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62" r:id="rId2"/>
    <p:sldId id="263" r:id="rId3"/>
    <p:sldId id="264" r:id="rId4"/>
    <p:sldId id="266" r:id="rId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D9D9D9"/>
    <a:srgbClr val="C1272D"/>
    <a:srgbClr val="008176"/>
    <a:srgbClr val="FEF6F0"/>
    <a:srgbClr val="FBE5D6"/>
    <a:srgbClr val="0000A7"/>
    <a:srgbClr val="4472C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987" autoAdjust="0"/>
    <p:restoredTop sz="94660"/>
  </p:normalViewPr>
  <p:slideViewPr>
    <p:cSldViewPr snapToGrid="0" showGuides="1">
      <p:cViewPr varScale="1">
        <p:scale>
          <a:sx n="110" d="100"/>
          <a:sy n="110" d="100"/>
        </p:scale>
        <p:origin x="492" y="10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theme" Target="theme/theme1.xml"/><Relationship Id="rId3" Type="http://schemas.openxmlformats.org/officeDocument/2006/relationships/slide" Target="slides/slide2.xml"/><Relationship Id="rId7" Type="http://schemas.openxmlformats.org/officeDocument/2006/relationships/viewProps" Target="viewProp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presProps" Target="presProps.xml"/><Relationship Id="rId5" Type="http://schemas.openxmlformats.org/officeDocument/2006/relationships/slide" Target="slides/slide4.xml"/><Relationship Id="rId4" Type="http://schemas.openxmlformats.org/officeDocument/2006/relationships/slide" Target="slides/slide3.xml"/><Relationship Id="rId9" Type="http://schemas.openxmlformats.org/officeDocument/2006/relationships/tableStyles" Target="tableStyle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1B70C21-D9B4-8644-664D-3A9AF190922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9ADED9FD-5B17-4115-8517-92BF6CB15AB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014712A-31B4-5DEB-F6C9-39D4040D774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9832E99-81CA-453C-A14D-571056660355}" type="datetimeFigureOut">
              <a:rPr lang="en-US" smtClean="0"/>
              <a:t>6/5/2023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E4F2CF6-DE50-8071-7BE6-5F08187D75D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A4AC791-EA41-0399-322A-3D37F5112EC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4BE05D-C364-4D76-8B14-C602286CEB7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2074520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4C3FD0A-CF31-0B95-2A36-29C22006E97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43110DEA-6C2F-BBA3-2D31-850CFFB9AAA9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7BE0C18-2478-A860-28A6-17471A744FC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9832E99-81CA-453C-A14D-571056660355}" type="datetimeFigureOut">
              <a:rPr lang="en-US" smtClean="0"/>
              <a:t>6/5/2023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798C558-C8BB-F5AE-A8E4-F53B17F503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C7BCB43-47D8-FEC1-13D6-86FC737D4E1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4BE05D-C364-4D76-8B14-C602286CEB7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474975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17BE0868-04C4-84AA-3AA0-4121CF22C2C8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9C8A577F-5632-DBBA-041C-2B6B98743487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4BDC39D-2090-5442-0913-CC9155CC39D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9832E99-81CA-453C-A14D-571056660355}" type="datetimeFigureOut">
              <a:rPr lang="en-US" smtClean="0"/>
              <a:t>6/5/2023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335D662-DD41-A6F2-72E1-ED420E790FD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FFC589-59E4-A44A-3774-D567FCBA4B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4BE05D-C364-4D76-8B14-C602286CEB7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3099851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0E5D673-B25D-1251-4F40-E7FCF32A11E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39ED0F3-5822-B7BC-4BF9-89476594CC9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436A29B-6649-6BC2-F0FC-96CA083B85C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9832E99-81CA-453C-A14D-571056660355}" type="datetimeFigureOut">
              <a:rPr lang="en-US" smtClean="0"/>
              <a:t>6/5/2023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F86DEB3-D0B0-5077-9C42-41A3F9A2B92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5EF56CC-C409-9363-B9D6-3E7BD275548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4BE05D-C364-4D76-8B14-C602286CEB7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149289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9B2D878-0B31-13B5-4D86-96A9FE1594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349225A-C679-20E9-D5D7-2B75BDE4629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08F6164-9D76-EAD9-3B8B-772893B81F1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9832E99-81CA-453C-A14D-571056660355}" type="datetimeFigureOut">
              <a:rPr lang="en-US" smtClean="0"/>
              <a:t>6/5/2023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01B6A81-C535-F5DC-A025-4A3B2C4CEEB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09FA32C-5EE2-722E-E486-C37329AD87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4BE05D-C364-4D76-8B14-C602286CEB7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94804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E9A0CFD-DBED-5A05-2522-484D1B2B11B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4FB3767-F1DA-18E3-2FD2-6F8EA53964A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BD7D805-5ED3-1DE1-29C5-43ED6DBC26C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F088C30-B6FF-0402-20EE-C072BB16DF9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9832E99-81CA-453C-A14D-571056660355}" type="datetimeFigureOut">
              <a:rPr lang="en-US" smtClean="0"/>
              <a:t>6/5/2023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D3E436F-7532-41F4-F414-9ACD1582E0C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83695F6-671D-6BA8-9E44-0A76D4FAB5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4BE05D-C364-4D76-8B14-C602286CEB7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205766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B94E36E-7710-EA64-FA50-4EC5A421E5D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2343607-69A5-0757-2F21-03267BBC3E9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D326B5D-3F04-29A3-DB33-F3EDAA997C7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3499DA2-BDFA-E246-F671-07FAFF92AB8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BBBF0188-8AF8-53A8-66E4-125EC00E9D7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D20A4E80-FCA1-7BDE-3371-2647C74234B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9832E99-81CA-453C-A14D-571056660355}" type="datetimeFigureOut">
              <a:rPr lang="en-US" smtClean="0"/>
              <a:t>6/5/2023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50518003-AC54-9AB9-C028-E56D1889F82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8B45CADE-A782-DC35-69A5-A17B38F72D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4BE05D-C364-4D76-8B14-C602286CEB7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060740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9BE5808-59FC-A6ED-52F7-6C1BB3B7EE4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6460CCFB-1A6F-F08D-B051-07F27129FE5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9832E99-81CA-453C-A14D-571056660355}" type="datetimeFigureOut">
              <a:rPr lang="en-US" smtClean="0"/>
              <a:t>6/5/2023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3E2FC018-1011-276A-BDF7-A2E22364EBC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77B7AAC-3A2C-15D3-E8CE-0A5720A3E90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4BE05D-C364-4D76-8B14-C602286CEB7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923442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DE705E88-AD21-66ED-7B1E-AC908417899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9832E99-81CA-453C-A14D-571056660355}" type="datetimeFigureOut">
              <a:rPr lang="en-US" smtClean="0"/>
              <a:t>6/5/2023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DEE6F7F9-EC7F-9E30-0DA4-4B72AD44E4B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58A2AC3-7DC0-0BA3-E16B-C147E54A26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4BE05D-C364-4D76-8B14-C602286CEB7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7707444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A2E08A2-830D-1EDD-23CB-15C0DA17DD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3296F5F-1A6D-6C23-1B89-0F36039F34E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C98208B-ABA1-4F08-4614-205F18A9671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E13D6E2-0D1F-5F04-C2E3-65192591DA4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9832E99-81CA-453C-A14D-571056660355}" type="datetimeFigureOut">
              <a:rPr lang="en-US" smtClean="0"/>
              <a:t>6/5/2023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38D034D-2CDB-E16F-9773-DB280F88AE8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2F50CF4-38B7-BE48-D6C0-FE15DB53AEF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4BE05D-C364-4D76-8B14-C602286CEB7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917655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071FCE-10DF-CA3A-768D-2E53DC5581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C71679C-DA22-054D-CA70-C924C321CBAF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80B6206-CEA3-899A-D8C3-2BCC270AB7E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7067DE5-E1F9-E526-D1E2-1F0220A9BF2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9832E99-81CA-453C-A14D-571056660355}" type="datetimeFigureOut">
              <a:rPr lang="en-US" smtClean="0"/>
              <a:t>6/5/2023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1A07B57-DEBD-14F2-4071-13D08F6E05D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EB4F8B2-762B-D42E-EB48-D17B0E5248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4BE05D-C364-4D76-8B14-C602286CEB7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861233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40189E85-7C09-827B-D6D9-15C3C3391F6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FFEC557-76FF-4106-4EBB-98BC66145F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501BA3B-9D89-8C13-61FC-E5916A57AB2E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9832E99-81CA-453C-A14D-571056660355}" type="datetimeFigureOut">
              <a:rPr lang="en-US" smtClean="0"/>
              <a:t>6/5/2023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900EC77-8CAC-0051-0078-209B385A9FA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47539C1-FB7B-EE66-F324-A9E4A3FD558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64BE05D-C364-4D76-8B14-C602286CEB7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15764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9EFB9154-602B-3996-52FC-B0FF26A4EC71}"/>
              </a:ext>
            </a:extLst>
          </p:cNvPr>
          <p:cNvSpPr txBox="1"/>
          <p:nvPr/>
        </p:nvSpPr>
        <p:spPr>
          <a:xfrm>
            <a:off x="426720" y="2584487"/>
            <a:ext cx="78377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hiPSC</a:t>
            </a:r>
            <a:r>
              <a:rPr lang="en-US" dirty="0"/>
              <a:t>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795CAD3-967A-1DAC-94DC-2C112BA3656C}"/>
              </a:ext>
            </a:extLst>
          </p:cNvPr>
          <p:cNvSpPr txBox="1"/>
          <p:nvPr/>
        </p:nvSpPr>
        <p:spPr>
          <a:xfrm>
            <a:off x="1937657" y="2584487"/>
            <a:ext cx="103196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hNESC</a:t>
            </a:r>
            <a:r>
              <a:rPr lang="en-US" dirty="0"/>
              <a:t> 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5EE83E90-344C-E36D-0B02-7D8B6CFF12FF}"/>
              </a:ext>
            </a:extLst>
          </p:cNvPr>
          <p:cNvGrpSpPr/>
          <p:nvPr/>
        </p:nvGrpSpPr>
        <p:grpSpPr>
          <a:xfrm>
            <a:off x="4484914" y="1374441"/>
            <a:ext cx="5934888" cy="1210046"/>
            <a:chOff x="870857" y="1997685"/>
            <a:chExt cx="5934888" cy="1210046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96F16F67-82DC-62FE-2082-65DCB5AE8492}"/>
                </a:ext>
              </a:extLst>
            </p:cNvPr>
            <p:cNvSpPr/>
            <p:nvPr/>
          </p:nvSpPr>
          <p:spPr>
            <a:xfrm>
              <a:off x="1114697" y="2532018"/>
              <a:ext cx="2116183" cy="280851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accent6">
                  <a:lumMod val="20000"/>
                  <a:lumOff val="80000"/>
                </a:schemeClr>
              </a:solidFill>
            </a:ln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1200" dirty="0"/>
                <a:t>Maintenance Media</a:t>
              </a: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F80391D5-BF49-FB82-E511-1EC9D71A711F}"/>
                </a:ext>
              </a:extLst>
            </p:cNvPr>
            <p:cNvSpPr/>
            <p:nvPr/>
          </p:nvSpPr>
          <p:spPr>
            <a:xfrm>
              <a:off x="3252649" y="2532018"/>
              <a:ext cx="1406435" cy="280851"/>
            </a:xfrm>
            <a:prstGeom prst="rect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solidFill>
                <a:schemeClr val="accent2">
                  <a:lumMod val="20000"/>
                  <a:lumOff val="80000"/>
                </a:schemeClr>
              </a:solidFill>
            </a:ln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1200" dirty="0"/>
                <a:t>Maturation + PMA</a:t>
              </a: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62B5420D-CDE0-CA91-74CC-72B85AE9079A}"/>
                </a:ext>
              </a:extLst>
            </p:cNvPr>
            <p:cNvSpPr/>
            <p:nvPr/>
          </p:nvSpPr>
          <p:spPr>
            <a:xfrm>
              <a:off x="4689562" y="2532018"/>
              <a:ext cx="2116183" cy="280851"/>
            </a:xfrm>
            <a:prstGeom prst="rect">
              <a:avLst/>
            </a:prstGeom>
            <a:solidFill>
              <a:srgbClr val="F0DAE4"/>
            </a:solidFill>
            <a:ln>
              <a:solidFill>
                <a:srgbClr val="F0DAE4"/>
              </a:solidFill>
            </a:ln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1200" dirty="0"/>
                <a:t>Maturation Media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7DD249AC-9FF5-7072-3401-38A43E54DEA2}"/>
                </a:ext>
              </a:extLst>
            </p:cNvPr>
            <p:cNvSpPr txBox="1"/>
            <p:nvPr/>
          </p:nvSpPr>
          <p:spPr>
            <a:xfrm>
              <a:off x="870857" y="2899954"/>
              <a:ext cx="48768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/>
                <a:t>D0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3F3EA0FE-B420-310C-A334-7E59005D8A77}"/>
                </a:ext>
              </a:extLst>
            </p:cNvPr>
            <p:cNvSpPr txBox="1"/>
            <p:nvPr/>
          </p:nvSpPr>
          <p:spPr>
            <a:xfrm>
              <a:off x="2987040" y="2899954"/>
              <a:ext cx="48768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/>
                <a:t>D10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180DA710-27B4-FA82-4041-BF88C5400718}"/>
                </a:ext>
              </a:extLst>
            </p:cNvPr>
            <p:cNvSpPr txBox="1"/>
            <p:nvPr/>
          </p:nvSpPr>
          <p:spPr>
            <a:xfrm>
              <a:off x="4415244" y="2899953"/>
              <a:ext cx="48768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/>
                <a:t>D16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3D409C9D-B518-4FD0-6A85-6F22463E49B8}"/>
                </a:ext>
              </a:extLst>
            </p:cNvPr>
            <p:cNvSpPr txBox="1"/>
            <p:nvPr/>
          </p:nvSpPr>
          <p:spPr>
            <a:xfrm>
              <a:off x="2466957" y="2247758"/>
              <a:ext cx="48768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/>
                <a:t>D8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20D117CE-0769-DC80-4AD0-901714A987E2}"/>
                </a:ext>
              </a:extLst>
            </p:cNvPr>
            <p:cNvSpPr txBox="1"/>
            <p:nvPr/>
          </p:nvSpPr>
          <p:spPr>
            <a:xfrm>
              <a:off x="1691630" y="1997685"/>
              <a:ext cx="1950720" cy="27699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en-US" sz="1200" dirty="0"/>
                <a:t>(ECM embedding)</a:t>
              </a:r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A346DF32-4D55-DDAA-8119-6A9B9AB7525F}"/>
              </a:ext>
            </a:extLst>
          </p:cNvPr>
          <p:cNvSpPr txBox="1"/>
          <p:nvPr/>
        </p:nvSpPr>
        <p:spPr>
          <a:xfrm>
            <a:off x="3309257" y="1726033"/>
            <a:ext cx="117565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Midbrain Organoids </a:t>
            </a:r>
          </a:p>
        </p:txBody>
      </p:sp>
      <p:cxnSp>
        <p:nvCxnSpPr>
          <p:cNvPr id="21" name="Straight Arrow Connector 20">
            <a:extLst>
              <a:ext uri="{FF2B5EF4-FFF2-40B4-BE49-F238E27FC236}">
                <a16:creationId xmlns:a16="http://schemas.microsoft.com/office/drawing/2014/main" id="{09603EED-D41A-8108-4024-848DCBBAC960}"/>
              </a:ext>
            </a:extLst>
          </p:cNvPr>
          <p:cNvCxnSpPr>
            <a:stCxn id="4" idx="3"/>
            <a:endCxn id="5" idx="1"/>
          </p:cNvCxnSpPr>
          <p:nvPr/>
        </p:nvCxnSpPr>
        <p:spPr>
          <a:xfrm>
            <a:off x="1210491" y="2769153"/>
            <a:ext cx="727166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Arrow Connector 22">
            <a:extLst>
              <a:ext uri="{FF2B5EF4-FFF2-40B4-BE49-F238E27FC236}">
                <a16:creationId xmlns:a16="http://schemas.microsoft.com/office/drawing/2014/main" id="{9A65EBFA-DC47-D62A-DBB1-B1B774DD32E0}"/>
              </a:ext>
            </a:extLst>
          </p:cNvPr>
          <p:cNvCxnSpPr>
            <a:stCxn id="5" idx="3"/>
            <a:endCxn id="19" idx="1"/>
          </p:cNvCxnSpPr>
          <p:nvPr/>
        </p:nvCxnSpPr>
        <p:spPr>
          <a:xfrm flipV="1">
            <a:off x="2969623" y="2049199"/>
            <a:ext cx="339634" cy="71995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Box 24">
            <a:extLst>
              <a:ext uri="{FF2B5EF4-FFF2-40B4-BE49-F238E27FC236}">
                <a16:creationId xmlns:a16="http://schemas.microsoft.com/office/drawing/2014/main" id="{BCFF588B-A183-4BE6-92E5-1BDB801E7256}"/>
              </a:ext>
            </a:extLst>
          </p:cNvPr>
          <p:cNvSpPr txBox="1"/>
          <p:nvPr/>
        </p:nvSpPr>
        <p:spPr>
          <a:xfrm>
            <a:off x="3309257" y="3319830"/>
            <a:ext cx="15457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Dopaminergic neurons</a:t>
            </a:r>
          </a:p>
        </p:txBody>
      </p:sp>
      <p:cxnSp>
        <p:nvCxnSpPr>
          <p:cNvPr id="27" name="Straight Arrow Connector 26">
            <a:extLst>
              <a:ext uri="{FF2B5EF4-FFF2-40B4-BE49-F238E27FC236}">
                <a16:creationId xmlns:a16="http://schemas.microsoft.com/office/drawing/2014/main" id="{E7155137-3395-1003-20E8-60D97B485D1F}"/>
              </a:ext>
            </a:extLst>
          </p:cNvPr>
          <p:cNvCxnSpPr>
            <a:stCxn id="5" idx="3"/>
            <a:endCxn id="25" idx="1"/>
          </p:cNvCxnSpPr>
          <p:nvPr/>
        </p:nvCxnSpPr>
        <p:spPr>
          <a:xfrm>
            <a:off x="2969623" y="2769153"/>
            <a:ext cx="339634" cy="87384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>
            <a:extLst>
              <a:ext uri="{FF2B5EF4-FFF2-40B4-BE49-F238E27FC236}">
                <a16:creationId xmlns:a16="http://schemas.microsoft.com/office/drawing/2014/main" id="{FA476C51-D319-BB16-E59F-ED329AE74703}"/>
              </a:ext>
            </a:extLst>
          </p:cNvPr>
          <p:cNvSpPr txBox="1"/>
          <p:nvPr/>
        </p:nvSpPr>
        <p:spPr>
          <a:xfrm>
            <a:off x="174170" y="365760"/>
            <a:ext cx="1160852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Figure 1: Miro1 R272Q mutation leads to deregulation of PD-related pathways, including mitochondria damage in both iPSC-derived midbrain organoids and dopaminergic neurons.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E1D58384-0802-D939-7DC0-67C0CAD79297}"/>
              </a:ext>
            </a:extLst>
          </p:cNvPr>
          <p:cNvSpPr txBox="1"/>
          <p:nvPr/>
        </p:nvSpPr>
        <p:spPr>
          <a:xfrm>
            <a:off x="100558" y="2065166"/>
            <a:ext cx="46549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A)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9F442B93-5F26-E02A-6CDC-6D9C2121A1AC}"/>
              </a:ext>
            </a:extLst>
          </p:cNvPr>
          <p:cNvSpPr txBox="1"/>
          <p:nvPr/>
        </p:nvSpPr>
        <p:spPr>
          <a:xfrm>
            <a:off x="566057" y="4841966"/>
            <a:ext cx="1153014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/>
              <a:t>A) Schematic representation of the </a:t>
            </a:r>
            <a:r>
              <a:rPr lang="en-US" sz="1400" i="1" dirty="0"/>
              <a:t>in vitro </a:t>
            </a:r>
            <a:r>
              <a:rPr lang="en-US" sz="1400" dirty="0"/>
              <a:t>pipeline for generating the PD models: midbrain organoids and dopaminergic neuros.</a:t>
            </a:r>
          </a:p>
        </p:txBody>
      </p:sp>
    </p:spTree>
    <p:extLst>
      <p:ext uri="{BB962C8B-B14F-4D97-AF65-F5344CB8AC3E}">
        <p14:creationId xmlns:p14="http://schemas.microsoft.com/office/powerpoint/2010/main" val="47498788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7" name="Group 1276">
            <a:extLst>
              <a:ext uri="{FF2B5EF4-FFF2-40B4-BE49-F238E27FC236}">
                <a16:creationId xmlns:a16="http://schemas.microsoft.com/office/drawing/2014/main" id="{2726B306-3C8D-49A3-9D46-25C3BE5DB102}"/>
              </a:ext>
            </a:extLst>
          </p:cNvPr>
          <p:cNvGrpSpPr/>
          <p:nvPr/>
        </p:nvGrpSpPr>
        <p:grpSpPr>
          <a:xfrm>
            <a:off x="2351320" y="-362078"/>
            <a:ext cx="2273296" cy="2287055"/>
            <a:chOff x="1427395" y="-362078"/>
            <a:chExt cx="2273296" cy="2287055"/>
          </a:xfrm>
          <a:solidFill>
            <a:srgbClr val="008176">
              <a:alpha val="20000"/>
            </a:srgbClr>
          </a:solidFill>
        </p:grpSpPr>
        <p:grpSp>
          <p:nvGrpSpPr>
            <p:cNvPr id="1140" name="Group 1139">
              <a:extLst>
                <a:ext uri="{FF2B5EF4-FFF2-40B4-BE49-F238E27FC236}">
                  <a16:creationId xmlns:a16="http://schemas.microsoft.com/office/drawing/2014/main" id="{12084D24-E3F6-CF15-554C-6158D51ABA99}"/>
                </a:ext>
              </a:extLst>
            </p:cNvPr>
            <p:cNvGrpSpPr/>
            <p:nvPr/>
          </p:nvGrpSpPr>
          <p:grpSpPr>
            <a:xfrm>
              <a:off x="1427395" y="-362078"/>
              <a:ext cx="2273296" cy="2287055"/>
              <a:chOff x="1427395" y="-362078"/>
              <a:chExt cx="2273296" cy="2287055"/>
            </a:xfrm>
            <a:grpFill/>
          </p:grpSpPr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84E07ACA-2B4B-61F0-878A-2BFAE53398A0}"/>
                  </a:ext>
                </a:extLst>
              </p:cNvPr>
              <p:cNvGrpSpPr/>
              <p:nvPr/>
            </p:nvGrpSpPr>
            <p:grpSpPr>
              <a:xfrm>
                <a:off x="2723549" y="1036172"/>
                <a:ext cx="349078" cy="404614"/>
                <a:chOff x="1889048" y="1067843"/>
                <a:chExt cx="349078" cy="404614"/>
              </a:xfrm>
              <a:grpFill/>
            </p:grpSpPr>
            <p:sp>
              <p:nvSpPr>
                <p:cNvPr id="2" name="Oval 1">
                  <a:extLst>
                    <a:ext uri="{FF2B5EF4-FFF2-40B4-BE49-F238E27FC236}">
                      <a16:creationId xmlns:a16="http://schemas.microsoft.com/office/drawing/2014/main" id="{72E48E3B-6EFB-1BB9-2BB5-D59137237861}"/>
                    </a:ext>
                  </a:extLst>
                </p:cNvPr>
                <p:cNvSpPr/>
                <p:nvPr/>
              </p:nvSpPr>
              <p:spPr>
                <a:xfrm>
                  <a:off x="2029097" y="1210491"/>
                  <a:ext cx="104503" cy="104503"/>
                </a:xfrm>
                <a:prstGeom prst="ellipse">
                  <a:avLst/>
                </a:prstGeom>
                <a:grpFill/>
                <a:ln w="38100">
                  <a:solidFill>
                    <a:srgbClr val="00817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" name="Freeform: Shape 2">
                  <a:extLst>
                    <a:ext uri="{FF2B5EF4-FFF2-40B4-BE49-F238E27FC236}">
                      <a16:creationId xmlns:a16="http://schemas.microsoft.com/office/drawing/2014/main" id="{42CCCAA1-D9AC-94AA-2108-3086F6CD32BA}"/>
                    </a:ext>
                  </a:extLst>
                </p:cNvPr>
                <p:cNvSpPr/>
                <p:nvPr/>
              </p:nvSpPr>
              <p:spPr>
                <a:xfrm>
                  <a:off x="1889048" y="1067843"/>
                  <a:ext cx="349078" cy="404614"/>
                </a:xfrm>
                <a:custGeom>
                  <a:avLst/>
                  <a:gdLst>
                    <a:gd name="connsiteX0" fmla="*/ 52963 w 349078"/>
                    <a:gd name="connsiteY0" fmla="*/ 46854 h 404614"/>
                    <a:gd name="connsiteX1" fmla="*/ 113923 w 349078"/>
                    <a:gd name="connsiteY1" fmla="*/ 20728 h 404614"/>
                    <a:gd name="connsiteX2" fmla="*/ 244552 w 349078"/>
                    <a:gd name="connsiteY2" fmla="*/ 12020 h 404614"/>
                    <a:gd name="connsiteX3" fmla="*/ 349055 w 349078"/>
                    <a:gd name="connsiteY3" fmla="*/ 194900 h 404614"/>
                    <a:gd name="connsiteX4" fmla="*/ 235843 w 349078"/>
                    <a:gd name="connsiteY4" fmla="*/ 403906 h 404614"/>
                    <a:gd name="connsiteX5" fmla="*/ 9421 w 349078"/>
                    <a:gd name="connsiteY5" fmla="*/ 255860 h 404614"/>
                    <a:gd name="connsiteX6" fmla="*/ 52963 w 349078"/>
                    <a:gd name="connsiteY6" fmla="*/ 46854 h 404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9078" h="404614">
                      <a:moveTo>
                        <a:pt x="52963" y="46854"/>
                      </a:moveTo>
                      <a:cubicBezTo>
                        <a:pt x="70380" y="7665"/>
                        <a:pt x="81992" y="26534"/>
                        <a:pt x="113923" y="20728"/>
                      </a:cubicBezTo>
                      <a:cubicBezTo>
                        <a:pt x="145854" y="14922"/>
                        <a:pt x="205363" y="-17009"/>
                        <a:pt x="244552" y="12020"/>
                      </a:cubicBezTo>
                      <a:cubicBezTo>
                        <a:pt x="283741" y="41049"/>
                        <a:pt x="350506" y="129586"/>
                        <a:pt x="349055" y="194900"/>
                      </a:cubicBezTo>
                      <a:cubicBezTo>
                        <a:pt x="347604" y="260214"/>
                        <a:pt x="292449" y="393746"/>
                        <a:pt x="235843" y="403906"/>
                      </a:cubicBezTo>
                      <a:cubicBezTo>
                        <a:pt x="179237" y="414066"/>
                        <a:pt x="41352" y="312466"/>
                        <a:pt x="9421" y="255860"/>
                      </a:cubicBezTo>
                      <a:cubicBezTo>
                        <a:pt x="-22510" y="199254"/>
                        <a:pt x="35546" y="86043"/>
                        <a:pt x="52963" y="46854"/>
                      </a:cubicBezTo>
                      <a:close/>
                    </a:path>
                  </a:pathLst>
                </a:custGeom>
                <a:grpFill/>
                <a:ln>
                  <a:solidFill>
                    <a:srgbClr val="00817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" name="Group 4">
                <a:extLst>
                  <a:ext uri="{FF2B5EF4-FFF2-40B4-BE49-F238E27FC236}">
                    <a16:creationId xmlns:a16="http://schemas.microsoft.com/office/drawing/2014/main" id="{6A045CC7-E656-E027-F3E6-F4493A87C123}"/>
                  </a:ext>
                </a:extLst>
              </p:cNvPr>
              <p:cNvGrpSpPr/>
              <p:nvPr/>
            </p:nvGrpSpPr>
            <p:grpSpPr>
              <a:xfrm>
                <a:off x="3038137" y="1231071"/>
                <a:ext cx="349078" cy="404614"/>
                <a:chOff x="1889048" y="1067843"/>
                <a:chExt cx="349078" cy="404614"/>
              </a:xfrm>
              <a:grpFill/>
            </p:grpSpPr>
            <p:sp>
              <p:nvSpPr>
                <p:cNvPr id="6" name="Oval 5">
                  <a:extLst>
                    <a:ext uri="{FF2B5EF4-FFF2-40B4-BE49-F238E27FC236}">
                      <a16:creationId xmlns:a16="http://schemas.microsoft.com/office/drawing/2014/main" id="{B3AB3323-D1B2-B134-D012-FDC7645FB5E1}"/>
                    </a:ext>
                  </a:extLst>
                </p:cNvPr>
                <p:cNvSpPr/>
                <p:nvPr/>
              </p:nvSpPr>
              <p:spPr>
                <a:xfrm>
                  <a:off x="2029097" y="1210491"/>
                  <a:ext cx="104503" cy="104503"/>
                </a:xfrm>
                <a:prstGeom prst="ellipse">
                  <a:avLst/>
                </a:prstGeom>
                <a:grpFill/>
                <a:ln w="38100">
                  <a:solidFill>
                    <a:srgbClr val="00817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" name="Freeform: Shape 6">
                  <a:extLst>
                    <a:ext uri="{FF2B5EF4-FFF2-40B4-BE49-F238E27FC236}">
                      <a16:creationId xmlns:a16="http://schemas.microsoft.com/office/drawing/2014/main" id="{08E3D7DC-7F27-7747-9F3E-A289A8CD5794}"/>
                    </a:ext>
                  </a:extLst>
                </p:cNvPr>
                <p:cNvSpPr/>
                <p:nvPr/>
              </p:nvSpPr>
              <p:spPr>
                <a:xfrm>
                  <a:off x="1889048" y="1067843"/>
                  <a:ext cx="349078" cy="404614"/>
                </a:xfrm>
                <a:custGeom>
                  <a:avLst/>
                  <a:gdLst>
                    <a:gd name="connsiteX0" fmla="*/ 52963 w 349078"/>
                    <a:gd name="connsiteY0" fmla="*/ 46854 h 404614"/>
                    <a:gd name="connsiteX1" fmla="*/ 113923 w 349078"/>
                    <a:gd name="connsiteY1" fmla="*/ 20728 h 404614"/>
                    <a:gd name="connsiteX2" fmla="*/ 244552 w 349078"/>
                    <a:gd name="connsiteY2" fmla="*/ 12020 h 404614"/>
                    <a:gd name="connsiteX3" fmla="*/ 349055 w 349078"/>
                    <a:gd name="connsiteY3" fmla="*/ 194900 h 404614"/>
                    <a:gd name="connsiteX4" fmla="*/ 235843 w 349078"/>
                    <a:gd name="connsiteY4" fmla="*/ 403906 h 404614"/>
                    <a:gd name="connsiteX5" fmla="*/ 9421 w 349078"/>
                    <a:gd name="connsiteY5" fmla="*/ 255860 h 404614"/>
                    <a:gd name="connsiteX6" fmla="*/ 52963 w 349078"/>
                    <a:gd name="connsiteY6" fmla="*/ 46854 h 404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9078" h="404614">
                      <a:moveTo>
                        <a:pt x="52963" y="46854"/>
                      </a:moveTo>
                      <a:cubicBezTo>
                        <a:pt x="70380" y="7665"/>
                        <a:pt x="81992" y="26534"/>
                        <a:pt x="113923" y="20728"/>
                      </a:cubicBezTo>
                      <a:cubicBezTo>
                        <a:pt x="145854" y="14922"/>
                        <a:pt x="205363" y="-17009"/>
                        <a:pt x="244552" y="12020"/>
                      </a:cubicBezTo>
                      <a:cubicBezTo>
                        <a:pt x="283741" y="41049"/>
                        <a:pt x="350506" y="129586"/>
                        <a:pt x="349055" y="194900"/>
                      </a:cubicBezTo>
                      <a:cubicBezTo>
                        <a:pt x="347604" y="260214"/>
                        <a:pt x="292449" y="393746"/>
                        <a:pt x="235843" y="403906"/>
                      </a:cubicBezTo>
                      <a:cubicBezTo>
                        <a:pt x="179237" y="414066"/>
                        <a:pt x="41352" y="312466"/>
                        <a:pt x="9421" y="255860"/>
                      </a:cubicBezTo>
                      <a:cubicBezTo>
                        <a:pt x="-22510" y="199254"/>
                        <a:pt x="35546" y="86043"/>
                        <a:pt x="52963" y="46854"/>
                      </a:cubicBezTo>
                      <a:close/>
                    </a:path>
                  </a:pathLst>
                </a:custGeom>
                <a:grpFill/>
                <a:ln>
                  <a:solidFill>
                    <a:srgbClr val="00817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" name="Group 7">
                <a:extLst>
                  <a:ext uri="{FF2B5EF4-FFF2-40B4-BE49-F238E27FC236}">
                    <a16:creationId xmlns:a16="http://schemas.microsoft.com/office/drawing/2014/main" id="{0F17130D-DDF5-0775-22B0-C8739D1B20D4}"/>
                  </a:ext>
                </a:extLst>
              </p:cNvPr>
              <p:cNvGrpSpPr/>
              <p:nvPr/>
            </p:nvGrpSpPr>
            <p:grpSpPr>
              <a:xfrm rot="2312722">
                <a:off x="2968124" y="897781"/>
                <a:ext cx="349078" cy="404614"/>
                <a:chOff x="1889048" y="1067843"/>
                <a:chExt cx="349078" cy="404614"/>
              </a:xfrm>
              <a:grpFill/>
            </p:grpSpPr>
            <p:sp>
              <p:nvSpPr>
                <p:cNvPr id="9" name="Oval 8">
                  <a:extLst>
                    <a:ext uri="{FF2B5EF4-FFF2-40B4-BE49-F238E27FC236}">
                      <a16:creationId xmlns:a16="http://schemas.microsoft.com/office/drawing/2014/main" id="{2F6F45E6-E14F-4047-8E2A-676BDC753B46}"/>
                    </a:ext>
                  </a:extLst>
                </p:cNvPr>
                <p:cNvSpPr/>
                <p:nvPr/>
              </p:nvSpPr>
              <p:spPr>
                <a:xfrm>
                  <a:off x="2029097" y="1210491"/>
                  <a:ext cx="104503" cy="104503"/>
                </a:xfrm>
                <a:prstGeom prst="ellipse">
                  <a:avLst/>
                </a:prstGeom>
                <a:grpFill/>
                <a:ln w="38100">
                  <a:solidFill>
                    <a:srgbClr val="00817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" name="Freeform: Shape 9">
                  <a:extLst>
                    <a:ext uri="{FF2B5EF4-FFF2-40B4-BE49-F238E27FC236}">
                      <a16:creationId xmlns:a16="http://schemas.microsoft.com/office/drawing/2014/main" id="{5F2E9D70-F7D7-36F3-37B3-A6C5CB5A7791}"/>
                    </a:ext>
                  </a:extLst>
                </p:cNvPr>
                <p:cNvSpPr/>
                <p:nvPr/>
              </p:nvSpPr>
              <p:spPr>
                <a:xfrm>
                  <a:off x="1889048" y="1067843"/>
                  <a:ext cx="349078" cy="404614"/>
                </a:xfrm>
                <a:custGeom>
                  <a:avLst/>
                  <a:gdLst>
                    <a:gd name="connsiteX0" fmla="*/ 52963 w 349078"/>
                    <a:gd name="connsiteY0" fmla="*/ 46854 h 404614"/>
                    <a:gd name="connsiteX1" fmla="*/ 113923 w 349078"/>
                    <a:gd name="connsiteY1" fmla="*/ 20728 h 404614"/>
                    <a:gd name="connsiteX2" fmla="*/ 244552 w 349078"/>
                    <a:gd name="connsiteY2" fmla="*/ 12020 h 404614"/>
                    <a:gd name="connsiteX3" fmla="*/ 349055 w 349078"/>
                    <a:gd name="connsiteY3" fmla="*/ 194900 h 404614"/>
                    <a:gd name="connsiteX4" fmla="*/ 235843 w 349078"/>
                    <a:gd name="connsiteY4" fmla="*/ 403906 h 404614"/>
                    <a:gd name="connsiteX5" fmla="*/ 9421 w 349078"/>
                    <a:gd name="connsiteY5" fmla="*/ 255860 h 404614"/>
                    <a:gd name="connsiteX6" fmla="*/ 52963 w 349078"/>
                    <a:gd name="connsiteY6" fmla="*/ 46854 h 404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9078" h="404614">
                      <a:moveTo>
                        <a:pt x="52963" y="46854"/>
                      </a:moveTo>
                      <a:cubicBezTo>
                        <a:pt x="70380" y="7665"/>
                        <a:pt x="81992" y="26534"/>
                        <a:pt x="113923" y="20728"/>
                      </a:cubicBezTo>
                      <a:cubicBezTo>
                        <a:pt x="145854" y="14922"/>
                        <a:pt x="205363" y="-17009"/>
                        <a:pt x="244552" y="12020"/>
                      </a:cubicBezTo>
                      <a:cubicBezTo>
                        <a:pt x="283741" y="41049"/>
                        <a:pt x="350506" y="129586"/>
                        <a:pt x="349055" y="194900"/>
                      </a:cubicBezTo>
                      <a:cubicBezTo>
                        <a:pt x="347604" y="260214"/>
                        <a:pt x="292449" y="393746"/>
                        <a:pt x="235843" y="403906"/>
                      </a:cubicBezTo>
                      <a:cubicBezTo>
                        <a:pt x="179237" y="414066"/>
                        <a:pt x="41352" y="312466"/>
                        <a:pt x="9421" y="255860"/>
                      </a:cubicBezTo>
                      <a:cubicBezTo>
                        <a:pt x="-22510" y="199254"/>
                        <a:pt x="35546" y="86043"/>
                        <a:pt x="52963" y="46854"/>
                      </a:cubicBezTo>
                      <a:close/>
                    </a:path>
                  </a:pathLst>
                </a:custGeom>
                <a:grpFill/>
                <a:ln>
                  <a:solidFill>
                    <a:srgbClr val="00817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E5063E0-2106-EB5C-C3D7-5B8D38E8276B}"/>
                  </a:ext>
                </a:extLst>
              </p:cNvPr>
              <p:cNvGrpSpPr/>
              <p:nvPr/>
            </p:nvGrpSpPr>
            <p:grpSpPr>
              <a:xfrm rot="19660082">
                <a:off x="2741569" y="1400286"/>
                <a:ext cx="349078" cy="404614"/>
                <a:chOff x="1889048" y="1067843"/>
                <a:chExt cx="349078" cy="404614"/>
              </a:xfrm>
              <a:grpFill/>
            </p:grpSpPr>
            <p:sp>
              <p:nvSpPr>
                <p:cNvPr id="12" name="Oval 11">
                  <a:extLst>
                    <a:ext uri="{FF2B5EF4-FFF2-40B4-BE49-F238E27FC236}">
                      <a16:creationId xmlns:a16="http://schemas.microsoft.com/office/drawing/2014/main" id="{5255952B-F526-0983-17EC-630A33EE5D0F}"/>
                    </a:ext>
                  </a:extLst>
                </p:cNvPr>
                <p:cNvSpPr/>
                <p:nvPr/>
              </p:nvSpPr>
              <p:spPr>
                <a:xfrm>
                  <a:off x="2029097" y="1210491"/>
                  <a:ext cx="104503" cy="104503"/>
                </a:xfrm>
                <a:prstGeom prst="ellipse">
                  <a:avLst/>
                </a:prstGeom>
                <a:grpFill/>
                <a:ln w="38100">
                  <a:solidFill>
                    <a:srgbClr val="00817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" name="Freeform: Shape 12">
                  <a:extLst>
                    <a:ext uri="{FF2B5EF4-FFF2-40B4-BE49-F238E27FC236}">
                      <a16:creationId xmlns:a16="http://schemas.microsoft.com/office/drawing/2014/main" id="{C31D3F1D-9A2B-082E-10AD-D2BA0BFB93C3}"/>
                    </a:ext>
                  </a:extLst>
                </p:cNvPr>
                <p:cNvSpPr/>
                <p:nvPr/>
              </p:nvSpPr>
              <p:spPr>
                <a:xfrm>
                  <a:off x="1889048" y="1067843"/>
                  <a:ext cx="349078" cy="404614"/>
                </a:xfrm>
                <a:custGeom>
                  <a:avLst/>
                  <a:gdLst>
                    <a:gd name="connsiteX0" fmla="*/ 52963 w 349078"/>
                    <a:gd name="connsiteY0" fmla="*/ 46854 h 404614"/>
                    <a:gd name="connsiteX1" fmla="*/ 113923 w 349078"/>
                    <a:gd name="connsiteY1" fmla="*/ 20728 h 404614"/>
                    <a:gd name="connsiteX2" fmla="*/ 244552 w 349078"/>
                    <a:gd name="connsiteY2" fmla="*/ 12020 h 404614"/>
                    <a:gd name="connsiteX3" fmla="*/ 349055 w 349078"/>
                    <a:gd name="connsiteY3" fmla="*/ 194900 h 404614"/>
                    <a:gd name="connsiteX4" fmla="*/ 235843 w 349078"/>
                    <a:gd name="connsiteY4" fmla="*/ 403906 h 404614"/>
                    <a:gd name="connsiteX5" fmla="*/ 9421 w 349078"/>
                    <a:gd name="connsiteY5" fmla="*/ 255860 h 404614"/>
                    <a:gd name="connsiteX6" fmla="*/ 52963 w 349078"/>
                    <a:gd name="connsiteY6" fmla="*/ 46854 h 404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9078" h="404614">
                      <a:moveTo>
                        <a:pt x="52963" y="46854"/>
                      </a:moveTo>
                      <a:cubicBezTo>
                        <a:pt x="70380" y="7665"/>
                        <a:pt x="81992" y="26534"/>
                        <a:pt x="113923" y="20728"/>
                      </a:cubicBezTo>
                      <a:cubicBezTo>
                        <a:pt x="145854" y="14922"/>
                        <a:pt x="205363" y="-17009"/>
                        <a:pt x="244552" y="12020"/>
                      </a:cubicBezTo>
                      <a:cubicBezTo>
                        <a:pt x="283741" y="41049"/>
                        <a:pt x="350506" y="129586"/>
                        <a:pt x="349055" y="194900"/>
                      </a:cubicBezTo>
                      <a:cubicBezTo>
                        <a:pt x="347604" y="260214"/>
                        <a:pt x="292449" y="393746"/>
                        <a:pt x="235843" y="403906"/>
                      </a:cubicBezTo>
                      <a:cubicBezTo>
                        <a:pt x="179237" y="414066"/>
                        <a:pt x="41352" y="312466"/>
                        <a:pt x="9421" y="255860"/>
                      </a:cubicBezTo>
                      <a:cubicBezTo>
                        <a:pt x="-22510" y="199254"/>
                        <a:pt x="35546" y="86043"/>
                        <a:pt x="52963" y="46854"/>
                      </a:cubicBezTo>
                      <a:close/>
                    </a:path>
                  </a:pathLst>
                </a:custGeom>
                <a:grpFill/>
                <a:ln>
                  <a:solidFill>
                    <a:srgbClr val="00817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" name="Group 13">
                <a:extLst>
                  <a:ext uri="{FF2B5EF4-FFF2-40B4-BE49-F238E27FC236}">
                    <a16:creationId xmlns:a16="http://schemas.microsoft.com/office/drawing/2014/main" id="{162D5726-9C18-36B0-AE5D-16D432813AE8}"/>
                  </a:ext>
                </a:extLst>
              </p:cNvPr>
              <p:cNvGrpSpPr/>
              <p:nvPr/>
            </p:nvGrpSpPr>
            <p:grpSpPr>
              <a:xfrm rot="781632">
                <a:off x="2441626" y="1142744"/>
                <a:ext cx="349078" cy="404614"/>
                <a:chOff x="1889048" y="1067843"/>
                <a:chExt cx="349078" cy="404614"/>
              </a:xfrm>
              <a:grpFill/>
            </p:grpSpPr>
            <p:sp>
              <p:nvSpPr>
                <p:cNvPr id="15" name="Oval 14">
                  <a:extLst>
                    <a:ext uri="{FF2B5EF4-FFF2-40B4-BE49-F238E27FC236}">
                      <a16:creationId xmlns:a16="http://schemas.microsoft.com/office/drawing/2014/main" id="{275EA3C7-F7BC-8FC1-DBCB-E2CC497F58F6}"/>
                    </a:ext>
                  </a:extLst>
                </p:cNvPr>
                <p:cNvSpPr/>
                <p:nvPr/>
              </p:nvSpPr>
              <p:spPr>
                <a:xfrm>
                  <a:off x="2029097" y="1210491"/>
                  <a:ext cx="104503" cy="104503"/>
                </a:xfrm>
                <a:prstGeom prst="ellipse">
                  <a:avLst/>
                </a:prstGeom>
                <a:grpFill/>
                <a:ln w="38100">
                  <a:solidFill>
                    <a:srgbClr val="00817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" name="Freeform: Shape 15">
                  <a:extLst>
                    <a:ext uri="{FF2B5EF4-FFF2-40B4-BE49-F238E27FC236}">
                      <a16:creationId xmlns:a16="http://schemas.microsoft.com/office/drawing/2014/main" id="{38EADE48-66C1-BF5B-5DF2-C7577FEE0B10}"/>
                    </a:ext>
                  </a:extLst>
                </p:cNvPr>
                <p:cNvSpPr/>
                <p:nvPr/>
              </p:nvSpPr>
              <p:spPr>
                <a:xfrm>
                  <a:off x="1889048" y="1067843"/>
                  <a:ext cx="349078" cy="404614"/>
                </a:xfrm>
                <a:custGeom>
                  <a:avLst/>
                  <a:gdLst>
                    <a:gd name="connsiteX0" fmla="*/ 52963 w 349078"/>
                    <a:gd name="connsiteY0" fmla="*/ 46854 h 404614"/>
                    <a:gd name="connsiteX1" fmla="*/ 113923 w 349078"/>
                    <a:gd name="connsiteY1" fmla="*/ 20728 h 404614"/>
                    <a:gd name="connsiteX2" fmla="*/ 244552 w 349078"/>
                    <a:gd name="connsiteY2" fmla="*/ 12020 h 404614"/>
                    <a:gd name="connsiteX3" fmla="*/ 349055 w 349078"/>
                    <a:gd name="connsiteY3" fmla="*/ 194900 h 404614"/>
                    <a:gd name="connsiteX4" fmla="*/ 235843 w 349078"/>
                    <a:gd name="connsiteY4" fmla="*/ 403906 h 404614"/>
                    <a:gd name="connsiteX5" fmla="*/ 9421 w 349078"/>
                    <a:gd name="connsiteY5" fmla="*/ 255860 h 404614"/>
                    <a:gd name="connsiteX6" fmla="*/ 52963 w 349078"/>
                    <a:gd name="connsiteY6" fmla="*/ 46854 h 404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9078" h="404614">
                      <a:moveTo>
                        <a:pt x="52963" y="46854"/>
                      </a:moveTo>
                      <a:cubicBezTo>
                        <a:pt x="70380" y="7665"/>
                        <a:pt x="81992" y="26534"/>
                        <a:pt x="113923" y="20728"/>
                      </a:cubicBezTo>
                      <a:cubicBezTo>
                        <a:pt x="145854" y="14922"/>
                        <a:pt x="205363" y="-17009"/>
                        <a:pt x="244552" y="12020"/>
                      </a:cubicBezTo>
                      <a:cubicBezTo>
                        <a:pt x="283741" y="41049"/>
                        <a:pt x="350506" y="129586"/>
                        <a:pt x="349055" y="194900"/>
                      </a:cubicBezTo>
                      <a:cubicBezTo>
                        <a:pt x="347604" y="260214"/>
                        <a:pt x="292449" y="393746"/>
                        <a:pt x="235843" y="403906"/>
                      </a:cubicBezTo>
                      <a:cubicBezTo>
                        <a:pt x="179237" y="414066"/>
                        <a:pt x="41352" y="312466"/>
                        <a:pt x="9421" y="255860"/>
                      </a:cubicBezTo>
                      <a:cubicBezTo>
                        <a:pt x="-22510" y="199254"/>
                        <a:pt x="35546" y="86043"/>
                        <a:pt x="52963" y="46854"/>
                      </a:cubicBezTo>
                      <a:close/>
                    </a:path>
                  </a:pathLst>
                </a:custGeom>
                <a:grpFill/>
                <a:ln>
                  <a:solidFill>
                    <a:srgbClr val="00817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" name="Group 16">
                <a:extLst>
                  <a:ext uri="{FF2B5EF4-FFF2-40B4-BE49-F238E27FC236}">
                    <a16:creationId xmlns:a16="http://schemas.microsoft.com/office/drawing/2014/main" id="{15B935A1-DD81-F667-4819-CB5B654BFD88}"/>
                  </a:ext>
                </a:extLst>
              </p:cNvPr>
              <p:cNvGrpSpPr/>
              <p:nvPr/>
            </p:nvGrpSpPr>
            <p:grpSpPr>
              <a:xfrm rot="6241503">
                <a:off x="2426259" y="797068"/>
                <a:ext cx="349078" cy="404614"/>
                <a:chOff x="1889048" y="1067843"/>
                <a:chExt cx="349078" cy="404614"/>
              </a:xfrm>
              <a:grpFill/>
            </p:grpSpPr>
            <p:sp>
              <p:nvSpPr>
                <p:cNvPr id="18" name="Oval 17">
                  <a:extLst>
                    <a:ext uri="{FF2B5EF4-FFF2-40B4-BE49-F238E27FC236}">
                      <a16:creationId xmlns:a16="http://schemas.microsoft.com/office/drawing/2014/main" id="{889B1EB3-1968-6023-B6BF-20161E494363}"/>
                    </a:ext>
                  </a:extLst>
                </p:cNvPr>
                <p:cNvSpPr/>
                <p:nvPr/>
              </p:nvSpPr>
              <p:spPr>
                <a:xfrm>
                  <a:off x="2029097" y="1210491"/>
                  <a:ext cx="104503" cy="104503"/>
                </a:xfrm>
                <a:prstGeom prst="ellipse">
                  <a:avLst/>
                </a:prstGeom>
                <a:grpFill/>
                <a:ln w="38100">
                  <a:solidFill>
                    <a:srgbClr val="00817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" name="Freeform: Shape 18">
                  <a:extLst>
                    <a:ext uri="{FF2B5EF4-FFF2-40B4-BE49-F238E27FC236}">
                      <a16:creationId xmlns:a16="http://schemas.microsoft.com/office/drawing/2014/main" id="{CBA81635-A060-4965-C6BE-C440B551A5CA}"/>
                    </a:ext>
                  </a:extLst>
                </p:cNvPr>
                <p:cNvSpPr/>
                <p:nvPr/>
              </p:nvSpPr>
              <p:spPr>
                <a:xfrm>
                  <a:off x="1889048" y="1067843"/>
                  <a:ext cx="349078" cy="404614"/>
                </a:xfrm>
                <a:custGeom>
                  <a:avLst/>
                  <a:gdLst>
                    <a:gd name="connsiteX0" fmla="*/ 52963 w 349078"/>
                    <a:gd name="connsiteY0" fmla="*/ 46854 h 404614"/>
                    <a:gd name="connsiteX1" fmla="*/ 113923 w 349078"/>
                    <a:gd name="connsiteY1" fmla="*/ 20728 h 404614"/>
                    <a:gd name="connsiteX2" fmla="*/ 244552 w 349078"/>
                    <a:gd name="connsiteY2" fmla="*/ 12020 h 404614"/>
                    <a:gd name="connsiteX3" fmla="*/ 349055 w 349078"/>
                    <a:gd name="connsiteY3" fmla="*/ 194900 h 404614"/>
                    <a:gd name="connsiteX4" fmla="*/ 235843 w 349078"/>
                    <a:gd name="connsiteY4" fmla="*/ 403906 h 404614"/>
                    <a:gd name="connsiteX5" fmla="*/ 9421 w 349078"/>
                    <a:gd name="connsiteY5" fmla="*/ 255860 h 404614"/>
                    <a:gd name="connsiteX6" fmla="*/ 52963 w 349078"/>
                    <a:gd name="connsiteY6" fmla="*/ 46854 h 404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9078" h="404614">
                      <a:moveTo>
                        <a:pt x="52963" y="46854"/>
                      </a:moveTo>
                      <a:cubicBezTo>
                        <a:pt x="70380" y="7665"/>
                        <a:pt x="81992" y="26534"/>
                        <a:pt x="113923" y="20728"/>
                      </a:cubicBezTo>
                      <a:cubicBezTo>
                        <a:pt x="145854" y="14922"/>
                        <a:pt x="205363" y="-17009"/>
                        <a:pt x="244552" y="12020"/>
                      </a:cubicBezTo>
                      <a:cubicBezTo>
                        <a:pt x="283741" y="41049"/>
                        <a:pt x="350506" y="129586"/>
                        <a:pt x="349055" y="194900"/>
                      </a:cubicBezTo>
                      <a:cubicBezTo>
                        <a:pt x="347604" y="260214"/>
                        <a:pt x="292449" y="393746"/>
                        <a:pt x="235843" y="403906"/>
                      </a:cubicBezTo>
                      <a:cubicBezTo>
                        <a:pt x="179237" y="414066"/>
                        <a:pt x="41352" y="312466"/>
                        <a:pt x="9421" y="255860"/>
                      </a:cubicBezTo>
                      <a:cubicBezTo>
                        <a:pt x="-22510" y="199254"/>
                        <a:pt x="35546" y="86043"/>
                        <a:pt x="52963" y="46854"/>
                      </a:cubicBezTo>
                      <a:close/>
                    </a:path>
                  </a:pathLst>
                </a:custGeom>
                <a:grpFill/>
                <a:ln>
                  <a:solidFill>
                    <a:srgbClr val="00817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0" name="Group 19">
                <a:extLst>
                  <a:ext uri="{FF2B5EF4-FFF2-40B4-BE49-F238E27FC236}">
                    <a16:creationId xmlns:a16="http://schemas.microsoft.com/office/drawing/2014/main" id="{5F07FB99-5107-8946-A118-0DE13BC5B3D6}"/>
                  </a:ext>
                </a:extLst>
              </p:cNvPr>
              <p:cNvGrpSpPr/>
              <p:nvPr/>
            </p:nvGrpSpPr>
            <p:grpSpPr>
              <a:xfrm rot="11133128">
                <a:off x="2726508" y="644800"/>
                <a:ext cx="349078" cy="404614"/>
                <a:chOff x="1889048" y="1067843"/>
                <a:chExt cx="349078" cy="404614"/>
              </a:xfrm>
              <a:grpFill/>
            </p:grpSpPr>
            <p:sp>
              <p:nvSpPr>
                <p:cNvPr id="21" name="Oval 20">
                  <a:extLst>
                    <a:ext uri="{FF2B5EF4-FFF2-40B4-BE49-F238E27FC236}">
                      <a16:creationId xmlns:a16="http://schemas.microsoft.com/office/drawing/2014/main" id="{69EECA52-0A50-4774-7AC3-7074C35F9D12}"/>
                    </a:ext>
                  </a:extLst>
                </p:cNvPr>
                <p:cNvSpPr/>
                <p:nvPr/>
              </p:nvSpPr>
              <p:spPr>
                <a:xfrm>
                  <a:off x="2029097" y="1210491"/>
                  <a:ext cx="104503" cy="104503"/>
                </a:xfrm>
                <a:prstGeom prst="ellipse">
                  <a:avLst/>
                </a:prstGeom>
                <a:grpFill/>
                <a:ln w="38100">
                  <a:solidFill>
                    <a:srgbClr val="00817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" name="Freeform: Shape 21">
                  <a:extLst>
                    <a:ext uri="{FF2B5EF4-FFF2-40B4-BE49-F238E27FC236}">
                      <a16:creationId xmlns:a16="http://schemas.microsoft.com/office/drawing/2014/main" id="{D3CD63A8-A12C-8D4E-7EB7-ADF312207C32}"/>
                    </a:ext>
                  </a:extLst>
                </p:cNvPr>
                <p:cNvSpPr/>
                <p:nvPr/>
              </p:nvSpPr>
              <p:spPr>
                <a:xfrm>
                  <a:off x="1889048" y="1067843"/>
                  <a:ext cx="349078" cy="404614"/>
                </a:xfrm>
                <a:custGeom>
                  <a:avLst/>
                  <a:gdLst>
                    <a:gd name="connsiteX0" fmla="*/ 52963 w 349078"/>
                    <a:gd name="connsiteY0" fmla="*/ 46854 h 404614"/>
                    <a:gd name="connsiteX1" fmla="*/ 113923 w 349078"/>
                    <a:gd name="connsiteY1" fmla="*/ 20728 h 404614"/>
                    <a:gd name="connsiteX2" fmla="*/ 244552 w 349078"/>
                    <a:gd name="connsiteY2" fmla="*/ 12020 h 404614"/>
                    <a:gd name="connsiteX3" fmla="*/ 349055 w 349078"/>
                    <a:gd name="connsiteY3" fmla="*/ 194900 h 404614"/>
                    <a:gd name="connsiteX4" fmla="*/ 235843 w 349078"/>
                    <a:gd name="connsiteY4" fmla="*/ 403906 h 404614"/>
                    <a:gd name="connsiteX5" fmla="*/ 9421 w 349078"/>
                    <a:gd name="connsiteY5" fmla="*/ 255860 h 404614"/>
                    <a:gd name="connsiteX6" fmla="*/ 52963 w 349078"/>
                    <a:gd name="connsiteY6" fmla="*/ 46854 h 404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9078" h="404614">
                      <a:moveTo>
                        <a:pt x="52963" y="46854"/>
                      </a:moveTo>
                      <a:cubicBezTo>
                        <a:pt x="70380" y="7665"/>
                        <a:pt x="81992" y="26534"/>
                        <a:pt x="113923" y="20728"/>
                      </a:cubicBezTo>
                      <a:cubicBezTo>
                        <a:pt x="145854" y="14922"/>
                        <a:pt x="205363" y="-17009"/>
                        <a:pt x="244552" y="12020"/>
                      </a:cubicBezTo>
                      <a:cubicBezTo>
                        <a:pt x="283741" y="41049"/>
                        <a:pt x="350506" y="129586"/>
                        <a:pt x="349055" y="194900"/>
                      </a:cubicBezTo>
                      <a:cubicBezTo>
                        <a:pt x="347604" y="260214"/>
                        <a:pt x="292449" y="393746"/>
                        <a:pt x="235843" y="403906"/>
                      </a:cubicBezTo>
                      <a:cubicBezTo>
                        <a:pt x="179237" y="414066"/>
                        <a:pt x="41352" y="312466"/>
                        <a:pt x="9421" y="255860"/>
                      </a:cubicBezTo>
                      <a:cubicBezTo>
                        <a:pt x="-22510" y="199254"/>
                        <a:pt x="35546" y="86043"/>
                        <a:pt x="52963" y="46854"/>
                      </a:cubicBezTo>
                      <a:close/>
                    </a:path>
                  </a:pathLst>
                </a:custGeom>
                <a:grpFill/>
                <a:ln>
                  <a:solidFill>
                    <a:srgbClr val="00817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" name="Group 22">
                <a:extLst>
                  <a:ext uri="{FF2B5EF4-FFF2-40B4-BE49-F238E27FC236}">
                    <a16:creationId xmlns:a16="http://schemas.microsoft.com/office/drawing/2014/main" id="{D30970CE-3B2F-CE9E-D16F-DF56CA7DD6E3}"/>
                  </a:ext>
                </a:extLst>
              </p:cNvPr>
              <p:cNvGrpSpPr/>
              <p:nvPr/>
            </p:nvGrpSpPr>
            <p:grpSpPr>
              <a:xfrm rot="19307973">
                <a:off x="2460599" y="1512143"/>
                <a:ext cx="349078" cy="404614"/>
                <a:chOff x="1889048" y="1067843"/>
                <a:chExt cx="349078" cy="404614"/>
              </a:xfrm>
              <a:grpFill/>
            </p:grpSpPr>
            <p:sp>
              <p:nvSpPr>
                <p:cNvPr id="24" name="Oval 23">
                  <a:extLst>
                    <a:ext uri="{FF2B5EF4-FFF2-40B4-BE49-F238E27FC236}">
                      <a16:creationId xmlns:a16="http://schemas.microsoft.com/office/drawing/2014/main" id="{73B5F150-322F-4EC6-5B61-58C814B2A11C}"/>
                    </a:ext>
                  </a:extLst>
                </p:cNvPr>
                <p:cNvSpPr/>
                <p:nvPr/>
              </p:nvSpPr>
              <p:spPr>
                <a:xfrm>
                  <a:off x="2029097" y="1210491"/>
                  <a:ext cx="104503" cy="104503"/>
                </a:xfrm>
                <a:prstGeom prst="ellipse">
                  <a:avLst/>
                </a:prstGeom>
                <a:grpFill/>
                <a:ln w="38100">
                  <a:solidFill>
                    <a:srgbClr val="00817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Freeform: Shape 24">
                  <a:extLst>
                    <a:ext uri="{FF2B5EF4-FFF2-40B4-BE49-F238E27FC236}">
                      <a16:creationId xmlns:a16="http://schemas.microsoft.com/office/drawing/2014/main" id="{8CB5205A-2D74-AD54-4123-008A68E74F3B}"/>
                    </a:ext>
                  </a:extLst>
                </p:cNvPr>
                <p:cNvSpPr/>
                <p:nvPr/>
              </p:nvSpPr>
              <p:spPr>
                <a:xfrm>
                  <a:off x="1889048" y="1067843"/>
                  <a:ext cx="349078" cy="404614"/>
                </a:xfrm>
                <a:custGeom>
                  <a:avLst/>
                  <a:gdLst>
                    <a:gd name="connsiteX0" fmla="*/ 52963 w 349078"/>
                    <a:gd name="connsiteY0" fmla="*/ 46854 h 404614"/>
                    <a:gd name="connsiteX1" fmla="*/ 113923 w 349078"/>
                    <a:gd name="connsiteY1" fmla="*/ 20728 h 404614"/>
                    <a:gd name="connsiteX2" fmla="*/ 244552 w 349078"/>
                    <a:gd name="connsiteY2" fmla="*/ 12020 h 404614"/>
                    <a:gd name="connsiteX3" fmla="*/ 349055 w 349078"/>
                    <a:gd name="connsiteY3" fmla="*/ 194900 h 404614"/>
                    <a:gd name="connsiteX4" fmla="*/ 235843 w 349078"/>
                    <a:gd name="connsiteY4" fmla="*/ 403906 h 404614"/>
                    <a:gd name="connsiteX5" fmla="*/ 9421 w 349078"/>
                    <a:gd name="connsiteY5" fmla="*/ 255860 h 404614"/>
                    <a:gd name="connsiteX6" fmla="*/ 52963 w 349078"/>
                    <a:gd name="connsiteY6" fmla="*/ 46854 h 404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9078" h="404614">
                      <a:moveTo>
                        <a:pt x="52963" y="46854"/>
                      </a:moveTo>
                      <a:cubicBezTo>
                        <a:pt x="70380" y="7665"/>
                        <a:pt x="81992" y="26534"/>
                        <a:pt x="113923" y="20728"/>
                      </a:cubicBezTo>
                      <a:cubicBezTo>
                        <a:pt x="145854" y="14922"/>
                        <a:pt x="205363" y="-17009"/>
                        <a:pt x="244552" y="12020"/>
                      </a:cubicBezTo>
                      <a:cubicBezTo>
                        <a:pt x="283741" y="41049"/>
                        <a:pt x="350506" y="129586"/>
                        <a:pt x="349055" y="194900"/>
                      </a:cubicBezTo>
                      <a:cubicBezTo>
                        <a:pt x="347604" y="260214"/>
                        <a:pt x="292449" y="393746"/>
                        <a:pt x="235843" y="403906"/>
                      </a:cubicBezTo>
                      <a:cubicBezTo>
                        <a:pt x="179237" y="414066"/>
                        <a:pt x="41352" y="312466"/>
                        <a:pt x="9421" y="255860"/>
                      </a:cubicBezTo>
                      <a:cubicBezTo>
                        <a:pt x="-22510" y="199254"/>
                        <a:pt x="35546" y="86043"/>
                        <a:pt x="52963" y="46854"/>
                      </a:cubicBezTo>
                      <a:close/>
                    </a:path>
                  </a:pathLst>
                </a:custGeom>
                <a:grpFill/>
                <a:ln>
                  <a:solidFill>
                    <a:srgbClr val="00817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" name="Group 25">
                <a:extLst>
                  <a:ext uri="{FF2B5EF4-FFF2-40B4-BE49-F238E27FC236}">
                    <a16:creationId xmlns:a16="http://schemas.microsoft.com/office/drawing/2014/main" id="{0156DC71-D05A-BBE4-B402-68748CDE2726}"/>
                  </a:ext>
                </a:extLst>
              </p:cNvPr>
              <p:cNvGrpSpPr/>
              <p:nvPr/>
            </p:nvGrpSpPr>
            <p:grpSpPr>
              <a:xfrm rot="10307305">
                <a:off x="3297995" y="1036171"/>
                <a:ext cx="349078" cy="404614"/>
                <a:chOff x="1889048" y="1067843"/>
                <a:chExt cx="349078" cy="404614"/>
              </a:xfrm>
              <a:grpFill/>
            </p:grpSpPr>
            <p:sp>
              <p:nvSpPr>
                <p:cNvPr id="27" name="Oval 26">
                  <a:extLst>
                    <a:ext uri="{FF2B5EF4-FFF2-40B4-BE49-F238E27FC236}">
                      <a16:creationId xmlns:a16="http://schemas.microsoft.com/office/drawing/2014/main" id="{DF8A45CE-A901-4872-BF99-A48BFF43E3D1}"/>
                    </a:ext>
                  </a:extLst>
                </p:cNvPr>
                <p:cNvSpPr/>
                <p:nvPr/>
              </p:nvSpPr>
              <p:spPr>
                <a:xfrm>
                  <a:off x="2029097" y="1210491"/>
                  <a:ext cx="104503" cy="104503"/>
                </a:xfrm>
                <a:prstGeom prst="ellipse">
                  <a:avLst/>
                </a:prstGeom>
                <a:grpFill/>
                <a:ln w="38100">
                  <a:solidFill>
                    <a:srgbClr val="00817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Freeform: Shape 27">
                  <a:extLst>
                    <a:ext uri="{FF2B5EF4-FFF2-40B4-BE49-F238E27FC236}">
                      <a16:creationId xmlns:a16="http://schemas.microsoft.com/office/drawing/2014/main" id="{CA57B61F-7808-839A-CEA4-C5277EA006CB}"/>
                    </a:ext>
                  </a:extLst>
                </p:cNvPr>
                <p:cNvSpPr/>
                <p:nvPr/>
              </p:nvSpPr>
              <p:spPr>
                <a:xfrm>
                  <a:off x="1889048" y="1067843"/>
                  <a:ext cx="349078" cy="404614"/>
                </a:xfrm>
                <a:custGeom>
                  <a:avLst/>
                  <a:gdLst>
                    <a:gd name="connsiteX0" fmla="*/ 52963 w 349078"/>
                    <a:gd name="connsiteY0" fmla="*/ 46854 h 404614"/>
                    <a:gd name="connsiteX1" fmla="*/ 113923 w 349078"/>
                    <a:gd name="connsiteY1" fmla="*/ 20728 h 404614"/>
                    <a:gd name="connsiteX2" fmla="*/ 244552 w 349078"/>
                    <a:gd name="connsiteY2" fmla="*/ 12020 h 404614"/>
                    <a:gd name="connsiteX3" fmla="*/ 349055 w 349078"/>
                    <a:gd name="connsiteY3" fmla="*/ 194900 h 404614"/>
                    <a:gd name="connsiteX4" fmla="*/ 235843 w 349078"/>
                    <a:gd name="connsiteY4" fmla="*/ 403906 h 404614"/>
                    <a:gd name="connsiteX5" fmla="*/ 9421 w 349078"/>
                    <a:gd name="connsiteY5" fmla="*/ 255860 h 404614"/>
                    <a:gd name="connsiteX6" fmla="*/ 52963 w 349078"/>
                    <a:gd name="connsiteY6" fmla="*/ 46854 h 404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9078" h="404614">
                      <a:moveTo>
                        <a:pt x="52963" y="46854"/>
                      </a:moveTo>
                      <a:cubicBezTo>
                        <a:pt x="70380" y="7665"/>
                        <a:pt x="81992" y="26534"/>
                        <a:pt x="113923" y="20728"/>
                      </a:cubicBezTo>
                      <a:cubicBezTo>
                        <a:pt x="145854" y="14922"/>
                        <a:pt x="205363" y="-17009"/>
                        <a:pt x="244552" y="12020"/>
                      </a:cubicBezTo>
                      <a:cubicBezTo>
                        <a:pt x="283741" y="41049"/>
                        <a:pt x="350506" y="129586"/>
                        <a:pt x="349055" y="194900"/>
                      </a:cubicBezTo>
                      <a:cubicBezTo>
                        <a:pt x="347604" y="260214"/>
                        <a:pt x="292449" y="393746"/>
                        <a:pt x="235843" y="403906"/>
                      </a:cubicBezTo>
                      <a:cubicBezTo>
                        <a:pt x="179237" y="414066"/>
                        <a:pt x="41352" y="312466"/>
                        <a:pt x="9421" y="255860"/>
                      </a:cubicBezTo>
                      <a:cubicBezTo>
                        <a:pt x="-22510" y="199254"/>
                        <a:pt x="35546" y="86043"/>
                        <a:pt x="52963" y="46854"/>
                      </a:cubicBezTo>
                      <a:close/>
                    </a:path>
                  </a:pathLst>
                </a:custGeom>
                <a:grpFill/>
                <a:ln>
                  <a:solidFill>
                    <a:srgbClr val="00817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31" name="Group 30">
                <a:extLst>
                  <a:ext uri="{FF2B5EF4-FFF2-40B4-BE49-F238E27FC236}">
                    <a16:creationId xmlns:a16="http://schemas.microsoft.com/office/drawing/2014/main" id="{21EDE0D3-B96E-28A6-B45C-D5C63C7FB6B7}"/>
                  </a:ext>
                </a:extLst>
              </p:cNvPr>
              <p:cNvGrpSpPr/>
              <p:nvPr/>
            </p:nvGrpSpPr>
            <p:grpSpPr>
              <a:xfrm rot="5040192">
                <a:off x="2997247" y="1548131"/>
                <a:ext cx="349078" cy="404614"/>
                <a:chOff x="1889048" y="1067843"/>
                <a:chExt cx="349078" cy="404614"/>
              </a:xfrm>
              <a:grpFill/>
            </p:grpSpPr>
            <p:sp>
              <p:nvSpPr>
                <p:cNvPr id="32" name="Oval 31">
                  <a:extLst>
                    <a:ext uri="{FF2B5EF4-FFF2-40B4-BE49-F238E27FC236}">
                      <a16:creationId xmlns:a16="http://schemas.microsoft.com/office/drawing/2014/main" id="{94EC2A18-5ADF-8366-81B6-CD3F9871EFB0}"/>
                    </a:ext>
                  </a:extLst>
                </p:cNvPr>
                <p:cNvSpPr/>
                <p:nvPr/>
              </p:nvSpPr>
              <p:spPr>
                <a:xfrm>
                  <a:off x="2029097" y="1210491"/>
                  <a:ext cx="104503" cy="104503"/>
                </a:xfrm>
                <a:prstGeom prst="ellipse">
                  <a:avLst/>
                </a:prstGeom>
                <a:grpFill/>
                <a:ln w="38100">
                  <a:solidFill>
                    <a:srgbClr val="00817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Freeform: Shape 32">
                  <a:extLst>
                    <a:ext uri="{FF2B5EF4-FFF2-40B4-BE49-F238E27FC236}">
                      <a16:creationId xmlns:a16="http://schemas.microsoft.com/office/drawing/2014/main" id="{02B1E696-C15E-2E05-DF03-7E7428E72B2C}"/>
                    </a:ext>
                  </a:extLst>
                </p:cNvPr>
                <p:cNvSpPr/>
                <p:nvPr/>
              </p:nvSpPr>
              <p:spPr>
                <a:xfrm>
                  <a:off x="1889048" y="1067843"/>
                  <a:ext cx="349078" cy="404614"/>
                </a:xfrm>
                <a:custGeom>
                  <a:avLst/>
                  <a:gdLst>
                    <a:gd name="connsiteX0" fmla="*/ 52963 w 349078"/>
                    <a:gd name="connsiteY0" fmla="*/ 46854 h 404614"/>
                    <a:gd name="connsiteX1" fmla="*/ 113923 w 349078"/>
                    <a:gd name="connsiteY1" fmla="*/ 20728 h 404614"/>
                    <a:gd name="connsiteX2" fmla="*/ 244552 w 349078"/>
                    <a:gd name="connsiteY2" fmla="*/ 12020 h 404614"/>
                    <a:gd name="connsiteX3" fmla="*/ 349055 w 349078"/>
                    <a:gd name="connsiteY3" fmla="*/ 194900 h 404614"/>
                    <a:gd name="connsiteX4" fmla="*/ 235843 w 349078"/>
                    <a:gd name="connsiteY4" fmla="*/ 403906 h 404614"/>
                    <a:gd name="connsiteX5" fmla="*/ 9421 w 349078"/>
                    <a:gd name="connsiteY5" fmla="*/ 255860 h 404614"/>
                    <a:gd name="connsiteX6" fmla="*/ 52963 w 349078"/>
                    <a:gd name="connsiteY6" fmla="*/ 46854 h 404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9078" h="404614">
                      <a:moveTo>
                        <a:pt x="52963" y="46854"/>
                      </a:moveTo>
                      <a:cubicBezTo>
                        <a:pt x="70380" y="7665"/>
                        <a:pt x="81992" y="26534"/>
                        <a:pt x="113923" y="20728"/>
                      </a:cubicBezTo>
                      <a:cubicBezTo>
                        <a:pt x="145854" y="14922"/>
                        <a:pt x="205363" y="-17009"/>
                        <a:pt x="244552" y="12020"/>
                      </a:cubicBezTo>
                      <a:cubicBezTo>
                        <a:pt x="283741" y="41049"/>
                        <a:pt x="350506" y="129586"/>
                        <a:pt x="349055" y="194900"/>
                      </a:cubicBezTo>
                      <a:cubicBezTo>
                        <a:pt x="347604" y="260214"/>
                        <a:pt x="292449" y="393746"/>
                        <a:pt x="235843" y="403906"/>
                      </a:cubicBezTo>
                      <a:cubicBezTo>
                        <a:pt x="179237" y="414066"/>
                        <a:pt x="41352" y="312466"/>
                        <a:pt x="9421" y="255860"/>
                      </a:cubicBezTo>
                      <a:cubicBezTo>
                        <a:pt x="-22510" y="199254"/>
                        <a:pt x="35546" y="86043"/>
                        <a:pt x="52963" y="46854"/>
                      </a:cubicBezTo>
                      <a:close/>
                    </a:path>
                  </a:pathLst>
                </a:custGeom>
                <a:grpFill/>
                <a:ln>
                  <a:solidFill>
                    <a:srgbClr val="00817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4" name="Group 33">
                <a:extLst>
                  <a:ext uri="{FF2B5EF4-FFF2-40B4-BE49-F238E27FC236}">
                    <a16:creationId xmlns:a16="http://schemas.microsoft.com/office/drawing/2014/main" id="{FE9B4A2B-1375-EED7-CA10-8F2E7840B5D5}"/>
                  </a:ext>
                </a:extLst>
              </p:cNvPr>
              <p:cNvGrpSpPr/>
              <p:nvPr/>
            </p:nvGrpSpPr>
            <p:grpSpPr>
              <a:xfrm rot="5040192">
                <a:off x="3323845" y="1404219"/>
                <a:ext cx="349078" cy="404614"/>
                <a:chOff x="1889048" y="1067843"/>
                <a:chExt cx="349078" cy="404614"/>
              </a:xfrm>
              <a:grpFill/>
            </p:grpSpPr>
            <p:sp>
              <p:nvSpPr>
                <p:cNvPr id="35" name="Oval 34">
                  <a:extLst>
                    <a:ext uri="{FF2B5EF4-FFF2-40B4-BE49-F238E27FC236}">
                      <a16:creationId xmlns:a16="http://schemas.microsoft.com/office/drawing/2014/main" id="{3BE9AFAE-8C66-45A4-584C-8FE6945BE36B}"/>
                    </a:ext>
                  </a:extLst>
                </p:cNvPr>
                <p:cNvSpPr/>
                <p:nvPr/>
              </p:nvSpPr>
              <p:spPr>
                <a:xfrm>
                  <a:off x="2029097" y="1210491"/>
                  <a:ext cx="104503" cy="104503"/>
                </a:xfrm>
                <a:prstGeom prst="ellipse">
                  <a:avLst/>
                </a:prstGeom>
                <a:grpFill/>
                <a:ln w="38100">
                  <a:solidFill>
                    <a:srgbClr val="00817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Freeform: Shape 35">
                  <a:extLst>
                    <a:ext uri="{FF2B5EF4-FFF2-40B4-BE49-F238E27FC236}">
                      <a16:creationId xmlns:a16="http://schemas.microsoft.com/office/drawing/2014/main" id="{6908DAC0-7396-2088-D4C4-3B555AFB0FF7}"/>
                    </a:ext>
                  </a:extLst>
                </p:cNvPr>
                <p:cNvSpPr/>
                <p:nvPr/>
              </p:nvSpPr>
              <p:spPr>
                <a:xfrm>
                  <a:off x="1889048" y="1067843"/>
                  <a:ext cx="349078" cy="404614"/>
                </a:xfrm>
                <a:custGeom>
                  <a:avLst/>
                  <a:gdLst>
                    <a:gd name="connsiteX0" fmla="*/ 52963 w 349078"/>
                    <a:gd name="connsiteY0" fmla="*/ 46854 h 404614"/>
                    <a:gd name="connsiteX1" fmla="*/ 113923 w 349078"/>
                    <a:gd name="connsiteY1" fmla="*/ 20728 h 404614"/>
                    <a:gd name="connsiteX2" fmla="*/ 244552 w 349078"/>
                    <a:gd name="connsiteY2" fmla="*/ 12020 h 404614"/>
                    <a:gd name="connsiteX3" fmla="*/ 349055 w 349078"/>
                    <a:gd name="connsiteY3" fmla="*/ 194900 h 404614"/>
                    <a:gd name="connsiteX4" fmla="*/ 235843 w 349078"/>
                    <a:gd name="connsiteY4" fmla="*/ 403906 h 404614"/>
                    <a:gd name="connsiteX5" fmla="*/ 9421 w 349078"/>
                    <a:gd name="connsiteY5" fmla="*/ 255860 h 404614"/>
                    <a:gd name="connsiteX6" fmla="*/ 52963 w 349078"/>
                    <a:gd name="connsiteY6" fmla="*/ 46854 h 404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9078" h="404614">
                      <a:moveTo>
                        <a:pt x="52963" y="46854"/>
                      </a:moveTo>
                      <a:cubicBezTo>
                        <a:pt x="70380" y="7665"/>
                        <a:pt x="81992" y="26534"/>
                        <a:pt x="113923" y="20728"/>
                      </a:cubicBezTo>
                      <a:cubicBezTo>
                        <a:pt x="145854" y="14922"/>
                        <a:pt x="205363" y="-17009"/>
                        <a:pt x="244552" y="12020"/>
                      </a:cubicBezTo>
                      <a:cubicBezTo>
                        <a:pt x="283741" y="41049"/>
                        <a:pt x="350506" y="129586"/>
                        <a:pt x="349055" y="194900"/>
                      </a:cubicBezTo>
                      <a:cubicBezTo>
                        <a:pt x="347604" y="260214"/>
                        <a:pt x="292449" y="393746"/>
                        <a:pt x="235843" y="403906"/>
                      </a:cubicBezTo>
                      <a:cubicBezTo>
                        <a:pt x="179237" y="414066"/>
                        <a:pt x="41352" y="312466"/>
                        <a:pt x="9421" y="255860"/>
                      </a:cubicBezTo>
                      <a:cubicBezTo>
                        <a:pt x="-22510" y="199254"/>
                        <a:pt x="35546" y="86043"/>
                        <a:pt x="52963" y="46854"/>
                      </a:cubicBezTo>
                      <a:close/>
                    </a:path>
                  </a:pathLst>
                </a:custGeom>
                <a:grpFill/>
                <a:ln>
                  <a:solidFill>
                    <a:srgbClr val="00817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" name="Group 36">
                <a:extLst>
                  <a:ext uri="{FF2B5EF4-FFF2-40B4-BE49-F238E27FC236}">
                    <a16:creationId xmlns:a16="http://schemas.microsoft.com/office/drawing/2014/main" id="{19A870BD-8575-2A2B-536B-C1123A97C6CD}"/>
                  </a:ext>
                </a:extLst>
              </p:cNvPr>
              <p:cNvGrpSpPr/>
              <p:nvPr/>
            </p:nvGrpSpPr>
            <p:grpSpPr>
              <a:xfrm rot="19457905">
                <a:off x="1427395" y="-362078"/>
                <a:ext cx="1493790" cy="1713172"/>
                <a:chOff x="639810" y="-398178"/>
                <a:chExt cx="1493790" cy="1713172"/>
              </a:xfrm>
              <a:grpFill/>
            </p:grpSpPr>
            <p:sp>
              <p:nvSpPr>
                <p:cNvPr id="38" name="Oval 37">
                  <a:extLst>
                    <a:ext uri="{FF2B5EF4-FFF2-40B4-BE49-F238E27FC236}">
                      <a16:creationId xmlns:a16="http://schemas.microsoft.com/office/drawing/2014/main" id="{798297FC-E4C0-8081-0C51-9A9A6C3ED2B2}"/>
                    </a:ext>
                  </a:extLst>
                </p:cNvPr>
                <p:cNvSpPr/>
                <p:nvPr/>
              </p:nvSpPr>
              <p:spPr>
                <a:xfrm>
                  <a:off x="2029097" y="1210491"/>
                  <a:ext cx="104503" cy="104503"/>
                </a:xfrm>
                <a:prstGeom prst="ellipse">
                  <a:avLst/>
                </a:prstGeom>
                <a:grpFill/>
                <a:ln w="38100">
                  <a:solidFill>
                    <a:srgbClr val="00817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Freeform: Shape 38">
                  <a:extLst>
                    <a:ext uri="{FF2B5EF4-FFF2-40B4-BE49-F238E27FC236}">
                      <a16:creationId xmlns:a16="http://schemas.microsoft.com/office/drawing/2014/main" id="{B547B76A-8E04-EC02-589E-2D102CE2BEE5}"/>
                    </a:ext>
                  </a:extLst>
                </p:cNvPr>
                <p:cNvSpPr/>
                <p:nvPr/>
              </p:nvSpPr>
              <p:spPr>
                <a:xfrm>
                  <a:off x="639810" y="-398178"/>
                  <a:ext cx="349078" cy="404614"/>
                </a:xfrm>
                <a:custGeom>
                  <a:avLst/>
                  <a:gdLst>
                    <a:gd name="connsiteX0" fmla="*/ 52963 w 349078"/>
                    <a:gd name="connsiteY0" fmla="*/ 46854 h 404614"/>
                    <a:gd name="connsiteX1" fmla="*/ 113923 w 349078"/>
                    <a:gd name="connsiteY1" fmla="*/ 20728 h 404614"/>
                    <a:gd name="connsiteX2" fmla="*/ 244552 w 349078"/>
                    <a:gd name="connsiteY2" fmla="*/ 12020 h 404614"/>
                    <a:gd name="connsiteX3" fmla="*/ 349055 w 349078"/>
                    <a:gd name="connsiteY3" fmla="*/ 194900 h 404614"/>
                    <a:gd name="connsiteX4" fmla="*/ 235843 w 349078"/>
                    <a:gd name="connsiteY4" fmla="*/ 403906 h 404614"/>
                    <a:gd name="connsiteX5" fmla="*/ 9421 w 349078"/>
                    <a:gd name="connsiteY5" fmla="*/ 255860 h 404614"/>
                    <a:gd name="connsiteX6" fmla="*/ 52963 w 349078"/>
                    <a:gd name="connsiteY6" fmla="*/ 46854 h 404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9078" h="404614">
                      <a:moveTo>
                        <a:pt x="52963" y="46854"/>
                      </a:moveTo>
                      <a:cubicBezTo>
                        <a:pt x="70380" y="7665"/>
                        <a:pt x="81992" y="26534"/>
                        <a:pt x="113923" y="20728"/>
                      </a:cubicBezTo>
                      <a:cubicBezTo>
                        <a:pt x="145854" y="14922"/>
                        <a:pt x="205363" y="-17009"/>
                        <a:pt x="244552" y="12020"/>
                      </a:cubicBezTo>
                      <a:cubicBezTo>
                        <a:pt x="283741" y="41049"/>
                        <a:pt x="350506" y="129586"/>
                        <a:pt x="349055" y="194900"/>
                      </a:cubicBezTo>
                      <a:cubicBezTo>
                        <a:pt x="347604" y="260214"/>
                        <a:pt x="292449" y="393746"/>
                        <a:pt x="235843" y="403906"/>
                      </a:cubicBezTo>
                      <a:cubicBezTo>
                        <a:pt x="179237" y="414066"/>
                        <a:pt x="41352" y="312466"/>
                        <a:pt x="9421" y="255860"/>
                      </a:cubicBezTo>
                      <a:cubicBezTo>
                        <a:pt x="-22510" y="199254"/>
                        <a:pt x="35546" y="86043"/>
                        <a:pt x="52963" y="46854"/>
                      </a:cubicBezTo>
                      <a:close/>
                    </a:path>
                  </a:pathLst>
                </a:custGeom>
                <a:grpFill/>
                <a:ln>
                  <a:solidFill>
                    <a:srgbClr val="00817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139" name="Group 1138">
              <a:extLst>
                <a:ext uri="{FF2B5EF4-FFF2-40B4-BE49-F238E27FC236}">
                  <a16:creationId xmlns:a16="http://schemas.microsoft.com/office/drawing/2014/main" id="{A63F0017-338F-9486-E673-817F4E7EF0FC}"/>
                </a:ext>
              </a:extLst>
            </p:cNvPr>
            <p:cNvGrpSpPr/>
            <p:nvPr/>
          </p:nvGrpSpPr>
          <p:grpSpPr>
            <a:xfrm>
              <a:off x="3315695" y="726807"/>
              <a:ext cx="349078" cy="404614"/>
              <a:chOff x="3315695" y="726807"/>
              <a:chExt cx="349078" cy="404614"/>
            </a:xfrm>
            <a:grpFill/>
          </p:grpSpPr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598E21E4-DA0C-4DD1-CC8B-A273A9032B12}"/>
                  </a:ext>
                </a:extLst>
              </p:cNvPr>
              <p:cNvSpPr/>
              <p:nvPr/>
            </p:nvSpPr>
            <p:spPr>
              <a:xfrm rot="19457905">
                <a:off x="3448083" y="860482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00817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3B01A85B-4B06-2BE7-077E-97C2EDD2D6C0}"/>
                  </a:ext>
                </a:extLst>
              </p:cNvPr>
              <p:cNvSpPr/>
              <p:nvPr/>
            </p:nvSpPr>
            <p:spPr>
              <a:xfrm rot="19457905">
                <a:off x="3315695" y="726807"/>
                <a:ext cx="349078" cy="404614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078" h="404614">
                    <a:moveTo>
                      <a:pt x="52963" y="46854"/>
                    </a:moveTo>
                    <a:cubicBezTo>
                      <a:pt x="70380" y="7665"/>
                      <a:pt x="81992" y="26534"/>
                      <a:pt x="113923" y="20728"/>
                    </a:cubicBezTo>
                    <a:cubicBezTo>
                      <a:pt x="145854" y="14922"/>
                      <a:pt x="205363" y="-17009"/>
                      <a:pt x="244552" y="12020"/>
                    </a:cubicBezTo>
                    <a:cubicBezTo>
                      <a:pt x="283741" y="41049"/>
                      <a:pt x="350506" y="129586"/>
                      <a:pt x="349055" y="194900"/>
                    </a:cubicBezTo>
                    <a:cubicBezTo>
                      <a:pt x="347604" y="260214"/>
                      <a:pt x="292449" y="393746"/>
                      <a:pt x="235843" y="403906"/>
                    </a:cubicBezTo>
                    <a:cubicBezTo>
                      <a:pt x="179237" y="414066"/>
                      <a:pt x="41352" y="312466"/>
                      <a:pt x="9421" y="255860"/>
                    </a:cubicBezTo>
                    <a:cubicBezTo>
                      <a:pt x="-22510" y="199254"/>
                      <a:pt x="35546" y="86043"/>
                      <a:pt x="52963" y="46854"/>
                    </a:cubicBezTo>
                    <a:close/>
                  </a:path>
                </a:pathLst>
              </a:custGeom>
              <a:grpFill/>
              <a:ln>
                <a:solidFill>
                  <a:srgbClr val="00817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43" name="TextBox 42">
            <a:extLst>
              <a:ext uri="{FF2B5EF4-FFF2-40B4-BE49-F238E27FC236}">
                <a16:creationId xmlns:a16="http://schemas.microsoft.com/office/drawing/2014/main" id="{A172ABAC-465F-8086-9392-BE1FC5AC6B42}"/>
              </a:ext>
            </a:extLst>
          </p:cNvPr>
          <p:cNvSpPr txBox="1"/>
          <p:nvPr/>
        </p:nvSpPr>
        <p:spPr>
          <a:xfrm>
            <a:off x="3370585" y="1988834"/>
            <a:ext cx="128702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PT" dirty="0" err="1"/>
              <a:t>iPSC</a:t>
            </a:r>
            <a:r>
              <a:rPr lang="pt-PT" dirty="0"/>
              <a:t> </a:t>
            </a:r>
            <a:r>
              <a:rPr lang="pt-PT" dirty="0" err="1"/>
              <a:t>Ctrl</a:t>
            </a:r>
            <a:endParaRPr lang="en-US" dirty="0"/>
          </a:p>
        </p:txBody>
      </p:sp>
      <p:grpSp>
        <p:nvGrpSpPr>
          <p:cNvPr id="1046" name="Group 1045">
            <a:extLst>
              <a:ext uri="{FF2B5EF4-FFF2-40B4-BE49-F238E27FC236}">
                <a16:creationId xmlns:a16="http://schemas.microsoft.com/office/drawing/2014/main" id="{F3E0EA9A-62D5-4EA9-FE55-AEB9AC9E05C7}"/>
              </a:ext>
            </a:extLst>
          </p:cNvPr>
          <p:cNvGrpSpPr/>
          <p:nvPr/>
        </p:nvGrpSpPr>
        <p:grpSpPr>
          <a:xfrm>
            <a:off x="3294546" y="2634714"/>
            <a:ext cx="1302200" cy="1368590"/>
            <a:chOff x="1563990" y="588058"/>
            <a:chExt cx="1302200" cy="1368590"/>
          </a:xfrm>
          <a:solidFill>
            <a:srgbClr val="C1272D">
              <a:alpha val="20000"/>
            </a:srgbClr>
          </a:solidFill>
        </p:grpSpPr>
        <p:grpSp>
          <p:nvGrpSpPr>
            <p:cNvPr id="1047" name="Group 1046">
              <a:extLst>
                <a:ext uri="{FF2B5EF4-FFF2-40B4-BE49-F238E27FC236}">
                  <a16:creationId xmlns:a16="http://schemas.microsoft.com/office/drawing/2014/main" id="{55AB4890-4176-5997-52F0-FFF2F049E739}"/>
                </a:ext>
              </a:extLst>
            </p:cNvPr>
            <p:cNvGrpSpPr/>
            <p:nvPr/>
          </p:nvGrpSpPr>
          <p:grpSpPr>
            <a:xfrm>
              <a:off x="1889048" y="1067843"/>
              <a:ext cx="349078" cy="404614"/>
              <a:chOff x="1889048" y="1067843"/>
              <a:chExt cx="349078" cy="404614"/>
            </a:xfrm>
            <a:grpFill/>
          </p:grpSpPr>
          <p:sp>
            <p:nvSpPr>
              <p:cNvPr id="1084" name="Oval 1083">
                <a:extLst>
                  <a:ext uri="{FF2B5EF4-FFF2-40B4-BE49-F238E27FC236}">
                    <a16:creationId xmlns:a16="http://schemas.microsoft.com/office/drawing/2014/main" id="{B720D841-39BA-4739-F7E2-E4BC6E3A6F0D}"/>
                  </a:ext>
                </a:extLst>
              </p:cNvPr>
              <p:cNvSpPr/>
              <p:nvPr/>
            </p:nvSpPr>
            <p:spPr>
              <a:xfrm>
                <a:off x="2029097" y="1210491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C127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5" name="Freeform: Shape 1084">
                <a:extLst>
                  <a:ext uri="{FF2B5EF4-FFF2-40B4-BE49-F238E27FC236}">
                    <a16:creationId xmlns:a16="http://schemas.microsoft.com/office/drawing/2014/main" id="{48CF945B-C7A2-6126-5DFE-2308BEB2EFE7}"/>
                  </a:ext>
                </a:extLst>
              </p:cNvPr>
              <p:cNvSpPr/>
              <p:nvPr/>
            </p:nvSpPr>
            <p:spPr>
              <a:xfrm>
                <a:off x="1889048" y="1067843"/>
                <a:ext cx="349078" cy="404614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078" h="404614">
                    <a:moveTo>
                      <a:pt x="52963" y="46854"/>
                    </a:moveTo>
                    <a:cubicBezTo>
                      <a:pt x="70380" y="7665"/>
                      <a:pt x="81992" y="26534"/>
                      <a:pt x="113923" y="20728"/>
                    </a:cubicBezTo>
                    <a:cubicBezTo>
                      <a:pt x="145854" y="14922"/>
                      <a:pt x="205363" y="-17009"/>
                      <a:pt x="244552" y="12020"/>
                    </a:cubicBezTo>
                    <a:cubicBezTo>
                      <a:pt x="283741" y="41049"/>
                      <a:pt x="350506" y="129586"/>
                      <a:pt x="349055" y="194900"/>
                    </a:cubicBezTo>
                    <a:cubicBezTo>
                      <a:pt x="347604" y="260214"/>
                      <a:pt x="292449" y="393746"/>
                      <a:pt x="235843" y="403906"/>
                    </a:cubicBezTo>
                    <a:cubicBezTo>
                      <a:pt x="179237" y="414066"/>
                      <a:pt x="41352" y="312466"/>
                      <a:pt x="9421" y="255860"/>
                    </a:cubicBezTo>
                    <a:cubicBezTo>
                      <a:pt x="-22510" y="199254"/>
                      <a:pt x="35546" y="86043"/>
                      <a:pt x="52963" y="46854"/>
                    </a:cubicBezTo>
                    <a:close/>
                  </a:path>
                </a:pathLst>
              </a:custGeom>
              <a:grpFill/>
              <a:ln>
                <a:solidFill>
                  <a:srgbClr val="C127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48" name="Group 1047">
              <a:extLst>
                <a:ext uri="{FF2B5EF4-FFF2-40B4-BE49-F238E27FC236}">
                  <a16:creationId xmlns:a16="http://schemas.microsoft.com/office/drawing/2014/main" id="{33111BA6-EAEE-85A1-7AB3-85BCDF786FCA}"/>
                </a:ext>
              </a:extLst>
            </p:cNvPr>
            <p:cNvGrpSpPr/>
            <p:nvPr/>
          </p:nvGrpSpPr>
          <p:grpSpPr>
            <a:xfrm>
              <a:off x="2203636" y="1262742"/>
              <a:ext cx="349078" cy="404614"/>
              <a:chOff x="1889048" y="1067843"/>
              <a:chExt cx="349078" cy="404614"/>
            </a:xfrm>
            <a:grpFill/>
          </p:grpSpPr>
          <p:sp>
            <p:nvSpPr>
              <p:cNvPr id="1082" name="Oval 1081">
                <a:extLst>
                  <a:ext uri="{FF2B5EF4-FFF2-40B4-BE49-F238E27FC236}">
                    <a16:creationId xmlns:a16="http://schemas.microsoft.com/office/drawing/2014/main" id="{E8E3CE42-065B-7449-417A-BE972C905C56}"/>
                  </a:ext>
                </a:extLst>
              </p:cNvPr>
              <p:cNvSpPr/>
              <p:nvPr/>
            </p:nvSpPr>
            <p:spPr>
              <a:xfrm>
                <a:off x="2029097" y="1210491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C127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3" name="Freeform: Shape 1082">
                <a:extLst>
                  <a:ext uri="{FF2B5EF4-FFF2-40B4-BE49-F238E27FC236}">
                    <a16:creationId xmlns:a16="http://schemas.microsoft.com/office/drawing/2014/main" id="{1045D389-31DC-24A6-AF0C-1322C0B69864}"/>
                  </a:ext>
                </a:extLst>
              </p:cNvPr>
              <p:cNvSpPr/>
              <p:nvPr/>
            </p:nvSpPr>
            <p:spPr>
              <a:xfrm>
                <a:off x="1889048" y="1067843"/>
                <a:ext cx="349078" cy="404614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078" h="404614">
                    <a:moveTo>
                      <a:pt x="52963" y="46854"/>
                    </a:moveTo>
                    <a:cubicBezTo>
                      <a:pt x="70380" y="7665"/>
                      <a:pt x="81992" y="26534"/>
                      <a:pt x="113923" y="20728"/>
                    </a:cubicBezTo>
                    <a:cubicBezTo>
                      <a:pt x="145854" y="14922"/>
                      <a:pt x="205363" y="-17009"/>
                      <a:pt x="244552" y="12020"/>
                    </a:cubicBezTo>
                    <a:cubicBezTo>
                      <a:pt x="283741" y="41049"/>
                      <a:pt x="350506" y="129586"/>
                      <a:pt x="349055" y="194900"/>
                    </a:cubicBezTo>
                    <a:cubicBezTo>
                      <a:pt x="347604" y="260214"/>
                      <a:pt x="292449" y="393746"/>
                      <a:pt x="235843" y="403906"/>
                    </a:cubicBezTo>
                    <a:cubicBezTo>
                      <a:pt x="179237" y="414066"/>
                      <a:pt x="41352" y="312466"/>
                      <a:pt x="9421" y="255860"/>
                    </a:cubicBezTo>
                    <a:cubicBezTo>
                      <a:pt x="-22510" y="199254"/>
                      <a:pt x="35546" y="86043"/>
                      <a:pt x="52963" y="46854"/>
                    </a:cubicBezTo>
                    <a:close/>
                  </a:path>
                </a:pathLst>
              </a:custGeom>
              <a:grpFill/>
              <a:ln>
                <a:solidFill>
                  <a:srgbClr val="C127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49" name="Group 1048">
              <a:extLst>
                <a:ext uri="{FF2B5EF4-FFF2-40B4-BE49-F238E27FC236}">
                  <a16:creationId xmlns:a16="http://schemas.microsoft.com/office/drawing/2014/main" id="{204585D9-B267-F046-F24A-D5BC3D4A9FC8}"/>
                </a:ext>
              </a:extLst>
            </p:cNvPr>
            <p:cNvGrpSpPr/>
            <p:nvPr/>
          </p:nvGrpSpPr>
          <p:grpSpPr>
            <a:xfrm rot="2312722">
              <a:off x="2133623" y="929452"/>
              <a:ext cx="349078" cy="404614"/>
              <a:chOff x="1889048" y="1067843"/>
              <a:chExt cx="349078" cy="404614"/>
            </a:xfrm>
            <a:grpFill/>
          </p:grpSpPr>
          <p:sp>
            <p:nvSpPr>
              <p:cNvPr id="1080" name="Oval 1079">
                <a:extLst>
                  <a:ext uri="{FF2B5EF4-FFF2-40B4-BE49-F238E27FC236}">
                    <a16:creationId xmlns:a16="http://schemas.microsoft.com/office/drawing/2014/main" id="{CAECDC73-6C4F-1E6E-6C31-D6F24857407D}"/>
                  </a:ext>
                </a:extLst>
              </p:cNvPr>
              <p:cNvSpPr/>
              <p:nvPr/>
            </p:nvSpPr>
            <p:spPr>
              <a:xfrm>
                <a:off x="2029097" y="1210491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C127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1" name="Freeform: Shape 1080">
                <a:extLst>
                  <a:ext uri="{FF2B5EF4-FFF2-40B4-BE49-F238E27FC236}">
                    <a16:creationId xmlns:a16="http://schemas.microsoft.com/office/drawing/2014/main" id="{22A09AF9-CF26-2A1B-7E68-71BD7CB3C309}"/>
                  </a:ext>
                </a:extLst>
              </p:cNvPr>
              <p:cNvSpPr/>
              <p:nvPr/>
            </p:nvSpPr>
            <p:spPr>
              <a:xfrm>
                <a:off x="1889048" y="1067843"/>
                <a:ext cx="349078" cy="404614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078" h="404614">
                    <a:moveTo>
                      <a:pt x="52963" y="46854"/>
                    </a:moveTo>
                    <a:cubicBezTo>
                      <a:pt x="70380" y="7665"/>
                      <a:pt x="81992" y="26534"/>
                      <a:pt x="113923" y="20728"/>
                    </a:cubicBezTo>
                    <a:cubicBezTo>
                      <a:pt x="145854" y="14922"/>
                      <a:pt x="205363" y="-17009"/>
                      <a:pt x="244552" y="12020"/>
                    </a:cubicBezTo>
                    <a:cubicBezTo>
                      <a:pt x="283741" y="41049"/>
                      <a:pt x="350506" y="129586"/>
                      <a:pt x="349055" y="194900"/>
                    </a:cubicBezTo>
                    <a:cubicBezTo>
                      <a:pt x="347604" y="260214"/>
                      <a:pt x="292449" y="393746"/>
                      <a:pt x="235843" y="403906"/>
                    </a:cubicBezTo>
                    <a:cubicBezTo>
                      <a:pt x="179237" y="414066"/>
                      <a:pt x="41352" y="312466"/>
                      <a:pt x="9421" y="255860"/>
                    </a:cubicBezTo>
                    <a:cubicBezTo>
                      <a:pt x="-22510" y="199254"/>
                      <a:pt x="35546" y="86043"/>
                      <a:pt x="52963" y="46854"/>
                    </a:cubicBezTo>
                    <a:close/>
                  </a:path>
                </a:pathLst>
              </a:custGeom>
              <a:grpFill/>
              <a:ln>
                <a:solidFill>
                  <a:srgbClr val="C127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50" name="Group 1049">
              <a:extLst>
                <a:ext uri="{FF2B5EF4-FFF2-40B4-BE49-F238E27FC236}">
                  <a16:creationId xmlns:a16="http://schemas.microsoft.com/office/drawing/2014/main" id="{17FF5627-C7CF-E45C-B11D-F0C3A5EB4D53}"/>
                </a:ext>
              </a:extLst>
            </p:cNvPr>
            <p:cNvGrpSpPr/>
            <p:nvPr/>
          </p:nvGrpSpPr>
          <p:grpSpPr>
            <a:xfrm rot="19660082">
              <a:off x="1907068" y="1431957"/>
              <a:ext cx="349078" cy="404614"/>
              <a:chOff x="1889048" y="1067843"/>
              <a:chExt cx="349078" cy="404614"/>
            </a:xfrm>
            <a:grpFill/>
          </p:grpSpPr>
          <p:sp>
            <p:nvSpPr>
              <p:cNvPr id="1078" name="Oval 1077">
                <a:extLst>
                  <a:ext uri="{FF2B5EF4-FFF2-40B4-BE49-F238E27FC236}">
                    <a16:creationId xmlns:a16="http://schemas.microsoft.com/office/drawing/2014/main" id="{47943192-B58D-1056-36CF-4BEB1C4E30F7}"/>
                  </a:ext>
                </a:extLst>
              </p:cNvPr>
              <p:cNvSpPr/>
              <p:nvPr/>
            </p:nvSpPr>
            <p:spPr>
              <a:xfrm>
                <a:off x="2029097" y="1210491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C127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9" name="Freeform: Shape 1078">
                <a:extLst>
                  <a:ext uri="{FF2B5EF4-FFF2-40B4-BE49-F238E27FC236}">
                    <a16:creationId xmlns:a16="http://schemas.microsoft.com/office/drawing/2014/main" id="{1E7F3FD0-9965-19AE-B1FD-81C571E11E71}"/>
                  </a:ext>
                </a:extLst>
              </p:cNvPr>
              <p:cNvSpPr/>
              <p:nvPr/>
            </p:nvSpPr>
            <p:spPr>
              <a:xfrm>
                <a:off x="1889048" y="1067843"/>
                <a:ext cx="349078" cy="404614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078" h="404614">
                    <a:moveTo>
                      <a:pt x="52963" y="46854"/>
                    </a:moveTo>
                    <a:cubicBezTo>
                      <a:pt x="70380" y="7665"/>
                      <a:pt x="81992" y="26534"/>
                      <a:pt x="113923" y="20728"/>
                    </a:cubicBezTo>
                    <a:cubicBezTo>
                      <a:pt x="145854" y="14922"/>
                      <a:pt x="205363" y="-17009"/>
                      <a:pt x="244552" y="12020"/>
                    </a:cubicBezTo>
                    <a:cubicBezTo>
                      <a:pt x="283741" y="41049"/>
                      <a:pt x="350506" y="129586"/>
                      <a:pt x="349055" y="194900"/>
                    </a:cubicBezTo>
                    <a:cubicBezTo>
                      <a:pt x="347604" y="260214"/>
                      <a:pt x="292449" y="393746"/>
                      <a:pt x="235843" y="403906"/>
                    </a:cubicBezTo>
                    <a:cubicBezTo>
                      <a:pt x="179237" y="414066"/>
                      <a:pt x="41352" y="312466"/>
                      <a:pt x="9421" y="255860"/>
                    </a:cubicBezTo>
                    <a:cubicBezTo>
                      <a:pt x="-22510" y="199254"/>
                      <a:pt x="35546" y="86043"/>
                      <a:pt x="52963" y="46854"/>
                    </a:cubicBezTo>
                    <a:close/>
                  </a:path>
                </a:pathLst>
              </a:custGeom>
              <a:grpFill/>
              <a:ln>
                <a:solidFill>
                  <a:srgbClr val="C127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51" name="Group 1050">
              <a:extLst>
                <a:ext uri="{FF2B5EF4-FFF2-40B4-BE49-F238E27FC236}">
                  <a16:creationId xmlns:a16="http://schemas.microsoft.com/office/drawing/2014/main" id="{06C8EE3B-5074-C74D-6492-131C49956A43}"/>
                </a:ext>
              </a:extLst>
            </p:cNvPr>
            <p:cNvGrpSpPr/>
            <p:nvPr/>
          </p:nvGrpSpPr>
          <p:grpSpPr>
            <a:xfrm rot="781632">
              <a:off x="1607125" y="1174415"/>
              <a:ext cx="349078" cy="404614"/>
              <a:chOff x="1889048" y="1067843"/>
              <a:chExt cx="349078" cy="404614"/>
            </a:xfrm>
            <a:grpFill/>
          </p:grpSpPr>
          <p:sp>
            <p:nvSpPr>
              <p:cNvPr id="1076" name="Oval 1075">
                <a:extLst>
                  <a:ext uri="{FF2B5EF4-FFF2-40B4-BE49-F238E27FC236}">
                    <a16:creationId xmlns:a16="http://schemas.microsoft.com/office/drawing/2014/main" id="{1D1FEBC6-F6D9-7A49-1301-FF38F0B8D0AE}"/>
                  </a:ext>
                </a:extLst>
              </p:cNvPr>
              <p:cNvSpPr/>
              <p:nvPr/>
            </p:nvSpPr>
            <p:spPr>
              <a:xfrm>
                <a:off x="2029097" y="1210491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C127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7" name="Freeform: Shape 1076">
                <a:extLst>
                  <a:ext uri="{FF2B5EF4-FFF2-40B4-BE49-F238E27FC236}">
                    <a16:creationId xmlns:a16="http://schemas.microsoft.com/office/drawing/2014/main" id="{79DAF59F-2506-1BAE-9A2D-78AE567607A0}"/>
                  </a:ext>
                </a:extLst>
              </p:cNvPr>
              <p:cNvSpPr/>
              <p:nvPr/>
            </p:nvSpPr>
            <p:spPr>
              <a:xfrm>
                <a:off x="1889048" y="1067843"/>
                <a:ext cx="349078" cy="404614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078" h="404614">
                    <a:moveTo>
                      <a:pt x="52963" y="46854"/>
                    </a:moveTo>
                    <a:cubicBezTo>
                      <a:pt x="70380" y="7665"/>
                      <a:pt x="81992" y="26534"/>
                      <a:pt x="113923" y="20728"/>
                    </a:cubicBezTo>
                    <a:cubicBezTo>
                      <a:pt x="145854" y="14922"/>
                      <a:pt x="205363" y="-17009"/>
                      <a:pt x="244552" y="12020"/>
                    </a:cubicBezTo>
                    <a:cubicBezTo>
                      <a:pt x="283741" y="41049"/>
                      <a:pt x="350506" y="129586"/>
                      <a:pt x="349055" y="194900"/>
                    </a:cubicBezTo>
                    <a:cubicBezTo>
                      <a:pt x="347604" y="260214"/>
                      <a:pt x="292449" y="393746"/>
                      <a:pt x="235843" y="403906"/>
                    </a:cubicBezTo>
                    <a:cubicBezTo>
                      <a:pt x="179237" y="414066"/>
                      <a:pt x="41352" y="312466"/>
                      <a:pt x="9421" y="255860"/>
                    </a:cubicBezTo>
                    <a:cubicBezTo>
                      <a:pt x="-22510" y="199254"/>
                      <a:pt x="35546" y="86043"/>
                      <a:pt x="52963" y="46854"/>
                    </a:cubicBezTo>
                    <a:close/>
                  </a:path>
                </a:pathLst>
              </a:custGeom>
              <a:grpFill/>
              <a:ln>
                <a:solidFill>
                  <a:srgbClr val="C127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52" name="Group 1051">
              <a:extLst>
                <a:ext uri="{FF2B5EF4-FFF2-40B4-BE49-F238E27FC236}">
                  <a16:creationId xmlns:a16="http://schemas.microsoft.com/office/drawing/2014/main" id="{8C318AF5-64C4-62FC-06A5-A15D84C9FE33}"/>
                </a:ext>
              </a:extLst>
            </p:cNvPr>
            <p:cNvGrpSpPr/>
            <p:nvPr/>
          </p:nvGrpSpPr>
          <p:grpSpPr>
            <a:xfrm rot="6241503">
              <a:off x="1591758" y="828739"/>
              <a:ext cx="349078" cy="404614"/>
              <a:chOff x="1889048" y="1067843"/>
              <a:chExt cx="349078" cy="404614"/>
            </a:xfrm>
            <a:grpFill/>
          </p:grpSpPr>
          <p:sp>
            <p:nvSpPr>
              <p:cNvPr id="1074" name="Oval 1073">
                <a:extLst>
                  <a:ext uri="{FF2B5EF4-FFF2-40B4-BE49-F238E27FC236}">
                    <a16:creationId xmlns:a16="http://schemas.microsoft.com/office/drawing/2014/main" id="{050F29EE-4FEB-AA55-3BDB-0BC1A47F1DF7}"/>
                  </a:ext>
                </a:extLst>
              </p:cNvPr>
              <p:cNvSpPr/>
              <p:nvPr/>
            </p:nvSpPr>
            <p:spPr>
              <a:xfrm>
                <a:off x="2029097" y="1210491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C127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5" name="Freeform: Shape 1074">
                <a:extLst>
                  <a:ext uri="{FF2B5EF4-FFF2-40B4-BE49-F238E27FC236}">
                    <a16:creationId xmlns:a16="http://schemas.microsoft.com/office/drawing/2014/main" id="{4D976413-E7F3-969B-90ED-0168B4E7F9C6}"/>
                  </a:ext>
                </a:extLst>
              </p:cNvPr>
              <p:cNvSpPr/>
              <p:nvPr/>
            </p:nvSpPr>
            <p:spPr>
              <a:xfrm>
                <a:off x="1889048" y="1067843"/>
                <a:ext cx="349078" cy="404614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078" h="404614">
                    <a:moveTo>
                      <a:pt x="52963" y="46854"/>
                    </a:moveTo>
                    <a:cubicBezTo>
                      <a:pt x="70380" y="7665"/>
                      <a:pt x="81992" y="26534"/>
                      <a:pt x="113923" y="20728"/>
                    </a:cubicBezTo>
                    <a:cubicBezTo>
                      <a:pt x="145854" y="14922"/>
                      <a:pt x="205363" y="-17009"/>
                      <a:pt x="244552" y="12020"/>
                    </a:cubicBezTo>
                    <a:cubicBezTo>
                      <a:pt x="283741" y="41049"/>
                      <a:pt x="350506" y="129586"/>
                      <a:pt x="349055" y="194900"/>
                    </a:cubicBezTo>
                    <a:cubicBezTo>
                      <a:pt x="347604" y="260214"/>
                      <a:pt x="292449" y="393746"/>
                      <a:pt x="235843" y="403906"/>
                    </a:cubicBezTo>
                    <a:cubicBezTo>
                      <a:pt x="179237" y="414066"/>
                      <a:pt x="41352" y="312466"/>
                      <a:pt x="9421" y="255860"/>
                    </a:cubicBezTo>
                    <a:cubicBezTo>
                      <a:pt x="-22510" y="199254"/>
                      <a:pt x="35546" y="86043"/>
                      <a:pt x="52963" y="46854"/>
                    </a:cubicBezTo>
                    <a:close/>
                  </a:path>
                </a:pathLst>
              </a:custGeom>
              <a:grpFill/>
              <a:ln>
                <a:solidFill>
                  <a:srgbClr val="C127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53" name="Group 1052">
              <a:extLst>
                <a:ext uri="{FF2B5EF4-FFF2-40B4-BE49-F238E27FC236}">
                  <a16:creationId xmlns:a16="http://schemas.microsoft.com/office/drawing/2014/main" id="{F99899C0-5252-6B7F-C8C1-6417082AA8E6}"/>
                </a:ext>
              </a:extLst>
            </p:cNvPr>
            <p:cNvGrpSpPr/>
            <p:nvPr/>
          </p:nvGrpSpPr>
          <p:grpSpPr>
            <a:xfrm rot="11133128">
              <a:off x="1892007" y="676471"/>
              <a:ext cx="349078" cy="404614"/>
              <a:chOff x="1889048" y="1067843"/>
              <a:chExt cx="349078" cy="404614"/>
            </a:xfrm>
            <a:grpFill/>
          </p:grpSpPr>
          <p:sp>
            <p:nvSpPr>
              <p:cNvPr id="1072" name="Oval 1071">
                <a:extLst>
                  <a:ext uri="{FF2B5EF4-FFF2-40B4-BE49-F238E27FC236}">
                    <a16:creationId xmlns:a16="http://schemas.microsoft.com/office/drawing/2014/main" id="{3E65CE4F-F900-AC06-D8B3-8E0B5AB700C4}"/>
                  </a:ext>
                </a:extLst>
              </p:cNvPr>
              <p:cNvSpPr/>
              <p:nvPr/>
            </p:nvSpPr>
            <p:spPr>
              <a:xfrm>
                <a:off x="2029097" y="1210491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C127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3" name="Freeform: Shape 1072">
                <a:extLst>
                  <a:ext uri="{FF2B5EF4-FFF2-40B4-BE49-F238E27FC236}">
                    <a16:creationId xmlns:a16="http://schemas.microsoft.com/office/drawing/2014/main" id="{90C3FD39-5754-934C-C5CA-CB2903E05A50}"/>
                  </a:ext>
                </a:extLst>
              </p:cNvPr>
              <p:cNvSpPr/>
              <p:nvPr/>
            </p:nvSpPr>
            <p:spPr>
              <a:xfrm>
                <a:off x="1889048" y="1067843"/>
                <a:ext cx="349078" cy="404614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078" h="404614">
                    <a:moveTo>
                      <a:pt x="52963" y="46854"/>
                    </a:moveTo>
                    <a:cubicBezTo>
                      <a:pt x="70380" y="7665"/>
                      <a:pt x="81992" y="26534"/>
                      <a:pt x="113923" y="20728"/>
                    </a:cubicBezTo>
                    <a:cubicBezTo>
                      <a:pt x="145854" y="14922"/>
                      <a:pt x="205363" y="-17009"/>
                      <a:pt x="244552" y="12020"/>
                    </a:cubicBezTo>
                    <a:cubicBezTo>
                      <a:pt x="283741" y="41049"/>
                      <a:pt x="350506" y="129586"/>
                      <a:pt x="349055" y="194900"/>
                    </a:cubicBezTo>
                    <a:cubicBezTo>
                      <a:pt x="347604" y="260214"/>
                      <a:pt x="292449" y="393746"/>
                      <a:pt x="235843" y="403906"/>
                    </a:cubicBezTo>
                    <a:cubicBezTo>
                      <a:pt x="179237" y="414066"/>
                      <a:pt x="41352" y="312466"/>
                      <a:pt x="9421" y="255860"/>
                    </a:cubicBezTo>
                    <a:cubicBezTo>
                      <a:pt x="-22510" y="199254"/>
                      <a:pt x="35546" y="86043"/>
                      <a:pt x="52963" y="46854"/>
                    </a:cubicBezTo>
                    <a:close/>
                  </a:path>
                </a:pathLst>
              </a:custGeom>
              <a:grpFill/>
              <a:ln>
                <a:solidFill>
                  <a:srgbClr val="C127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54" name="Group 1053">
              <a:extLst>
                <a:ext uri="{FF2B5EF4-FFF2-40B4-BE49-F238E27FC236}">
                  <a16:creationId xmlns:a16="http://schemas.microsoft.com/office/drawing/2014/main" id="{2E478F6C-9B76-8D53-B808-C83E61EF8C80}"/>
                </a:ext>
              </a:extLst>
            </p:cNvPr>
            <p:cNvGrpSpPr/>
            <p:nvPr/>
          </p:nvGrpSpPr>
          <p:grpSpPr>
            <a:xfrm rot="19307973">
              <a:off x="1626098" y="1543814"/>
              <a:ext cx="349078" cy="404614"/>
              <a:chOff x="1889048" y="1067843"/>
              <a:chExt cx="349078" cy="404614"/>
            </a:xfrm>
            <a:grpFill/>
          </p:grpSpPr>
          <p:sp>
            <p:nvSpPr>
              <p:cNvPr id="1070" name="Oval 1069">
                <a:extLst>
                  <a:ext uri="{FF2B5EF4-FFF2-40B4-BE49-F238E27FC236}">
                    <a16:creationId xmlns:a16="http://schemas.microsoft.com/office/drawing/2014/main" id="{76F68D33-C343-1054-C551-743E0BC2F020}"/>
                  </a:ext>
                </a:extLst>
              </p:cNvPr>
              <p:cNvSpPr/>
              <p:nvPr/>
            </p:nvSpPr>
            <p:spPr>
              <a:xfrm>
                <a:off x="2029097" y="1210491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C127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1" name="Freeform: Shape 1070">
                <a:extLst>
                  <a:ext uri="{FF2B5EF4-FFF2-40B4-BE49-F238E27FC236}">
                    <a16:creationId xmlns:a16="http://schemas.microsoft.com/office/drawing/2014/main" id="{06952558-8ED7-7E12-5342-07DFADBA23D2}"/>
                  </a:ext>
                </a:extLst>
              </p:cNvPr>
              <p:cNvSpPr/>
              <p:nvPr/>
            </p:nvSpPr>
            <p:spPr>
              <a:xfrm>
                <a:off x="1889048" y="1067843"/>
                <a:ext cx="349078" cy="404614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078" h="404614">
                    <a:moveTo>
                      <a:pt x="52963" y="46854"/>
                    </a:moveTo>
                    <a:cubicBezTo>
                      <a:pt x="70380" y="7665"/>
                      <a:pt x="81992" y="26534"/>
                      <a:pt x="113923" y="20728"/>
                    </a:cubicBezTo>
                    <a:cubicBezTo>
                      <a:pt x="145854" y="14922"/>
                      <a:pt x="205363" y="-17009"/>
                      <a:pt x="244552" y="12020"/>
                    </a:cubicBezTo>
                    <a:cubicBezTo>
                      <a:pt x="283741" y="41049"/>
                      <a:pt x="350506" y="129586"/>
                      <a:pt x="349055" y="194900"/>
                    </a:cubicBezTo>
                    <a:cubicBezTo>
                      <a:pt x="347604" y="260214"/>
                      <a:pt x="292449" y="393746"/>
                      <a:pt x="235843" y="403906"/>
                    </a:cubicBezTo>
                    <a:cubicBezTo>
                      <a:pt x="179237" y="414066"/>
                      <a:pt x="41352" y="312466"/>
                      <a:pt x="9421" y="255860"/>
                    </a:cubicBezTo>
                    <a:cubicBezTo>
                      <a:pt x="-22510" y="199254"/>
                      <a:pt x="35546" y="86043"/>
                      <a:pt x="52963" y="46854"/>
                    </a:cubicBezTo>
                    <a:close/>
                  </a:path>
                </a:pathLst>
              </a:custGeom>
              <a:grpFill/>
              <a:ln>
                <a:solidFill>
                  <a:srgbClr val="C127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55" name="Group 1054">
              <a:extLst>
                <a:ext uri="{FF2B5EF4-FFF2-40B4-BE49-F238E27FC236}">
                  <a16:creationId xmlns:a16="http://schemas.microsoft.com/office/drawing/2014/main" id="{3BB56925-254E-5C9C-6A56-FBBB2F28582F}"/>
                </a:ext>
              </a:extLst>
            </p:cNvPr>
            <p:cNvGrpSpPr/>
            <p:nvPr/>
          </p:nvGrpSpPr>
          <p:grpSpPr>
            <a:xfrm rot="10307305">
              <a:off x="2463494" y="1067842"/>
              <a:ext cx="349078" cy="404614"/>
              <a:chOff x="1889048" y="1067843"/>
              <a:chExt cx="349078" cy="404614"/>
            </a:xfrm>
            <a:grpFill/>
          </p:grpSpPr>
          <p:sp>
            <p:nvSpPr>
              <p:cNvPr id="1068" name="Oval 1067">
                <a:extLst>
                  <a:ext uri="{FF2B5EF4-FFF2-40B4-BE49-F238E27FC236}">
                    <a16:creationId xmlns:a16="http://schemas.microsoft.com/office/drawing/2014/main" id="{91309D95-3E57-75A0-3029-08D2E98205A4}"/>
                  </a:ext>
                </a:extLst>
              </p:cNvPr>
              <p:cNvSpPr/>
              <p:nvPr/>
            </p:nvSpPr>
            <p:spPr>
              <a:xfrm>
                <a:off x="2029097" y="1210491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C127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9" name="Freeform: Shape 1068">
                <a:extLst>
                  <a:ext uri="{FF2B5EF4-FFF2-40B4-BE49-F238E27FC236}">
                    <a16:creationId xmlns:a16="http://schemas.microsoft.com/office/drawing/2014/main" id="{2A0092D3-4A25-56B0-EB64-29AB0FDB0648}"/>
                  </a:ext>
                </a:extLst>
              </p:cNvPr>
              <p:cNvSpPr/>
              <p:nvPr/>
            </p:nvSpPr>
            <p:spPr>
              <a:xfrm>
                <a:off x="1889048" y="1067843"/>
                <a:ext cx="349078" cy="404614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078" h="404614">
                    <a:moveTo>
                      <a:pt x="52963" y="46854"/>
                    </a:moveTo>
                    <a:cubicBezTo>
                      <a:pt x="70380" y="7665"/>
                      <a:pt x="81992" y="26534"/>
                      <a:pt x="113923" y="20728"/>
                    </a:cubicBezTo>
                    <a:cubicBezTo>
                      <a:pt x="145854" y="14922"/>
                      <a:pt x="205363" y="-17009"/>
                      <a:pt x="244552" y="12020"/>
                    </a:cubicBezTo>
                    <a:cubicBezTo>
                      <a:pt x="283741" y="41049"/>
                      <a:pt x="350506" y="129586"/>
                      <a:pt x="349055" y="194900"/>
                    </a:cubicBezTo>
                    <a:cubicBezTo>
                      <a:pt x="347604" y="260214"/>
                      <a:pt x="292449" y="393746"/>
                      <a:pt x="235843" y="403906"/>
                    </a:cubicBezTo>
                    <a:cubicBezTo>
                      <a:pt x="179237" y="414066"/>
                      <a:pt x="41352" y="312466"/>
                      <a:pt x="9421" y="255860"/>
                    </a:cubicBezTo>
                    <a:cubicBezTo>
                      <a:pt x="-22510" y="199254"/>
                      <a:pt x="35546" y="86043"/>
                      <a:pt x="52963" y="46854"/>
                    </a:cubicBezTo>
                    <a:close/>
                  </a:path>
                </a:pathLst>
              </a:custGeom>
              <a:grpFill/>
              <a:ln>
                <a:solidFill>
                  <a:srgbClr val="C127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56" name="Group 1055">
              <a:extLst>
                <a:ext uri="{FF2B5EF4-FFF2-40B4-BE49-F238E27FC236}">
                  <a16:creationId xmlns:a16="http://schemas.microsoft.com/office/drawing/2014/main" id="{25364184-52F2-0CDA-F841-523D8CBD8CE0}"/>
                </a:ext>
              </a:extLst>
            </p:cNvPr>
            <p:cNvGrpSpPr/>
            <p:nvPr/>
          </p:nvGrpSpPr>
          <p:grpSpPr>
            <a:xfrm rot="5040192">
              <a:off x="2162746" y="1579802"/>
              <a:ext cx="349078" cy="404614"/>
              <a:chOff x="1889048" y="1067843"/>
              <a:chExt cx="349078" cy="404614"/>
            </a:xfrm>
            <a:grpFill/>
          </p:grpSpPr>
          <p:sp>
            <p:nvSpPr>
              <p:cNvPr id="1066" name="Oval 1065">
                <a:extLst>
                  <a:ext uri="{FF2B5EF4-FFF2-40B4-BE49-F238E27FC236}">
                    <a16:creationId xmlns:a16="http://schemas.microsoft.com/office/drawing/2014/main" id="{FF60A179-E920-2484-9710-EA09B3AB44A0}"/>
                  </a:ext>
                </a:extLst>
              </p:cNvPr>
              <p:cNvSpPr/>
              <p:nvPr/>
            </p:nvSpPr>
            <p:spPr>
              <a:xfrm>
                <a:off x="2029097" y="1210491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C127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7" name="Freeform: Shape 1066">
                <a:extLst>
                  <a:ext uri="{FF2B5EF4-FFF2-40B4-BE49-F238E27FC236}">
                    <a16:creationId xmlns:a16="http://schemas.microsoft.com/office/drawing/2014/main" id="{38C8CE0F-BDDD-73A5-7DA3-5910E175366F}"/>
                  </a:ext>
                </a:extLst>
              </p:cNvPr>
              <p:cNvSpPr/>
              <p:nvPr/>
            </p:nvSpPr>
            <p:spPr>
              <a:xfrm>
                <a:off x="1889048" y="1067843"/>
                <a:ext cx="349078" cy="404614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078" h="404614">
                    <a:moveTo>
                      <a:pt x="52963" y="46854"/>
                    </a:moveTo>
                    <a:cubicBezTo>
                      <a:pt x="70380" y="7665"/>
                      <a:pt x="81992" y="26534"/>
                      <a:pt x="113923" y="20728"/>
                    </a:cubicBezTo>
                    <a:cubicBezTo>
                      <a:pt x="145854" y="14922"/>
                      <a:pt x="205363" y="-17009"/>
                      <a:pt x="244552" y="12020"/>
                    </a:cubicBezTo>
                    <a:cubicBezTo>
                      <a:pt x="283741" y="41049"/>
                      <a:pt x="350506" y="129586"/>
                      <a:pt x="349055" y="194900"/>
                    </a:cubicBezTo>
                    <a:cubicBezTo>
                      <a:pt x="347604" y="260214"/>
                      <a:pt x="292449" y="393746"/>
                      <a:pt x="235843" y="403906"/>
                    </a:cubicBezTo>
                    <a:cubicBezTo>
                      <a:pt x="179237" y="414066"/>
                      <a:pt x="41352" y="312466"/>
                      <a:pt x="9421" y="255860"/>
                    </a:cubicBezTo>
                    <a:cubicBezTo>
                      <a:pt x="-22510" y="199254"/>
                      <a:pt x="35546" y="86043"/>
                      <a:pt x="52963" y="46854"/>
                    </a:cubicBezTo>
                    <a:close/>
                  </a:path>
                </a:pathLst>
              </a:custGeom>
              <a:grpFill/>
              <a:ln>
                <a:solidFill>
                  <a:srgbClr val="C127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57" name="Group 1056">
              <a:extLst>
                <a:ext uri="{FF2B5EF4-FFF2-40B4-BE49-F238E27FC236}">
                  <a16:creationId xmlns:a16="http://schemas.microsoft.com/office/drawing/2014/main" id="{497E5053-0A7B-8EEF-C67E-0022E05285C3}"/>
                </a:ext>
              </a:extLst>
            </p:cNvPr>
            <p:cNvGrpSpPr/>
            <p:nvPr/>
          </p:nvGrpSpPr>
          <p:grpSpPr>
            <a:xfrm rot="5040192">
              <a:off x="2489344" y="1435890"/>
              <a:ext cx="349078" cy="404614"/>
              <a:chOff x="1889048" y="1067843"/>
              <a:chExt cx="349078" cy="404614"/>
            </a:xfrm>
            <a:grpFill/>
          </p:grpSpPr>
          <p:sp>
            <p:nvSpPr>
              <p:cNvPr id="1064" name="Oval 1063">
                <a:extLst>
                  <a:ext uri="{FF2B5EF4-FFF2-40B4-BE49-F238E27FC236}">
                    <a16:creationId xmlns:a16="http://schemas.microsoft.com/office/drawing/2014/main" id="{A9DE785F-0858-9B5C-8C8A-334864C899DD}"/>
                  </a:ext>
                </a:extLst>
              </p:cNvPr>
              <p:cNvSpPr/>
              <p:nvPr/>
            </p:nvSpPr>
            <p:spPr>
              <a:xfrm>
                <a:off x="2029097" y="1210491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C127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5" name="Freeform: Shape 1064">
                <a:extLst>
                  <a:ext uri="{FF2B5EF4-FFF2-40B4-BE49-F238E27FC236}">
                    <a16:creationId xmlns:a16="http://schemas.microsoft.com/office/drawing/2014/main" id="{F840E0D1-A53C-9778-B2D8-A3E3F33F623D}"/>
                  </a:ext>
                </a:extLst>
              </p:cNvPr>
              <p:cNvSpPr/>
              <p:nvPr/>
            </p:nvSpPr>
            <p:spPr>
              <a:xfrm>
                <a:off x="1889048" y="1067843"/>
                <a:ext cx="349078" cy="404614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078" h="404614">
                    <a:moveTo>
                      <a:pt x="52963" y="46854"/>
                    </a:moveTo>
                    <a:cubicBezTo>
                      <a:pt x="70380" y="7665"/>
                      <a:pt x="81992" y="26534"/>
                      <a:pt x="113923" y="20728"/>
                    </a:cubicBezTo>
                    <a:cubicBezTo>
                      <a:pt x="145854" y="14922"/>
                      <a:pt x="205363" y="-17009"/>
                      <a:pt x="244552" y="12020"/>
                    </a:cubicBezTo>
                    <a:cubicBezTo>
                      <a:pt x="283741" y="41049"/>
                      <a:pt x="350506" y="129586"/>
                      <a:pt x="349055" y="194900"/>
                    </a:cubicBezTo>
                    <a:cubicBezTo>
                      <a:pt x="347604" y="260214"/>
                      <a:pt x="292449" y="393746"/>
                      <a:pt x="235843" y="403906"/>
                    </a:cubicBezTo>
                    <a:cubicBezTo>
                      <a:pt x="179237" y="414066"/>
                      <a:pt x="41352" y="312466"/>
                      <a:pt x="9421" y="255860"/>
                    </a:cubicBezTo>
                    <a:cubicBezTo>
                      <a:pt x="-22510" y="199254"/>
                      <a:pt x="35546" y="86043"/>
                      <a:pt x="52963" y="46854"/>
                    </a:cubicBezTo>
                    <a:close/>
                  </a:path>
                </a:pathLst>
              </a:custGeom>
              <a:grpFill/>
              <a:ln>
                <a:solidFill>
                  <a:srgbClr val="C127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58" name="Group 1057">
              <a:extLst>
                <a:ext uri="{FF2B5EF4-FFF2-40B4-BE49-F238E27FC236}">
                  <a16:creationId xmlns:a16="http://schemas.microsoft.com/office/drawing/2014/main" id="{1EB8F21A-EEE8-9FB9-7793-699C3D7A8A13}"/>
                </a:ext>
              </a:extLst>
            </p:cNvPr>
            <p:cNvGrpSpPr/>
            <p:nvPr/>
          </p:nvGrpSpPr>
          <p:grpSpPr>
            <a:xfrm rot="19457905">
              <a:off x="2188627" y="588058"/>
              <a:ext cx="349078" cy="404614"/>
              <a:chOff x="1889048" y="1067843"/>
              <a:chExt cx="349078" cy="404614"/>
            </a:xfrm>
            <a:grpFill/>
          </p:grpSpPr>
          <p:sp>
            <p:nvSpPr>
              <p:cNvPr id="1062" name="Oval 1061">
                <a:extLst>
                  <a:ext uri="{FF2B5EF4-FFF2-40B4-BE49-F238E27FC236}">
                    <a16:creationId xmlns:a16="http://schemas.microsoft.com/office/drawing/2014/main" id="{D1FAA922-911F-C1FE-441B-AED5E79C19E5}"/>
                  </a:ext>
                </a:extLst>
              </p:cNvPr>
              <p:cNvSpPr/>
              <p:nvPr/>
            </p:nvSpPr>
            <p:spPr>
              <a:xfrm>
                <a:off x="2029097" y="1210491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C127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3" name="Freeform: Shape 1062">
                <a:extLst>
                  <a:ext uri="{FF2B5EF4-FFF2-40B4-BE49-F238E27FC236}">
                    <a16:creationId xmlns:a16="http://schemas.microsoft.com/office/drawing/2014/main" id="{D9C442B6-19AA-30A8-DCC0-FBFF12D08735}"/>
                  </a:ext>
                </a:extLst>
              </p:cNvPr>
              <p:cNvSpPr/>
              <p:nvPr/>
            </p:nvSpPr>
            <p:spPr>
              <a:xfrm>
                <a:off x="1889048" y="1067843"/>
                <a:ext cx="349078" cy="404614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078" h="404614">
                    <a:moveTo>
                      <a:pt x="52963" y="46854"/>
                    </a:moveTo>
                    <a:cubicBezTo>
                      <a:pt x="70380" y="7665"/>
                      <a:pt x="81992" y="26534"/>
                      <a:pt x="113923" y="20728"/>
                    </a:cubicBezTo>
                    <a:cubicBezTo>
                      <a:pt x="145854" y="14922"/>
                      <a:pt x="205363" y="-17009"/>
                      <a:pt x="244552" y="12020"/>
                    </a:cubicBezTo>
                    <a:cubicBezTo>
                      <a:pt x="283741" y="41049"/>
                      <a:pt x="350506" y="129586"/>
                      <a:pt x="349055" y="194900"/>
                    </a:cubicBezTo>
                    <a:cubicBezTo>
                      <a:pt x="347604" y="260214"/>
                      <a:pt x="292449" y="393746"/>
                      <a:pt x="235843" y="403906"/>
                    </a:cubicBezTo>
                    <a:cubicBezTo>
                      <a:pt x="179237" y="414066"/>
                      <a:pt x="41352" y="312466"/>
                      <a:pt x="9421" y="255860"/>
                    </a:cubicBezTo>
                    <a:cubicBezTo>
                      <a:pt x="-22510" y="199254"/>
                      <a:pt x="35546" y="86043"/>
                      <a:pt x="52963" y="46854"/>
                    </a:cubicBezTo>
                    <a:close/>
                  </a:path>
                </a:pathLst>
              </a:custGeom>
              <a:grpFill/>
              <a:ln>
                <a:solidFill>
                  <a:srgbClr val="C127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59" name="Group 1058">
              <a:extLst>
                <a:ext uri="{FF2B5EF4-FFF2-40B4-BE49-F238E27FC236}">
                  <a16:creationId xmlns:a16="http://schemas.microsoft.com/office/drawing/2014/main" id="{3F69D4F8-1C61-A0D8-1692-BD7321236512}"/>
                </a:ext>
              </a:extLst>
            </p:cNvPr>
            <p:cNvGrpSpPr/>
            <p:nvPr/>
          </p:nvGrpSpPr>
          <p:grpSpPr>
            <a:xfrm rot="19457905">
              <a:off x="2481194" y="758478"/>
              <a:ext cx="349078" cy="404614"/>
              <a:chOff x="1889048" y="1067843"/>
              <a:chExt cx="349078" cy="404614"/>
            </a:xfrm>
            <a:grpFill/>
          </p:grpSpPr>
          <p:sp>
            <p:nvSpPr>
              <p:cNvPr id="1060" name="Oval 1059">
                <a:extLst>
                  <a:ext uri="{FF2B5EF4-FFF2-40B4-BE49-F238E27FC236}">
                    <a16:creationId xmlns:a16="http://schemas.microsoft.com/office/drawing/2014/main" id="{5D11FFCB-F455-3E72-9239-10486716B9FD}"/>
                  </a:ext>
                </a:extLst>
              </p:cNvPr>
              <p:cNvSpPr/>
              <p:nvPr/>
            </p:nvSpPr>
            <p:spPr>
              <a:xfrm>
                <a:off x="2029097" y="1210491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C127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1" name="Freeform: Shape 1060">
                <a:extLst>
                  <a:ext uri="{FF2B5EF4-FFF2-40B4-BE49-F238E27FC236}">
                    <a16:creationId xmlns:a16="http://schemas.microsoft.com/office/drawing/2014/main" id="{7C711E16-BFA4-EFE6-1730-AA7C355C35FE}"/>
                  </a:ext>
                </a:extLst>
              </p:cNvPr>
              <p:cNvSpPr/>
              <p:nvPr/>
            </p:nvSpPr>
            <p:spPr>
              <a:xfrm>
                <a:off x="1889048" y="1067843"/>
                <a:ext cx="349078" cy="404614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078" h="404614">
                    <a:moveTo>
                      <a:pt x="52963" y="46854"/>
                    </a:moveTo>
                    <a:cubicBezTo>
                      <a:pt x="70380" y="7665"/>
                      <a:pt x="81992" y="26534"/>
                      <a:pt x="113923" y="20728"/>
                    </a:cubicBezTo>
                    <a:cubicBezTo>
                      <a:pt x="145854" y="14922"/>
                      <a:pt x="205363" y="-17009"/>
                      <a:pt x="244552" y="12020"/>
                    </a:cubicBezTo>
                    <a:cubicBezTo>
                      <a:pt x="283741" y="41049"/>
                      <a:pt x="350506" y="129586"/>
                      <a:pt x="349055" y="194900"/>
                    </a:cubicBezTo>
                    <a:cubicBezTo>
                      <a:pt x="347604" y="260214"/>
                      <a:pt x="292449" y="393746"/>
                      <a:pt x="235843" y="403906"/>
                    </a:cubicBezTo>
                    <a:cubicBezTo>
                      <a:pt x="179237" y="414066"/>
                      <a:pt x="41352" y="312466"/>
                      <a:pt x="9421" y="255860"/>
                    </a:cubicBezTo>
                    <a:cubicBezTo>
                      <a:pt x="-22510" y="199254"/>
                      <a:pt x="35546" y="86043"/>
                      <a:pt x="52963" y="46854"/>
                    </a:cubicBezTo>
                    <a:close/>
                  </a:path>
                </a:pathLst>
              </a:custGeom>
              <a:grpFill/>
              <a:ln>
                <a:solidFill>
                  <a:srgbClr val="C127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086" name="TextBox 1085">
            <a:extLst>
              <a:ext uri="{FF2B5EF4-FFF2-40B4-BE49-F238E27FC236}">
                <a16:creationId xmlns:a16="http://schemas.microsoft.com/office/drawing/2014/main" id="{1515A1EE-B380-EFBE-7FD9-0FF355A568B4}"/>
              </a:ext>
            </a:extLst>
          </p:cNvPr>
          <p:cNvSpPr txBox="1"/>
          <p:nvPr/>
        </p:nvSpPr>
        <p:spPr>
          <a:xfrm>
            <a:off x="2630995" y="4140020"/>
            <a:ext cx="249056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PT" dirty="0" err="1"/>
              <a:t>iPSC</a:t>
            </a:r>
            <a:r>
              <a:rPr lang="pt-PT" dirty="0"/>
              <a:t> PD - Miro1 R272Q</a:t>
            </a:r>
            <a:endParaRPr lang="en-US" dirty="0"/>
          </a:p>
        </p:txBody>
      </p:sp>
      <p:grpSp>
        <p:nvGrpSpPr>
          <p:cNvPr id="1087" name="Group 1086">
            <a:extLst>
              <a:ext uri="{FF2B5EF4-FFF2-40B4-BE49-F238E27FC236}">
                <a16:creationId xmlns:a16="http://schemas.microsoft.com/office/drawing/2014/main" id="{A21341EE-9634-E588-2FAF-79D456CD2479}"/>
              </a:ext>
            </a:extLst>
          </p:cNvPr>
          <p:cNvGrpSpPr/>
          <p:nvPr/>
        </p:nvGrpSpPr>
        <p:grpSpPr>
          <a:xfrm>
            <a:off x="3367166" y="4635730"/>
            <a:ext cx="1302200" cy="1368590"/>
            <a:chOff x="1563990" y="588058"/>
            <a:chExt cx="1302200" cy="1368590"/>
          </a:xfrm>
          <a:solidFill>
            <a:srgbClr val="0000A7">
              <a:alpha val="20000"/>
            </a:srgbClr>
          </a:solidFill>
        </p:grpSpPr>
        <p:grpSp>
          <p:nvGrpSpPr>
            <p:cNvPr id="1088" name="Group 1087">
              <a:extLst>
                <a:ext uri="{FF2B5EF4-FFF2-40B4-BE49-F238E27FC236}">
                  <a16:creationId xmlns:a16="http://schemas.microsoft.com/office/drawing/2014/main" id="{02E1DA42-6432-0647-2DF5-0AFDC366A19D}"/>
                </a:ext>
              </a:extLst>
            </p:cNvPr>
            <p:cNvGrpSpPr/>
            <p:nvPr/>
          </p:nvGrpSpPr>
          <p:grpSpPr>
            <a:xfrm>
              <a:off x="1889048" y="1067843"/>
              <a:ext cx="349078" cy="404614"/>
              <a:chOff x="1889048" y="1067843"/>
              <a:chExt cx="349078" cy="404614"/>
            </a:xfrm>
            <a:grpFill/>
          </p:grpSpPr>
          <p:sp>
            <p:nvSpPr>
              <p:cNvPr id="1125" name="Oval 1124">
                <a:extLst>
                  <a:ext uri="{FF2B5EF4-FFF2-40B4-BE49-F238E27FC236}">
                    <a16:creationId xmlns:a16="http://schemas.microsoft.com/office/drawing/2014/main" id="{6D15ED29-BA78-1DA6-7354-A34C038CA4D4}"/>
                  </a:ext>
                </a:extLst>
              </p:cNvPr>
              <p:cNvSpPr/>
              <p:nvPr/>
            </p:nvSpPr>
            <p:spPr>
              <a:xfrm>
                <a:off x="2029097" y="1210491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0000A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6" name="Freeform: Shape 1125">
                <a:extLst>
                  <a:ext uri="{FF2B5EF4-FFF2-40B4-BE49-F238E27FC236}">
                    <a16:creationId xmlns:a16="http://schemas.microsoft.com/office/drawing/2014/main" id="{43F9A098-9AE3-0788-5280-30B76A8DCBD3}"/>
                  </a:ext>
                </a:extLst>
              </p:cNvPr>
              <p:cNvSpPr/>
              <p:nvPr/>
            </p:nvSpPr>
            <p:spPr>
              <a:xfrm>
                <a:off x="1889048" y="1067843"/>
                <a:ext cx="349078" cy="404614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078" h="404614">
                    <a:moveTo>
                      <a:pt x="52963" y="46854"/>
                    </a:moveTo>
                    <a:cubicBezTo>
                      <a:pt x="70380" y="7665"/>
                      <a:pt x="81992" y="26534"/>
                      <a:pt x="113923" y="20728"/>
                    </a:cubicBezTo>
                    <a:cubicBezTo>
                      <a:pt x="145854" y="14922"/>
                      <a:pt x="205363" y="-17009"/>
                      <a:pt x="244552" y="12020"/>
                    </a:cubicBezTo>
                    <a:cubicBezTo>
                      <a:pt x="283741" y="41049"/>
                      <a:pt x="350506" y="129586"/>
                      <a:pt x="349055" y="194900"/>
                    </a:cubicBezTo>
                    <a:cubicBezTo>
                      <a:pt x="347604" y="260214"/>
                      <a:pt x="292449" y="393746"/>
                      <a:pt x="235843" y="403906"/>
                    </a:cubicBezTo>
                    <a:cubicBezTo>
                      <a:pt x="179237" y="414066"/>
                      <a:pt x="41352" y="312466"/>
                      <a:pt x="9421" y="255860"/>
                    </a:cubicBezTo>
                    <a:cubicBezTo>
                      <a:pt x="-22510" y="199254"/>
                      <a:pt x="35546" y="86043"/>
                      <a:pt x="52963" y="46854"/>
                    </a:cubicBezTo>
                    <a:close/>
                  </a:path>
                </a:pathLst>
              </a:custGeom>
              <a:grpFill/>
              <a:ln>
                <a:solidFill>
                  <a:srgbClr val="0000A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89" name="Group 1088">
              <a:extLst>
                <a:ext uri="{FF2B5EF4-FFF2-40B4-BE49-F238E27FC236}">
                  <a16:creationId xmlns:a16="http://schemas.microsoft.com/office/drawing/2014/main" id="{9C1DACB8-CACE-53BE-90D3-BAA5A055DB3E}"/>
                </a:ext>
              </a:extLst>
            </p:cNvPr>
            <p:cNvGrpSpPr/>
            <p:nvPr/>
          </p:nvGrpSpPr>
          <p:grpSpPr>
            <a:xfrm>
              <a:off x="2203636" y="1262742"/>
              <a:ext cx="349078" cy="404614"/>
              <a:chOff x="1889048" y="1067843"/>
              <a:chExt cx="349078" cy="404614"/>
            </a:xfrm>
            <a:grpFill/>
          </p:grpSpPr>
          <p:sp>
            <p:nvSpPr>
              <p:cNvPr id="1123" name="Oval 1122">
                <a:extLst>
                  <a:ext uri="{FF2B5EF4-FFF2-40B4-BE49-F238E27FC236}">
                    <a16:creationId xmlns:a16="http://schemas.microsoft.com/office/drawing/2014/main" id="{824597DA-9EF5-86CE-9AA8-B23883FE96ED}"/>
                  </a:ext>
                </a:extLst>
              </p:cNvPr>
              <p:cNvSpPr/>
              <p:nvPr/>
            </p:nvSpPr>
            <p:spPr>
              <a:xfrm>
                <a:off x="2029097" y="1210491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0000A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4" name="Freeform: Shape 1123">
                <a:extLst>
                  <a:ext uri="{FF2B5EF4-FFF2-40B4-BE49-F238E27FC236}">
                    <a16:creationId xmlns:a16="http://schemas.microsoft.com/office/drawing/2014/main" id="{20FB2414-7C27-9D7E-469B-C448EC11A9E6}"/>
                  </a:ext>
                </a:extLst>
              </p:cNvPr>
              <p:cNvSpPr/>
              <p:nvPr/>
            </p:nvSpPr>
            <p:spPr>
              <a:xfrm>
                <a:off x="1889048" y="1067843"/>
                <a:ext cx="349078" cy="404614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078" h="404614">
                    <a:moveTo>
                      <a:pt x="52963" y="46854"/>
                    </a:moveTo>
                    <a:cubicBezTo>
                      <a:pt x="70380" y="7665"/>
                      <a:pt x="81992" y="26534"/>
                      <a:pt x="113923" y="20728"/>
                    </a:cubicBezTo>
                    <a:cubicBezTo>
                      <a:pt x="145854" y="14922"/>
                      <a:pt x="205363" y="-17009"/>
                      <a:pt x="244552" y="12020"/>
                    </a:cubicBezTo>
                    <a:cubicBezTo>
                      <a:pt x="283741" y="41049"/>
                      <a:pt x="350506" y="129586"/>
                      <a:pt x="349055" y="194900"/>
                    </a:cubicBezTo>
                    <a:cubicBezTo>
                      <a:pt x="347604" y="260214"/>
                      <a:pt x="292449" y="393746"/>
                      <a:pt x="235843" y="403906"/>
                    </a:cubicBezTo>
                    <a:cubicBezTo>
                      <a:pt x="179237" y="414066"/>
                      <a:pt x="41352" y="312466"/>
                      <a:pt x="9421" y="255860"/>
                    </a:cubicBezTo>
                    <a:cubicBezTo>
                      <a:pt x="-22510" y="199254"/>
                      <a:pt x="35546" y="86043"/>
                      <a:pt x="52963" y="46854"/>
                    </a:cubicBezTo>
                    <a:close/>
                  </a:path>
                </a:pathLst>
              </a:custGeom>
              <a:grpFill/>
              <a:ln>
                <a:solidFill>
                  <a:srgbClr val="0000A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90" name="Group 1089">
              <a:extLst>
                <a:ext uri="{FF2B5EF4-FFF2-40B4-BE49-F238E27FC236}">
                  <a16:creationId xmlns:a16="http://schemas.microsoft.com/office/drawing/2014/main" id="{D4BA063F-EE3A-BB31-7AA9-22091BFA1E65}"/>
                </a:ext>
              </a:extLst>
            </p:cNvPr>
            <p:cNvGrpSpPr/>
            <p:nvPr/>
          </p:nvGrpSpPr>
          <p:grpSpPr>
            <a:xfrm rot="2312722">
              <a:off x="2133623" y="929452"/>
              <a:ext cx="349078" cy="404614"/>
              <a:chOff x="1889048" y="1067843"/>
              <a:chExt cx="349078" cy="404614"/>
            </a:xfrm>
            <a:grpFill/>
          </p:grpSpPr>
          <p:sp>
            <p:nvSpPr>
              <p:cNvPr id="1121" name="Oval 1120">
                <a:extLst>
                  <a:ext uri="{FF2B5EF4-FFF2-40B4-BE49-F238E27FC236}">
                    <a16:creationId xmlns:a16="http://schemas.microsoft.com/office/drawing/2014/main" id="{16E816F7-5489-8E57-DE7A-5E758AB5A7D3}"/>
                  </a:ext>
                </a:extLst>
              </p:cNvPr>
              <p:cNvSpPr/>
              <p:nvPr/>
            </p:nvSpPr>
            <p:spPr>
              <a:xfrm>
                <a:off x="2029097" y="1210491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0000A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2" name="Freeform: Shape 1121">
                <a:extLst>
                  <a:ext uri="{FF2B5EF4-FFF2-40B4-BE49-F238E27FC236}">
                    <a16:creationId xmlns:a16="http://schemas.microsoft.com/office/drawing/2014/main" id="{E164A662-1DF1-7B21-BD74-C7894509BC4B}"/>
                  </a:ext>
                </a:extLst>
              </p:cNvPr>
              <p:cNvSpPr/>
              <p:nvPr/>
            </p:nvSpPr>
            <p:spPr>
              <a:xfrm>
                <a:off x="1889048" y="1067843"/>
                <a:ext cx="349078" cy="404614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078" h="404614">
                    <a:moveTo>
                      <a:pt x="52963" y="46854"/>
                    </a:moveTo>
                    <a:cubicBezTo>
                      <a:pt x="70380" y="7665"/>
                      <a:pt x="81992" y="26534"/>
                      <a:pt x="113923" y="20728"/>
                    </a:cubicBezTo>
                    <a:cubicBezTo>
                      <a:pt x="145854" y="14922"/>
                      <a:pt x="205363" y="-17009"/>
                      <a:pt x="244552" y="12020"/>
                    </a:cubicBezTo>
                    <a:cubicBezTo>
                      <a:pt x="283741" y="41049"/>
                      <a:pt x="350506" y="129586"/>
                      <a:pt x="349055" y="194900"/>
                    </a:cubicBezTo>
                    <a:cubicBezTo>
                      <a:pt x="347604" y="260214"/>
                      <a:pt x="292449" y="393746"/>
                      <a:pt x="235843" y="403906"/>
                    </a:cubicBezTo>
                    <a:cubicBezTo>
                      <a:pt x="179237" y="414066"/>
                      <a:pt x="41352" y="312466"/>
                      <a:pt x="9421" y="255860"/>
                    </a:cubicBezTo>
                    <a:cubicBezTo>
                      <a:pt x="-22510" y="199254"/>
                      <a:pt x="35546" y="86043"/>
                      <a:pt x="52963" y="46854"/>
                    </a:cubicBezTo>
                    <a:close/>
                  </a:path>
                </a:pathLst>
              </a:custGeom>
              <a:grpFill/>
              <a:ln>
                <a:solidFill>
                  <a:srgbClr val="0000A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91" name="Group 1090">
              <a:extLst>
                <a:ext uri="{FF2B5EF4-FFF2-40B4-BE49-F238E27FC236}">
                  <a16:creationId xmlns:a16="http://schemas.microsoft.com/office/drawing/2014/main" id="{9FF53302-9D25-7836-AAE8-61BEBD8F4C74}"/>
                </a:ext>
              </a:extLst>
            </p:cNvPr>
            <p:cNvGrpSpPr/>
            <p:nvPr/>
          </p:nvGrpSpPr>
          <p:grpSpPr>
            <a:xfrm rot="19660082">
              <a:off x="1907068" y="1431957"/>
              <a:ext cx="349078" cy="404614"/>
              <a:chOff x="1889048" y="1067843"/>
              <a:chExt cx="349078" cy="404614"/>
            </a:xfrm>
            <a:grpFill/>
          </p:grpSpPr>
          <p:sp>
            <p:nvSpPr>
              <p:cNvPr id="1119" name="Oval 1118">
                <a:extLst>
                  <a:ext uri="{FF2B5EF4-FFF2-40B4-BE49-F238E27FC236}">
                    <a16:creationId xmlns:a16="http://schemas.microsoft.com/office/drawing/2014/main" id="{AEBF3E13-61ED-C90A-FA87-E32D35FCD48F}"/>
                  </a:ext>
                </a:extLst>
              </p:cNvPr>
              <p:cNvSpPr/>
              <p:nvPr/>
            </p:nvSpPr>
            <p:spPr>
              <a:xfrm>
                <a:off x="2029097" y="1210491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0000A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0" name="Freeform: Shape 1119">
                <a:extLst>
                  <a:ext uri="{FF2B5EF4-FFF2-40B4-BE49-F238E27FC236}">
                    <a16:creationId xmlns:a16="http://schemas.microsoft.com/office/drawing/2014/main" id="{5C3FAA03-5890-C8A3-69E1-6CA70251652B}"/>
                  </a:ext>
                </a:extLst>
              </p:cNvPr>
              <p:cNvSpPr/>
              <p:nvPr/>
            </p:nvSpPr>
            <p:spPr>
              <a:xfrm>
                <a:off x="1889048" y="1067843"/>
                <a:ext cx="349078" cy="404614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078" h="404614">
                    <a:moveTo>
                      <a:pt x="52963" y="46854"/>
                    </a:moveTo>
                    <a:cubicBezTo>
                      <a:pt x="70380" y="7665"/>
                      <a:pt x="81992" y="26534"/>
                      <a:pt x="113923" y="20728"/>
                    </a:cubicBezTo>
                    <a:cubicBezTo>
                      <a:pt x="145854" y="14922"/>
                      <a:pt x="205363" y="-17009"/>
                      <a:pt x="244552" y="12020"/>
                    </a:cubicBezTo>
                    <a:cubicBezTo>
                      <a:pt x="283741" y="41049"/>
                      <a:pt x="350506" y="129586"/>
                      <a:pt x="349055" y="194900"/>
                    </a:cubicBezTo>
                    <a:cubicBezTo>
                      <a:pt x="347604" y="260214"/>
                      <a:pt x="292449" y="393746"/>
                      <a:pt x="235843" y="403906"/>
                    </a:cubicBezTo>
                    <a:cubicBezTo>
                      <a:pt x="179237" y="414066"/>
                      <a:pt x="41352" y="312466"/>
                      <a:pt x="9421" y="255860"/>
                    </a:cubicBezTo>
                    <a:cubicBezTo>
                      <a:pt x="-22510" y="199254"/>
                      <a:pt x="35546" y="86043"/>
                      <a:pt x="52963" y="46854"/>
                    </a:cubicBezTo>
                    <a:close/>
                  </a:path>
                </a:pathLst>
              </a:custGeom>
              <a:grpFill/>
              <a:ln>
                <a:solidFill>
                  <a:srgbClr val="0000A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92" name="Group 1091">
              <a:extLst>
                <a:ext uri="{FF2B5EF4-FFF2-40B4-BE49-F238E27FC236}">
                  <a16:creationId xmlns:a16="http://schemas.microsoft.com/office/drawing/2014/main" id="{BDAC9FF1-A7EC-6B17-0CE3-9470FDDD9C83}"/>
                </a:ext>
              </a:extLst>
            </p:cNvPr>
            <p:cNvGrpSpPr/>
            <p:nvPr/>
          </p:nvGrpSpPr>
          <p:grpSpPr>
            <a:xfrm rot="781632">
              <a:off x="1607125" y="1174415"/>
              <a:ext cx="349078" cy="404614"/>
              <a:chOff x="1889048" y="1067843"/>
              <a:chExt cx="349078" cy="404614"/>
            </a:xfrm>
            <a:grpFill/>
          </p:grpSpPr>
          <p:sp>
            <p:nvSpPr>
              <p:cNvPr id="1117" name="Oval 1116">
                <a:extLst>
                  <a:ext uri="{FF2B5EF4-FFF2-40B4-BE49-F238E27FC236}">
                    <a16:creationId xmlns:a16="http://schemas.microsoft.com/office/drawing/2014/main" id="{7544738F-14A3-45FD-BB30-52A0ACB8662C}"/>
                  </a:ext>
                </a:extLst>
              </p:cNvPr>
              <p:cNvSpPr/>
              <p:nvPr/>
            </p:nvSpPr>
            <p:spPr>
              <a:xfrm>
                <a:off x="2029097" y="1210491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0000A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8" name="Freeform: Shape 1117">
                <a:extLst>
                  <a:ext uri="{FF2B5EF4-FFF2-40B4-BE49-F238E27FC236}">
                    <a16:creationId xmlns:a16="http://schemas.microsoft.com/office/drawing/2014/main" id="{165877E8-1690-A2BC-8386-CCA8CFC7DCA3}"/>
                  </a:ext>
                </a:extLst>
              </p:cNvPr>
              <p:cNvSpPr/>
              <p:nvPr/>
            </p:nvSpPr>
            <p:spPr>
              <a:xfrm>
                <a:off x="1889048" y="1067843"/>
                <a:ext cx="349078" cy="404614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078" h="404614">
                    <a:moveTo>
                      <a:pt x="52963" y="46854"/>
                    </a:moveTo>
                    <a:cubicBezTo>
                      <a:pt x="70380" y="7665"/>
                      <a:pt x="81992" y="26534"/>
                      <a:pt x="113923" y="20728"/>
                    </a:cubicBezTo>
                    <a:cubicBezTo>
                      <a:pt x="145854" y="14922"/>
                      <a:pt x="205363" y="-17009"/>
                      <a:pt x="244552" y="12020"/>
                    </a:cubicBezTo>
                    <a:cubicBezTo>
                      <a:pt x="283741" y="41049"/>
                      <a:pt x="350506" y="129586"/>
                      <a:pt x="349055" y="194900"/>
                    </a:cubicBezTo>
                    <a:cubicBezTo>
                      <a:pt x="347604" y="260214"/>
                      <a:pt x="292449" y="393746"/>
                      <a:pt x="235843" y="403906"/>
                    </a:cubicBezTo>
                    <a:cubicBezTo>
                      <a:pt x="179237" y="414066"/>
                      <a:pt x="41352" y="312466"/>
                      <a:pt x="9421" y="255860"/>
                    </a:cubicBezTo>
                    <a:cubicBezTo>
                      <a:pt x="-22510" y="199254"/>
                      <a:pt x="35546" y="86043"/>
                      <a:pt x="52963" y="46854"/>
                    </a:cubicBezTo>
                    <a:close/>
                  </a:path>
                </a:pathLst>
              </a:custGeom>
              <a:grpFill/>
              <a:ln>
                <a:solidFill>
                  <a:srgbClr val="0000A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93" name="Group 1092">
              <a:extLst>
                <a:ext uri="{FF2B5EF4-FFF2-40B4-BE49-F238E27FC236}">
                  <a16:creationId xmlns:a16="http://schemas.microsoft.com/office/drawing/2014/main" id="{530AE4D6-911F-43C4-A1A2-64DCFA6EC402}"/>
                </a:ext>
              </a:extLst>
            </p:cNvPr>
            <p:cNvGrpSpPr/>
            <p:nvPr/>
          </p:nvGrpSpPr>
          <p:grpSpPr>
            <a:xfrm rot="6241503">
              <a:off x="1591758" y="828739"/>
              <a:ext cx="349078" cy="404614"/>
              <a:chOff x="1889048" y="1067843"/>
              <a:chExt cx="349078" cy="404614"/>
            </a:xfrm>
            <a:grpFill/>
          </p:grpSpPr>
          <p:sp>
            <p:nvSpPr>
              <p:cNvPr id="1115" name="Oval 1114">
                <a:extLst>
                  <a:ext uri="{FF2B5EF4-FFF2-40B4-BE49-F238E27FC236}">
                    <a16:creationId xmlns:a16="http://schemas.microsoft.com/office/drawing/2014/main" id="{1A9DE5B8-1253-73E5-58F1-219D1278E4C1}"/>
                  </a:ext>
                </a:extLst>
              </p:cNvPr>
              <p:cNvSpPr/>
              <p:nvPr/>
            </p:nvSpPr>
            <p:spPr>
              <a:xfrm>
                <a:off x="2029097" y="1210491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0000A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6" name="Freeform: Shape 1115">
                <a:extLst>
                  <a:ext uri="{FF2B5EF4-FFF2-40B4-BE49-F238E27FC236}">
                    <a16:creationId xmlns:a16="http://schemas.microsoft.com/office/drawing/2014/main" id="{F14F9245-A183-C7F4-B259-4774BCCB84BC}"/>
                  </a:ext>
                </a:extLst>
              </p:cNvPr>
              <p:cNvSpPr/>
              <p:nvPr/>
            </p:nvSpPr>
            <p:spPr>
              <a:xfrm>
                <a:off x="1889048" y="1067843"/>
                <a:ext cx="349078" cy="404614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078" h="404614">
                    <a:moveTo>
                      <a:pt x="52963" y="46854"/>
                    </a:moveTo>
                    <a:cubicBezTo>
                      <a:pt x="70380" y="7665"/>
                      <a:pt x="81992" y="26534"/>
                      <a:pt x="113923" y="20728"/>
                    </a:cubicBezTo>
                    <a:cubicBezTo>
                      <a:pt x="145854" y="14922"/>
                      <a:pt x="205363" y="-17009"/>
                      <a:pt x="244552" y="12020"/>
                    </a:cubicBezTo>
                    <a:cubicBezTo>
                      <a:pt x="283741" y="41049"/>
                      <a:pt x="350506" y="129586"/>
                      <a:pt x="349055" y="194900"/>
                    </a:cubicBezTo>
                    <a:cubicBezTo>
                      <a:pt x="347604" y="260214"/>
                      <a:pt x="292449" y="393746"/>
                      <a:pt x="235843" y="403906"/>
                    </a:cubicBezTo>
                    <a:cubicBezTo>
                      <a:pt x="179237" y="414066"/>
                      <a:pt x="41352" y="312466"/>
                      <a:pt x="9421" y="255860"/>
                    </a:cubicBezTo>
                    <a:cubicBezTo>
                      <a:pt x="-22510" y="199254"/>
                      <a:pt x="35546" y="86043"/>
                      <a:pt x="52963" y="46854"/>
                    </a:cubicBezTo>
                    <a:close/>
                  </a:path>
                </a:pathLst>
              </a:custGeom>
              <a:grpFill/>
              <a:ln>
                <a:solidFill>
                  <a:srgbClr val="0000A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94" name="Group 1093">
              <a:extLst>
                <a:ext uri="{FF2B5EF4-FFF2-40B4-BE49-F238E27FC236}">
                  <a16:creationId xmlns:a16="http://schemas.microsoft.com/office/drawing/2014/main" id="{7780556A-0089-086A-5A26-0658E6AA830C}"/>
                </a:ext>
              </a:extLst>
            </p:cNvPr>
            <p:cNvGrpSpPr/>
            <p:nvPr/>
          </p:nvGrpSpPr>
          <p:grpSpPr>
            <a:xfrm rot="11133128">
              <a:off x="1892007" y="676471"/>
              <a:ext cx="349078" cy="404614"/>
              <a:chOff x="1889048" y="1067843"/>
              <a:chExt cx="349078" cy="404614"/>
            </a:xfrm>
            <a:grpFill/>
          </p:grpSpPr>
          <p:sp>
            <p:nvSpPr>
              <p:cNvPr id="1113" name="Oval 1112">
                <a:extLst>
                  <a:ext uri="{FF2B5EF4-FFF2-40B4-BE49-F238E27FC236}">
                    <a16:creationId xmlns:a16="http://schemas.microsoft.com/office/drawing/2014/main" id="{D8CCD293-7E6C-FE2B-FB2C-3ABCC72491AA}"/>
                  </a:ext>
                </a:extLst>
              </p:cNvPr>
              <p:cNvSpPr/>
              <p:nvPr/>
            </p:nvSpPr>
            <p:spPr>
              <a:xfrm>
                <a:off x="2029097" y="1210491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0000A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4" name="Freeform: Shape 1113">
                <a:extLst>
                  <a:ext uri="{FF2B5EF4-FFF2-40B4-BE49-F238E27FC236}">
                    <a16:creationId xmlns:a16="http://schemas.microsoft.com/office/drawing/2014/main" id="{726FB9F1-06BB-21E1-277B-BC354DF088EA}"/>
                  </a:ext>
                </a:extLst>
              </p:cNvPr>
              <p:cNvSpPr/>
              <p:nvPr/>
            </p:nvSpPr>
            <p:spPr>
              <a:xfrm>
                <a:off x="1889048" y="1067843"/>
                <a:ext cx="349078" cy="404614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078" h="404614">
                    <a:moveTo>
                      <a:pt x="52963" y="46854"/>
                    </a:moveTo>
                    <a:cubicBezTo>
                      <a:pt x="70380" y="7665"/>
                      <a:pt x="81992" y="26534"/>
                      <a:pt x="113923" y="20728"/>
                    </a:cubicBezTo>
                    <a:cubicBezTo>
                      <a:pt x="145854" y="14922"/>
                      <a:pt x="205363" y="-17009"/>
                      <a:pt x="244552" y="12020"/>
                    </a:cubicBezTo>
                    <a:cubicBezTo>
                      <a:pt x="283741" y="41049"/>
                      <a:pt x="350506" y="129586"/>
                      <a:pt x="349055" y="194900"/>
                    </a:cubicBezTo>
                    <a:cubicBezTo>
                      <a:pt x="347604" y="260214"/>
                      <a:pt x="292449" y="393746"/>
                      <a:pt x="235843" y="403906"/>
                    </a:cubicBezTo>
                    <a:cubicBezTo>
                      <a:pt x="179237" y="414066"/>
                      <a:pt x="41352" y="312466"/>
                      <a:pt x="9421" y="255860"/>
                    </a:cubicBezTo>
                    <a:cubicBezTo>
                      <a:pt x="-22510" y="199254"/>
                      <a:pt x="35546" y="86043"/>
                      <a:pt x="52963" y="46854"/>
                    </a:cubicBezTo>
                    <a:close/>
                  </a:path>
                </a:pathLst>
              </a:custGeom>
              <a:grpFill/>
              <a:ln>
                <a:solidFill>
                  <a:srgbClr val="0000A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95" name="Group 1094">
              <a:extLst>
                <a:ext uri="{FF2B5EF4-FFF2-40B4-BE49-F238E27FC236}">
                  <a16:creationId xmlns:a16="http://schemas.microsoft.com/office/drawing/2014/main" id="{C1789469-B334-D30C-CA67-F63B89E26D9C}"/>
                </a:ext>
              </a:extLst>
            </p:cNvPr>
            <p:cNvGrpSpPr/>
            <p:nvPr/>
          </p:nvGrpSpPr>
          <p:grpSpPr>
            <a:xfrm rot="19307973">
              <a:off x="1626098" y="1543814"/>
              <a:ext cx="349078" cy="404614"/>
              <a:chOff x="1889048" y="1067843"/>
              <a:chExt cx="349078" cy="404614"/>
            </a:xfrm>
            <a:grpFill/>
          </p:grpSpPr>
          <p:sp>
            <p:nvSpPr>
              <p:cNvPr id="1111" name="Oval 1110">
                <a:extLst>
                  <a:ext uri="{FF2B5EF4-FFF2-40B4-BE49-F238E27FC236}">
                    <a16:creationId xmlns:a16="http://schemas.microsoft.com/office/drawing/2014/main" id="{7BC73853-7914-75D8-105E-74B923B7CEBE}"/>
                  </a:ext>
                </a:extLst>
              </p:cNvPr>
              <p:cNvSpPr/>
              <p:nvPr/>
            </p:nvSpPr>
            <p:spPr>
              <a:xfrm>
                <a:off x="2029097" y="1210491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0000A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2" name="Freeform: Shape 1111">
                <a:extLst>
                  <a:ext uri="{FF2B5EF4-FFF2-40B4-BE49-F238E27FC236}">
                    <a16:creationId xmlns:a16="http://schemas.microsoft.com/office/drawing/2014/main" id="{A56A1083-CCA4-5454-725C-48A79204F4DE}"/>
                  </a:ext>
                </a:extLst>
              </p:cNvPr>
              <p:cNvSpPr/>
              <p:nvPr/>
            </p:nvSpPr>
            <p:spPr>
              <a:xfrm>
                <a:off x="1889048" y="1067843"/>
                <a:ext cx="349078" cy="404614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078" h="404614">
                    <a:moveTo>
                      <a:pt x="52963" y="46854"/>
                    </a:moveTo>
                    <a:cubicBezTo>
                      <a:pt x="70380" y="7665"/>
                      <a:pt x="81992" y="26534"/>
                      <a:pt x="113923" y="20728"/>
                    </a:cubicBezTo>
                    <a:cubicBezTo>
                      <a:pt x="145854" y="14922"/>
                      <a:pt x="205363" y="-17009"/>
                      <a:pt x="244552" y="12020"/>
                    </a:cubicBezTo>
                    <a:cubicBezTo>
                      <a:pt x="283741" y="41049"/>
                      <a:pt x="350506" y="129586"/>
                      <a:pt x="349055" y="194900"/>
                    </a:cubicBezTo>
                    <a:cubicBezTo>
                      <a:pt x="347604" y="260214"/>
                      <a:pt x="292449" y="393746"/>
                      <a:pt x="235843" y="403906"/>
                    </a:cubicBezTo>
                    <a:cubicBezTo>
                      <a:pt x="179237" y="414066"/>
                      <a:pt x="41352" y="312466"/>
                      <a:pt x="9421" y="255860"/>
                    </a:cubicBezTo>
                    <a:cubicBezTo>
                      <a:pt x="-22510" y="199254"/>
                      <a:pt x="35546" y="86043"/>
                      <a:pt x="52963" y="46854"/>
                    </a:cubicBezTo>
                    <a:close/>
                  </a:path>
                </a:pathLst>
              </a:custGeom>
              <a:grpFill/>
              <a:ln>
                <a:solidFill>
                  <a:srgbClr val="0000A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96" name="Group 1095">
              <a:extLst>
                <a:ext uri="{FF2B5EF4-FFF2-40B4-BE49-F238E27FC236}">
                  <a16:creationId xmlns:a16="http://schemas.microsoft.com/office/drawing/2014/main" id="{BADA2807-33D6-4524-28B0-D3AF8799D7B3}"/>
                </a:ext>
              </a:extLst>
            </p:cNvPr>
            <p:cNvGrpSpPr/>
            <p:nvPr/>
          </p:nvGrpSpPr>
          <p:grpSpPr>
            <a:xfrm rot="10307305">
              <a:off x="2463494" y="1067842"/>
              <a:ext cx="349078" cy="404614"/>
              <a:chOff x="1889048" y="1067843"/>
              <a:chExt cx="349078" cy="404614"/>
            </a:xfrm>
            <a:grpFill/>
          </p:grpSpPr>
          <p:sp>
            <p:nvSpPr>
              <p:cNvPr id="1109" name="Oval 1108">
                <a:extLst>
                  <a:ext uri="{FF2B5EF4-FFF2-40B4-BE49-F238E27FC236}">
                    <a16:creationId xmlns:a16="http://schemas.microsoft.com/office/drawing/2014/main" id="{57F15397-ADD6-E9DE-76C6-3120E9B240BF}"/>
                  </a:ext>
                </a:extLst>
              </p:cNvPr>
              <p:cNvSpPr/>
              <p:nvPr/>
            </p:nvSpPr>
            <p:spPr>
              <a:xfrm>
                <a:off x="2029097" y="1210491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0000A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0" name="Freeform: Shape 1109">
                <a:extLst>
                  <a:ext uri="{FF2B5EF4-FFF2-40B4-BE49-F238E27FC236}">
                    <a16:creationId xmlns:a16="http://schemas.microsoft.com/office/drawing/2014/main" id="{78F4FCF0-9750-B2AA-80BF-361D2467308D}"/>
                  </a:ext>
                </a:extLst>
              </p:cNvPr>
              <p:cNvSpPr/>
              <p:nvPr/>
            </p:nvSpPr>
            <p:spPr>
              <a:xfrm>
                <a:off x="1889048" y="1067843"/>
                <a:ext cx="349078" cy="404614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078" h="404614">
                    <a:moveTo>
                      <a:pt x="52963" y="46854"/>
                    </a:moveTo>
                    <a:cubicBezTo>
                      <a:pt x="70380" y="7665"/>
                      <a:pt x="81992" y="26534"/>
                      <a:pt x="113923" y="20728"/>
                    </a:cubicBezTo>
                    <a:cubicBezTo>
                      <a:pt x="145854" y="14922"/>
                      <a:pt x="205363" y="-17009"/>
                      <a:pt x="244552" y="12020"/>
                    </a:cubicBezTo>
                    <a:cubicBezTo>
                      <a:pt x="283741" y="41049"/>
                      <a:pt x="350506" y="129586"/>
                      <a:pt x="349055" y="194900"/>
                    </a:cubicBezTo>
                    <a:cubicBezTo>
                      <a:pt x="347604" y="260214"/>
                      <a:pt x="292449" y="393746"/>
                      <a:pt x="235843" y="403906"/>
                    </a:cubicBezTo>
                    <a:cubicBezTo>
                      <a:pt x="179237" y="414066"/>
                      <a:pt x="41352" y="312466"/>
                      <a:pt x="9421" y="255860"/>
                    </a:cubicBezTo>
                    <a:cubicBezTo>
                      <a:pt x="-22510" y="199254"/>
                      <a:pt x="35546" y="86043"/>
                      <a:pt x="52963" y="46854"/>
                    </a:cubicBezTo>
                    <a:close/>
                  </a:path>
                </a:pathLst>
              </a:custGeom>
              <a:grpFill/>
              <a:ln>
                <a:solidFill>
                  <a:srgbClr val="0000A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97" name="Group 1096">
              <a:extLst>
                <a:ext uri="{FF2B5EF4-FFF2-40B4-BE49-F238E27FC236}">
                  <a16:creationId xmlns:a16="http://schemas.microsoft.com/office/drawing/2014/main" id="{C4A50E66-3D62-4664-3258-5F666C76819B}"/>
                </a:ext>
              </a:extLst>
            </p:cNvPr>
            <p:cNvGrpSpPr/>
            <p:nvPr/>
          </p:nvGrpSpPr>
          <p:grpSpPr>
            <a:xfrm rot="5040192">
              <a:off x="2162746" y="1579802"/>
              <a:ext cx="349078" cy="404614"/>
              <a:chOff x="1889048" y="1067843"/>
              <a:chExt cx="349078" cy="404614"/>
            </a:xfrm>
            <a:grpFill/>
          </p:grpSpPr>
          <p:sp>
            <p:nvSpPr>
              <p:cNvPr id="1107" name="Oval 1106">
                <a:extLst>
                  <a:ext uri="{FF2B5EF4-FFF2-40B4-BE49-F238E27FC236}">
                    <a16:creationId xmlns:a16="http://schemas.microsoft.com/office/drawing/2014/main" id="{FA29E9A9-3D4B-5B7C-C3F1-35C510B09160}"/>
                  </a:ext>
                </a:extLst>
              </p:cNvPr>
              <p:cNvSpPr/>
              <p:nvPr/>
            </p:nvSpPr>
            <p:spPr>
              <a:xfrm>
                <a:off x="2029097" y="1210491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0000A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8" name="Freeform: Shape 1107">
                <a:extLst>
                  <a:ext uri="{FF2B5EF4-FFF2-40B4-BE49-F238E27FC236}">
                    <a16:creationId xmlns:a16="http://schemas.microsoft.com/office/drawing/2014/main" id="{C68F96DA-F3B3-F5A3-884E-E916D28FA11A}"/>
                  </a:ext>
                </a:extLst>
              </p:cNvPr>
              <p:cNvSpPr/>
              <p:nvPr/>
            </p:nvSpPr>
            <p:spPr>
              <a:xfrm>
                <a:off x="1889048" y="1067843"/>
                <a:ext cx="349078" cy="404614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078" h="404614">
                    <a:moveTo>
                      <a:pt x="52963" y="46854"/>
                    </a:moveTo>
                    <a:cubicBezTo>
                      <a:pt x="70380" y="7665"/>
                      <a:pt x="81992" y="26534"/>
                      <a:pt x="113923" y="20728"/>
                    </a:cubicBezTo>
                    <a:cubicBezTo>
                      <a:pt x="145854" y="14922"/>
                      <a:pt x="205363" y="-17009"/>
                      <a:pt x="244552" y="12020"/>
                    </a:cubicBezTo>
                    <a:cubicBezTo>
                      <a:pt x="283741" y="41049"/>
                      <a:pt x="350506" y="129586"/>
                      <a:pt x="349055" y="194900"/>
                    </a:cubicBezTo>
                    <a:cubicBezTo>
                      <a:pt x="347604" y="260214"/>
                      <a:pt x="292449" y="393746"/>
                      <a:pt x="235843" y="403906"/>
                    </a:cubicBezTo>
                    <a:cubicBezTo>
                      <a:pt x="179237" y="414066"/>
                      <a:pt x="41352" y="312466"/>
                      <a:pt x="9421" y="255860"/>
                    </a:cubicBezTo>
                    <a:cubicBezTo>
                      <a:pt x="-22510" y="199254"/>
                      <a:pt x="35546" y="86043"/>
                      <a:pt x="52963" y="46854"/>
                    </a:cubicBezTo>
                    <a:close/>
                  </a:path>
                </a:pathLst>
              </a:custGeom>
              <a:grpFill/>
              <a:ln>
                <a:solidFill>
                  <a:srgbClr val="0000A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98" name="Group 1097">
              <a:extLst>
                <a:ext uri="{FF2B5EF4-FFF2-40B4-BE49-F238E27FC236}">
                  <a16:creationId xmlns:a16="http://schemas.microsoft.com/office/drawing/2014/main" id="{94AC3A3A-444E-4D66-83EF-67655B80E4C6}"/>
                </a:ext>
              </a:extLst>
            </p:cNvPr>
            <p:cNvGrpSpPr/>
            <p:nvPr/>
          </p:nvGrpSpPr>
          <p:grpSpPr>
            <a:xfrm rot="5040192">
              <a:off x="2489344" y="1435890"/>
              <a:ext cx="349078" cy="404614"/>
              <a:chOff x="1889048" y="1067843"/>
              <a:chExt cx="349078" cy="404614"/>
            </a:xfrm>
            <a:grpFill/>
          </p:grpSpPr>
          <p:sp>
            <p:nvSpPr>
              <p:cNvPr id="1105" name="Oval 1104">
                <a:extLst>
                  <a:ext uri="{FF2B5EF4-FFF2-40B4-BE49-F238E27FC236}">
                    <a16:creationId xmlns:a16="http://schemas.microsoft.com/office/drawing/2014/main" id="{A62DAD0B-2186-CF81-925E-3A75341B6351}"/>
                  </a:ext>
                </a:extLst>
              </p:cNvPr>
              <p:cNvSpPr/>
              <p:nvPr/>
            </p:nvSpPr>
            <p:spPr>
              <a:xfrm>
                <a:off x="2029097" y="1210491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0000A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6" name="Freeform: Shape 1105">
                <a:extLst>
                  <a:ext uri="{FF2B5EF4-FFF2-40B4-BE49-F238E27FC236}">
                    <a16:creationId xmlns:a16="http://schemas.microsoft.com/office/drawing/2014/main" id="{FE1486CD-9361-3421-05A7-84ECBD7B51B8}"/>
                  </a:ext>
                </a:extLst>
              </p:cNvPr>
              <p:cNvSpPr/>
              <p:nvPr/>
            </p:nvSpPr>
            <p:spPr>
              <a:xfrm>
                <a:off x="1889048" y="1067843"/>
                <a:ext cx="349078" cy="404614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078" h="404614">
                    <a:moveTo>
                      <a:pt x="52963" y="46854"/>
                    </a:moveTo>
                    <a:cubicBezTo>
                      <a:pt x="70380" y="7665"/>
                      <a:pt x="81992" y="26534"/>
                      <a:pt x="113923" y="20728"/>
                    </a:cubicBezTo>
                    <a:cubicBezTo>
                      <a:pt x="145854" y="14922"/>
                      <a:pt x="205363" y="-17009"/>
                      <a:pt x="244552" y="12020"/>
                    </a:cubicBezTo>
                    <a:cubicBezTo>
                      <a:pt x="283741" y="41049"/>
                      <a:pt x="350506" y="129586"/>
                      <a:pt x="349055" y="194900"/>
                    </a:cubicBezTo>
                    <a:cubicBezTo>
                      <a:pt x="347604" y="260214"/>
                      <a:pt x="292449" y="393746"/>
                      <a:pt x="235843" y="403906"/>
                    </a:cubicBezTo>
                    <a:cubicBezTo>
                      <a:pt x="179237" y="414066"/>
                      <a:pt x="41352" y="312466"/>
                      <a:pt x="9421" y="255860"/>
                    </a:cubicBezTo>
                    <a:cubicBezTo>
                      <a:pt x="-22510" y="199254"/>
                      <a:pt x="35546" y="86043"/>
                      <a:pt x="52963" y="46854"/>
                    </a:cubicBezTo>
                    <a:close/>
                  </a:path>
                </a:pathLst>
              </a:custGeom>
              <a:grpFill/>
              <a:ln>
                <a:solidFill>
                  <a:srgbClr val="0000A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99" name="Group 1098">
              <a:extLst>
                <a:ext uri="{FF2B5EF4-FFF2-40B4-BE49-F238E27FC236}">
                  <a16:creationId xmlns:a16="http://schemas.microsoft.com/office/drawing/2014/main" id="{C67DA4DE-BE9B-25DB-0E2D-38CAE0FAB4C7}"/>
                </a:ext>
              </a:extLst>
            </p:cNvPr>
            <p:cNvGrpSpPr/>
            <p:nvPr/>
          </p:nvGrpSpPr>
          <p:grpSpPr>
            <a:xfrm rot="19457905">
              <a:off x="2188627" y="588058"/>
              <a:ext cx="349078" cy="404614"/>
              <a:chOff x="1889048" y="1067843"/>
              <a:chExt cx="349078" cy="404614"/>
            </a:xfrm>
            <a:grpFill/>
          </p:grpSpPr>
          <p:sp>
            <p:nvSpPr>
              <p:cNvPr id="1103" name="Oval 1102">
                <a:extLst>
                  <a:ext uri="{FF2B5EF4-FFF2-40B4-BE49-F238E27FC236}">
                    <a16:creationId xmlns:a16="http://schemas.microsoft.com/office/drawing/2014/main" id="{A1075ABC-A9E6-0D30-496F-5B2F1CE659F0}"/>
                  </a:ext>
                </a:extLst>
              </p:cNvPr>
              <p:cNvSpPr/>
              <p:nvPr/>
            </p:nvSpPr>
            <p:spPr>
              <a:xfrm>
                <a:off x="2029097" y="1210491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0000A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4" name="Freeform: Shape 1103">
                <a:extLst>
                  <a:ext uri="{FF2B5EF4-FFF2-40B4-BE49-F238E27FC236}">
                    <a16:creationId xmlns:a16="http://schemas.microsoft.com/office/drawing/2014/main" id="{E853FDF6-8437-37C4-A4E8-5E3308DEE3AA}"/>
                  </a:ext>
                </a:extLst>
              </p:cNvPr>
              <p:cNvSpPr/>
              <p:nvPr/>
            </p:nvSpPr>
            <p:spPr>
              <a:xfrm>
                <a:off x="1889048" y="1067843"/>
                <a:ext cx="349078" cy="404614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078" h="404614">
                    <a:moveTo>
                      <a:pt x="52963" y="46854"/>
                    </a:moveTo>
                    <a:cubicBezTo>
                      <a:pt x="70380" y="7665"/>
                      <a:pt x="81992" y="26534"/>
                      <a:pt x="113923" y="20728"/>
                    </a:cubicBezTo>
                    <a:cubicBezTo>
                      <a:pt x="145854" y="14922"/>
                      <a:pt x="205363" y="-17009"/>
                      <a:pt x="244552" y="12020"/>
                    </a:cubicBezTo>
                    <a:cubicBezTo>
                      <a:pt x="283741" y="41049"/>
                      <a:pt x="350506" y="129586"/>
                      <a:pt x="349055" y="194900"/>
                    </a:cubicBezTo>
                    <a:cubicBezTo>
                      <a:pt x="347604" y="260214"/>
                      <a:pt x="292449" y="393746"/>
                      <a:pt x="235843" y="403906"/>
                    </a:cubicBezTo>
                    <a:cubicBezTo>
                      <a:pt x="179237" y="414066"/>
                      <a:pt x="41352" y="312466"/>
                      <a:pt x="9421" y="255860"/>
                    </a:cubicBezTo>
                    <a:cubicBezTo>
                      <a:pt x="-22510" y="199254"/>
                      <a:pt x="35546" y="86043"/>
                      <a:pt x="52963" y="46854"/>
                    </a:cubicBezTo>
                    <a:close/>
                  </a:path>
                </a:pathLst>
              </a:custGeom>
              <a:grpFill/>
              <a:ln>
                <a:solidFill>
                  <a:srgbClr val="0000A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00" name="Group 1099">
              <a:extLst>
                <a:ext uri="{FF2B5EF4-FFF2-40B4-BE49-F238E27FC236}">
                  <a16:creationId xmlns:a16="http://schemas.microsoft.com/office/drawing/2014/main" id="{43976460-7A6D-5137-2C08-F6D36C6A2563}"/>
                </a:ext>
              </a:extLst>
            </p:cNvPr>
            <p:cNvGrpSpPr/>
            <p:nvPr/>
          </p:nvGrpSpPr>
          <p:grpSpPr>
            <a:xfrm rot="19457905">
              <a:off x="2481194" y="758478"/>
              <a:ext cx="349078" cy="404614"/>
              <a:chOff x="1889048" y="1067843"/>
              <a:chExt cx="349078" cy="404614"/>
            </a:xfrm>
            <a:grpFill/>
          </p:grpSpPr>
          <p:sp>
            <p:nvSpPr>
              <p:cNvPr id="1101" name="Oval 1100">
                <a:extLst>
                  <a:ext uri="{FF2B5EF4-FFF2-40B4-BE49-F238E27FC236}">
                    <a16:creationId xmlns:a16="http://schemas.microsoft.com/office/drawing/2014/main" id="{31D0F5E4-80FF-173E-C1BC-CA0C843BD473}"/>
                  </a:ext>
                </a:extLst>
              </p:cNvPr>
              <p:cNvSpPr/>
              <p:nvPr/>
            </p:nvSpPr>
            <p:spPr>
              <a:xfrm>
                <a:off x="2029097" y="1210491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0000A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2" name="Freeform: Shape 1101">
                <a:extLst>
                  <a:ext uri="{FF2B5EF4-FFF2-40B4-BE49-F238E27FC236}">
                    <a16:creationId xmlns:a16="http://schemas.microsoft.com/office/drawing/2014/main" id="{220CE5F4-D55D-0FD9-B874-359EE344C0D6}"/>
                  </a:ext>
                </a:extLst>
              </p:cNvPr>
              <p:cNvSpPr/>
              <p:nvPr/>
            </p:nvSpPr>
            <p:spPr>
              <a:xfrm>
                <a:off x="1889048" y="1067843"/>
                <a:ext cx="349078" cy="404614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078" h="404614">
                    <a:moveTo>
                      <a:pt x="52963" y="46854"/>
                    </a:moveTo>
                    <a:cubicBezTo>
                      <a:pt x="70380" y="7665"/>
                      <a:pt x="81992" y="26534"/>
                      <a:pt x="113923" y="20728"/>
                    </a:cubicBezTo>
                    <a:cubicBezTo>
                      <a:pt x="145854" y="14922"/>
                      <a:pt x="205363" y="-17009"/>
                      <a:pt x="244552" y="12020"/>
                    </a:cubicBezTo>
                    <a:cubicBezTo>
                      <a:pt x="283741" y="41049"/>
                      <a:pt x="350506" y="129586"/>
                      <a:pt x="349055" y="194900"/>
                    </a:cubicBezTo>
                    <a:cubicBezTo>
                      <a:pt x="347604" y="260214"/>
                      <a:pt x="292449" y="393746"/>
                      <a:pt x="235843" y="403906"/>
                    </a:cubicBezTo>
                    <a:cubicBezTo>
                      <a:pt x="179237" y="414066"/>
                      <a:pt x="41352" y="312466"/>
                      <a:pt x="9421" y="255860"/>
                    </a:cubicBezTo>
                    <a:cubicBezTo>
                      <a:pt x="-22510" y="199254"/>
                      <a:pt x="35546" y="86043"/>
                      <a:pt x="52963" y="46854"/>
                    </a:cubicBezTo>
                    <a:close/>
                  </a:path>
                </a:pathLst>
              </a:custGeom>
              <a:grpFill/>
              <a:ln>
                <a:solidFill>
                  <a:srgbClr val="0000A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127" name="TextBox 1126">
            <a:extLst>
              <a:ext uri="{FF2B5EF4-FFF2-40B4-BE49-F238E27FC236}">
                <a16:creationId xmlns:a16="http://schemas.microsoft.com/office/drawing/2014/main" id="{87BB7239-A18E-5DF9-A67E-1070F7A98717}"/>
              </a:ext>
            </a:extLst>
          </p:cNvPr>
          <p:cNvSpPr txBox="1"/>
          <p:nvPr/>
        </p:nvSpPr>
        <p:spPr>
          <a:xfrm>
            <a:off x="2716781" y="6081755"/>
            <a:ext cx="249056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PT" dirty="0" err="1"/>
              <a:t>iPSC</a:t>
            </a:r>
            <a:r>
              <a:rPr lang="pt-PT" dirty="0"/>
              <a:t> </a:t>
            </a:r>
            <a:r>
              <a:rPr lang="pt-PT" dirty="0" err="1"/>
              <a:t>iCtrl</a:t>
            </a:r>
            <a:endParaRPr lang="en-US" dirty="0"/>
          </a:p>
        </p:txBody>
      </p:sp>
      <p:sp>
        <p:nvSpPr>
          <p:cNvPr id="1130" name="Arrow: Curved Right 1129">
            <a:extLst>
              <a:ext uri="{FF2B5EF4-FFF2-40B4-BE49-F238E27FC236}">
                <a16:creationId xmlns:a16="http://schemas.microsoft.com/office/drawing/2014/main" id="{99F1A2F2-2475-137F-CE77-21CA3DC4B974}"/>
              </a:ext>
            </a:extLst>
          </p:cNvPr>
          <p:cNvSpPr/>
          <p:nvPr/>
        </p:nvSpPr>
        <p:spPr>
          <a:xfrm>
            <a:off x="2213613" y="3673138"/>
            <a:ext cx="871109" cy="1621140"/>
          </a:xfrm>
          <a:prstGeom prst="curvedRightArrow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131" name="TextBox 1130">
            <a:extLst>
              <a:ext uri="{FF2B5EF4-FFF2-40B4-BE49-F238E27FC236}">
                <a16:creationId xmlns:a16="http://schemas.microsoft.com/office/drawing/2014/main" id="{21C468BE-A3DC-FA2E-EAA6-DF6B77908CFA}"/>
              </a:ext>
            </a:extLst>
          </p:cNvPr>
          <p:cNvSpPr txBox="1"/>
          <p:nvPr/>
        </p:nvSpPr>
        <p:spPr>
          <a:xfrm>
            <a:off x="956161" y="4102401"/>
            <a:ext cx="123586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PT" dirty="0"/>
              <a:t>Gene </a:t>
            </a:r>
            <a:r>
              <a:rPr lang="en-US" dirty="0"/>
              <a:t>correction</a:t>
            </a:r>
          </a:p>
        </p:txBody>
      </p:sp>
      <p:grpSp>
        <p:nvGrpSpPr>
          <p:cNvPr id="1182" name="Group 1181">
            <a:extLst>
              <a:ext uri="{FF2B5EF4-FFF2-40B4-BE49-F238E27FC236}">
                <a16:creationId xmlns:a16="http://schemas.microsoft.com/office/drawing/2014/main" id="{9DF8FE41-D32B-BE3A-2D41-95A561FEE33E}"/>
              </a:ext>
            </a:extLst>
          </p:cNvPr>
          <p:cNvGrpSpPr>
            <a:grpSpLocks noChangeAspect="1"/>
          </p:cNvGrpSpPr>
          <p:nvPr/>
        </p:nvGrpSpPr>
        <p:grpSpPr>
          <a:xfrm>
            <a:off x="6159924" y="473547"/>
            <a:ext cx="1491401" cy="1488385"/>
            <a:chOff x="3643903" y="1246144"/>
            <a:chExt cx="2276412" cy="2271809"/>
          </a:xfrm>
          <a:solidFill>
            <a:srgbClr val="008176">
              <a:alpha val="20000"/>
            </a:srgbClr>
          </a:solidFill>
        </p:grpSpPr>
        <p:grpSp>
          <p:nvGrpSpPr>
            <p:cNvPr id="1164" name="Group 1163">
              <a:extLst>
                <a:ext uri="{FF2B5EF4-FFF2-40B4-BE49-F238E27FC236}">
                  <a16:creationId xmlns:a16="http://schemas.microsoft.com/office/drawing/2014/main" id="{C15DAD48-6455-389B-DF5A-553566DC993D}"/>
                </a:ext>
              </a:extLst>
            </p:cNvPr>
            <p:cNvGrpSpPr/>
            <p:nvPr/>
          </p:nvGrpSpPr>
          <p:grpSpPr>
            <a:xfrm rot="1426080">
              <a:off x="5308178" y="2124299"/>
              <a:ext cx="350999" cy="969643"/>
              <a:chOff x="4645055" y="1456300"/>
              <a:chExt cx="350999" cy="969643"/>
            </a:xfrm>
            <a:grpFill/>
          </p:grpSpPr>
          <p:sp>
            <p:nvSpPr>
              <p:cNvPr id="1165" name="Oval 1164">
                <a:extLst>
                  <a:ext uri="{FF2B5EF4-FFF2-40B4-BE49-F238E27FC236}">
                    <a16:creationId xmlns:a16="http://schemas.microsoft.com/office/drawing/2014/main" id="{72466402-CA9B-FAF3-3AE1-C7164026BCD2}"/>
                  </a:ext>
                </a:extLst>
              </p:cNvPr>
              <p:cNvSpPr/>
              <p:nvPr/>
            </p:nvSpPr>
            <p:spPr>
              <a:xfrm rot="19457905">
                <a:off x="4823960" y="1934921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00817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6" name="Freeform: Shape 1165">
                <a:extLst>
                  <a:ext uri="{FF2B5EF4-FFF2-40B4-BE49-F238E27FC236}">
                    <a16:creationId xmlns:a16="http://schemas.microsoft.com/office/drawing/2014/main" id="{83EE4F99-B5FF-A9EB-3838-B58320A73597}"/>
                  </a:ext>
                </a:extLst>
              </p:cNvPr>
              <p:cNvSpPr/>
              <p:nvPr/>
            </p:nvSpPr>
            <p:spPr>
              <a:xfrm rot="19457905">
                <a:off x="4645055" y="1456300"/>
                <a:ext cx="350999" cy="969643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  <a:gd name="connsiteX0" fmla="*/ 54637 w 351160"/>
                  <a:gd name="connsiteY0" fmla="*/ 46854 h 535968"/>
                  <a:gd name="connsiteX1" fmla="*/ 115597 w 351160"/>
                  <a:gd name="connsiteY1" fmla="*/ 20728 h 535968"/>
                  <a:gd name="connsiteX2" fmla="*/ 246226 w 351160"/>
                  <a:gd name="connsiteY2" fmla="*/ 12020 h 535968"/>
                  <a:gd name="connsiteX3" fmla="*/ 350729 w 351160"/>
                  <a:gd name="connsiteY3" fmla="*/ 194900 h 535968"/>
                  <a:gd name="connsiteX4" fmla="*/ 271561 w 351160"/>
                  <a:gd name="connsiteY4" fmla="*/ 535610 h 535968"/>
                  <a:gd name="connsiteX5" fmla="*/ 11095 w 351160"/>
                  <a:gd name="connsiteY5" fmla="*/ 255860 h 535968"/>
                  <a:gd name="connsiteX6" fmla="*/ 54637 w 351160"/>
                  <a:gd name="connsiteY6" fmla="*/ 46854 h 535968"/>
                  <a:gd name="connsiteX0" fmla="*/ 54313 w 350836"/>
                  <a:gd name="connsiteY0" fmla="*/ 135906 h 625020"/>
                  <a:gd name="connsiteX1" fmla="*/ 97363 w 350836"/>
                  <a:gd name="connsiteY1" fmla="*/ 395 h 625020"/>
                  <a:gd name="connsiteX2" fmla="*/ 245902 w 350836"/>
                  <a:gd name="connsiteY2" fmla="*/ 101072 h 625020"/>
                  <a:gd name="connsiteX3" fmla="*/ 350405 w 350836"/>
                  <a:gd name="connsiteY3" fmla="*/ 283952 h 625020"/>
                  <a:gd name="connsiteX4" fmla="*/ 271237 w 350836"/>
                  <a:gd name="connsiteY4" fmla="*/ 624662 h 625020"/>
                  <a:gd name="connsiteX5" fmla="*/ 10771 w 350836"/>
                  <a:gd name="connsiteY5" fmla="*/ 344912 h 625020"/>
                  <a:gd name="connsiteX6" fmla="*/ 54313 w 350836"/>
                  <a:gd name="connsiteY6" fmla="*/ 135906 h 625020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3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2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92711"/>
                  <a:gd name="connsiteY0" fmla="*/ 245065 h 734179"/>
                  <a:gd name="connsiteX1" fmla="*/ 79143 w 392711"/>
                  <a:gd name="connsiteY1" fmla="*/ 168 h 734179"/>
                  <a:gd name="connsiteX2" fmla="*/ 245592 w 392711"/>
                  <a:gd name="connsiteY2" fmla="*/ 210231 h 734179"/>
                  <a:gd name="connsiteX3" fmla="*/ 392527 w 392711"/>
                  <a:gd name="connsiteY3" fmla="*/ 423603 h 734179"/>
                  <a:gd name="connsiteX4" fmla="*/ 270928 w 392711"/>
                  <a:gd name="connsiteY4" fmla="*/ 733821 h 734179"/>
                  <a:gd name="connsiteX5" fmla="*/ 10462 w 392711"/>
                  <a:gd name="connsiteY5" fmla="*/ 454071 h 734179"/>
                  <a:gd name="connsiteX6" fmla="*/ 54004 w 392711"/>
                  <a:gd name="connsiteY6" fmla="*/ 245065 h 734179"/>
                  <a:gd name="connsiteX0" fmla="*/ 54004 w 392558"/>
                  <a:gd name="connsiteY0" fmla="*/ 245382 h 734496"/>
                  <a:gd name="connsiteX1" fmla="*/ 79143 w 392558"/>
                  <a:gd name="connsiteY1" fmla="*/ 485 h 734496"/>
                  <a:gd name="connsiteX2" fmla="*/ 260838 w 392558"/>
                  <a:gd name="connsiteY2" fmla="*/ 189332 h 734496"/>
                  <a:gd name="connsiteX3" fmla="*/ 392527 w 392558"/>
                  <a:gd name="connsiteY3" fmla="*/ 423920 h 734496"/>
                  <a:gd name="connsiteX4" fmla="*/ 270928 w 392558"/>
                  <a:gd name="connsiteY4" fmla="*/ 734138 h 734496"/>
                  <a:gd name="connsiteX5" fmla="*/ 10462 w 392558"/>
                  <a:gd name="connsiteY5" fmla="*/ 454388 h 734496"/>
                  <a:gd name="connsiteX6" fmla="*/ 54004 w 392558"/>
                  <a:gd name="connsiteY6" fmla="*/ 245382 h 734496"/>
                  <a:gd name="connsiteX0" fmla="*/ 54004 w 392558"/>
                  <a:gd name="connsiteY0" fmla="*/ 245486 h 734600"/>
                  <a:gd name="connsiteX1" fmla="*/ 79143 w 392558"/>
                  <a:gd name="connsiteY1" fmla="*/ 589 h 734600"/>
                  <a:gd name="connsiteX2" fmla="*/ 260838 w 392558"/>
                  <a:gd name="connsiteY2" fmla="*/ 189436 h 734600"/>
                  <a:gd name="connsiteX3" fmla="*/ 392527 w 392558"/>
                  <a:gd name="connsiteY3" fmla="*/ 424024 h 734600"/>
                  <a:gd name="connsiteX4" fmla="*/ 270928 w 392558"/>
                  <a:gd name="connsiteY4" fmla="*/ 734242 h 734600"/>
                  <a:gd name="connsiteX5" fmla="*/ 10462 w 392558"/>
                  <a:gd name="connsiteY5" fmla="*/ 454492 h 734600"/>
                  <a:gd name="connsiteX6" fmla="*/ 54004 w 392558"/>
                  <a:gd name="connsiteY6" fmla="*/ 245486 h 734600"/>
                  <a:gd name="connsiteX0" fmla="*/ 24312 w 362866"/>
                  <a:gd name="connsiteY0" fmla="*/ 245486 h 734727"/>
                  <a:gd name="connsiteX1" fmla="*/ 49451 w 362866"/>
                  <a:gd name="connsiteY1" fmla="*/ 589 h 734727"/>
                  <a:gd name="connsiteX2" fmla="*/ 231146 w 362866"/>
                  <a:gd name="connsiteY2" fmla="*/ 189436 h 734727"/>
                  <a:gd name="connsiteX3" fmla="*/ 362835 w 362866"/>
                  <a:gd name="connsiteY3" fmla="*/ 424024 h 734727"/>
                  <a:gd name="connsiteX4" fmla="*/ 241236 w 362866"/>
                  <a:gd name="connsiteY4" fmla="*/ 734242 h 734727"/>
                  <a:gd name="connsiteX5" fmla="*/ 15028 w 362866"/>
                  <a:gd name="connsiteY5" fmla="*/ 511281 h 734727"/>
                  <a:gd name="connsiteX6" fmla="*/ 24312 w 362866"/>
                  <a:gd name="connsiteY6" fmla="*/ 245486 h 734727"/>
                  <a:gd name="connsiteX0" fmla="*/ 6063 w 377988"/>
                  <a:gd name="connsiteY0" fmla="*/ 231998 h 734502"/>
                  <a:gd name="connsiteX1" fmla="*/ 64573 w 377988"/>
                  <a:gd name="connsiteY1" fmla="*/ 357 h 734502"/>
                  <a:gd name="connsiteX2" fmla="*/ 246268 w 377988"/>
                  <a:gd name="connsiteY2" fmla="*/ 189204 h 734502"/>
                  <a:gd name="connsiteX3" fmla="*/ 377957 w 377988"/>
                  <a:gd name="connsiteY3" fmla="*/ 423792 h 734502"/>
                  <a:gd name="connsiteX4" fmla="*/ 256358 w 377988"/>
                  <a:gd name="connsiteY4" fmla="*/ 734010 h 734502"/>
                  <a:gd name="connsiteX5" fmla="*/ 30150 w 377988"/>
                  <a:gd name="connsiteY5" fmla="*/ 511049 h 734502"/>
                  <a:gd name="connsiteX6" fmla="*/ 6063 w 377988"/>
                  <a:gd name="connsiteY6" fmla="*/ 231998 h 734502"/>
                  <a:gd name="connsiteX0" fmla="*/ 6063 w 378504"/>
                  <a:gd name="connsiteY0" fmla="*/ 232014 h 734518"/>
                  <a:gd name="connsiteX1" fmla="*/ 64573 w 378504"/>
                  <a:gd name="connsiteY1" fmla="*/ 373 h 734518"/>
                  <a:gd name="connsiteX2" fmla="*/ 289802 w 378504"/>
                  <a:gd name="connsiteY2" fmla="*/ 188332 h 734518"/>
                  <a:gd name="connsiteX3" fmla="*/ 377957 w 378504"/>
                  <a:gd name="connsiteY3" fmla="*/ 423808 h 734518"/>
                  <a:gd name="connsiteX4" fmla="*/ 256358 w 378504"/>
                  <a:gd name="connsiteY4" fmla="*/ 734026 h 734518"/>
                  <a:gd name="connsiteX5" fmla="*/ 30150 w 378504"/>
                  <a:gd name="connsiteY5" fmla="*/ 511065 h 734518"/>
                  <a:gd name="connsiteX6" fmla="*/ 6063 w 378504"/>
                  <a:gd name="connsiteY6" fmla="*/ 232014 h 734518"/>
                  <a:gd name="connsiteX0" fmla="*/ 12287 w 384775"/>
                  <a:gd name="connsiteY0" fmla="*/ 392885 h 895389"/>
                  <a:gd name="connsiteX1" fmla="*/ 25701 w 384775"/>
                  <a:gd name="connsiteY1" fmla="*/ 150 h 895389"/>
                  <a:gd name="connsiteX2" fmla="*/ 296026 w 384775"/>
                  <a:gd name="connsiteY2" fmla="*/ 349203 h 895389"/>
                  <a:gd name="connsiteX3" fmla="*/ 384181 w 384775"/>
                  <a:gd name="connsiteY3" fmla="*/ 584679 h 895389"/>
                  <a:gd name="connsiteX4" fmla="*/ 262582 w 384775"/>
                  <a:gd name="connsiteY4" fmla="*/ 894897 h 895389"/>
                  <a:gd name="connsiteX5" fmla="*/ 36374 w 384775"/>
                  <a:gd name="connsiteY5" fmla="*/ 671936 h 895389"/>
                  <a:gd name="connsiteX6" fmla="*/ 12287 w 384775"/>
                  <a:gd name="connsiteY6" fmla="*/ 392885 h 895389"/>
                  <a:gd name="connsiteX0" fmla="*/ 9962 w 381856"/>
                  <a:gd name="connsiteY0" fmla="*/ 394527 h 897031"/>
                  <a:gd name="connsiteX1" fmla="*/ 23376 w 381856"/>
                  <a:gd name="connsiteY1" fmla="*/ 1792 h 897031"/>
                  <a:gd name="connsiteX2" fmla="*/ 260545 w 381856"/>
                  <a:gd name="connsiteY2" fmla="*/ 262675 h 897031"/>
                  <a:gd name="connsiteX3" fmla="*/ 381856 w 381856"/>
                  <a:gd name="connsiteY3" fmla="*/ 586321 h 897031"/>
                  <a:gd name="connsiteX4" fmla="*/ 260257 w 381856"/>
                  <a:gd name="connsiteY4" fmla="*/ 896539 h 897031"/>
                  <a:gd name="connsiteX5" fmla="*/ 34049 w 381856"/>
                  <a:gd name="connsiteY5" fmla="*/ 673578 h 897031"/>
                  <a:gd name="connsiteX6" fmla="*/ 9962 w 381856"/>
                  <a:gd name="connsiteY6" fmla="*/ 394527 h 897031"/>
                  <a:gd name="connsiteX0" fmla="*/ 8487 w 383259"/>
                  <a:gd name="connsiteY0" fmla="*/ 337699 h 895920"/>
                  <a:gd name="connsiteX1" fmla="*/ 24779 w 383259"/>
                  <a:gd name="connsiteY1" fmla="*/ 651 h 895920"/>
                  <a:gd name="connsiteX2" fmla="*/ 261948 w 383259"/>
                  <a:gd name="connsiteY2" fmla="*/ 261534 h 895920"/>
                  <a:gd name="connsiteX3" fmla="*/ 383259 w 383259"/>
                  <a:gd name="connsiteY3" fmla="*/ 585180 h 895920"/>
                  <a:gd name="connsiteX4" fmla="*/ 261660 w 383259"/>
                  <a:gd name="connsiteY4" fmla="*/ 895398 h 895920"/>
                  <a:gd name="connsiteX5" fmla="*/ 35452 w 383259"/>
                  <a:gd name="connsiteY5" fmla="*/ 672437 h 895920"/>
                  <a:gd name="connsiteX6" fmla="*/ 8487 w 383259"/>
                  <a:gd name="connsiteY6" fmla="*/ 337699 h 895920"/>
                  <a:gd name="connsiteX0" fmla="*/ 2125 w 394133"/>
                  <a:gd name="connsiteY0" fmla="*/ 346913 h 896067"/>
                  <a:gd name="connsiteX1" fmla="*/ 35653 w 394133"/>
                  <a:gd name="connsiteY1" fmla="*/ 803 h 896067"/>
                  <a:gd name="connsiteX2" fmla="*/ 272822 w 394133"/>
                  <a:gd name="connsiteY2" fmla="*/ 261686 h 896067"/>
                  <a:gd name="connsiteX3" fmla="*/ 394133 w 394133"/>
                  <a:gd name="connsiteY3" fmla="*/ 585332 h 896067"/>
                  <a:gd name="connsiteX4" fmla="*/ 272534 w 394133"/>
                  <a:gd name="connsiteY4" fmla="*/ 895550 h 896067"/>
                  <a:gd name="connsiteX5" fmla="*/ 46326 w 394133"/>
                  <a:gd name="connsiteY5" fmla="*/ 672589 h 896067"/>
                  <a:gd name="connsiteX6" fmla="*/ 2125 w 394133"/>
                  <a:gd name="connsiteY6" fmla="*/ 346913 h 896067"/>
                  <a:gd name="connsiteX0" fmla="*/ 2125 w 359876"/>
                  <a:gd name="connsiteY0" fmla="*/ 346876 h 896030"/>
                  <a:gd name="connsiteX1" fmla="*/ 35653 w 359876"/>
                  <a:gd name="connsiteY1" fmla="*/ 766 h 896030"/>
                  <a:gd name="connsiteX2" fmla="*/ 272822 w 359876"/>
                  <a:gd name="connsiteY2" fmla="*/ 261649 h 896030"/>
                  <a:gd name="connsiteX3" fmla="*/ 359876 w 359876"/>
                  <a:gd name="connsiteY3" fmla="*/ 528505 h 896030"/>
                  <a:gd name="connsiteX4" fmla="*/ 272534 w 359876"/>
                  <a:gd name="connsiteY4" fmla="*/ 895513 h 896030"/>
                  <a:gd name="connsiteX5" fmla="*/ 46326 w 359876"/>
                  <a:gd name="connsiteY5" fmla="*/ 672552 h 896030"/>
                  <a:gd name="connsiteX6" fmla="*/ 2125 w 359876"/>
                  <a:gd name="connsiteY6" fmla="*/ 346876 h 896030"/>
                  <a:gd name="connsiteX0" fmla="*/ 1002 w 359398"/>
                  <a:gd name="connsiteY0" fmla="*/ 346759 h 895913"/>
                  <a:gd name="connsiteX1" fmla="*/ 34530 w 359398"/>
                  <a:gd name="connsiteY1" fmla="*/ 649 h 895913"/>
                  <a:gd name="connsiteX2" fmla="*/ 235236 w 359398"/>
                  <a:gd name="connsiteY2" fmla="*/ 267502 h 895913"/>
                  <a:gd name="connsiteX3" fmla="*/ 358753 w 359398"/>
                  <a:gd name="connsiteY3" fmla="*/ 528388 h 895913"/>
                  <a:gd name="connsiteX4" fmla="*/ 271411 w 359398"/>
                  <a:gd name="connsiteY4" fmla="*/ 895396 h 895913"/>
                  <a:gd name="connsiteX5" fmla="*/ 45203 w 359398"/>
                  <a:gd name="connsiteY5" fmla="*/ 672435 h 895913"/>
                  <a:gd name="connsiteX6" fmla="*/ 1002 w 359398"/>
                  <a:gd name="connsiteY6" fmla="*/ 346759 h 895913"/>
                  <a:gd name="connsiteX0" fmla="*/ 1002 w 351371"/>
                  <a:gd name="connsiteY0" fmla="*/ 346772 h 895926"/>
                  <a:gd name="connsiteX1" fmla="*/ 34530 w 351371"/>
                  <a:gd name="connsiteY1" fmla="*/ 662 h 895926"/>
                  <a:gd name="connsiteX2" fmla="*/ 235236 w 351371"/>
                  <a:gd name="connsiteY2" fmla="*/ 267515 h 895926"/>
                  <a:gd name="connsiteX3" fmla="*/ 350580 w 351371"/>
                  <a:gd name="connsiteY3" fmla="*/ 554699 h 895926"/>
                  <a:gd name="connsiteX4" fmla="*/ 271411 w 351371"/>
                  <a:gd name="connsiteY4" fmla="*/ 895409 h 895926"/>
                  <a:gd name="connsiteX5" fmla="*/ 45203 w 351371"/>
                  <a:gd name="connsiteY5" fmla="*/ 672448 h 895926"/>
                  <a:gd name="connsiteX6" fmla="*/ 1002 w 351371"/>
                  <a:gd name="connsiteY6" fmla="*/ 346772 h 895926"/>
                  <a:gd name="connsiteX0" fmla="*/ 1002 w 351251"/>
                  <a:gd name="connsiteY0" fmla="*/ 346772 h 958551"/>
                  <a:gd name="connsiteX1" fmla="*/ 34530 w 351251"/>
                  <a:gd name="connsiteY1" fmla="*/ 662 h 958551"/>
                  <a:gd name="connsiteX2" fmla="*/ 235236 w 351251"/>
                  <a:gd name="connsiteY2" fmla="*/ 267515 h 958551"/>
                  <a:gd name="connsiteX3" fmla="*/ 350580 w 351251"/>
                  <a:gd name="connsiteY3" fmla="*/ 554699 h 958551"/>
                  <a:gd name="connsiteX4" fmla="*/ 269207 w 351251"/>
                  <a:gd name="connsiteY4" fmla="*/ 958168 h 958551"/>
                  <a:gd name="connsiteX5" fmla="*/ 45203 w 351251"/>
                  <a:gd name="connsiteY5" fmla="*/ 672448 h 958551"/>
                  <a:gd name="connsiteX6" fmla="*/ 1002 w 351251"/>
                  <a:gd name="connsiteY6" fmla="*/ 346772 h 958551"/>
                  <a:gd name="connsiteX0" fmla="*/ 1002 w 350999"/>
                  <a:gd name="connsiteY0" fmla="*/ 346772 h 969643"/>
                  <a:gd name="connsiteX1" fmla="*/ 34530 w 350999"/>
                  <a:gd name="connsiteY1" fmla="*/ 662 h 969643"/>
                  <a:gd name="connsiteX2" fmla="*/ 235236 w 350999"/>
                  <a:gd name="connsiteY2" fmla="*/ 267515 h 969643"/>
                  <a:gd name="connsiteX3" fmla="*/ 350580 w 350999"/>
                  <a:gd name="connsiteY3" fmla="*/ 554699 h 969643"/>
                  <a:gd name="connsiteX4" fmla="*/ 269207 w 350999"/>
                  <a:gd name="connsiteY4" fmla="*/ 958168 h 969643"/>
                  <a:gd name="connsiteX5" fmla="*/ 45203 w 350999"/>
                  <a:gd name="connsiteY5" fmla="*/ 672448 h 969643"/>
                  <a:gd name="connsiteX6" fmla="*/ 1002 w 350999"/>
                  <a:gd name="connsiteY6" fmla="*/ 346772 h 969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0999" h="969643">
                    <a:moveTo>
                      <a:pt x="1002" y="346772"/>
                    </a:moveTo>
                    <a:cubicBezTo>
                      <a:pt x="-777" y="234808"/>
                      <a:pt x="-4509" y="13871"/>
                      <a:pt x="34530" y="662"/>
                    </a:cubicBezTo>
                    <a:cubicBezTo>
                      <a:pt x="73569" y="-12547"/>
                      <a:pt x="182561" y="175176"/>
                      <a:pt x="235236" y="267515"/>
                    </a:cubicBezTo>
                    <a:cubicBezTo>
                      <a:pt x="287911" y="359854"/>
                      <a:pt x="344918" y="439590"/>
                      <a:pt x="350580" y="554699"/>
                    </a:cubicBezTo>
                    <a:cubicBezTo>
                      <a:pt x="356242" y="669808"/>
                      <a:pt x="303281" y="1039055"/>
                      <a:pt x="269207" y="958168"/>
                    </a:cubicBezTo>
                    <a:cubicBezTo>
                      <a:pt x="212601" y="968328"/>
                      <a:pt x="89904" y="774347"/>
                      <a:pt x="45203" y="672448"/>
                    </a:cubicBezTo>
                    <a:cubicBezTo>
                      <a:pt x="502" y="570549"/>
                      <a:pt x="2781" y="458736"/>
                      <a:pt x="1002" y="346772"/>
                    </a:cubicBezTo>
                    <a:close/>
                  </a:path>
                </a:pathLst>
              </a:custGeom>
              <a:grpFill/>
              <a:ln>
                <a:solidFill>
                  <a:srgbClr val="00817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144" name="Group 1143">
              <a:extLst>
                <a:ext uri="{FF2B5EF4-FFF2-40B4-BE49-F238E27FC236}">
                  <a16:creationId xmlns:a16="http://schemas.microsoft.com/office/drawing/2014/main" id="{1DF923FC-D688-CD07-3DB1-86230AB8EA16}"/>
                </a:ext>
              </a:extLst>
            </p:cNvPr>
            <p:cNvGrpSpPr/>
            <p:nvPr/>
          </p:nvGrpSpPr>
          <p:grpSpPr>
            <a:xfrm>
              <a:off x="4645055" y="1456300"/>
              <a:ext cx="350999" cy="969643"/>
              <a:chOff x="4645055" y="1456300"/>
              <a:chExt cx="350999" cy="969643"/>
            </a:xfrm>
            <a:grpFill/>
          </p:grpSpPr>
          <p:sp>
            <p:nvSpPr>
              <p:cNvPr id="1142" name="Oval 1141">
                <a:extLst>
                  <a:ext uri="{FF2B5EF4-FFF2-40B4-BE49-F238E27FC236}">
                    <a16:creationId xmlns:a16="http://schemas.microsoft.com/office/drawing/2014/main" id="{9D08C7C6-7536-5FA7-ED9B-A1FB46D1D8A0}"/>
                  </a:ext>
                </a:extLst>
              </p:cNvPr>
              <p:cNvSpPr/>
              <p:nvPr/>
            </p:nvSpPr>
            <p:spPr>
              <a:xfrm rot="19457905">
                <a:off x="4823960" y="1934921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00817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3" name="Freeform: Shape 1142">
                <a:extLst>
                  <a:ext uri="{FF2B5EF4-FFF2-40B4-BE49-F238E27FC236}">
                    <a16:creationId xmlns:a16="http://schemas.microsoft.com/office/drawing/2014/main" id="{25317CB3-13CA-9C1D-463B-F24605C68800}"/>
                  </a:ext>
                </a:extLst>
              </p:cNvPr>
              <p:cNvSpPr/>
              <p:nvPr/>
            </p:nvSpPr>
            <p:spPr>
              <a:xfrm rot="19457905">
                <a:off x="4645055" y="1456300"/>
                <a:ext cx="350999" cy="969643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  <a:gd name="connsiteX0" fmla="*/ 54637 w 351160"/>
                  <a:gd name="connsiteY0" fmla="*/ 46854 h 535968"/>
                  <a:gd name="connsiteX1" fmla="*/ 115597 w 351160"/>
                  <a:gd name="connsiteY1" fmla="*/ 20728 h 535968"/>
                  <a:gd name="connsiteX2" fmla="*/ 246226 w 351160"/>
                  <a:gd name="connsiteY2" fmla="*/ 12020 h 535968"/>
                  <a:gd name="connsiteX3" fmla="*/ 350729 w 351160"/>
                  <a:gd name="connsiteY3" fmla="*/ 194900 h 535968"/>
                  <a:gd name="connsiteX4" fmla="*/ 271561 w 351160"/>
                  <a:gd name="connsiteY4" fmla="*/ 535610 h 535968"/>
                  <a:gd name="connsiteX5" fmla="*/ 11095 w 351160"/>
                  <a:gd name="connsiteY5" fmla="*/ 255860 h 535968"/>
                  <a:gd name="connsiteX6" fmla="*/ 54637 w 351160"/>
                  <a:gd name="connsiteY6" fmla="*/ 46854 h 535968"/>
                  <a:gd name="connsiteX0" fmla="*/ 54313 w 350836"/>
                  <a:gd name="connsiteY0" fmla="*/ 135906 h 625020"/>
                  <a:gd name="connsiteX1" fmla="*/ 97363 w 350836"/>
                  <a:gd name="connsiteY1" fmla="*/ 395 h 625020"/>
                  <a:gd name="connsiteX2" fmla="*/ 245902 w 350836"/>
                  <a:gd name="connsiteY2" fmla="*/ 101072 h 625020"/>
                  <a:gd name="connsiteX3" fmla="*/ 350405 w 350836"/>
                  <a:gd name="connsiteY3" fmla="*/ 283952 h 625020"/>
                  <a:gd name="connsiteX4" fmla="*/ 271237 w 350836"/>
                  <a:gd name="connsiteY4" fmla="*/ 624662 h 625020"/>
                  <a:gd name="connsiteX5" fmla="*/ 10771 w 350836"/>
                  <a:gd name="connsiteY5" fmla="*/ 344912 h 625020"/>
                  <a:gd name="connsiteX6" fmla="*/ 54313 w 350836"/>
                  <a:gd name="connsiteY6" fmla="*/ 135906 h 625020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3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2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92711"/>
                  <a:gd name="connsiteY0" fmla="*/ 245065 h 734179"/>
                  <a:gd name="connsiteX1" fmla="*/ 79143 w 392711"/>
                  <a:gd name="connsiteY1" fmla="*/ 168 h 734179"/>
                  <a:gd name="connsiteX2" fmla="*/ 245592 w 392711"/>
                  <a:gd name="connsiteY2" fmla="*/ 210231 h 734179"/>
                  <a:gd name="connsiteX3" fmla="*/ 392527 w 392711"/>
                  <a:gd name="connsiteY3" fmla="*/ 423603 h 734179"/>
                  <a:gd name="connsiteX4" fmla="*/ 270928 w 392711"/>
                  <a:gd name="connsiteY4" fmla="*/ 733821 h 734179"/>
                  <a:gd name="connsiteX5" fmla="*/ 10462 w 392711"/>
                  <a:gd name="connsiteY5" fmla="*/ 454071 h 734179"/>
                  <a:gd name="connsiteX6" fmla="*/ 54004 w 392711"/>
                  <a:gd name="connsiteY6" fmla="*/ 245065 h 734179"/>
                  <a:gd name="connsiteX0" fmla="*/ 54004 w 392558"/>
                  <a:gd name="connsiteY0" fmla="*/ 245382 h 734496"/>
                  <a:gd name="connsiteX1" fmla="*/ 79143 w 392558"/>
                  <a:gd name="connsiteY1" fmla="*/ 485 h 734496"/>
                  <a:gd name="connsiteX2" fmla="*/ 260838 w 392558"/>
                  <a:gd name="connsiteY2" fmla="*/ 189332 h 734496"/>
                  <a:gd name="connsiteX3" fmla="*/ 392527 w 392558"/>
                  <a:gd name="connsiteY3" fmla="*/ 423920 h 734496"/>
                  <a:gd name="connsiteX4" fmla="*/ 270928 w 392558"/>
                  <a:gd name="connsiteY4" fmla="*/ 734138 h 734496"/>
                  <a:gd name="connsiteX5" fmla="*/ 10462 w 392558"/>
                  <a:gd name="connsiteY5" fmla="*/ 454388 h 734496"/>
                  <a:gd name="connsiteX6" fmla="*/ 54004 w 392558"/>
                  <a:gd name="connsiteY6" fmla="*/ 245382 h 734496"/>
                  <a:gd name="connsiteX0" fmla="*/ 54004 w 392558"/>
                  <a:gd name="connsiteY0" fmla="*/ 245486 h 734600"/>
                  <a:gd name="connsiteX1" fmla="*/ 79143 w 392558"/>
                  <a:gd name="connsiteY1" fmla="*/ 589 h 734600"/>
                  <a:gd name="connsiteX2" fmla="*/ 260838 w 392558"/>
                  <a:gd name="connsiteY2" fmla="*/ 189436 h 734600"/>
                  <a:gd name="connsiteX3" fmla="*/ 392527 w 392558"/>
                  <a:gd name="connsiteY3" fmla="*/ 424024 h 734600"/>
                  <a:gd name="connsiteX4" fmla="*/ 270928 w 392558"/>
                  <a:gd name="connsiteY4" fmla="*/ 734242 h 734600"/>
                  <a:gd name="connsiteX5" fmla="*/ 10462 w 392558"/>
                  <a:gd name="connsiteY5" fmla="*/ 454492 h 734600"/>
                  <a:gd name="connsiteX6" fmla="*/ 54004 w 392558"/>
                  <a:gd name="connsiteY6" fmla="*/ 245486 h 734600"/>
                  <a:gd name="connsiteX0" fmla="*/ 24312 w 362866"/>
                  <a:gd name="connsiteY0" fmla="*/ 245486 h 734727"/>
                  <a:gd name="connsiteX1" fmla="*/ 49451 w 362866"/>
                  <a:gd name="connsiteY1" fmla="*/ 589 h 734727"/>
                  <a:gd name="connsiteX2" fmla="*/ 231146 w 362866"/>
                  <a:gd name="connsiteY2" fmla="*/ 189436 h 734727"/>
                  <a:gd name="connsiteX3" fmla="*/ 362835 w 362866"/>
                  <a:gd name="connsiteY3" fmla="*/ 424024 h 734727"/>
                  <a:gd name="connsiteX4" fmla="*/ 241236 w 362866"/>
                  <a:gd name="connsiteY4" fmla="*/ 734242 h 734727"/>
                  <a:gd name="connsiteX5" fmla="*/ 15028 w 362866"/>
                  <a:gd name="connsiteY5" fmla="*/ 511281 h 734727"/>
                  <a:gd name="connsiteX6" fmla="*/ 24312 w 362866"/>
                  <a:gd name="connsiteY6" fmla="*/ 245486 h 734727"/>
                  <a:gd name="connsiteX0" fmla="*/ 6063 w 377988"/>
                  <a:gd name="connsiteY0" fmla="*/ 231998 h 734502"/>
                  <a:gd name="connsiteX1" fmla="*/ 64573 w 377988"/>
                  <a:gd name="connsiteY1" fmla="*/ 357 h 734502"/>
                  <a:gd name="connsiteX2" fmla="*/ 246268 w 377988"/>
                  <a:gd name="connsiteY2" fmla="*/ 189204 h 734502"/>
                  <a:gd name="connsiteX3" fmla="*/ 377957 w 377988"/>
                  <a:gd name="connsiteY3" fmla="*/ 423792 h 734502"/>
                  <a:gd name="connsiteX4" fmla="*/ 256358 w 377988"/>
                  <a:gd name="connsiteY4" fmla="*/ 734010 h 734502"/>
                  <a:gd name="connsiteX5" fmla="*/ 30150 w 377988"/>
                  <a:gd name="connsiteY5" fmla="*/ 511049 h 734502"/>
                  <a:gd name="connsiteX6" fmla="*/ 6063 w 377988"/>
                  <a:gd name="connsiteY6" fmla="*/ 231998 h 734502"/>
                  <a:gd name="connsiteX0" fmla="*/ 6063 w 378504"/>
                  <a:gd name="connsiteY0" fmla="*/ 232014 h 734518"/>
                  <a:gd name="connsiteX1" fmla="*/ 64573 w 378504"/>
                  <a:gd name="connsiteY1" fmla="*/ 373 h 734518"/>
                  <a:gd name="connsiteX2" fmla="*/ 289802 w 378504"/>
                  <a:gd name="connsiteY2" fmla="*/ 188332 h 734518"/>
                  <a:gd name="connsiteX3" fmla="*/ 377957 w 378504"/>
                  <a:gd name="connsiteY3" fmla="*/ 423808 h 734518"/>
                  <a:gd name="connsiteX4" fmla="*/ 256358 w 378504"/>
                  <a:gd name="connsiteY4" fmla="*/ 734026 h 734518"/>
                  <a:gd name="connsiteX5" fmla="*/ 30150 w 378504"/>
                  <a:gd name="connsiteY5" fmla="*/ 511065 h 734518"/>
                  <a:gd name="connsiteX6" fmla="*/ 6063 w 378504"/>
                  <a:gd name="connsiteY6" fmla="*/ 232014 h 734518"/>
                  <a:gd name="connsiteX0" fmla="*/ 12287 w 384775"/>
                  <a:gd name="connsiteY0" fmla="*/ 392885 h 895389"/>
                  <a:gd name="connsiteX1" fmla="*/ 25701 w 384775"/>
                  <a:gd name="connsiteY1" fmla="*/ 150 h 895389"/>
                  <a:gd name="connsiteX2" fmla="*/ 296026 w 384775"/>
                  <a:gd name="connsiteY2" fmla="*/ 349203 h 895389"/>
                  <a:gd name="connsiteX3" fmla="*/ 384181 w 384775"/>
                  <a:gd name="connsiteY3" fmla="*/ 584679 h 895389"/>
                  <a:gd name="connsiteX4" fmla="*/ 262582 w 384775"/>
                  <a:gd name="connsiteY4" fmla="*/ 894897 h 895389"/>
                  <a:gd name="connsiteX5" fmla="*/ 36374 w 384775"/>
                  <a:gd name="connsiteY5" fmla="*/ 671936 h 895389"/>
                  <a:gd name="connsiteX6" fmla="*/ 12287 w 384775"/>
                  <a:gd name="connsiteY6" fmla="*/ 392885 h 895389"/>
                  <a:gd name="connsiteX0" fmla="*/ 9962 w 381856"/>
                  <a:gd name="connsiteY0" fmla="*/ 394527 h 897031"/>
                  <a:gd name="connsiteX1" fmla="*/ 23376 w 381856"/>
                  <a:gd name="connsiteY1" fmla="*/ 1792 h 897031"/>
                  <a:gd name="connsiteX2" fmla="*/ 260545 w 381856"/>
                  <a:gd name="connsiteY2" fmla="*/ 262675 h 897031"/>
                  <a:gd name="connsiteX3" fmla="*/ 381856 w 381856"/>
                  <a:gd name="connsiteY3" fmla="*/ 586321 h 897031"/>
                  <a:gd name="connsiteX4" fmla="*/ 260257 w 381856"/>
                  <a:gd name="connsiteY4" fmla="*/ 896539 h 897031"/>
                  <a:gd name="connsiteX5" fmla="*/ 34049 w 381856"/>
                  <a:gd name="connsiteY5" fmla="*/ 673578 h 897031"/>
                  <a:gd name="connsiteX6" fmla="*/ 9962 w 381856"/>
                  <a:gd name="connsiteY6" fmla="*/ 394527 h 897031"/>
                  <a:gd name="connsiteX0" fmla="*/ 8487 w 383259"/>
                  <a:gd name="connsiteY0" fmla="*/ 337699 h 895920"/>
                  <a:gd name="connsiteX1" fmla="*/ 24779 w 383259"/>
                  <a:gd name="connsiteY1" fmla="*/ 651 h 895920"/>
                  <a:gd name="connsiteX2" fmla="*/ 261948 w 383259"/>
                  <a:gd name="connsiteY2" fmla="*/ 261534 h 895920"/>
                  <a:gd name="connsiteX3" fmla="*/ 383259 w 383259"/>
                  <a:gd name="connsiteY3" fmla="*/ 585180 h 895920"/>
                  <a:gd name="connsiteX4" fmla="*/ 261660 w 383259"/>
                  <a:gd name="connsiteY4" fmla="*/ 895398 h 895920"/>
                  <a:gd name="connsiteX5" fmla="*/ 35452 w 383259"/>
                  <a:gd name="connsiteY5" fmla="*/ 672437 h 895920"/>
                  <a:gd name="connsiteX6" fmla="*/ 8487 w 383259"/>
                  <a:gd name="connsiteY6" fmla="*/ 337699 h 895920"/>
                  <a:gd name="connsiteX0" fmla="*/ 2125 w 394133"/>
                  <a:gd name="connsiteY0" fmla="*/ 346913 h 896067"/>
                  <a:gd name="connsiteX1" fmla="*/ 35653 w 394133"/>
                  <a:gd name="connsiteY1" fmla="*/ 803 h 896067"/>
                  <a:gd name="connsiteX2" fmla="*/ 272822 w 394133"/>
                  <a:gd name="connsiteY2" fmla="*/ 261686 h 896067"/>
                  <a:gd name="connsiteX3" fmla="*/ 394133 w 394133"/>
                  <a:gd name="connsiteY3" fmla="*/ 585332 h 896067"/>
                  <a:gd name="connsiteX4" fmla="*/ 272534 w 394133"/>
                  <a:gd name="connsiteY4" fmla="*/ 895550 h 896067"/>
                  <a:gd name="connsiteX5" fmla="*/ 46326 w 394133"/>
                  <a:gd name="connsiteY5" fmla="*/ 672589 h 896067"/>
                  <a:gd name="connsiteX6" fmla="*/ 2125 w 394133"/>
                  <a:gd name="connsiteY6" fmla="*/ 346913 h 896067"/>
                  <a:gd name="connsiteX0" fmla="*/ 2125 w 359876"/>
                  <a:gd name="connsiteY0" fmla="*/ 346876 h 896030"/>
                  <a:gd name="connsiteX1" fmla="*/ 35653 w 359876"/>
                  <a:gd name="connsiteY1" fmla="*/ 766 h 896030"/>
                  <a:gd name="connsiteX2" fmla="*/ 272822 w 359876"/>
                  <a:gd name="connsiteY2" fmla="*/ 261649 h 896030"/>
                  <a:gd name="connsiteX3" fmla="*/ 359876 w 359876"/>
                  <a:gd name="connsiteY3" fmla="*/ 528505 h 896030"/>
                  <a:gd name="connsiteX4" fmla="*/ 272534 w 359876"/>
                  <a:gd name="connsiteY4" fmla="*/ 895513 h 896030"/>
                  <a:gd name="connsiteX5" fmla="*/ 46326 w 359876"/>
                  <a:gd name="connsiteY5" fmla="*/ 672552 h 896030"/>
                  <a:gd name="connsiteX6" fmla="*/ 2125 w 359876"/>
                  <a:gd name="connsiteY6" fmla="*/ 346876 h 896030"/>
                  <a:gd name="connsiteX0" fmla="*/ 1002 w 359398"/>
                  <a:gd name="connsiteY0" fmla="*/ 346759 h 895913"/>
                  <a:gd name="connsiteX1" fmla="*/ 34530 w 359398"/>
                  <a:gd name="connsiteY1" fmla="*/ 649 h 895913"/>
                  <a:gd name="connsiteX2" fmla="*/ 235236 w 359398"/>
                  <a:gd name="connsiteY2" fmla="*/ 267502 h 895913"/>
                  <a:gd name="connsiteX3" fmla="*/ 358753 w 359398"/>
                  <a:gd name="connsiteY3" fmla="*/ 528388 h 895913"/>
                  <a:gd name="connsiteX4" fmla="*/ 271411 w 359398"/>
                  <a:gd name="connsiteY4" fmla="*/ 895396 h 895913"/>
                  <a:gd name="connsiteX5" fmla="*/ 45203 w 359398"/>
                  <a:gd name="connsiteY5" fmla="*/ 672435 h 895913"/>
                  <a:gd name="connsiteX6" fmla="*/ 1002 w 359398"/>
                  <a:gd name="connsiteY6" fmla="*/ 346759 h 895913"/>
                  <a:gd name="connsiteX0" fmla="*/ 1002 w 351371"/>
                  <a:gd name="connsiteY0" fmla="*/ 346772 h 895926"/>
                  <a:gd name="connsiteX1" fmla="*/ 34530 w 351371"/>
                  <a:gd name="connsiteY1" fmla="*/ 662 h 895926"/>
                  <a:gd name="connsiteX2" fmla="*/ 235236 w 351371"/>
                  <a:gd name="connsiteY2" fmla="*/ 267515 h 895926"/>
                  <a:gd name="connsiteX3" fmla="*/ 350580 w 351371"/>
                  <a:gd name="connsiteY3" fmla="*/ 554699 h 895926"/>
                  <a:gd name="connsiteX4" fmla="*/ 271411 w 351371"/>
                  <a:gd name="connsiteY4" fmla="*/ 895409 h 895926"/>
                  <a:gd name="connsiteX5" fmla="*/ 45203 w 351371"/>
                  <a:gd name="connsiteY5" fmla="*/ 672448 h 895926"/>
                  <a:gd name="connsiteX6" fmla="*/ 1002 w 351371"/>
                  <a:gd name="connsiteY6" fmla="*/ 346772 h 895926"/>
                  <a:gd name="connsiteX0" fmla="*/ 1002 w 351251"/>
                  <a:gd name="connsiteY0" fmla="*/ 346772 h 958551"/>
                  <a:gd name="connsiteX1" fmla="*/ 34530 w 351251"/>
                  <a:gd name="connsiteY1" fmla="*/ 662 h 958551"/>
                  <a:gd name="connsiteX2" fmla="*/ 235236 w 351251"/>
                  <a:gd name="connsiteY2" fmla="*/ 267515 h 958551"/>
                  <a:gd name="connsiteX3" fmla="*/ 350580 w 351251"/>
                  <a:gd name="connsiteY3" fmla="*/ 554699 h 958551"/>
                  <a:gd name="connsiteX4" fmla="*/ 269207 w 351251"/>
                  <a:gd name="connsiteY4" fmla="*/ 958168 h 958551"/>
                  <a:gd name="connsiteX5" fmla="*/ 45203 w 351251"/>
                  <a:gd name="connsiteY5" fmla="*/ 672448 h 958551"/>
                  <a:gd name="connsiteX6" fmla="*/ 1002 w 351251"/>
                  <a:gd name="connsiteY6" fmla="*/ 346772 h 958551"/>
                  <a:gd name="connsiteX0" fmla="*/ 1002 w 350999"/>
                  <a:gd name="connsiteY0" fmla="*/ 346772 h 969643"/>
                  <a:gd name="connsiteX1" fmla="*/ 34530 w 350999"/>
                  <a:gd name="connsiteY1" fmla="*/ 662 h 969643"/>
                  <a:gd name="connsiteX2" fmla="*/ 235236 w 350999"/>
                  <a:gd name="connsiteY2" fmla="*/ 267515 h 969643"/>
                  <a:gd name="connsiteX3" fmla="*/ 350580 w 350999"/>
                  <a:gd name="connsiteY3" fmla="*/ 554699 h 969643"/>
                  <a:gd name="connsiteX4" fmla="*/ 269207 w 350999"/>
                  <a:gd name="connsiteY4" fmla="*/ 958168 h 969643"/>
                  <a:gd name="connsiteX5" fmla="*/ 45203 w 350999"/>
                  <a:gd name="connsiteY5" fmla="*/ 672448 h 969643"/>
                  <a:gd name="connsiteX6" fmla="*/ 1002 w 350999"/>
                  <a:gd name="connsiteY6" fmla="*/ 346772 h 969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0999" h="969643">
                    <a:moveTo>
                      <a:pt x="1002" y="346772"/>
                    </a:moveTo>
                    <a:cubicBezTo>
                      <a:pt x="-777" y="234808"/>
                      <a:pt x="-4509" y="13871"/>
                      <a:pt x="34530" y="662"/>
                    </a:cubicBezTo>
                    <a:cubicBezTo>
                      <a:pt x="73569" y="-12547"/>
                      <a:pt x="182561" y="175176"/>
                      <a:pt x="235236" y="267515"/>
                    </a:cubicBezTo>
                    <a:cubicBezTo>
                      <a:pt x="287911" y="359854"/>
                      <a:pt x="344918" y="439590"/>
                      <a:pt x="350580" y="554699"/>
                    </a:cubicBezTo>
                    <a:cubicBezTo>
                      <a:pt x="356242" y="669808"/>
                      <a:pt x="303281" y="1039055"/>
                      <a:pt x="269207" y="958168"/>
                    </a:cubicBezTo>
                    <a:cubicBezTo>
                      <a:pt x="212601" y="968328"/>
                      <a:pt x="89904" y="774347"/>
                      <a:pt x="45203" y="672448"/>
                    </a:cubicBezTo>
                    <a:cubicBezTo>
                      <a:pt x="502" y="570549"/>
                      <a:pt x="2781" y="458736"/>
                      <a:pt x="1002" y="346772"/>
                    </a:cubicBezTo>
                    <a:close/>
                  </a:path>
                </a:pathLst>
              </a:custGeom>
              <a:grpFill/>
              <a:ln>
                <a:solidFill>
                  <a:srgbClr val="00817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145" name="Group 1144">
              <a:extLst>
                <a:ext uri="{FF2B5EF4-FFF2-40B4-BE49-F238E27FC236}">
                  <a16:creationId xmlns:a16="http://schemas.microsoft.com/office/drawing/2014/main" id="{4D91F43B-2E6C-AC38-8861-B52BCD0278AC}"/>
                </a:ext>
              </a:extLst>
            </p:cNvPr>
            <p:cNvGrpSpPr/>
            <p:nvPr/>
          </p:nvGrpSpPr>
          <p:grpSpPr>
            <a:xfrm rot="1471488">
              <a:off x="4370713" y="1668887"/>
              <a:ext cx="350999" cy="969643"/>
              <a:chOff x="4645055" y="1456300"/>
              <a:chExt cx="350999" cy="969643"/>
            </a:xfrm>
            <a:grpFill/>
          </p:grpSpPr>
          <p:sp>
            <p:nvSpPr>
              <p:cNvPr id="1146" name="Oval 1145">
                <a:extLst>
                  <a:ext uri="{FF2B5EF4-FFF2-40B4-BE49-F238E27FC236}">
                    <a16:creationId xmlns:a16="http://schemas.microsoft.com/office/drawing/2014/main" id="{8C8A782D-637E-3A5E-1F1C-71D79EE26927}"/>
                  </a:ext>
                </a:extLst>
              </p:cNvPr>
              <p:cNvSpPr/>
              <p:nvPr/>
            </p:nvSpPr>
            <p:spPr>
              <a:xfrm rot="19457905">
                <a:off x="4823960" y="1934921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00817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7" name="Freeform: Shape 1146">
                <a:extLst>
                  <a:ext uri="{FF2B5EF4-FFF2-40B4-BE49-F238E27FC236}">
                    <a16:creationId xmlns:a16="http://schemas.microsoft.com/office/drawing/2014/main" id="{FBB09D27-237E-3061-8807-72C8C2F28350}"/>
                  </a:ext>
                </a:extLst>
              </p:cNvPr>
              <p:cNvSpPr/>
              <p:nvPr/>
            </p:nvSpPr>
            <p:spPr>
              <a:xfrm rot="19457905">
                <a:off x="4645055" y="1456300"/>
                <a:ext cx="350999" cy="969643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  <a:gd name="connsiteX0" fmla="*/ 54637 w 351160"/>
                  <a:gd name="connsiteY0" fmla="*/ 46854 h 535968"/>
                  <a:gd name="connsiteX1" fmla="*/ 115597 w 351160"/>
                  <a:gd name="connsiteY1" fmla="*/ 20728 h 535968"/>
                  <a:gd name="connsiteX2" fmla="*/ 246226 w 351160"/>
                  <a:gd name="connsiteY2" fmla="*/ 12020 h 535968"/>
                  <a:gd name="connsiteX3" fmla="*/ 350729 w 351160"/>
                  <a:gd name="connsiteY3" fmla="*/ 194900 h 535968"/>
                  <a:gd name="connsiteX4" fmla="*/ 271561 w 351160"/>
                  <a:gd name="connsiteY4" fmla="*/ 535610 h 535968"/>
                  <a:gd name="connsiteX5" fmla="*/ 11095 w 351160"/>
                  <a:gd name="connsiteY5" fmla="*/ 255860 h 535968"/>
                  <a:gd name="connsiteX6" fmla="*/ 54637 w 351160"/>
                  <a:gd name="connsiteY6" fmla="*/ 46854 h 535968"/>
                  <a:gd name="connsiteX0" fmla="*/ 54313 w 350836"/>
                  <a:gd name="connsiteY0" fmla="*/ 135906 h 625020"/>
                  <a:gd name="connsiteX1" fmla="*/ 97363 w 350836"/>
                  <a:gd name="connsiteY1" fmla="*/ 395 h 625020"/>
                  <a:gd name="connsiteX2" fmla="*/ 245902 w 350836"/>
                  <a:gd name="connsiteY2" fmla="*/ 101072 h 625020"/>
                  <a:gd name="connsiteX3" fmla="*/ 350405 w 350836"/>
                  <a:gd name="connsiteY3" fmla="*/ 283952 h 625020"/>
                  <a:gd name="connsiteX4" fmla="*/ 271237 w 350836"/>
                  <a:gd name="connsiteY4" fmla="*/ 624662 h 625020"/>
                  <a:gd name="connsiteX5" fmla="*/ 10771 w 350836"/>
                  <a:gd name="connsiteY5" fmla="*/ 344912 h 625020"/>
                  <a:gd name="connsiteX6" fmla="*/ 54313 w 350836"/>
                  <a:gd name="connsiteY6" fmla="*/ 135906 h 625020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3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2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92711"/>
                  <a:gd name="connsiteY0" fmla="*/ 245065 h 734179"/>
                  <a:gd name="connsiteX1" fmla="*/ 79143 w 392711"/>
                  <a:gd name="connsiteY1" fmla="*/ 168 h 734179"/>
                  <a:gd name="connsiteX2" fmla="*/ 245592 w 392711"/>
                  <a:gd name="connsiteY2" fmla="*/ 210231 h 734179"/>
                  <a:gd name="connsiteX3" fmla="*/ 392527 w 392711"/>
                  <a:gd name="connsiteY3" fmla="*/ 423603 h 734179"/>
                  <a:gd name="connsiteX4" fmla="*/ 270928 w 392711"/>
                  <a:gd name="connsiteY4" fmla="*/ 733821 h 734179"/>
                  <a:gd name="connsiteX5" fmla="*/ 10462 w 392711"/>
                  <a:gd name="connsiteY5" fmla="*/ 454071 h 734179"/>
                  <a:gd name="connsiteX6" fmla="*/ 54004 w 392711"/>
                  <a:gd name="connsiteY6" fmla="*/ 245065 h 734179"/>
                  <a:gd name="connsiteX0" fmla="*/ 54004 w 392558"/>
                  <a:gd name="connsiteY0" fmla="*/ 245382 h 734496"/>
                  <a:gd name="connsiteX1" fmla="*/ 79143 w 392558"/>
                  <a:gd name="connsiteY1" fmla="*/ 485 h 734496"/>
                  <a:gd name="connsiteX2" fmla="*/ 260838 w 392558"/>
                  <a:gd name="connsiteY2" fmla="*/ 189332 h 734496"/>
                  <a:gd name="connsiteX3" fmla="*/ 392527 w 392558"/>
                  <a:gd name="connsiteY3" fmla="*/ 423920 h 734496"/>
                  <a:gd name="connsiteX4" fmla="*/ 270928 w 392558"/>
                  <a:gd name="connsiteY4" fmla="*/ 734138 h 734496"/>
                  <a:gd name="connsiteX5" fmla="*/ 10462 w 392558"/>
                  <a:gd name="connsiteY5" fmla="*/ 454388 h 734496"/>
                  <a:gd name="connsiteX6" fmla="*/ 54004 w 392558"/>
                  <a:gd name="connsiteY6" fmla="*/ 245382 h 734496"/>
                  <a:gd name="connsiteX0" fmla="*/ 54004 w 392558"/>
                  <a:gd name="connsiteY0" fmla="*/ 245486 h 734600"/>
                  <a:gd name="connsiteX1" fmla="*/ 79143 w 392558"/>
                  <a:gd name="connsiteY1" fmla="*/ 589 h 734600"/>
                  <a:gd name="connsiteX2" fmla="*/ 260838 w 392558"/>
                  <a:gd name="connsiteY2" fmla="*/ 189436 h 734600"/>
                  <a:gd name="connsiteX3" fmla="*/ 392527 w 392558"/>
                  <a:gd name="connsiteY3" fmla="*/ 424024 h 734600"/>
                  <a:gd name="connsiteX4" fmla="*/ 270928 w 392558"/>
                  <a:gd name="connsiteY4" fmla="*/ 734242 h 734600"/>
                  <a:gd name="connsiteX5" fmla="*/ 10462 w 392558"/>
                  <a:gd name="connsiteY5" fmla="*/ 454492 h 734600"/>
                  <a:gd name="connsiteX6" fmla="*/ 54004 w 392558"/>
                  <a:gd name="connsiteY6" fmla="*/ 245486 h 734600"/>
                  <a:gd name="connsiteX0" fmla="*/ 24312 w 362866"/>
                  <a:gd name="connsiteY0" fmla="*/ 245486 h 734727"/>
                  <a:gd name="connsiteX1" fmla="*/ 49451 w 362866"/>
                  <a:gd name="connsiteY1" fmla="*/ 589 h 734727"/>
                  <a:gd name="connsiteX2" fmla="*/ 231146 w 362866"/>
                  <a:gd name="connsiteY2" fmla="*/ 189436 h 734727"/>
                  <a:gd name="connsiteX3" fmla="*/ 362835 w 362866"/>
                  <a:gd name="connsiteY3" fmla="*/ 424024 h 734727"/>
                  <a:gd name="connsiteX4" fmla="*/ 241236 w 362866"/>
                  <a:gd name="connsiteY4" fmla="*/ 734242 h 734727"/>
                  <a:gd name="connsiteX5" fmla="*/ 15028 w 362866"/>
                  <a:gd name="connsiteY5" fmla="*/ 511281 h 734727"/>
                  <a:gd name="connsiteX6" fmla="*/ 24312 w 362866"/>
                  <a:gd name="connsiteY6" fmla="*/ 245486 h 734727"/>
                  <a:gd name="connsiteX0" fmla="*/ 6063 w 377988"/>
                  <a:gd name="connsiteY0" fmla="*/ 231998 h 734502"/>
                  <a:gd name="connsiteX1" fmla="*/ 64573 w 377988"/>
                  <a:gd name="connsiteY1" fmla="*/ 357 h 734502"/>
                  <a:gd name="connsiteX2" fmla="*/ 246268 w 377988"/>
                  <a:gd name="connsiteY2" fmla="*/ 189204 h 734502"/>
                  <a:gd name="connsiteX3" fmla="*/ 377957 w 377988"/>
                  <a:gd name="connsiteY3" fmla="*/ 423792 h 734502"/>
                  <a:gd name="connsiteX4" fmla="*/ 256358 w 377988"/>
                  <a:gd name="connsiteY4" fmla="*/ 734010 h 734502"/>
                  <a:gd name="connsiteX5" fmla="*/ 30150 w 377988"/>
                  <a:gd name="connsiteY5" fmla="*/ 511049 h 734502"/>
                  <a:gd name="connsiteX6" fmla="*/ 6063 w 377988"/>
                  <a:gd name="connsiteY6" fmla="*/ 231998 h 734502"/>
                  <a:gd name="connsiteX0" fmla="*/ 6063 w 378504"/>
                  <a:gd name="connsiteY0" fmla="*/ 232014 h 734518"/>
                  <a:gd name="connsiteX1" fmla="*/ 64573 w 378504"/>
                  <a:gd name="connsiteY1" fmla="*/ 373 h 734518"/>
                  <a:gd name="connsiteX2" fmla="*/ 289802 w 378504"/>
                  <a:gd name="connsiteY2" fmla="*/ 188332 h 734518"/>
                  <a:gd name="connsiteX3" fmla="*/ 377957 w 378504"/>
                  <a:gd name="connsiteY3" fmla="*/ 423808 h 734518"/>
                  <a:gd name="connsiteX4" fmla="*/ 256358 w 378504"/>
                  <a:gd name="connsiteY4" fmla="*/ 734026 h 734518"/>
                  <a:gd name="connsiteX5" fmla="*/ 30150 w 378504"/>
                  <a:gd name="connsiteY5" fmla="*/ 511065 h 734518"/>
                  <a:gd name="connsiteX6" fmla="*/ 6063 w 378504"/>
                  <a:gd name="connsiteY6" fmla="*/ 232014 h 734518"/>
                  <a:gd name="connsiteX0" fmla="*/ 12287 w 384775"/>
                  <a:gd name="connsiteY0" fmla="*/ 392885 h 895389"/>
                  <a:gd name="connsiteX1" fmla="*/ 25701 w 384775"/>
                  <a:gd name="connsiteY1" fmla="*/ 150 h 895389"/>
                  <a:gd name="connsiteX2" fmla="*/ 296026 w 384775"/>
                  <a:gd name="connsiteY2" fmla="*/ 349203 h 895389"/>
                  <a:gd name="connsiteX3" fmla="*/ 384181 w 384775"/>
                  <a:gd name="connsiteY3" fmla="*/ 584679 h 895389"/>
                  <a:gd name="connsiteX4" fmla="*/ 262582 w 384775"/>
                  <a:gd name="connsiteY4" fmla="*/ 894897 h 895389"/>
                  <a:gd name="connsiteX5" fmla="*/ 36374 w 384775"/>
                  <a:gd name="connsiteY5" fmla="*/ 671936 h 895389"/>
                  <a:gd name="connsiteX6" fmla="*/ 12287 w 384775"/>
                  <a:gd name="connsiteY6" fmla="*/ 392885 h 895389"/>
                  <a:gd name="connsiteX0" fmla="*/ 9962 w 381856"/>
                  <a:gd name="connsiteY0" fmla="*/ 394527 h 897031"/>
                  <a:gd name="connsiteX1" fmla="*/ 23376 w 381856"/>
                  <a:gd name="connsiteY1" fmla="*/ 1792 h 897031"/>
                  <a:gd name="connsiteX2" fmla="*/ 260545 w 381856"/>
                  <a:gd name="connsiteY2" fmla="*/ 262675 h 897031"/>
                  <a:gd name="connsiteX3" fmla="*/ 381856 w 381856"/>
                  <a:gd name="connsiteY3" fmla="*/ 586321 h 897031"/>
                  <a:gd name="connsiteX4" fmla="*/ 260257 w 381856"/>
                  <a:gd name="connsiteY4" fmla="*/ 896539 h 897031"/>
                  <a:gd name="connsiteX5" fmla="*/ 34049 w 381856"/>
                  <a:gd name="connsiteY5" fmla="*/ 673578 h 897031"/>
                  <a:gd name="connsiteX6" fmla="*/ 9962 w 381856"/>
                  <a:gd name="connsiteY6" fmla="*/ 394527 h 897031"/>
                  <a:gd name="connsiteX0" fmla="*/ 8487 w 383259"/>
                  <a:gd name="connsiteY0" fmla="*/ 337699 h 895920"/>
                  <a:gd name="connsiteX1" fmla="*/ 24779 w 383259"/>
                  <a:gd name="connsiteY1" fmla="*/ 651 h 895920"/>
                  <a:gd name="connsiteX2" fmla="*/ 261948 w 383259"/>
                  <a:gd name="connsiteY2" fmla="*/ 261534 h 895920"/>
                  <a:gd name="connsiteX3" fmla="*/ 383259 w 383259"/>
                  <a:gd name="connsiteY3" fmla="*/ 585180 h 895920"/>
                  <a:gd name="connsiteX4" fmla="*/ 261660 w 383259"/>
                  <a:gd name="connsiteY4" fmla="*/ 895398 h 895920"/>
                  <a:gd name="connsiteX5" fmla="*/ 35452 w 383259"/>
                  <a:gd name="connsiteY5" fmla="*/ 672437 h 895920"/>
                  <a:gd name="connsiteX6" fmla="*/ 8487 w 383259"/>
                  <a:gd name="connsiteY6" fmla="*/ 337699 h 895920"/>
                  <a:gd name="connsiteX0" fmla="*/ 2125 w 394133"/>
                  <a:gd name="connsiteY0" fmla="*/ 346913 h 896067"/>
                  <a:gd name="connsiteX1" fmla="*/ 35653 w 394133"/>
                  <a:gd name="connsiteY1" fmla="*/ 803 h 896067"/>
                  <a:gd name="connsiteX2" fmla="*/ 272822 w 394133"/>
                  <a:gd name="connsiteY2" fmla="*/ 261686 h 896067"/>
                  <a:gd name="connsiteX3" fmla="*/ 394133 w 394133"/>
                  <a:gd name="connsiteY3" fmla="*/ 585332 h 896067"/>
                  <a:gd name="connsiteX4" fmla="*/ 272534 w 394133"/>
                  <a:gd name="connsiteY4" fmla="*/ 895550 h 896067"/>
                  <a:gd name="connsiteX5" fmla="*/ 46326 w 394133"/>
                  <a:gd name="connsiteY5" fmla="*/ 672589 h 896067"/>
                  <a:gd name="connsiteX6" fmla="*/ 2125 w 394133"/>
                  <a:gd name="connsiteY6" fmla="*/ 346913 h 896067"/>
                  <a:gd name="connsiteX0" fmla="*/ 2125 w 359876"/>
                  <a:gd name="connsiteY0" fmla="*/ 346876 h 896030"/>
                  <a:gd name="connsiteX1" fmla="*/ 35653 w 359876"/>
                  <a:gd name="connsiteY1" fmla="*/ 766 h 896030"/>
                  <a:gd name="connsiteX2" fmla="*/ 272822 w 359876"/>
                  <a:gd name="connsiteY2" fmla="*/ 261649 h 896030"/>
                  <a:gd name="connsiteX3" fmla="*/ 359876 w 359876"/>
                  <a:gd name="connsiteY3" fmla="*/ 528505 h 896030"/>
                  <a:gd name="connsiteX4" fmla="*/ 272534 w 359876"/>
                  <a:gd name="connsiteY4" fmla="*/ 895513 h 896030"/>
                  <a:gd name="connsiteX5" fmla="*/ 46326 w 359876"/>
                  <a:gd name="connsiteY5" fmla="*/ 672552 h 896030"/>
                  <a:gd name="connsiteX6" fmla="*/ 2125 w 359876"/>
                  <a:gd name="connsiteY6" fmla="*/ 346876 h 896030"/>
                  <a:gd name="connsiteX0" fmla="*/ 1002 w 359398"/>
                  <a:gd name="connsiteY0" fmla="*/ 346759 h 895913"/>
                  <a:gd name="connsiteX1" fmla="*/ 34530 w 359398"/>
                  <a:gd name="connsiteY1" fmla="*/ 649 h 895913"/>
                  <a:gd name="connsiteX2" fmla="*/ 235236 w 359398"/>
                  <a:gd name="connsiteY2" fmla="*/ 267502 h 895913"/>
                  <a:gd name="connsiteX3" fmla="*/ 358753 w 359398"/>
                  <a:gd name="connsiteY3" fmla="*/ 528388 h 895913"/>
                  <a:gd name="connsiteX4" fmla="*/ 271411 w 359398"/>
                  <a:gd name="connsiteY4" fmla="*/ 895396 h 895913"/>
                  <a:gd name="connsiteX5" fmla="*/ 45203 w 359398"/>
                  <a:gd name="connsiteY5" fmla="*/ 672435 h 895913"/>
                  <a:gd name="connsiteX6" fmla="*/ 1002 w 359398"/>
                  <a:gd name="connsiteY6" fmla="*/ 346759 h 895913"/>
                  <a:gd name="connsiteX0" fmla="*/ 1002 w 351371"/>
                  <a:gd name="connsiteY0" fmla="*/ 346772 h 895926"/>
                  <a:gd name="connsiteX1" fmla="*/ 34530 w 351371"/>
                  <a:gd name="connsiteY1" fmla="*/ 662 h 895926"/>
                  <a:gd name="connsiteX2" fmla="*/ 235236 w 351371"/>
                  <a:gd name="connsiteY2" fmla="*/ 267515 h 895926"/>
                  <a:gd name="connsiteX3" fmla="*/ 350580 w 351371"/>
                  <a:gd name="connsiteY3" fmla="*/ 554699 h 895926"/>
                  <a:gd name="connsiteX4" fmla="*/ 271411 w 351371"/>
                  <a:gd name="connsiteY4" fmla="*/ 895409 h 895926"/>
                  <a:gd name="connsiteX5" fmla="*/ 45203 w 351371"/>
                  <a:gd name="connsiteY5" fmla="*/ 672448 h 895926"/>
                  <a:gd name="connsiteX6" fmla="*/ 1002 w 351371"/>
                  <a:gd name="connsiteY6" fmla="*/ 346772 h 895926"/>
                  <a:gd name="connsiteX0" fmla="*/ 1002 w 351251"/>
                  <a:gd name="connsiteY0" fmla="*/ 346772 h 958551"/>
                  <a:gd name="connsiteX1" fmla="*/ 34530 w 351251"/>
                  <a:gd name="connsiteY1" fmla="*/ 662 h 958551"/>
                  <a:gd name="connsiteX2" fmla="*/ 235236 w 351251"/>
                  <a:gd name="connsiteY2" fmla="*/ 267515 h 958551"/>
                  <a:gd name="connsiteX3" fmla="*/ 350580 w 351251"/>
                  <a:gd name="connsiteY3" fmla="*/ 554699 h 958551"/>
                  <a:gd name="connsiteX4" fmla="*/ 269207 w 351251"/>
                  <a:gd name="connsiteY4" fmla="*/ 958168 h 958551"/>
                  <a:gd name="connsiteX5" fmla="*/ 45203 w 351251"/>
                  <a:gd name="connsiteY5" fmla="*/ 672448 h 958551"/>
                  <a:gd name="connsiteX6" fmla="*/ 1002 w 351251"/>
                  <a:gd name="connsiteY6" fmla="*/ 346772 h 958551"/>
                  <a:gd name="connsiteX0" fmla="*/ 1002 w 350999"/>
                  <a:gd name="connsiteY0" fmla="*/ 346772 h 969643"/>
                  <a:gd name="connsiteX1" fmla="*/ 34530 w 350999"/>
                  <a:gd name="connsiteY1" fmla="*/ 662 h 969643"/>
                  <a:gd name="connsiteX2" fmla="*/ 235236 w 350999"/>
                  <a:gd name="connsiteY2" fmla="*/ 267515 h 969643"/>
                  <a:gd name="connsiteX3" fmla="*/ 350580 w 350999"/>
                  <a:gd name="connsiteY3" fmla="*/ 554699 h 969643"/>
                  <a:gd name="connsiteX4" fmla="*/ 269207 w 350999"/>
                  <a:gd name="connsiteY4" fmla="*/ 958168 h 969643"/>
                  <a:gd name="connsiteX5" fmla="*/ 45203 w 350999"/>
                  <a:gd name="connsiteY5" fmla="*/ 672448 h 969643"/>
                  <a:gd name="connsiteX6" fmla="*/ 1002 w 350999"/>
                  <a:gd name="connsiteY6" fmla="*/ 346772 h 969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0999" h="969643">
                    <a:moveTo>
                      <a:pt x="1002" y="346772"/>
                    </a:moveTo>
                    <a:cubicBezTo>
                      <a:pt x="-777" y="234808"/>
                      <a:pt x="-4509" y="13871"/>
                      <a:pt x="34530" y="662"/>
                    </a:cubicBezTo>
                    <a:cubicBezTo>
                      <a:pt x="73569" y="-12547"/>
                      <a:pt x="182561" y="175176"/>
                      <a:pt x="235236" y="267515"/>
                    </a:cubicBezTo>
                    <a:cubicBezTo>
                      <a:pt x="287911" y="359854"/>
                      <a:pt x="344918" y="439590"/>
                      <a:pt x="350580" y="554699"/>
                    </a:cubicBezTo>
                    <a:cubicBezTo>
                      <a:pt x="356242" y="669808"/>
                      <a:pt x="303281" y="1039055"/>
                      <a:pt x="269207" y="958168"/>
                    </a:cubicBezTo>
                    <a:cubicBezTo>
                      <a:pt x="212601" y="968328"/>
                      <a:pt x="89904" y="774347"/>
                      <a:pt x="45203" y="672448"/>
                    </a:cubicBezTo>
                    <a:cubicBezTo>
                      <a:pt x="502" y="570549"/>
                      <a:pt x="2781" y="458736"/>
                      <a:pt x="1002" y="346772"/>
                    </a:cubicBezTo>
                    <a:close/>
                  </a:path>
                </a:pathLst>
              </a:custGeom>
              <a:grpFill/>
              <a:ln>
                <a:solidFill>
                  <a:srgbClr val="00817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148" name="Group 1147">
              <a:extLst>
                <a:ext uri="{FF2B5EF4-FFF2-40B4-BE49-F238E27FC236}">
                  <a16:creationId xmlns:a16="http://schemas.microsoft.com/office/drawing/2014/main" id="{6C8520DB-E292-5E77-1640-D57E4435B7F5}"/>
                </a:ext>
              </a:extLst>
            </p:cNvPr>
            <p:cNvGrpSpPr/>
            <p:nvPr/>
          </p:nvGrpSpPr>
          <p:grpSpPr>
            <a:xfrm rot="1861594">
              <a:off x="4990637" y="2128386"/>
              <a:ext cx="350999" cy="969643"/>
              <a:chOff x="4645055" y="1456300"/>
              <a:chExt cx="350999" cy="969643"/>
            </a:xfrm>
            <a:grpFill/>
          </p:grpSpPr>
          <p:sp>
            <p:nvSpPr>
              <p:cNvPr id="1149" name="Oval 1148">
                <a:extLst>
                  <a:ext uri="{FF2B5EF4-FFF2-40B4-BE49-F238E27FC236}">
                    <a16:creationId xmlns:a16="http://schemas.microsoft.com/office/drawing/2014/main" id="{BB85DEAA-B37E-EE8C-140C-B7C037528606}"/>
                  </a:ext>
                </a:extLst>
              </p:cNvPr>
              <p:cNvSpPr/>
              <p:nvPr/>
            </p:nvSpPr>
            <p:spPr>
              <a:xfrm rot="19457905">
                <a:off x="4823960" y="1934921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00817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0" name="Freeform: Shape 1149">
                <a:extLst>
                  <a:ext uri="{FF2B5EF4-FFF2-40B4-BE49-F238E27FC236}">
                    <a16:creationId xmlns:a16="http://schemas.microsoft.com/office/drawing/2014/main" id="{43672C6C-CCD9-9FE4-0765-A93812C559BE}"/>
                  </a:ext>
                </a:extLst>
              </p:cNvPr>
              <p:cNvSpPr/>
              <p:nvPr/>
            </p:nvSpPr>
            <p:spPr>
              <a:xfrm rot="19457905">
                <a:off x="4645055" y="1456300"/>
                <a:ext cx="350999" cy="969643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  <a:gd name="connsiteX0" fmla="*/ 54637 w 351160"/>
                  <a:gd name="connsiteY0" fmla="*/ 46854 h 535968"/>
                  <a:gd name="connsiteX1" fmla="*/ 115597 w 351160"/>
                  <a:gd name="connsiteY1" fmla="*/ 20728 h 535968"/>
                  <a:gd name="connsiteX2" fmla="*/ 246226 w 351160"/>
                  <a:gd name="connsiteY2" fmla="*/ 12020 h 535968"/>
                  <a:gd name="connsiteX3" fmla="*/ 350729 w 351160"/>
                  <a:gd name="connsiteY3" fmla="*/ 194900 h 535968"/>
                  <a:gd name="connsiteX4" fmla="*/ 271561 w 351160"/>
                  <a:gd name="connsiteY4" fmla="*/ 535610 h 535968"/>
                  <a:gd name="connsiteX5" fmla="*/ 11095 w 351160"/>
                  <a:gd name="connsiteY5" fmla="*/ 255860 h 535968"/>
                  <a:gd name="connsiteX6" fmla="*/ 54637 w 351160"/>
                  <a:gd name="connsiteY6" fmla="*/ 46854 h 535968"/>
                  <a:gd name="connsiteX0" fmla="*/ 54313 w 350836"/>
                  <a:gd name="connsiteY0" fmla="*/ 135906 h 625020"/>
                  <a:gd name="connsiteX1" fmla="*/ 97363 w 350836"/>
                  <a:gd name="connsiteY1" fmla="*/ 395 h 625020"/>
                  <a:gd name="connsiteX2" fmla="*/ 245902 w 350836"/>
                  <a:gd name="connsiteY2" fmla="*/ 101072 h 625020"/>
                  <a:gd name="connsiteX3" fmla="*/ 350405 w 350836"/>
                  <a:gd name="connsiteY3" fmla="*/ 283952 h 625020"/>
                  <a:gd name="connsiteX4" fmla="*/ 271237 w 350836"/>
                  <a:gd name="connsiteY4" fmla="*/ 624662 h 625020"/>
                  <a:gd name="connsiteX5" fmla="*/ 10771 w 350836"/>
                  <a:gd name="connsiteY5" fmla="*/ 344912 h 625020"/>
                  <a:gd name="connsiteX6" fmla="*/ 54313 w 350836"/>
                  <a:gd name="connsiteY6" fmla="*/ 135906 h 625020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3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2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92711"/>
                  <a:gd name="connsiteY0" fmla="*/ 245065 h 734179"/>
                  <a:gd name="connsiteX1" fmla="*/ 79143 w 392711"/>
                  <a:gd name="connsiteY1" fmla="*/ 168 h 734179"/>
                  <a:gd name="connsiteX2" fmla="*/ 245592 w 392711"/>
                  <a:gd name="connsiteY2" fmla="*/ 210231 h 734179"/>
                  <a:gd name="connsiteX3" fmla="*/ 392527 w 392711"/>
                  <a:gd name="connsiteY3" fmla="*/ 423603 h 734179"/>
                  <a:gd name="connsiteX4" fmla="*/ 270928 w 392711"/>
                  <a:gd name="connsiteY4" fmla="*/ 733821 h 734179"/>
                  <a:gd name="connsiteX5" fmla="*/ 10462 w 392711"/>
                  <a:gd name="connsiteY5" fmla="*/ 454071 h 734179"/>
                  <a:gd name="connsiteX6" fmla="*/ 54004 w 392711"/>
                  <a:gd name="connsiteY6" fmla="*/ 245065 h 734179"/>
                  <a:gd name="connsiteX0" fmla="*/ 54004 w 392558"/>
                  <a:gd name="connsiteY0" fmla="*/ 245382 h 734496"/>
                  <a:gd name="connsiteX1" fmla="*/ 79143 w 392558"/>
                  <a:gd name="connsiteY1" fmla="*/ 485 h 734496"/>
                  <a:gd name="connsiteX2" fmla="*/ 260838 w 392558"/>
                  <a:gd name="connsiteY2" fmla="*/ 189332 h 734496"/>
                  <a:gd name="connsiteX3" fmla="*/ 392527 w 392558"/>
                  <a:gd name="connsiteY3" fmla="*/ 423920 h 734496"/>
                  <a:gd name="connsiteX4" fmla="*/ 270928 w 392558"/>
                  <a:gd name="connsiteY4" fmla="*/ 734138 h 734496"/>
                  <a:gd name="connsiteX5" fmla="*/ 10462 w 392558"/>
                  <a:gd name="connsiteY5" fmla="*/ 454388 h 734496"/>
                  <a:gd name="connsiteX6" fmla="*/ 54004 w 392558"/>
                  <a:gd name="connsiteY6" fmla="*/ 245382 h 734496"/>
                  <a:gd name="connsiteX0" fmla="*/ 54004 w 392558"/>
                  <a:gd name="connsiteY0" fmla="*/ 245486 h 734600"/>
                  <a:gd name="connsiteX1" fmla="*/ 79143 w 392558"/>
                  <a:gd name="connsiteY1" fmla="*/ 589 h 734600"/>
                  <a:gd name="connsiteX2" fmla="*/ 260838 w 392558"/>
                  <a:gd name="connsiteY2" fmla="*/ 189436 h 734600"/>
                  <a:gd name="connsiteX3" fmla="*/ 392527 w 392558"/>
                  <a:gd name="connsiteY3" fmla="*/ 424024 h 734600"/>
                  <a:gd name="connsiteX4" fmla="*/ 270928 w 392558"/>
                  <a:gd name="connsiteY4" fmla="*/ 734242 h 734600"/>
                  <a:gd name="connsiteX5" fmla="*/ 10462 w 392558"/>
                  <a:gd name="connsiteY5" fmla="*/ 454492 h 734600"/>
                  <a:gd name="connsiteX6" fmla="*/ 54004 w 392558"/>
                  <a:gd name="connsiteY6" fmla="*/ 245486 h 734600"/>
                  <a:gd name="connsiteX0" fmla="*/ 24312 w 362866"/>
                  <a:gd name="connsiteY0" fmla="*/ 245486 h 734727"/>
                  <a:gd name="connsiteX1" fmla="*/ 49451 w 362866"/>
                  <a:gd name="connsiteY1" fmla="*/ 589 h 734727"/>
                  <a:gd name="connsiteX2" fmla="*/ 231146 w 362866"/>
                  <a:gd name="connsiteY2" fmla="*/ 189436 h 734727"/>
                  <a:gd name="connsiteX3" fmla="*/ 362835 w 362866"/>
                  <a:gd name="connsiteY3" fmla="*/ 424024 h 734727"/>
                  <a:gd name="connsiteX4" fmla="*/ 241236 w 362866"/>
                  <a:gd name="connsiteY4" fmla="*/ 734242 h 734727"/>
                  <a:gd name="connsiteX5" fmla="*/ 15028 w 362866"/>
                  <a:gd name="connsiteY5" fmla="*/ 511281 h 734727"/>
                  <a:gd name="connsiteX6" fmla="*/ 24312 w 362866"/>
                  <a:gd name="connsiteY6" fmla="*/ 245486 h 734727"/>
                  <a:gd name="connsiteX0" fmla="*/ 6063 w 377988"/>
                  <a:gd name="connsiteY0" fmla="*/ 231998 h 734502"/>
                  <a:gd name="connsiteX1" fmla="*/ 64573 w 377988"/>
                  <a:gd name="connsiteY1" fmla="*/ 357 h 734502"/>
                  <a:gd name="connsiteX2" fmla="*/ 246268 w 377988"/>
                  <a:gd name="connsiteY2" fmla="*/ 189204 h 734502"/>
                  <a:gd name="connsiteX3" fmla="*/ 377957 w 377988"/>
                  <a:gd name="connsiteY3" fmla="*/ 423792 h 734502"/>
                  <a:gd name="connsiteX4" fmla="*/ 256358 w 377988"/>
                  <a:gd name="connsiteY4" fmla="*/ 734010 h 734502"/>
                  <a:gd name="connsiteX5" fmla="*/ 30150 w 377988"/>
                  <a:gd name="connsiteY5" fmla="*/ 511049 h 734502"/>
                  <a:gd name="connsiteX6" fmla="*/ 6063 w 377988"/>
                  <a:gd name="connsiteY6" fmla="*/ 231998 h 734502"/>
                  <a:gd name="connsiteX0" fmla="*/ 6063 w 378504"/>
                  <a:gd name="connsiteY0" fmla="*/ 232014 h 734518"/>
                  <a:gd name="connsiteX1" fmla="*/ 64573 w 378504"/>
                  <a:gd name="connsiteY1" fmla="*/ 373 h 734518"/>
                  <a:gd name="connsiteX2" fmla="*/ 289802 w 378504"/>
                  <a:gd name="connsiteY2" fmla="*/ 188332 h 734518"/>
                  <a:gd name="connsiteX3" fmla="*/ 377957 w 378504"/>
                  <a:gd name="connsiteY3" fmla="*/ 423808 h 734518"/>
                  <a:gd name="connsiteX4" fmla="*/ 256358 w 378504"/>
                  <a:gd name="connsiteY4" fmla="*/ 734026 h 734518"/>
                  <a:gd name="connsiteX5" fmla="*/ 30150 w 378504"/>
                  <a:gd name="connsiteY5" fmla="*/ 511065 h 734518"/>
                  <a:gd name="connsiteX6" fmla="*/ 6063 w 378504"/>
                  <a:gd name="connsiteY6" fmla="*/ 232014 h 734518"/>
                  <a:gd name="connsiteX0" fmla="*/ 12287 w 384775"/>
                  <a:gd name="connsiteY0" fmla="*/ 392885 h 895389"/>
                  <a:gd name="connsiteX1" fmla="*/ 25701 w 384775"/>
                  <a:gd name="connsiteY1" fmla="*/ 150 h 895389"/>
                  <a:gd name="connsiteX2" fmla="*/ 296026 w 384775"/>
                  <a:gd name="connsiteY2" fmla="*/ 349203 h 895389"/>
                  <a:gd name="connsiteX3" fmla="*/ 384181 w 384775"/>
                  <a:gd name="connsiteY3" fmla="*/ 584679 h 895389"/>
                  <a:gd name="connsiteX4" fmla="*/ 262582 w 384775"/>
                  <a:gd name="connsiteY4" fmla="*/ 894897 h 895389"/>
                  <a:gd name="connsiteX5" fmla="*/ 36374 w 384775"/>
                  <a:gd name="connsiteY5" fmla="*/ 671936 h 895389"/>
                  <a:gd name="connsiteX6" fmla="*/ 12287 w 384775"/>
                  <a:gd name="connsiteY6" fmla="*/ 392885 h 895389"/>
                  <a:gd name="connsiteX0" fmla="*/ 9962 w 381856"/>
                  <a:gd name="connsiteY0" fmla="*/ 394527 h 897031"/>
                  <a:gd name="connsiteX1" fmla="*/ 23376 w 381856"/>
                  <a:gd name="connsiteY1" fmla="*/ 1792 h 897031"/>
                  <a:gd name="connsiteX2" fmla="*/ 260545 w 381856"/>
                  <a:gd name="connsiteY2" fmla="*/ 262675 h 897031"/>
                  <a:gd name="connsiteX3" fmla="*/ 381856 w 381856"/>
                  <a:gd name="connsiteY3" fmla="*/ 586321 h 897031"/>
                  <a:gd name="connsiteX4" fmla="*/ 260257 w 381856"/>
                  <a:gd name="connsiteY4" fmla="*/ 896539 h 897031"/>
                  <a:gd name="connsiteX5" fmla="*/ 34049 w 381856"/>
                  <a:gd name="connsiteY5" fmla="*/ 673578 h 897031"/>
                  <a:gd name="connsiteX6" fmla="*/ 9962 w 381856"/>
                  <a:gd name="connsiteY6" fmla="*/ 394527 h 897031"/>
                  <a:gd name="connsiteX0" fmla="*/ 8487 w 383259"/>
                  <a:gd name="connsiteY0" fmla="*/ 337699 h 895920"/>
                  <a:gd name="connsiteX1" fmla="*/ 24779 w 383259"/>
                  <a:gd name="connsiteY1" fmla="*/ 651 h 895920"/>
                  <a:gd name="connsiteX2" fmla="*/ 261948 w 383259"/>
                  <a:gd name="connsiteY2" fmla="*/ 261534 h 895920"/>
                  <a:gd name="connsiteX3" fmla="*/ 383259 w 383259"/>
                  <a:gd name="connsiteY3" fmla="*/ 585180 h 895920"/>
                  <a:gd name="connsiteX4" fmla="*/ 261660 w 383259"/>
                  <a:gd name="connsiteY4" fmla="*/ 895398 h 895920"/>
                  <a:gd name="connsiteX5" fmla="*/ 35452 w 383259"/>
                  <a:gd name="connsiteY5" fmla="*/ 672437 h 895920"/>
                  <a:gd name="connsiteX6" fmla="*/ 8487 w 383259"/>
                  <a:gd name="connsiteY6" fmla="*/ 337699 h 895920"/>
                  <a:gd name="connsiteX0" fmla="*/ 2125 w 394133"/>
                  <a:gd name="connsiteY0" fmla="*/ 346913 h 896067"/>
                  <a:gd name="connsiteX1" fmla="*/ 35653 w 394133"/>
                  <a:gd name="connsiteY1" fmla="*/ 803 h 896067"/>
                  <a:gd name="connsiteX2" fmla="*/ 272822 w 394133"/>
                  <a:gd name="connsiteY2" fmla="*/ 261686 h 896067"/>
                  <a:gd name="connsiteX3" fmla="*/ 394133 w 394133"/>
                  <a:gd name="connsiteY3" fmla="*/ 585332 h 896067"/>
                  <a:gd name="connsiteX4" fmla="*/ 272534 w 394133"/>
                  <a:gd name="connsiteY4" fmla="*/ 895550 h 896067"/>
                  <a:gd name="connsiteX5" fmla="*/ 46326 w 394133"/>
                  <a:gd name="connsiteY5" fmla="*/ 672589 h 896067"/>
                  <a:gd name="connsiteX6" fmla="*/ 2125 w 394133"/>
                  <a:gd name="connsiteY6" fmla="*/ 346913 h 896067"/>
                  <a:gd name="connsiteX0" fmla="*/ 2125 w 359876"/>
                  <a:gd name="connsiteY0" fmla="*/ 346876 h 896030"/>
                  <a:gd name="connsiteX1" fmla="*/ 35653 w 359876"/>
                  <a:gd name="connsiteY1" fmla="*/ 766 h 896030"/>
                  <a:gd name="connsiteX2" fmla="*/ 272822 w 359876"/>
                  <a:gd name="connsiteY2" fmla="*/ 261649 h 896030"/>
                  <a:gd name="connsiteX3" fmla="*/ 359876 w 359876"/>
                  <a:gd name="connsiteY3" fmla="*/ 528505 h 896030"/>
                  <a:gd name="connsiteX4" fmla="*/ 272534 w 359876"/>
                  <a:gd name="connsiteY4" fmla="*/ 895513 h 896030"/>
                  <a:gd name="connsiteX5" fmla="*/ 46326 w 359876"/>
                  <a:gd name="connsiteY5" fmla="*/ 672552 h 896030"/>
                  <a:gd name="connsiteX6" fmla="*/ 2125 w 359876"/>
                  <a:gd name="connsiteY6" fmla="*/ 346876 h 896030"/>
                  <a:gd name="connsiteX0" fmla="*/ 1002 w 359398"/>
                  <a:gd name="connsiteY0" fmla="*/ 346759 h 895913"/>
                  <a:gd name="connsiteX1" fmla="*/ 34530 w 359398"/>
                  <a:gd name="connsiteY1" fmla="*/ 649 h 895913"/>
                  <a:gd name="connsiteX2" fmla="*/ 235236 w 359398"/>
                  <a:gd name="connsiteY2" fmla="*/ 267502 h 895913"/>
                  <a:gd name="connsiteX3" fmla="*/ 358753 w 359398"/>
                  <a:gd name="connsiteY3" fmla="*/ 528388 h 895913"/>
                  <a:gd name="connsiteX4" fmla="*/ 271411 w 359398"/>
                  <a:gd name="connsiteY4" fmla="*/ 895396 h 895913"/>
                  <a:gd name="connsiteX5" fmla="*/ 45203 w 359398"/>
                  <a:gd name="connsiteY5" fmla="*/ 672435 h 895913"/>
                  <a:gd name="connsiteX6" fmla="*/ 1002 w 359398"/>
                  <a:gd name="connsiteY6" fmla="*/ 346759 h 895913"/>
                  <a:gd name="connsiteX0" fmla="*/ 1002 w 351371"/>
                  <a:gd name="connsiteY0" fmla="*/ 346772 h 895926"/>
                  <a:gd name="connsiteX1" fmla="*/ 34530 w 351371"/>
                  <a:gd name="connsiteY1" fmla="*/ 662 h 895926"/>
                  <a:gd name="connsiteX2" fmla="*/ 235236 w 351371"/>
                  <a:gd name="connsiteY2" fmla="*/ 267515 h 895926"/>
                  <a:gd name="connsiteX3" fmla="*/ 350580 w 351371"/>
                  <a:gd name="connsiteY3" fmla="*/ 554699 h 895926"/>
                  <a:gd name="connsiteX4" fmla="*/ 271411 w 351371"/>
                  <a:gd name="connsiteY4" fmla="*/ 895409 h 895926"/>
                  <a:gd name="connsiteX5" fmla="*/ 45203 w 351371"/>
                  <a:gd name="connsiteY5" fmla="*/ 672448 h 895926"/>
                  <a:gd name="connsiteX6" fmla="*/ 1002 w 351371"/>
                  <a:gd name="connsiteY6" fmla="*/ 346772 h 895926"/>
                  <a:gd name="connsiteX0" fmla="*/ 1002 w 351251"/>
                  <a:gd name="connsiteY0" fmla="*/ 346772 h 958551"/>
                  <a:gd name="connsiteX1" fmla="*/ 34530 w 351251"/>
                  <a:gd name="connsiteY1" fmla="*/ 662 h 958551"/>
                  <a:gd name="connsiteX2" fmla="*/ 235236 w 351251"/>
                  <a:gd name="connsiteY2" fmla="*/ 267515 h 958551"/>
                  <a:gd name="connsiteX3" fmla="*/ 350580 w 351251"/>
                  <a:gd name="connsiteY3" fmla="*/ 554699 h 958551"/>
                  <a:gd name="connsiteX4" fmla="*/ 269207 w 351251"/>
                  <a:gd name="connsiteY4" fmla="*/ 958168 h 958551"/>
                  <a:gd name="connsiteX5" fmla="*/ 45203 w 351251"/>
                  <a:gd name="connsiteY5" fmla="*/ 672448 h 958551"/>
                  <a:gd name="connsiteX6" fmla="*/ 1002 w 351251"/>
                  <a:gd name="connsiteY6" fmla="*/ 346772 h 958551"/>
                  <a:gd name="connsiteX0" fmla="*/ 1002 w 350999"/>
                  <a:gd name="connsiteY0" fmla="*/ 346772 h 969643"/>
                  <a:gd name="connsiteX1" fmla="*/ 34530 w 350999"/>
                  <a:gd name="connsiteY1" fmla="*/ 662 h 969643"/>
                  <a:gd name="connsiteX2" fmla="*/ 235236 w 350999"/>
                  <a:gd name="connsiteY2" fmla="*/ 267515 h 969643"/>
                  <a:gd name="connsiteX3" fmla="*/ 350580 w 350999"/>
                  <a:gd name="connsiteY3" fmla="*/ 554699 h 969643"/>
                  <a:gd name="connsiteX4" fmla="*/ 269207 w 350999"/>
                  <a:gd name="connsiteY4" fmla="*/ 958168 h 969643"/>
                  <a:gd name="connsiteX5" fmla="*/ 45203 w 350999"/>
                  <a:gd name="connsiteY5" fmla="*/ 672448 h 969643"/>
                  <a:gd name="connsiteX6" fmla="*/ 1002 w 350999"/>
                  <a:gd name="connsiteY6" fmla="*/ 346772 h 969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0999" h="969643">
                    <a:moveTo>
                      <a:pt x="1002" y="346772"/>
                    </a:moveTo>
                    <a:cubicBezTo>
                      <a:pt x="-777" y="234808"/>
                      <a:pt x="-4509" y="13871"/>
                      <a:pt x="34530" y="662"/>
                    </a:cubicBezTo>
                    <a:cubicBezTo>
                      <a:pt x="73569" y="-12547"/>
                      <a:pt x="182561" y="175176"/>
                      <a:pt x="235236" y="267515"/>
                    </a:cubicBezTo>
                    <a:cubicBezTo>
                      <a:pt x="287911" y="359854"/>
                      <a:pt x="344918" y="439590"/>
                      <a:pt x="350580" y="554699"/>
                    </a:cubicBezTo>
                    <a:cubicBezTo>
                      <a:pt x="356242" y="669808"/>
                      <a:pt x="303281" y="1039055"/>
                      <a:pt x="269207" y="958168"/>
                    </a:cubicBezTo>
                    <a:cubicBezTo>
                      <a:pt x="212601" y="968328"/>
                      <a:pt x="89904" y="774347"/>
                      <a:pt x="45203" y="672448"/>
                    </a:cubicBezTo>
                    <a:cubicBezTo>
                      <a:pt x="502" y="570549"/>
                      <a:pt x="2781" y="458736"/>
                      <a:pt x="1002" y="346772"/>
                    </a:cubicBezTo>
                    <a:close/>
                  </a:path>
                </a:pathLst>
              </a:custGeom>
              <a:grpFill/>
              <a:ln>
                <a:solidFill>
                  <a:srgbClr val="00817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151" name="Group 1150">
              <a:extLst>
                <a:ext uri="{FF2B5EF4-FFF2-40B4-BE49-F238E27FC236}">
                  <a16:creationId xmlns:a16="http://schemas.microsoft.com/office/drawing/2014/main" id="{339925CC-940F-532D-1AEB-09FC1A966BDE}"/>
                </a:ext>
              </a:extLst>
            </p:cNvPr>
            <p:cNvGrpSpPr/>
            <p:nvPr/>
          </p:nvGrpSpPr>
          <p:grpSpPr>
            <a:xfrm rot="3031550">
              <a:off x="4689327" y="2345905"/>
              <a:ext cx="350999" cy="969643"/>
              <a:chOff x="4645055" y="1456300"/>
              <a:chExt cx="350999" cy="969643"/>
            </a:xfrm>
            <a:grpFill/>
          </p:grpSpPr>
          <p:sp>
            <p:nvSpPr>
              <p:cNvPr id="1152" name="Oval 1151">
                <a:extLst>
                  <a:ext uri="{FF2B5EF4-FFF2-40B4-BE49-F238E27FC236}">
                    <a16:creationId xmlns:a16="http://schemas.microsoft.com/office/drawing/2014/main" id="{6DEDFBE0-70B7-159A-32BE-9BA3DCE29A7E}"/>
                  </a:ext>
                </a:extLst>
              </p:cNvPr>
              <p:cNvSpPr/>
              <p:nvPr/>
            </p:nvSpPr>
            <p:spPr>
              <a:xfrm rot="19457905">
                <a:off x="4823960" y="1934921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00817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3" name="Freeform: Shape 1152">
                <a:extLst>
                  <a:ext uri="{FF2B5EF4-FFF2-40B4-BE49-F238E27FC236}">
                    <a16:creationId xmlns:a16="http://schemas.microsoft.com/office/drawing/2014/main" id="{FF06CF98-2420-65B9-AE18-AB11688EB5BD}"/>
                  </a:ext>
                </a:extLst>
              </p:cNvPr>
              <p:cNvSpPr/>
              <p:nvPr/>
            </p:nvSpPr>
            <p:spPr>
              <a:xfrm rot="19457905">
                <a:off x="4645055" y="1456300"/>
                <a:ext cx="350999" cy="969643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  <a:gd name="connsiteX0" fmla="*/ 54637 w 351160"/>
                  <a:gd name="connsiteY0" fmla="*/ 46854 h 535968"/>
                  <a:gd name="connsiteX1" fmla="*/ 115597 w 351160"/>
                  <a:gd name="connsiteY1" fmla="*/ 20728 h 535968"/>
                  <a:gd name="connsiteX2" fmla="*/ 246226 w 351160"/>
                  <a:gd name="connsiteY2" fmla="*/ 12020 h 535968"/>
                  <a:gd name="connsiteX3" fmla="*/ 350729 w 351160"/>
                  <a:gd name="connsiteY3" fmla="*/ 194900 h 535968"/>
                  <a:gd name="connsiteX4" fmla="*/ 271561 w 351160"/>
                  <a:gd name="connsiteY4" fmla="*/ 535610 h 535968"/>
                  <a:gd name="connsiteX5" fmla="*/ 11095 w 351160"/>
                  <a:gd name="connsiteY5" fmla="*/ 255860 h 535968"/>
                  <a:gd name="connsiteX6" fmla="*/ 54637 w 351160"/>
                  <a:gd name="connsiteY6" fmla="*/ 46854 h 535968"/>
                  <a:gd name="connsiteX0" fmla="*/ 54313 w 350836"/>
                  <a:gd name="connsiteY0" fmla="*/ 135906 h 625020"/>
                  <a:gd name="connsiteX1" fmla="*/ 97363 w 350836"/>
                  <a:gd name="connsiteY1" fmla="*/ 395 h 625020"/>
                  <a:gd name="connsiteX2" fmla="*/ 245902 w 350836"/>
                  <a:gd name="connsiteY2" fmla="*/ 101072 h 625020"/>
                  <a:gd name="connsiteX3" fmla="*/ 350405 w 350836"/>
                  <a:gd name="connsiteY3" fmla="*/ 283952 h 625020"/>
                  <a:gd name="connsiteX4" fmla="*/ 271237 w 350836"/>
                  <a:gd name="connsiteY4" fmla="*/ 624662 h 625020"/>
                  <a:gd name="connsiteX5" fmla="*/ 10771 w 350836"/>
                  <a:gd name="connsiteY5" fmla="*/ 344912 h 625020"/>
                  <a:gd name="connsiteX6" fmla="*/ 54313 w 350836"/>
                  <a:gd name="connsiteY6" fmla="*/ 135906 h 625020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3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2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92711"/>
                  <a:gd name="connsiteY0" fmla="*/ 245065 h 734179"/>
                  <a:gd name="connsiteX1" fmla="*/ 79143 w 392711"/>
                  <a:gd name="connsiteY1" fmla="*/ 168 h 734179"/>
                  <a:gd name="connsiteX2" fmla="*/ 245592 w 392711"/>
                  <a:gd name="connsiteY2" fmla="*/ 210231 h 734179"/>
                  <a:gd name="connsiteX3" fmla="*/ 392527 w 392711"/>
                  <a:gd name="connsiteY3" fmla="*/ 423603 h 734179"/>
                  <a:gd name="connsiteX4" fmla="*/ 270928 w 392711"/>
                  <a:gd name="connsiteY4" fmla="*/ 733821 h 734179"/>
                  <a:gd name="connsiteX5" fmla="*/ 10462 w 392711"/>
                  <a:gd name="connsiteY5" fmla="*/ 454071 h 734179"/>
                  <a:gd name="connsiteX6" fmla="*/ 54004 w 392711"/>
                  <a:gd name="connsiteY6" fmla="*/ 245065 h 734179"/>
                  <a:gd name="connsiteX0" fmla="*/ 54004 w 392558"/>
                  <a:gd name="connsiteY0" fmla="*/ 245382 h 734496"/>
                  <a:gd name="connsiteX1" fmla="*/ 79143 w 392558"/>
                  <a:gd name="connsiteY1" fmla="*/ 485 h 734496"/>
                  <a:gd name="connsiteX2" fmla="*/ 260838 w 392558"/>
                  <a:gd name="connsiteY2" fmla="*/ 189332 h 734496"/>
                  <a:gd name="connsiteX3" fmla="*/ 392527 w 392558"/>
                  <a:gd name="connsiteY3" fmla="*/ 423920 h 734496"/>
                  <a:gd name="connsiteX4" fmla="*/ 270928 w 392558"/>
                  <a:gd name="connsiteY4" fmla="*/ 734138 h 734496"/>
                  <a:gd name="connsiteX5" fmla="*/ 10462 w 392558"/>
                  <a:gd name="connsiteY5" fmla="*/ 454388 h 734496"/>
                  <a:gd name="connsiteX6" fmla="*/ 54004 w 392558"/>
                  <a:gd name="connsiteY6" fmla="*/ 245382 h 734496"/>
                  <a:gd name="connsiteX0" fmla="*/ 54004 w 392558"/>
                  <a:gd name="connsiteY0" fmla="*/ 245486 h 734600"/>
                  <a:gd name="connsiteX1" fmla="*/ 79143 w 392558"/>
                  <a:gd name="connsiteY1" fmla="*/ 589 h 734600"/>
                  <a:gd name="connsiteX2" fmla="*/ 260838 w 392558"/>
                  <a:gd name="connsiteY2" fmla="*/ 189436 h 734600"/>
                  <a:gd name="connsiteX3" fmla="*/ 392527 w 392558"/>
                  <a:gd name="connsiteY3" fmla="*/ 424024 h 734600"/>
                  <a:gd name="connsiteX4" fmla="*/ 270928 w 392558"/>
                  <a:gd name="connsiteY4" fmla="*/ 734242 h 734600"/>
                  <a:gd name="connsiteX5" fmla="*/ 10462 w 392558"/>
                  <a:gd name="connsiteY5" fmla="*/ 454492 h 734600"/>
                  <a:gd name="connsiteX6" fmla="*/ 54004 w 392558"/>
                  <a:gd name="connsiteY6" fmla="*/ 245486 h 734600"/>
                  <a:gd name="connsiteX0" fmla="*/ 24312 w 362866"/>
                  <a:gd name="connsiteY0" fmla="*/ 245486 h 734727"/>
                  <a:gd name="connsiteX1" fmla="*/ 49451 w 362866"/>
                  <a:gd name="connsiteY1" fmla="*/ 589 h 734727"/>
                  <a:gd name="connsiteX2" fmla="*/ 231146 w 362866"/>
                  <a:gd name="connsiteY2" fmla="*/ 189436 h 734727"/>
                  <a:gd name="connsiteX3" fmla="*/ 362835 w 362866"/>
                  <a:gd name="connsiteY3" fmla="*/ 424024 h 734727"/>
                  <a:gd name="connsiteX4" fmla="*/ 241236 w 362866"/>
                  <a:gd name="connsiteY4" fmla="*/ 734242 h 734727"/>
                  <a:gd name="connsiteX5" fmla="*/ 15028 w 362866"/>
                  <a:gd name="connsiteY5" fmla="*/ 511281 h 734727"/>
                  <a:gd name="connsiteX6" fmla="*/ 24312 w 362866"/>
                  <a:gd name="connsiteY6" fmla="*/ 245486 h 734727"/>
                  <a:gd name="connsiteX0" fmla="*/ 6063 w 377988"/>
                  <a:gd name="connsiteY0" fmla="*/ 231998 h 734502"/>
                  <a:gd name="connsiteX1" fmla="*/ 64573 w 377988"/>
                  <a:gd name="connsiteY1" fmla="*/ 357 h 734502"/>
                  <a:gd name="connsiteX2" fmla="*/ 246268 w 377988"/>
                  <a:gd name="connsiteY2" fmla="*/ 189204 h 734502"/>
                  <a:gd name="connsiteX3" fmla="*/ 377957 w 377988"/>
                  <a:gd name="connsiteY3" fmla="*/ 423792 h 734502"/>
                  <a:gd name="connsiteX4" fmla="*/ 256358 w 377988"/>
                  <a:gd name="connsiteY4" fmla="*/ 734010 h 734502"/>
                  <a:gd name="connsiteX5" fmla="*/ 30150 w 377988"/>
                  <a:gd name="connsiteY5" fmla="*/ 511049 h 734502"/>
                  <a:gd name="connsiteX6" fmla="*/ 6063 w 377988"/>
                  <a:gd name="connsiteY6" fmla="*/ 231998 h 734502"/>
                  <a:gd name="connsiteX0" fmla="*/ 6063 w 378504"/>
                  <a:gd name="connsiteY0" fmla="*/ 232014 h 734518"/>
                  <a:gd name="connsiteX1" fmla="*/ 64573 w 378504"/>
                  <a:gd name="connsiteY1" fmla="*/ 373 h 734518"/>
                  <a:gd name="connsiteX2" fmla="*/ 289802 w 378504"/>
                  <a:gd name="connsiteY2" fmla="*/ 188332 h 734518"/>
                  <a:gd name="connsiteX3" fmla="*/ 377957 w 378504"/>
                  <a:gd name="connsiteY3" fmla="*/ 423808 h 734518"/>
                  <a:gd name="connsiteX4" fmla="*/ 256358 w 378504"/>
                  <a:gd name="connsiteY4" fmla="*/ 734026 h 734518"/>
                  <a:gd name="connsiteX5" fmla="*/ 30150 w 378504"/>
                  <a:gd name="connsiteY5" fmla="*/ 511065 h 734518"/>
                  <a:gd name="connsiteX6" fmla="*/ 6063 w 378504"/>
                  <a:gd name="connsiteY6" fmla="*/ 232014 h 734518"/>
                  <a:gd name="connsiteX0" fmla="*/ 12287 w 384775"/>
                  <a:gd name="connsiteY0" fmla="*/ 392885 h 895389"/>
                  <a:gd name="connsiteX1" fmla="*/ 25701 w 384775"/>
                  <a:gd name="connsiteY1" fmla="*/ 150 h 895389"/>
                  <a:gd name="connsiteX2" fmla="*/ 296026 w 384775"/>
                  <a:gd name="connsiteY2" fmla="*/ 349203 h 895389"/>
                  <a:gd name="connsiteX3" fmla="*/ 384181 w 384775"/>
                  <a:gd name="connsiteY3" fmla="*/ 584679 h 895389"/>
                  <a:gd name="connsiteX4" fmla="*/ 262582 w 384775"/>
                  <a:gd name="connsiteY4" fmla="*/ 894897 h 895389"/>
                  <a:gd name="connsiteX5" fmla="*/ 36374 w 384775"/>
                  <a:gd name="connsiteY5" fmla="*/ 671936 h 895389"/>
                  <a:gd name="connsiteX6" fmla="*/ 12287 w 384775"/>
                  <a:gd name="connsiteY6" fmla="*/ 392885 h 895389"/>
                  <a:gd name="connsiteX0" fmla="*/ 9962 w 381856"/>
                  <a:gd name="connsiteY0" fmla="*/ 394527 h 897031"/>
                  <a:gd name="connsiteX1" fmla="*/ 23376 w 381856"/>
                  <a:gd name="connsiteY1" fmla="*/ 1792 h 897031"/>
                  <a:gd name="connsiteX2" fmla="*/ 260545 w 381856"/>
                  <a:gd name="connsiteY2" fmla="*/ 262675 h 897031"/>
                  <a:gd name="connsiteX3" fmla="*/ 381856 w 381856"/>
                  <a:gd name="connsiteY3" fmla="*/ 586321 h 897031"/>
                  <a:gd name="connsiteX4" fmla="*/ 260257 w 381856"/>
                  <a:gd name="connsiteY4" fmla="*/ 896539 h 897031"/>
                  <a:gd name="connsiteX5" fmla="*/ 34049 w 381856"/>
                  <a:gd name="connsiteY5" fmla="*/ 673578 h 897031"/>
                  <a:gd name="connsiteX6" fmla="*/ 9962 w 381856"/>
                  <a:gd name="connsiteY6" fmla="*/ 394527 h 897031"/>
                  <a:gd name="connsiteX0" fmla="*/ 8487 w 383259"/>
                  <a:gd name="connsiteY0" fmla="*/ 337699 h 895920"/>
                  <a:gd name="connsiteX1" fmla="*/ 24779 w 383259"/>
                  <a:gd name="connsiteY1" fmla="*/ 651 h 895920"/>
                  <a:gd name="connsiteX2" fmla="*/ 261948 w 383259"/>
                  <a:gd name="connsiteY2" fmla="*/ 261534 h 895920"/>
                  <a:gd name="connsiteX3" fmla="*/ 383259 w 383259"/>
                  <a:gd name="connsiteY3" fmla="*/ 585180 h 895920"/>
                  <a:gd name="connsiteX4" fmla="*/ 261660 w 383259"/>
                  <a:gd name="connsiteY4" fmla="*/ 895398 h 895920"/>
                  <a:gd name="connsiteX5" fmla="*/ 35452 w 383259"/>
                  <a:gd name="connsiteY5" fmla="*/ 672437 h 895920"/>
                  <a:gd name="connsiteX6" fmla="*/ 8487 w 383259"/>
                  <a:gd name="connsiteY6" fmla="*/ 337699 h 895920"/>
                  <a:gd name="connsiteX0" fmla="*/ 2125 w 394133"/>
                  <a:gd name="connsiteY0" fmla="*/ 346913 h 896067"/>
                  <a:gd name="connsiteX1" fmla="*/ 35653 w 394133"/>
                  <a:gd name="connsiteY1" fmla="*/ 803 h 896067"/>
                  <a:gd name="connsiteX2" fmla="*/ 272822 w 394133"/>
                  <a:gd name="connsiteY2" fmla="*/ 261686 h 896067"/>
                  <a:gd name="connsiteX3" fmla="*/ 394133 w 394133"/>
                  <a:gd name="connsiteY3" fmla="*/ 585332 h 896067"/>
                  <a:gd name="connsiteX4" fmla="*/ 272534 w 394133"/>
                  <a:gd name="connsiteY4" fmla="*/ 895550 h 896067"/>
                  <a:gd name="connsiteX5" fmla="*/ 46326 w 394133"/>
                  <a:gd name="connsiteY5" fmla="*/ 672589 h 896067"/>
                  <a:gd name="connsiteX6" fmla="*/ 2125 w 394133"/>
                  <a:gd name="connsiteY6" fmla="*/ 346913 h 896067"/>
                  <a:gd name="connsiteX0" fmla="*/ 2125 w 359876"/>
                  <a:gd name="connsiteY0" fmla="*/ 346876 h 896030"/>
                  <a:gd name="connsiteX1" fmla="*/ 35653 w 359876"/>
                  <a:gd name="connsiteY1" fmla="*/ 766 h 896030"/>
                  <a:gd name="connsiteX2" fmla="*/ 272822 w 359876"/>
                  <a:gd name="connsiteY2" fmla="*/ 261649 h 896030"/>
                  <a:gd name="connsiteX3" fmla="*/ 359876 w 359876"/>
                  <a:gd name="connsiteY3" fmla="*/ 528505 h 896030"/>
                  <a:gd name="connsiteX4" fmla="*/ 272534 w 359876"/>
                  <a:gd name="connsiteY4" fmla="*/ 895513 h 896030"/>
                  <a:gd name="connsiteX5" fmla="*/ 46326 w 359876"/>
                  <a:gd name="connsiteY5" fmla="*/ 672552 h 896030"/>
                  <a:gd name="connsiteX6" fmla="*/ 2125 w 359876"/>
                  <a:gd name="connsiteY6" fmla="*/ 346876 h 896030"/>
                  <a:gd name="connsiteX0" fmla="*/ 1002 w 359398"/>
                  <a:gd name="connsiteY0" fmla="*/ 346759 h 895913"/>
                  <a:gd name="connsiteX1" fmla="*/ 34530 w 359398"/>
                  <a:gd name="connsiteY1" fmla="*/ 649 h 895913"/>
                  <a:gd name="connsiteX2" fmla="*/ 235236 w 359398"/>
                  <a:gd name="connsiteY2" fmla="*/ 267502 h 895913"/>
                  <a:gd name="connsiteX3" fmla="*/ 358753 w 359398"/>
                  <a:gd name="connsiteY3" fmla="*/ 528388 h 895913"/>
                  <a:gd name="connsiteX4" fmla="*/ 271411 w 359398"/>
                  <a:gd name="connsiteY4" fmla="*/ 895396 h 895913"/>
                  <a:gd name="connsiteX5" fmla="*/ 45203 w 359398"/>
                  <a:gd name="connsiteY5" fmla="*/ 672435 h 895913"/>
                  <a:gd name="connsiteX6" fmla="*/ 1002 w 359398"/>
                  <a:gd name="connsiteY6" fmla="*/ 346759 h 895913"/>
                  <a:gd name="connsiteX0" fmla="*/ 1002 w 351371"/>
                  <a:gd name="connsiteY0" fmla="*/ 346772 h 895926"/>
                  <a:gd name="connsiteX1" fmla="*/ 34530 w 351371"/>
                  <a:gd name="connsiteY1" fmla="*/ 662 h 895926"/>
                  <a:gd name="connsiteX2" fmla="*/ 235236 w 351371"/>
                  <a:gd name="connsiteY2" fmla="*/ 267515 h 895926"/>
                  <a:gd name="connsiteX3" fmla="*/ 350580 w 351371"/>
                  <a:gd name="connsiteY3" fmla="*/ 554699 h 895926"/>
                  <a:gd name="connsiteX4" fmla="*/ 271411 w 351371"/>
                  <a:gd name="connsiteY4" fmla="*/ 895409 h 895926"/>
                  <a:gd name="connsiteX5" fmla="*/ 45203 w 351371"/>
                  <a:gd name="connsiteY5" fmla="*/ 672448 h 895926"/>
                  <a:gd name="connsiteX6" fmla="*/ 1002 w 351371"/>
                  <a:gd name="connsiteY6" fmla="*/ 346772 h 895926"/>
                  <a:gd name="connsiteX0" fmla="*/ 1002 w 351251"/>
                  <a:gd name="connsiteY0" fmla="*/ 346772 h 958551"/>
                  <a:gd name="connsiteX1" fmla="*/ 34530 w 351251"/>
                  <a:gd name="connsiteY1" fmla="*/ 662 h 958551"/>
                  <a:gd name="connsiteX2" fmla="*/ 235236 w 351251"/>
                  <a:gd name="connsiteY2" fmla="*/ 267515 h 958551"/>
                  <a:gd name="connsiteX3" fmla="*/ 350580 w 351251"/>
                  <a:gd name="connsiteY3" fmla="*/ 554699 h 958551"/>
                  <a:gd name="connsiteX4" fmla="*/ 269207 w 351251"/>
                  <a:gd name="connsiteY4" fmla="*/ 958168 h 958551"/>
                  <a:gd name="connsiteX5" fmla="*/ 45203 w 351251"/>
                  <a:gd name="connsiteY5" fmla="*/ 672448 h 958551"/>
                  <a:gd name="connsiteX6" fmla="*/ 1002 w 351251"/>
                  <a:gd name="connsiteY6" fmla="*/ 346772 h 958551"/>
                  <a:gd name="connsiteX0" fmla="*/ 1002 w 350999"/>
                  <a:gd name="connsiteY0" fmla="*/ 346772 h 969643"/>
                  <a:gd name="connsiteX1" fmla="*/ 34530 w 350999"/>
                  <a:gd name="connsiteY1" fmla="*/ 662 h 969643"/>
                  <a:gd name="connsiteX2" fmla="*/ 235236 w 350999"/>
                  <a:gd name="connsiteY2" fmla="*/ 267515 h 969643"/>
                  <a:gd name="connsiteX3" fmla="*/ 350580 w 350999"/>
                  <a:gd name="connsiteY3" fmla="*/ 554699 h 969643"/>
                  <a:gd name="connsiteX4" fmla="*/ 269207 w 350999"/>
                  <a:gd name="connsiteY4" fmla="*/ 958168 h 969643"/>
                  <a:gd name="connsiteX5" fmla="*/ 45203 w 350999"/>
                  <a:gd name="connsiteY5" fmla="*/ 672448 h 969643"/>
                  <a:gd name="connsiteX6" fmla="*/ 1002 w 350999"/>
                  <a:gd name="connsiteY6" fmla="*/ 346772 h 969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0999" h="969643">
                    <a:moveTo>
                      <a:pt x="1002" y="346772"/>
                    </a:moveTo>
                    <a:cubicBezTo>
                      <a:pt x="-777" y="234808"/>
                      <a:pt x="-4509" y="13871"/>
                      <a:pt x="34530" y="662"/>
                    </a:cubicBezTo>
                    <a:cubicBezTo>
                      <a:pt x="73569" y="-12547"/>
                      <a:pt x="182561" y="175176"/>
                      <a:pt x="235236" y="267515"/>
                    </a:cubicBezTo>
                    <a:cubicBezTo>
                      <a:pt x="287911" y="359854"/>
                      <a:pt x="344918" y="439590"/>
                      <a:pt x="350580" y="554699"/>
                    </a:cubicBezTo>
                    <a:cubicBezTo>
                      <a:pt x="356242" y="669808"/>
                      <a:pt x="303281" y="1039055"/>
                      <a:pt x="269207" y="958168"/>
                    </a:cubicBezTo>
                    <a:cubicBezTo>
                      <a:pt x="212601" y="968328"/>
                      <a:pt x="89904" y="774347"/>
                      <a:pt x="45203" y="672448"/>
                    </a:cubicBezTo>
                    <a:cubicBezTo>
                      <a:pt x="502" y="570549"/>
                      <a:pt x="2781" y="458736"/>
                      <a:pt x="1002" y="346772"/>
                    </a:cubicBezTo>
                    <a:close/>
                  </a:path>
                </a:pathLst>
              </a:custGeom>
              <a:grpFill/>
              <a:ln>
                <a:solidFill>
                  <a:srgbClr val="00817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155" name="Group 1154">
              <a:extLst>
                <a:ext uri="{FF2B5EF4-FFF2-40B4-BE49-F238E27FC236}">
                  <a16:creationId xmlns:a16="http://schemas.microsoft.com/office/drawing/2014/main" id="{1BB09F47-902A-CA46-7C81-747359507F56}"/>
                </a:ext>
              </a:extLst>
            </p:cNvPr>
            <p:cNvGrpSpPr/>
            <p:nvPr/>
          </p:nvGrpSpPr>
          <p:grpSpPr>
            <a:xfrm rot="11482609">
              <a:off x="5228425" y="1246144"/>
              <a:ext cx="350999" cy="969643"/>
              <a:chOff x="4645055" y="1456300"/>
              <a:chExt cx="350999" cy="969643"/>
            </a:xfrm>
            <a:grpFill/>
          </p:grpSpPr>
          <p:sp>
            <p:nvSpPr>
              <p:cNvPr id="1156" name="Oval 1155">
                <a:extLst>
                  <a:ext uri="{FF2B5EF4-FFF2-40B4-BE49-F238E27FC236}">
                    <a16:creationId xmlns:a16="http://schemas.microsoft.com/office/drawing/2014/main" id="{9714918A-9FF8-F247-397F-E4E0495027D0}"/>
                  </a:ext>
                </a:extLst>
              </p:cNvPr>
              <p:cNvSpPr/>
              <p:nvPr/>
            </p:nvSpPr>
            <p:spPr>
              <a:xfrm rot="19457905">
                <a:off x="4823960" y="1934921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00817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7" name="Freeform: Shape 1156">
                <a:extLst>
                  <a:ext uri="{FF2B5EF4-FFF2-40B4-BE49-F238E27FC236}">
                    <a16:creationId xmlns:a16="http://schemas.microsoft.com/office/drawing/2014/main" id="{C2B78DA9-ADCF-E6C7-AEFD-00C026B8593A}"/>
                  </a:ext>
                </a:extLst>
              </p:cNvPr>
              <p:cNvSpPr/>
              <p:nvPr/>
            </p:nvSpPr>
            <p:spPr>
              <a:xfrm rot="19457905">
                <a:off x="4645055" y="1456300"/>
                <a:ext cx="350999" cy="969643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  <a:gd name="connsiteX0" fmla="*/ 54637 w 351160"/>
                  <a:gd name="connsiteY0" fmla="*/ 46854 h 535968"/>
                  <a:gd name="connsiteX1" fmla="*/ 115597 w 351160"/>
                  <a:gd name="connsiteY1" fmla="*/ 20728 h 535968"/>
                  <a:gd name="connsiteX2" fmla="*/ 246226 w 351160"/>
                  <a:gd name="connsiteY2" fmla="*/ 12020 h 535968"/>
                  <a:gd name="connsiteX3" fmla="*/ 350729 w 351160"/>
                  <a:gd name="connsiteY3" fmla="*/ 194900 h 535968"/>
                  <a:gd name="connsiteX4" fmla="*/ 271561 w 351160"/>
                  <a:gd name="connsiteY4" fmla="*/ 535610 h 535968"/>
                  <a:gd name="connsiteX5" fmla="*/ 11095 w 351160"/>
                  <a:gd name="connsiteY5" fmla="*/ 255860 h 535968"/>
                  <a:gd name="connsiteX6" fmla="*/ 54637 w 351160"/>
                  <a:gd name="connsiteY6" fmla="*/ 46854 h 535968"/>
                  <a:gd name="connsiteX0" fmla="*/ 54313 w 350836"/>
                  <a:gd name="connsiteY0" fmla="*/ 135906 h 625020"/>
                  <a:gd name="connsiteX1" fmla="*/ 97363 w 350836"/>
                  <a:gd name="connsiteY1" fmla="*/ 395 h 625020"/>
                  <a:gd name="connsiteX2" fmla="*/ 245902 w 350836"/>
                  <a:gd name="connsiteY2" fmla="*/ 101072 h 625020"/>
                  <a:gd name="connsiteX3" fmla="*/ 350405 w 350836"/>
                  <a:gd name="connsiteY3" fmla="*/ 283952 h 625020"/>
                  <a:gd name="connsiteX4" fmla="*/ 271237 w 350836"/>
                  <a:gd name="connsiteY4" fmla="*/ 624662 h 625020"/>
                  <a:gd name="connsiteX5" fmla="*/ 10771 w 350836"/>
                  <a:gd name="connsiteY5" fmla="*/ 344912 h 625020"/>
                  <a:gd name="connsiteX6" fmla="*/ 54313 w 350836"/>
                  <a:gd name="connsiteY6" fmla="*/ 135906 h 625020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3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2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92711"/>
                  <a:gd name="connsiteY0" fmla="*/ 245065 h 734179"/>
                  <a:gd name="connsiteX1" fmla="*/ 79143 w 392711"/>
                  <a:gd name="connsiteY1" fmla="*/ 168 h 734179"/>
                  <a:gd name="connsiteX2" fmla="*/ 245592 w 392711"/>
                  <a:gd name="connsiteY2" fmla="*/ 210231 h 734179"/>
                  <a:gd name="connsiteX3" fmla="*/ 392527 w 392711"/>
                  <a:gd name="connsiteY3" fmla="*/ 423603 h 734179"/>
                  <a:gd name="connsiteX4" fmla="*/ 270928 w 392711"/>
                  <a:gd name="connsiteY4" fmla="*/ 733821 h 734179"/>
                  <a:gd name="connsiteX5" fmla="*/ 10462 w 392711"/>
                  <a:gd name="connsiteY5" fmla="*/ 454071 h 734179"/>
                  <a:gd name="connsiteX6" fmla="*/ 54004 w 392711"/>
                  <a:gd name="connsiteY6" fmla="*/ 245065 h 734179"/>
                  <a:gd name="connsiteX0" fmla="*/ 54004 w 392558"/>
                  <a:gd name="connsiteY0" fmla="*/ 245382 h 734496"/>
                  <a:gd name="connsiteX1" fmla="*/ 79143 w 392558"/>
                  <a:gd name="connsiteY1" fmla="*/ 485 h 734496"/>
                  <a:gd name="connsiteX2" fmla="*/ 260838 w 392558"/>
                  <a:gd name="connsiteY2" fmla="*/ 189332 h 734496"/>
                  <a:gd name="connsiteX3" fmla="*/ 392527 w 392558"/>
                  <a:gd name="connsiteY3" fmla="*/ 423920 h 734496"/>
                  <a:gd name="connsiteX4" fmla="*/ 270928 w 392558"/>
                  <a:gd name="connsiteY4" fmla="*/ 734138 h 734496"/>
                  <a:gd name="connsiteX5" fmla="*/ 10462 w 392558"/>
                  <a:gd name="connsiteY5" fmla="*/ 454388 h 734496"/>
                  <a:gd name="connsiteX6" fmla="*/ 54004 w 392558"/>
                  <a:gd name="connsiteY6" fmla="*/ 245382 h 734496"/>
                  <a:gd name="connsiteX0" fmla="*/ 54004 w 392558"/>
                  <a:gd name="connsiteY0" fmla="*/ 245486 h 734600"/>
                  <a:gd name="connsiteX1" fmla="*/ 79143 w 392558"/>
                  <a:gd name="connsiteY1" fmla="*/ 589 h 734600"/>
                  <a:gd name="connsiteX2" fmla="*/ 260838 w 392558"/>
                  <a:gd name="connsiteY2" fmla="*/ 189436 h 734600"/>
                  <a:gd name="connsiteX3" fmla="*/ 392527 w 392558"/>
                  <a:gd name="connsiteY3" fmla="*/ 424024 h 734600"/>
                  <a:gd name="connsiteX4" fmla="*/ 270928 w 392558"/>
                  <a:gd name="connsiteY4" fmla="*/ 734242 h 734600"/>
                  <a:gd name="connsiteX5" fmla="*/ 10462 w 392558"/>
                  <a:gd name="connsiteY5" fmla="*/ 454492 h 734600"/>
                  <a:gd name="connsiteX6" fmla="*/ 54004 w 392558"/>
                  <a:gd name="connsiteY6" fmla="*/ 245486 h 734600"/>
                  <a:gd name="connsiteX0" fmla="*/ 24312 w 362866"/>
                  <a:gd name="connsiteY0" fmla="*/ 245486 h 734727"/>
                  <a:gd name="connsiteX1" fmla="*/ 49451 w 362866"/>
                  <a:gd name="connsiteY1" fmla="*/ 589 h 734727"/>
                  <a:gd name="connsiteX2" fmla="*/ 231146 w 362866"/>
                  <a:gd name="connsiteY2" fmla="*/ 189436 h 734727"/>
                  <a:gd name="connsiteX3" fmla="*/ 362835 w 362866"/>
                  <a:gd name="connsiteY3" fmla="*/ 424024 h 734727"/>
                  <a:gd name="connsiteX4" fmla="*/ 241236 w 362866"/>
                  <a:gd name="connsiteY4" fmla="*/ 734242 h 734727"/>
                  <a:gd name="connsiteX5" fmla="*/ 15028 w 362866"/>
                  <a:gd name="connsiteY5" fmla="*/ 511281 h 734727"/>
                  <a:gd name="connsiteX6" fmla="*/ 24312 w 362866"/>
                  <a:gd name="connsiteY6" fmla="*/ 245486 h 734727"/>
                  <a:gd name="connsiteX0" fmla="*/ 6063 w 377988"/>
                  <a:gd name="connsiteY0" fmla="*/ 231998 h 734502"/>
                  <a:gd name="connsiteX1" fmla="*/ 64573 w 377988"/>
                  <a:gd name="connsiteY1" fmla="*/ 357 h 734502"/>
                  <a:gd name="connsiteX2" fmla="*/ 246268 w 377988"/>
                  <a:gd name="connsiteY2" fmla="*/ 189204 h 734502"/>
                  <a:gd name="connsiteX3" fmla="*/ 377957 w 377988"/>
                  <a:gd name="connsiteY3" fmla="*/ 423792 h 734502"/>
                  <a:gd name="connsiteX4" fmla="*/ 256358 w 377988"/>
                  <a:gd name="connsiteY4" fmla="*/ 734010 h 734502"/>
                  <a:gd name="connsiteX5" fmla="*/ 30150 w 377988"/>
                  <a:gd name="connsiteY5" fmla="*/ 511049 h 734502"/>
                  <a:gd name="connsiteX6" fmla="*/ 6063 w 377988"/>
                  <a:gd name="connsiteY6" fmla="*/ 231998 h 734502"/>
                  <a:gd name="connsiteX0" fmla="*/ 6063 w 378504"/>
                  <a:gd name="connsiteY0" fmla="*/ 232014 h 734518"/>
                  <a:gd name="connsiteX1" fmla="*/ 64573 w 378504"/>
                  <a:gd name="connsiteY1" fmla="*/ 373 h 734518"/>
                  <a:gd name="connsiteX2" fmla="*/ 289802 w 378504"/>
                  <a:gd name="connsiteY2" fmla="*/ 188332 h 734518"/>
                  <a:gd name="connsiteX3" fmla="*/ 377957 w 378504"/>
                  <a:gd name="connsiteY3" fmla="*/ 423808 h 734518"/>
                  <a:gd name="connsiteX4" fmla="*/ 256358 w 378504"/>
                  <a:gd name="connsiteY4" fmla="*/ 734026 h 734518"/>
                  <a:gd name="connsiteX5" fmla="*/ 30150 w 378504"/>
                  <a:gd name="connsiteY5" fmla="*/ 511065 h 734518"/>
                  <a:gd name="connsiteX6" fmla="*/ 6063 w 378504"/>
                  <a:gd name="connsiteY6" fmla="*/ 232014 h 734518"/>
                  <a:gd name="connsiteX0" fmla="*/ 12287 w 384775"/>
                  <a:gd name="connsiteY0" fmla="*/ 392885 h 895389"/>
                  <a:gd name="connsiteX1" fmla="*/ 25701 w 384775"/>
                  <a:gd name="connsiteY1" fmla="*/ 150 h 895389"/>
                  <a:gd name="connsiteX2" fmla="*/ 296026 w 384775"/>
                  <a:gd name="connsiteY2" fmla="*/ 349203 h 895389"/>
                  <a:gd name="connsiteX3" fmla="*/ 384181 w 384775"/>
                  <a:gd name="connsiteY3" fmla="*/ 584679 h 895389"/>
                  <a:gd name="connsiteX4" fmla="*/ 262582 w 384775"/>
                  <a:gd name="connsiteY4" fmla="*/ 894897 h 895389"/>
                  <a:gd name="connsiteX5" fmla="*/ 36374 w 384775"/>
                  <a:gd name="connsiteY5" fmla="*/ 671936 h 895389"/>
                  <a:gd name="connsiteX6" fmla="*/ 12287 w 384775"/>
                  <a:gd name="connsiteY6" fmla="*/ 392885 h 895389"/>
                  <a:gd name="connsiteX0" fmla="*/ 9962 w 381856"/>
                  <a:gd name="connsiteY0" fmla="*/ 394527 h 897031"/>
                  <a:gd name="connsiteX1" fmla="*/ 23376 w 381856"/>
                  <a:gd name="connsiteY1" fmla="*/ 1792 h 897031"/>
                  <a:gd name="connsiteX2" fmla="*/ 260545 w 381856"/>
                  <a:gd name="connsiteY2" fmla="*/ 262675 h 897031"/>
                  <a:gd name="connsiteX3" fmla="*/ 381856 w 381856"/>
                  <a:gd name="connsiteY3" fmla="*/ 586321 h 897031"/>
                  <a:gd name="connsiteX4" fmla="*/ 260257 w 381856"/>
                  <a:gd name="connsiteY4" fmla="*/ 896539 h 897031"/>
                  <a:gd name="connsiteX5" fmla="*/ 34049 w 381856"/>
                  <a:gd name="connsiteY5" fmla="*/ 673578 h 897031"/>
                  <a:gd name="connsiteX6" fmla="*/ 9962 w 381856"/>
                  <a:gd name="connsiteY6" fmla="*/ 394527 h 897031"/>
                  <a:gd name="connsiteX0" fmla="*/ 8487 w 383259"/>
                  <a:gd name="connsiteY0" fmla="*/ 337699 h 895920"/>
                  <a:gd name="connsiteX1" fmla="*/ 24779 w 383259"/>
                  <a:gd name="connsiteY1" fmla="*/ 651 h 895920"/>
                  <a:gd name="connsiteX2" fmla="*/ 261948 w 383259"/>
                  <a:gd name="connsiteY2" fmla="*/ 261534 h 895920"/>
                  <a:gd name="connsiteX3" fmla="*/ 383259 w 383259"/>
                  <a:gd name="connsiteY3" fmla="*/ 585180 h 895920"/>
                  <a:gd name="connsiteX4" fmla="*/ 261660 w 383259"/>
                  <a:gd name="connsiteY4" fmla="*/ 895398 h 895920"/>
                  <a:gd name="connsiteX5" fmla="*/ 35452 w 383259"/>
                  <a:gd name="connsiteY5" fmla="*/ 672437 h 895920"/>
                  <a:gd name="connsiteX6" fmla="*/ 8487 w 383259"/>
                  <a:gd name="connsiteY6" fmla="*/ 337699 h 895920"/>
                  <a:gd name="connsiteX0" fmla="*/ 2125 w 394133"/>
                  <a:gd name="connsiteY0" fmla="*/ 346913 h 896067"/>
                  <a:gd name="connsiteX1" fmla="*/ 35653 w 394133"/>
                  <a:gd name="connsiteY1" fmla="*/ 803 h 896067"/>
                  <a:gd name="connsiteX2" fmla="*/ 272822 w 394133"/>
                  <a:gd name="connsiteY2" fmla="*/ 261686 h 896067"/>
                  <a:gd name="connsiteX3" fmla="*/ 394133 w 394133"/>
                  <a:gd name="connsiteY3" fmla="*/ 585332 h 896067"/>
                  <a:gd name="connsiteX4" fmla="*/ 272534 w 394133"/>
                  <a:gd name="connsiteY4" fmla="*/ 895550 h 896067"/>
                  <a:gd name="connsiteX5" fmla="*/ 46326 w 394133"/>
                  <a:gd name="connsiteY5" fmla="*/ 672589 h 896067"/>
                  <a:gd name="connsiteX6" fmla="*/ 2125 w 394133"/>
                  <a:gd name="connsiteY6" fmla="*/ 346913 h 896067"/>
                  <a:gd name="connsiteX0" fmla="*/ 2125 w 359876"/>
                  <a:gd name="connsiteY0" fmla="*/ 346876 h 896030"/>
                  <a:gd name="connsiteX1" fmla="*/ 35653 w 359876"/>
                  <a:gd name="connsiteY1" fmla="*/ 766 h 896030"/>
                  <a:gd name="connsiteX2" fmla="*/ 272822 w 359876"/>
                  <a:gd name="connsiteY2" fmla="*/ 261649 h 896030"/>
                  <a:gd name="connsiteX3" fmla="*/ 359876 w 359876"/>
                  <a:gd name="connsiteY3" fmla="*/ 528505 h 896030"/>
                  <a:gd name="connsiteX4" fmla="*/ 272534 w 359876"/>
                  <a:gd name="connsiteY4" fmla="*/ 895513 h 896030"/>
                  <a:gd name="connsiteX5" fmla="*/ 46326 w 359876"/>
                  <a:gd name="connsiteY5" fmla="*/ 672552 h 896030"/>
                  <a:gd name="connsiteX6" fmla="*/ 2125 w 359876"/>
                  <a:gd name="connsiteY6" fmla="*/ 346876 h 896030"/>
                  <a:gd name="connsiteX0" fmla="*/ 1002 w 359398"/>
                  <a:gd name="connsiteY0" fmla="*/ 346759 h 895913"/>
                  <a:gd name="connsiteX1" fmla="*/ 34530 w 359398"/>
                  <a:gd name="connsiteY1" fmla="*/ 649 h 895913"/>
                  <a:gd name="connsiteX2" fmla="*/ 235236 w 359398"/>
                  <a:gd name="connsiteY2" fmla="*/ 267502 h 895913"/>
                  <a:gd name="connsiteX3" fmla="*/ 358753 w 359398"/>
                  <a:gd name="connsiteY3" fmla="*/ 528388 h 895913"/>
                  <a:gd name="connsiteX4" fmla="*/ 271411 w 359398"/>
                  <a:gd name="connsiteY4" fmla="*/ 895396 h 895913"/>
                  <a:gd name="connsiteX5" fmla="*/ 45203 w 359398"/>
                  <a:gd name="connsiteY5" fmla="*/ 672435 h 895913"/>
                  <a:gd name="connsiteX6" fmla="*/ 1002 w 359398"/>
                  <a:gd name="connsiteY6" fmla="*/ 346759 h 895913"/>
                  <a:gd name="connsiteX0" fmla="*/ 1002 w 351371"/>
                  <a:gd name="connsiteY0" fmla="*/ 346772 h 895926"/>
                  <a:gd name="connsiteX1" fmla="*/ 34530 w 351371"/>
                  <a:gd name="connsiteY1" fmla="*/ 662 h 895926"/>
                  <a:gd name="connsiteX2" fmla="*/ 235236 w 351371"/>
                  <a:gd name="connsiteY2" fmla="*/ 267515 h 895926"/>
                  <a:gd name="connsiteX3" fmla="*/ 350580 w 351371"/>
                  <a:gd name="connsiteY3" fmla="*/ 554699 h 895926"/>
                  <a:gd name="connsiteX4" fmla="*/ 271411 w 351371"/>
                  <a:gd name="connsiteY4" fmla="*/ 895409 h 895926"/>
                  <a:gd name="connsiteX5" fmla="*/ 45203 w 351371"/>
                  <a:gd name="connsiteY5" fmla="*/ 672448 h 895926"/>
                  <a:gd name="connsiteX6" fmla="*/ 1002 w 351371"/>
                  <a:gd name="connsiteY6" fmla="*/ 346772 h 895926"/>
                  <a:gd name="connsiteX0" fmla="*/ 1002 w 351251"/>
                  <a:gd name="connsiteY0" fmla="*/ 346772 h 958551"/>
                  <a:gd name="connsiteX1" fmla="*/ 34530 w 351251"/>
                  <a:gd name="connsiteY1" fmla="*/ 662 h 958551"/>
                  <a:gd name="connsiteX2" fmla="*/ 235236 w 351251"/>
                  <a:gd name="connsiteY2" fmla="*/ 267515 h 958551"/>
                  <a:gd name="connsiteX3" fmla="*/ 350580 w 351251"/>
                  <a:gd name="connsiteY3" fmla="*/ 554699 h 958551"/>
                  <a:gd name="connsiteX4" fmla="*/ 269207 w 351251"/>
                  <a:gd name="connsiteY4" fmla="*/ 958168 h 958551"/>
                  <a:gd name="connsiteX5" fmla="*/ 45203 w 351251"/>
                  <a:gd name="connsiteY5" fmla="*/ 672448 h 958551"/>
                  <a:gd name="connsiteX6" fmla="*/ 1002 w 351251"/>
                  <a:gd name="connsiteY6" fmla="*/ 346772 h 958551"/>
                  <a:gd name="connsiteX0" fmla="*/ 1002 w 350999"/>
                  <a:gd name="connsiteY0" fmla="*/ 346772 h 969643"/>
                  <a:gd name="connsiteX1" fmla="*/ 34530 w 350999"/>
                  <a:gd name="connsiteY1" fmla="*/ 662 h 969643"/>
                  <a:gd name="connsiteX2" fmla="*/ 235236 w 350999"/>
                  <a:gd name="connsiteY2" fmla="*/ 267515 h 969643"/>
                  <a:gd name="connsiteX3" fmla="*/ 350580 w 350999"/>
                  <a:gd name="connsiteY3" fmla="*/ 554699 h 969643"/>
                  <a:gd name="connsiteX4" fmla="*/ 269207 w 350999"/>
                  <a:gd name="connsiteY4" fmla="*/ 958168 h 969643"/>
                  <a:gd name="connsiteX5" fmla="*/ 45203 w 350999"/>
                  <a:gd name="connsiteY5" fmla="*/ 672448 h 969643"/>
                  <a:gd name="connsiteX6" fmla="*/ 1002 w 350999"/>
                  <a:gd name="connsiteY6" fmla="*/ 346772 h 969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0999" h="969643">
                    <a:moveTo>
                      <a:pt x="1002" y="346772"/>
                    </a:moveTo>
                    <a:cubicBezTo>
                      <a:pt x="-777" y="234808"/>
                      <a:pt x="-4509" y="13871"/>
                      <a:pt x="34530" y="662"/>
                    </a:cubicBezTo>
                    <a:cubicBezTo>
                      <a:pt x="73569" y="-12547"/>
                      <a:pt x="182561" y="175176"/>
                      <a:pt x="235236" y="267515"/>
                    </a:cubicBezTo>
                    <a:cubicBezTo>
                      <a:pt x="287911" y="359854"/>
                      <a:pt x="344918" y="439590"/>
                      <a:pt x="350580" y="554699"/>
                    </a:cubicBezTo>
                    <a:cubicBezTo>
                      <a:pt x="356242" y="669808"/>
                      <a:pt x="303281" y="1039055"/>
                      <a:pt x="269207" y="958168"/>
                    </a:cubicBezTo>
                    <a:cubicBezTo>
                      <a:pt x="212601" y="968328"/>
                      <a:pt x="89904" y="774347"/>
                      <a:pt x="45203" y="672448"/>
                    </a:cubicBezTo>
                    <a:cubicBezTo>
                      <a:pt x="502" y="570549"/>
                      <a:pt x="2781" y="458736"/>
                      <a:pt x="1002" y="346772"/>
                    </a:cubicBezTo>
                    <a:close/>
                  </a:path>
                </a:pathLst>
              </a:custGeom>
              <a:grpFill/>
              <a:ln>
                <a:solidFill>
                  <a:srgbClr val="00817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158" name="Group 1157">
              <a:extLst>
                <a:ext uri="{FF2B5EF4-FFF2-40B4-BE49-F238E27FC236}">
                  <a16:creationId xmlns:a16="http://schemas.microsoft.com/office/drawing/2014/main" id="{5B5343E5-F1BF-C00C-E76C-E4E9680DED3E}"/>
                </a:ext>
              </a:extLst>
            </p:cNvPr>
            <p:cNvGrpSpPr/>
            <p:nvPr/>
          </p:nvGrpSpPr>
          <p:grpSpPr>
            <a:xfrm rot="10800000">
              <a:off x="5017101" y="1446835"/>
              <a:ext cx="350999" cy="969643"/>
              <a:chOff x="4645055" y="1456300"/>
              <a:chExt cx="350999" cy="969643"/>
            </a:xfrm>
            <a:grpFill/>
          </p:grpSpPr>
          <p:sp>
            <p:nvSpPr>
              <p:cNvPr id="1159" name="Oval 1158">
                <a:extLst>
                  <a:ext uri="{FF2B5EF4-FFF2-40B4-BE49-F238E27FC236}">
                    <a16:creationId xmlns:a16="http://schemas.microsoft.com/office/drawing/2014/main" id="{D5ECC645-E03F-AFEF-E232-1CB310386244}"/>
                  </a:ext>
                </a:extLst>
              </p:cNvPr>
              <p:cNvSpPr/>
              <p:nvPr/>
            </p:nvSpPr>
            <p:spPr>
              <a:xfrm rot="19457905">
                <a:off x="4823960" y="1934921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00817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0" name="Freeform: Shape 1159">
                <a:extLst>
                  <a:ext uri="{FF2B5EF4-FFF2-40B4-BE49-F238E27FC236}">
                    <a16:creationId xmlns:a16="http://schemas.microsoft.com/office/drawing/2014/main" id="{A9D623CD-CECA-63D9-6638-7FD6AF31026A}"/>
                  </a:ext>
                </a:extLst>
              </p:cNvPr>
              <p:cNvSpPr/>
              <p:nvPr/>
            </p:nvSpPr>
            <p:spPr>
              <a:xfrm rot="19457905">
                <a:off x="4645055" y="1456300"/>
                <a:ext cx="350999" cy="969643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  <a:gd name="connsiteX0" fmla="*/ 54637 w 351160"/>
                  <a:gd name="connsiteY0" fmla="*/ 46854 h 535968"/>
                  <a:gd name="connsiteX1" fmla="*/ 115597 w 351160"/>
                  <a:gd name="connsiteY1" fmla="*/ 20728 h 535968"/>
                  <a:gd name="connsiteX2" fmla="*/ 246226 w 351160"/>
                  <a:gd name="connsiteY2" fmla="*/ 12020 h 535968"/>
                  <a:gd name="connsiteX3" fmla="*/ 350729 w 351160"/>
                  <a:gd name="connsiteY3" fmla="*/ 194900 h 535968"/>
                  <a:gd name="connsiteX4" fmla="*/ 271561 w 351160"/>
                  <a:gd name="connsiteY4" fmla="*/ 535610 h 535968"/>
                  <a:gd name="connsiteX5" fmla="*/ 11095 w 351160"/>
                  <a:gd name="connsiteY5" fmla="*/ 255860 h 535968"/>
                  <a:gd name="connsiteX6" fmla="*/ 54637 w 351160"/>
                  <a:gd name="connsiteY6" fmla="*/ 46854 h 535968"/>
                  <a:gd name="connsiteX0" fmla="*/ 54313 w 350836"/>
                  <a:gd name="connsiteY0" fmla="*/ 135906 h 625020"/>
                  <a:gd name="connsiteX1" fmla="*/ 97363 w 350836"/>
                  <a:gd name="connsiteY1" fmla="*/ 395 h 625020"/>
                  <a:gd name="connsiteX2" fmla="*/ 245902 w 350836"/>
                  <a:gd name="connsiteY2" fmla="*/ 101072 h 625020"/>
                  <a:gd name="connsiteX3" fmla="*/ 350405 w 350836"/>
                  <a:gd name="connsiteY3" fmla="*/ 283952 h 625020"/>
                  <a:gd name="connsiteX4" fmla="*/ 271237 w 350836"/>
                  <a:gd name="connsiteY4" fmla="*/ 624662 h 625020"/>
                  <a:gd name="connsiteX5" fmla="*/ 10771 w 350836"/>
                  <a:gd name="connsiteY5" fmla="*/ 344912 h 625020"/>
                  <a:gd name="connsiteX6" fmla="*/ 54313 w 350836"/>
                  <a:gd name="connsiteY6" fmla="*/ 135906 h 625020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3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2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92711"/>
                  <a:gd name="connsiteY0" fmla="*/ 245065 h 734179"/>
                  <a:gd name="connsiteX1" fmla="*/ 79143 w 392711"/>
                  <a:gd name="connsiteY1" fmla="*/ 168 h 734179"/>
                  <a:gd name="connsiteX2" fmla="*/ 245592 w 392711"/>
                  <a:gd name="connsiteY2" fmla="*/ 210231 h 734179"/>
                  <a:gd name="connsiteX3" fmla="*/ 392527 w 392711"/>
                  <a:gd name="connsiteY3" fmla="*/ 423603 h 734179"/>
                  <a:gd name="connsiteX4" fmla="*/ 270928 w 392711"/>
                  <a:gd name="connsiteY4" fmla="*/ 733821 h 734179"/>
                  <a:gd name="connsiteX5" fmla="*/ 10462 w 392711"/>
                  <a:gd name="connsiteY5" fmla="*/ 454071 h 734179"/>
                  <a:gd name="connsiteX6" fmla="*/ 54004 w 392711"/>
                  <a:gd name="connsiteY6" fmla="*/ 245065 h 734179"/>
                  <a:gd name="connsiteX0" fmla="*/ 54004 w 392558"/>
                  <a:gd name="connsiteY0" fmla="*/ 245382 h 734496"/>
                  <a:gd name="connsiteX1" fmla="*/ 79143 w 392558"/>
                  <a:gd name="connsiteY1" fmla="*/ 485 h 734496"/>
                  <a:gd name="connsiteX2" fmla="*/ 260838 w 392558"/>
                  <a:gd name="connsiteY2" fmla="*/ 189332 h 734496"/>
                  <a:gd name="connsiteX3" fmla="*/ 392527 w 392558"/>
                  <a:gd name="connsiteY3" fmla="*/ 423920 h 734496"/>
                  <a:gd name="connsiteX4" fmla="*/ 270928 w 392558"/>
                  <a:gd name="connsiteY4" fmla="*/ 734138 h 734496"/>
                  <a:gd name="connsiteX5" fmla="*/ 10462 w 392558"/>
                  <a:gd name="connsiteY5" fmla="*/ 454388 h 734496"/>
                  <a:gd name="connsiteX6" fmla="*/ 54004 w 392558"/>
                  <a:gd name="connsiteY6" fmla="*/ 245382 h 734496"/>
                  <a:gd name="connsiteX0" fmla="*/ 54004 w 392558"/>
                  <a:gd name="connsiteY0" fmla="*/ 245486 h 734600"/>
                  <a:gd name="connsiteX1" fmla="*/ 79143 w 392558"/>
                  <a:gd name="connsiteY1" fmla="*/ 589 h 734600"/>
                  <a:gd name="connsiteX2" fmla="*/ 260838 w 392558"/>
                  <a:gd name="connsiteY2" fmla="*/ 189436 h 734600"/>
                  <a:gd name="connsiteX3" fmla="*/ 392527 w 392558"/>
                  <a:gd name="connsiteY3" fmla="*/ 424024 h 734600"/>
                  <a:gd name="connsiteX4" fmla="*/ 270928 w 392558"/>
                  <a:gd name="connsiteY4" fmla="*/ 734242 h 734600"/>
                  <a:gd name="connsiteX5" fmla="*/ 10462 w 392558"/>
                  <a:gd name="connsiteY5" fmla="*/ 454492 h 734600"/>
                  <a:gd name="connsiteX6" fmla="*/ 54004 w 392558"/>
                  <a:gd name="connsiteY6" fmla="*/ 245486 h 734600"/>
                  <a:gd name="connsiteX0" fmla="*/ 24312 w 362866"/>
                  <a:gd name="connsiteY0" fmla="*/ 245486 h 734727"/>
                  <a:gd name="connsiteX1" fmla="*/ 49451 w 362866"/>
                  <a:gd name="connsiteY1" fmla="*/ 589 h 734727"/>
                  <a:gd name="connsiteX2" fmla="*/ 231146 w 362866"/>
                  <a:gd name="connsiteY2" fmla="*/ 189436 h 734727"/>
                  <a:gd name="connsiteX3" fmla="*/ 362835 w 362866"/>
                  <a:gd name="connsiteY3" fmla="*/ 424024 h 734727"/>
                  <a:gd name="connsiteX4" fmla="*/ 241236 w 362866"/>
                  <a:gd name="connsiteY4" fmla="*/ 734242 h 734727"/>
                  <a:gd name="connsiteX5" fmla="*/ 15028 w 362866"/>
                  <a:gd name="connsiteY5" fmla="*/ 511281 h 734727"/>
                  <a:gd name="connsiteX6" fmla="*/ 24312 w 362866"/>
                  <a:gd name="connsiteY6" fmla="*/ 245486 h 734727"/>
                  <a:gd name="connsiteX0" fmla="*/ 6063 w 377988"/>
                  <a:gd name="connsiteY0" fmla="*/ 231998 h 734502"/>
                  <a:gd name="connsiteX1" fmla="*/ 64573 w 377988"/>
                  <a:gd name="connsiteY1" fmla="*/ 357 h 734502"/>
                  <a:gd name="connsiteX2" fmla="*/ 246268 w 377988"/>
                  <a:gd name="connsiteY2" fmla="*/ 189204 h 734502"/>
                  <a:gd name="connsiteX3" fmla="*/ 377957 w 377988"/>
                  <a:gd name="connsiteY3" fmla="*/ 423792 h 734502"/>
                  <a:gd name="connsiteX4" fmla="*/ 256358 w 377988"/>
                  <a:gd name="connsiteY4" fmla="*/ 734010 h 734502"/>
                  <a:gd name="connsiteX5" fmla="*/ 30150 w 377988"/>
                  <a:gd name="connsiteY5" fmla="*/ 511049 h 734502"/>
                  <a:gd name="connsiteX6" fmla="*/ 6063 w 377988"/>
                  <a:gd name="connsiteY6" fmla="*/ 231998 h 734502"/>
                  <a:gd name="connsiteX0" fmla="*/ 6063 w 378504"/>
                  <a:gd name="connsiteY0" fmla="*/ 232014 h 734518"/>
                  <a:gd name="connsiteX1" fmla="*/ 64573 w 378504"/>
                  <a:gd name="connsiteY1" fmla="*/ 373 h 734518"/>
                  <a:gd name="connsiteX2" fmla="*/ 289802 w 378504"/>
                  <a:gd name="connsiteY2" fmla="*/ 188332 h 734518"/>
                  <a:gd name="connsiteX3" fmla="*/ 377957 w 378504"/>
                  <a:gd name="connsiteY3" fmla="*/ 423808 h 734518"/>
                  <a:gd name="connsiteX4" fmla="*/ 256358 w 378504"/>
                  <a:gd name="connsiteY4" fmla="*/ 734026 h 734518"/>
                  <a:gd name="connsiteX5" fmla="*/ 30150 w 378504"/>
                  <a:gd name="connsiteY5" fmla="*/ 511065 h 734518"/>
                  <a:gd name="connsiteX6" fmla="*/ 6063 w 378504"/>
                  <a:gd name="connsiteY6" fmla="*/ 232014 h 734518"/>
                  <a:gd name="connsiteX0" fmla="*/ 12287 w 384775"/>
                  <a:gd name="connsiteY0" fmla="*/ 392885 h 895389"/>
                  <a:gd name="connsiteX1" fmla="*/ 25701 w 384775"/>
                  <a:gd name="connsiteY1" fmla="*/ 150 h 895389"/>
                  <a:gd name="connsiteX2" fmla="*/ 296026 w 384775"/>
                  <a:gd name="connsiteY2" fmla="*/ 349203 h 895389"/>
                  <a:gd name="connsiteX3" fmla="*/ 384181 w 384775"/>
                  <a:gd name="connsiteY3" fmla="*/ 584679 h 895389"/>
                  <a:gd name="connsiteX4" fmla="*/ 262582 w 384775"/>
                  <a:gd name="connsiteY4" fmla="*/ 894897 h 895389"/>
                  <a:gd name="connsiteX5" fmla="*/ 36374 w 384775"/>
                  <a:gd name="connsiteY5" fmla="*/ 671936 h 895389"/>
                  <a:gd name="connsiteX6" fmla="*/ 12287 w 384775"/>
                  <a:gd name="connsiteY6" fmla="*/ 392885 h 895389"/>
                  <a:gd name="connsiteX0" fmla="*/ 9962 w 381856"/>
                  <a:gd name="connsiteY0" fmla="*/ 394527 h 897031"/>
                  <a:gd name="connsiteX1" fmla="*/ 23376 w 381856"/>
                  <a:gd name="connsiteY1" fmla="*/ 1792 h 897031"/>
                  <a:gd name="connsiteX2" fmla="*/ 260545 w 381856"/>
                  <a:gd name="connsiteY2" fmla="*/ 262675 h 897031"/>
                  <a:gd name="connsiteX3" fmla="*/ 381856 w 381856"/>
                  <a:gd name="connsiteY3" fmla="*/ 586321 h 897031"/>
                  <a:gd name="connsiteX4" fmla="*/ 260257 w 381856"/>
                  <a:gd name="connsiteY4" fmla="*/ 896539 h 897031"/>
                  <a:gd name="connsiteX5" fmla="*/ 34049 w 381856"/>
                  <a:gd name="connsiteY5" fmla="*/ 673578 h 897031"/>
                  <a:gd name="connsiteX6" fmla="*/ 9962 w 381856"/>
                  <a:gd name="connsiteY6" fmla="*/ 394527 h 897031"/>
                  <a:gd name="connsiteX0" fmla="*/ 8487 w 383259"/>
                  <a:gd name="connsiteY0" fmla="*/ 337699 h 895920"/>
                  <a:gd name="connsiteX1" fmla="*/ 24779 w 383259"/>
                  <a:gd name="connsiteY1" fmla="*/ 651 h 895920"/>
                  <a:gd name="connsiteX2" fmla="*/ 261948 w 383259"/>
                  <a:gd name="connsiteY2" fmla="*/ 261534 h 895920"/>
                  <a:gd name="connsiteX3" fmla="*/ 383259 w 383259"/>
                  <a:gd name="connsiteY3" fmla="*/ 585180 h 895920"/>
                  <a:gd name="connsiteX4" fmla="*/ 261660 w 383259"/>
                  <a:gd name="connsiteY4" fmla="*/ 895398 h 895920"/>
                  <a:gd name="connsiteX5" fmla="*/ 35452 w 383259"/>
                  <a:gd name="connsiteY5" fmla="*/ 672437 h 895920"/>
                  <a:gd name="connsiteX6" fmla="*/ 8487 w 383259"/>
                  <a:gd name="connsiteY6" fmla="*/ 337699 h 895920"/>
                  <a:gd name="connsiteX0" fmla="*/ 2125 w 394133"/>
                  <a:gd name="connsiteY0" fmla="*/ 346913 h 896067"/>
                  <a:gd name="connsiteX1" fmla="*/ 35653 w 394133"/>
                  <a:gd name="connsiteY1" fmla="*/ 803 h 896067"/>
                  <a:gd name="connsiteX2" fmla="*/ 272822 w 394133"/>
                  <a:gd name="connsiteY2" fmla="*/ 261686 h 896067"/>
                  <a:gd name="connsiteX3" fmla="*/ 394133 w 394133"/>
                  <a:gd name="connsiteY3" fmla="*/ 585332 h 896067"/>
                  <a:gd name="connsiteX4" fmla="*/ 272534 w 394133"/>
                  <a:gd name="connsiteY4" fmla="*/ 895550 h 896067"/>
                  <a:gd name="connsiteX5" fmla="*/ 46326 w 394133"/>
                  <a:gd name="connsiteY5" fmla="*/ 672589 h 896067"/>
                  <a:gd name="connsiteX6" fmla="*/ 2125 w 394133"/>
                  <a:gd name="connsiteY6" fmla="*/ 346913 h 896067"/>
                  <a:gd name="connsiteX0" fmla="*/ 2125 w 359876"/>
                  <a:gd name="connsiteY0" fmla="*/ 346876 h 896030"/>
                  <a:gd name="connsiteX1" fmla="*/ 35653 w 359876"/>
                  <a:gd name="connsiteY1" fmla="*/ 766 h 896030"/>
                  <a:gd name="connsiteX2" fmla="*/ 272822 w 359876"/>
                  <a:gd name="connsiteY2" fmla="*/ 261649 h 896030"/>
                  <a:gd name="connsiteX3" fmla="*/ 359876 w 359876"/>
                  <a:gd name="connsiteY3" fmla="*/ 528505 h 896030"/>
                  <a:gd name="connsiteX4" fmla="*/ 272534 w 359876"/>
                  <a:gd name="connsiteY4" fmla="*/ 895513 h 896030"/>
                  <a:gd name="connsiteX5" fmla="*/ 46326 w 359876"/>
                  <a:gd name="connsiteY5" fmla="*/ 672552 h 896030"/>
                  <a:gd name="connsiteX6" fmla="*/ 2125 w 359876"/>
                  <a:gd name="connsiteY6" fmla="*/ 346876 h 896030"/>
                  <a:gd name="connsiteX0" fmla="*/ 1002 w 359398"/>
                  <a:gd name="connsiteY0" fmla="*/ 346759 h 895913"/>
                  <a:gd name="connsiteX1" fmla="*/ 34530 w 359398"/>
                  <a:gd name="connsiteY1" fmla="*/ 649 h 895913"/>
                  <a:gd name="connsiteX2" fmla="*/ 235236 w 359398"/>
                  <a:gd name="connsiteY2" fmla="*/ 267502 h 895913"/>
                  <a:gd name="connsiteX3" fmla="*/ 358753 w 359398"/>
                  <a:gd name="connsiteY3" fmla="*/ 528388 h 895913"/>
                  <a:gd name="connsiteX4" fmla="*/ 271411 w 359398"/>
                  <a:gd name="connsiteY4" fmla="*/ 895396 h 895913"/>
                  <a:gd name="connsiteX5" fmla="*/ 45203 w 359398"/>
                  <a:gd name="connsiteY5" fmla="*/ 672435 h 895913"/>
                  <a:gd name="connsiteX6" fmla="*/ 1002 w 359398"/>
                  <a:gd name="connsiteY6" fmla="*/ 346759 h 895913"/>
                  <a:gd name="connsiteX0" fmla="*/ 1002 w 351371"/>
                  <a:gd name="connsiteY0" fmla="*/ 346772 h 895926"/>
                  <a:gd name="connsiteX1" fmla="*/ 34530 w 351371"/>
                  <a:gd name="connsiteY1" fmla="*/ 662 h 895926"/>
                  <a:gd name="connsiteX2" fmla="*/ 235236 w 351371"/>
                  <a:gd name="connsiteY2" fmla="*/ 267515 h 895926"/>
                  <a:gd name="connsiteX3" fmla="*/ 350580 w 351371"/>
                  <a:gd name="connsiteY3" fmla="*/ 554699 h 895926"/>
                  <a:gd name="connsiteX4" fmla="*/ 271411 w 351371"/>
                  <a:gd name="connsiteY4" fmla="*/ 895409 h 895926"/>
                  <a:gd name="connsiteX5" fmla="*/ 45203 w 351371"/>
                  <a:gd name="connsiteY5" fmla="*/ 672448 h 895926"/>
                  <a:gd name="connsiteX6" fmla="*/ 1002 w 351371"/>
                  <a:gd name="connsiteY6" fmla="*/ 346772 h 895926"/>
                  <a:gd name="connsiteX0" fmla="*/ 1002 w 351251"/>
                  <a:gd name="connsiteY0" fmla="*/ 346772 h 958551"/>
                  <a:gd name="connsiteX1" fmla="*/ 34530 w 351251"/>
                  <a:gd name="connsiteY1" fmla="*/ 662 h 958551"/>
                  <a:gd name="connsiteX2" fmla="*/ 235236 w 351251"/>
                  <a:gd name="connsiteY2" fmla="*/ 267515 h 958551"/>
                  <a:gd name="connsiteX3" fmla="*/ 350580 w 351251"/>
                  <a:gd name="connsiteY3" fmla="*/ 554699 h 958551"/>
                  <a:gd name="connsiteX4" fmla="*/ 269207 w 351251"/>
                  <a:gd name="connsiteY4" fmla="*/ 958168 h 958551"/>
                  <a:gd name="connsiteX5" fmla="*/ 45203 w 351251"/>
                  <a:gd name="connsiteY5" fmla="*/ 672448 h 958551"/>
                  <a:gd name="connsiteX6" fmla="*/ 1002 w 351251"/>
                  <a:gd name="connsiteY6" fmla="*/ 346772 h 958551"/>
                  <a:gd name="connsiteX0" fmla="*/ 1002 w 350999"/>
                  <a:gd name="connsiteY0" fmla="*/ 346772 h 969643"/>
                  <a:gd name="connsiteX1" fmla="*/ 34530 w 350999"/>
                  <a:gd name="connsiteY1" fmla="*/ 662 h 969643"/>
                  <a:gd name="connsiteX2" fmla="*/ 235236 w 350999"/>
                  <a:gd name="connsiteY2" fmla="*/ 267515 h 969643"/>
                  <a:gd name="connsiteX3" fmla="*/ 350580 w 350999"/>
                  <a:gd name="connsiteY3" fmla="*/ 554699 h 969643"/>
                  <a:gd name="connsiteX4" fmla="*/ 269207 w 350999"/>
                  <a:gd name="connsiteY4" fmla="*/ 958168 h 969643"/>
                  <a:gd name="connsiteX5" fmla="*/ 45203 w 350999"/>
                  <a:gd name="connsiteY5" fmla="*/ 672448 h 969643"/>
                  <a:gd name="connsiteX6" fmla="*/ 1002 w 350999"/>
                  <a:gd name="connsiteY6" fmla="*/ 346772 h 969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0999" h="969643">
                    <a:moveTo>
                      <a:pt x="1002" y="346772"/>
                    </a:moveTo>
                    <a:cubicBezTo>
                      <a:pt x="-777" y="234808"/>
                      <a:pt x="-4509" y="13871"/>
                      <a:pt x="34530" y="662"/>
                    </a:cubicBezTo>
                    <a:cubicBezTo>
                      <a:pt x="73569" y="-12547"/>
                      <a:pt x="182561" y="175176"/>
                      <a:pt x="235236" y="267515"/>
                    </a:cubicBezTo>
                    <a:cubicBezTo>
                      <a:pt x="287911" y="359854"/>
                      <a:pt x="344918" y="439590"/>
                      <a:pt x="350580" y="554699"/>
                    </a:cubicBezTo>
                    <a:cubicBezTo>
                      <a:pt x="356242" y="669808"/>
                      <a:pt x="303281" y="1039055"/>
                      <a:pt x="269207" y="958168"/>
                    </a:cubicBezTo>
                    <a:cubicBezTo>
                      <a:pt x="212601" y="968328"/>
                      <a:pt x="89904" y="774347"/>
                      <a:pt x="45203" y="672448"/>
                    </a:cubicBezTo>
                    <a:cubicBezTo>
                      <a:pt x="502" y="570549"/>
                      <a:pt x="2781" y="458736"/>
                      <a:pt x="1002" y="346772"/>
                    </a:cubicBezTo>
                    <a:close/>
                  </a:path>
                </a:pathLst>
              </a:custGeom>
              <a:grpFill/>
              <a:ln>
                <a:solidFill>
                  <a:srgbClr val="00817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161" name="Group 1160">
              <a:extLst>
                <a:ext uri="{FF2B5EF4-FFF2-40B4-BE49-F238E27FC236}">
                  <a16:creationId xmlns:a16="http://schemas.microsoft.com/office/drawing/2014/main" id="{A207E796-4D10-846E-4FAD-CCA1808860B8}"/>
                </a:ext>
              </a:extLst>
            </p:cNvPr>
            <p:cNvGrpSpPr/>
            <p:nvPr/>
          </p:nvGrpSpPr>
          <p:grpSpPr>
            <a:xfrm rot="2071685">
              <a:off x="5569316" y="2050593"/>
              <a:ext cx="350999" cy="969643"/>
              <a:chOff x="4645055" y="1456300"/>
              <a:chExt cx="350999" cy="969643"/>
            </a:xfrm>
            <a:grpFill/>
          </p:grpSpPr>
          <p:sp>
            <p:nvSpPr>
              <p:cNvPr id="1162" name="Oval 1161">
                <a:extLst>
                  <a:ext uri="{FF2B5EF4-FFF2-40B4-BE49-F238E27FC236}">
                    <a16:creationId xmlns:a16="http://schemas.microsoft.com/office/drawing/2014/main" id="{B9B444D2-5DDC-7812-26A7-71B765D0A785}"/>
                  </a:ext>
                </a:extLst>
              </p:cNvPr>
              <p:cNvSpPr/>
              <p:nvPr/>
            </p:nvSpPr>
            <p:spPr>
              <a:xfrm rot="19457905">
                <a:off x="4823960" y="1934921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00817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3" name="Freeform: Shape 1162">
                <a:extLst>
                  <a:ext uri="{FF2B5EF4-FFF2-40B4-BE49-F238E27FC236}">
                    <a16:creationId xmlns:a16="http://schemas.microsoft.com/office/drawing/2014/main" id="{52E27E94-BE00-26A1-0C59-414E7C59258D}"/>
                  </a:ext>
                </a:extLst>
              </p:cNvPr>
              <p:cNvSpPr/>
              <p:nvPr/>
            </p:nvSpPr>
            <p:spPr>
              <a:xfrm rot="19457905">
                <a:off x="4645055" y="1456300"/>
                <a:ext cx="350999" cy="969643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  <a:gd name="connsiteX0" fmla="*/ 54637 w 351160"/>
                  <a:gd name="connsiteY0" fmla="*/ 46854 h 535968"/>
                  <a:gd name="connsiteX1" fmla="*/ 115597 w 351160"/>
                  <a:gd name="connsiteY1" fmla="*/ 20728 h 535968"/>
                  <a:gd name="connsiteX2" fmla="*/ 246226 w 351160"/>
                  <a:gd name="connsiteY2" fmla="*/ 12020 h 535968"/>
                  <a:gd name="connsiteX3" fmla="*/ 350729 w 351160"/>
                  <a:gd name="connsiteY3" fmla="*/ 194900 h 535968"/>
                  <a:gd name="connsiteX4" fmla="*/ 271561 w 351160"/>
                  <a:gd name="connsiteY4" fmla="*/ 535610 h 535968"/>
                  <a:gd name="connsiteX5" fmla="*/ 11095 w 351160"/>
                  <a:gd name="connsiteY5" fmla="*/ 255860 h 535968"/>
                  <a:gd name="connsiteX6" fmla="*/ 54637 w 351160"/>
                  <a:gd name="connsiteY6" fmla="*/ 46854 h 535968"/>
                  <a:gd name="connsiteX0" fmla="*/ 54313 w 350836"/>
                  <a:gd name="connsiteY0" fmla="*/ 135906 h 625020"/>
                  <a:gd name="connsiteX1" fmla="*/ 97363 w 350836"/>
                  <a:gd name="connsiteY1" fmla="*/ 395 h 625020"/>
                  <a:gd name="connsiteX2" fmla="*/ 245902 w 350836"/>
                  <a:gd name="connsiteY2" fmla="*/ 101072 h 625020"/>
                  <a:gd name="connsiteX3" fmla="*/ 350405 w 350836"/>
                  <a:gd name="connsiteY3" fmla="*/ 283952 h 625020"/>
                  <a:gd name="connsiteX4" fmla="*/ 271237 w 350836"/>
                  <a:gd name="connsiteY4" fmla="*/ 624662 h 625020"/>
                  <a:gd name="connsiteX5" fmla="*/ 10771 w 350836"/>
                  <a:gd name="connsiteY5" fmla="*/ 344912 h 625020"/>
                  <a:gd name="connsiteX6" fmla="*/ 54313 w 350836"/>
                  <a:gd name="connsiteY6" fmla="*/ 135906 h 625020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3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2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92711"/>
                  <a:gd name="connsiteY0" fmla="*/ 245065 h 734179"/>
                  <a:gd name="connsiteX1" fmla="*/ 79143 w 392711"/>
                  <a:gd name="connsiteY1" fmla="*/ 168 h 734179"/>
                  <a:gd name="connsiteX2" fmla="*/ 245592 w 392711"/>
                  <a:gd name="connsiteY2" fmla="*/ 210231 h 734179"/>
                  <a:gd name="connsiteX3" fmla="*/ 392527 w 392711"/>
                  <a:gd name="connsiteY3" fmla="*/ 423603 h 734179"/>
                  <a:gd name="connsiteX4" fmla="*/ 270928 w 392711"/>
                  <a:gd name="connsiteY4" fmla="*/ 733821 h 734179"/>
                  <a:gd name="connsiteX5" fmla="*/ 10462 w 392711"/>
                  <a:gd name="connsiteY5" fmla="*/ 454071 h 734179"/>
                  <a:gd name="connsiteX6" fmla="*/ 54004 w 392711"/>
                  <a:gd name="connsiteY6" fmla="*/ 245065 h 734179"/>
                  <a:gd name="connsiteX0" fmla="*/ 54004 w 392558"/>
                  <a:gd name="connsiteY0" fmla="*/ 245382 h 734496"/>
                  <a:gd name="connsiteX1" fmla="*/ 79143 w 392558"/>
                  <a:gd name="connsiteY1" fmla="*/ 485 h 734496"/>
                  <a:gd name="connsiteX2" fmla="*/ 260838 w 392558"/>
                  <a:gd name="connsiteY2" fmla="*/ 189332 h 734496"/>
                  <a:gd name="connsiteX3" fmla="*/ 392527 w 392558"/>
                  <a:gd name="connsiteY3" fmla="*/ 423920 h 734496"/>
                  <a:gd name="connsiteX4" fmla="*/ 270928 w 392558"/>
                  <a:gd name="connsiteY4" fmla="*/ 734138 h 734496"/>
                  <a:gd name="connsiteX5" fmla="*/ 10462 w 392558"/>
                  <a:gd name="connsiteY5" fmla="*/ 454388 h 734496"/>
                  <a:gd name="connsiteX6" fmla="*/ 54004 w 392558"/>
                  <a:gd name="connsiteY6" fmla="*/ 245382 h 734496"/>
                  <a:gd name="connsiteX0" fmla="*/ 54004 w 392558"/>
                  <a:gd name="connsiteY0" fmla="*/ 245486 h 734600"/>
                  <a:gd name="connsiteX1" fmla="*/ 79143 w 392558"/>
                  <a:gd name="connsiteY1" fmla="*/ 589 h 734600"/>
                  <a:gd name="connsiteX2" fmla="*/ 260838 w 392558"/>
                  <a:gd name="connsiteY2" fmla="*/ 189436 h 734600"/>
                  <a:gd name="connsiteX3" fmla="*/ 392527 w 392558"/>
                  <a:gd name="connsiteY3" fmla="*/ 424024 h 734600"/>
                  <a:gd name="connsiteX4" fmla="*/ 270928 w 392558"/>
                  <a:gd name="connsiteY4" fmla="*/ 734242 h 734600"/>
                  <a:gd name="connsiteX5" fmla="*/ 10462 w 392558"/>
                  <a:gd name="connsiteY5" fmla="*/ 454492 h 734600"/>
                  <a:gd name="connsiteX6" fmla="*/ 54004 w 392558"/>
                  <a:gd name="connsiteY6" fmla="*/ 245486 h 734600"/>
                  <a:gd name="connsiteX0" fmla="*/ 24312 w 362866"/>
                  <a:gd name="connsiteY0" fmla="*/ 245486 h 734727"/>
                  <a:gd name="connsiteX1" fmla="*/ 49451 w 362866"/>
                  <a:gd name="connsiteY1" fmla="*/ 589 h 734727"/>
                  <a:gd name="connsiteX2" fmla="*/ 231146 w 362866"/>
                  <a:gd name="connsiteY2" fmla="*/ 189436 h 734727"/>
                  <a:gd name="connsiteX3" fmla="*/ 362835 w 362866"/>
                  <a:gd name="connsiteY3" fmla="*/ 424024 h 734727"/>
                  <a:gd name="connsiteX4" fmla="*/ 241236 w 362866"/>
                  <a:gd name="connsiteY4" fmla="*/ 734242 h 734727"/>
                  <a:gd name="connsiteX5" fmla="*/ 15028 w 362866"/>
                  <a:gd name="connsiteY5" fmla="*/ 511281 h 734727"/>
                  <a:gd name="connsiteX6" fmla="*/ 24312 w 362866"/>
                  <a:gd name="connsiteY6" fmla="*/ 245486 h 734727"/>
                  <a:gd name="connsiteX0" fmla="*/ 6063 w 377988"/>
                  <a:gd name="connsiteY0" fmla="*/ 231998 h 734502"/>
                  <a:gd name="connsiteX1" fmla="*/ 64573 w 377988"/>
                  <a:gd name="connsiteY1" fmla="*/ 357 h 734502"/>
                  <a:gd name="connsiteX2" fmla="*/ 246268 w 377988"/>
                  <a:gd name="connsiteY2" fmla="*/ 189204 h 734502"/>
                  <a:gd name="connsiteX3" fmla="*/ 377957 w 377988"/>
                  <a:gd name="connsiteY3" fmla="*/ 423792 h 734502"/>
                  <a:gd name="connsiteX4" fmla="*/ 256358 w 377988"/>
                  <a:gd name="connsiteY4" fmla="*/ 734010 h 734502"/>
                  <a:gd name="connsiteX5" fmla="*/ 30150 w 377988"/>
                  <a:gd name="connsiteY5" fmla="*/ 511049 h 734502"/>
                  <a:gd name="connsiteX6" fmla="*/ 6063 w 377988"/>
                  <a:gd name="connsiteY6" fmla="*/ 231998 h 734502"/>
                  <a:gd name="connsiteX0" fmla="*/ 6063 w 378504"/>
                  <a:gd name="connsiteY0" fmla="*/ 232014 h 734518"/>
                  <a:gd name="connsiteX1" fmla="*/ 64573 w 378504"/>
                  <a:gd name="connsiteY1" fmla="*/ 373 h 734518"/>
                  <a:gd name="connsiteX2" fmla="*/ 289802 w 378504"/>
                  <a:gd name="connsiteY2" fmla="*/ 188332 h 734518"/>
                  <a:gd name="connsiteX3" fmla="*/ 377957 w 378504"/>
                  <a:gd name="connsiteY3" fmla="*/ 423808 h 734518"/>
                  <a:gd name="connsiteX4" fmla="*/ 256358 w 378504"/>
                  <a:gd name="connsiteY4" fmla="*/ 734026 h 734518"/>
                  <a:gd name="connsiteX5" fmla="*/ 30150 w 378504"/>
                  <a:gd name="connsiteY5" fmla="*/ 511065 h 734518"/>
                  <a:gd name="connsiteX6" fmla="*/ 6063 w 378504"/>
                  <a:gd name="connsiteY6" fmla="*/ 232014 h 734518"/>
                  <a:gd name="connsiteX0" fmla="*/ 12287 w 384775"/>
                  <a:gd name="connsiteY0" fmla="*/ 392885 h 895389"/>
                  <a:gd name="connsiteX1" fmla="*/ 25701 w 384775"/>
                  <a:gd name="connsiteY1" fmla="*/ 150 h 895389"/>
                  <a:gd name="connsiteX2" fmla="*/ 296026 w 384775"/>
                  <a:gd name="connsiteY2" fmla="*/ 349203 h 895389"/>
                  <a:gd name="connsiteX3" fmla="*/ 384181 w 384775"/>
                  <a:gd name="connsiteY3" fmla="*/ 584679 h 895389"/>
                  <a:gd name="connsiteX4" fmla="*/ 262582 w 384775"/>
                  <a:gd name="connsiteY4" fmla="*/ 894897 h 895389"/>
                  <a:gd name="connsiteX5" fmla="*/ 36374 w 384775"/>
                  <a:gd name="connsiteY5" fmla="*/ 671936 h 895389"/>
                  <a:gd name="connsiteX6" fmla="*/ 12287 w 384775"/>
                  <a:gd name="connsiteY6" fmla="*/ 392885 h 895389"/>
                  <a:gd name="connsiteX0" fmla="*/ 9962 w 381856"/>
                  <a:gd name="connsiteY0" fmla="*/ 394527 h 897031"/>
                  <a:gd name="connsiteX1" fmla="*/ 23376 w 381856"/>
                  <a:gd name="connsiteY1" fmla="*/ 1792 h 897031"/>
                  <a:gd name="connsiteX2" fmla="*/ 260545 w 381856"/>
                  <a:gd name="connsiteY2" fmla="*/ 262675 h 897031"/>
                  <a:gd name="connsiteX3" fmla="*/ 381856 w 381856"/>
                  <a:gd name="connsiteY3" fmla="*/ 586321 h 897031"/>
                  <a:gd name="connsiteX4" fmla="*/ 260257 w 381856"/>
                  <a:gd name="connsiteY4" fmla="*/ 896539 h 897031"/>
                  <a:gd name="connsiteX5" fmla="*/ 34049 w 381856"/>
                  <a:gd name="connsiteY5" fmla="*/ 673578 h 897031"/>
                  <a:gd name="connsiteX6" fmla="*/ 9962 w 381856"/>
                  <a:gd name="connsiteY6" fmla="*/ 394527 h 897031"/>
                  <a:gd name="connsiteX0" fmla="*/ 8487 w 383259"/>
                  <a:gd name="connsiteY0" fmla="*/ 337699 h 895920"/>
                  <a:gd name="connsiteX1" fmla="*/ 24779 w 383259"/>
                  <a:gd name="connsiteY1" fmla="*/ 651 h 895920"/>
                  <a:gd name="connsiteX2" fmla="*/ 261948 w 383259"/>
                  <a:gd name="connsiteY2" fmla="*/ 261534 h 895920"/>
                  <a:gd name="connsiteX3" fmla="*/ 383259 w 383259"/>
                  <a:gd name="connsiteY3" fmla="*/ 585180 h 895920"/>
                  <a:gd name="connsiteX4" fmla="*/ 261660 w 383259"/>
                  <a:gd name="connsiteY4" fmla="*/ 895398 h 895920"/>
                  <a:gd name="connsiteX5" fmla="*/ 35452 w 383259"/>
                  <a:gd name="connsiteY5" fmla="*/ 672437 h 895920"/>
                  <a:gd name="connsiteX6" fmla="*/ 8487 w 383259"/>
                  <a:gd name="connsiteY6" fmla="*/ 337699 h 895920"/>
                  <a:gd name="connsiteX0" fmla="*/ 2125 w 394133"/>
                  <a:gd name="connsiteY0" fmla="*/ 346913 h 896067"/>
                  <a:gd name="connsiteX1" fmla="*/ 35653 w 394133"/>
                  <a:gd name="connsiteY1" fmla="*/ 803 h 896067"/>
                  <a:gd name="connsiteX2" fmla="*/ 272822 w 394133"/>
                  <a:gd name="connsiteY2" fmla="*/ 261686 h 896067"/>
                  <a:gd name="connsiteX3" fmla="*/ 394133 w 394133"/>
                  <a:gd name="connsiteY3" fmla="*/ 585332 h 896067"/>
                  <a:gd name="connsiteX4" fmla="*/ 272534 w 394133"/>
                  <a:gd name="connsiteY4" fmla="*/ 895550 h 896067"/>
                  <a:gd name="connsiteX5" fmla="*/ 46326 w 394133"/>
                  <a:gd name="connsiteY5" fmla="*/ 672589 h 896067"/>
                  <a:gd name="connsiteX6" fmla="*/ 2125 w 394133"/>
                  <a:gd name="connsiteY6" fmla="*/ 346913 h 896067"/>
                  <a:gd name="connsiteX0" fmla="*/ 2125 w 359876"/>
                  <a:gd name="connsiteY0" fmla="*/ 346876 h 896030"/>
                  <a:gd name="connsiteX1" fmla="*/ 35653 w 359876"/>
                  <a:gd name="connsiteY1" fmla="*/ 766 h 896030"/>
                  <a:gd name="connsiteX2" fmla="*/ 272822 w 359876"/>
                  <a:gd name="connsiteY2" fmla="*/ 261649 h 896030"/>
                  <a:gd name="connsiteX3" fmla="*/ 359876 w 359876"/>
                  <a:gd name="connsiteY3" fmla="*/ 528505 h 896030"/>
                  <a:gd name="connsiteX4" fmla="*/ 272534 w 359876"/>
                  <a:gd name="connsiteY4" fmla="*/ 895513 h 896030"/>
                  <a:gd name="connsiteX5" fmla="*/ 46326 w 359876"/>
                  <a:gd name="connsiteY5" fmla="*/ 672552 h 896030"/>
                  <a:gd name="connsiteX6" fmla="*/ 2125 w 359876"/>
                  <a:gd name="connsiteY6" fmla="*/ 346876 h 896030"/>
                  <a:gd name="connsiteX0" fmla="*/ 1002 w 359398"/>
                  <a:gd name="connsiteY0" fmla="*/ 346759 h 895913"/>
                  <a:gd name="connsiteX1" fmla="*/ 34530 w 359398"/>
                  <a:gd name="connsiteY1" fmla="*/ 649 h 895913"/>
                  <a:gd name="connsiteX2" fmla="*/ 235236 w 359398"/>
                  <a:gd name="connsiteY2" fmla="*/ 267502 h 895913"/>
                  <a:gd name="connsiteX3" fmla="*/ 358753 w 359398"/>
                  <a:gd name="connsiteY3" fmla="*/ 528388 h 895913"/>
                  <a:gd name="connsiteX4" fmla="*/ 271411 w 359398"/>
                  <a:gd name="connsiteY4" fmla="*/ 895396 h 895913"/>
                  <a:gd name="connsiteX5" fmla="*/ 45203 w 359398"/>
                  <a:gd name="connsiteY5" fmla="*/ 672435 h 895913"/>
                  <a:gd name="connsiteX6" fmla="*/ 1002 w 359398"/>
                  <a:gd name="connsiteY6" fmla="*/ 346759 h 895913"/>
                  <a:gd name="connsiteX0" fmla="*/ 1002 w 351371"/>
                  <a:gd name="connsiteY0" fmla="*/ 346772 h 895926"/>
                  <a:gd name="connsiteX1" fmla="*/ 34530 w 351371"/>
                  <a:gd name="connsiteY1" fmla="*/ 662 h 895926"/>
                  <a:gd name="connsiteX2" fmla="*/ 235236 w 351371"/>
                  <a:gd name="connsiteY2" fmla="*/ 267515 h 895926"/>
                  <a:gd name="connsiteX3" fmla="*/ 350580 w 351371"/>
                  <a:gd name="connsiteY3" fmla="*/ 554699 h 895926"/>
                  <a:gd name="connsiteX4" fmla="*/ 271411 w 351371"/>
                  <a:gd name="connsiteY4" fmla="*/ 895409 h 895926"/>
                  <a:gd name="connsiteX5" fmla="*/ 45203 w 351371"/>
                  <a:gd name="connsiteY5" fmla="*/ 672448 h 895926"/>
                  <a:gd name="connsiteX6" fmla="*/ 1002 w 351371"/>
                  <a:gd name="connsiteY6" fmla="*/ 346772 h 895926"/>
                  <a:gd name="connsiteX0" fmla="*/ 1002 w 351251"/>
                  <a:gd name="connsiteY0" fmla="*/ 346772 h 958551"/>
                  <a:gd name="connsiteX1" fmla="*/ 34530 w 351251"/>
                  <a:gd name="connsiteY1" fmla="*/ 662 h 958551"/>
                  <a:gd name="connsiteX2" fmla="*/ 235236 w 351251"/>
                  <a:gd name="connsiteY2" fmla="*/ 267515 h 958551"/>
                  <a:gd name="connsiteX3" fmla="*/ 350580 w 351251"/>
                  <a:gd name="connsiteY3" fmla="*/ 554699 h 958551"/>
                  <a:gd name="connsiteX4" fmla="*/ 269207 w 351251"/>
                  <a:gd name="connsiteY4" fmla="*/ 958168 h 958551"/>
                  <a:gd name="connsiteX5" fmla="*/ 45203 w 351251"/>
                  <a:gd name="connsiteY5" fmla="*/ 672448 h 958551"/>
                  <a:gd name="connsiteX6" fmla="*/ 1002 w 351251"/>
                  <a:gd name="connsiteY6" fmla="*/ 346772 h 958551"/>
                  <a:gd name="connsiteX0" fmla="*/ 1002 w 350999"/>
                  <a:gd name="connsiteY0" fmla="*/ 346772 h 969643"/>
                  <a:gd name="connsiteX1" fmla="*/ 34530 w 350999"/>
                  <a:gd name="connsiteY1" fmla="*/ 662 h 969643"/>
                  <a:gd name="connsiteX2" fmla="*/ 235236 w 350999"/>
                  <a:gd name="connsiteY2" fmla="*/ 267515 h 969643"/>
                  <a:gd name="connsiteX3" fmla="*/ 350580 w 350999"/>
                  <a:gd name="connsiteY3" fmla="*/ 554699 h 969643"/>
                  <a:gd name="connsiteX4" fmla="*/ 269207 w 350999"/>
                  <a:gd name="connsiteY4" fmla="*/ 958168 h 969643"/>
                  <a:gd name="connsiteX5" fmla="*/ 45203 w 350999"/>
                  <a:gd name="connsiteY5" fmla="*/ 672448 h 969643"/>
                  <a:gd name="connsiteX6" fmla="*/ 1002 w 350999"/>
                  <a:gd name="connsiteY6" fmla="*/ 346772 h 969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0999" h="969643">
                    <a:moveTo>
                      <a:pt x="1002" y="346772"/>
                    </a:moveTo>
                    <a:cubicBezTo>
                      <a:pt x="-777" y="234808"/>
                      <a:pt x="-4509" y="13871"/>
                      <a:pt x="34530" y="662"/>
                    </a:cubicBezTo>
                    <a:cubicBezTo>
                      <a:pt x="73569" y="-12547"/>
                      <a:pt x="182561" y="175176"/>
                      <a:pt x="235236" y="267515"/>
                    </a:cubicBezTo>
                    <a:cubicBezTo>
                      <a:pt x="287911" y="359854"/>
                      <a:pt x="344918" y="439590"/>
                      <a:pt x="350580" y="554699"/>
                    </a:cubicBezTo>
                    <a:cubicBezTo>
                      <a:pt x="356242" y="669808"/>
                      <a:pt x="303281" y="1039055"/>
                      <a:pt x="269207" y="958168"/>
                    </a:cubicBezTo>
                    <a:cubicBezTo>
                      <a:pt x="212601" y="968328"/>
                      <a:pt x="89904" y="774347"/>
                      <a:pt x="45203" y="672448"/>
                    </a:cubicBezTo>
                    <a:cubicBezTo>
                      <a:pt x="502" y="570549"/>
                      <a:pt x="2781" y="458736"/>
                      <a:pt x="1002" y="346772"/>
                    </a:cubicBezTo>
                    <a:close/>
                  </a:path>
                </a:pathLst>
              </a:custGeom>
              <a:grpFill/>
              <a:ln>
                <a:solidFill>
                  <a:srgbClr val="00817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167" name="Group 1166">
              <a:extLst>
                <a:ext uri="{FF2B5EF4-FFF2-40B4-BE49-F238E27FC236}">
                  <a16:creationId xmlns:a16="http://schemas.microsoft.com/office/drawing/2014/main" id="{1CFA80F3-5DFD-64CA-1DFF-8A14C76F074A}"/>
                </a:ext>
              </a:extLst>
            </p:cNvPr>
            <p:cNvGrpSpPr/>
            <p:nvPr/>
          </p:nvGrpSpPr>
          <p:grpSpPr>
            <a:xfrm rot="12231030">
              <a:off x="4320874" y="2217734"/>
              <a:ext cx="350999" cy="969643"/>
              <a:chOff x="4645055" y="1456300"/>
              <a:chExt cx="350999" cy="969643"/>
            </a:xfrm>
            <a:grpFill/>
          </p:grpSpPr>
          <p:sp>
            <p:nvSpPr>
              <p:cNvPr id="1168" name="Oval 1167">
                <a:extLst>
                  <a:ext uri="{FF2B5EF4-FFF2-40B4-BE49-F238E27FC236}">
                    <a16:creationId xmlns:a16="http://schemas.microsoft.com/office/drawing/2014/main" id="{F90DE991-2C87-9AB3-1452-55F07705B37E}"/>
                  </a:ext>
                </a:extLst>
              </p:cNvPr>
              <p:cNvSpPr/>
              <p:nvPr/>
            </p:nvSpPr>
            <p:spPr>
              <a:xfrm rot="19457905">
                <a:off x="4823960" y="1934921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00817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9" name="Freeform: Shape 1168">
                <a:extLst>
                  <a:ext uri="{FF2B5EF4-FFF2-40B4-BE49-F238E27FC236}">
                    <a16:creationId xmlns:a16="http://schemas.microsoft.com/office/drawing/2014/main" id="{55C6BF04-E46A-0B80-C938-5C8B5D21A7A1}"/>
                  </a:ext>
                </a:extLst>
              </p:cNvPr>
              <p:cNvSpPr/>
              <p:nvPr/>
            </p:nvSpPr>
            <p:spPr>
              <a:xfrm rot="19457905">
                <a:off x="4645055" y="1456300"/>
                <a:ext cx="350999" cy="969643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  <a:gd name="connsiteX0" fmla="*/ 54637 w 351160"/>
                  <a:gd name="connsiteY0" fmla="*/ 46854 h 535968"/>
                  <a:gd name="connsiteX1" fmla="*/ 115597 w 351160"/>
                  <a:gd name="connsiteY1" fmla="*/ 20728 h 535968"/>
                  <a:gd name="connsiteX2" fmla="*/ 246226 w 351160"/>
                  <a:gd name="connsiteY2" fmla="*/ 12020 h 535968"/>
                  <a:gd name="connsiteX3" fmla="*/ 350729 w 351160"/>
                  <a:gd name="connsiteY3" fmla="*/ 194900 h 535968"/>
                  <a:gd name="connsiteX4" fmla="*/ 271561 w 351160"/>
                  <a:gd name="connsiteY4" fmla="*/ 535610 h 535968"/>
                  <a:gd name="connsiteX5" fmla="*/ 11095 w 351160"/>
                  <a:gd name="connsiteY5" fmla="*/ 255860 h 535968"/>
                  <a:gd name="connsiteX6" fmla="*/ 54637 w 351160"/>
                  <a:gd name="connsiteY6" fmla="*/ 46854 h 535968"/>
                  <a:gd name="connsiteX0" fmla="*/ 54313 w 350836"/>
                  <a:gd name="connsiteY0" fmla="*/ 135906 h 625020"/>
                  <a:gd name="connsiteX1" fmla="*/ 97363 w 350836"/>
                  <a:gd name="connsiteY1" fmla="*/ 395 h 625020"/>
                  <a:gd name="connsiteX2" fmla="*/ 245902 w 350836"/>
                  <a:gd name="connsiteY2" fmla="*/ 101072 h 625020"/>
                  <a:gd name="connsiteX3" fmla="*/ 350405 w 350836"/>
                  <a:gd name="connsiteY3" fmla="*/ 283952 h 625020"/>
                  <a:gd name="connsiteX4" fmla="*/ 271237 w 350836"/>
                  <a:gd name="connsiteY4" fmla="*/ 624662 h 625020"/>
                  <a:gd name="connsiteX5" fmla="*/ 10771 w 350836"/>
                  <a:gd name="connsiteY5" fmla="*/ 344912 h 625020"/>
                  <a:gd name="connsiteX6" fmla="*/ 54313 w 350836"/>
                  <a:gd name="connsiteY6" fmla="*/ 135906 h 625020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3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2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92711"/>
                  <a:gd name="connsiteY0" fmla="*/ 245065 h 734179"/>
                  <a:gd name="connsiteX1" fmla="*/ 79143 w 392711"/>
                  <a:gd name="connsiteY1" fmla="*/ 168 h 734179"/>
                  <a:gd name="connsiteX2" fmla="*/ 245592 w 392711"/>
                  <a:gd name="connsiteY2" fmla="*/ 210231 h 734179"/>
                  <a:gd name="connsiteX3" fmla="*/ 392527 w 392711"/>
                  <a:gd name="connsiteY3" fmla="*/ 423603 h 734179"/>
                  <a:gd name="connsiteX4" fmla="*/ 270928 w 392711"/>
                  <a:gd name="connsiteY4" fmla="*/ 733821 h 734179"/>
                  <a:gd name="connsiteX5" fmla="*/ 10462 w 392711"/>
                  <a:gd name="connsiteY5" fmla="*/ 454071 h 734179"/>
                  <a:gd name="connsiteX6" fmla="*/ 54004 w 392711"/>
                  <a:gd name="connsiteY6" fmla="*/ 245065 h 734179"/>
                  <a:gd name="connsiteX0" fmla="*/ 54004 w 392558"/>
                  <a:gd name="connsiteY0" fmla="*/ 245382 h 734496"/>
                  <a:gd name="connsiteX1" fmla="*/ 79143 w 392558"/>
                  <a:gd name="connsiteY1" fmla="*/ 485 h 734496"/>
                  <a:gd name="connsiteX2" fmla="*/ 260838 w 392558"/>
                  <a:gd name="connsiteY2" fmla="*/ 189332 h 734496"/>
                  <a:gd name="connsiteX3" fmla="*/ 392527 w 392558"/>
                  <a:gd name="connsiteY3" fmla="*/ 423920 h 734496"/>
                  <a:gd name="connsiteX4" fmla="*/ 270928 w 392558"/>
                  <a:gd name="connsiteY4" fmla="*/ 734138 h 734496"/>
                  <a:gd name="connsiteX5" fmla="*/ 10462 w 392558"/>
                  <a:gd name="connsiteY5" fmla="*/ 454388 h 734496"/>
                  <a:gd name="connsiteX6" fmla="*/ 54004 w 392558"/>
                  <a:gd name="connsiteY6" fmla="*/ 245382 h 734496"/>
                  <a:gd name="connsiteX0" fmla="*/ 54004 w 392558"/>
                  <a:gd name="connsiteY0" fmla="*/ 245486 h 734600"/>
                  <a:gd name="connsiteX1" fmla="*/ 79143 w 392558"/>
                  <a:gd name="connsiteY1" fmla="*/ 589 h 734600"/>
                  <a:gd name="connsiteX2" fmla="*/ 260838 w 392558"/>
                  <a:gd name="connsiteY2" fmla="*/ 189436 h 734600"/>
                  <a:gd name="connsiteX3" fmla="*/ 392527 w 392558"/>
                  <a:gd name="connsiteY3" fmla="*/ 424024 h 734600"/>
                  <a:gd name="connsiteX4" fmla="*/ 270928 w 392558"/>
                  <a:gd name="connsiteY4" fmla="*/ 734242 h 734600"/>
                  <a:gd name="connsiteX5" fmla="*/ 10462 w 392558"/>
                  <a:gd name="connsiteY5" fmla="*/ 454492 h 734600"/>
                  <a:gd name="connsiteX6" fmla="*/ 54004 w 392558"/>
                  <a:gd name="connsiteY6" fmla="*/ 245486 h 734600"/>
                  <a:gd name="connsiteX0" fmla="*/ 24312 w 362866"/>
                  <a:gd name="connsiteY0" fmla="*/ 245486 h 734727"/>
                  <a:gd name="connsiteX1" fmla="*/ 49451 w 362866"/>
                  <a:gd name="connsiteY1" fmla="*/ 589 h 734727"/>
                  <a:gd name="connsiteX2" fmla="*/ 231146 w 362866"/>
                  <a:gd name="connsiteY2" fmla="*/ 189436 h 734727"/>
                  <a:gd name="connsiteX3" fmla="*/ 362835 w 362866"/>
                  <a:gd name="connsiteY3" fmla="*/ 424024 h 734727"/>
                  <a:gd name="connsiteX4" fmla="*/ 241236 w 362866"/>
                  <a:gd name="connsiteY4" fmla="*/ 734242 h 734727"/>
                  <a:gd name="connsiteX5" fmla="*/ 15028 w 362866"/>
                  <a:gd name="connsiteY5" fmla="*/ 511281 h 734727"/>
                  <a:gd name="connsiteX6" fmla="*/ 24312 w 362866"/>
                  <a:gd name="connsiteY6" fmla="*/ 245486 h 734727"/>
                  <a:gd name="connsiteX0" fmla="*/ 6063 w 377988"/>
                  <a:gd name="connsiteY0" fmla="*/ 231998 h 734502"/>
                  <a:gd name="connsiteX1" fmla="*/ 64573 w 377988"/>
                  <a:gd name="connsiteY1" fmla="*/ 357 h 734502"/>
                  <a:gd name="connsiteX2" fmla="*/ 246268 w 377988"/>
                  <a:gd name="connsiteY2" fmla="*/ 189204 h 734502"/>
                  <a:gd name="connsiteX3" fmla="*/ 377957 w 377988"/>
                  <a:gd name="connsiteY3" fmla="*/ 423792 h 734502"/>
                  <a:gd name="connsiteX4" fmla="*/ 256358 w 377988"/>
                  <a:gd name="connsiteY4" fmla="*/ 734010 h 734502"/>
                  <a:gd name="connsiteX5" fmla="*/ 30150 w 377988"/>
                  <a:gd name="connsiteY5" fmla="*/ 511049 h 734502"/>
                  <a:gd name="connsiteX6" fmla="*/ 6063 w 377988"/>
                  <a:gd name="connsiteY6" fmla="*/ 231998 h 734502"/>
                  <a:gd name="connsiteX0" fmla="*/ 6063 w 378504"/>
                  <a:gd name="connsiteY0" fmla="*/ 232014 h 734518"/>
                  <a:gd name="connsiteX1" fmla="*/ 64573 w 378504"/>
                  <a:gd name="connsiteY1" fmla="*/ 373 h 734518"/>
                  <a:gd name="connsiteX2" fmla="*/ 289802 w 378504"/>
                  <a:gd name="connsiteY2" fmla="*/ 188332 h 734518"/>
                  <a:gd name="connsiteX3" fmla="*/ 377957 w 378504"/>
                  <a:gd name="connsiteY3" fmla="*/ 423808 h 734518"/>
                  <a:gd name="connsiteX4" fmla="*/ 256358 w 378504"/>
                  <a:gd name="connsiteY4" fmla="*/ 734026 h 734518"/>
                  <a:gd name="connsiteX5" fmla="*/ 30150 w 378504"/>
                  <a:gd name="connsiteY5" fmla="*/ 511065 h 734518"/>
                  <a:gd name="connsiteX6" fmla="*/ 6063 w 378504"/>
                  <a:gd name="connsiteY6" fmla="*/ 232014 h 734518"/>
                  <a:gd name="connsiteX0" fmla="*/ 12287 w 384775"/>
                  <a:gd name="connsiteY0" fmla="*/ 392885 h 895389"/>
                  <a:gd name="connsiteX1" fmla="*/ 25701 w 384775"/>
                  <a:gd name="connsiteY1" fmla="*/ 150 h 895389"/>
                  <a:gd name="connsiteX2" fmla="*/ 296026 w 384775"/>
                  <a:gd name="connsiteY2" fmla="*/ 349203 h 895389"/>
                  <a:gd name="connsiteX3" fmla="*/ 384181 w 384775"/>
                  <a:gd name="connsiteY3" fmla="*/ 584679 h 895389"/>
                  <a:gd name="connsiteX4" fmla="*/ 262582 w 384775"/>
                  <a:gd name="connsiteY4" fmla="*/ 894897 h 895389"/>
                  <a:gd name="connsiteX5" fmla="*/ 36374 w 384775"/>
                  <a:gd name="connsiteY5" fmla="*/ 671936 h 895389"/>
                  <a:gd name="connsiteX6" fmla="*/ 12287 w 384775"/>
                  <a:gd name="connsiteY6" fmla="*/ 392885 h 895389"/>
                  <a:gd name="connsiteX0" fmla="*/ 9962 w 381856"/>
                  <a:gd name="connsiteY0" fmla="*/ 394527 h 897031"/>
                  <a:gd name="connsiteX1" fmla="*/ 23376 w 381856"/>
                  <a:gd name="connsiteY1" fmla="*/ 1792 h 897031"/>
                  <a:gd name="connsiteX2" fmla="*/ 260545 w 381856"/>
                  <a:gd name="connsiteY2" fmla="*/ 262675 h 897031"/>
                  <a:gd name="connsiteX3" fmla="*/ 381856 w 381856"/>
                  <a:gd name="connsiteY3" fmla="*/ 586321 h 897031"/>
                  <a:gd name="connsiteX4" fmla="*/ 260257 w 381856"/>
                  <a:gd name="connsiteY4" fmla="*/ 896539 h 897031"/>
                  <a:gd name="connsiteX5" fmla="*/ 34049 w 381856"/>
                  <a:gd name="connsiteY5" fmla="*/ 673578 h 897031"/>
                  <a:gd name="connsiteX6" fmla="*/ 9962 w 381856"/>
                  <a:gd name="connsiteY6" fmla="*/ 394527 h 897031"/>
                  <a:gd name="connsiteX0" fmla="*/ 8487 w 383259"/>
                  <a:gd name="connsiteY0" fmla="*/ 337699 h 895920"/>
                  <a:gd name="connsiteX1" fmla="*/ 24779 w 383259"/>
                  <a:gd name="connsiteY1" fmla="*/ 651 h 895920"/>
                  <a:gd name="connsiteX2" fmla="*/ 261948 w 383259"/>
                  <a:gd name="connsiteY2" fmla="*/ 261534 h 895920"/>
                  <a:gd name="connsiteX3" fmla="*/ 383259 w 383259"/>
                  <a:gd name="connsiteY3" fmla="*/ 585180 h 895920"/>
                  <a:gd name="connsiteX4" fmla="*/ 261660 w 383259"/>
                  <a:gd name="connsiteY4" fmla="*/ 895398 h 895920"/>
                  <a:gd name="connsiteX5" fmla="*/ 35452 w 383259"/>
                  <a:gd name="connsiteY5" fmla="*/ 672437 h 895920"/>
                  <a:gd name="connsiteX6" fmla="*/ 8487 w 383259"/>
                  <a:gd name="connsiteY6" fmla="*/ 337699 h 895920"/>
                  <a:gd name="connsiteX0" fmla="*/ 2125 w 394133"/>
                  <a:gd name="connsiteY0" fmla="*/ 346913 h 896067"/>
                  <a:gd name="connsiteX1" fmla="*/ 35653 w 394133"/>
                  <a:gd name="connsiteY1" fmla="*/ 803 h 896067"/>
                  <a:gd name="connsiteX2" fmla="*/ 272822 w 394133"/>
                  <a:gd name="connsiteY2" fmla="*/ 261686 h 896067"/>
                  <a:gd name="connsiteX3" fmla="*/ 394133 w 394133"/>
                  <a:gd name="connsiteY3" fmla="*/ 585332 h 896067"/>
                  <a:gd name="connsiteX4" fmla="*/ 272534 w 394133"/>
                  <a:gd name="connsiteY4" fmla="*/ 895550 h 896067"/>
                  <a:gd name="connsiteX5" fmla="*/ 46326 w 394133"/>
                  <a:gd name="connsiteY5" fmla="*/ 672589 h 896067"/>
                  <a:gd name="connsiteX6" fmla="*/ 2125 w 394133"/>
                  <a:gd name="connsiteY6" fmla="*/ 346913 h 896067"/>
                  <a:gd name="connsiteX0" fmla="*/ 2125 w 359876"/>
                  <a:gd name="connsiteY0" fmla="*/ 346876 h 896030"/>
                  <a:gd name="connsiteX1" fmla="*/ 35653 w 359876"/>
                  <a:gd name="connsiteY1" fmla="*/ 766 h 896030"/>
                  <a:gd name="connsiteX2" fmla="*/ 272822 w 359876"/>
                  <a:gd name="connsiteY2" fmla="*/ 261649 h 896030"/>
                  <a:gd name="connsiteX3" fmla="*/ 359876 w 359876"/>
                  <a:gd name="connsiteY3" fmla="*/ 528505 h 896030"/>
                  <a:gd name="connsiteX4" fmla="*/ 272534 w 359876"/>
                  <a:gd name="connsiteY4" fmla="*/ 895513 h 896030"/>
                  <a:gd name="connsiteX5" fmla="*/ 46326 w 359876"/>
                  <a:gd name="connsiteY5" fmla="*/ 672552 h 896030"/>
                  <a:gd name="connsiteX6" fmla="*/ 2125 w 359876"/>
                  <a:gd name="connsiteY6" fmla="*/ 346876 h 896030"/>
                  <a:gd name="connsiteX0" fmla="*/ 1002 w 359398"/>
                  <a:gd name="connsiteY0" fmla="*/ 346759 h 895913"/>
                  <a:gd name="connsiteX1" fmla="*/ 34530 w 359398"/>
                  <a:gd name="connsiteY1" fmla="*/ 649 h 895913"/>
                  <a:gd name="connsiteX2" fmla="*/ 235236 w 359398"/>
                  <a:gd name="connsiteY2" fmla="*/ 267502 h 895913"/>
                  <a:gd name="connsiteX3" fmla="*/ 358753 w 359398"/>
                  <a:gd name="connsiteY3" fmla="*/ 528388 h 895913"/>
                  <a:gd name="connsiteX4" fmla="*/ 271411 w 359398"/>
                  <a:gd name="connsiteY4" fmla="*/ 895396 h 895913"/>
                  <a:gd name="connsiteX5" fmla="*/ 45203 w 359398"/>
                  <a:gd name="connsiteY5" fmla="*/ 672435 h 895913"/>
                  <a:gd name="connsiteX6" fmla="*/ 1002 w 359398"/>
                  <a:gd name="connsiteY6" fmla="*/ 346759 h 895913"/>
                  <a:gd name="connsiteX0" fmla="*/ 1002 w 351371"/>
                  <a:gd name="connsiteY0" fmla="*/ 346772 h 895926"/>
                  <a:gd name="connsiteX1" fmla="*/ 34530 w 351371"/>
                  <a:gd name="connsiteY1" fmla="*/ 662 h 895926"/>
                  <a:gd name="connsiteX2" fmla="*/ 235236 w 351371"/>
                  <a:gd name="connsiteY2" fmla="*/ 267515 h 895926"/>
                  <a:gd name="connsiteX3" fmla="*/ 350580 w 351371"/>
                  <a:gd name="connsiteY3" fmla="*/ 554699 h 895926"/>
                  <a:gd name="connsiteX4" fmla="*/ 271411 w 351371"/>
                  <a:gd name="connsiteY4" fmla="*/ 895409 h 895926"/>
                  <a:gd name="connsiteX5" fmla="*/ 45203 w 351371"/>
                  <a:gd name="connsiteY5" fmla="*/ 672448 h 895926"/>
                  <a:gd name="connsiteX6" fmla="*/ 1002 w 351371"/>
                  <a:gd name="connsiteY6" fmla="*/ 346772 h 895926"/>
                  <a:gd name="connsiteX0" fmla="*/ 1002 w 351251"/>
                  <a:gd name="connsiteY0" fmla="*/ 346772 h 958551"/>
                  <a:gd name="connsiteX1" fmla="*/ 34530 w 351251"/>
                  <a:gd name="connsiteY1" fmla="*/ 662 h 958551"/>
                  <a:gd name="connsiteX2" fmla="*/ 235236 w 351251"/>
                  <a:gd name="connsiteY2" fmla="*/ 267515 h 958551"/>
                  <a:gd name="connsiteX3" fmla="*/ 350580 w 351251"/>
                  <a:gd name="connsiteY3" fmla="*/ 554699 h 958551"/>
                  <a:gd name="connsiteX4" fmla="*/ 269207 w 351251"/>
                  <a:gd name="connsiteY4" fmla="*/ 958168 h 958551"/>
                  <a:gd name="connsiteX5" fmla="*/ 45203 w 351251"/>
                  <a:gd name="connsiteY5" fmla="*/ 672448 h 958551"/>
                  <a:gd name="connsiteX6" fmla="*/ 1002 w 351251"/>
                  <a:gd name="connsiteY6" fmla="*/ 346772 h 958551"/>
                  <a:gd name="connsiteX0" fmla="*/ 1002 w 350999"/>
                  <a:gd name="connsiteY0" fmla="*/ 346772 h 969643"/>
                  <a:gd name="connsiteX1" fmla="*/ 34530 w 350999"/>
                  <a:gd name="connsiteY1" fmla="*/ 662 h 969643"/>
                  <a:gd name="connsiteX2" fmla="*/ 235236 w 350999"/>
                  <a:gd name="connsiteY2" fmla="*/ 267515 h 969643"/>
                  <a:gd name="connsiteX3" fmla="*/ 350580 w 350999"/>
                  <a:gd name="connsiteY3" fmla="*/ 554699 h 969643"/>
                  <a:gd name="connsiteX4" fmla="*/ 269207 w 350999"/>
                  <a:gd name="connsiteY4" fmla="*/ 958168 h 969643"/>
                  <a:gd name="connsiteX5" fmla="*/ 45203 w 350999"/>
                  <a:gd name="connsiteY5" fmla="*/ 672448 h 969643"/>
                  <a:gd name="connsiteX6" fmla="*/ 1002 w 350999"/>
                  <a:gd name="connsiteY6" fmla="*/ 346772 h 969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0999" h="969643">
                    <a:moveTo>
                      <a:pt x="1002" y="346772"/>
                    </a:moveTo>
                    <a:cubicBezTo>
                      <a:pt x="-777" y="234808"/>
                      <a:pt x="-4509" y="13871"/>
                      <a:pt x="34530" y="662"/>
                    </a:cubicBezTo>
                    <a:cubicBezTo>
                      <a:pt x="73569" y="-12547"/>
                      <a:pt x="182561" y="175176"/>
                      <a:pt x="235236" y="267515"/>
                    </a:cubicBezTo>
                    <a:cubicBezTo>
                      <a:pt x="287911" y="359854"/>
                      <a:pt x="344918" y="439590"/>
                      <a:pt x="350580" y="554699"/>
                    </a:cubicBezTo>
                    <a:cubicBezTo>
                      <a:pt x="356242" y="669808"/>
                      <a:pt x="303281" y="1039055"/>
                      <a:pt x="269207" y="958168"/>
                    </a:cubicBezTo>
                    <a:cubicBezTo>
                      <a:pt x="212601" y="968328"/>
                      <a:pt x="89904" y="774347"/>
                      <a:pt x="45203" y="672448"/>
                    </a:cubicBezTo>
                    <a:cubicBezTo>
                      <a:pt x="502" y="570549"/>
                      <a:pt x="2781" y="458736"/>
                      <a:pt x="1002" y="346772"/>
                    </a:cubicBezTo>
                    <a:close/>
                  </a:path>
                </a:pathLst>
              </a:custGeom>
              <a:grpFill/>
              <a:ln>
                <a:solidFill>
                  <a:srgbClr val="00817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170" name="Group 1169">
              <a:extLst>
                <a:ext uri="{FF2B5EF4-FFF2-40B4-BE49-F238E27FC236}">
                  <a16:creationId xmlns:a16="http://schemas.microsoft.com/office/drawing/2014/main" id="{2021E19E-67A3-8B35-7EE5-ED45A1C90E3D}"/>
                </a:ext>
              </a:extLst>
            </p:cNvPr>
            <p:cNvGrpSpPr/>
            <p:nvPr/>
          </p:nvGrpSpPr>
          <p:grpSpPr>
            <a:xfrm rot="11025896">
              <a:off x="4207366" y="2548310"/>
              <a:ext cx="350999" cy="969643"/>
              <a:chOff x="4645055" y="1456300"/>
              <a:chExt cx="350999" cy="969643"/>
            </a:xfrm>
            <a:grpFill/>
          </p:grpSpPr>
          <p:sp>
            <p:nvSpPr>
              <p:cNvPr id="1171" name="Oval 1170">
                <a:extLst>
                  <a:ext uri="{FF2B5EF4-FFF2-40B4-BE49-F238E27FC236}">
                    <a16:creationId xmlns:a16="http://schemas.microsoft.com/office/drawing/2014/main" id="{1567568B-FDF1-3A15-ED09-6BC67D1C4256}"/>
                  </a:ext>
                </a:extLst>
              </p:cNvPr>
              <p:cNvSpPr/>
              <p:nvPr/>
            </p:nvSpPr>
            <p:spPr>
              <a:xfrm rot="19457905">
                <a:off x="4823960" y="1934921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00817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2" name="Freeform: Shape 1171">
                <a:extLst>
                  <a:ext uri="{FF2B5EF4-FFF2-40B4-BE49-F238E27FC236}">
                    <a16:creationId xmlns:a16="http://schemas.microsoft.com/office/drawing/2014/main" id="{0E32D305-F8C9-1B0B-9BC5-71D8CE512793}"/>
                  </a:ext>
                </a:extLst>
              </p:cNvPr>
              <p:cNvSpPr/>
              <p:nvPr/>
            </p:nvSpPr>
            <p:spPr>
              <a:xfrm rot="19457905">
                <a:off x="4645055" y="1456300"/>
                <a:ext cx="350999" cy="969643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  <a:gd name="connsiteX0" fmla="*/ 54637 w 351160"/>
                  <a:gd name="connsiteY0" fmla="*/ 46854 h 535968"/>
                  <a:gd name="connsiteX1" fmla="*/ 115597 w 351160"/>
                  <a:gd name="connsiteY1" fmla="*/ 20728 h 535968"/>
                  <a:gd name="connsiteX2" fmla="*/ 246226 w 351160"/>
                  <a:gd name="connsiteY2" fmla="*/ 12020 h 535968"/>
                  <a:gd name="connsiteX3" fmla="*/ 350729 w 351160"/>
                  <a:gd name="connsiteY3" fmla="*/ 194900 h 535968"/>
                  <a:gd name="connsiteX4" fmla="*/ 271561 w 351160"/>
                  <a:gd name="connsiteY4" fmla="*/ 535610 h 535968"/>
                  <a:gd name="connsiteX5" fmla="*/ 11095 w 351160"/>
                  <a:gd name="connsiteY5" fmla="*/ 255860 h 535968"/>
                  <a:gd name="connsiteX6" fmla="*/ 54637 w 351160"/>
                  <a:gd name="connsiteY6" fmla="*/ 46854 h 535968"/>
                  <a:gd name="connsiteX0" fmla="*/ 54313 w 350836"/>
                  <a:gd name="connsiteY0" fmla="*/ 135906 h 625020"/>
                  <a:gd name="connsiteX1" fmla="*/ 97363 w 350836"/>
                  <a:gd name="connsiteY1" fmla="*/ 395 h 625020"/>
                  <a:gd name="connsiteX2" fmla="*/ 245902 w 350836"/>
                  <a:gd name="connsiteY2" fmla="*/ 101072 h 625020"/>
                  <a:gd name="connsiteX3" fmla="*/ 350405 w 350836"/>
                  <a:gd name="connsiteY3" fmla="*/ 283952 h 625020"/>
                  <a:gd name="connsiteX4" fmla="*/ 271237 w 350836"/>
                  <a:gd name="connsiteY4" fmla="*/ 624662 h 625020"/>
                  <a:gd name="connsiteX5" fmla="*/ 10771 w 350836"/>
                  <a:gd name="connsiteY5" fmla="*/ 344912 h 625020"/>
                  <a:gd name="connsiteX6" fmla="*/ 54313 w 350836"/>
                  <a:gd name="connsiteY6" fmla="*/ 135906 h 625020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3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2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92711"/>
                  <a:gd name="connsiteY0" fmla="*/ 245065 h 734179"/>
                  <a:gd name="connsiteX1" fmla="*/ 79143 w 392711"/>
                  <a:gd name="connsiteY1" fmla="*/ 168 h 734179"/>
                  <a:gd name="connsiteX2" fmla="*/ 245592 w 392711"/>
                  <a:gd name="connsiteY2" fmla="*/ 210231 h 734179"/>
                  <a:gd name="connsiteX3" fmla="*/ 392527 w 392711"/>
                  <a:gd name="connsiteY3" fmla="*/ 423603 h 734179"/>
                  <a:gd name="connsiteX4" fmla="*/ 270928 w 392711"/>
                  <a:gd name="connsiteY4" fmla="*/ 733821 h 734179"/>
                  <a:gd name="connsiteX5" fmla="*/ 10462 w 392711"/>
                  <a:gd name="connsiteY5" fmla="*/ 454071 h 734179"/>
                  <a:gd name="connsiteX6" fmla="*/ 54004 w 392711"/>
                  <a:gd name="connsiteY6" fmla="*/ 245065 h 734179"/>
                  <a:gd name="connsiteX0" fmla="*/ 54004 w 392558"/>
                  <a:gd name="connsiteY0" fmla="*/ 245382 h 734496"/>
                  <a:gd name="connsiteX1" fmla="*/ 79143 w 392558"/>
                  <a:gd name="connsiteY1" fmla="*/ 485 h 734496"/>
                  <a:gd name="connsiteX2" fmla="*/ 260838 w 392558"/>
                  <a:gd name="connsiteY2" fmla="*/ 189332 h 734496"/>
                  <a:gd name="connsiteX3" fmla="*/ 392527 w 392558"/>
                  <a:gd name="connsiteY3" fmla="*/ 423920 h 734496"/>
                  <a:gd name="connsiteX4" fmla="*/ 270928 w 392558"/>
                  <a:gd name="connsiteY4" fmla="*/ 734138 h 734496"/>
                  <a:gd name="connsiteX5" fmla="*/ 10462 w 392558"/>
                  <a:gd name="connsiteY5" fmla="*/ 454388 h 734496"/>
                  <a:gd name="connsiteX6" fmla="*/ 54004 w 392558"/>
                  <a:gd name="connsiteY6" fmla="*/ 245382 h 734496"/>
                  <a:gd name="connsiteX0" fmla="*/ 54004 w 392558"/>
                  <a:gd name="connsiteY0" fmla="*/ 245486 h 734600"/>
                  <a:gd name="connsiteX1" fmla="*/ 79143 w 392558"/>
                  <a:gd name="connsiteY1" fmla="*/ 589 h 734600"/>
                  <a:gd name="connsiteX2" fmla="*/ 260838 w 392558"/>
                  <a:gd name="connsiteY2" fmla="*/ 189436 h 734600"/>
                  <a:gd name="connsiteX3" fmla="*/ 392527 w 392558"/>
                  <a:gd name="connsiteY3" fmla="*/ 424024 h 734600"/>
                  <a:gd name="connsiteX4" fmla="*/ 270928 w 392558"/>
                  <a:gd name="connsiteY4" fmla="*/ 734242 h 734600"/>
                  <a:gd name="connsiteX5" fmla="*/ 10462 w 392558"/>
                  <a:gd name="connsiteY5" fmla="*/ 454492 h 734600"/>
                  <a:gd name="connsiteX6" fmla="*/ 54004 w 392558"/>
                  <a:gd name="connsiteY6" fmla="*/ 245486 h 734600"/>
                  <a:gd name="connsiteX0" fmla="*/ 24312 w 362866"/>
                  <a:gd name="connsiteY0" fmla="*/ 245486 h 734727"/>
                  <a:gd name="connsiteX1" fmla="*/ 49451 w 362866"/>
                  <a:gd name="connsiteY1" fmla="*/ 589 h 734727"/>
                  <a:gd name="connsiteX2" fmla="*/ 231146 w 362866"/>
                  <a:gd name="connsiteY2" fmla="*/ 189436 h 734727"/>
                  <a:gd name="connsiteX3" fmla="*/ 362835 w 362866"/>
                  <a:gd name="connsiteY3" fmla="*/ 424024 h 734727"/>
                  <a:gd name="connsiteX4" fmla="*/ 241236 w 362866"/>
                  <a:gd name="connsiteY4" fmla="*/ 734242 h 734727"/>
                  <a:gd name="connsiteX5" fmla="*/ 15028 w 362866"/>
                  <a:gd name="connsiteY5" fmla="*/ 511281 h 734727"/>
                  <a:gd name="connsiteX6" fmla="*/ 24312 w 362866"/>
                  <a:gd name="connsiteY6" fmla="*/ 245486 h 734727"/>
                  <a:gd name="connsiteX0" fmla="*/ 6063 w 377988"/>
                  <a:gd name="connsiteY0" fmla="*/ 231998 h 734502"/>
                  <a:gd name="connsiteX1" fmla="*/ 64573 w 377988"/>
                  <a:gd name="connsiteY1" fmla="*/ 357 h 734502"/>
                  <a:gd name="connsiteX2" fmla="*/ 246268 w 377988"/>
                  <a:gd name="connsiteY2" fmla="*/ 189204 h 734502"/>
                  <a:gd name="connsiteX3" fmla="*/ 377957 w 377988"/>
                  <a:gd name="connsiteY3" fmla="*/ 423792 h 734502"/>
                  <a:gd name="connsiteX4" fmla="*/ 256358 w 377988"/>
                  <a:gd name="connsiteY4" fmla="*/ 734010 h 734502"/>
                  <a:gd name="connsiteX5" fmla="*/ 30150 w 377988"/>
                  <a:gd name="connsiteY5" fmla="*/ 511049 h 734502"/>
                  <a:gd name="connsiteX6" fmla="*/ 6063 w 377988"/>
                  <a:gd name="connsiteY6" fmla="*/ 231998 h 734502"/>
                  <a:gd name="connsiteX0" fmla="*/ 6063 w 378504"/>
                  <a:gd name="connsiteY0" fmla="*/ 232014 h 734518"/>
                  <a:gd name="connsiteX1" fmla="*/ 64573 w 378504"/>
                  <a:gd name="connsiteY1" fmla="*/ 373 h 734518"/>
                  <a:gd name="connsiteX2" fmla="*/ 289802 w 378504"/>
                  <a:gd name="connsiteY2" fmla="*/ 188332 h 734518"/>
                  <a:gd name="connsiteX3" fmla="*/ 377957 w 378504"/>
                  <a:gd name="connsiteY3" fmla="*/ 423808 h 734518"/>
                  <a:gd name="connsiteX4" fmla="*/ 256358 w 378504"/>
                  <a:gd name="connsiteY4" fmla="*/ 734026 h 734518"/>
                  <a:gd name="connsiteX5" fmla="*/ 30150 w 378504"/>
                  <a:gd name="connsiteY5" fmla="*/ 511065 h 734518"/>
                  <a:gd name="connsiteX6" fmla="*/ 6063 w 378504"/>
                  <a:gd name="connsiteY6" fmla="*/ 232014 h 734518"/>
                  <a:gd name="connsiteX0" fmla="*/ 12287 w 384775"/>
                  <a:gd name="connsiteY0" fmla="*/ 392885 h 895389"/>
                  <a:gd name="connsiteX1" fmla="*/ 25701 w 384775"/>
                  <a:gd name="connsiteY1" fmla="*/ 150 h 895389"/>
                  <a:gd name="connsiteX2" fmla="*/ 296026 w 384775"/>
                  <a:gd name="connsiteY2" fmla="*/ 349203 h 895389"/>
                  <a:gd name="connsiteX3" fmla="*/ 384181 w 384775"/>
                  <a:gd name="connsiteY3" fmla="*/ 584679 h 895389"/>
                  <a:gd name="connsiteX4" fmla="*/ 262582 w 384775"/>
                  <a:gd name="connsiteY4" fmla="*/ 894897 h 895389"/>
                  <a:gd name="connsiteX5" fmla="*/ 36374 w 384775"/>
                  <a:gd name="connsiteY5" fmla="*/ 671936 h 895389"/>
                  <a:gd name="connsiteX6" fmla="*/ 12287 w 384775"/>
                  <a:gd name="connsiteY6" fmla="*/ 392885 h 895389"/>
                  <a:gd name="connsiteX0" fmla="*/ 9962 w 381856"/>
                  <a:gd name="connsiteY0" fmla="*/ 394527 h 897031"/>
                  <a:gd name="connsiteX1" fmla="*/ 23376 w 381856"/>
                  <a:gd name="connsiteY1" fmla="*/ 1792 h 897031"/>
                  <a:gd name="connsiteX2" fmla="*/ 260545 w 381856"/>
                  <a:gd name="connsiteY2" fmla="*/ 262675 h 897031"/>
                  <a:gd name="connsiteX3" fmla="*/ 381856 w 381856"/>
                  <a:gd name="connsiteY3" fmla="*/ 586321 h 897031"/>
                  <a:gd name="connsiteX4" fmla="*/ 260257 w 381856"/>
                  <a:gd name="connsiteY4" fmla="*/ 896539 h 897031"/>
                  <a:gd name="connsiteX5" fmla="*/ 34049 w 381856"/>
                  <a:gd name="connsiteY5" fmla="*/ 673578 h 897031"/>
                  <a:gd name="connsiteX6" fmla="*/ 9962 w 381856"/>
                  <a:gd name="connsiteY6" fmla="*/ 394527 h 897031"/>
                  <a:gd name="connsiteX0" fmla="*/ 8487 w 383259"/>
                  <a:gd name="connsiteY0" fmla="*/ 337699 h 895920"/>
                  <a:gd name="connsiteX1" fmla="*/ 24779 w 383259"/>
                  <a:gd name="connsiteY1" fmla="*/ 651 h 895920"/>
                  <a:gd name="connsiteX2" fmla="*/ 261948 w 383259"/>
                  <a:gd name="connsiteY2" fmla="*/ 261534 h 895920"/>
                  <a:gd name="connsiteX3" fmla="*/ 383259 w 383259"/>
                  <a:gd name="connsiteY3" fmla="*/ 585180 h 895920"/>
                  <a:gd name="connsiteX4" fmla="*/ 261660 w 383259"/>
                  <a:gd name="connsiteY4" fmla="*/ 895398 h 895920"/>
                  <a:gd name="connsiteX5" fmla="*/ 35452 w 383259"/>
                  <a:gd name="connsiteY5" fmla="*/ 672437 h 895920"/>
                  <a:gd name="connsiteX6" fmla="*/ 8487 w 383259"/>
                  <a:gd name="connsiteY6" fmla="*/ 337699 h 895920"/>
                  <a:gd name="connsiteX0" fmla="*/ 2125 w 394133"/>
                  <a:gd name="connsiteY0" fmla="*/ 346913 h 896067"/>
                  <a:gd name="connsiteX1" fmla="*/ 35653 w 394133"/>
                  <a:gd name="connsiteY1" fmla="*/ 803 h 896067"/>
                  <a:gd name="connsiteX2" fmla="*/ 272822 w 394133"/>
                  <a:gd name="connsiteY2" fmla="*/ 261686 h 896067"/>
                  <a:gd name="connsiteX3" fmla="*/ 394133 w 394133"/>
                  <a:gd name="connsiteY3" fmla="*/ 585332 h 896067"/>
                  <a:gd name="connsiteX4" fmla="*/ 272534 w 394133"/>
                  <a:gd name="connsiteY4" fmla="*/ 895550 h 896067"/>
                  <a:gd name="connsiteX5" fmla="*/ 46326 w 394133"/>
                  <a:gd name="connsiteY5" fmla="*/ 672589 h 896067"/>
                  <a:gd name="connsiteX6" fmla="*/ 2125 w 394133"/>
                  <a:gd name="connsiteY6" fmla="*/ 346913 h 896067"/>
                  <a:gd name="connsiteX0" fmla="*/ 2125 w 359876"/>
                  <a:gd name="connsiteY0" fmla="*/ 346876 h 896030"/>
                  <a:gd name="connsiteX1" fmla="*/ 35653 w 359876"/>
                  <a:gd name="connsiteY1" fmla="*/ 766 h 896030"/>
                  <a:gd name="connsiteX2" fmla="*/ 272822 w 359876"/>
                  <a:gd name="connsiteY2" fmla="*/ 261649 h 896030"/>
                  <a:gd name="connsiteX3" fmla="*/ 359876 w 359876"/>
                  <a:gd name="connsiteY3" fmla="*/ 528505 h 896030"/>
                  <a:gd name="connsiteX4" fmla="*/ 272534 w 359876"/>
                  <a:gd name="connsiteY4" fmla="*/ 895513 h 896030"/>
                  <a:gd name="connsiteX5" fmla="*/ 46326 w 359876"/>
                  <a:gd name="connsiteY5" fmla="*/ 672552 h 896030"/>
                  <a:gd name="connsiteX6" fmla="*/ 2125 w 359876"/>
                  <a:gd name="connsiteY6" fmla="*/ 346876 h 896030"/>
                  <a:gd name="connsiteX0" fmla="*/ 1002 w 359398"/>
                  <a:gd name="connsiteY0" fmla="*/ 346759 h 895913"/>
                  <a:gd name="connsiteX1" fmla="*/ 34530 w 359398"/>
                  <a:gd name="connsiteY1" fmla="*/ 649 h 895913"/>
                  <a:gd name="connsiteX2" fmla="*/ 235236 w 359398"/>
                  <a:gd name="connsiteY2" fmla="*/ 267502 h 895913"/>
                  <a:gd name="connsiteX3" fmla="*/ 358753 w 359398"/>
                  <a:gd name="connsiteY3" fmla="*/ 528388 h 895913"/>
                  <a:gd name="connsiteX4" fmla="*/ 271411 w 359398"/>
                  <a:gd name="connsiteY4" fmla="*/ 895396 h 895913"/>
                  <a:gd name="connsiteX5" fmla="*/ 45203 w 359398"/>
                  <a:gd name="connsiteY5" fmla="*/ 672435 h 895913"/>
                  <a:gd name="connsiteX6" fmla="*/ 1002 w 359398"/>
                  <a:gd name="connsiteY6" fmla="*/ 346759 h 895913"/>
                  <a:gd name="connsiteX0" fmla="*/ 1002 w 351371"/>
                  <a:gd name="connsiteY0" fmla="*/ 346772 h 895926"/>
                  <a:gd name="connsiteX1" fmla="*/ 34530 w 351371"/>
                  <a:gd name="connsiteY1" fmla="*/ 662 h 895926"/>
                  <a:gd name="connsiteX2" fmla="*/ 235236 w 351371"/>
                  <a:gd name="connsiteY2" fmla="*/ 267515 h 895926"/>
                  <a:gd name="connsiteX3" fmla="*/ 350580 w 351371"/>
                  <a:gd name="connsiteY3" fmla="*/ 554699 h 895926"/>
                  <a:gd name="connsiteX4" fmla="*/ 271411 w 351371"/>
                  <a:gd name="connsiteY4" fmla="*/ 895409 h 895926"/>
                  <a:gd name="connsiteX5" fmla="*/ 45203 w 351371"/>
                  <a:gd name="connsiteY5" fmla="*/ 672448 h 895926"/>
                  <a:gd name="connsiteX6" fmla="*/ 1002 w 351371"/>
                  <a:gd name="connsiteY6" fmla="*/ 346772 h 895926"/>
                  <a:gd name="connsiteX0" fmla="*/ 1002 w 351251"/>
                  <a:gd name="connsiteY0" fmla="*/ 346772 h 958551"/>
                  <a:gd name="connsiteX1" fmla="*/ 34530 w 351251"/>
                  <a:gd name="connsiteY1" fmla="*/ 662 h 958551"/>
                  <a:gd name="connsiteX2" fmla="*/ 235236 w 351251"/>
                  <a:gd name="connsiteY2" fmla="*/ 267515 h 958551"/>
                  <a:gd name="connsiteX3" fmla="*/ 350580 w 351251"/>
                  <a:gd name="connsiteY3" fmla="*/ 554699 h 958551"/>
                  <a:gd name="connsiteX4" fmla="*/ 269207 w 351251"/>
                  <a:gd name="connsiteY4" fmla="*/ 958168 h 958551"/>
                  <a:gd name="connsiteX5" fmla="*/ 45203 w 351251"/>
                  <a:gd name="connsiteY5" fmla="*/ 672448 h 958551"/>
                  <a:gd name="connsiteX6" fmla="*/ 1002 w 351251"/>
                  <a:gd name="connsiteY6" fmla="*/ 346772 h 958551"/>
                  <a:gd name="connsiteX0" fmla="*/ 1002 w 350999"/>
                  <a:gd name="connsiteY0" fmla="*/ 346772 h 969643"/>
                  <a:gd name="connsiteX1" fmla="*/ 34530 w 350999"/>
                  <a:gd name="connsiteY1" fmla="*/ 662 h 969643"/>
                  <a:gd name="connsiteX2" fmla="*/ 235236 w 350999"/>
                  <a:gd name="connsiteY2" fmla="*/ 267515 h 969643"/>
                  <a:gd name="connsiteX3" fmla="*/ 350580 w 350999"/>
                  <a:gd name="connsiteY3" fmla="*/ 554699 h 969643"/>
                  <a:gd name="connsiteX4" fmla="*/ 269207 w 350999"/>
                  <a:gd name="connsiteY4" fmla="*/ 958168 h 969643"/>
                  <a:gd name="connsiteX5" fmla="*/ 45203 w 350999"/>
                  <a:gd name="connsiteY5" fmla="*/ 672448 h 969643"/>
                  <a:gd name="connsiteX6" fmla="*/ 1002 w 350999"/>
                  <a:gd name="connsiteY6" fmla="*/ 346772 h 969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0999" h="969643">
                    <a:moveTo>
                      <a:pt x="1002" y="346772"/>
                    </a:moveTo>
                    <a:cubicBezTo>
                      <a:pt x="-777" y="234808"/>
                      <a:pt x="-4509" y="13871"/>
                      <a:pt x="34530" y="662"/>
                    </a:cubicBezTo>
                    <a:cubicBezTo>
                      <a:pt x="73569" y="-12547"/>
                      <a:pt x="182561" y="175176"/>
                      <a:pt x="235236" y="267515"/>
                    </a:cubicBezTo>
                    <a:cubicBezTo>
                      <a:pt x="287911" y="359854"/>
                      <a:pt x="344918" y="439590"/>
                      <a:pt x="350580" y="554699"/>
                    </a:cubicBezTo>
                    <a:cubicBezTo>
                      <a:pt x="356242" y="669808"/>
                      <a:pt x="303281" y="1039055"/>
                      <a:pt x="269207" y="958168"/>
                    </a:cubicBezTo>
                    <a:cubicBezTo>
                      <a:pt x="212601" y="968328"/>
                      <a:pt x="89904" y="774347"/>
                      <a:pt x="45203" y="672448"/>
                    </a:cubicBezTo>
                    <a:cubicBezTo>
                      <a:pt x="502" y="570549"/>
                      <a:pt x="2781" y="458736"/>
                      <a:pt x="1002" y="346772"/>
                    </a:cubicBezTo>
                    <a:close/>
                  </a:path>
                </a:pathLst>
              </a:custGeom>
              <a:grpFill/>
              <a:ln>
                <a:solidFill>
                  <a:srgbClr val="00817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173" name="Group 1172">
              <a:extLst>
                <a:ext uri="{FF2B5EF4-FFF2-40B4-BE49-F238E27FC236}">
                  <a16:creationId xmlns:a16="http://schemas.microsoft.com/office/drawing/2014/main" id="{64D2741C-826A-6B15-3D6E-4835173B4D9A}"/>
                </a:ext>
              </a:extLst>
            </p:cNvPr>
            <p:cNvGrpSpPr/>
            <p:nvPr/>
          </p:nvGrpSpPr>
          <p:grpSpPr>
            <a:xfrm rot="14108553">
              <a:off x="3953225" y="1754475"/>
              <a:ext cx="350999" cy="969643"/>
              <a:chOff x="4645055" y="1456300"/>
              <a:chExt cx="350999" cy="969643"/>
            </a:xfrm>
            <a:grpFill/>
          </p:grpSpPr>
          <p:sp>
            <p:nvSpPr>
              <p:cNvPr id="1174" name="Oval 1173">
                <a:extLst>
                  <a:ext uri="{FF2B5EF4-FFF2-40B4-BE49-F238E27FC236}">
                    <a16:creationId xmlns:a16="http://schemas.microsoft.com/office/drawing/2014/main" id="{D0A60371-26EE-91DA-8AAC-4A784F027CE7}"/>
                  </a:ext>
                </a:extLst>
              </p:cNvPr>
              <p:cNvSpPr/>
              <p:nvPr/>
            </p:nvSpPr>
            <p:spPr>
              <a:xfrm rot="19457905">
                <a:off x="4823960" y="1934921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00817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5" name="Freeform: Shape 1174">
                <a:extLst>
                  <a:ext uri="{FF2B5EF4-FFF2-40B4-BE49-F238E27FC236}">
                    <a16:creationId xmlns:a16="http://schemas.microsoft.com/office/drawing/2014/main" id="{F4D8329F-B346-6861-1786-702E3B68BFD7}"/>
                  </a:ext>
                </a:extLst>
              </p:cNvPr>
              <p:cNvSpPr/>
              <p:nvPr/>
            </p:nvSpPr>
            <p:spPr>
              <a:xfrm rot="19457905">
                <a:off x="4645055" y="1456300"/>
                <a:ext cx="350999" cy="969643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  <a:gd name="connsiteX0" fmla="*/ 54637 w 351160"/>
                  <a:gd name="connsiteY0" fmla="*/ 46854 h 535968"/>
                  <a:gd name="connsiteX1" fmla="*/ 115597 w 351160"/>
                  <a:gd name="connsiteY1" fmla="*/ 20728 h 535968"/>
                  <a:gd name="connsiteX2" fmla="*/ 246226 w 351160"/>
                  <a:gd name="connsiteY2" fmla="*/ 12020 h 535968"/>
                  <a:gd name="connsiteX3" fmla="*/ 350729 w 351160"/>
                  <a:gd name="connsiteY3" fmla="*/ 194900 h 535968"/>
                  <a:gd name="connsiteX4" fmla="*/ 271561 w 351160"/>
                  <a:gd name="connsiteY4" fmla="*/ 535610 h 535968"/>
                  <a:gd name="connsiteX5" fmla="*/ 11095 w 351160"/>
                  <a:gd name="connsiteY5" fmla="*/ 255860 h 535968"/>
                  <a:gd name="connsiteX6" fmla="*/ 54637 w 351160"/>
                  <a:gd name="connsiteY6" fmla="*/ 46854 h 535968"/>
                  <a:gd name="connsiteX0" fmla="*/ 54313 w 350836"/>
                  <a:gd name="connsiteY0" fmla="*/ 135906 h 625020"/>
                  <a:gd name="connsiteX1" fmla="*/ 97363 w 350836"/>
                  <a:gd name="connsiteY1" fmla="*/ 395 h 625020"/>
                  <a:gd name="connsiteX2" fmla="*/ 245902 w 350836"/>
                  <a:gd name="connsiteY2" fmla="*/ 101072 h 625020"/>
                  <a:gd name="connsiteX3" fmla="*/ 350405 w 350836"/>
                  <a:gd name="connsiteY3" fmla="*/ 283952 h 625020"/>
                  <a:gd name="connsiteX4" fmla="*/ 271237 w 350836"/>
                  <a:gd name="connsiteY4" fmla="*/ 624662 h 625020"/>
                  <a:gd name="connsiteX5" fmla="*/ 10771 w 350836"/>
                  <a:gd name="connsiteY5" fmla="*/ 344912 h 625020"/>
                  <a:gd name="connsiteX6" fmla="*/ 54313 w 350836"/>
                  <a:gd name="connsiteY6" fmla="*/ 135906 h 625020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3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2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92711"/>
                  <a:gd name="connsiteY0" fmla="*/ 245065 h 734179"/>
                  <a:gd name="connsiteX1" fmla="*/ 79143 w 392711"/>
                  <a:gd name="connsiteY1" fmla="*/ 168 h 734179"/>
                  <a:gd name="connsiteX2" fmla="*/ 245592 w 392711"/>
                  <a:gd name="connsiteY2" fmla="*/ 210231 h 734179"/>
                  <a:gd name="connsiteX3" fmla="*/ 392527 w 392711"/>
                  <a:gd name="connsiteY3" fmla="*/ 423603 h 734179"/>
                  <a:gd name="connsiteX4" fmla="*/ 270928 w 392711"/>
                  <a:gd name="connsiteY4" fmla="*/ 733821 h 734179"/>
                  <a:gd name="connsiteX5" fmla="*/ 10462 w 392711"/>
                  <a:gd name="connsiteY5" fmla="*/ 454071 h 734179"/>
                  <a:gd name="connsiteX6" fmla="*/ 54004 w 392711"/>
                  <a:gd name="connsiteY6" fmla="*/ 245065 h 734179"/>
                  <a:gd name="connsiteX0" fmla="*/ 54004 w 392558"/>
                  <a:gd name="connsiteY0" fmla="*/ 245382 h 734496"/>
                  <a:gd name="connsiteX1" fmla="*/ 79143 w 392558"/>
                  <a:gd name="connsiteY1" fmla="*/ 485 h 734496"/>
                  <a:gd name="connsiteX2" fmla="*/ 260838 w 392558"/>
                  <a:gd name="connsiteY2" fmla="*/ 189332 h 734496"/>
                  <a:gd name="connsiteX3" fmla="*/ 392527 w 392558"/>
                  <a:gd name="connsiteY3" fmla="*/ 423920 h 734496"/>
                  <a:gd name="connsiteX4" fmla="*/ 270928 w 392558"/>
                  <a:gd name="connsiteY4" fmla="*/ 734138 h 734496"/>
                  <a:gd name="connsiteX5" fmla="*/ 10462 w 392558"/>
                  <a:gd name="connsiteY5" fmla="*/ 454388 h 734496"/>
                  <a:gd name="connsiteX6" fmla="*/ 54004 w 392558"/>
                  <a:gd name="connsiteY6" fmla="*/ 245382 h 734496"/>
                  <a:gd name="connsiteX0" fmla="*/ 54004 w 392558"/>
                  <a:gd name="connsiteY0" fmla="*/ 245486 h 734600"/>
                  <a:gd name="connsiteX1" fmla="*/ 79143 w 392558"/>
                  <a:gd name="connsiteY1" fmla="*/ 589 h 734600"/>
                  <a:gd name="connsiteX2" fmla="*/ 260838 w 392558"/>
                  <a:gd name="connsiteY2" fmla="*/ 189436 h 734600"/>
                  <a:gd name="connsiteX3" fmla="*/ 392527 w 392558"/>
                  <a:gd name="connsiteY3" fmla="*/ 424024 h 734600"/>
                  <a:gd name="connsiteX4" fmla="*/ 270928 w 392558"/>
                  <a:gd name="connsiteY4" fmla="*/ 734242 h 734600"/>
                  <a:gd name="connsiteX5" fmla="*/ 10462 w 392558"/>
                  <a:gd name="connsiteY5" fmla="*/ 454492 h 734600"/>
                  <a:gd name="connsiteX6" fmla="*/ 54004 w 392558"/>
                  <a:gd name="connsiteY6" fmla="*/ 245486 h 734600"/>
                  <a:gd name="connsiteX0" fmla="*/ 24312 w 362866"/>
                  <a:gd name="connsiteY0" fmla="*/ 245486 h 734727"/>
                  <a:gd name="connsiteX1" fmla="*/ 49451 w 362866"/>
                  <a:gd name="connsiteY1" fmla="*/ 589 h 734727"/>
                  <a:gd name="connsiteX2" fmla="*/ 231146 w 362866"/>
                  <a:gd name="connsiteY2" fmla="*/ 189436 h 734727"/>
                  <a:gd name="connsiteX3" fmla="*/ 362835 w 362866"/>
                  <a:gd name="connsiteY3" fmla="*/ 424024 h 734727"/>
                  <a:gd name="connsiteX4" fmla="*/ 241236 w 362866"/>
                  <a:gd name="connsiteY4" fmla="*/ 734242 h 734727"/>
                  <a:gd name="connsiteX5" fmla="*/ 15028 w 362866"/>
                  <a:gd name="connsiteY5" fmla="*/ 511281 h 734727"/>
                  <a:gd name="connsiteX6" fmla="*/ 24312 w 362866"/>
                  <a:gd name="connsiteY6" fmla="*/ 245486 h 734727"/>
                  <a:gd name="connsiteX0" fmla="*/ 6063 w 377988"/>
                  <a:gd name="connsiteY0" fmla="*/ 231998 h 734502"/>
                  <a:gd name="connsiteX1" fmla="*/ 64573 w 377988"/>
                  <a:gd name="connsiteY1" fmla="*/ 357 h 734502"/>
                  <a:gd name="connsiteX2" fmla="*/ 246268 w 377988"/>
                  <a:gd name="connsiteY2" fmla="*/ 189204 h 734502"/>
                  <a:gd name="connsiteX3" fmla="*/ 377957 w 377988"/>
                  <a:gd name="connsiteY3" fmla="*/ 423792 h 734502"/>
                  <a:gd name="connsiteX4" fmla="*/ 256358 w 377988"/>
                  <a:gd name="connsiteY4" fmla="*/ 734010 h 734502"/>
                  <a:gd name="connsiteX5" fmla="*/ 30150 w 377988"/>
                  <a:gd name="connsiteY5" fmla="*/ 511049 h 734502"/>
                  <a:gd name="connsiteX6" fmla="*/ 6063 w 377988"/>
                  <a:gd name="connsiteY6" fmla="*/ 231998 h 734502"/>
                  <a:gd name="connsiteX0" fmla="*/ 6063 w 378504"/>
                  <a:gd name="connsiteY0" fmla="*/ 232014 h 734518"/>
                  <a:gd name="connsiteX1" fmla="*/ 64573 w 378504"/>
                  <a:gd name="connsiteY1" fmla="*/ 373 h 734518"/>
                  <a:gd name="connsiteX2" fmla="*/ 289802 w 378504"/>
                  <a:gd name="connsiteY2" fmla="*/ 188332 h 734518"/>
                  <a:gd name="connsiteX3" fmla="*/ 377957 w 378504"/>
                  <a:gd name="connsiteY3" fmla="*/ 423808 h 734518"/>
                  <a:gd name="connsiteX4" fmla="*/ 256358 w 378504"/>
                  <a:gd name="connsiteY4" fmla="*/ 734026 h 734518"/>
                  <a:gd name="connsiteX5" fmla="*/ 30150 w 378504"/>
                  <a:gd name="connsiteY5" fmla="*/ 511065 h 734518"/>
                  <a:gd name="connsiteX6" fmla="*/ 6063 w 378504"/>
                  <a:gd name="connsiteY6" fmla="*/ 232014 h 734518"/>
                  <a:gd name="connsiteX0" fmla="*/ 12287 w 384775"/>
                  <a:gd name="connsiteY0" fmla="*/ 392885 h 895389"/>
                  <a:gd name="connsiteX1" fmla="*/ 25701 w 384775"/>
                  <a:gd name="connsiteY1" fmla="*/ 150 h 895389"/>
                  <a:gd name="connsiteX2" fmla="*/ 296026 w 384775"/>
                  <a:gd name="connsiteY2" fmla="*/ 349203 h 895389"/>
                  <a:gd name="connsiteX3" fmla="*/ 384181 w 384775"/>
                  <a:gd name="connsiteY3" fmla="*/ 584679 h 895389"/>
                  <a:gd name="connsiteX4" fmla="*/ 262582 w 384775"/>
                  <a:gd name="connsiteY4" fmla="*/ 894897 h 895389"/>
                  <a:gd name="connsiteX5" fmla="*/ 36374 w 384775"/>
                  <a:gd name="connsiteY5" fmla="*/ 671936 h 895389"/>
                  <a:gd name="connsiteX6" fmla="*/ 12287 w 384775"/>
                  <a:gd name="connsiteY6" fmla="*/ 392885 h 895389"/>
                  <a:gd name="connsiteX0" fmla="*/ 9962 w 381856"/>
                  <a:gd name="connsiteY0" fmla="*/ 394527 h 897031"/>
                  <a:gd name="connsiteX1" fmla="*/ 23376 w 381856"/>
                  <a:gd name="connsiteY1" fmla="*/ 1792 h 897031"/>
                  <a:gd name="connsiteX2" fmla="*/ 260545 w 381856"/>
                  <a:gd name="connsiteY2" fmla="*/ 262675 h 897031"/>
                  <a:gd name="connsiteX3" fmla="*/ 381856 w 381856"/>
                  <a:gd name="connsiteY3" fmla="*/ 586321 h 897031"/>
                  <a:gd name="connsiteX4" fmla="*/ 260257 w 381856"/>
                  <a:gd name="connsiteY4" fmla="*/ 896539 h 897031"/>
                  <a:gd name="connsiteX5" fmla="*/ 34049 w 381856"/>
                  <a:gd name="connsiteY5" fmla="*/ 673578 h 897031"/>
                  <a:gd name="connsiteX6" fmla="*/ 9962 w 381856"/>
                  <a:gd name="connsiteY6" fmla="*/ 394527 h 897031"/>
                  <a:gd name="connsiteX0" fmla="*/ 8487 w 383259"/>
                  <a:gd name="connsiteY0" fmla="*/ 337699 h 895920"/>
                  <a:gd name="connsiteX1" fmla="*/ 24779 w 383259"/>
                  <a:gd name="connsiteY1" fmla="*/ 651 h 895920"/>
                  <a:gd name="connsiteX2" fmla="*/ 261948 w 383259"/>
                  <a:gd name="connsiteY2" fmla="*/ 261534 h 895920"/>
                  <a:gd name="connsiteX3" fmla="*/ 383259 w 383259"/>
                  <a:gd name="connsiteY3" fmla="*/ 585180 h 895920"/>
                  <a:gd name="connsiteX4" fmla="*/ 261660 w 383259"/>
                  <a:gd name="connsiteY4" fmla="*/ 895398 h 895920"/>
                  <a:gd name="connsiteX5" fmla="*/ 35452 w 383259"/>
                  <a:gd name="connsiteY5" fmla="*/ 672437 h 895920"/>
                  <a:gd name="connsiteX6" fmla="*/ 8487 w 383259"/>
                  <a:gd name="connsiteY6" fmla="*/ 337699 h 895920"/>
                  <a:gd name="connsiteX0" fmla="*/ 2125 w 394133"/>
                  <a:gd name="connsiteY0" fmla="*/ 346913 h 896067"/>
                  <a:gd name="connsiteX1" fmla="*/ 35653 w 394133"/>
                  <a:gd name="connsiteY1" fmla="*/ 803 h 896067"/>
                  <a:gd name="connsiteX2" fmla="*/ 272822 w 394133"/>
                  <a:gd name="connsiteY2" fmla="*/ 261686 h 896067"/>
                  <a:gd name="connsiteX3" fmla="*/ 394133 w 394133"/>
                  <a:gd name="connsiteY3" fmla="*/ 585332 h 896067"/>
                  <a:gd name="connsiteX4" fmla="*/ 272534 w 394133"/>
                  <a:gd name="connsiteY4" fmla="*/ 895550 h 896067"/>
                  <a:gd name="connsiteX5" fmla="*/ 46326 w 394133"/>
                  <a:gd name="connsiteY5" fmla="*/ 672589 h 896067"/>
                  <a:gd name="connsiteX6" fmla="*/ 2125 w 394133"/>
                  <a:gd name="connsiteY6" fmla="*/ 346913 h 896067"/>
                  <a:gd name="connsiteX0" fmla="*/ 2125 w 359876"/>
                  <a:gd name="connsiteY0" fmla="*/ 346876 h 896030"/>
                  <a:gd name="connsiteX1" fmla="*/ 35653 w 359876"/>
                  <a:gd name="connsiteY1" fmla="*/ 766 h 896030"/>
                  <a:gd name="connsiteX2" fmla="*/ 272822 w 359876"/>
                  <a:gd name="connsiteY2" fmla="*/ 261649 h 896030"/>
                  <a:gd name="connsiteX3" fmla="*/ 359876 w 359876"/>
                  <a:gd name="connsiteY3" fmla="*/ 528505 h 896030"/>
                  <a:gd name="connsiteX4" fmla="*/ 272534 w 359876"/>
                  <a:gd name="connsiteY4" fmla="*/ 895513 h 896030"/>
                  <a:gd name="connsiteX5" fmla="*/ 46326 w 359876"/>
                  <a:gd name="connsiteY5" fmla="*/ 672552 h 896030"/>
                  <a:gd name="connsiteX6" fmla="*/ 2125 w 359876"/>
                  <a:gd name="connsiteY6" fmla="*/ 346876 h 896030"/>
                  <a:gd name="connsiteX0" fmla="*/ 1002 w 359398"/>
                  <a:gd name="connsiteY0" fmla="*/ 346759 h 895913"/>
                  <a:gd name="connsiteX1" fmla="*/ 34530 w 359398"/>
                  <a:gd name="connsiteY1" fmla="*/ 649 h 895913"/>
                  <a:gd name="connsiteX2" fmla="*/ 235236 w 359398"/>
                  <a:gd name="connsiteY2" fmla="*/ 267502 h 895913"/>
                  <a:gd name="connsiteX3" fmla="*/ 358753 w 359398"/>
                  <a:gd name="connsiteY3" fmla="*/ 528388 h 895913"/>
                  <a:gd name="connsiteX4" fmla="*/ 271411 w 359398"/>
                  <a:gd name="connsiteY4" fmla="*/ 895396 h 895913"/>
                  <a:gd name="connsiteX5" fmla="*/ 45203 w 359398"/>
                  <a:gd name="connsiteY5" fmla="*/ 672435 h 895913"/>
                  <a:gd name="connsiteX6" fmla="*/ 1002 w 359398"/>
                  <a:gd name="connsiteY6" fmla="*/ 346759 h 895913"/>
                  <a:gd name="connsiteX0" fmla="*/ 1002 w 351371"/>
                  <a:gd name="connsiteY0" fmla="*/ 346772 h 895926"/>
                  <a:gd name="connsiteX1" fmla="*/ 34530 w 351371"/>
                  <a:gd name="connsiteY1" fmla="*/ 662 h 895926"/>
                  <a:gd name="connsiteX2" fmla="*/ 235236 w 351371"/>
                  <a:gd name="connsiteY2" fmla="*/ 267515 h 895926"/>
                  <a:gd name="connsiteX3" fmla="*/ 350580 w 351371"/>
                  <a:gd name="connsiteY3" fmla="*/ 554699 h 895926"/>
                  <a:gd name="connsiteX4" fmla="*/ 271411 w 351371"/>
                  <a:gd name="connsiteY4" fmla="*/ 895409 h 895926"/>
                  <a:gd name="connsiteX5" fmla="*/ 45203 w 351371"/>
                  <a:gd name="connsiteY5" fmla="*/ 672448 h 895926"/>
                  <a:gd name="connsiteX6" fmla="*/ 1002 w 351371"/>
                  <a:gd name="connsiteY6" fmla="*/ 346772 h 895926"/>
                  <a:gd name="connsiteX0" fmla="*/ 1002 w 351251"/>
                  <a:gd name="connsiteY0" fmla="*/ 346772 h 958551"/>
                  <a:gd name="connsiteX1" fmla="*/ 34530 w 351251"/>
                  <a:gd name="connsiteY1" fmla="*/ 662 h 958551"/>
                  <a:gd name="connsiteX2" fmla="*/ 235236 w 351251"/>
                  <a:gd name="connsiteY2" fmla="*/ 267515 h 958551"/>
                  <a:gd name="connsiteX3" fmla="*/ 350580 w 351251"/>
                  <a:gd name="connsiteY3" fmla="*/ 554699 h 958551"/>
                  <a:gd name="connsiteX4" fmla="*/ 269207 w 351251"/>
                  <a:gd name="connsiteY4" fmla="*/ 958168 h 958551"/>
                  <a:gd name="connsiteX5" fmla="*/ 45203 w 351251"/>
                  <a:gd name="connsiteY5" fmla="*/ 672448 h 958551"/>
                  <a:gd name="connsiteX6" fmla="*/ 1002 w 351251"/>
                  <a:gd name="connsiteY6" fmla="*/ 346772 h 958551"/>
                  <a:gd name="connsiteX0" fmla="*/ 1002 w 350999"/>
                  <a:gd name="connsiteY0" fmla="*/ 346772 h 969643"/>
                  <a:gd name="connsiteX1" fmla="*/ 34530 w 350999"/>
                  <a:gd name="connsiteY1" fmla="*/ 662 h 969643"/>
                  <a:gd name="connsiteX2" fmla="*/ 235236 w 350999"/>
                  <a:gd name="connsiteY2" fmla="*/ 267515 h 969643"/>
                  <a:gd name="connsiteX3" fmla="*/ 350580 w 350999"/>
                  <a:gd name="connsiteY3" fmla="*/ 554699 h 969643"/>
                  <a:gd name="connsiteX4" fmla="*/ 269207 w 350999"/>
                  <a:gd name="connsiteY4" fmla="*/ 958168 h 969643"/>
                  <a:gd name="connsiteX5" fmla="*/ 45203 w 350999"/>
                  <a:gd name="connsiteY5" fmla="*/ 672448 h 969643"/>
                  <a:gd name="connsiteX6" fmla="*/ 1002 w 350999"/>
                  <a:gd name="connsiteY6" fmla="*/ 346772 h 969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0999" h="969643">
                    <a:moveTo>
                      <a:pt x="1002" y="346772"/>
                    </a:moveTo>
                    <a:cubicBezTo>
                      <a:pt x="-777" y="234808"/>
                      <a:pt x="-4509" y="13871"/>
                      <a:pt x="34530" y="662"/>
                    </a:cubicBezTo>
                    <a:cubicBezTo>
                      <a:pt x="73569" y="-12547"/>
                      <a:pt x="182561" y="175176"/>
                      <a:pt x="235236" y="267515"/>
                    </a:cubicBezTo>
                    <a:cubicBezTo>
                      <a:pt x="287911" y="359854"/>
                      <a:pt x="344918" y="439590"/>
                      <a:pt x="350580" y="554699"/>
                    </a:cubicBezTo>
                    <a:cubicBezTo>
                      <a:pt x="356242" y="669808"/>
                      <a:pt x="303281" y="1039055"/>
                      <a:pt x="269207" y="958168"/>
                    </a:cubicBezTo>
                    <a:cubicBezTo>
                      <a:pt x="212601" y="968328"/>
                      <a:pt x="89904" y="774347"/>
                      <a:pt x="45203" y="672448"/>
                    </a:cubicBezTo>
                    <a:cubicBezTo>
                      <a:pt x="502" y="570549"/>
                      <a:pt x="2781" y="458736"/>
                      <a:pt x="1002" y="346772"/>
                    </a:cubicBezTo>
                    <a:close/>
                  </a:path>
                </a:pathLst>
              </a:custGeom>
              <a:grpFill/>
              <a:ln>
                <a:solidFill>
                  <a:srgbClr val="00817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176" name="Group 1175">
              <a:extLst>
                <a:ext uri="{FF2B5EF4-FFF2-40B4-BE49-F238E27FC236}">
                  <a16:creationId xmlns:a16="http://schemas.microsoft.com/office/drawing/2014/main" id="{AFCC6B0D-5783-4247-0EF0-57B11706E57D}"/>
                </a:ext>
              </a:extLst>
            </p:cNvPr>
            <p:cNvGrpSpPr/>
            <p:nvPr/>
          </p:nvGrpSpPr>
          <p:grpSpPr>
            <a:xfrm rot="17866016">
              <a:off x="4476984" y="980246"/>
              <a:ext cx="350999" cy="969643"/>
              <a:chOff x="4645055" y="1456300"/>
              <a:chExt cx="350999" cy="969643"/>
            </a:xfrm>
            <a:grpFill/>
          </p:grpSpPr>
          <p:sp>
            <p:nvSpPr>
              <p:cNvPr id="1177" name="Oval 1176">
                <a:extLst>
                  <a:ext uri="{FF2B5EF4-FFF2-40B4-BE49-F238E27FC236}">
                    <a16:creationId xmlns:a16="http://schemas.microsoft.com/office/drawing/2014/main" id="{CB234901-1E3A-BCD3-B75F-D3905B007BA4}"/>
                  </a:ext>
                </a:extLst>
              </p:cNvPr>
              <p:cNvSpPr/>
              <p:nvPr/>
            </p:nvSpPr>
            <p:spPr>
              <a:xfrm rot="19457905">
                <a:off x="4823960" y="1934921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00817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8" name="Freeform: Shape 1177">
                <a:extLst>
                  <a:ext uri="{FF2B5EF4-FFF2-40B4-BE49-F238E27FC236}">
                    <a16:creationId xmlns:a16="http://schemas.microsoft.com/office/drawing/2014/main" id="{D4957AA6-76A1-A051-87AC-070F57C3643F}"/>
                  </a:ext>
                </a:extLst>
              </p:cNvPr>
              <p:cNvSpPr/>
              <p:nvPr/>
            </p:nvSpPr>
            <p:spPr>
              <a:xfrm rot="19457905">
                <a:off x="4645055" y="1456300"/>
                <a:ext cx="350999" cy="969643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  <a:gd name="connsiteX0" fmla="*/ 54637 w 351160"/>
                  <a:gd name="connsiteY0" fmla="*/ 46854 h 535968"/>
                  <a:gd name="connsiteX1" fmla="*/ 115597 w 351160"/>
                  <a:gd name="connsiteY1" fmla="*/ 20728 h 535968"/>
                  <a:gd name="connsiteX2" fmla="*/ 246226 w 351160"/>
                  <a:gd name="connsiteY2" fmla="*/ 12020 h 535968"/>
                  <a:gd name="connsiteX3" fmla="*/ 350729 w 351160"/>
                  <a:gd name="connsiteY3" fmla="*/ 194900 h 535968"/>
                  <a:gd name="connsiteX4" fmla="*/ 271561 w 351160"/>
                  <a:gd name="connsiteY4" fmla="*/ 535610 h 535968"/>
                  <a:gd name="connsiteX5" fmla="*/ 11095 w 351160"/>
                  <a:gd name="connsiteY5" fmla="*/ 255860 h 535968"/>
                  <a:gd name="connsiteX6" fmla="*/ 54637 w 351160"/>
                  <a:gd name="connsiteY6" fmla="*/ 46854 h 535968"/>
                  <a:gd name="connsiteX0" fmla="*/ 54313 w 350836"/>
                  <a:gd name="connsiteY0" fmla="*/ 135906 h 625020"/>
                  <a:gd name="connsiteX1" fmla="*/ 97363 w 350836"/>
                  <a:gd name="connsiteY1" fmla="*/ 395 h 625020"/>
                  <a:gd name="connsiteX2" fmla="*/ 245902 w 350836"/>
                  <a:gd name="connsiteY2" fmla="*/ 101072 h 625020"/>
                  <a:gd name="connsiteX3" fmla="*/ 350405 w 350836"/>
                  <a:gd name="connsiteY3" fmla="*/ 283952 h 625020"/>
                  <a:gd name="connsiteX4" fmla="*/ 271237 w 350836"/>
                  <a:gd name="connsiteY4" fmla="*/ 624662 h 625020"/>
                  <a:gd name="connsiteX5" fmla="*/ 10771 w 350836"/>
                  <a:gd name="connsiteY5" fmla="*/ 344912 h 625020"/>
                  <a:gd name="connsiteX6" fmla="*/ 54313 w 350836"/>
                  <a:gd name="connsiteY6" fmla="*/ 135906 h 625020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3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2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92711"/>
                  <a:gd name="connsiteY0" fmla="*/ 245065 h 734179"/>
                  <a:gd name="connsiteX1" fmla="*/ 79143 w 392711"/>
                  <a:gd name="connsiteY1" fmla="*/ 168 h 734179"/>
                  <a:gd name="connsiteX2" fmla="*/ 245592 w 392711"/>
                  <a:gd name="connsiteY2" fmla="*/ 210231 h 734179"/>
                  <a:gd name="connsiteX3" fmla="*/ 392527 w 392711"/>
                  <a:gd name="connsiteY3" fmla="*/ 423603 h 734179"/>
                  <a:gd name="connsiteX4" fmla="*/ 270928 w 392711"/>
                  <a:gd name="connsiteY4" fmla="*/ 733821 h 734179"/>
                  <a:gd name="connsiteX5" fmla="*/ 10462 w 392711"/>
                  <a:gd name="connsiteY5" fmla="*/ 454071 h 734179"/>
                  <a:gd name="connsiteX6" fmla="*/ 54004 w 392711"/>
                  <a:gd name="connsiteY6" fmla="*/ 245065 h 734179"/>
                  <a:gd name="connsiteX0" fmla="*/ 54004 w 392558"/>
                  <a:gd name="connsiteY0" fmla="*/ 245382 h 734496"/>
                  <a:gd name="connsiteX1" fmla="*/ 79143 w 392558"/>
                  <a:gd name="connsiteY1" fmla="*/ 485 h 734496"/>
                  <a:gd name="connsiteX2" fmla="*/ 260838 w 392558"/>
                  <a:gd name="connsiteY2" fmla="*/ 189332 h 734496"/>
                  <a:gd name="connsiteX3" fmla="*/ 392527 w 392558"/>
                  <a:gd name="connsiteY3" fmla="*/ 423920 h 734496"/>
                  <a:gd name="connsiteX4" fmla="*/ 270928 w 392558"/>
                  <a:gd name="connsiteY4" fmla="*/ 734138 h 734496"/>
                  <a:gd name="connsiteX5" fmla="*/ 10462 w 392558"/>
                  <a:gd name="connsiteY5" fmla="*/ 454388 h 734496"/>
                  <a:gd name="connsiteX6" fmla="*/ 54004 w 392558"/>
                  <a:gd name="connsiteY6" fmla="*/ 245382 h 734496"/>
                  <a:gd name="connsiteX0" fmla="*/ 54004 w 392558"/>
                  <a:gd name="connsiteY0" fmla="*/ 245486 h 734600"/>
                  <a:gd name="connsiteX1" fmla="*/ 79143 w 392558"/>
                  <a:gd name="connsiteY1" fmla="*/ 589 h 734600"/>
                  <a:gd name="connsiteX2" fmla="*/ 260838 w 392558"/>
                  <a:gd name="connsiteY2" fmla="*/ 189436 h 734600"/>
                  <a:gd name="connsiteX3" fmla="*/ 392527 w 392558"/>
                  <a:gd name="connsiteY3" fmla="*/ 424024 h 734600"/>
                  <a:gd name="connsiteX4" fmla="*/ 270928 w 392558"/>
                  <a:gd name="connsiteY4" fmla="*/ 734242 h 734600"/>
                  <a:gd name="connsiteX5" fmla="*/ 10462 w 392558"/>
                  <a:gd name="connsiteY5" fmla="*/ 454492 h 734600"/>
                  <a:gd name="connsiteX6" fmla="*/ 54004 w 392558"/>
                  <a:gd name="connsiteY6" fmla="*/ 245486 h 734600"/>
                  <a:gd name="connsiteX0" fmla="*/ 24312 w 362866"/>
                  <a:gd name="connsiteY0" fmla="*/ 245486 h 734727"/>
                  <a:gd name="connsiteX1" fmla="*/ 49451 w 362866"/>
                  <a:gd name="connsiteY1" fmla="*/ 589 h 734727"/>
                  <a:gd name="connsiteX2" fmla="*/ 231146 w 362866"/>
                  <a:gd name="connsiteY2" fmla="*/ 189436 h 734727"/>
                  <a:gd name="connsiteX3" fmla="*/ 362835 w 362866"/>
                  <a:gd name="connsiteY3" fmla="*/ 424024 h 734727"/>
                  <a:gd name="connsiteX4" fmla="*/ 241236 w 362866"/>
                  <a:gd name="connsiteY4" fmla="*/ 734242 h 734727"/>
                  <a:gd name="connsiteX5" fmla="*/ 15028 w 362866"/>
                  <a:gd name="connsiteY5" fmla="*/ 511281 h 734727"/>
                  <a:gd name="connsiteX6" fmla="*/ 24312 w 362866"/>
                  <a:gd name="connsiteY6" fmla="*/ 245486 h 734727"/>
                  <a:gd name="connsiteX0" fmla="*/ 6063 w 377988"/>
                  <a:gd name="connsiteY0" fmla="*/ 231998 h 734502"/>
                  <a:gd name="connsiteX1" fmla="*/ 64573 w 377988"/>
                  <a:gd name="connsiteY1" fmla="*/ 357 h 734502"/>
                  <a:gd name="connsiteX2" fmla="*/ 246268 w 377988"/>
                  <a:gd name="connsiteY2" fmla="*/ 189204 h 734502"/>
                  <a:gd name="connsiteX3" fmla="*/ 377957 w 377988"/>
                  <a:gd name="connsiteY3" fmla="*/ 423792 h 734502"/>
                  <a:gd name="connsiteX4" fmla="*/ 256358 w 377988"/>
                  <a:gd name="connsiteY4" fmla="*/ 734010 h 734502"/>
                  <a:gd name="connsiteX5" fmla="*/ 30150 w 377988"/>
                  <a:gd name="connsiteY5" fmla="*/ 511049 h 734502"/>
                  <a:gd name="connsiteX6" fmla="*/ 6063 w 377988"/>
                  <a:gd name="connsiteY6" fmla="*/ 231998 h 734502"/>
                  <a:gd name="connsiteX0" fmla="*/ 6063 w 378504"/>
                  <a:gd name="connsiteY0" fmla="*/ 232014 h 734518"/>
                  <a:gd name="connsiteX1" fmla="*/ 64573 w 378504"/>
                  <a:gd name="connsiteY1" fmla="*/ 373 h 734518"/>
                  <a:gd name="connsiteX2" fmla="*/ 289802 w 378504"/>
                  <a:gd name="connsiteY2" fmla="*/ 188332 h 734518"/>
                  <a:gd name="connsiteX3" fmla="*/ 377957 w 378504"/>
                  <a:gd name="connsiteY3" fmla="*/ 423808 h 734518"/>
                  <a:gd name="connsiteX4" fmla="*/ 256358 w 378504"/>
                  <a:gd name="connsiteY4" fmla="*/ 734026 h 734518"/>
                  <a:gd name="connsiteX5" fmla="*/ 30150 w 378504"/>
                  <a:gd name="connsiteY5" fmla="*/ 511065 h 734518"/>
                  <a:gd name="connsiteX6" fmla="*/ 6063 w 378504"/>
                  <a:gd name="connsiteY6" fmla="*/ 232014 h 734518"/>
                  <a:gd name="connsiteX0" fmla="*/ 12287 w 384775"/>
                  <a:gd name="connsiteY0" fmla="*/ 392885 h 895389"/>
                  <a:gd name="connsiteX1" fmla="*/ 25701 w 384775"/>
                  <a:gd name="connsiteY1" fmla="*/ 150 h 895389"/>
                  <a:gd name="connsiteX2" fmla="*/ 296026 w 384775"/>
                  <a:gd name="connsiteY2" fmla="*/ 349203 h 895389"/>
                  <a:gd name="connsiteX3" fmla="*/ 384181 w 384775"/>
                  <a:gd name="connsiteY3" fmla="*/ 584679 h 895389"/>
                  <a:gd name="connsiteX4" fmla="*/ 262582 w 384775"/>
                  <a:gd name="connsiteY4" fmla="*/ 894897 h 895389"/>
                  <a:gd name="connsiteX5" fmla="*/ 36374 w 384775"/>
                  <a:gd name="connsiteY5" fmla="*/ 671936 h 895389"/>
                  <a:gd name="connsiteX6" fmla="*/ 12287 w 384775"/>
                  <a:gd name="connsiteY6" fmla="*/ 392885 h 895389"/>
                  <a:gd name="connsiteX0" fmla="*/ 9962 w 381856"/>
                  <a:gd name="connsiteY0" fmla="*/ 394527 h 897031"/>
                  <a:gd name="connsiteX1" fmla="*/ 23376 w 381856"/>
                  <a:gd name="connsiteY1" fmla="*/ 1792 h 897031"/>
                  <a:gd name="connsiteX2" fmla="*/ 260545 w 381856"/>
                  <a:gd name="connsiteY2" fmla="*/ 262675 h 897031"/>
                  <a:gd name="connsiteX3" fmla="*/ 381856 w 381856"/>
                  <a:gd name="connsiteY3" fmla="*/ 586321 h 897031"/>
                  <a:gd name="connsiteX4" fmla="*/ 260257 w 381856"/>
                  <a:gd name="connsiteY4" fmla="*/ 896539 h 897031"/>
                  <a:gd name="connsiteX5" fmla="*/ 34049 w 381856"/>
                  <a:gd name="connsiteY5" fmla="*/ 673578 h 897031"/>
                  <a:gd name="connsiteX6" fmla="*/ 9962 w 381856"/>
                  <a:gd name="connsiteY6" fmla="*/ 394527 h 897031"/>
                  <a:gd name="connsiteX0" fmla="*/ 8487 w 383259"/>
                  <a:gd name="connsiteY0" fmla="*/ 337699 h 895920"/>
                  <a:gd name="connsiteX1" fmla="*/ 24779 w 383259"/>
                  <a:gd name="connsiteY1" fmla="*/ 651 h 895920"/>
                  <a:gd name="connsiteX2" fmla="*/ 261948 w 383259"/>
                  <a:gd name="connsiteY2" fmla="*/ 261534 h 895920"/>
                  <a:gd name="connsiteX3" fmla="*/ 383259 w 383259"/>
                  <a:gd name="connsiteY3" fmla="*/ 585180 h 895920"/>
                  <a:gd name="connsiteX4" fmla="*/ 261660 w 383259"/>
                  <a:gd name="connsiteY4" fmla="*/ 895398 h 895920"/>
                  <a:gd name="connsiteX5" fmla="*/ 35452 w 383259"/>
                  <a:gd name="connsiteY5" fmla="*/ 672437 h 895920"/>
                  <a:gd name="connsiteX6" fmla="*/ 8487 w 383259"/>
                  <a:gd name="connsiteY6" fmla="*/ 337699 h 895920"/>
                  <a:gd name="connsiteX0" fmla="*/ 2125 w 394133"/>
                  <a:gd name="connsiteY0" fmla="*/ 346913 h 896067"/>
                  <a:gd name="connsiteX1" fmla="*/ 35653 w 394133"/>
                  <a:gd name="connsiteY1" fmla="*/ 803 h 896067"/>
                  <a:gd name="connsiteX2" fmla="*/ 272822 w 394133"/>
                  <a:gd name="connsiteY2" fmla="*/ 261686 h 896067"/>
                  <a:gd name="connsiteX3" fmla="*/ 394133 w 394133"/>
                  <a:gd name="connsiteY3" fmla="*/ 585332 h 896067"/>
                  <a:gd name="connsiteX4" fmla="*/ 272534 w 394133"/>
                  <a:gd name="connsiteY4" fmla="*/ 895550 h 896067"/>
                  <a:gd name="connsiteX5" fmla="*/ 46326 w 394133"/>
                  <a:gd name="connsiteY5" fmla="*/ 672589 h 896067"/>
                  <a:gd name="connsiteX6" fmla="*/ 2125 w 394133"/>
                  <a:gd name="connsiteY6" fmla="*/ 346913 h 896067"/>
                  <a:gd name="connsiteX0" fmla="*/ 2125 w 359876"/>
                  <a:gd name="connsiteY0" fmla="*/ 346876 h 896030"/>
                  <a:gd name="connsiteX1" fmla="*/ 35653 w 359876"/>
                  <a:gd name="connsiteY1" fmla="*/ 766 h 896030"/>
                  <a:gd name="connsiteX2" fmla="*/ 272822 w 359876"/>
                  <a:gd name="connsiteY2" fmla="*/ 261649 h 896030"/>
                  <a:gd name="connsiteX3" fmla="*/ 359876 w 359876"/>
                  <a:gd name="connsiteY3" fmla="*/ 528505 h 896030"/>
                  <a:gd name="connsiteX4" fmla="*/ 272534 w 359876"/>
                  <a:gd name="connsiteY4" fmla="*/ 895513 h 896030"/>
                  <a:gd name="connsiteX5" fmla="*/ 46326 w 359876"/>
                  <a:gd name="connsiteY5" fmla="*/ 672552 h 896030"/>
                  <a:gd name="connsiteX6" fmla="*/ 2125 w 359876"/>
                  <a:gd name="connsiteY6" fmla="*/ 346876 h 896030"/>
                  <a:gd name="connsiteX0" fmla="*/ 1002 w 359398"/>
                  <a:gd name="connsiteY0" fmla="*/ 346759 h 895913"/>
                  <a:gd name="connsiteX1" fmla="*/ 34530 w 359398"/>
                  <a:gd name="connsiteY1" fmla="*/ 649 h 895913"/>
                  <a:gd name="connsiteX2" fmla="*/ 235236 w 359398"/>
                  <a:gd name="connsiteY2" fmla="*/ 267502 h 895913"/>
                  <a:gd name="connsiteX3" fmla="*/ 358753 w 359398"/>
                  <a:gd name="connsiteY3" fmla="*/ 528388 h 895913"/>
                  <a:gd name="connsiteX4" fmla="*/ 271411 w 359398"/>
                  <a:gd name="connsiteY4" fmla="*/ 895396 h 895913"/>
                  <a:gd name="connsiteX5" fmla="*/ 45203 w 359398"/>
                  <a:gd name="connsiteY5" fmla="*/ 672435 h 895913"/>
                  <a:gd name="connsiteX6" fmla="*/ 1002 w 359398"/>
                  <a:gd name="connsiteY6" fmla="*/ 346759 h 895913"/>
                  <a:gd name="connsiteX0" fmla="*/ 1002 w 351371"/>
                  <a:gd name="connsiteY0" fmla="*/ 346772 h 895926"/>
                  <a:gd name="connsiteX1" fmla="*/ 34530 w 351371"/>
                  <a:gd name="connsiteY1" fmla="*/ 662 h 895926"/>
                  <a:gd name="connsiteX2" fmla="*/ 235236 w 351371"/>
                  <a:gd name="connsiteY2" fmla="*/ 267515 h 895926"/>
                  <a:gd name="connsiteX3" fmla="*/ 350580 w 351371"/>
                  <a:gd name="connsiteY3" fmla="*/ 554699 h 895926"/>
                  <a:gd name="connsiteX4" fmla="*/ 271411 w 351371"/>
                  <a:gd name="connsiteY4" fmla="*/ 895409 h 895926"/>
                  <a:gd name="connsiteX5" fmla="*/ 45203 w 351371"/>
                  <a:gd name="connsiteY5" fmla="*/ 672448 h 895926"/>
                  <a:gd name="connsiteX6" fmla="*/ 1002 w 351371"/>
                  <a:gd name="connsiteY6" fmla="*/ 346772 h 895926"/>
                  <a:gd name="connsiteX0" fmla="*/ 1002 w 351251"/>
                  <a:gd name="connsiteY0" fmla="*/ 346772 h 958551"/>
                  <a:gd name="connsiteX1" fmla="*/ 34530 w 351251"/>
                  <a:gd name="connsiteY1" fmla="*/ 662 h 958551"/>
                  <a:gd name="connsiteX2" fmla="*/ 235236 w 351251"/>
                  <a:gd name="connsiteY2" fmla="*/ 267515 h 958551"/>
                  <a:gd name="connsiteX3" fmla="*/ 350580 w 351251"/>
                  <a:gd name="connsiteY3" fmla="*/ 554699 h 958551"/>
                  <a:gd name="connsiteX4" fmla="*/ 269207 w 351251"/>
                  <a:gd name="connsiteY4" fmla="*/ 958168 h 958551"/>
                  <a:gd name="connsiteX5" fmla="*/ 45203 w 351251"/>
                  <a:gd name="connsiteY5" fmla="*/ 672448 h 958551"/>
                  <a:gd name="connsiteX6" fmla="*/ 1002 w 351251"/>
                  <a:gd name="connsiteY6" fmla="*/ 346772 h 958551"/>
                  <a:gd name="connsiteX0" fmla="*/ 1002 w 350999"/>
                  <a:gd name="connsiteY0" fmla="*/ 346772 h 969643"/>
                  <a:gd name="connsiteX1" fmla="*/ 34530 w 350999"/>
                  <a:gd name="connsiteY1" fmla="*/ 662 h 969643"/>
                  <a:gd name="connsiteX2" fmla="*/ 235236 w 350999"/>
                  <a:gd name="connsiteY2" fmla="*/ 267515 h 969643"/>
                  <a:gd name="connsiteX3" fmla="*/ 350580 w 350999"/>
                  <a:gd name="connsiteY3" fmla="*/ 554699 h 969643"/>
                  <a:gd name="connsiteX4" fmla="*/ 269207 w 350999"/>
                  <a:gd name="connsiteY4" fmla="*/ 958168 h 969643"/>
                  <a:gd name="connsiteX5" fmla="*/ 45203 w 350999"/>
                  <a:gd name="connsiteY5" fmla="*/ 672448 h 969643"/>
                  <a:gd name="connsiteX6" fmla="*/ 1002 w 350999"/>
                  <a:gd name="connsiteY6" fmla="*/ 346772 h 969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0999" h="969643">
                    <a:moveTo>
                      <a:pt x="1002" y="346772"/>
                    </a:moveTo>
                    <a:cubicBezTo>
                      <a:pt x="-777" y="234808"/>
                      <a:pt x="-4509" y="13871"/>
                      <a:pt x="34530" y="662"/>
                    </a:cubicBezTo>
                    <a:cubicBezTo>
                      <a:pt x="73569" y="-12547"/>
                      <a:pt x="182561" y="175176"/>
                      <a:pt x="235236" y="267515"/>
                    </a:cubicBezTo>
                    <a:cubicBezTo>
                      <a:pt x="287911" y="359854"/>
                      <a:pt x="344918" y="439590"/>
                      <a:pt x="350580" y="554699"/>
                    </a:cubicBezTo>
                    <a:cubicBezTo>
                      <a:pt x="356242" y="669808"/>
                      <a:pt x="303281" y="1039055"/>
                      <a:pt x="269207" y="958168"/>
                    </a:cubicBezTo>
                    <a:cubicBezTo>
                      <a:pt x="212601" y="968328"/>
                      <a:pt x="89904" y="774347"/>
                      <a:pt x="45203" y="672448"/>
                    </a:cubicBezTo>
                    <a:cubicBezTo>
                      <a:pt x="502" y="570549"/>
                      <a:pt x="2781" y="458736"/>
                      <a:pt x="1002" y="346772"/>
                    </a:cubicBezTo>
                    <a:close/>
                  </a:path>
                </a:pathLst>
              </a:custGeom>
              <a:grpFill/>
              <a:ln>
                <a:solidFill>
                  <a:srgbClr val="00817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179" name="Group 1178">
              <a:extLst>
                <a:ext uri="{FF2B5EF4-FFF2-40B4-BE49-F238E27FC236}">
                  <a16:creationId xmlns:a16="http://schemas.microsoft.com/office/drawing/2014/main" id="{4C8B6C0D-0403-FA06-7A76-E963806E523A}"/>
                </a:ext>
              </a:extLst>
            </p:cNvPr>
            <p:cNvGrpSpPr/>
            <p:nvPr/>
          </p:nvGrpSpPr>
          <p:grpSpPr>
            <a:xfrm rot="7356184">
              <a:off x="5121290" y="2754576"/>
              <a:ext cx="350999" cy="969643"/>
              <a:chOff x="4645055" y="1456300"/>
              <a:chExt cx="350999" cy="969643"/>
            </a:xfrm>
            <a:grpFill/>
          </p:grpSpPr>
          <p:sp>
            <p:nvSpPr>
              <p:cNvPr id="1180" name="Oval 1179">
                <a:extLst>
                  <a:ext uri="{FF2B5EF4-FFF2-40B4-BE49-F238E27FC236}">
                    <a16:creationId xmlns:a16="http://schemas.microsoft.com/office/drawing/2014/main" id="{9715A83D-46A8-8844-50D9-F21D810193F3}"/>
                  </a:ext>
                </a:extLst>
              </p:cNvPr>
              <p:cNvSpPr/>
              <p:nvPr/>
            </p:nvSpPr>
            <p:spPr>
              <a:xfrm rot="19457905">
                <a:off x="4823960" y="1934921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00817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1" name="Freeform: Shape 1180">
                <a:extLst>
                  <a:ext uri="{FF2B5EF4-FFF2-40B4-BE49-F238E27FC236}">
                    <a16:creationId xmlns:a16="http://schemas.microsoft.com/office/drawing/2014/main" id="{5FFF63FA-117E-BDDF-9B65-55C37A946126}"/>
                  </a:ext>
                </a:extLst>
              </p:cNvPr>
              <p:cNvSpPr/>
              <p:nvPr/>
            </p:nvSpPr>
            <p:spPr>
              <a:xfrm rot="19457905">
                <a:off x="4645055" y="1456300"/>
                <a:ext cx="350999" cy="969643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  <a:gd name="connsiteX0" fmla="*/ 54637 w 351160"/>
                  <a:gd name="connsiteY0" fmla="*/ 46854 h 535968"/>
                  <a:gd name="connsiteX1" fmla="*/ 115597 w 351160"/>
                  <a:gd name="connsiteY1" fmla="*/ 20728 h 535968"/>
                  <a:gd name="connsiteX2" fmla="*/ 246226 w 351160"/>
                  <a:gd name="connsiteY2" fmla="*/ 12020 h 535968"/>
                  <a:gd name="connsiteX3" fmla="*/ 350729 w 351160"/>
                  <a:gd name="connsiteY3" fmla="*/ 194900 h 535968"/>
                  <a:gd name="connsiteX4" fmla="*/ 271561 w 351160"/>
                  <a:gd name="connsiteY4" fmla="*/ 535610 h 535968"/>
                  <a:gd name="connsiteX5" fmla="*/ 11095 w 351160"/>
                  <a:gd name="connsiteY5" fmla="*/ 255860 h 535968"/>
                  <a:gd name="connsiteX6" fmla="*/ 54637 w 351160"/>
                  <a:gd name="connsiteY6" fmla="*/ 46854 h 535968"/>
                  <a:gd name="connsiteX0" fmla="*/ 54313 w 350836"/>
                  <a:gd name="connsiteY0" fmla="*/ 135906 h 625020"/>
                  <a:gd name="connsiteX1" fmla="*/ 97363 w 350836"/>
                  <a:gd name="connsiteY1" fmla="*/ 395 h 625020"/>
                  <a:gd name="connsiteX2" fmla="*/ 245902 w 350836"/>
                  <a:gd name="connsiteY2" fmla="*/ 101072 h 625020"/>
                  <a:gd name="connsiteX3" fmla="*/ 350405 w 350836"/>
                  <a:gd name="connsiteY3" fmla="*/ 283952 h 625020"/>
                  <a:gd name="connsiteX4" fmla="*/ 271237 w 350836"/>
                  <a:gd name="connsiteY4" fmla="*/ 624662 h 625020"/>
                  <a:gd name="connsiteX5" fmla="*/ 10771 w 350836"/>
                  <a:gd name="connsiteY5" fmla="*/ 344912 h 625020"/>
                  <a:gd name="connsiteX6" fmla="*/ 54313 w 350836"/>
                  <a:gd name="connsiteY6" fmla="*/ 135906 h 625020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3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2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92711"/>
                  <a:gd name="connsiteY0" fmla="*/ 245065 h 734179"/>
                  <a:gd name="connsiteX1" fmla="*/ 79143 w 392711"/>
                  <a:gd name="connsiteY1" fmla="*/ 168 h 734179"/>
                  <a:gd name="connsiteX2" fmla="*/ 245592 w 392711"/>
                  <a:gd name="connsiteY2" fmla="*/ 210231 h 734179"/>
                  <a:gd name="connsiteX3" fmla="*/ 392527 w 392711"/>
                  <a:gd name="connsiteY3" fmla="*/ 423603 h 734179"/>
                  <a:gd name="connsiteX4" fmla="*/ 270928 w 392711"/>
                  <a:gd name="connsiteY4" fmla="*/ 733821 h 734179"/>
                  <a:gd name="connsiteX5" fmla="*/ 10462 w 392711"/>
                  <a:gd name="connsiteY5" fmla="*/ 454071 h 734179"/>
                  <a:gd name="connsiteX6" fmla="*/ 54004 w 392711"/>
                  <a:gd name="connsiteY6" fmla="*/ 245065 h 734179"/>
                  <a:gd name="connsiteX0" fmla="*/ 54004 w 392558"/>
                  <a:gd name="connsiteY0" fmla="*/ 245382 h 734496"/>
                  <a:gd name="connsiteX1" fmla="*/ 79143 w 392558"/>
                  <a:gd name="connsiteY1" fmla="*/ 485 h 734496"/>
                  <a:gd name="connsiteX2" fmla="*/ 260838 w 392558"/>
                  <a:gd name="connsiteY2" fmla="*/ 189332 h 734496"/>
                  <a:gd name="connsiteX3" fmla="*/ 392527 w 392558"/>
                  <a:gd name="connsiteY3" fmla="*/ 423920 h 734496"/>
                  <a:gd name="connsiteX4" fmla="*/ 270928 w 392558"/>
                  <a:gd name="connsiteY4" fmla="*/ 734138 h 734496"/>
                  <a:gd name="connsiteX5" fmla="*/ 10462 w 392558"/>
                  <a:gd name="connsiteY5" fmla="*/ 454388 h 734496"/>
                  <a:gd name="connsiteX6" fmla="*/ 54004 w 392558"/>
                  <a:gd name="connsiteY6" fmla="*/ 245382 h 734496"/>
                  <a:gd name="connsiteX0" fmla="*/ 54004 w 392558"/>
                  <a:gd name="connsiteY0" fmla="*/ 245486 h 734600"/>
                  <a:gd name="connsiteX1" fmla="*/ 79143 w 392558"/>
                  <a:gd name="connsiteY1" fmla="*/ 589 h 734600"/>
                  <a:gd name="connsiteX2" fmla="*/ 260838 w 392558"/>
                  <a:gd name="connsiteY2" fmla="*/ 189436 h 734600"/>
                  <a:gd name="connsiteX3" fmla="*/ 392527 w 392558"/>
                  <a:gd name="connsiteY3" fmla="*/ 424024 h 734600"/>
                  <a:gd name="connsiteX4" fmla="*/ 270928 w 392558"/>
                  <a:gd name="connsiteY4" fmla="*/ 734242 h 734600"/>
                  <a:gd name="connsiteX5" fmla="*/ 10462 w 392558"/>
                  <a:gd name="connsiteY5" fmla="*/ 454492 h 734600"/>
                  <a:gd name="connsiteX6" fmla="*/ 54004 w 392558"/>
                  <a:gd name="connsiteY6" fmla="*/ 245486 h 734600"/>
                  <a:gd name="connsiteX0" fmla="*/ 24312 w 362866"/>
                  <a:gd name="connsiteY0" fmla="*/ 245486 h 734727"/>
                  <a:gd name="connsiteX1" fmla="*/ 49451 w 362866"/>
                  <a:gd name="connsiteY1" fmla="*/ 589 h 734727"/>
                  <a:gd name="connsiteX2" fmla="*/ 231146 w 362866"/>
                  <a:gd name="connsiteY2" fmla="*/ 189436 h 734727"/>
                  <a:gd name="connsiteX3" fmla="*/ 362835 w 362866"/>
                  <a:gd name="connsiteY3" fmla="*/ 424024 h 734727"/>
                  <a:gd name="connsiteX4" fmla="*/ 241236 w 362866"/>
                  <a:gd name="connsiteY4" fmla="*/ 734242 h 734727"/>
                  <a:gd name="connsiteX5" fmla="*/ 15028 w 362866"/>
                  <a:gd name="connsiteY5" fmla="*/ 511281 h 734727"/>
                  <a:gd name="connsiteX6" fmla="*/ 24312 w 362866"/>
                  <a:gd name="connsiteY6" fmla="*/ 245486 h 734727"/>
                  <a:gd name="connsiteX0" fmla="*/ 6063 w 377988"/>
                  <a:gd name="connsiteY0" fmla="*/ 231998 h 734502"/>
                  <a:gd name="connsiteX1" fmla="*/ 64573 w 377988"/>
                  <a:gd name="connsiteY1" fmla="*/ 357 h 734502"/>
                  <a:gd name="connsiteX2" fmla="*/ 246268 w 377988"/>
                  <a:gd name="connsiteY2" fmla="*/ 189204 h 734502"/>
                  <a:gd name="connsiteX3" fmla="*/ 377957 w 377988"/>
                  <a:gd name="connsiteY3" fmla="*/ 423792 h 734502"/>
                  <a:gd name="connsiteX4" fmla="*/ 256358 w 377988"/>
                  <a:gd name="connsiteY4" fmla="*/ 734010 h 734502"/>
                  <a:gd name="connsiteX5" fmla="*/ 30150 w 377988"/>
                  <a:gd name="connsiteY5" fmla="*/ 511049 h 734502"/>
                  <a:gd name="connsiteX6" fmla="*/ 6063 w 377988"/>
                  <a:gd name="connsiteY6" fmla="*/ 231998 h 734502"/>
                  <a:gd name="connsiteX0" fmla="*/ 6063 w 378504"/>
                  <a:gd name="connsiteY0" fmla="*/ 232014 h 734518"/>
                  <a:gd name="connsiteX1" fmla="*/ 64573 w 378504"/>
                  <a:gd name="connsiteY1" fmla="*/ 373 h 734518"/>
                  <a:gd name="connsiteX2" fmla="*/ 289802 w 378504"/>
                  <a:gd name="connsiteY2" fmla="*/ 188332 h 734518"/>
                  <a:gd name="connsiteX3" fmla="*/ 377957 w 378504"/>
                  <a:gd name="connsiteY3" fmla="*/ 423808 h 734518"/>
                  <a:gd name="connsiteX4" fmla="*/ 256358 w 378504"/>
                  <a:gd name="connsiteY4" fmla="*/ 734026 h 734518"/>
                  <a:gd name="connsiteX5" fmla="*/ 30150 w 378504"/>
                  <a:gd name="connsiteY5" fmla="*/ 511065 h 734518"/>
                  <a:gd name="connsiteX6" fmla="*/ 6063 w 378504"/>
                  <a:gd name="connsiteY6" fmla="*/ 232014 h 734518"/>
                  <a:gd name="connsiteX0" fmla="*/ 12287 w 384775"/>
                  <a:gd name="connsiteY0" fmla="*/ 392885 h 895389"/>
                  <a:gd name="connsiteX1" fmla="*/ 25701 w 384775"/>
                  <a:gd name="connsiteY1" fmla="*/ 150 h 895389"/>
                  <a:gd name="connsiteX2" fmla="*/ 296026 w 384775"/>
                  <a:gd name="connsiteY2" fmla="*/ 349203 h 895389"/>
                  <a:gd name="connsiteX3" fmla="*/ 384181 w 384775"/>
                  <a:gd name="connsiteY3" fmla="*/ 584679 h 895389"/>
                  <a:gd name="connsiteX4" fmla="*/ 262582 w 384775"/>
                  <a:gd name="connsiteY4" fmla="*/ 894897 h 895389"/>
                  <a:gd name="connsiteX5" fmla="*/ 36374 w 384775"/>
                  <a:gd name="connsiteY5" fmla="*/ 671936 h 895389"/>
                  <a:gd name="connsiteX6" fmla="*/ 12287 w 384775"/>
                  <a:gd name="connsiteY6" fmla="*/ 392885 h 895389"/>
                  <a:gd name="connsiteX0" fmla="*/ 9962 w 381856"/>
                  <a:gd name="connsiteY0" fmla="*/ 394527 h 897031"/>
                  <a:gd name="connsiteX1" fmla="*/ 23376 w 381856"/>
                  <a:gd name="connsiteY1" fmla="*/ 1792 h 897031"/>
                  <a:gd name="connsiteX2" fmla="*/ 260545 w 381856"/>
                  <a:gd name="connsiteY2" fmla="*/ 262675 h 897031"/>
                  <a:gd name="connsiteX3" fmla="*/ 381856 w 381856"/>
                  <a:gd name="connsiteY3" fmla="*/ 586321 h 897031"/>
                  <a:gd name="connsiteX4" fmla="*/ 260257 w 381856"/>
                  <a:gd name="connsiteY4" fmla="*/ 896539 h 897031"/>
                  <a:gd name="connsiteX5" fmla="*/ 34049 w 381856"/>
                  <a:gd name="connsiteY5" fmla="*/ 673578 h 897031"/>
                  <a:gd name="connsiteX6" fmla="*/ 9962 w 381856"/>
                  <a:gd name="connsiteY6" fmla="*/ 394527 h 897031"/>
                  <a:gd name="connsiteX0" fmla="*/ 8487 w 383259"/>
                  <a:gd name="connsiteY0" fmla="*/ 337699 h 895920"/>
                  <a:gd name="connsiteX1" fmla="*/ 24779 w 383259"/>
                  <a:gd name="connsiteY1" fmla="*/ 651 h 895920"/>
                  <a:gd name="connsiteX2" fmla="*/ 261948 w 383259"/>
                  <a:gd name="connsiteY2" fmla="*/ 261534 h 895920"/>
                  <a:gd name="connsiteX3" fmla="*/ 383259 w 383259"/>
                  <a:gd name="connsiteY3" fmla="*/ 585180 h 895920"/>
                  <a:gd name="connsiteX4" fmla="*/ 261660 w 383259"/>
                  <a:gd name="connsiteY4" fmla="*/ 895398 h 895920"/>
                  <a:gd name="connsiteX5" fmla="*/ 35452 w 383259"/>
                  <a:gd name="connsiteY5" fmla="*/ 672437 h 895920"/>
                  <a:gd name="connsiteX6" fmla="*/ 8487 w 383259"/>
                  <a:gd name="connsiteY6" fmla="*/ 337699 h 895920"/>
                  <a:gd name="connsiteX0" fmla="*/ 2125 w 394133"/>
                  <a:gd name="connsiteY0" fmla="*/ 346913 h 896067"/>
                  <a:gd name="connsiteX1" fmla="*/ 35653 w 394133"/>
                  <a:gd name="connsiteY1" fmla="*/ 803 h 896067"/>
                  <a:gd name="connsiteX2" fmla="*/ 272822 w 394133"/>
                  <a:gd name="connsiteY2" fmla="*/ 261686 h 896067"/>
                  <a:gd name="connsiteX3" fmla="*/ 394133 w 394133"/>
                  <a:gd name="connsiteY3" fmla="*/ 585332 h 896067"/>
                  <a:gd name="connsiteX4" fmla="*/ 272534 w 394133"/>
                  <a:gd name="connsiteY4" fmla="*/ 895550 h 896067"/>
                  <a:gd name="connsiteX5" fmla="*/ 46326 w 394133"/>
                  <a:gd name="connsiteY5" fmla="*/ 672589 h 896067"/>
                  <a:gd name="connsiteX6" fmla="*/ 2125 w 394133"/>
                  <a:gd name="connsiteY6" fmla="*/ 346913 h 896067"/>
                  <a:gd name="connsiteX0" fmla="*/ 2125 w 359876"/>
                  <a:gd name="connsiteY0" fmla="*/ 346876 h 896030"/>
                  <a:gd name="connsiteX1" fmla="*/ 35653 w 359876"/>
                  <a:gd name="connsiteY1" fmla="*/ 766 h 896030"/>
                  <a:gd name="connsiteX2" fmla="*/ 272822 w 359876"/>
                  <a:gd name="connsiteY2" fmla="*/ 261649 h 896030"/>
                  <a:gd name="connsiteX3" fmla="*/ 359876 w 359876"/>
                  <a:gd name="connsiteY3" fmla="*/ 528505 h 896030"/>
                  <a:gd name="connsiteX4" fmla="*/ 272534 w 359876"/>
                  <a:gd name="connsiteY4" fmla="*/ 895513 h 896030"/>
                  <a:gd name="connsiteX5" fmla="*/ 46326 w 359876"/>
                  <a:gd name="connsiteY5" fmla="*/ 672552 h 896030"/>
                  <a:gd name="connsiteX6" fmla="*/ 2125 w 359876"/>
                  <a:gd name="connsiteY6" fmla="*/ 346876 h 896030"/>
                  <a:gd name="connsiteX0" fmla="*/ 1002 w 359398"/>
                  <a:gd name="connsiteY0" fmla="*/ 346759 h 895913"/>
                  <a:gd name="connsiteX1" fmla="*/ 34530 w 359398"/>
                  <a:gd name="connsiteY1" fmla="*/ 649 h 895913"/>
                  <a:gd name="connsiteX2" fmla="*/ 235236 w 359398"/>
                  <a:gd name="connsiteY2" fmla="*/ 267502 h 895913"/>
                  <a:gd name="connsiteX3" fmla="*/ 358753 w 359398"/>
                  <a:gd name="connsiteY3" fmla="*/ 528388 h 895913"/>
                  <a:gd name="connsiteX4" fmla="*/ 271411 w 359398"/>
                  <a:gd name="connsiteY4" fmla="*/ 895396 h 895913"/>
                  <a:gd name="connsiteX5" fmla="*/ 45203 w 359398"/>
                  <a:gd name="connsiteY5" fmla="*/ 672435 h 895913"/>
                  <a:gd name="connsiteX6" fmla="*/ 1002 w 359398"/>
                  <a:gd name="connsiteY6" fmla="*/ 346759 h 895913"/>
                  <a:gd name="connsiteX0" fmla="*/ 1002 w 351371"/>
                  <a:gd name="connsiteY0" fmla="*/ 346772 h 895926"/>
                  <a:gd name="connsiteX1" fmla="*/ 34530 w 351371"/>
                  <a:gd name="connsiteY1" fmla="*/ 662 h 895926"/>
                  <a:gd name="connsiteX2" fmla="*/ 235236 w 351371"/>
                  <a:gd name="connsiteY2" fmla="*/ 267515 h 895926"/>
                  <a:gd name="connsiteX3" fmla="*/ 350580 w 351371"/>
                  <a:gd name="connsiteY3" fmla="*/ 554699 h 895926"/>
                  <a:gd name="connsiteX4" fmla="*/ 271411 w 351371"/>
                  <a:gd name="connsiteY4" fmla="*/ 895409 h 895926"/>
                  <a:gd name="connsiteX5" fmla="*/ 45203 w 351371"/>
                  <a:gd name="connsiteY5" fmla="*/ 672448 h 895926"/>
                  <a:gd name="connsiteX6" fmla="*/ 1002 w 351371"/>
                  <a:gd name="connsiteY6" fmla="*/ 346772 h 895926"/>
                  <a:gd name="connsiteX0" fmla="*/ 1002 w 351251"/>
                  <a:gd name="connsiteY0" fmla="*/ 346772 h 958551"/>
                  <a:gd name="connsiteX1" fmla="*/ 34530 w 351251"/>
                  <a:gd name="connsiteY1" fmla="*/ 662 h 958551"/>
                  <a:gd name="connsiteX2" fmla="*/ 235236 w 351251"/>
                  <a:gd name="connsiteY2" fmla="*/ 267515 h 958551"/>
                  <a:gd name="connsiteX3" fmla="*/ 350580 w 351251"/>
                  <a:gd name="connsiteY3" fmla="*/ 554699 h 958551"/>
                  <a:gd name="connsiteX4" fmla="*/ 269207 w 351251"/>
                  <a:gd name="connsiteY4" fmla="*/ 958168 h 958551"/>
                  <a:gd name="connsiteX5" fmla="*/ 45203 w 351251"/>
                  <a:gd name="connsiteY5" fmla="*/ 672448 h 958551"/>
                  <a:gd name="connsiteX6" fmla="*/ 1002 w 351251"/>
                  <a:gd name="connsiteY6" fmla="*/ 346772 h 958551"/>
                  <a:gd name="connsiteX0" fmla="*/ 1002 w 350999"/>
                  <a:gd name="connsiteY0" fmla="*/ 346772 h 969643"/>
                  <a:gd name="connsiteX1" fmla="*/ 34530 w 350999"/>
                  <a:gd name="connsiteY1" fmla="*/ 662 h 969643"/>
                  <a:gd name="connsiteX2" fmla="*/ 235236 w 350999"/>
                  <a:gd name="connsiteY2" fmla="*/ 267515 h 969643"/>
                  <a:gd name="connsiteX3" fmla="*/ 350580 w 350999"/>
                  <a:gd name="connsiteY3" fmla="*/ 554699 h 969643"/>
                  <a:gd name="connsiteX4" fmla="*/ 269207 w 350999"/>
                  <a:gd name="connsiteY4" fmla="*/ 958168 h 969643"/>
                  <a:gd name="connsiteX5" fmla="*/ 45203 w 350999"/>
                  <a:gd name="connsiteY5" fmla="*/ 672448 h 969643"/>
                  <a:gd name="connsiteX6" fmla="*/ 1002 w 350999"/>
                  <a:gd name="connsiteY6" fmla="*/ 346772 h 969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0999" h="969643">
                    <a:moveTo>
                      <a:pt x="1002" y="346772"/>
                    </a:moveTo>
                    <a:cubicBezTo>
                      <a:pt x="-777" y="234808"/>
                      <a:pt x="-4509" y="13871"/>
                      <a:pt x="34530" y="662"/>
                    </a:cubicBezTo>
                    <a:cubicBezTo>
                      <a:pt x="73569" y="-12547"/>
                      <a:pt x="182561" y="175176"/>
                      <a:pt x="235236" y="267515"/>
                    </a:cubicBezTo>
                    <a:cubicBezTo>
                      <a:pt x="287911" y="359854"/>
                      <a:pt x="344918" y="439590"/>
                      <a:pt x="350580" y="554699"/>
                    </a:cubicBezTo>
                    <a:cubicBezTo>
                      <a:pt x="356242" y="669808"/>
                      <a:pt x="303281" y="1039055"/>
                      <a:pt x="269207" y="958168"/>
                    </a:cubicBezTo>
                    <a:cubicBezTo>
                      <a:pt x="212601" y="968328"/>
                      <a:pt x="89904" y="774347"/>
                      <a:pt x="45203" y="672448"/>
                    </a:cubicBezTo>
                    <a:cubicBezTo>
                      <a:pt x="502" y="570549"/>
                      <a:pt x="2781" y="458736"/>
                      <a:pt x="1002" y="346772"/>
                    </a:cubicBezTo>
                    <a:close/>
                  </a:path>
                </a:pathLst>
              </a:custGeom>
              <a:grpFill/>
              <a:ln>
                <a:solidFill>
                  <a:srgbClr val="00817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1183" name="Arrow: Right 1182">
            <a:extLst>
              <a:ext uri="{FF2B5EF4-FFF2-40B4-BE49-F238E27FC236}">
                <a16:creationId xmlns:a16="http://schemas.microsoft.com/office/drawing/2014/main" id="{DB9125FE-F9A6-9301-0830-1603062C0CCF}"/>
              </a:ext>
            </a:extLst>
          </p:cNvPr>
          <p:cNvSpPr/>
          <p:nvPr/>
        </p:nvSpPr>
        <p:spPr>
          <a:xfrm>
            <a:off x="4857750" y="1150946"/>
            <a:ext cx="1321126" cy="296583"/>
          </a:xfrm>
          <a:prstGeom prst="rightArrow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4" name="Arrow: Right 1183">
            <a:extLst>
              <a:ext uri="{FF2B5EF4-FFF2-40B4-BE49-F238E27FC236}">
                <a16:creationId xmlns:a16="http://schemas.microsoft.com/office/drawing/2014/main" id="{6EA2EF80-8009-D7C3-4024-77EF8F79E383}"/>
              </a:ext>
            </a:extLst>
          </p:cNvPr>
          <p:cNvSpPr/>
          <p:nvPr/>
        </p:nvSpPr>
        <p:spPr>
          <a:xfrm>
            <a:off x="4857750" y="3215122"/>
            <a:ext cx="1321126" cy="296583"/>
          </a:xfrm>
          <a:prstGeom prst="rightArrow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5" name="Arrow: Right 1184">
            <a:extLst>
              <a:ext uri="{FF2B5EF4-FFF2-40B4-BE49-F238E27FC236}">
                <a16:creationId xmlns:a16="http://schemas.microsoft.com/office/drawing/2014/main" id="{51B322CA-37A9-A480-114B-ED124D5BB004}"/>
              </a:ext>
            </a:extLst>
          </p:cNvPr>
          <p:cNvSpPr/>
          <p:nvPr/>
        </p:nvSpPr>
        <p:spPr>
          <a:xfrm>
            <a:off x="4886602" y="5255975"/>
            <a:ext cx="1321126" cy="296583"/>
          </a:xfrm>
          <a:prstGeom prst="rightArrow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86" name="Group 1185">
            <a:extLst>
              <a:ext uri="{FF2B5EF4-FFF2-40B4-BE49-F238E27FC236}">
                <a16:creationId xmlns:a16="http://schemas.microsoft.com/office/drawing/2014/main" id="{2FF9058E-F08A-4E38-0432-CF023C8C276A}"/>
              </a:ext>
            </a:extLst>
          </p:cNvPr>
          <p:cNvGrpSpPr>
            <a:grpSpLocks noChangeAspect="1"/>
          </p:cNvGrpSpPr>
          <p:nvPr/>
        </p:nvGrpSpPr>
        <p:grpSpPr>
          <a:xfrm>
            <a:off x="6269351" y="4724752"/>
            <a:ext cx="1491401" cy="1488385"/>
            <a:chOff x="3643903" y="1246144"/>
            <a:chExt cx="2276412" cy="2271809"/>
          </a:xfrm>
          <a:solidFill>
            <a:srgbClr val="0000A7">
              <a:alpha val="20000"/>
            </a:srgbClr>
          </a:solidFill>
        </p:grpSpPr>
        <p:grpSp>
          <p:nvGrpSpPr>
            <p:cNvPr id="1187" name="Group 1186">
              <a:extLst>
                <a:ext uri="{FF2B5EF4-FFF2-40B4-BE49-F238E27FC236}">
                  <a16:creationId xmlns:a16="http://schemas.microsoft.com/office/drawing/2014/main" id="{294E2385-B5F4-63BE-CC70-011901BBB7D0}"/>
                </a:ext>
              </a:extLst>
            </p:cNvPr>
            <p:cNvGrpSpPr/>
            <p:nvPr/>
          </p:nvGrpSpPr>
          <p:grpSpPr>
            <a:xfrm rot="1426080">
              <a:off x="5308178" y="2124299"/>
              <a:ext cx="350999" cy="969643"/>
              <a:chOff x="4645055" y="1456300"/>
              <a:chExt cx="350999" cy="969643"/>
            </a:xfrm>
            <a:grpFill/>
          </p:grpSpPr>
          <p:sp>
            <p:nvSpPr>
              <p:cNvPr id="1224" name="Oval 1223">
                <a:extLst>
                  <a:ext uri="{FF2B5EF4-FFF2-40B4-BE49-F238E27FC236}">
                    <a16:creationId xmlns:a16="http://schemas.microsoft.com/office/drawing/2014/main" id="{B2B7F688-AD33-1DC4-EF68-C141EA2FEBE1}"/>
                  </a:ext>
                </a:extLst>
              </p:cNvPr>
              <p:cNvSpPr/>
              <p:nvPr/>
            </p:nvSpPr>
            <p:spPr>
              <a:xfrm rot="19457905">
                <a:off x="4823960" y="1934921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0000A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5" name="Freeform: Shape 1224">
                <a:extLst>
                  <a:ext uri="{FF2B5EF4-FFF2-40B4-BE49-F238E27FC236}">
                    <a16:creationId xmlns:a16="http://schemas.microsoft.com/office/drawing/2014/main" id="{18C0163E-BB11-3E5B-0ABE-4E5DC0661538}"/>
                  </a:ext>
                </a:extLst>
              </p:cNvPr>
              <p:cNvSpPr/>
              <p:nvPr/>
            </p:nvSpPr>
            <p:spPr>
              <a:xfrm rot="19457905">
                <a:off x="4645055" y="1456300"/>
                <a:ext cx="350999" cy="969643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  <a:gd name="connsiteX0" fmla="*/ 54637 w 351160"/>
                  <a:gd name="connsiteY0" fmla="*/ 46854 h 535968"/>
                  <a:gd name="connsiteX1" fmla="*/ 115597 w 351160"/>
                  <a:gd name="connsiteY1" fmla="*/ 20728 h 535968"/>
                  <a:gd name="connsiteX2" fmla="*/ 246226 w 351160"/>
                  <a:gd name="connsiteY2" fmla="*/ 12020 h 535968"/>
                  <a:gd name="connsiteX3" fmla="*/ 350729 w 351160"/>
                  <a:gd name="connsiteY3" fmla="*/ 194900 h 535968"/>
                  <a:gd name="connsiteX4" fmla="*/ 271561 w 351160"/>
                  <a:gd name="connsiteY4" fmla="*/ 535610 h 535968"/>
                  <a:gd name="connsiteX5" fmla="*/ 11095 w 351160"/>
                  <a:gd name="connsiteY5" fmla="*/ 255860 h 535968"/>
                  <a:gd name="connsiteX6" fmla="*/ 54637 w 351160"/>
                  <a:gd name="connsiteY6" fmla="*/ 46854 h 535968"/>
                  <a:gd name="connsiteX0" fmla="*/ 54313 w 350836"/>
                  <a:gd name="connsiteY0" fmla="*/ 135906 h 625020"/>
                  <a:gd name="connsiteX1" fmla="*/ 97363 w 350836"/>
                  <a:gd name="connsiteY1" fmla="*/ 395 h 625020"/>
                  <a:gd name="connsiteX2" fmla="*/ 245902 w 350836"/>
                  <a:gd name="connsiteY2" fmla="*/ 101072 h 625020"/>
                  <a:gd name="connsiteX3" fmla="*/ 350405 w 350836"/>
                  <a:gd name="connsiteY3" fmla="*/ 283952 h 625020"/>
                  <a:gd name="connsiteX4" fmla="*/ 271237 w 350836"/>
                  <a:gd name="connsiteY4" fmla="*/ 624662 h 625020"/>
                  <a:gd name="connsiteX5" fmla="*/ 10771 w 350836"/>
                  <a:gd name="connsiteY5" fmla="*/ 344912 h 625020"/>
                  <a:gd name="connsiteX6" fmla="*/ 54313 w 350836"/>
                  <a:gd name="connsiteY6" fmla="*/ 135906 h 625020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3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2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92711"/>
                  <a:gd name="connsiteY0" fmla="*/ 245065 h 734179"/>
                  <a:gd name="connsiteX1" fmla="*/ 79143 w 392711"/>
                  <a:gd name="connsiteY1" fmla="*/ 168 h 734179"/>
                  <a:gd name="connsiteX2" fmla="*/ 245592 w 392711"/>
                  <a:gd name="connsiteY2" fmla="*/ 210231 h 734179"/>
                  <a:gd name="connsiteX3" fmla="*/ 392527 w 392711"/>
                  <a:gd name="connsiteY3" fmla="*/ 423603 h 734179"/>
                  <a:gd name="connsiteX4" fmla="*/ 270928 w 392711"/>
                  <a:gd name="connsiteY4" fmla="*/ 733821 h 734179"/>
                  <a:gd name="connsiteX5" fmla="*/ 10462 w 392711"/>
                  <a:gd name="connsiteY5" fmla="*/ 454071 h 734179"/>
                  <a:gd name="connsiteX6" fmla="*/ 54004 w 392711"/>
                  <a:gd name="connsiteY6" fmla="*/ 245065 h 734179"/>
                  <a:gd name="connsiteX0" fmla="*/ 54004 w 392558"/>
                  <a:gd name="connsiteY0" fmla="*/ 245382 h 734496"/>
                  <a:gd name="connsiteX1" fmla="*/ 79143 w 392558"/>
                  <a:gd name="connsiteY1" fmla="*/ 485 h 734496"/>
                  <a:gd name="connsiteX2" fmla="*/ 260838 w 392558"/>
                  <a:gd name="connsiteY2" fmla="*/ 189332 h 734496"/>
                  <a:gd name="connsiteX3" fmla="*/ 392527 w 392558"/>
                  <a:gd name="connsiteY3" fmla="*/ 423920 h 734496"/>
                  <a:gd name="connsiteX4" fmla="*/ 270928 w 392558"/>
                  <a:gd name="connsiteY4" fmla="*/ 734138 h 734496"/>
                  <a:gd name="connsiteX5" fmla="*/ 10462 w 392558"/>
                  <a:gd name="connsiteY5" fmla="*/ 454388 h 734496"/>
                  <a:gd name="connsiteX6" fmla="*/ 54004 w 392558"/>
                  <a:gd name="connsiteY6" fmla="*/ 245382 h 734496"/>
                  <a:gd name="connsiteX0" fmla="*/ 54004 w 392558"/>
                  <a:gd name="connsiteY0" fmla="*/ 245486 h 734600"/>
                  <a:gd name="connsiteX1" fmla="*/ 79143 w 392558"/>
                  <a:gd name="connsiteY1" fmla="*/ 589 h 734600"/>
                  <a:gd name="connsiteX2" fmla="*/ 260838 w 392558"/>
                  <a:gd name="connsiteY2" fmla="*/ 189436 h 734600"/>
                  <a:gd name="connsiteX3" fmla="*/ 392527 w 392558"/>
                  <a:gd name="connsiteY3" fmla="*/ 424024 h 734600"/>
                  <a:gd name="connsiteX4" fmla="*/ 270928 w 392558"/>
                  <a:gd name="connsiteY4" fmla="*/ 734242 h 734600"/>
                  <a:gd name="connsiteX5" fmla="*/ 10462 w 392558"/>
                  <a:gd name="connsiteY5" fmla="*/ 454492 h 734600"/>
                  <a:gd name="connsiteX6" fmla="*/ 54004 w 392558"/>
                  <a:gd name="connsiteY6" fmla="*/ 245486 h 734600"/>
                  <a:gd name="connsiteX0" fmla="*/ 24312 w 362866"/>
                  <a:gd name="connsiteY0" fmla="*/ 245486 h 734727"/>
                  <a:gd name="connsiteX1" fmla="*/ 49451 w 362866"/>
                  <a:gd name="connsiteY1" fmla="*/ 589 h 734727"/>
                  <a:gd name="connsiteX2" fmla="*/ 231146 w 362866"/>
                  <a:gd name="connsiteY2" fmla="*/ 189436 h 734727"/>
                  <a:gd name="connsiteX3" fmla="*/ 362835 w 362866"/>
                  <a:gd name="connsiteY3" fmla="*/ 424024 h 734727"/>
                  <a:gd name="connsiteX4" fmla="*/ 241236 w 362866"/>
                  <a:gd name="connsiteY4" fmla="*/ 734242 h 734727"/>
                  <a:gd name="connsiteX5" fmla="*/ 15028 w 362866"/>
                  <a:gd name="connsiteY5" fmla="*/ 511281 h 734727"/>
                  <a:gd name="connsiteX6" fmla="*/ 24312 w 362866"/>
                  <a:gd name="connsiteY6" fmla="*/ 245486 h 734727"/>
                  <a:gd name="connsiteX0" fmla="*/ 6063 w 377988"/>
                  <a:gd name="connsiteY0" fmla="*/ 231998 h 734502"/>
                  <a:gd name="connsiteX1" fmla="*/ 64573 w 377988"/>
                  <a:gd name="connsiteY1" fmla="*/ 357 h 734502"/>
                  <a:gd name="connsiteX2" fmla="*/ 246268 w 377988"/>
                  <a:gd name="connsiteY2" fmla="*/ 189204 h 734502"/>
                  <a:gd name="connsiteX3" fmla="*/ 377957 w 377988"/>
                  <a:gd name="connsiteY3" fmla="*/ 423792 h 734502"/>
                  <a:gd name="connsiteX4" fmla="*/ 256358 w 377988"/>
                  <a:gd name="connsiteY4" fmla="*/ 734010 h 734502"/>
                  <a:gd name="connsiteX5" fmla="*/ 30150 w 377988"/>
                  <a:gd name="connsiteY5" fmla="*/ 511049 h 734502"/>
                  <a:gd name="connsiteX6" fmla="*/ 6063 w 377988"/>
                  <a:gd name="connsiteY6" fmla="*/ 231998 h 734502"/>
                  <a:gd name="connsiteX0" fmla="*/ 6063 w 378504"/>
                  <a:gd name="connsiteY0" fmla="*/ 232014 h 734518"/>
                  <a:gd name="connsiteX1" fmla="*/ 64573 w 378504"/>
                  <a:gd name="connsiteY1" fmla="*/ 373 h 734518"/>
                  <a:gd name="connsiteX2" fmla="*/ 289802 w 378504"/>
                  <a:gd name="connsiteY2" fmla="*/ 188332 h 734518"/>
                  <a:gd name="connsiteX3" fmla="*/ 377957 w 378504"/>
                  <a:gd name="connsiteY3" fmla="*/ 423808 h 734518"/>
                  <a:gd name="connsiteX4" fmla="*/ 256358 w 378504"/>
                  <a:gd name="connsiteY4" fmla="*/ 734026 h 734518"/>
                  <a:gd name="connsiteX5" fmla="*/ 30150 w 378504"/>
                  <a:gd name="connsiteY5" fmla="*/ 511065 h 734518"/>
                  <a:gd name="connsiteX6" fmla="*/ 6063 w 378504"/>
                  <a:gd name="connsiteY6" fmla="*/ 232014 h 734518"/>
                  <a:gd name="connsiteX0" fmla="*/ 12287 w 384775"/>
                  <a:gd name="connsiteY0" fmla="*/ 392885 h 895389"/>
                  <a:gd name="connsiteX1" fmla="*/ 25701 w 384775"/>
                  <a:gd name="connsiteY1" fmla="*/ 150 h 895389"/>
                  <a:gd name="connsiteX2" fmla="*/ 296026 w 384775"/>
                  <a:gd name="connsiteY2" fmla="*/ 349203 h 895389"/>
                  <a:gd name="connsiteX3" fmla="*/ 384181 w 384775"/>
                  <a:gd name="connsiteY3" fmla="*/ 584679 h 895389"/>
                  <a:gd name="connsiteX4" fmla="*/ 262582 w 384775"/>
                  <a:gd name="connsiteY4" fmla="*/ 894897 h 895389"/>
                  <a:gd name="connsiteX5" fmla="*/ 36374 w 384775"/>
                  <a:gd name="connsiteY5" fmla="*/ 671936 h 895389"/>
                  <a:gd name="connsiteX6" fmla="*/ 12287 w 384775"/>
                  <a:gd name="connsiteY6" fmla="*/ 392885 h 895389"/>
                  <a:gd name="connsiteX0" fmla="*/ 9962 w 381856"/>
                  <a:gd name="connsiteY0" fmla="*/ 394527 h 897031"/>
                  <a:gd name="connsiteX1" fmla="*/ 23376 w 381856"/>
                  <a:gd name="connsiteY1" fmla="*/ 1792 h 897031"/>
                  <a:gd name="connsiteX2" fmla="*/ 260545 w 381856"/>
                  <a:gd name="connsiteY2" fmla="*/ 262675 h 897031"/>
                  <a:gd name="connsiteX3" fmla="*/ 381856 w 381856"/>
                  <a:gd name="connsiteY3" fmla="*/ 586321 h 897031"/>
                  <a:gd name="connsiteX4" fmla="*/ 260257 w 381856"/>
                  <a:gd name="connsiteY4" fmla="*/ 896539 h 897031"/>
                  <a:gd name="connsiteX5" fmla="*/ 34049 w 381856"/>
                  <a:gd name="connsiteY5" fmla="*/ 673578 h 897031"/>
                  <a:gd name="connsiteX6" fmla="*/ 9962 w 381856"/>
                  <a:gd name="connsiteY6" fmla="*/ 394527 h 897031"/>
                  <a:gd name="connsiteX0" fmla="*/ 8487 w 383259"/>
                  <a:gd name="connsiteY0" fmla="*/ 337699 h 895920"/>
                  <a:gd name="connsiteX1" fmla="*/ 24779 w 383259"/>
                  <a:gd name="connsiteY1" fmla="*/ 651 h 895920"/>
                  <a:gd name="connsiteX2" fmla="*/ 261948 w 383259"/>
                  <a:gd name="connsiteY2" fmla="*/ 261534 h 895920"/>
                  <a:gd name="connsiteX3" fmla="*/ 383259 w 383259"/>
                  <a:gd name="connsiteY3" fmla="*/ 585180 h 895920"/>
                  <a:gd name="connsiteX4" fmla="*/ 261660 w 383259"/>
                  <a:gd name="connsiteY4" fmla="*/ 895398 h 895920"/>
                  <a:gd name="connsiteX5" fmla="*/ 35452 w 383259"/>
                  <a:gd name="connsiteY5" fmla="*/ 672437 h 895920"/>
                  <a:gd name="connsiteX6" fmla="*/ 8487 w 383259"/>
                  <a:gd name="connsiteY6" fmla="*/ 337699 h 895920"/>
                  <a:gd name="connsiteX0" fmla="*/ 2125 w 394133"/>
                  <a:gd name="connsiteY0" fmla="*/ 346913 h 896067"/>
                  <a:gd name="connsiteX1" fmla="*/ 35653 w 394133"/>
                  <a:gd name="connsiteY1" fmla="*/ 803 h 896067"/>
                  <a:gd name="connsiteX2" fmla="*/ 272822 w 394133"/>
                  <a:gd name="connsiteY2" fmla="*/ 261686 h 896067"/>
                  <a:gd name="connsiteX3" fmla="*/ 394133 w 394133"/>
                  <a:gd name="connsiteY3" fmla="*/ 585332 h 896067"/>
                  <a:gd name="connsiteX4" fmla="*/ 272534 w 394133"/>
                  <a:gd name="connsiteY4" fmla="*/ 895550 h 896067"/>
                  <a:gd name="connsiteX5" fmla="*/ 46326 w 394133"/>
                  <a:gd name="connsiteY5" fmla="*/ 672589 h 896067"/>
                  <a:gd name="connsiteX6" fmla="*/ 2125 w 394133"/>
                  <a:gd name="connsiteY6" fmla="*/ 346913 h 896067"/>
                  <a:gd name="connsiteX0" fmla="*/ 2125 w 359876"/>
                  <a:gd name="connsiteY0" fmla="*/ 346876 h 896030"/>
                  <a:gd name="connsiteX1" fmla="*/ 35653 w 359876"/>
                  <a:gd name="connsiteY1" fmla="*/ 766 h 896030"/>
                  <a:gd name="connsiteX2" fmla="*/ 272822 w 359876"/>
                  <a:gd name="connsiteY2" fmla="*/ 261649 h 896030"/>
                  <a:gd name="connsiteX3" fmla="*/ 359876 w 359876"/>
                  <a:gd name="connsiteY3" fmla="*/ 528505 h 896030"/>
                  <a:gd name="connsiteX4" fmla="*/ 272534 w 359876"/>
                  <a:gd name="connsiteY4" fmla="*/ 895513 h 896030"/>
                  <a:gd name="connsiteX5" fmla="*/ 46326 w 359876"/>
                  <a:gd name="connsiteY5" fmla="*/ 672552 h 896030"/>
                  <a:gd name="connsiteX6" fmla="*/ 2125 w 359876"/>
                  <a:gd name="connsiteY6" fmla="*/ 346876 h 896030"/>
                  <a:gd name="connsiteX0" fmla="*/ 1002 w 359398"/>
                  <a:gd name="connsiteY0" fmla="*/ 346759 h 895913"/>
                  <a:gd name="connsiteX1" fmla="*/ 34530 w 359398"/>
                  <a:gd name="connsiteY1" fmla="*/ 649 h 895913"/>
                  <a:gd name="connsiteX2" fmla="*/ 235236 w 359398"/>
                  <a:gd name="connsiteY2" fmla="*/ 267502 h 895913"/>
                  <a:gd name="connsiteX3" fmla="*/ 358753 w 359398"/>
                  <a:gd name="connsiteY3" fmla="*/ 528388 h 895913"/>
                  <a:gd name="connsiteX4" fmla="*/ 271411 w 359398"/>
                  <a:gd name="connsiteY4" fmla="*/ 895396 h 895913"/>
                  <a:gd name="connsiteX5" fmla="*/ 45203 w 359398"/>
                  <a:gd name="connsiteY5" fmla="*/ 672435 h 895913"/>
                  <a:gd name="connsiteX6" fmla="*/ 1002 w 359398"/>
                  <a:gd name="connsiteY6" fmla="*/ 346759 h 895913"/>
                  <a:gd name="connsiteX0" fmla="*/ 1002 w 351371"/>
                  <a:gd name="connsiteY0" fmla="*/ 346772 h 895926"/>
                  <a:gd name="connsiteX1" fmla="*/ 34530 w 351371"/>
                  <a:gd name="connsiteY1" fmla="*/ 662 h 895926"/>
                  <a:gd name="connsiteX2" fmla="*/ 235236 w 351371"/>
                  <a:gd name="connsiteY2" fmla="*/ 267515 h 895926"/>
                  <a:gd name="connsiteX3" fmla="*/ 350580 w 351371"/>
                  <a:gd name="connsiteY3" fmla="*/ 554699 h 895926"/>
                  <a:gd name="connsiteX4" fmla="*/ 271411 w 351371"/>
                  <a:gd name="connsiteY4" fmla="*/ 895409 h 895926"/>
                  <a:gd name="connsiteX5" fmla="*/ 45203 w 351371"/>
                  <a:gd name="connsiteY5" fmla="*/ 672448 h 895926"/>
                  <a:gd name="connsiteX6" fmla="*/ 1002 w 351371"/>
                  <a:gd name="connsiteY6" fmla="*/ 346772 h 895926"/>
                  <a:gd name="connsiteX0" fmla="*/ 1002 w 351251"/>
                  <a:gd name="connsiteY0" fmla="*/ 346772 h 958551"/>
                  <a:gd name="connsiteX1" fmla="*/ 34530 w 351251"/>
                  <a:gd name="connsiteY1" fmla="*/ 662 h 958551"/>
                  <a:gd name="connsiteX2" fmla="*/ 235236 w 351251"/>
                  <a:gd name="connsiteY2" fmla="*/ 267515 h 958551"/>
                  <a:gd name="connsiteX3" fmla="*/ 350580 w 351251"/>
                  <a:gd name="connsiteY3" fmla="*/ 554699 h 958551"/>
                  <a:gd name="connsiteX4" fmla="*/ 269207 w 351251"/>
                  <a:gd name="connsiteY4" fmla="*/ 958168 h 958551"/>
                  <a:gd name="connsiteX5" fmla="*/ 45203 w 351251"/>
                  <a:gd name="connsiteY5" fmla="*/ 672448 h 958551"/>
                  <a:gd name="connsiteX6" fmla="*/ 1002 w 351251"/>
                  <a:gd name="connsiteY6" fmla="*/ 346772 h 958551"/>
                  <a:gd name="connsiteX0" fmla="*/ 1002 w 350999"/>
                  <a:gd name="connsiteY0" fmla="*/ 346772 h 969643"/>
                  <a:gd name="connsiteX1" fmla="*/ 34530 w 350999"/>
                  <a:gd name="connsiteY1" fmla="*/ 662 h 969643"/>
                  <a:gd name="connsiteX2" fmla="*/ 235236 w 350999"/>
                  <a:gd name="connsiteY2" fmla="*/ 267515 h 969643"/>
                  <a:gd name="connsiteX3" fmla="*/ 350580 w 350999"/>
                  <a:gd name="connsiteY3" fmla="*/ 554699 h 969643"/>
                  <a:gd name="connsiteX4" fmla="*/ 269207 w 350999"/>
                  <a:gd name="connsiteY4" fmla="*/ 958168 h 969643"/>
                  <a:gd name="connsiteX5" fmla="*/ 45203 w 350999"/>
                  <a:gd name="connsiteY5" fmla="*/ 672448 h 969643"/>
                  <a:gd name="connsiteX6" fmla="*/ 1002 w 350999"/>
                  <a:gd name="connsiteY6" fmla="*/ 346772 h 969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0999" h="969643">
                    <a:moveTo>
                      <a:pt x="1002" y="346772"/>
                    </a:moveTo>
                    <a:cubicBezTo>
                      <a:pt x="-777" y="234808"/>
                      <a:pt x="-4509" y="13871"/>
                      <a:pt x="34530" y="662"/>
                    </a:cubicBezTo>
                    <a:cubicBezTo>
                      <a:pt x="73569" y="-12547"/>
                      <a:pt x="182561" y="175176"/>
                      <a:pt x="235236" y="267515"/>
                    </a:cubicBezTo>
                    <a:cubicBezTo>
                      <a:pt x="287911" y="359854"/>
                      <a:pt x="344918" y="439590"/>
                      <a:pt x="350580" y="554699"/>
                    </a:cubicBezTo>
                    <a:cubicBezTo>
                      <a:pt x="356242" y="669808"/>
                      <a:pt x="303281" y="1039055"/>
                      <a:pt x="269207" y="958168"/>
                    </a:cubicBezTo>
                    <a:cubicBezTo>
                      <a:pt x="212601" y="968328"/>
                      <a:pt x="89904" y="774347"/>
                      <a:pt x="45203" y="672448"/>
                    </a:cubicBezTo>
                    <a:cubicBezTo>
                      <a:pt x="502" y="570549"/>
                      <a:pt x="2781" y="458736"/>
                      <a:pt x="1002" y="346772"/>
                    </a:cubicBezTo>
                    <a:close/>
                  </a:path>
                </a:pathLst>
              </a:custGeom>
              <a:grpFill/>
              <a:ln>
                <a:solidFill>
                  <a:srgbClr val="0000A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188" name="Group 1187">
              <a:extLst>
                <a:ext uri="{FF2B5EF4-FFF2-40B4-BE49-F238E27FC236}">
                  <a16:creationId xmlns:a16="http://schemas.microsoft.com/office/drawing/2014/main" id="{FB84202C-8E2A-91C9-9FE4-6120C375A248}"/>
                </a:ext>
              </a:extLst>
            </p:cNvPr>
            <p:cNvGrpSpPr/>
            <p:nvPr/>
          </p:nvGrpSpPr>
          <p:grpSpPr>
            <a:xfrm>
              <a:off x="4645055" y="1456300"/>
              <a:ext cx="350999" cy="969643"/>
              <a:chOff x="4645055" y="1456300"/>
              <a:chExt cx="350999" cy="969643"/>
            </a:xfrm>
            <a:grpFill/>
          </p:grpSpPr>
          <p:sp>
            <p:nvSpPr>
              <p:cNvPr id="1222" name="Oval 1221">
                <a:extLst>
                  <a:ext uri="{FF2B5EF4-FFF2-40B4-BE49-F238E27FC236}">
                    <a16:creationId xmlns:a16="http://schemas.microsoft.com/office/drawing/2014/main" id="{1CD03DCD-DDAF-0080-093D-8072EF8F1118}"/>
                  </a:ext>
                </a:extLst>
              </p:cNvPr>
              <p:cNvSpPr/>
              <p:nvPr/>
            </p:nvSpPr>
            <p:spPr>
              <a:xfrm rot="19457905">
                <a:off x="4823960" y="1934921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0000A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3" name="Freeform: Shape 1222">
                <a:extLst>
                  <a:ext uri="{FF2B5EF4-FFF2-40B4-BE49-F238E27FC236}">
                    <a16:creationId xmlns:a16="http://schemas.microsoft.com/office/drawing/2014/main" id="{5D439B2D-10FD-E213-255E-5CDDBC8E4702}"/>
                  </a:ext>
                </a:extLst>
              </p:cNvPr>
              <p:cNvSpPr/>
              <p:nvPr/>
            </p:nvSpPr>
            <p:spPr>
              <a:xfrm rot="19457905">
                <a:off x="4645055" y="1456300"/>
                <a:ext cx="350999" cy="969643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  <a:gd name="connsiteX0" fmla="*/ 54637 w 351160"/>
                  <a:gd name="connsiteY0" fmla="*/ 46854 h 535968"/>
                  <a:gd name="connsiteX1" fmla="*/ 115597 w 351160"/>
                  <a:gd name="connsiteY1" fmla="*/ 20728 h 535968"/>
                  <a:gd name="connsiteX2" fmla="*/ 246226 w 351160"/>
                  <a:gd name="connsiteY2" fmla="*/ 12020 h 535968"/>
                  <a:gd name="connsiteX3" fmla="*/ 350729 w 351160"/>
                  <a:gd name="connsiteY3" fmla="*/ 194900 h 535968"/>
                  <a:gd name="connsiteX4" fmla="*/ 271561 w 351160"/>
                  <a:gd name="connsiteY4" fmla="*/ 535610 h 535968"/>
                  <a:gd name="connsiteX5" fmla="*/ 11095 w 351160"/>
                  <a:gd name="connsiteY5" fmla="*/ 255860 h 535968"/>
                  <a:gd name="connsiteX6" fmla="*/ 54637 w 351160"/>
                  <a:gd name="connsiteY6" fmla="*/ 46854 h 535968"/>
                  <a:gd name="connsiteX0" fmla="*/ 54313 w 350836"/>
                  <a:gd name="connsiteY0" fmla="*/ 135906 h 625020"/>
                  <a:gd name="connsiteX1" fmla="*/ 97363 w 350836"/>
                  <a:gd name="connsiteY1" fmla="*/ 395 h 625020"/>
                  <a:gd name="connsiteX2" fmla="*/ 245902 w 350836"/>
                  <a:gd name="connsiteY2" fmla="*/ 101072 h 625020"/>
                  <a:gd name="connsiteX3" fmla="*/ 350405 w 350836"/>
                  <a:gd name="connsiteY3" fmla="*/ 283952 h 625020"/>
                  <a:gd name="connsiteX4" fmla="*/ 271237 w 350836"/>
                  <a:gd name="connsiteY4" fmla="*/ 624662 h 625020"/>
                  <a:gd name="connsiteX5" fmla="*/ 10771 w 350836"/>
                  <a:gd name="connsiteY5" fmla="*/ 344912 h 625020"/>
                  <a:gd name="connsiteX6" fmla="*/ 54313 w 350836"/>
                  <a:gd name="connsiteY6" fmla="*/ 135906 h 625020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3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2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92711"/>
                  <a:gd name="connsiteY0" fmla="*/ 245065 h 734179"/>
                  <a:gd name="connsiteX1" fmla="*/ 79143 w 392711"/>
                  <a:gd name="connsiteY1" fmla="*/ 168 h 734179"/>
                  <a:gd name="connsiteX2" fmla="*/ 245592 w 392711"/>
                  <a:gd name="connsiteY2" fmla="*/ 210231 h 734179"/>
                  <a:gd name="connsiteX3" fmla="*/ 392527 w 392711"/>
                  <a:gd name="connsiteY3" fmla="*/ 423603 h 734179"/>
                  <a:gd name="connsiteX4" fmla="*/ 270928 w 392711"/>
                  <a:gd name="connsiteY4" fmla="*/ 733821 h 734179"/>
                  <a:gd name="connsiteX5" fmla="*/ 10462 w 392711"/>
                  <a:gd name="connsiteY5" fmla="*/ 454071 h 734179"/>
                  <a:gd name="connsiteX6" fmla="*/ 54004 w 392711"/>
                  <a:gd name="connsiteY6" fmla="*/ 245065 h 734179"/>
                  <a:gd name="connsiteX0" fmla="*/ 54004 w 392558"/>
                  <a:gd name="connsiteY0" fmla="*/ 245382 h 734496"/>
                  <a:gd name="connsiteX1" fmla="*/ 79143 w 392558"/>
                  <a:gd name="connsiteY1" fmla="*/ 485 h 734496"/>
                  <a:gd name="connsiteX2" fmla="*/ 260838 w 392558"/>
                  <a:gd name="connsiteY2" fmla="*/ 189332 h 734496"/>
                  <a:gd name="connsiteX3" fmla="*/ 392527 w 392558"/>
                  <a:gd name="connsiteY3" fmla="*/ 423920 h 734496"/>
                  <a:gd name="connsiteX4" fmla="*/ 270928 w 392558"/>
                  <a:gd name="connsiteY4" fmla="*/ 734138 h 734496"/>
                  <a:gd name="connsiteX5" fmla="*/ 10462 w 392558"/>
                  <a:gd name="connsiteY5" fmla="*/ 454388 h 734496"/>
                  <a:gd name="connsiteX6" fmla="*/ 54004 w 392558"/>
                  <a:gd name="connsiteY6" fmla="*/ 245382 h 734496"/>
                  <a:gd name="connsiteX0" fmla="*/ 54004 w 392558"/>
                  <a:gd name="connsiteY0" fmla="*/ 245486 h 734600"/>
                  <a:gd name="connsiteX1" fmla="*/ 79143 w 392558"/>
                  <a:gd name="connsiteY1" fmla="*/ 589 h 734600"/>
                  <a:gd name="connsiteX2" fmla="*/ 260838 w 392558"/>
                  <a:gd name="connsiteY2" fmla="*/ 189436 h 734600"/>
                  <a:gd name="connsiteX3" fmla="*/ 392527 w 392558"/>
                  <a:gd name="connsiteY3" fmla="*/ 424024 h 734600"/>
                  <a:gd name="connsiteX4" fmla="*/ 270928 w 392558"/>
                  <a:gd name="connsiteY4" fmla="*/ 734242 h 734600"/>
                  <a:gd name="connsiteX5" fmla="*/ 10462 w 392558"/>
                  <a:gd name="connsiteY5" fmla="*/ 454492 h 734600"/>
                  <a:gd name="connsiteX6" fmla="*/ 54004 w 392558"/>
                  <a:gd name="connsiteY6" fmla="*/ 245486 h 734600"/>
                  <a:gd name="connsiteX0" fmla="*/ 24312 w 362866"/>
                  <a:gd name="connsiteY0" fmla="*/ 245486 h 734727"/>
                  <a:gd name="connsiteX1" fmla="*/ 49451 w 362866"/>
                  <a:gd name="connsiteY1" fmla="*/ 589 h 734727"/>
                  <a:gd name="connsiteX2" fmla="*/ 231146 w 362866"/>
                  <a:gd name="connsiteY2" fmla="*/ 189436 h 734727"/>
                  <a:gd name="connsiteX3" fmla="*/ 362835 w 362866"/>
                  <a:gd name="connsiteY3" fmla="*/ 424024 h 734727"/>
                  <a:gd name="connsiteX4" fmla="*/ 241236 w 362866"/>
                  <a:gd name="connsiteY4" fmla="*/ 734242 h 734727"/>
                  <a:gd name="connsiteX5" fmla="*/ 15028 w 362866"/>
                  <a:gd name="connsiteY5" fmla="*/ 511281 h 734727"/>
                  <a:gd name="connsiteX6" fmla="*/ 24312 w 362866"/>
                  <a:gd name="connsiteY6" fmla="*/ 245486 h 734727"/>
                  <a:gd name="connsiteX0" fmla="*/ 6063 w 377988"/>
                  <a:gd name="connsiteY0" fmla="*/ 231998 h 734502"/>
                  <a:gd name="connsiteX1" fmla="*/ 64573 w 377988"/>
                  <a:gd name="connsiteY1" fmla="*/ 357 h 734502"/>
                  <a:gd name="connsiteX2" fmla="*/ 246268 w 377988"/>
                  <a:gd name="connsiteY2" fmla="*/ 189204 h 734502"/>
                  <a:gd name="connsiteX3" fmla="*/ 377957 w 377988"/>
                  <a:gd name="connsiteY3" fmla="*/ 423792 h 734502"/>
                  <a:gd name="connsiteX4" fmla="*/ 256358 w 377988"/>
                  <a:gd name="connsiteY4" fmla="*/ 734010 h 734502"/>
                  <a:gd name="connsiteX5" fmla="*/ 30150 w 377988"/>
                  <a:gd name="connsiteY5" fmla="*/ 511049 h 734502"/>
                  <a:gd name="connsiteX6" fmla="*/ 6063 w 377988"/>
                  <a:gd name="connsiteY6" fmla="*/ 231998 h 734502"/>
                  <a:gd name="connsiteX0" fmla="*/ 6063 w 378504"/>
                  <a:gd name="connsiteY0" fmla="*/ 232014 h 734518"/>
                  <a:gd name="connsiteX1" fmla="*/ 64573 w 378504"/>
                  <a:gd name="connsiteY1" fmla="*/ 373 h 734518"/>
                  <a:gd name="connsiteX2" fmla="*/ 289802 w 378504"/>
                  <a:gd name="connsiteY2" fmla="*/ 188332 h 734518"/>
                  <a:gd name="connsiteX3" fmla="*/ 377957 w 378504"/>
                  <a:gd name="connsiteY3" fmla="*/ 423808 h 734518"/>
                  <a:gd name="connsiteX4" fmla="*/ 256358 w 378504"/>
                  <a:gd name="connsiteY4" fmla="*/ 734026 h 734518"/>
                  <a:gd name="connsiteX5" fmla="*/ 30150 w 378504"/>
                  <a:gd name="connsiteY5" fmla="*/ 511065 h 734518"/>
                  <a:gd name="connsiteX6" fmla="*/ 6063 w 378504"/>
                  <a:gd name="connsiteY6" fmla="*/ 232014 h 734518"/>
                  <a:gd name="connsiteX0" fmla="*/ 12287 w 384775"/>
                  <a:gd name="connsiteY0" fmla="*/ 392885 h 895389"/>
                  <a:gd name="connsiteX1" fmla="*/ 25701 w 384775"/>
                  <a:gd name="connsiteY1" fmla="*/ 150 h 895389"/>
                  <a:gd name="connsiteX2" fmla="*/ 296026 w 384775"/>
                  <a:gd name="connsiteY2" fmla="*/ 349203 h 895389"/>
                  <a:gd name="connsiteX3" fmla="*/ 384181 w 384775"/>
                  <a:gd name="connsiteY3" fmla="*/ 584679 h 895389"/>
                  <a:gd name="connsiteX4" fmla="*/ 262582 w 384775"/>
                  <a:gd name="connsiteY4" fmla="*/ 894897 h 895389"/>
                  <a:gd name="connsiteX5" fmla="*/ 36374 w 384775"/>
                  <a:gd name="connsiteY5" fmla="*/ 671936 h 895389"/>
                  <a:gd name="connsiteX6" fmla="*/ 12287 w 384775"/>
                  <a:gd name="connsiteY6" fmla="*/ 392885 h 895389"/>
                  <a:gd name="connsiteX0" fmla="*/ 9962 w 381856"/>
                  <a:gd name="connsiteY0" fmla="*/ 394527 h 897031"/>
                  <a:gd name="connsiteX1" fmla="*/ 23376 w 381856"/>
                  <a:gd name="connsiteY1" fmla="*/ 1792 h 897031"/>
                  <a:gd name="connsiteX2" fmla="*/ 260545 w 381856"/>
                  <a:gd name="connsiteY2" fmla="*/ 262675 h 897031"/>
                  <a:gd name="connsiteX3" fmla="*/ 381856 w 381856"/>
                  <a:gd name="connsiteY3" fmla="*/ 586321 h 897031"/>
                  <a:gd name="connsiteX4" fmla="*/ 260257 w 381856"/>
                  <a:gd name="connsiteY4" fmla="*/ 896539 h 897031"/>
                  <a:gd name="connsiteX5" fmla="*/ 34049 w 381856"/>
                  <a:gd name="connsiteY5" fmla="*/ 673578 h 897031"/>
                  <a:gd name="connsiteX6" fmla="*/ 9962 w 381856"/>
                  <a:gd name="connsiteY6" fmla="*/ 394527 h 897031"/>
                  <a:gd name="connsiteX0" fmla="*/ 8487 w 383259"/>
                  <a:gd name="connsiteY0" fmla="*/ 337699 h 895920"/>
                  <a:gd name="connsiteX1" fmla="*/ 24779 w 383259"/>
                  <a:gd name="connsiteY1" fmla="*/ 651 h 895920"/>
                  <a:gd name="connsiteX2" fmla="*/ 261948 w 383259"/>
                  <a:gd name="connsiteY2" fmla="*/ 261534 h 895920"/>
                  <a:gd name="connsiteX3" fmla="*/ 383259 w 383259"/>
                  <a:gd name="connsiteY3" fmla="*/ 585180 h 895920"/>
                  <a:gd name="connsiteX4" fmla="*/ 261660 w 383259"/>
                  <a:gd name="connsiteY4" fmla="*/ 895398 h 895920"/>
                  <a:gd name="connsiteX5" fmla="*/ 35452 w 383259"/>
                  <a:gd name="connsiteY5" fmla="*/ 672437 h 895920"/>
                  <a:gd name="connsiteX6" fmla="*/ 8487 w 383259"/>
                  <a:gd name="connsiteY6" fmla="*/ 337699 h 895920"/>
                  <a:gd name="connsiteX0" fmla="*/ 2125 w 394133"/>
                  <a:gd name="connsiteY0" fmla="*/ 346913 h 896067"/>
                  <a:gd name="connsiteX1" fmla="*/ 35653 w 394133"/>
                  <a:gd name="connsiteY1" fmla="*/ 803 h 896067"/>
                  <a:gd name="connsiteX2" fmla="*/ 272822 w 394133"/>
                  <a:gd name="connsiteY2" fmla="*/ 261686 h 896067"/>
                  <a:gd name="connsiteX3" fmla="*/ 394133 w 394133"/>
                  <a:gd name="connsiteY3" fmla="*/ 585332 h 896067"/>
                  <a:gd name="connsiteX4" fmla="*/ 272534 w 394133"/>
                  <a:gd name="connsiteY4" fmla="*/ 895550 h 896067"/>
                  <a:gd name="connsiteX5" fmla="*/ 46326 w 394133"/>
                  <a:gd name="connsiteY5" fmla="*/ 672589 h 896067"/>
                  <a:gd name="connsiteX6" fmla="*/ 2125 w 394133"/>
                  <a:gd name="connsiteY6" fmla="*/ 346913 h 896067"/>
                  <a:gd name="connsiteX0" fmla="*/ 2125 w 359876"/>
                  <a:gd name="connsiteY0" fmla="*/ 346876 h 896030"/>
                  <a:gd name="connsiteX1" fmla="*/ 35653 w 359876"/>
                  <a:gd name="connsiteY1" fmla="*/ 766 h 896030"/>
                  <a:gd name="connsiteX2" fmla="*/ 272822 w 359876"/>
                  <a:gd name="connsiteY2" fmla="*/ 261649 h 896030"/>
                  <a:gd name="connsiteX3" fmla="*/ 359876 w 359876"/>
                  <a:gd name="connsiteY3" fmla="*/ 528505 h 896030"/>
                  <a:gd name="connsiteX4" fmla="*/ 272534 w 359876"/>
                  <a:gd name="connsiteY4" fmla="*/ 895513 h 896030"/>
                  <a:gd name="connsiteX5" fmla="*/ 46326 w 359876"/>
                  <a:gd name="connsiteY5" fmla="*/ 672552 h 896030"/>
                  <a:gd name="connsiteX6" fmla="*/ 2125 w 359876"/>
                  <a:gd name="connsiteY6" fmla="*/ 346876 h 896030"/>
                  <a:gd name="connsiteX0" fmla="*/ 1002 w 359398"/>
                  <a:gd name="connsiteY0" fmla="*/ 346759 h 895913"/>
                  <a:gd name="connsiteX1" fmla="*/ 34530 w 359398"/>
                  <a:gd name="connsiteY1" fmla="*/ 649 h 895913"/>
                  <a:gd name="connsiteX2" fmla="*/ 235236 w 359398"/>
                  <a:gd name="connsiteY2" fmla="*/ 267502 h 895913"/>
                  <a:gd name="connsiteX3" fmla="*/ 358753 w 359398"/>
                  <a:gd name="connsiteY3" fmla="*/ 528388 h 895913"/>
                  <a:gd name="connsiteX4" fmla="*/ 271411 w 359398"/>
                  <a:gd name="connsiteY4" fmla="*/ 895396 h 895913"/>
                  <a:gd name="connsiteX5" fmla="*/ 45203 w 359398"/>
                  <a:gd name="connsiteY5" fmla="*/ 672435 h 895913"/>
                  <a:gd name="connsiteX6" fmla="*/ 1002 w 359398"/>
                  <a:gd name="connsiteY6" fmla="*/ 346759 h 895913"/>
                  <a:gd name="connsiteX0" fmla="*/ 1002 w 351371"/>
                  <a:gd name="connsiteY0" fmla="*/ 346772 h 895926"/>
                  <a:gd name="connsiteX1" fmla="*/ 34530 w 351371"/>
                  <a:gd name="connsiteY1" fmla="*/ 662 h 895926"/>
                  <a:gd name="connsiteX2" fmla="*/ 235236 w 351371"/>
                  <a:gd name="connsiteY2" fmla="*/ 267515 h 895926"/>
                  <a:gd name="connsiteX3" fmla="*/ 350580 w 351371"/>
                  <a:gd name="connsiteY3" fmla="*/ 554699 h 895926"/>
                  <a:gd name="connsiteX4" fmla="*/ 271411 w 351371"/>
                  <a:gd name="connsiteY4" fmla="*/ 895409 h 895926"/>
                  <a:gd name="connsiteX5" fmla="*/ 45203 w 351371"/>
                  <a:gd name="connsiteY5" fmla="*/ 672448 h 895926"/>
                  <a:gd name="connsiteX6" fmla="*/ 1002 w 351371"/>
                  <a:gd name="connsiteY6" fmla="*/ 346772 h 895926"/>
                  <a:gd name="connsiteX0" fmla="*/ 1002 w 351251"/>
                  <a:gd name="connsiteY0" fmla="*/ 346772 h 958551"/>
                  <a:gd name="connsiteX1" fmla="*/ 34530 w 351251"/>
                  <a:gd name="connsiteY1" fmla="*/ 662 h 958551"/>
                  <a:gd name="connsiteX2" fmla="*/ 235236 w 351251"/>
                  <a:gd name="connsiteY2" fmla="*/ 267515 h 958551"/>
                  <a:gd name="connsiteX3" fmla="*/ 350580 w 351251"/>
                  <a:gd name="connsiteY3" fmla="*/ 554699 h 958551"/>
                  <a:gd name="connsiteX4" fmla="*/ 269207 w 351251"/>
                  <a:gd name="connsiteY4" fmla="*/ 958168 h 958551"/>
                  <a:gd name="connsiteX5" fmla="*/ 45203 w 351251"/>
                  <a:gd name="connsiteY5" fmla="*/ 672448 h 958551"/>
                  <a:gd name="connsiteX6" fmla="*/ 1002 w 351251"/>
                  <a:gd name="connsiteY6" fmla="*/ 346772 h 958551"/>
                  <a:gd name="connsiteX0" fmla="*/ 1002 w 350999"/>
                  <a:gd name="connsiteY0" fmla="*/ 346772 h 969643"/>
                  <a:gd name="connsiteX1" fmla="*/ 34530 w 350999"/>
                  <a:gd name="connsiteY1" fmla="*/ 662 h 969643"/>
                  <a:gd name="connsiteX2" fmla="*/ 235236 w 350999"/>
                  <a:gd name="connsiteY2" fmla="*/ 267515 h 969643"/>
                  <a:gd name="connsiteX3" fmla="*/ 350580 w 350999"/>
                  <a:gd name="connsiteY3" fmla="*/ 554699 h 969643"/>
                  <a:gd name="connsiteX4" fmla="*/ 269207 w 350999"/>
                  <a:gd name="connsiteY4" fmla="*/ 958168 h 969643"/>
                  <a:gd name="connsiteX5" fmla="*/ 45203 w 350999"/>
                  <a:gd name="connsiteY5" fmla="*/ 672448 h 969643"/>
                  <a:gd name="connsiteX6" fmla="*/ 1002 w 350999"/>
                  <a:gd name="connsiteY6" fmla="*/ 346772 h 969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0999" h="969643">
                    <a:moveTo>
                      <a:pt x="1002" y="346772"/>
                    </a:moveTo>
                    <a:cubicBezTo>
                      <a:pt x="-777" y="234808"/>
                      <a:pt x="-4509" y="13871"/>
                      <a:pt x="34530" y="662"/>
                    </a:cubicBezTo>
                    <a:cubicBezTo>
                      <a:pt x="73569" y="-12547"/>
                      <a:pt x="182561" y="175176"/>
                      <a:pt x="235236" y="267515"/>
                    </a:cubicBezTo>
                    <a:cubicBezTo>
                      <a:pt x="287911" y="359854"/>
                      <a:pt x="344918" y="439590"/>
                      <a:pt x="350580" y="554699"/>
                    </a:cubicBezTo>
                    <a:cubicBezTo>
                      <a:pt x="356242" y="669808"/>
                      <a:pt x="303281" y="1039055"/>
                      <a:pt x="269207" y="958168"/>
                    </a:cubicBezTo>
                    <a:cubicBezTo>
                      <a:pt x="212601" y="968328"/>
                      <a:pt x="89904" y="774347"/>
                      <a:pt x="45203" y="672448"/>
                    </a:cubicBezTo>
                    <a:cubicBezTo>
                      <a:pt x="502" y="570549"/>
                      <a:pt x="2781" y="458736"/>
                      <a:pt x="1002" y="346772"/>
                    </a:cubicBezTo>
                    <a:close/>
                  </a:path>
                </a:pathLst>
              </a:custGeom>
              <a:grpFill/>
              <a:ln>
                <a:solidFill>
                  <a:srgbClr val="0000A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189" name="Group 1188">
              <a:extLst>
                <a:ext uri="{FF2B5EF4-FFF2-40B4-BE49-F238E27FC236}">
                  <a16:creationId xmlns:a16="http://schemas.microsoft.com/office/drawing/2014/main" id="{5B618D77-6A14-37BF-4A8F-FFDDE723B718}"/>
                </a:ext>
              </a:extLst>
            </p:cNvPr>
            <p:cNvGrpSpPr/>
            <p:nvPr/>
          </p:nvGrpSpPr>
          <p:grpSpPr>
            <a:xfrm rot="1471488">
              <a:off x="4370713" y="1668887"/>
              <a:ext cx="350999" cy="969643"/>
              <a:chOff x="4645055" y="1456300"/>
              <a:chExt cx="350999" cy="969643"/>
            </a:xfrm>
            <a:grpFill/>
          </p:grpSpPr>
          <p:sp>
            <p:nvSpPr>
              <p:cNvPr id="1220" name="Oval 1219">
                <a:extLst>
                  <a:ext uri="{FF2B5EF4-FFF2-40B4-BE49-F238E27FC236}">
                    <a16:creationId xmlns:a16="http://schemas.microsoft.com/office/drawing/2014/main" id="{69986135-124D-0502-3C8B-6DA34881D9A1}"/>
                  </a:ext>
                </a:extLst>
              </p:cNvPr>
              <p:cNvSpPr/>
              <p:nvPr/>
            </p:nvSpPr>
            <p:spPr>
              <a:xfrm rot="19457905">
                <a:off x="4823960" y="1934921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0000A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1" name="Freeform: Shape 1220">
                <a:extLst>
                  <a:ext uri="{FF2B5EF4-FFF2-40B4-BE49-F238E27FC236}">
                    <a16:creationId xmlns:a16="http://schemas.microsoft.com/office/drawing/2014/main" id="{0FC0C52E-FF19-ABCD-9DAC-78B696421D80}"/>
                  </a:ext>
                </a:extLst>
              </p:cNvPr>
              <p:cNvSpPr/>
              <p:nvPr/>
            </p:nvSpPr>
            <p:spPr>
              <a:xfrm rot="19457905">
                <a:off x="4645055" y="1456300"/>
                <a:ext cx="350999" cy="969643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  <a:gd name="connsiteX0" fmla="*/ 54637 w 351160"/>
                  <a:gd name="connsiteY0" fmla="*/ 46854 h 535968"/>
                  <a:gd name="connsiteX1" fmla="*/ 115597 w 351160"/>
                  <a:gd name="connsiteY1" fmla="*/ 20728 h 535968"/>
                  <a:gd name="connsiteX2" fmla="*/ 246226 w 351160"/>
                  <a:gd name="connsiteY2" fmla="*/ 12020 h 535968"/>
                  <a:gd name="connsiteX3" fmla="*/ 350729 w 351160"/>
                  <a:gd name="connsiteY3" fmla="*/ 194900 h 535968"/>
                  <a:gd name="connsiteX4" fmla="*/ 271561 w 351160"/>
                  <a:gd name="connsiteY4" fmla="*/ 535610 h 535968"/>
                  <a:gd name="connsiteX5" fmla="*/ 11095 w 351160"/>
                  <a:gd name="connsiteY5" fmla="*/ 255860 h 535968"/>
                  <a:gd name="connsiteX6" fmla="*/ 54637 w 351160"/>
                  <a:gd name="connsiteY6" fmla="*/ 46854 h 535968"/>
                  <a:gd name="connsiteX0" fmla="*/ 54313 w 350836"/>
                  <a:gd name="connsiteY0" fmla="*/ 135906 h 625020"/>
                  <a:gd name="connsiteX1" fmla="*/ 97363 w 350836"/>
                  <a:gd name="connsiteY1" fmla="*/ 395 h 625020"/>
                  <a:gd name="connsiteX2" fmla="*/ 245902 w 350836"/>
                  <a:gd name="connsiteY2" fmla="*/ 101072 h 625020"/>
                  <a:gd name="connsiteX3" fmla="*/ 350405 w 350836"/>
                  <a:gd name="connsiteY3" fmla="*/ 283952 h 625020"/>
                  <a:gd name="connsiteX4" fmla="*/ 271237 w 350836"/>
                  <a:gd name="connsiteY4" fmla="*/ 624662 h 625020"/>
                  <a:gd name="connsiteX5" fmla="*/ 10771 w 350836"/>
                  <a:gd name="connsiteY5" fmla="*/ 344912 h 625020"/>
                  <a:gd name="connsiteX6" fmla="*/ 54313 w 350836"/>
                  <a:gd name="connsiteY6" fmla="*/ 135906 h 625020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3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2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92711"/>
                  <a:gd name="connsiteY0" fmla="*/ 245065 h 734179"/>
                  <a:gd name="connsiteX1" fmla="*/ 79143 w 392711"/>
                  <a:gd name="connsiteY1" fmla="*/ 168 h 734179"/>
                  <a:gd name="connsiteX2" fmla="*/ 245592 w 392711"/>
                  <a:gd name="connsiteY2" fmla="*/ 210231 h 734179"/>
                  <a:gd name="connsiteX3" fmla="*/ 392527 w 392711"/>
                  <a:gd name="connsiteY3" fmla="*/ 423603 h 734179"/>
                  <a:gd name="connsiteX4" fmla="*/ 270928 w 392711"/>
                  <a:gd name="connsiteY4" fmla="*/ 733821 h 734179"/>
                  <a:gd name="connsiteX5" fmla="*/ 10462 w 392711"/>
                  <a:gd name="connsiteY5" fmla="*/ 454071 h 734179"/>
                  <a:gd name="connsiteX6" fmla="*/ 54004 w 392711"/>
                  <a:gd name="connsiteY6" fmla="*/ 245065 h 734179"/>
                  <a:gd name="connsiteX0" fmla="*/ 54004 w 392558"/>
                  <a:gd name="connsiteY0" fmla="*/ 245382 h 734496"/>
                  <a:gd name="connsiteX1" fmla="*/ 79143 w 392558"/>
                  <a:gd name="connsiteY1" fmla="*/ 485 h 734496"/>
                  <a:gd name="connsiteX2" fmla="*/ 260838 w 392558"/>
                  <a:gd name="connsiteY2" fmla="*/ 189332 h 734496"/>
                  <a:gd name="connsiteX3" fmla="*/ 392527 w 392558"/>
                  <a:gd name="connsiteY3" fmla="*/ 423920 h 734496"/>
                  <a:gd name="connsiteX4" fmla="*/ 270928 w 392558"/>
                  <a:gd name="connsiteY4" fmla="*/ 734138 h 734496"/>
                  <a:gd name="connsiteX5" fmla="*/ 10462 w 392558"/>
                  <a:gd name="connsiteY5" fmla="*/ 454388 h 734496"/>
                  <a:gd name="connsiteX6" fmla="*/ 54004 w 392558"/>
                  <a:gd name="connsiteY6" fmla="*/ 245382 h 734496"/>
                  <a:gd name="connsiteX0" fmla="*/ 54004 w 392558"/>
                  <a:gd name="connsiteY0" fmla="*/ 245486 h 734600"/>
                  <a:gd name="connsiteX1" fmla="*/ 79143 w 392558"/>
                  <a:gd name="connsiteY1" fmla="*/ 589 h 734600"/>
                  <a:gd name="connsiteX2" fmla="*/ 260838 w 392558"/>
                  <a:gd name="connsiteY2" fmla="*/ 189436 h 734600"/>
                  <a:gd name="connsiteX3" fmla="*/ 392527 w 392558"/>
                  <a:gd name="connsiteY3" fmla="*/ 424024 h 734600"/>
                  <a:gd name="connsiteX4" fmla="*/ 270928 w 392558"/>
                  <a:gd name="connsiteY4" fmla="*/ 734242 h 734600"/>
                  <a:gd name="connsiteX5" fmla="*/ 10462 w 392558"/>
                  <a:gd name="connsiteY5" fmla="*/ 454492 h 734600"/>
                  <a:gd name="connsiteX6" fmla="*/ 54004 w 392558"/>
                  <a:gd name="connsiteY6" fmla="*/ 245486 h 734600"/>
                  <a:gd name="connsiteX0" fmla="*/ 24312 w 362866"/>
                  <a:gd name="connsiteY0" fmla="*/ 245486 h 734727"/>
                  <a:gd name="connsiteX1" fmla="*/ 49451 w 362866"/>
                  <a:gd name="connsiteY1" fmla="*/ 589 h 734727"/>
                  <a:gd name="connsiteX2" fmla="*/ 231146 w 362866"/>
                  <a:gd name="connsiteY2" fmla="*/ 189436 h 734727"/>
                  <a:gd name="connsiteX3" fmla="*/ 362835 w 362866"/>
                  <a:gd name="connsiteY3" fmla="*/ 424024 h 734727"/>
                  <a:gd name="connsiteX4" fmla="*/ 241236 w 362866"/>
                  <a:gd name="connsiteY4" fmla="*/ 734242 h 734727"/>
                  <a:gd name="connsiteX5" fmla="*/ 15028 w 362866"/>
                  <a:gd name="connsiteY5" fmla="*/ 511281 h 734727"/>
                  <a:gd name="connsiteX6" fmla="*/ 24312 w 362866"/>
                  <a:gd name="connsiteY6" fmla="*/ 245486 h 734727"/>
                  <a:gd name="connsiteX0" fmla="*/ 6063 w 377988"/>
                  <a:gd name="connsiteY0" fmla="*/ 231998 h 734502"/>
                  <a:gd name="connsiteX1" fmla="*/ 64573 w 377988"/>
                  <a:gd name="connsiteY1" fmla="*/ 357 h 734502"/>
                  <a:gd name="connsiteX2" fmla="*/ 246268 w 377988"/>
                  <a:gd name="connsiteY2" fmla="*/ 189204 h 734502"/>
                  <a:gd name="connsiteX3" fmla="*/ 377957 w 377988"/>
                  <a:gd name="connsiteY3" fmla="*/ 423792 h 734502"/>
                  <a:gd name="connsiteX4" fmla="*/ 256358 w 377988"/>
                  <a:gd name="connsiteY4" fmla="*/ 734010 h 734502"/>
                  <a:gd name="connsiteX5" fmla="*/ 30150 w 377988"/>
                  <a:gd name="connsiteY5" fmla="*/ 511049 h 734502"/>
                  <a:gd name="connsiteX6" fmla="*/ 6063 w 377988"/>
                  <a:gd name="connsiteY6" fmla="*/ 231998 h 734502"/>
                  <a:gd name="connsiteX0" fmla="*/ 6063 w 378504"/>
                  <a:gd name="connsiteY0" fmla="*/ 232014 h 734518"/>
                  <a:gd name="connsiteX1" fmla="*/ 64573 w 378504"/>
                  <a:gd name="connsiteY1" fmla="*/ 373 h 734518"/>
                  <a:gd name="connsiteX2" fmla="*/ 289802 w 378504"/>
                  <a:gd name="connsiteY2" fmla="*/ 188332 h 734518"/>
                  <a:gd name="connsiteX3" fmla="*/ 377957 w 378504"/>
                  <a:gd name="connsiteY3" fmla="*/ 423808 h 734518"/>
                  <a:gd name="connsiteX4" fmla="*/ 256358 w 378504"/>
                  <a:gd name="connsiteY4" fmla="*/ 734026 h 734518"/>
                  <a:gd name="connsiteX5" fmla="*/ 30150 w 378504"/>
                  <a:gd name="connsiteY5" fmla="*/ 511065 h 734518"/>
                  <a:gd name="connsiteX6" fmla="*/ 6063 w 378504"/>
                  <a:gd name="connsiteY6" fmla="*/ 232014 h 734518"/>
                  <a:gd name="connsiteX0" fmla="*/ 12287 w 384775"/>
                  <a:gd name="connsiteY0" fmla="*/ 392885 h 895389"/>
                  <a:gd name="connsiteX1" fmla="*/ 25701 w 384775"/>
                  <a:gd name="connsiteY1" fmla="*/ 150 h 895389"/>
                  <a:gd name="connsiteX2" fmla="*/ 296026 w 384775"/>
                  <a:gd name="connsiteY2" fmla="*/ 349203 h 895389"/>
                  <a:gd name="connsiteX3" fmla="*/ 384181 w 384775"/>
                  <a:gd name="connsiteY3" fmla="*/ 584679 h 895389"/>
                  <a:gd name="connsiteX4" fmla="*/ 262582 w 384775"/>
                  <a:gd name="connsiteY4" fmla="*/ 894897 h 895389"/>
                  <a:gd name="connsiteX5" fmla="*/ 36374 w 384775"/>
                  <a:gd name="connsiteY5" fmla="*/ 671936 h 895389"/>
                  <a:gd name="connsiteX6" fmla="*/ 12287 w 384775"/>
                  <a:gd name="connsiteY6" fmla="*/ 392885 h 895389"/>
                  <a:gd name="connsiteX0" fmla="*/ 9962 w 381856"/>
                  <a:gd name="connsiteY0" fmla="*/ 394527 h 897031"/>
                  <a:gd name="connsiteX1" fmla="*/ 23376 w 381856"/>
                  <a:gd name="connsiteY1" fmla="*/ 1792 h 897031"/>
                  <a:gd name="connsiteX2" fmla="*/ 260545 w 381856"/>
                  <a:gd name="connsiteY2" fmla="*/ 262675 h 897031"/>
                  <a:gd name="connsiteX3" fmla="*/ 381856 w 381856"/>
                  <a:gd name="connsiteY3" fmla="*/ 586321 h 897031"/>
                  <a:gd name="connsiteX4" fmla="*/ 260257 w 381856"/>
                  <a:gd name="connsiteY4" fmla="*/ 896539 h 897031"/>
                  <a:gd name="connsiteX5" fmla="*/ 34049 w 381856"/>
                  <a:gd name="connsiteY5" fmla="*/ 673578 h 897031"/>
                  <a:gd name="connsiteX6" fmla="*/ 9962 w 381856"/>
                  <a:gd name="connsiteY6" fmla="*/ 394527 h 897031"/>
                  <a:gd name="connsiteX0" fmla="*/ 8487 w 383259"/>
                  <a:gd name="connsiteY0" fmla="*/ 337699 h 895920"/>
                  <a:gd name="connsiteX1" fmla="*/ 24779 w 383259"/>
                  <a:gd name="connsiteY1" fmla="*/ 651 h 895920"/>
                  <a:gd name="connsiteX2" fmla="*/ 261948 w 383259"/>
                  <a:gd name="connsiteY2" fmla="*/ 261534 h 895920"/>
                  <a:gd name="connsiteX3" fmla="*/ 383259 w 383259"/>
                  <a:gd name="connsiteY3" fmla="*/ 585180 h 895920"/>
                  <a:gd name="connsiteX4" fmla="*/ 261660 w 383259"/>
                  <a:gd name="connsiteY4" fmla="*/ 895398 h 895920"/>
                  <a:gd name="connsiteX5" fmla="*/ 35452 w 383259"/>
                  <a:gd name="connsiteY5" fmla="*/ 672437 h 895920"/>
                  <a:gd name="connsiteX6" fmla="*/ 8487 w 383259"/>
                  <a:gd name="connsiteY6" fmla="*/ 337699 h 895920"/>
                  <a:gd name="connsiteX0" fmla="*/ 2125 w 394133"/>
                  <a:gd name="connsiteY0" fmla="*/ 346913 h 896067"/>
                  <a:gd name="connsiteX1" fmla="*/ 35653 w 394133"/>
                  <a:gd name="connsiteY1" fmla="*/ 803 h 896067"/>
                  <a:gd name="connsiteX2" fmla="*/ 272822 w 394133"/>
                  <a:gd name="connsiteY2" fmla="*/ 261686 h 896067"/>
                  <a:gd name="connsiteX3" fmla="*/ 394133 w 394133"/>
                  <a:gd name="connsiteY3" fmla="*/ 585332 h 896067"/>
                  <a:gd name="connsiteX4" fmla="*/ 272534 w 394133"/>
                  <a:gd name="connsiteY4" fmla="*/ 895550 h 896067"/>
                  <a:gd name="connsiteX5" fmla="*/ 46326 w 394133"/>
                  <a:gd name="connsiteY5" fmla="*/ 672589 h 896067"/>
                  <a:gd name="connsiteX6" fmla="*/ 2125 w 394133"/>
                  <a:gd name="connsiteY6" fmla="*/ 346913 h 896067"/>
                  <a:gd name="connsiteX0" fmla="*/ 2125 w 359876"/>
                  <a:gd name="connsiteY0" fmla="*/ 346876 h 896030"/>
                  <a:gd name="connsiteX1" fmla="*/ 35653 w 359876"/>
                  <a:gd name="connsiteY1" fmla="*/ 766 h 896030"/>
                  <a:gd name="connsiteX2" fmla="*/ 272822 w 359876"/>
                  <a:gd name="connsiteY2" fmla="*/ 261649 h 896030"/>
                  <a:gd name="connsiteX3" fmla="*/ 359876 w 359876"/>
                  <a:gd name="connsiteY3" fmla="*/ 528505 h 896030"/>
                  <a:gd name="connsiteX4" fmla="*/ 272534 w 359876"/>
                  <a:gd name="connsiteY4" fmla="*/ 895513 h 896030"/>
                  <a:gd name="connsiteX5" fmla="*/ 46326 w 359876"/>
                  <a:gd name="connsiteY5" fmla="*/ 672552 h 896030"/>
                  <a:gd name="connsiteX6" fmla="*/ 2125 w 359876"/>
                  <a:gd name="connsiteY6" fmla="*/ 346876 h 896030"/>
                  <a:gd name="connsiteX0" fmla="*/ 1002 w 359398"/>
                  <a:gd name="connsiteY0" fmla="*/ 346759 h 895913"/>
                  <a:gd name="connsiteX1" fmla="*/ 34530 w 359398"/>
                  <a:gd name="connsiteY1" fmla="*/ 649 h 895913"/>
                  <a:gd name="connsiteX2" fmla="*/ 235236 w 359398"/>
                  <a:gd name="connsiteY2" fmla="*/ 267502 h 895913"/>
                  <a:gd name="connsiteX3" fmla="*/ 358753 w 359398"/>
                  <a:gd name="connsiteY3" fmla="*/ 528388 h 895913"/>
                  <a:gd name="connsiteX4" fmla="*/ 271411 w 359398"/>
                  <a:gd name="connsiteY4" fmla="*/ 895396 h 895913"/>
                  <a:gd name="connsiteX5" fmla="*/ 45203 w 359398"/>
                  <a:gd name="connsiteY5" fmla="*/ 672435 h 895913"/>
                  <a:gd name="connsiteX6" fmla="*/ 1002 w 359398"/>
                  <a:gd name="connsiteY6" fmla="*/ 346759 h 895913"/>
                  <a:gd name="connsiteX0" fmla="*/ 1002 w 351371"/>
                  <a:gd name="connsiteY0" fmla="*/ 346772 h 895926"/>
                  <a:gd name="connsiteX1" fmla="*/ 34530 w 351371"/>
                  <a:gd name="connsiteY1" fmla="*/ 662 h 895926"/>
                  <a:gd name="connsiteX2" fmla="*/ 235236 w 351371"/>
                  <a:gd name="connsiteY2" fmla="*/ 267515 h 895926"/>
                  <a:gd name="connsiteX3" fmla="*/ 350580 w 351371"/>
                  <a:gd name="connsiteY3" fmla="*/ 554699 h 895926"/>
                  <a:gd name="connsiteX4" fmla="*/ 271411 w 351371"/>
                  <a:gd name="connsiteY4" fmla="*/ 895409 h 895926"/>
                  <a:gd name="connsiteX5" fmla="*/ 45203 w 351371"/>
                  <a:gd name="connsiteY5" fmla="*/ 672448 h 895926"/>
                  <a:gd name="connsiteX6" fmla="*/ 1002 w 351371"/>
                  <a:gd name="connsiteY6" fmla="*/ 346772 h 895926"/>
                  <a:gd name="connsiteX0" fmla="*/ 1002 w 351251"/>
                  <a:gd name="connsiteY0" fmla="*/ 346772 h 958551"/>
                  <a:gd name="connsiteX1" fmla="*/ 34530 w 351251"/>
                  <a:gd name="connsiteY1" fmla="*/ 662 h 958551"/>
                  <a:gd name="connsiteX2" fmla="*/ 235236 w 351251"/>
                  <a:gd name="connsiteY2" fmla="*/ 267515 h 958551"/>
                  <a:gd name="connsiteX3" fmla="*/ 350580 w 351251"/>
                  <a:gd name="connsiteY3" fmla="*/ 554699 h 958551"/>
                  <a:gd name="connsiteX4" fmla="*/ 269207 w 351251"/>
                  <a:gd name="connsiteY4" fmla="*/ 958168 h 958551"/>
                  <a:gd name="connsiteX5" fmla="*/ 45203 w 351251"/>
                  <a:gd name="connsiteY5" fmla="*/ 672448 h 958551"/>
                  <a:gd name="connsiteX6" fmla="*/ 1002 w 351251"/>
                  <a:gd name="connsiteY6" fmla="*/ 346772 h 958551"/>
                  <a:gd name="connsiteX0" fmla="*/ 1002 w 350999"/>
                  <a:gd name="connsiteY0" fmla="*/ 346772 h 969643"/>
                  <a:gd name="connsiteX1" fmla="*/ 34530 w 350999"/>
                  <a:gd name="connsiteY1" fmla="*/ 662 h 969643"/>
                  <a:gd name="connsiteX2" fmla="*/ 235236 w 350999"/>
                  <a:gd name="connsiteY2" fmla="*/ 267515 h 969643"/>
                  <a:gd name="connsiteX3" fmla="*/ 350580 w 350999"/>
                  <a:gd name="connsiteY3" fmla="*/ 554699 h 969643"/>
                  <a:gd name="connsiteX4" fmla="*/ 269207 w 350999"/>
                  <a:gd name="connsiteY4" fmla="*/ 958168 h 969643"/>
                  <a:gd name="connsiteX5" fmla="*/ 45203 w 350999"/>
                  <a:gd name="connsiteY5" fmla="*/ 672448 h 969643"/>
                  <a:gd name="connsiteX6" fmla="*/ 1002 w 350999"/>
                  <a:gd name="connsiteY6" fmla="*/ 346772 h 969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0999" h="969643">
                    <a:moveTo>
                      <a:pt x="1002" y="346772"/>
                    </a:moveTo>
                    <a:cubicBezTo>
                      <a:pt x="-777" y="234808"/>
                      <a:pt x="-4509" y="13871"/>
                      <a:pt x="34530" y="662"/>
                    </a:cubicBezTo>
                    <a:cubicBezTo>
                      <a:pt x="73569" y="-12547"/>
                      <a:pt x="182561" y="175176"/>
                      <a:pt x="235236" y="267515"/>
                    </a:cubicBezTo>
                    <a:cubicBezTo>
                      <a:pt x="287911" y="359854"/>
                      <a:pt x="344918" y="439590"/>
                      <a:pt x="350580" y="554699"/>
                    </a:cubicBezTo>
                    <a:cubicBezTo>
                      <a:pt x="356242" y="669808"/>
                      <a:pt x="303281" y="1039055"/>
                      <a:pt x="269207" y="958168"/>
                    </a:cubicBezTo>
                    <a:cubicBezTo>
                      <a:pt x="212601" y="968328"/>
                      <a:pt x="89904" y="774347"/>
                      <a:pt x="45203" y="672448"/>
                    </a:cubicBezTo>
                    <a:cubicBezTo>
                      <a:pt x="502" y="570549"/>
                      <a:pt x="2781" y="458736"/>
                      <a:pt x="1002" y="346772"/>
                    </a:cubicBezTo>
                    <a:close/>
                  </a:path>
                </a:pathLst>
              </a:custGeom>
              <a:grpFill/>
              <a:ln>
                <a:solidFill>
                  <a:srgbClr val="0000A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190" name="Group 1189">
              <a:extLst>
                <a:ext uri="{FF2B5EF4-FFF2-40B4-BE49-F238E27FC236}">
                  <a16:creationId xmlns:a16="http://schemas.microsoft.com/office/drawing/2014/main" id="{86BB06D9-BAF3-B077-0A2D-CBDB95689483}"/>
                </a:ext>
              </a:extLst>
            </p:cNvPr>
            <p:cNvGrpSpPr/>
            <p:nvPr/>
          </p:nvGrpSpPr>
          <p:grpSpPr>
            <a:xfrm rot="1861594">
              <a:off x="4990637" y="2128386"/>
              <a:ext cx="350999" cy="969643"/>
              <a:chOff x="4645055" y="1456300"/>
              <a:chExt cx="350999" cy="969643"/>
            </a:xfrm>
            <a:grpFill/>
          </p:grpSpPr>
          <p:sp>
            <p:nvSpPr>
              <p:cNvPr id="1218" name="Oval 1217">
                <a:extLst>
                  <a:ext uri="{FF2B5EF4-FFF2-40B4-BE49-F238E27FC236}">
                    <a16:creationId xmlns:a16="http://schemas.microsoft.com/office/drawing/2014/main" id="{78746A35-04EB-AB54-F6D3-D521BE84264C}"/>
                  </a:ext>
                </a:extLst>
              </p:cNvPr>
              <p:cNvSpPr/>
              <p:nvPr/>
            </p:nvSpPr>
            <p:spPr>
              <a:xfrm rot="19457905">
                <a:off x="4823960" y="1934921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0000A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9" name="Freeform: Shape 1218">
                <a:extLst>
                  <a:ext uri="{FF2B5EF4-FFF2-40B4-BE49-F238E27FC236}">
                    <a16:creationId xmlns:a16="http://schemas.microsoft.com/office/drawing/2014/main" id="{0B8D6202-9FFF-71DC-4AED-00221EFECA9F}"/>
                  </a:ext>
                </a:extLst>
              </p:cNvPr>
              <p:cNvSpPr/>
              <p:nvPr/>
            </p:nvSpPr>
            <p:spPr>
              <a:xfrm rot="19457905">
                <a:off x="4645055" y="1456300"/>
                <a:ext cx="350999" cy="969643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  <a:gd name="connsiteX0" fmla="*/ 54637 w 351160"/>
                  <a:gd name="connsiteY0" fmla="*/ 46854 h 535968"/>
                  <a:gd name="connsiteX1" fmla="*/ 115597 w 351160"/>
                  <a:gd name="connsiteY1" fmla="*/ 20728 h 535968"/>
                  <a:gd name="connsiteX2" fmla="*/ 246226 w 351160"/>
                  <a:gd name="connsiteY2" fmla="*/ 12020 h 535968"/>
                  <a:gd name="connsiteX3" fmla="*/ 350729 w 351160"/>
                  <a:gd name="connsiteY3" fmla="*/ 194900 h 535968"/>
                  <a:gd name="connsiteX4" fmla="*/ 271561 w 351160"/>
                  <a:gd name="connsiteY4" fmla="*/ 535610 h 535968"/>
                  <a:gd name="connsiteX5" fmla="*/ 11095 w 351160"/>
                  <a:gd name="connsiteY5" fmla="*/ 255860 h 535968"/>
                  <a:gd name="connsiteX6" fmla="*/ 54637 w 351160"/>
                  <a:gd name="connsiteY6" fmla="*/ 46854 h 535968"/>
                  <a:gd name="connsiteX0" fmla="*/ 54313 w 350836"/>
                  <a:gd name="connsiteY0" fmla="*/ 135906 h 625020"/>
                  <a:gd name="connsiteX1" fmla="*/ 97363 w 350836"/>
                  <a:gd name="connsiteY1" fmla="*/ 395 h 625020"/>
                  <a:gd name="connsiteX2" fmla="*/ 245902 w 350836"/>
                  <a:gd name="connsiteY2" fmla="*/ 101072 h 625020"/>
                  <a:gd name="connsiteX3" fmla="*/ 350405 w 350836"/>
                  <a:gd name="connsiteY3" fmla="*/ 283952 h 625020"/>
                  <a:gd name="connsiteX4" fmla="*/ 271237 w 350836"/>
                  <a:gd name="connsiteY4" fmla="*/ 624662 h 625020"/>
                  <a:gd name="connsiteX5" fmla="*/ 10771 w 350836"/>
                  <a:gd name="connsiteY5" fmla="*/ 344912 h 625020"/>
                  <a:gd name="connsiteX6" fmla="*/ 54313 w 350836"/>
                  <a:gd name="connsiteY6" fmla="*/ 135906 h 625020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3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2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92711"/>
                  <a:gd name="connsiteY0" fmla="*/ 245065 h 734179"/>
                  <a:gd name="connsiteX1" fmla="*/ 79143 w 392711"/>
                  <a:gd name="connsiteY1" fmla="*/ 168 h 734179"/>
                  <a:gd name="connsiteX2" fmla="*/ 245592 w 392711"/>
                  <a:gd name="connsiteY2" fmla="*/ 210231 h 734179"/>
                  <a:gd name="connsiteX3" fmla="*/ 392527 w 392711"/>
                  <a:gd name="connsiteY3" fmla="*/ 423603 h 734179"/>
                  <a:gd name="connsiteX4" fmla="*/ 270928 w 392711"/>
                  <a:gd name="connsiteY4" fmla="*/ 733821 h 734179"/>
                  <a:gd name="connsiteX5" fmla="*/ 10462 w 392711"/>
                  <a:gd name="connsiteY5" fmla="*/ 454071 h 734179"/>
                  <a:gd name="connsiteX6" fmla="*/ 54004 w 392711"/>
                  <a:gd name="connsiteY6" fmla="*/ 245065 h 734179"/>
                  <a:gd name="connsiteX0" fmla="*/ 54004 w 392558"/>
                  <a:gd name="connsiteY0" fmla="*/ 245382 h 734496"/>
                  <a:gd name="connsiteX1" fmla="*/ 79143 w 392558"/>
                  <a:gd name="connsiteY1" fmla="*/ 485 h 734496"/>
                  <a:gd name="connsiteX2" fmla="*/ 260838 w 392558"/>
                  <a:gd name="connsiteY2" fmla="*/ 189332 h 734496"/>
                  <a:gd name="connsiteX3" fmla="*/ 392527 w 392558"/>
                  <a:gd name="connsiteY3" fmla="*/ 423920 h 734496"/>
                  <a:gd name="connsiteX4" fmla="*/ 270928 w 392558"/>
                  <a:gd name="connsiteY4" fmla="*/ 734138 h 734496"/>
                  <a:gd name="connsiteX5" fmla="*/ 10462 w 392558"/>
                  <a:gd name="connsiteY5" fmla="*/ 454388 h 734496"/>
                  <a:gd name="connsiteX6" fmla="*/ 54004 w 392558"/>
                  <a:gd name="connsiteY6" fmla="*/ 245382 h 734496"/>
                  <a:gd name="connsiteX0" fmla="*/ 54004 w 392558"/>
                  <a:gd name="connsiteY0" fmla="*/ 245486 h 734600"/>
                  <a:gd name="connsiteX1" fmla="*/ 79143 w 392558"/>
                  <a:gd name="connsiteY1" fmla="*/ 589 h 734600"/>
                  <a:gd name="connsiteX2" fmla="*/ 260838 w 392558"/>
                  <a:gd name="connsiteY2" fmla="*/ 189436 h 734600"/>
                  <a:gd name="connsiteX3" fmla="*/ 392527 w 392558"/>
                  <a:gd name="connsiteY3" fmla="*/ 424024 h 734600"/>
                  <a:gd name="connsiteX4" fmla="*/ 270928 w 392558"/>
                  <a:gd name="connsiteY4" fmla="*/ 734242 h 734600"/>
                  <a:gd name="connsiteX5" fmla="*/ 10462 w 392558"/>
                  <a:gd name="connsiteY5" fmla="*/ 454492 h 734600"/>
                  <a:gd name="connsiteX6" fmla="*/ 54004 w 392558"/>
                  <a:gd name="connsiteY6" fmla="*/ 245486 h 734600"/>
                  <a:gd name="connsiteX0" fmla="*/ 24312 w 362866"/>
                  <a:gd name="connsiteY0" fmla="*/ 245486 h 734727"/>
                  <a:gd name="connsiteX1" fmla="*/ 49451 w 362866"/>
                  <a:gd name="connsiteY1" fmla="*/ 589 h 734727"/>
                  <a:gd name="connsiteX2" fmla="*/ 231146 w 362866"/>
                  <a:gd name="connsiteY2" fmla="*/ 189436 h 734727"/>
                  <a:gd name="connsiteX3" fmla="*/ 362835 w 362866"/>
                  <a:gd name="connsiteY3" fmla="*/ 424024 h 734727"/>
                  <a:gd name="connsiteX4" fmla="*/ 241236 w 362866"/>
                  <a:gd name="connsiteY4" fmla="*/ 734242 h 734727"/>
                  <a:gd name="connsiteX5" fmla="*/ 15028 w 362866"/>
                  <a:gd name="connsiteY5" fmla="*/ 511281 h 734727"/>
                  <a:gd name="connsiteX6" fmla="*/ 24312 w 362866"/>
                  <a:gd name="connsiteY6" fmla="*/ 245486 h 734727"/>
                  <a:gd name="connsiteX0" fmla="*/ 6063 w 377988"/>
                  <a:gd name="connsiteY0" fmla="*/ 231998 h 734502"/>
                  <a:gd name="connsiteX1" fmla="*/ 64573 w 377988"/>
                  <a:gd name="connsiteY1" fmla="*/ 357 h 734502"/>
                  <a:gd name="connsiteX2" fmla="*/ 246268 w 377988"/>
                  <a:gd name="connsiteY2" fmla="*/ 189204 h 734502"/>
                  <a:gd name="connsiteX3" fmla="*/ 377957 w 377988"/>
                  <a:gd name="connsiteY3" fmla="*/ 423792 h 734502"/>
                  <a:gd name="connsiteX4" fmla="*/ 256358 w 377988"/>
                  <a:gd name="connsiteY4" fmla="*/ 734010 h 734502"/>
                  <a:gd name="connsiteX5" fmla="*/ 30150 w 377988"/>
                  <a:gd name="connsiteY5" fmla="*/ 511049 h 734502"/>
                  <a:gd name="connsiteX6" fmla="*/ 6063 w 377988"/>
                  <a:gd name="connsiteY6" fmla="*/ 231998 h 734502"/>
                  <a:gd name="connsiteX0" fmla="*/ 6063 w 378504"/>
                  <a:gd name="connsiteY0" fmla="*/ 232014 h 734518"/>
                  <a:gd name="connsiteX1" fmla="*/ 64573 w 378504"/>
                  <a:gd name="connsiteY1" fmla="*/ 373 h 734518"/>
                  <a:gd name="connsiteX2" fmla="*/ 289802 w 378504"/>
                  <a:gd name="connsiteY2" fmla="*/ 188332 h 734518"/>
                  <a:gd name="connsiteX3" fmla="*/ 377957 w 378504"/>
                  <a:gd name="connsiteY3" fmla="*/ 423808 h 734518"/>
                  <a:gd name="connsiteX4" fmla="*/ 256358 w 378504"/>
                  <a:gd name="connsiteY4" fmla="*/ 734026 h 734518"/>
                  <a:gd name="connsiteX5" fmla="*/ 30150 w 378504"/>
                  <a:gd name="connsiteY5" fmla="*/ 511065 h 734518"/>
                  <a:gd name="connsiteX6" fmla="*/ 6063 w 378504"/>
                  <a:gd name="connsiteY6" fmla="*/ 232014 h 734518"/>
                  <a:gd name="connsiteX0" fmla="*/ 12287 w 384775"/>
                  <a:gd name="connsiteY0" fmla="*/ 392885 h 895389"/>
                  <a:gd name="connsiteX1" fmla="*/ 25701 w 384775"/>
                  <a:gd name="connsiteY1" fmla="*/ 150 h 895389"/>
                  <a:gd name="connsiteX2" fmla="*/ 296026 w 384775"/>
                  <a:gd name="connsiteY2" fmla="*/ 349203 h 895389"/>
                  <a:gd name="connsiteX3" fmla="*/ 384181 w 384775"/>
                  <a:gd name="connsiteY3" fmla="*/ 584679 h 895389"/>
                  <a:gd name="connsiteX4" fmla="*/ 262582 w 384775"/>
                  <a:gd name="connsiteY4" fmla="*/ 894897 h 895389"/>
                  <a:gd name="connsiteX5" fmla="*/ 36374 w 384775"/>
                  <a:gd name="connsiteY5" fmla="*/ 671936 h 895389"/>
                  <a:gd name="connsiteX6" fmla="*/ 12287 w 384775"/>
                  <a:gd name="connsiteY6" fmla="*/ 392885 h 895389"/>
                  <a:gd name="connsiteX0" fmla="*/ 9962 w 381856"/>
                  <a:gd name="connsiteY0" fmla="*/ 394527 h 897031"/>
                  <a:gd name="connsiteX1" fmla="*/ 23376 w 381856"/>
                  <a:gd name="connsiteY1" fmla="*/ 1792 h 897031"/>
                  <a:gd name="connsiteX2" fmla="*/ 260545 w 381856"/>
                  <a:gd name="connsiteY2" fmla="*/ 262675 h 897031"/>
                  <a:gd name="connsiteX3" fmla="*/ 381856 w 381856"/>
                  <a:gd name="connsiteY3" fmla="*/ 586321 h 897031"/>
                  <a:gd name="connsiteX4" fmla="*/ 260257 w 381856"/>
                  <a:gd name="connsiteY4" fmla="*/ 896539 h 897031"/>
                  <a:gd name="connsiteX5" fmla="*/ 34049 w 381856"/>
                  <a:gd name="connsiteY5" fmla="*/ 673578 h 897031"/>
                  <a:gd name="connsiteX6" fmla="*/ 9962 w 381856"/>
                  <a:gd name="connsiteY6" fmla="*/ 394527 h 897031"/>
                  <a:gd name="connsiteX0" fmla="*/ 8487 w 383259"/>
                  <a:gd name="connsiteY0" fmla="*/ 337699 h 895920"/>
                  <a:gd name="connsiteX1" fmla="*/ 24779 w 383259"/>
                  <a:gd name="connsiteY1" fmla="*/ 651 h 895920"/>
                  <a:gd name="connsiteX2" fmla="*/ 261948 w 383259"/>
                  <a:gd name="connsiteY2" fmla="*/ 261534 h 895920"/>
                  <a:gd name="connsiteX3" fmla="*/ 383259 w 383259"/>
                  <a:gd name="connsiteY3" fmla="*/ 585180 h 895920"/>
                  <a:gd name="connsiteX4" fmla="*/ 261660 w 383259"/>
                  <a:gd name="connsiteY4" fmla="*/ 895398 h 895920"/>
                  <a:gd name="connsiteX5" fmla="*/ 35452 w 383259"/>
                  <a:gd name="connsiteY5" fmla="*/ 672437 h 895920"/>
                  <a:gd name="connsiteX6" fmla="*/ 8487 w 383259"/>
                  <a:gd name="connsiteY6" fmla="*/ 337699 h 895920"/>
                  <a:gd name="connsiteX0" fmla="*/ 2125 w 394133"/>
                  <a:gd name="connsiteY0" fmla="*/ 346913 h 896067"/>
                  <a:gd name="connsiteX1" fmla="*/ 35653 w 394133"/>
                  <a:gd name="connsiteY1" fmla="*/ 803 h 896067"/>
                  <a:gd name="connsiteX2" fmla="*/ 272822 w 394133"/>
                  <a:gd name="connsiteY2" fmla="*/ 261686 h 896067"/>
                  <a:gd name="connsiteX3" fmla="*/ 394133 w 394133"/>
                  <a:gd name="connsiteY3" fmla="*/ 585332 h 896067"/>
                  <a:gd name="connsiteX4" fmla="*/ 272534 w 394133"/>
                  <a:gd name="connsiteY4" fmla="*/ 895550 h 896067"/>
                  <a:gd name="connsiteX5" fmla="*/ 46326 w 394133"/>
                  <a:gd name="connsiteY5" fmla="*/ 672589 h 896067"/>
                  <a:gd name="connsiteX6" fmla="*/ 2125 w 394133"/>
                  <a:gd name="connsiteY6" fmla="*/ 346913 h 896067"/>
                  <a:gd name="connsiteX0" fmla="*/ 2125 w 359876"/>
                  <a:gd name="connsiteY0" fmla="*/ 346876 h 896030"/>
                  <a:gd name="connsiteX1" fmla="*/ 35653 w 359876"/>
                  <a:gd name="connsiteY1" fmla="*/ 766 h 896030"/>
                  <a:gd name="connsiteX2" fmla="*/ 272822 w 359876"/>
                  <a:gd name="connsiteY2" fmla="*/ 261649 h 896030"/>
                  <a:gd name="connsiteX3" fmla="*/ 359876 w 359876"/>
                  <a:gd name="connsiteY3" fmla="*/ 528505 h 896030"/>
                  <a:gd name="connsiteX4" fmla="*/ 272534 w 359876"/>
                  <a:gd name="connsiteY4" fmla="*/ 895513 h 896030"/>
                  <a:gd name="connsiteX5" fmla="*/ 46326 w 359876"/>
                  <a:gd name="connsiteY5" fmla="*/ 672552 h 896030"/>
                  <a:gd name="connsiteX6" fmla="*/ 2125 w 359876"/>
                  <a:gd name="connsiteY6" fmla="*/ 346876 h 896030"/>
                  <a:gd name="connsiteX0" fmla="*/ 1002 w 359398"/>
                  <a:gd name="connsiteY0" fmla="*/ 346759 h 895913"/>
                  <a:gd name="connsiteX1" fmla="*/ 34530 w 359398"/>
                  <a:gd name="connsiteY1" fmla="*/ 649 h 895913"/>
                  <a:gd name="connsiteX2" fmla="*/ 235236 w 359398"/>
                  <a:gd name="connsiteY2" fmla="*/ 267502 h 895913"/>
                  <a:gd name="connsiteX3" fmla="*/ 358753 w 359398"/>
                  <a:gd name="connsiteY3" fmla="*/ 528388 h 895913"/>
                  <a:gd name="connsiteX4" fmla="*/ 271411 w 359398"/>
                  <a:gd name="connsiteY4" fmla="*/ 895396 h 895913"/>
                  <a:gd name="connsiteX5" fmla="*/ 45203 w 359398"/>
                  <a:gd name="connsiteY5" fmla="*/ 672435 h 895913"/>
                  <a:gd name="connsiteX6" fmla="*/ 1002 w 359398"/>
                  <a:gd name="connsiteY6" fmla="*/ 346759 h 895913"/>
                  <a:gd name="connsiteX0" fmla="*/ 1002 w 351371"/>
                  <a:gd name="connsiteY0" fmla="*/ 346772 h 895926"/>
                  <a:gd name="connsiteX1" fmla="*/ 34530 w 351371"/>
                  <a:gd name="connsiteY1" fmla="*/ 662 h 895926"/>
                  <a:gd name="connsiteX2" fmla="*/ 235236 w 351371"/>
                  <a:gd name="connsiteY2" fmla="*/ 267515 h 895926"/>
                  <a:gd name="connsiteX3" fmla="*/ 350580 w 351371"/>
                  <a:gd name="connsiteY3" fmla="*/ 554699 h 895926"/>
                  <a:gd name="connsiteX4" fmla="*/ 271411 w 351371"/>
                  <a:gd name="connsiteY4" fmla="*/ 895409 h 895926"/>
                  <a:gd name="connsiteX5" fmla="*/ 45203 w 351371"/>
                  <a:gd name="connsiteY5" fmla="*/ 672448 h 895926"/>
                  <a:gd name="connsiteX6" fmla="*/ 1002 w 351371"/>
                  <a:gd name="connsiteY6" fmla="*/ 346772 h 895926"/>
                  <a:gd name="connsiteX0" fmla="*/ 1002 w 351251"/>
                  <a:gd name="connsiteY0" fmla="*/ 346772 h 958551"/>
                  <a:gd name="connsiteX1" fmla="*/ 34530 w 351251"/>
                  <a:gd name="connsiteY1" fmla="*/ 662 h 958551"/>
                  <a:gd name="connsiteX2" fmla="*/ 235236 w 351251"/>
                  <a:gd name="connsiteY2" fmla="*/ 267515 h 958551"/>
                  <a:gd name="connsiteX3" fmla="*/ 350580 w 351251"/>
                  <a:gd name="connsiteY3" fmla="*/ 554699 h 958551"/>
                  <a:gd name="connsiteX4" fmla="*/ 269207 w 351251"/>
                  <a:gd name="connsiteY4" fmla="*/ 958168 h 958551"/>
                  <a:gd name="connsiteX5" fmla="*/ 45203 w 351251"/>
                  <a:gd name="connsiteY5" fmla="*/ 672448 h 958551"/>
                  <a:gd name="connsiteX6" fmla="*/ 1002 w 351251"/>
                  <a:gd name="connsiteY6" fmla="*/ 346772 h 958551"/>
                  <a:gd name="connsiteX0" fmla="*/ 1002 w 350999"/>
                  <a:gd name="connsiteY0" fmla="*/ 346772 h 969643"/>
                  <a:gd name="connsiteX1" fmla="*/ 34530 w 350999"/>
                  <a:gd name="connsiteY1" fmla="*/ 662 h 969643"/>
                  <a:gd name="connsiteX2" fmla="*/ 235236 w 350999"/>
                  <a:gd name="connsiteY2" fmla="*/ 267515 h 969643"/>
                  <a:gd name="connsiteX3" fmla="*/ 350580 w 350999"/>
                  <a:gd name="connsiteY3" fmla="*/ 554699 h 969643"/>
                  <a:gd name="connsiteX4" fmla="*/ 269207 w 350999"/>
                  <a:gd name="connsiteY4" fmla="*/ 958168 h 969643"/>
                  <a:gd name="connsiteX5" fmla="*/ 45203 w 350999"/>
                  <a:gd name="connsiteY5" fmla="*/ 672448 h 969643"/>
                  <a:gd name="connsiteX6" fmla="*/ 1002 w 350999"/>
                  <a:gd name="connsiteY6" fmla="*/ 346772 h 969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0999" h="969643">
                    <a:moveTo>
                      <a:pt x="1002" y="346772"/>
                    </a:moveTo>
                    <a:cubicBezTo>
                      <a:pt x="-777" y="234808"/>
                      <a:pt x="-4509" y="13871"/>
                      <a:pt x="34530" y="662"/>
                    </a:cubicBezTo>
                    <a:cubicBezTo>
                      <a:pt x="73569" y="-12547"/>
                      <a:pt x="182561" y="175176"/>
                      <a:pt x="235236" y="267515"/>
                    </a:cubicBezTo>
                    <a:cubicBezTo>
                      <a:pt x="287911" y="359854"/>
                      <a:pt x="344918" y="439590"/>
                      <a:pt x="350580" y="554699"/>
                    </a:cubicBezTo>
                    <a:cubicBezTo>
                      <a:pt x="356242" y="669808"/>
                      <a:pt x="303281" y="1039055"/>
                      <a:pt x="269207" y="958168"/>
                    </a:cubicBezTo>
                    <a:cubicBezTo>
                      <a:pt x="212601" y="968328"/>
                      <a:pt x="89904" y="774347"/>
                      <a:pt x="45203" y="672448"/>
                    </a:cubicBezTo>
                    <a:cubicBezTo>
                      <a:pt x="502" y="570549"/>
                      <a:pt x="2781" y="458736"/>
                      <a:pt x="1002" y="346772"/>
                    </a:cubicBezTo>
                    <a:close/>
                  </a:path>
                </a:pathLst>
              </a:custGeom>
              <a:grpFill/>
              <a:ln>
                <a:solidFill>
                  <a:srgbClr val="0000A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191" name="Group 1190">
              <a:extLst>
                <a:ext uri="{FF2B5EF4-FFF2-40B4-BE49-F238E27FC236}">
                  <a16:creationId xmlns:a16="http://schemas.microsoft.com/office/drawing/2014/main" id="{A66F0FA7-E7E7-E423-F94A-156BADEF28A6}"/>
                </a:ext>
              </a:extLst>
            </p:cNvPr>
            <p:cNvGrpSpPr/>
            <p:nvPr/>
          </p:nvGrpSpPr>
          <p:grpSpPr>
            <a:xfrm rot="3031550">
              <a:off x="4689327" y="2345905"/>
              <a:ext cx="350999" cy="969643"/>
              <a:chOff x="4645055" y="1456300"/>
              <a:chExt cx="350999" cy="969643"/>
            </a:xfrm>
            <a:grpFill/>
          </p:grpSpPr>
          <p:sp>
            <p:nvSpPr>
              <p:cNvPr id="1216" name="Oval 1215">
                <a:extLst>
                  <a:ext uri="{FF2B5EF4-FFF2-40B4-BE49-F238E27FC236}">
                    <a16:creationId xmlns:a16="http://schemas.microsoft.com/office/drawing/2014/main" id="{E2309112-9799-E510-ED4B-56BD600759A7}"/>
                  </a:ext>
                </a:extLst>
              </p:cNvPr>
              <p:cNvSpPr/>
              <p:nvPr/>
            </p:nvSpPr>
            <p:spPr>
              <a:xfrm rot="19457905">
                <a:off x="4823960" y="1934921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0000A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7" name="Freeform: Shape 1216">
                <a:extLst>
                  <a:ext uri="{FF2B5EF4-FFF2-40B4-BE49-F238E27FC236}">
                    <a16:creationId xmlns:a16="http://schemas.microsoft.com/office/drawing/2014/main" id="{8F2F9A3D-0788-9FEE-4709-313B8DB0E5A6}"/>
                  </a:ext>
                </a:extLst>
              </p:cNvPr>
              <p:cNvSpPr/>
              <p:nvPr/>
            </p:nvSpPr>
            <p:spPr>
              <a:xfrm rot="19457905">
                <a:off x="4645055" y="1456300"/>
                <a:ext cx="350999" cy="969643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  <a:gd name="connsiteX0" fmla="*/ 54637 w 351160"/>
                  <a:gd name="connsiteY0" fmla="*/ 46854 h 535968"/>
                  <a:gd name="connsiteX1" fmla="*/ 115597 w 351160"/>
                  <a:gd name="connsiteY1" fmla="*/ 20728 h 535968"/>
                  <a:gd name="connsiteX2" fmla="*/ 246226 w 351160"/>
                  <a:gd name="connsiteY2" fmla="*/ 12020 h 535968"/>
                  <a:gd name="connsiteX3" fmla="*/ 350729 w 351160"/>
                  <a:gd name="connsiteY3" fmla="*/ 194900 h 535968"/>
                  <a:gd name="connsiteX4" fmla="*/ 271561 w 351160"/>
                  <a:gd name="connsiteY4" fmla="*/ 535610 h 535968"/>
                  <a:gd name="connsiteX5" fmla="*/ 11095 w 351160"/>
                  <a:gd name="connsiteY5" fmla="*/ 255860 h 535968"/>
                  <a:gd name="connsiteX6" fmla="*/ 54637 w 351160"/>
                  <a:gd name="connsiteY6" fmla="*/ 46854 h 535968"/>
                  <a:gd name="connsiteX0" fmla="*/ 54313 w 350836"/>
                  <a:gd name="connsiteY0" fmla="*/ 135906 h 625020"/>
                  <a:gd name="connsiteX1" fmla="*/ 97363 w 350836"/>
                  <a:gd name="connsiteY1" fmla="*/ 395 h 625020"/>
                  <a:gd name="connsiteX2" fmla="*/ 245902 w 350836"/>
                  <a:gd name="connsiteY2" fmla="*/ 101072 h 625020"/>
                  <a:gd name="connsiteX3" fmla="*/ 350405 w 350836"/>
                  <a:gd name="connsiteY3" fmla="*/ 283952 h 625020"/>
                  <a:gd name="connsiteX4" fmla="*/ 271237 w 350836"/>
                  <a:gd name="connsiteY4" fmla="*/ 624662 h 625020"/>
                  <a:gd name="connsiteX5" fmla="*/ 10771 w 350836"/>
                  <a:gd name="connsiteY5" fmla="*/ 344912 h 625020"/>
                  <a:gd name="connsiteX6" fmla="*/ 54313 w 350836"/>
                  <a:gd name="connsiteY6" fmla="*/ 135906 h 625020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3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2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92711"/>
                  <a:gd name="connsiteY0" fmla="*/ 245065 h 734179"/>
                  <a:gd name="connsiteX1" fmla="*/ 79143 w 392711"/>
                  <a:gd name="connsiteY1" fmla="*/ 168 h 734179"/>
                  <a:gd name="connsiteX2" fmla="*/ 245592 w 392711"/>
                  <a:gd name="connsiteY2" fmla="*/ 210231 h 734179"/>
                  <a:gd name="connsiteX3" fmla="*/ 392527 w 392711"/>
                  <a:gd name="connsiteY3" fmla="*/ 423603 h 734179"/>
                  <a:gd name="connsiteX4" fmla="*/ 270928 w 392711"/>
                  <a:gd name="connsiteY4" fmla="*/ 733821 h 734179"/>
                  <a:gd name="connsiteX5" fmla="*/ 10462 w 392711"/>
                  <a:gd name="connsiteY5" fmla="*/ 454071 h 734179"/>
                  <a:gd name="connsiteX6" fmla="*/ 54004 w 392711"/>
                  <a:gd name="connsiteY6" fmla="*/ 245065 h 734179"/>
                  <a:gd name="connsiteX0" fmla="*/ 54004 w 392558"/>
                  <a:gd name="connsiteY0" fmla="*/ 245382 h 734496"/>
                  <a:gd name="connsiteX1" fmla="*/ 79143 w 392558"/>
                  <a:gd name="connsiteY1" fmla="*/ 485 h 734496"/>
                  <a:gd name="connsiteX2" fmla="*/ 260838 w 392558"/>
                  <a:gd name="connsiteY2" fmla="*/ 189332 h 734496"/>
                  <a:gd name="connsiteX3" fmla="*/ 392527 w 392558"/>
                  <a:gd name="connsiteY3" fmla="*/ 423920 h 734496"/>
                  <a:gd name="connsiteX4" fmla="*/ 270928 w 392558"/>
                  <a:gd name="connsiteY4" fmla="*/ 734138 h 734496"/>
                  <a:gd name="connsiteX5" fmla="*/ 10462 w 392558"/>
                  <a:gd name="connsiteY5" fmla="*/ 454388 h 734496"/>
                  <a:gd name="connsiteX6" fmla="*/ 54004 w 392558"/>
                  <a:gd name="connsiteY6" fmla="*/ 245382 h 734496"/>
                  <a:gd name="connsiteX0" fmla="*/ 54004 w 392558"/>
                  <a:gd name="connsiteY0" fmla="*/ 245486 h 734600"/>
                  <a:gd name="connsiteX1" fmla="*/ 79143 w 392558"/>
                  <a:gd name="connsiteY1" fmla="*/ 589 h 734600"/>
                  <a:gd name="connsiteX2" fmla="*/ 260838 w 392558"/>
                  <a:gd name="connsiteY2" fmla="*/ 189436 h 734600"/>
                  <a:gd name="connsiteX3" fmla="*/ 392527 w 392558"/>
                  <a:gd name="connsiteY3" fmla="*/ 424024 h 734600"/>
                  <a:gd name="connsiteX4" fmla="*/ 270928 w 392558"/>
                  <a:gd name="connsiteY4" fmla="*/ 734242 h 734600"/>
                  <a:gd name="connsiteX5" fmla="*/ 10462 w 392558"/>
                  <a:gd name="connsiteY5" fmla="*/ 454492 h 734600"/>
                  <a:gd name="connsiteX6" fmla="*/ 54004 w 392558"/>
                  <a:gd name="connsiteY6" fmla="*/ 245486 h 734600"/>
                  <a:gd name="connsiteX0" fmla="*/ 24312 w 362866"/>
                  <a:gd name="connsiteY0" fmla="*/ 245486 h 734727"/>
                  <a:gd name="connsiteX1" fmla="*/ 49451 w 362866"/>
                  <a:gd name="connsiteY1" fmla="*/ 589 h 734727"/>
                  <a:gd name="connsiteX2" fmla="*/ 231146 w 362866"/>
                  <a:gd name="connsiteY2" fmla="*/ 189436 h 734727"/>
                  <a:gd name="connsiteX3" fmla="*/ 362835 w 362866"/>
                  <a:gd name="connsiteY3" fmla="*/ 424024 h 734727"/>
                  <a:gd name="connsiteX4" fmla="*/ 241236 w 362866"/>
                  <a:gd name="connsiteY4" fmla="*/ 734242 h 734727"/>
                  <a:gd name="connsiteX5" fmla="*/ 15028 w 362866"/>
                  <a:gd name="connsiteY5" fmla="*/ 511281 h 734727"/>
                  <a:gd name="connsiteX6" fmla="*/ 24312 w 362866"/>
                  <a:gd name="connsiteY6" fmla="*/ 245486 h 734727"/>
                  <a:gd name="connsiteX0" fmla="*/ 6063 w 377988"/>
                  <a:gd name="connsiteY0" fmla="*/ 231998 h 734502"/>
                  <a:gd name="connsiteX1" fmla="*/ 64573 w 377988"/>
                  <a:gd name="connsiteY1" fmla="*/ 357 h 734502"/>
                  <a:gd name="connsiteX2" fmla="*/ 246268 w 377988"/>
                  <a:gd name="connsiteY2" fmla="*/ 189204 h 734502"/>
                  <a:gd name="connsiteX3" fmla="*/ 377957 w 377988"/>
                  <a:gd name="connsiteY3" fmla="*/ 423792 h 734502"/>
                  <a:gd name="connsiteX4" fmla="*/ 256358 w 377988"/>
                  <a:gd name="connsiteY4" fmla="*/ 734010 h 734502"/>
                  <a:gd name="connsiteX5" fmla="*/ 30150 w 377988"/>
                  <a:gd name="connsiteY5" fmla="*/ 511049 h 734502"/>
                  <a:gd name="connsiteX6" fmla="*/ 6063 w 377988"/>
                  <a:gd name="connsiteY6" fmla="*/ 231998 h 734502"/>
                  <a:gd name="connsiteX0" fmla="*/ 6063 w 378504"/>
                  <a:gd name="connsiteY0" fmla="*/ 232014 h 734518"/>
                  <a:gd name="connsiteX1" fmla="*/ 64573 w 378504"/>
                  <a:gd name="connsiteY1" fmla="*/ 373 h 734518"/>
                  <a:gd name="connsiteX2" fmla="*/ 289802 w 378504"/>
                  <a:gd name="connsiteY2" fmla="*/ 188332 h 734518"/>
                  <a:gd name="connsiteX3" fmla="*/ 377957 w 378504"/>
                  <a:gd name="connsiteY3" fmla="*/ 423808 h 734518"/>
                  <a:gd name="connsiteX4" fmla="*/ 256358 w 378504"/>
                  <a:gd name="connsiteY4" fmla="*/ 734026 h 734518"/>
                  <a:gd name="connsiteX5" fmla="*/ 30150 w 378504"/>
                  <a:gd name="connsiteY5" fmla="*/ 511065 h 734518"/>
                  <a:gd name="connsiteX6" fmla="*/ 6063 w 378504"/>
                  <a:gd name="connsiteY6" fmla="*/ 232014 h 734518"/>
                  <a:gd name="connsiteX0" fmla="*/ 12287 w 384775"/>
                  <a:gd name="connsiteY0" fmla="*/ 392885 h 895389"/>
                  <a:gd name="connsiteX1" fmla="*/ 25701 w 384775"/>
                  <a:gd name="connsiteY1" fmla="*/ 150 h 895389"/>
                  <a:gd name="connsiteX2" fmla="*/ 296026 w 384775"/>
                  <a:gd name="connsiteY2" fmla="*/ 349203 h 895389"/>
                  <a:gd name="connsiteX3" fmla="*/ 384181 w 384775"/>
                  <a:gd name="connsiteY3" fmla="*/ 584679 h 895389"/>
                  <a:gd name="connsiteX4" fmla="*/ 262582 w 384775"/>
                  <a:gd name="connsiteY4" fmla="*/ 894897 h 895389"/>
                  <a:gd name="connsiteX5" fmla="*/ 36374 w 384775"/>
                  <a:gd name="connsiteY5" fmla="*/ 671936 h 895389"/>
                  <a:gd name="connsiteX6" fmla="*/ 12287 w 384775"/>
                  <a:gd name="connsiteY6" fmla="*/ 392885 h 895389"/>
                  <a:gd name="connsiteX0" fmla="*/ 9962 w 381856"/>
                  <a:gd name="connsiteY0" fmla="*/ 394527 h 897031"/>
                  <a:gd name="connsiteX1" fmla="*/ 23376 w 381856"/>
                  <a:gd name="connsiteY1" fmla="*/ 1792 h 897031"/>
                  <a:gd name="connsiteX2" fmla="*/ 260545 w 381856"/>
                  <a:gd name="connsiteY2" fmla="*/ 262675 h 897031"/>
                  <a:gd name="connsiteX3" fmla="*/ 381856 w 381856"/>
                  <a:gd name="connsiteY3" fmla="*/ 586321 h 897031"/>
                  <a:gd name="connsiteX4" fmla="*/ 260257 w 381856"/>
                  <a:gd name="connsiteY4" fmla="*/ 896539 h 897031"/>
                  <a:gd name="connsiteX5" fmla="*/ 34049 w 381856"/>
                  <a:gd name="connsiteY5" fmla="*/ 673578 h 897031"/>
                  <a:gd name="connsiteX6" fmla="*/ 9962 w 381856"/>
                  <a:gd name="connsiteY6" fmla="*/ 394527 h 897031"/>
                  <a:gd name="connsiteX0" fmla="*/ 8487 w 383259"/>
                  <a:gd name="connsiteY0" fmla="*/ 337699 h 895920"/>
                  <a:gd name="connsiteX1" fmla="*/ 24779 w 383259"/>
                  <a:gd name="connsiteY1" fmla="*/ 651 h 895920"/>
                  <a:gd name="connsiteX2" fmla="*/ 261948 w 383259"/>
                  <a:gd name="connsiteY2" fmla="*/ 261534 h 895920"/>
                  <a:gd name="connsiteX3" fmla="*/ 383259 w 383259"/>
                  <a:gd name="connsiteY3" fmla="*/ 585180 h 895920"/>
                  <a:gd name="connsiteX4" fmla="*/ 261660 w 383259"/>
                  <a:gd name="connsiteY4" fmla="*/ 895398 h 895920"/>
                  <a:gd name="connsiteX5" fmla="*/ 35452 w 383259"/>
                  <a:gd name="connsiteY5" fmla="*/ 672437 h 895920"/>
                  <a:gd name="connsiteX6" fmla="*/ 8487 w 383259"/>
                  <a:gd name="connsiteY6" fmla="*/ 337699 h 895920"/>
                  <a:gd name="connsiteX0" fmla="*/ 2125 w 394133"/>
                  <a:gd name="connsiteY0" fmla="*/ 346913 h 896067"/>
                  <a:gd name="connsiteX1" fmla="*/ 35653 w 394133"/>
                  <a:gd name="connsiteY1" fmla="*/ 803 h 896067"/>
                  <a:gd name="connsiteX2" fmla="*/ 272822 w 394133"/>
                  <a:gd name="connsiteY2" fmla="*/ 261686 h 896067"/>
                  <a:gd name="connsiteX3" fmla="*/ 394133 w 394133"/>
                  <a:gd name="connsiteY3" fmla="*/ 585332 h 896067"/>
                  <a:gd name="connsiteX4" fmla="*/ 272534 w 394133"/>
                  <a:gd name="connsiteY4" fmla="*/ 895550 h 896067"/>
                  <a:gd name="connsiteX5" fmla="*/ 46326 w 394133"/>
                  <a:gd name="connsiteY5" fmla="*/ 672589 h 896067"/>
                  <a:gd name="connsiteX6" fmla="*/ 2125 w 394133"/>
                  <a:gd name="connsiteY6" fmla="*/ 346913 h 896067"/>
                  <a:gd name="connsiteX0" fmla="*/ 2125 w 359876"/>
                  <a:gd name="connsiteY0" fmla="*/ 346876 h 896030"/>
                  <a:gd name="connsiteX1" fmla="*/ 35653 w 359876"/>
                  <a:gd name="connsiteY1" fmla="*/ 766 h 896030"/>
                  <a:gd name="connsiteX2" fmla="*/ 272822 w 359876"/>
                  <a:gd name="connsiteY2" fmla="*/ 261649 h 896030"/>
                  <a:gd name="connsiteX3" fmla="*/ 359876 w 359876"/>
                  <a:gd name="connsiteY3" fmla="*/ 528505 h 896030"/>
                  <a:gd name="connsiteX4" fmla="*/ 272534 w 359876"/>
                  <a:gd name="connsiteY4" fmla="*/ 895513 h 896030"/>
                  <a:gd name="connsiteX5" fmla="*/ 46326 w 359876"/>
                  <a:gd name="connsiteY5" fmla="*/ 672552 h 896030"/>
                  <a:gd name="connsiteX6" fmla="*/ 2125 w 359876"/>
                  <a:gd name="connsiteY6" fmla="*/ 346876 h 896030"/>
                  <a:gd name="connsiteX0" fmla="*/ 1002 w 359398"/>
                  <a:gd name="connsiteY0" fmla="*/ 346759 h 895913"/>
                  <a:gd name="connsiteX1" fmla="*/ 34530 w 359398"/>
                  <a:gd name="connsiteY1" fmla="*/ 649 h 895913"/>
                  <a:gd name="connsiteX2" fmla="*/ 235236 w 359398"/>
                  <a:gd name="connsiteY2" fmla="*/ 267502 h 895913"/>
                  <a:gd name="connsiteX3" fmla="*/ 358753 w 359398"/>
                  <a:gd name="connsiteY3" fmla="*/ 528388 h 895913"/>
                  <a:gd name="connsiteX4" fmla="*/ 271411 w 359398"/>
                  <a:gd name="connsiteY4" fmla="*/ 895396 h 895913"/>
                  <a:gd name="connsiteX5" fmla="*/ 45203 w 359398"/>
                  <a:gd name="connsiteY5" fmla="*/ 672435 h 895913"/>
                  <a:gd name="connsiteX6" fmla="*/ 1002 w 359398"/>
                  <a:gd name="connsiteY6" fmla="*/ 346759 h 895913"/>
                  <a:gd name="connsiteX0" fmla="*/ 1002 w 351371"/>
                  <a:gd name="connsiteY0" fmla="*/ 346772 h 895926"/>
                  <a:gd name="connsiteX1" fmla="*/ 34530 w 351371"/>
                  <a:gd name="connsiteY1" fmla="*/ 662 h 895926"/>
                  <a:gd name="connsiteX2" fmla="*/ 235236 w 351371"/>
                  <a:gd name="connsiteY2" fmla="*/ 267515 h 895926"/>
                  <a:gd name="connsiteX3" fmla="*/ 350580 w 351371"/>
                  <a:gd name="connsiteY3" fmla="*/ 554699 h 895926"/>
                  <a:gd name="connsiteX4" fmla="*/ 271411 w 351371"/>
                  <a:gd name="connsiteY4" fmla="*/ 895409 h 895926"/>
                  <a:gd name="connsiteX5" fmla="*/ 45203 w 351371"/>
                  <a:gd name="connsiteY5" fmla="*/ 672448 h 895926"/>
                  <a:gd name="connsiteX6" fmla="*/ 1002 w 351371"/>
                  <a:gd name="connsiteY6" fmla="*/ 346772 h 895926"/>
                  <a:gd name="connsiteX0" fmla="*/ 1002 w 351251"/>
                  <a:gd name="connsiteY0" fmla="*/ 346772 h 958551"/>
                  <a:gd name="connsiteX1" fmla="*/ 34530 w 351251"/>
                  <a:gd name="connsiteY1" fmla="*/ 662 h 958551"/>
                  <a:gd name="connsiteX2" fmla="*/ 235236 w 351251"/>
                  <a:gd name="connsiteY2" fmla="*/ 267515 h 958551"/>
                  <a:gd name="connsiteX3" fmla="*/ 350580 w 351251"/>
                  <a:gd name="connsiteY3" fmla="*/ 554699 h 958551"/>
                  <a:gd name="connsiteX4" fmla="*/ 269207 w 351251"/>
                  <a:gd name="connsiteY4" fmla="*/ 958168 h 958551"/>
                  <a:gd name="connsiteX5" fmla="*/ 45203 w 351251"/>
                  <a:gd name="connsiteY5" fmla="*/ 672448 h 958551"/>
                  <a:gd name="connsiteX6" fmla="*/ 1002 w 351251"/>
                  <a:gd name="connsiteY6" fmla="*/ 346772 h 958551"/>
                  <a:gd name="connsiteX0" fmla="*/ 1002 w 350999"/>
                  <a:gd name="connsiteY0" fmla="*/ 346772 h 969643"/>
                  <a:gd name="connsiteX1" fmla="*/ 34530 w 350999"/>
                  <a:gd name="connsiteY1" fmla="*/ 662 h 969643"/>
                  <a:gd name="connsiteX2" fmla="*/ 235236 w 350999"/>
                  <a:gd name="connsiteY2" fmla="*/ 267515 h 969643"/>
                  <a:gd name="connsiteX3" fmla="*/ 350580 w 350999"/>
                  <a:gd name="connsiteY3" fmla="*/ 554699 h 969643"/>
                  <a:gd name="connsiteX4" fmla="*/ 269207 w 350999"/>
                  <a:gd name="connsiteY4" fmla="*/ 958168 h 969643"/>
                  <a:gd name="connsiteX5" fmla="*/ 45203 w 350999"/>
                  <a:gd name="connsiteY5" fmla="*/ 672448 h 969643"/>
                  <a:gd name="connsiteX6" fmla="*/ 1002 w 350999"/>
                  <a:gd name="connsiteY6" fmla="*/ 346772 h 969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0999" h="969643">
                    <a:moveTo>
                      <a:pt x="1002" y="346772"/>
                    </a:moveTo>
                    <a:cubicBezTo>
                      <a:pt x="-777" y="234808"/>
                      <a:pt x="-4509" y="13871"/>
                      <a:pt x="34530" y="662"/>
                    </a:cubicBezTo>
                    <a:cubicBezTo>
                      <a:pt x="73569" y="-12547"/>
                      <a:pt x="182561" y="175176"/>
                      <a:pt x="235236" y="267515"/>
                    </a:cubicBezTo>
                    <a:cubicBezTo>
                      <a:pt x="287911" y="359854"/>
                      <a:pt x="344918" y="439590"/>
                      <a:pt x="350580" y="554699"/>
                    </a:cubicBezTo>
                    <a:cubicBezTo>
                      <a:pt x="356242" y="669808"/>
                      <a:pt x="303281" y="1039055"/>
                      <a:pt x="269207" y="958168"/>
                    </a:cubicBezTo>
                    <a:cubicBezTo>
                      <a:pt x="212601" y="968328"/>
                      <a:pt x="89904" y="774347"/>
                      <a:pt x="45203" y="672448"/>
                    </a:cubicBezTo>
                    <a:cubicBezTo>
                      <a:pt x="502" y="570549"/>
                      <a:pt x="2781" y="458736"/>
                      <a:pt x="1002" y="346772"/>
                    </a:cubicBezTo>
                    <a:close/>
                  </a:path>
                </a:pathLst>
              </a:custGeom>
              <a:grpFill/>
              <a:ln>
                <a:solidFill>
                  <a:srgbClr val="0000A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192" name="Group 1191">
              <a:extLst>
                <a:ext uri="{FF2B5EF4-FFF2-40B4-BE49-F238E27FC236}">
                  <a16:creationId xmlns:a16="http://schemas.microsoft.com/office/drawing/2014/main" id="{981010BE-8415-6B0D-F190-D83562DE210E}"/>
                </a:ext>
              </a:extLst>
            </p:cNvPr>
            <p:cNvGrpSpPr/>
            <p:nvPr/>
          </p:nvGrpSpPr>
          <p:grpSpPr>
            <a:xfrm rot="11482609">
              <a:off x="5228425" y="1246144"/>
              <a:ext cx="350999" cy="969643"/>
              <a:chOff x="4645055" y="1456300"/>
              <a:chExt cx="350999" cy="969643"/>
            </a:xfrm>
            <a:grpFill/>
          </p:grpSpPr>
          <p:sp>
            <p:nvSpPr>
              <p:cNvPr id="1214" name="Oval 1213">
                <a:extLst>
                  <a:ext uri="{FF2B5EF4-FFF2-40B4-BE49-F238E27FC236}">
                    <a16:creationId xmlns:a16="http://schemas.microsoft.com/office/drawing/2014/main" id="{87E67663-6957-F097-696A-A3E9C797AD7D}"/>
                  </a:ext>
                </a:extLst>
              </p:cNvPr>
              <p:cNvSpPr/>
              <p:nvPr/>
            </p:nvSpPr>
            <p:spPr>
              <a:xfrm rot="19457905">
                <a:off x="4823960" y="1934921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0000A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5" name="Freeform: Shape 1214">
                <a:extLst>
                  <a:ext uri="{FF2B5EF4-FFF2-40B4-BE49-F238E27FC236}">
                    <a16:creationId xmlns:a16="http://schemas.microsoft.com/office/drawing/2014/main" id="{EDA7CAFF-CDDA-4E45-BC95-8C214361040A}"/>
                  </a:ext>
                </a:extLst>
              </p:cNvPr>
              <p:cNvSpPr/>
              <p:nvPr/>
            </p:nvSpPr>
            <p:spPr>
              <a:xfrm rot="19457905">
                <a:off x="4645055" y="1456300"/>
                <a:ext cx="350999" cy="969643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  <a:gd name="connsiteX0" fmla="*/ 54637 w 351160"/>
                  <a:gd name="connsiteY0" fmla="*/ 46854 h 535968"/>
                  <a:gd name="connsiteX1" fmla="*/ 115597 w 351160"/>
                  <a:gd name="connsiteY1" fmla="*/ 20728 h 535968"/>
                  <a:gd name="connsiteX2" fmla="*/ 246226 w 351160"/>
                  <a:gd name="connsiteY2" fmla="*/ 12020 h 535968"/>
                  <a:gd name="connsiteX3" fmla="*/ 350729 w 351160"/>
                  <a:gd name="connsiteY3" fmla="*/ 194900 h 535968"/>
                  <a:gd name="connsiteX4" fmla="*/ 271561 w 351160"/>
                  <a:gd name="connsiteY4" fmla="*/ 535610 h 535968"/>
                  <a:gd name="connsiteX5" fmla="*/ 11095 w 351160"/>
                  <a:gd name="connsiteY5" fmla="*/ 255860 h 535968"/>
                  <a:gd name="connsiteX6" fmla="*/ 54637 w 351160"/>
                  <a:gd name="connsiteY6" fmla="*/ 46854 h 535968"/>
                  <a:gd name="connsiteX0" fmla="*/ 54313 w 350836"/>
                  <a:gd name="connsiteY0" fmla="*/ 135906 h 625020"/>
                  <a:gd name="connsiteX1" fmla="*/ 97363 w 350836"/>
                  <a:gd name="connsiteY1" fmla="*/ 395 h 625020"/>
                  <a:gd name="connsiteX2" fmla="*/ 245902 w 350836"/>
                  <a:gd name="connsiteY2" fmla="*/ 101072 h 625020"/>
                  <a:gd name="connsiteX3" fmla="*/ 350405 w 350836"/>
                  <a:gd name="connsiteY3" fmla="*/ 283952 h 625020"/>
                  <a:gd name="connsiteX4" fmla="*/ 271237 w 350836"/>
                  <a:gd name="connsiteY4" fmla="*/ 624662 h 625020"/>
                  <a:gd name="connsiteX5" fmla="*/ 10771 w 350836"/>
                  <a:gd name="connsiteY5" fmla="*/ 344912 h 625020"/>
                  <a:gd name="connsiteX6" fmla="*/ 54313 w 350836"/>
                  <a:gd name="connsiteY6" fmla="*/ 135906 h 625020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3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2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92711"/>
                  <a:gd name="connsiteY0" fmla="*/ 245065 h 734179"/>
                  <a:gd name="connsiteX1" fmla="*/ 79143 w 392711"/>
                  <a:gd name="connsiteY1" fmla="*/ 168 h 734179"/>
                  <a:gd name="connsiteX2" fmla="*/ 245592 w 392711"/>
                  <a:gd name="connsiteY2" fmla="*/ 210231 h 734179"/>
                  <a:gd name="connsiteX3" fmla="*/ 392527 w 392711"/>
                  <a:gd name="connsiteY3" fmla="*/ 423603 h 734179"/>
                  <a:gd name="connsiteX4" fmla="*/ 270928 w 392711"/>
                  <a:gd name="connsiteY4" fmla="*/ 733821 h 734179"/>
                  <a:gd name="connsiteX5" fmla="*/ 10462 w 392711"/>
                  <a:gd name="connsiteY5" fmla="*/ 454071 h 734179"/>
                  <a:gd name="connsiteX6" fmla="*/ 54004 w 392711"/>
                  <a:gd name="connsiteY6" fmla="*/ 245065 h 734179"/>
                  <a:gd name="connsiteX0" fmla="*/ 54004 w 392558"/>
                  <a:gd name="connsiteY0" fmla="*/ 245382 h 734496"/>
                  <a:gd name="connsiteX1" fmla="*/ 79143 w 392558"/>
                  <a:gd name="connsiteY1" fmla="*/ 485 h 734496"/>
                  <a:gd name="connsiteX2" fmla="*/ 260838 w 392558"/>
                  <a:gd name="connsiteY2" fmla="*/ 189332 h 734496"/>
                  <a:gd name="connsiteX3" fmla="*/ 392527 w 392558"/>
                  <a:gd name="connsiteY3" fmla="*/ 423920 h 734496"/>
                  <a:gd name="connsiteX4" fmla="*/ 270928 w 392558"/>
                  <a:gd name="connsiteY4" fmla="*/ 734138 h 734496"/>
                  <a:gd name="connsiteX5" fmla="*/ 10462 w 392558"/>
                  <a:gd name="connsiteY5" fmla="*/ 454388 h 734496"/>
                  <a:gd name="connsiteX6" fmla="*/ 54004 w 392558"/>
                  <a:gd name="connsiteY6" fmla="*/ 245382 h 734496"/>
                  <a:gd name="connsiteX0" fmla="*/ 54004 w 392558"/>
                  <a:gd name="connsiteY0" fmla="*/ 245486 h 734600"/>
                  <a:gd name="connsiteX1" fmla="*/ 79143 w 392558"/>
                  <a:gd name="connsiteY1" fmla="*/ 589 h 734600"/>
                  <a:gd name="connsiteX2" fmla="*/ 260838 w 392558"/>
                  <a:gd name="connsiteY2" fmla="*/ 189436 h 734600"/>
                  <a:gd name="connsiteX3" fmla="*/ 392527 w 392558"/>
                  <a:gd name="connsiteY3" fmla="*/ 424024 h 734600"/>
                  <a:gd name="connsiteX4" fmla="*/ 270928 w 392558"/>
                  <a:gd name="connsiteY4" fmla="*/ 734242 h 734600"/>
                  <a:gd name="connsiteX5" fmla="*/ 10462 w 392558"/>
                  <a:gd name="connsiteY5" fmla="*/ 454492 h 734600"/>
                  <a:gd name="connsiteX6" fmla="*/ 54004 w 392558"/>
                  <a:gd name="connsiteY6" fmla="*/ 245486 h 734600"/>
                  <a:gd name="connsiteX0" fmla="*/ 24312 w 362866"/>
                  <a:gd name="connsiteY0" fmla="*/ 245486 h 734727"/>
                  <a:gd name="connsiteX1" fmla="*/ 49451 w 362866"/>
                  <a:gd name="connsiteY1" fmla="*/ 589 h 734727"/>
                  <a:gd name="connsiteX2" fmla="*/ 231146 w 362866"/>
                  <a:gd name="connsiteY2" fmla="*/ 189436 h 734727"/>
                  <a:gd name="connsiteX3" fmla="*/ 362835 w 362866"/>
                  <a:gd name="connsiteY3" fmla="*/ 424024 h 734727"/>
                  <a:gd name="connsiteX4" fmla="*/ 241236 w 362866"/>
                  <a:gd name="connsiteY4" fmla="*/ 734242 h 734727"/>
                  <a:gd name="connsiteX5" fmla="*/ 15028 w 362866"/>
                  <a:gd name="connsiteY5" fmla="*/ 511281 h 734727"/>
                  <a:gd name="connsiteX6" fmla="*/ 24312 w 362866"/>
                  <a:gd name="connsiteY6" fmla="*/ 245486 h 734727"/>
                  <a:gd name="connsiteX0" fmla="*/ 6063 w 377988"/>
                  <a:gd name="connsiteY0" fmla="*/ 231998 h 734502"/>
                  <a:gd name="connsiteX1" fmla="*/ 64573 w 377988"/>
                  <a:gd name="connsiteY1" fmla="*/ 357 h 734502"/>
                  <a:gd name="connsiteX2" fmla="*/ 246268 w 377988"/>
                  <a:gd name="connsiteY2" fmla="*/ 189204 h 734502"/>
                  <a:gd name="connsiteX3" fmla="*/ 377957 w 377988"/>
                  <a:gd name="connsiteY3" fmla="*/ 423792 h 734502"/>
                  <a:gd name="connsiteX4" fmla="*/ 256358 w 377988"/>
                  <a:gd name="connsiteY4" fmla="*/ 734010 h 734502"/>
                  <a:gd name="connsiteX5" fmla="*/ 30150 w 377988"/>
                  <a:gd name="connsiteY5" fmla="*/ 511049 h 734502"/>
                  <a:gd name="connsiteX6" fmla="*/ 6063 w 377988"/>
                  <a:gd name="connsiteY6" fmla="*/ 231998 h 734502"/>
                  <a:gd name="connsiteX0" fmla="*/ 6063 w 378504"/>
                  <a:gd name="connsiteY0" fmla="*/ 232014 h 734518"/>
                  <a:gd name="connsiteX1" fmla="*/ 64573 w 378504"/>
                  <a:gd name="connsiteY1" fmla="*/ 373 h 734518"/>
                  <a:gd name="connsiteX2" fmla="*/ 289802 w 378504"/>
                  <a:gd name="connsiteY2" fmla="*/ 188332 h 734518"/>
                  <a:gd name="connsiteX3" fmla="*/ 377957 w 378504"/>
                  <a:gd name="connsiteY3" fmla="*/ 423808 h 734518"/>
                  <a:gd name="connsiteX4" fmla="*/ 256358 w 378504"/>
                  <a:gd name="connsiteY4" fmla="*/ 734026 h 734518"/>
                  <a:gd name="connsiteX5" fmla="*/ 30150 w 378504"/>
                  <a:gd name="connsiteY5" fmla="*/ 511065 h 734518"/>
                  <a:gd name="connsiteX6" fmla="*/ 6063 w 378504"/>
                  <a:gd name="connsiteY6" fmla="*/ 232014 h 734518"/>
                  <a:gd name="connsiteX0" fmla="*/ 12287 w 384775"/>
                  <a:gd name="connsiteY0" fmla="*/ 392885 h 895389"/>
                  <a:gd name="connsiteX1" fmla="*/ 25701 w 384775"/>
                  <a:gd name="connsiteY1" fmla="*/ 150 h 895389"/>
                  <a:gd name="connsiteX2" fmla="*/ 296026 w 384775"/>
                  <a:gd name="connsiteY2" fmla="*/ 349203 h 895389"/>
                  <a:gd name="connsiteX3" fmla="*/ 384181 w 384775"/>
                  <a:gd name="connsiteY3" fmla="*/ 584679 h 895389"/>
                  <a:gd name="connsiteX4" fmla="*/ 262582 w 384775"/>
                  <a:gd name="connsiteY4" fmla="*/ 894897 h 895389"/>
                  <a:gd name="connsiteX5" fmla="*/ 36374 w 384775"/>
                  <a:gd name="connsiteY5" fmla="*/ 671936 h 895389"/>
                  <a:gd name="connsiteX6" fmla="*/ 12287 w 384775"/>
                  <a:gd name="connsiteY6" fmla="*/ 392885 h 895389"/>
                  <a:gd name="connsiteX0" fmla="*/ 9962 w 381856"/>
                  <a:gd name="connsiteY0" fmla="*/ 394527 h 897031"/>
                  <a:gd name="connsiteX1" fmla="*/ 23376 w 381856"/>
                  <a:gd name="connsiteY1" fmla="*/ 1792 h 897031"/>
                  <a:gd name="connsiteX2" fmla="*/ 260545 w 381856"/>
                  <a:gd name="connsiteY2" fmla="*/ 262675 h 897031"/>
                  <a:gd name="connsiteX3" fmla="*/ 381856 w 381856"/>
                  <a:gd name="connsiteY3" fmla="*/ 586321 h 897031"/>
                  <a:gd name="connsiteX4" fmla="*/ 260257 w 381856"/>
                  <a:gd name="connsiteY4" fmla="*/ 896539 h 897031"/>
                  <a:gd name="connsiteX5" fmla="*/ 34049 w 381856"/>
                  <a:gd name="connsiteY5" fmla="*/ 673578 h 897031"/>
                  <a:gd name="connsiteX6" fmla="*/ 9962 w 381856"/>
                  <a:gd name="connsiteY6" fmla="*/ 394527 h 897031"/>
                  <a:gd name="connsiteX0" fmla="*/ 8487 w 383259"/>
                  <a:gd name="connsiteY0" fmla="*/ 337699 h 895920"/>
                  <a:gd name="connsiteX1" fmla="*/ 24779 w 383259"/>
                  <a:gd name="connsiteY1" fmla="*/ 651 h 895920"/>
                  <a:gd name="connsiteX2" fmla="*/ 261948 w 383259"/>
                  <a:gd name="connsiteY2" fmla="*/ 261534 h 895920"/>
                  <a:gd name="connsiteX3" fmla="*/ 383259 w 383259"/>
                  <a:gd name="connsiteY3" fmla="*/ 585180 h 895920"/>
                  <a:gd name="connsiteX4" fmla="*/ 261660 w 383259"/>
                  <a:gd name="connsiteY4" fmla="*/ 895398 h 895920"/>
                  <a:gd name="connsiteX5" fmla="*/ 35452 w 383259"/>
                  <a:gd name="connsiteY5" fmla="*/ 672437 h 895920"/>
                  <a:gd name="connsiteX6" fmla="*/ 8487 w 383259"/>
                  <a:gd name="connsiteY6" fmla="*/ 337699 h 895920"/>
                  <a:gd name="connsiteX0" fmla="*/ 2125 w 394133"/>
                  <a:gd name="connsiteY0" fmla="*/ 346913 h 896067"/>
                  <a:gd name="connsiteX1" fmla="*/ 35653 w 394133"/>
                  <a:gd name="connsiteY1" fmla="*/ 803 h 896067"/>
                  <a:gd name="connsiteX2" fmla="*/ 272822 w 394133"/>
                  <a:gd name="connsiteY2" fmla="*/ 261686 h 896067"/>
                  <a:gd name="connsiteX3" fmla="*/ 394133 w 394133"/>
                  <a:gd name="connsiteY3" fmla="*/ 585332 h 896067"/>
                  <a:gd name="connsiteX4" fmla="*/ 272534 w 394133"/>
                  <a:gd name="connsiteY4" fmla="*/ 895550 h 896067"/>
                  <a:gd name="connsiteX5" fmla="*/ 46326 w 394133"/>
                  <a:gd name="connsiteY5" fmla="*/ 672589 h 896067"/>
                  <a:gd name="connsiteX6" fmla="*/ 2125 w 394133"/>
                  <a:gd name="connsiteY6" fmla="*/ 346913 h 896067"/>
                  <a:gd name="connsiteX0" fmla="*/ 2125 w 359876"/>
                  <a:gd name="connsiteY0" fmla="*/ 346876 h 896030"/>
                  <a:gd name="connsiteX1" fmla="*/ 35653 w 359876"/>
                  <a:gd name="connsiteY1" fmla="*/ 766 h 896030"/>
                  <a:gd name="connsiteX2" fmla="*/ 272822 w 359876"/>
                  <a:gd name="connsiteY2" fmla="*/ 261649 h 896030"/>
                  <a:gd name="connsiteX3" fmla="*/ 359876 w 359876"/>
                  <a:gd name="connsiteY3" fmla="*/ 528505 h 896030"/>
                  <a:gd name="connsiteX4" fmla="*/ 272534 w 359876"/>
                  <a:gd name="connsiteY4" fmla="*/ 895513 h 896030"/>
                  <a:gd name="connsiteX5" fmla="*/ 46326 w 359876"/>
                  <a:gd name="connsiteY5" fmla="*/ 672552 h 896030"/>
                  <a:gd name="connsiteX6" fmla="*/ 2125 w 359876"/>
                  <a:gd name="connsiteY6" fmla="*/ 346876 h 896030"/>
                  <a:gd name="connsiteX0" fmla="*/ 1002 w 359398"/>
                  <a:gd name="connsiteY0" fmla="*/ 346759 h 895913"/>
                  <a:gd name="connsiteX1" fmla="*/ 34530 w 359398"/>
                  <a:gd name="connsiteY1" fmla="*/ 649 h 895913"/>
                  <a:gd name="connsiteX2" fmla="*/ 235236 w 359398"/>
                  <a:gd name="connsiteY2" fmla="*/ 267502 h 895913"/>
                  <a:gd name="connsiteX3" fmla="*/ 358753 w 359398"/>
                  <a:gd name="connsiteY3" fmla="*/ 528388 h 895913"/>
                  <a:gd name="connsiteX4" fmla="*/ 271411 w 359398"/>
                  <a:gd name="connsiteY4" fmla="*/ 895396 h 895913"/>
                  <a:gd name="connsiteX5" fmla="*/ 45203 w 359398"/>
                  <a:gd name="connsiteY5" fmla="*/ 672435 h 895913"/>
                  <a:gd name="connsiteX6" fmla="*/ 1002 w 359398"/>
                  <a:gd name="connsiteY6" fmla="*/ 346759 h 895913"/>
                  <a:gd name="connsiteX0" fmla="*/ 1002 w 351371"/>
                  <a:gd name="connsiteY0" fmla="*/ 346772 h 895926"/>
                  <a:gd name="connsiteX1" fmla="*/ 34530 w 351371"/>
                  <a:gd name="connsiteY1" fmla="*/ 662 h 895926"/>
                  <a:gd name="connsiteX2" fmla="*/ 235236 w 351371"/>
                  <a:gd name="connsiteY2" fmla="*/ 267515 h 895926"/>
                  <a:gd name="connsiteX3" fmla="*/ 350580 w 351371"/>
                  <a:gd name="connsiteY3" fmla="*/ 554699 h 895926"/>
                  <a:gd name="connsiteX4" fmla="*/ 271411 w 351371"/>
                  <a:gd name="connsiteY4" fmla="*/ 895409 h 895926"/>
                  <a:gd name="connsiteX5" fmla="*/ 45203 w 351371"/>
                  <a:gd name="connsiteY5" fmla="*/ 672448 h 895926"/>
                  <a:gd name="connsiteX6" fmla="*/ 1002 w 351371"/>
                  <a:gd name="connsiteY6" fmla="*/ 346772 h 895926"/>
                  <a:gd name="connsiteX0" fmla="*/ 1002 w 351251"/>
                  <a:gd name="connsiteY0" fmla="*/ 346772 h 958551"/>
                  <a:gd name="connsiteX1" fmla="*/ 34530 w 351251"/>
                  <a:gd name="connsiteY1" fmla="*/ 662 h 958551"/>
                  <a:gd name="connsiteX2" fmla="*/ 235236 w 351251"/>
                  <a:gd name="connsiteY2" fmla="*/ 267515 h 958551"/>
                  <a:gd name="connsiteX3" fmla="*/ 350580 w 351251"/>
                  <a:gd name="connsiteY3" fmla="*/ 554699 h 958551"/>
                  <a:gd name="connsiteX4" fmla="*/ 269207 w 351251"/>
                  <a:gd name="connsiteY4" fmla="*/ 958168 h 958551"/>
                  <a:gd name="connsiteX5" fmla="*/ 45203 w 351251"/>
                  <a:gd name="connsiteY5" fmla="*/ 672448 h 958551"/>
                  <a:gd name="connsiteX6" fmla="*/ 1002 w 351251"/>
                  <a:gd name="connsiteY6" fmla="*/ 346772 h 958551"/>
                  <a:gd name="connsiteX0" fmla="*/ 1002 w 350999"/>
                  <a:gd name="connsiteY0" fmla="*/ 346772 h 969643"/>
                  <a:gd name="connsiteX1" fmla="*/ 34530 w 350999"/>
                  <a:gd name="connsiteY1" fmla="*/ 662 h 969643"/>
                  <a:gd name="connsiteX2" fmla="*/ 235236 w 350999"/>
                  <a:gd name="connsiteY2" fmla="*/ 267515 h 969643"/>
                  <a:gd name="connsiteX3" fmla="*/ 350580 w 350999"/>
                  <a:gd name="connsiteY3" fmla="*/ 554699 h 969643"/>
                  <a:gd name="connsiteX4" fmla="*/ 269207 w 350999"/>
                  <a:gd name="connsiteY4" fmla="*/ 958168 h 969643"/>
                  <a:gd name="connsiteX5" fmla="*/ 45203 w 350999"/>
                  <a:gd name="connsiteY5" fmla="*/ 672448 h 969643"/>
                  <a:gd name="connsiteX6" fmla="*/ 1002 w 350999"/>
                  <a:gd name="connsiteY6" fmla="*/ 346772 h 969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0999" h="969643">
                    <a:moveTo>
                      <a:pt x="1002" y="346772"/>
                    </a:moveTo>
                    <a:cubicBezTo>
                      <a:pt x="-777" y="234808"/>
                      <a:pt x="-4509" y="13871"/>
                      <a:pt x="34530" y="662"/>
                    </a:cubicBezTo>
                    <a:cubicBezTo>
                      <a:pt x="73569" y="-12547"/>
                      <a:pt x="182561" y="175176"/>
                      <a:pt x="235236" y="267515"/>
                    </a:cubicBezTo>
                    <a:cubicBezTo>
                      <a:pt x="287911" y="359854"/>
                      <a:pt x="344918" y="439590"/>
                      <a:pt x="350580" y="554699"/>
                    </a:cubicBezTo>
                    <a:cubicBezTo>
                      <a:pt x="356242" y="669808"/>
                      <a:pt x="303281" y="1039055"/>
                      <a:pt x="269207" y="958168"/>
                    </a:cubicBezTo>
                    <a:cubicBezTo>
                      <a:pt x="212601" y="968328"/>
                      <a:pt x="89904" y="774347"/>
                      <a:pt x="45203" y="672448"/>
                    </a:cubicBezTo>
                    <a:cubicBezTo>
                      <a:pt x="502" y="570549"/>
                      <a:pt x="2781" y="458736"/>
                      <a:pt x="1002" y="346772"/>
                    </a:cubicBezTo>
                    <a:close/>
                  </a:path>
                </a:pathLst>
              </a:custGeom>
              <a:grpFill/>
              <a:ln>
                <a:solidFill>
                  <a:srgbClr val="0000A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193" name="Group 1192">
              <a:extLst>
                <a:ext uri="{FF2B5EF4-FFF2-40B4-BE49-F238E27FC236}">
                  <a16:creationId xmlns:a16="http://schemas.microsoft.com/office/drawing/2014/main" id="{C5EC0D92-E194-9A56-D81A-9B8E2D38A1F9}"/>
                </a:ext>
              </a:extLst>
            </p:cNvPr>
            <p:cNvGrpSpPr/>
            <p:nvPr/>
          </p:nvGrpSpPr>
          <p:grpSpPr>
            <a:xfrm rot="10800000">
              <a:off x="5017101" y="1446835"/>
              <a:ext cx="350999" cy="969643"/>
              <a:chOff x="4645055" y="1456300"/>
              <a:chExt cx="350999" cy="969643"/>
            </a:xfrm>
            <a:grpFill/>
          </p:grpSpPr>
          <p:sp>
            <p:nvSpPr>
              <p:cNvPr id="1212" name="Oval 1211">
                <a:extLst>
                  <a:ext uri="{FF2B5EF4-FFF2-40B4-BE49-F238E27FC236}">
                    <a16:creationId xmlns:a16="http://schemas.microsoft.com/office/drawing/2014/main" id="{866F5506-8295-BD07-362F-B3914E1E01C0}"/>
                  </a:ext>
                </a:extLst>
              </p:cNvPr>
              <p:cNvSpPr/>
              <p:nvPr/>
            </p:nvSpPr>
            <p:spPr>
              <a:xfrm rot="19457905">
                <a:off x="4823960" y="1934921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0000A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3" name="Freeform: Shape 1212">
                <a:extLst>
                  <a:ext uri="{FF2B5EF4-FFF2-40B4-BE49-F238E27FC236}">
                    <a16:creationId xmlns:a16="http://schemas.microsoft.com/office/drawing/2014/main" id="{FB8EED50-DF21-01A6-000D-5AB04A8B56C6}"/>
                  </a:ext>
                </a:extLst>
              </p:cNvPr>
              <p:cNvSpPr/>
              <p:nvPr/>
            </p:nvSpPr>
            <p:spPr>
              <a:xfrm rot="19457905">
                <a:off x="4645055" y="1456300"/>
                <a:ext cx="350999" cy="969643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  <a:gd name="connsiteX0" fmla="*/ 54637 w 351160"/>
                  <a:gd name="connsiteY0" fmla="*/ 46854 h 535968"/>
                  <a:gd name="connsiteX1" fmla="*/ 115597 w 351160"/>
                  <a:gd name="connsiteY1" fmla="*/ 20728 h 535968"/>
                  <a:gd name="connsiteX2" fmla="*/ 246226 w 351160"/>
                  <a:gd name="connsiteY2" fmla="*/ 12020 h 535968"/>
                  <a:gd name="connsiteX3" fmla="*/ 350729 w 351160"/>
                  <a:gd name="connsiteY3" fmla="*/ 194900 h 535968"/>
                  <a:gd name="connsiteX4" fmla="*/ 271561 w 351160"/>
                  <a:gd name="connsiteY4" fmla="*/ 535610 h 535968"/>
                  <a:gd name="connsiteX5" fmla="*/ 11095 w 351160"/>
                  <a:gd name="connsiteY5" fmla="*/ 255860 h 535968"/>
                  <a:gd name="connsiteX6" fmla="*/ 54637 w 351160"/>
                  <a:gd name="connsiteY6" fmla="*/ 46854 h 535968"/>
                  <a:gd name="connsiteX0" fmla="*/ 54313 w 350836"/>
                  <a:gd name="connsiteY0" fmla="*/ 135906 h 625020"/>
                  <a:gd name="connsiteX1" fmla="*/ 97363 w 350836"/>
                  <a:gd name="connsiteY1" fmla="*/ 395 h 625020"/>
                  <a:gd name="connsiteX2" fmla="*/ 245902 w 350836"/>
                  <a:gd name="connsiteY2" fmla="*/ 101072 h 625020"/>
                  <a:gd name="connsiteX3" fmla="*/ 350405 w 350836"/>
                  <a:gd name="connsiteY3" fmla="*/ 283952 h 625020"/>
                  <a:gd name="connsiteX4" fmla="*/ 271237 w 350836"/>
                  <a:gd name="connsiteY4" fmla="*/ 624662 h 625020"/>
                  <a:gd name="connsiteX5" fmla="*/ 10771 w 350836"/>
                  <a:gd name="connsiteY5" fmla="*/ 344912 h 625020"/>
                  <a:gd name="connsiteX6" fmla="*/ 54313 w 350836"/>
                  <a:gd name="connsiteY6" fmla="*/ 135906 h 625020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3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2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92711"/>
                  <a:gd name="connsiteY0" fmla="*/ 245065 h 734179"/>
                  <a:gd name="connsiteX1" fmla="*/ 79143 w 392711"/>
                  <a:gd name="connsiteY1" fmla="*/ 168 h 734179"/>
                  <a:gd name="connsiteX2" fmla="*/ 245592 w 392711"/>
                  <a:gd name="connsiteY2" fmla="*/ 210231 h 734179"/>
                  <a:gd name="connsiteX3" fmla="*/ 392527 w 392711"/>
                  <a:gd name="connsiteY3" fmla="*/ 423603 h 734179"/>
                  <a:gd name="connsiteX4" fmla="*/ 270928 w 392711"/>
                  <a:gd name="connsiteY4" fmla="*/ 733821 h 734179"/>
                  <a:gd name="connsiteX5" fmla="*/ 10462 w 392711"/>
                  <a:gd name="connsiteY5" fmla="*/ 454071 h 734179"/>
                  <a:gd name="connsiteX6" fmla="*/ 54004 w 392711"/>
                  <a:gd name="connsiteY6" fmla="*/ 245065 h 734179"/>
                  <a:gd name="connsiteX0" fmla="*/ 54004 w 392558"/>
                  <a:gd name="connsiteY0" fmla="*/ 245382 h 734496"/>
                  <a:gd name="connsiteX1" fmla="*/ 79143 w 392558"/>
                  <a:gd name="connsiteY1" fmla="*/ 485 h 734496"/>
                  <a:gd name="connsiteX2" fmla="*/ 260838 w 392558"/>
                  <a:gd name="connsiteY2" fmla="*/ 189332 h 734496"/>
                  <a:gd name="connsiteX3" fmla="*/ 392527 w 392558"/>
                  <a:gd name="connsiteY3" fmla="*/ 423920 h 734496"/>
                  <a:gd name="connsiteX4" fmla="*/ 270928 w 392558"/>
                  <a:gd name="connsiteY4" fmla="*/ 734138 h 734496"/>
                  <a:gd name="connsiteX5" fmla="*/ 10462 w 392558"/>
                  <a:gd name="connsiteY5" fmla="*/ 454388 h 734496"/>
                  <a:gd name="connsiteX6" fmla="*/ 54004 w 392558"/>
                  <a:gd name="connsiteY6" fmla="*/ 245382 h 734496"/>
                  <a:gd name="connsiteX0" fmla="*/ 54004 w 392558"/>
                  <a:gd name="connsiteY0" fmla="*/ 245486 h 734600"/>
                  <a:gd name="connsiteX1" fmla="*/ 79143 w 392558"/>
                  <a:gd name="connsiteY1" fmla="*/ 589 h 734600"/>
                  <a:gd name="connsiteX2" fmla="*/ 260838 w 392558"/>
                  <a:gd name="connsiteY2" fmla="*/ 189436 h 734600"/>
                  <a:gd name="connsiteX3" fmla="*/ 392527 w 392558"/>
                  <a:gd name="connsiteY3" fmla="*/ 424024 h 734600"/>
                  <a:gd name="connsiteX4" fmla="*/ 270928 w 392558"/>
                  <a:gd name="connsiteY4" fmla="*/ 734242 h 734600"/>
                  <a:gd name="connsiteX5" fmla="*/ 10462 w 392558"/>
                  <a:gd name="connsiteY5" fmla="*/ 454492 h 734600"/>
                  <a:gd name="connsiteX6" fmla="*/ 54004 w 392558"/>
                  <a:gd name="connsiteY6" fmla="*/ 245486 h 734600"/>
                  <a:gd name="connsiteX0" fmla="*/ 24312 w 362866"/>
                  <a:gd name="connsiteY0" fmla="*/ 245486 h 734727"/>
                  <a:gd name="connsiteX1" fmla="*/ 49451 w 362866"/>
                  <a:gd name="connsiteY1" fmla="*/ 589 h 734727"/>
                  <a:gd name="connsiteX2" fmla="*/ 231146 w 362866"/>
                  <a:gd name="connsiteY2" fmla="*/ 189436 h 734727"/>
                  <a:gd name="connsiteX3" fmla="*/ 362835 w 362866"/>
                  <a:gd name="connsiteY3" fmla="*/ 424024 h 734727"/>
                  <a:gd name="connsiteX4" fmla="*/ 241236 w 362866"/>
                  <a:gd name="connsiteY4" fmla="*/ 734242 h 734727"/>
                  <a:gd name="connsiteX5" fmla="*/ 15028 w 362866"/>
                  <a:gd name="connsiteY5" fmla="*/ 511281 h 734727"/>
                  <a:gd name="connsiteX6" fmla="*/ 24312 w 362866"/>
                  <a:gd name="connsiteY6" fmla="*/ 245486 h 734727"/>
                  <a:gd name="connsiteX0" fmla="*/ 6063 w 377988"/>
                  <a:gd name="connsiteY0" fmla="*/ 231998 h 734502"/>
                  <a:gd name="connsiteX1" fmla="*/ 64573 w 377988"/>
                  <a:gd name="connsiteY1" fmla="*/ 357 h 734502"/>
                  <a:gd name="connsiteX2" fmla="*/ 246268 w 377988"/>
                  <a:gd name="connsiteY2" fmla="*/ 189204 h 734502"/>
                  <a:gd name="connsiteX3" fmla="*/ 377957 w 377988"/>
                  <a:gd name="connsiteY3" fmla="*/ 423792 h 734502"/>
                  <a:gd name="connsiteX4" fmla="*/ 256358 w 377988"/>
                  <a:gd name="connsiteY4" fmla="*/ 734010 h 734502"/>
                  <a:gd name="connsiteX5" fmla="*/ 30150 w 377988"/>
                  <a:gd name="connsiteY5" fmla="*/ 511049 h 734502"/>
                  <a:gd name="connsiteX6" fmla="*/ 6063 w 377988"/>
                  <a:gd name="connsiteY6" fmla="*/ 231998 h 734502"/>
                  <a:gd name="connsiteX0" fmla="*/ 6063 w 378504"/>
                  <a:gd name="connsiteY0" fmla="*/ 232014 h 734518"/>
                  <a:gd name="connsiteX1" fmla="*/ 64573 w 378504"/>
                  <a:gd name="connsiteY1" fmla="*/ 373 h 734518"/>
                  <a:gd name="connsiteX2" fmla="*/ 289802 w 378504"/>
                  <a:gd name="connsiteY2" fmla="*/ 188332 h 734518"/>
                  <a:gd name="connsiteX3" fmla="*/ 377957 w 378504"/>
                  <a:gd name="connsiteY3" fmla="*/ 423808 h 734518"/>
                  <a:gd name="connsiteX4" fmla="*/ 256358 w 378504"/>
                  <a:gd name="connsiteY4" fmla="*/ 734026 h 734518"/>
                  <a:gd name="connsiteX5" fmla="*/ 30150 w 378504"/>
                  <a:gd name="connsiteY5" fmla="*/ 511065 h 734518"/>
                  <a:gd name="connsiteX6" fmla="*/ 6063 w 378504"/>
                  <a:gd name="connsiteY6" fmla="*/ 232014 h 734518"/>
                  <a:gd name="connsiteX0" fmla="*/ 12287 w 384775"/>
                  <a:gd name="connsiteY0" fmla="*/ 392885 h 895389"/>
                  <a:gd name="connsiteX1" fmla="*/ 25701 w 384775"/>
                  <a:gd name="connsiteY1" fmla="*/ 150 h 895389"/>
                  <a:gd name="connsiteX2" fmla="*/ 296026 w 384775"/>
                  <a:gd name="connsiteY2" fmla="*/ 349203 h 895389"/>
                  <a:gd name="connsiteX3" fmla="*/ 384181 w 384775"/>
                  <a:gd name="connsiteY3" fmla="*/ 584679 h 895389"/>
                  <a:gd name="connsiteX4" fmla="*/ 262582 w 384775"/>
                  <a:gd name="connsiteY4" fmla="*/ 894897 h 895389"/>
                  <a:gd name="connsiteX5" fmla="*/ 36374 w 384775"/>
                  <a:gd name="connsiteY5" fmla="*/ 671936 h 895389"/>
                  <a:gd name="connsiteX6" fmla="*/ 12287 w 384775"/>
                  <a:gd name="connsiteY6" fmla="*/ 392885 h 895389"/>
                  <a:gd name="connsiteX0" fmla="*/ 9962 w 381856"/>
                  <a:gd name="connsiteY0" fmla="*/ 394527 h 897031"/>
                  <a:gd name="connsiteX1" fmla="*/ 23376 w 381856"/>
                  <a:gd name="connsiteY1" fmla="*/ 1792 h 897031"/>
                  <a:gd name="connsiteX2" fmla="*/ 260545 w 381856"/>
                  <a:gd name="connsiteY2" fmla="*/ 262675 h 897031"/>
                  <a:gd name="connsiteX3" fmla="*/ 381856 w 381856"/>
                  <a:gd name="connsiteY3" fmla="*/ 586321 h 897031"/>
                  <a:gd name="connsiteX4" fmla="*/ 260257 w 381856"/>
                  <a:gd name="connsiteY4" fmla="*/ 896539 h 897031"/>
                  <a:gd name="connsiteX5" fmla="*/ 34049 w 381856"/>
                  <a:gd name="connsiteY5" fmla="*/ 673578 h 897031"/>
                  <a:gd name="connsiteX6" fmla="*/ 9962 w 381856"/>
                  <a:gd name="connsiteY6" fmla="*/ 394527 h 897031"/>
                  <a:gd name="connsiteX0" fmla="*/ 8487 w 383259"/>
                  <a:gd name="connsiteY0" fmla="*/ 337699 h 895920"/>
                  <a:gd name="connsiteX1" fmla="*/ 24779 w 383259"/>
                  <a:gd name="connsiteY1" fmla="*/ 651 h 895920"/>
                  <a:gd name="connsiteX2" fmla="*/ 261948 w 383259"/>
                  <a:gd name="connsiteY2" fmla="*/ 261534 h 895920"/>
                  <a:gd name="connsiteX3" fmla="*/ 383259 w 383259"/>
                  <a:gd name="connsiteY3" fmla="*/ 585180 h 895920"/>
                  <a:gd name="connsiteX4" fmla="*/ 261660 w 383259"/>
                  <a:gd name="connsiteY4" fmla="*/ 895398 h 895920"/>
                  <a:gd name="connsiteX5" fmla="*/ 35452 w 383259"/>
                  <a:gd name="connsiteY5" fmla="*/ 672437 h 895920"/>
                  <a:gd name="connsiteX6" fmla="*/ 8487 w 383259"/>
                  <a:gd name="connsiteY6" fmla="*/ 337699 h 895920"/>
                  <a:gd name="connsiteX0" fmla="*/ 2125 w 394133"/>
                  <a:gd name="connsiteY0" fmla="*/ 346913 h 896067"/>
                  <a:gd name="connsiteX1" fmla="*/ 35653 w 394133"/>
                  <a:gd name="connsiteY1" fmla="*/ 803 h 896067"/>
                  <a:gd name="connsiteX2" fmla="*/ 272822 w 394133"/>
                  <a:gd name="connsiteY2" fmla="*/ 261686 h 896067"/>
                  <a:gd name="connsiteX3" fmla="*/ 394133 w 394133"/>
                  <a:gd name="connsiteY3" fmla="*/ 585332 h 896067"/>
                  <a:gd name="connsiteX4" fmla="*/ 272534 w 394133"/>
                  <a:gd name="connsiteY4" fmla="*/ 895550 h 896067"/>
                  <a:gd name="connsiteX5" fmla="*/ 46326 w 394133"/>
                  <a:gd name="connsiteY5" fmla="*/ 672589 h 896067"/>
                  <a:gd name="connsiteX6" fmla="*/ 2125 w 394133"/>
                  <a:gd name="connsiteY6" fmla="*/ 346913 h 896067"/>
                  <a:gd name="connsiteX0" fmla="*/ 2125 w 359876"/>
                  <a:gd name="connsiteY0" fmla="*/ 346876 h 896030"/>
                  <a:gd name="connsiteX1" fmla="*/ 35653 w 359876"/>
                  <a:gd name="connsiteY1" fmla="*/ 766 h 896030"/>
                  <a:gd name="connsiteX2" fmla="*/ 272822 w 359876"/>
                  <a:gd name="connsiteY2" fmla="*/ 261649 h 896030"/>
                  <a:gd name="connsiteX3" fmla="*/ 359876 w 359876"/>
                  <a:gd name="connsiteY3" fmla="*/ 528505 h 896030"/>
                  <a:gd name="connsiteX4" fmla="*/ 272534 w 359876"/>
                  <a:gd name="connsiteY4" fmla="*/ 895513 h 896030"/>
                  <a:gd name="connsiteX5" fmla="*/ 46326 w 359876"/>
                  <a:gd name="connsiteY5" fmla="*/ 672552 h 896030"/>
                  <a:gd name="connsiteX6" fmla="*/ 2125 w 359876"/>
                  <a:gd name="connsiteY6" fmla="*/ 346876 h 896030"/>
                  <a:gd name="connsiteX0" fmla="*/ 1002 w 359398"/>
                  <a:gd name="connsiteY0" fmla="*/ 346759 h 895913"/>
                  <a:gd name="connsiteX1" fmla="*/ 34530 w 359398"/>
                  <a:gd name="connsiteY1" fmla="*/ 649 h 895913"/>
                  <a:gd name="connsiteX2" fmla="*/ 235236 w 359398"/>
                  <a:gd name="connsiteY2" fmla="*/ 267502 h 895913"/>
                  <a:gd name="connsiteX3" fmla="*/ 358753 w 359398"/>
                  <a:gd name="connsiteY3" fmla="*/ 528388 h 895913"/>
                  <a:gd name="connsiteX4" fmla="*/ 271411 w 359398"/>
                  <a:gd name="connsiteY4" fmla="*/ 895396 h 895913"/>
                  <a:gd name="connsiteX5" fmla="*/ 45203 w 359398"/>
                  <a:gd name="connsiteY5" fmla="*/ 672435 h 895913"/>
                  <a:gd name="connsiteX6" fmla="*/ 1002 w 359398"/>
                  <a:gd name="connsiteY6" fmla="*/ 346759 h 895913"/>
                  <a:gd name="connsiteX0" fmla="*/ 1002 w 351371"/>
                  <a:gd name="connsiteY0" fmla="*/ 346772 h 895926"/>
                  <a:gd name="connsiteX1" fmla="*/ 34530 w 351371"/>
                  <a:gd name="connsiteY1" fmla="*/ 662 h 895926"/>
                  <a:gd name="connsiteX2" fmla="*/ 235236 w 351371"/>
                  <a:gd name="connsiteY2" fmla="*/ 267515 h 895926"/>
                  <a:gd name="connsiteX3" fmla="*/ 350580 w 351371"/>
                  <a:gd name="connsiteY3" fmla="*/ 554699 h 895926"/>
                  <a:gd name="connsiteX4" fmla="*/ 271411 w 351371"/>
                  <a:gd name="connsiteY4" fmla="*/ 895409 h 895926"/>
                  <a:gd name="connsiteX5" fmla="*/ 45203 w 351371"/>
                  <a:gd name="connsiteY5" fmla="*/ 672448 h 895926"/>
                  <a:gd name="connsiteX6" fmla="*/ 1002 w 351371"/>
                  <a:gd name="connsiteY6" fmla="*/ 346772 h 895926"/>
                  <a:gd name="connsiteX0" fmla="*/ 1002 w 351251"/>
                  <a:gd name="connsiteY0" fmla="*/ 346772 h 958551"/>
                  <a:gd name="connsiteX1" fmla="*/ 34530 w 351251"/>
                  <a:gd name="connsiteY1" fmla="*/ 662 h 958551"/>
                  <a:gd name="connsiteX2" fmla="*/ 235236 w 351251"/>
                  <a:gd name="connsiteY2" fmla="*/ 267515 h 958551"/>
                  <a:gd name="connsiteX3" fmla="*/ 350580 w 351251"/>
                  <a:gd name="connsiteY3" fmla="*/ 554699 h 958551"/>
                  <a:gd name="connsiteX4" fmla="*/ 269207 w 351251"/>
                  <a:gd name="connsiteY4" fmla="*/ 958168 h 958551"/>
                  <a:gd name="connsiteX5" fmla="*/ 45203 w 351251"/>
                  <a:gd name="connsiteY5" fmla="*/ 672448 h 958551"/>
                  <a:gd name="connsiteX6" fmla="*/ 1002 w 351251"/>
                  <a:gd name="connsiteY6" fmla="*/ 346772 h 958551"/>
                  <a:gd name="connsiteX0" fmla="*/ 1002 w 350999"/>
                  <a:gd name="connsiteY0" fmla="*/ 346772 h 969643"/>
                  <a:gd name="connsiteX1" fmla="*/ 34530 w 350999"/>
                  <a:gd name="connsiteY1" fmla="*/ 662 h 969643"/>
                  <a:gd name="connsiteX2" fmla="*/ 235236 w 350999"/>
                  <a:gd name="connsiteY2" fmla="*/ 267515 h 969643"/>
                  <a:gd name="connsiteX3" fmla="*/ 350580 w 350999"/>
                  <a:gd name="connsiteY3" fmla="*/ 554699 h 969643"/>
                  <a:gd name="connsiteX4" fmla="*/ 269207 w 350999"/>
                  <a:gd name="connsiteY4" fmla="*/ 958168 h 969643"/>
                  <a:gd name="connsiteX5" fmla="*/ 45203 w 350999"/>
                  <a:gd name="connsiteY5" fmla="*/ 672448 h 969643"/>
                  <a:gd name="connsiteX6" fmla="*/ 1002 w 350999"/>
                  <a:gd name="connsiteY6" fmla="*/ 346772 h 969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0999" h="969643">
                    <a:moveTo>
                      <a:pt x="1002" y="346772"/>
                    </a:moveTo>
                    <a:cubicBezTo>
                      <a:pt x="-777" y="234808"/>
                      <a:pt x="-4509" y="13871"/>
                      <a:pt x="34530" y="662"/>
                    </a:cubicBezTo>
                    <a:cubicBezTo>
                      <a:pt x="73569" y="-12547"/>
                      <a:pt x="182561" y="175176"/>
                      <a:pt x="235236" y="267515"/>
                    </a:cubicBezTo>
                    <a:cubicBezTo>
                      <a:pt x="287911" y="359854"/>
                      <a:pt x="344918" y="439590"/>
                      <a:pt x="350580" y="554699"/>
                    </a:cubicBezTo>
                    <a:cubicBezTo>
                      <a:pt x="356242" y="669808"/>
                      <a:pt x="303281" y="1039055"/>
                      <a:pt x="269207" y="958168"/>
                    </a:cubicBezTo>
                    <a:cubicBezTo>
                      <a:pt x="212601" y="968328"/>
                      <a:pt x="89904" y="774347"/>
                      <a:pt x="45203" y="672448"/>
                    </a:cubicBezTo>
                    <a:cubicBezTo>
                      <a:pt x="502" y="570549"/>
                      <a:pt x="2781" y="458736"/>
                      <a:pt x="1002" y="346772"/>
                    </a:cubicBezTo>
                    <a:close/>
                  </a:path>
                </a:pathLst>
              </a:custGeom>
              <a:grpFill/>
              <a:ln>
                <a:solidFill>
                  <a:srgbClr val="0000A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194" name="Group 1193">
              <a:extLst>
                <a:ext uri="{FF2B5EF4-FFF2-40B4-BE49-F238E27FC236}">
                  <a16:creationId xmlns:a16="http://schemas.microsoft.com/office/drawing/2014/main" id="{413F2C9F-CF71-3FD3-DF07-1A40FB54FF79}"/>
                </a:ext>
              </a:extLst>
            </p:cNvPr>
            <p:cNvGrpSpPr/>
            <p:nvPr/>
          </p:nvGrpSpPr>
          <p:grpSpPr>
            <a:xfrm rot="2071685">
              <a:off x="5569316" y="2050593"/>
              <a:ext cx="350999" cy="969643"/>
              <a:chOff x="4645055" y="1456300"/>
              <a:chExt cx="350999" cy="969643"/>
            </a:xfrm>
            <a:grpFill/>
          </p:grpSpPr>
          <p:sp>
            <p:nvSpPr>
              <p:cNvPr id="1210" name="Oval 1209">
                <a:extLst>
                  <a:ext uri="{FF2B5EF4-FFF2-40B4-BE49-F238E27FC236}">
                    <a16:creationId xmlns:a16="http://schemas.microsoft.com/office/drawing/2014/main" id="{3F34A15B-91F4-D601-70D5-FA0546C4702A}"/>
                  </a:ext>
                </a:extLst>
              </p:cNvPr>
              <p:cNvSpPr/>
              <p:nvPr/>
            </p:nvSpPr>
            <p:spPr>
              <a:xfrm rot="19457905">
                <a:off x="4823960" y="1934921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0000A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1" name="Freeform: Shape 1210">
                <a:extLst>
                  <a:ext uri="{FF2B5EF4-FFF2-40B4-BE49-F238E27FC236}">
                    <a16:creationId xmlns:a16="http://schemas.microsoft.com/office/drawing/2014/main" id="{E3F8437C-A49E-C3E0-9E20-32FDF67F4E4D}"/>
                  </a:ext>
                </a:extLst>
              </p:cNvPr>
              <p:cNvSpPr/>
              <p:nvPr/>
            </p:nvSpPr>
            <p:spPr>
              <a:xfrm rot="19457905">
                <a:off x="4645055" y="1456300"/>
                <a:ext cx="350999" cy="969643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  <a:gd name="connsiteX0" fmla="*/ 54637 w 351160"/>
                  <a:gd name="connsiteY0" fmla="*/ 46854 h 535968"/>
                  <a:gd name="connsiteX1" fmla="*/ 115597 w 351160"/>
                  <a:gd name="connsiteY1" fmla="*/ 20728 h 535968"/>
                  <a:gd name="connsiteX2" fmla="*/ 246226 w 351160"/>
                  <a:gd name="connsiteY2" fmla="*/ 12020 h 535968"/>
                  <a:gd name="connsiteX3" fmla="*/ 350729 w 351160"/>
                  <a:gd name="connsiteY3" fmla="*/ 194900 h 535968"/>
                  <a:gd name="connsiteX4" fmla="*/ 271561 w 351160"/>
                  <a:gd name="connsiteY4" fmla="*/ 535610 h 535968"/>
                  <a:gd name="connsiteX5" fmla="*/ 11095 w 351160"/>
                  <a:gd name="connsiteY5" fmla="*/ 255860 h 535968"/>
                  <a:gd name="connsiteX6" fmla="*/ 54637 w 351160"/>
                  <a:gd name="connsiteY6" fmla="*/ 46854 h 535968"/>
                  <a:gd name="connsiteX0" fmla="*/ 54313 w 350836"/>
                  <a:gd name="connsiteY0" fmla="*/ 135906 h 625020"/>
                  <a:gd name="connsiteX1" fmla="*/ 97363 w 350836"/>
                  <a:gd name="connsiteY1" fmla="*/ 395 h 625020"/>
                  <a:gd name="connsiteX2" fmla="*/ 245902 w 350836"/>
                  <a:gd name="connsiteY2" fmla="*/ 101072 h 625020"/>
                  <a:gd name="connsiteX3" fmla="*/ 350405 w 350836"/>
                  <a:gd name="connsiteY3" fmla="*/ 283952 h 625020"/>
                  <a:gd name="connsiteX4" fmla="*/ 271237 w 350836"/>
                  <a:gd name="connsiteY4" fmla="*/ 624662 h 625020"/>
                  <a:gd name="connsiteX5" fmla="*/ 10771 w 350836"/>
                  <a:gd name="connsiteY5" fmla="*/ 344912 h 625020"/>
                  <a:gd name="connsiteX6" fmla="*/ 54313 w 350836"/>
                  <a:gd name="connsiteY6" fmla="*/ 135906 h 625020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3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2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92711"/>
                  <a:gd name="connsiteY0" fmla="*/ 245065 h 734179"/>
                  <a:gd name="connsiteX1" fmla="*/ 79143 w 392711"/>
                  <a:gd name="connsiteY1" fmla="*/ 168 h 734179"/>
                  <a:gd name="connsiteX2" fmla="*/ 245592 w 392711"/>
                  <a:gd name="connsiteY2" fmla="*/ 210231 h 734179"/>
                  <a:gd name="connsiteX3" fmla="*/ 392527 w 392711"/>
                  <a:gd name="connsiteY3" fmla="*/ 423603 h 734179"/>
                  <a:gd name="connsiteX4" fmla="*/ 270928 w 392711"/>
                  <a:gd name="connsiteY4" fmla="*/ 733821 h 734179"/>
                  <a:gd name="connsiteX5" fmla="*/ 10462 w 392711"/>
                  <a:gd name="connsiteY5" fmla="*/ 454071 h 734179"/>
                  <a:gd name="connsiteX6" fmla="*/ 54004 w 392711"/>
                  <a:gd name="connsiteY6" fmla="*/ 245065 h 734179"/>
                  <a:gd name="connsiteX0" fmla="*/ 54004 w 392558"/>
                  <a:gd name="connsiteY0" fmla="*/ 245382 h 734496"/>
                  <a:gd name="connsiteX1" fmla="*/ 79143 w 392558"/>
                  <a:gd name="connsiteY1" fmla="*/ 485 h 734496"/>
                  <a:gd name="connsiteX2" fmla="*/ 260838 w 392558"/>
                  <a:gd name="connsiteY2" fmla="*/ 189332 h 734496"/>
                  <a:gd name="connsiteX3" fmla="*/ 392527 w 392558"/>
                  <a:gd name="connsiteY3" fmla="*/ 423920 h 734496"/>
                  <a:gd name="connsiteX4" fmla="*/ 270928 w 392558"/>
                  <a:gd name="connsiteY4" fmla="*/ 734138 h 734496"/>
                  <a:gd name="connsiteX5" fmla="*/ 10462 w 392558"/>
                  <a:gd name="connsiteY5" fmla="*/ 454388 h 734496"/>
                  <a:gd name="connsiteX6" fmla="*/ 54004 w 392558"/>
                  <a:gd name="connsiteY6" fmla="*/ 245382 h 734496"/>
                  <a:gd name="connsiteX0" fmla="*/ 54004 w 392558"/>
                  <a:gd name="connsiteY0" fmla="*/ 245486 h 734600"/>
                  <a:gd name="connsiteX1" fmla="*/ 79143 w 392558"/>
                  <a:gd name="connsiteY1" fmla="*/ 589 h 734600"/>
                  <a:gd name="connsiteX2" fmla="*/ 260838 w 392558"/>
                  <a:gd name="connsiteY2" fmla="*/ 189436 h 734600"/>
                  <a:gd name="connsiteX3" fmla="*/ 392527 w 392558"/>
                  <a:gd name="connsiteY3" fmla="*/ 424024 h 734600"/>
                  <a:gd name="connsiteX4" fmla="*/ 270928 w 392558"/>
                  <a:gd name="connsiteY4" fmla="*/ 734242 h 734600"/>
                  <a:gd name="connsiteX5" fmla="*/ 10462 w 392558"/>
                  <a:gd name="connsiteY5" fmla="*/ 454492 h 734600"/>
                  <a:gd name="connsiteX6" fmla="*/ 54004 w 392558"/>
                  <a:gd name="connsiteY6" fmla="*/ 245486 h 734600"/>
                  <a:gd name="connsiteX0" fmla="*/ 24312 w 362866"/>
                  <a:gd name="connsiteY0" fmla="*/ 245486 h 734727"/>
                  <a:gd name="connsiteX1" fmla="*/ 49451 w 362866"/>
                  <a:gd name="connsiteY1" fmla="*/ 589 h 734727"/>
                  <a:gd name="connsiteX2" fmla="*/ 231146 w 362866"/>
                  <a:gd name="connsiteY2" fmla="*/ 189436 h 734727"/>
                  <a:gd name="connsiteX3" fmla="*/ 362835 w 362866"/>
                  <a:gd name="connsiteY3" fmla="*/ 424024 h 734727"/>
                  <a:gd name="connsiteX4" fmla="*/ 241236 w 362866"/>
                  <a:gd name="connsiteY4" fmla="*/ 734242 h 734727"/>
                  <a:gd name="connsiteX5" fmla="*/ 15028 w 362866"/>
                  <a:gd name="connsiteY5" fmla="*/ 511281 h 734727"/>
                  <a:gd name="connsiteX6" fmla="*/ 24312 w 362866"/>
                  <a:gd name="connsiteY6" fmla="*/ 245486 h 734727"/>
                  <a:gd name="connsiteX0" fmla="*/ 6063 w 377988"/>
                  <a:gd name="connsiteY0" fmla="*/ 231998 h 734502"/>
                  <a:gd name="connsiteX1" fmla="*/ 64573 w 377988"/>
                  <a:gd name="connsiteY1" fmla="*/ 357 h 734502"/>
                  <a:gd name="connsiteX2" fmla="*/ 246268 w 377988"/>
                  <a:gd name="connsiteY2" fmla="*/ 189204 h 734502"/>
                  <a:gd name="connsiteX3" fmla="*/ 377957 w 377988"/>
                  <a:gd name="connsiteY3" fmla="*/ 423792 h 734502"/>
                  <a:gd name="connsiteX4" fmla="*/ 256358 w 377988"/>
                  <a:gd name="connsiteY4" fmla="*/ 734010 h 734502"/>
                  <a:gd name="connsiteX5" fmla="*/ 30150 w 377988"/>
                  <a:gd name="connsiteY5" fmla="*/ 511049 h 734502"/>
                  <a:gd name="connsiteX6" fmla="*/ 6063 w 377988"/>
                  <a:gd name="connsiteY6" fmla="*/ 231998 h 734502"/>
                  <a:gd name="connsiteX0" fmla="*/ 6063 w 378504"/>
                  <a:gd name="connsiteY0" fmla="*/ 232014 h 734518"/>
                  <a:gd name="connsiteX1" fmla="*/ 64573 w 378504"/>
                  <a:gd name="connsiteY1" fmla="*/ 373 h 734518"/>
                  <a:gd name="connsiteX2" fmla="*/ 289802 w 378504"/>
                  <a:gd name="connsiteY2" fmla="*/ 188332 h 734518"/>
                  <a:gd name="connsiteX3" fmla="*/ 377957 w 378504"/>
                  <a:gd name="connsiteY3" fmla="*/ 423808 h 734518"/>
                  <a:gd name="connsiteX4" fmla="*/ 256358 w 378504"/>
                  <a:gd name="connsiteY4" fmla="*/ 734026 h 734518"/>
                  <a:gd name="connsiteX5" fmla="*/ 30150 w 378504"/>
                  <a:gd name="connsiteY5" fmla="*/ 511065 h 734518"/>
                  <a:gd name="connsiteX6" fmla="*/ 6063 w 378504"/>
                  <a:gd name="connsiteY6" fmla="*/ 232014 h 734518"/>
                  <a:gd name="connsiteX0" fmla="*/ 12287 w 384775"/>
                  <a:gd name="connsiteY0" fmla="*/ 392885 h 895389"/>
                  <a:gd name="connsiteX1" fmla="*/ 25701 w 384775"/>
                  <a:gd name="connsiteY1" fmla="*/ 150 h 895389"/>
                  <a:gd name="connsiteX2" fmla="*/ 296026 w 384775"/>
                  <a:gd name="connsiteY2" fmla="*/ 349203 h 895389"/>
                  <a:gd name="connsiteX3" fmla="*/ 384181 w 384775"/>
                  <a:gd name="connsiteY3" fmla="*/ 584679 h 895389"/>
                  <a:gd name="connsiteX4" fmla="*/ 262582 w 384775"/>
                  <a:gd name="connsiteY4" fmla="*/ 894897 h 895389"/>
                  <a:gd name="connsiteX5" fmla="*/ 36374 w 384775"/>
                  <a:gd name="connsiteY5" fmla="*/ 671936 h 895389"/>
                  <a:gd name="connsiteX6" fmla="*/ 12287 w 384775"/>
                  <a:gd name="connsiteY6" fmla="*/ 392885 h 895389"/>
                  <a:gd name="connsiteX0" fmla="*/ 9962 w 381856"/>
                  <a:gd name="connsiteY0" fmla="*/ 394527 h 897031"/>
                  <a:gd name="connsiteX1" fmla="*/ 23376 w 381856"/>
                  <a:gd name="connsiteY1" fmla="*/ 1792 h 897031"/>
                  <a:gd name="connsiteX2" fmla="*/ 260545 w 381856"/>
                  <a:gd name="connsiteY2" fmla="*/ 262675 h 897031"/>
                  <a:gd name="connsiteX3" fmla="*/ 381856 w 381856"/>
                  <a:gd name="connsiteY3" fmla="*/ 586321 h 897031"/>
                  <a:gd name="connsiteX4" fmla="*/ 260257 w 381856"/>
                  <a:gd name="connsiteY4" fmla="*/ 896539 h 897031"/>
                  <a:gd name="connsiteX5" fmla="*/ 34049 w 381856"/>
                  <a:gd name="connsiteY5" fmla="*/ 673578 h 897031"/>
                  <a:gd name="connsiteX6" fmla="*/ 9962 w 381856"/>
                  <a:gd name="connsiteY6" fmla="*/ 394527 h 897031"/>
                  <a:gd name="connsiteX0" fmla="*/ 8487 w 383259"/>
                  <a:gd name="connsiteY0" fmla="*/ 337699 h 895920"/>
                  <a:gd name="connsiteX1" fmla="*/ 24779 w 383259"/>
                  <a:gd name="connsiteY1" fmla="*/ 651 h 895920"/>
                  <a:gd name="connsiteX2" fmla="*/ 261948 w 383259"/>
                  <a:gd name="connsiteY2" fmla="*/ 261534 h 895920"/>
                  <a:gd name="connsiteX3" fmla="*/ 383259 w 383259"/>
                  <a:gd name="connsiteY3" fmla="*/ 585180 h 895920"/>
                  <a:gd name="connsiteX4" fmla="*/ 261660 w 383259"/>
                  <a:gd name="connsiteY4" fmla="*/ 895398 h 895920"/>
                  <a:gd name="connsiteX5" fmla="*/ 35452 w 383259"/>
                  <a:gd name="connsiteY5" fmla="*/ 672437 h 895920"/>
                  <a:gd name="connsiteX6" fmla="*/ 8487 w 383259"/>
                  <a:gd name="connsiteY6" fmla="*/ 337699 h 895920"/>
                  <a:gd name="connsiteX0" fmla="*/ 2125 w 394133"/>
                  <a:gd name="connsiteY0" fmla="*/ 346913 h 896067"/>
                  <a:gd name="connsiteX1" fmla="*/ 35653 w 394133"/>
                  <a:gd name="connsiteY1" fmla="*/ 803 h 896067"/>
                  <a:gd name="connsiteX2" fmla="*/ 272822 w 394133"/>
                  <a:gd name="connsiteY2" fmla="*/ 261686 h 896067"/>
                  <a:gd name="connsiteX3" fmla="*/ 394133 w 394133"/>
                  <a:gd name="connsiteY3" fmla="*/ 585332 h 896067"/>
                  <a:gd name="connsiteX4" fmla="*/ 272534 w 394133"/>
                  <a:gd name="connsiteY4" fmla="*/ 895550 h 896067"/>
                  <a:gd name="connsiteX5" fmla="*/ 46326 w 394133"/>
                  <a:gd name="connsiteY5" fmla="*/ 672589 h 896067"/>
                  <a:gd name="connsiteX6" fmla="*/ 2125 w 394133"/>
                  <a:gd name="connsiteY6" fmla="*/ 346913 h 896067"/>
                  <a:gd name="connsiteX0" fmla="*/ 2125 w 359876"/>
                  <a:gd name="connsiteY0" fmla="*/ 346876 h 896030"/>
                  <a:gd name="connsiteX1" fmla="*/ 35653 w 359876"/>
                  <a:gd name="connsiteY1" fmla="*/ 766 h 896030"/>
                  <a:gd name="connsiteX2" fmla="*/ 272822 w 359876"/>
                  <a:gd name="connsiteY2" fmla="*/ 261649 h 896030"/>
                  <a:gd name="connsiteX3" fmla="*/ 359876 w 359876"/>
                  <a:gd name="connsiteY3" fmla="*/ 528505 h 896030"/>
                  <a:gd name="connsiteX4" fmla="*/ 272534 w 359876"/>
                  <a:gd name="connsiteY4" fmla="*/ 895513 h 896030"/>
                  <a:gd name="connsiteX5" fmla="*/ 46326 w 359876"/>
                  <a:gd name="connsiteY5" fmla="*/ 672552 h 896030"/>
                  <a:gd name="connsiteX6" fmla="*/ 2125 w 359876"/>
                  <a:gd name="connsiteY6" fmla="*/ 346876 h 896030"/>
                  <a:gd name="connsiteX0" fmla="*/ 1002 w 359398"/>
                  <a:gd name="connsiteY0" fmla="*/ 346759 h 895913"/>
                  <a:gd name="connsiteX1" fmla="*/ 34530 w 359398"/>
                  <a:gd name="connsiteY1" fmla="*/ 649 h 895913"/>
                  <a:gd name="connsiteX2" fmla="*/ 235236 w 359398"/>
                  <a:gd name="connsiteY2" fmla="*/ 267502 h 895913"/>
                  <a:gd name="connsiteX3" fmla="*/ 358753 w 359398"/>
                  <a:gd name="connsiteY3" fmla="*/ 528388 h 895913"/>
                  <a:gd name="connsiteX4" fmla="*/ 271411 w 359398"/>
                  <a:gd name="connsiteY4" fmla="*/ 895396 h 895913"/>
                  <a:gd name="connsiteX5" fmla="*/ 45203 w 359398"/>
                  <a:gd name="connsiteY5" fmla="*/ 672435 h 895913"/>
                  <a:gd name="connsiteX6" fmla="*/ 1002 w 359398"/>
                  <a:gd name="connsiteY6" fmla="*/ 346759 h 895913"/>
                  <a:gd name="connsiteX0" fmla="*/ 1002 w 351371"/>
                  <a:gd name="connsiteY0" fmla="*/ 346772 h 895926"/>
                  <a:gd name="connsiteX1" fmla="*/ 34530 w 351371"/>
                  <a:gd name="connsiteY1" fmla="*/ 662 h 895926"/>
                  <a:gd name="connsiteX2" fmla="*/ 235236 w 351371"/>
                  <a:gd name="connsiteY2" fmla="*/ 267515 h 895926"/>
                  <a:gd name="connsiteX3" fmla="*/ 350580 w 351371"/>
                  <a:gd name="connsiteY3" fmla="*/ 554699 h 895926"/>
                  <a:gd name="connsiteX4" fmla="*/ 271411 w 351371"/>
                  <a:gd name="connsiteY4" fmla="*/ 895409 h 895926"/>
                  <a:gd name="connsiteX5" fmla="*/ 45203 w 351371"/>
                  <a:gd name="connsiteY5" fmla="*/ 672448 h 895926"/>
                  <a:gd name="connsiteX6" fmla="*/ 1002 w 351371"/>
                  <a:gd name="connsiteY6" fmla="*/ 346772 h 895926"/>
                  <a:gd name="connsiteX0" fmla="*/ 1002 w 351251"/>
                  <a:gd name="connsiteY0" fmla="*/ 346772 h 958551"/>
                  <a:gd name="connsiteX1" fmla="*/ 34530 w 351251"/>
                  <a:gd name="connsiteY1" fmla="*/ 662 h 958551"/>
                  <a:gd name="connsiteX2" fmla="*/ 235236 w 351251"/>
                  <a:gd name="connsiteY2" fmla="*/ 267515 h 958551"/>
                  <a:gd name="connsiteX3" fmla="*/ 350580 w 351251"/>
                  <a:gd name="connsiteY3" fmla="*/ 554699 h 958551"/>
                  <a:gd name="connsiteX4" fmla="*/ 269207 w 351251"/>
                  <a:gd name="connsiteY4" fmla="*/ 958168 h 958551"/>
                  <a:gd name="connsiteX5" fmla="*/ 45203 w 351251"/>
                  <a:gd name="connsiteY5" fmla="*/ 672448 h 958551"/>
                  <a:gd name="connsiteX6" fmla="*/ 1002 w 351251"/>
                  <a:gd name="connsiteY6" fmla="*/ 346772 h 958551"/>
                  <a:gd name="connsiteX0" fmla="*/ 1002 w 350999"/>
                  <a:gd name="connsiteY0" fmla="*/ 346772 h 969643"/>
                  <a:gd name="connsiteX1" fmla="*/ 34530 w 350999"/>
                  <a:gd name="connsiteY1" fmla="*/ 662 h 969643"/>
                  <a:gd name="connsiteX2" fmla="*/ 235236 w 350999"/>
                  <a:gd name="connsiteY2" fmla="*/ 267515 h 969643"/>
                  <a:gd name="connsiteX3" fmla="*/ 350580 w 350999"/>
                  <a:gd name="connsiteY3" fmla="*/ 554699 h 969643"/>
                  <a:gd name="connsiteX4" fmla="*/ 269207 w 350999"/>
                  <a:gd name="connsiteY4" fmla="*/ 958168 h 969643"/>
                  <a:gd name="connsiteX5" fmla="*/ 45203 w 350999"/>
                  <a:gd name="connsiteY5" fmla="*/ 672448 h 969643"/>
                  <a:gd name="connsiteX6" fmla="*/ 1002 w 350999"/>
                  <a:gd name="connsiteY6" fmla="*/ 346772 h 969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0999" h="969643">
                    <a:moveTo>
                      <a:pt x="1002" y="346772"/>
                    </a:moveTo>
                    <a:cubicBezTo>
                      <a:pt x="-777" y="234808"/>
                      <a:pt x="-4509" y="13871"/>
                      <a:pt x="34530" y="662"/>
                    </a:cubicBezTo>
                    <a:cubicBezTo>
                      <a:pt x="73569" y="-12547"/>
                      <a:pt x="182561" y="175176"/>
                      <a:pt x="235236" y="267515"/>
                    </a:cubicBezTo>
                    <a:cubicBezTo>
                      <a:pt x="287911" y="359854"/>
                      <a:pt x="344918" y="439590"/>
                      <a:pt x="350580" y="554699"/>
                    </a:cubicBezTo>
                    <a:cubicBezTo>
                      <a:pt x="356242" y="669808"/>
                      <a:pt x="303281" y="1039055"/>
                      <a:pt x="269207" y="958168"/>
                    </a:cubicBezTo>
                    <a:cubicBezTo>
                      <a:pt x="212601" y="968328"/>
                      <a:pt x="89904" y="774347"/>
                      <a:pt x="45203" y="672448"/>
                    </a:cubicBezTo>
                    <a:cubicBezTo>
                      <a:pt x="502" y="570549"/>
                      <a:pt x="2781" y="458736"/>
                      <a:pt x="1002" y="346772"/>
                    </a:cubicBezTo>
                    <a:close/>
                  </a:path>
                </a:pathLst>
              </a:custGeom>
              <a:grpFill/>
              <a:ln>
                <a:solidFill>
                  <a:srgbClr val="0000A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195" name="Group 1194">
              <a:extLst>
                <a:ext uri="{FF2B5EF4-FFF2-40B4-BE49-F238E27FC236}">
                  <a16:creationId xmlns:a16="http://schemas.microsoft.com/office/drawing/2014/main" id="{81C42C4B-92F3-C4EB-BE14-8A2D7A2B4DD9}"/>
                </a:ext>
              </a:extLst>
            </p:cNvPr>
            <p:cNvGrpSpPr/>
            <p:nvPr/>
          </p:nvGrpSpPr>
          <p:grpSpPr>
            <a:xfrm rot="12231030">
              <a:off x="4320874" y="2217734"/>
              <a:ext cx="350999" cy="969643"/>
              <a:chOff x="4645055" y="1456300"/>
              <a:chExt cx="350999" cy="969643"/>
            </a:xfrm>
            <a:grpFill/>
          </p:grpSpPr>
          <p:sp>
            <p:nvSpPr>
              <p:cNvPr id="1208" name="Oval 1207">
                <a:extLst>
                  <a:ext uri="{FF2B5EF4-FFF2-40B4-BE49-F238E27FC236}">
                    <a16:creationId xmlns:a16="http://schemas.microsoft.com/office/drawing/2014/main" id="{B8BE602A-9ACA-9315-A539-A0217E4F41CA}"/>
                  </a:ext>
                </a:extLst>
              </p:cNvPr>
              <p:cNvSpPr/>
              <p:nvPr/>
            </p:nvSpPr>
            <p:spPr>
              <a:xfrm rot="19457905">
                <a:off x="4823960" y="1934921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0000A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9" name="Freeform: Shape 1208">
                <a:extLst>
                  <a:ext uri="{FF2B5EF4-FFF2-40B4-BE49-F238E27FC236}">
                    <a16:creationId xmlns:a16="http://schemas.microsoft.com/office/drawing/2014/main" id="{0953E97E-3A39-5595-9396-EDA7BE9BCD3D}"/>
                  </a:ext>
                </a:extLst>
              </p:cNvPr>
              <p:cNvSpPr/>
              <p:nvPr/>
            </p:nvSpPr>
            <p:spPr>
              <a:xfrm rot="19457905">
                <a:off x="4645055" y="1456300"/>
                <a:ext cx="350999" cy="969643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  <a:gd name="connsiteX0" fmla="*/ 54637 w 351160"/>
                  <a:gd name="connsiteY0" fmla="*/ 46854 h 535968"/>
                  <a:gd name="connsiteX1" fmla="*/ 115597 w 351160"/>
                  <a:gd name="connsiteY1" fmla="*/ 20728 h 535968"/>
                  <a:gd name="connsiteX2" fmla="*/ 246226 w 351160"/>
                  <a:gd name="connsiteY2" fmla="*/ 12020 h 535968"/>
                  <a:gd name="connsiteX3" fmla="*/ 350729 w 351160"/>
                  <a:gd name="connsiteY3" fmla="*/ 194900 h 535968"/>
                  <a:gd name="connsiteX4" fmla="*/ 271561 w 351160"/>
                  <a:gd name="connsiteY4" fmla="*/ 535610 h 535968"/>
                  <a:gd name="connsiteX5" fmla="*/ 11095 w 351160"/>
                  <a:gd name="connsiteY5" fmla="*/ 255860 h 535968"/>
                  <a:gd name="connsiteX6" fmla="*/ 54637 w 351160"/>
                  <a:gd name="connsiteY6" fmla="*/ 46854 h 535968"/>
                  <a:gd name="connsiteX0" fmla="*/ 54313 w 350836"/>
                  <a:gd name="connsiteY0" fmla="*/ 135906 h 625020"/>
                  <a:gd name="connsiteX1" fmla="*/ 97363 w 350836"/>
                  <a:gd name="connsiteY1" fmla="*/ 395 h 625020"/>
                  <a:gd name="connsiteX2" fmla="*/ 245902 w 350836"/>
                  <a:gd name="connsiteY2" fmla="*/ 101072 h 625020"/>
                  <a:gd name="connsiteX3" fmla="*/ 350405 w 350836"/>
                  <a:gd name="connsiteY3" fmla="*/ 283952 h 625020"/>
                  <a:gd name="connsiteX4" fmla="*/ 271237 w 350836"/>
                  <a:gd name="connsiteY4" fmla="*/ 624662 h 625020"/>
                  <a:gd name="connsiteX5" fmla="*/ 10771 w 350836"/>
                  <a:gd name="connsiteY5" fmla="*/ 344912 h 625020"/>
                  <a:gd name="connsiteX6" fmla="*/ 54313 w 350836"/>
                  <a:gd name="connsiteY6" fmla="*/ 135906 h 625020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3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2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92711"/>
                  <a:gd name="connsiteY0" fmla="*/ 245065 h 734179"/>
                  <a:gd name="connsiteX1" fmla="*/ 79143 w 392711"/>
                  <a:gd name="connsiteY1" fmla="*/ 168 h 734179"/>
                  <a:gd name="connsiteX2" fmla="*/ 245592 w 392711"/>
                  <a:gd name="connsiteY2" fmla="*/ 210231 h 734179"/>
                  <a:gd name="connsiteX3" fmla="*/ 392527 w 392711"/>
                  <a:gd name="connsiteY3" fmla="*/ 423603 h 734179"/>
                  <a:gd name="connsiteX4" fmla="*/ 270928 w 392711"/>
                  <a:gd name="connsiteY4" fmla="*/ 733821 h 734179"/>
                  <a:gd name="connsiteX5" fmla="*/ 10462 w 392711"/>
                  <a:gd name="connsiteY5" fmla="*/ 454071 h 734179"/>
                  <a:gd name="connsiteX6" fmla="*/ 54004 w 392711"/>
                  <a:gd name="connsiteY6" fmla="*/ 245065 h 734179"/>
                  <a:gd name="connsiteX0" fmla="*/ 54004 w 392558"/>
                  <a:gd name="connsiteY0" fmla="*/ 245382 h 734496"/>
                  <a:gd name="connsiteX1" fmla="*/ 79143 w 392558"/>
                  <a:gd name="connsiteY1" fmla="*/ 485 h 734496"/>
                  <a:gd name="connsiteX2" fmla="*/ 260838 w 392558"/>
                  <a:gd name="connsiteY2" fmla="*/ 189332 h 734496"/>
                  <a:gd name="connsiteX3" fmla="*/ 392527 w 392558"/>
                  <a:gd name="connsiteY3" fmla="*/ 423920 h 734496"/>
                  <a:gd name="connsiteX4" fmla="*/ 270928 w 392558"/>
                  <a:gd name="connsiteY4" fmla="*/ 734138 h 734496"/>
                  <a:gd name="connsiteX5" fmla="*/ 10462 w 392558"/>
                  <a:gd name="connsiteY5" fmla="*/ 454388 h 734496"/>
                  <a:gd name="connsiteX6" fmla="*/ 54004 w 392558"/>
                  <a:gd name="connsiteY6" fmla="*/ 245382 h 734496"/>
                  <a:gd name="connsiteX0" fmla="*/ 54004 w 392558"/>
                  <a:gd name="connsiteY0" fmla="*/ 245486 h 734600"/>
                  <a:gd name="connsiteX1" fmla="*/ 79143 w 392558"/>
                  <a:gd name="connsiteY1" fmla="*/ 589 h 734600"/>
                  <a:gd name="connsiteX2" fmla="*/ 260838 w 392558"/>
                  <a:gd name="connsiteY2" fmla="*/ 189436 h 734600"/>
                  <a:gd name="connsiteX3" fmla="*/ 392527 w 392558"/>
                  <a:gd name="connsiteY3" fmla="*/ 424024 h 734600"/>
                  <a:gd name="connsiteX4" fmla="*/ 270928 w 392558"/>
                  <a:gd name="connsiteY4" fmla="*/ 734242 h 734600"/>
                  <a:gd name="connsiteX5" fmla="*/ 10462 w 392558"/>
                  <a:gd name="connsiteY5" fmla="*/ 454492 h 734600"/>
                  <a:gd name="connsiteX6" fmla="*/ 54004 w 392558"/>
                  <a:gd name="connsiteY6" fmla="*/ 245486 h 734600"/>
                  <a:gd name="connsiteX0" fmla="*/ 24312 w 362866"/>
                  <a:gd name="connsiteY0" fmla="*/ 245486 h 734727"/>
                  <a:gd name="connsiteX1" fmla="*/ 49451 w 362866"/>
                  <a:gd name="connsiteY1" fmla="*/ 589 h 734727"/>
                  <a:gd name="connsiteX2" fmla="*/ 231146 w 362866"/>
                  <a:gd name="connsiteY2" fmla="*/ 189436 h 734727"/>
                  <a:gd name="connsiteX3" fmla="*/ 362835 w 362866"/>
                  <a:gd name="connsiteY3" fmla="*/ 424024 h 734727"/>
                  <a:gd name="connsiteX4" fmla="*/ 241236 w 362866"/>
                  <a:gd name="connsiteY4" fmla="*/ 734242 h 734727"/>
                  <a:gd name="connsiteX5" fmla="*/ 15028 w 362866"/>
                  <a:gd name="connsiteY5" fmla="*/ 511281 h 734727"/>
                  <a:gd name="connsiteX6" fmla="*/ 24312 w 362866"/>
                  <a:gd name="connsiteY6" fmla="*/ 245486 h 734727"/>
                  <a:gd name="connsiteX0" fmla="*/ 6063 w 377988"/>
                  <a:gd name="connsiteY0" fmla="*/ 231998 h 734502"/>
                  <a:gd name="connsiteX1" fmla="*/ 64573 w 377988"/>
                  <a:gd name="connsiteY1" fmla="*/ 357 h 734502"/>
                  <a:gd name="connsiteX2" fmla="*/ 246268 w 377988"/>
                  <a:gd name="connsiteY2" fmla="*/ 189204 h 734502"/>
                  <a:gd name="connsiteX3" fmla="*/ 377957 w 377988"/>
                  <a:gd name="connsiteY3" fmla="*/ 423792 h 734502"/>
                  <a:gd name="connsiteX4" fmla="*/ 256358 w 377988"/>
                  <a:gd name="connsiteY4" fmla="*/ 734010 h 734502"/>
                  <a:gd name="connsiteX5" fmla="*/ 30150 w 377988"/>
                  <a:gd name="connsiteY5" fmla="*/ 511049 h 734502"/>
                  <a:gd name="connsiteX6" fmla="*/ 6063 w 377988"/>
                  <a:gd name="connsiteY6" fmla="*/ 231998 h 734502"/>
                  <a:gd name="connsiteX0" fmla="*/ 6063 w 378504"/>
                  <a:gd name="connsiteY0" fmla="*/ 232014 h 734518"/>
                  <a:gd name="connsiteX1" fmla="*/ 64573 w 378504"/>
                  <a:gd name="connsiteY1" fmla="*/ 373 h 734518"/>
                  <a:gd name="connsiteX2" fmla="*/ 289802 w 378504"/>
                  <a:gd name="connsiteY2" fmla="*/ 188332 h 734518"/>
                  <a:gd name="connsiteX3" fmla="*/ 377957 w 378504"/>
                  <a:gd name="connsiteY3" fmla="*/ 423808 h 734518"/>
                  <a:gd name="connsiteX4" fmla="*/ 256358 w 378504"/>
                  <a:gd name="connsiteY4" fmla="*/ 734026 h 734518"/>
                  <a:gd name="connsiteX5" fmla="*/ 30150 w 378504"/>
                  <a:gd name="connsiteY5" fmla="*/ 511065 h 734518"/>
                  <a:gd name="connsiteX6" fmla="*/ 6063 w 378504"/>
                  <a:gd name="connsiteY6" fmla="*/ 232014 h 734518"/>
                  <a:gd name="connsiteX0" fmla="*/ 12287 w 384775"/>
                  <a:gd name="connsiteY0" fmla="*/ 392885 h 895389"/>
                  <a:gd name="connsiteX1" fmla="*/ 25701 w 384775"/>
                  <a:gd name="connsiteY1" fmla="*/ 150 h 895389"/>
                  <a:gd name="connsiteX2" fmla="*/ 296026 w 384775"/>
                  <a:gd name="connsiteY2" fmla="*/ 349203 h 895389"/>
                  <a:gd name="connsiteX3" fmla="*/ 384181 w 384775"/>
                  <a:gd name="connsiteY3" fmla="*/ 584679 h 895389"/>
                  <a:gd name="connsiteX4" fmla="*/ 262582 w 384775"/>
                  <a:gd name="connsiteY4" fmla="*/ 894897 h 895389"/>
                  <a:gd name="connsiteX5" fmla="*/ 36374 w 384775"/>
                  <a:gd name="connsiteY5" fmla="*/ 671936 h 895389"/>
                  <a:gd name="connsiteX6" fmla="*/ 12287 w 384775"/>
                  <a:gd name="connsiteY6" fmla="*/ 392885 h 895389"/>
                  <a:gd name="connsiteX0" fmla="*/ 9962 w 381856"/>
                  <a:gd name="connsiteY0" fmla="*/ 394527 h 897031"/>
                  <a:gd name="connsiteX1" fmla="*/ 23376 w 381856"/>
                  <a:gd name="connsiteY1" fmla="*/ 1792 h 897031"/>
                  <a:gd name="connsiteX2" fmla="*/ 260545 w 381856"/>
                  <a:gd name="connsiteY2" fmla="*/ 262675 h 897031"/>
                  <a:gd name="connsiteX3" fmla="*/ 381856 w 381856"/>
                  <a:gd name="connsiteY3" fmla="*/ 586321 h 897031"/>
                  <a:gd name="connsiteX4" fmla="*/ 260257 w 381856"/>
                  <a:gd name="connsiteY4" fmla="*/ 896539 h 897031"/>
                  <a:gd name="connsiteX5" fmla="*/ 34049 w 381856"/>
                  <a:gd name="connsiteY5" fmla="*/ 673578 h 897031"/>
                  <a:gd name="connsiteX6" fmla="*/ 9962 w 381856"/>
                  <a:gd name="connsiteY6" fmla="*/ 394527 h 897031"/>
                  <a:gd name="connsiteX0" fmla="*/ 8487 w 383259"/>
                  <a:gd name="connsiteY0" fmla="*/ 337699 h 895920"/>
                  <a:gd name="connsiteX1" fmla="*/ 24779 w 383259"/>
                  <a:gd name="connsiteY1" fmla="*/ 651 h 895920"/>
                  <a:gd name="connsiteX2" fmla="*/ 261948 w 383259"/>
                  <a:gd name="connsiteY2" fmla="*/ 261534 h 895920"/>
                  <a:gd name="connsiteX3" fmla="*/ 383259 w 383259"/>
                  <a:gd name="connsiteY3" fmla="*/ 585180 h 895920"/>
                  <a:gd name="connsiteX4" fmla="*/ 261660 w 383259"/>
                  <a:gd name="connsiteY4" fmla="*/ 895398 h 895920"/>
                  <a:gd name="connsiteX5" fmla="*/ 35452 w 383259"/>
                  <a:gd name="connsiteY5" fmla="*/ 672437 h 895920"/>
                  <a:gd name="connsiteX6" fmla="*/ 8487 w 383259"/>
                  <a:gd name="connsiteY6" fmla="*/ 337699 h 895920"/>
                  <a:gd name="connsiteX0" fmla="*/ 2125 w 394133"/>
                  <a:gd name="connsiteY0" fmla="*/ 346913 h 896067"/>
                  <a:gd name="connsiteX1" fmla="*/ 35653 w 394133"/>
                  <a:gd name="connsiteY1" fmla="*/ 803 h 896067"/>
                  <a:gd name="connsiteX2" fmla="*/ 272822 w 394133"/>
                  <a:gd name="connsiteY2" fmla="*/ 261686 h 896067"/>
                  <a:gd name="connsiteX3" fmla="*/ 394133 w 394133"/>
                  <a:gd name="connsiteY3" fmla="*/ 585332 h 896067"/>
                  <a:gd name="connsiteX4" fmla="*/ 272534 w 394133"/>
                  <a:gd name="connsiteY4" fmla="*/ 895550 h 896067"/>
                  <a:gd name="connsiteX5" fmla="*/ 46326 w 394133"/>
                  <a:gd name="connsiteY5" fmla="*/ 672589 h 896067"/>
                  <a:gd name="connsiteX6" fmla="*/ 2125 w 394133"/>
                  <a:gd name="connsiteY6" fmla="*/ 346913 h 896067"/>
                  <a:gd name="connsiteX0" fmla="*/ 2125 w 359876"/>
                  <a:gd name="connsiteY0" fmla="*/ 346876 h 896030"/>
                  <a:gd name="connsiteX1" fmla="*/ 35653 w 359876"/>
                  <a:gd name="connsiteY1" fmla="*/ 766 h 896030"/>
                  <a:gd name="connsiteX2" fmla="*/ 272822 w 359876"/>
                  <a:gd name="connsiteY2" fmla="*/ 261649 h 896030"/>
                  <a:gd name="connsiteX3" fmla="*/ 359876 w 359876"/>
                  <a:gd name="connsiteY3" fmla="*/ 528505 h 896030"/>
                  <a:gd name="connsiteX4" fmla="*/ 272534 w 359876"/>
                  <a:gd name="connsiteY4" fmla="*/ 895513 h 896030"/>
                  <a:gd name="connsiteX5" fmla="*/ 46326 w 359876"/>
                  <a:gd name="connsiteY5" fmla="*/ 672552 h 896030"/>
                  <a:gd name="connsiteX6" fmla="*/ 2125 w 359876"/>
                  <a:gd name="connsiteY6" fmla="*/ 346876 h 896030"/>
                  <a:gd name="connsiteX0" fmla="*/ 1002 w 359398"/>
                  <a:gd name="connsiteY0" fmla="*/ 346759 h 895913"/>
                  <a:gd name="connsiteX1" fmla="*/ 34530 w 359398"/>
                  <a:gd name="connsiteY1" fmla="*/ 649 h 895913"/>
                  <a:gd name="connsiteX2" fmla="*/ 235236 w 359398"/>
                  <a:gd name="connsiteY2" fmla="*/ 267502 h 895913"/>
                  <a:gd name="connsiteX3" fmla="*/ 358753 w 359398"/>
                  <a:gd name="connsiteY3" fmla="*/ 528388 h 895913"/>
                  <a:gd name="connsiteX4" fmla="*/ 271411 w 359398"/>
                  <a:gd name="connsiteY4" fmla="*/ 895396 h 895913"/>
                  <a:gd name="connsiteX5" fmla="*/ 45203 w 359398"/>
                  <a:gd name="connsiteY5" fmla="*/ 672435 h 895913"/>
                  <a:gd name="connsiteX6" fmla="*/ 1002 w 359398"/>
                  <a:gd name="connsiteY6" fmla="*/ 346759 h 895913"/>
                  <a:gd name="connsiteX0" fmla="*/ 1002 w 351371"/>
                  <a:gd name="connsiteY0" fmla="*/ 346772 h 895926"/>
                  <a:gd name="connsiteX1" fmla="*/ 34530 w 351371"/>
                  <a:gd name="connsiteY1" fmla="*/ 662 h 895926"/>
                  <a:gd name="connsiteX2" fmla="*/ 235236 w 351371"/>
                  <a:gd name="connsiteY2" fmla="*/ 267515 h 895926"/>
                  <a:gd name="connsiteX3" fmla="*/ 350580 w 351371"/>
                  <a:gd name="connsiteY3" fmla="*/ 554699 h 895926"/>
                  <a:gd name="connsiteX4" fmla="*/ 271411 w 351371"/>
                  <a:gd name="connsiteY4" fmla="*/ 895409 h 895926"/>
                  <a:gd name="connsiteX5" fmla="*/ 45203 w 351371"/>
                  <a:gd name="connsiteY5" fmla="*/ 672448 h 895926"/>
                  <a:gd name="connsiteX6" fmla="*/ 1002 w 351371"/>
                  <a:gd name="connsiteY6" fmla="*/ 346772 h 895926"/>
                  <a:gd name="connsiteX0" fmla="*/ 1002 w 351251"/>
                  <a:gd name="connsiteY0" fmla="*/ 346772 h 958551"/>
                  <a:gd name="connsiteX1" fmla="*/ 34530 w 351251"/>
                  <a:gd name="connsiteY1" fmla="*/ 662 h 958551"/>
                  <a:gd name="connsiteX2" fmla="*/ 235236 w 351251"/>
                  <a:gd name="connsiteY2" fmla="*/ 267515 h 958551"/>
                  <a:gd name="connsiteX3" fmla="*/ 350580 w 351251"/>
                  <a:gd name="connsiteY3" fmla="*/ 554699 h 958551"/>
                  <a:gd name="connsiteX4" fmla="*/ 269207 w 351251"/>
                  <a:gd name="connsiteY4" fmla="*/ 958168 h 958551"/>
                  <a:gd name="connsiteX5" fmla="*/ 45203 w 351251"/>
                  <a:gd name="connsiteY5" fmla="*/ 672448 h 958551"/>
                  <a:gd name="connsiteX6" fmla="*/ 1002 w 351251"/>
                  <a:gd name="connsiteY6" fmla="*/ 346772 h 958551"/>
                  <a:gd name="connsiteX0" fmla="*/ 1002 w 350999"/>
                  <a:gd name="connsiteY0" fmla="*/ 346772 h 969643"/>
                  <a:gd name="connsiteX1" fmla="*/ 34530 w 350999"/>
                  <a:gd name="connsiteY1" fmla="*/ 662 h 969643"/>
                  <a:gd name="connsiteX2" fmla="*/ 235236 w 350999"/>
                  <a:gd name="connsiteY2" fmla="*/ 267515 h 969643"/>
                  <a:gd name="connsiteX3" fmla="*/ 350580 w 350999"/>
                  <a:gd name="connsiteY3" fmla="*/ 554699 h 969643"/>
                  <a:gd name="connsiteX4" fmla="*/ 269207 w 350999"/>
                  <a:gd name="connsiteY4" fmla="*/ 958168 h 969643"/>
                  <a:gd name="connsiteX5" fmla="*/ 45203 w 350999"/>
                  <a:gd name="connsiteY5" fmla="*/ 672448 h 969643"/>
                  <a:gd name="connsiteX6" fmla="*/ 1002 w 350999"/>
                  <a:gd name="connsiteY6" fmla="*/ 346772 h 969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0999" h="969643">
                    <a:moveTo>
                      <a:pt x="1002" y="346772"/>
                    </a:moveTo>
                    <a:cubicBezTo>
                      <a:pt x="-777" y="234808"/>
                      <a:pt x="-4509" y="13871"/>
                      <a:pt x="34530" y="662"/>
                    </a:cubicBezTo>
                    <a:cubicBezTo>
                      <a:pt x="73569" y="-12547"/>
                      <a:pt x="182561" y="175176"/>
                      <a:pt x="235236" y="267515"/>
                    </a:cubicBezTo>
                    <a:cubicBezTo>
                      <a:pt x="287911" y="359854"/>
                      <a:pt x="344918" y="439590"/>
                      <a:pt x="350580" y="554699"/>
                    </a:cubicBezTo>
                    <a:cubicBezTo>
                      <a:pt x="356242" y="669808"/>
                      <a:pt x="303281" y="1039055"/>
                      <a:pt x="269207" y="958168"/>
                    </a:cubicBezTo>
                    <a:cubicBezTo>
                      <a:pt x="212601" y="968328"/>
                      <a:pt x="89904" y="774347"/>
                      <a:pt x="45203" y="672448"/>
                    </a:cubicBezTo>
                    <a:cubicBezTo>
                      <a:pt x="502" y="570549"/>
                      <a:pt x="2781" y="458736"/>
                      <a:pt x="1002" y="346772"/>
                    </a:cubicBezTo>
                    <a:close/>
                  </a:path>
                </a:pathLst>
              </a:custGeom>
              <a:grpFill/>
              <a:ln>
                <a:solidFill>
                  <a:srgbClr val="0000A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196" name="Group 1195">
              <a:extLst>
                <a:ext uri="{FF2B5EF4-FFF2-40B4-BE49-F238E27FC236}">
                  <a16:creationId xmlns:a16="http://schemas.microsoft.com/office/drawing/2014/main" id="{CEEBE598-4E67-79E9-5679-C6E6CE50A8EA}"/>
                </a:ext>
              </a:extLst>
            </p:cNvPr>
            <p:cNvGrpSpPr/>
            <p:nvPr/>
          </p:nvGrpSpPr>
          <p:grpSpPr>
            <a:xfrm rot="11025896">
              <a:off x="4207366" y="2548310"/>
              <a:ext cx="350999" cy="969643"/>
              <a:chOff x="4645055" y="1456300"/>
              <a:chExt cx="350999" cy="969643"/>
            </a:xfrm>
            <a:grpFill/>
          </p:grpSpPr>
          <p:sp>
            <p:nvSpPr>
              <p:cNvPr id="1206" name="Oval 1205">
                <a:extLst>
                  <a:ext uri="{FF2B5EF4-FFF2-40B4-BE49-F238E27FC236}">
                    <a16:creationId xmlns:a16="http://schemas.microsoft.com/office/drawing/2014/main" id="{02447EFC-91A3-7D9C-F84E-EEF6E59AC900}"/>
                  </a:ext>
                </a:extLst>
              </p:cNvPr>
              <p:cNvSpPr/>
              <p:nvPr/>
            </p:nvSpPr>
            <p:spPr>
              <a:xfrm rot="19457905">
                <a:off x="4823960" y="1934921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0000A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7" name="Freeform: Shape 1206">
                <a:extLst>
                  <a:ext uri="{FF2B5EF4-FFF2-40B4-BE49-F238E27FC236}">
                    <a16:creationId xmlns:a16="http://schemas.microsoft.com/office/drawing/2014/main" id="{023C471A-B067-85D0-B33F-6F1E0B18CA11}"/>
                  </a:ext>
                </a:extLst>
              </p:cNvPr>
              <p:cNvSpPr/>
              <p:nvPr/>
            </p:nvSpPr>
            <p:spPr>
              <a:xfrm rot="19457905">
                <a:off x="4645055" y="1456300"/>
                <a:ext cx="350999" cy="969643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  <a:gd name="connsiteX0" fmla="*/ 54637 w 351160"/>
                  <a:gd name="connsiteY0" fmla="*/ 46854 h 535968"/>
                  <a:gd name="connsiteX1" fmla="*/ 115597 w 351160"/>
                  <a:gd name="connsiteY1" fmla="*/ 20728 h 535968"/>
                  <a:gd name="connsiteX2" fmla="*/ 246226 w 351160"/>
                  <a:gd name="connsiteY2" fmla="*/ 12020 h 535968"/>
                  <a:gd name="connsiteX3" fmla="*/ 350729 w 351160"/>
                  <a:gd name="connsiteY3" fmla="*/ 194900 h 535968"/>
                  <a:gd name="connsiteX4" fmla="*/ 271561 w 351160"/>
                  <a:gd name="connsiteY4" fmla="*/ 535610 h 535968"/>
                  <a:gd name="connsiteX5" fmla="*/ 11095 w 351160"/>
                  <a:gd name="connsiteY5" fmla="*/ 255860 h 535968"/>
                  <a:gd name="connsiteX6" fmla="*/ 54637 w 351160"/>
                  <a:gd name="connsiteY6" fmla="*/ 46854 h 535968"/>
                  <a:gd name="connsiteX0" fmla="*/ 54313 w 350836"/>
                  <a:gd name="connsiteY0" fmla="*/ 135906 h 625020"/>
                  <a:gd name="connsiteX1" fmla="*/ 97363 w 350836"/>
                  <a:gd name="connsiteY1" fmla="*/ 395 h 625020"/>
                  <a:gd name="connsiteX2" fmla="*/ 245902 w 350836"/>
                  <a:gd name="connsiteY2" fmla="*/ 101072 h 625020"/>
                  <a:gd name="connsiteX3" fmla="*/ 350405 w 350836"/>
                  <a:gd name="connsiteY3" fmla="*/ 283952 h 625020"/>
                  <a:gd name="connsiteX4" fmla="*/ 271237 w 350836"/>
                  <a:gd name="connsiteY4" fmla="*/ 624662 h 625020"/>
                  <a:gd name="connsiteX5" fmla="*/ 10771 w 350836"/>
                  <a:gd name="connsiteY5" fmla="*/ 344912 h 625020"/>
                  <a:gd name="connsiteX6" fmla="*/ 54313 w 350836"/>
                  <a:gd name="connsiteY6" fmla="*/ 135906 h 625020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3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2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92711"/>
                  <a:gd name="connsiteY0" fmla="*/ 245065 h 734179"/>
                  <a:gd name="connsiteX1" fmla="*/ 79143 w 392711"/>
                  <a:gd name="connsiteY1" fmla="*/ 168 h 734179"/>
                  <a:gd name="connsiteX2" fmla="*/ 245592 w 392711"/>
                  <a:gd name="connsiteY2" fmla="*/ 210231 h 734179"/>
                  <a:gd name="connsiteX3" fmla="*/ 392527 w 392711"/>
                  <a:gd name="connsiteY3" fmla="*/ 423603 h 734179"/>
                  <a:gd name="connsiteX4" fmla="*/ 270928 w 392711"/>
                  <a:gd name="connsiteY4" fmla="*/ 733821 h 734179"/>
                  <a:gd name="connsiteX5" fmla="*/ 10462 w 392711"/>
                  <a:gd name="connsiteY5" fmla="*/ 454071 h 734179"/>
                  <a:gd name="connsiteX6" fmla="*/ 54004 w 392711"/>
                  <a:gd name="connsiteY6" fmla="*/ 245065 h 734179"/>
                  <a:gd name="connsiteX0" fmla="*/ 54004 w 392558"/>
                  <a:gd name="connsiteY0" fmla="*/ 245382 h 734496"/>
                  <a:gd name="connsiteX1" fmla="*/ 79143 w 392558"/>
                  <a:gd name="connsiteY1" fmla="*/ 485 h 734496"/>
                  <a:gd name="connsiteX2" fmla="*/ 260838 w 392558"/>
                  <a:gd name="connsiteY2" fmla="*/ 189332 h 734496"/>
                  <a:gd name="connsiteX3" fmla="*/ 392527 w 392558"/>
                  <a:gd name="connsiteY3" fmla="*/ 423920 h 734496"/>
                  <a:gd name="connsiteX4" fmla="*/ 270928 w 392558"/>
                  <a:gd name="connsiteY4" fmla="*/ 734138 h 734496"/>
                  <a:gd name="connsiteX5" fmla="*/ 10462 w 392558"/>
                  <a:gd name="connsiteY5" fmla="*/ 454388 h 734496"/>
                  <a:gd name="connsiteX6" fmla="*/ 54004 w 392558"/>
                  <a:gd name="connsiteY6" fmla="*/ 245382 h 734496"/>
                  <a:gd name="connsiteX0" fmla="*/ 54004 w 392558"/>
                  <a:gd name="connsiteY0" fmla="*/ 245486 h 734600"/>
                  <a:gd name="connsiteX1" fmla="*/ 79143 w 392558"/>
                  <a:gd name="connsiteY1" fmla="*/ 589 h 734600"/>
                  <a:gd name="connsiteX2" fmla="*/ 260838 w 392558"/>
                  <a:gd name="connsiteY2" fmla="*/ 189436 h 734600"/>
                  <a:gd name="connsiteX3" fmla="*/ 392527 w 392558"/>
                  <a:gd name="connsiteY3" fmla="*/ 424024 h 734600"/>
                  <a:gd name="connsiteX4" fmla="*/ 270928 w 392558"/>
                  <a:gd name="connsiteY4" fmla="*/ 734242 h 734600"/>
                  <a:gd name="connsiteX5" fmla="*/ 10462 w 392558"/>
                  <a:gd name="connsiteY5" fmla="*/ 454492 h 734600"/>
                  <a:gd name="connsiteX6" fmla="*/ 54004 w 392558"/>
                  <a:gd name="connsiteY6" fmla="*/ 245486 h 734600"/>
                  <a:gd name="connsiteX0" fmla="*/ 24312 w 362866"/>
                  <a:gd name="connsiteY0" fmla="*/ 245486 h 734727"/>
                  <a:gd name="connsiteX1" fmla="*/ 49451 w 362866"/>
                  <a:gd name="connsiteY1" fmla="*/ 589 h 734727"/>
                  <a:gd name="connsiteX2" fmla="*/ 231146 w 362866"/>
                  <a:gd name="connsiteY2" fmla="*/ 189436 h 734727"/>
                  <a:gd name="connsiteX3" fmla="*/ 362835 w 362866"/>
                  <a:gd name="connsiteY3" fmla="*/ 424024 h 734727"/>
                  <a:gd name="connsiteX4" fmla="*/ 241236 w 362866"/>
                  <a:gd name="connsiteY4" fmla="*/ 734242 h 734727"/>
                  <a:gd name="connsiteX5" fmla="*/ 15028 w 362866"/>
                  <a:gd name="connsiteY5" fmla="*/ 511281 h 734727"/>
                  <a:gd name="connsiteX6" fmla="*/ 24312 w 362866"/>
                  <a:gd name="connsiteY6" fmla="*/ 245486 h 734727"/>
                  <a:gd name="connsiteX0" fmla="*/ 6063 w 377988"/>
                  <a:gd name="connsiteY0" fmla="*/ 231998 h 734502"/>
                  <a:gd name="connsiteX1" fmla="*/ 64573 w 377988"/>
                  <a:gd name="connsiteY1" fmla="*/ 357 h 734502"/>
                  <a:gd name="connsiteX2" fmla="*/ 246268 w 377988"/>
                  <a:gd name="connsiteY2" fmla="*/ 189204 h 734502"/>
                  <a:gd name="connsiteX3" fmla="*/ 377957 w 377988"/>
                  <a:gd name="connsiteY3" fmla="*/ 423792 h 734502"/>
                  <a:gd name="connsiteX4" fmla="*/ 256358 w 377988"/>
                  <a:gd name="connsiteY4" fmla="*/ 734010 h 734502"/>
                  <a:gd name="connsiteX5" fmla="*/ 30150 w 377988"/>
                  <a:gd name="connsiteY5" fmla="*/ 511049 h 734502"/>
                  <a:gd name="connsiteX6" fmla="*/ 6063 w 377988"/>
                  <a:gd name="connsiteY6" fmla="*/ 231998 h 734502"/>
                  <a:gd name="connsiteX0" fmla="*/ 6063 w 378504"/>
                  <a:gd name="connsiteY0" fmla="*/ 232014 h 734518"/>
                  <a:gd name="connsiteX1" fmla="*/ 64573 w 378504"/>
                  <a:gd name="connsiteY1" fmla="*/ 373 h 734518"/>
                  <a:gd name="connsiteX2" fmla="*/ 289802 w 378504"/>
                  <a:gd name="connsiteY2" fmla="*/ 188332 h 734518"/>
                  <a:gd name="connsiteX3" fmla="*/ 377957 w 378504"/>
                  <a:gd name="connsiteY3" fmla="*/ 423808 h 734518"/>
                  <a:gd name="connsiteX4" fmla="*/ 256358 w 378504"/>
                  <a:gd name="connsiteY4" fmla="*/ 734026 h 734518"/>
                  <a:gd name="connsiteX5" fmla="*/ 30150 w 378504"/>
                  <a:gd name="connsiteY5" fmla="*/ 511065 h 734518"/>
                  <a:gd name="connsiteX6" fmla="*/ 6063 w 378504"/>
                  <a:gd name="connsiteY6" fmla="*/ 232014 h 734518"/>
                  <a:gd name="connsiteX0" fmla="*/ 12287 w 384775"/>
                  <a:gd name="connsiteY0" fmla="*/ 392885 h 895389"/>
                  <a:gd name="connsiteX1" fmla="*/ 25701 w 384775"/>
                  <a:gd name="connsiteY1" fmla="*/ 150 h 895389"/>
                  <a:gd name="connsiteX2" fmla="*/ 296026 w 384775"/>
                  <a:gd name="connsiteY2" fmla="*/ 349203 h 895389"/>
                  <a:gd name="connsiteX3" fmla="*/ 384181 w 384775"/>
                  <a:gd name="connsiteY3" fmla="*/ 584679 h 895389"/>
                  <a:gd name="connsiteX4" fmla="*/ 262582 w 384775"/>
                  <a:gd name="connsiteY4" fmla="*/ 894897 h 895389"/>
                  <a:gd name="connsiteX5" fmla="*/ 36374 w 384775"/>
                  <a:gd name="connsiteY5" fmla="*/ 671936 h 895389"/>
                  <a:gd name="connsiteX6" fmla="*/ 12287 w 384775"/>
                  <a:gd name="connsiteY6" fmla="*/ 392885 h 895389"/>
                  <a:gd name="connsiteX0" fmla="*/ 9962 w 381856"/>
                  <a:gd name="connsiteY0" fmla="*/ 394527 h 897031"/>
                  <a:gd name="connsiteX1" fmla="*/ 23376 w 381856"/>
                  <a:gd name="connsiteY1" fmla="*/ 1792 h 897031"/>
                  <a:gd name="connsiteX2" fmla="*/ 260545 w 381856"/>
                  <a:gd name="connsiteY2" fmla="*/ 262675 h 897031"/>
                  <a:gd name="connsiteX3" fmla="*/ 381856 w 381856"/>
                  <a:gd name="connsiteY3" fmla="*/ 586321 h 897031"/>
                  <a:gd name="connsiteX4" fmla="*/ 260257 w 381856"/>
                  <a:gd name="connsiteY4" fmla="*/ 896539 h 897031"/>
                  <a:gd name="connsiteX5" fmla="*/ 34049 w 381856"/>
                  <a:gd name="connsiteY5" fmla="*/ 673578 h 897031"/>
                  <a:gd name="connsiteX6" fmla="*/ 9962 w 381856"/>
                  <a:gd name="connsiteY6" fmla="*/ 394527 h 897031"/>
                  <a:gd name="connsiteX0" fmla="*/ 8487 w 383259"/>
                  <a:gd name="connsiteY0" fmla="*/ 337699 h 895920"/>
                  <a:gd name="connsiteX1" fmla="*/ 24779 w 383259"/>
                  <a:gd name="connsiteY1" fmla="*/ 651 h 895920"/>
                  <a:gd name="connsiteX2" fmla="*/ 261948 w 383259"/>
                  <a:gd name="connsiteY2" fmla="*/ 261534 h 895920"/>
                  <a:gd name="connsiteX3" fmla="*/ 383259 w 383259"/>
                  <a:gd name="connsiteY3" fmla="*/ 585180 h 895920"/>
                  <a:gd name="connsiteX4" fmla="*/ 261660 w 383259"/>
                  <a:gd name="connsiteY4" fmla="*/ 895398 h 895920"/>
                  <a:gd name="connsiteX5" fmla="*/ 35452 w 383259"/>
                  <a:gd name="connsiteY5" fmla="*/ 672437 h 895920"/>
                  <a:gd name="connsiteX6" fmla="*/ 8487 w 383259"/>
                  <a:gd name="connsiteY6" fmla="*/ 337699 h 895920"/>
                  <a:gd name="connsiteX0" fmla="*/ 2125 w 394133"/>
                  <a:gd name="connsiteY0" fmla="*/ 346913 h 896067"/>
                  <a:gd name="connsiteX1" fmla="*/ 35653 w 394133"/>
                  <a:gd name="connsiteY1" fmla="*/ 803 h 896067"/>
                  <a:gd name="connsiteX2" fmla="*/ 272822 w 394133"/>
                  <a:gd name="connsiteY2" fmla="*/ 261686 h 896067"/>
                  <a:gd name="connsiteX3" fmla="*/ 394133 w 394133"/>
                  <a:gd name="connsiteY3" fmla="*/ 585332 h 896067"/>
                  <a:gd name="connsiteX4" fmla="*/ 272534 w 394133"/>
                  <a:gd name="connsiteY4" fmla="*/ 895550 h 896067"/>
                  <a:gd name="connsiteX5" fmla="*/ 46326 w 394133"/>
                  <a:gd name="connsiteY5" fmla="*/ 672589 h 896067"/>
                  <a:gd name="connsiteX6" fmla="*/ 2125 w 394133"/>
                  <a:gd name="connsiteY6" fmla="*/ 346913 h 896067"/>
                  <a:gd name="connsiteX0" fmla="*/ 2125 w 359876"/>
                  <a:gd name="connsiteY0" fmla="*/ 346876 h 896030"/>
                  <a:gd name="connsiteX1" fmla="*/ 35653 w 359876"/>
                  <a:gd name="connsiteY1" fmla="*/ 766 h 896030"/>
                  <a:gd name="connsiteX2" fmla="*/ 272822 w 359876"/>
                  <a:gd name="connsiteY2" fmla="*/ 261649 h 896030"/>
                  <a:gd name="connsiteX3" fmla="*/ 359876 w 359876"/>
                  <a:gd name="connsiteY3" fmla="*/ 528505 h 896030"/>
                  <a:gd name="connsiteX4" fmla="*/ 272534 w 359876"/>
                  <a:gd name="connsiteY4" fmla="*/ 895513 h 896030"/>
                  <a:gd name="connsiteX5" fmla="*/ 46326 w 359876"/>
                  <a:gd name="connsiteY5" fmla="*/ 672552 h 896030"/>
                  <a:gd name="connsiteX6" fmla="*/ 2125 w 359876"/>
                  <a:gd name="connsiteY6" fmla="*/ 346876 h 896030"/>
                  <a:gd name="connsiteX0" fmla="*/ 1002 w 359398"/>
                  <a:gd name="connsiteY0" fmla="*/ 346759 h 895913"/>
                  <a:gd name="connsiteX1" fmla="*/ 34530 w 359398"/>
                  <a:gd name="connsiteY1" fmla="*/ 649 h 895913"/>
                  <a:gd name="connsiteX2" fmla="*/ 235236 w 359398"/>
                  <a:gd name="connsiteY2" fmla="*/ 267502 h 895913"/>
                  <a:gd name="connsiteX3" fmla="*/ 358753 w 359398"/>
                  <a:gd name="connsiteY3" fmla="*/ 528388 h 895913"/>
                  <a:gd name="connsiteX4" fmla="*/ 271411 w 359398"/>
                  <a:gd name="connsiteY4" fmla="*/ 895396 h 895913"/>
                  <a:gd name="connsiteX5" fmla="*/ 45203 w 359398"/>
                  <a:gd name="connsiteY5" fmla="*/ 672435 h 895913"/>
                  <a:gd name="connsiteX6" fmla="*/ 1002 w 359398"/>
                  <a:gd name="connsiteY6" fmla="*/ 346759 h 895913"/>
                  <a:gd name="connsiteX0" fmla="*/ 1002 w 351371"/>
                  <a:gd name="connsiteY0" fmla="*/ 346772 h 895926"/>
                  <a:gd name="connsiteX1" fmla="*/ 34530 w 351371"/>
                  <a:gd name="connsiteY1" fmla="*/ 662 h 895926"/>
                  <a:gd name="connsiteX2" fmla="*/ 235236 w 351371"/>
                  <a:gd name="connsiteY2" fmla="*/ 267515 h 895926"/>
                  <a:gd name="connsiteX3" fmla="*/ 350580 w 351371"/>
                  <a:gd name="connsiteY3" fmla="*/ 554699 h 895926"/>
                  <a:gd name="connsiteX4" fmla="*/ 271411 w 351371"/>
                  <a:gd name="connsiteY4" fmla="*/ 895409 h 895926"/>
                  <a:gd name="connsiteX5" fmla="*/ 45203 w 351371"/>
                  <a:gd name="connsiteY5" fmla="*/ 672448 h 895926"/>
                  <a:gd name="connsiteX6" fmla="*/ 1002 w 351371"/>
                  <a:gd name="connsiteY6" fmla="*/ 346772 h 895926"/>
                  <a:gd name="connsiteX0" fmla="*/ 1002 w 351251"/>
                  <a:gd name="connsiteY0" fmla="*/ 346772 h 958551"/>
                  <a:gd name="connsiteX1" fmla="*/ 34530 w 351251"/>
                  <a:gd name="connsiteY1" fmla="*/ 662 h 958551"/>
                  <a:gd name="connsiteX2" fmla="*/ 235236 w 351251"/>
                  <a:gd name="connsiteY2" fmla="*/ 267515 h 958551"/>
                  <a:gd name="connsiteX3" fmla="*/ 350580 w 351251"/>
                  <a:gd name="connsiteY3" fmla="*/ 554699 h 958551"/>
                  <a:gd name="connsiteX4" fmla="*/ 269207 w 351251"/>
                  <a:gd name="connsiteY4" fmla="*/ 958168 h 958551"/>
                  <a:gd name="connsiteX5" fmla="*/ 45203 w 351251"/>
                  <a:gd name="connsiteY5" fmla="*/ 672448 h 958551"/>
                  <a:gd name="connsiteX6" fmla="*/ 1002 w 351251"/>
                  <a:gd name="connsiteY6" fmla="*/ 346772 h 958551"/>
                  <a:gd name="connsiteX0" fmla="*/ 1002 w 350999"/>
                  <a:gd name="connsiteY0" fmla="*/ 346772 h 969643"/>
                  <a:gd name="connsiteX1" fmla="*/ 34530 w 350999"/>
                  <a:gd name="connsiteY1" fmla="*/ 662 h 969643"/>
                  <a:gd name="connsiteX2" fmla="*/ 235236 w 350999"/>
                  <a:gd name="connsiteY2" fmla="*/ 267515 h 969643"/>
                  <a:gd name="connsiteX3" fmla="*/ 350580 w 350999"/>
                  <a:gd name="connsiteY3" fmla="*/ 554699 h 969643"/>
                  <a:gd name="connsiteX4" fmla="*/ 269207 w 350999"/>
                  <a:gd name="connsiteY4" fmla="*/ 958168 h 969643"/>
                  <a:gd name="connsiteX5" fmla="*/ 45203 w 350999"/>
                  <a:gd name="connsiteY5" fmla="*/ 672448 h 969643"/>
                  <a:gd name="connsiteX6" fmla="*/ 1002 w 350999"/>
                  <a:gd name="connsiteY6" fmla="*/ 346772 h 969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0999" h="969643">
                    <a:moveTo>
                      <a:pt x="1002" y="346772"/>
                    </a:moveTo>
                    <a:cubicBezTo>
                      <a:pt x="-777" y="234808"/>
                      <a:pt x="-4509" y="13871"/>
                      <a:pt x="34530" y="662"/>
                    </a:cubicBezTo>
                    <a:cubicBezTo>
                      <a:pt x="73569" y="-12547"/>
                      <a:pt x="182561" y="175176"/>
                      <a:pt x="235236" y="267515"/>
                    </a:cubicBezTo>
                    <a:cubicBezTo>
                      <a:pt x="287911" y="359854"/>
                      <a:pt x="344918" y="439590"/>
                      <a:pt x="350580" y="554699"/>
                    </a:cubicBezTo>
                    <a:cubicBezTo>
                      <a:pt x="356242" y="669808"/>
                      <a:pt x="303281" y="1039055"/>
                      <a:pt x="269207" y="958168"/>
                    </a:cubicBezTo>
                    <a:cubicBezTo>
                      <a:pt x="212601" y="968328"/>
                      <a:pt x="89904" y="774347"/>
                      <a:pt x="45203" y="672448"/>
                    </a:cubicBezTo>
                    <a:cubicBezTo>
                      <a:pt x="502" y="570549"/>
                      <a:pt x="2781" y="458736"/>
                      <a:pt x="1002" y="346772"/>
                    </a:cubicBezTo>
                    <a:close/>
                  </a:path>
                </a:pathLst>
              </a:custGeom>
              <a:grpFill/>
              <a:ln>
                <a:solidFill>
                  <a:srgbClr val="0000A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197" name="Group 1196">
              <a:extLst>
                <a:ext uri="{FF2B5EF4-FFF2-40B4-BE49-F238E27FC236}">
                  <a16:creationId xmlns:a16="http://schemas.microsoft.com/office/drawing/2014/main" id="{B98077D5-ABD3-69E1-211C-91BADD655281}"/>
                </a:ext>
              </a:extLst>
            </p:cNvPr>
            <p:cNvGrpSpPr/>
            <p:nvPr/>
          </p:nvGrpSpPr>
          <p:grpSpPr>
            <a:xfrm rot="14108553">
              <a:off x="3953225" y="1754475"/>
              <a:ext cx="350999" cy="969643"/>
              <a:chOff x="4645055" y="1456300"/>
              <a:chExt cx="350999" cy="969643"/>
            </a:xfrm>
            <a:grpFill/>
          </p:grpSpPr>
          <p:sp>
            <p:nvSpPr>
              <p:cNvPr id="1204" name="Oval 1203">
                <a:extLst>
                  <a:ext uri="{FF2B5EF4-FFF2-40B4-BE49-F238E27FC236}">
                    <a16:creationId xmlns:a16="http://schemas.microsoft.com/office/drawing/2014/main" id="{BC7C2E1B-1571-E509-6057-3626D0A01856}"/>
                  </a:ext>
                </a:extLst>
              </p:cNvPr>
              <p:cNvSpPr/>
              <p:nvPr/>
            </p:nvSpPr>
            <p:spPr>
              <a:xfrm rot="19457905">
                <a:off x="4823960" y="1934921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0000A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5" name="Freeform: Shape 1204">
                <a:extLst>
                  <a:ext uri="{FF2B5EF4-FFF2-40B4-BE49-F238E27FC236}">
                    <a16:creationId xmlns:a16="http://schemas.microsoft.com/office/drawing/2014/main" id="{B8F196B4-2519-7BB3-7228-BC3ECBFC7405}"/>
                  </a:ext>
                </a:extLst>
              </p:cNvPr>
              <p:cNvSpPr/>
              <p:nvPr/>
            </p:nvSpPr>
            <p:spPr>
              <a:xfrm rot="19457905">
                <a:off x="4645055" y="1456300"/>
                <a:ext cx="350999" cy="969643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  <a:gd name="connsiteX0" fmla="*/ 54637 w 351160"/>
                  <a:gd name="connsiteY0" fmla="*/ 46854 h 535968"/>
                  <a:gd name="connsiteX1" fmla="*/ 115597 w 351160"/>
                  <a:gd name="connsiteY1" fmla="*/ 20728 h 535968"/>
                  <a:gd name="connsiteX2" fmla="*/ 246226 w 351160"/>
                  <a:gd name="connsiteY2" fmla="*/ 12020 h 535968"/>
                  <a:gd name="connsiteX3" fmla="*/ 350729 w 351160"/>
                  <a:gd name="connsiteY3" fmla="*/ 194900 h 535968"/>
                  <a:gd name="connsiteX4" fmla="*/ 271561 w 351160"/>
                  <a:gd name="connsiteY4" fmla="*/ 535610 h 535968"/>
                  <a:gd name="connsiteX5" fmla="*/ 11095 w 351160"/>
                  <a:gd name="connsiteY5" fmla="*/ 255860 h 535968"/>
                  <a:gd name="connsiteX6" fmla="*/ 54637 w 351160"/>
                  <a:gd name="connsiteY6" fmla="*/ 46854 h 535968"/>
                  <a:gd name="connsiteX0" fmla="*/ 54313 w 350836"/>
                  <a:gd name="connsiteY0" fmla="*/ 135906 h 625020"/>
                  <a:gd name="connsiteX1" fmla="*/ 97363 w 350836"/>
                  <a:gd name="connsiteY1" fmla="*/ 395 h 625020"/>
                  <a:gd name="connsiteX2" fmla="*/ 245902 w 350836"/>
                  <a:gd name="connsiteY2" fmla="*/ 101072 h 625020"/>
                  <a:gd name="connsiteX3" fmla="*/ 350405 w 350836"/>
                  <a:gd name="connsiteY3" fmla="*/ 283952 h 625020"/>
                  <a:gd name="connsiteX4" fmla="*/ 271237 w 350836"/>
                  <a:gd name="connsiteY4" fmla="*/ 624662 h 625020"/>
                  <a:gd name="connsiteX5" fmla="*/ 10771 w 350836"/>
                  <a:gd name="connsiteY5" fmla="*/ 344912 h 625020"/>
                  <a:gd name="connsiteX6" fmla="*/ 54313 w 350836"/>
                  <a:gd name="connsiteY6" fmla="*/ 135906 h 625020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3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2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92711"/>
                  <a:gd name="connsiteY0" fmla="*/ 245065 h 734179"/>
                  <a:gd name="connsiteX1" fmla="*/ 79143 w 392711"/>
                  <a:gd name="connsiteY1" fmla="*/ 168 h 734179"/>
                  <a:gd name="connsiteX2" fmla="*/ 245592 w 392711"/>
                  <a:gd name="connsiteY2" fmla="*/ 210231 h 734179"/>
                  <a:gd name="connsiteX3" fmla="*/ 392527 w 392711"/>
                  <a:gd name="connsiteY3" fmla="*/ 423603 h 734179"/>
                  <a:gd name="connsiteX4" fmla="*/ 270928 w 392711"/>
                  <a:gd name="connsiteY4" fmla="*/ 733821 h 734179"/>
                  <a:gd name="connsiteX5" fmla="*/ 10462 w 392711"/>
                  <a:gd name="connsiteY5" fmla="*/ 454071 h 734179"/>
                  <a:gd name="connsiteX6" fmla="*/ 54004 w 392711"/>
                  <a:gd name="connsiteY6" fmla="*/ 245065 h 734179"/>
                  <a:gd name="connsiteX0" fmla="*/ 54004 w 392558"/>
                  <a:gd name="connsiteY0" fmla="*/ 245382 h 734496"/>
                  <a:gd name="connsiteX1" fmla="*/ 79143 w 392558"/>
                  <a:gd name="connsiteY1" fmla="*/ 485 h 734496"/>
                  <a:gd name="connsiteX2" fmla="*/ 260838 w 392558"/>
                  <a:gd name="connsiteY2" fmla="*/ 189332 h 734496"/>
                  <a:gd name="connsiteX3" fmla="*/ 392527 w 392558"/>
                  <a:gd name="connsiteY3" fmla="*/ 423920 h 734496"/>
                  <a:gd name="connsiteX4" fmla="*/ 270928 w 392558"/>
                  <a:gd name="connsiteY4" fmla="*/ 734138 h 734496"/>
                  <a:gd name="connsiteX5" fmla="*/ 10462 w 392558"/>
                  <a:gd name="connsiteY5" fmla="*/ 454388 h 734496"/>
                  <a:gd name="connsiteX6" fmla="*/ 54004 w 392558"/>
                  <a:gd name="connsiteY6" fmla="*/ 245382 h 734496"/>
                  <a:gd name="connsiteX0" fmla="*/ 54004 w 392558"/>
                  <a:gd name="connsiteY0" fmla="*/ 245486 h 734600"/>
                  <a:gd name="connsiteX1" fmla="*/ 79143 w 392558"/>
                  <a:gd name="connsiteY1" fmla="*/ 589 h 734600"/>
                  <a:gd name="connsiteX2" fmla="*/ 260838 w 392558"/>
                  <a:gd name="connsiteY2" fmla="*/ 189436 h 734600"/>
                  <a:gd name="connsiteX3" fmla="*/ 392527 w 392558"/>
                  <a:gd name="connsiteY3" fmla="*/ 424024 h 734600"/>
                  <a:gd name="connsiteX4" fmla="*/ 270928 w 392558"/>
                  <a:gd name="connsiteY4" fmla="*/ 734242 h 734600"/>
                  <a:gd name="connsiteX5" fmla="*/ 10462 w 392558"/>
                  <a:gd name="connsiteY5" fmla="*/ 454492 h 734600"/>
                  <a:gd name="connsiteX6" fmla="*/ 54004 w 392558"/>
                  <a:gd name="connsiteY6" fmla="*/ 245486 h 734600"/>
                  <a:gd name="connsiteX0" fmla="*/ 24312 w 362866"/>
                  <a:gd name="connsiteY0" fmla="*/ 245486 h 734727"/>
                  <a:gd name="connsiteX1" fmla="*/ 49451 w 362866"/>
                  <a:gd name="connsiteY1" fmla="*/ 589 h 734727"/>
                  <a:gd name="connsiteX2" fmla="*/ 231146 w 362866"/>
                  <a:gd name="connsiteY2" fmla="*/ 189436 h 734727"/>
                  <a:gd name="connsiteX3" fmla="*/ 362835 w 362866"/>
                  <a:gd name="connsiteY3" fmla="*/ 424024 h 734727"/>
                  <a:gd name="connsiteX4" fmla="*/ 241236 w 362866"/>
                  <a:gd name="connsiteY4" fmla="*/ 734242 h 734727"/>
                  <a:gd name="connsiteX5" fmla="*/ 15028 w 362866"/>
                  <a:gd name="connsiteY5" fmla="*/ 511281 h 734727"/>
                  <a:gd name="connsiteX6" fmla="*/ 24312 w 362866"/>
                  <a:gd name="connsiteY6" fmla="*/ 245486 h 734727"/>
                  <a:gd name="connsiteX0" fmla="*/ 6063 w 377988"/>
                  <a:gd name="connsiteY0" fmla="*/ 231998 h 734502"/>
                  <a:gd name="connsiteX1" fmla="*/ 64573 w 377988"/>
                  <a:gd name="connsiteY1" fmla="*/ 357 h 734502"/>
                  <a:gd name="connsiteX2" fmla="*/ 246268 w 377988"/>
                  <a:gd name="connsiteY2" fmla="*/ 189204 h 734502"/>
                  <a:gd name="connsiteX3" fmla="*/ 377957 w 377988"/>
                  <a:gd name="connsiteY3" fmla="*/ 423792 h 734502"/>
                  <a:gd name="connsiteX4" fmla="*/ 256358 w 377988"/>
                  <a:gd name="connsiteY4" fmla="*/ 734010 h 734502"/>
                  <a:gd name="connsiteX5" fmla="*/ 30150 w 377988"/>
                  <a:gd name="connsiteY5" fmla="*/ 511049 h 734502"/>
                  <a:gd name="connsiteX6" fmla="*/ 6063 w 377988"/>
                  <a:gd name="connsiteY6" fmla="*/ 231998 h 734502"/>
                  <a:gd name="connsiteX0" fmla="*/ 6063 w 378504"/>
                  <a:gd name="connsiteY0" fmla="*/ 232014 h 734518"/>
                  <a:gd name="connsiteX1" fmla="*/ 64573 w 378504"/>
                  <a:gd name="connsiteY1" fmla="*/ 373 h 734518"/>
                  <a:gd name="connsiteX2" fmla="*/ 289802 w 378504"/>
                  <a:gd name="connsiteY2" fmla="*/ 188332 h 734518"/>
                  <a:gd name="connsiteX3" fmla="*/ 377957 w 378504"/>
                  <a:gd name="connsiteY3" fmla="*/ 423808 h 734518"/>
                  <a:gd name="connsiteX4" fmla="*/ 256358 w 378504"/>
                  <a:gd name="connsiteY4" fmla="*/ 734026 h 734518"/>
                  <a:gd name="connsiteX5" fmla="*/ 30150 w 378504"/>
                  <a:gd name="connsiteY5" fmla="*/ 511065 h 734518"/>
                  <a:gd name="connsiteX6" fmla="*/ 6063 w 378504"/>
                  <a:gd name="connsiteY6" fmla="*/ 232014 h 734518"/>
                  <a:gd name="connsiteX0" fmla="*/ 12287 w 384775"/>
                  <a:gd name="connsiteY0" fmla="*/ 392885 h 895389"/>
                  <a:gd name="connsiteX1" fmla="*/ 25701 w 384775"/>
                  <a:gd name="connsiteY1" fmla="*/ 150 h 895389"/>
                  <a:gd name="connsiteX2" fmla="*/ 296026 w 384775"/>
                  <a:gd name="connsiteY2" fmla="*/ 349203 h 895389"/>
                  <a:gd name="connsiteX3" fmla="*/ 384181 w 384775"/>
                  <a:gd name="connsiteY3" fmla="*/ 584679 h 895389"/>
                  <a:gd name="connsiteX4" fmla="*/ 262582 w 384775"/>
                  <a:gd name="connsiteY4" fmla="*/ 894897 h 895389"/>
                  <a:gd name="connsiteX5" fmla="*/ 36374 w 384775"/>
                  <a:gd name="connsiteY5" fmla="*/ 671936 h 895389"/>
                  <a:gd name="connsiteX6" fmla="*/ 12287 w 384775"/>
                  <a:gd name="connsiteY6" fmla="*/ 392885 h 895389"/>
                  <a:gd name="connsiteX0" fmla="*/ 9962 w 381856"/>
                  <a:gd name="connsiteY0" fmla="*/ 394527 h 897031"/>
                  <a:gd name="connsiteX1" fmla="*/ 23376 w 381856"/>
                  <a:gd name="connsiteY1" fmla="*/ 1792 h 897031"/>
                  <a:gd name="connsiteX2" fmla="*/ 260545 w 381856"/>
                  <a:gd name="connsiteY2" fmla="*/ 262675 h 897031"/>
                  <a:gd name="connsiteX3" fmla="*/ 381856 w 381856"/>
                  <a:gd name="connsiteY3" fmla="*/ 586321 h 897031"/>
                  <a:gd name="connsiteX4" fmla="*/ 260257 w 381856"/>
                  <a:gd name="connsiteY4" fmla="*/ 896539 h 897031"/>
                  <a:gd name="connsiteX5" fmla="*/ 34049 w 381856"/>
                  <a:gd name="connsiteY5" fmla="*/ 673578 h 897031"/>
                  <a:gd name="connsiteX6" fmla="*/ 9962 w 381856"/>
                  <a:gd name="connsiteY6" fmla="*/ 394527 h 897031"/>
                  <a:gd name="connsiteX0" fmla="*/ 8487 w 383259"/>
                  <a:gd name="connsiteY0" fmla="*/ 337699 h 895920"/>
                  <a:gd name="connsiteX1" fmla="*/ 24779 w 383259"/>
                  <a:gd name="connsiteY1" fmla="*/ 651 h 895920"/>
                  <a:gd name="connsiteX2" fmla="*/ 261948 w 383259"/>
                  <a:gd name="connsiteY2" fmla="*/ 261534 h 895920"/>
                  <a:gd name="connsiteX3" fmla="*/ 383259 w 383259"/>
                  <a:gd name="connsiteY3" fmla="*/ 585180 h 895920"/>
                  <a:gd name="connsiteX4" fmla="*/ 261660 w 383259"/>
                  <a:gd name="connsiteY4" fmla="*/ 895398 h 895920"/>
                  <a:gd name="connsiteX5" fmla="*/ 35452 w 383259"/>
                  <a:gd name="connsiteY5" fmla="*/ 672437 h 895920"/>
                  <a:gd name="connsiteX6" fmla="*/ 8487 w 383259"/>
                  <a:gd name="connsiteY6" fmla="*/ 337699 h 895920"/>
                  <a:gd name="connsiteX0" fmla="*/ 2125 w 394133"/>
                  <a:gd name="connsiteY0" fmla="*/ 346913 h 896067"/>
                  <a:gd name="connsiteX1" fmla="*/ 35653 w 394133"/>
                  <a:gd name="connsiteY1" fmla="*/ 803 h 896067"/>
                  <a:gd name="connsiteX2" fmla="*/ 272822 w 394133"/>
                  <a:gd name="connsiteY2" fmla="*/ 261686 h 896067"/>
                  <a:gd name="connsiteX3" fmla="*/ 394133 w 394133"/>
                  <a:gd name="connsiteY3" fmla="*/ 585332 h 896067"/>
                  <a:gd name="connsiteX4" fmla="*/ 272534 w 394133"/>
                  <a:gd name="connsiteY4" fmla="*/ 895550 h 896067"/>
                  <a:gd name="connsiteX5" fmla="*/ 46326 w 394133"/>
                  <a:gd name="connsiteY5" fmla="*/ 672589 h 896067"/>
                  <a:gd name="connsiteX6" fmla="*/ 2125 w 394133"/>
                  <a:gd name="connsiteY6" fmla="*/ 346913 h 896067"/>
                  <a:gd name="connsiteX0" fmla="*/ 2125 w 359876"/>
                  <a:gd name="connsiteY0" fmla="*/ 346876 h 896030"/>
                  <a:gd name="connsiteX1" fmla="*/ 35653 w 359876"/>
                  <a:gd name="connsiteY1" fmla="*/ 766 h 896030"/>
                  <a:gd name="connsiteX2" fmla="*/ 272822 w 359876"/>
                  <a:gd name="connsiteY2" fmla="*/ 261649 h 896030"/>
                  <a:gd name="connsiteX3" fmla="*/ 359876 w 359876"/>
                  <a:gd name="connsiteY3" fmla="*/ 528505 h 896030"/>
                  <a:gd name="connsiteX4" fmla="*/ 272534 w 359876"/>
                  <a:gd name="connsiteY4" fmla="*/ 895513 h 896030"/>
                  <a:gd name="connsiteX5" fmla="*/ 46326 w 359876"/>
                  <a:gd name="connsiteY5" fmla="*/ 672552 h 896030"/>
                  <a:gd name="connsiteX6" fmla="*/ 2125 w 359876"/>
                  <a:gd name="connsiteY6" fmla="*/ 346876 h 896030"/>
                  <a:gd name="connsiteX0" fmla="*/ 1002 w 359398"/>
                  <a:gd name="connsiteY0" fmla="*/ 346759 h 895913"/>
                  <a:gd name="connsiteX1" fmla="*/ 34530 w 359398"/>
                  <a:gd name="connsiteY1" fmla="*/ 649 h 895913"/>
                  <a:gd name="connsiteX2" fmla="*/ 235236 w 359398"/>
                  <a:gd name="connsiteY2" fmla="*/ 267502 h 895913"/>
                  <a:gd name="connsiteX3" fmla="*/ 358753 w 359398"/>
                  <a:gd name="connsiteY3" fmla="*/ 528388 h 895913"/>
                  <a:gd name="connsiteX4" fmla="*/ 271411 w 359398"/>
                  <a:gd name="connsiteY4" fmla="*/ 895396 h 895913"/>
                  <a:gd name="connsiteX5" fmla="*/ 45203 w 359398"/>
                  <a:gd name="connsiteY5" fmla="*/ 672435 h 895913"/>
                  <a:gd name="connsiteX6" fmla="*/ 1002 w 359398"/>
                  <a:gd name="connsiteY6" fmla="*/ 346759 h 895913"/>
                  <a:gd name="connsiteX0" fmla="*/ 1002 w 351371"/>
                  <a:gd name="connsiteY0" fmla="*/ 346772 h 895926"/>
                  <a:gd name="connsiteX1" fmla="*/ 34530 w 351371"/>
                  <a:gd name="connsiteY1" fmla="*/ 662 h 895926"/>
                  <a:gd name="connsiteX2" fmla="*/ 235236 w 351371"/>
                  <a:gd name="connsiteY2" fmla="*/ 267515 h 895926"/>
                  <a:gd name="connsiteX3" fmla="*/ 350580 w 351371"/>
                  <a:gd name="connsiteY3" fmla="*/ 554699 h 895926"/>
                  <a:gd name="connsiteX4" fmla="*/ 271411 w 351371"/>
                  <a:gd name="connsiteY4" fmla="*/ 895409 h 895926"/>
                  <a:gd name="connsiteX5" fmla="*/ 45203 w 351371"/>
                  <a:gd name="connsiteY5" fmla="*/ 672448 h 895926"/>
                  <a:gd name="connsiteX6" fmla="*/ 1002 w 351371"/>
                  <a:gd name="connsiteY6" fmla="*/ 346772 h 895926"/>
                  <a:gd name="connsiteX0" fmla="*/ 1002 w 351251"/>
                  <a:gd name="connsiteY0" fmla="*/ 346772 h 958551"/>
                  <a:gd name="connsiteX1" fmla="*/ 34530 w 351251"/>
                  <a:gd name="connsiteY1" fmla="*/ 662 h 958551"/>
                  <a:gd name="connsiteX2" fmla="*/ 235236 w 351251"/>
                  <a:gd name="connsiteY2" fmla="*/ 267515 h 958551"/>
                  <a:gd name="connsiteX3" fmla="*/ 350580 w 351251"/>
                  <a:gd name="connsiteY3" fmla="*/ 554699 h 958551"/>
                  <a:gd name="connsiteX4" fmla="*/ 269207 w 351251"/>
                  <a:gd name="connsiteY4" fmla="*/ 958168 h 958551"/>
                  <a:gd name="connsiteX5" fmla="*/ 45203 w 351251"/>
                  <a:gd name="connsiteY5" fmla="*/ 672448 h 958551"/>
                  <a:gd name="connsiteX6" fmla="*/ 1002 w 351251"/>
                  <a:gd name="connsiteY6" fmla="*/ 346772 h 958551"/>
                  <a:gd name="connsiteX0" fmla="*/ 1002 w 350999"/>
                  <a:gd name="connsiteY0" fmla="*/ 346772 h 969643"/>
                  <a:gd name="connsiteX1" fmla="*/ 34530 w 350999"/>
                  <a:gd name="connsiteY1" fmla="*/ 662 h 969643"/>
                  <a:gd name="connsiteX2" fmla="*/ 235236 w 350999"/>
                  <a:gd name="connsiteY2" fmla="*/ 267515 h 969643"/>
                  <a:gd name="connsiteX3" fmla="*/ 350580 w 350999"/>
                  <a:gd name="connsiteY3" fmla="*/ 554699 h 969643"/>
                  <a:gd name="connsiteX4" fmla="*/ 269207 w 350999"/>
                  <a:gd name="connsiteY4" fmla="*/ 958168 h 969643"/>
                  <a:gd name="connsiteX5" fmla="*/ 45203 w 350999"/>
                  <a:gd name="connsiteY5" fmla="*/ 672448 h 969643"/>
                  <a:gd name="connsiteX6" fmla="*/ 1002 w 350999"/>
                  <a:gd name="connsiteY6" fmla="*/ 346772 h 969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0999" h="969643">
                    <a:moveTo>
                      <a:pt x="1002" y="346772"/>
                    </a:moveTo>
                    <a:cubicBezTo>
                      <a:pt x="-777" y="234808"/>
                      <a:pt x="-4509" y="13871"/>
                      <a:pt x="34530" y="662"/>
                    </a:cubicBezTo>
                    <a:cubicBezTo>
                      <a:pt x="73569" y="-12547"/>
                      <a:pt x="182561" y="175176"/>
                      <a:pt x="235236" y="267515"/>
                    </a:cubicBezTo>
                    <a:cubicBezTo>
                      <a:pt x="287911" y="359854"/>
                      <a:pt x="344918" y="439590"/>
                      <a:pt x="350580" y="554699"/>
                    </a:cubicBezTo>
                    <a:cubicBezTo>
                      <a:pt x="356242" y="669808"/>
                      <a:pt x="303281" y="1039055"/>
                      <a:pt x="269207" y="958168"/>
                    </a:cubicBezTo>
                    <a:cubicBezTo>
                      <a:pt x="212601" y="968328"/>
                      <a:pt x="89904" y="774347"/>
                      <a:pt x="45203" y="672448"/>
                    </a:cubicBezTo>
                    <a:cubicBezTo>
                      <a:pt x="502" y="570549"/>
                      <a:pt x="2781" y="458736"/>
                      <a:pt x="1002" y="346772"/>
                    </a:cubicBezTo>
                    <a:close/>
                  </a:path>
                </a:pathLst>
              </a:custGeom>
              <a:grpFill/>
              <a:ln>
                <a:solidFill>
                  <a:srgbClr val="0000A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198" name="Group 1197">
              <a:extLst>
                <a:ext uri="{FF2B5EF4-FFF2-40B4-BE49-F238E27FC236}">
                  <a16:creationId xmlns:a16="http://schemas.microsoft.com/office/drawing/2014/main" id="{341D3A08-25B2-4A2D-99CB-499EF21770F1}"/>
                </a:ext>
              </a:extLst>
            </p:cNvPr>
            <p:cNvGrpSpPr/>
            <p:nvPr/>
          </p:nvGrpSpPr>
          <p:grpSpPr>
            <a:xfrm rot="17866016">
              <a:off x="4476984" y="980246"/>
              <a:ext cx="350999" cy="969643"/>
              <a:chOff x="4645055" y="1456300"/>
              <a:chExt cx="350999" cy="969643"/>
            </a:xfrm>
            <a:grpFill/>
          </p:grpSpPr>
          <p:sp>
            <p:nvSpPr>
              <p:cNvPr id="1202" name="Oval 1201">
                <a:extLst>
                  <a:ext uri="{FF2B5EF4-FFF2-40B4-BE49-F238E27FC236}">
                    <a16:creationId xmlns:a16="http://schemas.microsoft.com/office/drawing/2014/main" id="{8FD241B9-F754-70BC-FA98-A6EEB43A9E06}"/>
                  </a:ext>
                </a:extLst>
              </p:cNvPr>
              <p:cNvSpPr/>
              <p:nvPr/>
            </p:nvSpPr>
            <p:spPr>
              <a:xfrm rot="19457905">
                <a:off x="4823960" y="1934921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0000A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3" name="Freeform: Shape 1202">
                <a:extLst>
                  <a:ext uri="{FF2B5EF4-FFF2-40B4-BE49-F238E27FC236}">
                    <a16:creationId xmlns:a16="http://schemas.microsoft.com/office/drawing/2014/main" id="{0B4EBDB2-EFFB-4D2B-81D3-C5D4D22E018E}"/>
                  </a:ext>
                </a:extLst>
              </p:cNvPr>
              <p:cNvSpPr/>
              <p:nvPr/>
            </p:nvSpPr>
            <p:spPr>
              <a:xfrm rot="19457905">
                <a:off x="4645055" y="1456300"/>
                <a:ext cx="350999" cy="969643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  <a:gd name="connsiteX0" fmla="*/ 54637 w 351160"/>
                  <a:gd name="connsiteY0" fmla="*/ 46854 h 535968"/>
                  <a:gd name="connsiteX1" fmla="*/ 115597 w 351160"/>
                  <a:gd name="connsiteY1" fmla="*/ 20728 h 535968"/>
                  <a:gd name="connsiteX2" fmla="*/ 246226 w 351160"/>
                  <a:gd name="connsiteY2" fmla="*/ 12020 h 535968"/>
                  <a:gd name="connsiteX3" fmla="*/ 350729 w 351160"/>
                  <a:gd name="connsiteY3" fmla="*/ 194900 h 535968"/>
                  <a:gd name="connsiteX4" fmla="*/ 271561 w 351160"/>
                  <a:gd name="connsiteY4" fmla="*/ 535610 h 535968"/>
                  <a:gd name="connsiteX5" fmla="*/ 11095 w 351160"/>
                  <a:gd name="connsiteY5" fmla="*/ 255860 h 535968"/>
                  <a:gd name="connsiteX6" fmla="*/ 54637 w 351160"/>
                  <a:gd name="connsiteY6" fmla="*/ 46854 h 535968"/>
                  <a:gd name="connsiteX0" fmla="*/ 54313 w 350836"/>
                  <a:gd name="connsiteY0" fmla="*/ 135906 h 625020"/>
                  <a:gd name="connsiteX1" fmla="*/ 97363 w 350836"/>
                  <a:gd name="connsiteY1" fmla="*/ 395 h 625020"/>
                  <a:gd name="connsiteX2" fmla="*/ 245902 w 350836"/>
                  <a:gd name="connsiteY2" fmla="*/ 101072 h 625020"/>
                  <a:gd name="connsiteX3" fmla="*/ 350405 w 350836"/>
                  <a:gd name="connsiteY3" fmla="*/ 283952 h 625020"/>
                  <a:gd name="connsiteX4" fmla="*/ 271237 w 350836"/>
                  <a:gd name="connsiteY4" fmla="*/ 624662 h 625020"/>
                  <a:gd name="connsiteX5" fmla="*/ 10771 w 350836"/>
                  <a:gd name="connsiteY5" fmla="*/ 344912 h 625020"/>
                  <a:gd name="connsiteX6" fmla="*/ 54313 w 350836"/>
                  <a:gd name="connsiteY6" fmla="*/ 135906 h 625020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3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2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92711"/>
                  <a:gd name="connsiteY0" fmla="*/ 245065 h 734179"/>
                  <a:gd name="connsiteX1" fmla="*/ 79143 w 392711"/>
                  <a:gd name="connsiteY1" fmla="*/ 168 h 734179"/>
                  <a:gd name="connsiteX2" fmla="*/ 245592 w 392711"/>
                  <a:gd name="connsiteY2" fmla="*/ 210231 h 734179"/>
                  <a:gd name="connsiteX3" fmla="*/ 392527 w 392711"/>
                  <a:gd name="connsiteY3" fmla="*/ 423603 h 734179"/>
                  <a:gd name="connsiteX4" fmla="*/ 270928 w 392711"/>
                  <a:gd name="connsiteY4" fmla="*/ 733821 h 734179"/>
                  <a:gd name="connsiteX5" fmla="*/ 10462 w 392711"/>
                  <a:gd name="connsiteY5" fmla="*/ 454071 h 734179"/>
                  <a:gd name="connsiteX6" fmla="*/ 54004 w 392711"/>
                  <a:gd name="connsiteY6" fmla="*/ 245065 h 734179"/>
                  <a:gd name="connsiteX0" fmla="*/ 54004 w 392558"/>
                  <a:gd name="connsiteY0" fmla="*/ 245382 h 734496"/>
                  <a:gd name="connsiteX1" fmla="*/ 79143 w 392558"/>
                  <a:gd name="connsiteY1" fmla="*/ 485 h 734496"/>
                  <a:gd name="connsiteX2" fmla="*/ 260838 w 392558"/>
                  <a:gd name="connsiteY2" fmla="*/ 189332 h 734496"/>
                  <a:gd name="connsiteX3" fmla="*/ 392527 w 392558"/>
                  <a:gd name="connsiteY3" fmla="*/ 423920 h 734496"/>
                  <a:gd name="connsiteX4" fmla="*/ 270928 w 392558"/>
                  <a:gd name="connsiteY4" fmla="*/ 734138 h 734496"/>
                  <a:gd name="connsiteX5" fmla="*/ 10462 w 392558"/>
                  <a:gd name="connsiteY5" fmla="*/ 454388 h 734496"/>
                  <a:gd name="connsiteX6" fmla="*/ 54004 w 392558"/>
                  <a:gd name="connsiteY6" fmla="*/ 245382 h 734496"/>
                  <a:gd name="connsiteX0" fmla="*/ 54004 w 392558"/>
                  <a:gd name="connsiteY0" fmla="*/ 245486 h 734600"/>
                  <a:gd name="connsiteX1" fmla="*/ 79143 w 392558"/>
                  <a:gd name="connsiteY1" fmla="*/ 589 h 734600"/>
                  <a:gd name="connsiteX2" fmla="*/ 260838 w 392558"/>
                  <a:gd name="connsiteY2" fmla="*/ 189436 h 734600"/>
                  <a:gd name="connsiteX3" fmla="*/ 392527 w 392558"/>
                  <a:gd name="connsiteY3" fmla="*/ 424024 h 734600"/>
                  <a:gd name="connsiteX4" fmla="*/ 270928 w 392558"/>
                  <a:gd name="connsiteY4" fmla="*/ 734242 h 734600"/>
                  <a:gd name="connsiteX5" fmla="*/ 10462 w 392558"/>
                  <a:gd name="connsiteY5" fmla="*/ 454492 h 734600"/>
                  <a:gd name="connsiteX6" fmla="*/ 54004 w 392558"/>
                  <a:gd name="connsiteY6" fmla="*/ 245486 h 734600"/>
                  <a:gd name="connsiteX0" fmla="*/ 24312 w 362866"/>
                  <a:gd name="connsiteY0" fmla="*/ 245486 h 734727"/>
                  <a:gd name="connsiteX1" fmla="*/ 49451 w 362866"/>
                  <a:gd name="connsiteY1" fmla="*/ 589 h 734727"/>
                  <a:gd name="connsiteX2" fmla="*/ 231146 w 362866"/>
                  <a:gd name="connsiteY2" fmla="*/ 189436 h 734727"/>
                  <a:gd name="connsiteX3" fmla="*/ 362835 w 362866"/>
                  <a:gd name="connsiteY3" fmla="*/ 424024 h 734727"/>
                  <a:gd name="connsiteX4" fmla="*/ 241236 w 362866"/>
                  <a:gd name="connsiteY4" fmla="*/ 734242 h 734727"/>
                  <a:gd name="connsiteX5" fmla="*/ 15028 w 362866"/>
                  <a:gd name="connsiteY5" fmla="*/ 511281 h 734727"/>
                  <a:gd name="connsiteX6" fmla="*/ 24312 w 362866"/>
                  <a:gd name="connsiteY6" fmla="*/ 245486 h 734727"/>
                  <a:gd name="connsiteX0" fmla="*/ 6063 w 377988"/>
                  <a:gd name="connsiteY0" fmla="*/ 231998 h 734502"/>
                  <a:gd name="connsiteX1" fmla="*/ 64573 w 377988"/>
                  <a:gd name="connsiteY1" fmla="*/ 357 h 734502"/>
                  <a:gd name="connsiteX2" fmla="*/ 246268 w 377988"/>
                  <a:gd name="connsiteY2" fmla="*/ 189204 h 734502"/>
                  <a:gd name="connsiteX3" fmla="*/ 377957 w 377988"/>
                  <a:gd name="connsiteY3" fmla="*/ 423792 h 734502"/>
                  <a:gd name="connsiteX4" fmla="*/ 256358 w 377988"/>
                  <a:gd name="connsiteY4" fmla="*/ 734010 h 734502"/>
                  <a:gd name="connsiteX5" fmla="*/ 30150 w 377988"/>
                  <a:gd name="connsiteY5" fmla="*/ 511049 h 734502"/>
                  <a:gd name="connsiteX6" fmla="*/ 6063 w 377988"/>
                  <a:gd name="connsiteY6" fmla="*/ 231998 h 734502"/>
                  <a:gd name="connsiteX0" fmla="*/ 6063 w 378504"/>
                  <a:gd name="connsiteY0" fmla="*/ 232014 h 734518"/>
                  <a:gd name="connsiteX1" fmla="*/ 64573 w 378504"/>
                  <a:gd name="connsiteY1" fmla="*/ 373 h 734518"/>
                  <a:gd name="connsiteX2" fmla="*/ 289802 w 378504"/>
                  <a:gd name="connsiteY2" fmla="*/ 188332 h 734518"/>
                  <a:gd name="connsiteX3" fmla="*/ 377957 w 378504"/>
                  <a:gd name="connsiteY3" fmla="*/ 423808 h 734518"/>
                  <a:gd name="connsiteX4" fmla="*/ 256358 w 378504"/>
                  <a:gd name="connsiteY4" fmla="*/ 734026 h 734518"/>
                  <a:gd name="connsiteX5" fmla="*/ 30150 w 378504"/>
                  <a:gd name="connsiteY5" fmla="*/ 511065 h 734518"/>
                  <a:gd name="connsiteX6" fmla="*/ 6063 w 378504"/>
                  <a:gd name="connsiteY6" fmla="*/ 232014 h 734518"/>
                  <a:gd name="connsiteX0" fmla="*/ 12287 w 384775"/>
                  <a:gd name="connsiteY0" fmla="*/ 392885 h 895389"/>
                  <a:gd name="connsiteX1" fmla="*/ 25701 w 384775"/>
                  <a:gd name="connsiteY1" fmla="*/ 150 h 895389"/>
                  <a:gd name="connsiteX2" fmla="*/ 296026 w 384775"/>
                  <a:gd name="connsiteY2" fmla="*/ 349203 h 895389"/>
                  <a:gd name="connsiteX3" fmla="*/ 384181 w 384775"/>
                  <a:gd name="connsiteY3" fmla="*/ 584679 h 895389"/>
                  <a:gd name="connsiteX4" fmla="*/ 262582 w 384775"/>
                  <a:gd name="connsiteY4" fmla="*/ 894897 h 895389"/>
                  <a:gd name="connsiteX5" fmla="*/ 36374 w 384775"/>
                  <a:gd name="connsiteY5" fmla="*/ 671936 h 895389"/>
                  <a:gd name="connsiteX6" fmla="*/ 12287 w 384775"/>
                  <a:gd name="connsiteY6" fmla="*/ 392885 h 895389"/>
                  <a:gd name="connsiteX0" fmla="*/ 9962 w 381856"/>
                  <a:gd name="connsiteY0" fmla="*/ 394527 h 897031"/>
                  <a:gd name="connsiteX1" fmla="*/ 23376 w 381856"/>
                  <a:gd name="connsiteY1" fmla="*/ 1792 h 897031"/>
                  <a:gd name="connsiteX2" fmla="*/ 260545 w 381856"/>
                  <a:gd name="connsiteY2" fmla="*/ 262675 h 897031"/>
                  <a:gd name="connsiteX3" fmla="*/ 381856 w 381856"/>
                  <a:gd name="connsiteY3" fmla="*/ 586321 h 897031"/>
                  <a:gd name="connsiteX4" fmla="*/ 260257 w 381856"/>
                  <a:gd name="connsiteY4" fmla="*/ 896539 h 897031"/>
                  <a:gd name="connsiteX5" fmla="*/ 34049 w 381856"/>
                  <a:gd name="connsiteY5" fmla="*/ 673578 h 897031"/>
                  <a:gd name="connsiteX6" fmla="*/ 9962 w 381856"/>
                  <a:gd name="connsiteY6" fmla="*/ 394527 h 897031"/>
                  <a:gd name="connsiteX0" fmla="*/ 8487 w 383259"/>
                  <a:gd name="connsiteY0" fmla="*/ 337699 h 895920"/>
                  <a:gd name="connsiteX1" fmla="*/ 24779 w 383259"/>
                  <a:gd name="connsiteY1" fmla="*/ 651 h 895920"/>
                  <a:gd name="connsiteX2" fmla="*/ 261948 w 383259"/>
                  <a:gd name="connsiteY2" fmla="*/ 261534 h 895920"/>
                  <a:gd name="connsiteX3" fmla="*/ 383259 w 383259"/>
                  <a:gd name="connsiteY3" fmla="*/ 585180 h 895920"/>
                  <a:gd name="connsiteX4" fmla="*/ 261660 w 383259"/>
                  <a:gd name="connsiteY4" fmla="*/ 895398 h 895920"/>
                  <a:gd name="connsiteX5" fmla="*/ 35452 w 383259"/>
                  <a:gd name="connsiteY5" fmla="*/ 672437 h 895920"/>
                  <a:gd name="connsiteX6" fmla="*/ 8487 w 383259"/>
                  <a:gd name="connsiteY6" fmla="*/ 337699 h 895920"/>
                  <a:gd name="connsiteX0" fmla="*/ 2125 w 394133"/>
                  <a:gd name="connsiteY0" fmla="*/ 346913 h 896067"/>
                  <a:gd name="connsiteX1" fmla="*/ 35653 w 394133"/>
                  <a:gd name="connsiteY1" fmla="*/ 803 h 896067"/>
                  <a:gd name="connsiteX2" fmla="*/ 272822 w 394133"/>
                  <a:gd name="connsiteY2" fmla="*/ 261686 h 896067"/>
                  <a:gd name="connsiteX3" fmla="*/ 394133 w 394133"/>
                  <a:gd name="connsiteY3" fmla="*/ 585332 h 896067"/>
                  <a:gd name="connsiteX4" fmla="*/ 272534 w 394133"/>
                  <a:gd name="connsiteY4" fmla="*/ 895550 h 896067"/>
                  <a:gd name="connsiteX5" fmla="*/ 46326 w 394133"/>
                  <a:gd name="connsiteY5" fmla="*/ 672589 h 896067"/>
                  <a:gd name="connsiteX6" fmla="*/ 2125 w 394133"/>
                  <a:gd name="connsiteY6" fmla="*/ 346913 h 896067"/>
                  <a:gd name="connsiteX0" fmla="*/ 2125 w 359876"/>
                  <a:gd name="connsiteY0" fmla="*/ 346876 h 896030"/>
                  <a:gd name="connsiteX1" fmla="*/ 35653 w 359876"/>
                  <a:gd name="connsiteY1" fmla="*/ 766 h 896030"/>
                  <a:gd name="connsiteX2" fmla="*/ 272822 w 359876"/>
                  <a:gd name="connsiteY2" fmla="*/ 261649 h 896030"/>
                  <a:gd name="connsiteX3" fmla="*/ 359876 w 359876"/>
                  <a:gd name="connsiteY3" fmla="*/ 528505 h 896030"/>
                  <a:gd name="connsiteX4" fmla="*/ 272534 w 359876"/>
                  <a:gd name="connsiteY4" fmla="*/ 895513 h 896030"/>
                  <a:gd name="connsiteX5" fmla="*/ 46326 w 359876"/>
                  <a:gd name="connsiteY5" fmla="*/ 672552 h 896030"/>
                  <a:gd name="connsiteX6" fmla="*/ 2125 w 359876"/>
                  <a:gd name="connsiteY6" fmla="*/ 346876 h 896030"/>
                  <a:gd name="connsiteX0" fmla="*/ 1002 w 359398"/>
                  <a:gd name="connsiteY0" fmla="*/ 346759 h 895913"/>
                  <a:gd name="connsiteX1" fmla="*/ 34530 w 359398"/>
                  <a:gd name="connsiteY1" fmla="*/ 649 h 895913"/>
                  <a:gd name="connsiteX2" fmla="*/ 235236 w 359398"/>
                  <a:gd name="connsiteY2" fmla="*/ 267502 h 895913"/>
                  <a:gd name="connsiteX3" fmla="*/ 358753 w 359398"/>
                  <a:gd name="connsiteY3" fmla="*/ 528388 h 895913"/>
                  <a:gd name="connsiteX4" fmla="*/ 271411 w 359398"/>
                  <a:gd name="connsiteY4" fmla="*/ 895396 h 895913"/>
                  <a:gd name="connsiteX5" fmla="*/ 45203 w 359398"/>
                  <a:gd name="connsiteY5" fmla="*/ 672435 h 895913"/>
                  <a:gd name="connsiteX6" fmla="*/ 1002 w 359398"/>
                  <a:gd name="connsiteY6" fmla="*/ 346759 h 895913"/>
                  <a:gd name="connsiteX0" fmla="*/ 1002 w 351371"/>
                  <a:gd name="connsiteY0" fmla="*/ 346772 h 895926"/>
                  <a:gd name="connsiteX1" fmla="*/ 34530 w 351371"/>
                  <a:gd name="connsiteY1" fmla="*/ 662 h 895926"/>
                  <a:gd name="connsiteX2" fmla="*/ 235236 w 351371"/>
                  <a:gd name="connsiteY2" fmla="*/ 267515 h 895926"/>
                  <a:gd name="connsiteX3" fmla="*/ 350580 w 351371"/>
                  <a:gd name="connsiteY3" fmla="*/ 554699 h 895926"/>
                  <a:gd name="connsiteX4" fmla="*/ 271411 w 351371"/>
                  <a:gd name="connsiteY4" fmla="*/ 895409 h 895926"/>
                  <a:gd name="connsiteX5" fmla="*/ 45203 w 351371"/>
                  <a:gd name="connsiteY5" fmla="*/ 672448 h 895926"/>
                  <a:gd name="connsiteX6" fmla="*/ 1002 w 351371"/>
                  <a:gd name="connsiteY6" fmla="*/ 346772 h 895926"/>
                  <a:gd name="connsiteX0" fmla="*/ 1002 w 351251"/>
                  <a:gd name="connsiteY0" fmla="*/ 346772 h 958551"/>
                  <a:gd name="connsiteX1" fmla="*/ 34530 w 351251"/>
                  <a:gd name="connsiteY1" fmla="*/ 662 h 958551"/>
                  <a:gd name="connsiteX2" fmla="*/ 235236 w 351251"/>
                  <a:gd name="connsiteY2" fmla="*/ 267515 h 958551"/>
                  <a:gd name="connsiteX3" fmla="*/ 350580 w 351251"/>
                  <a:gd name="connsiteY3" fmla="*/ 554699 h 958551"/>
                  <a:gd name="connsiteX4" fmla="*/ 269207 w 351251"/>
                  <a:gd name="connsiteY4" fmla="*/ 958168 h 958551"/>
                  <a:gd name="connsiteX5" fmla="*/ 45203 w 351251"/>
                  <a:gd name="connsiteY5" fmla="*/ 672448 h 958551"/>
                  <a:gd name="connsiteX6" fmla="*/ 1002 w 351251"/>
                  <a:gd name="connsiteY6" fmla="*/ 346772 h 958551"/>
                  <a:gd name="connsiteX0" fmla="*/ 1002 w 350999"/>
                  <a:gd name="connsiteY0" fmla="*/ 346772 h 969643"/>
                  <a:gd name="connsiteX1" fmla="*/ 34530 w 350999"/>
                  <a:gd name="connsiteY1" fmla="*/ 662 h 969643"/>
                  <a:gd name="connsiteX2" fmla="*/ 235236 w 350999"/>
                  <a:gd name="connsiteY2" fmla="*/ 267515 h 969643"/>
                  <a:gd name="connsiteX3" fmla="*/ 350580 w 350999"/>
                  <a:gd name="connsiteY3" fmla="*/ 554699 h 969643"/>
                  <a:gd name="connsiteX4" fmla="*/ 269207 w 350999"/>
                  <a:gd name="connsiteY4" fmla="*/ 958168 h 969643"/>
                  <a:gd name="connsiteX5" fmla="*/ 45203 w 350999"/>
                  <a:gd name="connsiteY5" fmla="*/ 672448 h 969643"/>
                  <a:gd name="connsiteX6" fmla="*/ 1002 w 350999"/>
                  <a:gd name="connsiteY6" fmla="*/ 346772 h 969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0999" h="969643">
                    <a:moveTo>
                      <a:pt x="1002" y="346772"/>
                    </a:moveTo>
                    <a:cubicBezTo>
                      <a:pt x="-777" y="234808"/>
                      <a:pt x="-4509" y="13871"/>
                      <a:pt x="34530" y="662"/>
                    </a:cubicBezTo>
                    <a:cubicBezTo>
                      <a:pt x="73569" y="-12547"/>
                      <a:pt x="182561" y="175176"/>
                      <a:pt x="235236" y="267515"/>
                    </a:cubicBezTo>
                    <a:cubicBezTo>
                      <a:pt x="287911" y="359854"/>
                      <a:pt x="344918" y="439590"/>
                      <a:pt x="350580" y="554699"/>
                    </a:cubicBezTo>
                    <a:cubicBezTo>
                      <a:pt x="356242" y="669808"/>
                      <a:pt x="303281" y="1039055"/>
                      <a:pt x="269207" y="958168"/>
                    </a:cubicBezTo>
                    <a:cubicBezTo>
                      <a:pt x="212601" y="968328"/>
                      <a:pt x="89904" y="774347"/>
                      <a:pt x="45203" y="672448"/>
                    </a:cubicBezTo>
                    <a:cubicBezTo>
                      <a:pt x="502" y="570549"/>
                      <a:pt x="2781" y="458736"/>
                      <a:pt x="1002" y="346772"/>
                    </a:cubicBezTo>
                    <a:close/>
                  </a:path>
                </a:pathLst>
              </a:custGeom>
              <a:grpFill/>
              <a:ln>
                <a:solidFill>
                  <a:srgbClr val="0000A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199" name="Group 1198">
              <a:extLst>
                <a:ext uri="{FF2B5EF4-FFF2-40B4-BE49-F238E27FC236}">
                  <a16:creationId xmlns:a16="http://schemas.microsoft.com/office/drawing/2014/main" id="{1FCD1809-BC2B-CA89-6E44-254D0060C446}"/>
                </a:ext>
              </a:extLst>
            </p:cNvPr>
            <p:cNvGrpSpPr/>
            <p:nvPr/>
          </p:nvGrpSpPr>
          <p:grpSpPr>
            <a:xfrm rot="7356184">
              <a:off x="5121290" y="2754576"/>
              <a:ext cx="350999" cy="969643"/>
              <a:chOff x="4645055" y="1456300"/>
              <a:chExt cx="350999" cy="969643"/>
            </a:xfrm>
            <a:grpFill/>
          </p:grpSpPr>
          <p:sp>
            <p:nvSpPr>
              <p:cNvPr id="1200" name="Oval 1199">
                <a:extLst>
                  <a:ext uri="{FF2B5EF4-FFF2-40B4-BE49-F238E27FC236}">
                    <a16:creationId xmlns:a16="http://schemas.microsoft.com/office/drawing/2014/main" id="{81448BB6-F051-B6A4-39E8-64DF1F05D3F1}"/>
                  </a:ext>
                </a:extLst>
              </p:cNvPr>
              <p:cNvSpPr/>
              <p:nvPr/>
            </p:nvSpPr>
            <p:spPr>
              <a:xfrm rot="19457905">
                <a:off x="4823960" y="1934921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0000A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1" name="Freeform: Shape 1200">
                <a:extLst>
                  <a:ext uri="{FF2B5EF4-FFF2-40B4-BE49-F238E27FC236}">
                    <a16:creationId xmlns:a16="http://schemas.microsoft.com/office/drawing/2014/main" id="{DDDDF641-66AA-5BE7-9477-9DAB666F4E76}"/>
                  </a:ext>
                </a:extLst>
              </p:cNvPr>
              <p:cNvSpPr/>
              <p:nvPr/>
            </p:nvSpPr>
            <p:spPr>
              <a:xfrm rot="19457905">
                <a:off x="4645055" y="1456300"/>
                <a:ext cx="350999" cy="969643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  <a:gd name="connsiteX0" fmla="*/ 54637 w 351160"/>
                  <a:gd name="connsiteY0" fmla="*/ 46854 h 535968"/>
                  <a:gd name="connsiteX1" fmla="*/ 115597 w 351160"/>
                  <a:gd name="connsiteY1" fmla="*/ 20728 h 535968"/>
                  <a:gd name="connsiteX2" fmla="*/ 246226 w 351160"/>
                  <a:gd name="connsiteY2" fmla="*/ 12020 h 535968"/>
                  <a:gd name="connsiteX3" fmla="*/ 350729 w 351160"/>
                  <a:gd name="connsiteY3" fmla="*/ 194900 h 535968"/>
                  <a:gd name="connsiteX4" fmla="*/ 271561 w 351160"/>
                  <a:gd name="connsiteY4" fmla="*/ 535610 h 535968"/>
                  <a:gd name="connsiteX5" fmla="*/ 11095 w 351160"/>
                  <a:gd name="connsiteY5" fmla="*/ 255860 h 535968"/>
                  <a:gd name="connsiteX6" fmla="*/ 54637 w 351160"/>
                  <a:gd name="connsiteY6" fmla="*/ 46854 h 535968"/>
                  <a:gd name="connsiteX0" fmla="*/ 54313 w 350836"/>
                  <a:gd name="connsiteY0" fmla="*/ 135906 h 625020"/>
                  <a:gd name="connsiteX1" fmla="*/ 97363 w 350836"/>
                  <a:gd name="connsiteY1" fmla="*/ 395 h 625020"/>
                  <a:gd name="connsiteX2" fmla="*/ 245902 w 350836"/>
                  <a:gd name="connsiteY2" fmla="*/ 101072 h 625020"/>
                  <a:gd name="connsiteX3" fmla="*/ 350405 w 350836"/>
                  <a:gd name="connsiteY3" fmla="*/ 283952 h 625020"/>
                  <a:gd name="connsiteX4" fmla="*/ 271237 w 350836"/>
                  <a:gd name="connsiteY4" fmla="*/ 624662 h 625020"/>
                  <a:gd name="connsiteX5" fmla="*/ 10771 w 350836"/>
                  <a:gd name="connsiteY5" fmla="*/ 344912 h 625020"/>
                  <a:gd name="connsiteX6" fmla="*/ 54313 w 350836"/>
                  <a:gd name="connsiteY6" fmla="*/ 135906 h 625020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3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2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92711"/>
                  <a:gd name="connsiteY0" fmla="*/ 245065 h 734179"/>
                  <a:gd name="connsiteX1" fmla="*/ 79143 w 392711"/>
                  <a:gd name="connsiteY1" fmla="*/ 168 h 734179"/>
                  <a:gd name="connsiteX2" fmla="*/ 245592 w 392711"/>
                  <a:gd name="connsiteY2" fmla="*/ 210231 h 734179"/>
                  <a:gd name="connsiteX3" fmla="*/ 392527 w 392711"/>
                  <a:gd name="connsiteY3" fmla="*/ 423603 h 734179"/>
                  <a:gd name="connsiteX4" fmla="*/ 270928 w 392711"/>
                  <a:gd name="connsiteY4" fmla="*/ 733821 h 734179"/>
                  <a:gd name="connsiteX5" fmla="*/ 10462 w 392711"/>
                  <a:gd name="connsiteY5" fmla="*/ 454071 h 734179"/>
                  <a:gd name="connsiteX6" fmla="*/ 54004 w 392711"/>
                  <a:gd name="connsiteY6" fmla="*/ 245065 h 734179"/>
                  <a:gd name="connsiteX0" fmla="*/ 54004 w 392558"/>
                  <a:gd name="connsiteY0" fmla="*/ 245382 h 734496"/>
                  <a:gd name="connsiteX1" fmla="*/ 79143 w 392558"/>
                  <a:gd name="connsiteY1" fmla="*/ 485 h 734496"/>
                  <a:gd name="connsiteX2" fmla="*/ 260838 w 392558"/>
                  <a:gd name="connsiteY2" fmla="*/ 189332 h 734496"/>
                  <a:gd name="connsiteX3" fmla="*/ 392527 w 392558"/>
                  <a:gd name="connsiteY3" fmla="*/ 423920 h 734496"/>
                  <a:gd name="connsiteX4" fmla="*/ 270928 w 392558"/>
                  <a:gd name="connsiteY4" fmla="*/ 734138 h 734496"/>
                  <a:gd name="connsiteX5" fmla="*/ 10462 w 392558"/>
                  <a:gd name="connsiteY5" fmla="*/ 454388 h 734496"/>
                  <a:gd name="connsiteX6" fmla="*/ 54004 w 392558"/>
                  <a:gd name="connsiteY6" fmla="*/ 245382 h 734496"/>
                  <a:gd name="connsiteX0" fmla="*/ 54004 w 392558"/>
                  <a:gd name="connsiteY0" fmla="*/ 245486 h 734600"/>
                  <a:gd name="connsiteX1" fmla="*/ 79143 w 392558"/>
                  <a:gd name="connsiteY1" fmla="*/ 589 h 734600"/>
                  <a:gd name="connsiteX2" fmla="*/ 260838 w 392558"/>
                  <a:gd name="connsiteY2" fmla="*/ 189436 h 734600"/>
                  <a:gd name="connsiteX3" fmla="*/ 392527 w 392558"/>
                  <a:gd name="connsiteY3" fmla="*/ 424024 h 734600"/>
                  <a:gd name="connsiteX4" fmla="*/ 270928 w 392558"/>
                  <a:gd name="connsiteY4" fmla="*/ 734242 h 734600"/>
                  <a:gd name="connsiteX5" fmla="*/ 10462 w 392558"/>
                  <a:gd name="connsiteY5" fmla="*/ 454492 h 734600"/>
                  <a:gd name="connsiteX6" fmla="*/ 54004 w 392558"/>
                  <a:gd name="connsiteY6" fmla="*/ 245486 h 734600"/>
                  <a:gd name="connsiteX0" fmla="*/ 24312 w 362866"/>
                  <a:gd name="connsiteY0" fmla="*/ 245486 h 734727"/>
                  <a:gd name="connsiteX1" fmla="*/ 49451 w 362866"/>
                  <a:gd name="connsiteY1" fmla="*/ 589 h 734727"/>
                  <a:gd name="connsiteX2" fmla="*/ 231146 w 362866"/>
                  <a:gd name="connsiteY2" fmla="*/ 189436 h 734727"/>
                  <a:gd name="connsiteX3" fmla="*/ 362835 w 362866"/>
                  <a:gd name="connsiteY3" fmla="*/ 424024 h 734727"/>
                  <a:gd name="connsiteX4" fmla="*/ 241236 w 362866"/>
                  <a:gd name="connsiteY4" fmla="*/ 734242 h 734727"/>
                  <a:gd name="connsiteX5" fmla="*/ 15028 w 362866"/>
                  <a:gd name="connsiteY5" fmla="*/ 511281 h 734727"/>
                  <a:gd name="connsiteX6" fmla="*/ 24312 w 362866"/>
                  <a:gd name="connsiteY6" fmla="*/ 245486 h 734727"/>
                  <a:gd name="connsiteX0" fmla="*/ 6063 w 377988"/>
                  <a:gd name="connsiteY0" fmla="*/ 231998 h 734502"/>
                  <a:gd name="connsiteX1" fmla="*/ 64573 w 377988"/>
                  <a:gd name="connsiteY1" fmla="*/ 357 h 734502"/>
                  <a:gd name="connsiteX2" fmla="*/ 246268 w 377988"/>
                  <a:gd name="connsiteY2" fmla="*/ 189204 h 734502"/>
                  <a:gd name="connsiteX3" fmla="*/ 377957 w 377988"/>
                  <a:gd name="connsiteY3" fmla="*/ 423792 h 734502"/>
                  <a:gd name="connsiteX4" fmla="*/ 256358 w 377988"/>
                  <a:gd name="connsiteY4" fmla="*/ 734010 h 734502"/>
                  <a:gd name="connsiteX5" fmla="*/ 30150 w 377988"/>
                  <a:gd name="connsiteY5" fmla="*/ 511049 h 734502"/>
                  <a:gd name="connsiteX6" fmla="*/ 6063 w 377988"/>
                  <a:gd name="connsiteY6" fmla="*/ 231998 h 734502"/>
                  <a:gd name="connsiteX0" fmla="*/ 6063 w 378504"/>
                  <a:gd name="connsiteY0" fmla="*/ 232014 h 734518"/>
                  <a:gd name="connsiteX1" fmla="*/ 64573 w 378504"/>
                  <a:gd name="connsiteY1" fmla="*/ 373 h 734518"/>
                  <a:gd name="connsiteX2" fmla="*/ 289802 w 378504"/>
                  <a:gd name="connsiteY2" fmla="*/ 188332 h 734518"/>
                  <a:gd name="connsiteX3" fmla="*/ 377957 w 378504"/>
                  <a:gd name="connsiteY3" fmla="*/ 423808 h 734518"/>
                  <a:gd name="connsiteX4" fmla="*/ 256358 w 378504"/>
                  <a:gd name="connsiteY4" fmla="*/ 734026 h 734518"/>
                  <a:gd name="connsiteX5" fmla="*/ 30150 w 378504"/>
                  <a:gd name="connsiteY5" fmla="*/ 511065 h 734518"/>
                  <a:gd name="connsiteX6" fmla="*/ 6063 w 378504"/>
                  <a:gd name="connsiteY6" fmla="*/ 232014 h 734518"/>
                  <a:gd name="connsiteX0" fmla="*/ 12287 w 384775"/>
                  <a:gd name="connsiteY0" fmla="*/ 392885 h 895389"/>
                  <a:gd name="connsiteX1" fmla="*/ 25701 w 384775"/>
                  <a:gd name="connsiteY1" fmla="*/ 150 h 895389"/>
                  <a:gd name="connsiteX2" fmla="*/ 296026 w 384775"/>
                  <a:gd name="connsiteY2" fmla="*/ 349203 h 895389"/>
                  <a:gd name="connsiteX3" fmla="*/ 384181 w 384775"/>
                  <a:gd name="connsiteY3" fmla="*/ 584679 h 895389"/>
                  <a:gd name="connsiteX4" fmla="*/ 262582 w 384775"/>
                  <a:gd name="connsiteY4" fmla="*/ 894897 h 895389"/>
                  <a:gd name="connsiteX5" fmla="*/ 36374 w 384775"/>
                  <a:gd name="connsiteY5" fmla="*/ 671936 h 895389"/>
                  <a:gd name="connsiteX6" fmla="*/ 12287 w 384775"/>
                  <a:gd name="connsiteY6" fmla="*/ 392885 h 895389"/>
                  <a:gd name="connsiteX0" fmla="*/ 9962 w 381856"/>
                  <a:gd name="connsiteY0" fmla="*/ 394527 h 897031"/>
                  <a:gd name="connsiteX1" fmla="*/ 23376 w 381856"/>
                  <a:gd name="connsiteY1" fmla="*/ 1792 h 897031"/>
                  <a:gd name="connsiteX2" fmla="*/ 260545 w 381856"/>
                  <a:gd name="connsiteY2" fmla="*/ 262675 h 897031"/>
                  <a:gd name="connsiteX3" fmla="*/ 381856 w 381856"/>
                  <a:gd name="connsiteY3" fmla="*/ 586321 h 897031"/>
                  <a:gd name="connsiteX4" fmla="*/ 260257 w 381856"/>
                  <a:gd name="connsiteY4" fmla="*/ 896539 h 897031"/>
                  <a:gd name="connsiteX5" fmla="*/ 34049 w 381856"/>
                  <a:gd name="connsiteY5" fmla="*/ 673578 h 897031"/>
                  <a:gd name="connsiteX6" fmla="*/ 9962 w 381856"/>
                  <a:gd name="connsiteY6" fmla="*/ 394527 h 897031"/>
                  <a:gd name="connsiteX0" fmla="*/ 8487 w 383259"/>
                  <a:gd name="connsiteY0" fmla="*/ 337699 h 895920"/>
                  <a:gd name="connsiteX1" fmla="*/ 24779 w 383259"/>
                  <a:gd name="connsiteY1" fmla="*/ 651 h 895920"/>
                  <a:gd name="connsiteX2" fmla="*/ 261948 w 383259"/>
                  <a:gd name="connsiteY2" fmla="*/ 261534 h 895920"/>
                  <a:gd name="connsiteX3" fmla="*/ 383259 w 383259"/>
                  <a:gd name="connsiteY3" fmla="*/ 585180 h 895920"/>
                  <a:gd name="connsiteX4" fmla="*/ 261660 w 383259"/>
                  <a:gd name="connsiteY4" fmla="*/ 895398 h 895920"/>
                  <a:gd name="connsiteX5" fmla="*/ 35452 w 383259"/>
                  <a:gd name="connsiteY5" fmla="*/ 672437 h 895920"/>
                  <a:gd name="connsiteX6" fmla="*/ 8487 w 383259"/>
                  <a:gd name="connsiteY6" fmla="*/ 337699 h 895920"/>
                  <a:gd name="connsiteX0" fmla="*/ 2125 w 394133"/>
                  <a:gd name="connsiteY0" fmla="*/ 346913 h 896067"/>
                  <a:gd name="connsiteX1" fmla="*/ 35653 w 394133"/>
                  <a:gd name="connsiteY1" fmla="*/ 803 h 896067"/>
                  <a:gd name="connsiteX2" fmla="*/ 272822 w 394133"/>
                  <a:gd name="connsiteY2" fmla="*/ 261686 h 896067"/>
                  <a:gd name="connsiteX3" fmla="*/ 394133 w 394133"/>
                  <a:gd name="connsiteY3" fmla="*/ 585332 h 896067"/>
                  <a:gd name="connsiteX4" fmla="*/ 272534 w 394133"/>
                  <a:gd name="connsiteY4" fmla="*/ 895550 h 896067"/>
                  <a:gd name="connsiteX5" fmla="*/ 46326 w 394133"/>
                  <a:gd name="connsiteY5" fmla="*/ 672589 h 896067"/>
                  <a:gd name="connsiteX6" fmla="*/ 2125 w 394133"/>
                  <a:gd name="connsiteY6" fmla="*/ 346913 h 896067"/>
                  <a:gd name="connsiteX0" fmla="*/ 2125 w 359876"/>
                  <a:gd name="connsiteY0" fmla="*/ 346876 h 896030"/>
                  <a:gd name="connsiteX1" fmla="*/ 35653 w 359876"/>
                  <a:gd name="connsiteY1" fmla="*/ 766 h 896030"/>
                  <a:gd name="connsiteX2" fmla="*/ 272822 w 359876"/>
                  <a:gd name="connsiteY2" fmla="*/ 261649 h 896030"/>
                  <a:gd name="connsiteX3" fmla="*/ 359876 w 359876"/>
                  <a:gd name="connsiteY3" fmla="*/ 528505 h 896030"/>
                  <a:gd name="connsiteX4" fmla="*/ 272534 w 359876"/>
                  <a:gd name="connsiteY4" fmla="*/ 895513 h 896030"/>
                  <a:gd name="connsiteX5" fmla="*/ 46326 w 359876"/>
                  <a:gd name="connsiteY5" fmla="*/ 672552 h 896030"/>
                  <a:gd name="connsiteX6" fmla="*/ 2125 w 359876"/>
                  <a:gd name="connsiteY6" fmla="*/ 346876 h 896030"/>
                  <a:gd name="connsiteX0" fmla="*/ 1002 w 359398"/>
                  <a:gd name="connsiteY0" fmla="*/ 346759 h 895913"/>
                  <a:gd name="connsiteX1" fmla="*/ 34530 w 359398"/>
                  <a:gd name="connsiteY1" fmla="*/ 649 h 895913"/>
                  <a:gd name="connsiteX2" fmla="*/ 235236 w 359398"/>
                  <a:gd name="connsiteY2" fmla="*/ 267502 h 895913"/>
                  <a:gd name="connsiteX3" fmla="*/ 358753 w 359398"/>
                  <a:gd name="connsiteY3" fmla="*/ 528388 h 895913"/>
                  <a:gd name="connsiteX4" fmla="*/ 271411 w 359398"/>
                  <a:gd name="connsiteY4" fmla="*/ 895396 h 895913"/>
                  <a:gd name="connsiteX5" fmla="*/ 45203 w 359398"/>
                  <a:gd name="connsiteY5" fmla="*/ 672435 h 895913"/>
                  <a:gd name="connsiteX6" fmla="*/ 1002 w 359398"/>
                  <a:gd name="connsiteY6" fmla="*/ 346759 h 895913"/>
                  <a:gd name="connsiteX0" fmla="*/ 1002 w 351371"/>
                  <a:gd name="connsiteY0" fmla="*/ 346772 h 895926"/>
                  <a:gd name="connsiteX1" fmla="*/ 34530 w 351371"/>
                  <a:gd name="connsiteY1" fmla="*/ 662 h 895926"/>
                  <a:gd name="connsiteX2" fmla="*/ 235236 w 351371"/>
                  <a:gd name="connsiteY2" fmla="*/ 267515 h 895926"/>
                  <a:gd name="connsiteX3" fmla="*/ 350580 w 351371"/>
                  <a:gd name="connsiteY3" fmla="*/ 554699 h 895926"/>
                  <a:gd name="connsiteX4" fmla="*/ 271411 w 351371"/>
                  <a:gd name="connsiteY4" fmla="*/ 895409 h 895926"/>
                  <a:gd name="connsiteX5" fmla="*/ 45203 w 351371"/>
                  <a:gd name="connsiteY5" fmla="*/ 672448 h 895926"/>
                  <a:gd name="connsiteX6" fmla="*/ 1002 w 351371"/>
                  <a:gd name="connsiteY6" fmla="*/ 346772 h 895926"/>
                  <a:gd name="connsiteX0" fmla="*/ 1002 w 351251"/>
                  <a:gd name="connsiteY0" fmla="*/ 346772 h 958551"/>
                  <a:gd name="connsiteX1" fmla="*/ 34530 w 351251"/>
                  <a:gd name="connsiteY1" fmla="*/ 662 h 958551"/>
                  <a:gd name="connsiteX2" fmla="*/ 235236 w 351251"/>
                  <a:gd name="connsiteY2" fmla="*/ 267515 h 958551"/>
                  <a:gd name="connsiteX3" fmla="*/ 350580 w 351251"/>
                  <a:gd name="connsiteY3" fmla="*/ 554699 h 958551"/>
                  <a:gd name="connsiteX4" fmla="*/ 269207 w 351251"/>
                  <a:gd name="connsiteY4" fmla="*/ 958168 h 958551"/>
                  <a:gd name="connsiteX5" fmla="*/ 45203 w 351251"/>
                  <a:gd name="connsiteY5" fmla="*/ 672448 h 958551"/>
                  <a:gd name="connsiteX6" fmla="*/ 1002 w 351251"/>
                  <a:gd name="connsiteY6" fmla="*/ 346772 h 958551"/>
                  <a:gd name="connsiteX0" fmla="*/ 1002 w 350999"/>
                  <a:gd name="connsiteY0" fmla="*/ 346772 h 969643"/>
                  <a:gd name="connsiteX1" fmla="*/ 34530 w 350999"/>
                  <a:gd name="connsiteY1" fmla="*/ 662 h 969643"/>
                  <a:gd name="connsiteX2" fmla="*/ 235236 w 350999"/>
                  <a:gd name="connsiteY2" fmla="*/ 267515 h 969643"/>
                  <a:gd name="connsiteX3" fmla="*/ 350580 w 350999"/>
                  <a:gd name="connsiteY3" fmla="*/ 554699 h 969643"/>
                  <a:gd name="connsiteX4" fmla="*/ 269207 w 350999"/>
                  <a:gd name="connsiteY4" fmla="*/ 958168 h 969643"/>
                  <a:gd name="connsiteX5" fmla="*/ 45203 w 350999"/>
                  <a:gd name="connsiteY5" fmla="*/ 672448 h 969643"/>
                  <a:gd name="connsiteX6" fmla="*/ 1002 w 350999"/>
                  <a:gd name="connsiteY6" fmla="*/ 346772 h 969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0999" h="969643">
                    <a:moveTo>
                      <a:pt x="1002" y="346772"/>
                    </a:moveTo>
                    <a:cubicBezTo>
                      <a:pt x="-777" y="234808"/>
                      <a:pt x="-4509" y="13871"/>
                      <a:pt x="34530" y="662"/>
                    </a:cubicBezTo>
                    <a:cubicBezTo>
                      <a:pt x="73569" y="-12547"/>
                      <a:pt x="182561" y="175176"/>
                      <a:pt x="235236" y="267515"/>
                    </a:cubicBezTo>
                    <a:cubicBezTo>
                      <a:pt x="287911" y="359854"/>
                      <a:pt x="344918" y="439590"/>
                      <a:pt x="350580" y="554699"/>
                    </a:cubicBezTo>
                    <a:cubicBezTo>
                      <a:pt x="356242" y="669808"/>
                      <a:pt x="303281" y="1039055"/>
                      <a:pt x="269207" y="958168"/>
                    </a:cubicBezTo>
                    <a:cubicBezTo>
                      <a:pt x="212601" y="968328"/>
                      <a:pt x="89904" y="774347"/>
                      <a:pt x="45203" y="672448"/>
                    </a:cubicBezTo>
                    <a:cubicBezTo>
                      <a:pt x="502" y="570549"/>
                      <a:pt x="2781" y="458736"/>
                      <a:pt x="1002" y="346772"/>
                    </a:cubicBezTo>
                    <a:close/>
                  </a:path>
                </a:pathLst>
              </a:custGeom>
              <a:grpFill/>
              <a:ln>
                <a:solidFill>
                  <a:srgbClr val="0000A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1226" name="Group 1225">
            <a:extLst>
              <a:ext uri="{FF2B5EF4-FFF2-40B4-BE49-F238E27FC236}">
                <a16:creationId xmlns:a16="http://schemas.microsoft.com/office/drawing/2014/main" id="{CD3C69F0-1216-62AF-2243-106C09169190}"/>
              </a:ext>
            </a:extLst>
          </p:cNvPr>
          <p:cNvGrpSpPr>
            <a:grpSpLocks noChangeAspect="1"/>
          </p:cNvGrpSpPr>
          <p:nvPr/>
        </p:nvGrpSpPr>
        <p:grpSpPr>
          <a:xfrm>
            <a:off x="6191173" y="2653709"/>
            <a:ext cx="1491401" cy="1488385"/>
            <a:chOff x="3643903" y="1246144"/>
            <a:chExt cx="2276412" cy="2271809"/>
          </a:xfrm>
          <a:solidFill>
            <a:srgbClr val="C1272D">
              <a:alpha val="20000"/>
            </a:srgbClr>
          </a:solidFill>
        </p:grpSpPr>
        <p:grpSp>
          <p:nvGrpSpPr>
            <p:cNvPr id="1227" name="Group 1226">
              <a:extLst>
                <a:ext uri="{FF2B5EF4-FFF2-40B4-BE49-F238E27FC236}">
                  <a16:creationId xmlns:a16="http://schemas.microsoft.com/office/drawing/2014/main" id="{D9C9723A-47E1-B633-D983-59F5A4D88A9F}"/>
                </a:ext>
              </a:extLst>
            </p:cNvPr>
            <p:cNvGrpSpPr/>
            <p:nvPr/>
          </p:nvGrpSpPr>
          <p:grpSpPr>
            <a:xfrm rot="1426080">
              <a:off x="5308178" y="2124299"/>
              <a:ext cx="350999" cy="969643"/>
              <a:chOff x="4645055" y="1456300"/>
              <a:chExt cx="350999" cy="969643"/>
            </a:xfrm>
            <a:grpFill/>
          </p:grpSpPr>
          <p:sp>
            <p:nvSpPr>
              <p:cNvPr id="1264" name="Oval 1263">
                <a:extLst>
                  <a:ext uri="{FF2B5EF4-FFF2-40B4-BE49-F238E27FC236}">
                    <a16:creationId xmlns:a16="http://schemas.microsoft.com/office/drawing/2014/main" id="{11C8A898-11CA-3568-7C41-7D42C7B45F59}"/>
                  </a:ext>
                </a:extLst>
              </p:cNvPr>
              <p:cNvSpPr/>
              <p:nvPr/>
            </p:nvSpPr>
            <p:spPr>
              <a:xfrm rot="19457905">
                <a:off x="4823960" y="1934921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C127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5" name="Freeform: Shape 1264">
                <a:extLst>
                  <a:ext uri="{FF2B5EF4-FFF2-40B4-BE49-F238E27FC236}">
                    <a16:creationId xmlns:a16="http://schemas.microsoft.com/office/drawing/2014/main" id="{58FAA18A-2102-3BEE-4AB4-BC3EA37FCC06}"/>
                  </a:ext>
                </a:extLst>
              </p:cNvPr>
              <p:cNvSpPr/>
              <p:nvPr/>
            </p:nvSpPr>
            <p:spPr>
              <a:xfrm rot="19457905">
                <a:off x="4645055" y="1456300"/>
                <a:ext cx="350999" cy="969643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  <a:gd name="connsiteX0" fmla="*/ 54637 w 351160"/>
                  <a:gd name="connsiteY0" fmla="*/ 46854 h 535968"/>
                  <a:gd name="connsiteX1" fmla="*/ 115597 w 351160"/>
                  <a:gd name="connsiteY1" fmla="*/ 20728 h 535968"/>
                  <a:gd name="connsiteX2" fmla="*/ 246226 w 351160"/>
                  <a:gd name="connsiteY2" fmla="*/ 12020 h 535968"/>
                  <a:gd name="connsiteX3" fmla="*/ 350729 w 351160"/>
                  <a:gd name="connsiteY3" fmla="*/ 194900 h 535968"/>
                  <a:gd name="connsiteX4" fmla="*/ 271561 w 351160"/>
                  <a:gd name="connsiteY4" fmla="*/ 535610 h 535968"/>
                  <a:gd name="connsiteX5" fmla="*/ 11095 w 351160"/>
                  <a:gd name="connsiteY5" fmla="*/ 255860 h 535968"/>
                  <a:gd name="connsiteX6" fmla="*/ 54637 w 351160"/>
                  <a:gd name="connsiteY6" fmla="*/ 46854 h 535968"/>
                  <a:gd name="connsiteX0" fmla="*/ 54313 w 350836"/>
                  <a:gd name="connsiteY0" fmla="*/ 135906 h 625020"/>
                  <a:gd name="connsiteX1" fmla="*/ 97363 w 350836"/>
                  <a:gd name="connsiteY1" fmla="*/ 395 h 625020"/>
                  <a:gd name="connsiteX2" fmla="*/ 245902 w 350836"/>
                  <a:gd name="connsiteY2" fmla="*/ 101072 h 625020"/>
                  <a:gd name="connsiteX3" fmla="*/ 350405 w 350836"/>
                  <a:gd name="connsiteY3" fmla="*/ 283952 h 625020"/>
                  <a:gd name="connsiteX4" fmla="*/ 271237 w 350836"/>
                  <a:gd name="connsiteY4" fmla="*/ 624662 h 625020"/>
                  <a:gd name="connsiteX5" fmla="*/ 10771 w 350836"/>
                  <a:gd name="connsiteY5" fmla="*/ 344912 h 625020"/>
                  <a:gd name="connsiteX6" fmla="*/ 54313 w 350836"/>
                  <a:gd name="connsiteY6" fmla="*/ 135906 h 625020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3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2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92711"/>
                  <a:gd name="connsiteY0" fmla="*/ 245065 h 734179"/>
                  <a:gd name="connsiteX1" fmla="*/ 79143 w 392711"/>
                  <a:gd name="connsiteY1" fmla="*/ 168 h 734179"/>
                  <a:gd name="connsiteX2" fmla="*/ 245592 w 392711"/>
                  <a:gd name="connsiteY2" fmla="*/ 210231 h 734179"/>
                  <a:gd name="connsiteX3" fmla="*/ 392527 w 392711"/>
                  <a:gd name="connsiteY3" fmla="*/ 423603 h 734179"/>
                  <a:gd name="connsiteX4" fmla="*/ 270928 w 392711"/>
                  <a:gd name="connsiteY4" fmla="*/ 733821 h 734179"/>
                  <a:gd name="connsiteX5" fmla="*/ 10462 w 392711"/>
                  <a:gd name="connsiteY5" fmla="*/ 454071 h 734179"/>
                  <a:gd name="connsiteX6" fmla="*/ 54004 w 392711"/>
                  <a:gd name="connsiteY6" fmla="*/ 245065 h 734179"/>
                  <a:gd name="connsiteX0" fmla="*/ 54004 w 392558"/>
                  <a:gd name="connsiteY0" fmla="*/ 245382 h 734496"/>
                  <a:gd name="connsiteX1" fmla="*/ 79143 w 392558"/>
                  <a:gd name="connsiteY1" fmla="*/ 485 h 734496"/>
                  <a:gd name="connsiteX2" fmla="*/ 260838 w 392558"/>
                  <a:gd name="connsiteY2" fmla="*/ 189332 h 734496"/>
                  <a:gd name="connsiteX3" fmla="*/ 392527 w 392558"/>
                  <a:gd name="connsiteY3" fmla="*/ 423920 h 734496"/>
                  <a:gd name="connsiteX4" fmla="*/ 270928 w 392558"/>
                  <a:gd name="connsiteY4" fmla="*/ 734138 h 734496"/>
                  <a:gd name="connsiteX5" fmla="*/ 10462 w 392558"/>
                  <a:gd name="connsiteY5" fmla="*/ 454388 h 734496"/>
                  <a:gd name="connsiteX6" fmla="*/ 54004 w 392558"/>
                  <a:gd name="connsiteY6" fmla="*/ 245382 h 734496"/>
                  <a:gd name="connsiteX0" fmla="*/ 54004 w 392558"/>
                  <a:gd name="connsiteY0" fmla="*/ 245486 h 734600"/>
                  <a:gd name="connsiteX1" fmla="*/ 79143 w 392558"/>
                  <a:gd name="connsiteY1" fmla="*/ 589 h 734600"/>
                  <a:gd name="connsiteX2" fmla="*/ 260838 w 392558"/>
                  <a:gd name="connsiteY2" fmla="*/ 189436 h 734600"/>
                  <a:gd name="connsiteX3" fmla="*/ 392527 w 392558"/>
                  <a:gd name="connsiteY3" fmla="*/ 424024 h 734600"/>
                  <a:gd name="connsiteX4" fmla="*/ 270928 w 392558"/>
                  <a:gd name="connsiteY4" fmla="*/ 734242 h 734600"/>
                  <a:gd name="connsiteX5" fmla="*/ 10462 w 392558"/>
                  <a:gd name="connsiteY5" fmla="*/ 454492 h 734600"/>
                  <a:gd name="connsiteX6" fmla="*/ 54004 w 392558"/>
                  <a:gd name="connsiteY6" fmla="*/ 245486 h 734600"/>
                  <a:gd name="connsiteX0" fmla="*/ 24312 w 362866"/>
                  <a:gd name="connsiteY0" fmla="*/ 245486 h 734727"/>
                  <a:gd name="connsiteX1" fmla="*/ 49451 w 362866"/>
                  <a:gd name="connsiteY1" fmla="*/ 589 h 734727"/>
                  <a:gd name="connsiteX2" fmla="*/ 231146 w 362866"/>
                  <a:gd name="connsiteY2" fmla="*/ 189436 h 734727"/>
                  <a:gd name="connsiteX3" fmla="*/ 362835 w 362866"/>
                  <a:gd name="connsiteY3" fmla="*/ 424024 h 734727"/>
                  <a:gd name="connsiteX4" fmla="*/ 241236 w 362866"/>
                  <a:gd name="connsiteY4" fmla="*/ 734242 h 734727"/>
                  <a:gd name="connsiteX5" fmla="*/ 15028 w 362866"/>
                  <a:gd name="connsiteY5" fmla="*/ 511281 h 734727"/>
                  <a:gd name="connsiteX6" fmla="*/ 24312 w 362866"/>
                  <a:gd name="connsiteY6" fmla="*/ 245486 h 734727"/>
                  <a:gd name="connsiteX0" fmla="*/ 6063 w 377988"/>
                  <a:gd name="connsiteY0" fmla="*/ 231998 h 734502"/>
                  <a:gd name="connsiteX1" fmla="*/ 64573 w 377988"/>
                  <a:gd name="connsiteY1" fmla="*/ 357 h 734502"/>
                  <a:gd name="connsiteX2" fmla="*/ 246268 w 377988"/>
                  <a:gd name="connsiteY2" fmla="*/ 189204 h 734502"/>
                  <a:gd name="connsiteX3" fmla="*/ 377957 w 377988"/>
                  <a:gd name="connsiteY3" fmla="*/ 423792 h 734502"/>
                  <a:gd name="connsiteX4" fmla="*/ 256358 w 377988"/>
                  <a:gd name="connsiteY4" fmla="*/ 734010 h 734502"/>
                  <a:gd name="connsiteX5" fmla="*/ 30150 w 377988"/>
                  <a:gd name="connsiteY5" fmla="*/ 511049 h 734502"/>
                  <a:gd name="connsiteX6" fmla="*/ 6063 w 377988"/>
                  <a:gd name="connsiteY6" fmla="*/ 231998 h 734502"/>
                  <a:gd name="connsiteX0" fmla="*/ 6063 w 378504"/>
                  <a:gd name="connsiteY0" fmla="*/ 232014 h 734518"/>
                  <a:gd name="connsiteX1" fmla="*/ 64573 w 378504"/>
                  <a:gd name="connsiteY1" fmla="*/ 373 h 734518"/>
                  <a:gd name="connsiteX2" fmla="*/ 289802 w 378504"/>
                  <a:gd name="connsiteY2" fmla="*/ 188332 h 734518"/>
                  <a:gd name="connsiteX3" fmla="*/ 377957 w 378504"/>
                  <a:gd name="connsiteY3" fmla="*/ 423808 h 734518"/>
                  <a:gd name="connsiteX4" fmla="*/ 256358 w 378504"/>
                  <a:gd name="connsiteY4" fmla="*/ 734026 h 734518"/>
                  <a:gd name="connsiteX5" fmla="*/ 30150 w 378504"/>
                  <a:gd name="connsiteY5" fmla="*/ 511065 h 734518"/>
                  <a:gd name="connsiteX6" fmla="*/ 6063 w 378504"/>
                  <a:gd name="connsiteY6" fmla="*/ 232014 h 734518"/>
                  <a:gd name="connsiteX0" fmla="*/ 12287 w 384775"/>
                  <a:gd name="connsiteY0" fmla="*/ 392885 h 895389"/>
                  <a:gd name="connsiteX1" fmla="*/ 25701 w 384775"/>
                  <a:gd name="connsiteY1" fmla="*/ 150 h 895389"/>
                  <a:gd name="connsiteX2" fmla="*/ 296026 w 384775"/>
                  <a:gd name="connsiteY2" fmla="*/ 349203 h 895389"/>
                  <a:gd name="connsiteX3" fmla="*/ 384181 w 384775"/>
                  <a:gd name="connsiteY3" fmla="*/ 584679 h 895389"/>
                  <a:gd name="connsiteX4" fmla="*/ 262582 w 384775"/>
                  <a:gd name="connsiteY4" fmla="*/ 894897 h 895389"/>
                  <a:gd name="connsiteX5" fmla="*/ 36374 w 384775"/>
                  <a:gd name="connsiteY5" fmla="*/ 671936 h 895389"/>
                  <a:gd name="connsiteX6" fmla="*/ 12287 w 384775"/>
                  <a:gd name="connsiteY6" fmla="*/ 392885 h 895389"/>
                  <a:gd name="connsiteX0" fmla="*/ 9962 w 381856"/>
                  <a:gd name="connsiteY0" fmla="*/ 394527 h 897031"/>
                  <a:gd name="connsiteX1" fmla="*/ 23376 w 381856"/>
                  <a:gd name="connsiteY1" fmla="*/ 1792 h 897031"/>
                  <a:gd name="connsiteX2" fmla="*/ 260545 w 381856"/>
                  <a:gd name="connsiteY2" fmla="*/ 262675 h 897031"/>
                  <a:gd name="connsiteX3" fmla="*/ 381856 w 381856"/>
                  <a:gd name="connsiteY3" fmla="*/ 586321 h 897031"/>
                  <a:gd name="connsiteX4" fmla="*/ 260257 w 381856"/>
                  <a:gd name="connsiteY4" fmla="*/ 896539 h 897031"/>
                  <a:gd name="connsiteX5" fmla="*/ 34049 w 381856"/>
                  <a:gd name="connsiteY5" fmla="*/ 673578 h 897031"/>
                  <a:gd name="connsiteX6" fmla="*/ 9962 w 381856"/>
                  <a:gd name="connsiteY6" fmla="*/ 394527 h 897031"/>
                  <a:gd name="connsiteX0" fmla="*/ 8487 w 383259"/>
                  <a:gd name="connsiteY0" fmla="*/ 337699 h 895920"/>
                  <a:gd name="connsiteX1" fmla="*/ 24779 w 383259"/>
                  <a:gd name="connsiteY1" fmla="*/ 651 h 895920"/>
                  <a:gd name="connsiteX2" fmla="*/ 261948 w 383259"/>
                  <a:gd name="connsiteY2" fmla="*/ 261534 h 895920"/>
                  <a:gd name="connsiteX3" fmla="*/ 383259 w 383259"/>
                  <a:gd name="connsiteY3" fmla="*/ 585180 h 895920"/>
                  <a:gd name="connsiteX4" fmla="*/ 261660 w 383259"/>
                  <a:gd name="connsiteY4" fmla="*/ 895398 h 895920"/>
                  <a:gd name="connsiteX5" fmla="*/ 35452 w 383259"/>
                  <a:gd name="connsiteY5" fmla="*/ 672437 h 895920"/>
                  <a:gd name="connsiteX6" fmla="*/ 8487 w 383259"/>
                  <a:gd name="connsiteY6" fmla="*/ 337699 h 895920"/>
                  <a:gd name="connsiteX0" fmla="*/ 2125 w 394133"/>
                  <a:gd name="connsiteY0" fmla="*/ 346913 h 896067"/>
                  <a:gd name="connsiteX1" fmla="*/ 35653 w 394133"/>
                  <a:gd name="connsiteY1" fmla="*/ 803 h 896067"/>
                  <a:gd name="connsiteX2" fmla="*/ 272822 w 394133"/>
                  <a:gd name="connsiteY2" fmla="*/ 261686 h 896067"/>
                  <a:gd name="connsiteX3" fmla="*/ 394133 w 394133"/>
                  <a:gd name="connsiteY3" fmla="*/ 585332 h 896067"/>
                  <a:gd name="connsiteX4" fmla="*/ 272534 w 394133"/>
                  <a:gd name="connsiteY4" fmla="*/ 895550 h 896067"/>
                  <a:gd name="connsiteX5" fmla="*/ 46326 w 394133"/>
                  <a:gd name="connsiteY5" fmla="*/ 672589 h 896067"/>
                  <a:gd name="connsiteX6" fmla="*/ 2125 w 394133"/>
                  <a:gd name="connsiteY6" fmla="*/ 346913 h 896067"/>
                  <a:gd name="connsiteX0" fmla="*/ 2125 w 359876"/>
                  <a:gd name="connsiteY0" fmla="*/ 346876 h 896030"/>
                  <a:gd name="connsiteX1" fmla="*/ 35653 w 359876"/>
                  <a:gd name="connsiteY1" fmla="*/ 766 h 896030"/>
                  <a:gd name="connsiteX2" fmla="*/ 272822 w 359876"/>
                  <a:gd name="connsiteY2" fmla="*/ 261649 h 896030"/>
                  <a:gd name="connsiteX3" fmla="*/ 359876 w 359876"/>
                  <a:gd name="connsiteY3" fmla="*/ 528505 h 896030"/>
                  <a:gd name="connsiteX4" fmla="*/ 272534 w 359876"/>
                  <a:gd name="connsiteY4" fmla="*/ 895513 h 896030"/>
                  <a:gd name="connsiteX5" fmla="*/ 46326 w 359876"/>
                  <a:gd name="connsiteY5" fmla="*/ 672552 h 896030"/>
                  <a:gd name="connsiteX6" fmla="*/ 2125 w 359876"/>
                  <a:gd name="connsiteY6" fmla="*/ 346876 h 896030"/>
                  <a:gd name="connsiteX0" fmla="*/ 1002 w 359398"/>
                  <a:gd name="connsiteY0" fmla="*/ 346759 h 895913"/>
                  <a:gd name="connsiteX1" fmla="*/ 34530 w 359398"/>
                  <a:gd name="connsiteY1" fmla="*/ 649 h 895913"/>
                  <a:gd name="connsiteX2" fmla="*/ 235236 w 359398"/>
                  <a:gd name="connsiteY2" fmla="*/ 267502 h 895913"/>
                  <a:gd name="connsiteX3" fmla="*/ 358753 w 359398"/>
                  <a:gd name="connsiteY3" fmla="*/ 528388 h 895913"/>
                  <a:gd name="connsiteX4" fmla="*/ 271411 w 359398"/>
                  <a:gd name="connsiteY4" fmla="*/ 895396 h 895913"/>
                  <a:gd name="connsiteX5" fmla="*/ 45203 w 359398"/>
                  <a:gd name="connsiteY5" fmla="*/ 672435 h 895913"/>
                  <a:gd name="connsiteX6" fmla="*/ 1002 w 359398"/>
                  <a:gd name="connsiteY6" fmla="*/ 346759 h 895913"/>
                  <a:gd name="connsiteX0" fmla="*/ 1002 w 351371"/>
                  <a:gd name="connsiteY0" fmla="*/ 346772 h 895926"/>
                  <a:gd name="connsiteX1" fmla="*/ 34530 w 351371"/>
                  <a:gd name="connsiteY1" fmla="*/ 662 h 895926"/>
                  <a:gd name="connsiteX2" fmla="*/ 235236 w 351371"/>
                  <a:gd name="connsiteY2" fmla="*/ 267515 h 895926"/>
                  <a:gd name="connsiteX3" fmla="*/ 350580 w 351371"/>
                  <a:gd name="connsiteY3" fmla="*/ 554699 h 895926"/>
                  <a:gd name="connsiteX4" fmla="*/ 271411 w 351371"/>
                  <a:gd name="connsiteY4" fmla="*/ 895409 h 895926"/>
                  <a:gd name="connsiteX5" fmla="*/ 45203 w 351371"/>
                  <a:gd name="connsiteY5" fmla="*/ 672448 h 895926"/>
                  <a:gd name="connsiteX6" fmla="*/ 1002 w 351371"/>
                  <a:gd name="connsiteY6" fmla="*/ 346772 h 895926"/>
                  <a:gd name="connsiteX0" fmla="*/ 1002 w 351251"/>
                  <a:gd name="connsiteY0" fmla="*/ 346772 h 958551"/>
                  <a:gd name="connsiteX1" fmla="*/ 34530 w 351251"/>
                  <a:gd name="connsiteY1" fmla="*/ 662 h 958551"/>
                  <a:gd name="connsiteX2" fmla="*/ 235236 w 351251"/>
                  <a:gd name="connsiteY2" fmla="*/ 267515 h 958551"/>
                  <a:gd name="connsiteX3" fmla="*/ 350580 w 351251"/>
                  <a:gd name="connsiteY3" fmla="*/ 554699 h 958551"/>
                  <a:gd name="connsiteX4" fmla="*/ 269207 w 351251"/>
                  <a:gd name="connsiteY4" fmla="*/ 958168 h 958551"/>
                  <a:gd name="connsiteX5" fmla="*/ 45203 w 351251"/>
                  <a:gd name="connsiteY5" fmla="*/ 672448 h 958551"/>
                  <a:gd name="connsiteX6" fmla="*/ 1002 w 351251"/>
                  <a:gd name="connsiteY6" fmla="*/ 346772 h 958551"/>
                  <a:gd name="connsiteX0" fmla="*/ 1002 w 350999"/>
                  <a:gd name="connsiteY0" fmla="*/ 346772 h 969643"/>
                  <a:gd name="connsiteX1" fmla="*/ 34530 w 350999"/>
                  <a:gd name="connsiteY1" fmla="*/ 662 h 969643"/>
                  <a:gd name="connsiteX2" fmla="*/ 235236 w 350999"/>
                  <a:gd name="connsiteY2" fmla="*/ 267515 h 969643"/>
                  <a:gd name="connsiteX3" fmla="*/ 350580 w 350999"/>
                  <a:gd name="connsiteY3" fmla="*/ 554699 h 969643"/>
                  <a:gd name="connsiteX4" fmla="*/ 269207 w 350999"/>
                  <a:gd name="connsiteY4" fmla="*/ 958168 h 969643"/>
                  <a:gd name="connsiteX5" fmla="*/ 45203 w 350999"/>
                  <a:gd name="connsiteY5" fmla="*/ 672448 h 969643"/>
                  <a:gd name="connsiteX6" fmla="*/ 1002 w 350999"/>
                  <a:gd name="connsiteY6" fmla="*/ 346772 h 969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0999" h="969643">
                    <a:moveTo>
                      <a:pt x="1002" y="346772"/>
                    </a:moveTo>
                    <a:cubicBezTo>
                      <a:pt x="-777" y="234808"/>
                      <a:pt x="-4509" y="13871"/>
                      <a:pt x="34530" y="662"/>
                    </a:cubicBezTo>
                    <a:cubicBezTo>
                      <a:pt x="73569" y="-12547"/>
                      <a:pt x="182561" y="175176"/>
                      <a:pt x="235236" y="267515"/>
                    </a:cubicBezTo>
                    <a:cubicBezTo>
                      <a:pt x="287911" y="359854"/>
                      <a:pt x="344918" y="439590"/>
                      <a:pt x="350580" y="554699"/>
                    </a:cubicBezTo>
                    <a:cubicBezTo>
                      <a:pt x="356242" y="669808"/>
                      <a:pt x="303281" y="1039055"/>
                      <a:pt x="269207" y="958168"/>
                    </a:cubicBezTo>
                    <a:cubicBezTo>
                      <a:pt x="212601" y="968328"/>
                      <a:pt x="89904" y="774347"/>
                      <a:pt x="45203" y="672448"/>
                    </a:cubicBezTo>
                    <a:cubicBezTo>
                      <a:pt x="502" y="570549"/>
                      <a:pt x="2781" y="458736"/>
                      <a:pt x="1002" y="346772"/>
                    </a:cubicBezTo>
                    <a:close/>
                  </a:path>
                </a:pathLst>
              </a:custGeom>
              <a:grpFill/>
              <a:ln>
                <a:solidFill>
                  <a:srgbClr val="C127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228" name="Group 1227">
              <a:extLst>
                <a:ext uri="{FF2B5EF4-FFF2-40B4-BE49-F238E27FC236}">
                  <a16:creationId xmlns:a16="http://schemas.microsoft.com/office/drawing/2014/main" id="{91CBAE4F-B58A-7832-E05C-A04D14C2E723}"/>
                </a:ext>
              </a:extLst>
            </p:cNvPr>
            <p:cNvGrpSpPr/>
            <p:nvPr/>
          </p:nvGrpSpPr>
          <p:grpSpPr>
            <a:xfrm>
              <a:off x="4645055" y="1456300"/>
              <a:ext cx="350999" cy="969643"/>
              <a:chOff x="4645055" y="1456300"/>
              <a:chExt cx="350999" cy="969643"/>
            </a:xfrm>
            <a:grpFill/>
          </p:grpSpPr>
          <p:sp>
            <p:nvSpPr>
              <p:cNvPr id="1262" name="Oval 1261">
                <a:extLst>
                  <a:ext uri="{FF2B5EF4-FFF2-40B4-BE49-F238E27FC236}">
                    <a16:creationId xmlns:a16="http://schemas.microsoft.com/office/drawing/2014/main" id="{3A198D7D-946F-9BCE-5AF8-569E8E5CB621}"/>
                  </a:ext>
                </a:extLst>
              </p:cNvPr>
              <p:cNvSpPr/>
              <p:nvPr/>
            </p:nvSpPr>
            <p:spPr>
              <a:xfrm rot="19457905">
                <a:off x="4823960" y="1934921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C127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3" name="Freeform: Shape 1262">
                <a:extLst>
                  <a:ext uri="{FF2B5EF4-FFF2-40B4-BE49-F238E27FC236}">
                    <a16:creationId xmlns:a16="http://schemas.microsoft.com/office/drawing/2014/main" id="{F46FC96C-B3F6-3A05-0483-C7B0C0E53EF0}"/>
                  </a:ext>
                </a:extLst>
              </p:cNvPr>
              <p:cNvSpPr/>
              <p:nvPr/>
            </p:nvSpPr>
            <p:spPr>
              <a:xfrm rot="19457905">
                <a:off x="4645055" y="1456300"/>
                <a:ext cx="350999" cy="969643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  <a:gd name="connsiteX0" fmla="*/ 54637 w 351160"/>
                  <a:gd name="connsiteY0" fmla="*/ 46854 h 535968"/>
                  <a:gd name="connsiteX1" fmla="*/ 115597 w 351160"/>
                  <a:gd name="connsiteY1" fmla="*/ 20728 h 535968"/>
                  <a:gd name="connsiteX2" fmla="*/ 246226 w 351160"/>
                  <a:gd name="connsiteY2" fmla="*/ 12020 h 535968"/>
                  <a:gd name="connsiteX3" fmla="*/ 350729 w 351160"/>
                  <a:gd name="connsiteY3" fmla="*/ 194900 h 535968"/>
                  <a:gd name="connsiteX4" fmla="*/ 271561 w 351160"/>
                  <a:gd name="connsiteY4" fmla="*/ 535610 h 535968"/>
                  <a:gd name="connsiteX5" fmla="*/ 11095 w 351160"/>
                  <a:gd name="connsiteY5" fmla="*/ 255860 h 535968"/>
                  <a:gd name="connsiteX6" fmla="*/ 54637 w 351160"/>
                  <a:gd name="connsiteY6" fmla="*/ 46854 h 535968"/>
                  <a:gd name="connsiteX0" fmla="*/ 54313 w 350836"/>
                  <a:gd name="connsiteY0" fmla="*/ 135906 h 625020"/>
                  <a:gd name="connsiteX1" fmla="*/ 97363 w 350836"/>
                  <a:gd name="connsiteY1" fmla="*/ 395 h 625020"/>
                  <a:gd name="connsiteX2" fmla="*/ 245902 w 350836"/>
                  <a:gd name="connsiteY2" fmla="*/ 101072 h 625020"/>
                  <a:gd name="connsiteX3" fmla="*/ 350405 w 350836"/>
                  <a:gd name="connsiteY3" fmla="*/ 283952 h 625020"/>
                  <a:gd name="connsiteX4" fmla="*/ 271237 w 350836"/>
                  <a:gd name="connsiteY4" fmla="*/ 624662 h 625020"/>
                  <a:gd name="connsiteX5" fmla="*/ 10771 w 350836"/>
                  <a:gd name="connsiteY5" fmla="*/ 344912 h 625020"/>
                  <a:gd name="connsiteX6" fmla="*/ 54313 w 350836"/>
                  <a:gd name="connsiteY6" fmla="*/ 135906 h 625020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3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2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92711"/>
                  <a:gd name="connsiteY0" fmla="*/ 245065 h 734179"/>
                  <a:gd name="connsiteX1" fmla="*/ 79143 w 392711"/>
                  <a:gd name="connsiteY1" fmla="*/ 168 h 734179"/>
                  <a:gd name="connsiteX2" fmla="*/ 245592 w 392711"/>
                  <a:gd name="connsiteY2" fmla="*/ 210231 h 734179"/>
                  <a:gd name="connsiteX3" fmla="*/ 392527 w 392711"/>
                  <a:gd name="connsiteY3" fmla="*/ 423603 h 734179"/>
                  <a:gd name="connsiteX4" fmla="*/ 270928 w 392711"/>
                  <a:gd name="connsiteY4" fmla="*/ 733821 h 734179"/>
                  <a:gd name="connsiteX5" fmla="*/ 10462 w 392711"/>
                  <a:gd name="connsiteY5" fmla="*/ 454071 h 734179"/>
                  <a:gd name="connsiteX6" fmla="*/ 54004 w 392711"/>
                  <a:gd name="connsiteY6" fmla="*/ 245065 h 734179"/>
                  <a:gd name="connsiteX0" fmla="*/ 54004 w 392558"/>
                  <a:gd name="connsiteY0" fmla="*/ 245382 h 734496"/>
                  <a:gd name="connsiteX1" fmla="*/ 79143 w 392558"/>
                  <a:gd name="connsiteY1" fmla="*/ 485 h 734496"/>
                  <a:gd name="connsiteX2" fmla="*/ 260838 w 392558"/>
                  <a:gd name="connsiteY2" fmla="*/ 189332 h 734496"/>
                  <a:gd name="connsiteX3" fmla="*/ 392527 w 392558"/>
                  <a:gd name="connsiteY3" fmla="*/ 423920 h 734496"/>
                  <a:gd name="connsiteX4" fmla="*/ 270928 w 392558"/>
                  <a:gd name="connsiteY4" fmla="*/ 734138 h 734496"/>
                  <a:gd name="connsiteX5" fmla="*/ 10462 w 392558"/>
                  <a:gd name="connsiteY5" fmla="*/ 454388 h 734496"/>
                  <a:gd name="connsiteX6" fmla="*/ 54004 w 392558"/>
                  <a:gd name="connsiteY6" fmla="*/ 245382 h 734496"/>
                  <a:gd name="connsiteX0" fmla="*/ 54004 w 392558"/>
                  <a:gd name="connsiteY0" fmla="*/ 245486 h 734600"/>
                  <a:gd name="connsiteX1" fmla="*/ 79143 w 392558"/>
                  <a:gd name="connsiteY1" fmla="*/ 589 h 734600"/>
                  <a:gd name="connsiteX2" fmla="*/ 260838 w 392558"/>
                  <a:gd name="connsiteY2" fmla="*/ 189436 h 734600"/>
                  <a:gd name="connsiteX3" fmla="*/ 392527 w 392558"/>
                  <a:gd name="connsiteY3" fmla="*/ 424024 h 734600"/>
                  <a:gd name="connsiteX4" fmla="*/ 270928 w 392558"/>
                  <a:gd name="connsiteY4" fmla="*/ 734242 h 734600"/>
                  <a:gd name="connsiteX5" fmla="*/ 10462 w 392558"/>
                  <a:gd name="connsiteY5" fmla="*/ 454492 h 734600"/>
                  <a:gd name="connsiteX6" fmla="*/ 54004 w 392558"/>
                  <a:gd name="connsiteY6" fmla="*/ 245486 h 734600"/>
                  <a:gd name="connsiteX0" fmla="*/ 24312 w 362866"/>
                  <a:gd name="connsiteY0" fmla="*/ 245486 h 734727"/>
                  <a:gd name="connsiteX1" fmla="*/ 49451 w 362866"/>
                  <a:gd name="connsiteY1" fmla="*/ 589 h 734727"/>
                  <a:gd name="connsiteX2" fmla="*/ 231146 w 362866"/>
                  <a:gd name="connsiteY2" fmla="*/ 189436 h 734727"/>
                  <a:gd name="connsiteX3" fmla="*/ 362835 w 362866"/>
                  <a:gd name="connsiteY3" fmla="*/ 424024 h 734727"/>
                  <a:gd name="connsiteX4" fmla="*/ 241236 w 362866"/>
                  <a:gd name="connsiteY4" fmla="*/ 734242 h 734727"/>
                  <a:gd name="connsiteX5" fmla="*/ 15028 w 362866"/>
                  <a:gd name="connsiteY5" fmla="*/ 511281 h 734727"/>
                  <a:gd name="connsiteX6" fmla="*/ 24312 w 362866"/>
                  <a:gd name="connsiteY6" fmla="*/ 245486 h 734727"/>
                  <a:gd name="connsiteX0" fmla="*/ 6063 w 377988"/>
                  <a:gd name="connsiteY0" fmla="*/ 231998 h 734502"/>
                  <a:gd name="connsiteX1" fmla="*/ 64573 w 377988"/>
                  <a:gd name="connsiteY1" fmla="*/ 357 h 734502"/>
                  <a:gd name="connsiteX2" fmla="*/ 246268 w 377988"/>
                  <a:gd name="connsiteY2" fmla="*/ 189204 h 734502"/>
                  <a:gd name="connsiteX3" fmla="*/ 377957 w 377988"/>
                  <a:gd name="connsiteY3" fmla="*/ 423792 h 734502"/>
                  <a:gd name="connsiteX4" fmla="*/ 256358 w 377988"/>
                  <a:gd name="connsiteY4" fmla="*/ 734010 h 734502"/>
                  <a:gd name="connsiteX5" fmla="*/ 30150 w 377988"/>
                  <a:gd name="connsiteY5" fmla="*/ 511049 h 734502"/>
                  <a:gd name="connsiteX6" fmla="*/ 6063 w 377988"/>
                  <a:gd name="connsiteY6" fmla="*/ 231998 h 734502"/>
                  <a:gd name="connsiteX0" fmla="*/ 6063 w 378504"/>
                  <a:gd name="connsiteY0" fmla="*/ 232014 h 734518"/>
                  <a:gd name="connsiteX1" fmla="*/ 64573 w 378504"/>
                  <a:gd name="connsiteY1" fmla="*/ 373 h 734518"/>
                  <a:gd name="connsiteX2" fmla="*/ 289802 w 378504"/>
                  <a:gd name="connsiteY2" fmla="*/ 188332 h 734518"/>
                  <a:gd name="connsiteX3" fmla="*/ 377957 w 378504"/>
                  <a:gd name="connsiteY3" fmla="*/ 423808 h 734518"/>
                  <a:gd name="connsiteX4" fmla="*/ 256358 w 378504"/>
                  <a:gd name="connsiteY4" fmla="*/ 734026 h 734518"/>
                  <a:gd name="connsiteX5" fmla="*/ 30150 w 378504"/>
                  <a:gd name="connsiteY5" fmla="*/ 511065 h 734518"/>
                  <a:gd name="connsiteX6" fmla="*/ 6063 w 378504"/>
                  <a:gd name="connsiteY6" fmla="*/ 232014 h 734518"/>
                  <a:gd name="connsiteX0" fmla="*/ 12287 w 384775"/>
                  <a:gd name="connsiteY0" fmla="*/ 392885 h 895389"/>
                  <a:gd name="connsiteX1" fmla="*/ 25701 w 384775"/>
                  <a:gd name="connsiteY1" fmla="*/ 150 h 895389"/>
                  <a:gd name="connsiteX2" fmla="*/ 296026 w 384775"/>
                  <a:gd name="connsiteY2" fmla="*/ 349203 h 895389"/>
                  <a:gd name="connsiteX3" fmla="*/ 384181 w 384775"/>
                  <a:gd name="connsiteY3" fmla="*/ 584679 h 895389"/>
                  <a:gd name="connsiteX4" fmla="*/ 262582 w 384775"/>
                  <a:gd name="connsiteY4" fmla="*/ 894897 h 895389"/>
                  <a:gd name="connsiteX5" fmla="*/ 36374 w 384775"/>
                  <a:gd name="connsiteY5" fmla="*/ 671936 h 895389"/>
                  <a:gd name="connsiteX6" fmla="*/ 12287 w 384775"/>
                  <a:gd name="connsiteY6" fmla="*/ 392885 h 895389"/>
                  <a:gd name="connsiteX0" fmla="*/ 9962 w 381856"/>
                  <a:gd name="connsiteY0" fmla="*/ 394527 h 897031"/>
                  <a:gd name="connsiteX1" fmla="*/ 23376 w 381856"/>
                  <a:gd name="connsiteY1" fmla="*/ 1792 h 897031"/>
                  <a:gd name="connsiteX2" fmla="*/ 260545 w 381856"/>
                  <a:gd name="connsiteY2" fmla="*/ 262675 h 897031"/>
                  <a:gd name="connsiteX3" fmla="*/ 381856 w 381856"/>
                  <a:gd name="connsiteY3" fmla="*/ 586321 h 897031"/>
                  <a:gd name="connsiteX4" fmla="*/ 260257 w 381856"/>
                  <a:gd name="connsiteY4" fmla="*/ 896539 h 897031"/>
                  <a:gd name="connsiteX5" fmla="*/ 34049 w 381856"/>
                  <a:gd name="connsiteY5" fmla="*/ 673578 h 897031"/>
                  <a:gd name="connsiteX6" fmla="*/ 9962 w 381856"/>
                  <a:gd name="connsiteY6" fmla="*/ 394527 h 897031"/>
                  <a:gd name="connsiteX0" fmla="*/ 8487 w 383259"/>
                  <a:gd name="connsiteY0" fmla="*/ 337699 h 895920"/>
                  <a:gd name="connsiteX1" fmla="*/ 24779 w 383259"/>
                  <a:gd name="connsiteY1" fmla="*/ 651 h 895920"/>
                  <a:gd name="connsiteX2" fmla="*/ 261948 w 383259"/>
                  <a:gd name="connsiteY2" fmla="*/ 261534 h 895920"/>
                  <a:gd name="connsiteX3" fmla="*/ 383259 w 383259"/>
                  <a:gd name="connsiteY3" fmla="*/ 585180 h 895920"/>
                  <a:gd name="connsiteX4" fmla="*/ 261660 w 383259"/>
                  <a:gd name="connsiteY4" fmla="*/ 895398 h 895920"/>
                  <a:gd name="connsiteX5" fmla="*/ 35452 w 383259"/>
                  <a:gd name="connsiteY5" fmla="*/ 672437 h 895920"/>
                  <a:gd name="connsiteX6" fmla="*/ 8487 w 383259"/>
                  <a:gd name="connsiteY6" fmla="*/ 337699 h 895920"/>
                  <a:gd name="connsiteX0" fmla="*/ 2125 w 394133"/>
                  <a:gd name="connsiteY0" fmla="*/ 346913 h 896067"/>
                  <a:gd name="connsiteX1" fmla="*/ 35653 w 394133"/>
                  <a:gd name="connsiteY1" fmla="*/ 803 h 896067"/>
                  <a:gd name="connsiteX2" fmla="*/ 272822 w 394133"/>
                  <a:gd name="connsiteY2" fmla="*/ 261686 h 896067"/>
                  <a:gd name="connsiteX3" fmla="*/ 394133 w 394133"/>
                  <a:gd name="connsiteY3" fmla="*/ 585332 h 896067"/>
                  <a:gd name="connsiteX4" fmla="*/ 272534 w 394133"/>
                  <a:gd name="connsiteY4" fmla="*/ 895550 h 896067"/>
                  <a:gd name="connsiteX5" fmla="*/ 46326 w 394133"/>
                  <a:gd name="connsiteY5" fmla="*/ 672589 h 896067"/>
                  <a:gd name="connsiteX6" fmla="*/ 2125 w 394133"/>
                  <a:gd name="connsiteY6" fmla="*/ 346913 h 896067"/>
                  <a:gd name="connsiteX0" fmla="*/ 2125 w 359876"/>
                  <a:gd name="connsiteY0" fmla="*/ 346876 h 896030"/>
                  <a:gd name="connsiteX1" fmla="*/ 35653 w 359876"/>
                  <a:gd name="connsiteY1" fmla="*/ 766 h 896030"/>
                  <a:gd name="connsiteX2" fmla="*/ 272822 w 359876"/>
                  <a:gd name="connsiteY2" fmla="*/ 261649 h 896030"/>
                  <a:gd name="connsiteX3" fmla="*/ 359876 w 359876"/>
                  <a:gd name="connsiteY3" fmla="*/ 528505 h 896030"/>
                  <a:gd name="connsiteX4" fmla="*/ 272534 w 359876"/>
                  <a:gd name="connsiteY4" fmla="*/ 895513 h 896030"/>
                  <a:gd name="connsiteX5" fmla="*/ 46326 w 359876"/>
                  <a:gd name="connsiteY5" fmla="*/ 672552 h 896030"/>
                  <a:gd name="connsiteX6" fmla="*/ 2125 w 359876"/>
                  <a:gd name="connsiteY6" fmla="*/ 346876 h 896030"/>
                  <a:gd name="connsiteX0" fmla="*/ 1002 w 359398"/>
                  <a:gd name="connsiteY0" fmla="*/ 346759 h 895913"/>
                  <a:gd name="connsiteX1" fmla="*/ 34530 w 359398"/>
                  <a:gd name="connsiteY1" fmla="*/ 649 h 895913"/>
                  <a:gd name="connsiteX2" fmla="*/ 235236 w 359398"/>
                  <a:gd name="connsiteY2" fmla="*/ 267502 h 895913"/>
                  <a:gd name="connsiteX3" fmla="*/ 358753 w 359398"/>
                  <a:gd name="connsiteY3" fmla="*/ 528388 h 895913"/>
                  <a:gd name="connsiteX4" fmla="*/ 271411 w 359398"/>
                  <a:gd name="connsiteY4" fmla="*/ 895396 h 895913"/>
                  <a:gd name="connsiteX5" fmla="*/ 45203 w 359398"/>
                  <a:gd name="connsiteY5" fmla="*/ 672435 h 895913"/>
                  <a:gd name="connsiteX6" fmla="*/ 1002 w 359398"/>
                  <a:gd name="connsiteY6" fmla="*/ 346759 h 895913"/>
                  <a:gd name="connsiteX0" fmla="*/ 1002 w 351371"/>
                  <a:gd name="connsiteY0" fmla="*/ 346772 h 895926"/>
                  <a:gd name="connsiteX1" fmla="*/ 34530 w 351371"/>
                  <a:gd name="connsiteY1" fmla="*/ 662 h 895926"/>
                  <a:gd name="connsiteX2" fmla="*/ 235236 w 351371"/>
                  <a:gd name="connsiteY2" fmla="*/ 267515 h 895926"/>
                  <a:gd name="connsiteX3" fmla="*/ 350580 w 351371"/>
                  <a:gd name="connsiteY3" fmla="*/ 554699 h 895926"/>
                  <a:gd name="connsiteX4" fmla="*/ 271411 w 351371"/>
                  <a:gd name="connsiteY4" fmla="*/ 895409 h 895926"/>
                  <a:gd name="connsiteX5" fmla="*/ 45203 w 351371"/>
                  <a:gd name="connsiteY5" fmla="*/ 672448 h 895926"/>
                  <a:gd name="connsiteX6" fmla="*/ 1002 w 351371"/>
                  <a:gd name="connsiteY6" fmla="*/ 346772 h 895926"/>
                  <a:gd name="connsiteX0" fmla="*/ 1002 w 351251"/>
                  <a:gd name="connsiteY0" fmla="*/ 346772 h 958551"/>
                  <a:gd name="connsiteX1" fmla="*/ 34530 w 351251"/>
                  <a:gd name="connsiteY1" fmla="*/ 662 h 958551"/>
                  <a:gd name="connsiteX2" fmla="*/ 235236 w 351251"/>
                  <a:gd name="connsiteY2" fmla="*/ 267515 h 958551"/>
                  <a:gd name="connsiteX3" fmla="*/ 350580 w 351251"/>
                  <a:gd name="connsiteY3" fmla="*/ 554699 h 958551"/>
                  <a:gd name="connsiteX4" fmla="*/ 269207 w 351251"/>
                  <a:gd name="connsiteY4" fmla="*/ 958168 h 958551"/>
                  <a:gd name="connsiteX5" fmla="*/ 45203 w 351251"/>
                  <a:gd name="connsiteY5" fmla="*/ 672448 h 958551"/>
                  <a:gd name="connsiteX6" fmla="*/ 1002 w 351251"/>
                  <a:gd name="connsiteY6" fmla="*/ 346772 h 958551"/>
                  <a:gd name="connsiteX0" fmla="*/ 1002 w 350999"/>
                  <a:gd name="connsiteY0" fmla="*/ 346772 h 969643"/>
                  <a:gd name="connsiteX1" fmla="*/ 34530 w 350999"/>
                  <a:gd name="connsiteY1" fmla="*/ 662 h 969643"/>
                  <a:gd name="connsiteX2" fmla="*/ 235236 w 350999"/>
                  <a:gd name="connsiteY2" fmla="*/ 267515 h 969643"/>
                  <a:gd name="connsiteX3" fmla="*/ 350580 w 350999"/>
                  <a:gd name="connsiteY3" fmla="*/ 554699 h 969643"/>
                  <a:gd name="connsiteX4" fmla="*/ 269207 w 350999"/>
                  <a:gd name="connsiteY4" fmla="*/ 958168 h 969643"/>
                  <a:gd name="connsiteX5" fmla="*/ 45203 w 350999"/>
                  <a:gd name="connsiteY5" fmla="*/ 672448 h 969643"/>
                  <a:gd name="connsiteX6" fmla="*/ 1002 w 350999"/>
                  <a:gd name="connsiteY6" fmla="*/ 346772 h 969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0999" h="969643">
                    <a:moveTo>
                      <a:pt x="1002" y="346772"/>
                    </a:moveTo>
                    <a:cubicBezTo>
                      <a:pt x="-777" y="234808"/>
                      <a:pt x="-4509" y="13871"/>
                      <a:pt x="34530" y="662"/>
                    </a:cubicBezTo>
                    <a:cubicBezTo>
                      <a:pt x="73569" y="-12547"/>
                      <a:pt x="182561" y="175176"/>
                      <a:pt x="235236" y="267515"/>
                    </a:cubicBezTo>
                    <a:cubicBezTo>
                      <a:pt x="287911" y="359854"/>
                      <a:pt x="344918" y="439590"/>
                      <a:pt x="350580" y="554699"/>
                    </a:cubicBezTo>
                    <a:cubicBezTo>
                      <a:pt x="356242" y="669808"/>
                      <a:pt x="303281" y="1039055"/>
                      <a:pt x="269207" y="958168"/>
                    </a:cubicBezTo>
                    <a:cubicBezTo>
                      <a:pt x="212601" y="968328"/>
                      <a:pt x="89904" y="774347"/>
                      <a:pt x="45203" y="672448"/>
                    </a:cubicBezTo>
                    <a:cubicBezTo>
                      <a:pt x="502" y="570549"/>
                      <a:pt x="2781" y="458736"/>
                      <a:pt x="1002" y="346772"/>
                    </a:cubicBezTo>
                    <a:close/>
                  </a:path>
                </a:pathLst>
              </a:custGeom>
              <a:grpFill/>
              <a:ln>
                <a:solidFill>
                  <a:srgbClr val="C127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229" name="Group 1228">
              <a:extLst>
                <a:ext uri="{FF2B5EF4-FFF2-40B4-BE49-F238E27FC236}">
                  <a16:creationId xmlns:a16="http://schemas.microsoft.com/office/drawing/2014/main" id="{4FEB7EB3-66C5-9A54-E1B3-40663D902C89}"/>
                </a:ext>
              </a:extLst>
            </p:cNvPr>
            <p:cNvGrpSpPr/>
            <p:nvPr/>
          </p:nvGrpSpPr>
          <p:grpSpPr>
            <a:xfrm rot="1471488">
              <a:off x="4370713" y="1668887"/>
              <a:ext cx="350999" cy="969643"/>
              <a:chOff x="4645055" y="1456300"/>
              <a:chExt cx="350999" cy="969643"/>
            </a:xfrm>
            <a:grpFill/>
          </p:grpSpPr>
          <p:sp>
            <p:nvSpPr>
              <p:cNvPr id="1260" name="Oval 1259">
                <a:extLst>
                  <a:ext uri="{FF2B5EF4-FFF2-40B4-BE49-F238E27FC236}">
                    <a16:creationId xmlns:a16="http://schemas.microsoft.com/office/drawing/2014/main" id="{3552D31B-0AAD-3362-FAA0-913F00BC7F61}"/>
                  </a:ext>
                </a:extLst>
              </p:cNvPr>
              <p:cNvSpPr/>
              <p:nvPr/>
            </p:nvSpPr>
            <p:spPr>
              <a:xfrm rot="19457905">
                <a:off x="4823960" y="1934921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C127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1" name="Freeform: Shape 1260">
                <a:extLst>
                  <a:ext uri="{FF2B5EF4-FFF2-40B4-BE49-F238E27FC236}">
                    <a16:creationId xmlns:a16="http://schemas.microsoft.com/office/drawing/2014/main" id="{E5A21091-B2C9-5B80-CCC6-94FD66C303F2}"/>
                  </a:ext>
                </a:extLst>
              </p:cNvPr>
              <p:cNvSpPr/>
              <p:nvPr/>
            </p:nvSpPr>
            <p:spPr>
              <a:xfrm rot="19457905">
                <a:off x="4645055" y="1456300"/>
                <a:ext cx="350999" cy="969643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  <a:gd name="connsiteX0" fmla="*/ 54637 w 351160"/>
                  <a:gd name="connsiteY0" fmla="*/ 46854 h 535968"/>
                  <a:gd name="connsiteX1" fmla="*/ 115597 w 351160"/>
                  <a:gd name="connsiteY1" fmla="*/ 20728 h 535968"/>
                  <a:gd name="connsiteX2" fmla="*/ 246226 w 351160"/>
                  <a:gd name="connsiteY2" fmla="*/ 12020 h 535968"/>
                  <a:gd name="connsiteX3" fmla="*/ 350729 w 351160"/>
                  <a:gd name="connsiteY3" fmla="*/ 194900 h 535968"/>
                  <a:gd name="connsiteX4" fmla="*/ 271561 w 351160"/>
                  <a:gd name="connsiteY4" fmla="*/ 535610 h 535968"/>
                  <a:gd name="connsiteX5" fmla="*/ 11095 w 351160"/>
                  <a:gd name="connsiteY5" fmla="*/ 255860 h 535968"/>
                  <a:gd name="connsiteX6" fmla="*/ 54637 w 351160"/>
                  <a:gd name="connsiteY6" fmla="*/ 46854 h 535968"/>
                  <a:gd name="connsiteX0" fmla="*/ 54313 w 350836"/>
                  <a:gd name="connsiteY0" fmla="*/ 135906 h 625020"/>
                  <a:gd name="connsiteX1" fmla="*/ 97363 w 350836"/>
                  <a:gd name="connsiteY1" fmla="*/ 395 h 625020"/>
                  <a:gd name="connsiteX2" fmla="*/ 245902 w 350836"/>
                  <a:gd name="connsiteY2" fmla="*/ 101072 h 625020"/>
                  <a:gd name="connsiteX3" fmla="*/ 350405 w 350836"/>
                  <a:gd name="connsiteY3" fmla="*/ 283952 h 625020"/>
                  <a:gd name="connsiteX4" fmla="*/ 271237 w 350836"/>
                  <a:gd name="connsiteY4" fmla="*/ 624662 h 625020"/>
                  <a:gd name="connsiteX5" fmla="*/ 10771 w 350836"/>
                  <a:gd name="connsiteY5" fmla="*/ 344912 h 625020"/>
                  <a:gd name="connsiteX6" fmla="*/ 54313 w 350836"/>
                  <a:gd name="connsiteY6" fmla="*/ 135906 h 625020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3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2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92711"/>
                  <a:gd name="connsiteY0" fmla="*/ 245065 h 734179"/>
                  <a:gd name="connsiteX1" fmla="*/ 79143 w 392711"/>
                  <a:gd name="connsiteY1" fmla="*/ 168 h 734179"/>
                  <a:gd name="connsiteX2" fmla="*/ 245592 w 392711"/>
                  <a:gd name="connsiteY2" fmla="*/ 210231 h 734179"/>
                  <a:gd name="connsiteX3" fmla="*/ 392527 w 392711"/>
                  <a:gd name="connsiteY3" fmla="*/ 423603 h 734179"/>
                  <a:gd name="connsiteX4" fmla="*/ 270928 w 392711"/>
                  <a:gd name="connsiteY4" fmla="*/ 733821 h 734179"/>
                  <a:gd name="connsiteX5" fmla="*/ 10462 w 392711"/>
                  <a:gd name="connsiteY5" fmla="*/ 454071 h 734179"/>
                  <a:gd name="connsiteX6" fmla="*/ 54004 w 392711"/>
                  <a:gd name="connsiteY6" fmla="*/ 245065 h 734179"/>
                  <a:gd name="connsiteX0" fmla="*/ 54004 w 392558"/>
                  <a:gd name="connsiteY0" fmla="*/ 245382 h 734496"/>
                  <a:gd name="connsiteX1" fmla="*/ 79143 w 392558"/>
                  <a:gd name="connsiteY1" fmla="*/ 485 h 734496"/>
                  <a:gd name="connsiteX2" fmla="*/ 260838 w 392558"/>
                  <a:gd name="connsiteY2" fmla="*/ 189332 h 734496"/>
                  <a:gd name="connsiteX3" fmla="*/ 392527 w 392558"/>
                  <a:gd name="connsiteY3" fmla="*/ 423920 h 734496"/>
                  <a:gd name="connsiteX4" fmla="*/ 270928 w 392558"/>
                  <a:gd name="connsiteY4" fmla="*/ 734138 h 734496"/>
                  <a:gd name="connsiteX5" fmla="*/ 10462 w 392558"/>
                  <a:gd name="connsiteY5" fmla="*/ 454388 h 734496"/>
                  <a:gd name="connsiteX6" fmla="*/ 54004 w 392558"/>
                  <a:gd name="connsiteY6" fmla="*/ 245382 h 734496"/>
                  <a:gd name="connsiteX0" fmla="*/ 54004 w 392558"/>
                  <a:gd name="connsiteY0" fmla="*/ 245486 h 734600"/>
                  <a:gd name="connsiteX1" fmla="*/ 79143 w 392558"/>
                  <a:gd name="connsiteY1" fmla="*/ 589 h 734600"/>
                  <a:gd name="connsiteX2" fmla="*/ 260838 w 392558"/>
                  <a:gd name="connsiteY2" fmla="*/ 189436 h 734600"/>
                  <a:gd name="connsiteX3" fmla="*/ 392527 w 392558"/>
                  <a:gd name="connsiteY3" fmla="*/ 424024 h 734600"/>
                  <a:gd name="connsiteX4" fmla="*/ 270928 w 392558"/>
                  <a:gd name="connsiteY4" fmla="*/ 734242 h 734600"/>
                  <a:gd name="connsiteX5" fmla="*/ 10462 w 392558"/>
                  <a:gd name="connsiteY5" fmla="*/ 454492 h 734600"/>
                  <a:gd name="connsiteX6" fmla="*/ 54004 w 392558"/>
                  <a:gd name="connsiteY6" fmla="*/ 245486 h 734600"/>
                  <a:gd name="connsiteX0" fmla="*/ 24312 w 362866"/>
                  <a:gd name="connsiteY0" fmla="*/ 245486 h 734727"/>
                  <a:gd name="connsiteX1" fmla="*/ 49451 w 362866"/>
                  <a:gd name="connsiteY1" fmla="*/ 589 h 734727"/>
                  <a:gd name="connsiteX2" fmla="*/ 231146 w 362866"/>
                  <a:gd name="connsiteY2" fmla="*/ 189436 h 734727"/>
                  <a:gd name="connsiteX3" fmla="*/ 362835 w 362866"/>
                  <a:gd name="connsiteY3" fmla="*/ 424024 h 734727"/>
                  <a:gd name="connsiteX4" fmla="*/ 241236 w 362866"/>
                  <a:gd name="connsiteY4" fmla="*/ 734242 h 734727"/>
                  <a:gd name="connsiteX5" fmla="*/ 15028 w 362866"/>
                  <a:gd name="connsiteY5" fmla="*/ 511281 h 734727"/>
                  <a:gd name="connsiteX6" fmla="*/ 24312 w 362866"/>
                  <a:gd name="connsiteY6" fmla="*/ 245486 h 734727"/>
                  <a:gd name="connsiteX0" fmla="*/ 6063 w 377988"/>
                  <a:gd name="connsiteY0" fmla="*/ 231998 h 734502"/>
                  <a:gd name="connsiteX1" fmla="*/ 64573 w 377988"/>
                  <a:gd name="connsiteY1" fmla="*/ 357 h 734502"/>
                  <a:gd name="connsiteX2" fmla="*/ 246268 w 377988"/>
                  <a:gd name="connsiteY2" fmla="*/ 189204 h 734502"/>
                  <a:gd name="connsiteX3" fmla="*/ 377957 w 377988"/>
                  <a:gd name="connsiteY3" fmla="*/ 423792 h 734502"/>
                  <a:gd name="connsiteX4" fmla="*/ 256358 w 377988"/>
                  <a:gd name="connsiteY4" fmla="*/ 734010 h 734502"/>
                  <a:gd name="connsiteX5" fmla="*/ 30150 w 377988"/>
                  <a:gd name="connsiteY5" fmla="*/ 511049 h 734502"/>
                  <a:gd name="connsiteX6" fmla="*/ 6063 w 377988"/>
                  <a:gd name="connsiteY6" fmla="*/ 231998 h 734502"/>
                  <a:gd name="connsiteX0" fmla="*/ 6063 w 378504"/>
                  <a:gd name="connsiteY0" fmla="*/ 232014 h 734518"/>
                  <a:gd name="connsiteX1" fmla="*/ 64573 w 378504"/>
                  <a:gd name="connsiteY1" fmla="*/ 373 h 734518"/>
                  <a:gd name="connsiteX2" fmla="*/ 289802 w 378504"/>
                  <a:gd name="connsiteY2" fmla="*/ 188332 h 734518"/>
                  <a:gd name="connsiteX3" fmla="*/ 377957 w 378504"/>
                  <a:gd name="connsiteY3" fmla="*/ 423808 h 734518"/>
                  <a:gd name="connsiteX4" fmla="*/ 256358 w 378504"/>
                  <a:gd name="connsiteY4" fmla="*/ 734026 h 734518"/>
                  <a:gd name="connsiteX5" fmla="*/ 30150 w 378504"/>
                  <a:gd name="connsiteY5" fmla="*/ 511065 h 734518"/>
                  <a:gd name="connsiteX6" fmla="*/ 6063 w 378504"/>
                  <a:gd name="connsiteY6" fmla="*/ 232014 h 734518"/>
                  <a:gd name="connsiteX0" fmla="*/ 12287 w 384775"/>
                  <a:gd name="connsiteY0" fmla="*/ 392885 h 895389"/>
                  <a:gd name="connsiteX1" fmla="*/ 25701 w 384775"/>
                  <a:gd name="connsiteY1" fmla="*/ 150 h 895389"/>
                  <a:gd name="connsiteX2" fmla="*/ 296026 w 384775"/>
                  <a:gd name="connsiteY2" fmla="*/ 349203 h 895389"/>
                  <a:gd name="connsiteX3" fmla="*/ 384181 w 384775"/>
                  <a:gd name="connsiteY3" fmla="*/ 584679 h 895389"/>
                  <a:gd name="connsiteX4" fmla="*/ 262582 w 384775"/>
                  <a:gd name="connsiteY4" fmla="*/ 894897 h 895389"/>
                  <a:gd name="connsiteX5" fmla="*/ 36374 w 384775"/>
                  <a:gd name="connsiteY5" fmla="*/ 671936 h 895389"/>
                  <a:gd name="connsiteX6" fmla="*/ 12287 w 384775"/>
                  <a:gd name="connsiteY6" fmla="*/ 392885 h 895389"/>
                  <a:gd name="connsiteX0" fmla="*/ 9962 w 381856"/>
                  <a:gd name="connsiteY0" fmla="*/ 394527 h 897031"/>
                  <a:gd name="connsiteX1" fmla="*/ 23376 w 381856"/>
                  <a:gd name="connsiteY1" fmla="*/ 1792 h 897031"/>
                  <a:gd name="connsiteX2" fmla="*/ 260545 w 381856"/>
                  <a:gd name="connsiteY2" fmla="*/ 262675 h 897031"/>
                  <a:gd name="connsiteX3" fmla="*/ 381856 w 381856"/>
                  <a:gd name="connsiteY3" fmla="*/ 586321 h 897031"/>
                  <a:gd name="connsiteX4" fmla="*/ 260257 w 381856"/>
                  <a:gd name="connsiteY4" fmla="*/ 896539 h 897031"/>
                  <a:gd name="connsiteX5" fmla="*/ 34049 w 381856"/>
                  <a:gd name="connsiteY5" fmla="*/ 673578 h 897031"/>
                  <a:gd name="connsiteX6" fmla="*/ 9962 w 381856"/>
                  <a:gd name="connsiteY6" fmla="*/ 394527 h 897031"/>
                  <a:gd name="connsiteX0" fmla="*/ 8487 w 383259"/>
                  <a:gd name="connsiteY0" fmla="*/ 337699 h 895920"/>
                  <a:gd name="connsiteX1" fmla="*/ 24779 w 383259"/>
                  <a:gd name="connsiteY1" fmla="*/ 651 h 895920"/>
                  <a:gd name="connsiteX2" fmla="*/ 261948 w 383259"/>
                  <a:gd name="connsiteY2" fmla="*/ 261534 h 895920"/>
                  <a:gd name="connsiteX3" fmla="*/ 383259 w 383259"/>
                  <a:gd name="connsiteY3" fmla="*/ 585180 h 895920"/>
                  <a:gd name="connsiteX4" fmla="*/ 261660 w 383259"/>
                  <a:gd name="connsiteY4" fmla="*/ 895398 h 895920"/>
                  <a:gd name="connsiteX5" fmla="*/ 35452 w 383259"/>
                  <a:gd name="connsiteY5" fmla="*/ 672437 h 895920"/>
                  <a:gd name="connsiteX6" fmla="*/ 8487 w 383259"/>
                  <a:gd name="connsiteY6" fmla="*/ 337699 h 895920"/>
                  <a:gd name="connsiteX0" fmla="*/ 2125 w 394133"/>
                  <a:gd name="connsiteY0" fmla="*/ 346913 h 896067"/>
                  <a:gd name="connsiteX1" fmla="*/ 35653 w 394133"/>
                  <a:gd name="connsiteY1" fmla="*/ 803 h 896067"/>
                  <a:gd name="connsiteX2" fmla="*/ 272822 w 394133"/>
                  <a:gd name="connsiteY2" fmla="*/ 261686 h 896067"/>
                  <a:gd name="connsiteX3" fmla="*/ 394133 w 394133"/>
                  <a:gd name="connsiteY3" fmla="*/ 585332 h 896067"/>
                  <a:gd name="connsiteX4" fmla="*/ 272534 w 394133"/>
                  <a:gd name="connsiteY4" fmla="*/ 895550 h 896067"/>
                  <a:gd name="connsiteX5" fmla="*/ 46326 w 394133"/>
                  <a:gd name="connsiteY5" fmla="*/ 672589 h 896067"/>
                  <a:gd name="connsiteX6" fmla="*/ 2125 w 394133"/>
                  <a:gd name="connsiteY6" fmla="*/ 346913 h 896067"/>
                  <a:gd name="connsiteX0" fmla="*/ 2125 w 359876"/>
                  <a:gd name="connsiteY0" fmla="*/ 346876 h 896030"/>
                  <a:gd name="connsiteX1" fmla="*/ 35653 w 359876"/>
                  <a:gd name="connsiteY1" fmla="*/ 766 h 896030"/>
                  <a:gd name="connsiteX2" fmla="*/ 272822 w 359876"/>
                  <a:gd name="connsiteY2" fmla="*/ 261649 h 896030"/>
                  <a:gd name="connsiteX3" fmla="*/ 359876 w 359876"/>
                  <a:gd name="connsiteY3" fmla="*/ 528505 h 896030"/>
                  <a:gd name="connsiteX4" fmla="*/ 272534 w 359876"/>
                  <a:gd name="connsiteY4" fmla="*/ 895513 h 896030"/>
                  <a:gd name="connsiteX5" fmla="*/ 46326 w 359876"/>
                  <a:gd name="connsiteY5" fmla="*/ 672552 h 896030"/>
                  <a:gd name="connsiteX6" fmla="*/ 2125 w 359876"/>
                  <a:gd name="connsiteY6" fmla="*/ 346876 h 896030"/>
                  <a:gd name="connsiteX0" fmla="*/ 1002 w 359398"/>
                  <a:gd name="connsiteY0" fmla="*/ 346759 h 895913"/>
                  <a:gd name="connsiteX1" fmla="*/ 34530 w 359398"/>
                  <a:gd name="connsiteY1" fmla="*/ 649 h 895913"/>
                  <a:gd name="connsiteX2" fmla="*/ 235236 w 359398"/>
                  <a:gd name="connsiteY2" fmla="*/ 267502 h 895913"/>
                  <a:gd name="connsiteX3" fmla="*/ 358753 w 359398"/>
                  <a:gd name="connsiteY3" fmla="*/ 528388 h 895913"/>
                  <a:gd name="connsiteX4" fmla="*/ 271411 w 359398"/>
                  <a:gd name="connsiteY4" fmla="*/ 895396 h 895913"/>
                  <a:gd name="connsiteX5" fmla="*/ 45203 w 359398"/>
                  <a:gd name="connsiteY5" fmla="*/ 672435 h 895913"/>
                  <a:gd name="connsiteX6" fmla="*/ 1002 w 359398"/>
                  <a:gd name="connsiteY6" fmla="*/ 346759 h 895913"/>
                  <a:gd name="connsiteX0" fmla="*/ 1002 w 351371"/>
                  <a:gd name="connsiteY0" fmla="*/ 346772 h 895926"/>
                  <a:gd name="connsiteX1" fmla="*/ 34530 w 351371"/>
                  <a:gd name="connsiteY1" fmla="*/ 662 h 895926"/>
                  <a:gd name="connsiteX2" fmla="*/ 235236 w 351371"/>
                  <a:gd name="connsiteY2" fmla="*/ 267515 h 895926"/>
                  <a:gd name="connsiteX3" fmla="*/ 350580 w 351371"/>
                  <a:gd name="connsiteY3" fmla="*/ 554699 h 895926"/>
                  <a:gd name="connsiteX4" fmla="*/ 271411 w 351371"/>
                  <a:gd name="connsiteY4" fmla="*/ 895409 h 895926"/>
                  <a:gd name="connsiteX5" fmla="*/ 45203 w 351371"/>
                  <a:gd name="connsiteY5" fmla="*/ 672448 h 895926"/>
                  <a:gd name="connsiteX6" fmla="*/ 1002 w 351371"/>
                  <a:gd name="connsiteY6" fmla="*/ 346772 h 895926"/>
                  <a:gd name="connsiteX0" fmla="*/ 1002 w 351251"/>
                  <a:gd name="connsiteY0" fmla="*/ 346772 h 958551"/>
                  <a:gd name="connsiteX1" fmla="*/ 34530 w 351251"/>
                  <a:gd name="connsiteY1" fmla="*/ 662 h 958551"/>
                  <a:gd name="connsiteX2" fmla="*/ 235236 w 351251"/>
                  <a:gd name="connsiteY2" fmla="*/ 267515 h 958551"/>
                  <a:gd name="connsiteX3" fmla="*/ 350580 w 351251"/>
                  <a:gd name="connsiteY3" fmla="*/ 554699 h 958551"/>
                  <a:gd name="connsiteX4" fmla="*/ 269207 w 351251"/>
                  <a:gd name="connsiteY4" fmla="*/ 958168 h 958551"/>
                  <a:gd name="connsiteX5" fmla="*/ 45203 w 351251"/>
                  <a:gd name="connsiteY5" fmla="*/ 672448 h 958551"/>
                  <a:gd name="connsiteX6" fmla="*/ 1002 w 351251"/>
                  <a:gd name="connsiteY6" fmla="*/ 346772 h 958551"/>
                  <a:gd name="connsiteX0" fmla="*/ 1002 w 350999"/>
                  <a:gd name="connsiteY0" fmla="*/ 346772 h 969643"/>
                  <a:gd name="connsiteX1" fmla="*/ 34530 w 350999"/>
                  <a:gd name="connsiteY1" fmla="*/ 662 h 969643"/>
                  <a:gd name="connsiteX2" fmla="*/ 235236 w 350999"/>
                  <a:gd name="connsiteY2" fmla="*/ 267515 h 969643"/>
                  <a:gd name="connsiteX3" fmla="*/ 350580 w 350999"/>
                  <a:gd name="connsiteY3" fmla="*/ 554699 h 969643"/>
                  <a:gd name="connsiteX4" fmla="*/ 269207 w 350999"/>
                  <a:gd name="connsiteY4" fmla="*/ 958168 h 969643"/>
                  <a:gd name="connsiteX5" fmla="*/ 45203 w 350999"/>
                  <a:gd name="connsiteY5" fmla="*/ 672448 h 969643"/>
                  <a:gd name="connsiteX6" fmla="*/ 1002 w 350999"/>
                  <a:gd name="connsiteY6" fmla="*/ 346772 h 969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0999" h="969643">
                    <a:moveTo>
                      <a:pt x="1002" y="346772"/>
                    </a:moveTo>
                    <a:cubicBezTo>
                      <a:pt x="-777" y="234808"/>
                      <a:pt x="-4509" y="13871"/>
                      <a:pt x="34530" y="662"/>
                    </a:cubicBezTo>
                    <a:cubicBezTo>
                      <a:pt x="73569" y="-12547"/>
                      <a:pt x="182561" y="175176"/>
                      <a:pt x="235236" y="267515"/>
                    </a:cubicBezTo>
                    <a:cubicBezTo>
                      <a:pt x="287911" y="359854"/>
                      <a:pt x="344918" y="439590"/>
                      <a:pt x="350580" y="554699"/>
                    </a:cubicBezTo>
                    <a:cubicBezTo>
                      <a:pt x="356242" y="669808"/>
                      <a:pt x="303281" y="1039055"/>
                      <a:pt x="269207" y="958168"/>
                    </a:cubicBezTo>
                    <a:cubicBezTo>
                      <a:pt x="212601" y="968328"/>
                      <a:pt x="89904" y="774347"/>
                      <a:pt x="45203" y="672448"/>
                    </a:cubicBezTo>
                    <a:cubicBezTo>
                      <a:pt x="502" y="570549"/>
                      <a:pt x="2781" y="458736"/>
                      <a:pt x="1002" y="346772"/>
                    </a:cubicBezTo>
                    <a:close/>
                  </a:path>
                </a:pathLst>
              </a:custGeom>
              <a:grpFill/>
              <a:ln>
                <a:solidFill>
                  <a:srgbClr val="C127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230" name="Group 1229">
              <a:extLst>
                <a:ext uri="{FF2B5EF4-FFF2-40B4-BE49-F238E27FC236}">
                  <a16:creationId xmlns:a16="http://schemas.microsoft.com/office/drawing/2014/main" id="{CE79DE64-D351-6B4A-AD4B-3D27D17B9563}"/>
                </a:ext>
              </a:extLst>
            </p:cNvPr>
            <p:cNvGrpSpPr/>
            <p:nvPr/>
          </p:nvGrpSpPr>
          <p:grpSpPr>
            <a:xfrm rot="1861594">
              <a:off x="4990637" y="2128386"/>
              <a:ext cx="350999" cy="969643"/>
              <a:chOff x="4645055" y="1456300"/>
              <a:chExt cx="350999" cy="969643"/>
            </a:xfrm>
            <a:grpFill/>
          </p:grpSpPr>
          <p:sp>
            <p:nvSpPr>
              <p:cNvPr id="1258" name="Oval 1257">
                <a:extLst>
                  <a:ext uri="{FF2B5EF4-FFF2-40B4-BE49-F238E27FC236}">
                    <a16:creationId xmlns:a16="http://schemas.microsoft.com/office/drawing/2014/main" id="{A88BA34B-9B78-E1F2-B3C3-3A1B29D562BE}"/>
                  </a:ext>
                </a:extLst>
              </p:cNvPr>
              <p:cNvSpPr/>
              <p:nvPr/>
            </p:nvSpPr>
            <p:spPr>
              <a:xfrm rot="19457905">
                <a:off x="4823960" y="1934921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C127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9" name="Freeform: Shape 1258">
                <a:extLst>
                  <a:ext uri="{FF2B5EF4-FFF2-40B4-BE49-F238E27FC236}">
                    <a16:creationId xmlns:a16="http://schemas.microsoft.com/office/drawing/2014/main" id="{79258EE3-5A48-25A7-9C2D-675D21D628FE}"/>
                  </a:ext>
                </a:extLst>
              </p:cNvPr>
              <p:cNvSpPr/>
              <p:nvPr/>
            </p:nvSpPr>
            <p:spPr>
              <a:xfrm rot="19457905">
                <a:off x="4645055" y="1456300"/>
                <a:ext cx="350999" cy="969643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  <a:gd name="connsiteX0" fmla="*/ 54637 w 351160"/>
                  <a:gd name="connsiteY0" fmla="*/ 46854 h 535968"/>
                  <a:gd name="connsiteX1" fmla="*/ 115597 w 351160"/>
                  <a:gd name="connsiteY1" fmla="*/ 20728 h 535968"/>
                  <a:gd name="connsiteX2" fmla="*/ 246226 w 351160"/>
                  <a:gd name="connsiteY2" fmla="*/ 12020 h 535968"/>
                  <a:gd name="connsiteX3" fmla="*/ 350729 w 351160"/>
                  <a:gd name="connsiteY3" fmla="*/ 194900 h 535968"/>
                  <a:gd name="connsiteX4" fmla="*/ 271561 w 351160"/>
                  <a:gd name="connsiteY4" fmla="*/ 535610 h 535968"/>
                  <a:gd name="connsiteX5" fmla="*/ 11095 w 351160"/>
                  <a:gd name="connsiteY5" fmla="*/ 255860 h 535968"/>
                  <a:gd name="connsiteX6" fmla="*/ 54637 w 351160"/>
                  <a:gd name="connsiteY6" fmla="*/ 46854 h 535968"/>
                  <a:gd name="connsiteX0" fmla="*/ 54313 w 350836"/>
                  <a:gd name="connsiteY0" fmla="*/ 135906 h 625020"/>
                  <a:gd name="connsiteX1" fmla="*/ 97363 w 350836"/>
                  <a:gd name="connsiteY1" fmla="*/ 395 h 625020"/>
                  <a:gd name="connsiteX2" fmla="*/ 245902 w 350836"/>
                  <a:gd name="connsiteY2" fmla="*/ 101072 h 625020"/>
                  <a:gd name="connsiteX3" fmla="*/ 350405 w 350836"/>
                  <a:gd name="connsiteY3" fmla="*/ 283952 h 625020"/>
                  <a:gd name="connsiteX4" fmla="*/ 271237 w 350836"/>
                  <a:gd name="connsiteY4" fmla="*/ 624662 h 625020"/>
                  <a:gd name="connsiteX5" fmla="*/ 10771 w 350836"/>
                  <a:gd name="connsiteY5" fmla="*/ 344912 h 625020"/>
                  <a:gd name="connsiteX6" fmla="*/ 54313 w 350836"/>
                  <a:gd name="connsiteY6" fmla="*/ 135906 h 625020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3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2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92711"/>
                  <a:gd name="connsiteY0" fmla="*/ 245065 h 734179"/>
                  <a:gd name="connsiteX1" fmla="*/ 79143 w 392711"/>
                  <a:gd name="connsiteY1" fmla="*/ 168 h 734179"/>
                  <a:gd name="connsiteX2" fmla="*/ 245592 w 392711"/>
                  <a:gd name="connsiteY2" fmla="*/ 210231 h 734179"/>
                  <a:gd name="connsiteX3" fmla="*/ 392527 w 392711"/>
                  <a:gd name="connsiteY3" fmla="*/ 423603 h 734179"/>
                  <a:gd name="connsiteX4" fmla="*/ 270928 w 392711"/>
                  <a:gd name="connsiteY4" fmla="*/ 733821 h 734179"/>
                  <a:gd name="connsiteX5" fmla="*/ 10462 w 392711"/>
                  <a:gd name="connsiteY5" fmla="*/ 454071 h 734179"/>
                  <a:gd name="connsiteX6" fmla="*/ 54004 w 392711"/>
                  <a:gd name="connsiteY6" fmla="*/ 245065 h 734179"/>
                  <a:gd name="connsiteX0" fmla="*/ 54004 w 392558"/>
                  <a:gd name="connsiteY0" fmla="*/ 245382 h 734496"/>
                  <a:gd name="connsiteX1" fmla="*/ 79143 w 392558"/>
                  <a:gd name="connsiteY1" fmla="*/ 485 h 734496"/>
                  <a:gd name="connsiteX2" fmla="*/ 260838 w 392558"/>
                  <a:gd name="connsiteY2" fmla="*/ 189332 h 734496"/>
                  <a:gd name="connsiteX3" fmla="*/ 392527 w 392558"/>
                  <a:gd name="connsiteY3" fmla="*/ 423920 h 734496"/>
                  <a:gd name="connsiteX4" fmla="*/ 270928 w 392558"/>
                  <a:gd name="connsiteY4" fmla="*/ 734138 h 734496"/>
                  <a:gd name="connsiteX5" fmla="*/ 10462 w 392558"/>
                  <a:gd name="connsiteY5" fmla="*/ 454388 h 734496"/>
                  <a:gd name="connsiteX6" fmla="*/ 54004 w 392558"/>
                  <a:gd name="connsiteY6" fmla="*/ 245382 h 734496"/>
                  <a:gd name="connsiteX0" fmla="*/ 54004 w 392558"/>
                  <a:gd name="connsiteY0" fmla="*/ 245486 h 734600"/>
                  <a:gd name="connsiteX1" fmla="*/ 79143 w 392558"/>
                  <a:gd name="connsiteY1" fmla="*/ 589 h 734600"/>
                  <a:gd name="connsiteX2" fmla="*/ 260838 w 392558"/>
                  <a:gd name="connsiteY2" fmla="*/ 189436 h 734600"/>
                  <a:gd name="connsiteX3" fmla="*/ 392527 w 392558"/>
                  <a:gd name="connsiteY3" fmla="*/ 424024 h 734600"/>
                  <a:gd name="connsiteX4" fmla="*/ 270928 w 392558"/>
                  <a:gd name="connsiteY4" fmla="*/ 734242 h 734600"/>
                  <a:gd name="connsiteX5" fmla="*/ 10462 w 392558"/>
                  <a:gd name="connsiteY5" fmla="*/ 454492 h 734600"/>
                  <a:gd name="connsiteX6" fmla="*/ 54004 w 392558"/>
                  <a:gd name="connsiteY6" fmla="*/ 245486 h 734600"/>
                  <a:gd name="connsiteX0" fmla="*/ 24312 w 362866"/>
                  <a:gd name="connsiteY0" fmla="*/ 245486 h 734727"/>
                  <a:gd name="connsiteX1" fmla="*/ 49451 w 362866"/>
                  <a:gd name="connsiteY1" fmla="*/ 589 h 734727"/>
                  <a:gd name="connsiteX2" fmla="*/ 231146 w 362866"/>
                  <a:gd name="connsiteY2" fmla="*/ 189436 h 734727"/>
                  <a:gd name="connsiteX3" fmla="*/ 362835 w 362866"/>
                  <a:gd name="connsiteY3" fmla="*/ 424024 h 734727"/>
                  <a:gd name="connsiteX4" fmla="*/ 241236 w 362866"/>
                  <a:gd name="connsiteY4" fmla="*/ 734242 h 734727"/>
                  <a:gd name="connsiteX5" fmla="*/ 15028 w 362866"/>
                  <a:gd name="connsiteY5" fmla="*/ 511281 h 734727"/>
                  <a:gd name="connsiteX6" fmla="*/ 24312 w 362866"/>
                  <a:gd name="connsiteY6" fmla="*/ 245486 h 734727"/>
                  <a:gd name="connsiteX0" fmla="*/ 6063 w 377988"/>
                  <a:gd name="connsiteY0" fmla="*/ 231998 h 734502"/>
                  <a:gd name="connsiteX1" fmla="*/ 64573 w 377988"/>
                  <a:gd name="connsiteY1" fmla="*/ 357 h 734502"/>
                  <a:gd name="connsiteX2" fmla="*/ 246268 w 377988"/>
                  <a:gd name="connsiteY2" fmla="*/ 189204 h 734502"/>
                  <a:gd name="connsiteX3" fmla="*/ 377957 w 377988"/>
                  <a:gd name="connsiteY3" fmla="*/ 423792 h 734502"/>
                  <a:gd name="connsiteX4" fmla="*/ 256358 w 377988"/>
                  <a:gd name="connsiteY4" fmla="*/ 734010 h 734502"/>
                  <a:gd name="connsiteX5" fmla="*/ 30150 w 377988"/>
                  <a:gd name="connsiteY5" fmla="*/ 511049 h 734502"/>
                  <a:gd name="connsiteX6" fmla="*/ 6063 w 377988"/>
                  <a:gd name="connsiteY6" fmla="*/ 231998 h 734502"/>
                  <a:gd name="connsiteX0" fmla="*/ 6063 w 378504"/>
                  <a:gd name="connsiteY0" fmla="*/ 232014 h 734518"/>
                  <a:gd name="connsiteX1" fmla="*/ 64573 w 378504"/>
                  <a:gd name="connsiteY1" fmla="*/ 373 h 734518"/>
                  <a:gd name="connsiteX2" fmla="*/ 289802 w 378504"/>
                  <a:gd name="connsiteY2" fmla="*/ 188332 h 734518"/>
                  <a:gd name="connsiteX3" fmla="*/ 377957 w 378504"/>
                  <a:gd name="connsiteY3" fmla="*/ 423808 h 734518"/>
                  <a:gd name="connsiteX4" fmla="*/ 256358 w 378504"/>
                  <a:gd name="connsiteY4" fmla="*/ 734026 h 734518"/>
                  <a:gd name="connsiteX5" fmla="*/ 30150 w 378504"/>
                  <a:gd name="connsiteY5" fmla="*/ 511065 h 734518"/>
                  <a:gd name="connsiteX6" fmla="*/ 6063 w 378504"/>
                  <a:gd name="connsiteY6" fmla="*/ 232014 h 734518"/>
                  <a:gd name="connsiteX0" fmla="*/ 12287 w 384775"/>
                  <a:gd name="connsiteY0" fmla="*/ 392885 h 895389"/>
                  <a:gd name="connsiteX1" fmla="*/ 25701 w 384775"/>
                  <a:gd name="connsiteY1" fmla="*/ 150 h 895389"/>
                  <a:gd name="connsiteX2" fmla="*/ 296026 w 384775"/>
                  <a:gd name="connsiteY2" fmla="*/ 349203 h 895389"/>
                  <a:gd name="connsiteX3" fmla="*/ 384181 w 384775"/>
                  <a:gd name="connsiteY3" fmla="*/ 584679 h 895389"/>
                  <a:gd name="connsiteX4" fmla="*/ 262582 w 384775"/>
                  <a:gd name="connsiteY4" fmla="*/ 894897 h 895389"/>
                  <a:gd name="connsiteX5" fmla="*/ 36374 w 384775"/>
                  <a:gd name="connsiteY5" fmla="*/ 671936 h 895389"/>
                  <a:gd name="connsiteX6" fmla="*/ 12287 w 384775"/>
                  <a:gd name="connsiteY6" fmla="*/ 392885 h 895389"/>
                  <a:gd name="connsiteX0" fmla="*/ 9962 w 381856"/>
                  <a:gd name="connsiteY0" fmla="*/ 394527 h 897031"/>
                  <a:gd name="connsiteX1" fmla="*/ 23376 w 381856"/>
                  <a:gd name="connsiteY1" fmla="*/ 1792 h 897031"/>
                  <a:gd name="connsiteX2" fmla="*/ 260545 w 381856"/>
                  <a:gd name="connsiteY2" fmla="*/ 262675 h 897031"/>
                  <a:gd name="connsiteX3" fmla="*/ 381856 w 381856"/>
                  <a:gd name="connsiteY3" fmla="*/ 586321 h 897031"/>
                  <a:gd name="connsiteX4" fmla="*/ 260257 w 381856"/>
                  <a:gd name="connsiteY4" fmla="*/ 896539 h 897031"/>
                  <a:gd name="connsiteX5" fmla="*/ 34049 w 381856"/>
                  <a:gd name="connsiteY5" fmla="*/ 673578 h 897031"/>
                  <a:gd name="connsiteX6" fmla="*/ 9962 w 381856"/>
                  <a:gd name="connsiteY6" fmla="*/ 394527 h 897031"/>
                  <a:gd name="connsiteX0" fmla="*/ 8487 w 383259"/>
                  <a:gd name="connsiteY0" fmla="*/ 337699 h 895920"/>
                  <a:gd name="connsiteX1" fmla="*/ 24779 w 383259"/>
                  <a:gd name="connsiteY1" fmla="*/ 651 h 895920"/>
                  <a:gd name="connsiteX2" fmla="*/ 261948 w 383259"/>
                  <a:gd name="connsiteY2" fmla="*/ 261534 h 895920"/>
                  <a:gd name="connsiteX3" fmla="*/ 383259 w 383259"/>
                  <a:gd name="connsiteY3" fmla="*/ 585180 h 895920"/>
                  <a:gd name="connsiteX4" fmla="*/ 261660 w 383259"/>
                  <a:gd name="connsiteY4" fmla="*/ 895398 h 895920"/>
                  <a:gd name="connsiteX5" fmla="*/ 35452 w 383259"/>
                  <a:gd name="connsiteY5" fmla="*/ 672437 h 895920"/>
                  <a:gd name="connsiteX6" fmla="*/ 8487 w 383259"/>
                  <a:gd name="connsiteY6" fmla="*/ 337699 h 895920"/>
                  <a:gd name="connsiteX0" fmla="*/ 2125 w 394133"/>
                  <a:gd name="connsiteY0" fmla="*/ 346913 h 896067"/>
                  <a:gd name="connsiteX1" fmla="*/ 35653 w 394133"/>
                  <a:gd name="connsiteY1" fmla="*/ 803 h 896067"/>
                  <a:gd name="connsiteX2" fmla="*/ 272822 w 394133"/>
                  <a:gd name="connsiteY2" fmla="*/ 261686 h 896067"/>
                  <a:gd name="connsiteX3" fmla="*/ 394133 w 394133"/>
                  <a:gd name="connsiteY3" fmla="*/ 585332 h 896067"/>
                  <a:gd name="connsiteX4" fmla="*/ 272534 w 394133"/>
                  <a:gd name="connsiteY4" fmla="*/ 895550 h 896067"/>
                  <a:gd name="connsiteX5" fmla="*/ 46326 w 394133"/>
                  <a:gd name="connsiteY5" fmla="*/ 672589 h 896067"/>
                  <a:gd name="connsiteX6" fmla="*/ 2125 w 394133"/>
                  <a:gd name="connsiteY6" fmla="*/ 346913 h 896067"/>
                  <a:gd name="connsiteX0" fmla="*/ 2125 w 359876"/>
                  <a:gd name="connsiteY0" fmla="*/ 346876 h 896030"/>
                  <a:gd name="connsiteX1" fmla="*/ 35653 w 359876"/>
                  <a:gd name="connsiteY1" fmla="*/ 766 h 896030"/>
                  <a:gd name="connsiteX2" fmla="*/ 272822 w 359876"/>
                  <a:gd name="connsiteY2" fmla="*/ 261649 h 896030"/>
                  <a:gd name="connsiteX3" fmla="*/ 359876 w 359876"/>
                  <a:gd name="connsiteY3" fmla="*/ 528505 h 896030"/>
                  <a:gd name="connsiteX4" fmla="*/ 272534 w 359876"/>
                  <a:gd name="connsiteY4" fmla="*/ 895513 h 896030"/>
                  <a:gd name="connsiteX5" fmla="*/ 46326 w 359876"/>
                  <a:gd name="connsiteY5" fmla="*/ 672552 h 896030"/>
                  <a:gd name="connsiteX6" fmla="*/ 2125 w 359876"/>
                  <a:gd name="connsiteY6" fmla="*/ 346876 h 896030"/>
                  <a:gd name="connsiteX0" fmla="*/ 1002 w 359398"/>
                  <a:gd name="connsiteY0" fmla="*/ 346759 h 895913"/>
                  <a:gd name="connsiteX1" fmla="*/ 34530 w 359398"/>
                  <a:gd name="connsiteY1" fmla="*/ 649 h 895913"/>
                  <a:gd name="connsiteX2" fmla="*/ 235236 w 359398"/>
                  <a:gd name="connsiteY2" fmla="*/ 267502 h 895913"/>
                  <a:gd name="connsiteX3" fmla="*/ 358753 w 359398"/>
                  <a:gd name="connsiteY3" fmla="*/ 528388 h 895913"/>
                  <a:gd name="connsiteX4" fmla="*/ 271411 w 359398"/>
                  <a:gd name="connsiteY4" fmla="*/ 895396 h 895913"/>
                  <a:gd name="connsiteX5" fmla="*/ 45203 w 359398"/>
                  <a:gd name="connsiteY5" fmla="*/ 672435 h 895913"/>
                  <a:gd name="connsiteX6" fmla="*/ 1002 w 359398"/>
                  <a:gd name="connsiteY6" fmla="*/ 346759 h 895913"/>
                  <a:gd name="connsiteX0" fmla="*/ 1002 w 351371"/>
                  <a:gd name="connsiteY0" fmla="*/ 346772 h 895926"/>
                  <a:gd name="connsiteX1" fmla="*/ 34530 w 351371"/>
                  <a:gd name="connsiteY1" fmla="*/ 662 h 895926"/>
                  <a:gd name="connsiteX2" fmla="*/ 235236 w 351371"/>
                  <a:gd name="connsiteY2" fmla="*/ 267515 h 895926"/>
                  <a:gd name="connsiteX3" fmla="*/ 350580 w 351371"/>
                  <a:gd name="connsiteY3" fmla="*/ 554699 h 895926"/>
                  <a:gd name="connsiteX4" fmla="*/ 271411 w 351371"/>
                  <a:gd name="connsiteY4" fmla="*/ 895409 h 895926"/>
                  <a:gd name="connsiteX5" fmla="*/ 45203 w 351371"/>
                  <a:gd name="connsiteY5" fmla="*/ 672448 h 895926"/>
                  <a:gd name="connsiteX6" fmla="*/ 1002 w 351371"/>
                  <a:gd name="connsiteY6" fmla="*/ 346772 h 895926"/>
                  <a:gd name="connsiteX0" fmla="*/ 1002 w 351251"/>
                  <a:gd name="connsiteY0" fmla="*/ 346772 h 958551"/>
                  <a:gd name="connsiteX1" fmla="*/ 34530 w 351251"/>
                  <a:gd name="connsiteY1" fmla="*/ 662 h 958551"/>
                  <a:gd name="connsiteX2" fmla="*/ 235236 w 351251"/>
                  <a:gd name="connsiteY2" fmla="*/ 267515 h 958551"/>
                  <a:gd name="connsiteX3" fmla="*/ 350580 w 351251"/>
                  <a:gd name="connsiteY3" fmla="*/ 554699 h 958551"/>
                  <a:gd name="connsiteX4" fmla="*/ 269207 w 351251"/>
                  <a:gd name="connsiteY4" fmla="*/ 958168 h 958551"/>
                  <a:gd name="connsiteX5" fmla="*/ 45203 w 351251"/>
                  <a:gd name="connsiteY5" fmla="*/ 672448 h 958551"/>
                  <a:gd name="connsiteX6" fmla="*/ 1002 w 351251"/>
                  <a:gd name="connsiteY6" fmla="*/ 346772 h 958551"/>
                  <a:gd name="connsiteX0" fmla="*/ 1002 w 350999"/>
                  <a:gd name="connsiteY0" fmla="*/ 346772 h 969643"/>
                  <a:gd name="connsiteX1" fmla="*/ 34530 w 350999"/>
                  <a:gd name="connsiteY1" fmla="*/ 662 h 969643"/>
                  <a:gd name="connsiteX2" fmla="*/ 235236 w 350999"/>
                  <a:gd name="connsiteY2" fmla="*/ 267515 h 969643"/>
                  <a:gd name="connsiteX3" fmla="*/ 350580 w 350999"/>
                  <a:gd name="connsiteY3" fmla="*/ 554699 h 969643"/>
                  <a:gd name="connsiteX4" fmla="*/ 269207 w 350999"/>
                  <a:gd name="connsiteY4" fmla="*/ 958168 h 969643"/>
                  <a:gd name="connsiteX5" fmla="*/ 45203 w 350999"/>
                  <a:gd name="connsiteY5" fmla="*/ 672448 h 969643"/>
                  <a:gd name="connsiteX6" fmla="*/ 1002 w 350999"/>
                  <a:gd name="connsiteY6" fmla="*/ 346772 h 969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0999" h="969643">
                    <a:moveTo>
                      <a:pt x="1002" y="346772"/>
                    </a:moveTo>
                    <a:cubicBezTo>
                      <a:pt x="-777" y="234808"/>
                      <a:pt x="-4509" y="13871"/>
                      <a:pt x="34530" y="662"/>
                    </a:cubicBezTo>
                    <a:cubicBezTo>
                      <a:pt x="73569" y="-12547"/>
                      <a:pt x="182561" y="175176"/>
                      <a:pt x="235236" y="267515"/>
                    </a:cubicBezTo>
                    <a:cubicBezTo>
                      <a:pt x="287911" y="359854"/>
                      <a:pt x="344918" y="439590"/>
                      <a:pt x="350580" y="554699"/>
                    </a:cubicBezTo>
                    <a:cubicBezTo>
                      <a:pt x="356242" y="669808"/>
                      <a:pt x="303281" y="1039055"/>
                      <a:pt x="269207" y="958168"/>
                    </a:cubicBezTo>
                    <a:cubicBezTo>
                      <a:pt x="212601" y="968328"/>
                      <a:pt x="89904" y="774347"/>
                      <a:pt x="45203" y="672448"/>
                    </a:cubicBezTo>
                    <a:cubicBezTo>
                      <a:pt x="502" y="570549"/>
                      <a:pt x="2781" y="458736"/>
                      <a:pt x="1002" y="346772"/>
                    </a:cubicBezTo>
                    <a:close/>
                  </a:path>
                </a:pathLst>
              </a:custGeom>
              <a:grpFill/>
              <a:ln>
                <a:solidFill>
                  <a:srgbClr val="C127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231" name="Group 1230">
              <a:extLst>
                <a:ext uri="{FF2B5EF4-FFF2-40B4-BE49-F238E27FC236}">
                  <a16:creationId xmlns:a16="http://schemas.microsoft.com/office/drawing/2014/main" id="{F1EEA344-FA64-6AD2-76C9-B1B2AB9FC6F8}"/>
                </a:ext>
              </a:extLst>
            </p:cNvPr>
            <p:cNvGrpSpPr/>
            <p:nvPr/>
          </p:nvGrpSpPr>
          <p:grpSpPr>
            <a:xfrm rot="3031550">
              <a:off x="4689327" y="2345905"/>
              <a:ext cx="350999" cy="969643"/>
              <a:chOff x="4645055" y="1456300"/>
              <a:chExt cx="350999" cy="969643"/>
            </a:xfrm>
            <a:grpFill/>
          </p:grpSpPr>
          <p:sp>
            <p:nvSpPr>
              <p:cNvPr id="1256" name="Oval 1255">
                <a:extLst>
                  <a:ext uri="{FF2B5EF4-FFF2-40B4-BE49-F238E27FC236}">
                    <a16:creationId xmlns:a16="http://schemas.microsoft.com/office/drawing/2014/main" id="{8030C625-7CF5-CBE7-F553-B26999D8F6E6}"/>
                  </a:ext>
                </a:extLst>
              </p:cNvPr>
              <p:cNvSpPr/>
              <p:nvPr/>
            </p:nvSpPr>
            <p:spPr>
              <a:xfrm rot="19457905">
                <a:off x="4823960" y="1934921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C127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7" name="Freeform: Shape 1256">
                <a:extLst>
                  <a:ext uri="{FF2B5EF4-FFF2-40B4-BE49-F238E27FC236}">
                    <a16:creationId xmlns:a16="http://schemas.microsoft.com/office/drawing/2014/main" id="{9A4A5B87-73DC-DDBB-0390-0C0A39AEDB82}"/>
                  </a:ext>
                </a:extLst>
              </p:cNvPr>
              <p:cNvSpPr/>
              <p:nvPr/>
            </p:nvSpPr>
            <p:spPr>
              <a:xfrm rot="19457905">
                <a:off x="4645055" y="1456300"/>
                <a:ext cx="350999" cy="969643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  <a:gd name="connsiteX0" fmla="*/ 54637 w 351160"/>
                  <a:gd name="connsiteY0" fmla="*/ 46854 h 535968"/>
                  <a:gd name="connsiteX1" fmla="*/ 115597 w 351160"/>
                  <a:gd name="connsiteY1" fmla="*/ 20728 h 535968"/>
                  <a:gd name="connsiteX2" fmla="*/ 246226 w 351160"/>
                  <a:gd name="connsiteY2" fmla="*/ 12020 h 535968"/>
                  <a:gd name="connsiteX3" fmla="*/ 350729 w 351160"/>
                  <a:gd name="connsiteY3" fmla="*/ 194900 h 535968"/>
                  <a:gd name="connsiteX4" fmla="*/ 271561 w 351160"/>
                  <a:gd name="connsiteY4" fmla="*/ 535610 h 535968"/>
                  <a:gd name="connsiteX5" fmla="*/ 11095 w 351160"/>
                  <a:gd name="connsiteY5" fmla="*/ 255860 h 535968"/>
                  <a:gd name="connsiteX6" fmla="*/ 54637 w 351160"/>
                  <a:gd name="connsiteY6" fmla="*/ 46854 h 535968"/>
                  <a:gd name="connsiteX0" fmla="*/ 54313 w 350836"/>
                  <a:gd name="connsiteY0" fmla="*/ 135906 h 625020"/>
                  <a:gd name="connsiteX1" fmla="*/ 97363 w 350836"/>
                  <a:gd name="connsiteY1" fmla="*/ 395 h 625020"/>
                  <a:gd name="connsiteX2" fmla="*/ 245902 w 350836"/>
                  <a:gd name="connsiteY2" fmla="*/ 101072 h 625020"/>
                  <a:gd name="connsiteX3" fmla="*/ 350405 w 350836"/>
                  <a:gd name="connsiteY3" fmla="*/ 283952 h 625020"/>
                  <a:gd name="connsiteX4" fmla="*/ 271237 w 350836"/>
                  <a:gd name="connsiteY4" fmla="*/ 624662 h 625020"/>
                  <a:gd name="connsiteX5" fmla="*/ 10771 w 350836"/>
                  <a:gd name="connsiteY5" fmla="*/ 344912 h 625020"/>
                  <a:gd name="connsiteX6" fmla="*/ 54313 w 350836"/>
                  <a:gd name="connsiteY6" fmla="*/ 135906 h 625020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3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2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92711"/>
                  <a:gd name="connsiteY0" fmla="*/ 245065 h 734179"/>
                  <a:gd name="connsiteX1" fmla="*/ 79143 w 392711"/>
                  <a:gd name="connsiteY1" fmla="*/ 168 h 734179"/>
                  <a:gd name="connsiteX2" fmla="*/ 245592 w 392711"/>
                  <a:gd name="connsiteY2" fmla="*/ 210231 h 734179"/>
                  <a:gd name="connsiteX3" fmla="*/ 392527 w 392711"/>
                  <a:gd name="connsiteY3" fmla="*/ 423603 h 734179"/>
                  <a:gd name="connsiteX4" fmla="*/ 270928 w 392711"/>
                  <a:gd name="connsiteY4" fmla="*/ 733821 h 734179"/>
                  <a:gd name="connsiteX5" fmla="*/ 10462 w 392711"/>
                  <a:gd name="connsiteY5" fmla="*/ 454071 h 734179"/>
                  <a:gd name="connsiteX6" fmla="*/ 54004 w 392711"/>
                  <a:gd name="connsiteY6" fmla="*/ 245065 h 734179"/>
                  <a:gd name="connsiteX0" fmla="*/ 54004 w 392558"/>
                  <a:gd name="connsiteY0" fmla="*/ 245382 h 734496"/>
                  <a:gd name="connsiteX1" fmla="*/ 79143 w 392558"/>
                  <a:gd name="connsiteY1" fmla="*/ 485 h 734496"/>
                  <a:gd name="connsiteX2" fmla="*/ 260838 w 392558"/>
                  <a:gd name="connsiteY2" fmla="*/ 189332 h 734496"/>
                  <a:gd name="connsiteX3" fmla="*/ 392527 w 392558"/>
                  <a:gd name="connsiteY3" fmla="*/ 423920 h 734496"/>
                  <a:gd name="connsiteX4" fmla="*/ 270928 w 392558"/>
                  <a:gd name="connsiteY4" fmla="*/ 734138 h 734496"/>
                  <a:gd name="connsiteX5" fmla="*/ 10462 w 392558"/>
                  <a:gd name="connsiteY5" fmla="*/ 454388 h 734496"/>
                  <a:gd name="connsiteX6" fmla="*/ 54004 w 392558"/>
                  <a:gd name="connsiteY6" fmla="*/ 245382 h 734496"/>
                  <a:gd name="connsiteX0" fmla="*/ 54004 w 392558"/>
                  <a:gd name="connsiteY0" fmla="*/ 245486 h 734600"/>
                  <a:gd name="connsiteX1" fmla="*/ 79143 w 392558"/>
                  <a:gd name="connsiteY1" fmla="*/ 589 h 734600"/>
                  <a:gd name="connsiteX2" fmla="*/ 260838 w 392558"/>
                  <a:gd name="connsiteY2" fmla="*/ 189436 h 734600"/>
                  <a:gd name="connsiteX3" fmla="*/ 392527 w 392558"/>
                  <a:gd name="connsiteY3" fmla="*/ 424024 h 734600"/>
                  <a:gd name="connsiteX4" fmla="*/ 270928 w 392558"/>
                  <a:gd name="connsiteY4" fmla="*/ 734242 h 734600"/>
                  <a:gd name="connsiteX5" fmla="*/ 10462 w 392558"/>
                  <a:gd name="connsiteY5" fmla="*/ 454492 h 734600"/>
                  <a:gd name="connsiteX6" fmla="*/ 54004 w 392558"/>
                  <a:gd name="connsiteY6" fmla="*/ 245486 h 734600"/>
                  <a:gd name="connsiteX0" fmla="*/ 24312 w 362866"/>
                  <a:gd name="connsiteY0" fmla="*/ 245486 h 734727"/>
                  <a:gd name="connsiteX1" fmla="*/ 49451 w 362866"/>
                  <a:gd name="connsiteY1" fmla="*/ 589 h 734727"/>
                  <a:gd name="connsiteX2" fmla="*/ 231146 w 362866"/>
                  <a:gd name="connsiteY2" fmla="*/ 189436 h 734727"/>
                  <a:gd name="connsiteX3" fmla="*/ 362835 w 362866"/>
                  <a:gd name="connsiteY3" fmla="*/ 424024 h 734727"/>
                  <a:gd name="connsiteX4" fmla="*/ 241236 w 362866"/>
                  <a:gd name="connsiteY4" fmla="*/ 734242 h 734727"/>
                  <a:gd name="connsiteX5" fmla="*/ 15028 w 362866"/>
                  <a:gd name="connsiteY5" fmla="*/ 511281 h 734727"/>
                  <a:gd name="connsiteX6" fmla="*/ 24312 w 362866"/>
                  <a:gd name="connsiteY6" fmla="*/ 245486 h 734727"/>
                  <a:gd name="connsiteX0" fmla="*/ 6063 w 377988"/>
                  <a:gd name="connsiteY0" fmla="*/ 231998 h 734502"/>
                  <a:gd name="connsiteX1" fmla="*/ 64573 w 377988"/>
                  <a:gd name="connsiteY1" fmla="*/ 357 h 734502"/>
                  <a:gd name="connsiteX2" fmla="*/ 246268 w 377988"/>
                  <a:gd name="connsiteY2" fmla="*/ 189204 h 734502"/>
                  <a:gd name="connsiteX3" fmla="*/ 377957 w 377988"/>
                  <a:gd name="connsiteY3" fmla="*/ 423792 h 734502"/>
                  <a:gd name="connsiteX4" fmla="*/ 256358 w 377988"/>
                  <a:gd name="connsiteY4" fmla="*/ 734010 h 734502"/>
                  <a:gd name="connsiteX5" fmla="*/ 30150 w 377988"/>
                  <a:gd name="connsiteY5" fmla="*/ 511049 h 734502"/>
                  <a:gd name="connsiteX6" fmla="*/ 6063 w 377988"/>
                  <a:gd name="connsiteY6" fmla="*/ 231998 h 734502"/>
                  <a:gd name="connsiteX0" fmla="*/ 6063 w 378504"/>
                  <a:gd name="connsiteY0" fmla="*/ 232014 h 734518"/>
                  <a:gd name="connsiteX1" fmla="*/ 64573 w 378504"/>
                  <a:gd name="connsiteY1" fmla="*/ 373 h 734518"/>
                  <a:gd name="connsiteX2" fmla="*/ 289802 w 378504"/>
                  <a:gd name="connsiteY2" fmla="*/ 188332 h 734518"/>
                  <a:gd name="connsiteX3" fmla="*/ 377957 w 378504"/>
                  <a:gd name="connsiteY3" fmla="*/ 423808 h 734518"/>
                  <a:gd name="connsiteX4" fmla="*/ 256358 w 378504"/>
                  <a:gd name="connsiteY4" fmla="*/ 734026 h 734518"/>
                  <a:gd name="connsiteX5" fmla="*/ 30150 w 378504"/>
                  <a:gd name="connsiteY5" fmla="*/ 511065 h 734518"/>
                  <a:gd name="connsiteX6" fmla="*/ 6063 w 378504"/>
                  <a:gd name="connsiteY6" fmla="*/ 232014 h 734518"/>
                  <a:gd name="connsiteX0" fmla="*/ 12287 w 384775"/>
                  <a:gd name="connsiteY0" fmla="*/ 392885 h 895389"/>
                  <a:gd name="connsiteX1" fmla="*/ 25701 w 384775"/>
                  <a:gd name="connsiteY1" fmla="*/ 150 h 895389"/>
                  <a:gd name="connsiteX2" fmla="*/ 296026 w 384775"/>
                  <a:gd name="connsiteY2" fmla="*/ 349203 h 895389"/>
                  <a:gd name="connsiteX3" fmla="*/ 384181 w 384775"/>
                  <a:gd name="connsiteY3" fmla="*/ 584679 h 895389"/>
                  <a:gd name="connsiteX4" fmla="*/ 262582 w 384775"/>
                  <a:gd name="connsiteY4" fmla="*/ 894897 h 895389"/>
                  <a:gd name="connsiteX5" fmla="*/ 36374 w 384775"/>
                  <a:gd name="connsiteY5" fmla="*/ 671936 h 895389"/>
                  <a:gd name="connsiteX6" fmla="*/ 12287 w 384775"/>
                  <a:gd name="connsiteY6" fmla="*/ 392885 h 895389"/>
                  <a:gd name="connsiteX0" fmla="*/ 9962 w 381856"/>
                  <a:gd name="connsiteY0" fmla="*/ 394527 h 897031"/>
                  <a:gd name="connsiteX1" fmla="*/ 23376 w 381856"/>
                  <a:gd name="connsiteY1" fmla="*/ 1792 h 897031"/>
                  <a:gd name="connsiteX2" fmla="*/ 260545 w 381856"/>
                  <a:gd name="connsiteY2" fmla="*/ 262675 h 897031"/>
                  <a:gd name="connsiteX3" fmla="*/ 381856 w 381856"/>
                  <a:gd name="connsiteY3" fmla="*/ 586321 h 897031"/>
                  <a:gd name="connsiteX4" fmla="*/ 260257 w 381856"/>
                  <a:gd name="connsiteY4" fmla="*/ 896539 h 897031"/>
                  <a:gd name="connsiteX5" fmla="*/ 34049 w 381856"/>
                  <a:gd name="connsiteY5" fmla="*/ 673578 h 897031"/>
                  <a:gd name="connsiteX6" fmla="*/ 9962 w 381856"/>
                  <a:gd name="connsiteY6" fmla="*/ 394527 h 897031"/>
                  <a:gd name="connsiteX0" fmla="*/ 8487 w 383259"/>
                  <a:gd name="connsiteY0" fmla="*/ 337699 h 895920"/>
                  <a:gd name="connsiteX1" fmla="*/ 24779 w 383259"/>
                  <a:gd name="connsiteY1" fmla="*/ 651 h 895920"/>
                  <a:gd name="connsiteX2" fmla="*/ 261948 w 383259"/>
                  <a:gd name="connsiteY2" fmla="*/ 261534 h 895920"/>
                  <a:gd name="connsiteX3" fmla="*/ 383259 w 383259"/>
                  <a:gd name="connsiteY3" fmla="*/ 585180 h 895920"/>
                  <a:gd name="connsiteX4" fmla="*/ 261660 w 383259"/>
                  <a:gd name="connsiteY4" fmla="*/ 895398 h 895920"/>
                  <a:gd name="connsiteX5" fmla="*/ 35452 w 383259"/>
                  <a:gd name="connsiteY5" fmla="*/ 672437 h 895920"/>
                  <a:gd name="connsiteX6" fmla="*/ 8487 w 383259"/>
                  <a:gd name="connsiteY6" fmla="*/ 337699 h 895920"/>
                  <a:gd name="connsiteX0" fmla="*/ 2125 w 394133"/>
                  <a:gd name="connsiteY0" fmla="*/ 346913 h 896067"/>
                  <a:gd name="connsiteX1" fmla="*/ 35653 w 394133"/>
                  <a:gd name="connsiteY1" fmla="*/ 803 h 896067"/>
                  <a:gd name="connsiteX2" fmla="*/ 272822 w 394133"/>
                  <a:gd name="connsiteY2" fmla="*/ 261686 h 896067"/>
                  <a:gd name="connsiteX3" fmla="*/ 394133 w 394133"/>
                  <a:gd name="connsiteY3" fmla="*/ 585332 h 896067"/>
                  <a:gd name="connsiteX4" fmla="*/ 272534 w 394133"/>
                  <a:gd name="connsiteY4" fmla="*/ 895550 h 896067"/>
                  <a:gd name="connsiteX5" fmla="*/ 46326 w 394133"/>
                  <a:gd name="connsiteY5" fmla="*/ 672589 h 896067"/>
                  <a:gd name="connsiteX6" fmla="*/ 2125 w 394133"/>
                  <a:gd name="connsiteY6" fmla="*/ 346913 h 896067"/>
                  <a:gd name="connsiteX0" fmla="*/ 2125 w 359876"/>
                  <a:gd name="connsiteY0" fmla="*/ 346876 h 896030"/>
                  <a:gd name="connsiteX1" fmla="*/ 35653 w 359876"/>
                  <a:gd name="connsiteY1" fmla="*/ 766 h 896030"/>
                  <a:gd name="connsiteX2" fmla="*/ 272822 w 359876"/>
                  <a:gd name="connsiteY2" fmla="*/ 261649 h 896030"/>
                  <a:gd name="connsiteX3" fmla="*/ 359876 w 359876"/>
                  <a:gd name="connsiteY3" fmla="*/ 528505 h 896030"/>
                  <a:gd name="connsiteX4" fmla="*/ 272534 w 359876"/>
                  <a:gd name="connsiteY4" fmla="*/ 895513 h 896030"/>
                  <a:gd name="connsiteX5" fmla="*/ 46326 w 359876"/>
                  <a:gd name="connsiteY5" fmla="*/ 672552 h 896030"/>
                  <a:gd name="connsiteX6" fmla="*/ 2125 w 359876"/>
                  <a:gd name="connsiteY6" fmla="*/ 346876 h 896030"/>
                  <a:gd name="connsiteX0" fmla="*/ 1002 w 359398"/>
                  <a:gd name="connsiteY0" fmla="*/ 346759 h 895913"/>
                  <a:gd name="connsiteX1" fmla="*/ 34530 w 359398"/>
                  <a:gd name="connsiteY1" fmla="*/ 649 h 895913"/>
                  <a:gd name="connsiteX2" fmla="*/ 235236 w 359398"/>
                  <a:gd name="connsiteY2" fmla="*/ 267502 h 895913"/>
                  <a:gd name="connsiteX3" fmla="*/ 358753 w 359398"/>
                  <a:gd name="connsiteY3" fmla="*/ 528388 h 895913"/>
                  <a:gd name="connsiteX4" fmla="*/ 271411 w 359398"/>
                  <a:gd name="connsiteY4" fmla="*/ 895396 h 895913"/>
                  <a:gd name="connsiteX5" fmla="*/ 45203 w 359398"/>
                  <a:gd name="connsiteY5" fmla="*/ 672435 h 895913"/>
                  <a:gd name="connsiteX6" fmla="*/ 1002 w 359398"/>
                  <a:gd name="connsiteY6" fmla="*/ 346759 h 895913"/>
                  <a:gd name="connsiteX0" fmla="*/ 1002 w 351371"/>
                  <a:gd name="connsiteY0" fmla="*/ 346772 h 895926"/>
                  <a:gd name="connsiteX1" fmla="*/ 34530 w 351371"/>
                  <a:gd name="connsiteY1" fmla="*/ 662 h 895926"/>
                  <a:gd name="connsiteX2" fmla="*/ 235236 w 351371"/>
                  <a:gd name="connsiteY2" fmla="*/ 267515 h 895926"/>
                  <a:gd name="connsiteX3" fmla="*/ 350580 w 351371"/>
                  <a:gd name="connsiteY3" fmla="*/ 554699 h 895926"/>
                  <a:gd name="connsiteX4" fmla="*/ 271411 w 351371"/>
                  <a:gd name="connsiteY4" fmla="*/ 895409 h 895926"/>
                  <a:gd name="connsiteX5" fmla="*/ 45203 w 351371"/>
                  <a:gd name="connsiteY5" fmla="*/ 672448 h 895926"/>
                  <a:gd name="connsiteX6" fmla="*/ 1002 w 351371"/>
                  <a:gd name="connsiteY6" fmla="*/ 346772 h 895926"/>
                  <a:gd name="connsiteX0" fmla="*/ 1002 w 351251"/>
                  <a:gd name="connsiteY0" fmla="*/ 346772 h 958551"/>
                  <a:gd name="connsiteX1" fmla="*/ 34530 w 351251"/>
                  <a:gd name="connsiteY1" fmla="*/ 662 h 958551"/>
                  <a:gd name="connsiteX2" fmla="*/ 235236 w 351251"/>
                  <a:gd name="connsiteY2" fmla="*/ 267515 h 958551"/>
                  <a:gd name="connsiteX3" fmla="*/ 350580 w 351251"/>
                  <a:gd name="connsiteY3" fmla="*/ 554699 h 958551"/>
                  <a:gd name="connsiteX4" fmla="*/ 269207 w 351251"/>
                  <a:gd name="connsiteY4" fmla="*/ 958168 h 958551"/>
                  <a:gd name="connsiteX5" fmla="*/ 45203 w 351251"/>
                  <a:gd name="connsiteY5" fmla="*/ 672448 h 958551"/>
                  <a:gd name="connsiteX6" fmla="*/ 1002 w 351251"/>
                  <a:gd name="connsiteY6" fmla="*/ 346772 h 958551"/>
                  <a:gd name="connsiteX0" fmla="*/ 1002 w 350999"/>
                  <a:gd name="connsiteY0" fmla="*/ 346772 h 969643"/>
                  <a:gd name="connsiteX1" fmla="*/ 34530 w 350999"/>
                  <a:gd name="connsiteY1" fmla="*/ 662 h 969643"/>
                  <a:gd name="connsiteX2" fmla="*/ 235236 w 350999"/>
                  <a:gd name="connsiteY2" fmla="*/ 267515 h 969643"/>
                  <a:gd name="connsiteX3" fmla="*/ 350580 w 350999"/>
                  <a:gd name="connsiteY3" fmla="*/ 554699 h 969643"/>
                  <a:gd name="connsiteX4" fmla="*/ 269207 w 350999"/>
                  <a:gd name="connsiteY4" fmla="*/ 958168 h 969643"/>
                  <a:gd name="connsiteX5" fmla="*/ 45203 w 350999"/>
                  <a:gd name="connsiteY5" fmla="*/ 672448 h 969643"/>
                  <a:gd name="connsiteX6" fmla="*/ 1002 w 350999"/>
                  <a:gd name="connsiteY6" fmla="*/ 346772 h 969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0999" h="969643">
                    <a:moveTo>
                      <a:pt x="1002" y="346772"/>
                    </a:moveTo>
                    <a:cubicBezTo>
                      <a:pt x="-777" y="234808"/>
                      <a:pt x="-4509" y="13871"/>
                      <a:pt x="34530" y="662"/>
                    </a:cubicBezTo>
                    <a:cubicBezTo>
                      <a:pt x="73569" y="-12547"/>
                      <a:pt x="182561" y="175176"/>
                      <a:pt x="235236" y="267515"/>
                    </a:cubicBezTo>
                    <a:cubicBezTo>
                      <a:pt x="287911" y="359854"/>
                      <a:pt x="344918" y="439590"/>
                      <a:pt x="350580" y="554699"/>
                    </a:cubicBezTo>
                    <a:cubicBezTo>
                      <a:pt x="356242" y="669808"/>
                      <a:pt x="303281" y="1039055"/>
                      <a:pt x="269207" y="958168"/>
                    </a:cubicBezTo>
                    <a:cubicBezTo>
                      <a:pt x="212601" y="968328"/>
                      <a:pt x="89904" y="774347"/>
                      <a:pt x="45203" y="672448"/>
                    </a:cubicBezTo>
                    <a:cubicBezTo>
                      <a:pt x="502" y="570549"/>
                      <a:pt x="2781" y="458736"/>
                      <a:pt x="1002" y="346772"/>
                    </a:cubicBezTo>
                    <a:close/>
                  </a:path>
                </a:pathLst>
              </a:custGeom>
              <a:grpFill/>
              <a:ln>
                <a:solidFill>
                  <a:srgbClr val="C127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232" name="Group 1231">
              <a:extLst>
                <a:ext uri="{FF2B5EF4-FFF2-40B4-BE49-F238E27FC236}">
                  <a16:creationId xmlns:a16="http://schemas.microsoft.com/office/drawing/2014/main" id="{84F44789-6EC3-D523-6E79-1D43BA89923F}"/>
                </a:ext>
              </a:extLst>
            </p:cNvPr>
            <p:cNvGrpSpPr/>
            <p:nvPr/>
          </p:nvGrpSpPr>
          <p:grpSpPr>
            <a:xfrm rot="11482609">
              <a:off x="5228425" y="1246144"/>
              <a:ext cx="350999" cy="969643"/>
              <a:chOff x="4645055" y="1456300"/>
              <a:chExt cx="350999" cy="969643"/>
            </a:xfrm>
            <a:grpFill/>
          </p:grpSpPr>
          <p:sp>
            <p:nvSpPr>
              <p:cNvPr id="1254" name="Oval 1253">
                <a:extLst>
                  <a:ext uri="{FF2B5EF4-FFF2-40B4-BE49-F238E27FC236}">
                    <a16:creationId xmlns:a16="http://schemas.microsoft.com/office/drawing/2014/main" id="{75563D22-13E7-9744-561E-8847191D9642}"/>
                  </a:ext>
                </a:extLst>
              </p:cNvPr>
              <p:cNvSpPr/>
              <p:nvPr/>
            </p:nvSpPr>
            <p:spPr>
              <a:xfrm rot="19457905">
                <a:off x="4823960" y="1934921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C127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5" name="Freeform: Shape 1254">
                <a:extLst>
                  <a:ext uri="{FF2B5EF4-FFF2-40B4-BE49-F238E27FC236}">
                    <a16:creationId xmlns:a16="http://schemas.microsoft.com/office/drawing/2014/main" id="{6460033F-D8F3-608C-0888-525DCDA67FBF}"/>
                  </a:ext>
                </a:extLst>
              </p:cNvPr>
              <p:cNvSpPr/>
              <p:nvPr/>
            </p:nvSpPr>
            <p:spPr>
              <a:xfrm rot="19457905">
                <a:off x="4645055" y="1456300"/>
                <a:ext cx="350999" cy="969643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  <a:gd name="connsiteX0" fmla="*/ 54637 w 351160"/>
                  <a:gd name="connsiteY0" fmla="*/ 46854 h 535968"/>
                  <a:gd name="connsiteX1" fmla="*/ 115597 w 351160"/>
                  <a:gd name="connsiteY1" fmla="*/ 20728 h 535968"/>
                  <a:gd name="connsiteX2" fmla="*/ 246226 w 351160"/>
                  <a:gd name="connsiteY2" fmla="*/ 12020 h 535968"/>
                  <a:gd name="connsiteX3" fmla="*/ 350729 w 351160"/>
                  <a:gd name="connsiteY3" fmla="*/ 194900 h 535968"/>
                  <a:gd name="connsiteX4" fmla="*/ 271561 w 351160"/>
                  <a:gd name="connsiteY4" fmla="*/ 535610 h 535968"/>
                  <a:gd name="connsiteX5" fmla="*/ 11095 w 351160"/>
                  <a:gd name="connsiteY5" fmla="*/ 255860 h 535968"/>
                  <a:gd name="connsiteX6" fmla="*/ 54637 w 351160"/>
                  <a:gd name="connsiteY6" fmla="*/ 46854 h 535968"/>
                  <a:gd name="connsiteX0" fmla="*/ 54313 w 350836"/>
                  <a:gd name="connsiteY0" fmla="*/ 135906 h 625020"/>
                  <a:gd name="connsiteX1" fmla="*/ 97363 w 350836"/>
                  <a:gd name="connsiteY1" fmla="*/ 395 h 625020"/>
                  <a:gd name="connsiteX2" fmla="*/ 245902 w 350836"/>
                  <a:gd name="connsiteY2" fmla="*/ 101072 h 625020"/>
                  <a:gd name="connsiteX3" fmla="*/ 350405 w 350836"/>
                  <a:gd name="connsiteY3" fmla="*/ 283952 h 625020"/>
                  <a:gd name="connsiteX4" fmla="*/ 271237 w 350836"/>
                  <a:gd name="connsiteY4" fmla="*/ 624662 h 625020"/>
                  <a:gd name="connsiteX5" fmla="*/ 10771 w 350836"/>
                  <a:gd name="connsiteY5" fmla="*/ 344912 h 625020"/>
                  <a:gd name="connsiteX6" fmla="*/ 54313 w 350836"/>
                  <a:gd name="connsiteY6" fmla="*/ 135906 h 625020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3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2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92711"/>
                  <a:gd name="connsiteY0" fmla="*/ 245065 h 734179"/>
                  <a:gd name="connsiteX1" fmla="*/ 79143 w 392711"/>
                  <a:gd name="connsiteY1" fmla="*/ 168 h 734179"/>
                  <a:gd name="connsiteX2" fmla="*/ 245592 w 392711"/>
                  <a:gd name="connsiteY2" fmla="*/ 210231 h 734179"/>
                  <a:gd name="connsiteX3" fmla="*/ 392527 w 392711"/>
                  <a:gd name="connsiteY3" fmla="*/ 423603 h 734179"/>
                  <a:gd name="connsiteX4" fmla="*/ 270928 w 392711"/>
                  <a:gd name="connsiteY4" fmla="*/ 733821 h 734179"/>
                  <a:gd name="connsiteX5" fmla="*/ 10462 w 392711"/>
                  <a:gd name="connsiteY5" fmla="*/ 454071 h 734179"/>
                  <a:gd name="connsiteX6" fmla="*/ 54004 w 392711"/>
                  <a:gd name="connsiteY6" fmla="*/ 245065 h 734179"/>
                  <a:gd name="connsiteX0" fmla="*/ 54004 w 392558"/>
                  <a:gd name="connsiteY0" fmla="*/ 245382 h 734496"/>
                  <a:gd name="connsiteX1" fmla="*/ 79143 w 392558"/>
                  <a:gd name="connsiteY1" fmla="*/ 485 h 734496"/>
                  <a:gd name="connsiteX2" fmla="*/ 260838 w 392558"/>
                  <a:gd name="connsiteY2" fmla="*/ 189332 h 734496"/>
                  <a:gd name="connsiteX3" fmla="*/ 392527 w 392558"/>
                  <a:gd name="connsiteY3" fmla="*/ 423920 h 734496"/>
                  <a:gd name="connsiteX4" fmla="*/ 270928 w 392558"/>
                  <a:gd name="connsiteY4" fmla="*/ 734138 h 734496"/>
                  <a:gd name="connsiteX5" fmla="*/ 10462 w 392558"/>
                  <a:gd name="connsiteY5" fmla="*/ 454388 h 734496"/>
                  <a:gd name="connsiteX6" fmla="*/ 54004 w 392558"/>
                  <a:gd name="connsiteY6" fmla="*/ 245382 h 734496"/>
                  <a:gd name="connsiteX0" fmla="*/ 54004 w 392558"/>
                  <a:gd name="connsiteY0" fmla="*/ 245486 h 734600"/>
                  <a:gd name="connsiteX1" fmla="*/ 79143 w 392558"/>
                  <a:gd name="connsiteY1" fmla="*/ 589 h 734600"/>
                  <a:gd name="connsiteX2" fmla="*/ 260838 w 392558"/>
                  <a:gd name="connsiteY2" fmla="*/ 189436 h 734600"/>
                  <a:gd name="connsiteX3" fmla="*/ 392527 w 392558"/>
                  <a:gd name="connsiteY3" fmla="*/ 424024 h 734600"/>
                  <a:gd name="connsiteX4" fmla="*/ 270928 w 392558"/>
                  <a:gd name="connsiteY4" fmla="*/ 734242 h 734600"/>
                  <a:gd name="connsiteX5" fmla="*/ 10462 w 392558"/>
                  <a:gd name="connsiteY5" fmla="*/ 454492 h 734600"/>
                  <a:gd name="connsiteX6" fmla="*/ 54004 w 392558"/>
                  <a:gd name="connsiteY6" fmla="*/ 245486 h 734600"/>
                  <a:gd name="connsiteX0" fmla="*/ 24312 w 362866"/>
                  <a:gd name="connsiteY0" fmla="*/ 245486 h 734727"/>
                  <a:gd name="connsiteX1" fmla="*/ 49451 w 362866"/>
                  <a:gd name="connsiteY1" fmla="*/ 589 h 734727"/>
                  <a:gd name="connsiteX2" fmla="*/ 231146 w 362866"/>
                  <a:gd name="connsiteY2" fmla="*/ 189436 h 734727"/>
                  <a:gd name="connsiteX3" fmla="*/ 362835 w 362866"/>
                  <a:gd name="connsiteY3" fmla="*/ 424024 h 734727"/>
                  <a:gd name="connsiteX4" fmla="*/ 241236 w 362866"/>
                  <a:gd name="connsiteY4" fmla="*/ 734242 h 734727"/>
                  <a:gd name="connsiteX5" fmla="*/ 15028 w 362866"/>
                  <a:gd name="connsiteY5" fmla="*/ 511281 h 734727"/>
                  <a:gd name="connsiteX6" fmla="*/ 24312 w 362866"/>
                  <a:gd name="connsiteY6" fmla="*/ 245486 h 734727"/>
                  <a:gd name="connsiteX0" fmla="*/ 6063 w 377988"/>
                  <a:gd name="connsiteY0" fmla="*/ 231998 h 734502"/>
                  <a:gd name="connsiteX1" fmla="*/ 64573 w 377988"/>
                  <a:gd name="connsiteY1" fmla="*/ 357 h 734502"/>
                  <a:gd name="connsiteX2" fmla="*/ 246268 w 377988"/>
                  <a:gd name="connsiteY2" fmla="*/ 189204 h 734502"/>
                  <a:gd name="connsiteX3" fmla="*/ 377957 w 377988"/>
                  <a:gd name="connsiteY3" fmla="*/ 423792 h 734502"/>
                  <a:gd name="connsiteX4" fmla="*/ 256358 w 377988"/>
                  <a:gd name="connsiteY4" fmla="*/ 734010 h 734502"/>
                  <a:gd name="connsiteX5" fmla="*/ 30150 w 377988"/>
                  <a:gd name="connsiteY5" fmla="*/ 511049 h 734502"/>
                  <a:gd name="connsiteX6" fmla="*/ 6063 w 377988"/>
                  <a:gd name="connsiteY6" fmla="*/ 231998 h 734502"/>
                  <a:gd name="connsiteX0" fmla="*/ 6063 w 378504"/>
                  <a:gd name="connsiteY0" fmla="*/ 232014 h 734518"/>
                  <a:gd name="connsiteX1" fmla="*/ 64573 w 378504"/>
                  <a:gd name="connsiteY1" fmla="*/ 373 h 734518"/>
                  <a:gd name="connsiteX2" fmla="*/ 289802 w 378504"/>
                  <a:gd name="connsiteY2" fmla="*/ 188332 h 734518"/>
                  <a:gd name="connsiteX3" fmla="*/ 377957 w 378504"/>
                  <a:gd name="connsiteY3" fmla="*/ 423808 h 734518"/>
                  <a:gd name="connsiteX4" fmla="*/ 256358 w 378504"/>
                  <a:gd name="connsiteY4" fmla="*/ 734026 h 734518"/>
                  <a:gd name="connsiteX5" fmla="*/ 30150 w 378504"/>
                  <a:gd name="connsiteY5" fmla="*/ 511065 h 734518"/>
                  <a:gd name="connsiteX6" fmla="*/ 6063 w 378504"/>
                  <a:gd name="connsiteY6" fmla="*/ 232014 h 734518"/>
                  <a:gd name="connsiteX0" fmla="*/ 12287 w 384775"/>
                  <a:gd name="connsiteY0" fmla="*/ 392885 h 895389"/>
                  <a:gd name="connsiteX1" fmla="*/ 25701 w 384775"/>
                  <a:gd name="connsiteY1" fmla="*/ 150 h 895389"/>
                  <a:gd name="connsiteX2" fmla="*/ 296026 w 384775"/>
                  <a:gd name="connsiteY2" fmla="*/ 349203 h 895389"/>
                  <a:gd name="connsiteX3" fmla="*/ 384181 w 384775"/>
                  <a:gd name="connsiteY3" fmla="*/ 584679 h 895389"/>
                  <a:gd name="connsiteX4" fmla="*/ 262582 w 384775"/>
                  <a:gd name="connsiteY4" fmla="*/ 894897 h 895389"/>
                  <a:gd name="connsiteX5" fmla="*/ 36374 w 384775"/>
                  <a:gd name="connsiteY5" fmla="*/ 671936 h 895389"/>
                  <a:gd name="connsiteX6" fmla="*/ 12287 w 384775"/>
                  <a:gd name="connsiteY6" fmla="*/ 392885 h 895389"/>
                  <a:gd name="connsiteX0" fmla="*/ 9962 w 381856"/>
                  <a:gd name="connsiteY0" fmla="*/ 394527 h 897031"/>
                  <a:gd name="connsiteX1" fmla="*/ 23376 w 381856"/>
                  <a:gd name="connsiteY1" fmla="*/ 1792 h 897031"/>
                  <a:gd name="connsiteX2" fmla="*/ 260545 w 381856"/>
                  <a:gd name="connsiteY2" fmla="*/ 262675 h 897031"/>
                  <a:gd name="connsiteX3" fmla="*/ 381856 w 381856"/>
                  <a:gd name="connsiteY3" fmla="*/ 586321 h 897031"/>
                  <a:gd name="connsiteX4" fmla="*/ 260257 w 381856"/>
                  <a:gd name="connsiteY4" fmla="*/ 896539 h 897031"/>
                  <a:gd name="connsiteX5" fmla="*/ 34049 w 381856"/>
                  <a:gd name="connsiteY5" fmla="*/ 673578 h 897031"/>
                  <a:gd name="connsiteX6" fmla="*/ 9962 w 381856"/>
                  <a:gd name="connsiteY6" fmla="*/ 394527 h 897031"/>
                  <a:gd name="connsiteX0" fmla="*/ 8487 w 383259"/>
                  <a:gd name="connsiteY0" fmla="*/ 337699 h 895920"/>
                  <a:gd name="connsiteX1" fmla="*/ 24779 w 383259"/>
                  <a:gd name="connsiteY1" fmla="*/ 651 h 895920"/>
                  <a:gd name="connsiteX2" fmla="*/ 261948 w 383259"/>
                  <a:gd name="connsiteY2" fmla="*/ 261534 h 895920"/>
                  <a:gd name="connsiteX3" fmla="*/ 383259 w 383259"/>
                  <a:gd name="connsiteY3" fmla="*/ 585180 h 895920"/>
                  <a:gd name="connsiteX4" fmla="*/ 261660 w 383259"/>
                  <a:gd name="connsiteY4" fmla="*/ 895398 h 895920"/>
                  <a:gd name="connsiteX5" fmla="*/ 35452 w 383259"/>
                  <a:gd name="connsiteY5" fmla="*/ 672437 h 895920"/>
                  <a:gd name="connsiteX6" fmla="*/ 8487 w 383259"/>
                  <a:gd name="connsiteY6" fmla="*/ 337699 h 895920"/>
                  <a:gd name="connsiteX0" fmla="*/ 2125 w 394133"/>
                  <a:gd name="connsiteY0" fmla="*/ 346913 h 896067"/>
                  <a:gd name="connsiteX1" fmla="*/ 35653 w 394133"/>
                  <a:gd name="connsiteY1" fmla="*/ 803 h 896067"/>
                  <a:gd name="connsiteX2" fmla="*/ 272822 w 394133"/>
                  <a:gd name="connsiteY2" fmla="*/ 261686 h 896067"/>
                  <a:gd name="connsiteX3" fmla="*/ 394133 w 394133"/>
                  <a:gd name="connsiteY3" fmla="*/ 585332 h 896067"/>
                  <a:gd name="connsiteX4" fmla="*/ 272534 w 394133"/>
                  <a:gd name="connsiteY4" fmla="*/ 895550 h 896067"/>
                  <a:gd name="connsiteX5" fmla="*/ 46326 w 394133"/>
                  <a:gd name="connsiteY5" fmla="*/ 672589 h 896067"/>
                  <a:gd name="connsiteX6" fmla="*/ 2125 w 394133"/>
                  <a:gd name="connsiteY6" fmla="*/ 346913 h 896067"/>
                  <a:gd name="connsiteX0" fmla="*/ 2125 w 359876"/>
                  <a:gd name="connsiteY0" fmla="*/ 346876 h 896030"/>
                  <a:gd name="connsiteX1" fmla="*/ 35653 w 359876"/>
                  <a:gd name="connsiteY1" fmla="*/ 766 h 896030"/>
                  <a:gd name="connsiteX2" fmla="*/ 272822 w 359876"/>
                  <a:gd name="connsiteY2" fmla="*/ 261649 h 896030"/>
                  <a:gd name="connsiteX3" fmla="*/ 359876 w 359876"/>
                  <a:gd name="connsiteY3" fmla="*/ 528505 h 896030"/>
                  <a:gd name="connsiteX4" fmla="*/ 272534 w 359876"/>
                  <a:gd name="connsiteY4" fmla="*/ 895513 h 896030"/>
                  <a:gd name="connsiteX5" fmla="*/ 46326 w 359876"/>
                  <a:gd name="connsiteY5" fmla="*/ 672552 h 896030"/>
                  <a:gd name="connsiteX6" fmla="*/ 2125 w 359876"/>
                  <a:gd name="connsiteY6" fmla="*/ 346876 h 896030"/>
                  <a:gd name="connsiteX0" fmla="*/ 1002 w 359398"/>
                  <a:gd name="connsiteY0" fmla="*/ 346759 h 895913"/>
                  <a:gd name="connsiteX1" fmla="*/ 34530 w 359398"/>
                  <a:gd name="connsiteY1" fmla="*/ 649 h 895913"/>
                  <a:gd name="connsiteX2" fmla="*/ 235236 w 359398"/>
                  <a:gd name="connsiteY2" fmla="*/ 267502 h 895913"/>
                  <a:gd name="connsiteX3" fmla="*/ 358753 w 359398"/>
                  <a:gd name="connsiteY3" fmla="*/ 528388 h 895913"/>
                  <a:gd name="connsiteX4" fmla="*/ 271411 w 359398"/>
                  <a:gd name="connsiteY4" fmla="*/ 895396 h 895913"/>
                  <a:gd name="connsiteX5" fmla="*/ 45203 w 359398"/>
                  <a:gd name="connsiteY5" fmla="*/ 672435 h 895913"/>
                  <a:gd name="connsiteX6" fmla="*/ 1002 w 359398"/>
                  <a:gd name="connsiteY6" fmla="*/ 346759 h 895913"/>
                  <a:gd name="connsiteX0" fmla="*/ 1002 w 351371"/>
                  <a:gd name="connsiteY0" fmla="*/ 346772 h 895926"/>
                  <a:gd name="connsiteX1" fmla="*/ 34530 w 351371"/>
                  <a:gd name="connsiteY1" fmla="*/ 662 h 895926"/>
                  <a:gd name="connsiteX2" fmla="*/ 235236 w 351371"/>
                  <a:gd name="connsiteY2" fmla="*/ 267515 h 895926"/>
                  <a:gd name="connsiteX3" fmla="*/ 350580 w 351371"/>
                  <a:gd name="connsiteY3" fmla="*/ 554699 h 895926"/>
                  <a:gd name="connsiteX4" fmla="*/ 271411 w 351371"/>
                  <a:gd name="connsiteY4" fmla="*/ 895409 h 895926"/>
                  <a:gd name="connsiteX5" fmla="*/ 45203 w 351371"/>
                  <a:gd name="connsiteY5" fmla="*/ 672448 h 895926"/>
                  <a:gd name="connsiteX6" fmla="*/ 1002 w 351371"/>
                  <a:gd name="connsiteY6" fmla="*/ 346772 h 895926"/>
                  <a:gd name="connsiteX0" fmla="*/ 1002 w 351251"/>
                  <a:gd name="connsiteY0" fmla="*/ 346772 h 958551"/>
                  <a:gd name="connsiteX1" fmla="*/ 34530 w 351251"/>
                  <a:gd name="connsiteY1" fmla="*/ 662 h 958551"/>
                  <a:gd name="connsiteX2" fmla="*/ 235236 w 351251"/>
                  <a:gd name="connsiteY2" fmla="*/ 267515 h 958551"/>
                  <a:gd name="connsiteX3" fmla="*/ 350580 w 351251"/>
                  <a:gd name="connsiteY3" fmla="*/ 554699 h 958551"/>
                  <a:gd name="connsiteX4" fmla="*/ 269207 w 351251"/>
                  <a:gd name="connsiteY4" fmla="*/ 958168 h 958551"/>
                  <a:gd name="connsiteX5" fmla="*/ 45203 w 351251"/>
                  <a:gd name="connsiteY5" fmla="*/ 672448 h 958551"/>
                  <a:gd name="connsiteX6" fmla="*/ 1002 w 351251"/>
                  <a:gd name="connsiteY6" fmla="*/ 346772 h 958551"/>
                  <a:gd name="connsiteX0" fmla="*/ 1002 w 350999"/>
                  <a:gd name="connsiteY0" fmla="*/ 346772 h 969643"/>
                  <a:gd name="connsiteX1" fmla="*/ 34530 w 350999"/>
                  <a:gd name="connsiteY1" fmla="*/ 662 h 969643"/>
                  <a:gd name="connsiteX2" fmla="*/ 235236 w 350999"/>
                  <a:gd name="connsiteY2" fmla="*/ 267515 h 969643"/>
                  <a:gd name="connsiteX3" fmla="*/ 350580 w 350999"/>
                  <a:gd name="connsiteY3" fmla="*/ 554699 h 969643"/>
                  <a:gd name="connsiteX4" fmla="*/ 269207 w 350999"/>
                  <a:gd name="connsiteY4" fmla="*/ 958168 h 969643"/>
                  <a:gd name="connsiteX5" fmla="*/ 45203 w 350999"/>
                  <a:gd name="connsiteY5" fmla="*/ 672448 h 969643"/>
                  <a:gd name="connsiteX6" fmla="*/ 1002 w 350999"/>
                  <a:gd name="connsiteY6" fmla="*/ 346772 h 969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0999" h="969643">
                    <a:moveTo>
                      <a:pt x="1002" y="346772"/>
                    </a:moveTo>
                    <a:cubicBezTo>
                      <a:pt x="-777" y="234808"/>
                      <a:pt x="-4509" y="13871"/>
                      <a:pt x="34530" y="662"/>
                    </a:cubicBezTo>
                    <a:cubicBezTo>
                      <a:pt x="73569" y="-12547"/>
                      <a:pt x="182561" y="175176"/>
                      <a:pt x="235236" y="267515"/>
                    </a:cubicBezTo>
                    <a:cubicBezTo>
                      <a:pt x="287911" y="359854"/>
                      <a:pt x="344918" y="439590"/>
                      <a:pt x="350580" y="554699"/>
                    </a:cubicBezTo>
                    <a:cubicBezTo>
                      <a:pt x="356242" y="669808"/>
                      <a:pt x="303281" y="1039055"/>
                      <a:pt x="269207" y="958168"/>
                    </a:cubicBezTo>
                    <a:cubicBezTo>
                      <a:pt x="212601" y="968328"/>
                      <a:pt x="89904" y="774347"/>
                      <a:pt x="45203" y="672448"/>
                    </a:cubicBezTo>
                    <a:cubicBezTo>
                      <a:pt x="502" y="570549"/>
                      <a:pt x="2781" y="458736"/>
                      <a:pt x="1002" y="346772"/>
                    </a:cubicBezTo>
                    <a:close/>
                  </a:path>
                </a:pathLst>
              </a:custGeom>
              <a:grpFill/>
              <a:ln>
                <a:solidFill>
                  <a:srgbClr val="C127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233" name="Group 1232">
              <a:extLst>
                <a:ext uri="{FF2B5EF4-FFF2-40B4-BE49-F238E27FC236}">
                  <a16:creationId xmlns:a16="http://schemas.microsoft.com/office/drawing/2014/main" id="{259F363B-5F86-20F0-6B9D-A1BCBE1934E1}"/>
                </a:ext>
              </a:extLst>
            </p:cNvPr>
            <p:cNvGrpSpPr/>
            <p:nvPr/>
          </p:nvGrpSpPr>
          <p:grpSpPr>
            <a:xfrm rot="10800000">
              <a:off x="5017101" y="1446835"/>
              <a:ext cx="350999" cy="969643"/>
              <a:chOff x="4645055" y="1456300"/>
              <a:chExt cx="350999" cy="969643"/>
            </a:xfrm>
            <a:grpFill/>
          </p:grpSpPr>
          <p:sp>
            <p:nvSpPr>
              <p:cNvPr id="1252" name="Oval 1251">
                <a:extLst>
                  <a:ext uri="{FF2B5EF4-FFF2-40B4-BE49-F238E27FC236}">
                    <a16:creationId xmlns:a16="http://schemas.microsoft.com/office/drawing/2014/main" id="{A5C5ED90-2288-28BF-DE50-8126C264056F}"/>
                  </a:ext>
                </a:extLst>
              </p:cNvPr>
              <p:cNvSpPr/>
              <p:nvPr/>
            </p:nvSpPr>
            <p:spPr>
              <a:xfrm rot="19457905">
                <a:off x="4823960" y="1934921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C127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3" name="Freeform: Shape 1252">
                <a:extLst>
                  <a:ext uri="{FF2B5EF4-FFF2-40B4-BE49-F238E27FC236}">
                    <a16:creationId xmlns:a16="http://schemas.microsoft.com/office/drawing/2014/main" id="{994419A8-44B2-3133-557D-0F94362D91B4}"/>
                  </a:ext>
                </a:extLst>
              </p:cNvPr>
              <p:cNvSpPr/>
              <p:nvPr/>
            </p:nvSpPr>
            <p:spPr>
              <a:xfrm rot="19457905">
                <a:off x="4645055" y="1456300"/>
                <a:ext cx="350999" cy="969643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  <a:gd name="connsiteX0" fmla="*/ 54637 w 351160"/>
                  <a:gd name="connsiteY0" fmla="*/ 46854 h 535968"/>
                  <a:gd name="connsiteX1" fmla="*/ 115597 w 351160"/>
                  <a:gd name="connsiteY1" fmla="*/ 20728 h 535968"/>
                  <a:gd name="connsiteX2" fmla="*/ 246226 w 351160"/>
                  <a:gd name="connsiteY2" fmla="*/ 12020 h 535968"/>
                  <a:gd name="connsiteX3" fmla="*/ 350729 w 351160"/>
                  <a:gd name="connsiteY3" fmla="*/ 194900 h 535968"/>
                  <a:gd name="connsiteX4" fmla="*/ 271561 w 351160"/>
                  <a:gd name="connsiteY4" fmla="*/ 535610 h 535968"/>
                  <a:gd name="connsiteX5" fmla="*/ 11095 w 351160"/>
                  <a:gd name="connsiteY5" fmla="*/ 255860 h 535968"/>
                  <a:gd name="connsiteX6" fmla="*/ 54637 w 351160"/>
                  <a:gd name="connsiteY6" fmla="*/ 46854 h 535968"/>
                  <a:gd name="connsiteX0" fmla="*/ 54313 w 350836"/>
                  <a:gd name="connsiteY0" fmla="*/ 135906 h 625020"/>
                  <a:gd name="connsiteX1" fmla="*/ 97363 w 350836"/>
                  <a:gd name="connsiteY1" fmla="*/ 395 h 625020"/>
                  <a:gd name="connsiteX2" fmla="*/ 245902 w 350836"/>
                  <a:gd name="connsiteY2" fmla="*/ 101072 h 625020"/>
                  <a:gd name="connsiteX3" fmla="*/ 350405 w 350836"/>
                  <a:gd name="connsiteY3" fmla="*/ 283952 h 625020"/>
                  <a:gd name="connsiteX4" fmla="*/ 271237 w 350836"/>
                  <a:gd name="connsiteY4" fmla="*/ 624662 h 625020"/>
                  <a:gd name="connsiteX5" fmla="*/ 10771 w 350836"/>
                  <a:gd name="connsiteY5" fmla="*/ 344912 h 625020"/>
                  <a:gd name="connsiteX6" fmla="*/ 54313 w 350836"/>
                  <a:gd name="connsiteY6" fmla="*/ 135906 h 625020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3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2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92711"/>
                  <a:gd name="connsiteY0" fmla="*/ 245065 h 734179"/>
                  <a:gd name="connsiteX1" fmla="*/ 79143 w 392711"/>
                  <a:gd name="connsiteY1" fmla="*/ 168 h 734179"/>
                  <a:gd name="connsiteX2" fmla="*/ 245592 w 392711"/>
                  <a:gd name="connsiteY2" fmla="*/ 210231 h 734179"/>
                  <a:gd name="connsiteX3" fmla="*/ 392527 w 392711"/>
                  <a:gd name="connsiteY3" fmla="*/ 423603 h 734179"/>
                  <a:gd name="connsiteX4" fmla="*/ 270928 w 392711"/>
                  <a:gd name="connsiteY4" fmla="*/ 733821 h 734179"/>
                  <a:gd name="connsiteX5" fmla="*/ 10462 w 392711"/>
                  <a:gd name="connsiteY5" fmla="*/ 454071 h 734179"/>
                  <a:gd name="connsiteX6" fmla="*/ 54004 w 392711"/>
                  <a:gd name="connsiteY6" fmla="*/ 245065 h 734179"/>
                  <a:gd name="connsiteX0" fmla="*/ 54004 w 392558"/>
                  <a:gd name="connsiteY0" fmla="*/ 245382 h 734496"/>
                  <a:gd name="connsiteX1" fmla="*/ 79143 w 392558"/>
                  <a:gd name="connsiteY1" fmla="*/ 485 h 734496"/>
                  <a:gd name="connsiteX2" fmla="*/ 260838 w 392558"/>
                  <a:gd name="connsiteY2" fmla="*/ 189332 h 734496"/>
                  <a:gd name="connsiteX3" fmla="*/ 392527 w 392558"/>
                  <a:gd name="connsiteY3" fmla="*/ 423920 h 734496"/>
                  <a:gd name="connsiteX4" fmla="*/ 270928 w 392558"/>
                  <a:gd name="connsiteY4" fmla="*/ 734138 h 734496"/>
                  <a:gd name="connsiteX5" fmla="*/ 10462 w 392558"/>
                  <a:gd name="connsiteY5" fmla="*/ 454388 h 734496"/>
                  <a:gd name="connsiteX6" fmla="*/ 54004 w 392558"/>
                  <a:gd name="connsiteY6" fmla="*/ 245382 h 734496"/>
                  <a:gd name="connsiteX0" fmla="*/ 54004 w 392558"/>
                  <a:gd name="connsiteY0" fmla="*/ 245486 h 734600"/>
                  <a:gd name="connsiteX1" fmla="*/ 79143 w 392558"/>
                  <a:gd name="connsiteY1" fmla="*/ 589 h 734600"/>
                  <a:gd name="connsiteX2" fmla="*/ 260838 w 392558"/>
                  <a:gd name="connsiteY2" fmla="*/ 189436 h 734600"/>
                  <a:gd name="connsiteX3" fmla="*/ 392527 w 392558"/>
                  <a:gd name="connsiteY3" fmla="*/ 424024 h 734600"/>
                  <a:gd name="connsiteX4" fmla="*/ 270928 w 392558"/>
                  <a:gd name="connsiteY4" fmla="*/ 734242 h 734600"/>
                  <a:gd name="connsiteX5" fmla="*/ 10462 w 392558"/>
                  <a:gd name="connsiteY5" fmla="*/ 454492 h 734600"/>
                  <a:gd name="connsiteX6" fmla="*/ 54004 w 392558"/>
                  <a:gd name="connsiteY6" fmla="*/ 245486 h 734600"/>
                  <a:gd name="connsiteX0" fmla="*/ 24312 w 362866"/>
                  <a:gd name="connsiteY0" fmla="*/ 245486 h 734727"/>
                  <a:gd name="connsiteX1" fmla="*/ 49451 w 362866"/>
                  <a:gd name="connsiteY1" fmla="*/ 589 h 734727"/>
                  <a:gd name="connsiteX2" fmla="*/ 231146 w 362866"/>
                  <a:gd name="connsiteY2" fmla="*/ 189436 h 734727"/>
                  <a:gd name="connsiteX3" fmla="*/ 362835 w 362866"/>
                  <a:gd name="connsiteY3" fmla="*/ 424024 h 734727"/>
                  <a:gd name="connsiteX4" fmla="*/ 241236 w 362866"/>
                  <a:gd name="connsiteY4" fmla="*/ 734242 h 734727"/>
                  <a:gd name="connsiteX5" fmla="*/ 15028 w 362866"/>
                  <a:gd name="connsiteY5" fmla="*/ 511281 h 734727"/>
                  <a:gd name="connsiteX6" fmla="*/ 24312 w 362866"/>
                  <a:gd name="connsiteY6" fmla="*/ 245486 h 734727"/>
                  <a:gd name="connsiteX0" fmla="*/ 6063 w 377988"/>
                  <a:gd name="connsiteY0" fmla="*/ 231998 h 734502"/>
                  <a:gd name="connsiteX1" fmla="*/ 64573 w 377988"/>
                  <a:gd name="connsiteY1" fmla="*/ 357 h 734502"/>
                  <a:gd name="connsiteX2" fmla="*/ 246268 w 377988"/>
                  <a:gd name="connsiteY2" fmla="*/ 189204 h 734502"/>
                  <a:gd name="connsiteX3" fmla="*/ 377957 w 377988"/>
                  <a:gd name="connsiteY3" fmla="*/ 423792 h 734502"/>
                  <a:gd name="connsiteX4" fmla="*/ 256358 w 377988"/>
                  <a:gd name="connsiteY4" fmla="*/ 734010 h 734502"/>
                  <a:gd name="connsiteX5" fmla="*/ 30150 w 377988"/>
                  <a:gd name="connsiteY5" fmla="*/ 511049 h 734502"/>
                  <a:gd name="connsiteX6" fmla="*/ 6063 w 377988"/>
                  <a:gd name="connsiteY6" fmla="*/ 231998 h 734502"/>
                  <a:gd name="connsiteX0" fmla="*/ 6063 w 378504"/>
                  <a:gd name="connsiteY0" fmla="*/ 232014 h 734518"/>
                  <a:gd name="connsiteX1" fmla="*/ 64573 w 378504"/>
                  <a:gd name="connsiteY1" fmla="*/ 373 h 734518"/>
                  <a:gd name="connsiteX2" fmla="*/ 289802 w 378504"/>
                  <a:gd name="connsiteY2" fmla="*/ 188332 h 734518"/>
                  <a:gd name="connsiteX3" fmla="*/ 377957 w 378504"/>
                  <a:gd name="connsiteY3" fmla="*/ 423808 h 734518"/>
                  <a:gd name="connsiteX4" fmla="*/ 256358 w 378504"/>
                  <a:gd name="connsiteY4" fmla="*/ 734026 h 734518"/>
                  <a:gd name="connsiteX5" fmla="*/ 30150 w 378504"/>
                  <a:gd name="connsiteY5" fmla="*/ 511065 h 734518"/>
                  <a:gd name="connsiteX6" fmla="*/ 6063 w 378504"/>
                  <a:gd name="connsiteY6" fmla="*/ 232014 h 734518"/>
                  <a:gd name="connsiteX0" fmla="*/ 12287 w 384775"/>
                  <a:gd name="connsiteY0" fmla="*/ 392885 h 895389"/>
                  <a:gd name="connsiteX1" fmla="*/ 25701 w 384775"/>
                  <a:gd name="connsiteY1" fmla="*/ 150 h 895389"/>
                  <a:gd name="connsiteX2" fmla="*/ 296026 w 384775"/>
                  <a:gd name="connsiteY2" fmla="*/ 349203 h 895389"/>
                  <a:gd name="connsiteX3" fmla="*/ 384181 w 384775"/>
                  <a:gd name="connsiteY3" fmla="*/ 584679 h 895389"/>
                  <a:gd name="connsiteX4" fmla="*/ 262582 w 384775"/>
                  <a:gd name="connsiteY4" fmla="*/ 894897 h 895389"/>
                  <a:gd name="connsiteX5" fmla="*/ 36374 w 384775"/>
                  <a:gd name="connsiteY5" fmla="*/ 671936 h 895389"/>
                  <a:gd name="connsiteX6" fmla="*/ 12287 w 384775"/>
                  <a:gd name="connsiteY6" fmla="*/ 392885 h 895389"/>
                  <a:gd name="connsiteX0" fmla="*/ 9962 w 381856"/>
                  <a:gd name="connsiteY0" fmla="*/ 394527 h 897031"/>
                  <a:gd name="connsiteX1" fmla="*/ 23376 w 381856"/>
                  <a:gd name="connsiteY1" fmla="*/ 1792 h 897031"/>
                  <a:gd name="connsiteX2" fmla="*/ 260545 w 381856"/>
                  <a:gd name="connsiteY2" fmla="*/ 262675 h 897031"/>
                  <a:gd name="connsiteX3" fmla="*/ 381856 w 381856"/>
                  <a:gd name="connsiteY3" fmla="*/ 586321 h 897031"/>
                  <a:gd name="connsiteX4" fmla="*/ 260257 w 381856"/>
                  <a:gd name="connsiteY4" fmla="*/ 896539 h 897031"/>
                  <a:gd name="connsiteX5" fmla="*/ 34049 w 381856"/>
                  <a:gd name="connsiteY5" fmla="*/ 673578 h 897031"/>
                  <a:gd name="connsiteX6" fmla="*/ 9962 w 381856"/>
                  <a:gd name="connsiteY6" fmla="*/ 394527 h 897031"/>
                  <a:gd name="connsiteX0" fmla="*/ 8487 w 383259"/>
                  <a:gd name="connsiteY0" fmla="*/ 337699 h 895920"/>
                  <a:gd name="connsiteX1" fmla="*/ 24779 w 383259"/>
                  <a:gd name="connsiteY1" fmla="*/ 651 h 895920"/>
                  <a:gd name="connsiteX2" fmla="*/ 261948 w 383259"/>
                  <a:gd name="connsiteY2" fmla="*/ 261534 h 895920"/>
                  <a:gd name="connsiteX3" fmla="*/ 383259 w 383259"/>
                  <a:gd name="connsiteY3" fmla="*/ 585180 h 895920"/>
                  <a:gd name="connsiteX4" fmla="*/ 261660 w 383259"/>
                  <a:gd name="connsiteY4" fmla="*/ 895398 h 895920"/>
                  <a:gd name="connsiteX5" fmla="*/ 35452 w 383259"/>
                  <a:gd name="connsiteY5" fmla="*/ 672437 h 895920"/>
                  <a:gd name="connsiteX6" fmla="*/ 8487 w 383259"/>
                  <a:gd name="connsiteY6" fmla="*/ 337699 h 895920"/>
                  <a:gd name="connsiteX0" fmla="*/ 2125 w 394133"/>
                  <a:gd name="connsiteY0" fmla="*/ 346913 h 896067"/>
                  <a:gd name="connsiteX1" fmla="*/ 35653 w 394133"/>
                  <a:gd name="connsiteY1" fmla="*/ 803 h 896067"/>
                  <a:gd name="connsiteX2" fmla="*/ 272822 w 394133"/>
                  <a:gd name="connsiteY2" fmla="*/ 261686 h 896067"/>
                  <a:gd name="connsiteX3" fmla="*/ 394133 w 394133"/>
                  <a:gd name="connsiteY3" fmla="*/ 585332 h 896067"/>
                  <a:gd name="connsiteX4" fmla="*/ 272534 w 394133"/>
                  <a:gd name="connsiteY4" fmla="*/ 895550 h 896067"/>
                  <a:gd name="connsiteX5" fmla="*/ 46326 w 394133"/>
                  <a:gd name="connsiteY5" fmla="*/ 672589 h 896067"/>
                  <a:gd name="connsiteX6" fmla="*/ 2125 w 394133"/>
                  <a:gd name="connsiteY6" fmla="*/ 346913 h 896067"/>
                  <a:gd name="connsiteX0" fmla="*/ 2125 w 359876"/>
                  <a:gd name="connsiteY0" fmla="*/ 346876 h 896030"/>
                  <a:gd name="connsiteX1" fmla="*/ 35653 w 359876"/>
                  <a:gd name="connsiteY1" fmla="*/ 766 h 896030"/>
                  <a:gd name="connsiteX2" fmla="*/ 272822 w 359876"/>
                  <a:gd name="connsiteY2" fmla="*/ 261649 h 896030"/>
                  <a:gd name="connsiteX3" fmla="*/ 359876 w 359876"/>
                  <a:gd name="connsiteY3" fmla="*/ 528505 h 896030"/>
                  <a:gd name="connsiteX4" fmla="*/ 272534 w 359876"/>
                  <a:gd name="connsiteY4" fmla="*/ 895513 h 896030"/>
                  <a:gd name="connsiteX5" fmla="*/ 46326 w 359876"/>
                  <a:gd name="connsiteY5" fmla="*/ 672552 h 896030"/>
                  <a:gd name="connsiteX6" fmla="*/ 2125 w 359876"/>
                  <a:gd name="connsiteY6" fmla="*/ 346876 h 896030"/>
                  <a:gd name="connsiteX0" fmla="*/ 1002 w 359398"/>
                  <a:gd name="connsiteY0" fmla="*/ 346759 h 895913"/>
                  <a:gd name="connsiteX1" fmla="*/ 34530 w 359398"/>
                  <a:gd name="connsiteY1" fmla="*/ 649 h 895913"/>
                  <a:gd name="connsiteX2" fmla="*/ 235236 w 359398"/>
                  <a:gd name="connsiteY2" fmla="*/ 267502 h 895913"/>
                  <a:gd name="connsiteX3" fmla="*/ 358753 w 359398"/>
                  <a:gd name="connsiteY3" fmla="*/ 528388 h 895913"/>
                  <a:gd name="connsiteX4" fmla="*/ 271411 w 359398"/>
                  <a:gd name="connsiteY4" fmla="*/ 895396 h 895913"/>
                  <a:gd name="connsiteX5" fmla="*/ 45203 w 359398"/>
                  <a:gd name="connsiteY5" fmla="*/ 672435 h 895913"/>
                  <a:gd name="connsiteX6" fmla="*/ 1002 w 359398"/>
                  <a:gd name="connsiteY6" fmla="*/ 346759 h 895913"/>
                  <a:gd name="connsiteX0" fmla="*/ 1002 w 351371"/>
                  <a:gd name="connsiteY0" fmla="*/ 346772 h 895926"/>
                  <a:gd name="connsiteX1" fmla="*/ 34530 w 351371"/>
                  <a:gd name="connsiteY1" fmla="*/ 662 h 895926"/>
                  <a:gd name="connsiteX2" fmla="*/ 235236 w 351371"/>
                  <a:gd name="connsiteY2" fmla="*/ 267515 h 895926"/>
                  <a:gd name="connsiteX3" fmla="*/ 350580 w 351371"/>
                  <a:gd name="connsiteY3" fmla="*/ 554699 h 895926"/>
                  <a:gd name="connsiteX4" fmla="*/ 271411 w 351371"/>
                  <a:gd name="connsiteY4" fmla="*/ 895409 h 895926"/>
                  <a:gd name="connsiteX5" fmla="*/ 45203 w 351371"/>
                  <a:gd name="connsiteY5" fmla="*/ 672448 h 895926"/>
                  <a:gd name="connsiteX6" fmla="*/ 1002 w 351371"/>
                  <a:gd name="connsiteY6" fmla="*/ 346772 h 895926"/>
                  <a:gd name="connsiteX0" fmla="*/ 1002 w 351251"/>
                  <a:gd name="connsiteY0" fmla="*/ 346772 h 958551"/>
                  <a:gd name="connsiteX1" fmla="*/ 34530 w 351251"/>
                  <a:gd name="connsiteY1" fmla="*/ 662 h 958551"/>
                  <a:gd name="connsiteX2" fmla="*/ 235236 w 351251"/>
                  <a:gd name="connsiteY2" fmla="*/ 267515 h 958551"/>
                  <a:gd name="connsiteX3" fmla="*/ 350580 w 351251"/>
                  <a:gd name="connsiteY3" fmla="*/ 554699 h 958551"/>
                  <a:gd name="connsiteX4" fmla="*/ 269207 w 351251"/>
                  <a:gd name="connsiteY4" fmla="*/ 958168 h 958551"/>
                  <a:gd name="connsiteX5" fmla="*/ 45203 w 351251"/>
                  <a:gd name="connsiteY5" fmla="*/ 672448 h 958551"/>
                  <a:gd name="connsiteX6" fmla="*/ 1002 w 351251"/>
                  <a:gd name="connsiteY6" fmla="*/ 346772 h 958551"/>
                  <a:gd name="connsiteX0" fmla="*/ 1002 w 350999"/>
                  <a:gd name="connsiteY0" fmla="*/ 346772 h 969643"/>
                  <a:gd name="connsiteX1" fmla="*/ 34530 w 350999"/>
                  <a:gd name="connsiteY1" fmla="*/ 662 h 969643"/>
                  <a:gd name="connsiteX2" fmla="*/ 235236 w 350999"/>
                  <a:gd name="connsiteY2" fmla="*/ 267515 h 969643"/>
                  <a:gd name="connsiteX3" fmla="*/ 350580 w 350999"/>
                  <a:gd name="connsiteY3" fmla="*/ 554699 h 969643"/>
                  <a:gd name="connsiteX4" fmla="*/ 269207 w 350999"/>
                  <a:gd name="connsiteY4" fmla="*/ 958168 h 969643"/>
                  <a:gd name="connsiteX5" fmla="*/ 45203 w 350999"/>
                  <a:gd name="connsiteY5" fmla="*/ 672448 h 969643"/>
                  <a:gd name="connsiteX6" fmla="*/ 1002 w 350999"/>
                  <a:gd name="connsiteY6" fmla="*/ 346772 h 969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0999" h="969643">
                    <a:moveTo>
                      <a:pt x="1002" y="346772"/>
                    </a:moveTo>
                    <a:cubicBezTo>
                      <a:pt x="-777" y="234808"/>
                      <a:pt x="-4509" y="13871"/>
                      <a:pt x="34530" y="662"/>
                    </a:cubicBezTo>
                    <a:cubicBezTo>
                      <a:pt x="73569" y="-12547"/>
                      <a:pt x="182561" y="175176"/>
                      <a:pt x="235236" y="267515"/>
                    </a:cubicBezTo>
                    <a:cubicBezTo>
                      <a:pt x="287911" y="359854"/>
                      <a:pt x="344918" y="439590"/>
                      <a:pt x="350580" y="554699"/>
                    </a:cubicBezTo>
                    <a:cubicBezTo>
                      <a:pt x="356242" y="669808"/>
                      <a:pt x="303281" y="1039055"/>
                      <a:pt x="269207" y="958168"/>
                    </a:cubicBezTo>
                    <a:cubicBezTo>
                      <a:pt x="212601" y="968328"/>
                      <a:pt x="89904" y="774347"/>
                      <a:pt x="45203" y="672448"/>
                    </a:cubicBezTo>
                    <a:cubicBezTo>
                      <a:pt x="502" y="570549"/>
                      <a:pt x="2781" y="458736"/>
                      <a:pt x="1002" y="346772"/>
                    </a:cubicBezTo>
                    <a:close/>
                  </a:path>
                </a:pathLst>
              </a:custGeom>
              <a:grpFill/>
              <a:ln>
                <a:solidFill>
                  <a:srgbClr val="C127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234" name="Group 1233">
              <a:extLst>
                <a:ext uri="{FF2B5EF4-FFF2-40B4-BE49-F238E27FC236}">
                  <a16:creationId xmlns:a16="http://schemas.microsoft.com/office/drawing/2014/main" id="{AE061C73-2E5C-EB3F-2196-286750AE35D1}"/>
                </a:ext>
              </a:extLst>
            </p:cNvPr>
            <p:cNvGrpSpPr/>
            <p:nvPr/>
          </p:nvGrpSpPr>
          <p:grpSpPr>
            <a:xfrm rot="2071685">
              <a:off x="5569316" y="2050593"/>
              <a:ext cx="350999" cy="969643"/>
              <a:chOff x="4645055" y="1456300"/>
              <a:chExt cx="350999" cy="969643"/>
            </a:xfrm>
            <a:grpFill/>
          </p:grpSpPr>
          <p:sp>
            <p:nvSpPr>
              <p:cNvPr id="1250" name="Oval 1249">
                <a:extLst>
                  <a:ext uri="{FF2B5EF4-FFF2-40B4-BE49-F238E27FC236}">
                    <a16:creationId xmlns:a16="http://schemas.microsoft.com/office/drawing/2014/main" id="{651EDDF5-4884-760A-1CA0-D704601F9FF1}"/>
                  </a:ext>
                </a:extLst>
              </p:cNvPr>
              <p:cNvSpPr/>
              <p:nvPr/>
            </p:nvSpPr>
            <p:spPr>
              <a:xfrm rot="19457905">
                <a:off x="4823960" y="1934921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C127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1" name="Freeform: Shape 1250">
                <a:extLst>
                  <a:ext uri="{FF2B5EF4-FFF2-40B4-BE49-F238E27FC236}">
                    <a16:creationId xmlns:a16="http://schemas.microsoft.com/office/drawing/2014/main" id="{4A020482-90F9-74B2-DA8D-E4E871179390}"/>
                  </a:ext>
                </a:extLst>
              </p:cNvPr>
              <p:cNvSpPr/>
              <p:nvPr/>
            </p:nvSpPr>
            <p:spPr>
              <a:xfrm rot="19457905">
                <a:off x="4645055" y="1456300"/>
                <a:ext cx="350999" cy="969643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  <a:gd name="connsiteX0" fmla="*/ 54637 w 351160"/>
                  <a:gd name="connsiteY0" fmla="*/ 46854 h 535968"/>
                  <a:gd name="connsiteX1" fmla="*/ 115597 w 351160"/>
                  <a:gd name="connsiteY1" fmla="*/ 20728 h 535968"/>
                  <a:gd name="connsiteX2" fmla="*/ 246226 w 351160"/>
                  <a:gd name="connsiteY2" fmla="*/ 12020 h 535968"/>
                  <a:gd name="connsiteX3" fmla="*/ 350729 w 351160"/>
                  <a:gd name="connsiteY3" fmla="*/ 194900 h 535968"/>
                  <a:gd name="connsiteX4" fmla="*/ 271561 w 351160"/>
                  <a:gd name="connsiteY4" fmla="*/ 535610 h 535968"/>
                  <a:gd name="connsiteX5" fmla="*/ 11095 w 351160"/>
                  <a:gd name="connsiteY5" fmla="*/ 255860 h 535968"/>
                  <a:gd name="connsiteX6" fmla="*/ 54637 w 351160"/>
                  <a:gd name="connsiteY6" fmla="*/ 46854 h 535968"/>
                  <a:gd name="connsiteX0" fmla="*/ 54313 w 350836"/>
                  <a:gd name="connsiteY0" fmla="*/ 135906 h 625020"/>
                  <a:gd name="connsiteX1" fmla="*/ 97363 w 350836"/>
                  <a:gd name="connsiteY1" fmla="*/ 395 h 625020"/>
                  <a:gd name="connsiteX2" fmla="*/ 245902 w 350836"/>
                  <a:gd name="connsiteY2" fmla="*/ 101072 h 625020"/>
                  <a:gd name="connsiteX3" fmla="*/ 350405 w 350836"/>
                  <a:gd name="connsiteY3" fmla="*/ 283952 h 625020"/>
                  <a:gd name="connsiteX4" fmla="*/ 271237 w 350836"/>
                  <a:gd name="connsiteY4" fmla="*/ 624662 h 625020"/>
                  <a:gd name="connsiteX5" fmla="*/ 10771 w 350836"/>
                  <a:gd name="connsiteY5" fmla="*/ 344912 h 625020"/>
                  <a:gd name="connsiteX6" fmla="*/ 54313 w 350836"/>
                  <a:gd name="connsiteY6" fmla="*/ 135906 h 625020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3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2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92711"/>
                  <a:gd name="connsiteY0" fmla="*/ 245065 h 734179"/>
                  <a:gd name="connsiteX1" fmla="*/ 79143 w 392711"/>
                  <a:gd name="connsiteY1" fmla="*/ 168 h 734179"/>
                  <a:gd name="connsiteX2" fmla="*/ 245592 w 392711"/>
                  <a:gd name="connsiteY2" fmla="*/ 210231 h 734179"/>
                  <a:gd name="connsiteX3" fmla="*/ 392527 w 392711"/>
                  <a:gd name="connsiteY3" fmla="*/ 423603 h 734179"/>
                  <a:gd name="connsiteX4" fmla="*/ 270928 w 392711"/>
                  <a:gd name="connsiteY4" fmla="*/ 733821 h 734179"/>
                  <a:gd name="connsiteX5" fmla="*/ 10462 w 392711"/>
                  <a:gd name="connsiteY5" fmla="*/ 454071 h 734179"/>
                  <a:gd name="connsiteX6" fmla="*/ 54004 w 392711"/>
                  <a:gd name="connsiteY6" fmla="*/ 245065 h 734179"/>
                  <a:gd name="connsiteX0" fmla="*/ 54004 w 392558"/>
                  <a:gd name="connsiteY0" fmla="*/ 245382 h 734496"/>
                  <a:gd name="connsiteX1" fmla="*/ 79143 w 392558"/>
                  <a:gd name="connsiteY1" fmla="*/ 485 h 734496"/>
                  <a:gd name="connsiteX2" fmla="*/ 260838 w 392558"/>
                  <a:gd name="connsiteY2" fmla="*/ 189332 h 734496"/>
                  <a:gd name="connsiteX3" fmla="*/ 392527 w 392558"/>
                  <a:gd name="connsiteY3" fmla="*/ 423920 h 734496"/>
                  <a:gd name="connsiteX4" fmla="*/ 270928 w 392558"/>
                  <a:gd name="connsiteY4" fmla="*/ 734138 h 734496"/>
                  <a:gd name="connsiteX5" fmla="*/ 10462 w 392558"/>
                  <a:gd name="connsiteY5" fmla="*/ 454388 h 734496"/>
                  <a:gd name="connsiteX6" fmla="*/ 54004 w 392558"/>
                  <a:gd name="connsiteY6" fmla="*/ 245382 h 734496"/>
                  <a:gd name="connsiteX0" fmla="*/ 54004 w 392558"/>
                  <a:gd name="connsiteY0" fmla="*/ 245486 h 734600"/>
                  <a:gd name="connsiteX1" fmla="*/ 79143 w 392558"/>
                  <a:gd name="connsiteY1" fmla="*/ 589 h 734600"/>
                  <a:gd name="connsiteX2" fmla="*/ 260838 w 392558"/>
                  <a:gd name="connsiteY2" fmla="*/ 189436 h 734600"/>
                  <a:gd name="connsiteX3" fmla="*/ 392527 w 392558"/>
                  <a:gd name="connsiteY3" fmla="*/ 424024 h 734600"/>
                  <a:gd name="connsiteX4" fmla="*/ 270928 w 392558"/>
                  <a:gd name="connsiteY4" fmla="*/ 734242 h 734600"/>
                  <a:gd name="connsiteX5" fmla="*/ 10462 w 392558"/>
                  <a:gd name="connsiteY5" fmla="*/ 454492 h 734600"/>
                  <a:gd name="connsiteX6" fmla="*/ 54004 w 392558"/>
                  <a:gd name="connsiteY6" fmla="*/ 245486 h 734600"/>
                  <a:gd name="connsiteX0" fmla="*/ 24312 w 362866"/>
                  <a:gd name="connsiteY0" fmla="*/ 245486 h 734727"/>
                  <a:gd name="connsiteX1" fmla="*/ 49451 w 362866"/>
                  <a:gd name="connsiteY1" fmla="*/ 589 h 734727"/>
                  <a:gd name="connsiteX2" fmla="*/ 231146 w 362866"/>
                  <a:gd name="connsiteY2" fmla="*/ 189436 h 734727"/>
                  <a:gd name="connsiteX3" fmla="*/ 362835 w 362866"/>
                  <a:gd name="connsiteY3" fmla="*/ 424024 h 734727"/>
                  <a:gd name="connsiteX4" fmla="*/ 241236 w 362866"/>
                  <a:gd name="connsiteY4" fmla="*/ 734242 h 734727"/>
                  <a:gd name="connsiteX5" fmla="*/ 15028 w 362866"/>
                  <a:gd name="connsiteY5" fmla="*/ 511281 h 734727"/>
                  <a:gd name="connsiteX6" fmla="*/ 24312 w 362866"/>
                  <a:gd name="connsiteY6" fmla="*/ 245486 h 734727"/>
                  <a:gd name="connsiteX0" fmla="*/ 6063 w 377988"/>
                  <a:gd name="connsiteY0" fmla="*/ 231998 h 734502"/>
                  <a:gd name="connsiteX1" fmla="*/ 64573 w 377988"/>
                  <a:gd name="connsiteY1" fmla="*/ 357 h 734502"/>
                  <a:gd name="connsiteX2" fmla="*/ 246268 w 377988"/>
                  <a:gd name="connsiteY2" fmla="*/ 189204 h 734502"/>
                  <a:gd name="connsiteX3" fmla="*/ 377957 w 377988"/>
                  <a:gd name="connsiteY3" fmla="*/ 423792 h 734502"/>
                  <a:gd name="connsiteX4" fmla="*/ 256358 w 377988"/>
                  <a:gd name="connsiteY4" fmla="*/ 734010 h 734502"/>
                  <a:gd name="connsiteX5" fmla="*/ 30150 w 377988"/>
                  <a:gd name="connsiteY5" fmla="*/ 511049 h 734502"/>
                  <a:gd name="connsiteX6" fmla="*/ 6063 w 377988"/>
                  <a:gd name="connsiteY6" fmla="*/ 231998 h 734502"/>
                  <a:gd name="connsiteX0" fmla="*/ 6063 w 378504"/>
                  <a:gd name="connsiteY0" fmla="*/ 232014 h 734518"/>
                  <a:gd name="connsiteX1" fmla="*/ 64573 w 378504"/>
                  <a:gd name="connsiteY1" fmla="*/ 373 h 734518"/>
                  <a:gd name="connsiteX2" fmla="*/ 289802 w 378504"/>
                  <a:gd name="connsiteY2" fmla="*/ 188332 h 734518"/>
                  <a:gd name="connsiteX3" fmla="*/ 377957 w 378504"/>
                  <a:gd name="connsiteY3" fmla="*/ 423808 h 734518"/>
                  <a:gd name="connsiteX4" fmla="*/ 256358 w 378504"/>
                  <a:gd name="connsiteY4" fmla="*/ 734026 h 734518"/>
                  <a:gd name="connsiteX5" fmla="*/ 30150 w 378504"/>
                  <a:gd name="connsiteY5" fmla="*/ 511065 h 734518"/>
                  <a:gd name="connsiteX6" fmla="*/ 6063 w 378504"/>
                  <a:gd name="connsiteY6" fmla="*/ 232014 h 734518"/>
                  <a:gd name="connsiteX0" fmla="*/ 12287 w 384775"/>
                  <a:gd name="connsiteY0" fmla="*/ 392885 h 895389"/>
                  <a:gd name="connsiteX1" fmla="*/ 25701 w 384775"/>
                  <a:gd name="connsiteY1" fmla="*/ 150 h 895389"/>
                  <a:gd name="connsiteX2" fmla="*/ 296026 w 384775"/>
                  <a:gd name="connsiteY2" fmla="*/ 349203 h 895389"/>
                  <a:gd name="connsiteX3" fmla="*/ 384181 w 384775"/>
                  <a:gd name="connsiteY3" fmla="*/ 584679 h 895389"/>
                  <a:gd name="connsiteX4" fmla="*/ 262582 w 384775"/>
                  <a:gd name="connsiteY4" fmla="*/ 894897 h 895389"/>
                  <a:gd name="connsiteX5" fmla="*/ 36374 w 384775"/>
                  <a:gd name="connsiteY5" fmla="*/ 671936 h 895389"/>
                  <a:gd name="connsiteX6" fmla="*/ 12287 w 384775"/>
                  <a:gd name="connsiteY6" fmla="*/ 392885 h 895389"/>
                  <a:gd name="connsiteX0" fmla="*/ 9962 w 381856"/>
                  <a:gd name="connsiteY0" fmla="*/ 394527 h 897031"/>
                  <a:gd name="connsiteX1" fmla="*/ 23376 w 381856"/>
                  <a:gd name="connsiteY1" fmla="*/ 1792 h 897031"/>
                  <a:gd name="connsiteX2" fmla="*/ 260545 w 381856"/>
                  <a:gd name="connsiteY2" fmla="*/ 262675 h 897031"/>
                  <a:gd name="connsiteX3" fmla="*/ 381856 w 381856"/>
                  <a:gd name="connsiteY3" fmla="*/ 586321 h 897031"/>
                  <a:gd name="connsiteX4" fmla="*/ 260257 w 381856"/>
                  <a:gd name="connsiteY4" fmla="*/ 896539 h 897031"/>
                  <a:gd name="connsiteX5" fmla="*/ 34049 w 381856"/>
                  <a:gd name="connsiteY5" fmla="*/ 673578 h 897031"/>
                  <a:gd name="connsiteX6" fmla="*/ 9962 w 381856"/>
                  <a:gd name="connsiteY6" fmla="*/ 394527 h 897031"/>
                  <a:gd name="connsiteX0" fmla="*/ 8487 w 383259"/>
                  <a:gd name="connsiteY0" fmla="*/ 337699 h 895920"/>
                  <a:gd name="connsiteX1" fmla="*/ 24779 w 383259"/>
                  <a:gd name="connsiteY1" fmla="*/ 651 h 895920"/>
                  <a:gd name="connsiteX2" fmla="*/ 261948 w 383259"/>
                  <a:gd name="connsiteY2" fmla="*/ 261534 h 895920"/>
                  <a:gd name="connsiteX3" fmla="*/ 383259 w 383259"/>
                  <a:gd name="connsiteY3" fmla="*/ 585180 h 895920"/>
                  <a:gd name="connsiteX4" fmla="*/ 261660 w 383259"/>
                  <a:gd name="connsiteY4" fmla="*/ 895398 h 895920"/>
                  <a:gd name="connsiteX5" fmla="*/ 35452 w 383259"/>
                  <a:gd name="connsiteY5" fmla="*/ 672437 h 895920"/>
                  <a:gd name="connsiteX6" fmla="*/ 8487 w 383259"/>
                  <a:gd name="connsiteY6" fmla="*/ 337699 h 895920"/>
                  <a:gd name="connsiteX0" fmla="*/ 2125 w 394133"/>
                  <a:gd name="connsiteY0" fmla="*/ 346913 h 896067"/>
                  <a:gd name="connsiteX1" fmla="*/ 35653 w 394133"/>
                  <a:gd name="connsiteY1" fmla="*/ 803 h 896067"/>
                  <a:gd name="connsiteX2" fmla="*/ 272822 w 394133"/>
                  <a:gd name="connsiteY2" fmla="*/ 261686 h 896067"/>
                  <a:gd name="connsiteX3" fmla="*/ 394133 w 394133"/>
                  <a:gd name="connsiteY3" fmla="*/ 585332 h 896067"/>
                  <a:gd name="connsiteX4" fmla="*/ 272534 w 394133"/>
                  <a:gd name="connsiteY4" fmla="*/ 895550 h 896067"/>
                  <a:gd name="connsiteX5" fmla="*/ 46326 w 394133"/>
                  <a:gd name="connsiteY5" fmla="*/ 672589 h 896067"/>
                  <a:gd name="connsiteX6" fmla="*/ 2125 w 394133"/>
                  <a:gd name="connsiteY6" fmla="*/ 346913 h 896067"/>
                  <a:gd name="connsiteX0" fmla="*/ 2125 w 359876"/>
                  <a:gd name="connsiteY0" fmla="*/ 346876 h 896030"/>
                  <a:gd name="connsiteX1" fmla="*/ 35653 w 359876"/>
                  <a:gd name="connsiteY1" fmla="*/ 766 h 896030"/>
                  <a:gd name="connsiteX2" fmla="*/ 272822 w 359876"/>
                  <a:gd name="connsiteY2" fmla="*/ 261649 h 896030"/>
                  <a:gd name="connsiteX3" fmla="*/ 359876 w 359876"/>
                  <a:gd name="connsiteY3" fmla="*/ 528505 h 896030"/>
                  <a:gd name="connsiteX4" fmla="*/ 272534 w 359876"/>
                  <a:gd name="connsiteY4" fmla="*/ 895513 h 896030"/>
                  <a:gd name="connsiteX5" fmla="*/ 46326 w 359876"/>
                  <a:gd name="connsiteY5" fmla="*/ 672552 h 896030"/>
                  <a:gd name="connsiteX6" fmla="*/ 2125 w 359876"/>
                  <a:gd name="connsiteY6" fmla="*/ 346876 h 896030"/>
                  <a:gd name="connsiteX0" fmla="*/ 1002 w 359398"/>
                  <a:gd name="connsiteY0" fmla="*/ 346759 h 895913"/>
                  <a:gd name="connsiteX1" fmla="*/ 34530 w 359398"/>
                  <a:gd name="connsiteY1" fmla="*/ 649 h 895913"/>
                  <a:gd name="connsiteX2" fmla="*/ 235236 w 359398"/>
                  <a:gd name="connsiteY2" fmla="*/ 267502 h 895913"/>
                  <a:gd name="connsiteX3" fmla="*/ 358753 w 359398"/>
                  <a:gd name="connsiteY3" fmla="*/ 528388 h 895913"/>
                  <a:gd name="connsiteX4" fmla="*/ 271411 w 359398"/>
                  <a:gd name="connsiteY4" fmla="*/ 895396 h 895913"/>
                  <a:gd name="connsiteX5" fmla="*/ 45203 w 359398"/>
                  <a:gd name="connsiteY5" fmla="*/ 672435 h 895913"/>
                  <a:gd name="connsiteX6" fmla="*/ 1002 w 359398"/>
                  <a:gd name="connsiteY6" fmla="*/ 346759 h 895913"/>
                  <a:gd name="connsiteX0" fmla="*/ 1002 w 351371"/>
                  <a:gd name="connsiteY0" fmla="*/ 346772 h 895926"/>
                  <a:gd name="connsiteX1" fmla="*/ 34530 w 351371"/>
                  <a:gd name="connsiteY1" fmla="*/ 662 h 895926"/>
                  <a:gd name="connsiteX2" fmla="*/ 235236 w 351371"/>
                  <a:gd name="connsiteY2" fmla="*/ 267515 h 895926"/>
                  <a:gd name="connsiteX3" fmla="*/ 350580 w 351371"/>
                  <a:gd name="connsiteY3" fmla="*/ 554699 h 895926"/>
                  <a:gd name="connsiteX4" fmla="*/ 271411 w 351371"/>
                  <a:gd name="connsiteY4" fmla="*/ 895409 h 895926"/>
                  <a:gd name="connsiteX5" fmla="*/ 45203 w 351371"/>
                  <a:gd name="connsiteY5" fmla="*/ 672448 h 895926"/>
                  <a:gd name="connsiteX6" fmla="*/ 1002 w 351371"/>
                  <a:gd name="connsiteY6" fmla="*/ 346772 h 895926"/>
                  <a:gd name="connsiteX0" fmla="*/ 1002 w 351251"/>
                  <a:gd name="connsiteY0" fmla="*/ 346772 h 958551"/>
                  <a:gd name="connsiteX1" fmla="*/ 34530 w 351251"/>
                  <a:gd name="connsiteY1" fmla="*/ 662 h 958551"/>
                  <a:gd name="connsiteX2" fmla="*/ 235236 w 351251"/>
                  <a:gd name="connsiteY2" fmla="*/ 267515 h 958551"/>
                  <a:gd name="connsiteX3" fmla="*/ 350580 w 351251"/>
                  <a:gd name="connsiteY3" fmla="*/ 554699 h 958551"/>
                  <a:gd name="connsiteX4" fmla="*/ 269207 w 351251"/>
                  <a:gd name="connsiteY4" fmla="*/ 958168 h 958551"/>
                  <a:gd name="connsiteX5" fmla="*/ 45203 w 351251"/>
                  <a:gd name="connsiteY5" fmla="*/ 672448 h 958551"/>
                  <a:gd name="connsiteX6" fmla="*/ 1002 w 351251"/>
                  <a:gd name="connsiteY6" fmla="*/ 346772 h 958551"/>
                  <a:gd name="connsiteX0" fmla="*/ 1002 w 350999"/>
                  <a:gd name="connsiteY0" fmla="*/ 346772 h 969643"/>
                  <a:gd name="connsiteX1" fmla="*/ 34530 w 350999"/>
                  <a:gd name="connsiteY1" fmla="*/ 662 h 969643"/>
                  <a:gd name="connsiteX2" fmla="*/ 235236 w 350999"/>
                  <a:gd name="connsiteY2" fmla="*/ 267515 h 969643"/>
                  <a:gd name="connsiteX3" fmla="*/ 350580 w 350999"/>
                  <a:gd name="connsiteY3" fmla="*/ 554699 h 969643"/>
                  <a:gd name="connsiteX4" fmla="*/ 269207 w 350999"/>
                  <a:gd name="connsiteY4" fmla="*/ 958168 h 969643"/>
                  <a:gd name="connsiteX5" fmla="*/ 45203 w 350999"/>
                  <a:gd name="connsiteY5" fmla="*/ 672448 h 969643"/>
                  <a:gd name="connsiteX6" fmla="*/ 1002 w 350999"/>
                  <a:gd name="connsiteY6" fmla="*/ 346772 h 969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0999" h="969643">
                    <a:moveTo>
                      <a:pt x="1002" y="346772"/>
                    </a:moveTo>
                    <a:cubicBezTo>
                      <a:pt x="-777" y="234808"/>
                      <a:pt x="-4509" y="13871"/>
                      <a:pt x="34530" y="662"/>
                    </a:cubicBezTo>
                    <a:cubicBezTo>
                      <a:pt x="73569" y="-12547"/>
                      <a:pt x="182561" y="175176"/>
                      <a:pt x="235236" y="267515"/>
                    </a:cubicBezTo>
                    <a:cubicBezTo>
                      <a:pt x="287911" y="359854"/>
                      <a:pt x="344918" y="439590"/>
                      <a:pt x="350580" y="554699"/>
                    </a:cubicBezTo>
                    <a:cubicBezTo>
                      <a:pt x="356242" y="669808"/>
                      <a:pt x="303281" y="1039055"/>
                      <a:pt x="269207" y="958168"/>
                    </a:cubicBezTo>
                    <a:cubicBezTo>
                      <a:pt x="212601" y="968328"/>
                      <a:pt x="89904" y="774347"/>
                      <a:pt x="45203" y="672448"/>
                    </a:cubicBezTo>
                    <a:cubicBezTo>
                      <a:pt x="502" y="570549"/>
                      <a:pt x="2781" y="458736"/>
                      <a:pt x="1002" y="346772"/>
                    </a:cubicBezTo>
                    <a:close/>
                  </a:path>
                </a:pathLst>
              </a:custGeom>
              <a:grpFill/>
              <a:ln>
                <a:solidFill>
                  <a:srgbClr val="C127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235" name="Group 1234">
              <a:extLst>
                <a:ext uri="{FF2B5EF4-FFF2-40B4-BE49-F238E27FC236}">
                  <a16:creationId xmlns:a16="http://schemas.microsoft.com/office/drawing/2014/main" id="{E09F5948-237C-6E24-EC1A-5313BB525A07}"/>
                </a:ext>
              </a:extLst>
            </p:cNvPr>
            <p:cNvGrpSpPr/>
            <p:nvPr/>
          </p:nvGrpSpPr>
          <p:grpSpPr>
            <a:xfrm rot="12231030">
              <a:off x="4320874" y="2217734"/>
              <a:ext cx="350999" cy="969643"/>
              <a:chOff x="4645055" y="1456300"/>
              <a:chExt cx="350999" cy="969643"/>
            </a:xfrm>
            <a:grpFill/>
          </p:grpSpPr>
          <p:sp>
            <p:nvSpPr>
              <p:cNvPr id="1248" name="Oval 1247">
                <a:extLst>
                  <a:ext uri="{FF2B5EF4-FFF2-40B4-BE49-F238E27FC236}">
                    <a16:creationId xmlns:a16="http://schemas.microsoft.com/office/drawing/2014/main" id="{7E14C0EB-DFEB-B04D-ACFC-CC16FBBB0E3F}"/>
                  </a:ext>
                </a:extLst>
              </p:cNvPr>
              <p:cNvSpPr/>
              <p:nvPr/>
            </p:nvSpPr>
            <p:spPr>
              <a:xfrm rot="19457905">
                <a:off x="4823960" y="1934921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C127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9" name="Freeform: Shape 1248">
                <a:extLst>
                  <a:ext uri="{FF2B5EF4-FFF2-40B4-BE49-F238E27FC236}">
                    <a16:creationId xmlns:a16="http://schemas.microsoft.com/office/drawing/2014/main" id="{F4F912A0-882E-20FE-93AD-78A6A4E1D5C4}"/>
                  </a:ext>
                </a:extLst>
              </p:cNvPr>
              <p:cNvSpPr/>
              <p:nvPr/>
            </p:nvSpPr>
            <p:spPr>
              <a:xfrm rot="19457905">
                <a:off x="4645055" y="1456300"/>
                <a:ext cx="350999" cy="969643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  <a:gd name="connsiteX0" fmla="*/ 54637 w 351160"/>
                  <a:gd name="connsiteY0" fmla="*/ 46854 h 535968"/>
                  <a:gd name="connsiteX1" fmla="*/ 115597 w 351160"/>
                  <a:gd name="connsiteY1" fmla="*/ 20728 h 535968"/>
                  <a:gd name="connsiteX2" fmla="*/ 246226 w 351160"/>
                  <a:gd name="connsiteY2" fmla="*/ 12020 h 535968"/>
                  <a:gd name="connsiteX3" fmla="*/ 350729 w 351160"/>
                  <a:gd name="connsiteY3" fmla="*/ 194900 h 535968"/>
                  <a:gd name="connsiteX4" fmla="*/ 271561 w 351160"/>
                  <a:gd name="connsiteY4" fmla="*/ 535610 h 535968"/>
                  <a:gd name="connsiteX5" fmla="*/ 11095 w 351160"/>
                  <a:gd name="connsiteY5" fmla="*/ 255860 h 535968"/>
                  <a:gd name="connsiteX6" fmla="*/ 54637 w 351160"/>
                  <a:gd name="connsiteY6" fmla="*/ 46854 h 535968"/>
                  <a:gd name="connsiteX0" fmla="*/ 54313 w 350836"/>
                  <a:gd name="connsiteY0" fmla="*/ 135906 h 625020"/>
                  <a:gd name="connsiteX1" fmla="*/ 97363 w 350836"/>
                  <a:gd name="connsiteY1" fmla="*/ 395 h 625020"/>
                  <a:gd name="connsiteX2" fmla="*/ 245902 w 350836"/>
                  <a:gd name="connsiteY2" fmla="*/ 101072 h 625020"/>
                  <a:gd name="connsiteX3" fmla="*/ 350405 w 350836"/>
                  <a:gd name="connsiteY3" fmla="*/ 283952 h 625020"/>
                  <a:gd name="connsiteX4" fmla="*/ 271237 w 350836"/>
                  <a:gd name="connsiteY4" fmla="*/ 624662 h 625020"/>
                  <a:gd name="connsiteX5" fmla="*/ 10771 w 350836"/>
                  <a:gd name="connsiteY5" fmla="*/ 344912 h 625020"/>
                  <a:gd name="connsiteX6" fmla="*/ 54313 w 350836"/>
                  <a:gd name="connsiteY6" fmla="*/ 135906 h 625020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3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2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92711"/>
                  <a:gd name="connsiteY0" fmla="*/ 245065 h 734179"/>
                  <a:gd name="connsiteX1" fmla="*/ 79143 w 392711"/>
                  <a:gd name="connsiteY1" fmla="*/ 168 h 734179"/>
                  <a:gd name="connsiteX2" fmla="*/ 245592 w 392711"/>
                  <a:gd name="connsiteY2" fmla="*/ 210231 h 734179"/>
                  <a:gd name="connsiteX3" fmla="*/ 392527 w 392711"/>
                  <a:gd name="connsiteY3" fmla="*/ 423603 h 734179"/>
                  <a:gd name="connsiteX4" fmla="*/ 270928 w 392711"/>
                  <a:gd name="connsiteY4" fmla="*/ 733821 h 734179"/>
                  <a:gd name="connsiteX5" fmla="*/ 10462 w 392711"/>
                  <a:gd name="connsiteY5" fmla="*/ 454071 h 734179"/>
                  <a:gd name="connsiteX6" fmla="*/ 54004 w 392711"/>
                  <a:gd name="connsiteY6" fmla="*/ 245065 h 734179"/>
                  <a:gd name="connsiteX0" fmla="*/ 54004 w 392558"/>
                  <a:gd name="connsiteY0" fmla="*/ 245382 h 734496"/>
                  <a:gd name="connsiteX1" fmla="*/ 79143 w 392558"/>
                  <a:gd name="connsiteY1" fmla="*/ 485 h 734496"/>
                  <a:gd name="connsiteX2" fmla="*/ 260838 w 392558"/>
                  <a:gd name="connsiteY2" fmla="*/ 189332 h 734496"/>
                  <a:gd name="connsiteX3" fmla="*/ 392527 w 392558"/>
                  <a:gd name="connsiteY3" fmla="*/ 423920 h 734496"/>
                  <a:gd name="connsiteX4" fmla="*/ 270928 w 392558"/>
                  <a:gd name="connsiteY4" fmla="*/ 734138 h 734496"/>
                  <a:gd name="connsiteX5" fmla="*/ 10462 w 392558"/>
                  <a:gd name="connsiteY5" fmla="*/ 454388 h 734496"/>
                  <a:gd name="connsiteX6" fmla="*/ 54004 w 392558"/>
                  <a:gd name="connsiteY6" fmla="*/ 245382 h 734496"/>
                  <a:gd name="connsiteX0" fmla="*/ 54004 w 392558"/>
                  <a:gd name="connsiteY0" fmla="*/ 245486 h 734600"/>
                  <a:gd name="connsiteX1" fmla="*/ 79143 w 392558"/>
                  <a:gd name="connsiteY1" fmla="*/ 589 h 734600"/>
                  <a:gd name="connsiteX2" fmla="*/ 260838 w 392558"/>
                  <a:gd name="connsiteY2" fmla="*/ 189436 h 734600"/>
                  <a:gd name="connsiteX3" fmla="*/ 392527 w 392558"/>
                  <a:gd name="connsiteY3" fmla="*/ 424024 h 734600"/>
                  <a:gd name="connsiteX4" fmla="*/ 270928 w 392558"/>
                  <a:gd name="connsiteY4" fmla="*/ 734242 h 734600"/>
                  <a:gd name="connsiteX5" fmla="*/ 10462 w 392558"/>
                  <a:gd name="connsiteY5" fmla="*/ 454492 h 734600"/>
                  <a:gd name="connsiteX6" fmla="*/ 54004 w 392558"/>
                  <a:gd name="connsiteY6" fmla="*/ 245486 h 734600"/>
                  <a:gd name="connsiteX0" fmla="*/ 24312 w 362866"/>
                  <a:gd name="connsiteY0" fmla="*/ 245486 h 734727"/>
                  <a:gd name="connsiteX1" fmla="*/ 49451 w 362866"/>
                  <a:gd name="connsiteY1" fmla="*/ 589 h 734727"/>
                  <a:gd name="connsiteX2" fmla="*/ 231146 w 362866"/>
                  <a:gd name="connsiteY2" fmla="*/ 189436 h 734727"/>
                  <a:gd name="connsiteX3" fmla="*/ 362835 w 362866"/>
                  <a:gd name="connsiteY3" fmla="*/ 424024 h 734727"/>
                  <a:gd name="connsiteX4" fmla="*/ 241236 w 362866"/>
                  <a:gd name="connsiteY4" fmla="*/ 734242 h 734727"/>
                  <a:gd name="connsiteX5" fmla="*/ 15028 w 362866"/>
                  <a:gd name="connsiteY5" fmla="*/ 511281 h 734727"/>
                  <a:gd name="connsiteX6" fmla="*/ 24312 w 362866"/>
                  <a:gd name="connsiteY6" fmla="*/ 245486 h 734727"/>
                  <a:gd name="connsiteX0" fmla="*/ 6063 w 377988"/>
                  <a:gd name="connsiteY0" fmla="*/ 231998 h 734502"/>
                  <a:gd name="connsiteX1" fmla="*/ 64573 w 377988"/>
                  <a:gd name="connsiteY1" fmla="*/ 357 h 734502"/>
                  <a:gd name="connsiteX2" fmla="*/ 246268 w 377988"/>
                  <a:gd name="connsiteY2" fmla="*/ 189204 h 734502"/>
                  <a:gd name="connsiteX3" fmla="*/ 377957 w 377988"/>
                  <a:gd name="connsiteY3" fmla="*/ 423792 h 734502"/>
                  <a:gd name="connsiteX4" fmla="*/ 256358 w 377988"/>
                  <a:gd name="connsiteY4" fmla="*/ 734010 h 734502"/>
                  <a:gd name="connsiteX5" fmla="*/ 30150 w 377988"/>
                  <a:gd name="connsiteY5" fmla="*/ 511049 h 734502"/>
                  <a:gd name="connsiteX6" fmla="*/ 6063 w 377988"/>
                  <a:gd name="connsiteY6" fmla="*/ 231998 h 734502"/>
                  <a:gd name="connsiteX0" fmla="*/ 6063 w 378504"/>
                  <a:gd name="connsiteY0" fmla="*/ 232014 h 734518"/>
                  <a:gd name="connsiteX1" fmla="*/ 64573 w 378504"/>
                  <a:gd name="connsiteY1" fmla="*/ 373 h 734518"/>
                  <a:gd name="connsiteX2" fmla="*/ 289802 w 378504"/>
                  <a:gd name="connsiteY2" fmla="*/ 188332 h 734518"/>
                  <a:gd name="connsiteX3" fmla="*/ 377957 w 378504"/>
                  <a:gd name="connsiteY3" fmla="*/ 423808 h 734518"/>
                  <a:gd name="connsiteX4" fmla="*/ 256358 w 378504"/>
                  <a:gd name="connsiteY4" fmla="*/ 734026 h 734518"/>
                  <a:gd name="connsiteX5" fmla="*/ 30150 w 378504"/>
                  <a:gd name="connsiteY5" fmla="*/ 511065 h 734518"/>
                  <a:gd name="connsiteX6" fmla="*/ 6063 w 378504"/>
                  <a:gd name="connsiteY6" fmla="*/ 232014 h 734518"/>
                  <a:gd name="connsiteX0" fmla="*/ 12287 w 384775"/>
                  <a:gd name="connsiteY0" fmla="*/ 392885 h 895389"/>
                  <a:gd name="connsiteX1" fmla="*/ 25701 w 384775"/>
                  <a:gd name="connsiteY1" fmla="*/ 150 h 895389"/>
                  <a:gd name="connsiteX2" fmla="*/ 296026 w 384775"/>
                  <a:gd name="connsiteY2" fmla="*/ 349203 h 895389"/>
                  <a:gd name="connsiteX3" fmla="*/ 384181 w 384775"/>
                  <a:gd name="connsiteY3" fmla="*/ 584679 h 895389"/>
                  <a:gd name="connsiteX4" fmla="*/ 262582 w 384775"/>
                  <a:gd name="connsiteY4" fmla="*/ 894897 h 895389"/>
                  <a:gd name="connsiteX5" fmla="*/ 36374 w 384775"/>
                  <a:gd name="connsiteY5" fmla="*/ 671936 h 895389"/>
                  <a:gd name="connsiteX6" fmla="*/ 12287 w 384775"/>
                  <a:gd name="connsiteY6" fmla="*/ 392885 h 895389"/>
                  <a:gd name="connsiteX0" fmla="*/ 9962 w 381856"/>
                  <a:gd name="connsiteY0" fmla="*/ 394527 h 897031"/>
                  <a:gd name="connsiteX1" fmla="*/ 23376 w 381856"/>
                  <a:gd name="connsiteY1" fmla="*/ 1792 h 897031"/>
                  <a:gd name="connsiteX2" fmla="*/ 260545 w 381856"/>
                  <a:gd name="connsiteY2" fmla="*/ 262675 h 897031"/>
                  <a:gd name="connsiteX3" fmla="*/ 381856 w 381856"/>
                  <a:gd name="connsiteY3" fmla="*/ 586321 h 897031"/>
                  <a:gd name="connsiteX4" fmla="*/ 260257 w 381856"/>
                  <a:gd name="connsiteY4" fmla="*/ 896539 h 897031"/>
                  <a:gd name="connsiteX5" fmla="*/ 34049 w 381856"/>
                  <a:gd name="connsiteY5" fmla="*/ 673578 h 897031"/>
                  <a:gd name="connsiteX6" fmla="*/ 9962 w 381856"/>
                  <a:gd name="connsiteY6" fmla="*/ 394527 h 897031"/>
                  <a:gd name="connsiteX0" fmla="*/ 8487 w 383259"/>
                  <a:gd name="connsiteY0" fmla="*/ 337699 h 895920"/>
                  <a:gd name="connsiteX1" fmla="*/ 24779 w 383259"/>
                  <a:gd name="connsiteY1" fmla="*/ 651 h 895920"/>
                  <a:gd name="connsiteX2" fmla="*/ 261948 w 383259"/>
                  <a:gd name="connsiteY2" fmla="*/ 261534 h 895920"/>
                  <a:gd name="connsiteX3" fmla="*/ 383259 w 383259"/>
                  <a:gd name="connsiteY3" fmla="*/ 585180 h 895920"/>
                  <a:gd name="connsiteX4" fmla="*/ 261660 w 383259"/>
                  <a:gd name="connsiteY4" fmla="*/ 895398 h 895920"/>
                  <a:gd name="connsiteX5" fmla="*/ 35452 w 383259"/>
                  <a:gd name="connsiteY5" fmla="*/ 672437 h 895920"/>
                  <a:gd name="connsiteX6" fmla="*/ 8487 w 383259"/>
                  <a:gd name="connsiteY6" fmla="*/ 337699 h 895920"/>
                  <a:gd name="connsiteX0" fmla="*/ 2125 w 394133"/>
                  <a:gd name="connsiteY0" fmla="*/ 346913 h 896067"/>
                  <a:gd name="connsiteX1" fmla="*/ 35653 w 394133"/>
                  <a:gd name="connsiteY1" fmla="*/ 803 h 896067"/>
                  <a:gd name="connsiteX2" fmla="*/ 272822 w 394133"/>
                  <a:gd name="connsiteY2" fmla="*/ 261686 h 896067"/>
                  <a:gd name="connsiteX3" fmla="*/ 394133 w 394133"/>
                  <a:gd name="connsiteY3" fmla="*/ 585332 h 896067"/>
                  <a:gd name="connsiteX4" fmla="*/ 272534 w 394133"/>
                  <a:gd name="connsiteY4" fmla="*/ 895550 h 896067"/>
                  <a:gd name="connsiteX5" fmla="*/ 46326 w 394133"/>
                  <a:gd name="connsiteY5" fmla="*/ 672589 h 896067"/>
                  <a:gd name="connsiteX6" fmla="*/ 2125 w 394133"/>
                  <a:gd name="connsiteY6" fmla="*/ 346913 h 896067"/>
                  <a:gd name="connsiteX0" fmla="*/ 2125 w 359876"/>
                  <a:gd name="connsiteY0" fmla="*/ 346876 h 896030"/>
                  <a:gd name="connsiteX1" fmla="*/ 35653 w 359876"/>
                  <a:gd name="connsiteY1" fmla="*/ 766 h 896030"/>
                  <a:gd name="connsiteX2" fmla="*/ 272822 w 359876"/>
                  <a:gd name="connsiteY2" fmla="*/ 261649 h 896030"/>
                  <a:gd name="connsiteX3" fmla="*/ 359876 w 359876"/>
                  <a:gd name="connsiteY3" fmla="*/ 528505 h 896030"/>
                  <a:gd name="connsiteX4" fmla="*/ 272534 w 359876"/>
                  <a:gd name="connsiteY4" fmla="*/ 895513 h 896030"/>
                  <a:gd name="connsiteX5" fmla="*/ 46326 w 359876"/>
                  <a:gd name="connsiteY5" fmla="*/ 672552 h 896030"/>
                  <a:gd name="connsiteX6" fmla="*/ 2125 w 359876"/>
                  <a:gd name="connsiteY6" fmla="*/ 346876 h 896030"/>
                  <a:gd name="connsiteX0" fmla="*/ 1002 w 359398"/>
                  <a:gd name="connsiteY0" fmla="*/ 346759 h 895913"/>
                  <a:gd name="connsiteX1" fmla="*/ 34530 w 359398"/>
                  <a:gd name="connsiteY1" fmla="*/ 649 h 895913"/>
                  <a:gd name="connsiteX2" fmla="*/ 235236 w 359398"/>
                  <a:gd name="connsiteY2" fmla="*/ 267502 h 895913"/>
                  <a:gd name="connsiteX3" fmla="*/ 358753 w 359398"/>
                  <a:gd name="connsiteY3" fmla="*/ 528388 h 895913"/>
                  <a:gd name="connsiteX4" fmla="*/ 271411 w 359398"/>
                  <a:gd name="connsiteY4" fmla="*/ 895396 h 895913"/>
                  <a:gd name="connsiteX5" fmla="*/ 45203 w 359398"/>
                  <a:gd name="connsiteY5" fmla="*/ 672435 h 895913"/>
                  <a:gd name="connsiteX6" fmla="*/ 1002 w 359398"/>
                  <a:gd name="connsiteY6" fmla="*/ 346759 h 895913"/>
                  <a:gd name="connsiteX0" fmla="*/ 1002 w 351371"/>
                  <a:gd name="connsiteY0" fmla="*/ 346772 h 895926"/>
                  <a:gd name="connsiteX1" fmla="*/ 34530 w 351371"/>
                  <a:gd name="connsiteY1" fmla="*/ 662 h 895926"/>
                  <a:gd name="connsiteX2" fmla="*/ 235236 w 351371"/>
                  <a:gd name="connsiteY2" fmla="*/ 267515 h 895926"/>
                  <a:gd name="connsiteX3" fmla="*/ 350580 w 351371"/>
                  <a:gd name="connsiteY3" fmla="*/ 554699 h 895926"/>
                  <a:gd name="connsiteX4" fmla="*/ 271411 w 351371"/>
                  <a:gd name="connsiteY4" fmla="*/ 895409 h 895926"/>
                  <a:gd name="connsiteX5" fmla="*/ 45203 w 351371"/>
                  <a:gd name="connsiteY5" fmla="*/ 672448 h 895926"/>
                  <a:gd name="connsiteX6" fmla="*/ 1002 w 351371"/>
                  <a:gd name="connsiteY6" fmla="*/ 346772 h 895926"/>
                  <a:gd name="connsiteX0" fmla="*/ 1002 w 351251"/>
                  <a:gd name="connsiteY0" fmla="*/ 346772 h 958551"/>
                  <a:gd name="connsiteX1" fmla="*/ 34530 w 351251"/>
                  <a:gd name="connsiteY1" fmla="*/ 662 h 958551"/>
                  <a:gd name="connsiteX2" fmla="*/ 235236 w 351251"/>
                  <a:gd name="connsiteY2" fmla="*/ 267515 h 958551"/>
                  <a:gd name="connsiteX3" fmla="*/ 350580 w 351251"/>
                  <a:gd name="connsiteY3" fmla="*/ 554699 h 958551"/>
                  <a:gd name="connsiteX4" fmla="*/ 269207 w 351251"/>
                  <a:gd name="connsiteY4" fmla="*/ 958168 h 958551"/>
                  <a:gd name="connsiteX5" fmla="*/ 45203 w 351251"/>
                  <a:gd name="connsiteY5" fmla="*/ 672448 h 958551"/>
                  <a:gd name="connsiteX6" fmla="*/ 1002 w 351251"/>
                  <a:gd name="connsiteY6" fmla="*/ 346772 h 958551"/>
                  <a:gd name="connsiteX0" fmla="*/ 1002 w 350999"/>
                  <a:gd name="connsiteY0" fmla="*/ 346772 h 969643"/>
                  <a:gd name="connsiteX1" fmla="*/ 34530 w 350999"/>
                  <a:gd name="connsiteY1" fmla="*/ 662 h 969643"/>
                  <a:gd name="connsiteX2" fmla="*/ 235236 w 350999"/>
                  <a:gd name="connsiteY2" fmla="*/ 267515 h 969643"/>
                  <a:gd name="connsiteX3" fmla="*/ 350580 w 350999"/>
                  <a:gd name="connsiteY3" fmla="*/ 554699 h 969643"/>
                  <a:gd name="connsiteX4" fmla="*/ 269207 w 350999"/>
                  <a:gd name="connsiteY4" fmla="*/ 958168 h 969643"/>
                  <a:gd name="connsiteX5" fmla="*/ 45203 w 350999"/>
                  <a:gd name="connsiteY5" fmla="*/ 672448 h 969643"/>
                  <a:gd name="connsiteX6" fmla="*/ 1002 w 350999"/>
                  <a:gd name="connsiteY6" fmla="*/ 346772 h 969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0999" h="969643">
                    <a:moveTo>
                      <a:pt x="1002" y="346772"/>
                    </a:moveTo>
                    <a:cubicBezTo>
                      <a:pt x="-777" y="234808"/>
                      <a:pt x="-4509" y="13871"/>
                      <a:pt x="34530" y="662"/>
                    </a:cubicBezTo>
                    <a:cubicBezTo>
                      <a:pt x="73569" y="-12547"/>
                      <a:pt x="182561" y="175176"/>
                      <a:pt x="235236" y="267515"/>
                    </a:cubicBezTo>
                    <a:cubicBezTo>
                      <a:pt x="287911" y="359854"/>
                      <a:pt x="344918" y="439590"/>
                      <a:pt x="350580" y="554699"/>
                    </a:cubicBezTo>
                    <a:cubicBezTo>
                      <a:pt x="356242" y="669808"/>
                      <a:pt x="303281" y="1039055"/>
                      <a:pt x="269207" y="958168"/>
                    </a:cubicBezTo>
                    <a:cubicBezTo>
                      <a:pt x="212601" y="968328"/>
                      <a:pt x="89904" y="774347"/>
                      <a:pt x="45203" y="672448"/>
                    </a:cubicBezTo>
                    <a:cubicBezTo>
                      <a:pt x="502" y="570549"/>
                      <a:pt x="2781" y="458736"/>
                      <a:pt x="1002" y="346772"/>
                    </a:cubicBezTo>
                    <a:close/>
                  </a:path>
                </a:pathLst>
              </a:custGeom>
              <a:grpFill/>
              <a:ln>
                <a:solidFill>
                  <a:srgbClr val="C127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236" name="Group 1235">
              <a:extLst>
                <a:ext uri="{FF2B5EF4-FFF2-40B4-BE49-F238E27FC236}">
                  <a16:creationId xmlns:a16="http://schemas.microsoft.com/office/drawing/2014/main" id="{0E8F174E-B71F-93D6-CE2B-CB6844CC9689}"/>
                </a:ext>
              </a:extLst>
            </p:cNvPr>
            <p:cNvGrpSpPr/>
            <p:nvPr/>
          </p:nvGrpSpPr>
          <p:grpSpPr>
            <a:xfrm rot="11025896">
              <a:off x="4207366" y="2548310"/>
              <a:ext cx="350999" cy="969643"/>
              <a:chOff x="4645055" y="1456300"/>
              <a:chExt cx="350999" cy="969643"/>
            </a:xfrm>
            <a:grpFill/>
          </p:grpSpPr>
          <p:sp>
            <p:nvSpPr>
              <p:cNvPr id="1246" name="Oval 1245">
                <a:extLst>
                  <a:ext uri="{FF2B5EF4-FFF2-40B4-BE49-F238E27FC236}">
                    <a16:creationId xmlns:a16="http://schemas.microsoft.com/office/drawing/2014/main" id="{A6FAA42E-617C-1D31-6160-A304A8DCE2D6}"/>
                  </a:ext>
                </a:extLst>
              </p:cNvPr>
              <p:cNvSpPr/>
              <p:nvPr/>
            </p:nvSpPr>
            <p:spPr>
              <a:xfrm rot="19457905">
                <a:off x="4823960" y="1934921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C127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7" name="Freeform: Shape 1246">
                <a:extLst>
                  <a:ext uri="{FF2B5EF4-FFF2-40B4-BE49-F238E27FC236}">
                    <a16:creationId xmlns:a16="http://schemas.microsoft.com/office/drawing/2014/main" id="{77F523D5-0370-FD68-0C68-35B9B4ADEF55}"/>
                  </a:ext>
                </a:extLst>
              </p:cNvPr>
              <p:cNvSpPr/>
              <p:nvPr/>
            </p:nvSpPr>
            <p:spPr>
              <a:xfrm rot="19457905">
                <a:off x="4645055" y="1456300"/>
                <a:ext cx="350999" cy="969643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  <a:gd name="connsiteX0" fmla="*/ 54637 w 351160"/>
                  <a:gd name="connsiteY0" fmla="*/ 46854 h 535968"/>
                  <a:gd name="connsiteX1" fmla="*/ 115597 w 351160"/>
                  <a:gd name="connsiteY1" fmla="*/ 20728 h 535968"/>
                  <a:gd name="connsiteX2" fmla="*/ 246226 w 351160"/>
                  <a:gd name="connsiteY2" fmla="*/ 12020 h 535968"/>
                  <a:gd name="connsiteX3" fmla="*/ 350729 w 351160"/>
                  <a:gd name="connsiteY3" fmla="*/ 194900 h 535968"/>
                  <a:gd name="connsiteX4" fmla="*/ 271561 w 351160"/>
                  <a:gd name="connsiteY4" fmla="*/ 535610 h 535968"/>
                  <a:gd name="connsiteX5" fmla="*/ 11095 w 351160"/>
                  <a:gd name="connsiteY5" fmla="*/ 255860 h 535968"/>
                  <a:gd name="connsiteX6" fmla="*/ 54637 w 351160"/>
                  <a:gd name="connsiteY6" fmla="*/ 46854 h 535968"/>
                  <a:gd name="connsiteX0" fmla="*/ 54313 w 350836"/>
                  <a:gd name="connsiteY0" fmla="*/ 135906 h 625020"/>
                  <a:gd name="connsiteX1" fmla="*/ 97363 w 350836"/>
                  <a:gd name="connsiteY1" fmla="*/ 395 h 625020"/>
                  <a:gd name="connsiteX2" fmla="*/ 245902 w 350836"/>
                  <a:gd name="connsiteY2" fmla="*/ 101072 h 625020"/>
                  <a:gd name="connsiteX3" fmla="*/ 350405 w 350836"/>
                  <a:gd name="connsiteY3" fmla="*/ 283952 h 625020"/>
                  <a:gd name="connsiteX4" fmla="*/ 271237 w 350836"/>
                  <a:gd name="connsiteY4" fmla="*/ 624662 h 625020"/>
                  <a:gd name="connsiteX5" fmla="*/ 10771 w 350836"/>
                  <a:gd name="connsiteY5" fmla="*/ 344912 h 625020"/>
                  <a:gd name="connsiteX6" fmla="*/ 54313 w 350836"/>
                  <a:gd name="connsiteY6" fmla="*/ 135906 h 625020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3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2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92711"/>
                  <a:gd name="connsiteY0" fmla="*/ 245065 h 734179"/>
                  <a:gd name="connsiteX1" fmla="*/ 79143 w 392711"/>
                  <a:gd name="connsiteY1" fmla="*/ 168 h 734179"/>
                  <a:gd name="connsiteX2" fmla="*/ 245592 w 392711"/>
                  <a:gd name="connsiteY2" fmla="*/ 210231 h 734179"/>
                  <a:gd name="connsiteX3" fmla="*/ 392527 w 392711"/>
                  <a:gd name="connsiteY3" fmla="*/ 423603 h 734179"/>
                  <a:gd name="connsiteX4" fmla="*/ 270928 w 392711"/>
                  <a:gd name="connsiteY4" fmla="*/ 733821 h 734179"/>
                  <a:gd name="connsiteX5" fmla="*/ 10462 w 392711"/>
                  <a:gd name="connsiteY5" fmla="*/ 454071 h 734179"/>
                  <a:gd name="connsiteX6" fmla="*/ 54004 w 392711"/>
                  <a:gd name="connsiteY6" fmla="*/ 245065 h 734179"/>
                  <a:gd name="connsiteX0" fmla="*/ 54004 w 392558"/>
                  <a:gd name="connsiteY0" fmla="*/ 245382 h 734496"/>
                  <a:gd name="connsiteX1" fmla="*/ 79143 w 392558"/>
                  <a:gd name="connsiteY1" fmla="*/ 485 h 734496"/>
                  <a:gd name="connsiteX2" fmla="*/ 260838 w 392558"/>
                  <a:gd name="connsiteY2" fmla="*/ 189332 h 734496"/>
                  <a:gd name="connsiteX3" fmla="*/ 392527 w 392558"/>
                  <a:gd name="connsiteY3" fmla="*/ 423920 h 734496"/>
                  <a:gd name="connsiteX4" fmla="*/ 270928 w 392558"/>
                  <a:gd name="connsiteY4" fmla="*/ 734138 h 734496"/>
                  <a:gd name="connsiteX5" fmla="*/ 10462 w 392558"/>
                  <a:gd name="connsiteY5" fmla="*/ 454388 h 734496"/>
                  <a:gd name="connsiteX6" fmla="*/ 54004 w 392558"/>
                  <a:gd name="connsiteY6" fmla="*/ 245382 h 734496"/>
                  <a:gd name="connsiteX0" fmla="*/ 54004 w 392558"/>
                  <a:gd name="connsiteY0" fmla="*/ 245486 h 734600"/>
                  <a:gd name="connsiteX1" fmla="*/ 79143 w 392558"/>
                  <a:gd name="connsiteY1" fmla="*/ 589 h 734600"/>
                  <a:gd name="connsiteX2" fmla="*/ 260838 w 392558"/>
                  <a:gd name="connsiteY2" fmla="*/ 189436 h 734600"/>
                  <a:gd name="connsiteX3" fmla="*/ 392527 w 392558"/>
                  <a:gd name="connsiteY3" fmla="*/ 424024 h 734600"/>
                  <a:gd name="connsiteX4" fmla="*/ 270928 w 392558"/>
                  <a:gd name="connsiteY4" fmla="*/ 734242 h 734600"/>
                  <a:gd name="connsiteX5" fmla="*/ 10462 w 392558"/>
                  <a:gd name="connsiteY5" fmla="*/ 454492 h 734600"/>
                  <a:gd name="connsiteX6" fmla="*/ 54004 w 392558"/>
                  <a:gd name="connsiteY6" fmla="*/ 245486 h 734600"/>
                  <a:gd name="connsiteX0" fmla="*/ 24312 w 362866"/>
                  <a:gd name="connsiteY0" fmla="*/ 245486 h 734727"/>
                  <a:gd name="connsiteX1" fmla="*/ 49451 w 362866"/>
                  <a:gd name="connsiteY1" fmla="*/ 589 h 734727"/>
                  <a:gd name="connsiteX2" fmla="*/ 231146 w 362866"/>
                  <a:gd name="connsiteY2" fmla="*/ 189436 h 734727"/>
                  <a:gd name="connsiteX3" fmla="*/ 362835 w 362866"/>
                  <a:gd name="connsiteY3" fmla="*/ 424024 h 734727"/>
                  <a:gd name="connsiteX4" fmla="*/ 241236 w 362866"/>
                  <a:gd name="connsiteY4" fmla="*/ 734242 h 734727"/>
                  <a:gd name="connsiteX5" fmla="*/ 15028 w 362866"/>
                  <a:gd name="connsiteY5" fmla="*/ 511281 h 734727"/>
                  <a:gd name="connsiteX6" fmla="*/ 24312 w 362866"/>
                  <a:gd name="connsiteY6" fmla="*/ 245486 h 734727"/>
                  <a:gd name="connsiteX0" fmla="*/ 6063 w 377988"/>
                  <a:gd name="connsiteY0" fmla="*/ 231998 h 734502"/>
                  <a:gd name="connsiteX1" fmla="*/ 64573 w 377988"/>
                  <a:gd name="connsiteY1" fmla="*/ 357 h 734502"/>
                  <a:gd name="connsiteX2" fmla="*/ 246268 w 377988"/>
                  <a:gd name="connsiteY2" fmla="*/ 189204 h 734502"/>
                  <a:gd name="connsiteX3" fmla="*/ 377957 w 377988"/>
                  <a:gd name="connsiteY3" fmla="*/ 423792 h 734502"/>
                  <a:gd name="connsiteX4" fmla="*/ 256358 w 377988"/>
                  <a:gd name="connsiteY4" fmla="*/ 734010 h 734502"/>
                  <a:gd name="connsiteX5" fmla="*/ 30150 w 377988"/>
                  <a:gd name="connsiteY5" fmla="*/ 511049 h 734502"/>
                  <a:gd name="connsiteX6" fmla="*/ 6063 w 377988"/>
                  <a:gd name="connsiteY6" fmla="*/ 231998 h 734502"/>
                  <a:gd name="connsiteX0" fmla="*/ 6063 w 378504"/>
                  <a:gd name="connsiteY0" fmla="*/ 232014 h 734518"/>
                  <a:gd name="connsiteX1" fmla="*/ 64573 w 378504"/>
                  <a:gd name="connsiteY1" fmla="*/ 373 h 734518"/>
                  <a:gd name="connsiteX2" fmla="*/ 289802 w 378504"/>
                  <a:gd name="connsiteY2" fmla="*/ 188332 h 734518"/>
                  <a:gd name="connsiteX3" fmla="*/ 377957 w 378504"/>
                  <a:gd name="connsiteY3" fmla="*/ 423808 h 734518"/>
                  <a:gd name="connsiteX4" fmla="*/ 256358 w 378504"/>
                  <a:gd name="connsiteY4" fmla="*/ 734026 h 734518"/>
                  <a:gd name="connsiteX5" fmla="*/ 30150 w 378504"/>
                  <a:gd name="connsiteY5" fmla="*/ 511065 h 734518"/>
                  <a:gd name="connsiteX6" fmla="*/ 6063 w 378504"/>
                  <a:gd name="connsiteY6" fmla="*/ 232014 h 734518"/>
                  <a:gd name="connsiteX0" fmla="*/ 12287 w 384775"/>
                  <a:gd name="connsiteY0" fmla="*/ 392885 h 895389"/>
                  <a:gd name="connsiteX1" fmla="*/ 25701 w 384775"/>
                  <a:gd name="connsiteY1" fmla="*/ 150 h 895389"/>
                  <a:gd name="connsiteX2" fmla="*/ 296026 w 384775"/>
                  <a:gd name="connsiteY2" fmla="*/ 349203 h 895389"/>
                  <a:gd name="connsiteX3" fmla="*/ 384181 w 384775"/>
                  <a:gd name="connsiteY3" fmla="*/ 584679 h 895389"/>
                  <a:gd name="connsiteX4" fmla="*/ 262582 w 384775"/>
                  <a:gd name="connsiteY4" fmla="*/ 894897 h 895389"/>
                  <a:gd name="connsiteX5" fmla="*/ 36374 w 384775"/>
                  <a:gd name="connsiteY5" fmla="*/ 671936 h 895389"/>
                  <a:gd name="connsiteX6" fmla="*/ 12287 w 384775"/>
                  <a:gd name="connsiteY6" fmla="*/ 392885 h 895389"/>
                  <a:gd name="connsiteX0" fmla="*/ 9962 w 381856"/>
                  <a:gd name="connsiteY0" fmla="*/ 394527 h 897031"/>
                  <a:gd name="connsiteX1" fmla="*/ 23376 w 381856"/>
                  <a:gd name="connsiteY1" fmla="*/ 1792 h 897031"/>
                  <a:gd name="connsiteX2" fmla="*/ 260545 w 381856"/>
                  <a:gd name="connsiteY2" fmla="*/ 262675 h 897031"/>
                  <a:gd name="connsiteX3" fmla="*/ 381856 w 381856"/>
                  <a:gd name="connsiteY3" fmla="*/ 586321 h 897031"/>
                  <a:gd name="connsiteX4" fmla="*/ 260257 w 381856"/>
                  <a:gd name="connsiteY4" fmla="*/ 896539 h 897031"/>
                  <a:gd name="connsiteX5" fmla="*/ 34049 w 381856"/>
                  <a:gd name="connsiteY5" fmla="*/ 673578 h 897031"/>
                  <a:gd name="connsiteX6" fmla="*/ 9962 w 381856"/>
                  <a:gd name="connsiteY6" fmla="*/ 394527 h 897031"/>
                  <a:gd name="connsiteX0" fmla="*/ 8487 w 383259"/>
                  <a:gd name="connsiteY0" fmla="*/ 337699 h 895920"/>
                  <a:gd name="connsiteX1" fmla="*/ 24779 w 383259"/>
                  <a:gd name="connsiteY1" fmla="*/ 651 h 895920"/>
                  <a:gd name="connsiteX2" fmla="*/ 261948 w 383259"/>
                  <a:gd name="connsiteY2" fmla="*/ 261534 h 895920"/>
                  <a:gd name="connsiteX3" fmla="*/ 383259 w 383259"/>
                  <a:gd name="connsiteY3" fmla="*/ 585180 h 895920"/>
                  <a:gd name="connsiteX4" fmla="*/ 261660 w 383259"/>
                  <a:gd name="connsiteY4" fmla="*/ 895398 h 895920"/>
                  <a:gd name="connsiteX5" fmla="*/ 35452 w 383259"/>
                  <a:gd name="connsiteY5" fmla="*/ 672437 h 895920"/>
                  <a:gd name="connsiteX6" fmla="*/ 8487 w 383259"/>
                  <a:gd name="connsiteY6" fmla="*/ 337699 h 895920"/>
                  <a:gd name="connsiteX0" fmla="*/ 2125 w 394133"/>
                  <a:gd name="connsiteY0" fmla="*/ 346913 h 896067"/>
                  <a:gd name="connsiteX1" fmla="*/ 35653 w 394133"/>
                  <a:gd name="connsiteY1" fmla="*/ 803 h 896067"/>
                  <a:gd name="connsiteX2" fmla="*/ 272822 w 394133"/>
                  <a:gd name="connsiteY2" fmla="*/ 261686 h 896067"/>
                  <a:gd name="connsiteX3" fmla="*/ 394133 w 394133"/>
                  <a:gd name="connsiteY3" fmla="*/ 585332 h 896067"/>
                  <a:gd name="connsiteX4" fmla="*/ 272534 w 394133"/>
                  <a:gd name="connsiteY4" fmla="*/ 895550 h 896067"/>
                  <a:gd name="connsiteX5" fmla="*/ 46326 w 394133"/>
                  <a:gd name="connsiteY5" fmla="*/ 672589 h 896067"/>
                  <a:gd name="connsiteX6" fmla="*/ 2125 w 394133"/>
                  <a:gd name="connsiteY6" fmla="*/ 346913 h 896067"/>
                  <a:gd name="connsiteX0" fmla="*/ 2125 w 359876"/>
                  <a:gd name="connsiteY0" fmla="*/ 346876 h 896030"/>
                  <a:gd name="connsiteX1" fmla="*/ 35653 w 359876"/>
                  <a:gd name="connsiteY1" fmla="*/ 766 h 896030"/>
                  <a:gd name="connsiteX2" fmla="*/ 272822 w 359876"/>
                  <a:gd name="connsiteY2" fmla="*/ 261649 h 896030"/>
                  <a:gd name="connsiteX3" fmla="*/ 359876 w 359876"/>
                  <a:gd name="connsiteY3" fmla="*/ 528505 h 896030"/>
                  <a:gd name="connsiteX4" fmla="*/ 272534 w 359876"/>
                  <a:gd name="connsiteY4" fmla="*/ 895513 h 896030"/>
                  <a:gd name="connsiteX5" fmla="*/ 46326 w 359876"/>
                  <a:gd name="connsiteY5" fmla="*/ 672552 h 896030"/>
                  <a:gd name="connsiteX6" fmla="*/ 2125 w 359876"/>
                  <a:gd name="connsiteY6" fmla="*/ 346876 h 896030"/>
                  <a:gd name="connsiteX0" fmla="*/ 1002 w 359398"/>
                  <a:gd name="connsiteY0" fmla="*/ 346759 h 895913"/>
                  <a:gd name="connsiteX1" fmla="*/ 34530 w 359398"/>
                  <a:gd name="connsiteY1" fmla="*/ 649 h 895913"/>
                  <a:gd name="connsiteX2" fmla="*/ 235236 w 359398"/>
                  <a:gd name="connsiteY2" fmla="*/ 267502 h 895913"/>
                  <a:gd name="connsiteX3" fmla="*/ 358753 w 359398"/>
                  <a:gd name="connsiteY3" fmla="*/ 528388 h 895913"/>
                  <a:gd name="connsiteX4" fmla="*/ 271411 w 359398"/>
                  <a:gd name="connsiteY4" fmla="*/ 895396 h 895913"/>
                  <a:gd name="connsiteX5" fmla="*/ 45203 w 359398"/>
                  <a:gd name="connsiteY5" fmla="*/ 672435 h 895913"/>
                  <a:gd name="connsiteX6" fmla="*/ 1002 w 359398"/>
                  <a:gd name="connsiteY6" fmla="*/ 346759 h 895913"/>
                  <a:gd name="connsiteX0" fmla="*/ 1002 w 351371"/>
                  <a:gd name="connsiteY0" fmla="*/ 346772 h 895926"/>
                  <a:gd name="connsiteX1" fmla="*/ 34530 w 351371"/>
                  <a:gd name="connsiteY1" fmla="*/ 662 h 895926"/>
                  <a:gd name="connsiteX2" fmla="*/ 235236 w 351371"/>
                  <a:gd name="connsiteY2" fmla="*/ 267515 h 895926"/>
                  <a:gd name="connsiteX3" fmla="*/ 350580 w 351371"/>
                  <a:gd name="connsiteY3" fmla="*/ 554699 h 895926"/>
                  <a:gd name="connsiteX4" fmla="*/ 271411 w 351371"/>
                  <a:gd name="connsiteY4" fmla="*/ 895409 h 895926"/>
                  <a:gd name="connsiteX5" fmla="*/ 45203 w 351371"/>
                  <a:gd name="connsiteY5" fmla="*/ 672448 h 895926"/>
                  <a:gd name="connsiteX6" fmla="*/ 1002 w 351371"/>
                  <a:gd name="connsiteY6" fmla="*/ 346772 h 895926"/>
                  <a:gd name="connsiteX0" fmla="*/ 1002 w 351251"/>
                  <a:gd name="connsiteY0" fmla="*/ 346772 h 958551"/>
                  <a:gd name="connsiteX1" fmla="*/ 34530 w 351251"/>
                  <a:gd name="connsiteY1" fmla="*/ 662 h 958551"/>
                  <a:gd name="connsiteX2" fmla="*/ 235236 w 351251"/>
                  <a:gd name="connsiteY2" fmla="*/ 267515 h 958551"/>
                  <a:gd name="connsiteX3" fmla="*/ 350580 w 351251"/>
                  <a:gd name="connsiteY3" fmla="*/ 554699 h 958551"/>
                  <a:gd name="connsiteX4" fmla="*/ 269207 w 351251"/>
                  <a:gd name="connsiteY4" fmla="*/ 958168 h 958551"/>
                  <a:gd name="connsiteX5" fmla="*/ 45203 w 351251"/>
                  <a:gd name="connsiteY5" fmla="*/ 672448 h 958551"/>
                  <a:gd name="connsiteX6" fmla="*/ 1002 w 351251"/>
                  <a:gd name="connsiteY6" fmla="*/ 346772 h 958551"/>
                  <a:gd name="connsiteX0" fmla="*/ 1002 w 350999"/>
                  <a:gd name="connsiteY0" fmla="*/ 346772 h 969643"/>
                  <a:gd name="connsiteX1" fmla="*/ 34530 w 350999"/>
                  <a:gd name="connsiteY1" fmla="*/ 662 h 969643"/>
                  <a:gd name="connsiteX2" fmla="*/ 235236 w 350999"/>
                  <a:gd name="connsiteY2" fmla="*/ 267515 h 969643"/>
                  <a:gd name="connsiteX3" fmla="*/ 350580 w 350999"/>
                  <a:gd name="connsiteY3" fmla="*/ 554699 h 969643"/>
                  <a:gd name="connsiteX4" fmla="*/ 269207 w 350999"/>
                  <a:gd name="connsiteY4" fmla="*/ 958168 h 969643"/>
                  <a:gd name="connsiteX5" fmla="*/ 45203 w 350999"/>
                  <a:gd name="connsiteY5" fmla="*/ 672448 h 969643"/>
                  <a:gd name="connsiteX6" fmla="*/ 1002 w 350999"/>
                  <a:gd name="connsiteY6" fmla="*/ 346772 h 969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0999" h="969643">
                    <a:moveTo>
                      <a:pt x="1002" y="346772"/>
                    </a:moveTo>
                    <a:cubicBezTo>
                      <a:pt x="-777" y="234808"/>
                      <a:pt x="-4509" y="13871"/>
                      <a:pt x="34530" y="662"/>
                    </a:cubicBezTo>
                    <a:cubicBezTo>
                      <a:pt x="73569" y="-12547"/>
                      <a:pt x="182561" y="175176"/>
                      <a:pt x="235236" y="267515"/>
                    </a:cubicBezTo>
                    <a:cubicBezTo>
                      <a:pt x="287911" y="359854"/>
                      <a:pt x="344918" y="439590"/>
                      <a:pt x="350580" y="554699"/>
                    </a:cubicBezTo>
                    <a:cubicBezTo>
                      <a:pt x="356242" y="669808"/>
                      <a:pt x="303281" y="1039055"/>
                      <a:pt x="269207" y="958168"/>
                    </a:cubicBezTo>
                    <a:cubicBezTo>
                      <a:pt x="212601" y="968328"/>
                      <a:pt x="89904" y="774347"/>
                      <a:pt x="45203" y="672448"/>
                    </a:cubicBezTo>
                    <a:cubicBezTo>
                      <a:pt x="502" y="570549"/>
                      <a:pt x="2781" y="458736"/>
                      <a:pt x="1002" y="346772"/>
                    </a:cubicBezTo>
                    <a:close/>
                  </a:path>
                </a:pathLst>
              </a:custGeom>
              <a:grpFill/>
              <a:ln>
                <a:solidFill>
                  <a:srgbClr val="C127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237" name="Group 1236">
              <a:extLst>
                <a:ext uri="{FF2B5EF4-FFF2-40B4-BE49-F238E27FC236}">
                  <a16:creationId xmlns:a16="http://schemas.microsoft.com/office/drawing/2014/main" id="{E9C5798E-FC9B-4E6E-0EFB-FA3996E0C3D0}"/>
                </a:ext>
              </a:extLst>
            </p:cNvPr>
            <p:cNvGrpSpPr/>
            <p:nvPr/>
          </p:nvGrpSpPr>
          <p:grpSpPr>
            <a:xfrm rot="14108553">
              <a:off x="3953225" y="1754475"/>
              <a:ext cx="350999" cy="969643"/>
              <a:chOff x="4645055" y="1456300"/>
              <a:chExt cx="350999" cy="969643"/>
            </a:xfrm>
            <a:grpFill/>
          </p:grpSpPr>
          <p:sp>
            <p:nvSpPr>
              <p:cNvPr id="1244" name="Oval 1243">
                <a:extLst>
                  <a:ext uri="{FF2B5EF4-FFF2-40B4-BE49-F238E27FC236}">
                    <a16:creationId xmlns:a16="http://schemas.microsoft.com/office/drawing/2014/main" id="{25E45E67-BDE6-B0EC-AD36-85066FCEADFD}"/>
                  </a:ext>
                </a:extLst>
              </p:cNvPr>
              <p:cNvSpPr/>
              <p:nvPr/>
            </p:nvSpPr>
            <p:spPr>
              <a:xfrm rot="19457905">
                <a:off x="4823960" y="1934921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C127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5" name="Freeform: Shape 1244">
                <a:extLst>
                  <a:ext uri="{FF2B5EF4-FFF2-40B4-BE49-F238E27FC236}">
                    <a16:creationId xmlns:a16="http://schemas.microsoft.com/office/drawing/2014/main" id="{D1AD1ACA-0F83-C6A2-ECAB-B6AA0746413A}"/>
                  </a:ext>
                </a:extLst>
              </p:cNvPr>
              <p:cNvSpPr/>
              <p:nvPr/>
            </p:nvSpPr>
            <p:spPr>
              <a:xfrm rot="19457905">
                <a:off x="4645055" y="1456300"/>
                <a:ext cx="350999" cy="969643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  <a:gd name="connsiteX0" fmla="*/ 54637 w 351160"/>
                  <a:gd name="connsiteY0" fmla="*/ 46854 h 535968"/>
                  <a:gd name="connsiteX1" fmla="*/ 115597 w 351160"/>
                  <a:gd name="connsiteY1" fmla="*/ 20728 h 535968"/>
                  <a:gd name="connsiteX2" fmla="*/ 246226 w 351160"/>
                  <a:gd name="connsiteY2" fmla="*/ 12020 h 535968"/>
                  <a:gd name="connsiteX3" fmla="*/ 350729 w 351160"/>
                  <a:gd name="connsiteY3" fmla="*/ 194900 h 535968"/>
                  <a:gd name="connsiteX4" fmla="*/ 271561 w 351160"/>
                  <a:gd name="connsiteY4" fmla="*/ 535610 h 535968"/>
                  <a:gd name="connsiteX5" fmla="*/ 11095 w 351160"/>
                  <a:gd name="connsiteY5" fmla="*/ 255860 h 535968"/>
                  <a:gd name="connsiteX6" fmla="*/ 54637 w 351160"/>
                  <a:gd name="connsiteY6" fmla="*/ 46854 h 535968"/>
                  <a:gd name="connsiteX0" fmla="*/ 54313 w 350836"/>
                  <a:gd name="connsiteY0" fmla="*/ 135906 h 625020"/>
                  <a:gd name="connsiteX1" fmla="*/ 97363 w 350836"/>
                  <a:gd name="connsiteY1" fmla="*/ 395 h 625020"/>
                  <a:gd name="connsiteX2" fmla="*/ 245902 w 350836"/>
                  <a:gd name="connsiteY2" fmla="*/ 101072 h 625020"/>
                  <a:gd name="connsiteX3" fmla="*/ 350405 w 350836"/>
                  <a:gd name="connsiteY3" fmla="*/ 283952 h 625020"/>
                  <a:gd name="connsiteX4" fmla="*/ 271237 w 350836"/>
                  <a:gd name="connsiteY4" fmla="*/ 624662 h 625020"/>
                  <a:gd name="connsiteX5" fmla="*/ 10771 w 350836"/>
                  <a:gd name="connsiteY5" fmla="*/ 344912 h 625020"/>
                  <a:gd name="connsiteX6" fmla="*/ 54313 w 350836"/>
                  <a:gd name="connsiteY6" fmla="*/ 135906 h 625020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3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2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92711"/>
                  <a:gd name="connsiteY0" fmla="*/ 245065 h 734179"/>
                  <a:gd name="connsiteX1" fmla="*/ 79143 w 392711"/>
                  <a:gd name="connsiteY1" fmla="*/ 168 h 734179"/>
                  <a:gd name="connsiteX2" fmla="*/ 245592 w 392711"/>
                  <a:gd name="connsiteY2" fmla="*/ 210231 h 734179"/>
                  <a:gd name="connsiteX3" fmla="*/ 392527 w 392711"/>
                  <a:gd name="connsiteY3" fmla="*/ 423603 h 734179"/>
                  <a:gd name="connsiteX4" fmla="*/ 270928 w 392711"/>
                  <a:gd name="connsiteY4" fmla="*/ 733821 h 734179"/>
                  <a:gd name="connsiteX5" fmla="*/ 10462 w 392711"/>
                  <a:gd name="connsiteY5" fmla="*/ 454071 h 734179"/>
                  <a:gd name="connsiteX6" fmla="*/ 54004 w 392711"/>
                  <a:gd name="connsiteY6" fmla="*/ 245065 h 734179"/>
                  <a:gd name="connsiteX0" fmla="*/ 54004 w 392558"/>
                  <a:gd name="connsiteY0" fmla="*/ 245382 h 734496"/>
                  <a:gd name="connsiteX1" fmla="*/ 79143 w 392558"/>
                  <a:gd name="connsiteY1" fmla="*/ 485 h 734496"/>
                  <a:gd name="connsiteX2" fmla="*/ 260838 w 392558"/>
                  <a:gd name="connsiteY2" fmla="*/ 189332 h 734496"/>
                  <a:gd name="connsiteX3" fmla="*/ 392527 w 392558"/>
                  <a:gd name="connsiteY3" fmla="*/ 423920 h 734496"/>
                  <a:gd name="connsiteX4" fmla="*/ 270928 w 392558"/>
                  <a:gd name="connsiteY4" fmla="*/ 734138 h 734496"/>
                  <a:gd name="connsiteX5" fmla="*/ 10462 w 392558"/>
                  <a:gd name="connsiteY5" fmla="*/ 454388 h 734496"/>
                  <a:gd name="connsiteX6" fmla="*/ 54004 w 392558"/>
                  <a:gd name="connsiteY6" fmla="*/ 245382 h 734496"/>
                  <a:gd name="connsiteX0" fmla="*/ 54004 w 392558"/>
                  <a:gd name="connsiteY0" fmla="*/ 245486 h 734600"/>
                  <a:gd name="connsiteX1" fmla="*/ 79143 w 392558"/>
                  <a:gd name="connsiteY1" fmla="*/ 589 h 734600"/>
                  <a:gd name="connsiteX2" fmla="*/ 260838 w 392558"/>
                  <a:gd name="connsiteY2" fmla="*/ 189436 h 734600"/>
                  <a:gd name="connsiteX3" fmla="*/ 392527 w 392558"/>
                  <a:gd name="connsiteY3" fmla="*/ 424024 h 734600"/>
                  <a:gd name="connsiteX4" fmla="*/ 270928 w 392558"/>
                  <a:gd name="connsiteY4" fmla="*/ 734242 h 734600"/>
                  <a:gd name="connsiteX5" fmla="*/ 10462 w 392558"/>
                  <a:gd name="connsiteY5" fmla="*/ 454492 h 734600"/>
                  <a:gd name="connsiteX6" fmla="*/ 54004 w 392558"/>
                  <a:gd name="connsiteY6" fmla="*/ 245486 h 734600"/>
                  <a:gd name="connsiteX0" fmla="*/ 24312 w 362866"/>
                  <a:gd name="connsiteY0" fmla="*/ 245486 h 734727"/>
                  <a:gd name="connsiteX1" fmla="*/ 49451 w 362866"/>
                  <a:gd name="connsiteY1" fmla="*/ 589 h 734727"/>
                  <a:gd name="connsiteX2" fmla="*/ 231146 w 362866"/>
                  <a:gd name="connsiteY2" fmla="*/ 189436 h 734727"/>
                  <a:gd name="connsiteX3" fmla="*/ 362835 w 362866"/>
                  <a:gd name="connsiteY3" fmla="*/ 424024 h 734727"/>
                  <a:gd name="connsiteX4" fmla="*/ 241236 w 362866"/>
                  <a:gd name="connsiteY4" fmla="*/ 734242 h 734727"/>
                  <a:gd name="connsiteX5" fmla="*/ 15028 w 362866"/>
                  <a:gd name="connsiteY5" fmla="*/ 511281 h 734727"/>
                  <a:gd name="connsiteX6" fmla="*/ 24312 w 362866"/>
                  <a:gd name="connsiteY6" fmla="*/ 245486 h 734727"/>
                  <a:gd name="connsiteX0" fmla="*/ 6063 w 377988"/>
                  <a:gd name="connsiteY0" fmla="*/ 231998 h 734502"/>
                  <a:gd name="connsiteX1" fmla="*/ 64573 w 377988"/>
                  <a:gd name="connsiteY1" fmla="*/ 357 h 734502"/>
                  <a:gd name="connsiteX2" fmla="*/ 246268 w 377988"/>
                  <a:gd name="connsiteY2" fmla="*/ 189204 h 734502"/>
                  <a:gd name="connsiteX3" fmla="*/ 377957 w 377988"/>
                  <a:gd name="connsiteY3" fmla="*/ 423792 h 734502"/>
                  <a:gd name="connsiteX4" fmla="*/ 256358 w 377988"/>
                  <a:gd name="connsiteY4" fmla="*/ 734010 h 734502"/>
                  <a:gd name="connsiteX5" fmla="*/ 30150 w 377988"/>
                  <a:gd name="connsiteY5" fmla="*/ 511049 h 734502"/>
                  <a:gd name="connsiteX6" fmla="*/ 6063 w 377988"/>
                  <a:gd name="connsiteY6" fmla="*/ 231998 h 734502"/>
                  <a:gd name="connsiteX0" fmla="*/ 6063 w 378504"/>
                  <a:gd name="connsiteY0" fmla="*/ 232014 h 734518"/>
                  <a:gd name="connsiteX1" fmla="*/ 64573 w 378504"/>
                  <a:gd name="connsiteY1" fmla="*/ 373 h 734518"/>
                  <a:gd name="connsiteX2" fmla="*/ 289802 w 378504"/>
                  <a:gd name="connsiteY2" fmla="*/ 188332 h 734518"/>
                  <a:gd name="connsiteX3" fmla="*/ 377957 w 378504"/>
                  <a:gd name="connsiteY3" fmla="*/ 423808 h 734518"/>
                  <a:gd name="connsiteX4" fmla="*/ 256358 w 378504"/>
                  <a:gd name="connsiteY4" fmla="*/ 734026 h 734518"/>
                  <a:gd name="connsiteX5" fmla="*/ 30150 w 378504"/>
                  <a:gd name="connsiteY5" fmla="*/ 511065 h 734518"/>
                  <a:gd name="connsiteX6" fmla="*/ 6063 w 378504"/>
                  <a:gd name="connsiteY6" fmla="*/ 232014 h 734518"/>
                  <a:gd name="connsiteX0" fmla="*/ 12287 w 384775"/>
                  <a:gd name="connsiteY0" fmla="*/ 392885 h 895389"/>
                  <a:gd name="connsiteX1" fmla="*/ 25701 w 384775"/>
                  <a:gd name="connsiteY1" fmla="*/ 150 h 895389"/>
                  <a:gd name="connsiteX2" fmla="*/ 296026 w 384775"/>
                  <a:gd name="connsiteY2" fmla="*/ 349203 h 895389"/>
                  <a:gd name="connsiteX3" fmla="*/ 384181 w 384775"/>
                  <a:gd name="connsiteY3" fmla="*/ 584679 h 895389"/>
                  <a:gd name="connsiteX4" fmla="*/ 262582 w 384775"/>
                  <a:gd name="connsiteY4" fmla="*/ 894897 h 895389"/>
                  <a:gd name="connsiteX5" fmla="*/ 36374 w 384775"/>
                  <a:gd name="connsiteY5" fmla="*/ 671936 h 895389"/>
                  <a:gd name="connsiteX6" fmla="*/ 12287 w 384775"/>
                  <a:gd name="connsiteY6" fmla="*/ 392885 h 895389"/>
                  <a:gd name="connsiteX0" fmla="*/ 9962 w 381856"/>
                  <a:gd name="connsiteY0" fmla="*/ 394527 h 897031"/>
                  <a:gd name="connsiteX1" fmla="*/ 23376 w 381856"/>
                  <a:gd name="connsiteY1" fmla="*/ 1792 h 897031"/>
                  <a:gd name="connsiteX2" fmla="*/ 260545 w 381856"/>
                  <a:gd name="connsiteY2" fmla="*/ 262675 h 897031"/>
                  <a:gd name="connsiteX3" fmla="*/ 381856 w 381856"/>
                  <a:gd name="connsiteY3" fmla="*/ 586321 h 897031"/>
                  <a:gd name="connsiteX4" fmla="*/ 260257 w 381856"/>
                  <a:gd name="connsiteY4" fmla="*/ 896539 h 897031"/>
                  <a:gd name="connsiteX5" fmla="*/ 34049 w 381856"/>
                  <a:gd name="connsiteY5" fmla="*/ 673578 h 897031"/>
                  <a:gd name="connsiteX6" fmla="*/ 9962 w 381856"/>
                  <a:gd name="connsiteY6" fmla="*/ 394527 h 897031"/>
                  <a:gd name="connsiteX0" fmla="*/ 8487 w 383259"/>
                  <a:gd name="connsiteY0" fmla="*/ 337699 h 895920"/>
                  <a:gd name="connsiteX1" fmla="*/ 24779 w 383259"/>
                  <a:gd name="connsiteY1" fmla="*/ 651 h 895920"/>
                  <a:gd name="connsiteX2" fmla="*/ 261948 w 383259"/>
                  <a:gd name="connsiteY2" fmla="*/ 261534 h 895920"/>
                  <a:gd name="connsiteX3" fmla="*/ 383259 w 383259"/>
                  <a:gd name="connsiteY3" fmla="*/ 585180 h 895920"/>
                  <a:gd name="connsiteX4" fmla="*/ 261660 w 383259"/>
                  <a:gd name="connsiteY4" fmla="*/ 895398 h 895920"/>
                  <a:gd name="connsiteX5" fmla="*/ 35452 w 383259"/>
                  <a:gd name="connsiteY5" fmla="*/ 672437 h 895920"/>
                  <a:gd name="connsiteX6" fmla="*/ 8487 w 383259"/>
                  <a:gd name="connsiteY6" fmla="*/ 337699 h 895920"/>
                  <a:gd name="connsiteX0" fmla="*/ 2125 w 394133"/>
                  <a:gd name="connsiteY0" fmla="*/ 346913 h 896067"/>
                  <a:gd name="connsiteX1" fmla="*/ 35653 w 394133"/>
                  <a:gd name="connsiteY1" fmla="*/ 803 h 896067"/>
                  <a:gd name="connsiteX2" fmla="*/ 272822 w 394133"/>
                  <a:gd name="connsiteY2" fmla="*/ 261686 h 896067"/>
                  <a:gd name="connsiteX3" fmla="*/ 394133 w 394133"/>
                  <a:gd name="connsiteY3" fmla="*/ 585332 h 896067"/>
                  <a:gd name="connsiteX4" fmla="*/ 272534 w 394133"/>
                  <a:gd name="connsiteY4" fmla="*/ 895550 h 896067"/>
                  <a:gd name="connsiteX5" fmla="*/ 46326 w 394133"/>
                  <a:gd name="connsiteY5" fmla="*/ 672589 h 896067"/>
                  <a:gd name="connsiteX6" fmla="*/ 2125 w 394133"/>
                  <a:gd name="connsiteY6" fmla="*/ 346913 h 896067"/>
                  <a:gd name="connsiteX0" fmla="*/ 2125 w 359876"/>
                  <a:gd name="connsiteY0" fmla="*/ 346876 h 896030"/>
                  <a:gd name="connsiteX1" fmla="*/ 35653 w 359876"/>
                  <a:gd name="connsiteY1" fmla="*/ 766 h 896030"/>
                  <a:gd name="connsiteX2" fmla="*/ 272822 w 359876"/>
                  <a:gd name="connsiteY2" fmla="*/ 261649 h 896030"/>
                  <a:gd name="connsiteX3" fmla="*/ 359876 w 359876"/>
                  <a:gd name="connsiteY3" fmla="*/ 528505 h 896030"/>
                  <a:gd name="connsiteX4" fmla="*/ 272534 w 359876"/>
                  <a:gd name="connsiteY4" fmla="*/ 895513 h 896030"/>
                  <a:gd name="connsiteX5" fmla="*/ 46326 w 359876"/>
                  <a:gd name="connsiteY5" fmla="*/ 672552 h 896030"/>
                  <a:gd name="connsiteX6" fmla="*/ 2125 w 359876"/>
                  <a:gd name="connsiteY6" fmla="*/ 346876 h 896030"/>
                  <a:gd name="connsiteX0" fmla="*/ 1002 w 359398"/>
                  <a:gd name="connsiteY0" fmla="*/ 346759 h 895913"/>
                  <a:gd name="connsiteX1" fmla="*/ 34530 w 359398"/>
                  <a:gd name="connsiteY1" fmla="*/ 649 h 895913"/>
                  <a:gd name="connsiteX2" fmla="*/ 235236 w 359398"/>
                  <a:gd name="connsiteY2" fmla="*/ 267502 h 895913"/>
                  <a:gd name="connsiteX3" fmla="*/ 358753 w 359398"/>
                  <a:gd name="connsiteY3" fmla="*/ 528388 h 895913"/>
                  <a:gd name="connsiteX4" fmla="*/ 271411 w 359398"/>
                  <a:gd name="connsiteY4" fmla="*/ 895396 h 895913"/>
                  <a:gd name="connsiteX5" fmla="*/ 45203 w 359398"/>
                  <a:gd name="connsiteY5" fmla="*/ 672435 h 895913"/>
                  <a:gd name="connsiteX6" fmla="*/ 1002 w 359398"/>
                  <a:gd name="connsiteY6" fmla="*/ 346759 h 895913"/>
                  <a:gd name="connsiteX0" fmla="*/ 1002 w 351371"/>
                  <a:gd name="connsiteY0" fmla="*/ 346772 h 895926"/>
                  <a:gd name="connsiteX1" fmla="*/ 34530 w 351371"/>
                  <a:gd name="connsiteY1" fmla="*/ 662 h 895926"/>
                  <a:gd name="connsiteX2" fmla="*/ 235236 w 351371"/>
                  <a:gd name="connsiteY2" fmla="*/ 267515 h 895926"/>
                  <a:gd name="connsiteX3" fmla="*/ 350580 w 351371"/>
                  <a:gd name="connsiteY3" fmla="*/ 554699 h 895926"/>
                  <a:gd name="connsiteX4" fmla="*/ 271411 w 351371"/>
                  <a:gd name="connsiteY4" fmla="*/ 895409 h 895926"/>
                  <a:gd name="connsiteX5" fmla="*/ 45203 w 351371"/>
                  <a:gd name="connsiteY5" fmla="*/ 672448 h 895926"/>
                  <a:gd name="connsiteX6" fmla="*/ 1002 w 351371"/>
                  <a:gd name="connsiteY6" fmla="*/ 346772 h 895926"/>
                  <a:gd name="connsiteX0" fmla="*/ 1002 w 351251"/>
                  <a:gd name="connsiteY0" fmla="*/ 346772 h 958551"/>
                  <a:gd name="connsiteX1" fmla="*/ 34530 w 351251"/>
                  <a:gd name="connsiteY1" fmla="*/ 662 h 958551"/>
                  <a:gd name="connsiteX2" fmla="*/ 235236 w 351251"/>
                  <a:gd name="connsiteY2" fmla="*/ 267515 h 958551"/>
                  <a:gd name="connsiteX3" fmla="*/ 350580 w 351251"/>
                  <a:gd name="connsiteY3" fmla="*/ 554699 h 958551"/>
                  <a:gd name="connsiteX4" fmla="*/ 269207 w 351251"/>
                  <a:gd name="connsiteY4" fmla="*/ 958168 h 958551"/>
                  <a:gd name="connsiteX5" fmla="*/ 45203 w 351251"/>
                  <a:gd name="connsiteY5" fmla="*/ 672448 h 958551"/>
                  <a:gd name="connsiteX6" fmla="*/ 1002 w 351251"/>
                  <a:gd name="connsiteY6" fmla="*/ 346772 h 958551"/>
                  <a:gd name="connsiteX0" fmla="*/ 1002 w 350999"/>
                  <a:gd name="connsiteY0" fmla="*/ 346772 h 969643"/>
                  <a:gd name="connsiteX1" fmla="*/ 34530 w 350999"/>
                  <a:gd name="connsiteY1" fmla="*/ 662 h 969643"/>
                  <a:gd name="connsiteX2" fmla="*/ 235236 w 350999"/>
                  <a:gd name="connsiteY2" fmla="*/ 267515 h 969643"/>
                  <a:gd name="connsiteX3" fmla="*/ 350580 w 350999"/>
                  <a:gd name="connsiteY3" fmla="*/ 554699 h 969643"/>
                  <a:gd name="connsiteX4" fmla="*/ 269207 w 350999"/>
                  <a:gd name="connsiteY4" fmla="*/ 958168 h 969643"/>
                  <a:gd name="connsiteX5" fmla="*/ 45203 w 350999"/>
                  <a:gd name="connsiteY5" fmla="*/ 672448 h 969643"/>
                  <a:gd name="connsiteX6" fmla="*/ 1002 w 350999"/>
                  <a:gd name="connsiteY6" fmla="*/ 346772 h 969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0999" h="969643">
                    <a:moveTo>
                      <a:pt x="1002" y="346772"/>
                    </a:moveTo>
                    <a:cubicBezTo>
                      <a:pt x="-777" y="234808"/>
                      <a:pt x="-4509" y="13871"/>
                      <a:pt x="34530" y="662"/>
                    </a:cubicBezTo>
                    <a:cubicBezTo>
                      <a:pt x="73569" y="-12547"/>
                      <a:pt x="182561" y="175176"/>
                      <a:pt x="235236" y="267515"/>
                    </a:cubicBezTo>
                    <a:cubicBezTo>
                      <a:pt x="287911" y="359854"/>
                      <a:pt x="344918" y="439590"/>
                      <a:pt x="350580" y="554699"/>
                    </a:cubicBezTo>
                    <a:cubicBezTo>
                      <a:pt x="356242" y="669808"/>
                      <a:pt x="303281" y="1039055"/>
                      <a:pt x="269207" y="958168"/>
                    </a:cubicBezTo>
                    <a:cubicBezTo>
                      <a:pt x="212601" y="968328"/>
                      <a:pt x="89904" y="774347"/>
                      <a:pt x="45203" y="672448"/>
                    </a:cubicBezTo>
                    <a:cubicBezTo>
                      <a:pt x="502" y="570549"/>
                      <a:pt x="2781" y="458736"/>
                      <a:pt x="1002" y="346772"/>
                    </a:cubicBezTo>
                    <a:close/>
                  </a:path>
                </a:pathLst>
              </a:custGeom>
              <a:grpFill/>
              <a:ln>
                <a:solidFill>
                  <a:srgbClr val="C127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238" name="Group 1237">
              <a:extLst>
                <a:ext uri="{FF2B5EF4-FFF2-40B4-BE49-F238E27FC236}">
                  <a16:creationId xmlns:a16="http://schemas.microsoft.com/office/drawing/2014/main" id="{2B3197EC-F750-6011-1D59-B647B567A7F0}"/>
                </a:ext>
              </a:extLst>
            </p:cNvPr>
            <p:cNvGrpSpPr/>
            <p:nvPr/>
          </p:nvGrpSpPr>
          <p:grpSpPr>
            <a:xfrm rot="17866016">
              <a:off x="4476984" y="980246"/>
              <a:ext cx="350999" cy="969643"/>
              <a:chOff x="4645055" y="1456300"/>
              <a:chExt cx="350999" cy="969643"/>
            </a:xfrm>
            <a:grpFill/>
          </p:grpSpPr>
          <p:sp>
            <p:nvSpPr>
              <p:cNvPr id="1242" name="Oval 1241">
                <a:extLst>
                  <a:ext uri="{FF2B5EF4-FFF2-40B4-BE49-F238E27FC236}">
                    <a16:creationId xmlns:a16="http://schemas.microsoft.com/office/drawing/2014/main" id="{A6C98273-0541-8FC1-666C-368181D64756}"/>
                  </a:ext>
                </a:extLst>
              </p:cNvPr>
              <p:cNvSpPr/>
              <p:nvPr/>
            </p:nvSpPr>
            <p:spPr>
              <a:xfrm rot="19457905">
                <a:off x="4823960" y="1934921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C127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3" name="Freeform: Shape 1242">
                <a:extLst>
                  <a:ext uri="{FF2B5EF4-FFF2-40B4-BE49-F238E27FC236}">
                    <a16:creationId xmlns:a16="http://schemas.microsoft.com/office/drawing/2014/main" id="{EA4A2816-C794-6BA5-D279-65535B8C3311}"/>
                  </a:ext>
                </a:extLst>
              </p:cNvPr>
              <p:cNvSpPr/>
              <p:nvPr/>
            </p:nvSpPr>
            <p:spPr>
              <a:xfrm rot="19457905">
                <a:off x="4645055" y="1456300"/>
                <a:ext cx="350999" cy="969643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  <a:gd name="connsiteX0" fmla="*/ 54637 w 351160"/>
                  <a:gd name="connsiteY0" fmla="*/ 46854 h 535968"/>
                  <a:gd name="connsiteX1" fmla="*/ 115597 w 351160"/>
                  <a:gd name="connsiteY1" fmla="*/ 20728 h 535968"/>
                  <a:gd name="connsiteX2" fmla="*/ 246226 w 351160"/>
                  <a:gd name="connsiteY2" fmla="*/ 12020 h 535968"/>
                  <a:gd name="connsiteX3" fmla="*/ 350729 w 351160"/>
                  <a:gd name="connsiteY3" fmla="*/ 194900 h 535968"/>
                  <a:gd name="connsiteX4" fmla="*/ 271561 w 351160"/>
                  <a:gd name="connsiteY4" fmla="*/ 535610 h 535968"/>
                  <a:gd name="connsiteX5" fmla="*/ 11095 w 351160"/>
                  <a:gd name="connsiteY5" fmla="*/ 255860 h 535968"/>
                  <a:gd name="connsiteX6" fmla="*/ 54637 w 351160"/>
                  <a:gd name="connsiteY6" fmla="*/ 46854 h 535968"/>
                  <a:gd name="connsiteX0" fmla="*/ 54313 w 350836"/>
                  <a:gd name="connsiteY0" fmla="*/ 135906 h 625020"/>
                  <a:gd name="connsiteX1" fmla="*/ 97363 w 350836"/>
                  <a:gd name="connsiteY1" fmla="*/ 395 h 625020"/>
                  <a:gd name="connsiteX2" fmla="*/ 245902 w 350836"/>
                  <a:gd name="connsiteY2" fmla="*/ 101072 h 625020"/>
                  <a:gd name="connsiteX3" fmla="*/ 350405 w 350836"/>
                  <a:gd name="connsiteY3" fmla="*/ 283952 h 625020"/>
                  <a:gd name="connsiteX4" fmla="*/ 271237 w 350836"/>
                  <a:gd name="connsiteY4" fmla="*/ 624662 h 625020"/>
                  <a:gd name="connsiteX5" fmla="*/ 10771 w 350836"/>
                  <a:gd name="connsiteY5" fmla="*/ 344912 h 625020"/>
                  <a:gd name="connsiteX6" fmla="*/ 54313 w 350836"/>
                  <a:gd name="connsiteY6" fmla="*/ 135906 h 625020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3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2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92711"/>
                  <a:gd name="connsiteY0" fmla="*/ 245065 h 734179"/>
                  <a:gd name="connsiteX1" fmla="*/ 79143 w 392711"/>
                  <a:gd name="connsiteY1" fmla="*/ 168 h 734179"/>
                  <a:gd name="connsiteX2" fmla="*/ 245592 w 392711"/>
                  <a:gd name="connsiteY2" fmla="*/ 210231 h 734179"/>
                  <a:gd name="connsiteX3" fmla="*/ 392527 w 392711"/>
                  <a:gd name="connsiteY3" fmla="*/ 423603 h 734179"/>
                  <a:gd name="connsiteX4" fmla="*/ 270928 w 392711"/>
                  <a:gd name="connsiteY4" fmla="*/ 733821 h 734179"/>
                  <a:gd name="connsiteX5" fmla="*/ 10462 w 392711"/>
                  <a:gd name="connsiteY5" fmla="*/ 454071 h 734179"/>
                  <a:gd name="connsiteX6" fmla="*/ 54004 w 392711"/>
                  <a:gd name="connsiteY6" fmla="*/ 245065 h 734179"/>
                  <a:gd name="connsiteX0" fmla="*/ 54004 w 392558"/>
                  <a:gd name="connsiteY0" fmla="*/ 245382 h 734496"/>
                  <a:gd name="connsiteX1" fmla="*/ 79143 w 392558"/>
                  <a:gd name="connsiteY1" fmla="*/ 485 h 734496"/>
                  <a:gd name="connsiteX2" fmla="*/ 260838 w 392558"/>
                  <a:gd name="connsiteY2" fmla="*/ 189332 h 734496"/>
                  <a:gd name="connsiteX3" fmla="*/ 392527 w 392558"/>
                  <a:gd name="connsiteY3" fmla="*/ 423920 h 734496"/>
                  <a:gd name="connsiteX4" fmla="*/ 270928 w 392558"/>
                  <a:gd name="connsiteY4" fmla="*/ 734138 h 734496"/>
                  <a:gd name="connsiteX5" fmla="*/ 10462 w 392558"/>
                  <a:gd name="connsiteY5" fmla="*/ 454388 h 734496"/>
                  <a:gd name="connsiteX6" fmla="*/ 54004 w 392558"/>
                  <a:gd name="connsiteY6" fmla="*/ 245382 h 734496"/>
                  <a:gd name="connsiteX0" fmla="*/ 54004 w 392558"/>
                  <a:gd name="connsiteY0" fmla="*/ 245486 h 734600"/>
                  <a:gd name="connsiteX1" fmla="*/ 79143 w 392558"/>
                  <a:gd name="connsiteY1" fmla="*/ 589 h 734600"/>
                  <a:gd name="connsiteX2" fmla="*/ 260838 w 392558"/>
                  <a:gd name="connsiteY2" fmla="*/ 189436 h 734600"/>
                  <a:gd name="connsiteX3" fmla="*/ 392527 w 392558"/>
                  <a:gd name="connsiteY3" fmla="*/ 424024 h 734600"/>
                  <a:gd name="connsiteX4" fmla="*/ 270928 w 392558"/>
                  <a:gd name="connsiteY4" fmla="*/ 734242 h 734600"/>
                  <a:gd name="connsiteX5" fmla="*/ 10462 w 392558"/>
                  <a:gd name="connsiteY5" fmla="*/ 454492 h 734600"/>
                  <a:gd name="connsiteX6" fmla="*/ 54004 w 392558"/>
                  <a:gd name="connsiteY6" fmla="*/ 245486 h 734600"/>
                  <a:gd name="connsiteX0" fmla="*/ 24312 w 362866"/>
                  <a:gd name="connsiteY0" fmla="*/ 245486 h 734727"/>
                  <a:gd name="connsiteX1" fmla="*/ 49451 w 362866"/>
                  <a:gd name="connsiteY1" fmla="*/ 589 h 734727"/>
                  <a:gd name="connsiteX2" fmla="*/ 231146 w 362866"/>
                  <a:gd name="connsiteY2" fmla="*/ 189436 h 734727"/>
                  <a:gd name="connsiteX3" fmla="*/ 362835 w 362866"/>
                  <a:gd name="connsiteY3" fmla="*/ 424024 h 734727"/>
                  <a:gd name="connsiteX4" fmla="*/ 241236 w 362866"/>
                  <a:gd name="connsiteY4" fmla="*/ 734242 h 734727"/>
                  <a:gd name="connsiteX5" fmla="*/ 15028 w 362866"/>
                  <a:gd name="connsiteY5" fmla="*/ 511281 h 734727"/>
                  <a:gd name="connsiteX6" fmla="*/ 24312 w 362866"/>
                  <a:gd name="connsiteY6" fmla="*/ 245486 h 734727"/>
                  <a:gd name="connsiteX0" fmla="*/ 6063 w 377988"/>
                  <a:gd name="connsiteY0" fmla="*/ 231998 h 734502"/>
                  <a:gd name="connsiteX1" fmla="*/ 64573 w 377988"/>
                  <a:gd name="connsiteY1" fmla="*/ 357 h 734502"/>
                  <a:gd name="connsiteX2" fmla="*/ 246268 w 377988"/>
                  <a:gd name="connsiteY2" fmla="*/ 189204 h 734502"/>
                  <a:gd name="connsiteX3" fmla="*/ 377957 w 377988"/>
                  <a:gd name="connsiteY3" fmla="*/ 423792 h 734502"/>
                  <a:gd name="connsiteX4" fmla="*/ 256358 w 377988"/>
                  <a:gd name="connsiteY4" fmla="*/ 734010 h 734502"/>
                  <a:gd name="connsiteX5" fmla="*/ 30150 w 377988"/>
                  <a:gd name="connsiteY5" fmla="*/ 511049 h 734502"/>
                  <a:gd name="connsiteX6" fmla="*/ 6063 w 377988"/>
                  <a:gd name="connsiteY6" fmla="*/ 231998 h 734502"/>
                  <a:gd name="connsiteX0" fmla="*/ 6063 w 378504"/>
                  <a:gd name="connsiteY0" fmla="*/ 232014 h 734518"/>
                  <a:gd name="connsiteX1" fmla="*/ 64573 w 378504"/>
                  <a:gd name="connsiteY1" fmla="*/ 373 h 734518"/>
                  <a:gd name="connsiteX2" fmla="*/ 289802 w 378504"/>
                  <a:gd name="connsiteY2" fmla="*/ 188332 h 734518"/>
                  <a:gd name="connsiteX3" fmla="*/ 377957 w 378504"/>
                  <a:gd name="connsiteY3" fmla="*/ 423808 h 734518"/>
                  <a:gd name="connsiteX4" fmla="*/ 256358 w 378504"/>
                  <a:gd name="connsiteY4" fmla="*/ 734026 h 734518"/>
                  <a:gd name="connsiteX5" fmla="*/ 30150 w 378504"/>
                  <a:gd name="connsiteY5" fmla="*/ 511065 h 734518"/>
                  <a:gd name="connsiteX6" fmla="*/ 6063 w 378504"/>
                  <a:gd name="connsiteY6" fmla="*/ 232014 h 734518"/>
                  <a:gd name="connsiteX0" fmla="*/ 12287 w 384775"/>
                  <a:gd name="connsiteY0" fmla="*/ 392885 h 895389"/>
                  <a:gd name="connsiteX1" fmla="*/ 25701 w 384775"/>
                  <a:gd name="connsiteY1" fmla="*/ 150 h 895389"/>
                  <a:gd name="connsiteX2" fmla="*/ 296026 w 384775"/>
                  <a:gd name="connsiteY2" fmla="*/ 349203 h 895389"/>
                  <a:gd name="connsiteX3" fmla="*/ 384181 w 384775"/>
                  <a:gd name="connsiteY3" fmla="*/ 584679 h 895389"/>
                  <a:gd name="connsiteX4" fmla="*/ 262582 w 384775"/>
                  <a:gd name="connsiteY4" fmla="*/ 894897 h 895389"/>
                  <a:gd name="connsiteX5" fmla="*/ 36374 w 384775"/>
                  <a:gd name="connsiteY5" fmla="*/ 671936 h 895389"/>
                  <a:gd name="connsiteX6" fmla="*/ 12287 w 384775"/>
                  <a:gd name="connsiteY6" fmla="*/ 392885 h 895389"/>
                  <a:gd name="connsiteX0" fmla="*/ 9962 w 381856"/>
                  <a:gd name="connsiteY0" fmla="*/ 394527 h 897031"/>
                  <a:gd name="connsiteX1" fmla="*/ 23376 w 381856"/>
                  <a:gd name="connsiteY1" fmla="*/ 1792 h 897031"/>
                  <a:gd name="connsiteX2" fmla="*/ 260545 w 381856"/>
                  <a:gd name="connsiteY2" fmla="*/ 262675 h 897031"/>
                  <a:gd name="connsiteX3" fmla="*/ 381856 w 381856"/>
                  <a:gd name="connsiteY3" fmla="*/ 586321 h 897031"/>
                  <a:gd name="connsiteX4" fmla="*/ 260257 w 381856"/>
                  <a:gd name="connsiteY4" fmla="*/ 896539 h 897031"/>
                  <a:gd name="connsiteX5" fmla="*/ 34049 w 381856"/>
                  <a:gd name="connsiteY5" fmla="*/ 673578 h 897031"/>
                  <a:gd name="connsiteX6" fmla="*/ 9962 w 381856"/>
                  <a:gd name="connsiteY6" fmla="*/ 394527 h 897031"/>
                  <a:gd name="connsiteX0" fmla="*/ 8487 w 383259"/>
                  <a:gd name="connsiteY0" fmla="*/ 337699 h 895920"/>
                  <a:gd name="connsiteX1" fmla="*/ 24779 w 383259"/>
                  <a:gd name="connsiteY1" fmla="*/ 651 h 895920"/>
                  <a:gd name="connsiteX2" fmla="*/ 261948 w 383259"/>
                  <a:gd name="connsiteY2" fmla="*/ 261534 h 895920"/>
                  <a:gd name="connsiteX3" fmla="*/ 383259 w 383259"/>
                  <a:gd name="connsiteY3" fmla="*/ 585180 h 895920"/>
                  <a:gd name="connsiteX4" fmla="*/ 261660 w 383259"/>
                  <a:gd name="connsiteY4" fmla="*/ 895398 h 895920"/>
                  <a:gd name="connsiteX5" fmla="*/ 35452 w 383259"/>
                  <a:gd name="connsiteY5" fmla="*/ 672437 h 895920"/>
                  <a:gd name="connsiteX6" fmla="*/ 8487 w 383259"/>
                  <a:gd name="connsiteY6" fmla="*/ 337699 h 895920"/>
                  <a:gd name="connsiteX0" fmla="*/ 2125 w 394133"/>
                  <a:gd name="connsiteY0" fmla="*/ 346913 h 896067"/>
                  <a:gd name="connsiteX1" fmla="*/ 35653 w 394133"/>
                  <a:gd name="connsiteY1" fmla="*/ 803 h 896067"/>
                  <a:gd name="connsiteX2" fmla="*/ 272822 w 394133"/>
                  <a:gd name="connsiteY2" fmla="*/ 261686 h 896067"/>
                  <a:gd name="connsiteX3" fmla="*/ 394133 w 394133"/>
                  <a:gd name="connsiteY3" fmla="*/ 585332 h 896067"/>
                  <a:gd name="connsiteX4" fmla="*/ 272534 w 394133"/>
                  <a:gd name="connsiteY4" fmla="*/ 895550 h 896067"/>
                  <a:gd name="connsiteX5" fmla="*/ 46326 w 394133"/>
                  <a:gd name="connsiteY5" fmla="*/ 672589 h 896067"/>
                  <a:gd name="connsiteX6" fmla="*/ 2125 w 394133"/>
                  <a:gd name="connsiteY6" fmla="*/ 346913 h 896067"/>
                  <a:gd name="connsiteX0" fmla="*/ 2125 w 359876"/>
                  <a:gd name="connsiteY0" fmla="*/ 346876 h 896030"/>
                  <a:gd name="connsiteX1" fmla="*/ 35653 w 359876"/>
                  <a:gd name="connsiteY1" fmla="*/ 766 h 896030"/>
                  <a:gd name="connsiteX2" fmla="*/ 272822 w 359876"/>
                  <a:gd name="connsiteY2" fmla="*/ 261649 h 896030"/>
                  <a:gd name="connsiteX3" fmla="*/ 359876 w 359876"/>
                  <a:gd name="connsiteY3" fmla="*/ 528505 h 896030"/>
                  <a:gd name="connsiteX4" fmla="*/ 272534 w 359876"/>
                  <a:gd name="connsiteY4" fmla="*/ 895513 h 896030"/>
                  <a:gd name="connsiteX5" fmla="*/ 46326 w 359876"/>
                  <a:gd name="connsiteY5" fmla="*/ 672552 h 896030"/>
                  <a:gd name="connsiteX6" fmla="*/ 2125 w 359876"/>
                  <a:gd name="connsiteY6" fmla="*/ 346876 h 896030"/>
                  <a:gd name="connsiteX0" fmla="*/ 1002 w 359398"/>
                  <a:gd name="connsiteY0" fmla="*/ 346759 h 895913"/>
                  <a:gd name="connsiteX1" fmla="*/ 34530 w 359398"/>
                  <a:gd name="connsiteY1" fmla="*/ 649 h 895913"/>
                  <a:gd name="connsiteX2" fmla="*/ 235236 w 359398"/>
                  <a:gd name="connsiteY2" fmla="*/ 267502 h 895913"/>
                  <a:gd name="connsiteX3" fmla="*/ 358753 w 359398"/>
                  <a:gd name="connsiteY3" fmla="*/ 528388 h 895913"/>
                  <a:gd name="connsiteX4" fmla="*/ 271411 w 359398"/>
                  <a:gd name="connsiteY4" fmla="*/ 895396 h 895913"/>
                  <a:gd name="connsiteX5" fmla="*/ 45203 w 359398"/>
                  <a:gd name="connsiteY5" fmla="*/ 672435 h 895913"/>
                  <a:gd name="connsiteX6" fmla="*/ 1002 w 359398"/>
                  <a:gd name="connsiteY6" fmla="*/ 346759 h 895913"/>
                  <a:gd name="connsiteX0" fmla="*/ 1002 w 351371"/>
                  <a:gd name="connsiteY0" fmla="*/ 346772 h 895926"/>
                  <a:gd name="connsiteX1" fmla="*/ 34530 w 351371"/>
                  <a:gd name="connsiteY1" fmla="*/ 662 h 895926"/>
                  <a:gd name="connsiteX2" fmla="*/ 235236 w 351371"/>
                  <a:gd name="connsiteY2" fmla="*/ 267515 h 895926"/>
                  <a:gd name="connsiteX3" fmla="*/ 350580 w 351371"/>
                  <a:gd name="connsiteY3" fmla="*/ 554699 h 895926"/>
                  <a:gd name="connsiteX4" fmla="*/ 271411 w 351371"/>
                  <a:gd name="connsiteY4" fmla="*/ 895409 h 895926"/>
                  <a:gd name="connsiteX5" fmla="*/ 45203 w 351371"/>
                  <a:gd name="connsiteY5" fmla="*/ 672448 h 895926"/>
                  <a:gd name="connsiteX6" fmla="*/ 1002 w 351371"/>
                  <a:gd name="connsiteY6" fmla="*/ 346772 h 895926"/>
                  <a:gd name="connsiteX0" fmla="*/ 1002 w 351251"/>
                  <a:gd name="connsiteY0" fmla="*/ 346772 h 958551"/>
                  <a:gd name="connsiteX1" fmla="*/ 34530 w 351251"/>
                  <a:gd name="connsiteY1" fmla="*/ 662 h 958551"/>
                  <a:gd name="connsiteX2" fmla="*/ 235236 w 351251"/>
                  <a:gd name="connsiteY2" fmla="*/ 267515 h 958551"/>
                  <a:gd name="connsiteX3" fmla="*/ 350580 w 351251"/>
                  <a:gd name="connsiteY3" fmla="*/ 554699 h 958551"/>
                  <a:gd name="connsiteX4" fmla="*/ 269207 w 351251"/>
                  <a:gd name="connsiteY4" fmla="*/ 958168 h 958551"/>
                  <a:gd name="connsiteX5" fmla="*/ 45203 w 351251"/>
                  <a:gd name="connsiteY5" fmla="*/ 672448 h 958551"/>
                  <a:gd name="connsiteX6" fmla="*/ 1002 w 351251"/>
                  <a:gd name="connsiteY6" fmla="*/ 346772 h 958551"/>
                  <a:gd name="connsiteX0" fmla="*/ 1002 w 350999"/>
                  <a:gd name="connsiteY0" fmla="*/ 346772 h 969643"/>
                  <a:gd name="connsiteX1" fmla="*/ 34530 w 350999"/>
                  <a:gd name="connsiteY1" fmla="*/ 662 h 969643"/>
                  <a:gd name="connsiteX2" fmla="*/ 235236 w 350999"/>
                  <a:gd name="connsiteY2" fmla="*/ 267515 h 969643"/>
                  <a:gd name="connsiteX3" fmla="*/ 350580 w 350999"/>
                  <a:gd name="connsiteY3" fmla="*/ 554699 h 969643"/>
                  <a:gd name="connsiteX4" fmla="*/ 269207 w 350999"/>
                  <a:gd name="connsiteY4" fmla="*/ 958168 h 969643"/>
                  <a:gd name="connsiteX5" fmla="*/ 45203 w 350999"/>
                  <a:gd name="connsiteY5" fmla="*/ 672448 h 969643"/>
                  <a:gd name="connsiteX6" fmla="*/ 1002 w 350999"/>
                  <a:gd name="connsiteY6" fmla="*/ 346772 h 969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0999" h="969643">
                    <a:moveTo>
                      <a:pt x="1002" y="346772"/>
                    </a:moveTo>
                    <a:cubicBezTo>
                      <a:pt x="-777" y="234808"/>
                      <a:pt x="-4509" y="13871"/>
                      <a:pt x="34530" y="662"/>
                    </a:cubicBezTo>
                    <a:cubicBezTo>
                      <a:pt x="73569" y="-12547"/>
                      <a:pt x="182561" y="175176"/>
                      <a:pt x="235236" y="267515"/>
                    </a:cubicBezTo>
                    <a:cubicBezTo>
                      <a:pt x="287911" y="359854"/>
                      <a:pt x="344918" y="439590"/>
                      <a:pt x="350580" y="554699"/>
                    </a:cubicBezTo>
                    <a:cubicBezTo>
                      <a:pt x="356242" y="669808"/>
                      <a:pt x="303281" y="1039055"/>
                      <a:pt x="269207" y="958168"/>
                    </a:cubicBezTo>
                    <a:cubicBezTo>
                      <a:pt x="212601" y="968328"/>
                      <a:pt x="89904" y="774347"/>
                      <a:pt x="45203" y="672448"/>
                    </a:cubicBezTo>
                    <a:cubicBezTo>
                      <a:pt x="502" y="570549"/>
                      <a:pt x="2781" y="458736"/>
                      <a:pt x="1002" y="346772"/>
                    </a:cubicBezTo>
                    <a:close/>
                  </a:path>
                </a:pathLst>
              </a:custGeom>
              <a:grpFill/>
              <a:ln>
                <a:solidFill>
                  <a:srgbClr val="C127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239" name="Group 1238">
              <a:extLst>
                <a:ext uri="{FF2B5EF4-FFF2-40B4-BE49-F238E27FC236}">
                  <a16:creationId xmlns:a16="http://schemas.microsoft.com/office/drawing/2014/main" id="{FF2CBEEC-BD2D-2A43-7F89-4148F3B2C49D}"/>
                </a:ext>
              </a:extLst>
            </p:cNvPr>
            <p:cNvGrpSpPr/>
            <p:nvPr/>
          </p:nvGrpSpPr>
          <p:grpSpPr>
            <a:xfrm rot="7356184">
              <a:off x="5121290" y="2754576"/>
              <a:ext cx="350999" cy="969643"/>
              <a:chOff x="4645055" y="1456300"/>
              <a:chExt cx="350999" cy="969643"/>
            </a:xfrm>
            <a:grpFill/>
          </p:grpSpPr>
          <p:sp>
            <p:nvSpPr>
              <p:cNvPr id="1240" name="Oval 1239">
                <a:extLst>
                  <a:ext uri="{FF2B5EF4-FFF2-40B4-BE49-F238E27FC236}">
                    <a16:creationId xmlns:a16="http://schemas.microsoft.com/office/drawing/2014/main" id="{F5774FD6-E43F-A438-CF70-7D8427355E80}"/>
                  </a:ext>
                </a:extLst>
              </p:cNvPr>
              <p:cNvSpPr/>
              <p:nvPr/>
            </p:nvSpPr>
            <p:spPr>
              <a:xfrm rot="19457905">
                <a:off x="4823960" y="1934921"/>
                <a:ext cx="104503" cy="104503"/>
              </a:xfrm>
              <a:prstGeom prst="ellipse">
                <a:avLst/>
              </a:prstGeom>
              <a:grpFill/>
              <a:ln w="38100">
                <a:solidFill>
                  <a:srgbClr val="C127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1" name="Freeform: Shape 1240">
                <a:extLst>
                  <a:ext uri="{FF2B5EF4-FFF2-40B4-BE49-F238E27FC236}">
                    <a16:creationId xmlns:a16="http://schemas.microsoft.com/office/drawing/2014/main" id="{6D70CD73-6F92-5D5C-315A-9E992B71487F}"/>
                  </a:ext>
                </a:extLst>
              </p:cNvPr>
              <p:cNvSpPr/>
              <p:nvPr/>
            </p:nvSpPr>
            <p:spPr>
              <a:xfrm rot="19457905">
                <a:off x="4645055" y="1456300"/>
                <a:ext cx="350999" cy="969643"/>
              </a:xfrm>
              <a:custGeom>
                <a:avLst/>
                <a:gdLst>
                  <a:gd name="connsiteX0" fmla="*/ 52963 w 349078"/>
                  <a:gd name="connsiteY0" fmla="*/ 46854 h 404614"/>
                  <a:gd name="connsiteX1" fmla="*/ 113923 w 349078"/>
                  <a:gd name="connsiteY1" fmla="*/ 20728 h 404614"/>
                  <a:gd name="connsiteX2" fmla="*/ 244552 w 349078"/>
                  <a:gd name="connsiteY2" fmla="*/ 12020 h 404614"/>
                  <a:gd name="connsiteX3" fmla="*/ 349055 w 349078"/>
                  <a:gd name="connsiteY3" fmla="*/ 194900 h 404614"/>
                  <a:gd name="connsiteX4" fmla="*/ 235843 w 349078"/>
                  <a:gd name="connsiteY4" fmla="*/ 403906 h 404614"/>
                  <a:gd name="connsiteX5" fmla="*/ 9421 w 349078"/>
                  <a:gd name="connsiteY5" fmla="*/ 255860 h 404614"/>
                  <a:gd name="connsiteX6" fmla="*/ 52963 w 349078"/>
                  <a:gd name="connsiteY6" fmla="*/ 46854 h 404614"/>
                  <a:gd name="connsiteX0" fmla="*/ 54637 w 351160"/>
                  <a:gd name="connsiteY0" fmla="*/ 46854 h 535968"/>
                  <a:gd name="connsiteX1" fmla="*/ 115597 w 351160"/>
                  <a:gd name="connsiteY1" fmla="*/ 20728 h 535968"/>
                  <a:gd name="connsiteX2" fmla="*/ 246226 w 351160"/>
                  <a:gd name="connsiteY2" fmla="*/ 12020 h 535968"/>
                  <a:gd name="connsiteX3" fmla="*/ 350729 w 351160"/>
                  <a:gd name="connsiteY3" fmla="*/ 194900 h 535968"/>
                  <a:gd name="connsiteX4" fmla="*/ 271561 w 351160"/>
                  <a:gd name="connsiteY4" fmla="*/ 535610 h 535968"/>
                  <a:gd name="connsiteX5" fmla="*/ 11095 w 351160"/>
                  <a:gd name="connsiteY5" fmla="*/ 255860 h 535968"/>
                  <a:gd name="connsiteX6" fmla="*/ 54637 w 351160"/>
                  <a:gd name="connsiteY6" fmla="*/ 46854 h 535968"/>
                  <a:gd name="connsiteX0" fmla="*/ 54313 w 350836"/>
                  <a:gd name="connsiteY0" fmla="*/ 135906 h 625020"/>
                  <a:gd name="connsiteX1" fmla="*/ 97363 w 350836"/>
                  <a:gd name="connsiteY1" fmla="*/ 395 h 625020"/>
                  <a:gd name="connsiteX2" fmla="*/ 245902 w 350836"/>
                  <a:gd name="connsiteY2" fmla="*/ 101072 h 625020"/>
                  <a:gd name="connsiteX3" fmla="*/ 350405 w 350836"/>
                  <a:gd name="connsiteY3" fmla="*/ 283952 h 625020"/>
                  <a:gd name="connsiteX4" fmla="*/ 271237 w 350836"/>
                  <a:gd name="connsiteY4" fmla="*/ 624662 h 625020"/>
                  <a:gd name="connsiteX5" fmla="*/ 10771 w 350836"/>
                  <a:gd name="connsiteY5" fmla="*/ 344912 h 625020"/>
                  <a:gd name="connsiteX6" fmla="*/ 54313 w 350836"/>
                  <a:gd name="connsiteY6" fmla="*/ 135906 h 625020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3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50527"/>
                  <a:gd name="connsiteY0" fmla="*/ 245060 h 734174"/>
                  <a:gd name="connsiteX1" fmla="*/ 79143 w 350527"/>
                  <a:gd name="connsiteY1" fmla="*/ 163 h 734174"/>
                  <a:gd name="connsiteX2" fmla="*/ 245592 w 350527"/>
                  <a:gd name="connsiteY2" fmla="*/ 210226 h 734174"/>
                  <a:gd name="connsiteX3" fmla="*/ 350096 w 350527"/>
                  <a:gd name="connsiteY3" fmla="*/ 393106 h 734174"/>
                  <a:gd name="connsiteX4" fmla="*/ 270928 w 350527"/>
                  <a:gd name="connsiteY4" fmla="*/ 733816 h 734174"/>
                  <a:gd name="connsiteX5" fmla="*/ 10462 w 350527"/>
                  <a:gd name="connsiteY5" fmla="*/ 454066 h 734174"/>
                  <a:gd name="connsiteX6" fmla="*/ 54004 w 350527"/>
                  <a:gd name="connsiteY6" fmla="*/ 245060 h 734174"/>
                  <a:gd name="connsiteX0" fmla="*/ 54004 w 392711"/>
                  <a:gd name="connsiteY0" fmla="*/ 245065 h 734179"/>
                  <a:gd name="connsiteX1" fmla="*/ 79143 w 392711"/>
                  <a:gd name="connsiteY1" fmla="*/ 168 h 734179"/>
                  <a:gd name="connsiteX2" fmla="*/ 245592 w 392711"/>
                  <a:gd name="connsiteY2" fmla="*/ 210231 h 734179"/>
                  <a:gd name="connsiteX3" fmla="*/ 392527 w 392711"/>
                  <a:gd name="connsiteY3" fmla="*/ 423603 h 734179"/>
                  <a:gd name="connsiteX4" fmla="*/ 270928 w 392711"/>
                  <a:gd name="connsiteY4" fmla="*/ 733821 h 734179"/>
                  <a:gd name="connsiteX5" fmla="*/ 10462 w 392711"/>
                  <a:gd name="connsiteY5" fmla="*/ 454071 h 734179"/>
                  <a:gd name="connsiteX6" fmla="*/ 54004 w 392711"/>
                  <a:gd name="connsiteY6" fmla="*/ 245065 h 734179"/>
                  <a:gd name="connsiteX0" fmla="*/ 54004 w 392558"/>
                  <a:gd name="connsiteY0" fmla="*/ 245382 h 734496"/>
                  <a:gd name="connsiteX1" fmla="*/ 79143 w 392558"/>
                  <a:gd name="connsiteY1" fmla="*/ 485 h 734496"/>
                  <a:gd name="connsiteX2" fmla="*/ 260838 w 392558"/>
                  <a:gd name="connsiteY2" fmla="*/ 189332 h 734496"/>
                  <a:gd name="connsiteX3" fmla="*/ 392527 w 392558"/>
                  <a:gd name="connsiteY3" fmla="*/ 423920 h 734496"/>
                  <a:gd name="connsiteX4" fmla="*/ 270928 w 392558"/>
                  <a:gd name="connsiteY4" fmla="*/ 734138 h 734496"/>
                  <a:gd name="connsiteX5" fmla="*/ 10462 w 392558"/>
                  <a:gd name="connsiteY5" fmla="*/ 454388 h 734496"/>
                  <a:gd name="connsiteX6" fmla="*/ 54004 w 392558"/>
                  <a:gd name="connsiteY6" fmla="*/ 245382 h 734496"/>
                  <a:gd name="connsiteX0" fmla="*/ 54004 w 392558"/>
                  <a:gd name="connsiteY0" fmla="*/ 245486 h 734600"/>
                  <a:gd name="connsiteX1" fmla="*/ 79143 w 392558"/>
                  <a:gd name="connsiteY1" fmla="*/ 589 h 734600"/>
                  <a:gd name="connsiteX2" fmla="*/ 260838 w 392558"/>
                  <a:gd name="connsiteY2" fmla="*/ 189436 h 734600"/>
                  <a:gd name="connsiteX3" fmla="*/ 392527 w 392558"/>
                  <a:gd name="connsiteY3" fmla="*/ 424024 h 734600"/>
                  <a:gd name="connsiteX4" fmla="*/ 270928 w 392558"/>
                  <a:gd name="connsiteY4" fmla="*/ 734242 h 734600"/>
                  <a:gd name="connsiteX5" fmla="*/ 10462 w 392558"/>
                  <a:gd name="connsiteY5" fmla="*/ 454492 h 734600"/>
                  <a:gd name="connsiteX6" fmla="*/ 54004 w 392558"/>
                  <a:gd name="connsiteY6" fmla="*/ 245486 h 734600"/>
                  <a:gd name="connsiteX0" fmla="*/ 24312 w 362866"/>
                  <a:gd name="connsiteY0" fmla="*/ 245486 h 734727"/>
                  <a:gd name="connsiteX1" fmla="*/ 49451 w 362866"/>
                  <a:gd name="connsiteY1" fmla="*/ 589 h 734727"/>
                  <a:gd name="connsiteX2" fmla="*/ 231146 w 362866"/>
                  <a:gd name="connsiteY2" fmla="*/ 189436 h 734727"/>
                  <a:gd name="connsiteX3" fmla="*/ 362835 w 362866"/>
                  <a:gd name="connsiteY3" fmla="*/ 424024 h 734727"/>
                  <a:gd name="connsiteX4" fmla="*/ 241236 w 362866"/>
                  <a:gd name="connsiteY4" fmla="*/ 734242 h 734727"/>
                  <a:gd name="connsiteX5" fmla="*/ 15028 w 362866"/>
                  <a:gd name="connsiteY5" fmla="*/ 511281 h 734727"/>
                  <a:gd name="connsiteX6" fmla="*/ 24312 w 362866"/>
                  <a:gd name="connsiteY6" fmla="*/ 245486 h 734727"/>
                  <a:gd name="connsiteX0" fmla="*/ 6063 w 377988"/>
                  <a:gd name="connsiteY0" fmla="*/ 231998 h 734502"/>
                  <a:gd name="connsiteX1" fmla="*/ 64573 w 377988"/>
                  <a:gd name="connsiteY1" fmla="*/ 357 h 734502"/>
                  <a:gd name="connsiteX2" fmla="*/ 246268 w 377988"/>
                  <a:gd name="connsiteY2" fmla="*/ 189204 h 734502"/>
                  <a:gd name="connsiteX3" fmla="*/ 377957 w 377988"/>
                  <a:gd name="connsiteY3" fmla="*/ 423792 h 734502"/>
                  <a:gd name="connsiteX4" fmla="*/ 256358 w 377988"/>
                  <a:gd name="connsiteY4" fmla="*/ 734010 h 734502"/>
                  <a:gd name="connsiteX5" fmla="*/ 30150 w 377988"/>
                  <a:gd name="connsiteY5" fmla="*/ 511049 h 734502"/>
                  <a:gd name="connsiteX6" fmla="*/ 6063 w 377988"/>
                  <a:gd name="connsiteY6" fmla="*/ 231998 h 734502"/>
                  <a:gd name="connsiteX0" fmla="*/ 6063 w 378504"/>
                  <a:gd name="connsiteY0" fmla="*/ 232014 h 734518"/>
                  <a:gd name="connsiteX1" fmla="*/ 64573 w 378504"/>
                  <a:gd name="connsiteY1" fmla="*/ 373 h 734518"/>
                  <a:gd name="connsiteX2" fmla="*/ 289802 w 378504"/>
                  <a:gd name="connsiteY2" fmla="*/ 188332 h 734518"/>
                  <a:gd name="connsiteX3" fmla="*/ 377957 w 378504"/>
                  <a:gd name="connsiteY3" fmla="*/ 423808 h 734518"/>
                  <a:gd name="connsiteX4" fmla="*/ 256358 w 378504"/>
                  <a:gd name="connsiteY4" fmla="*/ 734026 h 734518"/>
                  <a:gd name="connsiteX5" fmla="*/ 30150 w 378504"/>
                  <a:gd name="connsiteY5" fmla="*/ 511065 h 734518"/>
                  <a:gd name="connsiteX6" fmla="*/ 6063 w 378504"/>
                  <a:gd name="connsiteY6" fmla="*/ 232014 h 734518"/>
                  <a:gd name="connsiteX0" fmla="*/ 12287 w 384775"/>
                  <a:gd name="connsiteY0" fmla="*/ 392885 h 895389"/>
                  <a:gd name="connsiteX1" fmla="*/ 25701 w 384775"/>
                  <a:gd name="connsiteY1" fmla="*/ 150 h 895389"/>
                  <a:gd name="connsiteX2" fmla="*/ 296026 w 384775"/>
                  <a:gd name="connsiteY2" fmla="*/ 349203 h 895389"/>
                  <a:gd name="connsiteX3" fmla="*/ 384181 w 384775"/>
                  <a:gd name="connsiteY3" fmla="*/ 584679 h 895389"/>
                  <a:gd name="connsiteX4" fmla="*/ 262582 w 384775"/>
                  <a:gd name="connsiteY4" fmla="*/ 894897 h 895389"/>
                  <a:gd name="connsiteX5" fmla="*/ 36374 w 384775"/>
                  <a:gd name="connsiteY5" fmla="*/ 671936 h 895389"/>
                  <a:gd name="connsiteX6" fmla="*/ 12287 w 384775"/>
                  <a:gd name="connsiteY6" fmla="*/ 392885 h 895389"/>
                  <a:gd name="connsiteX0" fmla="*/ 9962 w 381856"/>
                  <a:gd name="connsiteY0" fmla="*/ 394527 h 897031"/>
                  <a:gd name="connsiteX1" fmla="*/ 23376 w 381856"/>
                  <a:gd name="connsiteY1" fmla="*/ 1792 h 897031"/>
                  <a:gd name="connsiteX2" fmla="*/ 260545 w 381856"/>
                  <a:gd name="connsiteY2" fmla="*/ 262675 h 897031"/>
                  <a:gd name="connsiteX3" fmla="*/ 381856 w 381856"/>
                  <a:gd name="connsiteY3" fmla="*/ 586321 h 897031"/>
                  <a:gd name="connsiteX4" fmla="*/ 260257 w 381856"/>
                  <a:gd name="connsiteY4" fmla="*/ 896539 h 897031"/>
                  <a:gd name="connsiteX5" fmla="*/ 34049 w 381856"/>
                  <a:gd name="connsiteY5" fmla="*/ 673578 h 897031"/>
                  <a:gd name="connsiteX6" fmla="*/ 9962 w 381856"/>
                  <a:gd name="connsiteY6" fmla="*/ 394527 h 897031"/>
                  <a:gd name="connsiteX0" fmla="*/ 8487 w 383259"/>
                  <a:gd name="connsiteY0" fmla="*/ 337699 h 895920"/>
                  <a:gd name="connsiteX1" fmla="*/ 24779 w 383259"/>
                  <a:gd name="connsiteY1" fmla="*/ 651 h 895920"/>
                  <a:gd name="connsiteX2" fmla="*/ 261948 w 383259"/>
                  <a:gd name="connsiteY2" fmla="*/ 261534 h 895920"/>
                  <a:gd name="connsiteX3" fmla="*/ 383259 w 383259"/>
                  <a:gd name="connsiteY3" fmla="*/ 585180 h 895920"/>
                  <a:gd name="connsiteX4" fmla="*/ 261660 w 383259"/>
                  <a:gd name="connsiteY4" fmla="*/ 895398 h 895920"/>
                  <a:gd name="connsiteX5" fmla="*/ 35452 w 383259"/>
                  <a:gd name="connsiteY5" fmla="*/ 672437 h 895920"/>
                  <a:gd name="connsiteX6" fmla="*/ 8487 w 383259"/>
                  <a:gd name="connsiteY6" fmla="*/ 337699 h 895920"/>
                  <a:gd name="connsiteX0" fmla="*/ 2125 w 394133"/>
                  <a:gd name="connsiteY0" fmla="*/ 346913 h 896067"/>
                  <a:gd name="connsiteX1" fmla="*/ 35653 w 394133"/>
                  <a:gd name="connsiteY1" fmla="*/ 803 h 896067"/>
                  <a:gd name="connsiteX2" fmla="*/ 272822 w 394133"/>
                  <a:gd name="connsiteY2" fmla="*/ 261686 h 896067"/>
                  <a:gd name="connsiteX3" fmla="*/ 394133 w 394133"/>
                  <a:gd name="connsiteY3" fmla="*/ 585332 h 896067"/>
                  <a:gd name="connsiteX4" fmla="*/ 272534 w 394133"/>
                  <a:gd name="connsiteY4" fmla="*/ 895550 h 896067"/>
                  <a:gd name="connsiteX5" fmla="*/ 46326 w 394133"/>
                  <a:gd name="connsiteY5" fmla="*/ 672589 h 896067"/>
                  <a:gd name="connsiteX6" fmla="*/ 2125 w 394133"/>
                  <a:gd name="connsiteY6" fmla="*/ 346913 h 896067"/>
                  <a:gd name="connsiteX0" fmla="*/ 2125 w 359876"/>
                  <a:gd name="connsiteY0" fmla="*/ 346876 h 896030"/>
                  <a:gd name="connsiteX1" fmla="*/ 35653 w 359876"/>
                  <a:gd name="connsiteY1" fmla="*/ 766 h 896030"/>
                  <a:gd name="connsiteX2" fmla="*/ 272822 w 359876"/>
                  <a:gd name="connsiteY2" fmla="*/ 261649 h 896030"/>
                  <a:gd name="connsiteX3" fmla="*/ 359876 w 359876"/>
                  <a:gd name="connsiteY3" fmla="*/ 528505 h 896030"/>
                  <a:gd name="connsiteX4" fmla="*/ 272534 w 359876"/>
                  <a:gd name="connsiteY4" fmla="*/ 895513 h 896030"/>
                  <a:gd name="connsiteX5" fmla="*/ 46326 w 359876"/>
                  <a:gd name="connsiteY5" fmla="*/ 672552 h 896030"/>
                  <a:gd name="connsiteX6" fmla="*/ 2125 w 359876"/>
                  <a:gd name="connsiteY6" fmla="*/ 346876 h 896030"/>
                  <a:gd name="connsiteX0" fmla="*/ 1002 w 359398"/>
                  <a:gd name="connsiteY0" fmla="*/ 346759 h 895913"/>
                  <a:gd name="connsiteX1" fmla="*/ 34530 w 359398"/>
                  <a:gd name="connsiteY1" fmla="*/ 649 h 895913"/>
                  <a:gd name="connsiteX2" fmla="*/ 235236 w 359398"/>
                  <a:gd name="connsiteY2" fmla="*/ 267502 h 895913"/>
                  <a:gd name="connsiteX3" fmla="*/ 358753 w 359398"/>
                  <a:gd name="connsiteY3" fmla="*/ 528388 h 895913"/>
                  <a:gd name="connsiteX4" fmla="*/ 271411 w 359398"/>
                  <a:gd name="connsiteY4" fmla="*/ 895396 h 895913"/>
                  <a:gd name="connsiteX5" fmla="*/ 45203 w 359398"/>
                  <a:gd name="connsiteY5" fmla="*/ 672435 h 895913"/>
                  <a:gd name="connsiteX6" fmla="*/ 1002 w 359398"/>
                  <a:gd name="connsiteY6" fmla="*/ 346759 h 895913"/>
                  <a:gd name="connsiteX0" fmla="*/ 1002 w 351371"/>
                  <a:gd name="connsiteY0" fmla="*/ 346772 h 895926"/>
                  <a:gd name="connsiteX1" fmla="*/ 34530 w 351371"/>
                  <a:gd name="connsiteY1" fmla="*/ 662 h 895926"/>
                  <a:gd name="connsiteX2" fmla="*/ 235236 w 351371"/>
                  <a:gd name="connsiteY2" fmla="*/ 267515 h 895926"/>
                  <a:gd name="connsiteX3" fmla="*/ 350580 w 351371"/>
                  <a:gd name="connsiteY3" fmla="*/ 554699 h 895926"/>
                  <a:gd name="connsiteX4" fmla="*/ 271411 w 351371"/>
                  <a:gd name="connsiteY4" fmla="*/ 895409 h 895926"/>
                  <a:gd name="connsiteX5" fmla="*/ 45203 w 351371"/>
                  <a:gd name="connsiteY5" fmla="*/ 672448 h 895926"/>
                  <a:gd name="connsiteX6" fmla="*/ 1002 w 351371"/>
                  <a:gd name="connsiteY6" fmla="*/ 346772 h 895926"/>
                  <a:gd name="connsiteX0" fmla="*/ 1002 w 351251"/>
                  <a:gd name="connsiteY0" fmla="*/ 346772 h 958551"/>
                  <a:gd name="connsiteX1" fmla="*/ 34530 w 351251"/>
                  <a:gd name="connsiteY1" fmla="*/ 662 h 958551"/>
                  <a:gd name="connsiteX2" fmla="*/ 235236 w 351251"/>
                  <a:gd name="connsiteY2" fmla="*/ 267515 h 958551"/>
                  <a:gd name="connsiteX3" fmla="*/ 350580 w 351251"/>
                  <a:gd name="connsiteY3" fmla="*/ 554699 h 958551"/>
                  <a:gd name="connsiteX4" fmla="*/ 269207 w 351251"/>
                  <a:gd name="connsiteY4" fmla="*/ 958168 h 958551"/>
                  <a:gd name="connsiteX5" fmla="*/ 45203 w 351251"/>
                  <a:gd name="connsiteY5" fmla="*/ 672448 h 958551"/>
                  <a:gd name="connsiteX6" fmla="*/ 1002 w 351251"/>
                  <a:gd name="connsiteY6" fmla="*/ 346772 h 958551"/>
                  <a:gd name="connsiteX0" fmla="*/ 1002 w 350999"/>
                  <a:gd name="connsiteY0" fmla="*/ 346772 h 969643"/>
                  <a:gd name="connsiteX1" fmla="*/ 34530 w 350999"/>
                  <a:gd name="connsiteY1" fmla="*/ 662 h 969643"/>
                  <a:gd name="connsiteX2" fmla="*/ 235236 w 350999"/>
                  <a:gd name="connsiteY2" fmla="*/ 267515 h 969643"/>
                  <a:gd name="connsiteX3" fmla="*/ 350580 w 350999"/>
                  <a:gd name="connsiteY3" fmla="*/ 554699 h 969643"/>
                  <a:gd name="connsiteX4" fmla="*/ 269207 w 350999"/>
                  <a:gd name="connsiteY4" fmla="*/ 958168 h 969643"/>
                  <a:gd name="connsiteX5" fmla="*/ 45203 w 350999"/>
                  <a:gd name="connsiteY5" fmla="*/ 672448 h 969643"/>
                  <a:gd name="connsiteX6" fmla="*/ 1002 w 350999"/>
                  <a:gd name="connsiteY6" fmla="*/ 346772 h 969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0999" h="969643">
                    <a:moveTo>
                      <a:pt x="1002" y="346772"/>
                    </a:moveTo>
                    <a:cubicBezTo>
                      <a:pt x="-777" y="234808"/>
                      <a:pt x="-4509" y="13871"/>
                      <a:pt x="34530" y="662"/>
                    </a:cubicBezTo>
                    <a:cubicBezTo>
                      <a:pt x="73569" y="-12547"/>
                      <a:pt x="182561" y="175176"/>
                      <a:pt x="235236" y="267515"/>
                    </a:cubicBezTo>
                    <a:cubicBezTo>
                      <a:pt x="287911" y="359854"/>
                      <a:pt x="344918" y="439590"/>
                      <a:pt x="350580" y="554699"/>
                    </a:cubicBezTo>
                    <a:cubicBezTo>
                      <a:pt x="356242" y="669808"/>
                      <a:pt x="303281" y="1039055"/>
                      <a:pt x="269207" y="958168"/>
                    </a:cubicBezTo>
                    <a:cubicBezTo>
                      <a:pt x="212601" y="968328"/>
                      <a:pt x="89904" y="774347"/>
                      <a:pt x="45203" y="672448"/>
                    </a:cubicBezTo>
                    <a:cubicBezTo>
                      <a:pt x="502" y="570549"/>
                      <a:pt x="2781" y="458736"/>
                      <a:pt x="1002" y="346772"/>
                    </a:cubicBezTo>
                    <a:close/>
                  </a:path>
                </a:pathLst>
              </a:custGeom>
              <a:grpFill/>
              <a:ln>
                <a:solidFill>
                  <a:srgbClr val="C1272D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1266" name="TextBox 1265">
            <a:extLst>
              <a:ext uri="{FF2B5EF4-FFF2-40B4-BE49-F238E27FC236}">
                <a16:creationId xmlns:a16="http://schemas.microsoft.com/office/drawing/2014/main" id="{B18F7428-3D35-8688-49CA-92C930C28828}"/>
              </a:ext>
            </a:extLst>
          </p:cNvPr>
          <p:cNvSpPr txBox="1"/>
          <p:nvPr/>
        </p:nvSpPr>
        <p:spPr>
          <a:xfrm>
            <a:off x="6485924" y="2045891"/>
            <a:ext cx="128702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PT" dirty="0"/>
              <a:t>NESC </a:t>
            </a:r>
            <a:r>
              <a:rPr lang="pt-PT" dirty="0" err="1"/>
              <a:t>Ctrl</a:t>
            </a:r>
            <a:endParaRPr lang="en-US" dirty="0"/>
          </a:p>
        </p:txBody>
      </p:sp>
      <p:sp>
        <p:nvSpPr>
          <p:cNvPr id="1267" name="TextBox 1266">
            <a:extLst>
              <a:ext uri="{FF2B5EF4-FFF2-40B4-BE49-F238E27FC236}">
                <a16:creationId xmlns:a16="http://schemas.microsoft.com/office/drawing/2014/main" id="{21EC0910-C92C-39A3-0511-9B9CF50E5ED8}"/>
              </a:ext>
            </a:extLst>
          </p:cNvPr>
          <p:cNvSpPr txBox="1"/>
          <p:nvPr/>
        </p:nvSpPr>
        <p:spPr>
          <a:xfrm>
            <a:off x="5746334" y="4197077"/>
            <a:ext cx="249056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PT" dirty="0"/>
              <a:t>NESC PD - Miro1 R272Q</a:t>
            </a:r>
            <a:endParaRPr lang="en-US" dirty="0"/>
          </a:p>
        </p:txBody>
      </p:sp>
      <p:sp>
        <p:nvSpPr>
          <p:cNvPr id="1268" name="TextBox 1267">
            <a:extLst>
              <a:ext uri="{FF2B5EF4-FFF2-40B4-BE49-F238E27FC236}">
                <a16:creationId xmlns:a16="http://schemas.microsoft.com/office/drawing/2014/main" id="{8821A68A-FE74-5DF2-4996-2488E73D12E3}"/>
              </a:ext>
            </a:extLst>
          </p:cNvPr>
          <p:cNvSpPr txBox="1"/>
          <p:nvPr/>
        </p:nvSpPr>
        <p:spPr>
          <a:xfrm>
            <a:off x="5832120" y="6138812"/>
            <a:ext cx="249056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PT" dirty="0"/>
              <a:t>NESC </a:t>
            </a:r>
            <a:r>
              <a:rPr lang="pt-PT" dirty="0" err="1"/>
              <a:t>iCtrl</a:t>
            </a:r>
            <a:endParaRPr lang="en-US" dirty="0"/>
          </a:p>
        </p:txBody>
      </p:sp>
      <p:sp>
        <p:nvSpPr>
          <p:cNvPr id="1270" name="Rectangle 1269">
            <a:extLst>
              <a:ext uri="{FF2B5EF4-FFF2-40B4-BE49-F238E27FC236}">
                <a16:creationId xmlns:a16="http://schemas.microsoft.com/office/drawing/2014/main" id="{C89E8AD5-6A5F-D8CF-82F9-B7B67C74E7BA}"/>
              </a:ext>
            </a:extLst>
          </p:cNvPr>
          <p:cNvSpPr/>
          <p:nvPr/>
        </p:nvSpPr>
        <p:spPr>
          <a:xfrm>
            <a:off x="8428417" y="774702"/>
            <a:ext cx="120144" cy="5123795"/>
          </a:xfrm>
          <a:prstGeom prst="rect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72" name="Straight Arrow Connector 1271">
            <a:extLst>
              <a:ext uri="{FF2B5EF4-FFF2-40B4-BE49-F238E27FC236}">
                <a16:creationId xmlns:a16="http://schemas.microsoft.com/office/drawing/2014/main" id="{276D06A0-B5A0-A31B-026B-ADF6194B78C8}"/>
              </a:ext>
            </a:extLst>
          </p:cNvPr>
          <p:cNvCxnSpPr>
            <a:cxnSpLocks/>
            <a:stCxn id="1270" idx="3"/>
            <a:endCxn id="1275" idx="1"/>
          </p:cNvCxnSpPr>
          <p:nvPr/>
        </p:nvCxnSpPr>
        <p:spPr>
          <a:xfrm flipV="1">
            <a:off x="8548561" y="1588250"/>
            <a:ext cx="1923731" cy="1748350"/>
          </a:xfrm>
          <a:prstGeom prst="straightConnector1">
            <a:avLst/>
          </a:prstGeom>
          <a:ln w="76200"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274" name="Straight Arrow Connector 1273">
            <a:extLst>
              <a:ext uri="{FF2B5EF4-FFF2-40B4-BE49-F238E27FC236}">
                <a16:creationId xmlns:a16="http://schemas.microsoft.com/office/drawing/2014/main" id="{DF27BB1D-BA61-F83C-3DBE-228F7E84151C}"/>
              </a:ext>
            </a:extLst>
          </p:cNvPr>
          <p:cNvCxnSpPr>
            <a:cxnSpLocks/>
            <a:stCxn id="1270" idx="3"/>
            <a:endCxn id="1276" idx="1"/>
          </p:cNvCxnSpPr>
          <p:nvPr/>
        </p:nvCxnSpPr>
        <p:spPr>
          <a:xfrm>
            <a:off x="8548561" y="3336600"/>
            <a:ext cx="1923731" cy="1711318"/>
          </a:xfrm>
          <a:prstGeom prst="straightConnector1">
            <a:avLst/>
          </a:prstGeom>
          <a:ln w="57150"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275" name="TextBox 1274">
            <a:extLst>
              <a:ext uri="{FF2B5EF4-FFF2-40B4-BE49-F238E27FC236}">
                <a16:creationId xmlns:a16="http://schemas.microsoft.com/office/drawing/2014/main" id="{62F8C428-061B-8758-1899-124BB70215DB}"/>
              </a:ext>
            </a:extLst>
          </p:cNvPr>
          <p:cNvSpPr txBox="1"/>
          <p:nvPr/>
        </p:nvSpPr>
        <p:spPr>
          <a:xfrm>
            <a:off x="10472292" y="1265084"/>
            <a:ext cx="128702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PT" dirty="0" err="1"/>
              <a:t>Midbrain</a:t>
            </a:r>
            <a:r>
              <a:rPr lang="pt-PT" dirty="0"/>
              <a:t> </a:t>
            </a:r>
            <a:r>
              <a:rPr lang="pt-PT" dirty="0" err="1"/>
              <a:t>Organoids</a:t>
            </a:r>
            <a:endParaRPr lang="en-US" dirty="0"/>
          </a:p>
        </p:txBody>
      </p:sp>
      <p:sp>
        <p:nvSpPr>
          <p:cNvPr id="1276" name="TextBox 1275">
            <a:extLst>
              <a:ext uri="{FF2B5EF4-FFF2-40B4-BE49-F238E27FC236}">
                <a16:creationId xmlns:a16="http://schemas.microsoft.com/office/drawing/2014/main" id="{387B4491-C4F0-F273-16AB-340D1798031A}"/>
              </a:ext>
            </a:extLst>
          </p:cNvPr>
          <p:cNvSpPr txBox="1"/>
          <p:nvPr/>
        </p:nvSpPr>
        <p:spPr>
          <a:xfrm>
            <a:off x="10472292" y="4724752"/>
            <a:ext cx="155046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PT" dirty="0" err="1"/>
              <a:t>Dopaminergic</a:t>
            </a:r>
            <a:r>
              <a:rPr lang="pt-PT" dirty="0"/>
              <a:t> </a:t>
            </a:r>
            <a:r>
              <a:rPr lang="pt-PT" dirty="0" err="1"/>
              <a:t>neurons</a:t>
            </a:r>
            <a:endParaRPr lang="en-US" dirty="0"/>
          </a:p>
        </p:txBody>
      </p:sp>
      <p:sp>
        <p:nvSpPr>
          <p:cNvPr id="1278" name="TextBox 1277">
            <a:extLst>
              <a:ext uri="{FF2B5EF4-FFF2-40B4-BE49-F238E27FC236}">
                <a16:creationId xmlns:a16="http://schemas.microsoft.com/office/drawing/2014/main" id="{7967FCB2-3278-B4BF-EDCD-21134C8A9B62}"/>
              </a:ext>
            </a:extLst>
          </p:cNvPr>
          <p:cNvSpPr txBox="1"/>
          <p:nvPr/>
        </p:nvSpPr>
        <p:spPr>
          <a:xfrm>
            <a:off x="8322681" y="94861"/>
            <a:ext cx="297233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/>
              <a:t>In vitro </a:t>
            </a:r>
            <a:r>
              <a:rPr lang="en-US" dirty="0"/>
              <a:t>models</a:t>
            </a:r>
          </a:p>
        </p:txBody>
      </p:sp>
      <p:pic>
        <p:nvPicPr>
          <p:cNvPr id="1285" name="Picture 1284">
            <a:extLst>
              <a:ext uri="{FF2B5EF4-FFF2-40B4-BE49-F238E27FC236}">
                <a16:creationId xmlns:a16="http://schemas.microsoft.com/office/drawing/2014/main" id="{1466AC68-80D7-7041-8208-6BA0F98E414E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prstClr val="black"/>
              <a:srgbClr val="008176">
                <a:tint val="45000"/>
                <a:satMod val="400000"/>
              </a:srgbClr>
            </a:duotone>
          </a:blip>
          <a:srcRect r="54738"/>
          <a:stretch/>
        </p:blipFill>
        <p:spPr>
          <a:xfrm flipH="1">
            <a:off x="214950" y="269934"/>
            <a:ext cx="870059" cy="1922273"/>
          </a:xfrm>
          <a:prstGeom prst="rect">
            <a:avLst/>
          </a:prstGeom>
        </p:spPr>
      </p:pic>
      <p:pic>
        <p:nvPicPr>
          <p:cNvPr id="1292" name="Picture 1291">
            <a:extLst>
              <a:ext uri="{FF2B5EF4-FFF2-40B4-BE49-F238E27FC236}">
                <a16:creationId xmlns:a16="http://schemas.microsoft.com/office/drawing/2014/main" id="{1401478C-8BEE-63C9-6649-2F89BE10E0A6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prstClr val="black"/>
              <a:srgbClr val="C1272D">
                <a:tint val="45000"/>
                <a:satMod val="400000"/>
              </a:srgbClr>
            </a:duotone>
          </a:blip>
          <a:srcRect r="54738"/>
          <a:stretch/>
        </p:blipFill>
        <p:spPr>
          <a:xfrm flipH="1">
            <a:off x="216800" y="2455493"/>
            <a:ext cx="870059" cy="1922273"/>
          </a:xfrm>
          <a:prstGeom prst="rect">
            <a:avLst/>
          </a:prstGeom>
        </p:spPr>
      </p:pic>
      <p:grpSp>
        <p:nvGrpSpPr>
          <p:cNvPr id="1302" name="Group 1301">
            <a:extLst>
              <a:ext uri="{FF2B5EF4-FFF2-40B4-BE49-F238E27FC236}">
                <a16:creationId xmlns:a16="http://schemas.microsoft.com/office/drawing/2014/main" id="{1060C7D8-09A6-3CBA-8109-6F90DF06AE35}"/>
              </a:ext>
            </a:extLst>
          </p:cNvPr>
          <p:cNvGrpSpPr/>
          <p:nvPr/>
        </p:nvGrpSpPr>
        <p:grpSpPr>
          <a:xfrm>
            <a:off x="1356867" y="1131845"/>
            <a:ext cx="1321126" cy="296583"/>
            <a:chOff x="1370908" y="1131845"/>
            <a:chExt cx="1321126" cy="296583"/>
          </a:xfrm>
        </p:grpSpPr>
        <p:sp>
          <p:nvSpPr>
            <p:cNvPr id="1293" name="Arrow: Right 1292">
              <a:extLst>
                <a:ext uri="{FF2B5EF4-FFF2-40B4-BE49-F238E27FC236}">
                  <a16:creationId xmlns:a16="http://schemas.microsoft.com/office/drawing/2014/main" id="{A87FBD92-C36D-5265-68FC-62723C46595F}"/>
                </a:ext>
              </a:extLst>
            </p:cNvPr>
            <p:cNvSpPr/>
            <p:nvPr/>
          </p:nvSpPr>
          <p:spPr>
            <a:xfrm>
              <a:off x="1370908" y="1131845"/>
              <a:ext cx="1321126" cy="296583"/>
            </a:xfrm>
            <a:prstGeom prst="rightArrow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96" name="Straight Connector 1295">
              <a:extLst>
                <a:ext uri="{FF2B5EF4-FFF2-40B4-BE49-F238E27FC236}">
                  <a16:creationId xmlns:a16="http://schemas.microsoft.com/office/drawing/2014/main" id="{BA69B5AB-2180-E8A2-052F-C2B0F32A8B5F}"/>
                </a:ext>
              </a:extLst>
            </p:cNvPr>
            <p:cNvCxnSpPr>
              <a:cxnSpLocks/>
            </p:cNvCxnSpPr>
            <p:nvPr/>
          </p:nvCxnSpPr>
          <p:spPr>
            <a:xfrm>
              <a:off x="1504950" y="1137247"/>
              <a:ext cx="0" cy="280838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cxnSp>
          <p:nvCxnSpPr>
            <p:cNvPr id="1297" name="Straight Connector 1296">
              <a:extLst>
                <a:ext uri="{FF2B5EF4-FFF2-40B4-BE49-F238E27FC236}">
                  <a16:creationId xmlns:a16="http://schemas.microsoft.com/office/drawing/2014/main" id="{9EE24C49-8DEC-3C36-BAA9-936CDBFAC908}"/>
                </a:ext>
              </a:extLst>
            </p:cNvPr>
            <p:cNvCxnSpPr>
              <a:cxnSpLocks/>
            </p:cNvCxnSpPr>
            <p:nvPr/>
          </p:nvCxnSpPr>
          <p:spPr>
            <a:xfrm>
              <a:off x="1612195" y="1137247"/>
              <a:ext cx="0" cy="280838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cxnSp>
          <p:nvCxnSpPr>
            <p:cNvPr id="1298" name="Straight Connector 1297">
              <a:extLst>
                <a:ext uri="{FF2B5EF4-FFF2-40B4-BE49-F238E27FC236}">
                  <a16:creationId xmlns:a16="http://schemas.microsoft.com/office/drawing/2014/main" id="{ED0452FC-FD3E-414E-71A7-712E816FCBC2}"/>
                </a:ext>
              </a:extLst>
            </p:cNvPr>
            <p:cNvCxnSpPr>
              <a:cxnSpLocks/>
            </p:cNvCxnSpPr>
            <p:nvPr/>
          </p:nvCxnSpPr>
          <p:spPr>
            <a:xfrm>
              <a:off x="1428750" y="1137247"/>
              <a:ext cx="0" cy="280838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1303" name="Group 1302">
            <a:extLst>
              <a:ext uri="{FF2B5EF4-FFF2-40B4-BE49-F238E27FC236}">
                <a16:creationId xmlns:a16="http://schemas.microsoft.com/office/drawing/2014/main" id="{7E2F1AC3-B8F9-79A7-BE69-2FAF2AF7D7A5}"/>
              </a:ext>
            </a:extLst>
          </p:cNvPr>
          <p:cNvGrpSpPr/>
          <p:nvPr/>
        </p:nvGrpSpPr>
        <p:grpSpPr>
          <a:xfrm>
            <a:off x="1356867" y="3169996"/>
            <a:ext cx="1321126" cy="296583"/>
            <a:chOff x="1370908" y="1131845"/>
            <a:chExt cx="1321126" cy="296583"/>
          </a:xfrm>
        </p:grpSpPr>
        <p:sp>
          <p:nvSpPr>
            <p:cNvPr id="1304" name="Arrow: Right 1303">
              <a:extLst>
                <a:ext uri="{FF2B5EF4-FFF2-40B4-BE49-F238E27FC236}">
                  <a16:creationId xmlns:a16="http://schemas.microsoft.com/office/drawing/2014/main" id="{ECE20FB9-16D0-048C-4A5F-8007840A9080}"/>
                </a:ext>
              </a:extLst>
            </p:cNvPr>
            <p:cNvSpPr/>
            <p:nvPr/>
          </p:nvSpPr>
          <p:spPr>
            <a:xfrm>
              <a:off x="1370908" y="1131845"/>
              <a:ext cx="1321126" cy="296583"/>
            </a:xfrm>
            <a:prstGeom prst="rightArrow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05" name="Straight Connector 1304">
              <a:extLst>
                <a:ext uri="{FF2B5EF4-FFF2-40B4-BE49-F238E27FC236}">
                  <a16:creationId xmlns:a16="http://schemas.microsoft.com/office/drawing/2014/main" id="{456AD3B0-B3C8-0736-58AD-4ABA8C6B3D2A}"/>
                </a:ext>
              </a:extLst>
            </p:cNvPr>
            <p:cNvCxnSpPr>
              <a:cxnSpLocks/>
            </p:cNvCxnSpPr>
            <p:nvPr/>
          </p:nvCxnSpPr>
          <p:spPr>
            <a:xfrm>
              <a:off x="1504950" y="1137247"/>
              <a:ext cx="0" cy="280838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cxnSp>
          <p:nvCxnSpPr>
            <p:cNvPr id="1306" name="Straight Connector 1305">
              <a:extLst>
                <a:ext uri="{FF2B5EF4-FFF2-40B4-BE49-F238E27FC236}">
                  <a16:creationId xmlns:a16="http://schemas.microsoft.com/office/drawing/2014/main" id="{D6209EAF-8190-072D-903C-8EAEDB4A6978}"/>
                </a:ext>
              </a:extLst>
            </p:cNvPr>
            <p:cNvCxnSpPr>
              <a:cxnSpLocks/>
            </p:cNvCxnSpPr>
            <p:nvPr/>
          </p:nvCxnSpPr>
          <p:spPr>
            <a:xfrm>
              <a:off x="1612195" y="1137247"/>
              <a:ext cx="0" cy="280838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cxnSp>
          <p:nvCxnSpPr>
            <p:cNvPr id="1307" name="Straight Connector 1306">
              <a:extLst>
                <a:ext uri="{FF2B5EF4-FFF2-40B4-BE49-F238E27FC236}">
                  <a16:creationId xmlns:a16="http://schemas.microsoft.com/office/drawing/2014/main" id="{A54AA5DB-B38D-06BC-D00A-1885AB961D37}"/>
                </a:ext>
              </a:extLst>
            </p:cNvPr>
            <p:cNvCxnSpPr>
              <a:cxnSpLocks/>
            </p:cNvCxnSpPr>
            <p:nvPr/>
          </p:nvCxnSpPr>
          <p:spPr>
            <a:xfrm>
              <a:off x="1428750" y="1137247"/>
              <a:ext cx="0" cy="280838"/>
            </a:xfrm>
            <a:prstGeom prst="line">
              <a:avLst/>
            </a:prstGeom>
            <a:ln>
              <a:solidFill>
                <a:schemeClr val="bg1"/>
              </a:solidFill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57588957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2EC71506-6946-B58F-F0A2-CD4AD66EA100}"/>
              </a:ext>
            </a:extLst>
          </p:cNvPr>
          <p:cNvSpPr txBox="1"/>
          <p:nvPr/>
        </p:nvSpPr>
        <p:spPr>
          <a:xfrm>
            <a:off x="499617" y="1265084"/>
            <a:ext cx="128702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PT" dirty="0" err="1"/>
              <a:t>Midbrain</a:t>
            </a:r>
            <a:r>
              <a:rPr lang="pt-PT" dirty="0"/>
              <a:t> </a:t>
            </a:r>
            <a:r>
              <a:rPr lang="pt-PT" dirty="0" err="1"/>
              <a:t>Organoids</a:t>
            </a:r>
            <a:endParaRPr lang="en-US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5BF2582-2C8E-A80E-FD4C-3959C629EFDF}"/>
              </a:ext>
            </a:extLst>
          </p:cNvPr>
          <p:cNvSpPr txBox="1"/>
          <p:nvPr/>
        </p:nvSpPr>
        <p:spPr>
          <a:xfrm>
            <a:off x="656573" y="4724752"/>
            <a:ext cx="155046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PT" dirty="0" err="1"/>
              <a:t>Dopaminergic</a:t>
            </a:r>
            <a:r>
              <a:rPr lang="pt-PT" dirty="0"/>
              <a:t> </a:t>
            </a:r>
            <a:r>
              <a:rPr lang="pt-PT" dirty="0" err="1"/>
              <a:t>neurons</a:t>
            </a:r>
            <a:endParaRPr lang="en-US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CB8D46A-F528-33B4-79A9-922800F5D44C}"/>
              </a:ext>
            </a:extLst>
          </p:cNvPr>
          <p:cNvSpPr/>
          <p:nvPr/>
        </p:nvSpPr>
        <p:spPr>
          <a:xfrm>
            <a:off x="914400" y="2009775"/>
            <a:ext cx="1809750" cy="44767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1B5AB197-CE80-57F8-032E-B16136F1CDCA}"/>
              </a:ext>
            </a:extLst>
          </p:cNvPr>
          <p:cNvSpPr/>
          <p:nvPr/>
        </p:nvSpPr>
        <p:spPr>
          <a:xfrm>
            <a:off x="2724150" y="2009774"/>
            <a:ext cx="1114425" cy="447675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536574C-B870-C8A9-38FB-D016953298E6}"/>
              </a:ext>
            </a:extLst>
          </p:cNvPr>
          <p:cNvSpPr/>
          <p:nvPr/>
        </p:nvSpPr>
        <p:spPr>
          <a:xfrm>
            <a:off x="3838575" y="2009773"/>
            <a:ext cx="1809750" cy="447675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8873A4E-6DB6-E9CF-2908-559A1D401A63}"/>
              </a:ext>
            </a:extLst>
          </p:cNvPr>
          <p:cNvSpPr txBox="1"/>
          <p:nvPr/>
        </p:nvSpPr>
        <p:spPr>
          <a:xfrm>
            <a:off x="966789" y="2095110"/>
            <a:ext cx="130968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PT" sz="1200" dirty="0"/>
              <a:t>AA, CHIR, PMA</a:t>
            </a:r>
            <a:endParaRPr lang="en-US" sz="1200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16ABF04-F597-C199-7B3C-EDECFA68E700}"/>
              </a:ext>
            </a:extLst>
          </p:cNvPr>
          <p:cNvSpPr txBox="1"/>
          <p:nvPr/>
        </p:nvSpPr>
        <p:spPr>
          <a:xfrm>
            <a:off x="499617" y="2403259"/>
            <a:ext cx="68148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PT" sz="1200" dirty="0" err="1"/>
              <a:t>Day</a:t>
            </a:r>
            <a:r>
              <a:rPr lang="pt-PT" sz="1200" dirty="0"/>
              <a:t>: 0</a:t>
            </a:r>
            <a:endParaRPr lang="en-US" sz="1200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8AE0F283-D453-FA68-FDEA-2E784705A4B6}"/>
              </a:ext>
            </a:extLst>
          </p:cNvPr>
          <p:cNvSpPr txBox="1"/>
          <p:nvPr/>
        </p:nvSpPr>
        <p:spPr>
          <a:xfrm>
            <a:off x="2543175" y="2403259"/>
            <a:ext cx="36195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PT" sz="1200" dirty="0"/>
              <a:t>10</a:t>
            </a:r>
            <a:endParaRPr lang="en-US" sz="1200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FB69467-275E-3BAE-FFA2-80897BA9CF3F}"/>
              </a:ext>
            </a:extLst>
          </p:cNvPr>
          <p:cNvSpPr txBox="1"/>
          <p:nvPr/>
        </p:nvSpPr>
        <p:spPr>
          <a:xfrm>
            <a:off x="3676650" y="2403259"/>
            <a:ext cx="36195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PT" sz="1200" dirty="0"/>
              <a:t>16</a:t>
            </a:r>
            <a:endParaRPr lang="en-US" sz="1200" dirty="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9A9F811D-2DB4-4339-9679-932362947E78}"/>
              </a:ext>
            </a:extLst>
          </p:cNvPr>
          <p:cNvSpPr txBox="1"/>
          <p:nvPr/>
        </p:nvSpPr>
        <p:spPr>
          <a:xfrm>
            <a:off x="4562475" y="2403259"/>
            <a:ext cx="36195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PT" sz="1200" dirty="0"/>
              <a:t>20</a:t>
            </a:r>
            <a:endParaRPr lang="en-US" sz="1200" dirty="0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7D2542B-F726-4658-3F1E-676965B3221E}"/>
              </a:ext>
            </a:extLst>
          </p:cNvPr>
          <p:cNvSpPr txBox="1"/>
          <p:nvPr/>
        </p:nvSpPr>
        <p:spPr>
          <a:xfrm>
            <a:off x="5457825" y="2403259"/>
            <a:ext cx="36195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PT" sz="1200" dirty="0"/>
              <a:t>30</a:t>
            </a:r>
            <a:endParaRPr lang="en-US" sz="1200" dirty="0"/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22D208B1-006F-5D4F-EB7F-514CEE290F2E}"/>
              </a:ext>
            </a:extLst>
          </p:cNvPr>
          <p:cNvCxnSpPr/>
          <p:nvPr/>
        </p:nvCxnSpPr>
        <p:spPr>
          <a:xfrm>
            <a:off x="2276475" y="1892349"/>
            <a:ext cx="0" cy="540000"/>
          </a:xfrm>
          <a:prstGeom prst="line">
            <a:avLst/>
          </a:prstGeom>
          <a:ln>
            <a:headEnd type="arrow" w="med" len="med"/>
            <a:tailEnd type="non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6" name="TextBox 15">
            <a:extLst>
              <a:ext uri="{FF2B5EF4-FFF2-40B4-BE49-F238E27FC236}">
                <a16:creationId xmlns:a16="http://schemas.microsoft.com/office/drawing/2014/main" id="{F43C4E97-56F4-8D6F-31C6-FE37BD3EB0EF}"/>
              </a:ext>
            </a:extLst>
          </p:cNvPr>
          <p:cNvSpPr txBox="1"/>
          <p:nvPr/>
        </p:nvSpPr>
        <p:spPr>
          <a:xfrm>
            <a:off x="2100263" y="2403259"/>
            <a:ext cx="36195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PT" sz="1200" dirty="0"/>
              <a:t>8</a:t>
            </a:r>
            <a:endParaRPr lang="en-US" sz="1200" dirty="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9FC8563-079B-E981-8E47-66E8DD27004C}"/>
              </a:ext>
            </a:extLst>
          </p:cNvPr>
          <p:cNvSpPr txBox="1"/>
          <p:nvPr/>
        </p:nvSpPr>
        <p:spPr>
          <a:xfrm>
            <a:off x="2028825" y="1430684"/>
            <a:ext cx="10287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PT" sz="1200" dirty="0" err="1"/>
              <a:t>Geltrex</a:t>
            </a:r>
            <a:r>
              <a:rPr lang="pt-PT" sz="1200" dirty="0"/>
              <a:t> </a:t>
            </a:r>
            <a:r>
              <a:rPr lang="pt-PT" sz="1200" dirty="0" err="1"/>
              <a:t>embedding</a:t>
            </a:r>
            <a:endParaRPr lang="en-US" sz="1200" dirty="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D7253AC-44FD-03A9-30E2-A2E14C2A95B3}"/>
              </a:ext>
            </a:extLst>
          </p:cNvPr>
          <p:cNvSpPr txBox="1"/>
          <p:nvPr/>
        </p:nvSpPr>
        <p:spPr>
          <a:xfrm>
            <a:off x="2589124" y="2008803"/>
            <a:ext cx="138279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PT" sz="1200" dirty="0"/>
              <a:t>AA, </a:t>
            </a:r>
            <a:r>
              <a:rPr lang="pt-PT" sz="1200" dirty="0" err="1"/>
              <a:t>cAMP</a:t>
            </a:r>
            <a:r>
              <a:rPr lang="pt-PT" sz="1200" dirty="0"/>
              <a:t>, BDNF, GDNF, TGF</a:t>
            </a:r>
            <a:r>
              <a:rPr lang="el-GR" sz="1200" dirty="0"/>
              <a:t>β</a:t>
            </a:r>
            <a:r>
              <a:rPr lang="pt-PT" sz="1200" dirty="0"/>
              <a:t>, PMA</a:t>
            </a:r>
            <a:endParaRPr lang="en-US" sz="1200" dirty="0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F012D31-C5F0-9571-DA9C-CD2F5A4600DD}"/>
              </a:ext>
            </a:extLst>
          </p:cNvPr>
          <p:cNvSpPr txBox="1"/>
          <p:nvPr/>
        </p:nvSpPr>
        <p:spPr>
          <a:xfrm>
            <a:off x="3994898" y="2017356"/>
            <a:ext cx="138279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PT" sz="1200" dirty="0"/>
              <a:t>AA, </a:t>
            </a:r>
            <a:r>
              <a:rPr lang="pt-PT" sz="1200" dirty="0" err="1"/>
              <a:t>cAMP</a:t>
            </a:r>
            <a:r>
              <a:rPr lang="pt-PT" sz="1200" dirty="0"/>
              <a:t>, BDNF, GDNF, TGF</a:t>
            </a:r>
            <a:r>
              <a:rPr lang="el-GR" sz="1200" dirty="0"/>
              <a:t>β</a:t>
            </a:r>
            <a:endParaRPr lang="en-US" sz="1200" dirty="0"/>
          </a:p>
        </p:txBody>
      </p:sp>
      <p:sp>
        <p:nvSpPr>
          <p:cNvPr id="60" name="Arrow: Right 59">
            <a:extLst>
              <a:ext uri="{FF2B5EF4-FFF2-40B4-BE49-F238E27FC236}">
                <a16:creationId xmlns:a16="http://schemas.microsoft.com/office/drawing/2014/main" id="{B05FB05C-E8DD-AACA-330B-0FBB32CB9C68}"/>
              </a:ext>
            </a:extLst>
          </p:cNvPr>
          <p:cNvSpPr/>
          <p:nvPr/>
        </p:nvSpPr>
        <p:spPr>
          <a:xfrm>
            <a:off x="5986221" y="718609"/>
            <a:ext cx="1321126" cy="296583"/>
          </a:xfrm>
          <a:prstGeom prst="rightArrow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Arrow: Right 60">
            <a:extLst>
              <a:ext uri="{FF2B5EF4-FFF2-40B4-BE49-F238E27FC236}">
                <a16:creationId xmlns:a16="http://schemas.microsoft.com/office/drawing/2014/main" id="{F822DC76-542C-BF21-F666-2677C9132394}"/>
              </a:ext>
            </a:extLst>
          </p:cNvPr>
          <p:cNvSpPr/>
          <p:nvPr/>
        </p:nvSpPr>
        <p:spPr>
          <a:xfrm>
            <a:off x="5985623" y="1712220"/>
            <a:ext cx="1321126" cy="296583"/>
          </a:xfrm>
          <a:prstGeom prst="rightArrow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Arrow: Right 61">
            <a:extLst>
              <a:ext uri="{FF2B5EF4-FFF2-40B4-BE49-F238E27FC236}">
                <a16:creationId xmlns:a16="http://schemas.microsoft.com/office/drawing/2014/main" id="{287DB6C0-EADF-FE33-4F91-110133BDF7D9}"/>
              </a:ext>
            </a:extLst>
          </p:cNvPr>
          <p:cNvSpPr/>
          <p:nvPr/>
        </p:nvSpPr>
        <p:spPr>
          <a:xfrm>
            <a:off x="5985623" y="2705831"/>
            <a:ext cx="1321126" cy="296583"/>
          </a:xfrm>
          <a:prstGeom prst="rightArrow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TextBox 142">
            <a:extLst>
              <a:ext uri="{FF2B5EF4-FFF2-40B4-BE49-F238E27FC236}">
                <a16:creationId xmlns:a16="http://schemas.microsoft.com/office/drawing/2014/main" id="{1597602C-1825-D76E-E824-8282DDAE9858}"/>
              </a:ext>
            </a:extLst>
          </p:cNvPr>
          <p:cNvSpPr txBox="1"/>
          <p:nvPr/>
        </p:nvSpPr>
        <p:spPr>
          <a:xfrm>
            <a:off x="8649774" y="687764"/>
            <a:ext cx="128702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PT" dirty="0"/>
              <a:t>MO </a:t>
            </a:r>
            <a:r>
              <a:rPr lang="pt-PT" dirty="0" err="1"/>
              <a:t>Ctrl</a:t>
            </a:r>
            <a:endParaRPr lang="en-US" dirty="0"/>
          </a:p>
        </p:txBody>
      </p:sp>
      <p:sp>
        <p:nvSpPr>
          <p:cNvPr id="144" name="TextBox 143">
            <a:extLst>
              <a:ext uri="{FF2B5EF4-FFF2-40B4-BE49-F238E27FC236}">
                <a16:creationId xmlns:a16="http://schemas.microsoft.com/office/drawing/2014/main" id="{70F8119F-55B3-B65B-467B-6E99C136B5DA}"/>
              </a:ext>
            </a:extLst>
          </p:cNvPr>
          <p:cNvSpPr txBox="1"/>
          <p:nvPr/>
        </p:nvSpPr>
        <p:spPr>
          <a:xfrm>
            <a:off x="8649774" y="1678610"/>
            <a:ext cx="249056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PT" dirty="0"/>
              <a:t>MO PD - Miro1 R272Q</a:t>
            </a:r>
            <a:endParaRPr lang="en-US" dirty="0"/>
          </a:p>
        </p:txBody>
      </p:sp>
      <p:sp>
        <p:nvSpPr>
          <p:cNvPr id="145" name="TextBox 144">
            <a:extLst>
              <a:ext uri="{FF2B5EF4-FFF2-40B4-BE49-F238E27FC236}">
                <a16:creationId xmlns:a16="http://schemas.microsoft.com/office/drawing/2014/main" id="{DC309E0B-983C-78B4-F528-5D608FF6E7A4}"/>
              </a:ext>
            </a:extLst>
          </p:cNvPr>
          <p:cNvSpPr txBox="1"/>
          <p:nvPr/>
        </p:nvSpPr>
        <p:spPr>
          <a:xfrm>
            <a:off x="8649774" y="2669456"/>
            <a:ext cx="249056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PT" dirty="0"/>
              <a:t>MO </a:t>
            </a:r>
            <a:r>
              <a:rPr lang="pt-PT" dirty="0" err="1"/>
              <a:t>iCtrl</a:t>
            </a:r>
            <a:endParaRPr lang="en-US" dirty="0"/>
          </a:p>
        </p:txBody>
      </p:sp>
      <p:sp>
        <p:nvSpPr>
          <p:cNvPr id="147" name="Rectangle 146">
            <a:extLst>
              <a:ext uri="{FF2B5EF4-FFF2-40B4-BE49-F238E27FC236}">
                <a16:creationId xmlns:a16="http://schemas.microsoft.com/office/drawing/2014/main" id="{6213E668-7828-F7C7-59A7-99C7B6F4EC4F}"/>
              </a:ext>
            </a:extLst>
          </p:cNvPr>
          <p:cNvSpPr/>
          <p:nvPr/>
        </p:nvSpPr>
        <p:spPr>
          <a:xfrm>
            <a:off x="19275" y="3781472"/>
            <a:ext cx="3600000" cy="44767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8" name="Rectangle 147">
            <a:extLst>
              <a:ext uri="{FF2B5EF4-FFF2-40B4-BE49-F238E27FC236}">
                <a16:creationId xmlns:a16="http://schemas.microsoft.com/office/drawing/2014/main" id="{B155D098-5C64-2894-7438-BB3969C77F24}"/>
              </a:ext>
            </a:extLst>
          </p:cNvPr>
          <p:cNvSpPr/>
          <p:nvPr/>
        </p:nvSpPr>
        <p:spPr>
          <a:xfrm>
            <a:off x="3619275" y="3781472"/>
            <a:ext cx="2160000" cy="447675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" name="Rectangle 148">
            <a:extLst>
              <a:ext uri="{FF2B5EF4-FFF2-40B4-BE49-F238E27FC236}">
                <a16:creationId xmlns:a16="http://schemas.microsoft.com/office/drawing/2014/main" id="{393F4C66-82BA-9DD6-6F74-74F56A98C850}"/>
              </a:ext>
            </a:extLst>
          </p:cNvPr>
          <p:cNvSpPr/>
          <p:nvPr/>
        </p:nvSpPr>
        <p:spPr>
          <a:xfrm>
            <a:off x="5779274" y="3781472"/>
            <a:ext cx="5040000" cy="447675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TextBox 150">
            <a:extLst>
              <a:ext uri="{FF2B5EF4-FFF2-40B4-BE49-F238E27FC236}">
                <a16:creationId xmlns:a16="http://schemas.microsoft.com/office/drawing/2014/main" id="{347F6EDA-4AD3-50D1-2016-CB92C0461557}"/>
              </a:ext>
            </a:extLst>
          </p:cNvPr>
          <p:cNvSpPr txBox="1"/>
          <p:nvPr/>
        </p:nvSpPr>
        <p:spPr>
          <a:xfrm>
            <a:off x="652517" y="5970216"/>
            <a:ext cx="68148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PT" sz="1200" dirty="0" err="1"/>
              <a:t>Day</a:t>
            </a:r>
            <a:r>
              <a:rPr lang="pt-PT" sz="1200" dirty="0"/>
              <a:t>: 0</a:t>
            </a:r>
            <a:endParaRPr lang="en-US" sz="1200" dirty="0"/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1D732A3B-EC91-D937-21F8-AA35B0873F55}"/>
              </a:ext>
            </a:extLst>
          </p:cNvPr>
          <p:cNvSpPr txBox="1"/>
          <p:nvPr/>
        </p:nvSpPr>
        <p:spPr>
          <a:xfrm>
            <a:off x="5610725" y="5970216"/>
            <a:ext cx="36195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PT" sz="1200" dirty="0"/>
              <a:t>30</a:t>
            </a:r>
            <a:endParaRPr lang="en-US" sz="1200" dirty="0"/>
          </a:p>
        </p:txBody>
      </p:sp>
      <p:sp>
        <p:nvSpPr>
          <p:cNvPr id="161" name="Arrow: Right 160">
            <a:extLst>
              <a:ext uri="{FF2B5EF4-FFF2-40B4-BE49-F238E27FC236}">
                <a16:creationId xmlns:a16="http://schemas.microsoft.com/office/drawing/2014/main" id="{AEE8CED0-2E2B-842C-7A09-7CF380717D97}"/>
              </a:ext>
            </a:extLst>
          </p:cNvPr>
          <p:cNvSpPr/>
          <p:nvPr/>
        </p:nvSpPr>
        <p:spPr>
          <a:xfrm>
            <a:off x="5986221" y="4259993"/>
            <a:ext cx="1321126" cy="296583"/>
          </a:xfrm>
          <a:prstGeom prst="rightArrow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2" name="Arrow: Right 161">
            <a:extLst>
              <a:ext uri="{FF2B5EF4-FFF2-40B4-BE49-F238E27FC236}">
                <a16:creationId xmlns:a16="http://schemas.microsoft.com/office/drawing/2014/main" id="{91D25CCF-4154-77B8-2108-BBC5FA61A3D3}"/>
              </a:ext>
            </a:extLst>
          </p:cNvPr>
          <p:cNvSpPr/>
          <p:nvPr/>
        </p:nvSpPr>
        <p:spPr>
          <a:xfrm>
            <a:off x="5985623" y="5253604"/>
            <a:ext cx="1321126" cy="296583"/>
          </a:xfrm>
          <a:prstGeom prst="rightArrow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" name="Arrow: Right 162">
            <a:extLst>
              <a:ext uri="{FF2B5EF4-FFF2-40B4-BE49-F238E27FC236}">
                <a16:creationId xmlns:a16="http://schemas.microsoft.com/office/drawing/2014/main" id="{F051351E-C811-A1B9-CF14-4D938ECD375D}"/>
              </a:ext>
            </a:extLst>
          </p:cNvPr>
          <p:cNvSpPr/>
          <p:nvPr/>
        </p:nvSpPr>
        <p:spPr>
          <a:xfrm>
            <a:off x="5985623" y="6247215"/>
            <a:ext cx="1321126" cy="296583"/>
          </a:xfrm>
          <a:prstGeom prst="rightArrow">
            <a:avLst/>
          </a:prstGeo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087A55BD-3781-0877-FBEE-CCEF57405F74}"/>
              </a:ext>
            </a:extLst>
          </p:cNvPr>
          <p:cNvSpPr txBox="1"/>
          <p:nvPr/>
        </p:nvSpPr>
        <p:spPr>
          <a:xfrm>
            <a:off x="8649774" y="4229148"/>
            <a:ext cx="128702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PT" dirty="0"/>
              <a:t>MO </a:t>
            </a:r>
            <a:r>
              <a:rPr lang="pt-PT" dirty="0" err="1"/>
              <a:t>Ctrl</a:t>
            </a:r>
            <a:endParaRPr lang="en-US" dirty="0"/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BA901BB5-FF4F-4E87-0F26-C35477FE9CB8}"/>
              </a:ext>
            </a:extLst>
          </p:cNvPr>
          <p:cNvSpPr txBox="1"/>
          <p:nvPr/>
        </p:nvSpPr>
        <p:spPr>
          <a:xfrm>
            <a:off x="8649774" y="5219994"/>
            <a:ext cx="249056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PT" dirty="0"/>
              <a:t>MO PD - Miro1 R272Q</a:t>
            </a:r>
            <a:endParaRPr lang="en-US" dirty="0"/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0E29F5E5-C9F2-160E-146E-4EC819108E1E}"/>
              </a:ext>
            </a:extLst>
          </p:cNvPr>
          <p:cNvSpPr txBox="1"/>
          <p:nvPr/>
        </p:nvSpPr>
        <p:spPr>
          <a:xfrm>
            <a:off x="8649774" y="6210840"/>
            <a:ext cx="249056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PT" dirty="0"/>
              <a:t>MO </a:t>
            </a:r>
            <a:r>
              <a:rPr lang="pt-PT" dirty="0" err="1"/>
              <a:t>iCtrl</a:t>
            </a:r>
            <a:endParaRPr lang="en-US" dirty="0"/>
          </a:p>
        </p:txBody>
      </p: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59D18A54-DE48-A966-29D4-9ECB45C5879F}"/>
              </a:ext>
            </a:extLst>
          </p:cNvPr>
          <p:cNvCxnSpPr>
            <a:cxnSpLocks/>
          </p:cNvCxnSpPr>
          <p:nvPr/>
        </p:nvCxnSpPr>
        <p:spPr>
          <a:xfrm>
            <a:off x="0" y="3429000"/>
            <a:ext cx="12192000" cy="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70" name="TextBox 169">
            <a:extLst>
              <a:ext uri="{FF2B5EF4-FFF2-40B4-BE49-F238E27FC236}">
                <a16:creationId xmlns:a16="http://schemas.microsoft.com/office/drawing/2014/main" id="{D2B81481-0BED-853D-2002-B05FDFDD0539}"/>
              </a:ext>
            </a:extLst>
          </p:cNvPr>
          <p:cNvSpPr txBox="1"/>
          <p:nvPr/>
        </p:nvSpPr>
        <p:spPr>
          <a:xfrm>
            <a:off x="7524745" y="1569183"/>
            <a:ext cx="96594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PT" dirty="0"/>
              <a:t>MO </a:t>
            </a:r>
            <a:r>
              <a:rPr lang="pt-PT" dirty="0" err="1"/>
              <a:t>Drawing</a:t>
            </a:r>
            <a:endParaRPr lang="en-US" dirty="0"/>
          </a:p>
        </p:txBody>
      </p:sp>
      <p:sp>
        <p:nvSpPr>
          <p:cNvPr id="171" name="TextBox 170">
            <a:extLst>
              <a:ext uri="{FF2B5EF4-FFF2-40B4-BE49-F238E27FC236}">
                <a16:creationId xmlns:a16="http://schemas.microsoft.com/office/drawing/2014/main" id="{1730F78C-46EA-101B-3147-B10F2B0FC59A}"/>
              </a:ext>
            </a:extLst>
          </p:cNvPr>
          <p:cNvSpPr txBox="1"/>
          <p:nvPr/>
        </p:nvSpPr>
        <p:spPr>
          <a:xfrm>
            <a:off x="7485758" y="4724752"/>
            <a:ext cx="96594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PT" dirty="0"/>
              <a:t>DA </a:t>
            </a:r>
            <a:r>
              <a:rPr lang="pt-PT" dirty="0" err="1"/>
              <a:t>neuron</a:t>
            </a:r>
            <a:r>
              <a:rPr lang="pt-PT" dirty="0"/>
              <a:t> </a:t>
            </a:r>
            <a:r>
              <a:rPr lang="pt-PT" dirty="0" err="1"/>
              <a:t>Drawing</a:t>
            </a:r>
            <a:endParaRPr lang="en-US" dirty="0"/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E8E7352-8C56-74F9-7569-4FE6F91414CF}"/>
              </a:ext>
            </a:extLst>
          </p:cNvPr>
          <p:cNvCxnSpPr/>
          <p:nvPr/>
        </p:nvCxnSpPr>
        <p:spPr>
          <a:xfrm>
            <a:off x="3676650" y="5047917"/>
            <a:ext cx="0" cy="50227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7014032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D68DA9AD-D548-84C3-E1F2-DB0310E79D31}"/>
              </a:ext>
            </a:extLst>
          </p:cNvPr>
          <p:cNvSpPr/>
          <p:nvPr/>
        </p:nvSpPr>
        <p:spPr>
          <a:xfrm>
            <a:off x="1606782" y="132620"/>
            <a:ext cx="3277347" cy="3150106"/>
          </a:xfrm>
          <a:custGeom>
            <a:avLst/>
            <a:gdLst>
              <a:gd name="connsiteX0" fmla="*/ 218480 w 1952609"/>
              <a:gd name="connsiteY0" fmla="*/ 244163 h 1884619"/>
              <a:gd name="connsiteX1" fmla="*/ 427486 w 1952609"/>
              <a:gd name="connsiteY1" fmla="*/ 78700 h 1884619"/>
              <a:gd name="connsiteX2" fmla="*/ 671326 w 1952609"/>
              <a:gd name="connsiteY2" fmla="*/ 61283 h 1884619"/>
              <a:gd name="connsiteX3" fmla="*/ 723577 w 1952609"/>
              <a:gd name="connsiteY3" fmla="*/ 78700 h 1884619"/>
              <a:gd name="connsiteX4" fmla="*/ 1019669 w 1952609"/>
              <a:gd name="connsiteY4" fmla="*/ 323 h 1884619"/>
              <a:gd name="connsiteX5" fmla="*/ 1298343 w 1952609"/>
              <a:gd name="connsiteY5" fmla="*/ 113534 h 1884619"/>
              <a:gd name="connsiteX6" fmla="*/ 1463806 w 1952609"/>
              <a:gd name="connsiteY6" fmla="*/ 139660 h 1884619"/>
              <a:gd name="connsiteX7" fmla="*/ 1629269 w 1952609"/>
              <a:gd name="connsiteY7" fmla="*/ 339957 h 1884619"/>
              <a:gd name="connsiteX8" fmla="*/ 1925360 w 1952609"/>
              <a:gd name="connsiteY8" fmla="*/ 540254 h 1884619"/>
              <a:gd name="connsiteX9" fmla="*/ 1916651 w 1952609"/>
              <a:gd name="connsiteY9" fmla="*/ 1158563 h 1884619"/>
              <a:gd name="connsiteX10" fmla="*/ 1725063 w 1952609"/>
              <a:gd name="connsiteY10" fmla="*/ 1654951 h 1884619"/>
              <a:gd name="connsiteX11" fmla="*/ 1263509 w 1952609"/>
              <a:gd name="connsiteY11" fmla="*/ 1811705 h 1884619"/>
              <a:gd name="connsiteX12" fmla="*/ 1089337 w 1952609"/>
              <a:gd name="connsiteY12" fmla="*/ 1742037 h 1884619"/>
              <a:gd name="connsiteX13" fmla="*/ 871623 w 1952609"/>
              <a:gd name="connsiteY13" fmla="*/ 1881374 h 1884619"/>
              <a:gd name="connsiteX14" fmla="*/ 575531 w 1952609"/>
              <a:gd name="connsiteY14" fmla="*/ 1820414 h 1884619"/>
              <a:gd name="connsiteX15" fmla="*/ 410069 w 1952609"/>
              <a:gd name="connsiteY15" fmla="*/ 1602700 h 1884619"/>
              <a:gd name="connsiteX16" fmla="*/ 61726 w 1952609"/>
              <a:gd name="connsiteY16" fmla="*/ 1498197 h 1884619"/>
              <a:gd name="connsiteX17" fmla="*/ 766 w 1952609"/>
              <a:gd name="connsiteY17" fmla="*/ 1019225 h 1884619"/>
              <a:gd name="connsiteX18" fmla="*/ 70434 w 1952609"/>
              <a:gd name="connsiteY18" fmla="*/ 470585 h 1884619"/>
              <a:gd name="connsiteX19" fmla="*/ 322983 w 1952609"/>
              <a:gd name="connsiteY19" fmla="*/ 148368 h 1884619"/>
              <a:gd name="connsiteX20" fmla="*/ 375234 w 1952609"/>
              <a:gd name="connsiteY20" fmla="*/ 104825 h 1884619"/>
              <a:gd name="connsiteX0" fmla="*/ 218480 w 1952609"/>
              <a:gd name="connsiteY0" fmla="*/ 244163 h 1884619"/>
              <a:gd name="connsiteX1" fmla="*/ 427486 w 1952609"/>
              <a:gd name="connsiteY1" fmla="*/ 78700 h 1884619"/>
              <a:gd name="connsiteX2" fmla="*/ 671326 w 1952609"/>
              <a:gd name="connsiteY2" fmla="*/ 61283 h 1884619"/>
              <a:gd name="connsiteX3" fmla="*/ 723577 w 1952609"/>
              <a:gd name="connsiteY3" fmla="*/ 78700 h 1884619"/>
              <a:gd name="connsiteX4" fmla="*/ 1019669 w 1952609"/>
              <a:gd name="connsiteY4" fmla="*/ 323 h 1884619"/>
              <a:gd name="connsiteX5" fmla="*/ 1298343 w 1952609"/>
              <a:gd name="connsiteY5" fmla="*/ 113534 h 1884619"/>
              <a:gd name="connsiteX6" fmla="*/ 1463806 w 1952609"/>
              <a:gd name="connsiteY6" fmla="*/ 139660 h 1884619"/>
              <a:gd name="connsiteX7" fmla="*/ 1629269 w 1952609"/>
              <a:gd name="connsiteY7" fmla="*/ 339957 h 1884619"/>
              <a:gd name="connsiteX8" fmla="*/ 1925360 w 1952609"/>
              <a:gd name="connsiteY8" fmla="*/ 540254 h 1884619"/>
              <a:gd name="connsiteX9" fmla="*/ 1916651 w 1952609"/>
              <a:gd name="connsiteY9" fmla="*/ 1158563 h 1884619"/>
              <a:gd name="connsiteX10" fmla="*/ 1725063 w 1952609"/>
              <a:gd name="connsiteY10" fmla="*/ 1654951 h 1884619"/>
              <a:gd name="connsiteX11" fmla="*/ 1263509 w 1952609"/>
              <a:gd name="connsiteY11" fmla="*/ 1811705 h 1884619"/>
              <a:gd name="connsiteX12" fmla="*/ 1089337 w 1952609"/>
              <a:gd name="connsiteY12" fmla="*/ 1742037 h 1884619"/>
              <a:gd name="connsiteX13" fmla="*/ 871623 w 1952609"/>
              <a:gd name="connsiteY13" fmla="*/ 1881374 h 1884619"/>
              <a:gd name="connsiteX14" fmla="*/ 575531 w 1952609"/>
              <a:gd name="connsiteY14" fmla="*/ 1820414 h 1884619"/>
              <a:gd name="connsiteX15" fmla="*/ 410069 w 1952609"/>
              <a:gd name="connsiteY15" fmla="*/ 1602700 h 1884619"/>
              <a:gd name="connsiteX16" fmla="*/ 61726 w 1952609"/>
              <a:gd name="connsiteY16" fmla="*/ 1498197 h 1884619"/>
              <a:gd name="connsiteX17" fmla="*/ 766 w 1952609"/>
              <a:gd name="connsiteY17" fmla="*/ 1019225 h 1884619"/>
              <a:gd name="connsiteX18" fmla="*/ 70434 w 1952609"/>
              <a:gd name="connsiteY18" fmla="*/ 470585 h 1884619"/>
              <a:gd name="connsiteX19" fmla="*/ 371994 w 1952609"/>
              <a:gd name="connsiteY19" fmla="*/ 221145 h 1884619"/>
              <a:gd name="connsiteX20" fmla="*/ 375234 w 1952609"/>
              <a:gd name="connsiteY20" fmla="*/ 104825 h 1884619"/>
              <a:gd name="connsiteX0" fmla="*/ 394920 w 1952609"/>
              <a:gd name="connsiteY0" fmla="*/ 127720 h 1884619"/>
              <a:gd name="connsiteX1" fmla="*/ 427486 w 1952609"/>
              <a:gd name="connsiteY1" fmla="*/ 78700 h 1884619"/>
              <a:gd name="connsiteX2" fmla="*/ 671326 w 1952609"/>
              <a:gd name="connsiteY2" fmla="*/ 61283 h 1884619"/>
              <a:gd name="connsiteX3" fmla="*/ 723577 w 1952609"/>
              <a:gd name="connsiteY3" fmla="*/ 78700 h 1884619"/>
              <a:gd name="connsiteX4" fmla="*/ 1019669 w 1952609"/>
              <a:gd name="connsiteY4" fmla="*/ 323 h 1884619"/>
              <a:gd name="connsiteX5" fmla="*/ 1298343 w 1952609"/>
              <a:gd name="connsiteY5" fmla="*/ 113534 h 1884619"/>
              <a:gd name="connsiteX6" fmla="*/ 1463806 w 1952609"/>
              <a:gd name="connsiteY6" fmla="*/ 139660 h 1884619"/>
              <a:gd name="connsiteX7" fmla="*/ 1629269 w 1952609"/>
              <a:gd name="connsiteY7" fmla="*/ 339957 h 1884619"/>
              <a:gd name="connsiteX8" fmla="*/ 1925360 w 1952609"/>
              <a:gd name="connsiteY8" fmla="*/ 540254 h 1884619"/>
              <a:gd name="connsiteX9" fmla="*/ 1916651 w 1952609"/>
              <a:gd name="connsiteY9" fmla="*/ 1158563 h 1884619"/>
              <a:gd name="connsiteX10" fmla="*/ 1725063 w 1952609"/>
              <a:gd name="connsiteY10" fmla="*/ 1654951 h 1884619"/>
              <a:gd name="connsiteX11" fmla="*/ 1263509 w 1952609"/>
              <a:gd name="connsiteY11" fmla="*/ 1811705 h 1884619"/>
              <a:gd name="connsiteX12" fmla="*/ 1089337 w 1952609"/>
              <a:gd name="connsiteY12" fmla="*/ 1742037 h 1884619"/>
              <a:gd name="connsiteX13" fmla="*/ 871623 w 1952609"/>
              <a:gd name="connsiteY13" fmla="*/ 1881374 h 1884619"/>
              <a:gd name="connsiteX14" fmla="*/ 575531 w 1952609"/>
              <a:gd name="connsiteY14" fmla="*/ 1820414 h 1884619"/>
              <a:gd name="connsiteX15" fmla="*/ 410069 w 1952609"/>
              <a:gd name="connsiteY15" fmla="*/ 1602700 h 1884619"/>
              <a:gd name="connsiteX16" fmla="*/ 61726 w 1952609"/>
              <a:gd name="connsiteY16" fmla="*/ 1498197 h 1884619"/>
              <a:gd name="connsiteX17" fmla="*/ 766 w 1952609"/>
              <a:gd name="connsiteY17" fmla="*/ 1019225 h 1884619"/>
              <a:gd name="connsiteX18" fmla="*/ 70434 w 1952609"/>
              <a:gd name="connsiteY18" fmla="*/ 470585 h 1884619"/>
              <a:gd name="connsiteX19" fmla="*/ 371994 w 1952609"/>
              <a:gd name="connsiteY19" fmla="*/ 221145 h 1884619"/>
              <a:gd name="connsiteX20" fmla="*/ 375234 w 1952609"/>
              <a:gd name="connsiteY20" fmla="*/ 104825 h 1884619"/>
              <a:gd name="connsiteX0" fmla="*/ 394920 w 1952609"/>
              <a:gd name="connsiteY0" fmla="*/ 127720 h 1884619"/>
              <a:gd name="connsiteX1" fmla="*/ 530409 w 1952609"/>
              <a:gd name="connsiteY1" fmla="*/ 117514 h 1884619"/>
              <a:gd name="connsiteX2" fmla="*/ 671326 w 1952609"/>
              <a:gd name="connsiteY2" fmla="*/ 61283 h 1884619"/>
              <a:gd name="connsiteX3" fmla="*/ 723577 w 1952609"/>
              <a:gd name="connsiteY3" fmla="*/ 78700 h 1884619"/>
              <a:gd name="connsiteX4" fmla="*/ 1019669 w 1952609"/>
              <a:gd name="connsiteY4" fmla="*/ 323 h 1884619"/>
              <a:gd name="connsiteX5" fmla="*/ 1298343 w 1952609"/>
              <a:gd name="connsiteY5" fmla="*/ 113534 h 1884619"/>
              <a:gd name="connsiteX6" fmla="*/ 1463806 w 1952609"/>
              <a:gd name="connsiteY6" fmla="*/ 139660 h 1884619"/>
              <a:gd name="connsiteX7" fmla="*/ 1629269 w 1952609"/>
              <a:gd name="connsiteY7" fmla="*/ 339957 h 1884619"/>
              <a:gd name="connsiteX8" fmla="*/ 1925360 w 1952609"/>
              <a:gd name="connsiteY8" fmla="*/ 540254 h 1884619"/>
              <a:gd name="connsiteX9" fmla="*/ 1916651 w 1952609"/>
              <a:gd name="connsiteY9" fmla="*/ 1158563 h 1884619"/>
              <a:gd name="connsiteX10" fmla="*/ 1725063 w 1952609"/>
              <a:gd name="connsiteY10" fmla="*/ 1654951 h 1884619"/>
              <a:gd name="connsiteX11" fmla="*/ 1263509 w 1952609"/>
              <a:gd name="connsiteY11" fmla="*/ 1811705 h 1884619"/>
              <a:gd name="connsiteX12" fmla="*/ 1089337 w 1952609"/>
              <a:gd name="connsiteY12" fmla="*/ 1742037 h 1884619"/>
              <a:gd name="connsiteX13" fmla="*/ 871623 w 1952609"/>
              <a:gd name="connsiteY13" fmla="*/ 1881374 h 1884619"/>
              <a:gd name="connsiteX14" fmla="*/ 575531 w 1952609"/>
              <a:gd name="connsiteY14" fmla="*/ 1820414 h 1884619"/>
              <a:gd name="connsiteX15" fmla="*/ 410069 w 1952609"/>
              <a:gd name="connsiteY15" fmla="*/ 1602700 h 1884619"/>
              <a:gd name="connsiteX16" fmla="*/ 61726 w 1952609"/>
              <a:gd name="connsiteY16" fmla="*/ 1498197 h 1884619"/>
              <a:gd name="connsiteX17" fmla="*/ 766 w 1952609"/>
              <a:gd name="connsiteY17" fmla="*/ 1019225 h 1884619"/>
              <a:gd name="connsiteX18" fmla="*/ 70434 w 1952609"/>
              <a:gd name="connsiteY18" fmla="*/ 470585 h 1884619"/>
              <a:gd name="connsiteX19" fmla="*/ 371994 w 1952609"/>
              <a:gd name="connsiteY19" fmla="*/ 221145 h 1884619"/>
              <a:gd name="connsiteX20" fmla="*/ 375234 w 1952609"/>
              <a:gd name="connsiteY20" fmla="*/ 104825 h 1884619"/>
              <a:gd name="connsiteX0" fmla="*/ 401085 w 1958774"/>
              <a:gd name="connsiteY0" fmla="*/ 127720 h 1884619"/>
              <a:gd name="connsiteX1" fmla="*/ 536574 w 1958774"/>
              <a:gd name="connsiteY1" fmla="*/ 117514 h 1884619"/>
              <a:gd name="connsiteX2" fmla="*/ 677491 w 1958774"/>
              <a:gd name="connsiteY2" fmla="*/ 61283 h 1884619"/>
              <a:gd name="connsiteX3" fmla="*/ 729742 w 1958774"/>
              <a:gd name="connsiteY3" fmla="*/ 78700 h 1884619"/>
              <a:gd name="connsiteX4" fmla="*/ 1025834 w 1958774"/>
              <a:gd name="connsiteY4" fmla="*/ 323 h 1884619"/>
              <a:gd name="connsiteX5" fmla="*/ 1304508 w 1958774"/>
              <a:gd name="connsiteY5" fmla="*/ 113534 h 1884619"/>
              <a:gd name="connsiteX6" fmla="*/ 1469971 w 1958774"/>
              <a:gd name="connsiteY6" fmla="*/ 139660 h 1884619"/>
              <a:gd name="connsiteX7" fmla="*/ 1635434 w 1958774"/>
              <a:gd name="connsiteY7" fmla="*/ 339957 h 1884619"/>
              <a:gd name="connsiteX8" fmla="*/ 1931525 w 1958774"/>
              <a:gd name="connsiteY8" fmla="*/ 540254 h 1884619"/>
              <a:gd name="connsiteX9" fmla="*/ 1922816 w 1958774"/>
              <a:gd name="connsiteY9" fmla="*/ 1158563 h 1884619"/>
              <a:gd name="connsiteX10" fmla="*/ 1731228 w 1958774"/>
              <a:gd name="connsiteY10" fmla="*/ 1654951 h 1884619"/>
              <a:gd name="connsiteX11" fmla="*/ 1269674 w 1958774"/>
              <a:gd name="connsiteY11" fmla="*/ 1811705 h 1884619"/>
              <a:gd name="connsiteX12" fmla="*/ 1095502 w 1958774"/>
              <a:gd name="connsiteY12" fmla="*/ 1742037 h 1884619"/>
              <a:gd name="connsiteX13" fmla="*/ 877788 w 1958774"/>
              <a:gd name="connsiteY13" fmla="*/ 1881374 h 1884619"/>
              <a:gd name="connsiteX14" fmla="*/ 581696 w 1958774"/>
              <a:gd name="connsiteY14" fmla="*/ 1820414 h 1884619"/>
              <a:gd name="connsiteX15" fmla="*/ 416234 w 1958774"/>
              <a:gd name="connsiteY15" fmla="*/ 1602700 h 1884619"/>
              <a:gd name="connsiteX16" fmla="*/ 67891 w 1958774"/>
              <a:gd name="connsiteY16" fmla="*/ 1498197 h 1884619"/>
              <a:gd name="connsiteX17" fmla="*/ 6931 w 1958774"/>
              <a:gd name="connsiteY17" fmla="*/ 1019225 h 1884619"/>
              <a:gd name="connsiteX18" fmla="*/ 164818 w 1958774"/>
              <a:gd name="connsiteY18" fmla="*/ 441474 h 1884619"/>
              <a:gd name="connsiteX19" fmla="*/ 378159 w 1958774"/>
              <a:gd name="connsiteY19" fmla="*/ 221145 h 1884619"/>
              <a:gd name="connsiteX20" fmla="*/ 381399 w 1958774"/>
              <a:gd name="connsiteY20" fmla="*/ 104825 h 1884619"/>
              <a:gd name="connsiteX0" fmla="*/ 344432 w 1902121"/>
              <a:gd name="connsiteY0" fmla="*/ 127720 h 1884619"/>
              <a:gd name="connsiteX1" fmla="*/ 479921 w 1902121"/>
              <a:gd name="connsiteY1" fmla="*/ 117514 h 1884619"/>
              <a:gd name="connsiteX2" fmla="*/ 620838 w 1902121"/>
              <a:gd name="connsiteY2" fmla="*/ 61283 h 1884619"/>
              <a:gd name="connsiteX3" fmla="*/ 673089 w 1902121"/>
              <a:gd name="connsiteY3" fmla="*/ 78700 h 1884619"/>
              <a:gd name="connsiteX4" fmla="*/ 969181 w 1902121"/>
              <a:gd name="connsiteY4" fmla="*/ 323 h 1884619"/>
              <a:gd name="connsiteX5" fmla="*/ 1247855 w 1902121"/>
              <a:gd name="connsiteY5" fmla="*/ 113534 h 1884619"/>
              <a:gd name="connsiteX6" fmla="*/ 1413318 w 1902121"/>
              <a:gd name="connsiteY6" fmla="*/ 139660 h 1884619"/>
              <a:gd name="connsiteX7" fmla="*/ 1578781 w 1902121"/>
              <a:gd name="connsiteY7" fmla="*/ 339957 h 1884619"/>
              <a:gd name="connsiteX8" fmla="*/ 1874872 w 1902121"/>
              <a:gd name="connsiteY8" fmla="*/ 540254 h 1884619"/>
              <a:gd name="connsiteX9" fmla="*/ 1866163 w 1902121"/>
              <a:gd name="connsiteY9" fmla="*/ 1158563 h 1884619"/>
              <a:gd name="connsiteX10" fmla="*/ 1674575 w 1902121"/>
              <a:gd name="connsiteY10" fmla="*/ 1654951 h 1884619"/>
              <a:gd name="connsiteX11" fmla="*/ 1213021 w 1902121"/>
              <a:gd name="connsiteY11" fmla="*/ 1811705 h 1884619"/>
              <a:gd name="connsiteX12" fmla="*/ 1038849 w 1902121"/>
              <a:gd name="connsiteY12" fmla="*/ 1742037 h 1884619"/>
              <a:gd name="connsiteX13" fmla="*/ 821135 w 1902121"/>
              <a:gd name="connsiteY13" fmla="*/ 1881374 h 1884619"/>
              <a:gd name="connsiteX14" fmla="*/ 525043 w 1902121"/>
              <a:gd name="connsiteY14" fmla="*/ 1820414 h 1884619"/>
              <a:gd name="connsiteX15" fmla="*/ 359581 w 1902121"/>
              <a:gd name="connsiteY15" fmla="*/ 1602700 h 1884619"/>
              <a:gd name="connsiteX16" fmla="*/ 11238 w 1902121"/>
              <a:gd name="connsiteY16" fmla="*/ 1498197 h 1884619"/>
              <a:gd name="connsiteX17" fmla="*/ 87509 w 1902121"/>
              <a:gd name="connsiteY17" fmla="*/ 956151 h 1884619"/>
              <a:gd name="connsiteX18" fmla="*/ 108165 w 1902121"/>
              <a:gd name="connsiteY18" fmla="*/ 441474 h 1884619"/>
              <a:gd name="connsiteX19" fmla="*/ 321506 w 1902121"/>
              <a:gd name="connsiteY19" fmla="*/ 221145 h 1884619"/>
              <a:gd name="connsiteX20" fmla="*/ 324746 w 1902121"/>
              <a:gd name="connsiteY20" fmla="*/ 104825 h 1884619"/>
              <a:gd name="connsiteX0" fmla="*/ 265951 w 1823640"/>
              <a:gd name="connsiteY0" fmla="*/ 127720 h 1884619"/>
              <a:gd name="connsiteX1" fmla="*/ 401440 w 1823640"/>
              <a:gd name="connsiteY1" fmla="*/ 117514 h 1884619"/>
              <a:gd name="connsiteX2" fmla="*/ 542357 w 1823640"/>
              <a:gd name="connsiteY2" fmla="*/ 61283 h 1884619"/>
              <a:gd name="connsiteX3" fmla="*/ 594608 w 1823640"/>
              <a:gd name="connsiteY3" fmla="*/ 78700 h 1884619"/>
              <a:gd name="connsiteX4" fmla="*/ 890700 w 1823640"/>
              <a:gd name="connsiteY4" fmla="*/ 323 h 1884619"/>
              <a:gd name="connsiteX5" fmla="*/ 1169374 w 1823640"/>
              <a:gd name="connsiteY5" fmla="*/ 113534 h 1884619"/>
              <a:gd name="connsiteX6" fmla="*/ 1334837 w 1823640"/>
              <a:gd name="connsiteY6" fmla="*/ 139660 h 1884619"/>
              <a:gd name="connsiteX7" fmla="*/ 1500300 w 1823640"/>
              <a:gd name="connsiteY7" fmla="*/ 339957 h 1884619"/>
              <a:gd name="connsiteX8" fmla="*/ 1796391 w 1823640"/>
              <a:gd name="connsiteY8" fmla="*/ 540254 h 1884619"/>
              <a:gd name="connsiteX9" fmla="*/ 1787682 w 1823640"/>
              <a:gd name="connsiteY9" fmla="*/ 1158563 h 1884619"/>
              <a:gd name="connsiteX10" fmla="*/ 1596094 w 1823640"/>
              <a:gd name="connsiteY10" fmla="*/ 1654951 h 1884619"/>
              <a:gd name="connsiteX11" fmla="*/ 1134540 w 1823640"/>
              <a:gd name="connsiteY11" fmla="*/ 1811705 h 1884619"/>
              <a:gd name="connsiteX12" fmla="*/ 960368 w 1823640"/>
              <a:gd name="connsiteY12" fmla="*/ 1742037 h 1884619"/>
              <a:gd name="connsiteX13" fmla="*/ 742654 w 1823640"/>
              <a:gd name="connsiteY13" fmla="*/ 1881374 h 1884619"/>
              <a:gd name="connsiteX14" fmla="*/ 446562 w 1823640"/>
              <a:gd name="connsiteY14" fmla="*/ 1820414 h 1884619"/>
              <a:gd name="connsiteX15" fmla="*/ 281100 w 1823640"/>
              <a:gd name="connsiteY15" fmla="*/ 1602700 h 1884619"/>
              <a:gd name="connsiteX16" fmla="*/ 99395 w 1823640"/>
              <a:gd name="connsiteY16" fmla="*/ 1430272 h 1884619"/>
              <a:gd name="connsiteX17" fmla="*/ 9028 w 1823640"/>
              <a:gd name="connsiteY17" fmla="*/ 956151 h 1884619"/>
              <a:gd name="connsiteX18" fmla="*/ 29684 w 1823640"/>
              <a:gd name="connsiteY18" fmla="*/ 441474 h 1884619"/>
              <a:gd name="connsiteX19" fmla="*/ 243025 w 1823640"/>
              <a:gd name="connsiteY19" fmla="*/ 221145 h 1884619"/>
              <a:gd name="connsiteX20" fmla="*/ 246265 w 1823640"/>
              <a:gd name="connsiteY20" fmla="*/ 104825 h 1884619"/>
              <a:gd name="connsiteX0" fmla="*/ 265951 w 1823640"/>
              <a:gd name="connsiteY0" fmla="*/ 127720 h 1823796"/>
              <a:gd name="connsiteX1" fmla="*/ 401440 w 1823640"/>
              <a:gd name="connsiteY1" fmla="*/ 117514 h 1823796"/>
              <a:gd name="connsiteX2" fmla="*/ 542357 w 1823640"/>
              <a:gd name="connsiteY2" fmla="*/ 61283 h 1823796"/>
              <a:gd name="connsiteX3" fmla="*/ 594608 w 1823640"/>
              <a:gd name="connsiteY3" fmla="*/ 78700 h 1823796"/>
              <a:gd name="connsiteX4" fmla="*/ 890700 w 1823640"/>
              <a:gd name="connsiteY4" fmla="*/ 323 h 1823796"/>
              <a:gd name="connsiteX5" fmla="*/ 1169374 w 1823640"/>
              <a:gd name="connsiteY5" fmla="*/ 113534 h 1823796"/>
              <a:gd name="connsiteX6" fmla="*/ 1334837 w 1823640"/>
              <a:gd name="connsiteY6" fmla="*/ 139660 h 1823796"/>
              <a:gd name="connsiteX7" fmla="*/ 1500300 w 1823640"/>
              <a:gd name="connsiteY7" fmla="*/ 339957 h 1823796"/>
              <a:gd name="connsiteX8" fmla="*/ 1796391 w 1823640"/>
              <a:gd name="connsiteY8" fmla="*/ 540254 h 1823796"/>
              <a:gd name="connsiteX9" fmla="*/ 1787682 w 1823640"/>
              <a:gd name="connsiteY9" fmla="*/ 1158563 h 1823796"/>
              <a:gd name="connsiteX10" fmla="*/ 1596094 w 1823640"/>
              <a:gd name="connsiteY10" fmla="*/ 1654951 h 1823796"/>
              <a:gd name="connsiteX11" fmla="*/ 1134540 w 1823640"/>
              <a:gd name="connsiteY11" fmla="*/ 1811705 h 1823796"/>
              <a:gd name="connsiteX12" fmla="*/ 960368 w 1823640"/>
              <a:gd name="connsiteY12" fmla="*/ 1742037 h 1823796"/>
              <a:gd name="connsiteX13" fmla="*/ 742654 w 1823640"/>
              <a:gd name="connsiteY13" fmla="*/ 1735820 h 1823796"/>
              <a:gd name="connsiteX14" fmla="*/ 446562 w 1823640"/>
              <a:gd name="connsiteY14" fmla="*/ 1820414 h 1823796"/>
              <a:gd name="connsiteX15" fmla="*/ 281100 w 1823640"/>
              <a:gd name="connsiteY15" fmla="*/ 1602700 h 1823796"/>
              <a:gd name="connsiteX16" fmla="*/ 99395 w 1823640"/>
              <a:gd name="connsiteY16" fmla="*/ 1430272 h 1823796"/>
              <a:gd name="connsiteX17" fmla="*/ 9028 w 1823640"/>
              <a:gd name="connsiteY17" fmla="*/ 956151 h 1823796"/>
              <a:gd name="connsiteX18" fmla="*/ 29684 w 1823640"/>
              <a:gd name="connsiteY18" fmla="*/ 441474 h 1823796"/>
              <a:gd name="connsiteX19" fmla="*/ 243025 w 1823640"/>
              <a:gd name="connsiteY19" fmla="*/ 221145 h 1823796"/>
              <a:gd name="connsiteX20" fmla="*/ 246265 w 1823640"/>
              <a:gd name="connsiteY20" fmla="*/ 104825 h 1823796"/>
              <a:gd name="connsiteX0" fmla="*/ 265951 w 1823640"/>
              <a:gd name="connsiteY0" fmla="*/ 127720 h 1823796"/>
              <a:gd name="connsiteX1" fmla="*/ 401440 w 1823640"/>
              <a:gd name="connsiteY1" fmla="*/ 117514 h 1823796"/>
              <a:gd name="connsiteX2" fmla="*/ 542357 w 1823640"/>
              <a:gd name="connsiteY2" fmla="*/ 61283 h 1823796"/>
              <a:gd name="connsiteX3" fmla="*/ 594608 w 1823640"/>
              <a:gd name="connsiteY3" fmla="*/ 78700 h 1823796"/>
              <a:gd name="connsiteX4" fmla="*/ 890700 w 1823640"/>
              <a:gd name="connsiteY4" fmla="*/ 323 h 1823796"/>
              <a:gd name="connsiteX5" fmla="*/ 1169374 w 1823640"/>
              <a:gd name="connsiteY5" fmla="*/ 113534 h 1823796"/>
              <a:gd name="connsiteX6" fmla="*/ 1334837 w 1823640"/>
              <a:gd name="connsiteY6" fmla="*/ 139660 h 1823796"/>
              <a:gd name="connsiteX7" fmla="*/ 1500300 w 1823640"/>
              <a:gd name="connsiteY7" fmla="*/ 339957 h 1823796"/>
              <a:gd name="connsiteX8" fmla="*/ 1796391 w 1823640"/>
              <a:gd name="connsiteY8" fmla="*/ 540254 h 1823796"/>
              <a:gd name="connsiteX9" fmla="*/ 1787682 w 1823640"/>
              <a:gd name="connsiteY9" fmla="*/ 1158563 h 1823796"/>
              <a:gd name="connsiteX10" fmla="*/ 1596094 w 1823640"/>
              <a:gd name="connsiteY10" fmla="*/ 1654951 h 1823796"/>
              <a:gd name="connsiteX11" fmla="*/ 1183551 w 1823640"/>
              <a:gd name="connsiteY11" fmla="*/ 1549709 h 1823796"/>
              <a:gd name="connsiteX12" fmla="*/ 960368 w 1823640"/>
              <a:gd name="connsiteY12" fmla="*/ 1742037 h 1823796"/>
              <a:gd name="connsiteX13" fmla="*/ 742654 w 1823640"/>
              <a:gd name="connsiteY13" fmla="*/ 1735820 h 1823796"/>
              <a:gd name="connsiteX14" fmla="*/ 446562 w 1823640"/>
              <a:gd name="connsiteY14" fmla="*/ 1820414 h 1823796"/>
              <a:gd name="connsiteX15" fmla="*/ 281100 w 1823640"/>
              <a:gd name="connsiteY15" fmla="*/ 1602700 h 1823796"/>
              <a:gd name="connsiteX16" fmla="*/ 99395 w 1823640"/>
              <a:gd name="connsiteY16" fmla="*/ 1430272 h 1823796"/>
              <a:gd name="connsiteX17" fmla="*/ 9028 w 1823640"/>
              <a:gd name="connsiteY17" fmla="*/ 956151 h 1823796"/>
              <a:gd name="connsiteX18" fmla="*/ 29684 w 1823640"/>
              <a:gd name="connsiteY18" fmla="*/ 441474 h 1823796"/>
              <a:gd name="connsiteX19" fmla="*/ 243025 w 1823640"/>
              <a:gd name="connsiteY19" fmla="*/ 221145 h 1823796"/>
              <a:gd name="connsiteX20" fmla="*/ 246265 w 1823640"/>
              <a:gd name="connsiteY20" fmla="*/ 104825 h 1823796"/>
              <a:gd name="connsiteX0" fmla="*/ 260085 w 1817774"/>
              <a:gd name="connsiteY0" fmla="*/ 127720 h 1823796"/>
              <a:gd name="connsiteX1" fmla="*/ 395574 w 1817774"/>
              <a:gd name="connsiteY1" fmla="*/ 117514 h 1823796"/>
              <a:gd name="connsiteX2" fmla="*/ 536491 w 1817774"/>
              <a:gd name="connsiteY2" fmla="*/ 61283 h 1823796"/>
              <a:gd name="connsiteX3" fmla="*/ 588742 w 1817774"/>
              <a:gd name="connsiteY3" fmla="*/ 78700 h 1823796"/>
              <a:gd name="connsiteX4" fmla="*/ 884834 w 1817774"/>
              <a:gd name="connsiteY4" fmla="*/ 323 h 1823796"/>
              <a:gd name="connsiteX5" fmla="*/ 1163508 w 1817774"/>
              <a:gd name="connsiteY5" fmla="*/ 113534 h 1823796"/>
              <a:gd name="connsiteX6" fmla="*/ 1328971 w 1817774"/>
              <a:gd name="connsiteY6" fmla="*/ 139660 h 1823796"/>
              <a:gd name="connsiteX7" fmla="*/ 1494434 w 1817774"/>
              <a:gd name="connsiteY7" fmla="*/ 339957 h 1823796"/>
              <a:gd name="connsiteX8" fmla="*/ 1790525 w 1817774"/>
              <a:gd name="connsiteY8" fmla="*/ 540254 h 1823796"/>
              <a:gd name="connsiteX9" fmla="*/ 1781816 w 1817774"/>
              <a:gd name="connsiteY9" fmla="*/ 1158563 h 1823796"/>
              <a:gd name="connsiteX10" fmla="*/ 1590228 w 1817774"/>
              <a:gd name="connsiteY10" fmla="*/ 1654951 h 1823796"/>
              <a:gd name="connsiteX11" fmla="*/ 1177685 w 1817774"/>
              <a:gd name="connsiteY11" fmla="*/ 1549709 h 1823796"/>
              <a:gd name="connsiteX12" fmla="*/ 954502 w 1817774"/>
              <a:gd name="connsiteY12" fmla="*/ 1742037 h 1823796"/>
              <a:gd name="connsiteX13" fmla="*/ 736788 w 1817774"/>
              <a:gd name="connsiteY13" fmla="*/ 1735820 h 1823796"/>
              <a:gd name="connsiteX14" fmla="*/ 440696 w 1817774"/>
              <a:gd name="connsiteY14" fmla="*/ 1820414 h 1823796"/>
              <a:gd name="connsiteX15" fmla="*/ 275234 w 1817774"/>
              <a:gd name="connsiteY15" fmla="*/ 1602700 h 1823796"/>
              <a:gd name="connsiteX16" fmla="*/ 93529 w 1817774"/>
              <a:gd name="connsiteY16" fmla="*/ 1430272 h 1823796"/>
              <a:gd name="connsiteX17" fmla="*/ 3162 w 1817774"/>
              <a:gd name="connsiteY17" fmla="*/ 956151 h 1823796"/>
              <a:gd name="connsiteX18" fmla="*/ 23818 w 1817774"/>
              <a:gd name="connsiteY18" fmla="*/ 441474 h 1823796"/>
              <a:gd name="connsiteX19" fmla="*/ 55818 w 1817774"/>
              <a:gd name="connsiteY19" fmla="*/ 289070 h 1823796"/>
              <a:gd name="connsiteX20" fmla="*/ 240399 w 1817774"/>
              <a:gd name="connsiteY20" fmla="*/ 104825 h 1823796"/>
              <a:gd name="connsiteX0" fmla="*/ 260085 w 1817774"/>
              <a:gd name="connsiteY0" fmla="*/ 127720 h 1823796"/>
              <a:gd name="connsiteX1" fmla="*/ 395574 w 1817774"/>
              <a:gd name="connsiteY1" fmla="*/ 117514 h 1823796"/>
              <a:gd name="connsiteX2" fmla="*/ 536491 w 1817774"/>
              <a:gd name="connsiteY2" fmla="*/ 61283 h 1823796"/>
              <a:gd name="connsiteX3" fmla="*/ 588742 w 1817774"/>
              <a:gd name="connsiteY3" fmla="*/ 78700 h 1823796"/>
              <a:gd name="connsiteX4" fmla="*/ 884834 w 1817774"/>
              <a:gd name="connsiteY4" fmla="*/ 323 h 1823796"/>
              <a:gd name="connsiteX5" fmla="*/ 1163508 w 1817774"/>
              <a:gd name="connsiteY5" fmla="*/ 113534 h 1823796"/>
              <a:gd name="connsiteX6" fmla="*/ 1328971 w 1817774"/>
              <a:gd name="connsiteY6" fmla="*/ 139660 h 1823796"/>
              <a:gd name="connsiteX7" fmla="*/ 1494434 w 1817774"/>
              <a:gd name="connsiteY7" fmla="*/ 339957 h 1823796"/>
              <a:gd name="connsiteX8" fmla="*/ 1790525 w 1817774"/>
              <a:gd name="connsiteY8" fmla="*/ 540254 h 1823796"/>
              <a:gd name="connsiteX9" fmla="*/ 1781816 w 1817774"/>
              <a:gd name="connsiteY9" fmla="*/ 1158563 h 1823796"/>
              <a:gd name="connsiteX10" fmla="*/ 1590228 w 1817774"/>
              <a:gd name="connsiteY10" fmla="*/ 1654951 h 1823796"/>
              <a:gd name="connsiteX11" fmla="*/ 1177685 w 1817774"/>
              <a:gd name="connsiteY11" fmla="*/ 1549709 h 1823796"/>
              <a:gd name="connsiteX12" fmla="*/ 954502 w 1817774"/>
              <a:gd name="connsiteY12" fmla="*/ 1742037 h 1823796"/>
              <a:gd name="connsiteX13" fmla="*/ 736788 w 1817774"/>
              <a:gd name="connsiteY13" fmla="*/ 1735820 h 1823796"/>
              <a:gd name="connsiteX14" fmla="*/ 440696 w 1817774"/>
              <a:gd name="connsiteY14" fmla="*/ 1820414 h 1823796"/>
              <a:gd name="connsiteX15" fmla="*/ 275234 w 1817774"/>
              <a:gd name="connsiteY15" fmla="*/ 1602700 h 1823796"/>
              <a:gd name="connsiteX16" fmla="*/ 93529 w 1817774"/>
              <a:gd name="connsiteY16" fmla="*/ 1430272 h 1823796"/>
              <a:gd name="connsiteX17" fmla="*/ 3162 w 1817774"/>
              <a:gd name="connsiteY17" fmla="*/ 956151 h 1823796"/>
              <a:gd name="connsiteX18" fmla="*/ 23818 w 1817774"/>
              <a:gd name="connsiteY18" fmla="*/ 441474 h 1823796"/>
              <a:gd name="connsiteX19" fmla="*/ 55818 w 1817774"/>
              <a:gd name="connsiteY19" fmla="*/ 289070 h 1823796"/>
              <a:gd name="connsiteX20" fmla="*/ 230596 w 1817774"/>
              <a:gd name="connsiteY20" fmla="*/ 235824 h 1823796"/>
              <a:gd name="connsiteX0" fmla="*/ 274789 w 1817774"/>
              <a:gd name="connsiteY0" fmla="*/ 219904 h 1823796"/>
              <a:gd name="connsiteX1" fmla="*/ 395574 w 1817774"/>
              <a:gd name="connsiteY1" fmla="*/ 117514 h 1823796"/>
              <a:gd name="connsiteX2" fmla="*/ 536491 w 1817774"/>
              <a:gd name="connsiteY2" fmla="*/ 61283 h 1823796"/>
              <a:gd name="connsiteX3" fmla="*/ 588742 w 1817774"/>
              <a:gd name="connsiteY3" fmla="*/ 78700 h 1823796"/>
              <a:gd name="connsiteX4" fmla="*/ 884834 w 1817774"/>
              <a:gd name="connsiteY4" fmla="*/ 323 h 1823796"/>
              <a:gd name="connsiteX5" fmla="*/ 1163508 w 1817774"/>
              <a:gd name="connsiteY5" fmla="*/ 113534 h 1823796"/>
              <a:gd name="connsiteX6" fmla="*/ 1328971 w 1817774"/>
              <a:gd name="connsiteY6" fmla="*/ 139660 h 1823796"/>
              <a:gd name="connsiteX7" fmla="*/ 1494434 w 1817774"/>
              <a:gd name="connsiteY7" fmla="*/ 339957 h 1823796"/>
              <a:gd name="connsiteX8" fmla="*/ 1790525 w 1817774"/>
              <a:gd name="connsiteY8" fmla="*/ 540254 h 1823796"/>
              <a:gd name="connsiteX9" fmla="*/ 1781816 w 1817774"/>
              <a:gd name="connsiteY9" fmla="*/ 1158563 h 1823796"/>
              <a:gd name="connsiteX10" fmla="*/ 1590228 w 1817774"/>
              <a:gd name="connsiteY10" fmla="*/ 1654951 h 1823796"/>
              <a:gd name="connsiteX11" fmla="*/ 1177685 w 1817774"/>
              <a:gd name="connsiteY11" fmla="*/ 1549709 h 1823796"/>
              <a:gd name="connsiteX12" fmla="*/ 954502 w 1817774"/>
              <a:gd name="connsiteY12" fmla="*/ 1742037 h 1823796"/>
              <a:gd name="connsiteX13" fmla="*/ 736788 w 1817774"/>
              <a:gd name="connsiteY13" fmla="*/ 1735820 h 1823796"/>
              <a:gd name="connsiteX14" fmla="*/ 440696 w 1817774"/>
              <a:gd name="connsiteY14" fmla="*/ 1820414 h 1823796"/>
              <a:gd name="connsiteX15" fmla="*/ 275234 w 1817774"/>
              <a:gd name="connsiteY15" fmla="*/ 1602700 h 1823796"/>
              <a:gd name="connsiteX16" fmla="*/ 93529 w 1817774"/>
              <a:gd name="connsiteY16" fmla="*/ 1430272 h 1823796"/>
              <a:gd name="connsiteX17" fmla="*/ 3162 w 1817774"/>
              <a:gd name="connsiteY17" fmla="*/ 956151 h 1823796"/>
              <a:gd name="connsiteX18" fmla="*/ 23818 w 1817774"/>
              <a:gd name="connsiteY18" fmla="*/ 441474 h 1823796"/>
              <a:gd name="connsiteX19" fmla="*/ 55818 w 1817774"/>
              <a:gd name="connsiteY19" fmla="*/ 289070 h 1823796"/>
              <a:gd name="connsiteX20" fmla="*/ 230596 w 1817774"/>
              <a:gd name="connsiteY20" fmla="*/ 235824 h 1823796"/>
              <a:gd name="connsiteX0" fmla="*/ 274789 w 1817774"/>
              <a:gd name="connsiteY0" fmla="*/ 219904 h 1823796"/>
              <a:gd name="connsiteX1" fmla="*/ 395574 w 1817774"/>
              <a:gd name="connsiteY1" fmla="*/ 117514 h 1823796"/>
              <a:gd name="connsiteX2" fmla="*/ 536491 w 1817774"/>
              <a:gd name="connsiteY2" fmla="*/ 61283 h 1823796"/>
              <a:gd name="connsiteX3" fmla="*/ 588742 w 1817774"/>
              <a:gd name="connsiteY3" fmla="*/ 78700 h 1823796"/>
              <a:gd name="connsiteX4" fmla="*/ 884834 w 1817774"/>
              <a:gd name="connsiteY4" fmla="*/ 323 h 1823796"/>
              <a:gd name="connsiteX5" fmla="*/ 1163508 w 1817774"/>
              <a:gd name="connsiteY5" fmla="*/ 113534 h 1823796"/>
              <a:gd name="connsiteX6" fmla="*/ 1328971 w 1817774"/>
              <a:gd name="connsiteY6" fmla="*/ 139660 h 1823796"/>
              <a:gd name="connsiteX7" fmla="*/ 1494434 w 1817774"/>
              <a:gd name="connsiteY7" fmla="*/ 339957 h 1823796"/>
              <a:gd name="connsiteX8" fmla="*/ 1790525 w 1817774"/>
              <a:gd name="connsiteY8" fmla="*/ 540254 h 1823796"/>
              <a:gd name="connsiteX9" fmla="*/ 1781816 w 1817774"/>
              <a:gd name="connsiteY9" fmla="*/ 1158563 h 1823796"/>
              <a:gd name="connsiteX10" fmla="*/ 1590228 w 1817774"/>
              <a:gd name="connsiteY10" fmla="*/ 1654951 h 1823796"/>
              <a:gd name="connsiteX11" fmla="*/ 1177685 w 1817774"/>
              <a:gd name="connsiteY11" fmla="*/ 1549709 h 1823796"/>
              <a:gd name="connsiteX12" fmla="*/ 954502 w 1817774"/>
              <a:gd name="connsiteY12" fmla="*/ 1742037 h 1823796"/>
              <a:gd name="connsiteX13" fmla="*/ 736788 w 1817774"/>
              <a:gd name="connsiteY13" fmla="*/ 1735820 h 1823796"/>
              <a:gd name="connsiteX14" fmla="*/ 440696 w 1817774"/>
              <a:gd name="connsiteY14" fmla="*/ 1820414 h 1823796"/>
              <a:gd name="connsiteX15" fmla="*/ 275234 w 1817774"/>
              <a:gd name="connsiteY15" fmla="*/ 1602700 h 1823796"/>
              <a:gd name="connsiteX16" fmla="*/ 93529 w 1817774"/>
              <a:gd name="connsiteY16" fmla="*/ 1430272 h 1823796"/>
              <a:gd name="connsiteX17" fmla="*/ 3162 w 1817774"/>
              <a:gd name="connsiteY17" fmla="*/ 956151 h 1823796"/>
              <a:gd name="connsiteX18" fmla="*/ 23818 w 1817774"/>
              <a:gd name="connsiteY18" fmla="*/ 441474 h 1823796"/>
              <a:gd name="connsiteX19" fmla="*/ 55818 w 1817774"/>
              <a:gd name="connsiteY19" fmla="*/ 289070 h 1823796"/>
              <a:gd name="connsiteX20" fmla="*/ 230596 w 1817774"/>
              <a:gd name="connsiteY20" fmla="*/ 235824 h 1823796"/>
              <a:gd name="connsiteX21" fmla="*/ 274789 w 1817774"/>
              <a:gd name="connsiteY21" fmla="*/ 219904 h 1823796"/>
              <a:gd name="connsiteX0" fmla="*/ 326859 w 1869844"/>
              <a:gd name="connsiteY0" fmla="*/ 219904 h 1823796"/>
              <a:gd name="connsiteX1" fmla="*/ 447644 w 1869844"/>
              <a:gd name="connsiteY1" fmla="*/ 117514 h 1823796"/>
              <a:gd name="connsiteX2" fmla="*/ 588561 w 1869844"/>
              <a:gd name="connsiteY2" fmla="*/ 61283 h 1823796"/>
              <a:gd name="connsiteX3" fmla="*/ 640812 w 1869844"/>
              <a:gd name="connsiteY3" fmla="*/ 78700 h 1823796"/>
              <a:gd name="connsiteX4" fmla="*/ 936904 w 1869844"/>
              <a:gd name="connsiteY4" fmla="*/ 323 h 1823796"/>
              <a:gd name="connsiteX5" fmla="*/ 1215578 w 1869844"/>
              <a:gd name="connsiteY5" fmla="*/ 113534 h 1823796"/>
              <a:gd name="connsiteX6" fmla="*/ 1381041 w 1869844"/>
              <a:gd name="connsiteY6" fmla="*/ 139660 h 1823796"/>
              <a:gd name="connsiteX7" fmla="*/ 1546504 w 1869844"/>
              <a:gd name="connsiteY7" fmla="*/ 339957 h 1823796"/>
              <a:gd name="connsiteX8" fmla="*/ 1842595 w 1869844"/>
              <a:gd name="connsiteY8" fmla="*/ 540254 h 1823796"/>
              <a:gd name="connsiteX9" fmla="*/ 1833886 w 1869844"/>
              <a:gd name="connsiteY9" fmla="*/ 1158563 h 1823796"/>
              <a:gd name="connsiteX10" fmla="*/ 1642298 w 1869844"/>
              <a:gd name="connsiteY10" fmla="*/ 1654951 h 1823796"/>
              <a:gd name="connsiteX11" fmla="*/ 1229755 w 1869844"/>
              <a:gd name="connsiteY11" fmla="*/ 1549709 h 1823796"/>
              <a:gd name="connsiteX12" fmla="*/ 1006572 w 1869844"/>
              <a:gd name="connsiteY12" fmla="*/ 1742037 h 1823796"/>
              <a:gd name="connsiteX13" fmla="*/ 788858 w 1869844"/>
              <a:gd name="connsiteY13" fmla="*/ 1735820 h 1823796"/>
              <a:gd name="connsiteX14" fmla="*/ 492766 w 1869844"/>
              <a:gd name="connsiteY14" fmla="*/ 1820414 h 1823796"/>
              <a:gd name="connsiteX15" fmla="*/ 327304 w 1869844"/>
              <a:gd name="connsiteY15" fmla="*/ 1602700 h 1823796"/>
              <a:gd name="connsiteX16" fmla="*/ 145599 w 1869844"/>
              <a:gd name="connsiteY16" fmla="*/ 1430272 h 1823796"/>
              <a:gd name="connsiteX17" fmla="*/ 1319 w 1869844"/>
              <a:gd name="connsiteY17" fmla="*/ 956151 h 1823796"/>
              <a:gd name="connsiteX18" fmla="*/ 75888 w 1869844"/>
              <a:gd name="connsiteY18" fmla="*/ 441474 h 1823796"/>
              <a:gd name="connsiteX19" fmla="*/ 107888 w 1869844"/>
              <a:gd name="connsiteY19" fmla="*/ 289070 h 1823796"/>
              <a:gd name="connsiteX20" fmla="*/ 282666 w 1869844"/>
              <a:gd name="connsiteY20" fmla="*/ 235824 h 1823796"/>
              <a:gd name="connsiteX21" fmla="*/ 326859 w 1869844"/>
              <a:gd name="connsiteY21" fmla="*/ 219904 h 1823796"/>
              <a:gd name="connsiteX0" fmla="*/ 332394 w 1875379"/>
              <a:gd name="connsiteY0" fmla="*/ 219904 h 1823796"/>
              <a:gd name="connsiteX1" fmla="*/ 453179 w 1875379"/>
              <a:gd name="connsiteY1" fmla="*/ 117514 h 1823796"/>
              <a:gd name="connsiteX2" fmla="*/ 594096 w 1875379"/>
              <a:gd name="connsiteY2" fmla="*/ 61283 h 1823796"/>
              <a:gd name="connsiteX3" fmla="*/ 646347 w 1875379"/>
              <a:gd name="connsiteY3" fmla="*/ 78700 h 1823796"/>
              <a:gd name="connsiteX4" fmla="*/ 942439 w 1875379"/>
              <a:gd name="connsiteY4" fmla="*/ 323 h 1823796"/>
              <a:gd name="connsiteX5" fmla="*/ 1221113 w 1875379"/>
              <a:gd name="connsiteY5" fmla="*/ 113534 h 1823796"/>
              <a:gd name="connsiteX6" fmla="*/ 1386576 w 1875379"/>
              <a:gd name="connsiteY6" fmla="*/ 139660 h 1823796"/>
              <a:gd name="connsiteX7" fmla="*/ 1552039 w 1875379"/>
              <a:gd name="connsiteY7" fmla="*/ 339957 h 1823796"/>
              <a:gd name="connsiteX8" fmla="*/ 1848130 w 1875379"/>
              <a:gd name="connsiteY8" fmla="*/ 540254 h 1823796"/>
              <a:gd name="connsiteX9" fmla="*/ 1839421 w 1875379"/>
              <a:gd name="connsiteY9" fmla="*/ 1158563 h 1823796"/>
              <a:gd name="connsiteX10" fmla="*/ 1647833 w 1875379"/>
              <a:gd name="connsiteY10" fmla="*/ 1654951 h 1823796"/>
              <a:gd name="connsiteX11" fmla="*/ 1235290 w 1875379"/>
              <a:gd name="connsiteY11" fmla="*/ 1549709 h 1823796"/>
              <a:gd name="connsiteX12" fmla="*/ 1012107 w 1875379"/>
              <a:gd name="connsiteY12" fmla="*/ 1742037 h 1823796"/>
              <a:gd name="connsiteX13" fmla="*/ 794393 w 1875379"/>
              <a:gd name="connsiteY13" fmla="*/ 1735820 h 1823796"/>
              <a:gd name="connsiteX14" fmla="*/ 498301 w 1875379"/>
              <a:gd name="connsiteY14" fmla="*/ 1820414 h 1823796"/>
              <a:gd name="connsiteX15" fmla="*/ 332839 w 1875379"/>
              <a:gd name="connsiteY15" fmla="*/ 1602700 h 1823796"/>
              <a:gd name="connsiteX16" fmla="*/ 151134 w 1875379"/>
              <a:gd name="connsiteY16" fmla="*/ 1430272 h 1823796"/>
              <a:gd name="connsiteX17" fmla="*/ 6854 w 1875379"/>
              <a:gd name="connsiteY17" fmla="*/ 956151 h 1823796"/>
              <a:gd name="connsiteX18" fmla="*/ 32412 w 1875379"/>
              <a:gd name="connsiteY18" fmla="*/ 519103 h 1823796"/>
              <a:gd name="connsiteX19" fmla="*/ 113423 w 1875379"/>
              <a:gd name="connsiteY19" fmla="*/ 289070 h 1823796"/>
              <a:gd name="connsiteX20" fmla="*/ 288201 w 1875379"/>
              <a:gd name="connsiteY20" fmla="*/ 235824 h 1823796"/>
              <a:gd name="connsiteX21" fmla="*/ 332394 w 1875379"/>
              <a:gd name="connsiteY21" fmla="*/ 219904 h 1823796"/>
              <a:gd name="connsiteX0" fmla="*/ 326931 w 1869916"/>
              <a:gd name="connsiteY0" fmla="*/ 219904 h 1823796"/>
              <a:gd name="connsiteX1" fmla="*/ 447716 w 1869916"/>
              <a:gd name="connsiteY1" fmla="*/ 117514 h 1823796"/>
              <a:gd name="connsiteX2" fmla="*/ 588633 w 1869916"/>
              <a:gd name="connsiteY2" fmla="*/ 61283 h 1823796"/>
              <a:gd name="connsiteX3" fmla="*/ 640884 w 1869916"/>
              <a:gd name="connsiteY3" fmla="*/ 78700 h 1823796"/>
              <a:gd name="connsiteX4" fmla="*/ 936976 w 1869916"/>
              <a:gd name="connsiteY4" fmla="*/ 323 h 1823796"/>
              <a:gd name="connsiteX5" fmla="*/ 1215650 w 1869916"/>
              <a:gd name="connsiteY5" fmla="*/ 113534 h 1823796"/>
              <a:gd name="connsiteX6" fmla="*/ 1381113 w 1869916"/>
              <a:gd name="connsiteY6" fmla="*/ 139660 h 1823796"/>
              <a:gd name="connsiteX7" fmla="*/ 1546576 w 1869916"/>
              <a:gd name="connsiteY7" fmla="*/ 339957 h 1823796"/>
              <a:gd name="connsiteX8" fmla="*/ 1842667 w 1869916"/>
              <a:gd name="connsiteY8" fmla="*/ 540254 h 1823796"/>
              <a:gd name="connsiteX9" fmla="*/ 1833958 w 1869916"/>
              <a:gd name="connsiteY9" fmla="*/ 1158563 h 1823796"/>
              <a:gd name="connsiteX10" fmla="*/ 1642370 w 1869916"/>
              <a:gd name="connsiteY10" fmla="*/ 1654951 h 1823796"/>
              <a:gd name="connsiteX11" fmla="*/ 1229827 w 1869916"/>
              <a:gd name="connsiteY11" fmla="*/ 1549709 h 1823796"/>
              <a:gd name="connsiteX12" fmla="*/ 1006644 w 1869916"/>
              <a:gd name="connsiteY12" fmla="*/ 1742037 h 1823796"/>
              <a:gd name="connsiteX13" fmla="*/ 788930 w 1869916"/>
              <a:gd name="connsiteY13" fmla="*/ 1735820 h 1823796"/>
              <a:gd name="connsiteX14" fmla="*/ 492838 w 1869916"/>
              <a:gd name="connsiteY14" fmla="*/ 1820414 h 1823796"/>
              <a:gd name="connsiteX15" fmla="*/ 327376 w 1869916"/>
              <a:gd name="connsiteY15" fmla="*/ 1602700 h 1823796"/>
              <a:gd name="connsiteX16" fmla="*/ 62352 w 1869916"/>
              <a:gd name="connsiteY16" fmla="*/ 1289570 h 1823796"/>
              <a:gd name="connsiteX17" fmla="*/ 1391 w 1869916"/>
              <a:gd name="connsiteY17" fmla="*/ 956151 h 1823796"/>
              <a:gd name="connsiteX18" fmla="*/ 26949 w 1869916"/>
              <a:gd name="connsiteY18" fmla="*/ 519103 h 1823796"/>
              <a:gd name="connsiteX19" fmla="*/ 107960 w 1869916"/>
              <a:gd name="connsiteY19" fmla="*/ 289070 h 1823796"/>
              <a:gd name="connsiteX20" fmla="*/ 282738 w 1869916"/>
              <a:gd name="connsiteY20" fmla="*/ 235824 h 1823796"/>
              <a:gd name="connsiteX21" fmla="*/ 326931 w 1869916"/>
              <a:gd name="connsiteY21" fmla="*/ 219904 h 1823796"/>
              <a:gd name="connsiteX0" fmla="*/ 326931 w 1869916"/>
              <a:gd name="connsiteY0" fmla="*/ 219904 h 1822827"/>
              <a:gd name="connsiteX1" fmla="*/ 447716 w 1869916"/>
              <a:gd name="connsiteY1" fmla="*/ 117514 h 1822827"/>
              <a:gd name="connsiteX2" fmla="*/ 588633 w 1869916"/>
              <a:gd name="connsiteY2" fmla="*/ 61283 h 1822827"/>
              <a:gd name="connsiteX3" fmla="*/ 640884 w 1869916"/>
              <a:gd name="connsiteY3" fmla="*/ 78700 h 1822827"/>
              <a:gd name="connsiteX4" fmla="*/ 936976 w 1869916"/>
              <a:gd name="connsiteY4" fmla="*/ 323 h 1822827"/>
              <a:gd name="connsiteX5" fmla="*/ 1215650 w 1869916"/>
              <a:gd name="connsiteY5" fmla="*/ 113534 h 1822827"/>
              <a:gd name="connsiteX6" fmla="*/ 1381113 w 1869916"/>
              <a:gd name="connsiteY6" fmla="*/ 139660 h 1822827"/>
              <a:gd name="connsiteX7" fmla="*/ 1546576 w 1869916"/>
              <a:gd name="connsiteY7" fmla="*/ 339957 h 1822827"/>
              <a:gd name="connsiteX8" fmla="*/ 1842667 w 1869916"/>
              <a:gd name="connsiteY8" fmla="*/ 540254 h 1822827"/>
              <a:gd name="connsiteX9" fmla="*/ 1833958 w 1869916"/>
              <a:gd name="connsiteY9" fmla="*/ 1158563 h 1822827"/>
              <a:gd name="connsiteX10" fmla="*/ 1642370 w 1869916"/>
              <a:gd name="connsiteY10" fmla="*/ 1654951 h 1822827"/>
              <a:gd name="connsiteX11" fmla="*/ 1229827 w 1869916"/>
              <a:gd name="connsiteY11" fmla="*/ 1549709 h 1822827"/>
              <a:gd name="connsiteX12" fmla="*/ 1006644 w 1869916"/>
              <a:gd name="connsiteY12" fmla="*/ 1742037 h 1822827"/>
              <a:gd name="connsiteX13" fmla="*/ 788930 w 1869916"/>
              <a:gd name="connsiteY13" fmla="*/ 1735820 h 1822827"/>
              <a:gd name="connsiteX14" fmla="*/ 492838 w 1869916"/>
              <a:gd name="connsiteY14" fmla="*/ 1820414 h 1822827"/>
              <a:gd name="connsiteX15" fmla="*/ 288167 w 1869916"/>
              <a:gd name="connsiteY15" fmla="*/ 1626959 h 1822827"/>
              <a:gd name="connsiteX16" fmla="*/ 62352 w 1869916"/>
              <a:gd name="connsiteY16" fmla="*/ 1289570 h 1822827"/>
              <a:gd name="connsiteX17" fmla="*/ 1391 w 1869916"/>
              <a:gd name="connsiteY17" fmla="*/ 956151 h 1822827"/>
              <a:gd name="connsiteX18" fmla="*/ 26949 w 1869916"/>
              <a:gd name="connsiteY18" fmla="*/ 519103 h 1822827"/>
              <a:gd name="connsiteX19" fmla="*/ 107960 w 1869916"/>
              <a:gd name="connsiteY19" fmla="*/ 289070 h 1822827"/>
              <a:gd name="connsiteX20" fmla="*/ 282738 w 1869916"/>
              <a:gd name="connsiteY20" fmla="*/ 235824 h 1822827"/>
              <a:gd name="connsiteX21" fmla="*/ 326931 w 1869916"/>
              <a:gd name="connsiteY21" fmla="*/ 219904 h 1822827"/>
              <a:gd name="connsiteX0" fmla="*/ 326931 w 1869916"/>
              <a:gd name="connsiteY0" fmla="*/ 219904 h 1754208"/>
              <a:gd name="connsiteX1" fmla="*/ 447716 w 1869916"/>
              <a:gd name="connsiteY1" fmla="*/ 117514 h 1754208"/>
              <a:gd name="connsiteX2" fmla="*/ 588633 w 1869916"/>
              <a:gd name="connsiteY2" fmla="*/ 61283 h 1754208"/>
              <a:gd name="connsiteX3" fmla="*/ 640884 w 1869916"/>
              <a:gd name="connsiteY3" fmla="*/ 78700 h 1754208"/>
              <a:gd name="connsiteX4" fmla="*/ 936976 w 1869916"/>
              <a:gd name="connsiteY4" fmla="*/ 323 h 1754208"/>
              <a:gd name="connsiteX5" fmla="*/ 1215650 w 1869916"/>
              <a:gd name="connsiteY5" fmla="*/ 113534 h 1754208"/>
              <a:gd name="connsiteX6" fmla="*/ 1381113 w 1869916"/>
              <a:gd name="connsiteY6" fmla="*/ 139660 h 1754208"/>
              <a:gd name="connsiteX7" fmla="*/ 1546576 w 1869916"/>
              <a:gd name="connsiteY7" fmla="*/ 339957 h 1754208"/>
              <a:gd name="connsiteX8" fmla="*/ 1842667 w 1869916"/>
              <a:gd name="connsiteY8" fmla="*/ 540254 h 1754208"/>
              <a:gd name="connsiteX9" fmla="*/ 1833958 w 1869916"/>
              <a:gd name="connsiteY9" fmla="*/ 1158563 h 1754208"/>
              <a:gd name="connsiteX10" fmla="*/ 1642370 w 1869916"/>
              <a:gd name="connsiteY10" fmla="*/ 1654951 h 1754208"/>
              <a:gd name="connsiteX11" fmla="*/ 1229827 w 1869916"/>
              <a:gd name="connsiteY11" fmla="*/ 1549709 h 1754208"/>
              <a:gd name="connsiteX12" fmla="*/ 1006644 w 1869916"/>
              <a:gd name="connsiteY12" fmla="*/ 1742037 h 1754208"/>
              <a:gd name="connsiteX13" fmla="*/ 788930 w 1869916"/>
              <a:gd name="connsiteY13" fmla="*/ 1735820 h 1754208"/>
              <a:gd name="connsiteX14" fmla="*/ 502640 w 1869916"/>
              <a:gd name="connsiteY14" fmla="*/ 1747637 h 1754208"/>
              <a:gd name="connsiteX15" fmla="*/ 288167 w 1869916"/>
              <a:gd name="connsiteY15" fmla="*/ 1626959 h 1754208"/>
              <a:gd name="connsiteX16" fmla="*/ 62352 w 1869916"/>
              <a:gd name="connsiteY16" fmla="*/ 1289570 h 1754208"/>
              <a:gd name="connsiteX17" fmla="*/ 1391 w 1869916"/>
              <a:gd name="connsiteY17" fmla="*/ 956151 h 1754208"/>
              <a:gd name="connsiteX18" fmla="*/ 26949 w 1869916"/>
              <a:gd name="connsiteY18" fmla="*/ 519103 h 1754208"/>
              <a:gd name="connsiteX19" fmla="*/ 107960 w 1869916"/>
              <a:gd name="connsiteY19" fmla="*/ 289070 h 1754208"/>
              <a:gd name="connsiteX20" fmla="*/ 282738 w 1869916"/>
              <a:gd name="connsiteY20" fmla="*/ 235824 h 1754208"/>
              <a:gd name="connsiteX21" fmla="*/ 326931 w 1869916"/>
              <a:gd name="connsiteY21" fmla="*/ 219904 h 1754208"/>
              <a:gd name="connsiteX0" fmla="*/ 326931 w 1869916"/>
              <a:gd name="connsiteY0" fmla="*/ 219904 h 1757662"/>
              <a:gd name="connsiteX1" fmla="*/ 447716 w 1869916"/>
              <a:gd name="connsiteY1" fmla="*/ 117514 h 1757662"/>
              <a:gd name="connsiteX2" fmla="*/ 588633 w 1869916"/>
              <a:gd name="connsiteY2" fmla="*/ 61283 h 1757662"/>
              <a:gd name="connsiteX3" fmla="*/ 640884 w 1869916"/>
              <a:gd name="connsiteY3" fmla="*/ 78700 h 1757662"/>
              <a:gd name="connsiteX4" fmla="*/ 936976 w 1869916"/>
              <a:gd name="connsiteY4" fmla="*/ 323 h 1757662"/>
              <a:gd name="connsiteX5" fmla="*/ 1215650 w 1869916"/>
              <a:gd name="connsiteY5" fmla="*/ 113534 h 1757662"/>
              <a:gd name="connsiteX6" fmla="*/ 1381113 w 1869916"/>
              <a:gd name="connsiteY6" fmla="*/ 139660 h 1757662"/>
              <a:gd name="connsiteX7" fmla="*/ 1546576 w 1869916"/>
              <a:gd name="connsiteY7" fmla="*/ 339957 h 1757662"/>
              <a:gd name="connsiteX8" fmla="*/ 1842667 w 1869916"/>
              <a:gd name="connsiteY8" fmla="*/ 540254 h 1757662"/>
              <a:gd name="connsiteX9" fmla="*/ 1833958 w 1869916"/>
              <a:gd name="connsiteY9" fmla="*/ 1158563 h 1757662"/>
              <a:gd name="connsiteX10" fmla="*/ 1642370 w 1869916"/>
              <a:gd name="connsiteY10" fmla="*/ 1654951 h 1757662"/>
              <a:gd name="connsiteX11" fmla="*/ 1229827 w 1869916"/>
              <a:gd name="connsiteY11" fmla="*/ 1549709 h 1757662"/>
              <a:gd name="connsiteX12" fmla="*/ 942930 w 1869916"/>
              <a:gd name="connsiteY12" fmla="*/ 1615890 h 1757662"/>
              <a:gd name="connsiteX13" fmla="*/ 788930 w 1869916"/>
              <a:gd name="connsiteY13" fmla="*/ 1735820 h 1757662"/>
              <a:gd name="connsiteX14" fmla="*/ 502640 w 1869916"/>
              <a:gd name="connsiteY14" fmla="*/ 1747637 h 1757662"/>
              <a:gd name="connsiteX15" fmla="*/ 288167 w 1869916"/>
              <a:gd name="connsiteY15" fmla="*/ 1626959 h 1757662"/>
              <a:gd name="connsiteX16" fmla="*/ 62352 w 1869916"/>
              <a:gd name="connsiteY16" fmla="*/ 1289570 h 1757662"/>
              <a:gd name="connsiteX17" fmla="*/ 1391 w 1869916"/>
              <a:gd name="connsiteY17" fmla="*/ 956151 h 1757662"/>
              <a:gd name="connsiteX18" fmla="*/ 26949 w 1869916"/>
              <a:gd name="connsiteY18" fmla="*/ 519103 h 1757662"/>
              <a:gd name="connsiteX19" fmla="*/ 107960 w 1869916"/>
              <a:gd name="connsiteY19" fmla="*/ 289070 h 1757662"/>
              <a:gd name="connsiteX20" fmla="*/ 282738 w 1869916"/>
              <a:gd name="connsiteY20" fmla="*/ 235824 h 1757662"/>
              <a:gd name="connsiteX21" fmla="*/ 326931 w 1869916"/>
              <a:gd name="connsiteY21" fmla="*/ 219904 h 1757662"/>
              <a:gd name="connsiteX0" fmla="*/ 326931 w 1869916"/>
              <a:gd name="connsiteY0" fmla="*/ 219904 h 1757662"/>
              <a:gd name="connsiteX1" fmla="*/ 447716 w 1869916"/>
              <a:gd name="connsiteY1" fmla="*/ 117514 h 1757662"/>
              <a:gd name="connsiteX2" fmla="*/ 588633 w 1869916"/>
              <a:gd name="connsiteY2" fmla="*/ 61283 h 1757662"/>
              <a:gd name="connsiteX3" fmla="*/ 640884 w 1869916"/>
              <a:gd name="connsiteY3" fmla="*/ 78700 h 1757662"/>
              <a:gd name="connsiteX4" fmla="*/ 936976 w 1869916"/>
              <a:gd name="connsiteY4" fmla="*/ 323 h 1757662"/>
              <a:gd name="connsiteX5" fmla="*/ 1215650 w 1869916"/>
              <a:gd name="connsiteY5" fmla="*/ 113534 h 1757662"/>
              <a:gd name="connsiteX6" fmla="*/ 1381113 w 1869916"/>
              <a:gd name="connsiteY6" fmla="*/ 139660 h 1757662"/>
              <a:gd name="connsiteX7" fmla="*/ 1546576 w 1869916"/>
              <a:gd name="connsiteY7" fmla="*/ 339957 h 1757662"/>
              <a:gd name="connsiteX8" fmla="*/ 1842667 w 1869916"/>
              <a:gd name="connsiteY8" fmla="*/ 540254 h 1757662"/>
              <a:gd name="connsiteX9" fmla="*/ 1833958 w 1869916"/>
              <a:gd name="connsiteY9" fmla="*/ 1158563 h 1757662"/>
              <a:gd name="connsiteX10" fmla="*/ 1642370 w 1869916"/>
              <a:gd name="connsiteY10" fmla="*/ 1654951 h 1757662"/>
              <a:gd name="connsiteX11" fmla="*/ 1102399 w 1869916"/>
              <a:gd name="connsiteY11" fmla="*/ 1486635 h 1757662"/>
              <a:gd name="connsiteX12" fmla="*/ 942930 w 1869916"/>
              <a:gd name="connsiteY12" fmla="*/ 1615890 h 1757662"/>
              <a:gd name="connsiteX13" fmla="*/ 788930 w 1869916"/>
              <a:gd name="connsiteY13" fmla="*/ 1735820 h 1757662"/>
              <a:gd name="connsiteX14" fmla="*/ 502640 w 1869916"/>
              <a:gd name="connsiteY14" fmla="*/ 1747637 h 1757662"/>
              <a:gd name="connsiteX15" fmla="*/ 288167 w 1869916"/>
              <a:gd name="connsiteY15" fmla="*/ 1626959 h 1757662"/>
              <a:gd name="connsiteX16" fmla="*/ 62352 w 1869916"/>
              <a:gd name="connsiteY16" fmla="*/ 1289570 h 1757662"/>
              <a:gd name="connsiteX17" fmla="*/ 1391 w 1869916"/>
              <a:gd name="connsiteY17" fmla="*/ 956151 h 1757662"/>
              <a:gd name="connsiteX18" fmla="*/ 26949 w 1869916"/>
              <a:gd name="connsiteY18" fmla="*/ 519103 h 1757662"/>
              <a:gd name="connsiteX19" fmla="*/ 107960 w 1869916"/>
              <a:gd name="connsiteY19" fmla="*/ 289070 h 1757662"/>
              <a:gd name="connsiteX20" fmla="*/ 282738 w 1869916"/>
              <a:gd name="connsiteY20" fmla="*/ 235824 h 1757662"/>
              <a:gd name="connsiteX21" fmla="*/ 326931 w 1869916"/>
              <a:gd name="connsiteY21" fmla="*/ 219904 h 1757662"/>
              <a:gd name="connsiteX0" fmla="*/ 326931 w 1844222"/>
              <a:gd name="connsiteY0" fmla="*/ 219904 h 1757662"/>
              <a:gd name="connsiteX1" fmla="*/ 447716 w 1844222"/>
              <a:gd name="connsiteY1" fmla="*/ 117514 h 1757662"/>
              <a:gd name="connsiteX2" fmla="*/ 588633 w 1844222"/>
              <a:gd name="connsiteY2" fmla="*/ 61283 h 1757662"/>
              <a:gd name="connsiteX3" fmla="*/ 640884 w 1844222"/>
              <a:gd name="connsiteY3" fmla="*/ 78700 h 1757662"/>
              <a:gd name="connsiteX4" fmla="*/ 936976 w 1844222"/>
              <a:gd name="connsiteY4" fmla="*/ 323 h 1757662"/>
              <a:gd name="connsiteX5" fmla="*/ 1215650 w 1844222"/>
              <a:gd name="connsiteY5" fmla="*/ 113534 h 1757662"/>
              <a:gd name="connsiteX6" fmla="*/ 1381113 w 1844222"/>
              <a:gd name="connsiteY6" fmla="*/ 139660 h 1757662"/>
              <a:gd name="connsiteX7" fmla="*/ 1546576 w 1844222"/>
              <a:gd name="connsiteY7" fmla="*/ 339957 h 1757662"/>
              <a:gd name="connsiteX8" fmla="*/ 1842667 w 1844222"/>
              <a:gd name="connsiteY8" fmla="*/ 540254 h 1757662"/>
              <a:gd name="connsiteX9" fmla="*/ 1662420 w 1844222"/>
              <a:gd name="connsiteY9" fmla="*/ 1221636 h 1757662"/>
              <a:gd name="connsiteX10" fmla="*/ 1642370 w 1844222"/>
              <a:gd name="connsiteY10" fmla="*/ 1654951 h 1757662"/>
              <a:gd name="connsiteX11" fmla="*/ 1102399 w 1844222"/>
              <a:gd name="connsiteY11" fmla="*/ 1486635 h 1757662"/>
              <a:gd name="connsiteX12" fmla="*/ 942930 w 1844222"/>
              <a:gd name="connsiteY12" fmla="*/ 1615890 h 1757662"/>
              <a:gd name="connsiteX13" fmla="*/ 788930 w 1844222"/>
              <a:gd name="connsiteY13" fmla="*/ 1735820 h 1757662"/>
              <a:gd name="connsiteX14" fmla="*/ 502640 w 1844222"/>
              <a:gd name="connsiteY14" fmla="*/ 1747637 h 1757662"/>
              <a:gd name="connsiteX15" fmla="*/ 288167 w 1844222"/>
              <a:gd name="connsiteY15" fmla="*/ 1626959 h 1757662"/>
              <a:gd name="connsiteX16" fmla="*/ 62352 w 1844222"/>
              <a:gd name="connsiteY16" fmla="*/ 1289570 h 1757662"/>
              <a:gd name="connsiteX17" fmla="*/ 1391 w 1844222"/>
              <a:gd name="connsiteY17" fmla="*/ 956151 h 1757662"/>
              <a:gd name="connsiteX18" fmla="*/ 26949 w 1844222"/>
              <a:gd name="connsiteY18" fmla="*/ 519103 h 1757662"/>
              <a:gd name="connsiteX19" fmla="*/ 107960 w 1844222"/>
              <a:gd name="connsiteY19" fmla="*/ 289070 h 1757662"/>
              <a:gd name="connsiteX20" fmla="*/ 282738 w 1844222"/>
              <a:gd name="connsiteY20" fmla="*/ 235824 h 1757662"/>
              <a:gd name="connsiteX21" fmla="*/ 326931 w 1844222"/>
              <a:gd name="connsiteY21" fmla="*/ 219904 h 1757662"/>
              <a:gd name="connsiteX0" fmla="*/ 326931 w 1844460"/>
              <a:gd name="connsiteY0" fmla="*/ 219904 h 1757662"/>
              <a:gd name="connsiteX1" fmla="*/ 447716 w 1844460"/>
              <a:gd name="connsiteY1" fmla="*/ 117514 h 1757662"/>
              <a:gd name="connsiteX2" fmla="*/ 588633 w 1844460"/>
              <a:gd name="connsiteY2" fmla="*/ 61283 h 1757662"/>
              <a:gd name="connsiteX3" fmla="*/ 640884 w 1844460"/>
              <a:gd name="connsiteY3" fmla="*/ 78700 h 1757662"/>
              <a:gd name="connsiteX4" fmla="*/ 936976 w 1844460"/>
              <a:gd name="connsiteY4" fmla="*/ 323 h 1757662"/>
              <a:gd name="connsiteX5" fmla="*/ 1215650 w 1844460"/>
              <a:gd name="connsiteY5" fmla="*/ 113534 h 1757662"/>
              <a:gd name="connsiteX6" fmla="*/ 1381113 w 1844460"/>
              <a:gd name="connsiteY6" fmla="*/ 139660 h 1757662"/>
              <a:gd name="connsiteX7" fmla="*/ 1546576 w 1844460"/>
              <a:gd name="connsiteY7" fmla="*/ 339957 h 1757662"/>
              <a:gd name="connsiteX8" fmla="*/ 1842667 w 1844460"/>
              <a:gd name="connsiteY8" fmla="*/ 540254 h 1757662"/>
              <a:gd name="connsiteX9" fmla="*/ 1662420 w 1844460"/>
              <a:gd name="connsiteY9" fmla="*/ 1221636 h 1757662"/>
              <a:gd name="connsiteX10" fmla="*/ 1495337 w 1844460"/>
              <a:gd name="connsiteY10" fmla="*/ 1407510 h 1757662"/>
              <a:gd name="connsiteX11" fmla="*/ 1102399 w 1844460"/>
              <a:gd name="connsiteY11" fmla="*/ 1486635 h 1757662"/>
              <a:gd name="connsiteX12" fmla="*/ 942930 w 1844460"/>
              <a:gd name="connsiteY12" fmla="*/ 1615890 h 1757662"/>
              <a:gd name="connsiteX13" fmla="*/ 788930 w 1844460"/>
              <a:gd name="connsiteY13" fmla="*/ 1735820 h 1757662"/>
              <a:gd name="connsiteX14" fmla="*/ 502640 w 1844460"/>
              <a:gd name="connsiteY14" fmla="*/ 1747637 h 1757662"/>
              <a:gd name="connsiteX15" fmla="*/ 288167 w 1844460"/>
              <a:gd name="connsiteY15" fmla="*/ 1626959 h 1757662"/>
              <a:gd name="connsiteX16" fmla="*/ 62352 w 1844460"/>
              <a:gd name="connsiteY16" fmla="*/ 1289570 h 1757662"/>
              <a:gd name="connsiteX17" fmla="*/ 1391 w 1844460"/>
              <a:gd name="connsiteY17" fmla="*/ 956151 h 1757662"/>
              <a:gd name="connsiteX18" fmla="*/ 26949 w 1844460"/>
              <a:gd name="connsiteY18" fmla="*/ 519103 h 1757662"/>
              <a:gd name="connsiteX19" fmla="*/ 107960 w 1844460"/>
              <a:gd name="connsiteY19" fmla="*/ 289070 h 1757662"/>
              <a:gd name="connsiteX20" fmla="*/ 282738 w 1844460"/>
              <a:gd name="connsiteY20" fmla="*/ 235824 h 1757662"/>
              <a:gd name="connsiteX21" fmla="*/ 326931 w 1844460"/>
              <a:gd name="connsiteY21" fmla="*/ 219904 h 1757662"/>
              <a:gd name="connsiteX0" fmla="*/ 326931 w 1844460"/>
              <a:gd name="connsiteY0" fmla="*/ 219904 h 1757662"/>
              <a:gd name="connsiteX1" fmla="*/ 447716 w 1844460"/>
              <a:gd name="connsiteY1" fmla="*/ 117514 h 1757662"/>
              <a:gd name="connsiteX2" fmla="*/ 588633 w 1844460"/>
              <a:gd name="connsiteY2" fmla="*/ 61283 h 1757662"/>
              <a:gd name="connsiteX3" fmla="*/ 640884 w 1844460"/>
              <a:gd name="connsiteY3" fmla="*/ 78700 h 1757662"/>
              <a:gd name="connsiteX4" fmla="*/ 936976 w 1844460"/>
              <a:gd name="connsiteY4" fmla="*/ 323 h 1757662"/>
              <a:gd name="connsiteX5" fmla="*/ 1215650 w 1844460"/>
              <a:gd name="connsiteY5" fmla="*/ 113534 h 1757662"/>
              <a:gd name="connsiteX6" fmla="*/ 1381113 w 1844460"/>
              <a:gd name="connsiteY6" fmla="*/ 139660 h 1757662"/>
              <a:gd name="connsiteX7" fmla="*/ 1546576 w 1844460"/>
              <a:gd name="connsiteY7" fmla="*/ 339957 h 1757662"/>
              <a:gd name="connsiteX8" fmla="*/ 1842667 w 1844460"/>
              <a:gd name="connsiteY8" fmla="*/ 540254 h 1757662"/>
              <a:gd name="connsiteX9" fmla="*/ 1662420 w 1844460"/>
              <a:gd name="connsiteY9" fmla="*/ 1221636 h 1757662"/>
              <a:gd name="connsiteX10" fmla="*/ 1495337 w 1844460"/>
              <a:gd name="connsiteY10" fmla="*/ 1407510 h 1757662"/>
              <a:gd name="connsiteX11" fmla="*/ 1102399 w 1844460"/>
              <a:gd name="connsiteY11" fmla="*/ 1486635 h 1757662"/>
              <a:gd name="connsiteX12" fmla="*/ 942930 w 1844460"/>
              <a:gd name="connsiteY12" fmla="*/ 1615890 h 1757662"/>
              <a:gd name="connsiteX13" fmla="*/ 788930 w 1844460"/>
              <a:gd name="connsiteY13" fmla="*/ 1735820 h 1757662"/>
              <a:gd name="connsiteX14" fmla="*/ 502640 w 1844460"/>
              <a:gd name="connsiteY14" fmla="*/ 1747637 h 1757662"/>
              <a:gd name="connsiteX15" fmla="*/ 288167 w 1844460"/>
              <a:gd name="connsiteY15" fmla="*/ 1626959 h 1757662"/>
              <a:gd name="connsiteX16" fmla="*/ 62352 w 1844460"/>
              <a:gd name="connsiteY16" fmla="*/ 1289570 h 1757662"/>
              <a:gd name="connsiteX17" fmla="*/ 1391 w 1844460"/>
              <a:gd name="connsiteY17" fmla="*/ 956151 h 1757662"/>
              <a:gd name="connsiteX18" fmla="*/ 26949 w 1844460"/>
              <a:gd name="connsiteY18" fmla="*/ 519103 h 1757662"/>
              <a:gd name="connsiteX19" fmla="*/ 107960 w 1844460"/>
              <a:gd name="connsiteY19" fmla="*/ 289070 h 1757662"/>
              <a:gd name="connsiteX20" fmla="*/ 282738 w 1844460"/>
              <a:gd name="connsiteY20" fmla="*/ 235824 h 1757662"/>
              <a:gd name="connsiteX21" fmla="*/ 326931 w 1844460"/>
              <a:gd name="connsiteY21" fmla="*/ 219904 h 1757662"/>
              <a:gd name="connsiteX0" fmla="*/ 326931 w 1844460"/>
              <a:gd name="connsiteY0" fmla="*/ 219904 h 1757662"/>
              <a:gd name="connsiteX1" fmla="*/ 447716 w 1844460"/>
              <a:gd name="connsiteY1" fmla="*/ 117514 h 1757662"/>
              <a:gd name="connsiteX2" fmla="*/ 588633 w 1844460"/>
              <a:gd name="connsiteY2" fmla="*/ 61283 h 1757662"/>
              <a:gd name="connsiteX3" fmla="*/ 640884 w 1844460"/>
              <a:gd name="connsiteY3" fmla="*/ 78700 h 1757662"/>
              <a:gd name="connsiteX4" fmla="*/ 936976 w 1844460"/>
              <a:gd name="connsiteY4" fmla="*/ 323 h 1757662"/>
              <a:gd name="connsiteX5" fmla="*/ 1215650 w 1844460"/>
              <a:gd name="connsiteY5" fmla="*/ 113534 h 1757662"/>
              <a:gd name="connsiteX6" fmla="*/ 1381113 w 1844460"/>
              <a:gd name="connsiteY6" fmla="*/ 139660 h 1757662"/>
              <a:gd name="connsiteX7" fmla="*/ 1546576 w 1844460"/>
              <a:gd name="connsiteY7" fmla="*/ 339957 h 1757662"/>
              <a:gd name="connsiteX8" fmla="*/ 1842667 w 1844460"/>
              <a:gd name="connsiteY8" fmla="*/ 540254 h 1757662"/>
              <a:gd name="connsiteX9" fmla="*/ 1662420 w 1844460"/>
              <a:gd name="connsiteY9" fmla="*/ 1221636 h 1757662"/>
              <a:gd name="connsiteX10" fmla="*/ 1495337 w 1844460"/>
              <a:gd name="connsiteY10" fmla="*/ 1407510 h 1757662"/>
              <a:gd name="connsiteX11" fmla="*/ 1185718 w 1844460"/>
              <a:gd name="connsiteY11" fmla="*/ 1661299 h 1757662"/>
              <a:gd name="connsiteX12" fmla="*/ 942930 w 1844460"/>
              <a:gd name="connsiteY12" fmla="*/ 1615890 h 1757662"/>
              <a:gd name="connsiteX13" fmla="*/ 788930 w 1844460"/>
              <a:gd name="connsiteY13" fmla="*/ 1735820 h 1757662"/>
              <a:gd name="connsiteX14" fmla="*/ 502640 w 1844460"/>
              <a:gd name="connsiteY14" fmla="*/ 1747637 h 1757662"/>
              <a:gd name="connsiteX15" fmla="*/ 288167 w 1844460"/>
              <a:gd name="connsiteY15" fmla="*/ 1626959 h 1757662"/>
              <a:gd name="connsiteX16" fmla="*/ 62352 w 1844460"/>
              <a:gd name="connsiteY16" fmla="*/ 1289570 h 1757662"/>
              <a:gd name="connsiteX17" fmla="*/ 1391 w 1844460"/>
              <a:gd name="connsiteY17" fmla="*/ 956151 h 1757662"/>
              <a:gd name="connsiteX18" fmla="*/ 26949 w 1844460"/>
              <a:gd name="connsiteY18" fmla="*/ 519103 h 1757662"/>
              <a:gd name="connsiteX19" fmla="*/ 107960 w 1844460"/>
              <a:gd name="connsiteY19" fmla="*/ 289070 h 1757662"/>
              <a:gd name="connsiteX20" fmla="*/ 282738 w 1844460"/>
              <a:gd name="connsiteY20" fmla="*/ 235824 h 1757662"/>
              <a:gd name="connsiteX21" fmla="*/ 326931 w 1844460"/>
              <a:gd name="connsiteY21" fmla="*/ 219904 h 1757662"/>
              <a:gd name="connsiteX0" fmla="*/ 326931 w 1844460"/>
              <a:gd name="connsiteY0" fmla="*/ 219904 h 1755012"/>
              <a:gd name="connsiteX1" fmla="*/ 447716 w 1844460"/>
              <a:gd name="connsiteY1" fmla="*/ 117514 h 1755012"/>
              <a:gd name="connsiteX2" fmla="*/ 588633 w 1844460"/>
              <a:gd name="connsiteY2" fmla="*/ 61283 h 1755012"/>
              <a:gd name="connsiteX3" fmla="*/ 640884 w 1844460"/>
              <a:gd name="connsiteY3" fmla="*/ 78700 h 1755012"/>
              <a:gd name="connsiteX4" fmla="*/ 936976 w 1844460"/>
              <a:gd name="connsiteY4" fmla="*/ 323 h 1755012"/>
              <a:gd name="connsiteX5" fmla="*/ 1215650 w 1844460"/>
              <a:gd name="connsiteY5" fmla="*/ 113534 h 1755012"/>
              <a:gd name="connsiteX6" fmla="*/ 1381113 w 1844460"/>
              <a:gd name="connsiteY6" fmla="*/ 139660 h 1755012"/>
              <a:gd name="connsiteX7" fmla="*/ 1546576 w 1844460"/>
              <a:gd name="connsiteY7" fmla="*/ 339957 h 1755012"/>
              <a:gd name="connsiteX8" fmla="*/ 1842667 w 1844460"/>
              <a:gd name="connsiteY8" fmla="*/ 540254 h 1755012"/>
              <a:gd name="connsiteX9" fmla="*/ 1662420 w 1844460"/>
              <a:gd name="connsiteY9" fmla="*/ 1221636 h 1755012"/>
              <a:gd name="connsiteX10" fmla="*/ 1495337 w 1844460"/>
              <a:gd name="connsiteY10" fmla="*/ 1407510 h 1755012"/>
              <a:gd name="connsiteX11" fmla="*/ 1185718 w 1844460"/>
              <a:gd name="connsiteY11" fmla="*/ 1661299 h 1755012"/>
              <a:gd name="connsiteX12" fmla="*/ 942930 w 1844460"/>
              <a:gd name="connsiteY12" fmla="*/ 1615890 h 1755012"/>
              <a:gd name="connsiteX13" fmla="*/ 934561 w 1844460"/>
              <a:gd name="connsiteY13" fmla="*/ 1686570 h 1755012"/>
              <a:gd name="connsiteX14" fmla="*/ 788930 w 1844460"/>
              <a:gd name="connsiteY14" fmla="*/ 1735820 h 1755012"/>
              <a:gd name="connsiteX15" fmla="*/ 502640 w 1844460"/>
              <a:gd name="connsiteY15" fmla="*/ 1747637 h 1755012"/>
              <a:gd name="connsiteX16" fmla="*/ 288167 w 1844460"/>
              <a:gd name="connsiteY16" fmla="*/ 1626959 h 1755012"/>
              <a:gd name="connsiteX17" fmla="*/ 62352 w 1844460"/>
              <a:gd name="connsiteY17" fmla="*/ 1289570 h 1755012"/>
              <a:gd name="connsiteX18" fmla="*/ 1391 w 1844460"/>
              <a:gd name="connsiteY18" fmla="*/ 956151 h 1755012"/>
              <a:gd name="connsiteX19" fmla="*/ 26949 w 1844460"/>
              <a:gd name="connsiteY19" fmla="*/ 519103 h 1755012"/>
              <a:gd name="connsiteX20" fmla="*/ 107960 w 1844460"/>
              <a:gd name="connsiteY20" fmla="*/ 289070 h 1755012"/>
              <a:gd name="connsiteX21" fmla="*/ 282738 w 1844460"/>
              <a:gd name="connsiteY21" fmla="*/ 235824 h 1755012"/>
              <a:gd name="connsiteX22" fmla="*/ 326931 w 1844460"/>
              <a:gd name="connsiteY22" fmla="*/ 219904 h 1755012"/>
              <a:gd name="connsiteX0" fmla="*/ 326931 w 1844460"/>
              <a:gd name="connsiteY0" fmla="*/ 219904 h 1755012"/>
              <a:gd name="connsiteX1" fmla="*/ 447716 w 1844460"/>
              <a:gd name="connsiteY1" fmla="*/ 117514 h 1755012"/>
              <a:gd name="connsiteX2" fmla="*/ 588633 w 1844460"/>
              <a:gd name="connsiteY2" fmla="*/ 61283 h 1755012"/>
              <a:gd name="connsiteX3" fmla="*/ 640884 w 1844460"/>
              <a:gd name="connsiteY3" fmla="*/ 78700 h 1755012"/>
              <a:gd name="connsiteX4" fmla="*/ 936976 w 1844460"/>
              <a:gd name="connsiteY4" fmla="*/ 323 h 1755012"/>
              <a:gd name="connsiteX5" fmla="*/ 1215650 w 1844460"/>
              <a:gd name="connsiteY5" fmla="*/ 113534 h 1755012"/>
              <a:gd name="connsiteX6" fmla="*/ 1381113 w 1844460"/>
              <a:gd name="connsiteY6" fmla="*/ 139660 h 1755012"/>
              <a:gd name="connsiteX7" fmla="*/ 1546576 w 1844460"/>
              <a:gd name="connsiteY7" fmla="*/ 339957 h 1755012"/>
              <a:gd name="connsiteX8" fmla="*/ 1842667 w 1844460"/>
              <a:gd name="connsiteY8" fmla="*/ 540254 h 1755012"/>
              <a:gd name="connsiteX9" fmla="*/ 1662420 w 1844460"/>
              <a:gd name="connsiteY9" fmla="*/ 1221636 h 1755012"/>
              <a:gd name="connsiteX10" fmla="*/ 1495337 w 1844460"/>
              <a:gd name="connsiteY10" fmla="*/ 1407510 h 1755012"/>
              <a:gd name="connsiteX11" fmla="*/ 1185718 w 1844460"/>
              <a:gd name="connsiteY11" fmla="*/ 1661299 h 1755012"/>
              <a:gd name="connsiteX12" fmla="*/ 987040 w 1844460"/>
              <a:gd name="connsiteY12" fmla="*/ 1674111 h 1755012"/>
              <a:gd name="connsiteX13" fmla="*/ 934561 w 1844460"/>
              <a:gd name="connsiteY13" fmla="*/ 1686570 h 1755012"/>
              <a:gd name="connsiteX14" fmla="*/ 788930 w 1844460"/>
              <a:gd name="connsiteY14" fmla="*/ 1735820 h 1755012"/>
              <a:gd name="connsiteX15" fmla="*/ 502640 w 1844460"/>
              <a:gd name="connsiteY15" fmla="*/ 1747637 h 1755012"/>
              <a:gd name="connsiteX16" fmla="*/ 288167 w 1844460"/>
              <a:gd name="connsiteY16" fmla="*/ 1626959 h 1755012"/>
              <a:gd name="connsiteX17" fmla="*/ 62352 w 1844460"/>
              <a:gd name="connsiteY17" fmla="*/ 1289570 h 1755012"/>
              <a:gd name="connsiteX18" fmla="*/ 1391 w 1844460"/>
              <a:gd name="connsiteY18" fmla="*/ 956151 h 1755012"/>
              <a:gd name="connsiteX19" fmla="*/ 26949 w 1844460"/>
              <a:gd name="connsiteY19" fmla="*/ 519103 h 1755012"/>
              <a:gd name="connsiteX20" fmla="*/ 107960 w 1844460"/>
              <a:gd name="connsiteY20" fmla="*/ 289070 h 1755012"/>
              <a:gd name="connsiteX21" fmla="*/ 282738 w 1844460"/>
              <a:gd name="connsiteY21" fmla="*/ 235824 h 1755012"/>
              <a:gd name="connsiteX22" fmla="*/ 326931 w 1844460"/>
              <a:gd name="connsiteY22" fmla="*/ 219904 h 1755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844460" h="1755012">
                <a:moveTo>
                  <a:pt x="326931" y="219904"/>
                </a:moveTo>
                <a:cubicBezTo>
                  <a:pt x="393697" y="152412"/>
                  <a:pt x="404099" y="143951"/>
                  <a:pt x="447716" y="117514"/>
                </a:cubicBezTo>
                <a:cubicBezTo>
                  <a:pt x="491333" y="91077"/>
                  <a:pt x="556438" y="67752"/>
                  <a:pt x="588633" y="61283"/>
                </a:cubicBezTo>
                <a:cubicBezTo>
                  <a:pt x="620828" y="54814"/>
                  <a:pt x="582827" y="88860"/>
                  <a:pt x="640884" y="78700"/>
                </a:cubicBezTo>
                <a:cubicBezTo>
                  <a:pt x="698941" y="68540"/>
                  <a:pt x="841182" y="-5483"/>
                  <a:pt x="936976" y="323"/>
                </a:cubicBezTo>
                <a:cubicBezTo>
                  <a:pt x="1032770" y="6129"/>
                  <a:pt x="1141627" y="90311"/>
                  <a:pt x="1215650" y="113534"/>
                </a:cubicBezTo>
                <a:cubicBezTo>
                  <a:pt x="1289673" y="136757"/>
                  <a:pt x="1325959" y="101923"/>
                  <a:pt x="1381113" y="139660"/>
                </a:cubicBezTo>
                <a:cubicBezTo>
                  <a:pt x="1436267" y="177397"/>
                  <a:pt x="1469650" y="273191"/>
                  <a:pt x="1546576" y="339957"/>
                </a:cubicBezTo>
                <a:cubicBezTo>
                  <a:pt x="1623502" y="406723"/>
                  <a:pt x="1823360" y="393308"/>
                  <a:pt x="1842667" y="540254"/>
                </a:cubicBezTo>
                <a:cubicBezTo>
                  <a:pt x="1861974" y="687201"/>
                  <a:pt x="1720308" y="1077093"/>
                  <a:pt x="1662420" y="1221636"/>
                </a:cubicBezTo>
                <a:cubicBezTo>
                  <a:pt x="1604532" y="1366179"/>
                  <a:pt x="1574787" y="1334233"/>
                  <a:pt x="1495337" y="1407510"/>
                </a:cubicBezTo>
                <a:cubicBezTo>
                  <a:pt x="1415887" y="1480787"/>
                  <a:pt x="1270434" y="1616865"/>
                  <a:pt x="1185718" y="1661299"/>
                </a:cubicBezTo>
                <a:cubicBezTo>
                  <a:pt x="1101002" y="1705733"/>
                  <a:pt x="1028899" y="1669899"/>
                  <a:pt x="987040" y="1674111"/>
                </a:cubicBezTo>
                <a:cubicBezTo>
                  <a:pt x="945181" y="1678323"/>
                  <a:pt x="960228" y="1666582"/>
                  <a:pt x="934561" y="1686570"/>
                </a:cubicBezTo>
                <a:cubicBezTo>
                  <a:pt x="908894" y="1706558"/>
                  <a:pt x="860917" y="1725642"/>
                  <a:pt x="788930" y="1735820"/>
                </a:cubicBezTo>
                <a:cubicBezTo>
                  <a:pt x="716943" y="1745998"/>
                  <a:pt x="586100" y="1765780"/>
                  <a:pt x="502640" y="1747637"/>
                </a:cubicBezTo>
                <a:cubicBezTo>
                  <a:pt x="419180" y="1729494"/>
                  <a:pt x="361548" y="1703303"/>
                  <a:pt x="288167" y="1626959"/>
                </a:cubicBezTo>
                <a:cubicBezTo>
                  <a:pt x="214786" y="1550615"/>
                  <a:pt x="110148" y="1401371"/>
                  <a:pt x="62352" y="1289570"/>
                </a:cubicBezTo>
                <a:cubicBezTo>
                  <a:pt x="14556" y="1177769"/>
                  <a:pt x="7291" y="1084562"/>
                  <a:pt x="1391" y="956151"/>
                </a:cubicBezTo>
                <a:cubicBezTo>
                  <a:pt x="-4509" y="827740"/>
                  <a:pt x="9188" y="630283"/>
                  <a:pt x="26949" y="519103"/>
                </a:cubicBezTo>
                <a:cubicBezTo>
                  <a:pt x="44710" y="407923"/>
                  <a:pt x="57160" y="350030"/>
                  <a:pt x="107960" y="289070"/>
                </a:cubicBezTo>
                <a:cubicBezTo>
                  <a:pt x="158760" y="228110"/>
                  <a:pt x="282012" y="227115"/>
                  <a:pt x="282738" y="235824"/>
                </a:cubicBezTo>
                <a:lnTo>
                  <a:pt x="326931" y="219904"/>
                </a:lnTo>
                <a:close/>
              </a:path>
            </a:pathLst>
          </a:custGeom>
          <a:solidFill>
            <a:srgbClr val="D9D9D9">
              <a:alpha val="5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197CB2D8-A05C-4C4E-97AD-FA8D61F00C67}"/>
              </a:ext>
            </a:extLst>
          </p:cNvPr>
          <p:cNvGrpSpPr/>
          <p:nvPr/>
        </p:nvGrpSpPr>
        <p:grpSpPr>
          <a:xfrm rot="993611">
            <a:off x="2635429" y="1899951"/>
            <a:ext cx="1194564" cy="1229560"/>
            <a:chOff x="1892995" y="388458"/>
            <a:chExt cx="3709139" cy="3318614"/>
          </a:xfrm>
        </p:grpSpPr>
        <p:sp>
          <p:nvSpPr>
            <p:cNvPr id="2" name="Freeform: Shape 1">
              <a:extLst>
                <a:ext uri="{FF2B5EF4-FFF2-40B4-BE49-F238E27FC236}">
                  <a16:creationId xmlns:a16="http://schemas.microsoft.com/office/drawing/2014/main" id="{4823AF31-9E9A-521C-259F-F091194236E4}"/>
                </a:ext>
              </a:extLst>
            </p:cNvPr>
            <p:cNvSpPr/>
            <p:nvPr/>
          </p:nvSpPr>
          <p:spPr>
            <a:xfrm rot="18360701">
              <a:off x="2088258" y="193195"/>
              <a:ext cx="3318614" cy="3709139"/>
            </a:xfrm>
            <a:custGeom>
              <a:avLst/>
              <a:gdLst>
                <a:gd name="connsiteX0" fmla="*/ 1210975 w 3318614"/>
                <a:gd name="connsiteY0" fmla="*/ 1045028 h 3424081"/>
                <a:gd name="connsiteX1" fmla="*/ 1568026 w 3318614"/>
                <a:gd name="connsiteY1" fmla="*/ 1637211 h 3424081"/>
                <a:gd name="connsiteX2" fmla="*/ 1898952 w 3318614"/>
                <a:gd name="connsiteY2" fmla="*/ 2081348 h 3424081"/>
                <a:gd name="connsiteX3" fmla="*/ 2064415 w 3318614"/>
                <a:gd name="connsiteY3" fmla="*/ 2211977 h 3424081"/>
                <a:gd name="connsiteX4" fmla="*/ 2290838 w 3318614"/>
                <a:gd name="connsiteY4" fmla="*/ 2133600 h 3424081"/>
                <a:gd name="connsiteX5" fmla="*/ 2473718 w 3318614"/>
                <a:gd name="connsiteY5" fmla="*/ 1976845 h 3424081"/>
                <a:gd name="connsiteX6" fmla="*/ 2508552 w 3318614"/>
                <a:gd name="connsiteY6" fmla="*/ 1654628 h 3424081"/>
                <a:gd name="connsiteX7" fmla="*/ 2543386 w 3318614"/>
                <a:gd name="connsiteY7" fmla="*/ 1915885 h 3424081"/>
                <a:gd name="connsiteX8" fmla="*/ 2508552 w 3318614"/>
                <a:gd name="connsiteY8" fmla="*/ 2020388 h 3424081"/>
                <a:gd name="connsiteX9" fmla="*/ 2752392 w 3318614"/>
                <a:gd name="connsiteY9" fmla="*/ 1846217 h 3424081"/>
                <a:gd name="connsiteX10" fmla="*/ 2839478 w 3318614"/>
                <a:gd name="connsiteY10" fmla="*/ 1776548 h 3424081"/>
                <a:gd name="connsiteX11" fmla="*/ 2717558 w 3318614"/>
                <a:gd name="connsiteY11" fmla="*/ 1950720 h 3424081"/>
                <a:gd name="connsiteX12" fmla="*/ 2665306 w 3318614"/>
                <a:gd name="connsiteY12" fmla="*/ 1994263 h 3424081"/>
                <a:gd name="connsiteX13" fmla="*/ 2848186 w 3318614"/>
                <a:gd name="connsiteY13" fmla="*/ 1924594 h 3424081"/>
                <a:gd name="connsiteX14" fmla="*/ 2874312 w 3318614"/>
                <a:gd name="connsiteY14" fmla="*/ 1907177 h 3424081"/>
                <a:gd name="connsiteX15" fmla="*/ 2769809 w 3318614"/>
                <a:gd name="connsiteY15" fmla="*/ 1994263 h 3424081"/>
                <a:gd name="connsiteX16" fmla="*/ 2595638 w 3318614"/>
                <a:gd name="connsiteY16" fmla="*/ 2020388 h 3424081"/>
                <a:gd name="connsiteX17" fmla="*/ 2404049 w 3318614"/>
                <a:gd name="connsiteY17" fmla="*/ 2151017 h 3424081"/>
                <a:gd name="connsiteX18" fmla="*/ 2421466 w 3318614"/>
                <a:gd name="connsiteY18" fmla="*/ 2325188 h 3424081"/>
                <a:gd name="connsiteX19" fmla="*/ 2552095 w 3318614"/>
                <a:gd name="connsiteY19" fmla="*/ 2368731 h 3424081"/>
                <a:gd name="connsiteX20" fmla="*/ 2726266 w 3318614"/>
                <a:gd name="connsiteY20" fmla="*/ 2299063 h 3424081"/>
                <a:gd name="connsiteX21" fmla="*/ 2856895 w 3318614"/>
                <a:gd name="connsiteY21" fmla="*/ 2290354 h 3424081"/>
                <a:gd name="connsiteX22" fmla="*/ 2891729 w 3318614"/>
                <a:gd name="connsiteY22" fmla="*/ 2177143 h 3424081"/>
                <a:gd name="connsiteX23" fmla="*/ 2883020 w 3318614"/>
                <a:gd name="connsiteY23" fmla="*/ 2011680 h 3424081"/>
                <a:gd name="connsiteX24" fmla="*/ 3048483 w 3318614"/>
                <a:gd name="connsiteY24" fmla="*/ 1933303 h 3424081"/>
                <a:gd name="connsiteX25" fmla="*/ 2926563 w 3318614"/>
                <a:gd name="connsiteY25" fmla="*/ 2020388 h 3424081"/>
                <a:gd name="connsiteX26" fmla="*/ 2917855 w 3318614"/>
                <a:gd name="connsiteY26" fmla="*/ 2107474 h 3424081"/>
                <a:gd name="connsiteX27" fmla="*/ 2935272 w 3318614"/>
                <a:gd name="connsiteY27" fmla="*/ 2255520 h 3424081"/>
                <a:gd name="connsiteX28" fmla="*/ 2943980 w 3318614"/>
                <a:gd name="connsiteY28" fmla="*/ 2299063 h 3424081"/>
                <a:gd name="connsiteX29" fmla="*/ 3031066 w 3318614"/>
                <a:gd name="connsiteY29" fmla="*/ 2211977 h 3424081"/>
                <a:gd name="connsiteX30" fmla="*/ 3074609 w 3318614"/>
                <a:gd name="connsiteY30" fmla="*/ 2072640 h 3424081"/>
                <a:gd name="connsiteX31" fmla="*/ 3092026 w 3318614"/>
                <a:gd name="connsiteY31" fmla="*/ 2281645 h 3424081"/>
                <a:gd name="connsiteX32" fmla="*/ 3013649 w 3318614"/>
                <a:gd name="connsiteY32" fmla="*/ 2360023 h 3424081"/>
                <a:gd name="connsiteX33" fmla="*/ 2752392 w 3318614"/>
                <a:gd name="connsiteY33" fmla="*/ 2325188 h 3424081"/>
                <a:gd name="connsiteX34" fmla="*/ 2560803 w 3318614"/>
                <a:gd name="connsiteY34" fmla="*/ 2481943 h 3424081"/>
                <a:gd name="connsiteX35" fmla="*/ 2595638 w 3318614"/>
                <a:gd name="connsiteY35" fmla="*/ 2603863 h 3424081"/>
                <a:gd name="connsiteX36" fmla="*/ 2743683 w 3318614"/>
                <a:gd name="connsiteY36" fmla="*/ 2690948 h 3424081"/>
                <a:gd name="connsiteX37" fmla="*/ 2856895 w 3318614"/>
                <a:gd name="connsiteY37" fmla="*/ 2664823 h 3424081"/>
                <a:gd name="connsiteX38" fmla="*/ 3022358 w 3318614"/>
                <a:gd name="connsiteY38" fmla="*/ 2525485 h 3424081"/>
                <a:gd name="connsiteX39" fmla="*/ 3118152 w 3318614"/>
                <a:gd name="connsiteY39" fmla="*/ 2447108 h 3424081"/>
                <a:gd name="connsiteX40" fmla="*/ 3205238 w 3318614"/>
                <a:gd name="connsiteY40" fmla="*/ 2508068 h 3424081"/>
                <a:gd name="connsiteX41" fmla="*/ 3109443 w 3318614"/>
                <a:gd name="connsiteY41" fmla="*/ 2499360 h 3424081"/>
                <a:gd name="connsiteX42" fmla="*/ 3004940 w 3318614"/>
                <a:gd name="connsiteY42" fmla="*/ 2638697 h 3424081"/>
                <a:gd name="connsiteX43" fmla="*/ 3187820 w 3318614"/>
                <a:gd name="connsiteY43" fmla="*/ 2638697 h 3424081"/>
                <a:gd name="connsiteX44" fmla="*/ 3318449 w 3318614"/>
                <a:gd name="connsiteY44" fmla="*/ 2690948 h 3424081"/>
                <a:gd name="connsiteX45" fmla="*/ 3161695 w 3318614"/>
                <a:gd name="connsiteY45" fmla="*/ 2673531 h 3424081"/>
                <a:gd name="connsiteX46" fmla="*/ 2909146 w 3318614"/>
                <a:gd name="connsiteY46" fmla="*/ 2734491 h 3424081"/>
                <a:gd name="connsiteX47" fmla="*/ 2952689 w 3318614"/>
                <a:gd name="connsiteY47" fmla="*/ 2734491 h 3424081"/>
                <a:gd name="connsiteX48" fmla="*/ 3039775 w 3318614"/>
                <a:gd name="connsiteY48" fmla="*/ 2934788 h 3424081"/>
                <a:gd name="connsiteX49" fmla="*/ 3013649 w 3318614"/>
                <a:gd name="connsiteY49" fmla="*/ 3039291 h 3424081"/>
                <a:gd name="connsiteX50" fmla="*/ 3004940 w 3318614"/>
                <a:gd name="connsiteY50" fmla="*/ 2865120 h 3424081"/>
                <a:gd name="connsiteX51" fmla="*/ 2813352 w 3318614"/>
                <a:gd name="connsiteY51" fmla="*/ 2725783 h 3424081"/>
                <a:gd name="connsiteX52" fmla="*/ 2726266 w 3318614"/>
                <a:gd name="connsiteY52" fmla="*/ 2717074 h 3424081"/>
                <a:gd name="connsiteX53" fmla="*/ 2848186 w 3318614"/>
                <a:gd name="connsiteY53" fmla="*/ 2917371 h 3424081"/>
                <a:gd name="connsiteX54" fmla="*/ 2943980 w 3318614"/>
                <a:gd name="connsiteY54" fmla="*/ 3004457 h 3424081"/>
                <a:gd name="connsiteX55" fmla="*/ 2978815 w 3318614"/>
                <a:gd name="connsiteY55" fmla="*/ 2960914 h 3424081"/>
                <a:gd name="connsiteX56" fmla="*/ 2961398 w 3318614"/>
                <a:gd name="connsiteY56" fmla="*/ 3065417 h 3424081"/>
                <a:gd name="connsiteX57" fmla="*/ 2769809 w 3318614"/>
                <a:gd name="connsiteY57" fmla="*/ 2978331 h 3424081"/>
                <a:gd name="connsiteX58" fmla="*/ 2656598 w 3318614"/>
                <a:gd name="connsiteY58" fmla="*/ 2751908 h 3424081"/>
                <a:gd name="connsiteX59" fmla="*/ 2491135 w 3318614"/>
                <a:gd name="connsiteY59" fmla="*/ 2708365 h 3424081"/>
                <a:gd name="connsiteX60" fmla="*/ 2386632 w 3318614"/>
                <a:gd name="connsiteY60" fmla="*/ 2795451 h 3424081"/>
                <a:gd name="connsiteX61" fmla="*/ 2412758 w 3318614"/>
                <a:gd name="connsiteY61" fmla="*/ 2978331 h 3424081"/>
                <a:gd name="connsiteX62" fmla="*/ 2525969 w 3318614"/>
                <a:gd name="connsiteY62" fmla="*/ 3126377 h 3424081"/>
                <a:gd name="connsiteX63" fmla="*/ 2900438 w 3318614"/>
                <a:gd name="connsiteY63" fmla="*/ 3335383 h 3424081"/>
                <a:gd name="connsiteX64" fmla="*/ 2543386 w 3318614"/>
                <a:gd name="connsiteY64" fmla="*/ 3196045 h 3424081"/>
                <a:gd name="connsiteX65" fmla="*/ 2499843 w 3318614"/>
                <a:gd name="connsiteY65" fmla="*/ 3283131 h 3424081"/>
                <a:gd name="connsiteX66" fmla="*/ 2534678 w 3318614"/>
                <a:gd name="connsiteY66" fmla="*/ 3387634 h 3424081"/>
                <a:gd name="connsiteX67" fmla="*/ 2639180 w 3318614"/>
                <a:gd name="connsiteY67" fmla="*/ 3422468 h 3424081"/>
                <a:gd name="connsiteX68" fmla="*/ 2482426 w 3318614"/>
                <a:gd name="connsiteY68" fmla="*/ 3396343 h 3424081"/>
                <a:gd name="connsiteX69" fmla="*/ 2473718 w 3318614"/>
                <a:gd name="connsiteY69" fmla="*/ 3213463 h 3424081"/>
                <a:gd name="connsiteX70" fmla="*/ 2386632 w 3318614"/>
                <a:gd name="connsiteY70" fmla="*/ 3039291 h 3424081"/>
                <a:gd name="connsiteX71" fmla="*/ 2316963 w 3318614"/>
                <a:gd name="connsiteY71" fmla="*/ 3204754 h 3424081"/>
                <a:gd name="connsiteX72" fmla="*/ 2238586 w 3318614"/>
                <a:gd name="connsiteY72" fmla="*/ 3326674 h 3424081"/>
                <a:gd name="connsiteX73" fmla="*/ 2290838 w 3318614"/>
                <a:gd name="connsiteY73" fmla="*/ 3405051 h 3424081"/>
                <a:gd name="connsiteX74" fmla="*/ 2195043 w 3318614"/>
                <a:gd name="connsiteY74" fmla="*/ 3317965 h 3424081"/>
                <a:gd name="connsiteX75" fmla="*/ 2325672 w 3318614"/>
                <a:gd name="connsiteY75" fmla="*/ 3091543 h 3424081"/>
                <a:gd name="connsiteX76" fmla="*/ 2290838 w 3318614"/>
                <a:gd name="connsiteY76" fmla="*/ 2838994 h 3424081"/>
                <a:gd name="connsiteX77" fmla="*/ 2142792 w 3318614"/>
                <a:gd name="connsiteY77" fmla="*/ 2821577 h 3424081"/>
                <a:gd name="connsiteX78" fmla="*/ 1942495 w 3318614"/>
                <a:gd name="connsiteY78" fmla="*/ 2987040 h 3424081"/>
                <a:gd name="connsiteX79" fmla="*/ 1994746 w 3318614"/>
                <a:gd name="connsiteY79" fmla="*/ 3187337 h 3424081"/>
                <a:gd name="connsiteX80" fmla="*/ 2090540 w 3318614"/>
                <a:gd name="connsiteY80" fmla="*/ 3300548 h 3424081"/>
                <a:gd name="connsiteX81" fmla="*/ 2064415 w 3318614"/>
                <a:gd name="connsiteY81" fmla="*/ 3413760 h 3424081"/>
                <a:gd name="connsiteX82" fmla="*/ 2046998 w 3318614"/>
                <a:gd name="connsiteY82" fmla="*/ 3265714 h 3424081"/>
                <a:gd name="connsiteX83" fmla="*/ 1933786 w 3318614"/>
                <a:gd name="connsiteY83" fmla="*/ 3100251 h 3424081"/>
                <a:gd name="connsiteX84" fmla="*/ 1881535 w 3318614"/>
                <a:gd name="connsiteY84" fmla="*/ 3082834 h 3424081"/>
                <a:gd name="connsiteX85" fmla="*/ 1716072 w 3318614"/>
                <a:gd name="connsiteY85" fmla="*/ 3317965 h 3424081"/>
                <a:gd name="connsiteX86" fmla="*/ 1672529 w 3318614"/>
                <a:gd name="connsiteY86" fmla="*/ 3413760 h 3424081"/>
                <a:gd name="connsiteX87" fmla="*/ 1724780 w 3318614"/>
                <a:gd name="connsiteY87" fmla="*/ 3178628 h 3424081"/>
                <a:gd name="connsiteX88" fmla="*/ 1750906 w 3318614"/>
                <a:gd name="connsiteY88" fmla="*/ 3100251 h 3424081"/>
                <a:gd name="connsiteX89" fmla="*/ 1533192 w 3318614"/>
                <a:gd name="connsiteY89" fmla="*/ 3169920 h 3424081"/>
                <a:gd name="connsiteX90" fmla="*/ 1428689 w 3318614"/>
                <a:gd name="connsiteY90" fmla="*/ 3187337 h 3424081"/>
                <a:gd name="connsiteX91" fmla="*/ 1602860 w 3318614"/>
                <a:gd name="connsiteY91" fmla="*/ 3108960 h 3424081"/>
                <a:gd name="connsiteX92" fmla="*/ 1724780 w 3318614"/>
                <a:gd name="connsiteY92" fmla="*/ 3082834 h 3424081"/>
                <a:gd name="connsiteX93" fmla="*/ 1994746 w 3318614"/>
                <a:gd name="connsiteY93" fmla="*/ 2856411 h 3424081"/>
                <a:gd name="connsiteX94" fmla="*/ 2055706 w 3318614"/>
                <a:gd name="connsiteY94" fmla="*/ 2725783 h 3424081"/>
                <a:gd name="connsiteX95" fmla="*/ 1916369 w 3318614"/>
                <a:gd name="connsiteY95" fmla="*/ 2647405 h 3424081"/>
                <a:gd name="connsiteX96" fmla="*/ 1698655 w 3318614"/>
                <a:gd name="connsiteY96" fmla="*/ 2743200 h 3424081"/>
                <a:gd name="connsiteX97" fmla="*/ 1611569 w 3318614"/>
                <a:gd name="connsiteY97" fmla="*/ 2917371 h 3424081"/>
                <a:gd name="connsiteX98" fmla="*/ 1689946 w 3318614"/>
                <a:gd name="connsiteY98" fmla="*/ 2978331 h 3424081"/>
                <a:gd name="connsiteX99" fmla="*/ 1568026 w 3318614"/>
                <a:gd name="connsiteY99" fmla="*/ 2978331 h 3424081"/>
                <a:gd name="connsiteX100" fmla="*/ 1655112 w 3318614"/>
                <a:gd name="connsiteY100" fmla="*/ 2734491 h 3424081"/>
                <a:gd name="connsiteX101" fmla="*/ 1437398 w 3318614"/>
                <a:gd name="connsiteY101" fmla="*/ 2717074 h 3424081"/>
                <a:gd name="connsiteX102" fmla="*/ 1306769 w 3318614"/>
                <a:gd name="connsiteY102" fmla="*/ 2656114 h 3424081"/>
                <a:gd name="connsiteX103" fmla="*/ 1385146 w 3318614"/>
                <a:gd name="connsiteY103" fmla="*/ 2612571 h 3424081"/>
                <a:gd name="connsiteX104" fmla="*/ 1437398 w 3318614"/>
                <a:gd name="connsiteY104" fmla="*/ 2682240 h 3424081"/>
                <a:gd name="connsiteX105" fmla="*/ 1611569 w 3318614"/>
                <a:gd name="connsiteY105" fmla="*/ 2690948 h 3424081"/>
                <a:gd name="connsiteX106" fmla="*/ 1794449 w 3318614"/>
                <a:gd name="connsiteY106" fmla="*/ 2638697 h 3424081"/>
                <a:gd name="connsiteX107" fmla="*/ 1968620 w 3318614"/>
                <a:gd name="connsiteY107" fmla="*/ 2508068 h 3424081"/>
                <a:gd name="connsiteX108" fmla="*/ 1898952 w 3318614"/>
                <a:gd name="connsiteY108" fmla="*/ 2194560 h 3424081"/>
                <a:gd name="connsiteX109" fmla="*/ 1446106 w 3318614"/>
                <a:gd name="connsiteY109" fmla="*/ 1584960 h 3424081"/>
                <a:gd name="connsiteX110" fmla="*/ 1184849 w 3318614"/>
                <a:gd name="connsiteY110" fmla="*/ 1149531 h 3424081"/>
                <a:gd name="connsiteX111" fmla="*/ 958426 w 3318614"/>
                <a:gd name="connsiteY111" fmla="*/ 1001485 h 3424081"/>
                <a:gd name="connsiteX112" fmla="*/ 644918 w 3318614"/>
                <a:gd name="connsiteY112" fmla="*/ 949234 h 3424081"/>
                <a:gd name="connsiteX113" fmla="*/ 296575 w 3318614"/>
                <a:gd name="connsiteY113" fmla="*/ 1027611 h 3424081"/>
                <a:gd name="connsiteX114" fmla="*/ 483 w 3318614"/>
                <a:gd name="connsiteY114" fmla="*/ 1010194 h 3424081"/>
                <a:gd name="connsiteX115" fmla="*/ 235615 w 3318614"/>
                <a:gd name="connsiteY115" fmla="*/ 1001485 h 3424081"/>
                <a:gd name="connsiteX116" fmla="*/ 557832 w 3318614"/>
                <a:gd name="connsiteY116" fmla="*/ 931817 h 3424081"/>
                <a:gd name="connsiteX117" fmla="*/ 688460 w 3318614"/>
                <a:gd name="connsiteY117" fmla="*/ 905691 h 3424081"/>
                <a:gd name="connsiteX118" fmla="*/ 392369 w 3318614"/>
                <a:gd name="connsiteY118" fmla="*/ 792480 h 3424081"/>
                <a:gd name="connsiteX119" fmla="*/ 244323 w 3318614"/>
                <a:gd name="connsiteY119" fmla="*/ 653143 h 3424081"/>
                <a:gd name="connsiteX120" fmla="*/ 165946 w 3318614"/>
                <a:gd name="connsiteY120" fmla="*/ 400594 h 3424081"/>
                <a:gd name="connsiteX121" fmla="*/ 279158 w 3318614"/>
                <a:gd name="connsiteY121" fmla="*/ 583474 h 3424081"/>
                <a:gd name="connsiteX122" fmla="*/ 374952 w 3318614"/>
                <a:gd name="connsiteY122" fmla="*/ 757645 h 3424081"/>
                <a:gd name="connsiteX123" fmla="*/ 679752 w 3318614"/>
                <a:gd name="connsiteY123" fmla="*/ 836023 h 3424081"/>
                <a:gd name="connsiteX124" fmla="*/ 766838 w 3318614"/>
                <a:gd name="connsiteY124" fmla="*/ 775063 h 3424081"/>
                <a:gd name="connsiteX125" fmla="*/ 618792 w 3318614"/>
                <a:gd name="connsiteY125" fmla="*/ 391885 h 3424081"/>
                <a:gd name="connsiteX126" fmla="*/ 566540 w 3318614"/>
                <a:gd name="connsiteY126" fmla="*/ 0 h 3424081"/>
                <a:gd name="connsiteX0" fmla="*/ 1210975 w 3318616"/>
                <a:gd name="connsiteY0" fmla="*/ 656894 h 3037781"/>
                <a:gd name="connsiteX1" fmla="*/ 1568026 w 3318616"/>
                <a:gd name="connsiteY1" fmla="*/ 1249077 h 3037781"/>
                <a:gd name="connsiteX2" fmla="*/ 1898952 w 3318616"/>
                <a:gd name="connsiteY2" fmla="*/ 1693214 h 3037781"/>
                <a:gd name="connsiteX3" fmla="*/ 2064415 w 3318616"/>
                <a:gd name="connsiteY3" fmla="*/ 1823843 h 3037781"/>
                <a:gd name="connsiteX4" fmla="*/ 2290838 w 3318616"/>
                <a:gd name="connsiteY4" fmla="*/ 1745466 h 3037781"/>
                <a:gd name="connsiteX5" fmla="*/ 2473718 w 3318616"/>
                <a:gd name="connsiteY5" fmla="*/ 1588711 h 3037781"/>
                <a:gd name="connsiteX6" fmla="*/ 2508552 w 3318616"/>
                <a:gd name="connsiteY6" fmla="*/ 1266494 h 3037781"/>
                <a:gd name="connsiteX7" fmla="*/ 2543386 w 3318616"/>
                <a:gd name="connsiteY7" fmla="*/ 1527751 h 3037781"/>
                <a:gd name="connsiteX8" fmla="*/ 2508552 w 3318616"/>
                <a:gd name="connsiteY8" fmla="*/ 1632254 h 3037781"/>
                <a:gd name="connsiteX9" fmla="*/ 2752392 w 3318616"/>
                <a:gd name="connsiteY9" fmla="*/ 1458083 h 3037781"/>
                <a:gd name="connsiteX10" fmla="*/ 2839478 w 3318616"/>
                <a:gd name="connsiteY10" fmla="*/ 1388414 h 3037781"/>
                <a:gd name="connsiteX11" fmla="*/ 2717558 w 3318616"/>
                <a:gd name="connsiteY11" fmla="*/ 1562586 h 3037781"/>
                <a:gd name="connsiteX12" fmla="*/ 2665306 w 3318616"/>
                <a:gd name="connsiteY12" fmla="*/ 1606129 h 3037781"/>
                <a:gd name="connsiteX13" fmla="*/ 2848186 w 3318616"/>
                <a:gd name="connsiteY13" fmla="*/ 1536460 h 3037781"/>
                <a:gd name="connsiteX14" fmla="*/ 2874312 w 3318616"/>
                <a:gd name="connsiteY14" fmla="*/ 1519043 h 3037781"/>
                <a:gd name="connsiteX15" fmla="*/ 2769809 w 3318616"/>
                <a:gd name="connsiteY15" fmla="*/ 1606129 h 3037781"/>
                <a:gd name="connsiteX16" fmla="*/ 2595638 w 3318616"/>
                <a:gd name="connsiteY16" fmla="*/ 1632254 h 3037781"/>
                <a:gd name="connsiteX17" fmla="*/ 2404049 w 3318616"/>
                <a:gd name="connsiteY17" fmla="*/ 1762883 h 3037781"/>
                <a:gd name="connsiteX18" fmla="*/ 2421466 w 3318616"/>
                <a:gd name="connsiteY18" fmla="*/ 1937054 h 3037781"/>
                <a:gd name="connsiteX19" fmla="*/ 2552095 w 3318616"/>
                <a:gd name="connsiteY19" fmla="*/ 1980597 h 3037781"/>
                <a:gd name="connsiteX20" fmla="*/ 2726266 w 3318616"/>
                <a:gd name="connsiteY20" fmla="*/ 1910929 h 3037781"/>
                <a:gd name="connsiteX21" fmla="*/ 2856895 w 3318616"/>
                <a:gd name="connsiteY21" fmla="*/ 1902220 h 3037781"/>
                <a:gd name="connsiteX22" fmla="*/ 2891729 w 3318616"/>
                <a:gd name="connsiteY22" fmla="*/ 1789009 h 3037781"/>
                <a:gd name="connsiteX23" fmla="*/ 2883020 w 3318616"/>
                <a:gd name="connsiteY23" fmla="*/ 1623546 h 3037781"/>
                <a:gd name="connsiteX24" fmla="*/ 3048483 w 3318616"/>
                <a:gd name="connsiteY24" fmla="*/ 1545169 h 3037781"/>
                <a:gd name="connsiteX25" fmla="*/ 2926563 w 3318616"/>
                <a:gd name="connsiteY25" fmla="*/ 1632254 h 3037781"/>
                <a:gd name="connsiteX26" fmla="*/ 2917855 w 3318616"/>
                <a:gd name="connsiteY26" fmla="*/ 1719340 h 3037781"/>
                <a:gd name="connsiteX27" fmla="*/ 2935272 w 3318616"/>
                <a:gd name="connsiteY27" fmla="*/ 1867386 h 3037781"/>
                <a:gd name="connsiteX28" fmla="*/ 2943980 w 3318616"/>
                <a:gd name="connsiteY28" fmla="*/ 1910929 h 3037781"/>
                <a:gd name="connsiteX29" fmla="*/ 3031066 w 3318616"/>
                <a:gd name="connsiteY29" fmla="*/ 1823843 h 3037781"/>
                <a:gd name="connsiteX30" fmla="*/ 3074609 w 3318616"/>
                <a:gd name="connsiteY30" fmla="*/ 1684506 h 3037781"/>
                <a:gd name="connsiteX31" fmla="*/ 3092026 w 3318616"/>
                <a:gd name="connsiteY31" fmla="*/ 1893511 h 3037781"/>
                <a:gd name="connsiteX32" fmla="*/ 3013649 w 3318616"/>
                <a:gd name="connsiteY32" fmla="*/ 1971889 h 3037781"/>
                <a:gd name="connsiteX33" fmla="*/ 2752392 w 3318616"/>
                <a:gd name="connsiteY33" fmla="*/ 1937054 h 3037781"/>
                <a:gd name="connsiteX34" fmla="*/ 2560803 w 3318616"/>
                <a:gd name="connsiteY34" fmla="*/ 2093809 h 3037781"/>
                <a:gd name="connsiteX35" fmla="*/ 2595638 w 3318616"/>
                <a:gd name="connsiteY35" fmla="*/ 2215729 h 3037781"/>
                <a:gd name="connsiteX36" fmla="*/ 2743683 w 3318616"/>
                <a:gd name="connsiteY36" fmla="*/ 2302814 h 3037781"/>
                <a:gd name="connsiteX37" fmla="*/ 2856895 w 3318616"/>
                <a:gd name="connsiteY37" fmla="*/ 2276689 h 3037781"/>
                <a:gd name="connsiteX38" fmla="*/ 3022358 w 3318616"/>
                <a:gd name="connsiteY38" fmla="*/ 2137351 h 3037781"/>
                <a:gd name="connsiteX39" fmla="*/ 3118152 w 3318616"/>
                <a:gd name="connsiteY39" fmla="*/ 2058974 h 3037781"/>
                <a:gd name="connsiteX40" fmla="*/ 3205238 w 3318616"/>
                <a:gd name="connsiteY40" fmla="*/ 2119934 h 3037781"/>
                <a:gd name="connsiteX41" fmla="*/ 3109443 w 3318616"/>
                <a:gd name="connsiteY41" fmla="*/ 2111226 h 3037781"/>
                <a:gd name="connsiteX42" fmla="*/ 3004940 w 3318616"/>
                <a:gd name="connsiteY42" fmla="*/ 2250563 h 3037781"/>
                <a:gd name="connsiteX43" fmla="*/ 3187820 w 3318616"/>
                <a:gd name="connsiteY43" fmla="*/ 2250563 h 3037781"/>
                <a:gd name="connsiteX44" fmla="*/ 3318449 w 3318616"/>
                <a:gd name="connsiteY44" fmla="*/ 2302814 h 3037781"/>
                <a:gd name="connsiteX45" fmla="*/ 3161695 w 3318616"/>
                <a:gd name="connsiteY45" fmla="*/ 2285397 h 3037781"/>
                <a:gd name="connsiteX46" fmla="*/ 2909146 w 3318616"/>
                <a:gd name="connsiteY46" fmla="*/ 2346357 h 3037781"/>
                <a:gd name="connsiteX47" fmla="*/ 2952689 w 3318616"/>
                <a:gd name="connsiteY47" fmla="*/ 2346357 h 3037781"/>
                <a:gd name="connsiteX48" fmla="*/ 3039775 w 3318616"/>
                <a:gd name="connsiteY48" fmla="*/ 2546654 h 3037781"/>
                <a:gd name="connsiteX49" fmla="*/ 3013649 w 3318616"/>
                <a:gd name="connsiteY49" fmla="*/ 2651157 h 3037781"/>
                <a:gd name="connsiteX50" fmla="*/ 3004940 w 3318616"/>
                <a:gd name="connsiteY50" fmla="*/ 2476986 h 3037781"/>
                <a:gd name="connsiteX51" fmla="*/ 2813352 w 3318616"/>
                <a:gd name="connsiteY51" fmla="*/ 2337649 h 3037781"/>
                <a:gd name="connsiteX52" fmla="*/ 2726266 w 3318616"/>
                <a:gd name="connsiteY52" fmla="*/ 2328940 h 3037781"/>
                <a:gd name="connsiteX53" fmla="*/ 2848186 w 3318616"/>
                <a:gd name="connsiteY53" fmla="*/ 2529237 h 3037781"/>
                <a:gd name="connsiteX54" fmla="*/ 2943980 w 3318616"/>
                <a:gd name="connsiteY54" fmla="*/ 2616323 h 3037781"/>
                <a:gd name="connsiteX55" fmla="*/ 2978815 w 3318616"/>
                <a:gd name="connsiteY55" fmla="*/ 2572780 h 3037781"/>
                <a:gd name="connsiteX56" fmla="*/ 2961398 w 3318616"/>
                <a:gd name="connsiteY56" fmla="*/ 2677283 h 3037781"/>
                <a:gd name="connsiteX57" fmla="*/ 2769809 w 3318616"/>
                <a:gd name="connsiteY57" fmla="*/ 2590197 h 3037781"/>
                <a:gd name="connsiteX58" fmla="*/ 2656598 w 3318616"/>
                <a:gd name="connsiteY58" fmla="*/ 2363774 h 3037781"/>
                <a:gd name="connsiteX59" fmla="*/ 2491135 w 3318616"/>
                <a:gd name="connsiteY59" fmla="*/ 2320231 h 3037781"/>
                <a:gd name="connsiteX60" fmla="*/ 2386632 w 3318616"/>
                <a:gd name="connsiteY60" fmla="*/ 2407317 h 3037781"/>
                <a:gd name="connsiteX61" fmla="*/ 2412758 w 3318616"/>
                <a:gd name="connsiteY61" fmla="*/ 2590197 h 3037781"/>
                <a:gd name="connsiteX62" fmla="*/ 2525969 w 3318616"/>
                <a:gd name="connsiteY62" fmla="*/ 2738243 h 3037781"/>
                <a:gd name="connsiteX63" fmla="*/ 2900438 w 3318616"/>
                <a:gd name="connsiteY63" fmla="*/ 2947249 h 3037781"/>
                <a:gd name="connsiteX64" fmla="*/ 2543386 w 3318616"/>
                <a:gd name="connsiteY64" fmla="*/ 2807911 h 3037781"/>
                <a:gd name="connsiteX65" fmla="*/ 2499843 w 3318616"/>
                <a:gd name="connsiteY65" fmla="*/ 2894997 h 3037781"/>
                <a:gd name="connsiteX66" fmla="*/ 2534678 w 3318616"/>
                <a:gd name="connsiteY66" fmla="*/ 2999500 h 3037781"/>
                <a:gd name="connsiteX67" fmla="*/ 2639180 w 3318616"/>
                <a:gd name="connsiteY67" fmla="*/ 3034334 h 3037781"/>
                <a:gd name="connsiteX68" fmla="*/ 2482426 w 3318616"/>
                <a:gd name="connsiteY68" fmla="*/ 3008209 h 3037781"/>
                <a:gd name="connsiteX69" fmla="*/ 2473718 w 3318616"/>
                <a:gd name="connsiteY69" fmla="*/ 2825329 h 3037781"/>
                <a:gd name="connsiteX70" fmla="*/ 2386632 w 3318616"/>
                <a:gd name="connsiteY70" fmla="*/ 2651157 h 3037781"/>
                <a:gd name="connsiteX71" fmla="*/ 2316963 w 3318616"/>
                <a:gd name="connsiteY71" fmla="*/ 2816620 h 3037781"/>
                <a:gd name="connsiteX72" fmla="*/ 2238586 w 3318616"/>
                <a:gd name="connsiteY72" fmla="*/ 2938540 h 3037781"/>
                <a:gd name="connsiteX73" fmla="*/ 2290838 w 3318616"/>
                <a:gd name="connsiteY73" fmla="*/ 3016917 h 3037781"/>
                <a:gd name="connsiteX74" fmla="*/ 2195043 w 3318616"/>
                <a:gd name="connsiteY74" fmla="*/ 2929831 h 3037781"/>
                <a:gd name="connsiteX75" fmla="*/ 2325672 w 3318616"/>
                <a:gd name="connsiteY75" fmla="*/ 2703409 h 3037781"/>
                <a:gd name="connsiteX76" fmla="*/ 2290838 w 3318616"/>
                <a:gd name="connsiteY76" fmla="*/ 2450860 h 3037781"/>
                <a:gd name="connsiteX77" fmla="*/ 2142792 w 3318616"/>
                <a:gd name="connsiteY77" fmla="*/ 2433443 h 3037781"/>
                <a:gd name="connsiteX78" fmla="*/ 1942495 w 3318616"/>
                <a:gd name="connsiteY78" fmla="*/ 2598906 h 3037781"/>
                <a:gd name="connsiteX79" fmla="*/ 1994746 w 3318616"/>
                <a:gd name="connsiteY79" fmla="*/ 2799203 h 3037781"/>
                <a:gd name="connsiteX80" fmla="*/ 2090540 w 3318616"/>
                <a:gd name="connsiteY80" fmla="*/ 2912414 h 3037781"/>
                <a:gd name="connsiteX81" fmla="*/ 2064415 w 3318616"/>
                <a:gd name="connsiteY81" fmla="*/ 3025626 h 3037781"/>
                <a:gd name="connsiteX82" fmla="*/ 2046998 w 3318616"/>
                <a:gd name="connsiteY82" fmla="*/ 2877580 h 3037781"/>
                <a:gd name="connsiteX83" fmla="*/ 1933786 w 3318616"/>
                <a:gd name="connsiteY83" fmla="*/ 2712117 h 3037781"/>
                <a:gd name="connsiteX84" fmla="*/ 1881535 w 3318616"/>
                <a:gd name="connsiteY84" fmla="*/ 2694700 h 3037781"/>
                <a:gd name="connsiteX85" fmla="*/ 1716072 w 3318616"/>
                <a:gd name="connsiteY85" fmla="*/ 2929831 h 3037781"/>
                <a:gd name="connsiteX86" fmla="*/ 1672529 w 3318616"/>
                <a:gd name="connsiteY86" fmla="*/ 3025626 h 3037781"/>
                <a:gd name="connsiteX87" fmla="*/ 1724780 w 3318616"/>
                <a:gd name="connsiteY87" fmla="*/ 2790494 h 3037781"/>
                <a:gd name="connsiteX88" fmla="*/ 1750906 w 3318616"/>
                <a:gd name="connsiteY88" fmla="*/ 2712117 h 3037781"/>
                <a:gd name="connsiteX89" fmla="*/ 1533192 w 3318616"/>
                <a:gd name="connsiteY89" fmla="*/ 2781786 h 3037781"/>
                <a:gd name="connsiteX90" fmla="*/ 1428689 w 3318616"/>
                <a:gd name="connsiteY90" fmla="*/ 2799203 h 3037781"/>
                <a:gd name="connsiteX91" fmla="*/ 1602860 w 3318616"/>
                <a:gd name="connsiteY91" fmla="*/ 2720826 h 3037781"/>
                <a:gd name="connsiteX92" fmla="*/ 1724780 w 3318616"/>
                <a:gd name="connsiteY92" fmla="*/ 2694700 h 3037781"/>
                <a:gd name="connsiteX93" fmla="*/ 1994746 w 3318616"/>
                <a:gd name="connsiteY93" fmla="*/ 2468277 h 3037781"/>
                <a:gd name="connsiteX94" fmla="*/ 2055706 w 3318616"/>
                <a:gd name="connsiteY94" fmla="*/ 2337649 h 3037781"/>
                <a:gd name="connsiteX95" fmla="*/ 1916369 w 3318616"/>
                <a:gd name="connsiteY95" fmla="*/ 2259271 h 3037781"/>
                <a:gd name="connsiteX96" fmla="*/ 1698655 w 3318616"/>
                <a:gd name="connsiteY96" fmla="*/ 2355066 h 3037781"/>
                <a:gd name="connsiteX97" fmla="*/ 1611569 w 3318616"/>
                <a:gd name="connsiteY97" fmla="*/ 2529237 h 3037781"/>
                <a:gd name="connsiteX98" fmla="*/ 1689946 w 3318616"/>
                <a:gd name="connsiteY98" fmla="*/ 2590197 h 3037781"/>
                <a:gd name="connsiteX99" fmla="*/ 1568026 w 3318616"/>
                <a:gd name="connsiteY99" fmla="*/ 2590197 h 3037781"/>
                <a:gd name="connsiteX100" fmla="*/ 1655112 w 3318616"/>
                <a:gd name="connsiteY100" fmla="*/ 2346357 h 3037781"/>
                <a:gd name="connsiteX101" fmla="*/ 1437398 w 3318616"/>
                <a:gd name="connsiteY101" fmla="*/ 2328940 h 3037781"/>
                <a:gd name="connsiteX102" fmla="*/ 1306769 w 3318616"/>
                <a:gd name="connsiteY102" fmla="*/ 2267980 h 3037781"/>
                <a:gd name="connsiteX103" fmla="*/ 1385146 w 3318616"/>
                <a:gd name="connsiteY103" fmla="*/ 2224437 h 3037781"/>
                <a:gd name="connsiteX104" fmla="*/ 1437398 w 3318616"/>
                <a:gd name="connsiteY104" fmla="*/ 2294106 h 3037781"/>
                <a:gd name="connsiteX105" fmla="*/ 1611569 w 3318616"/>
                <a:gd name="connsiteY105" fmla="*/ 2302814 h 3037781"/>
                <a:gd name="connsiteX106" fmla="*/ 1794449 w 3318616"/>
                <a:gd name="connsiteY106" fmla="*/ 2250563 h 3037781"/>
                <a:gd name="connsiteX107" fmla="*/ 1968620 w 3318616"/>
                <a:gd name="connsiteY107" fmla="*/ 2119934 h 3037781"/>
                <a:gd name="connsiteX108" fmla="*/ 1898952 w 3318616"/>
                <a:gd name="connsiteY108" fmla="*/ 1806426 h 3037781"/>
                <a:gd name="connsiteX109" fmla="*/ 1446106 w 3318616"/>
                <a:gd name="connsiteY109" fmla="*/ 1196826 h 3037781"/>
                <a:gd name="connsiteX110" fmla="*/ 1184849 w 3318616"/>
                <a:gd name="connsiteY110" fmla="*/ 761397 h 3037781"/>
                <a:gd name="connsiteX111" fmla="*/ 958426 w 3318616"/>
                <a:gd name="connsiteY111" fmla="*/ 613351 h 3037781"/>
                <a:gd name="connsiteX112" fmla="*/ 644918 w 3318616"/>
                <a:gd name="connsiteY112" fmla="*/ 561100 h 3037781"/>
                <a:gd name="connsiteX113" fmla="*/ 296575 w 3318616"/>
                <a:gd name="connsiteY113" fmla="*/ 639477 h 3037781"/>
                <a:gd name="connsiteX114" fmla="*/ 483 w 3318616"/>
                <a:gd name="connsiteY114" fmla="*/ 622060 h 3037781"/>
                <a:gd name="connsiteX115" fmla="*/ 235615 w 3318616"/>
                <a:gd name="connsiteY115" fmla="*/ 613351 h 3037781"/>
                <a:gd name="connsiteX116" fmla="*/ 557832 w 3318616"/>
                <a:gd name="connsiteY116" fmla="*/ 543683 h 3037781"/>
                <a:gd name="connsiteX117" fmla="*/ 688460 w 3318616"/>
                <a:gd name="connsiteY117" fmla="*/ 517557 h 3037781"/>
                <a:gd name="connsiteX118" fmla="*/ 392369 w 3318616"/>
                <a:gd name="connsiteY118" fmla="*/ 404346 h 3037781"/>
                <a:gd name="connsiteX119" fmla="*/ 244323 w 3318616"/>
                <a:gd name="connsiteY119" fmla="*/ 265009 h 3037781"/>
                <a:gd name="connsiteX120" fmla="*/ 165946 w 3318616"/>
                <a:gd name="connsiteY120" fmla="*/ 12460 h 3037781"/>
                <a:gd name="connsiteX121" fmla="*/ 279158 w 3318616"/>
                <a:gd name="connsiteY121" fmla="*/ 195340 h 3037781"/>
                <a:gd name="connsiteX122" fmla="*/ 374952 w 3318616"/>
                <a:gd name="connsiteY122" fmla="*/ 369511 h 3037781"/>
                <a:gd name="connsiteX123" fmla="*/ 679752 w 3318616"/>
                <a:gd name="connsiteY123" fmla="*/ 447889 h 3037781"/>
                <a:gd name="connsiteX124" fmla="*/ 766838 w 3318616"/>
                <a:gd name="connsiteY124" fmla="*/ 386929 h 3037781"/>
                <a:gd name="connsiteX125" fmla="*/ 618792 w 3318616"/>
                <a:gd name="connsiteY125" fmla="*/ 3751 h 3037781"/>
                <a:gd name="connsiteX126" fmla="*/ 3318614 w 3318616"/>
                <a:gd name="connsiteY126" fmla="*/ 3035947 h 3037781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31066 w 3318614"/>
                <a:gd name="connsiteY29" fmla="*/ 2116183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091879 w 3318614"/>
                <a:gd name="connsiteY1" fmla="*/ 767843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13 h 3337101"/>
                <a:gd name="connsiteX1" fmla="*/ 1091879 w 3318614"/>
                <a:gd name="connsiteY1" fmla="*/ 776657 h 3337101"/>
                <a:gd name="connsiteX2" fmla="*/ 1779263 w 3318614"/>
                <a:gd name="connsiteY2" fmla="*/ 1844513 h 3337101"/>
                <a:gd name="connsiteX3" fmla="*/ 2064415 w 3318614"/>
                <a:gd name="connsiteY3" fmla="*/ 2124997 h 3337101"/>
                <a:gd name="connsiteX4" fmla="*/ 2290838 w 3318614"/>
                <a:gd name="connsiteY4" fmla="*/ 2046620 h 3337101"/>
                <a:gd name="connsiteX5" fmla="*/ 2473718 w 3318614"/>
                <a:gd name="connsiteY5" fmla="*/ 1889865 h 3337101"/>
                <a:gd name="connsiteX6" fmla="*/ 2508552 w 3318614"/>
                <a:gd name="connsiteY6" fmla="*/ 1567648 h 3337101"/>
                <a:gd name="connsiteX7" fmla="*/ 2543386 w 3318614"/>
                <a:gd name="connsiteY7" fmla="*/ 1828905 h 3337101"/>
                <a:gd name="connsiteX8" fmla="*/ 2508552 w 3318614"/>
                <a:gd name="connsiteY8" fmla="*/ 1933408 h 3337101"/>
                <a:gd name="connsiteX9" fmla="*/ 2752392 w 3318614"/>
                <a:gd name="connsiteY9" fmla="*/ 1759237 h 3337101"/>
                <a:gd name="connsiteX10" fmla="*/ 2839478 w 3318614"/>
                <a:gd name="connsiteY10" fmla="*/ 1689568 h 3337101"/>
                <a:gd name="connsiteX11" fmla="*/ 2717558 w 3318614"/>
                <a:gd name="connsiteY11" fmla="*/ 1863740 h 3337101"/>
                <a:gd name="connsiteX12" fmla="*/ 2665306 w 3318614"/>
                <a:gd name="connsiteY12" fmla="*/ 1907283 h 3337101"/>
                <a:gd name="connsiteX13" fmla="*/ 2848186 w 3318614"/>
                <a:gd name="connsiteY13" fmla="*/ 1837614 h 3337101"/>
                <a:gd name="connsiteX14" fmla="*/ 2874312 w 3318614"/>
                <a:gd name="connsiteY14" fmla="*/ 1820197 h 3337101"/>
                <a:gd name="connsiteX15" fmla="*/ 2769809 w 3318614"/>
                <a:gd name="connsiteY15" fmla="*/ 1907283 h 3337101"/>
                <a:gd name="connsiteX16" fmla="*/ 2595638 w 3318614"/>
                <a:gd name="connsiteY16" fmla="*/ 1933408 h 3337101"/>
                <a:gd name="connsiteX17" fmla="*/ 2404049 w 3318614"/>
                <a:gd name="connsiteY17" fmla="*/ 2064037 h 3337101"/>
                <a:gd name="connsiteX18" fmla="*/ 2421466 w 3318614"/>
                <a:gd name="connsiteY18" fmla="*/ 2238208 h 3337101"/>
                <a:gd name="connsiteX19" fmla="*/ 2552095 w 3318614"/>
                <a:gd name="connsiteY19" fmla="*/ 2281751 h 3337101"/>
                <a:gd name="connsiteX20" fmla="*/ 2726266 w 3318614"/>
                <a:gd name="connsiteY20" fmla="*/ 2212083 h 3337101"/>
                <a:gd name="connsiteX21" fmla="*/ 2856895 w 3318614"/>
                <a:gd name="connsiteY21" fmla="*/ 2203374 h 3337101"/>
                <a:gd name="connsiteX22" fmla="*/ 2891729 w 3318614"/>
                <a:gd name="connsiteY22" fmla="*/ 2090163 h 3337101"/>
                <a:gd name="connsiteX23" fmla="*/ 2883020 w 3318614"/>
                <a:gd name="connsiteY23" fmla="*/ 1924700 h 3337101"/>
                <a:gd name="connsiteX24" fmla="*/ 3048483 w 3318614"/>
                <a:gd name="connsiteY24" fmla="*/ 1846323 h 3337101"/>
                <a:gd name="connsiteX25" fmla="*/ 2926563 w 3318614"/>
                <a:gd name="connsiteY25" fmla="*/ 1933408 h 3337101"/>
                <a:gd name="connsiteX26" fmla="*/ 2917855 w 3318614"/>
                <a:gd name="connsiteY26" fmla="*/ 2020494 h 3337101"/>
                <a:gd name="connsiteX27" fmla="*/ 2935272 w 3318614"/>
                <a:gd name="connsiteY27" fmla="*/ 2168540 h 3337101"/>
                <a:gd name="connsiteX28" fmla="*/ 2943980 w 3318614"/>
                <a:gd name="connsiteY28" fmla="*/ 2212083 h 3337101"/>
                <a:gd name="connsiteX29" fmla="*/ 3046427 w 3318614"/>
                <a:gd name="connsiteY29" fmla="*/ 2146131 h 3337101"/>
                <a:gd name="connsiteX30" fmla="*/ 3074609 w 3318614"/>
                <a:gd name="connsiteY30" fmla="*/ 1985660 h 3337101"/>
                <a:gd name="connsiteX31" fmla="*/ 3092026 w 3318614"/>
                <a:gd name="connsiteY31" fmla="*/ 2194665 h 3337101"/>
                <a:gd name="connsiteX32" fmla="*/ 3013649 w 3318614"/>
                <a:gd name="connsiteY32" fmla="*/ 2273043 h 3337101"/>
                <a:gd name="connsiteX33" fmla="*/ 2752392 w 3318614"/>
                <a:gd name="connsiteY33" fmla="*/ 2238208 h 3337101"/>
                <a:gd name="connsiteX34" fmla="*/ 2560803 w 3318614"/>
                <a:gd name="connsiteY34" fmla="*/ 2394963 h 3337101"/>
                <a:gd name="connsiteX35" fmla="*/ 2595638 w 3318614"/>
                <a:gd name="connsiteY35" fmla="*/ 2516883 h 3337101"/>
                <a:gd name="connsiteX36" fmla="*/ 2743683 w 3318614"/>
                <a:gd name="connsiteY36" fmla="*/ 2603968 h 3337101"/>
                <a:gd name="connsiteX37" fmla="*/ 2856895 w 3318614"/>
                <a:gd name="connsiteY37" fmla="*/ 2577843 h 3337101"/>
                <a:gd name="connsiteX38" fmla="*/ 3022358 w 3318614"/>
                <a:gd name="connsiteY38" fmla="*/ 2438505 h 3337101"/>
                <a:gd name="connsiteX39" fmla="*/ 3118152 w 3318614"/>
                <a:gd name="connsiteY39" fmla="*/ 2360128 h 3337101"/>
                <a:gd name="connsiteX40" fmla="*/ 3205238 w 3318614"/>
                <a:gd name="connsiteY40" fmla="*/ 2421088 h 3337101"/>
                <a:gd name="connsiteX41" fmla="*/ 3109443 w 3318614"/>
                <a:gd name="connsiteY41" fmla="*/ 2412380 h 3337101"/>
                <a:gd name="connsiteX42" fmla="*/ 3004940 w 3318614"/>
                <a:gd name="connsiteY42" fmla="*/ 2551717 h 3337101"/>
                <a:gd name="connsiteX43" fmla="*/ 3187820 w 3318614"/>
                <a:gd name="connsiteY43" fmla="*/ 2551717 h 3337101"/>
                <a:gd name="connsiteX44" fmla="*/ 3318449 w 3318614"/>
                <a:gd name="connsiteY44" fmla="*/ 2603968 h 3337101"/>
                <a:gd name="connsiteX45" fmla="*/ 3161695 w 3318614"/>
                <a:gd name="connsiteY45" fmla="*/ 2586551 h 3337101"/>
                <a:gd name="connsiteX46" fmla="*/ 2909146 w 3318614"/>
                <a:gd name="connsiteY46" fmla="*/ 2647511 h 3337101"/>
                <a:gd name="connsiteX47" fmla="*/ 2952689 w 3318614"/>
                <a:gd name="connsiteY47" fmla="*/ 2647511 h 3337101"/>
                <a:gd name="connsiteX48" fmla="*/ 3085889 w 3318614"/>
                <a:gd name="connsiteY48" fmla="*/ 2792757 h 3337101"/>
                <a:gd name="connsiteX49" fmla="*/ 3013649 w 3318614"/>
                <a:gd name="connsiteY49" fmla="*/ 2952311 h 3337101"/>
                <a:gd name="connsiteX50" fmla="*/ 2999167 w 3318614"/>
                <a:gd name="connsiteY50" fmla="*/ 2814634 h 3337101"/>
                <a:gd name="connsiteX51" fmla="*/ 2813352 w 3318614"/>
                <a:gd name="connsiteY51" fmla="*/ 2638803 h 3337101"/>
                <a:gd name="connsiteX52" fmla="*/ 2726266 w 3318614"/>
                <a:gd name="connsiteY52" fmla="*/ 2630094 h 3337101"/>
                <a:gd name="connsiteX53" fmla="*/ 2848186 w 3318614"/>
                <a:gd name="connsiteY53" fmla="*/ 2830391 h 3337101"/>
                <a:gd name="connsiteX54" fmla="*/ 2943980 w 3318614"/>
                <a:gd name="connsiteY54" fmla="*/ 2917477 h 3337101"/>
                <a:gd name="connsiteX55" fmla="*/ 2978815 w 3318614"/>
                <a:gd name="connsiteY55" fmla="*/ 2873934 h 3337101"/>
                <a:gd name="connsiteX56" fmla="*/ 2961398 w 3318614"/>
                <a:gd name="connsiteY56" fmla="*/ 2978437 h 3337101"/>
                <a:gd name="connsiteX57" fmla="*/ 2769809 w 3318614"/>
                <a:gd name="connsiteY57" fmla="*/ 2891351 h 3337101"/>
                <a:gd name="connsiteX58" fmla="*/ 2656598 w 3318614"/>
                <a:gd name="connsiteY58" fmla="*/ 2664928 h 3337101"/>
                <a:gd name="connsiteX59" fmla="*/ 2491135 w 3318614"/>
                <a:gd name="connsiteY59" fmla="*/ 2621385 h 3337101"/>
                <a:gd name="connsiteX60" fmla="*/ 2386632 w 3318614"/>
                <a:gd name="connsiteY60" fmla="*/ 2708471 h 3337101"/>
                <a:gd name="connsiteX61" fmla="*/ 2412758 w 3318614"/>
                <a:gd name="connsiteY61" fmla="*/ 2891351 h 3337101"/>
                <a:gd name="connsiteX62" fmla="*/ 2525969 w 3318614"/>
                <a:gd name="connsiteY62" fmla="*/ 3039397 h 3337101"/>
                <a:gd name="connsiteX63" fmla="*/ 2900438 w 3318614"/>
                <a:gd name="connsiteY63" fmla="*/ 3248403 h 3337101"/>
                <a:gd name="connsiteX64" fmla="*/ 2543386 w 3318614"/>
                <a:gd name="connsiteY64" fmla="*/ 3109065 h 3337101"/>
                <a:gd name="connsiteX65" fmla="*/ 2499843 w 3318614"/>
                <a:gd name="connsiteY65" fmla="*/ 3196151 h 3337101"/>
                <a:gd name="connsiteX66" fmla="*/ 2534678 w 3318614"/>
                <a:gd name="connsiteY66" fmla="*/ 3300654 h 3337101"/>
                <a:gd name="connsiteX67" fmla="*/ 2639180 w 3318614"/>
                <a:gd name="connsiteY67" fmla="*/ 3335488 h 3337101"/>
                <a:gd name="connsiteX68" fmla="*/ 2482426 w 3318614"/>
                <a:gd name="connsiteY68" fmla="*/ 3309363 h 3337101"/>
                <a:gd name="connsiteX69" fmla="*/ 2473718 w 3318614"/>
                <a:gd name="connsiteY69" fmla="*/ 3126483 h 3337101"/>
                <a:gd name="connsiteX70" fmla="*/ 2386632 w 3318614"/>
                <a:gd name="connsiteY70" fmla="*/ 2952311 h 3337101"/>
                <a:gd name="connsiteX71" fmla="*/ 2316963 w 3318614"/>
                <a:gd name="connsiteY71" fmla="*/ 3117774 h 3337101"/>
                <a:gd name="connsiteX72" fmla="*/ 2238586 w 3318614"/>
                <a:gd name="connsiteY72" fmla="*/ 3239694 h 3337101"/>
                <a:gd name="connsiteX73" fmla="*/ 2290838 w 3318614"/>
                <a:gd name="connsiteY73" fmla="*/ 3318071 h 3337101"/>
                <a:gd name="connsiteX74" fmla="*/ 2195043 w 3318614"/>
                <a:gd name="connsiteY74" fmla="*/ 3230985 h 3337101"/>
                <a:gd name="connsiteX75" fmla="*/ 2325672 w 3318614"/>
                <a:gd name="connsiteY75" fmla="*/ 3004563 h 3337101"/>
                <a:gd name="connsiteX76" fmla="*/ 2290838 w 3318614"/>
                <a:gd name="connsiteY76" fmla="*/ 2752014 h 3337101"/>
                <a:gd name="connsiteX77" fmla="*/ 2142792 w 3318614"/>
                <a:gd name="connsiteY77" fmla="*/ 2734597 h 3337101"/>
                <a:gd name="connsiteX78" fmla="*/ 1942495 w 3318614"/>
                <a:gd name="connsiteY78" fmla="*/ 2900060 h 3337101"/>
                <a:gd name="connsiteX79" fmla="*/ 1994746 w 3318614"/>
                <a:gd name="connsiteY79" fmla="*/ 3100357 h 3337101"/>
                <a:gd name="connsiteX80" fmla="*/ 2090540 w 3318614"/>
                <a:gd name="connsiteY80" fmla="*/ 3213568 h 3337101"/>
                <a:gd name="connsiteX81" fmla="*/ 2064415 w 3318614"/>
                <a:gd name="connsiteY81" fmla="*/ 3326780 h 3337101"/>
                <a:gd name="connsiteX82" fmla="*/ 2046998 w 3318614"/>
                <a:gd name="connsiteY82" fmla="*/ 3178734 h 3337101"/>
                <a:gd name="connsiteX83" fmla="*/ 1933786 w 3318614"/>
                <a:gd name="connsiteY83" fmla="*/ 3013271 h 3337101"/>
                <a:gd name="connsiteX84" fmla="*/ 1881535 w 3318614"/>
                <a:gd name="connsiteY84" fmla="*/ 2995854 h 3337101"/>
                <a:gd name="connsiteX85" fmla="*/ 1716072 w 3318614"/>
                <a:gd name="connsiteY85" fmla="*/ 3230985 h 3337101"/>
                <a:gd name="connsiteX86" fmla="*/ 1672529 w 3318614"/>
                <a:gd name="connsiteY86" fmla="*/ 3326780 h 3337101"/>
                <a:gd name="connsiteX87" fmla="*/ 1724780 w 3318614"/>
                <a:gd name="connsiteY87" fmla="*/ 3091648 h 3337101"/>
                <a:gd name="connsiteX88" fmla="*/ 1750906 w 3318614"/>
                <a:gd name="connsiteY88" fmla="*/ 3013271 h 3337101"/>
                <a:gd name="connsiteX89" fmla="*/ 1533192 w 3318614"/>
                <a:gd name="connsiteY89" fmla="*/ 3082940 h 3337101"/>
                <a:gd name="connsiteX90" fmla="*/ 1428689 w 3318614"/>
                <a:gd name="connsiteY90" fmla="*/ 3100357 h 3337101"/>
                <a:gd name="connsiteX91" fmla="*/ 1602860 w 3318614"/>
                <a:gd name="connsiteY91" fmla="*/ 3021980 h 3337101"/>
                <a:gd name="connsiteX92" fmla="*/ 1724780 w 3318614"/>
                <a:gd name="connsiteY92" fmla="*/ 2995854 h 3337101"/>
                <a:gd name="connsiteX93" fmla="*/ 1994746 w 3318614"/>
                <a:gd name="connsiteY93" fmla="*/ 2769431 h 3337101"/>
                <a:gd name="connsiteX94" fmla="*/ 2055706 w 3318614"/>
                <a:gd name="connsiteY94" fmla="*/ 2638803 h 3337101"/>
                <a:gd name="connsiteX95" fmla="*/ 1916369 w 3318614"/>
                <a:gd name="connsiteY95" fmla="*/ 2560425 h 3337101"/>
                <a:gd name="connsiteX96" fmla="*/ 1698655 w 3318614"/>
                <a:gd name="connsiteY96" fmla="*/ 2656220 h 3337101"/>
                <a:gd name="connsiteX97" fmla="*/ 1611569 w 3318614"/>
                <a:gd name="connsiteY97" fmla="*/ 2830391 h 3337101"/>
                <a:gd name="connsiteX98" fmla="*/ 1689946 w 3318614"/>
                <a:gd name="connsiteY98" fmla="*/ 2891351 h 3337101"/>
                <a:gd name="connsiteX99" fmla="*/ 1568026 w 3318614"/>
                <a:gd name="connsiteY99" fmla="*/ 2891351 h 3337101"/>
                <a:gd name="connsiteX100" fmla="*/ 1655112 w 3318614"/>
                <a:gd name="connsiteY100" fmla="*/ 2647511 h 3337101"/>
                <a:gd name="connsiteX101" fmla="*/ 1437398 w 3318614"/>
                <a:gd name="connsiteY101" fmla="*/ 2630094 h 3337101"/>
                <a:gd name="connsiteX102" fmla="*/ 1306769 w 3318614"/>
                <a:gd name="connsiteY102" fmla="*/ 2569134 h 3337101"/>
                <a:gd name="connsiteX103" fmla="*/ 1385146 w 3318614"/>
                <a:gd name="connsiteY103" fmla="*/ 2525591 h 3337101"/>
                <a:gd name="connsiteX104" fmla="*/ 1437398 w 3318614"/>
                <a:gd name="connsiteY104" fmla="*/ 2595260 h 3337101"/>
                <a:gd name="connsiteX105" fmla="*/ 1611569 w 3318614"/>
                <a:gd name="connsiteY105" fmla="*/ 2603968 h 3337101"/>
                <a:gd name="connsiteX106" fmla="*/ 1794449 w 3318614"/>
                <a:gd name="connsiteY106" fmla="*/ 2551717 h 3337101"/>
                <a:gd name="connsiteX107" fmla="*/ 1968620 w 3318614"/>
                <a:gd name="connsiteY107" fmla="*/ 2421088 h 3337101"/>
                <a:gd name="connsiteX108" fmla="*/ 1898952 w 3318614"/>
                <a:gd name="connsiteY108" fmla="*/ 2107580 h 3337101"/>
                <a:gd name="connsiteX109" fmla="*/ 1446106 w 3318614"/>
                <a:gd name="connsiteY109" fmla="*/ 1497980 h 3337101"/>
                <a:gd name="connsiteX110" fmla="*/ 1184849 w 3318614"/>
                <a:gd name="connsiteY110" fmla="*/ 1062551 h 3337101"/>
                <a:gd name="connsiteX111" fmla="*/ 958426 w 3318614"/>
                <a:gd name="connsiteY111" fmla="*/ 914505 h 3337101"/>
                <a:gd name="connsiteX112" fmla="*/ 644918 w 3318614"/>
                <a:gd name="connsiteY112" fmla="*/ 862254 h 3337101"/>
                <a:gd name="connsiteX113" fmla="*/ 296575 w 3318614"/>
                <a:gd name="connsiteY113" fmla="*/ 940631 h 3337101"/>
                <a:gd name="connsiteX114" fmla="*/ 483 w 3318614"/>
                <a:gd name="connsiteY114" fmla="*/ 923214 h 3337101"/>
                <a:gd name="connsiteX115" fmla="*/ 235615 w 3318614"/>
                <a:gd name="connsiteY115" fmla="*/ 914505 h 3337101"/>
                <a:gd name="connsiteX116" fmla="*/ 557832 w 3318614"/>
                <a:gd name="connsiteY116" fmla="*/ 844837 h 3337101"/>
                <a:gd name="connsiteX117" fmla="*/ 688460 w 3318614"/>
                <a:gd name="connsiteY117" fmla="*/ 818711 h 3337101"/>
                <a:gd name="connsiteX118" fmla="*/ 392369 w 3318614"/>
                <a:gd name="connsiteY118" fmla="*/ 705500 h 3337101"/>
                <a:gd name="connsiteX119" fmla="*/ 244323 w 3318614"/>
                <a:gd name="connsiteY119" fmla="*/ 566163 h 3337101"/>
                <a:gd name="connsiteX120" fmla="*/ 165946 w 3318614"/>
                <a:gd name="connsiteY120" fmla="*/ 313614 h 3337101"/>
                <a:gd name="connsiteX121" fmla="*/ 279158 w 3318614"/>
                <a:gd name="connsiteY121" fmla="*/ 496494 h 3337101"/>
                <a:gd name="connsiteX122" fmla="*/ 374952 w 3318614"/>
                <a:gd name="connsiteY122" fmla="*/ 670665 h 3337101"/>
                <a:gd name="connsiteX123" fmla="*/ 679752 w 3318614"/>
                <a:gd name="connsiteY123" fmla="*/ 749043 h 3337101"/>
                <a:gd name="connsiteX124" fmla="*/ 766838 w 3318614"/>
                <a:gd name="connsiteY124" fmla="*/ 688083 h 3337101"/>
                <a:gd name="connsiteX125" fmla="*/ 618792 w 3318614"/>
                <a:gd name="connsiteY125" fmla="*/ 304905 h 3337101"/>
                <a:gd name="connsiteX126" fmla="*/ 566540 w 3318614"/>
                <a:gd name="connsiteY126" fmla="*/ 8814 h 3337101"/>
                <a:gd name="connsiteX0" fmla="*/ 1225325 w 3318614"/>
                <a:gd name="connsiteY0" fmla="*/ 25899 h 3362787"/>
                <a:gd name="connsiteX1" fmla="*/ 1091879 w 3318614"/>
                <a:gd name="connsiteY1" fmla="*/ 802343 h 3362787"/>
                <a:gd name="connsiteX2" fmla="*/ 1779263 w 3318614"/>
                <a:gd name="connsiteY2" fmla="*/ 1870199 h 3362787"/>
                <a:gd name="connsiteX3" fmla="*/ 2064415 w 3318614"/>
                <a:gd name="connsiteY3" fmla="*/ 2150683 h 3362787"/>
                <a:gd name="connsiteX4" fmla="*/ 2290838 w 3318614"/>
                <a:gd name="connsiteY4" fmla="*/ 2072306 h 3362787"/>
                <a:gd name="connsiteX5" fmla="*/ 2473718 w 3318614"/>
                <a:gd name="connsiteY5" fmla="*/ 1915551 h 3362787"/>
                <a:gd name="connsiteX6" fmla="*/ 2508552 w 3318614"/>
                <a:gd name="connsiteY6" fmla="*/ 1593334 h 3362787"/>
                <a:gd name="connsiteX7" fmla="*/ 2543386 w 3318614"/>
                <a:gd name="connsiteY7" fmla="*/ 1854591 h 3362787"/>
                <a:gd name="connsiteX8" fmla="*/ 2508552 w 3318614"/>
                <a:gd name="connsiteY8" fmla="*/ 1959094 h 3362787"/>
                <a:gd name="connsiteX9" fmla="*/ 2752392 w 3318614"/>
                <a:gd name="connsiteY9" fmla="*/ 1784923 h 3362787"/>
                <a:gd name="connsiteX10" fmla="*/ 2839478 w 3318614"/>
                <a:gd name="connsiteY10" fmla="*/ 1715254 h 3362787"/>
                <a:gd name="connsiteX11" fmla="*/ 2717558 w 3318614"/>
                <a:gd name="connsiteY11" fmla="*/ 1889426 h 3362787"/>
                <a:gd name="connsiteX12" fmla="*/ 2665306 w 3318614"/>
                <a:gd name="connsiteY12" fmla="*/ 1932969 h 3362787"/>
                <a:gd name="connsiteX13" fmla="*/ 2848186 w 3318614"/>
                <a:gd name="connsiteY13" fmla="*/ 1863300 h 3362787"/>
                <a:gd name="connsiteX14" fmla="*/ 2874312 w 3318614"/>
                <a:gd name="connsiteY14" fmla="*/ 1845883 h 3362787"/>
                <a:gd name="connsiteX15" fmla="*/ 2769809 w 3318614"/>
                <a:gd name="connsiteY15" fmla="*/ 1932969 h 3362787"/>
                <a:gd name="connsiteX16" fmla="*/ 2595638 w 3318614"/>
                <a:gd name="connsiteY16" fmla="*/ 1959094 h 3362787"/>
                <a:gd name="connsiteX17" fmla="*/ 2404049 w 3318614"/>
                <a:gd name="connsiteY17" fmla="*/ 2089723 h 3362787"/>
                <a:gd name="connsiteX18" fmla="*/ 2421466 w 3318614"/>
                <a:gd name="connsiteY18" fmla="*/ 2263894 h 3362787"/>
                <a:gd name="connsiteX19" fmla="*/ 2552095 w 3318614"/>
                <a:gd name="connsiteY19" fmla="*/ 2307437 h 3362787"/>
                <a:gd name="connsiteX20" fmla="*/ 2726266 w 3318614"/>
                <a:gd name="connsiteY20" fmla="*/ 2237769 h 3362787"/>
                <a:gd name="connsiteX21" fmla="*/ 2856895 w 3318614"/>
                <a:gd name="connsiteY21" fmla="*/ 2229060 h 3362787"/>
                <a:gd name="connsiteX22" fmla="*/ 2891729 w 3318614"/>
                <a:gd name="connsiteY22" fmla="*/ 2115849 h 3362787"/>
                <a:gd name="connsiteX23" fmla="*/ 2883020 w 3318614"/>
                <a:gd name="connsiteY23" fmla="*/ 1950386 h 3362787"/>
                <a:gd name="connsiteX24" fmla="*/ 3048483 w 3318614"/>
                <a:gd name="connsiteY24" fmla="*/ 1872009 h 3362787"/>
                <a:gd name="connsiteX25" fmla="*/ 2926563 w 3318614"/>
                <a:gd name="connsiteY25" fmla="*/ 1959094 h 3362787"/>
                <a:gd name="connsiteX26" fmla="*/ 2917855 w 3318614"/>
                <a:gd name="connsiteY26" fmla="*/ 2046180 h 3362787"/>
                <a:gd name="connsiteX27" fmla="*/ 2935272 w 3318614"/>
                <a:gd name="connsiteY27" fmla="*/ 2194226 h 3362787"/>
                <a:gd name="connsiteX28" fmla="*/ 2943980 w 3318614"/>
                <a:gd name="connsiteY28" fmla="*/ 2237769 h 3362787"/>
                <a:gd name="connsiteX29" fmla="*/ 3046427 w 3318614"/>
                <a:gd name="connsiteY29" fmla="*/ 2171817 h 3362787"/>
                <a:gd name="connsiteX30" fmla="*/ 3074609 w 3318614"/>
                <a:gd name="connsiteY30" fmla="*/ 2011346 h 3362787"/>
                <a:gd name="connsiteX31" fmla="*/ 3092026 w 3318614"/>
                <a:gd name="connsiteY31" fmla="*/ 2220351 h 3362787"/>
                <a:gd name="connsiteX32" fmla="*/ 3013649 w 3318614"/>
                <a:gd name="connsiteY32" fmla="*/ 2298729 h 3362787"/>
                <a:gd name="connsiteX33" fmla="*/ 2752392 w 3318614"/>
                <a:gd name="connsiteY33" fmla="*/ 2263894 h 3362787"/>
                <a:gd name="connsiteX34" fmla="*/ 2560803 w 3318614"/>
                <a:gd name="connsiteY34" fmla="*/ 2420649 h 3362787"/>
                <a:gd name="connsiteX35" fmla="*/ 2595638 w 3318614"/>
                <a:gd name="connsiteY35" fmla="*/ 2542569 h 3362787"/>
                <a:gd name="connsiteX36" fmla="*/ 2743683 w 3318614"/>
                <a:gd name="connsiteY36" fmla="*/ 2629654 h 3362787"/>
                <a:gd name="connsiteX37" fmla="*/ 2856895 w 3318614"/>
                <a:gd name="connsiteY37" fmla="*/ 2603529 h 3362787"/>
                <a:gd name="connsiteX38" fmla="*/ 3022358 w 3318614"/>
                <a:gd name="connsiteY38" fmla="*/ 2464191 h 3362787"/>
                <a:gd name="connsiteX39" fmla="*/ 3118152 w 3318614"/>
                <a:gd name="connsiteY39" fmla="*/ 2385814 h 3362787"/>
                <a:gd name="connsiteX40" fmla="*/ 3205238 w 3318614"/>
                <a:gd name="connsiteY40" fmla="*/ 2446774 h 3362787"/>
                <a:gd name="connsiteX41" fmla="*/ 3109443 w 3318614"/>
                <a:gd name="connsiteY41" fmla="*/ 2438066 h 3362787"/>
                <a:gd name="connsiteX42" fmla="*/ 3004940 w 3318614"/>
                <a:gd name="connsiteY42" fmla="*/ 2577403 h 3362787"/>
                <a:gd name="connsiteX43" fmla="*/ 3187820 w 3318614"/>
                <a:gd name="connsiteY43" fmla="*/ 2577403 h 3362787"/>
                <a:gd name="connsiteX44" fmla="*/ 3318449 w 3318614"/>
                <a:gd name="connsiteY44" fmla="*/ 2629654 h 3362787"/>
                <a:gd name="connsiteX45" fmla="*/ 3161695 w 3318614"/>
                <a:gd name="connsiteY45" fmla="*/ 2612237 h 3362787"/>
                <a:gd name="connsiteX46" fmla="*/ 2909146 w 3318614"/>
                <a:gd name="connsiteY46" fmla="*/ 2673197 h 3362787"/>
                <a:gd name="connsiteX47" fmla="*/ 2952689 w 3318614"/>
                <a:gd name="connsiteY47" fmla="*/ 2673197 h 3362787"/>
                <a:gd name="connsiteX48" fmla="*/ 3085889 w 3318614"/>
                <a:gd name="connsiteY48" fmla="*/ 2818443 h 3362787"/>
                <a:gd name="connsiteX49" fmla="*/ 3013649 w 3318614"/>
                <a:gd name="connsiteY49" fmla="*/ 2977997 h 3362787"/>
                <a:gd name="connsiteX50" fmla="*/ 2999167 w 3318614"/>
                <a:gd name="connsiteY50" fmla="*/ 2840320 h 3362787"/>
                <a:gd name="connsiteX51" fmla="*/ 2813352 w 3318614"/>
                <a:gd name="connsiteY51" fmla="*/ 2664489 h 3362787"/>
                <a:gd name="connsiteX52" fmla="*/ 2726266 w 3318614"/>
                <a:gd name="connsiteY52" fmla="*/ 2655780 h 3362787"/>
                <a:gd name="connsiteX53" fmla="*/ 2848186 w 3318614"/>
                <a:gd name="connsiteY53" fmla="*/ 2856077 h 3362787"/>
                <a:gd name="connsiteX54" fmla="*/ 2943980 w 3318614"/>
                <a:gd name="connsiteY54" fmla="*/ 2943163 h 3362787"/>
                <a:gd name="connsiteX55" fmla="*/ 2978815 w 3318614"/>
                <a:gd name="connsiteY55" fmla="*/ 2899620 h 3362787"/>
                <a:gd name="connsiteX56" fmla="*/ 2961398 w 3318614"/>
                <a:gd name="connsiteY56" fmla="*/ 3004123 h 3362787"/>
                <a:gd name="connsiteX57" fmla="*/ 2769809 w 3318614"/>
                <a:gd name="connsiteY57" fmla="*/ 2917037 h 3362787"/>
                <a:gd name="connsiteX58" fmla="*/ 2656598 w 3318614"/>
                <a:gd name="connsiteY58" fmla="*/ 2690614 h 3362787"/>
                <a:gd name="connsiteX59" fmla="*/ 2491135 w 3318614"/>
                <a:gd name="connsiteY59" fmla="*/ 2647071 h 3362787"/>
                <a:gd name="connsiteX60" fmla="*/ 2386632 w 3318614"/>
                <a:gd name="connsiteY60" fmla="*/ 2734157 h 3362787"/>
                <a:gd name="connsiteX61" fmla="*/ 2412758 w 3318614"/>
                <a:gd name="connsiteY61" fmla="*/ 2917037 h 3362787"/>
                <a:gd name="connsiteX62" fmla="*/ 2525969 w 3318614"/>
                <a:gd name="connsiteY62" fmla="*/ 3065083 h 3362787"/>
                <a:gd name="connsiteX63" fmla="*/ 2900438 w 3318614"/>
                <a:gd name="connsiteY63" fmla="*/ 3274089 h 3362787"/>
                <a:gd name="connsiteX64" fmla="*/ 2543386 w 3318614"/>
                <a:gd name="connsiteY64" fmla="*/ 3134751 h 3362787"/>
                <a:gd name="connsiteX65" fmla="*/ 2499843 w 3318614"/>
                <a:gd name="connsiteY65" fmla="*/ 3221837 h 3362787"/>
                <a:gd name="connsiteX66" fmla="*/ 2534678 w 3318614"/>
                <a:gd name="connsiteY66" fmla="*/ 3326340 h 3362787"/>
                <a:gd name="connsiteX67" fmla="*/ 2639180 w 3318614"/>
                <a:gd name="connsiteY67" fmla="*/ 3361174 h 3362787"/>
                <a:gd name="connsiteX68" fmla="*/ 2482426 w 3318614"/>
                <a:gd name="connsiteY68" fmla="*/ 3335049 h 3362787"/>
                <a:gd name="connsiteX69" fmla="*/ 2473718 w 3318614"/>
                <a:gd name="connsiteY69" fmla="*/ 3152169 h 3362787"/>
                <a:gd name="connsiteX70" fmla="*/ 2386632 w 3318614"/>
                <a:gd name="connsiteY70" fmla="*/ 2977997 h 3362787"/>
                <a:gd name="connsiteX71" fmla="*/ 2316963 w 3318614"/>
                <a:gd name="connsiteY71" fmla="*/ 3143460 h 3362787"/>
                <a:gd name="connsiteX72" fmla="*/ 2238586 w 3318614"/>
                <a:gd name="connsiteY72" fmla="*/ 3265380 h 3362787"/>
                <a:gd name="connsiteX73" fmla="*/ 2290838 w 3318614"/>
                <a:gd name="connsiteY73" fmla="*/ 3343757 h 3362787"/>
                <a:gd name="connsiteX74" fmla="*/ 2195043 w 3318614"/>
                <a:gd name="connsiteY74" fmla="*/ 3256671 h 3362787"/>
                <a:gd name="connsiteX75" fmla="*/ 2325672 w 3318614"/>
                <a:gd name="connsiteY75" fmla="*/ 3030249 h 3362787"/>
                <a:gd name="connsiteX76" fmla="*/ 2290838 w 3318614"/>
                <a:gd name="connsiteY76" fmla="*/ 2777700 h 3362787"/>
                <a:gd name="connsiteX77" fmla="*/ 2142792 w 3318614"/>
                <a:gd name="connsiteY77" fmla="*/ 2760283 h 3362787"/>
                <a:gd name="connsiteX78" fmla="*/ 1942495 w 3318614"/>
                <a:gd name="connsiteY78" fmla="*/ 2925746 h 3362787"/>
                <a:gd name="connsiteX79" fmla="*/ 1994746 w 3318614"/>
                <a:gd name="connsiteY79" fmla="*/ 3126043 h 3362787"/>
                <a:gd name="connsiteX80" fmla="*/ 2090540 w 3318614"/>
                <a:gd name="connsiteY80" fmla="*/ 3239254 h 3362787"/>
                <a:gd name="connsiteX81" fmla="*/ 2064415 w 3318614"/>
                <a:gd name="connsiteY81" fmla="*/ 3352466 h 3362787"/>
                <a:gd name="connsiteX82" fmla="*/ 2046998 w 3318614"/>
                <a:gd name="connsiteY82" fmla="*/ 3204420 h 3362787"/>
                <a:gd name="connsiteX83" fmla="*/ 1933786 w 3318614"/>
                <a:gd name="connsiteY83" fmla="*/ 3038957 h 3362787"/>
                <a:gd name="connsiteX84" fmla="*/ 1881535 w 3318614"/>
                <a:gd name="connsiteY84" fmla="*/ 3021540 h 3362787"/>
                <a:gd name="connsiteX85" fmla="*/ 1716072 w 3318614"/>
                <a:gd name="connsiteY85" fmla="*/ 3256671 h 3362787"/>
                <a:gd name="connsiteX86" fmla="*/ 1672529 w 3318614"/>
                <a:gd name="connsiteY86" fmla="*/ 3352466 h 3362787"/>
                <a:gd name="connsiteX87" fmla="*/ 1724780 w 3318614"/>
                <a:gd name="connsiteY87" fmla="*/ 3117334 h 3362787"/>
                <a:gd name="connsiteX88" fmla="*/ 1750906 w 3318614"/>
                <a:gd name="connsiteY88" fmla="*/ 3038957 h 3362787"/>
                <a:gd name="connsiteX89" fmla="*/ 1533192 w 3318614"/>
                <a:gd name="connsiteY89" fmla="*/ 3108626 h 3362787"/>
                <a:gd name="connsiteX90" fmla="*/ 1428689 w 3318614"/>
                <a:gd name="connsiteY90" fmla="*/ 3126043 h 3362787"/>
                <a:gd name="connsiteX91" fmla="*/ 1602860 w 3318614"/>
                <a:gd name="connsiteY91" fmla="*/ 3047666 h 3362787"/>
                <a:gd name="connsiteX92" fmla="*/ 1724780 w 3318614"/>
                <a:gd name="connsiteY92" fmla="*/ 3021540 h 3362787"/>
                <a:gd name="connsiteX93" fmla="*/ 1994746 w 3318614"/>
                <a:gd name="connsiteY93" fmla="*/ 2795117 h 3362787"/>
                <a:gd name="connsiteX94" fmla="*/ 2055706 w 3318614"/>
                <a:gd name="connsiteY94" fmla="*/ 2664489 h 3362787"/>
                <a:gd name="connsiteX95" fmla="*/ 1916369 w 3318614"/>
                <a:gd name="connsiteY95" fmla="*/ 2586111 h 3362787"/>
                <a:gd name="connsiteX96" fmla="*/ 1698655 w 3318614"/>
                <a:gd name="connsiteY96" fmla="*/ 2681906 h 3362787"/>
                <a:gd name="connsiteX97" fmla="*/ 1611569 w 3318614"/>
                <a:gd name="connsiteY97" fmla="*/ 2856077 h 3362787"/>
                <a:gd name="connsiteX98" fmla="*/ 1689946 w 3318614"/>
                <a:gd name="connsiteY98" fmla="*/ 2917037 h 3362787"/>
                <a:gd name="connsiteX99" fmla="*/ 1568026 w 3318614"/>
                <a:gd name="connsiteY99" fmla="*/ 2917037 h 3362787"/>
                <a:gd name="connsiteX100" fmla="*/ 1655112 w 3318614"/>
                <a:gd name="connsiteY100" fmla="*/ 2673197 h 3362787"/>
                <a:gd name="connsiteX101" fmla="*/ 1437398 w 3318614"/>
                <a:gd name="connsiteY101" fmla="*/ 2655780 h 3362787"/>
                <a:gd name="connsiteX102" fmla="*/ 1306769 w 3318614"/>
                <a:gd name="connsiteY102" fmla="*/ 2594820 h 3362787"/>
                <a:gd name="connsiteX103" fmla="*/ 1385146 w 3318614"/>
                <a:gd name="connsiteY103" fmla="*/ 2551277 h 3362787"/>
                <a:gd name="connsiteX104" fmla="*/ 1437398 w 3318614"/>
                <a:gd name="connsiteY104" fmla="*/ 2620946 h 3362787"/>
                <a:gd name="connsiteX105" fmla="*/ 1611569 w 3318614"/>
                <a:gd name="connsiteY105" fmla="*/ 2629654 h 3362787"/>
                <a:gd name="connsiteX106" fmla="*/ 1794449 w 3318614"/>
                <a:gd name="connsiteY106" fmla="*/ 2577403 h 3362787"/>
                <a:gd name="connsiteX107" fmla="*/ 1968620 w 3318614"/>
                <a:gd name="connsiteY107" fmla="*/ 2446774 h 3362787"/>
                <a:gd name="connsiteX108" fmla="*/ 1898952 w 3318614"/>
                <a:gd name="connsiteY108" fmla="*/ 2133266 h 3362787"/>
                <a:gd name="connsiteX109" fmla="*/ 1446106 w 3318614"/>
                <a:gd name="connsiteY109" fmla="*/ 1523666 h 3362787"/>
                <a:gd name="connsiteX110" fmla="*/ 1184849 w 3318614"/>
                <a:gd name="connsiteY110" fmla="*/ 1088237 h 3362787"/>
                <a:gd name="connsiteX111" fmla="*/ 958426 w 3318614"/>
                <a:gd name="connsiteY111" fmla="*/ 940191 h 3362787"/>
                <a:gd name="connsiteX112" fmla="*/ 644918 w 3318614"/>
                <a:gd name="connsiteY112" fmla="*/ 887940 h 3362787"/>
                <a:gd name="connsiteX113" fmla="*/ 296575 w 3318614"/>
                <a:gd name="connsiteY113" fmla="*/ 966317 h 3362787"/>
                <a:gd name="connsiteX114" fmla="*/ 483 w 3318614"/>
                <a:gd name="connsiteY114" fmla="*/ 948900 h 3362787"/>
                <a:gd name="connsiteX115" fmla="*/ 235615 w 3318614"/>
                <a:gd name="connsiteY115" fmla="*/ 940191 h 3362787"/>
                <a:gd name="connsiteX116" fmla="*/ 557832 w 3318614"/>
                <a:gd name="connsiteY116" fmla="*/ 870523 h 3362787"/>
                <a:gd name="connsiteX117" fmla="*/ 688460 w 3318614"/>
                <a:gd name="connsiteY117" fmla="*/ 844397 h 3362787"/>
                <a:gd name="connsiteX118" fmla="*/ 392369 w 3318614"/>
                <a:gd name="connsiteY118" fmla="*/ 731186 h 3362787"/>
                <a:gd name="connsiteX119" fmla="*/ 244323 w 3318614"/>
                <a:gd name="connsiteY119" fmla="*/ 591849 h 3362787"/>
                <a:gd name="connsiteX120" fmla="*/ 165946 w 3318614"/>
                <a:gd name="connsiteY120" fmla="*/ 339300 h 3362787"/>
                <a:gd name="connsiteX121" fmla="*/ 279158 w 3318614"/>
                <a:gd name="connsiteY121" fmla="*/ 522180 h 3362787"/>
                <a:gd name="connsiteX122" fmla="*/ 374952 w 3318614"/>
                <a:gd name="connsiteY122" fmla="*/ 696351 h 3362787"/>
                <a:gd name="connsiteX123" fmla="*/ 679752 w 3318614"/>
                <a:gd name="connsiteY123" fmla="*/ 774729 h 3362787"/>
                <a:gd name="connsiteX124" fmla="*/ 766838 w 3318614"/>
                <a:gd name="connsiteY124" fmla="*/ 713769 h 3362787"/>
                <a:gd name="connsiteX125" fmla="*/ 618792 w 3318614"/>
                <a:gd name="connsiteY125" fmla="*/ 330591 h 3362787"/>
                <a:gd name="connsiteX126" fmla="*/ 566540 w 3318614"/>
                <a:gd name="connsiteY126" fmla="*/ 34500 h 33627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28266 h 3565154"/>
                <a:gd name="connsiteX1" fmla="*/ 1091879 w 3318614"/>
                <a:gd name="connsiteY1" fmla="*/ 1004710 h 3565154"/>
                <a:gd name="connsiteX2" fmla="*/ 1779263 w 3318614"/>
                <a:gd name="connsiteY2" fmla="*/ 2072566 h 3565154"/>
                <a:gd name="connsiteX3" fmla="*/ 2064415 w 3318614"/>
                <a:gd name="connsiteY3" fmla="*/ 2353050 h 3565154"/>
                <a:gd name="connsiteX4" fmla="*/ 2290838 w 3318614"/>
                <a:gd name="connsiteY4" fmla="*/ 2274673 h 3565154"/>
                <a:gd name="connsiteX5" fmla="*/ 2473718 w 3318614"/>
                <a:gd name="connsiteY5" fmla="*/ 2117918 h 3565154"/>
                <a:gd name="connsiteX6" fmla="*/ 2508552 w 3318614"/>
                <a:gd name="connsiteY6" fmla="*/ 1795701 h 3565154"/>
                <a:gd name="connsiteX7" fmla="*/ 2543386 w 3318614"/>
                <a:gd name="connsiteY7" fmla="*/ 2056958 h 3565154"/>
                <a:gd name="connsiteX8" fmla="*/ 2508552 w 3318614"/>
                <a:gd name="connsiteY8" fmla="*/ 2161461 h 3565154"/>
                <a:gd name="connsiteX9" fmla="*/ 2752392 w 3318614"/>
                <a:gd name="connsiteY9" fmla="*/ 1987290 h 3565154"/>
                <a:gd name="connsiteX10" fmla="*/ 2839478 w 3318614"/>
                <a:gd name="connsiteY10" fmla="*/ 1917621 h 3565154"/>
                <a:gd name="connsiteX11" fmla="*/ 2717558 w 3318614"/>
                <a:gd name="connsiteY11" fmla="*/ 2091793 h 3565154"/>
                <a:gd name="connsiteX12" fmla="*/ 2665306 w 3318614"/>
                <a:gd name="connsiteY12" fmla="*/ 2135336 h 3565154"/>
                <a:gd name="connsiteX13" fmla="*/ 2848186 w 3318614"/>
                <a:gd name="connsiteY13" fmla="*/ 2065667 h 3565154"/>
                <a:gd name="connsiteX14" fmla="*/ 2874312 w 3318614"/>
                <a:gd name="connsiteY14" fmla="*/ 2048250 h 3565154"/>
                <a:gd name="connsiteX15" fmla="*/ 2769809 w 3318614"/>
                <a:gd name="connsiteY15" fmla="*/ 2135336 h 3565154"/>
                <a:gd name="connsiteX16" fmla="*/ 2595638 w 3318614"/>
                <a:gd name="connsiteY16" fmla="*/ 2161461 h 3565154"/>
                <a:gd name="connsiteX17" fmla="*/ 2404049 w 3318614"/>
                <a:gd name="connsiteY17" fmla="*/ 2292090 h 3565154"/>
                <a:gd name="connsiteX18" fmla="*/ 2421466 w 3318614"/>
                <a:gd name="connsiteY18" fmla="*/ 2466261 h 3565154"/>
                <a:gd name="connsiteX19" fmla="*/ 2552095 w 3318614"/>
                <a:gd name="connsiteY19" fmla="*/ 2509804 h 3565154"/>
                <a:gd name="connsiteX20" fmla="*/ 2726266 w 3318614"/>
                <a:gd name="connsiteY20" fmla="*/ 2440136 h 3565154"/>
                <a:gd name="connsiteX21" fmla="*/ 2856895 w 3318614"/>
                <a:gd name="connsiteY21" fmla="*/ 2431427 h 3565154"/>
                <a:gd name="connsiteX22" fmla="*/ 2891729 w 3318614"/>
                <a:gd name="connsiteY22" fmla="*/ 2318216 h 3565154"/>
                <a:gd name="connsiteX23" fmla="*/ 2883020 w 3318614"/>
                <a:gd name="connsiteY23" fmla="*/ 2152753 h 3565154"/>
                <a:gd name="connsiteX24" fmla="*/ 3048483 w 3318614"/>
                <a:gd name="connsiteY24" fmla="*/ 2074376 h 3565154"/>
                <a:gd name="connsiteX25" fmla="*/ 2926563 w 3318614"/>
                <a:gd name="connsiteY25" fmla="*/ 2161461 h 3565154"/>
                <a:gd name="connsiteX26" fmla="*/ 2917855 w 3318614"/>
                <a:gd name="connsiteY26" fmla="*/ 2248547 h 3565154"/>
                <a:gd name="connsiteX27" fmla="*/ 2935272 w 3318614"/>
                <a:gd name="connsiteY27" fmla="*/ 2396593 h 3565154"/>
                <a:gd name="connsiteX28" fmla="*/ 2943980 w 3318614"/>
                <a:gd name="connsiteY28" fmla="*/ 2440136 h 3565154"/>
                <a:gd name="connsiteX29" fmla="*/ 3046427 w 3318614"/>
                <a:gd name="connsiteY29" fmla="*/ 2374184 h 3565154"/>
                <a:gd name="connsiteX30" fmla="*/ 3074609 w 3318614"/>
                <a:gd name="connsiteY30" fmla="*/ 2213713 h 3565154"/>
                <a:gd name="connsiteX31" fmla="*/ 3092026 w 3318614"/>
                <a:gd name="connsiteY31" fmla="*/ 2422718 h 3565154"/>
                <a:gd name="connsiteX32" fmla="*/ 3013649 w 3318614"/>
                <a:gd name="connsiteY32" fmla="*/ 2501096 h 3565154"/>
                <a:gd name="connsiteX33" fmla="*/ 2752392 w 3318614"/>
                <a:gd name="connsiteY33" fmla="*/ 2466261 h 3565154"/>
                <a:gd name="connsiteX34" fmla="*/ 2560803 w 3318614"/>
                <a:gd name="connsiteY34" fmla="*/ 2623016 h 3565154"/>
                <a:gd name="connsiteX35" fmla="*/ 2595638 w 3318614"/>
                <a:gd name="connsiteY35" fmla="*/ 2744936 h 3565154"/>
                <a:gd name="connsiteX36" fmla="*/ 2743683 w 3318614"/>
                <a:gd name="connsiteY36" fmla="*/ 2832021 h 3565154"/>
                <a:gd name="connsiteX37" fmla="*/ 2856895 w 3318614"/>
                <a:gd name="connsiteY37" fmla="*/ 2805896 h 3565154"/>
                <a:gd name="connsiteX38" fmla="*/ 3022358 w 3318614"/>
                <a:gd name="connsiteY38" fmla="*/ 2666558 h 3565154"/>
                <a:gd name="connsiteX39" fmla="*/ 3118152 w 3318614"/>
                <a:gd name="connsiteY39" fmla="*/ 2588181 h 3565154"/>
                <a:gd name="connsiteX40" fmla="*/ 3205238 w 3318614"/>
                <a:gd name="connsiteY40" fmla="*/ 2649141 h 3565154"/>
                <a:gd name="connsiteX41" fmla="*/ 3109443 w 3318614"/>
                <a:gd name="connsiteY41" fmla="*/ 2640433 h 3565154"/>
                <a:gd name="connsiteX42" fmla="*/ 3004940 w 3318614"/>
                <a:gd name="connsiteY42" fmla="*/ 2779770 h 3565154"/>
                <a:gd name="connsiteX43" fmla="*/ 3187820 w 3318614"/>
                <a:gd name="connsiteY43" fmla="*/ 2779770 h 3565154"/>
                <a:gd name="connsiteX44" fmla="*/ 3318449 w 3318614"/>
                <a:gd name="connsiteY44" fmla="*/ 2832021 h 3565154"/>
                <a:gd name="connsiteX45" fmla="*/ 3161695 w 3318614"/>
                <a:gd name="connsiteY45" fmla="*/ 2814604 h 3565154"/>
                <a:gd name="connsiteX46" fmla="*/ 2909146 w 3318614"/>
                <a:gd name="connsiteY46" fmla="*/ 2875564 h 3565154"/>
                <a:gd name="connsiteX47" fmla="*/ 2952689 w 3318614"/>
                <a:gd name="connsiteY47" fmla="*/ 2875564 h 3565154"/>
                <a:gd name="connsiteX48" fmla="*/ 3085889 w 3318614"/>
                <a:gd name="connsiteY48" fmla="*/ 3020810 h 3565154"/>
                <a:gd name="connsiteX49" fmla="*/ 3013649 w 3318614"/>
                <a:gd name="connsiteY49" fmla="*/ 3180364 h 3565154"/>
                <a:gd name="connsiteX50" fmla="*/ 2999167 w 3318614"/>
                <a:gd name="connsiteY50" fmla="*/ 3042687 h 3565154"/>
                <a:gd name="connsiteX51" fmla="*/ 2813352 w 3318614"/>
                <a:gd name="connsiteY51" fmla="*/ 2866856 h 3565154"/>
                <a:gd name="connsiteX52" fmla="*/ 2726266 w 3318614"/>
                <a:gd name="connsiteY52" fmla="*/ 2858147 h 3565154"/>
                <a:gd name="connsiteX53" fmla="*/ 2848186 w 3318614"/>
                <a:gd name="connsiteY53" fmla="*/ 3058444 h 3565154"/>
                <a:gd name="connsiteX54" fmla="*/ 2943980 w 3318614"/>
                <a:gd name="connsiteY54" fmla="*/ 3145530 h 3565154"/>
                <a:gd name="connsiteX55" fmla="*/ 2978815 w 3318614"/>
                <a:gd name="connsiteY55" fmla="*/ 3101987 h 3565154"/>
                <a:gd name="connsiteX56" fmla="*/ 2961398 w 3318614"/>
                <a:gd name="connsiteY56" fmla="*/ 3206490 h 3565154"/>
                <a:gd name="connsiteX57" fmla="*/ 2769809 w 3318614"/>
                <a:gd name="connsiteY57" fmla="*/ 3119404 h 3565154"/>
                <a:gd name="connsiteX58" fmla="*/ 2656598 w 3318614"/>
                <a:gd name="connsiteY58" fmla="*/ 2892981 h 3565154"/>
                <a:gd name="connsiteX59" fmla="*/ 2491135 w 3318614"/>
                <a:gd name="connsiteY59" fmla="*/ 2849438 h 3565154"/>
                <a:gd name="connsiteX60" fmla="*/ 2386632 w 3318614"/>
                <a:gd name="connsiteY60" fmla="*/ 2936524 h 3565154"/>
                <a:gd name="connsiteX61" fmla="*/ 2412758 w 3318614"/>
                <a:gd name="connsiteY61" fmla="*/ 3119404 h 3565154"/>
                <a:gd name="connsiteX62" fmla="*/ 2525969 w 3318614"/>
                <a:gd name="connsiteY62" fmla="*/ 3267450 h 3565154"/>
                <a:gd name="connsiteX63" fmla="*/ 2900438 w 3318614"/>
                <a:gd name="connsiteY63" fmla="*/ 3476456 h 3565154"/>
                <a:gd name="connsiteX64" fmla="*/ 2543386 w 3318614"/>
                <a:gd name="connsiteY64" fmla="*/ 3337118 h 3565154"/>
                <a:gd name="connsiteX65" fmla="*/ 2499843 w 3318614"/>
                <a:gd name="connsiteY65" fmla="*/ 3424204 h 3565154"/>
                <a:gd name="connsiteX66" fmla="*/ 2534678 w 3318614"/>
                <a:gd name="connsiteY66" fmla="*/ 3528707 h 3565154"/>
                <a:gd name="connsiteX67" fmla="*/ 2639180 w 3318614"/>
                <a:gd name="connsiteY67" fmla="*/ 3563541 h 3565154"/>
                <a:gd name="connsiteX68" fmla="*/ 2482426 w 3318614"/>
                <a:gd name="connsiteY68" fmla="*/ 3537416 h 3565154"/>
                <a:gd name="connsiteX69" fmla="*/ 2473718 w 3318614"/>
                <a:gd name="connsiteY69" fmla="*/ 3354536 h 3565154"/>
                <a:gd name="connsiteX70" fmla="*/ 2386632 w 3318614"/>
                <a:gd name="connsiteY70" fmla="*/ 3180364 h 3565154"/>
                <a:gd name="connsiteX71" fmla="*/ 2316963 w 3318614"/>
                <a:gd name="connsiteY71" fmla="*/ 3345827 h 3565154"/>
                <a:gd name="connsiteX72" fmla="*/ 2238586 w 3318614"/>
                <a:gd name="connsiteY72" fmla="*/ 3467747 h 3565154"/>
                <a:gd name="connsiteX73" fmla="*/ 2290838 w 3318614"/>
                <a:gd name="connsiteY73" fmla="*/ 3546124 h 3565154"/>
                <a:gd name="connsiteX74" fmla="*/ 2195043 w 3318614"/>
                <a:gd name="connsiteY74" fmla="*/ 3459038 h 3565154"/>
                <a:gd name="connsiteX75" fmla="*/ 2325672 w 3318614"/>
                <a:gd name="connsiteY75" fmla="*/ 3232616 h 3565154"/>
                <a:gd name="connsiteX76" fmla="*/ 2290838 w 3318614"/>
                <a:gd name="connsiteY76" fmla="*/ 2980067 h 3565154"/>
                <a:gd name="connsiteX77" fmla="*/ 2142792 w 3318614"/>
                <a:gd name="connsiteY77" fmla="*/ 2962650 h 3565154"/>
                <a:gd name="connsiteX78" fmla="*/ 1942495 w 3318614"/>
                <a:gd name="connsiteY78" fmla="*/ 3128113 h 3565154"/>
                <a:gd name="connsiteX79" fmla="*/ 1994746 w 3318614"/>
                <a:gd name="connsiteY79" fmla="*/ 3328410 h 3565154"/>
                <a:gd name="connsiteX80" fmla="*/ 2090540 w 3318614"/>
                <a:gd name="connsiteY80" fmla="*/ 3441621 h 3565154"/>
                <a:gd name="connsiteX81" fmla="*/ 2064415 w 3318614"/>
                <a:gd name="connsiteY81" fmla="*/ 3554833 h 3565154"/>
                <a:gd name="connsiteX82" fmla="*/ 2046998 w 3318614"/>
                <a:gd name="connsiteY82" fmla="*/ 3406787 h 3565154"/>
                <a:gd name="connsiteX83" fmla="*/ 1933786 w 3318614"/>
                <a:gd name="connsiteY83" fmla="*/ 3241324 h 3565154"/>
                <a:gd name="connsiteX84" fmla="*/ 1881535 w 3318614"/>
                <a:gd name="connsiteY84" fmla="*/ 3223907 h 3565154"/>
                <a:gd name="connsiteX85" fmla="*/ 1716072 w 3318614"/>
                <a:gd name="connsiteY85" fmla="*/ 3459038 h 3565154"/>
                <a:gd name="connsiteX86" fmla="*/ 1672529 w 3318614"/>
                <a:gd name="connsiteY86" fmla="*/ 3554833 h 3565154"/>
                <a:gd name="connsiteX87" fmla="*/ 1724780 w 3318614"/>
                <a:gd name="connsiteY87" fmla="*/ 3319701 h 3565154"/>
                <a:gd name="connsiteX88" fmla="*/ 1750906 w 3318614"/>
                <a:gd name="connsiteY88" fmla="*/ 3241324 h 3565154"/>
                <a:gd name="connsiteX89" fmla="*/ 1533192 w 3318614"/>
                <a:gd name="connsiteY89" fmla="*/ 3310993 h 3565154"/>
                <a:gd name="connsiteX90" fmla="*/ 1428689 w 3318614"/>
                <a:gd name="connsiteY90" fmla="*/ 3328410 h 3565154"/>
                <a:gd name="connsiteX91" fmla="*/ 1602860 w 3318614"/>
                <a:gd name="connsiteY91" fmla="*/ 3250033 h 3565154"/>
                <a:gd name="connsiteX92" fmla="*/ 1724780 w 3318614"/>
                <a:gd name="connsiteY92" fmla="*/ 3223907 h 3565154"/>
                <a:gd name="connsiteX93" fmla="*/ 1994746 w 3318614"/>
                <a:gd name="connsiteY93" fmla="*/ 2997484 h 3565154"/>
                <a:gd name="connsiteX94" fmla="*/ 2055706 w 3318614"/>
                <a:gd name="connsiteY94" fmla="*/ 2866856 h 3565154"/>
                <a:gd name="connsiteX95" fmla="*/ 1916369 w 3318614"/>
                <a:gd name="connsiteY95" fmla="*/ 2788478 h 3565154"/>
                <a:gd name="connsiteX96" fmla="*/ 1698655 w 3318614"/>
                <a:gd name="connsiteY96" fmla="*/ 2884273 h 3565154"/>
                <a:gd name="connsiteX97" fmla="*/ 1611569 w 3318614"/>
                <a:gd name="connsiteY97" fmla="*/ 3058444 h 3565154"/>
                <a:gd name="connsiteX98" fmla="*/ 1689946 w 3318614"/>
                <a:gd name="connsiteY98" fmla="*/ 3119404 h 3565154"/>
                <a:gd name="connsiteX99" fmla="*/ 1568026 w 3318614"/>
                <a:gd name="connsiteY99" fmla="*/ 3119404 h 3565154"/>
                <a:gd name="connsiteX100" fmla="*/ 1655112 w 3318614"/>
                <a:gd name="connsiteY100" fmla="*/ 2875564 h 3565154"/>
                <a:gd name="connsiteX101" fmla="*/ 1437398 w 3318614"/>
                <a:gd name="connsiteY101" fmla="*/ 2858147 h 3565154"/>
                <a:gd name="connsiteX102" fmla="*/ 1306769 w 3318614"/>
                <a:gd name="connsiteY102" fmla="*/ 2797187 h 3565154"/>
                <a:gd name="connsiteX103" fmla="*/ 1385146 w 3318614"/>
                <a:gd name="connsiteY103" fmla="*/ 2753644 h 3565154"/>
                <a:gd name="connsiteX104" fmla="*/ 1437398 w 3318614"/>
                <a:gd name="connsiteY104" fmla="*/ 2823313 h 3565154"/>
                <a:gd name="connsiteX105" fmla="*/ 1611569 w 3318614"/>
                <a:gd name="connsiteY105" fmla="*/ 2832021 h 3565154"/>
                <a:gd name="connsiteX106" fmla="*/ 1794449 w 3318614"/>
                <a:gd name="connsiteY106" fmla="*/ 2779770 h 3565154"/>
                <a:gd name="connsiteX107" fmla="*/ 1968620 w 3318614"/>
                <a:gd name="connsiteY107" fmla="*/ 2649141 h 3565154"/>
                <a:gd name="connsiteX108" fmla="*/ 1898952 w 3318614"/>
                <a:gd name="connsiteY108" fmla="*/ 2335633 h 3565154"/>
                <a:gd name="connsiteX109" fmla="*/ 1446106 w 3318614"/>
                <a:gd name="connsiteY109" fmla="*/ 1726033 h 3565154"/>
                <a:gd name="connsiteX110" fmla="*/ 1074097 w 3318614"/>
                <a:gd name="connsiteY110" fmla="*/ 1241913 h 3565154"/>
                <a:gd name="connsiteX111" fmla="*/ 916192 w 3318614"/>
                <a:gd name="connsiteY111" fmla="*/ 1054829 h 3565154"/>
                <a:gd name="connsiteX112" fmla="*/ 644918 w 3318614"/>
                <a:gd name="connsiteY112" fmla="*/ 1090307 h 3565154"/>
                <a:gd name="connsiteX113" fmla="*/ 296575 w 3318614"/>
                <a:gd name="connsiteY113" fmla="*/ 1168684 h 3565154"/>
                <a:gd name="connsiteX114" fmla="*/ 483 w 3318614"/>
                <a:gd name="connsiteY114" fmla="*/ 1151267 h 3565154"/>
                <a:gd name="connsiteX115" fmla="*/ 235615 w 3318614"/>
                <a:gd name="connsiteY115" fmla="*/ 1142558 h 3565154"/>
                <a:gd name="connsiteX116" fmla="*/ 557832 w 3318614"/>
                <a:gd name="connsiteY116" fmla="*/ 1072890 h 3565154"/>
                <a:gd name="connsiteX117" fmla="*/ 688460 w 3318614"/>
                <a:gd name="connsiteY117" fmla="*/ 1046764 h 3565154"/>
                <a:gd name="connsiteX118" fmla="*/ 392369 w 3318614"/>
                <a:gd name="connsiteY118" fmla="*/ 933553 h 3565154"/>
                <a:gd name="connsiteX119" fmla="*/ 244323 w 3318614"/>
                <a:gd name="connsiteY119" fmla="*/ 794216 h 3565154"/>
                <a:gd name="connsiteX120" fmla="*/ 165946 w 3318614"/>
                <a:gd name="connsiteY120" fmla="*/ 541667 h 3565154"/>
                <a:gd name="connsiteX121" fmla="*/ 279158 w 3318614"/>
                <a:gd name="connsiteY121" fmla="*/ 724547 h 3565154"/>
                <a:gd name="connsiteX122" fmla="*/ 374952 w 3318614"/>
                <a:gd name="connsiteY122" fmla="*/ 898718 h 3565154"/>
                <a:gd name="connsiteX123" fmla="*/ 679752 w 3318614"/>
                <a:gd name="connsiteY123" fmla="*/ 977096 h 3565154"/>
                <a:gd name="connsiteX124" fmla="*/ 766838 w 3318614"/>
                <a:gd name="connsiteY124" fmla="*/ 916136 h 3565154"/>
                <a:gd name="connsiteX125" fmla="*/ 618792 w 3318614"/>
                <a:gd name="connsiteY125" fmla="*/ 532958 h 3565154"/>
                <a:gd name="connsiteX126" fmla="*/ 685055 w 3318614"/>
                <a:gd name="connsiteY126" fmla="*/ 0 h 3565154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465374 w 3318614"/>
                <a:gd name="connsiteY126" fmla="*/ 17537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9879 w 3318614"/>
                <a:gd name="connsiteY126" fmla="*/ 203540 h 3336888"/>
                <a:gd name="connsiteX127" fmla="*/ 465374 w 3318614"/>
                <a:gd name="connsiteY127" fmla="*/ 17537 h 3336888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569879 w 3318614"/>
                <a:gd name="connsiteY126" fmla="*/ 545167 h 3678515"/>
                <a:gd name="connsiteX127" fmla="*/ 559592 w 3318614"/>
                <a:gd name="connsiteY127" fmla="*/ 0 h 3678515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459779 w 3318614"/>
                <a:gd name="connsiteY126" fmla="*/ 452937 h 3678515"/>
                <a:gd name="connsiteX127" fmla="*/ 559592 w 3318614"/>
                <a:gd name="connsiteY127" fmla="*/ 0 h 3678515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91585 w 3318614"/>
                <a:gd name="connsiteY127" fmla="*/ 0 h 3604876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38603 w 3318614"/>
                <a:gd name="connsiteY127" fmla="*/ 117453 h 3604876"/>
                <a:gd name="connsiteX128" fmla="*/ 591585 w 3318614"/>
                <a:gd name="connsiteY128" fmla="*/ 0 h 3604876"/>
                <a:gd name="connsiteX0" fmla="*/ 1225325 w 3318614"/>
                <a:gd name="connsiteY0" fmla="*/ 158774 h 3495662"/>
                <a:gd name="connsiteX1" fmla="*/ 1091879 w 3318614"/>
                <a:gd name="connsiteY1" fmla="*/ 935218 h 3495662"/>
                <a:gd name="connsiteX2" fmla="*/ 1779263 w 3318614"/>
                <a:gd name="connsiteY2" fmla="*/ 2003074 h 3495662"/>
                <a:gd name="connsiteX3" fmla="*/ 2064415 w 3318614"/>
                <a:gd name="connsiteY3" fmla="*/ 2283558 h 3495662"/>
                <a:gd name="connsiteX4" fmla="*/ 2290838 w 3318614"/>
                <a:gd name="connsiteY4" fmla="*/ 2205181 h 3495662"/>
                <a:gd name="connsiteX5" fmla="*/ 2473718 w 3318614"/>
                <a:gd name="connsiteY5" fmla="*/ 2048426 h 3495662"/>
                <a:gd name="connsiteX6" fmla="*/ 2508552 w 3318614"/>
                <a:gd name="connsiteY6" fmla="*/ 1726209 h 3495662"/>
                <a:gd name="connsiteX7" fmla="*/ 2543386 w 3318614"/>
                <a:gd name="connsiteY7" fmla="*/ 1987466 h 3495662"/>
                <a:gd name="connsiteX8" fmla="*/ 2508552 w 3318614"/>
                <a:gd name="connsiteY8" fmla="*/ 2091969 h 3495662"/>
                <a:gd name="connsiteX9" fmla="*/ 2752392 w 3318614"/>
                <a:gd name="connsiteY9" fmla="*/ 1917798 h 3495662"/>
                <a:gd name="connsiteX10" fmla="*/ 2839478 w 3318614"/>
                <a:gd name="connsiteY10" fmla="*/ 1848129 h 3495662"/>
                <a:gd name="connsiteX11" fmla="*/ 2717558 w 3318614"/>
                <a:gd name="connsiteY11" fmla="*/ 2022301 h 3495662"/>
                <a:gd name="connsiteX12" fmla="*/ 2665306 w 3318614"/>
                <a:gd name="connsiteY12" fmla="*/ 2065844 h 3495662"/>
                <a:gd name="connsiteX13" fmla="*/ 2848186 w 3318614"/>
                <a:gd name="connsiteY13" fmla="*/ 1996175 h 3495662"/>
                <a:gd name="connsiteX14" fmla="*/ 2874312 w 3318614"/>
                <a:gd name="connsiteY14" fmla="*/ 1978758 h 3495662"/>
                <a:gd name="connsiteX15" fmla="*/ 2769809 w 3318614"/>
                <a:gd name="connsiteY15" fmla="*/ 2065844 h 3495662"/>
                <a:gd name="connsiteX16" fmla="*/ 2595638 w 3318614"/>
                <a:gd name="connsiteY16" fmla="*/ 2091969 h 3495662"/>
                <a:gd name="connsiteX17" fmla="*/ 2404049 w 3318614"/>
                <a:gd name="connsiteY17" fmla="*/ 2222598 h 3495662"/>
                <a:gd name="connsiteX18" fmla="*/ 2421466 w 3318614"/>
                <a:gd name="connsiteY18" fmla="*/ 2396769 h 3495662"/>
                <a:gd name="connsiteX19" fmla="*/ 2552095 w 3318614"/>
                <a:gd name="connsiteY19" fmla="*/ 2440312 h 3495662"/>
                <a:gd name="connsiteX20" fmla="*/ 2726266 w 3318614"/>
                <a:gd name="connsiteY20" fmla="*/ 2370644 h 3495662"/>
                <a:gd name="connsiteX21" fmla="*/ 2856895 w 3318614"/>
                <a:gd name="connsiteY21" fmla="*/ 2361935 h 3495662"/>
                <a:gd name="connsiteX22" fmla="*/ 2891729 w 3318614"/>
                <a:gd name="connsiteY22" fmla="*/ 2248724 h 3495662"/>
                <a:gd name="connsiteX23" fmla="*/ 2883020 w 3318614"/>
                <a:gd name="connsiteY23" fmla="*/ 2083261 h 3495662"/>
                <a:gd name="connsiteX24" fmla="*/ 3048483 w 3318614"/>
                <a:gd name="connsiteY24" fmla="*/ 2004884 h 3495662"/>
                <a:gd name="connsiteX25" fmla="*/ 2926563 w 3318614"/>
                <a:gd name="connsiteY25" fmla="*/ 2091969 h 3495662"/>
                <a:gd name="connsiteX26" fmla="*/ 2917855 w 3318614"/>
                <a:gd name="connsiteY26" fmla="*/ 2179055 h 3495662"/>
                <a:gd name="connsiteX27" fmla="*/ 2935272 w 3318614"/>
                <a:gd name="connsiteY27" fmla="*/ 2327101 h 3495662"/>
                <a:gd name="connsiteX28" fmla="*/ 2943980 w 3318614"/>
                <a:gd name="connsiteY28" fmla="*/ 2370644 h 3495662"/>
                <a:gd name="connsiteX29" fmla="*/ 3046427 w 3318614"/>
                <a:gd name="connsiteY29" fmla="*/ 2304692 h 3495662"/>
                <a:gd name="connsiteX30" fmla="*/ 3074609 w 3318614"/>
                <a:gd name="connsiteY30" fmla="*/ 2144221 h 3495662"/>
                <a:gd name="connsiteX31" fmla="*/ 3092026 w 3318614"/>
                <a:gd name="connsiteY31" fmla="*/ 2353226 h 3495662"/>
                <a:gd name="connsiteX32" fmla="*/ 3013649 w 3318614"/>
                <a:gd name="connsiteY32" fmla="*/ 2431604 h 3495662"/>
                <a:gd name="connsiteX33" fmla="*/ 2752392 w 3318614"/>
                <a:gd name="connsiteY33" fmla="*/ 2396769 h 3495662"/>
                <a:gd name="connsiteX34" fmla="*/ 2560803 w 3318614"/>
                <a:gd name="connsiteY34" fmla="*/ 2553524 h 3495662"/>
                <a:gd name="connsiteX35" fmla="*/ 2595638 w 3318614"/>
                <a:gd name="connsiteY35" fmla="*/ 2675444 h 3495662"/>
                <a:gd name="connsiteX36" fmla="*/ 2743683 w 3318614"/>
                <a:gd name="connsiteY36" fmla="*/ 2762529 h 3495662"/>
                <a:gd name="connsiteX37" fmla="*/ 2856895 w 3318614"/>
                <a:gd name="connsiteY37" fmla="*/ 2736404 h 3495662"/>
                <a:gd name="connsiteX38" fmla="*/ 3022358 w 3318614"/>
                <a:gd name="connsiteY38" fmla="*/ 2597066 h 3495662"/>
                <a:gd name="connsiteX39" fmla="*/ 3118152 w 3318614"/>
                <a:gd name="connsiteY39" fmla="*/ 2518689 h 3495662"/>
                <a:gd name="connsiteX40" fmla="*/ 3205238 w 3318614"/>
                <a:gd name="connsiteY40" fmla="*/ 2579649 h 3495662"/>
                <a:gd name="connsiteX41" fmla="*/ 3109443 w 3318614"/>
                <a:gd name="connsiteY41" fmla="*/ 2570941 h 3495662"/>
                <a:gd name="connsiteX42" fmla="*/ 3004940 w 3318614"/>
                <a:gd name="connsiteY42" fmla="*/ 2710278 h 3495662"/>
                <a:gd name="connsiteX43" fmla="*/ 3187820 w 3318614"/>
                <a:gd name="connsiteY43" fmla="*/ 2710278 h 3495662"/>
                <a:gd name="connsiteX44" fmla="*/ 3318449 w 3318614"/>
                <a:gd name="connsiteY44" fmla="*/ 2762529 h 3495662"/>
                <a:gd name="connsiteX45" fmla="*/ 3161695 w 3318614"/>
                <a:gd name="connsiteY45" fmla="*/ 2745112 h 3495662"/>
                <a:gd name="connsiteX46" fmla="*/ 2909146 w 3318614"/>
                <a:gd name="connsiteY46" fmla="*/ 2806072 h 3495662"/>
                <a:gd name="connsiteX47" fmla="*/ 2952689 w 3318614"/>
                <a:gd name="connsiteY47" fmla="*/ 2806072 h 3495662"/>
                <a:gd name="connsiteX48" fmla="*/ 3085889 w 3318614"/>
                <a:gd name="connsiteY48" fmla="*/ 2951318 h 3495662"/>
                <a:gd name="connsiteX49" fmla="*/ 3013649 w 3318614"/>
                <a:gd name="connsiteY49" fmla="*/ 3110872 h 3495662"/>
                <a:gd name="connsiteX50" fmla="*/ 2999167 w 3318614"/>
                <a:gd name="connsiteY50" fmla="*/ 2973195 h 3495662"/>
                <a:gd name="connsiteX51" fmla="*/ 2813352 w 3318614"/>
                <a:gd name="connsiteY51" fmla="*/ 2797364 h 3495662"/>
                <a:gd name="connsiteX52" fmla="*/ 2726266 w 3318614"/>
                <a:gd name="connsiteY52" fmla="*/ 2788655 h 3495662"/>
                <a:gd name="connsiteX53" fmla="*/ 2848186 w 3318614"/>
                <a:gd name="connsiteY53" fmla="*/ 2988952 h 3495662"/>
                <a:gd name="connsiteX54" fmla="*/ 2943980 w 3318614"/>
                <a:gd name="connsiteY54" fmla="*/ 3076038 h 3495662"/>
                <a:gd name="connsiteX55" fmla="*/ 2978815 w 3318614"/>
                <a:gd name="connsiteY55" fmla="*/ 3032495 h 3495662"/>
                <a:gd name="connsiteX56" fmla="*/ 2961398 w 3318614"/>
                <a:gd name="connsiteY56" fmla="*/ 3136998 h 3495662"/>
                <a:gd name="connsiteX57" fmla="*/ 2769809 w 3318614"/>
                <a:gd name="connsiteY57" fmla="*/ 3049912 h 3495662"/>
                <a:gd name="connsiteX58" fmla="*/ 2656598 w 3318614"/>
                <a:gd name="connsiteY58" fmla="*/ 2823489 h 3495662"/>
                <a:gd name="connsiteX59" fmla="*/ 2491135 w 3318614"/>
                <a:gd name="connsiteY59" fmla="*/ 2779946 h 3495662"/>
                <a:gd name="connsiteX60" fmla="*/ 2386632 w 3318614"/>
                <a:gd name="connsiteY60" fmla="*/ 2867032 h 3495662"/>
                <a:gd name="connsiteX61" fmla="*/ 2412758 w 3318614"/>
                <a:gd name="connsiteY61" fmla="*/ 3049912 h 3495662"/>
                <a:gd name="connsiteX62" fmla="*/ 2525969 w 3318614"/>
                <a:gd name="connsiteY62" fmla="*/ 3197958 h 3495662"/>
                <a:gd name="connsiteX63" fmla="*/ 2900438 w 3318614"/>
                <a:gd name="connsiteY63" fmla="*/ 3406964 h 3495662"/>
                <a:gd name="connsiteX64" fmla="*/ 2543386 w 3318614"/>
                <a:gd name="connsiteY64" fmla="*/ 3267626 h 3495662"/>
                <a:gd name="connsiteX65" fmla="*/ 2499843 w 3318614"/>
                <a:gd name="connsiteY65" fmla="*/ 3354712 h 3495662"/>
                <a:gd name="connsiteX66" fmla="*/ 2534678 w 3318614"/>
                <a:gd name="connsiteY66" fmla="*/ 3459215 h 3495662"/>
                <a:gd name="connsiteX67" fmla="*/ 2639180 w 3318614"/>
                <a:gd name="connsiteY67" fmla="*/ 3494049 h 3495662"/>
                <a:gd name="connsiteX68" fmla="*/ 2482426 w 3318614"/>
                <a:gd name="connsiteY68" fmla="*/ 3467924 h 3495662"/>
                <a:gd name="connsiteX69" fmla="*/ 2473718 w 3318614"/>
                <a:gd name="connsiteY69" fmla="*/ 3285044 h 3495662"/>
                <a:gd name="connsiteX70" fmla="*/ 2386632 w 3318614"/>
                <a:gd name="connsiteY70" fmla="*/ 3110872 h 3495662"/>
                <a:gd name="connsiteX71" fmla="*/ 2316963 w 3318614"/>
                <a:gd name="connsiteY71" fmla="*/ 3276335 h 3495662"/>
                <a:gd name="connsiteX72" fmla="*/ 2238586 w 3318614"/>
                <a:gd name="connsiteY72" fmla="*/ 3398255 h 3495662"/>
                <a:gd name="connsiteX73" fmla="*/ 2290838 w 3318614"/>
                <a:gd name="connsiteY73" fmla="*/ 3476632 h 3495662"/>
                <a:gd name="connsiteX74" fmla="*/ 2195043 w 3318614"/>
                <a:gd name="connsiteY74" fmla="*/ 3389546 h 3495662"/>
                <a:gd name="connsiteX75" fmla="*/ 2325672 w 3318614"/>
                <a:gd name="connsiteY75" fmla="*/ 3163124 h 3495662"/>
                <a:gd name="connsiteX76" fmla="*/ 2290838 w 3318614"/>
                <a:gd name="connsiteY76" fmla="*/ 2910575 h 3495662"/>
                <a:gd name="connsiteX77" fmla="*/ 2142792 w 3318614"/>
                <a:gd name="connsiteY77" fmla="*/ 2893158 h 3495662"/>
                <a:gd name="connsiteX78" fmla="*/ 1942495 w 3318614"/>
                <a:gd name="connsiteY78" fmla="*/ 3058621 h 3495662"/>
                <a:gd name="connsiteX79" fmla="*/ 1994746 w 3318614"/>
                <a:gd name="connsiteY79" fmla="*/ 3258918 h 3495662"/>
                <a:gd name="connsiteX80" fmla="*/ 2090540 w 3318614"/>
                <a:gd name="connsiteY80" fmla="*/ 3372129 h 3495662"/>
                <a:gd name="connsiteX81" fmla="*/ 2064415 w 3318614"/>
                <a:gd name="connsiteY81" fmla="*/ 3485341 h 3495662"/>
                <a:gd name="connsiteX82" fmla="*/ 2046998 w 3318614"/>
                <a:gd name="connsiteY82" fmla="*/ 3337295 h 3495662"/>
                <a:gd name="connsiteX83" fmla="*/ 1933786 w 3318614"/>
                <a:gd name="connsiteY83" fmla="*/ 3171832 h 3495662"/>
                <a:gd name="connsiteX84" fmla="*/ 1881535 w 3318614"/>
                <a:gd name="connsiteY84" fmla="*/ 3154415 h 3495662"/>
                <a:gd name="connsiteX85" fmla="*/ 1716072 w 3318614"/>
                <a:gd name="connsiteY85" fmla="*/ 3389546 h 3495662"/>
                <a:gd name="connsiteX86" fmla="*/ 1672529 w 3318614"/>
                <a:gd name="connsiteY86" fmla="*/ 3485341 h 3495662"/>
                <a:gd name="connsiteX87" fmla="*/ 1724780 w 3318614"/>
                <a:gd name="connsiteY87" fmla="*/ 3250209 h 3495662"/>
                <a:gd name="connsiteX88" fmla="*/ 1750906 w 3318614"/>
                <a:gd name="connsiteY88" fmla="*/ 3171832 h 3495662"/>
                <a:gd name="connsiteX89" fmla="*/ 1533192 w 3318614"/>
                <a:gd name="connsiteY89" fmla="*/ 3241501 h 3495662"/>
                <a:gd name="connsiteX90" fmla="*/ 1428689 w 3318614"/>
                <a:gd name="connsiteY90" fmla="*/ 3258918 h 3495662"/>
                <a:gd name="connsiteX91" fmla="*/ 1602860 w 3318614"/>
                <a:gd name="connsiteY91" fmla="*/ 3180541 h 3495662"/>
                <a:gd name="connsiteX92" fmla="*/ 1724780 w 3318614"/>
                <a:gd name="connsiteY92" fmla="*/ 3154415 h 3495662"/>
                <a:gd name="connsiteX93" fmla="*/ 1994746 w 3318614"/>
                <a:gd name="connsiteY93" fmla="*/ 2927992 h 3495662"/>
                <a:gd name="connsiteX94" fmla="*/ 2055706 w 3318614"/>
                <a:gd name="connsiteY94" fmla="*/ 2797364 h 3495662"/>
                <a:gd name="connsiteX95" fmla="*/ 1916369 w 3318614"/>
                <a:gd name="connsiteY95" fmla="*/ 2718986 h 3495662"/>
                <a:gd name="connsiteX96" fmla="*/ 1698655 w 3318614"/>
                <a:gd name="connsiteY96" fmla="*/ 2814781 h 3495662"/>
                <a:gd name="connsiteX97" fmla="*/ 1611569 w 3318614"/>
                <a:gd name="connsiteY97" fmla="*/ 2988952 h 3495662"/>
                <a:gd name="connsiteX98" fmla="*/ 1689946 w 3318614"/>
                <a:gd name="connsiteY98" fmla="*/ 3049912 h 3495662"/>
                <a:gd name="connsiteX99" fmla="*/ 1568026 w 3318614"/>
                <a:gd name="connsiteY99" fmla="*/ 3049912 h 3495662"/>
                <a:gd name="connsiteX100" fmla="*/ 1655112 w 3318614"/>
                <a:gd name="connsiteY100" fmla="*/ 2806072 h 3495662"/>
                <a:gd name="connsiteX101" fmla="*/ 1437398 w 3318614"/>
                <a:gd name="connsiteY101" fmla="*/ 2788655 h 3495662"/>
                <a:gd name="connsiteX102" fmla="*/ 1306769 w 3318614"/>
                <a:gd name="connsiteY102" fmla="*/ 2727695 h 3495662"/>
                <a:gd name="connsiteX103" fmla="*/ 1385146 w 3318614"/>
                <a:gd name="connsiteY103" fmla="*/ 2684152 h 3495662"/>
                <a:gd name="connsiteX104" fmla="*/ 1437398 w 3318614"/>
                <a:gd name="connsiteY104" fmla="*/ 2753821 h 3495662"/>
                <a:gd name="connsiteX105" fmla="*/ 1611569 w 3318614"/>
                <a:gd name="connsiteY105" fmla="*/ 2762529 h 3495662"/>
                <a:gd name="connsiteX106" fmla="*/ 1794449 w 3318614"/>
                <a:gd name="connsiteY106" fmla="*/ 2710278 h 3495662"/>
                <a:gd name="connsiteX107" fmla="*/ 1968620 w 3318614"/>
                <a:gd name="connsiteY107" fmla="*/ 2579649 h 3495662"/>
                <a:gd name="connsiteX108" fmla="*/ 1898952 w 3318614"/>
                <a:gd name="connsiteY108" fmla="*/ 2266141 h 3495662"/>
                <a:gd name="connsiteX109" fmla="*/ 1446106 w 3318614"/>
                <a:gd name="connsiteY109" fmla="*/ 1656541 h 3495662"/>
                <a:gd name="connsiteX110" fmla="*/ 1074097 w 3318614"/>
                <a:gd name="connsiteY110" fmla="*/ 1172421 h 3495662"/>
                <a:gd name="connsiteX111" fmla="*/ 916192 w 3318614"/>
                <a:gd name="connsiteY111" fmla="*/ 985337 h 3495662"/>
                <a:gd name="connsiteX112" fmla="*/ 644918 w 3318614"/>
                <a:gd name="connsiteY112" fmla="*/ 1020815 h 3495662"/>
                <a:gd name="connsiteX113" fmla="*/ 296575 w 3318614"/>
                <a:gd name="connsiteY113" fmla="*/ 1099192 h 3495662"/>
                <a:gd name="connsiteX114" fmla="*/ 483 w 3318614"/>
                <a:gd name="connsiteY114" fmla="*/ 1081775 h 3495662"/>
                <a:gd name="connsiteX115" fmla="*/ 235615 w 3318614"/>
                <a:gd name="connsiteY115" fmla="*/ 1073066 h 3495662"/>
                <a:gd name="connsiteX116" fmla="*/ 557832 w 3318614"/>
                <a:gd name="connsiteY116" fmla="*/ 1003398 h 3495662"/>
                <a:gd name="connsiteX117" fmla="*/ 688460 w 3318614"/>
                <a:gd name="connsiteY117" fmla="*/ 977272 h 3495662"/>
                <a:gd name="connsiteX118" fmla="*/ 392369 w 3318614"/>
                <a:gd name="connsiteY118" fmla="*/ 864061 h 3495662"/>
                <a:gd name="connsiteX119" fmla="*/ 244323 w 3318614"/>
                <a:gd name="connsiteY119" fmla="*/ 724724 h 3495662"/>
                <a:gd name="connsiteX120" fmla="*/ 165946 w 3318614"/>
                <a:gd name="connsiteY120" fmla="*/ 472175 h 3495662"/>
                <a:gd name="connsiteX121" fmla="*/ 279158 w 3318614"/>
                <a:gd name="connsiteY121" fmla="*/ 655055 h 3495662"/>
                <a:gd name="connsiteX122" fmla="*/ 374952 w 3318614"/>
                <a:gd name="connsiteY122" fmla="*/ 829226 h 3495662"/>
                <a:gd name="connsiteX123" fmla="*/ 679752 w 3318614"/>
                <a:gd name="connsiteY123" fmla="*/ 907604 h 3495662"/>
                <a:gd name="connsiteX124" fmla="*/ 766838 w 3318614"/>
                <a:gd name="connsiteY124" fmla="*/ 846644 h 3495662"/>
                <a:gd name="connsiteX125" fmla="*/ 618792 w 3318614"/>
                <a:gd name="connsiteY125" fmla="*/ 463466 h 3495662"/>
                <a:gd name="connsiteX126" fmla="*/ 459779 w 3318614"/>
                <a:gd name="connsiteY126" fmla="*/ 270084 h 3495662"/>
                <a:gd name="connsiteX127" fmla="*/ 538603 w 3318614"/>
                <a:gd name="connsiteY127" fmla="*/ 8239 h 3495662"/>
                <a:gd name="connsiteX128" fmla="*/ 560115 w 3318614"/>
                <a:gd name="connsiteY128" fmla="*/ 247406 h 3495662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560115 w 3318614"/>
                <a:gd name="connsiteY129" fmla="*/ 240482 h 3488738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849359 w 3318614"/>
                <a:gd name="connsiteY129" fmla="*/ 816161 h 348873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459779 w 3318614"/>
                <a:gd name="connsiteY126" fmla="*/ 262650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507165 w 3318614"/>
                <a:gd name="connsiteY126" fmla="*/ 238974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605 h 3488493"/>
                <a:gd name="connsiteX1" fmla="*/ 1091879 w 3318614"/>
                <a:gd name="connsiteY1" fmla="*/ 928049 h 3488493"/>
                <a:gd name="connsiteX2" fmla="*/ 1779263 w 3318614"/>
                <a:gd name="connsiteY2" fmla="*/ 1995905 h 3488493"/>
                <a:gd name="connsiteX3" fmla="*/ 2064415 w 3318614"/>
                <a:gd name="connsiteY3" fmla="*/ 2276389 h 3488493"/>
                <a:gd name="connsiteX4" fmla="*/ 2290838 w 3318614"/>
                <a:gd name="connsiteY4" fmla="*/ 2198012 h 3488493"/>
                <a:gd name="connsiteX5" fmla="*/ 2473718 w 3318614"/>
                <a:gd name="connsiteY5" fmla="*/ 2041257 h 3488493"/>
                <a:gd name="connsiteX6" fmla="*/ 2508552 w 3318614"/>
                <a:gd name="connsiteY6" fmla="*/ 1719040 h 3488493"/>
                <a:gd name="connsiteX7" fmla="*/ 2543386 w 3318614"/>
                <a:gd name="connsiteY7" fmla="*/ 1980297 h 3488493"/>
                <a:gd name="connsiteX8" fmla="*/ 2508552 w 3318614"/>
                <a:gd name="connsiteY8" fmla="*/ 2084800 h 3488493"/>
                <a:gd name="connsiteX9" fmla="*/ 2752392 w 3318614"/>
                <a:gd name="connsiteY9" fmla="*/ 1910629 h 3488493"/>
                <a:gd name="connsiteX10" fmla="*/ 2839478 w 3318614"/>
                <a:gd name="connsiteY10" fmla="*/ 1840960 h 3488493"/>
                <a:gd name="connsiteX11" fmla="*/ 2717558 w 3318614"/>
                <a:gd name="connsiteY11" fmla="*/ 2015132 h 3488493"/>
                <a:gd name="connsiteX12" fmla="*/ 2665306 w 3318614"/>
                <a:gd name="connsiteY12" fmla="*/ 2058675 h 3488493"/>
                <a:gd name="connsiteX13" fmla="*/ 2848186 w 3318614"/>
                <a:gd name="connsiteY13" fmla="*/ 1989006 h 3488493"/>
                <a:gd name="connsiteX14" fmla="*/ 2874312 w 3318614"/>
                <a:gd name="connsiteY14" fmla="*/ 1971589 h 3488493"/>
                <a:gd name="connsiteX15" fmla="*/ 2769809 w 3318614"/>
                <a:gd name="connsiteY15" fmla="*/ 2058675 h 3488493"/>
                <a:gd name="connsiteX16" fmla="*/ 2595638 w 3318614"/>
                <a:gd name="connsiteY16" fmla="*/ 2084800 h 3488493"/>
                <a:gd name="connsiteX17" fmla="*/ 2404049 w 3318614"/>
                <a:gd name="connsiteY17" fmla="*/ 2215429 h 3488493"/>
                <a:gd name="connsiteX18" fmla="*/ 2421466 w 3318614"/>
                <a:gd name="connsiteY18" fmla="*/ 2389600 h 3488493"/>
                <a:gd name="connsiteX19" fmla="*/ 2552095 w 3318614"/>
                <a:gd name="connsiteY19" fmla="*/ 2433143 h 3488493"/>
                <a:gd name="connsiteX20" fmla="*/ 2726266 w 3318614"/>
                <a:gd name="connsiteY20" fmla="*/ 2363475 h 3488493"/>
                <a:gd name="connsiteX21" fmla="*/ 2856895 w 3318614"/>
                <a:gd name="connsiteY21" fmla="*/ 2354766 h 3488493"/>
                <a:gd name="connsiteX22" fmla="*/ 2891729 w 3318614"/>
                <a:gd name="connsiteY22" fmla="*/ 2241555 h 3488493"/>
                <a:gd name="connsiteX23" fmla="*/ 2883020 w 3318614"/>
                <a:gd name="connsiteY23" fmla="*/ 2076092 h 3488493"/>
                <a:gd name="connsiteX24" fmla="*/ 3048483 w 3318614"/>
                <a:gd name="connsiteY24" fmla="*/ 1997715 h 3488493"/>
                <a:gd name="connsiteX25" fmla="*/ 2926563 w 3318614"/>
                <a:gd name="connsiteY25" fmla="*/ 2084800 h 3488493"/>
                <a:gd name="connsiteX26" fmla="*/ 2917855 w 3318614"/>
                <a:gd name="connsiteY26" fmla="*/ 2171886 h 3488493"/>
                <a:gd name="connsiteX27" fmla="*/ 2935272 w 3318614"/>
                <a:gd name="connsiteY27" fmla="*/ 2319932 h 3488493"/>
                <a:gd name="connsiteX28" fmla="*/ 2943980 w 3318614"/>
                <a:gd name="connsiteY28" fmla="*/ 2363475 h 3488493"/>
                <a:gd name="connsiteX29" fmla="*/ 3046427 w 3318614"/>
                <a:gd name="connsiteY29" fmla="*/ 2297523 h 3488493"/>
                <a:gd name="connsiteX30" fmla="*/ 3074609 w 3318614"/>
                <a:gd name="connsiteY30" fmla="*/ 2137052 h 3488493"/>
                <a:gd name="connsiteX31" fmla="*/ 3092026 w 3318614"/>
                <a:gd name="connsiteY31" fmla="*/ 2346057 h 3488493"/>
                <a:gd name="connsiteX32" fmla="*/ 3013649 w 3318614"/>
                <a:gd name="connsiteY32" fmla="*/ 2424435 h 3488493"/>
                <a:gd name="connsiteX33" fmla="*/ 2752392 w 3318614"/>
                <a:gd name="connsiteY33" fmla="*/ 2389600 h 3488493"/>
                <a:gd name="connsiteX34" fmla="*/ 2560803 w 3318614"/>
                <a:gd name="connsiteY34" fmla="*/ 2546355 h 3488493"/>
                <a:gd name="connsiteX35" fmla="*/ 2595638 w 3318614"/>
                <a:gd name="connsiteY35" fmla="*/ 2668275 h 3488493"/>
                <a:gd name="connsiteX36" fmla="*/ 2743683 w 3318614"/>
                <a:gd name="connsiteY36" fmla="*/ 2755360 h 3488493"/>
                <a:gd name="connsiteX37" fmla="*/ 2856895 w 3318614"/>
                <a:gd name="connsiteY37" fmla="*/ 2729235 h 3488493"/>
                <a:gd name="connsiteX38" fmla="*/ 3022358 w 3318614"/>
                <a:gd name="connsiteY38" fmla="*/ 2589897 h 3488493"/>
                <a:gd name="connsiteX39" fmla="*/ 3118152 w 3318614"/>
                <a:gd name="connsiteY39" fmla="*/ 2511520 h 3488493"/>
                <a:gd name="connsiteX40" fmla="*/ 3205238 w 3318614"/>
                <a:gd name="connsiteY40" fmla="*/ 2572480 h 3488493"/>
                <a:gd name="connsiteX41" fmla="*/ 3109443 w 3318614"/>
                <a:gd name="connsiteY41" fmla="*/ 2563772 h 3488493"/>
                <a:gd name="connsiteX42" fmla="*/ 3004940 w 3318614"/>
                <a:gd name="connsiteY42" fmla="*/ 2703109 h 3488493"/>
                <a:gd name="connsiteX43" fmla="*/ 3187820 w 3318614"/>
                <a:gd name="connsiteY43" fmla="*/ 2703109 h 3488493"/>
                <a:gd name="connsiteX44" fmla="*/ 3318449 w 3318614"/>
                <a:gd name="connsiteY44" fmla="*/ 2755360 h 3488493"/>
                <a:gd name="connsiteX45" fmla="*/ 3161695 w 3318614"/>
                <a:gd name="connsiteY45" fmla="*/ 2737943 h 3488493"/>
                <a:gd name="connsiteX46" fmla="*/ 2909146 w 3318614"/>
                <a:gd name="connsiteY46" fmla="*/ 2798903 h 3488493"/>
                <a:gd name="connsiteX47" fmla="*/ 2952689 w 3318614"/>
                <a:gd name="connsiteY47" fmla="*/ 2798903 h 3488493"/>
                <a:gd name="connsiteX48" fmla="*/ 3085889 w 3318614"/>
                <a:gd name="connsiteY48" fmla="*/ 2944149 h 3488493"/>
                <a:gd name="connsiteX49" fmla="*/ 3013649 w 3318614"/>
                <a:gd name="connsiteY49" fmla="*/ 3103703 h 3488493"/>
                <a:gd name="connsiteX50" fmla="*/ 2999167 w 3318614"/>
                <a:gd name="connsiteY50" fmla="*/ 2966026 h 3488493"/>
                <a:gd name="connsiteX51" fmla="*/ 2813352 w 3318614"/>
                <a:gd name="connsiteY51" fmla="*/ 2790195 h 3488493"/>
                <a:gd name="connsiteX52" fmla="*/ 2726266 w 3318614"/>
                <a:gd name="connsiteY52" fmla="*/ 2781486 h 3488493"/>
                <a:gd name="connsiteX53" fmla="*/ 2848186 w 3318614"/>
                <a:gd name="connsiteY53" fmla="*/ 2981783 h 3488493"/>
                <a:gd name="connsiteX54" fmla="*/ 2943980 w 3318614"/>
                <a:gd name="connsiteY54" fmla="*/ 3068869 h 3488493"/>
                <a:gd name="connsiteX55" fmla="*/ 2978815 w 3318614"/>
                <a:gd name="connsiteY55" fmla="*/ 3025326 h 3488493"/>
                <a:gd name="connsiteX56" fmla="*/ 2961398 w 3318614"/>
                <a:gd name="connsiteY56" fmla="*/ 3129829 h 3488493"/>
                <a:gd name="connsiteX57" fmla="*/ 2769809 w 3318614"/>
                <a:gd name="connsiteY57" fmla="*/ 3042743 h 3488493"/>
                <a:gd name="connsiteX58" fmla="*/ 2656598 w 3318614"/>
                <a:gd name="connsiteY58" fmla="*/ 2816320 h 3488493"/>
                <a:gd name="connsiteX59" fmla="*/ 2491135 w 3318614"/>
                <a:gd name="connsiteY59" fmla="*/ 2772777 h 3488493"/>
                <a:gd name="connsiteX60" fmla="*/ 2386632 w 3318614"/>
                <a:gd name="connsiteY60" fmla="*/ 2859863 h 3488493"/>
                <a:gd name="connsiteX61" fmla="*/ 2412758 w 3318614"/>
                <a:gd name="connsiteY61" fmla="*/ 3042743 h 3488493"/>
                <a:gd name="connsiteX62" fmla="*/ 2525969 w 3318614"/>
                <a:gd name="connsiteY62" fmla="*/ 3190789 h 3488493"/>
                <a:gd name="connsiteX63" fmla="*/ 2900438 w 3318614"/>
                <a:gd name="connsiteY63" fmla="*/ 3399795 h 3488493"/>
                <a:gd name="connsiteX64" fmla="*/ 2543386 w 3318614"/>
                <a:gd name="connsiteY64" fmla="*/ 3260457 h 3488493"/>
                <a:gd name="connsiteX65" fmla="*/ 2499843 w 3318614"/>
                <a:gd name="connsiteY65" fmla="*/ 3347543 h 3488493"/>
                <a:gd name="connsiteX66" fmla="*/ 2534678 w 3318614"/>
                <a:gd name="connsiteY66" fmla="*/ 3452046 h 3488493"/>
                <a:gd name="connsiteX67" fmla="*/ 2639180 w 3318614"/>
                <a:gd name="connsiteY67" fmla="*/ 3486880 h 3488493"/>
                <a:gd name="connsiteX68" fmla="*/ 2482426 w 3318614"/>
                <a:gd name="connsiteY68" fmla="*/ 3460755 h 3488493"/>
                <a:gd name="connsiteX69" fmla="*/ 2473718 w 3318614"/>
                <a:gd name="connsiteY69" fmla="*/ 3277875 h 3488493"/>
                <a:gd name="connsiteX70" fmla="*/ 2386632 w 3318614"/>
                <a:gd name="connsiteY70" fmla="*/ 3103703 h 3488493"/>
                <a:gd name="connsiteX71" fmla="*/ 2316963 w 3318614"/>
                <a:gd name="connsiteY71" fmla="*/ 3269166 h 3488493"/>
                <a:gd name="connsiteX72" fmla="*/ 2238586 w 3318614"/>
                <a:gd name="connsiteY72" fmla="*/ 3391086 h 3488493"/>
                <a:gd name="connsiteX73" fmla="*/ 2290838 w 3318614"/>
                <a:gd name="connsiteY73" fmla="*/ 3469463 h 3488493"/>
                <a:gd name="connsiteX74" fmla="*/ 2195043 w 3318614"/>
                <a:gd name="connsiteY74" fmla="*/ 3382377 h 3488493"/>
                <a:gd name="connsiteX75" fmla="*/ 2325672 w 3318614"/>
                <a:gd name="connsiteY75" fmla="*/ 3155955 h 3488493"/>
                <a:gd name="connsiteX76" fmla="*/ 2290838 w 3318614"/>
                <a:gd name="connsiteY76" fmla="*/ 2903406 h 3488493"/>
                <a:gd name="connsiteX77" fmla="*/ 2142792 w 3318614"/>
                <a:gd name="connsiteY77" fmla="*/ 2885989 h 3488493"/>
                <a:gd name="connsiteX78" fmla="*/ 1942495 w 3318614"/>
                <a:gd name="connsiteY78" fmla="*/ 3051452 h 3488493"/>
                <a:gd name="connsiteX79" fmla="*/ 1994746 w 3318614"/>
                <a:gd name="connsiteY79" fmla="*/ 3251749 h 3488493"/>
                <a:gd name="connsiteX80" fmla="*/ 2090540 w 3318614"/>
                <a:gd name="connsiteY80" fmla="*/ 3364960 h 3488493"/>
                <a:gd name="connsiteX81" fmla="*/ 2064415 w 3318614"/>
                <a:gd name="connsiteY81" fmla="*/ 3478172 h 3488493"/>
                <a:gd name="connsiteX82" fmla="*/ 2046998 w 3318614"/>
                <a:gd name="connsiteY82" fmla="*/ 3330126 h 3488493"/>
                <a:gd name="connsiteX83" fmla="*/ 1933786 w 3318614"/>
                <a:gd name="connsiteY83" fmla="*/ 3164663 h 3488493"/>
                <a:gd name="connsiteX84" fmla="*/ 1881535 w 3318614"/>
                <a:gd name="connsiteY84" fmla="*/ 3147246 h 3488493"/>
                <a:gd name="connsiteX85" fmla="*/ 1716072 w 3318614"/>
                <a:gd name="connsiteY85" fmla="*/ 3382377 h 3488493"/>
                <a:gd name="connsiteX86" fmla="*/ 1672529 w 3318614"/>
                <a:gd name="connsiteY86" fmla="*/ 3478172 h 3488493"/>
                <a:gd name="connsiteX87" fmla="*/ 1724780 w 3318614"/>
                <a:gd name="connsiteY87" fmla="*/ 3243040 h 3488493"/>
                <a:gd name="connsiteX88" fmla="*/ 1750906 w 3318614"/>
                <a:gd name="connsiteY88" fmla="*/ 3164663 h 3488493"/>
                <a:gd name="connsiteX89" fmla="*/ 1533192 w 3318614"/>
                <a:gd name="connsiteY89" fmla="*/ 3234332 h 3488493"/>
                <a:gd name="connsiteX90" fmla="*/ 1428689 w 3318614"/>
                <a:gd name="connsiteY90" fmla="*/ 3251749 h 3488493"/>
                <a:gd name="connsiteX91" fmla="*/ 1602860 w 3318614"/>
                <a:gd name="connsiteY91" fmla="*/ 3173372 h 3488493"/>
                <a:gd name="connsiteX92" fmla="*/ 1724780 w 3318614"/>
                <a:gd name="connsiteY92" fmla="*/ 3147246 h 3488493"/>
                <a:gd name="connsiteX93" fmla="*/ 1994746 w 3318614"/>
                <a:gd name="connsiteY93" fmla="*/ 2920823 h 3488493"/>
                <a:gd name="connsiteX94" fmla="*/ 2055706 w 3318614"/>
                <a:gd name="connsiteY94" fmla="*/ 2790195 h 3488493"/>
                <a:gd name="connsiteX95" fmla="*/ 1916369 w 3318614"/>
                <a:gd name="connsiteY95" fmla="*/ 2711817 h 3488493"/>
                <a:gd name="connsiteX96" fmla="*/ 1698655 w 3318614"/>
                <a:gd name="connsiteY96" fmla="*/ 2807612 h 3488493"/>
                <a:gd name="connsiteX97" fmla="*/ 1611569 w 3318614"/>
                <a:gd name="connsiteY97" fmla="*/ 2981783 h 3488493"/>
                <a:gd name="connsiteX98" fmla="*/ 1689946 w 3318614"/>
                <a:gd name="connsiteY98" fmla="*/ 3042743 h 3488493"/>
                <a:gd name="connsiteX99" fmla="*/ 1568026 w 3318614"/>
                <a:gd name="connsiteY99" fmla="*/ 3042743 h 3488493"/>
                <a:gd name="connsiteX100" fmla="*/ 1655112 w 3318614"/>
                <a:gd name="connsiteY100" fmla="*/ 2798903 h 3488493"/>
                <a:gd name="connsiteX101" fmla="*/ 1437398 w 3318614"/>
                <a:gd name="connsiteY101" fmla="*/ 2781486 h 3488493"/>
                <a:gd name="connsiteX102" fmla="*/ 1306769 w 3318614"/>
                <a:gd name="connsiteY102" fmla="*/ 2720526 h 3488493"/>
                <a:gd name="connsiteX103" fmla="*/ 1385146 w 3318614"/>
                <a:gd name="connsiteY103" fmla="*/ 2676983 h 3488493"/>
                <a:gd name="connsiteX104" fmla="*/ 1437398 w 3318614"/>
                <a:gd name="connsiteY104" fmla="*/ 2746652 h 3488493"/>
                <a:gd name="connsiteX105" fmla="*/ 1611569 w 3318614"/>
                <a:gd name="connsiteY105" fmla="*/ 2755360 h 3488493"/>
                <a:gd name="connsiteX106" fmla="*/ 1794449 w 3318614"/>
                <a:gd name="connsiteY106" fmla="*/ 2703109 h 3488493"/>
                <a:gd name="connsiteX107" fmla="*/ 1968620 w 3318614"/>
                <a:gd name="connsiteY107" fmla="*/ 2572480 h 3488493"/>
                <a:gd name="connsiteX108" fmla="*/ 1898952 w 3318614"/>
                <a:gd name="connsiteY108" fmla="*/ 2258972 h 3488493"/>
                <a:gd name="connsiteX109" fmla="*/ 1446106 w 3318614"/>
                <a:gd name="connsiteY109" fmla="*/ 1649372 h 3488493"/>
                <a:gd name="connsiteX110" fmla="*/ 1074097 w 3318614"/>
                <a:gd name="connsiteY110" fmla="*/ 1165252 h 3488493"/>
                <a:gd name="connsiteX111" fmla="*/ 916192 w 3318614"/>
                <a:gd name="connsiteY111" fmla="*/ 978168 h 3488493"/>
                <a:gd name="connsiteX112" fmla="*/ 644918 w 3318614"/>
                <a:gd name="connsiteY112" fmla="*/ 1013646 h 3488493"/>
                <a:gd name="connsiteX113" fmla="*/ 296575 w 3318614"/>
                <a:gd name="connsiteY113" fmla="*/ 1092023 h 3488493"/>
                <a:gd name="connsiteX114" fmla="*/ 483 w 3318614"/>
                <a:gd name="connsiteY114" fmla="*/ 1074606 h 3488493"/>
                <a:gd name="connsiteX115" fmla="*/ 235615 w 3318614"/>
                <a:gd name="connsiteY115" fmla="*/ 1065897 h 3488493"/>
                <a:gd name="connsiteX116" fmla="*/ 557832 w 3318614"/>
                <a:gd name="connsiteY116" fmla="*/ 996229 h 3488493"/>
                <a:gd name="connsiteX117" fmla="*/ 688460 w 3318614"/>
                <a:gd name="connsiteY117" fmla="*/ 970103 h 3488493"/>
                <a:gd name="connsiteX118" fmla="*/ 392369 w 3318614"/>
                <a:gd name="connsiteY118" fmla="*/ 856892 h 3488493"/>
                <a:gd name="connsiteX119" fmla="*/ 244323 w 3318614"/>
                <a:gd name="connsiteY119" fmla="*/ 717555 h 3488493"/>
                <a:gd name="connsiteX120" fmla="*/ 165946 w 3318614"/>
                <a:gd name="connsiteY120" fmla="*/ 465006 h 3488493"/>
                <a:gd name="connsiteX121" fmla="*/ 279158 w 3318614"/>
                <a:gd name="connsiteY121" fmla="*/ 647886 h 3488493"/>
                <a:gd name="connsiteX122" fmla="*/ 374952 w 3318614"/>
                <a:gd name="connsiteY122" fmla="*/ 822057 h 3488493"/>
                <a:gd name="connsiteX123" fmla="*/ 679752 w 3318614"/>
                <a:gd name="connsiteY123" fmla="*/ 900435 h 3488493"/>
                <a:gd name="connsiteX124" fmla="*/ 766838 w 3318614"/>
                <a:gd name="connsiteY124" fmla="*/ 839475 h 3488493"/>
                <a:gd name="connsiteX125" fmla="*/ 618792 w 3318614"/>
                <a:gd name="connsiteY125" fmla="*/ 456297 h 3488493"/>
                <a:gd name="connsiteX126" fmla="*/ 507165 w 3318614"/>
                <a:gd name="connsiteY126" fmla="*/ 239239 h 3488493"/>
                <a:gd name="connsiteX127" fmla="*/ 538603 w 3318614"/>
                <a:gd name="connsiteY127" fmla="*/ 1070 h 3488493"/>
                <a:gd name="connsiteX128" fmla="*/ 609600 w 3318614"/>
                <a:gd name="connsiteY128" fmla="*/ 261679 h 3488493"/>
                <a:gd name="connsiteX129" fmla="*/ 771492 w 3318614"/>
                <a:gd name="connsiteY129" fmla="*/ 617712 h 3488493"/>
                <a:gd name="connsiteX130" fmla="*/ 849359 w 3318614"/>
                <a:gd name="connsiteY130" fmla="*/ 815916 h 3488493"/>
                <a:gd name="connsiteX0" fmla="*/ 1225325 w 3318614"/>
                <a:gd name="connsiteY0" fmla="*/ 179956 h 3516844"/>
                <a:gd name="connsiteX1" fmla="*/ 1091879 w 3318614"/>
                <a:gd name="connsiteY1" fmla="*/ 956400 h 3516844"/>
                <a:gd name="connsiteX2" fmla="*/ 1779263 w 3318614"/>
                <a:gd name="connsiteY2" fmla="*/ 2024256 h 3516844"/>
                <a:gd name="connsiteX3" fmla="*/ 2064415 w 3318614"/>
                <a:gd name="connsiteY3" fmla="*/ 2304740 h 3516844"/>
                <a:gd name="connsiteX4" fmla="*/ 2290838 w 3318614"/>
                <a:gd name="connsiteY4" fmla="*/ 2226363 h 3516844"/>
                <a:gd name="connsiteX5" fmla="*/ 2473718 w 3318614"/>
                <a:gd name="connsiteY5" fmla="*/ 2069608 h 3516844"/>
                <a:gd name="connsiteX6" fmla="*/ 2508552 w 3318614"/>
                <a:gd name="connsiteY6" fmla="*/ 1747391 h 3516844"/>
                <a:gd name="connsiteX7" fmla="*/ 2543386 w 3318614"/>
                <a:gd name="connsiteY7" fmla="*/ 2008648 h 3516844"/>
                <a:gd name="connsiteX8" fmla="*/ 2508552 w 3318614"/>
                <a:gd name="connsiteY8" fmla="*/ 2113151 h 3516844"/>
                <a:gd name="connsiteX9" fmla="*/ 2752392 w 3318614"/>
                <a:gd name="connsiteY9" fmla="*/ 1938980 h 3516844"/>
                <a:gd name="connsiteX10" fmla="*/ 2839478 w 3318614"/>
                <a:gd name="connsiteY10" fmla="*/ 1869311 h 3516844"/>
                <a:gd name="connsiteX11" fmla="*/ 2717558 w 3318614"/>
                <a:gd name="connsiteY11" fmla="*/ 2043483 h 3516844"/>
                <a:gd name="connsiteX12" fmla="*/ 2665306 w 3318614"/>
                <a:gd name="connsiteY12" fmla="*/ 2087026 h 3516844"/>
                <a:gd name="connsiteX13" fmla="*/ 2848186 w 3318614"/>
                <a:gd name="connsiteY13" fmla="*/ 2017357 h 3516844"/>
                <a:gd name="connsiteX14" fmla="*/ 2874312 w 3318614"/>
                <a:gd name="connsiteY14" fmla="*/ 1999940 h 3516844"/>
                <a:gd name="connsiteX15" fmla="*/ 2769809 w 3318614"/>
                <a:gd name="connsiteY15" fmla="*/ 2087026 h 3516844"/>
                <a:gd name="connsiteX16" fmla="*/ 2595638 w 3318614"/>
                <a:gd name="connsiteY16" fmla="*/ 2113151 h 3516844"/>
                <a:gd name="connsiteX17" fmla="*/ 2404049 w 3318614"/>
                <a:gd name="connsiteY17" fmla="*/ 2243780 h 3516844"/>
                <a:gd name="connsiteX18" fmla="*/ 2421466 w 3318614"/>
                <a:gd name="connsiteY18" fmla="*/ 2417951 h 3516844"/>
                <a:gd name="connsiteX19" fmla="*/ 2552095 w 3318614"/>
                <a:gd name="connsiteY19" fmla="*/ 2461494 h 3516844"/>
                <a:gd name="connsiteX20" fmla="*/ 2726266 w 3318614"/>
                <a:gd name="connsiteY20" fmla="*/ 2391826 h 3516844"/>
                <a:gd name="connsiteX21" fmla="*/ 2856895 w 3318614"/>
                <a:gd name="connsiteY21" fmla="*/ 2383117 h 3516844"/>
                <a:gd name="connsiteX22" fmla="*/ 2891729 w 3318614"/>
                <a:gd name="connsiteY22" fmla="*/ 2269906 h 3516844"/>
                <a:gd name="connsiteX23" fmla="*/ 2883020 w 3318614"/>
                <a:gd name="connsiteY23" fmla="*/ 2104443 h 3516844"/>
                <a:gd name="connsiteX24" fmla="*/ 3048483 w 3318614"/>
                <a:gd name="connsiteY24" fmla="*/ 2026066 h 3516844"/>
                <a:gd name="connsiteX25" fmla="*/ 2926563 w 3318614"/>
                <a:gd name="connsiteY25" fmla="*/ 2113151 h 3516844"/>
                <a:gd name="connsiteX26" fmla="*/ 2917855 w 3318614"/>
                <a:gd name="connsiteY26" fmla="*/ 2200237 h 3516844"/>
                <a:gd name="connsiteX27" fmla="*/ 2935272 w 3318614"/>
                <a:gd name="connsiteY27" fmla="*/ 2348283 h 3516844"/>
                <a:gd name="connsiteX28" fmla="*/ 2943980 w 3318614"/>
                <a:gd name="connsiteY28" fmla="*/ 2391826 h 3516844"/>
                <a:gd name="connsiteX29" fmla="*/ 3046427 w 3318614"/>
                <a:gd name="connsiteY29" fmla="*/ 2325874 h 3516844"/>
                <a:gd name="connsiteX30" fmla="*/ 3074609 w 3318614"/>
                <a:gd name="connsiteY30" fmla="*/ 2165403 h 3516844"/>
                <a:gd name="connsiteX31" fmla="*/ 3092026 w 3318614"/>
                <a:gd name="connsiteY31" fmla="*/ 2374408 h 3516844"/>
                <a:gd name="connsiteX32" fmla="*/ 3013649 w 3318614"/>
                <a:gd name="connsiteY32" fmla="*/ 2452786 h 3516844"/>
                <a:gd name="connsiteX33" fmla="*/ 2752392 w 3318614"/>
                <a:gd name="connsiteY33" fmla="*/ 2417951 h 3516844"/>
                <a:gd name="connsiteX34" fmla="*/ 2560803 w 3318614"/>
                <a:gd name="connsiteY34" fmla="*/ 2574706 h 3516844"/>
                <a:gd name="connsiteX35" fmla="*/ 2595638 w 3318614"/>
                <a:gd name="connsiteY35" fmla="*/ 2696626 h 3516844"/>
                <a:gd name="connsiteX36" fmla="*/ 2743683 w 3318614"/>
                <a:gd name="connsiteY36" fmla="*/ 2783711 h 3516844"/>
                <a:gd name="connsiteX37" fmla="*/ 2856895 w 3318614"/>
                <a:gd name="connsiteY37" fmla="*/ 2757586 h 3516844"/>
                <a:gd name="connsiteX38" fmla="*/ 3022358 w 3318614"/>
                <a:gd name="connsiteY38" fmla="*/ 2618248 h 3516844"/>
                <a:gd name="connsiteX39" fmla="*/ 3118152 w 3318614"/>
                <a:gd name="connsiteY39" fmla="*/ 2539871 h 3516844"/>
                <a:gd name="connsiteX40" fmla="*/ 3205238 w 3318614"/>
                <a:gd name="connsiteY40" fmla="*/ 2600831 h 3516844"/>
                <a:gd name="connsiteX41" fmla="*/ 3109443 w 3318614"/>
                <a:gd name="connsiteY41" fmla="*/ 2592123 h 3516844"/>
                <a:gd name="connsiteX42" fmla="*/ 3004940 w 3318614"/>
                <a:gd name="connsiteY42" fmla="*/ 2731460 h 3516844"/>
                <a:gd name="connsiteX43" fmla="*/ 3187820 w 3318614"/>
                <a:gd name="connsiteY43" fmla="*/ 2731460 h 3516844"/>
                <a:gd name="connsiteX44" fmla="*/ 3318449 w 3318614"/>
                <a:gd name="connsiteY44" fmla="*/ 2783711 h 3516844"/>
                <a:gd name="connsiteX45" fmla="*/ 3161695 w 3318614"/>
                <a:gd name="connsiteY45" fmla="*/ 2766294 h 3516844"/>
                <a:gd name="connsiteX46" fmla="*/ 2909146 w 3318614"/>
                <a:gd name="connsiteY46" fmla="*/ 2827254 h 3516844"/>
                <a:gd name="connsiteX47" fmla="*/ 2952689 w 3318614"/>
                <a:gd name="connsiteY47" fmla="*/ 2827254 h 3516844"/>
                <a:gd name="connsiteX48" fmla="*/ 3085889 w 3318614"/>
                <a:gd name="connsiteY48" fmla="*/ 2972500 h 3516844"/>
                <a:gd name="connsiteX49" fmla="*/ 3013649 w 3318614"/>
                <a:gd name="connsiteY49" fmla="*/ 3132054 h 3516844"/>
                <a:gd name="connsiteX50" fmla="*/ 2999167 w 3318614"/>
                <a:gd name="connsiteY50" fmla="*/ 2994377 h 3516844"/>
                <a:gd name="connsiteX51" fmla="*/ 2813352 w 3318614"/>
                <a:gd name="connsiteY51" fmla="*/ 2818546 h 3516844"/>
                <a:gd name="connsiteX52" fmla="*/ 2726266 w 3318614"/>
                <a:gd name="connsiteY52" fmla="*/ 2809837 h 3516844"/>
                <a:gd name="connsiteX53" fmla="*/ 2848186 w 3318614"/>
                <a:gd name="connsiteY53" fmla="*/ 3010134 h 3516844"/>
                <a:gd name="connsiteX54" fmla="*/ 2943980 w 3318614"/>
                <a:gd name="connsiteY54" fmla="*/ 3097220 h 3516844"/>
                <a:gd name="connsiteX55" fmla="*/ 2978815 w 3318614"/>
                <a:gd name="connsiteY55" fmla="*/ 3053677 h 3516844"/>
                <a:gd name="connsiteX56" fmla="*/ 2961398 w 3318614"/>
                <a:gd name="connsiteY56" fmla="*/ 3158180 h 3516844"/>
                <a:gd name="connsiteX57" fmla="*/ 2769809 w 3318614"/>
                <a:gd name="connsiteY57" fmla="*/ 3071094 h 3516844"/>
                <a:gd name="connsiteX58" fmla="*/ 2656598 w 3318614"/>
                <a:gd name="connsiteY58" fmla="*/ 2844671 h 3516844"/>
                <a:gd name="connsiteX59" fmla="*/ 2491135 w 3318614"/>
                <a:gd name="connsiteY59" fmla="*/ 2801128 h 3516844"/>
                <a:gd name="connsiteX60" fmla="*/ 2386632 w 3318614"/>
                <a:gd name="connsiteY60" fmla="*/ 2888214 h 3516844"/>
                <a:gd name="connsiteX61" fmla="*/ 2412758 w 3318614"/>
                <a:gd name="connsiteY61" fmla="*/ 3071094 h 3516844"/>
                <a:gd name="connsiteX62" fmla="*/ 2525969 w 3318614"/>
                <a:gd name="connsiteY62" fmla="*/ 3219140 h 3516844"/>
                <a:gd name="connsiteX63" fmla="*/ 2900438 w 3318614"/>
                <a:gd name="connsiteY63" fmla="*/ 3428146 h 3516844"/>
                <a:gd name="connsiteX64" fmla="*/ 2543386 w 3318614"/>
                <a:gd name="connsiteY64" fmla="*/ 3288808 h 3516844"/>
                <a:gd name="connsiteX65" fmla="*/ 2499843 w 3318614"/>
                <a:gd name="connsiteY65" fmla="*/ 3375894 h 3516844"/>
                <a:gd name="connsiteX66" fmla="*/ 2534678 w 3318614"/>
                <a:gd name="connsiteY66" fmla="*/ 3480397 h 3516844"/>
                <a:gd name="connsiteX67" fmla="*/ 2639180 w 3318614"/>
                <a:gd name="connsiteY67" fmla="*/ 3515231 h 3516844"/>
                <a:gd name="connsiteX68" fmla="*/ 2482426 w 3318614"/>
                <a:gd name="connsiteY68" fmla="*/ 3489106 h 3516844"/>
                <a:gd name="connsiteX69" fmla="*/ 2473718 w 3318614"/>
                <a:gd name="connsiteY69" fmla="*/ 3306226 h 3516844"/>
                <a:gd name="connsiteX70" fmla="*/ 2386632 w 3318614"/>
                <a:gd name="connsiteY70" fmla="*/ 3132054 h 3516844"/>
                <a:gd name="connsiteX71" fmla="*/ 2316963 w 3318614"/>
                <a:gd name="connsiteY71" fmla="*/ 3297517 h 3516844"/>
                <a:gd name="connsiteX72" fmla="*/ 2238586 w 3318614"/>
                <a:gd name="connsiteY72" fmla="*/ 3419437 h 3516844"/>
                <a:gd name="connsiteX73" fmla="*/ 2290838 w 3318614"/>
                <a:gd name="connsiteY73" fmla="*/ 3497814 h 3516844"/>
                <a:gd name="connsiteX74" fmla="*/ 2195043 w 3318614"/>
                <a:gd name="connsiteY74" fmla="*/ 3410728 h 3516844"/>
                <a:gd name="connsiteX75" fmla="*/ 2325672 w 3318614"/>
                <a:gd name="connsiteY75" fmla="*/ 3184306 h 3516844"/>
                <a:gd name="connsiteX76" fmla="*/ 2290838 w 3318614"/>
                <a:gd name="connsiteY76" fmla="*/ 2931757 h 3516844"/>
                <a:gd name="connsiteX77" fmla="*/ 2142792 w 3318614"/>
                <a:gd name="connsiteY77" fmla="*/ 2914340 h 3516844"/>
                <a:gd name="connsiteX78" fmla="*/ 1942495 w 3318614"/>
                <a:gd name="connsiteY78" fmla="*/ 3079803 h 3516844"/>
                <a:gd name="connsiteX79" fmla="*/ 1994746 w 3318614"/>
                <a:gd name="connsiteY79" fmla="*/ 3280100 h 3516844"/>
                <a:gd name="connsiteX80" fmla="*/ 2090540 w 3318614"/>
                <a:gd name="connsiteY80" fmla="*/ 3393311 h 3516844"/>
                <a:gd name="connsiteX81" fmla="*/ 2064415 w 3318614"/>
                <a:gd name="connsiteY81" fmla="*/ 3506523 h 3516844"/>
                <a:gd name="connsiteX82" fmla="*/ 2046998 w 3318614"/>
                <a:gd name="connsiteY82" fmla="*/ 3358477 h 3516844"/>
                <a:gd name="connsiteX83" fmla="*/ 1933786 w 3318614"/>
                <a:gd name="connsiteY83" fmla="*/ 3193014 h 3516844"/>
                <a:gd name="connsiteX84" fmla="*/ 1881535 w 3318614"/>
                <a:gd name="connsiteY84" fmla="*/ 3175597 h 3516844"/>
                <a:gd name="connsiteX85" fmla="*/ 1716072 w 3318614"/>
                <a:gd name="connsiteY85" fmla="*/ 3410728 h 3516844"/>
                <a:gd name="connsiteX86" fmla="*/ 1672529 w 3318614"/>
                <a:gd name="connsiteY86" fmla="*/ 3506523 h 3516844"/>
                <a:gd name="connsiteX87" fmla="*/ 1724780 w 3318614"/>
                <a:gd name="connsiteY87" fmla="*/ 3271391 h 3516844"/>
                <a:gd name="connsiteX88" fmla="*/ 1750906 w 3318614"/>
                <a:gd name="connsiteY88" fmla="*/ 3193014 h 3516844"/>
                <a:gd name="connsiteX89" fmla="*/ 1533192 w 3318614"/>
                <a:gd name="connsiteY89" fmla="*/ 3262683 h 3516844"/>
                <a:gd name="connsiteX90" fmla="*/ 1428689 w 3318614"/>
                <a:gd name="connsiteY90" fmla="*/ 3280100 h 3516844"/>
                <a:gd name="connsiteX91" fmla="*/ 1602860 w 3318614"/>
                <a:gd name="connsiteY91" fmla="*/ 3201723 h 3516844"/>
                <a:gd name="connsiteX92" fmla="*/ 1724780 w 3318614"/>
                <a:gd name="connsiteY92" fmla="*/ 3175597 h 3516844"/>
                <a:gd name="connsiteX93" fmla="*/ 1994746 w 3318614"/>
                <a:gd name="connsiteY93" fmla="*/ 2949174 h 3516844"/>
                <a:gd name="connsiteX94" fmla="*/ 2055706 w 3318614"/>
                <a:gd name="connsiteY94" fmla="*/ 2818546 h 3516844"/>
                <a:gd name="connsiteX95" fmla="*/ 1916369 w 3318614"/>
                <a:gd name="connsiteY95" fmla="*/ 2740168 h 3516844"/>
                <a:gd name="connsiteX96" fmla="*/ 1698655 w 3318614"/>
                <a:gd name="connsiteY96" fmla="*/ 2835963 h 3516844"/>
                <a:gd name="connsiteX97" fmla="*/ 1611569 w 3318614"/>
                <a:gd name="connsiteY97" fmla="*/ 3010134 h 3516844"/>
                <a:gd name="connsiteX98" fmla="*/ 1689946 w 3318614"/>
                <a:gd name="connsiteY98" fmla="*/ 3071094 h 3516844"/>
                <a:gd name="connsiteX99" fmla="*/ 1568026 w 3318614"/>
                <a:gd name="connsiteY99" fmla="*/ 3071094 h 3516844"/>
                <a:gd name="connsiteX100" fmla="*/ 1655112 w 3318614"/>
                <a:gd name="connsiteY100" fmla="*/ 2827254 h 3516844"/>
                <a:gd name="connsiteX101" fmla="*/ 1437398 w 3318614"/>
                <a:gd name="connsiteY101" fmla="*/ 2809837 h 3516844"/>
                <a:gd name="connsiteX102" fmla="*/ 1306769 w 3318614"/>
                <a:gd name="connsiteY102" fmla="*/ 2748877 h 3516844"/>
                <a:gd name="connsiteX103" fmla="*/ 1385146 w 3318614"/>
                <a:gd name="connsiteY103" fmla="*/ 2705334 h 3516844"/>
                <a:gd name="connsiteX104" fmla="*/ 1437398 w 3318614"/>
                <a:gd name="connsiteY104" fmla="*/ 2775003 h 3516844"/>
                <a:gd name="connsiteX105" fmla="*/ 1611569 w 3318614"/>
                <a:gd name="connsiteY105" fmla="*/ 2783711 h 3516844"/>
                <a:gd name="connsiteX106" fmla="*/ 1794449 w 3318614"/>
                <a:gd name="connsiteY106" fmla="*/ 2731460 h 3516844"/>
                <a:gd name="connsiteX107" fmla="*/ 1968620 w 3318614"/>
                <a:gd name="connsiteY107" fmla="*/ 2600831 h 3516844"/>
                <a:gd name="connsiteX108" fmla="*/ 1898952 w 3318614"/>
                <a:gd name="connsiteY108" fmla="*/ 2287323 h 3516844"/>
                <a:gd name="connsiteX109" fmla="*/ 1446106 w 3318614"/>
                <a:gd name="connsiteY109" fmla="*/ 1677723 h 3516844"/>
                <a:gd name="connsiteX110" fmla="*/ 1074097 w 3318614"/>
                <a:gd name="connsiteY110" fmla="*/ 1193603 h 3516844"/>
                <a:gd name="connsiteX111" fmla="*/ 916192 w 3318614"/>
                <a:gd name="connsiteY111" fmla="*/ 1006519 h 3516844"/>
                <a:gd name="connsiteX112" fmla="*/ 644918 w 3318614"/>
                <a:gd name="connsiteY112" fmla="*/ 1041997 h 3516844"/>
                <a:gd name="connsiteX113" fmla="*/ 296575 w 3318614"/>
                <a:gd name="connsiteY113" fmla="*/ 1120374 h 3516844"/>
                <a:gd name="connsiteX114" fmla="*/ 483 w 3318614"/>
                <a:gd name="connsiteY114" fmla="*/ 1102957 h 3516844"/>
                <a:gd name="connsiteX115" fmla="*/ 235615 w 3318614"/>
                <a:gd name="connsiteY115" fmla="*/ 1094248 h 3516844"/>
                <a:gd name="connsiteX116" fmla="*/ 557832 w 3318614"/>
                <a:gd name="connsiteY116" fmla="*/ 1024580 h 3516844"/>
                <a:gd name="connsiteX117" fmla="*/ 688460 w 3318614"/>
                <a:gd name="connsiteY117" fmla="*/ 998454 h 3516844"/>
                <a:gd name="connsiteX118" fmla="*/ 392369 w 3318614"/>
                <a:gd name="connsiteY118" fmla="*/ 885243 h 3516844"/>
                <a:gd name="connsiteX119" fmla="*/ 244323 w 3318614"/>
                <a:gd name="connsiteY119" fmla="*/ 745906 h 3516844"/>
                <a:gd name="connsiteX120" fmla="*/ 165946 w 3318614"/>
                <a:gd name="connsiteY120" fmla="*/ 493357 h 3516844"/>
                <a:gd name="connsiteX121" fmla="*/ 279158 w 3318614"/>
                <a:gd name="connsiteY121" fmla="*/ 676237 h 3516844"/>
                <a:gd name="connsiteX122" fmla="*/ 374952 w 3318614"/>
                <a:gd name="connsiteY122" fmla="*/ 850408 h 3516844"/>
                <a:gd name="connsiteX123" fmla="*/ 679752 w 3318614"/>
                <a:gd name="connsiteY123" fmla="*/ 928786 h 3516844"/>
                <a:gd name="connsiteX124" fmla="*/ 766838 w 3318614"/>
                <a:gd name="connsiteY124" fmla="*/ 867826 h 3516844"/>
                <a:gd name="connsiteX125" fmla="*/ 618792 w 3318614"/>
                <a:gd name="connsiteY125" fmla="*/ 484648 h 3516844"/>
                <a:gd name="connsiteX126" fmla="*/ 507165 w 3318614"/>
                <a:gd name="connsiteY126" fmla="*/ 267590 h 3516844"/>
                <a:gd name="connsiteX127" fmla="*/ 538603 w 3318614"/>
                <a:gd name="connsiteY127" fmla="*/ 29421 h 3516844"/>
                <a:gd name="connsiteX128" fmla="*/ 609600 w 3318614"/>
                <a:gd name="connsiteY128" fmla="*/ 290030 h 3516844"/>
                <a:gd name="connsiteX129" fmla="*/ 771492 w 3318614"/>
                <a:gd name="connsiteY129" fmla="*/ 646063 h 3516844"/>
                <a:gd name="connsiteX130" fmla="*/ 839345 w 3318614"/>
                <a:gd name="connsiteY130" fmla="*/ 1033 h 3516844"/>
                <a:gd name="connsiteX0" fmla="*/ 1225325 w 3318614"/>
                <a:gd name="connsiteY0" fmla="*/ 179756 h 3516644"/>
                <a:gd name="connsiteX1" fmla="*/ 1091879 w 3318614"/>
                <a:gd name="connsiteY1" fmla="*/ 956200 h 3516644"/>
                <a:gd name="connsiteX2" fmla="*/ 1779263 w 3318614"/>
                <a:gd name="connsiteY2" fmla="*/ 2024056 h 3516644"/>
                <a:gd name="connsiteX3" fmla="*/ 2064415 w 3318614"/>
                <a:gd name="connsiteY3" fmla="*/ 2304540 h 3516644"/>
                <a:gd name="connsiteX4" fmla="*/ 2290838 w 3318614"/>
                <a:gd name="connsiteY4" fmla="*/ 2226163 h 3516644"/>
                <a:gd name="connsiteX5" fmla="*/ 2473718 w 3318614"/>
                <a:gd name="connsiteY5" fmla="*/ 2069408 h 3516644"/>
                <a:gd name="connsiteX6" fmla="*/ 2508552 w 3318614"/>
                <a:gd name="connsiteY6" fmla="*/ 1747191 h 3516644"/>
                <a:gd name="connsiteX7" fmla="*/ 2543386 w 3318614"/>
                <a:gd name="connsiteY7" fmla="*/ 2008448 h 3516644"/>
                <a:gd name="connsiteX8" fmla="*/ 2508552 w 3318614"/>
                <a:gd name="connsiteY8" fmla="*/ 2112951 h 3516644"/>
                <a:gd name="connsiteX9" fmla="*/ 2752392 w 3318614"/>
                <a:gd name="connsiteY9" fmla="*/ 1938780 h 3516644"/>
                <a:gd name="connsiteX10" fmla="*/ 2839478 w 3318614"/>
                <a:gd name="connsiteY10" fmla="*/ 1869111 h 3516644"/>
                <a:gd name="connsiteX11" fmla="*/ 2717558 w 3318614"/>
                <a:gd name="connsiteY11" fmla="*/ 2043283 h 3516644"/>
                <a:gd name="connsiteX12" fmla="*/ 2665306 w 3318614"/>
                <a:gd name="connsiteY12" fmla="*/ 2086826 h 3516644"/>
                <a:gd name="connsiteX13" fmla="*/ 2848186 w 3318614"/>
                <a:gd name="connsiteY13" fmla="*/ 2017157 h 3516644"/>
                <a:gd name="connsiteX14" fmla="*/ 2874312 w 3318614"/>
                <a:gd name="connsiteY14" fmla="*/ 1999740 h 3516644"/>
                <a:gd name="connsiteX15" fmla="*/ 2769809 w 3318614"/>
                <a:gd name="connsiteY15" fmla="*/ 2086826 h 3516644"/>
                <a:gd name="connsiteX16" fmla="*/ 2595638 w 3318614"/>
                <a:gd name="connsiteY16" fmla="*/ 2112951 h 3516644"/>
                <a:gd name="connsiteX17" fmla="*/ 2404049 w 3318614"/>
                <a:gd name="connsiteY17" fmla="*/ 2243580 h 3516644"/>
                <a:gd name="connsiteX18" fmla="*/ 2421466 w 3318614"/>
                <a:gd name="connsiteY18" fmla="*/ 2417751 h 3516644"/>
                <a:gd name="connsiteX19" fmla="*/ 2552095 w 3318614"/>
                <a:gd name="connsiteY19" fmla="*/ 2461294 h 3516644"/>
                <a:gd name="connsiteX20" fmla="*/ 2726266 w 3318614"/>
                <a:gd name="connsiteY20" fmla="*/ 2391626 h 3516644"/>
                <a:gd name="connsiteX21" fmla="*/ 2856895 w 3318614"/>
                <a:gd name="connsiteY21" fmla="*/ 2382917 h 3516644"/>
                <a:gd name="connsiteX22" fmla="*/ 2891729 w 3318614"/>
                <a:gd name="connsiteY22" fmla="*/ 2269706 h 3516644"/>
                <a:gd name="connsiteX23" fmla="*/ 2883020 w 3318614"/>
                <a:gd name="connsiteY23" fmla="*/ 2104243 h 3516644"/>
                <a:gd name="connsiteX24" fmla="*/ 3048483 w 3318614"/>
                <a:gd name="connsiteY24" fmla="*/ 2025866 h 3516644"/>
                <a:gd name="connsiteX25" fmla="*/ 2926563 w 3318614"/>
                <a:gd name="connsiteY25" fmla="*/ 2112951 h 3516644"/>
                <a:gd name="connsiteX26" fmla="*/ 2917855 w 3318614"/>
                <a:gd name="connsiteY26" fmla="*/ 2200037 h 3516644"/>
                <a:gd name="connsiteX27" fmla="*/ 2935272 w 3318614"/>
                <a:gd name="connsiteY27" fmla="*/ 2348083 h 3516644"/>
                <a:gd name="connsiteX28" fmla="*/ 2943980 w 3318614"/>
                <a:gd name="connsiteY28" fmla="*/ 2391626 h 3516644"/>
                <a:gd name="connsiteX29" fmla="*/ 3046427 w 3318614"/>
                <a:gd name="connsiteY29" fmla="*/ 2325674 h 3516644"/>
                <a:gd name="connsiteX30" fmla="*/ 3074609 w 3318614"/>
                <a:gd name="connsiteY30" fmla="*/ 2165203 h 3516644"/>
                <a:gd name="connsiteX31" fmla="*/ 3092026 w 3318614"/>
                <a:gd name="connsiteY31" fmla="*/ 2374208 h 3516644"/>
                <a:gd name="connsiteX32" fmla="*/ 3013649 w 3318614"/>
                <a:gd name="connsiteY32" fmla="*/ 2452586 h 3516644"/>
                <a:gd name="connsiteX33" fmla="*/ 2752392 w 3318614"/>
                <a:gd name="connsiteY33" fmla="*/ 2417751 h 3516644"/>
                <a:gd name="connsiteX34" fmla="*/ 2560803 w 3318614"/>
                <a:gd name="connsiteY34" fmla="*/ 2574506 h 3516644"/>
                <a:gd name="connsiteX35" fmla="*/ 2595638 w 3318614"/>
                <a:gd name="connsiteY35" fmla="*/ 2696426 h 3516644"/>
                <a:gd name="connsiteX36" fmla="*/ 2743683 w 3318614"/>
                <a:gd name="connsiteY36" fmla="*/ 2783511 h 3516644"/>
                <a:gd name="connsiteX37" fmla="*/ 2856895 w 3318614"/>
                <a:gd name="connsiteY37" fmla="*/ 2757386 h 3516644"/>
                <a:gd name="connsiteX38" fmla="*/ 3022358 w 3318614"/>
                <a:gd name="connsiteY38" fmla="*/ 2618048 h 3516644"/>
                <a:gd name="connsiteX39" fmla="*/ 3118152 w 3318614"/>
                <a:gd name="connsiteY39" fmla="*/ 2539671 h 3516644"/>
                <a:gd name="connsiteX40" fmla="*/ 3205238 w 3318614"/>
                <a:gd name="connsiteY40" fmla="*/ 2600631 h 3516644"/>
                <a:gd name="connsiteX41" fmla="*/ 3109443 w 3318614"/>
                <a:gd name="connsiteY41" fmla="*/ 2591923 h 3516644"/>
                <a:gd name="connsiteX42" fmla="*/ 3004940 w 3318614"/>
                <a:gd name="connsiteY42" fmla="*/ 2731260 h 3516644"/>
                <a:gd name="connsiteX43" fmla="*/ 3187820 w 3318614"/>
                <a:gd name="connsiteY43" fmla="*/ 2731260 h 3516644"/>
                <a:gd name="connsiteX44" fmla="*/ 3318449 w 3318614"/>
                <a:gd name="connsiteY44" fmla="*/ 2783511 h 3516644"/>
                <a:gd name="connsiteX45" fmla="*/ 3161695 w 3318614"/>
                <a:gd name="connsiteY45" fmla="*/ 2766094 h 3516644"/>
                <a:gd name="connsiteX46" fmla="*/ 2909146 w 3318614"/>
                <a:gd name="connsiteY46" fmla="*/ 2827054 h 3516644"/>
                <a:gd name="connsiteX47" fmla="*/ 2952689 w 3318614"/>
                <a:gd name="connsiteY47" fmla="*/ 2827054 h 3516644"/>
                <a:gd name="connsiteX48" fmla="*/ 3085889 w 3318614"/>
                <a:gd name="connsiteY48" fmla="*/ 2972300 h 3516644"/>
                <a:gd name="connsiteX49" fmla="*/ 3013649 w 3318614"/>
                <a:gd name="connsiteY49" fmla="*/ 3131854 h 3516644"/>
                <a:gd name="connsiteX50" fmla="*/ 2999167 w 3318614"/>
                <a:gd name="connsiteY50" fmla="*/ 2994177 h 3516644"/>
                <a:gd name="connsiteX51" fmla="*/ 2813352 w 3318614"/>
                <a:gd name="connsiteY51" fmla="*/ 2818346 h 3516644"/>
                <a:gd name="connsiteX52" fmla="*/ 2726266 w 3318614"/>
                <a:gd name="connsiteY52" fmla="*/ 2809637 h 3516644"/>
                <a:gd name="connsiteX53" fmla="*/ 2848186 w 3318614"/>
                <a:gd name="connsiteY53" fmla="*/ 3009934 h 3516644"/>
                <a:gd name="connsiteX54" fmla="*/ 2943980 w 3318614"/>
                <a:gd name="connsiteY54" fmla="*/ 3097020 h 3516644"/>
                <a:gd name="connsiteX55" fmla="*/ 2978815 w 3318614"/>
                <a:gd name="connsiteY55" fmla="*/ 3053477 h 3516644"/>
                <a:gd name="connsiteX56" fmla="*/ 2961398 w 3318614"/>
                <a:gd name="connsiteY56" fmla="*/ 3157980 h 3516644"/>
                <a:gd name="connsiteX57" fmla="*/ 2769809 w 3318614"/>
                <a:gd name="connsiteY57" fmla="*/ 3070894 h 3516644"/>
                <a:gd name="connsiteX58" fmla="*/ 2656598 w 3318614"/>
                <a:gd name="connsiteY58" fmla="*/ 2844471 h 3516644"/>
                <a:gd name="connsiteX59" fmla="*/ 2491135 w 3318614"/>
                <a:gd name="connsiteY59" fmla="*/ 2800928 h 3516644"/>
                <a:gd name="connsiteX60" fmla="*/ 2386632 w 3318614"/>
                <a:gd name="connsiteY60" fmla="*/ 2888014 h 3516644"/>
                <a:gd name="connsiteX61" fmla="*/ 2412758 w 3318614"/>
                <a:gd name="connsiteY61" fmla="*/ 3070894 h 3516644"/>
                <a:gd name="connsiteX62" fmla="*/ 2525969 w 3318614"/>
                <a:gd name="connsiteY62" fmla="*/ 3218940 h 3516644"/>
                <a:gd name="connsiteX63" fmla="*/ 2900438 w 3318614"/>
                <a:gd name="connsiteY63" fmla="*/ 3427946 h 3516644"/>
                <a:gd name="connsiteX64" fmla="*/ 2543386 w 3318614"/>
                <a:gd name="connsiteY64" fmla="*/ 3288608 h 3516644"/>
                <a:gd name="connsiteX65" fmla="*/ 2499843 w 3318614"/>
                <a:gd name="connsiteY65" fmla="*/ 3375694 h 3516644"/>
                <a:gd name="connsiteX66" fmla="*/ 2534678 w 3318614"/>
                <a:gd name="connsiteY66" fmla="*/ 3480197 h 3516644"/>
                <a:gd name="connsiteX67" fmla="*/ 2639180 w 3318614"/>
                <a:gd name="connsiteY67" fmla="*/ 3515031 h 3516644"/>
                <a:gd name="connsiteX68" fmla="*/ 2482426 w 3318614"/>
                <a:gd name="connsiteY68" fmla="*/ 3488906 h 3516644"/>
                <a:gd name="connsiteX69" fmla="*/ 2473718 w 3318614"/>
                <a:gd name="connsiteY69" fmla="*/ 3306026 h 3516644"/>
                <a:gd name="connsiteX70" fmla="*/ 2386632 w 3318614"/>
                <a:gd name="connsiteY70" fmla="*/ 3131854 h 3516644"/>
                <a:gd name="connsiteX71" fmla="*/ 2316963 w 3318614"/>
                <a:gd name="connsiteY71" fmla="*/ 3297317 h 3516644"/>
                <a:gd name="connsiteX72" fmla="*/ 2238586 w 3318614"/>
                <a:gd name="connsiteY72" fmla="*/ 3419237 h 3516644"/>
                <a:gd name="connsiteX73" fmla="*/ 2290838 w 3318614"/>
                <a:gd name="connsiteY73" fmla="*/ 3497614 h 3516644"/>
                <a:gd name="connsiteX74" fmla="*/ 2195043 w 3318614"/>
                <a:gd name="connsiteY74" fmla="*/ 3410528 h 3516644"/>
                <a:gd name="connsiteX75" fmla="*/ 2325672 w 3318614"/>
                <a:gd name="connsiteY75" fmla="*/ 3184106 h 3516644"/>
                <a:gd name="connsiteX76" fmla="*/ 2290838 w 3318614"/>
                <a:gd name="connsiteY76" fmla="*/ 2931557 h 3516644"/>
                <a:gd name="connsiteX77" fmla="*/ 2142792 w 3318614"/>
                <a:gd name="connsiteY77" fmla="*/ 2914140 h 3516644"/>
                <a:gd name="connsiteX78" fmla="*/ 1942495 w 3318614"/>
                <a:gd name="connsiteY78" fmla="*/ 3079603 h 3516644"/>
                <a:gd name="connsiteX79" fmla="*/ 1994746 w 3318614"/>
                <a:gd name="connsiteY79" fmla="*/ 3279900 h 3516644"/>
                <a:gd name="connsiteX80" fmla="*/ 2090540 w 3318614"/>
                <a:gd name="connsiteY80" fmla="*/ 3393111 h 3516644"/>
                <a:gd name="connsiteX81" fmla="*/ 2064415 w 3318614"/>
                <a:gd name="connsiteY81" fmla="*/ 3506323 h 3516644"/>
                <a:gd name="connsiteX82" fmla="*/ 2046998 w 3318614"/>
                <a:gd name="connsiteY82" fmla="*/ 3358277 h 3516644"/>
                <a:gd name="connsiteX83" fmla="*/ 1933786 w 3318614"/>
                <a:gd name="connsiteY83" fmla="*/ 3192814 h 3516644"/>
                <a:gd name="connsiteX84" fmla="*/ 1881535 w 3318614"/>
                <a:gd name="connsiteY84" fmla="*/ 3175397 h 3516644"/>
                <a:gd name="connsiteX85" fmla="*/ 1716072 w 3318614"/>
                <a:gd name="connsiteY85" fmla="*/ 3410528 h 3516644"/>
                <a:gd name="connsiteX86" fmla="*/ 1672529 w 3318614"/>
                <a:gd name="connsiteY86" fmla="*/ 3506323 h 3516644"/>
                <a:gd name="connsiteX87" fmla="*/ 1724780 w 3318614"/>
                <a:gd name="connsiteY87" fmla="*/ 3271191 h 3516644"/>
                <a:gd name="connsiteX88" fmla="*/ 1750906 w 3318614"/>
                <a:gd name="connsiteY88" fmla="*/ 3192814 h 3516644"/>
                <a:gd name="connsiteX89" fmla="*/ 1533192 w 3318614"/>
                <a:gd name="connsiteY89" fmla="*/ 3262483 h 3516644"/>
                <a:gd name="connsiteX90" fmla="*/ 1428689 w 3318614"/>
                <a:gd name="connsiteY90" fmla="*/ 3279900 h 3516644"/>
                <a:gd name="connsiteX91" fmla="*/ 1602860 w 3318614"/>
                <a:gd name="connsiteY91" fmla="*/ 3201523 h 3516644"/>
                <a:gd name="connsiteX92" fmla="*/ 1724780 w 3318614"/>
                <a:gd name="connsiteY92" fmla="*/ 3175397 h 3516644"/>
                <a:gd name="connsiteX93" fmla="*/ 1994746 w 3318614"/>
                <a:gd name="connsiteY93" fmla="*/ 2948974 h 3516644"/>
                <a:gd name="connsiteX94" fmla="*/ 2055706 w 3318614"/>
                <a:gd name="connsiteY94" fmla="*/ 2818346 h 3516644"/>
                <a:gd name="connsiteX95" fmla="*/ 1916369 w 3318614"/>
                <a:gd name="connsiteY95" fmla="*/ 2739968 h 3516644"/>
                <a:gd name="connsiteX96" fmla="*/ 1698655 w 3318614"/>
                <a:gd name="connsiteY96" fmla="*/ 2835763 h 3516644"/>
                <a:gd name="connsiteX97" fmla="*/ 1611569 w 3318614"/>
                <a:gd name="connsiteY97" fmla="*/ 3009934 h 3516644"/>
                <a:gd name="connsiteX98" fmla="*/ 1689946 w 3318614"/>
                <a:gd name="connsiteY98" fmla="*/ 3070894 h 3516644"/>
                <a:gd name="connsiteX99" fmla="*/ 1568026 w 3318614"/>
                <a:gd name="connsiteY99" fmla="*/ 3070894 h 3516644"/>
                <a:gd name="connsiteX100" fmla="*/ 1655112 w 3318614"/>
                <a:gd name="connsiteY100" fmla="*/ 2827054 h 3516644"/>
                <a:gd name="connsiteX101" fmla="*/ 1437398 w 3318614"/>
                <a:gd name="connsiteY101" fmla="*/ 2809637 h 3516644"/>
                <a:gd name="connsiteX102" fmla="*/ 1306769 w 3318614"/>
                <a:gd name="connsiteY102" fmla="*/ 2748677 h 3516644"/>
                <a:gd name="connsiteX103" fmla="*/ 1385146 w 3318614"/>
                <a:gd name="connsiteY103" fmla="*/ 2705134 h 3516644"/>
                <a:gd name="connsiteX104" fmla="*/ 1437398 w 3318614"/>
                <a:gd name="connsiteY104" fmla="*/ 2774803 h 3516644"/>
                <a:gd name="connsiteX105" fmla="*/ 1611569 w 3318614"/>
                <a:gd name="connsiteY105" fmla="*/ 2783511 h 3516644"/>
                <a:gd name="connsiteX106" fmla="*/ 1794449 w 3318614"/>
                <a:gd name="connsiteY106" fmla="*/ 2731260 h 3516644"/>
                <a:gd name="connsiteX107" fmla="*/ 1968620 w 3318614"/>
                <a:gd name="connsiteY107" fmla="*/ 2600631 h 3516644"/>
                <a:gd name="connsiteX108" fmla="*/ 1898952 w 3318614"/>
                <a:gd name="connsiteY108" fmla="*/ 2287123 h 3516644"/>
                <a:gd name="connsiteX109" fmla="*/ 1446106 w 3318614"/>
                <a:gd name="connsiteY109" fmla="*/ 1677523 h 3516644"/>
                <a:gd name="connsiteX110" fmla="*/ 1074097 w 3318614"/>
                <a:gd name="connsiteY110" fmla="*/ 1193403 h 3516644"/>
                <a:gd name="connsiteX111" fmla="*/ 916192 w 3318614"/>
                <a:gd name="connsiteY111" fmla="*/ 1006319 h 3516644"/>
                <a:gd name="connsiteX112" fmla="*/ 644918 w 3318614"/>
                <a:gd name="connsiteY112" fmla="*/ 1041797 h 3516644"/>
                <a:gd name="connsiteX113" fmla="*/ 296575 w 3318614"/>
                <a:gd name="connsiteY113" fmla="*/ 1120174 h 3516644"/>
                <a:gd name="connsiteX114" fmla="*/ 483 w 3318614"/>
                <a:gd name="connsiteY114" fmla="*/ 1102757 h 3516644"/>
                <a:gd name="connsiteX115" fmla="*/ 235615 w 3318614"/>
                <a:gd name="connsiteY115" fmla="*/ 1094048 h 3516644"/>
                <a:gd name="connsiteX116" fmla="*/ 557832 w 3318614"/>
                <a:gd name="connsiteY116" fmla="*/ 1024380 h 3516644"/>
                <a:gd name="connsiteX117" fmla="*/ 688460 w 3318614"/>
                <a:gd name="connsiteY117" fmla="*/ 998254 h 3516644"/>
                <a:gd name="connsiteX118" fmla="*/ 392369 w 3318614"/>
                <a:gd name="connsiteY118" fmla="*/ 885043 h 3516644"/>
                <a:gd name="connsiteX119" fmla="*/ 244323 w 3318614"/>
                <a:gd name="connsiteY119" fmla="*/ 745706 h 3516644"/>
                <a:gd name="connsiteX120" fmla="*/ 165946 w 3318614"/>
                <a:gd name="connsiteY120" fmla="*/ 493157 h 3516644"/>
                <a:gd name="connsiteX121" fmla="*/ 279158 w 3318614"/>
                <a:gd name="connsiteY121" fmla="*/ 676037 h 3516644"/>
                <a:gd name="connsiteX122" fmla="*/ 374952 w 3318614"/>
                <a:gd name="connsiteY122" fmla="*/ 850208 h 3516644"/>
                <a:gd name="connsiteX123" fmla="*/ 679752 w 3318614"/>
                <a:gd name="connsiteY123" fmla="*/ 928586 h 3516644"/>
                <a:gd name="connsiteX124" fmla="*/ 766838 w 3318614"/>
                <a:gd name="connsiteY124" fmla="*/ 867626 h 3516644"/>
                <a:gd name="connsiteX125" fmla="*/ 618792 w 3318614"/>
                <a:gd name="connsiteY125" fmla="*/ 484448 h 3516644"/>
                <a:gd name="connsiteX126" fmla="*/ 507165 w 3318614"/>
                <a:gd name="connsiteY126" fmla="*/ 267390 h 3516644"/>
                <a:gd name="connsiteX127" fmla="*/ 538603 w 3318614"/>
                <a:gd name="connsiteY127" fmla="*/ 29221 h 3516644"/>
                <a:gd name="connsiteX128" fmla="*/ 609600 w 3318614"/>
                <a:gd name="connsiteY128" fmla="*/ 289830 h 3516644"/>
                <a:gd name="connsiteX129" fmla="*/ 878364 w 3318614"/>
                <a:gd name="connsiteY129" fmla="*/ 837332 h 3516644"/>
                <a:gd name="connsiteX130" fmla="*/ 839345 w 3318614"/>
                <a:gd name="connsiteY130" fmla="*/ 833 h 3516644"/>
                <a:gd name="connsiteX0" fmla="*/ 1225325 w 3318614"/>
                <a:gd name="connsiteY0" fmla="*/ 178923 h 3515811"/>
                <a:gd name="connsiteX1" fmla="*/ 1091879 w 3318614"/>
                <a:gd name="connsiteY1" fmla="*/ 955367 h 3515811"/>
                <a:gd name="connsiteX2" fmla="*/ 1779263 w 3318614"/>
                <a:gd name="connsiteY2" fmla="*/ 2023223 h 3515811"/>
                <a:gd name="connsiteX3" fmla="*/ 2064415 w 3318614"/>
                <a:gd name="connsiteY3" fmla="*/ 2303707 h 3515811"/>
                <a:gd name="connsiteX4" fmla="*/ 2290838 w 3318614"/>
                <a:gd name="connsiteY4" fmla="*/ 2225330 h 3515811"/>
                <a:gd name="connsiteX5" fmla="*/ 2473718 w 3318614"/>
                <a:gd name="connsiteY5" fmla="*/ 2068575 h 3515811"/>
                <a:gd name="connsiteX6" fmla="*/ 2508552 w 3318614"/>
                <a:gd name="connsiteY6" fmla="*/ 1746358 h 3515811"/>
                <a:gd name="connsiteX7" fmla="*/ 2543386 w 3318614"/>
                <a:gd name="connsiteY7" fmla="*/ 2007615 h 3515811"/>
                <a:gd name="connsiteX8" fmla="*/ 2508552 w 3318614"/>
                <a:gd name="connsiteY8" fmla="*/ 2112118 h 3515811"/>
                <a:gd name="connsiteX9" fmla="*/ 2752392 w 3318614"/>
                <a:gd name="connsiteY9" fmla="*/ 1937947 h 3515811"/>
                <a:gd name="connsiteX10" fmla="*/ 2839478 w 3318614"/>
                <a:gd name="connsiteY10" fmla="*/ 1868278 h 3515811"/>
                <a:gd name="connsiteX11" fmla="*/ 2717558 w 3318614"/>
                <a:gd name="connsiteY11" fmla="*/ 2042450 h 3515811"/>
                <a:gd name="connsiteX12" fmla="*/ 2665306 w 3318614"/>
                <a:gd name="connsiteY12" fmla="*/ 2085993 h 3515811"/>
                <a:gd name="connsiteX13" fmla="*/ 2848186 w 3318614"/>
                <a:gd name="connsiteY13" fmla="*/ 2016324 h 3515811"/>
                <a:gd name="connsiteX14" fmla="*/ 2874312 w 3318614"/>
                <a:gd name="connsiteY14" fmla="*/ 1998907 h 3515811"/>
                <a:gd name="connsiteX15" fmla="*/ 2769809 w 3318614"/>
                <a:gd name="connsiteY15" fmla="*/ 2085993 h 3515811"/>
                <a:gd name="connsiteX16" fmla="*/ 2595638 w 3318614"/>
                <a:gd name="connsiteY16" fmla="*/ 2112118 h 3515811"/>
                <a:gd name="connsiteX17" fmla="*/ 2404049 w 3318614"/>
                <a:gd name="connsiteY17" fmla="*/ 2242747 h 3515811"/>
                <a:gd name="connsiteX18" fmla="*/ 2421466 w 3318614"/>
                <a:gd name="connsiteY18" fmla="*/ 2416918 h 3515811"/>
                <a:gd name="connsiteX19" fmla="*/ 2552095 w 3318614"/>
                <a:gd name="connsiteY19" fmla="*/ 2460461 h 3515811"/>
                <a:gd name="connsiteX20" fmla="*/ 2726266 w 3318614"/>
                <a:gd name="connsiteY20" fmla="*/ 2390793 h 3515811"/>
                <a:gd name="connsiteX21" fmla="*/ 2856895 w 3318614"/>
                <a:gd name="connsiteY21" fmla="*/ 2382084 h 3515811"/>
                <a:gd name="connsiteX22" fmla="*/ 2891729 w 3318614"/>
                <a:gd name="connsiteY22" fmla="*/ 2268873 h 3515811"/>
                <a:gd name="connsiteX23" fmla="*/ 2883020 w 3318614"/>
                <a:gd name="connsiteY23" fmla="*/ 2103410 h 3515811"/>
                <a:gd name="connsiteX24" fmla="*/ 3048483 w 3318614"/>
                <a:gd name="connsiteY24" fmla="*/ 2025033 h 3515811"/>
                <a:gd name="connsiteX25" fmla="*/ 2926563 w 3318614"/>
                <a:gd name="connsiteY25" fmla="*/ 2112118 h 3515811"/>
                <a:gd name="connsiteX26" fmla="*/ 2917855 w 3318614"/>
                <a:gd name="connsiteY26" fmla="*/ 2199204 h 3515811"/>
                <a:gd name="connsiteX27" fmla="*/ 2935272 w 3318614"/>
                <a:gd name="connsiteY27" fmla="*/ 2347250 h 3515811"/>
                <a:gd name="connsiteX28" fmla="*/ 2943980 w 3318614"/>
                <a:gd name="connsiteY28" fmla="*/ 2390793 h 3515811"/>
                <a:gd name="connsiteX29" fmla="*/ 3046427 w 3318614"/>
                <a:gd name="connsiteY29" fmla="*/ 2324841 h 3515811"/>
                <a:gd name="connsiteX30" fmla="*/ 3074609 w 3318614"/>
                <a:gd name="connsiteY30" fmla="*/ 2164370 h 3515811"/>
                <a:gd name="connsiteX31" fmla="*/ 3092026 w 3318614"/>
                <a:gd name="connsiteY31" fmla="*/ 2373375 h 3515811"/>
                <a:gd name="connsiteX32" fmla="*/ 3013649 w 3318614"/>
                <a:gd name="connsiteY32" fmla="*/ 2451753 h 3515811"/>
                <a:gd name="connsiteX33" fmla="*/ 2752392 w 3318614"/>
                <a:gd name="connsiteY33" fmla="*/ 2416918 h 3515811"/>
                <a:gd name="connsiteX34" fmla="*/ 2560803 w 3318614"/>
                <a:gd name="connsiteY34" fmla="*/ 2573673 h 3515811"/>
                <a:gd name="connsiteX35" fmla="*/ 2595638 w 3318614"/>
                <a:gd name="connsiteY35" fmla="*/ 2695593 h 3515811"/>
                <a:gd name="connsiteX36" fmla="*/ 2743683 w 3318614"/>
                <a:gd name="connsiteY36" fmla="*/ 2782678 h 3515811"/>
                <a:gd name="connsiteX37" fmla="*/ 2856895 w 3318614"/>
                <a:gd name="connsiteY37" fmla="*/ 2756553 h 3515811"/>
                <a:gd name="connsiteX38" fmla="*/ 3022358 w 3318614"/>
                <a:gd name="connsiteY38" fmla="*/ 2617215 h 3515811"/>
                <a:gd name="connsiteX39" fmla="*/ 3118152 w 3318614"/>
                <a:gd name="connsiteY39" fmla="*/ 2538838 h 3515811"/>
                <a:gd name="connsiteX40" fmla="*/ 3205238 w 3318614"/>
                <a:gd name="connsiteY40" fmla="*/ 2599798 h 3515811"/>
                <a:gd name="connsiteX41" fmla="*/ 3109443 w 3318614"/>
                <a:gd name="connsiteY41" fmla="*/ 2591090 h 3515811"/>
                <a:gd name="connsiteX42" fmla="*/ 3004940 w 3318614"/>
                <a:gd name="connsiteY42" fmla="*/ 2730427 h 3515811"/>
                <a:gd name="connsiteX43" fmla="*/ 3187820 w 3318614"/>
                <a:gd name="connsiteY43" fmla="*/ 2730427 h 3515811"/>
                <a:gd name="connsiteX44" fmla="*/ 3318449 w 3318614"/>
                <a:gd name="connsiteY44" fmla="*/ 2782678 h 3515811"/>
                <a:gd name="connsiteX45" fmla="*/ 3161695 w 3318614"/>
                <a:gd name="connsiteY45" fmla="*/ 2765261 h 3515811"/>
                <a:gd name="connsiteX46" fmla="*/ 2909146 w 3318614"/>
                <a:gd name="connsiteY46" fmla="*/ 2826221 h 3515811"/>
                <a:gd name="connsiteX47" fmla="*/ 2952689 w 3318614"/>
                <a:gd name="connsiteY47" fmla="*/ 2826221 h 3515811"/>
                <a:gd name="connsiteX48" fmla="*/ 3085889 w 3318614"/>
                <a:gd name="connsiteY48" fmla="*/ 2971467 h 3515811"/>
                <a:gd name="connsiteX49" fmla="*/ 3013649 w 3318614"/>
                <a:gd name="connsiteY49" fmla="*/ 3131021 h 3515811"/>
                <a:gd name="connsiteX50" fmla="*/ 2999167 w 3318614"/>
                <a:gd name="connsiteY50" fmla="*/ 2993344 h 3515811"/>
                <a:gd name="connsiteX51" fmla="*/ 2813352 w 3318614"/>
                <a:gd name="connsiteY51" fmla="*/ 2817513 h 3515811"/>
                <a:gd name="connsiteX52" fmla="*/ 2726266 w 3318614"/>
                <a:gd name="connsiteY52" fmla="*/ 2808804 h 3515811"/>
                <a:gd name="connsiteX53" fmla="*/ 2848186 w 3318614"/>
                <a:gd name="connsiteY53" fmla="*/ 3009101 h 3515811"/>
                <a:gd name="connsiteX54" fmla="*/ 2943980 w 3318614"/>
                <a:gd name="connsiteY54" fmla="*/ 3096187 h 3515811"/>
                <a:gd name="connsiteX55" fmla="*/ 2978815 w 3318614"/>
                <a:gd name="connsiteY55" fmla="*/ 3052644 h 3515811"/>
                <a:gd name="connsiteX56" fmla="*/ 2961398 w 3318614"/>
                <a:gd name="connsiteY56" fmla="*/ 3157147 h 3515811"/>
                <a:gd name="connsiteX57" fmla="*/ 2769809 w 3318614"/>
                <a:gd name="connsiteY57" fmla="*/ 3070061 h 3515811"/>
                <a:gd name="connsiteX58" fmla="*/ 2656598 w 3318614"/>
                <a:gd name="connsiteY58" fmla="*/ 2843638 h 3515811"/>
                <a:gd name="connsiteX59" fmla="*/ 2491135 w 3318614"/>
                <a:gd name="connsiteY59" fmla="*/ 2800095 h 3515811"/>
                <a:gd name="connsiteX60" fmla="*/ 2386632 w 3318614"/>
                <a:gd name="connsiteY60" fmla="*/ 2887181 h 3515811"/>
                <a:gd name="connsiteX61" fmla="*/ 2412758 w 3318614"/>
                <a:gd name="connsiteY61" fmla="*/ 3070061 h 3515811"/>
                <a:gd name="connsiteX62" fmla="*/ 2525969 w 3318614"/>
                <a:gd name="connsiteY62" fmla="*/ 3218107 h 3515811"/>
                <a:gd name="connsiteX63" fmla="*/ 2900438 w 3318614"/>
                <a:gd name="connsiteY63" fmla="*/ 3427113 h 3515811"/>
                <a:gd name="connsiteX64" fmla="*/ 2543386 w 3318614"/>
                <a:gd name="connsiteY64" fmla="*/ 3287775 h 3515811"/>
                <a:gd name="connsiteX65" fmla="*/ 2499843 w 3318614"/>
                <a:gd name="connsiteY65" fmla="*/ 3374861 h 3515811"/>
                <a:gd name="connsiteX66" fmla="*/ 2534678 w 3318614"/>
                <a:gd name="connsiteY66" fmla="*/ 3479364 h 3515811"/>
                <a:gd name="connsiteX67" fmla="*/ 2639180 w 3318614"/>
                <a:gd name="connsiteY67" fmla="*/ 3514198 h 3515811"/>
                <a:gd name="connsiteX68" fmla="*/ 2482426 w 3318614"/>
                <a:gd name="connsiteY68" fmla="*/ 3488073 h 3515811"/>
                <a:gd name="connsiteX69" fmla="*/ 2473718 w 3318614"/>
                <a:gd name="connsiteY69" fmla="*/ 3305193 h 3515811"/>
                <a:gd name="connsiteX70" fmla="*/ 2386632 w 3318614"/>
                <a:gd name="connsiteY70" fmla="*/ 3131021 h 3515811"/>
                <a:gd name="connsiteX71" fmla="*/ 2316963 w 3318614"/>
                <a:gd name="connsiteY71" fmla="*/ 3296484 h 3515811"/>
                <a:gd name="connsiteX72" fmla="*/ 2238586 w 3318614"/>
                <a:gd name="connsiteY72" fmla="*/ 3418404 h 3515811"/>
                <a:gd name="connsiteX73" fmla="*/ 2290838 w 3318614"/>
                <a:gd name="connsiteY73" fmla="*/ 3496781 h 3515811"/>
                <a:gd name="connsiteX74" fmla="*/ 2195043 w 3318614"/>
                <a:gd name="connsiteY74" fmla="*/ 3409695 h 3515811"/>
                <a:gd name="connsiteX75" fmla="*/ 2325672 w 3318614"/>
                <a:gd name="connsiteY75" fmla="*/ 3183273 h 3515811"/>
                <a:gd name="connsiteX76" fmla="*/ 2290838 w 3318614"/>
                <a:gd name="connsiteY76" fmla="*/ 2930724 h 3515811"/>
                <a:gd name="connsiteX77" fmla="*/ 2142792 w 3318614"/>
                <a:gd name="connsiteY77" fmla="*/ 2913307 h 3515811"/>
                <a:gd name="connsiteX78" fmla="*/ 1942495 w 3318614"/>
                <a:gd name="connsiteY78" fmla="*/ 3078770 h 3515811"/>
                <a:gd name="connsiteX79" fmla="*/ 1994746 w 3318614"/>
                <a:gd name="connsiteY79" fmla="*/ 3279067 h 3515811"/>
                <a:gd name="connsiteX80" fmla="*/ 2090540 w 3318614"/>
                <a:gd name="connsiteY80" fmla="*/ 3392278 h 3515811"/>
                <a:gd name="connsiteX81" fmla="*/ 2064415 w 3318614"/>
                <a:gd name="connsiteY81" fmla="*/ 3505490 h 3515811"/>
                <a:gd name="connsiteX82" fmla="*/ 2046998 w 3318614"/>
                <a:gd name="connsiteY82" fmla="*/ 3357444 h 3515811"/>
                <a:gd name="connsiteX83" fmla="*/ 1933786 w 3318614"/>
                <a:gd name="connsiteY83" fmla="*/ 3191981 h 3515811"/>
                <a:gd name="connsiteX84" fmla="*/ 1881535 w 3318614"/>
                <a:gd name="connsiteY84" fmla="*/ 3174564 h 3515811"/>
                <a:gd name="connsiteX85" fmla="*/ 1716072 w 3318614"/>
                <a:gd name="connsiteY85" fmla="*/ 3409695 h 3515811"/>
                <a:gd name="connsiteX86" fmla="*/ 1672529 w 3318614"/>
                <a:gd name="connsiteY86" fmla="*/ 3505490 h 3515811"/>
                <a:gd name="connsiteX87" fmla="*/ 1724780 w 3318614"/>
                <a:gd name="connsiteY87" fmla="*/ 3270358 h 3515811"/>
                <a:gd name="connsiteX88" fmla="*/ 1750906 w 3318614"/>
                <a:gd name="connsiteY88" fmla="*/ 3191981 h 3515811"/>
                <a:gd name="connsiteX89" fmla="*/ 1533192 w 3318614"/>
                <a:gd name="connsiteY89" fmla="*/ 3261650 h 3515811"/>
                <a:gd name="connsiteX90" fmla="*/ 1428689 w 3318614"/>
                <a:gd name="connsiteY90" fmla="*/ 3279067 h 3515811"/>
                <a:gd name="connsiteX91" fmla="*/ 1602860 w 3318614"/>
                <a:gd name="connsiteY91" fmla="*/ 3200690 h 3515811"/>
                <a:gd name="connsiteX92" fmla="*/ 1724780 w 3318614"/>
                <a:gd name="connsiteY92" fmla="*/ 3174564 h 3515811"/>
                <a:gd name="connsiteX93" fmla="*/ 1994746 w 3318614"/>
                <a:gd name="connsiteY93" fmla="*/ 2948141 h 3515811"/>
                <a:gd name="connsiteX94" fmla="*/ 2055706 w 3318614"/>
                <a:gd name="connsiteY94" fmla="*/ 2817513 h 3515811"/>
                <a:gd name="connsiteX95" fmla="*/ 1916369 w 3318614"/>
                <a:gd name="connsiteY95" fmla="*/ 2739135 h 3515811"/>
                <a:gd name="connsiteX96" fmla="*/ 1698655 w 3318614"/>
                <a:gd name="connsiteY96" fmla="*/ 2834930 h 3515811"/>
                <a:gd name="connsiteX97" fmla="*/ 1611569 w 3318614"/>
                <a:gd name="connsiteY97" fmla="*/ 3009101 h 3515811"/>
                <a:gd name="connsiteX98" fmla="*/ 1689946 w 3318614"/>
                <a:gd name="connsiteY98" fmla="*/ 3070061 h 3515811"/>
                <a:gd name="connsiteX99" fmla="*/ 1568026 w 3318614"/>
                <a:gd name="connsiteY99" fmla="*/ 3070061 h 3515811"/>
                <a:gd name="connsiteX100" fmla="*/ 1655112 w 3318614"/>
                <a:gd name="connsiteY100" fmla="*/ 2826221 h 3515811"/>
                <a:gd name="connsiteX101" fmla="*/ 1437398 w 3318614"/>
                <a:gd name="connsiteY101" fmla="*/ 2808804 h 3515811"/>
                <a:gd name="connsiteX102" fmla="*/ 1306769 w 3318614"/>
                <a:gd name="connsiteY102" fmla="*/ 2747844 h 3515811"/>
                <a:gd name="connsiteX103" fmla="*/ 1385146 w 3318614"/>
                <a:gd name="connsiteY103" fmla="*/ 2704301 h 3515811"/>
                <a:gd name="connsiteX104" fmla="*/ 1437398 w 3318614"/>
                <a:gd name="connsiteY104" fmla="*/ 2773970 h 3515811"/>
                <a:gd name="connsiteX105" fmla="*/ 1611569 w 3318614"/>
                <a:gd name="connsiteY105" fmla="*/ 2782678 h 3515811"/>
                <a:gd name="connsiteX106" fmla="*/ 1794449 w 3318614"/>
                <a:gd name="connsiteY106" fmla="*/ 2730427 h 3515811"/>
                <a:gd name="connsiteX107" fmla="*/ 1968620 w 3318614"/>
                <a:gd name="connsiteY107" fmla="*/ 2599798 h 3515811"/>
                <a:gd name="connsiteX108" fmla="*/ 1898952 w 3318614"/>
                <a:gd name="connsiteY108" fmla="*/ 2286290 h 3515811"/>
                <a:gd name="connsiteX109" fmla="*/ 1446106 w 3318614"/>
                <a:gd name="connsiteY109" fmla="*/ 1676690 h 3515811"/>
                <a:gd name="connsiteX110" fmla="*/ 1074097 w 3318614"/>
                <a:gd name="connsiteY110" fmla="*/ 1192570 h 3515811"/>
                <a:gd name="connsiteX111" fmla="*/ 916192 w 3318614"/>
                <a:gd name="connsiteY111" fmla="*/ 1005486 h 3515811"/>
                <a:gd name="connsiteX112" fmla="*/ 644918 w 3318614"/>
                <a:gd name="connsiteY112" fmla="*/ 1040964 h 3515811"/>
                <a:gd name="connsiteX113" fmla="*/ 296575 w 3318614"/>
                <a:gd name="connsiteY113" fmla="*/ 1119341 h 3515811"/>
                <a:gd name="connsiteX114" fmla="*/ 483 w 3318614"/>
                <a:gd name="connsiteY114" fmla="*/ 1101924 h 3515811"/>
                <a:gd name="connsiteX115" fmla="*/ 235615 w 3318614"/>
                <a:gd name="connsiteY115" fmla="*/ 1093215 h 3515811"/>
                <a:gd name="connsiteX116" fmla="*/ 557832 w 3318614"/>
                <a:gd name="connsiteY116" fmla="*/ 1023547 h 3515811"/>
                <a:gd name="connsiteX117" fmla="*/ 688460 w 3318614"/>
                <a:gd name="connsiteY117" fmla="*/ 997421 h 3515811"/>
                <a:gd name="connsiteX118" fmla="*/ 392369 w 3318614"/>
                <a:gd name="connsiteY118" fmla="*/ 884210 h 3515811"/>
                <a:gd name="connsiteX119" fmla="*/ 244323 w 3318614"/>
                <a:gd name="connsiteY119" fmla="*/ 744873 h 3515811"/>
                <a:gd name="connsiteX120" fmla="*/ 165946 w 3318614"/>
                <a:gd name="connsiteY120" fmla="*/ 492324 h 3515811"/>
                <a:gd name="connsiteX121" fmla="*/ 279158 w 3318614"/>
                <a:gd name="connsiteY121" fmla="*/ 675204 h 3515811"/>
                <a:gd name="connsiteX122" fmla="*/ 374952 w 3318614"/>
                <a:gd name="connsiteY122" fmla="*/ 849375 h 3515811"/>
                <a:gd name="connsiteX123" fmla="*/ 679752 w 3318614"/>
                <a:gd name="connsiteY123" fmla="*/ 927753 h 3515811"/>
                <a:gd name="connsiteX124" fmla="*/ 766838 w 3318614"/>
                <a:gd name="connsiteY124" fmla="*/ 866793 h 3515811"/>
                <a:gd name="connsiteX125" fmla="*/ 618792 w 3318614"/>
                <a:gd name="connsiteY125" fmla="*/ 483615 h 3515811"/>
                <a:gd name="connsiteX126" fmla="*/ 507165 w 3318614"/>
                <a:gd name="connsiteY126" fmla="*/ 266557 h 3515811"/>
                <a:gd name="connsiteX127" fmla="*/ 538603 w 3318614"/>
                <a:gd name="connsiteY127" fmla="*/ 28388 h 3515811"/>
                <a:gd name="connsiteX128" fmla="*/ 609600 w 3318614"/>
                <a:gd name="connsiteY128" fmla="*/ 288997 h 3515811"/>
                <a:gd name="connsiteX129" fmla="*/ 878364 w 3318614"/>
                <a:gd name="connsiteY129" fmla="*/ 836499 h 3515811"/>
                <a:gd name="connsiteX130" fmla="*/ 863785 w 3318614"/>
                <a:gd name="connsiteY130" fmla="*/ 298030 h 3515811"/>
                <a:gd name="connsiteX131" fmla="*/ 839345 w 3318614"/>
                <a:gd name="connsiteY131" fmla="*/ 0 h 3515811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863785 w 3318614"/>
                <a:gd name="connsiteY130" fmla="*/ 270713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786330 w 3318614"/>
                <a:gd name="connsiteY130" fmla="*/ 208587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13152 w 3318614"/>
                <a:gd name="connsiteY2" fmla="*/ 834549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159551 w 3318614"/>
                <a:gd name="connsiteY2" fmla="*/ 411013 h 3488494"/>
                <a:gd name="connsiteX3" fmla="*/ 1013152 w 3318614"/>
                <a:gd name="connsiteY3" fmla="*/ 834549 h 3488494"/>
                <a:gd name="connsiteX4" fmla="*/ 1779263 w 3318614"/>
                <a:gd name="connsiteY4" fmla="*/ 1995906 h 3488494"/>
                <a:gd name="connsiteX5" fmla="*/ 2064415 w 3318614"/>
                <a:gd name="connsiteY5" fmla="*/ 2276390 h 3488494"/>
                <a:gd name="connsiteX6" fmla="*/ 2290838 w 3318614"/>
                <a:gd name="connsiteY6" fmla="*/ 2198013 h 3488494"/>
                <a:gd name="connsiteX7" fmla="*/ 2473718 w 3318614"/>
                <a:gd name="connsiteY7" fmla="*/ 2041258 h 3488494"/>
                <a:gd name="connsiteX8" fmla="*/ 2508552 w 3318614"/>
                <a:gd name="connsiteY8" fmla="*/ 1719041 h 3488494"/>
                <a:gd name="connsiteX9" fmla="*/ 2543386 w 3318614"/>
                <a:gd name="connsiteY9" fmla="*/ 1980298 h 3488494"/>
                <a:gd name="connsiteX10" fmla="*/ 2508552 w 3318614"/>
                <a:gd name="connsiteY10" fmla="*/ 2084801 h 3488494"/>
                <a:gd name="connsiteX11" fmla="*/ 2752392 w 3318614"/>
                <a:gd name="connsiteY11" fmla="*/ 1910630 h 3488494"/>
                <a:gd name="connsiteX12" fmla="*/ 2839478 w 3318614"/>
                <a:gd name="connsiteY12" fmla="*/ 1840961 h 3488494"/>
                <a:gd name="connsiteX13" fmla="*/ 2717558 w 3318614"/>
                <a:gd name="connsiteY13" fmla="*/ 2015133 h 3488494"/>
                <a:gd name="connsiteX14" fmla="*/ 2665306 w 3318614"/>
                <a:gd name="connsiteY14" fmla="*/ 2058676 h 3488494"/>
                <a:gd name="connsiteX15" fmla="*/ 2848186 w 3318614"/>
                <a:gd name="connsiteY15" fmla="*/ 1989007 h 3488494"/>
                <a:gd name="connsiteX16" fmla="*/ 2874312 w 3318614"/>
                <a:gd name="connsiteY16" fmla="*/ 1971590 h 3488494"/>
                <a:gd name="connsiteX17" fmla="*/ 2769809 w 3318614"/>
                <a:gd name="connsiteY17" fmla="*/ 2058676 h 3488494"/>
                <a:gd name="connsiteX18" fmla="*/ 2595638 w 3318614"/>
                <a:gd name="connsiteY18" fmla="*/ 2084801 h 3488494"/>
                <a:gd name="connsiteX19" fmla="*/ 2404049 w 3318614"/>
                <a:gd name="connsiteY19" fmla="*/ 2215430 h 3488494"/>
                <a:gd name="connsiteX20" fmla="*/ 2421466 w 3318614"/>
                <a:gd name="connsiteY20" fmla="*/ 2389601 h 3488494"/>
                <a:gd name="connsiteX21" fmla="*/ 2552095 w 3318614"/>
                <a:gd name="connsiteY21" fmla="*/ 2433144 h 3488494"/>
                <a:gd name="connsiteX22" fmla="*/ 2726266 w 3318614"/>
                <a:gd name="connsiteY22" fmla="*/ 2363476 h 3488494"/>
                <a:gd name="connsiteX23" fmla="*/ 2856895 w 3318614"/>
                <a:gd name="connsiteY23" fmla="*/ 2354767 h 3488494"/>
                <a:gd name="connsiteX24" fmla="*/ 2891729 w 3318614"/>
                <a:gd name="connsiteY24" fmla="*/ 2241556 h 3488494"/>
                <a:gd name="connsiteX25" fmla="*/ 2883020 w 3318614"/>
                <a:gd name="connsiteY25" fmla="*/ 2076093 h 3488494"/>
                <a:gd name="connsiteX26" fmla="*/ 3048483 w 3318614"/>
                <a:gd name="connsiteY26" fmla="*/ 1997716 h 3488494"/>
                <a:gd name="connsiteX27" fmla="*/ 2926563 w 3318614"/>
                <a:gd name="connsiteY27" fmla="*/ 2084801 h 3488494"/>
                <a:gd name="connsiteX28" fmla="*/ 2917855 w 3318614"/>
                <a:gd name="connsiteY28" fmla="*/ 2171887 h 3488494"/>
                <a:gd name="connsiteX29" fmla="*/ 2935272 w 3318614"/>
                <a:gd name="connsiteY29" fmla="*/ 2319933 h 3488494"/>
                <a:gd name="connsiteX30" fmla="*/ 2943980 w 3318614"/>
                <a:gd name="connsiteY30" fmla="*/ 2363476 h 3488494"/>
                <a:gd name="connsiteX31" fmla="*/ 3046427 w 3318614"/>
                <a:gd name="connsiteY31" fmla="*/ 2297524 h 3488494"/>
                <a:gd name="connsiteX32" fmla="*/ 3074609 w 3318614"/>
                <a:gd name="connsiteY32" fmla="*/ 2137053 h 3488494"/>
                <a:gd name="connsiteX33" fmla="*/ 3092026 w 3318614"/>
                <a:gd name="connsiteY33" fmla="*/ 2346058 h 3488494"/>
                <a:gd name="connsiteX34" fmla="*/ 3013649 w 3318614"/>
                <a:gd name="connsiteY34" fmla="*/ 2424436 h 3488494"/>
                <a:gd name="connsiteX35" fmla="*/ 2752392 w 3318614"/>
                <a:gd name="connsiteY35" fmla="*/ 2389601 h 3488494"/>
                <a:gd name="connsiteX36" fmla="*/ 2560803 w 3318614"/>
                <a:gd name="connsiteY36" fmla="*/ 2546356 h 3488494"/>
                <a:gd name="connsiteX37" fmla="*/ 2595638 w 3318614"/>
                <a:gd name="connsiteY37" fmla="*/ 2668276 h 3488494"/>
                <a:gd name="connsiteX38" fmla="*/ 2743683 w 3318614"/>
                <a:gd name="connsiteY38" fmla="*/ 2755361 h 3488494"/>
                <a:gd name="connsiteX39" fmla="*/ 2856895 w 3318614"/>
                <a:gd name="connsiteY39" fmla="*/ 2729236 h 3488494"/>
                <a:gd name="connsiteX40" fmla="*/ 3022358 w 3318614"/>
                <a:gd name="connsiteY40" fmla="*/ 2589898 h 3488494"/>
                <a:gd name="connsiteX41" fmla="*/ 3118152 w 3318614"/>
                <a:gd name="connsiteY41" fmla="*/ 2511521 h 3488494"/>
                <a:gd name="connsiteX42" fmla="*/ 3205238 w 3318614"/>
                <a:gd name="connsiteY42" fmla="*/ 2572481 h 3488494"/>
                <a:gd name="connsiteX43" fmla="*/ 3109443 w 3318614"/>
                <a:gd name="connsiteY43" fmla="*/ 2563773 h 3488494"/>
                <a:gd name="connsiteX44" fmla="*/ 3004940 w 3318614"/>
                <a:gd name="connsiteY44" fmla="*/ 2703110 h 3488494"/>
                <a:gd name="connsiteX45" fmla="*/ 3187820 w 3318614"/>
                <a:gd name="connsiteY45" fmla="*/ 2703110 h 3488494"/>
                <a:gd name="connsiteX46" fmla="*/ 3318449 w 3318614"/>
                <a:gd name="connsiteY46" fmla="*/ 2755361 h 3488494"/>
                <a:gd name="connsiteX47" fmla="*/ 3161695 w 3318614"/>
                <a:gd name="connsiteY47" fmla="*/ 2737944 h 3488494"/>
                <a:gd name="connsiteX48" fmla="*/ 2909146 w 3318614"/>
                <a:gd name="connsiteY48" fmla="*/ 2798904 h 3488494"/>
                <a:gd name="connsiteX49" fmla="*/ 2952689 w 3318614"/>
                <a:gd name="connsiteY49" fmla="*/ 2798904 h 3488494"/>
                <a:gd name="connsiteX50" fmla="*/ 3085889 w 3318614"/>
                <a:gd name="connsiteY50" fmla="*/ 2944150 h 3488494"/>
                <a:gd name="connsiteX51" fmla="*/ 3013649 w 3318614"/>
                <a:gd name="connsiteY51" fmla="*/ 3103704 h 3488494"/>
                <a:gd name="connsiteX52" fmla="*/ 2999167 w 3318614"/>
                <a:gd name="connsiteY52" fmla="*/ 2966027 h 3488494"/>
                <a:gd name="connsiteX53" fmla="*/ 2813352 w 3318614"/>
                <a:gd name="connsiteY53" fmla="*/ 2790196 h 3488494"/>
                <a:gd name="connsiteX54" fmla="*/ 2726266 w 3318614"/>
                <a:gd name="connsiteY54" fmla="*/ 2781487 h 3488494"/>
                <a:gd name="connsiteX55" fmla="*/ 2848186 w 3318614"/>
                <a:gd name="connsiteY55" fmla="*/ 2981784 h 3488494"/>
                <a:gd name="connsiteX56" fmla="*/ 2943980 w 3318614"/>
                <a:gd name="connsiteY56" fmla="*/ 3068870 h 3488494"/>
                <a:gd name="connsiteX57" fmla="*/ 2978815 w 3318614"/>
                <a:gd name="connsiteY57" fmla="*/ 3025327 h 3488494"/>
                <a:gd name="connsiteX58" fmla="*/ 2961398 w 3318614"/>
                <a:gd name="connsiteY58" fmla="*/ 3129830 h 3488494"/>
                <a:gd name="connsiteX59" fmla="*/ 2769809 w 3318614"/>
                <a:gd name="connsiteY59" fmla="*/ 3042744 h 3488494"/>
                <a:gd name="connsiteX60" fmla="*/ 2656598 w 3318614"/>
                <a:gd name="connsiteY60" fmla="*/ 2816321 h 3488494"/>
                <a:gd name="connsiteX61" fmla="*/ 2491135 w 3318614"/>
                <a:gd name="connsiteY61" fmla="*/ 2772778 h 3488494"/>
                <a:gd name="connsiteX62" fmla="*/ 2386632 w 3318614"/>
                <a:gd name="connsiteY62" fmla="*/ 2859864 h 3488494"/>
                <a:gd name="connsiteX63" fmla="*/ 2412758 w 3318614"/>
                <a:gd name="connsiteY63" fmla="*/ 3042744 h 3488494"/>
                <a:gd name="connsiteX64" fmla="*/ 2525969 w 3318614"/>
                <a:gd name="connsiteY64" fmla="*/ 3190790 h 3488494"/>
                <a:gd name="connsiteX65" fmla="*/ 2900438 w 3318614"/>
                <a:gd name="connsiteY65" fmla="*/ 3399796 h 3488494"/>
                <a:gd name="connsiteX66" fmla="*/ 2543386 w 3318614"/>
                <a:gd name="connsiteY66" fmla="*/ 3260458 h 3488494"/>
                <a:gd name="connsiteX67" fmla="*/ 2499843 w 3318614"/>
                <a:gd name="connsiteY67" fmla="*/ 3347544 h 3488494"/>
                <a:gd name="connsiteX68" fmla="*/ 2534678 w 3318614"/>
                <a:gd name="connsiteY68" fmla="*/ 3452047 h 3488494"/>
                <a:gd name="connsiteX69" fmla="*/ 2639180 w 3318614"/>
                <a:gd name="connsiteY69" fmla="*/ 3486881 h 3488494"/>
                <a:gd name="connsiteX70" fmla="*/ 2482426 w 3318614"/>
                <a:gd name="connsiteY70" fmla="*/ 3460756 h 3488494"/>
                <a:gd name="connsiteX71" fmla="*/ 2473718 w 3318614"/>
                <a:gd name="connsiteY71" fmla="*/ 3277876 h 3488494"/>
                <a:gd name="connsiteX72" fmla="*/ 2386632 w 3318614"/>
                <a:gd name="connsiteY72" fmla="*/ 3103704 h 3488494"/>
                <a:gd name="connsiteX73" fmla="*/ 2316963 w 3318614"/>
                <a:gd name="connsiteY73" fmla="*/ 3269167 h 3488494"/>
                <a:gd name="connsiteX74" fmla="*/ 2238586 w 3318614"/>
                <a:gd name="connsiteY74" fmla="*/ 3391087 h 3488494"/>
                <a:gd name="connsiteX75" fmla="*/ 2290838 w 3318614"/>
                <a:gd name="connsiteY75" fmla="*/ 3469464 h 3488494"/>
                <a:gd name="connsiteX76" fmla="*/ 2195043 w 3318614"/>
                <a:gd name="connsiteY76" fmla="*/ 3382378 h 3488494"/>
                <a:gd name="connsiteX77" fmla="*/ 2325672 w 3318614"/>
                <a:gd name="connsiteY77" fmla="*/ 3155956 h 3488494"/>
                <a:gd name="connsiteX78" fmla="*/ 2290838 w 3318614"/>
                <a:gd name="connsiteY78" fmla="*/ 2903407 h 3488494"/>
                <a:gd name="connsiteX79" fmla="*/ 2142792 w 3318614"/>
                <a:gd name="connsiteY79" fmla="*/ 2885990 h 3488494"/>
                <a:gd name="connsiteX80" fmla="*/ 1942495 w 3318614"/>
                <a:gd name="connsiteY80" fmla="*/ 3051453 h 3488494"/>
                <a:gd name="connsiteX81" fmla="*/ 1994746 w 3318614"/>
                <a:gd name="connsiteY81" fmla="*/ 3251750 h 3488494"/>
                <a:gd name="connsiteX82" fmla="*/ 2090540 w 3318614"/>
                <a:gd name="connsiteY82" fmla="*/ 3364961 h 3488494"/>
                <a:gd name="connsiteX83" fmla="*/ 2064415 w 3318614"/>
                <a:gd name="connsiteY83" fmla="*/ 3478173 h 3488494"/>
                <a:gd name="connsiteX84" fmla="*/ 2046998 w 3318614"/>
                <a:gd name="connsiteY84" fmla="*/ 3330127 h 3488494"/>
                <a:gd name="connsiteX85" fmla="*/ 1933786 w 3318614"/>
                <a:gd name="connsiteY85" fmla="*/ 3164664 h 3488494"/>
                <a:gd name="connsiteX86" fmla="*/ 1881535 w 3318614"/>
                <a:gd name="connsiteY86" fmla="*/ 3147247 h 3488494"/>
                <a:gd name="connsiteX87" fmla="*/ 1716072 w 3318614"/>
                <a:gd name="connsiteY87" fmla="*/ 3382378 h 3488494"/>
                <a:gd name="connsiteX88" fmla="*/ 1672529 w 3318614"/>
                <a:gd name="connsiteY88" fmla="*/ 3478173 h 3488494"/>
                <a:gd name="connsiteX89" fmla="*/ 1724780 w 3318614"/>
                <a:gd name="connsiteY89" fmla="*/ 3243041 h 3488494"/>
                <a:gd name="connsiteX90" fmla="*/ 1750906 w 3318614"/>
                <a:gd name="connsiteY90" fmla="*/ 3164664 h 3488494"/>
                <a:gd name="connsiteX91" fmla="*/ 1533192 w 3318614"/>
                <a:gd name="connsiteY91" fmla="*/ 3234333 h 3488494"/>
                <a:gd name="connsiteX92" fmla="*/ 1428689 w 3318614"/>
                <a:gd name="connsiteY92" fmla="*/ 3251750 h 3488494"/>
                <a:gd name="connsiteX93" fmla="*/ 1602860 w 3318614"/>
                <a:gd name="connsiteY93" fmla="*/ 3173373 h 3488494"/>
                <a:gd name="connsiteX94" fmla="*/ 1724780 w 3318614"/>
                <a:gd name="connsiteY94" fmla="*/ 3147247 h 3488494"/>
                <a:gd name="connsiteX95" fmla="*/ 1994746 w 3318614"/>
                <a:gd name="connsiteY95" fmla="*/ 2920824 h 3488494"/>
                <a:gd name="connsiteX96" fmla="*/ 2055706 w 3318614"/>
                <a:gd name="connsiteY96" fmla="*/ 2790196 h 3488494"/>
                <a:gd name="connsiteX97" fmla="*/ 1916369 w 3318614"/>
                <a:gd name="connsiteY97" fmla="*/ 2711818 h 3488494"/>
                <a:gd name="connsiteX98" fmla="*/ 1698655 w 3318614"/>
                <a:gd name="connsiteY98" fmla="*/ 2807613 h 3488494"/>
                <a:gd name="connsiteX99" fmla="*/ 1611569 w 3318614"/>
                <a:gd name="connsiteY99" fmla="*/ 2981784 h 3488494"/>
                <a:gd name="connsiteX100" fmla="*/ 1689946 w 3318614"/>
                <a:gd name="connsiteY100" fmla="*/ 3042744 h 3488494"/>
                <a:gd name="connsiteX101" fmla="*/ 1568026 w 3318614"/>
                <a:gd name="connsiteY101" fmla="*/ 3042744 h 3488494"/>
                <a:gd name="connsiteX102" fmla="*/ 1655112 w 3318614"/>
                <a:gd name="connsiteY102" fmla="*/ 2798904 h 3488494"/>
                <a:gd name="connsiteX103" fmla="*/ 1437398 w 3318614"/>
                <a:gd name="connsiteY103" fmla="*/ 2781487 h 3488494"/>
                <a:gd name="connsiteX104" fmla="*/ 1306769 w 3318614"/>
                <a:gd name="connsiteY104" fmla="*/ 2720527 h 3488494"/>
                <a:gd name="connsiteX105" fmla="*/ 1385146 w 3318614"/>
                <a:gd name="connsiteY105" fmla="*/ 2676984 h 3488494"/>
                <a:gd name="connsiteX106" fmla="*/ 1437398 w 3318614"/>
                <a:gd name="connsiteY106" fmla="*/ 2746653 h 3488494"/>
                <a:gd name="connsiteX107" fmla="*/ 1611569 w 3318614"/>
                <a:gd name="connsiteY107" fmla="*/ 2755361 h 3488494"/>
                <a:gd name="connsiteX108" fmla="*/ 1794449 w 3318614"/>
                <a:gd name="connsiteY108" fmla="*/ 2703110 h 3488494"/>
                <a:gd name="connsiteX109" fmla="*/ 1968620 w 3318614"/>
                <a:gd name="connsiteY109" fmla="*/ 2572481 h 3488494"/>
                <a:gd name="connsiteX110" fmla="*/ 1898952 w 3318614"/>
                <a:gd name="connsiteY110" fmla="*/ 2258973 h 3488494"/>
                <a:gd name="connsiteX111" fmla="*/ 1446106 w 3318614"/>
                <a:gd name="connsiteY111" fmla="*/ 1649373 h 3488494"/>
                <a:gd name="connsiteX112" fmla="*/ 1074097 w 3318614"/>
                <a:gd name="connsiteY112" fmla="*/ 1165253 h 3488494"/>
                <a:gd name="connsiteX113" fmla="*/ 916192 w 3318614"/>
                <a:gd name="connsiteY113" fmla="*/ 978169 h 3488494"/>
                <a:gd name="connsiteX114" fmla="*/ 644918 w 3318614"/>
                <a:gd name="connsiteY114" fmla="*/ 1013647 h 3488494"/>
                <a:gd name="connsiteX115" fmla="*/ 296575 w 3318614"/>
                <a:gd name="connsiteY115" fmla="*/ 1092024 h 3488494"/>
                <a:gd name="connsiteX116" fmla="*/ 483 w 3318614"/>
                <a:gd name="connsiteY116" fmla="*/ 1074607 h 3488494"/>
                <a:gd name="connsiteX117" fmla="*/ 235615 w 3318614"/>
                <a:gd name="connsiteY117" fmla="*/ 1065898 h 3488494"/>
                <a:gd name="connsiteX118" fmla="*/ 557832 w 3318614"/>
                <a:gd name="connsiteY118" fmla="*/ 996230 h 3488494"/>
                <a:gd name="connsiteX119" fmla="*/ 688460 w 3318614"/>
                <a:gd name="connsiteY119" fmla="*/ 970104 h 3488494"/>
                <a:gd name="connsiteX120" fmla="*/ 392369 w 3318614"/>
                <a:gd name="connsiteY120" fmla="*/ 856893 h 3488494"/>
                <a:gd name="connsiteX121" fmla="*/ 244323 w 3318614"/>
                <a:gd name="connsiteY121" fmla="*/ 717556 h 3488494"/>
                <a:gd name="connsiteX122" fmla="*/ 165946 w 3318614"/>
                <a:gd name="connsiteY122" fmla="*/ 465007 h 3488494"/>
                <a:gd name="connsiteX123" fmla="*/ 279158 w 3318614"/>
                <a:gd name="connsiteY123" fmla="*/ 647887 h 3488494"/>
                <a:gd name="connsiteX124" fmla="*/ 374952 w 3318614"/>
                <a:gd name="connsiteY124" fmla="*/ 822058 h 3488494"/>
                <a:gd name="connsiteX125" fmla="*/ 679752 w 3318614"/>
                <a:gd name="connsiteY125" fmla="*/ 900436 h 3488494"/>
                <a:gd name="connsiteX126" fmla="*/ 766838 w 3318614"/>
                <a:gd name="connsiteY126" fmla="*/ 839476 h 3488494"/>
                <a:gd name="connsiteX127" fmla="*/ 618792 w 3318614"/>
                <a:gd name="connsiteY127" fmla="*/ 456298 h 3488494"/>
                <a:gd name="connsiteX128" fmla="*/ 507165 w 3318614"/>
                <a:gd name="connsiteY128" fmla="*/ 239240 h 3488494"/>
                <a:gd name="connsiteX129" fmla="*/ 538603 w 3318614"/>
                <a:gd name="connsiteY129" fmla="*/ 1071 h 3488494"/>
                <a:gd name="connsiteX130" fmla="*/ 609600 w 3318614"/>
                <a:gd name="connsiteY130" fmla="*/ 261680 h 3488494"/>
                <a:gd name="connsiteX131" fmla="*/ 878364 w 3318614"/>
                <a:gd name="connsiteY131" fmla="*/ 809182 h 3488494"/>
                <a:gd name="connsiteX132" fmla="*/ 786330 w 3318614"/>
                <a:gd name="connsiteY132" fmla="*/ 208587 h 3488494"/>
                <a:gd name="connsiteX133" fmla="*/ 932813 w 3318614"/>
                <a:gd name="connsiteY133" fmla="*/ 12405 h 3488494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59551 w 3318614"/>
                <a:gd name="connsiteY2" fmla="*/ 47529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942214 w 3318614"/>
                <a:gd name="connsiteY0" fmla="*/ 614286 h 3540840"/>
                <a:gd name="connsiteX1" fmla="*/ 1317819 w 3318614"/>
                <a:gd name="connsiteY1" fmla="*/ 14575 h 3540840"/>
                <a:gd name="connsiteX2" fmla="*/ 1198621 w 3318614"/>
                <a:gd name="connsiteY2" fmla="*/ 413429 h 3540840"/>
                <a:gd name="connsiteX3" fmla="*/ 1013152 w 3318614"/>
                <a:gd name="connsiteY3" fmla="*/ 886895 h 3540840"/>
                <a:gd name="connsiteX4" fmla="*/ 1779263 w 3318614"/>
                <a:gd name="connsiteY4" fmla="*/ 2048252 h 3540840"/>
                <a:gd name="connsiteX5" fmla="*/ 2064415 w 3318614"/>
                <a:gd name="connsiteY5" fmla="*/ 2328736 h 3540840"/>
                <a:gd name="connsiteX6" fmla="*/ 2290838 w 3318614"/>
                <a:gd name="connsiteY6" fmla="*/ 2250359 h 3540840"/>
                <a:gd name="connsiteX7" fmla="*/ 2473718 w 3318614"/>
                <a:gd name="connsiteY7" fmla="*/ 2093604 h 3540840"/>
                <a:gd name="connsiteX8" fmla="*/ 2508552 w 3318614"/>
                <a:gd name="connsiteY8" fmla="*/ 1771387 h 3540840"/>
                <a:gd name="connsiteX9" fmla="*/ 2543386 w 3318614"/>
                <a:gd name="connsiteY9" fmla="*/ 2032644 h 3540840"/>
                <a:gd name="connsiteX10" fmla="*/ 2508552 w 3318614"/>
                <a:gd name="connsiteY10" fmla="*/ 2137147 h 3540840"/>
                <a:gd name="connsiteX11" fmla="*/ 2752392 w 3318614"/>
                <a:gd name="connsiteY11" fmla="*/ 1962976 h 3540840"/>
                <a:gd name="connsiteX12" fmla="*/ 2839478 w 3318614"/>
                <a:gd name="connsiteY12" fmla="*/ 1893307 h 3540840"/>
                <a:gd name="connsiteX13" fmla="*/ 2717558 w 3318614"/>
                <a:gd name="connsiteY13" fmla="*/ 2067479 h 3540840"/>
                <a:gd name="connsiteX14" fmla="*/ 2665306 w 3318614"/>
                <a:gd name="connsiteY14" fmla="*/ 2111022 h 3540840"/>
                <a:gd name="connsiteX15" fmla="*/ 2848186 w 3318614"/>
                <a:gd name="connsiteY15" fmla="*/ 2041353 h 3540840"/>
                <a:gd name="connsiteX16" fmla="*/ 2874312 w 3318614"/>
                <a:gd name="connsiteY16" fmla="*/ 2023936 h 3540840"/>
                <a:gd name="connsiteX17" fmla="*/ 2769809 w 3318614"/>
                <a:gd name="connsiteY17" fmla="*/ 2111022 h 3540840"/>
                <a:gd name="connsiteX18" fmla="*/ 2595638 w 3318614"/>
                <a:gd name="connsiteY18" fmla="*/ 2137147 h 3540840"/>
                <a:gd name="connsiteX19" fmla="*/ 2404049 w 3318614"/>
                <a:gd name="connsiteY19" fmla="*/ 2267776 h 3540840"/>
                <a:gd name="connsiteX20" fmla="*/ 2421466 w 3318614"/>
                <a:gd name="connsiteY20" fmla="*/ 2441947 h 3540840"/>
                <a:gd name="connsiteX21" fmla="*/ 2552095 w 3318614"/>
                <a:gd name="connsiteY21" fmla="*/ 2485490 h 3540840"/>
                <a:gd name="connsiteX22" fmla="*/ 2726266 w 3318614"/>
                <a:gd name="connsiteY22" fmla="*/ 2415822 h 3540840"/>
                <a:gd name="connsiteX23" fmla="*/ 2856895 w 3318614"/>
                <a:gd name="connsiteY23" fmla="*/ 2407113 h 3540840"/>
                <a:gd name="connsiteX24" fmla="*/ 2891729 w 3318614"/>
                <a:gd name="connsiteY24" fmla="*/ 2293902 h 3540840"/>
                <a:gd name="connsiteX25" fmla="*/ 2883020 w 3318614"/>
                <a:gd name="connsiteY25" fmla="*/ 2128439 h 3540840"/>
                <a:gd name="connsiteX26" fmla="*/ 3048483 w 3318614"/>
                <a:gd name="connsiteY26" fmla="*/ 2050062 h 3540840"/>
                <a:gd name="connsiteX27" fmla="*/ 2926563 w 3318614"/>
                <a:gd name="connsiteY27" fmla="*/ 2137147 h 3540840"/>
                <a:gd name="connsiteX28" fmla="*/ 2917855 w 3318614"/>
                <a:gd name="connsiteY28" fmla="*/ 2224233 h 3540840"/>
                <a:gd name="connsiteX29" fmla="*/ 2935272 w 3318614"/>
                <a:gd name="connsiteY29" fmla="*/ 2372279 h 3540840"/>
                <a:gd name="connsiteX30" fmla="*/ 2943980 w 3318614"/>
                <a:gd name="connsiteY30" fmla="*/ 2415822 h 3540840"/>
                <a:gd name="connsiteX31" fmla="*/ 3046427 w 3318614"/>
                <a:gd name="connsiteY31" fmla="*/ 2349870 h 3540840"/>
                <a:gd name="connsiteX32" fmla="*/ 3074609 w 3318614"/>
                <a:gd name="connsiteY32" fmla="*/ 2189399 h 3540840"/>
                <a:gd name="connsiteX33" fmla="*/ 3092026 w 3318614"/>
                <a:gd name="connsiteY33" fmla="*/ 2398404 h 3540840"/>
                <a:gd name="connsiteX34" fmla="*/ 3013649 w 3318614"/>
                <a:gd name="connsiteY34" fmla="*/ 2476782 h 3540840"/>
                <a:gd name="connsiteX35" fmla="*/ 2752392 w 3318614"/>
                <a:gd name="connsiteY35" fmla="*/ 2441947 h 3540840"/>
                <a:gd name="connsiteX36" fmla="*/ 2560803 w 3318614"/>
                <a:gd name="connsiteY36" fmla="*/ 2598702 h 3540840"/>
                <a:gd name="connsiteX37" fmla="*/ 2595638 w 3318614"/>
                <a:gd name="connsiteY37" fmla="*/ 2720622 h 3540840"/>
                <a:gd name="connsiteX38" fmla="*/ 2743683 w 3318614"/>
                <a:gd name="connsiteY38" fmla="*/ 2807707 h 3540840"/>
                <a:gd name="connsiteX39" fmla="*/ 2856895 w 3318614"/>
                <a:gd name="connsiteY39" fmla="*/ 2781582 h 3540840"/>
                <a:gd name="connsiteX40" fmla="*/ 3022358 w 3318614"/>
                <a:gd name="connsiteY40" fmla="*/ 2642244 h 3540840"/>
                <a:gd name="connsiteX41" fmla="*/ 3118152 w 3318614"/>
                <a:gd name="connsiteY41" fmla="*/ 2563867 h 3540840"/>
                <a:gd name="connsiteX42" fmla="*/ 3205238 w 3318614"/>
                <a:gd name="connsiteY42" fmla="*/ 2624827 h 3540840"/>
                <a:gd name="connsiteX43" fmla="*/ 3109443 w 3318614"/>
                <a:gd name="connsiteY43" fmla="*/ 2616119 h 3540840"/>
                <a:gd name="connsiteX44" fmla="*/ 3004940 w 3318614"/>
                <a:gd name="connsiteY44" fmla="*/ 2755456 h 3540840"/>
                <a:gd name="connsiteX45" fmla="*/ 3187820 w 3318614"/>
                <a:gd name="connsiteY45" fmla="*/ 2755456 h 3540840"/>
                <a:gd name="connsiteX46" fmla="*/ 3318449 w 3318614"/>
                <a:gd name="connsiteY46" fmla="*/ 2807707 h 3540840"/>
                <a:gd name="connsiteX47" fmla="*/ 3161695 w 3318614"/>
                <a:gd name="connsiteY47" fmla="*/ 2790290 h 3540840"/>
                <a:gd name="connsiteX48" fmla="*/ 2909146 w 3318614"/>
                <a:gd name="connsiteY48" fmla="*/ 2851250 h 3540840"/>
                <a:gd name="connsiteX49" fmla="*/ 2952689 w 3318614"/>
                <a:gd name="connsiteY49" fmla="*/ 2851250 h 3540840"/>
                <a:gd name="connsiteX50" fmla="*/ 3085889 w 3318614"/>
                <a:gd name="connsiteY50" fmla="*/ 2996496 h 3540840"/>
                <a:gd name="connsiteX51" fmla="*/ 3013649 w 3318614"/>
                <a:gd name="connsiteY51" fmla="*/ 3156050 h 3540840"/>
                <a:gd name="connsiteX52" fmla="*/ 2999167 w 3318614"/>
                <a:gd name="connsiteY52" fmla="*/ 3018373 h 3540840"/>
                <a:gd name="connsiteX53" fmla="*/ 2813352 w 3318614"/>
                <a:gd name="connsiteY53" fmla="*/ 2842542 h 3540840"/>
                <a:gd name="connsiteX54" fmla="*/ 2726266 w 3318614"/>
                <a:gd name="connsiteY54" fmla="*/ 2833833 h 3540840"/>
                <a:gd name="connsiteX55" fmla="*/ 2848186 w 3318614"/>
                <a:gd name="connsiteY55" fmla="*/ 3034130 h 3540840"/>
                <a:gd name="connsiteX56" fmla="*/ 2943980 w 3318614"/>
                <a:gd name="connsiteY56" fmla="*/ 3121216 h 3540840"/>
                <a:gd name="connsiteX57" fmla="*/ 2978815 w 3318614"/>
                <a:gd name="connsiteY57" fmla="*/ 3077673 h 3540840"/>
                <a:gd name="connsiteX58" fmla="*/ 2961398 w 3318614"/>
                <a:gd name="connsiteY58" fmla="*/ 3182176 h 3540840"/>
                <a:gd name="connsiteX59" fmla="*/ 2769809 w 3318614"/>
                <a:gd name="connsiteY59" fmla="*/ 3095090 h 3540840"/>
                <a:gd name="connsiteX60" fmla="*/ 2656598 w 3318614"/>
                <a:gd name="connsiteY60" fmla="*/ 2868667 h 3540840"/>
                <a:gd name="connsiteX61" fmla="*/ 2491135 w 3318614"/>
                <a:gd name="connsiteY61" fmla="*/ 2825124 h 3540840"/>
                <a:gd name="connsiteX62" fmla="*/ 2386632 w 3318614"/>
                <a:gd name="connsiteY62" fmla="*/ 2912210 h 3540840"/>
                <a:gd name="connsiteX63" fmla="*/ 2412758 w 3318614"/>
                <a:gd name="connsiteY63" fmla="*/ 3095090 h 3540840"/>
                <a:gd name="connsiteX64" fmla="*/ 2525969 w 3318614"/>
                <a:gd name="connsiteY64" fmla="*/ 3243136 h 3540840"/>
                <a:gd name="connsiteX65" fmla="*/ 2900438 w 3318614"/>
                <a:gd name="connsiteY65" fmla="*/ 3452142 h 3540840"/>
                <a:gd name="connsiteX66" fmla="*/ 2543386 w 3318614"/>
                <a:gd name="connsiteY66" fmla="*/ 3312804 h 3540840"/>
                <a:gd name="connsiteX67" fmla="*/ 2499843 w 3318614"/>
                <a:gd name="connsiteY67" fmla="*/ 3399890 h 3540840"/>
                <a:gd name="connsiteX68" fmla="*/ 2534678 w 3318614"/>
                <a:gd name="connsiteY68" fmla="*/ 3504393 h 3540840"/>
                <a:gd name="connsiteX69" fmla="*/ 2639180 w 3318614"/>
                <a:gd name="connsiteY69" fmla="*/ 3539227 h 3540840"/>
                <a:gd name="connsiteX70" fmla="*/ 2482426 w 3318614"/>
                <a:gd name="connsiteY70" fmla="*/ 3513102 h 3540840"/>
                <a:gd name="connsiteX71" fmla="*/ 2473718 w 3318614"/>
                <a:gd name="connsiteY71" fmla="*/ 3330222 h 3540840"/>
                <a:gd name="connsiteX72" fmla="*/ 2386632 w 3318614"/>
                <a:gd name="connsiteY72" fmla="*/ 3156050 h 3540840"/>
                <a:gd name="connsiteX73" fmla="*/ 2316963 w 3318614"/>
                <a:gd name="connsiteY73" fmla="*/ 3321513 h 3540840"/>
                <a:gd name="connsiteX74" fmla="*/ 2238586 w 3318614"/>
                <a:gd name="connsiteY74" fmla="*/ 3443433 h 3540840"/>
                <a:gd name="connsiteX75" fmla="*/ 2290838 w 3318614"/>
                <a:gd name="connsiteY75" fmla="*/ 3521810 h 3540840"/>
                <a:gd name="connsiteX76" fmla="*/ 2195043 w 3318614"/>
                <a:gd name="connsiteY76" fmla="*/ 3434724 h 3540840"/>
                <a:gd name="connsiteX77" fmla="*/ 2325672 w 3318614"/>
                <a:gd name="connsiteY77" fmla="*/ 3208302 h 3540840"/>
                <a:gd name="connsiteX78" fmla="*/ 2290838 w 3318614"/>
                <a:gd name="connsiteY78" fmla="*/ 2955753 h 3540840"/>
                <a:gd name="connsiteX79" fmla="*/ 2142792 w 3318614"/>
                <a:gd name="connsiteY79" fmla="*/ 2938336 h 3540840"/>
                <a:gd name="connsiteX80" fmla="*/ 1942495 w 3318614"/>
                <a:gd name="connsiteY80" fmla="*/ 3103799 h 3540840"/>
                <a:gd name="connsiteX81" fmla="*/ 1994746 w 3318614"/>
                <a:gd name="connsiteY81" fmla="*/ 3304096 h 3540840"/>
                <a:gd name="connsiteX82" fmla="*/ 2090540 w 3318614"/>
                <a:gd name="connsiteY82" fmla="*/ 3417307 h 3540840"/>
                <a:gd name="connsiteX83" fmla="*/ 2064415 w 3318614"/>
                <a:gd name="connsiteY83" fmla="*/ 3530519 h 3540840"/>
                <a:gd name="connsiteX84" fmla="*/ 2046998 w 3318614"/>
                <a:gd name="connsiteY84" fmla="*/ 3382473 h 3540840"/>
                <a:gd name="connsiteX85" fmla="*/ 1933786 w 3318614"/>
                <a:gd name="connsiteY85" fmla="*/ 3217010 h 3540840"/>
                <a:gd name="connsiteX86" fmla="*/ 1881535 w 3318614"/>
                <a:gd name="connsiteY86" fmla="*/ 3199593 h 3540840"/>
                <a:gd name="connsiteX87" fmla="*/ 1716072 w 3318614"/>
                <a:gd name="connsiteY87" fmla="*/ 3434724 h 3540840"/>
                <a:gd name="connsiteX88" fmla="*/ 1672529 w 3318614"/>
                <a:gd name="connsiteY88" fmla="*/ 3530519 h 3540840"/>
                <a:gd name="connsiteX89" fmla="*/ 1724780 w 3318614"/>
                <a:gd name="connsiteY89" fmla="*/ 3295387 h 3540840"/>
                <a:gd name="connsiteX90" fmla="*/ 1750906 w 3318614"/>
                <a:gd name="connsiteY90" fmla="*/ 3217010 h 3540840"/>
                <a:gd name="connsiteX91" fmla="*/ 1533192 w 3318614"/>
                <a:gd name="connsiteY91" fmla="*/ 3286679 h 3540840"/>
                <a:gd name="connsiteX92" fmla="*/ 1428689 w 3318614"/>
                <a:gd name="connsiteY92" fmla="*/ 3304096 h 3540840"/>
                <a:gd name="connsiteX93" fmla="*/ 1602860 w 3318614"/>
                <a:gd name="connsiteY93" fmla="*/ 3225719 h 3540840"/>
                <a:gd name="connsiteX94" fmla="*/ 1724780 w 3318614"/>
                <a:gd name="connsiteY94" fmla="*/ 3199593 h 3540840"/>
                <a:gd name="connsiteX95" fmla="*/ 1994746 w 3318614"/>
                <a:gd name="connsiteY95" fmla="*/ 2973170 h 3540840"/>
                <a:gd name="connsiteX96" fmla="*/ 2055706 w 3318614"/>
                <a:gd name="connsiteY96" fmla="*/ 2842542 h 3540840"/>
                <a:gd name="connsiteX97" fmla="*/ 1916369 w 3318614"/>
                <a:gd name="connsiteY97" fmla="*/ 2764164 h 3540840"/>
                <a:gd name="connsiteX98" fmla="*/ 1698655 w 3318614"/>
                <a:gd name="connsiteY98" fmla="*/ 2859959 h 3540840"/>
                <a:gd name="connsiteX99" fmla="*/ 1611569 w 3318614"/>
                <a:gd name="connsiteY99" fmla="*/ 3034130 h 3540840"/>
                <a:gd name="connsiteX100" fmla="*/ 1689946 w 3318614"/>
                <a:gd name="connsiteY100" fmla="*/ 3095090 h 3540840"/>
                <a:gd name="connsiteX101" fmla="*/ 1568026 w 3318614"/>
                <a:gd name="connsiteY101" fmla="*/ 3095090 h 3540840"/>
                <a:gd name="connsiteX102" fmla="*/ 1655112 w 3318614"/>
                <a:gd name="connsiteY102" fmla="*/ 2851250 h 3540840"/>
                <a:gd name="connsiteX103" fmla="*/ 1437398 w 3318614"/>
                <a:gd name="connsiteY103" fmla="*/ 2833833 h 3540840"/>
                <a:gd name="connsiteX104" fmla="*/ 1306769 w 3318614"/>
                <a:gd name="connsiteY104" fmla="*/ 2772873 h 3540840"/>
                <a:gd name="connsiteX105" fmla="*/ 1385146 w 3318614"/>
                <a:gd name="connsiteY105" fmla="*/ 2729330 h 3540840"/>
                <a:gd name="connsiteX106" fmla="*/ 1437398 w 3318614"/>
                <a:gd name="connsiteY106" fmla="*/ 2798999 h 3540840"/>
                <a:gd name="connsiteX107" fmla="*/ 1611569 w 3318614"/>
                <a:gd name="connsiteY107" fmla="*/ 2807707 h 3540840"/>
                <a:gd name="connsiteX108" fmla="*/ 1794449 w 3318614"/>
                <a:gd name="connsiteY108" fmla="*/ 2755456 h 3540840"/>
                <a:gd name="connsiteX109" fmla="*/ 1968620 w 3318614"/>
                <a:gd name="connsiteY109" fmla="*/ 2624827 h 3540840"/>
                <a:gd name="connsiteX110" fmla="*/ 1898952 w 3318614"/>
                <a:gd name="connsiteY110" fmla="*/ 2311319 h 3540840"/>
                <a:gd name="connsiteX111" fmla="*/ 1446106 w 3318614"/>
                <a:gd name="connsiteY111" fmla="*/ 1701719 h 3540840"/>
                <a:gd name="connsiteX112" fmla="*/ 1074097 w 3318614"/>
                <a:gd name="connsiteY112" fmla="*/ 1217599 h 3540840"/>
                <a:gd name="connsiteX113" fmla="*/ 916192 w 3318614"/>
                <a:gd name="connsiteY113" fmla="*/ 1030515 h 3540840"/>
                <a:gd name="connsiteX114" fmla="*/ 644918 w 3318614"/>
                <a:gd name="connsiteY114" fmla="*/ 1065993 h 3540840"/>
                <a:gd name="connsiteX115" fmla="*/ 296575 w 3318614"/>
                <a:gd name="connsiteY115" fmla="*/ 1144370 h 3540840"/>
                <a:gd name="connsiteX116" fmla="*/ 483 w 3318614"/>
                <a:gd name="connsiteY116" fmla="*/ 1126953 h 3540840"/>
                <a:gd name="connsiteX117" fmla="*/ 235615 w 3318614"/>
                <a:gd name="connsiteY117" fmla="*/ 1118244 h 3540840"/>
                <a:gd name="connsiteX118" fmla="*/ 557832 w 3318614"/>
                <a:gd name="connsiteY118" fmla="*/ 1048576 h 3540840"/>
                <a:gd name="connsiteX119" fmla="*/ 688460 w 3318614"/>
                <a:gd name="connsiteY119" fmla="*/ 1022450 h 3540840"/>
                <a:gd name="connsiteX120" fmla="*/ 392369 w 3318614"/>
                <a:gd name="connsiteY120" fmla="*/ 909239 h 3540840"/>
                <a:gd name="connsiteX121" fmla="*/ 244323 w 3318614"/>
                <a:gd name="connsiteY121" fmla="*/ 769902 h 3540840"/>
                <a:gd name="connsiteX122" fmla="*/ 165946 w 3318614"/>
                <a:gd name="connsiteY122" fmla="*/ 517353 h 3540840"/>
                <a:gd name="connsiteX123" fmla="*/ 279158 w 3318614"/>
                <a:gd name="connsiteY123" fmla="*/ 700233 h 3540840"/>
                <a:gd name="connsiteX124" fmla="*/ 374952 w 3318614"/>
                <a:gd name="connsiteY124" fmla="*/ 874404 h 3540840"/>
                <a:gd name="connsiteX125" fmla="*/ 679752 w 3318614"/>
                <a:gd name="connsiteY125" fmla="*/ 952782 h 3540840"/>
                <a:gd name="connsiteX126" fmla="*/ 766838 w 3318614"/>
                <a:gd name="connsiteY126" fmla="*/ 891822 h 3540840"/>
                <a:gd name="connsiteX127" fmla="*/ 618792 w 3318614"/>
                <a:gd name="connsiteY127" fmla="*/ 508644 h 3540840"/>
                <a:gd name="connsiteX128" fmla="*/ 507165 w 3318614"/>
                <a:gd name="connsiteY128" fmla="*/ 291586 h 3540840"/>
                <a:gd name="connsiteX129" fmla="*/ 538603 w 3318614"/>
                <a:gd name="connsiteY129" fmla="*/ 53417 h 3540840"/>
                <a:gd name="connsiteX130" fmla="*/ 609600 w 3318614"/>
                <a:gd name="connsiteY130" fmla="*/ 314026 h 3540840"/>
                <a:gd name="connsiteX131" fmla="*/ 878364 w 3318614"/>
                <a:gd name="connsiteY131" fmla="*/ 861528 h 3540840"/>
                <a:gd name="connsiteX132" fmla="*/ 786330 w 3318614"/>
                <a:gd name="connsiteY132" fmla="*/ 260933 h 3540840"/>
                <a:gd name="connsiteX133" fmla="*/ 932813 w 3318614"/>
                <a:gd name="connsiteY133" fmla="*/ 64751 h 3540840"/>
                <a:gd name="connsiteX0" fmla="*/ 942214 w 3318614"/>
                <a:gd name="connsiteY0" fmla="*/ 601198 h 3527752"/>
                <a:gd name="connsiteX1" fmla="*/ 1130786 w 3318614"/>
                <a:gd name="connsiteY1" fmla="*/ 277391 h 3527752"/>
                <a:gd name="connsiteX2" fmla="*/ 1317819 w 3318614"/>
                <a:gd name="connsiteY2" fmla="*/ 1487 h 3527752"/>
                <a:gd name="connsiteX3" fmla="*/ 1198621 w 3318614"/>
                <a:gd name="connsiteY3" fmla="*/ 400341 h 3527752"/>
                <a:gd name="connsiteX4" fmla="*/ 1013152 w 3318614"/>
                <a:gd name="connsiteY4" fmla="*/ 873807 h 3527752"/>
                <a:gd name="connsiteX5" fmla="*/ 1779263 w 3318614"/>
                <a:gd name="connsiteY5" fmla="*/ 2035164 h 3527752"/>
                <a:gd name="connsiteX6" fmla="*/ 2064415 w 3318614"/>
                <a:gd name="connsiteY6" fmla="*/ 2315648 h 3527752"/>
                <a:gd name="connsiteX7" fmla="*/ 2290838 w 3318614"/>
                <a:gd name="connsiteY7" fmla="*/ 2237271 h 3527752"/>
                <a:gd name="connsiteX8" fmla="*/ 2473718 w 3318614"/>
                <a:gd name="connsiteY8" fmla="*/ 2080516 h 3527752"/>
                <a:gd name="connsiteX9" fmla="*/ 2508552 w 3318614"/>
                <a:gd name="connsiteY9" fmla="*/ 1758299 h 3527752"/>
                <a:gd name="connsiteX10" fmla="*/ 2543386 w 3318614"/>
                <a:gd name="connsiteY10" fmla="*/ 2019556 h 3527752"/>
                <a:gd name="connsiteX11" fmla="*/ 2508552 w 3318614"/>
                <a:gd name="connsiteY11" fmla="*/ 2124059 h 3527752"/>
                <a:gd name="connsiteX12" fmla="*/ 2752392 w 3318614"/>
                <a:gd name="connsiteY12" fmla="*/ 1949888 h 3527752"/>
                <a:gd name="connsiteX13" fmla="*/ 2839478 w 3318614"/>
                <a:gd name="connsiteY13" fmla="*/ 1880219 h 3527752"/>
                <a:gd name="connsiteX14" fmla="*/ 2717558 w 3318614"/>
                <a:gd name="connsiteY14" fmla="*/ 2054391 h 3527752"/>
                <a:gd name="connsiteX15" fmla="*/ 2665306 w 3318614"/>
                <a:gd name="connsiteY15" fmla="*/ 2097934 h 3527752"/>
                <a:gd name="connsiteX16" fmla="*/ 2848186 w 3318614"/>
                <a:gd name="connsiteY16" fmla="*/ 2028265 h 3527752"/>
                <a:gd name="connsiteX17" fmla="*/ 2874312 w 3318614"/>
                <a:gd name="connsiteY17" fmla="*/ 2010848 h 3527752"/>
                <a:gd name="connsiteX18" fmla="*/ 2769809 w 3318614"/>
                <a:gd name="connsiteY18" fmla="*/ 2097934 h 3527752"/>
                <a:gd name="connsiteX19" fmla="*/ 2595638 w 3318614"/>
                <a:gd name="connsiteY19" fmla="*/ 2124059 h 3527752"/>
                <a:gd name="connsiteX20" fmla="*/ 2404049 w 3318614"/>
                <a:gd name="connsiteY20" fmla="*/ 2254688 h 3527752"/>
                <a:gd name="connsiteX21" fmla="*/ 2421466 w 3318614"/>
                <a:gd name="connsiteY21" fmla="*/ 2428859 h 3527752"/>
                <a:gd name="connsiteX22" fmla="*/ 2552095 w 3318614"/>
                <a:gd name="connsiteY22" fmla="*/ 2472402 h 3527752"/>
                <a:gd name="connsiteX23" fmla="*/ 2726266 w 3318614"/>
                <a:gd name="connsiteY23" fmla="*/ 2402734 h 3527752"/>
                <a:gd name="connsiteX24" fmla="*/ 2856895 w 3318614"/>
                <a:gd name="connsiteY24" fmla="*/ 2394025 h 3527752"/>
                <a:gd name="connsiteX25" fmla="*/ 2891729 w 3318614"/>
                <a:gd name="connsiteY25" fmla="*/ 2280814 h 3527752"/>
                <a:gd name="connsiteX26" fmla="*/ 2883020 w 3318614"/>
                <a:gd name="connsiteY26" fmla="*/ 2115351 h 3527752"/>
                <a:gd name="connsiteX27" fmla="*/ 3048483 w 3318614"/>
                <a:gd name="connsiteY27" fmla="*/ 2036974 h 3527752"/>
                <a:gd name="connsiteX28" fmla="*/ 2926563 w 3318614"/>
                <a:gd name="connsiteY28" fmla="*/ 2124059 h 3527752"/>
                <a:gd name="connsiteX29" fmla="*/ 2917855 w 3318614"/>
                <a:gd name="connsiteY29" fmla="*/ 2211145 h 3527752"/>
                <a:gd name="connsiteX30" fmla="*/ 2935272 w 3318614"/>
                <a:gd name="connsiteY30" fmla="*/ 2359191 h 3527752"/>
                <a:gd name="connsiteX31" fmla="*/ 2943980 w 3318614"/>
                <a:gd name="connsiteY31" fmla="*/ 2402734 h 3527752"/>
                <a:gd name="connsiteX32" fmla="*/ 3046427 w 3318614"/>
                <a:gd name="connsiteY32" fmla="*/ 2336782 h 3527752"/>
                <a:gd name="connsiteX33" fmla="*/ 3074609 w 3318614"/>
                <a:gd name="connsiteY33" fmla="*/ 2176311 h 3527752"/>
                <a:gd name="connsiteX34" fmla="*/ 3092026 w 3318614"/>
                <a:gd name="connsiteY34" fmla="*/ 2385316 h 3527752"/>
                <a:gd name="connsiteX35" fmla="*/ 3013649 w 3318614"/>
                <a:gd name="connsiteY35" fmla="*/ 2463694 h 3527752"/>
                <a:gd name="connsiteX36" fmla="*/ 2752392 w 3318614"/>
                <a:gd name="connsiteY36" fmla="*/ 2428859 h 3527752"/>
                <a:gd name="connsiteX37" fmla="*/ 2560803 w 3318614"/>
                <a:gd name="connsiteY37" fmla="*/ 2585614 h 3527752"/>
                <a:gd name="connsiteX38" fmla="*/ 2595638 w 3318614"/>
                <a:gd name="connsiteY38" fmla="*/ 2707534 h 3527752"/>
                <a:gd name="connsiteX39" fmla="*/ 2743683 w 3318614"/>
                <a:gd name="connsiteY39" fmla="*/ 2794619 h 3527752"/>
                <a:gd name="connsiteX40" fmla="*/ 2856895 w 3318614"/>
                <a:gd name="connsiteY40" fmla="*/ 2768494 h 3527752"/>
                <a:gd name="connsiteX41" fmla="*/ 3022358 w 3318614"/>
                <a:gd name="connsiteY41" fmla="*/ 2629156 h 3527752"/>
                <a:gd name="connsiteX42" fmla="*/ 3118152 w 3318614"/>
                <a:gd name="connsiteY42" fmla="*/ 2550779 h 3527752"/>
                <a:gd name="connsiteX43" fmla="*/ 3205238 w 3318614"/>
                <a:gd name="connsiteY43" fmla="*/ 2611739 h 3527752"/>
                <a:gd name="connsiteX44" fmla="*/ 3109443 w 3318614"/>
                <a:gd name="connsiteY44" fmla="*/ 2603031 h 3527752"/>
                <a:gd name="connsiteX45" fmla="*/ 3004940 w 3318614"/>
                <a:gd name="connsiteY45" fmla="*/ 2742368 h 3527752"/>
                <a:gd name="connsiteX46" fmla="*/ 3187820 w 3318614"/>
                <a:gd name="connsiteY46" fmla="*/ 2742368 h 3527752"/>
                <a:gd name="connsiteX47" fmla="*/ 3318449 w 3318614"/>
                <a:gd name="connsiteY47" fmla="*/ 2794619 h 3527752"/>
                <a:gd name="connsiteX48" fmla="*/ 3161695 w 3318614"/>
                <a:gd name="connsiteY48" fmla="*/ 2777202 h 3527752"/>
                <a:gd name="connsiteX49" fmla="*/ 2909146 w 3318614"/>
                <a:gd name="connsiteY49" fmla="*/ 2838162 h 3527752"/>
                <a:gd name="connsiteX50" fmla="*/ 2952689 w 3318614"/>
                <a:gd name="connsiteY50" fmla="*/ 2838162 h 3527752"/>
                <a:gd name="connsiteX51" fmla="*/ 3085889 w 3318614"/>
                <a:gd name="connsiteY51" fmla="*/ 2983408 h 3527752"/>
                <a:gd name="connsiteX52" fmla="*/ 3013649 w 3318614"/>
                <a:gd name="connsiteY52" fmla="*/ 3142962 h 3527752"/>
                <a:gd name="connsiteX53" fmla="*/ 2999167 w 3318614"/>
                <a:gd name="connsiteY53" fmla="*/ 3005285 h 3527752"/>
                <a:gd name="connsiteX54" fmla="*/ 2813352 w 3318614"/>
                <a:gd name="connsiteY54" fmla="*/ 2829454 h 3527752"/>
                <a:gd name="connsiteX55" fmla="*/ 2726266 w 3318614"/>
                <a:gd name="connsiteY55" fmla="*/ 2820745 h 3527752"/>
                <a:gd name="connsiteX56" fmla="*/ 2848186 w 3318614"/>
                <a:gd name="connsiteY56" fmla="*/ 3021042 h 3527752"/>
                <a:gd name="connsiteX57" fmla="*/ 2943980 w 3318614"/>
                <a:gd name="connsiteY57" fmla="*/ 3108128 h 3527752"/>
                <a:gd name="connsiteX58" fmla="*/ 2978815 w 3318614"/>
                <a:gd name="connsiteY58" fmla="*/ 3064585 h 3527752"/>
                <a:gd name="connsiteX59" fmla="*/ 2961398 w 3318614"/>
                <a:gd name="connsiteY59" fmla="*/ 3169088 h 3527752"/>
                <a:gd name="connsiteX60" fmla="*/ 2769809 w 3318614"/>
                <a:gd name="connsiteY60" fmla="*/ 3082002 h 3527752"/>
                <a:gd name="connsiteX61" fmla="*/ 2656598 w 3318614"/>
                <a:gd name="connsiteY61" fmla="*/ 2855579 h 3527752"/>
                <a:gd name="connsiteX62" fmla="*/ 2491135 w 3318614"/>
                <a:gd name="connsiteY62" fmla="*/ 2812036 h 3527752"/>
                <a:gd name="connsiteX63" fmla="*/ 2386632 w 3318614"/>
                <a:gd name="connsiteY63" fmla="*/ 2899122 h 3527752"/>
                <a:gd name="connsiteX64" fmla="*/ 2412758 w 3318614"/>
                <a:gd name="connsiteY64" fmla="*/ 3082002 h 3527752"/>
                <a:gd name="connsiteX65" fmla="*/ 2525969 w 3318614"/>
                <a:gd name="connsiteY65" fmla="*/ 3230048 h 3527752"/>
                <a:gd name="connsiteX66" fmla="*/ 2900438 w 3318614"/>
                <a:gd name="connsiteY66" fmla="*/ 3439054 h 3527752"/>
                <a:gd name="connsiteX67" fmla="*/ 2543386 w 3318614"/>
                <a:gd name="connsiteY67" fmla="*/ 3299716 h 3527752"/>
                <a:gd name="connsiteX68" fmla="*/ 2499843 w 3318614"/>
                <a:gd name="connsiteY68" fmla="*/ 3386802 h 3527752"/>
                <a:gd name="connsiteX69" fmla="*/ 2534678 w 3318614"/>
                <a:gd name="connsiteY69" fmla="*/ 3491305 h 3527752"/>
                <a:gd name="connsiteX70" fmla="*/ 2639180 w 3318614"/>
                <a:gd name="connsiteY70" fmla="*/ 3526139 h 3527752"/>
                <a:gd name="connsiteX71" fmla="*/ 2482426 w 3318614"/>
                <a:gd name="connsiteY71" fmla="*/ 3500014 h 3527752"/>
                <a:gd name="connsiteX72" fmla="*/ 2473718 w 3318614"/>
                <a:gd name="connsiteY72" fmla="*/ 3317134 h 3527752"/>
                <a:gd name="connsiteX73" fmla="*/ 2386632 w 3318614"/>
                <a:gd name="connsiteY73" fmla="*/ 3142962 h 3527752"/>
                <a:gd name="connsiteX74" fmla="*/ 2316963 w 3318614"/>
                <a:gd name="connsiteY74" fmla="*/ 3308425 h 3527752"/>
                <a:gd name="connsiteX75" fmla="*/ 2238586 w 3318614"/>
                <a:gd name="connsiteY75" fmla="*/ 3430345 h 3527752"/>
                <a:gd name="connsiteX76" fmla="*/ 2290838 w 3318614"/>
                <a:gd name="connsiteY76" fmla="*/ 3508722 h 3527752"/>
                <a:gd name="connsiteX77" fmla="*/ 2195043 w 3318614"/>
                <a:gd name="connsiteY77" fmla="*/ 3421636 h 3527752"/>
                <a:gd name="connsiteX78" fmla="*/ 2325672 w 3318614"/>
                <a:gd name="connsiteY78" fmla="*/ 3195214 h 3527752"/>
                <a:gd name="connsiteX79" fmla="*/ 2290838 w 3318614"/>
                <a:gd name="connsiteY79" fmla="*/ 2942665 h 3527752"/>
                <a:gd name="connsiteX80" fmla="*/ 2142792 w 3318614"/>
                <a:gd name="connsiteY80" fmla="*/ 2925248 h 3527752"/>
                <a:gd name="connsiteX81" fmla="*/ 1942495 w 3318614"/>
                <a:gd name="connsiteY81" fmla="*/ 3090711 h 3527752"/>
                <a:gd name="connsiteX82" fmla="*/ 1994746 w 3318614"/>
                <a:gd name="connsiteY82" fmla="*/ 3291008 h 3527752"/>
                <a:gd name="connsiteX83" fmla="*/ 2090540 w 3318614"/>
                <a:gd name="connsiteY83" fmla="*/ 3404219 h 3527752"/>
                <a:gd name="connsiteX84" fmla="*/ 2064415 w 3318614"/>
                <a:gd name="connsiteY84" fmla="*/ 3517431 h 3527752"/>
                <a:gd name="connsiteX85" fmla="*/ 2046998 w 3318614"/>
                <a:gd name="connsiteY85" fmla="*/ 3369385 h 3527752"/>
                <a:gd name="connsiteX86" fmla="*/ 1933786 w 3318614"/>
                <a:gd name="connsiteY86" fmla="*/ 3203922 h 3527752"/>
                <a:gd name="connsiteX87" fmla="*/ 1881535 w 3318614"/>
                <a:gd name="connsiteY87" fmla="*/ 3186505 h 3527752"/>
                <a:gd name="connsiteX88" fmla="*/ 1716072 w 3318614"/>
                <a:gd name="connsiteY88" fmla="*/ 3421636 h 3527752"/>
                <a:gd name="connsiteX89" fmla="*/ 1672529 w 3318614"/>
                <a:gd name="connsiteY89" fmla="*/ 3517431 h 3527752"/>
                <a:gd name="connsiteX90" fmla="*/ 1724780 w 3318614"/>
                <a:gd name="connsiteY90" fmla="*/ 3282299 h 3527752"/>
                <a:gd name="connsiteX91" fmla="*/ 1750906 w 3318614"/>
                <a:gd name="connsiteY91" fmla="*/ 3203922 h 3527752"/>
                <a:gd name="connsiteX92" fmla="*/ 1533192 w 3318614"/>
                <a:gd name="connsiteY92" fmla="*/ 3273591 h 3527752"/>
                <a:gd name="connsiteX93" fmla="*/ 1428689 w 3318614"/>
                <a:gd name="connsiteY93" fmla="*/ 3291008 h 3527752"/>
                <a:gd name="connsiteX94" fmla="*/ 1602860 w 3318614"/>
                <a:gd name="connsiteY94" fmla="*/ 3212631 h 3527752"/>
                <a:gd name="connsiteX95" fmla="*/ 1724780 w 3318614"/>
                <a:gd name="connsiteY95" fmla="*/ 3186505 h 3527752"/>
                <a:gd name="connsiteX96" fmla="*/ 1994746 w 3318614"/>
                <a:gd name="connsiteY96" fmla="*/ 2960082 h 3527752"/>
                <a:gd name="connsiteX97" fmla="*/ 2055706 w 3318614"/>
                <a:gd name="connsiteY97" fmla="*/ 2829454 h 3527752"/>
                <a:gd name="connsiteX98" fmla="*/ 1916369 w 3318614"/>
                <a:gd name="connsiteY98" fmla="*/ 2751076 h 3527752"/>
                <a:gd name="connsiteX99" fmla="*/ 1698655 w 3318614"/>
                <a:gd name="connsiteY99" fmla="*/ 2846871 h 3527752"/>
                <a:gd name="connsiteX100" fmla="*/ 1611569 w 3318614"/>
                <a:gd name="connsiteY100" fmla="*/ 3021042 h 3527752"/>
                <a:gd name="connsiteX101" fmla="*/ 1689946 w 3318614"/>
                <a:gd name="connsiteY101" fmla="*/ 3082002 h 3527752"/>
                <a:gd name="connsiteX102" fmla="*/ 1568026 w 3318614"/>
                <a:gd name="connsiteY102" fmla="*/ 3082002 h 3527752"/>
                <a:gd name="connsiteX103" fmla="*/ 1655112 w 3318614"/>
                <a:gd name="connsiteY103" fmla="*/ 2838162 h 3527752"/>
                <a:gd name="connsiteX104" fmla="*/ 1437398 w 3318614"/>
                <a:gd name="connsiteY104" fmla="*/ 2820745 h 3527752"/>
                <a:gd name="connsiteX105" fmla="*/ 1306769 w 3318614"/>
                <a:gd name="connsiteY105" fmla="*/ 2759785 h 3527752"/>
                <a:gd name="connsiteX106" fmla="*/ 1385146 w 3318614"/>
                <a:gd name="connsiteY106" fmla="*/ 2716242 h 3527752"/>
                <a:gd name="connsiteX107" fmla="*/ 1437398 w 3318614"/>
                <a:gd name="connsiteY107" fmla="*/ 2785911 h 3527752"/>
                <a:gd name="connsiteX108" fmla="*/ 1611569 w 3318614"/>
                <a:gd name="connsiteY108" fmla="*/ 2794619 h 3527752"/>
                <a:gd name="connsiteX109" fmla="*/ 1794449 w 3318614"/>
                <a:gd name="connsiteY109" fmla="*/ 2742368 h 3527752"/>
                <a:gd name="connsiteX110" fmla="*/ 1968620 w 3318614"/>
                <a:gd name="connsiteY110" fmla="*/ 2611739 h 3527752"/>
                <a:gd name="connsiteX111" fmla="*/ 1898952 w 3318614"/>
                <a:gd name="connsiteY111" fmla="*/ 2298231 h 3527752"/>
                <a:gd name="connsiteX112" fmla="*/ 1446106 w 3318614"/>
                <a:gd name="connsiteY112" fmla="*/ 1688631 h 3527752"/>
                <a:gd name="connsiteX113" fmla="*/ 1074097 w 3318614"/>
                <a:gd name="connsiteY113" fmla="*/ 1204511 h 3527752"/>
                <a:gd name="connsiteX114" fmla="*/ 916192 w 3318614"/>
                <a:gd name="connsiteY114" fmla="*/ 1017427 h 3527752"/>
                <a:gd name="connsiteX115" fmla="*/ 644918 w 3318614"/>
                <a:gd name="connsiteY115" fmla="*/ 1052905 h 3527752"/>
                <a:gd name="connsiteX116" fmla="*/ 296575 w 3318614"/>
                <a:gd name="connsiteY116" fmla="*/ 1131282 h 3527752"/>
                <a:gd name="connsiteX117" fmla="*/ 483 w 3318614"/>
                <a:gd name="connsiteY117" fmla="*/ 1113865 h 3527752"/>
                <a:gd name="connsiteX118" fmla="*/ 235615 w 3318614"/>
                <a:gd name="connsiteY118" fmla="*/ 1105156 h 3527752"/>
                <a:gd name="connsiteX119" fmla="*/ 557832 w 3318614"/>
                <a:gd name="connsiteY119" fmla="*/ 1035488 h 3527752"/>
                <a:gd name="connsiteX120" fmla="*/ 688460 w 3318614"/>
                <a:gd name="connsiteY120" fmla="*/ 1009362 h 3527752"/>
                <a:gd name="connsiteX121" fmla="*/ 392369 w 3318614"/>
                <a:gd name="connsiteY121" fmla="*/ 896151 h 3527752"/>
                <a:gd name="connsiteX122" fmla="*/ 244323 w 3318614"/>
                <a:gd name="connsiteY122" fmla="*/ 756814 h 3527752"/>
                <a:gd name="connsiteX123" fmla="*/ 165946 w 3318614"/>
                <a:gd name="connsiteY123" fmla="*/ 504265 h 3527752"/>
                <a:gd name="connsiteX124" fmla="*/ 279158 w 3318614"/>
                <a:gd name="connsiteY124" fmla="*/ 687145 h 3527752"/>
                <a:gd name="connsiteX125" fmla="*/ 374952 w 3318614"/>
                <a:gd name="connsiteY125" fmla="*/ 861316 h 3527752"/>
                <a:gd name="connsiteX126" fmla="*/ 679752 w 3318614"/>
                <a:gd name="connsiteY126" fmla="*/ 939694 h 3527752"/>
                <a:gd name="connsiteX127" fmla="*/ 766838 w 3318614"/>
                <a:gd name="connsiteY127" fmla="*/ 878734 h 3527752"/>
                <a:gd name="connsiteX128" fmla="*/ 618792 w 3318614"/>
                <a:gd name="connsiteY128" fmla="*/ 495556 h 3527752"/>
                <a:gd name="connsiteX129" fmla="*/ 507165 w 3318614"/>
                <a:gd name="connsiteY129" fmla="*/ 278498 h 3527752"/>
                <a:gd name="connsiteX130" fmla="*/ 538603 w 3318614"/>
                <a:gd name="connsiteY130" fmla="*/ 40329 h 3527752"/>
                <a:gd name="connsiteX131" fmla="*/ 609600 w 3318614"/>
                <a:gd name="connsiteY131" fmla="*/ 300938 h 3527752"/>
                <a:gd name="connsiteX132" fmla="*/ 878364 w 3318614"/>
                <a:gd name="connsiteY132" fmla="*/ 848440 h 3527752"/>
                <a:gd name="connsiteX133" fmla="*/ 786330 w 3318614"/>
                <a:gd name="connsiteY133" fmla="*/ 247845 h 3527752"/>
                <a:gd name="connsiteX134" fmla="*/ 932813 w 3318614"/>
                <a:gd name="connsiteY134" fmla="*/ 51663 h 3527752"/>
                <a:gd name="connsiteX0" fmla="*/ 942214 w 3318614"/>
                <a:gd name="connsiteY0" fmla="*/ 600997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1028019 w 3318614"/>
                <a:gd name="connsiteY0" fmla="*/ 570928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433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932813 w 3318614"/>
                <a:gd name="connsiteY136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875120 w 3318614"/>
                <a:gd name="connsiteY136" fmla="*/ 297907 h 3527509"/>
                <a:gd name="connsiteX0" fmla="*/ 930638 w 3318614"/>
                <a:gd name="connsiteY0" fmla="*/ 1022485 h 3757603"/>
                <a:gd name="connsiteX1" fmla="*/ 1037874 w 3318614"/>
                <a:gd name="connsiteY1" fmla="*/ 779330 h 3757603"/>
                <a:gd name="connsiteX2" fmla="*/ 1144223 w 3318614"/>
                <a:gd name="connsiteY2" fmla="*/ 540539 h 3757603"/>
                <a:gd name="connsiteX3" fmla="*/ 1317819 w 3318614"/>
                <a:gd name="connsiteY3" fmla="*/ 231338 h 3757603"/>
                <a:gd name="connsiteX4" fmla="*/ 1198621 w 3318614"/>
                <a:gd name="connsiteY4" fmla="*/ 630192 h 3757603"/>
                <a:gd name="connsiteX5" fmla="*/ 1013152 w 3318614"/>
                <a:gd name="connsiteY5" fmla="*/ 1103658 h 3757603"/>
                <a:gd name="connsiteX6" fmla="*/ 1779263 w 3318614"/>
                <a:gd name="connsiteY6" fmla="*/ 2265015 h 3757603"/>
                <a:gd name="connsiteX7" fmla="*/ 2064415 w 3318614"/>
                <a:gd name="connsiteY7" fmla="*/ 2545499 h 3757603"/>
                <a:gd name="connsiteX8" fmla="*/ 2290838 w 3318614"/>
                <a:gd name="connsiteY8" fmla="*/ 2467122 h 3757603"/>
                <a:gd name="connsiteX9" fmla="*/ 2473718 w 3318614"/>
                <a:gd name="connsiteY9" fmla="*/ 2310367 h 3757603"/>
                <a:gd name="connsiteX10" fmla="*/ 2508552 w 3318614"/>
                <a:gd name="connsiteY10" fmla="*/ 1988150 h 3757603"/>
                <a:gd name="connsiteX11" fmla="*/ 2543386 w 3318614"/>
                <a:gd name="connsiteY11" fmla="*/ 2249407 h 3757603"/>
                <a:gd name="connsiteX12" fmla="*/ 2508552 w 3318614"/>
                <a:gd name="connsiteY12" fmla="*/ 2353910 h 3757603"/>
                <a:gd name="connsiteX13" fmla="*/ 2752392 w 3318614"/>
                <a:gd name="connsiteY13" fmla="*/ 2179739 h 3757603"/>
                <a:gd name="connsiteX14" fmla="*/ 2839478 w 3318614"/>
                <a:gd name="connsiteY14" fmla="*/ 2110070 h 3757603"/>
                <a:gd name="connsiteX15" fmla="*/ 2717558 w 3318614"/>
                <a:gd name="connsiteY15" fmla="*/ 2284242 h 3757603"/>
                <a:gd name="connsiteX16" fmla="*/ 2665306 w 3318614"/>
                <a:gd name="connsiteY16" fmla="*/ 2327785 h 3757603"/>
                <a:gd name="connsiteX17" fmla="*/ 2848186 w 3318614"/>
                <a:gd name="connsiteY17" fmla="*/ 2258116 h 3757603"/>
                <a:gd name="connsiteX18" fmla="*/ 2874312 w 3318614"/>
                <a:gd name="connsiteY18" fmla="*/ 2240699 h 3757603"/>
                <a:gd name="connsiteX19" fmla="*/ 2769809 w 3318614"/>
                <a:gd name="connsiteY19" fmla="*/ 2327785 h 3757603"/>
                <a:gd name="connsiteX20" fmla="*/ 2595638 w 3318614"/>
                <a:gd name="connsiteY20" fmla="*/ 2353910 h 3757603"/>
                <a:gd name="connsiteX21" fmla="*/ 2404049 w 3318614"/>
                <a:gd name="connsiteY21" fmla="*/ 2484539 h 3757603"/>
                <a:gd name="connsiteX22" fmla="*/ 2421466 w 3318614"/>
                <a:gd name="connsiteY22" fmla="*/ 2658710 h 3757603"/>
                <a:gd name="connsiteX23" fmla="*/ 2552095 w 3318614"/>
                <a:gd name="connsiteY23" fmla="*/ 2702253 h 3757603"/>
                <a:gd name="connsiteX24" fmla="*/ 2726266 w 3318614"/>
                <a:gd name="connsiteY24" fmla="*/ 2632585 h 3757603"/>
                <a:gd name="connsiteX25" fmla="*/ 2856895 w 3318614"/>
                <a:gd name="connsiteY25" fmla="*/ 2623876 h 3757603"/>
                <a:gd name="connsiteX26" fmla="*/ 2891729 w 3318614"/>
                <a:gd name="connsiteY26" fmla="*/ 2510665 h 3757603"/>
                <a:gd name="connsiteX27" fmla="*/ 2883020 w 3318614"/>
                <a:gd name="connsiteY27" fmla="*/ 2345202 h 3757603"/>
                <a:gd name="connsiteX28" fmla="*/ 3048483 w 3318614"/>
                <a:gd name="connsiteY28" fmla="*/ 2266825 h 3757603"/>
                <a:gd name="connsiteX29" fmla="*/ 2926563 w 3318614"/>
                <a:gd name="connsiteY29" fmla="*/ 2353910 h 3757603"/>
                <a:gd name="connsiteX30" fmla="*/ 2917855 w 3318614"/>
                <a:gd name="connsiteY30" fmla="*/ 2440996 h 3757603"/>
                <a:gd name="connsiteX31" fmla="*/ 2935272 w 3318614"/>
                <a:gd name="connsiteY31" fmla="*/ 2589042 h 3757603"/>
                <a:gd name="connsiteX32" fmla="*/ 2943980 w 3318614"/>
                <a:gd name="connsiteY32" fmla="*/ 2632585 h 3757603"/>
                <a:gd name="connsiteX33" fmla="*/ 3046427 w 3318614"/>
                <a:gd name="connsiteY33" fmla="*/ 2566633 h 3757603"/>
                <a:gd name="connsiteX34" fmla="*/ 3074609 w 3318614"/>
                <a:gd name="connsiteY34" fmla="*/ 2406162 h 3757603"/>
                <a:gd name="connsiteX35" fmla="*/ 3092026 w 3318614"/>
                <a:gd name="connsiteY35" fmla="*/ 2615167 h 3757603"/>
                <a:gd name="connsiteX36" fmla="*/ 3013649 w 3318614"/>
                <a:gd name="connsiteY36" fmla="*/ 2693545 h 3757603"/>
                <a:gd name="connsiteX37" fmla="*/ 2752392 w 3318614"/>
                <a:gd name="connsiteY37" fmla="*/ 2658710 h 3757603"/>
                <a:gd name="connsiteX38" fmla="*/ 2560803 w 3318614"/>
                <a:gd name="connsiteY38" fmla="*/ 2815465 h 3757603"/>
                <a:gd name="connsiteX39" fmla="*/ 2595638 w 3318614"/>
                <a:gd name="connsiteY39" fmla="*/ 2937385 h 3757603"/>
                <a:gd name="connsiteX40" fmla="*/ 2743683 w 3318614"/>
                <a:gd name="connsiteY40" fmla="*/ 3024470 h 3757603"/>
                <a:gd name="connsiteX41" fmla="*/ 2856895 w 3318614"/>
                <a:gd name="connsiteY41" fmla="*/ 2998345 h 3757603"/>
                <a:gd name="connsiteX42" fmla="*/ 3022358 w 3318614"/>
                <a:gd name="connsiteY42" fmla="*/ 2859007 h 3757603"/>
                <a:gd name="connsiteX43" fmla="*/ 3118152 w 3318614"/>
                <a:gd name="connsiteY43" fmla="*/ 2780630 h 3757603"/>
                <a:gd name="connsiteX44" fmla="*/ 3205238 w 3318614"/>
                <a:gd name="connsiteY44" fmla="*/ 2841590 h 3757603"/>
                <a:gd name="connsiteX45" fmla="*/ 3109443 w 3318614"/>
                <a:gd name="connsiteY45" fmla="*/ 2832882 h 3757603"/>
                <a:gd name="connsiteX46" fmla="*/ 3004940 w 3318614"/>
                <a:gd name="connsiteY46" fmla="*/ 2972219 h 3757603"/>
                <a:gd name="connsiteX47" fmla="*/ 3187820 w 3318614"/>
                <a:gd name="connsiteY47" fmla="*/ 2972219 h 3757603"/>
                <a:gd name="connsiteX48" fmla="*/ 3318449 w 3318614"/>
                <a:gd name="connsiteY48" fmla="*/ 3024470 h 3757603"/>
                <a:gd name="connsiteX49" fmla="*/ 3161695 w 3318614"/>
                <a:gd name="connsiteY49" fmla="*/ 3007053 h 3757603"/>
                <a:gd name="connsiteX50" fmla="*/ 2909146 w 3318614"/>
                <a:gd name="connsiteY50" fmla="*/ 3068013 h 3757603"/>
                <a:gd name="connsiteX51" fmla="*/ 2952689 w 3318614"/>
                <a:gd name="connsiteY51" fmla="*/ 3068013 h 3757603"/>
                <a:gd name="connsiteX52" fmla="*/ 3085889 w 3318614"/>
                <a:gd name="connsiteY52" fmla="*/ 3213259 h 3757603"/>
                <a:gd name="connsiteX53" fmla="*/ 3013649 w 3318614"/>
                <a:gd name="connsiteY53" fmla="*/ 3372813 h 3757603"/>
                <a:gd name="connsiteX54" fmla="*/ 2999167 w 3318614"/>
                <a:gd name="connsiteY54" fmla="*/ 3235136 h 3757603"/>
                <a:gd name="connsiteX55" fmla="*/ 2813352 w 3318614"/>
                <a:gd name="connsiteY55" fmla="*/ 3059305 h 3757603"/>
                <a:gd name="connsiteX56" fmla="*/ 2726266 w 3318614"/>
                <a:gd name="connsiteY56" fmla="*/ 3050596 h 3757603"/>
                <a:gd name="connsiteX57" fmla="*/ 2848186 w 3318614"/>
                <a:gd name="connsiteY57" fmla="*/ 3250893 h 3757603"/>
                <a:gd name="connsiteX58" fmla="*/ 2943980 w 3318614"/>
                <a:gd name="connsiteY58" fmla="*/ 3337979 h 3757603"/>
                <a:gd name="connsiteX59" fmla="*/ 2978815 w 3318614"/>
                <a:gd name="connsiteY59" fmla="*/ 3294436 h 3757603"/>
                <a:gd name="connsiteX60" fmla="*/ 2961398 w 3318614"/>
                <a:gd name="connsiteY60" fmla="*/ 3398939 h 3757603"/>
                <a:gd name="connsiteX61" fmla="*/ 2769809 w 3318614"/>
                <a:gd name="connsiteY61" fmla="*/ 3311853 h 3757603"/>
                <a:gd name="connsiteX62" fmla="*/ 2656598 w 3318614"/>
                <a:gd name="connsiteY62" fmla="*/ 3085430 h 3757603"/>
                <a:gd name="connsiteX63" fmla="*/ 2491135 w 3318614"/>
                <a:gd name="connsiteY63" fmla="*/ 3041887 h 3757603"/>
                <a:gd name="connsiteX64" fmla="*/ 2386632 w 3318614"/>
                <a:gd name="connsiteY64" fmla="*/ 3128973 h 3757603"/>
                <a:gd name="connsiteX65" fmla="*/ 2412758 w 3318614"/>
                <a:gd name="connsiteY65" fmla="*/ 3311853 h 3757603"/>
                <a:gd name="connsiteX66" fmla="*/ 2525969 w 3318614"/>
                <a:gd name="connsiteY66" fmla="*/ 3459899 h 3757603"/>
                <a:gd name="connsiteX67" fmla="*/ 2900438 w 3318614"/>
                <a:gd name="connsiteY67" fmla="*/ 3668905 h 3757603"/>
                <a:gd name="connsiteX68" fmla="*/ 2543386 w 3318614"/>
                <a:gd name="connsiteY68" fmla="*/ 3529567 h 3757603"/>
                <a:gd name="connsiteX69" fmla="*/ 2499843 w 3318614"/>
                <a:gd name="connsiteY69" fmla="*/ 3616653 h 3757603"/>
                <a:gd name="connsiteX70" fmla="*/ 2534678 w 3318614"/>
                <a:gd name="connsiteY70" fmla="*/ 3721156 h 3757603"/>
                <a:gd name="connsiteX71" fmla="*/ 2639180 w 3318614"/>
                <a:gd name="connsiteY71" fmla="*/ 3755990 h 3757603"/>
                <a:gd name="connsiteX72" fmla="*/ 2482426 w 3318614"/>
                <a:gd name="connsiteY72" fmla="*/ 3729865 h 3757603"/>
                <a:gd name="connsiteX73" fmla="*/ 2473718 w 3318614"/>
                <a:gd name="connsiteY73" fmla="*/ 3546985 h 3757603"/>
                <a:gd name="connsiteX74" fmla="*/ 2386632 w 3318614"/>
                <a:gd name="connsiteY74" fmla="*/ 3372813 h 3757603"/>
                <a:gd name="connsiteX75" fmla="*/ 2316963 w 3318614"/>
                <a:gd name="connsiteY75" fmla="*/ 3538276 h 3757603"/>
                <a:gd name="connsiteX76" fmla="*/ 2238586 w 3318614"/>
                <a:gd name="connsiteY76" fmla="*/ 3660196 h 3757603"/>
                <a:gd name="connsiteX77" fmla="*/ 2290838 w 3318614"/>
                <a:gd name="connsiteY77" fmla="*/ 3738573 h 3757603"/>
                <a:gd name="connsiteX78" fmla="*/ 2195043 w 3318614"/>
                <a:gd name="connsiteY78" fmla="*/ 3651487 h 3757603"/>
                <a:gd name="connsiteX79" fmla="*/ 2325672 w 3318614"/>
                <a:gd name="connsiteY79" fmla="*/ 3425065 h 3757603"/>
                <a:gd name="connsiteX80" fmla="*/ 2290838 w 3318614"/>
                <a:gd name="connsiteY80" fmla="*/ 3172516 h 3757603"/>
                <a:gd name="connsiteX81" fmla="*/ 2142792 w 3318614"/>
                <a:gd name="connsiteY81" fmla="*/ 3155099 h 3757603"/>
                <a:gd name="connsiteX82" fmla="*/ 1942495 w 3318614"/>
                <a:gd name="connsiteY82" fmla="*/ 3320562 h 3757603"/>
                <a:gd name="connsiteX83" fmla="*/ 1994746 w 3318614"/>
                <a:gd name="connsiteY83" fmla="*/ 3520859 h 3757603"/>
                <a:gd name="connsiteX84" fmla="*/ 2090540 w 3318614"/>
                <a:gd name="connsiteY84" fmla="*/ 3634070 h 3757603"/>
                <a:gd name="connsiteX85" fmla="*/ 2064415 w 3318614"/>
                <a:gd name="connsiteY85" fmla="*/ 3747282 h 3757603"/>
                <a:gd name="connsiteX86" fmla="*/ 2046998 w 3318614"/>
                <a:gd name="connsiteY86" fmla="*/ 3599236 h 3757603"/>
                <a:gd name="connsiteX87" fmla="*/ 1933786 w 3318614"/>
                <a:gd name="connsiteY87" fmla="*/ 3433773 h 3757603"/>
                <a:gd name="connsiteX88" fmla="*/ 1881535 w 3318614"/>
                <a:gd name="connsiteY88" fmla="*/ 3416356 h 3757603"/>
                <a:gd name="connsiteX89" fmla="*/ 1716072 w 3318614"/>
                <a:gd name="connsiteY89" fmla="*/ 3651487 h 3757603"/>
                <a:gd name="connsiteX90" fmla="*/ 1672529 w 3318614"/>
                <a:gd name="connsiteY90" fmla="*/ 3747282 h 3757603"/>
                <a:gd name="connsiteX91" fmla="*/ 1724780 w 3318614"/>
                <a:gd name="connsiteY91" fmla="*/ 3512150 h 3757603"/>
                <a:gd name="connsiteX92" fmla="*/ 1750906 w 3318614"/>
                <a:gd name="connsiteY92" fmla="*/ 3433773 h 3757603"/>
                <a:gd name="connsiteX93" fmla="*/ 1533192 w 3318614"/>
                <a:gd name="connsiteY93" fmla="*/ 3503442 h 3757603"/>
                <a:gd name="connsiteX94" fmla="*/ 1428689 w 3318614"/>
                <a:gd name="connsiteY94" fmla="*/ 3520859 h 3757603"/>
                <a:gd name="connsiteX95" fmla="*/ 1602860 w 3318614"/>
                <a:gd name="connsiteY95" fmla="*/ 3442482 h 3757603"/>
                <a:gd name="connsiteX96" fmla="*/ 1724780 w 3318614"/>
                <a:gd name="connsiteY96" fmla="*/ 3416356 h 3757603"/>
                <a:gd name="connsiteX97" fmla="*/ 1994746 w 3318614"/>
                <a:gd name="connsiteY97" fmla="*/ 3189933 h 3757603"/>
                <a:gd name="connsiteX98" fmla="*/ 2055706 w 3318614"/>
                <a:gd name="connsiteY98" fmla="*/ 3059305 h 3757603"/>
                <a:gd name="connsiteX99" fmla="*/ 1916369 w 3318614"/>
                <a:gd name="connsiteY99" fmla="*/ 2980927 h 3757603"/>
                <a:gd name="connsiteX100" fmla="*/ 1698655 w 3318614"/>
                <a:gd name="connsiteY100" fmla="*/ 3076722 h 3757603"/>
                <a:gd name="connsiteX101" fmla="*/ 1611569 w 3318614"/>
                <a:gd name="connsiteY101" fmla="*/ 3250893 h 3757603"/>
                <a:gd name="connsiteX102" fmla="*/ 1689946 w 3318614"/>
                <a:gd name="connsiteY102" fmla="*/ 3311853 h 3757603"/>
                <a:gd name="connsiteX103" fmla="*/ 1568026 w 3318614"/>
                <a:gd name="connsiteY103" fmla="*/ 3311853 h 3757603"/>
                <a:gd name="connsiteX104" fmla="*/ 1655112 w 3318614"/>
                <a:gd name="connsiteY104" fmla="*/ 3068013 h 3757603"/>
                <a:gd name="connsiteX105" fmla="*/ 1437398 w 3318614"/>
                <a:gd name="connsiteY105" fmla="*/ 3050596 h 3757603"/>
                <a:gd name="connsiteX106" fmla="*/ 1306769 w 3318614"/>
                <a:gd name="connsiteY106" fmla="*/ 2989636 h 3757603"/>
                <a:gd name="connsiteX107" fmla="*/ 1385146 w 3318614"/>
                <a:gd name="connsiteY107" fmla="*/ 2946093 h 3757603"/>
                <a:gd name="connsiteX108" fmla="*/ 1437398 w 3318614"/>
                <a:gd name="connsiteY108" fmla="*/ 3015762 h 3757603"/>
                <a:gd name="connsiteX109" fmla="*/ 1611569 w 3318614"/>
                <a:gd name="connsiteY109" fmla="*/ 3024470 h 3757603"/>
                <a:gd name="connsiteX110" fmla="*/ 1794449 w 3318614"/>
                <a:gd name="connsiteY110" fmla="*/ 2972219 h 3757603"/>
                <a:gd name="connsiteX111" fmla="*/ 1968620 w 3318614"/>
                <a:gd name="connsiteY111" fmla="*/ 2841590 h 3757603"/>
                <a:gd name="connsiteX112" fmla="*/ 1898952 w 3318614"/>
                <a:gd name="connsiteY112" fmla="*/ 2528082 h 3757603"/>
                <a:gd name="connsiteX113" fmla="*/ 1446106 w 3318614"/>
                <a:gd name="connsiteY113" fmla="*/ 1918482 h 3757603"/>
                <a:gd name="connsiteX114" fmla="*/ 1074097 w 3318614"/>
                <a:gd name="connsiteY114" fmla="*/ 1434362 h 3757603"/>
                <a:gd name="connsiteX115" fmla="*/ 916192 w 3318614"/>
                <a:gd name="connsiteY115" fmla="*/ 1247278 h 3757603"/>
                <a:gd name="connsiteX116" fmla="*/ 644918 w 3318614"/>
                <a:gd name="connsiteY116" fmla="*/ 1282756 h 3757603"/>
                <a:gd name="connsiteX117" fmla="*/ 296575 w 3318614"/>
                <a:gd name="connsiteY117" fmla="*/ 1361133 h 3757603"/>
                <a:gd name="connsiteX118" fmla="*/ 483 w 3318614"/>
                <a:gd name="connsiteY118" fmla="*/ 1343716 h 3757603"/>
                <a:gd name="connsiteX119" fmla="*/ 235615 w 3318614"/>
                <a:gd name="connsiteY119" fmla="*/ 1335007 h 3757603"/>
                <a:gd name="connsiteX120" fmla="*/ 557832 w 3318614"/>
                <a:gd name="connsiteY120" fmla="*/ 1265339 h 3757603"/>
                <a:gd name="connsiteX121" fmla="*/ 688460 w 3318614"/>
                <a:gd name="connsiteY121" fmla="*/ 1239213 h 3757603"/>
                <a:gd name="connsiteX122" fmla="*/ 392369 w 3318614"/>
                <a:gd name="connsiteY122" fmla="*/ 1126002 h 3757603"/>
                <a:gd name="connsiteX123" fmla="*/ 244323 w 3318614"/>
                <a:gd name="connsiteY123" fmla="*/ 986665 h 3757603"/>
                <a:gd name="connsiteX124" fmla="*/ 165946 w 3318614"/>
                <a:gd name="connsiteY124" fmla="*/ 734116 h 3757603"/>
                <a:gd name="connsiteX125" fmla="*/ 279158 w 3318614"/>
                <a:gd name="connsiteY125" fmla="*/ 916996 h 3757603"/>
                <a:gd name="connsiteX126" fmla="*/ 374952 w 3318614"/>
                <a:gd name="connsiteY126" fmla="*/ 1091167 h 3757603"/>
                <a:gd name="connsiteX127" fmla="*/ 679752 w 3318614"/>
                <a:gd name="connsiteY127" fmla="*/ 1169545 h 3757603"/>
                <a:gd name="connsiteX128" fmla="*/ 766838 w 3318614"/>
                <a:gd name="connsiteY128" fmla="*/ 1108585 h 3757603"/>
                <a:gd name="connsiteX129" fmla="*/ 618792 w 3318614"/>
                <a:gd name="connsiteY129" fmla="*/ 725407 h 3757603"/>
                <a:gd name="connsiteX130" fmla="*/ 507165 w 3318614"/>
                <a:gd name="connsiteY130" fmla="*/ 508349 h 3757603"/>
                <a:gd name="connsiteX131" fmla="*/ 538603 w 3318614"/>
                <a:gd name="connsiteY131" fmla="*/ 270180 h 3757603"/>
                <a:gd name="connsiteX132" fmla="*/ 609600 w 3318614"/>
                <a:gd name="connsiteY132" fmla="*/ 530789 h 3757603"/>
                <a:gd name="connsiteX133" fmla="*/ 878364 w 3318614"/>
                <a:gd name="connsiteY133" fmla="*/ 1078291 h 3757603"/>
                <a:gd name="connsiteX134" fmla="*/ 786330 w 3318614"/>
                <a:gd name="connsiteY134" fmla="*/ 477696 h 3757603"/>
                <a:gd name="connsiteX135" fmla="*/ 849208 w 3318614"/>
                <a:gd name="connsiteY135" fmla="*/ 1356 h 3757603"/>
                <a:gd name="connsiteX136" fmla="*/ 875120 w 3318614"/>
                <a:gd name="connsiteY136" fmla="*/ 528001 h 3757603"/>
                <a:gd name="connsiteX0" fmla="*/ 930638 w 3318614"/>
                <a:gd name="connsiteY0" fmla="*/ 1022890 h 3758008"/>
                <a:gd name="connsiteX1" fmla="*/ 1037874 w 3318614"/>
                <a:gd name="connsiteY1" fmla="*/ 779735 h 3758008"/>
                <a:gd name="connsiteX2" fmla="*/ 1144223 w 3318614"/>
                <a:gd name="connsiteY2" fmla="*/ 540944 h 3758008"/>
                <a:gd name="connsiteX3" fmla="*/ 1317819 w 3318614"/>
                <a:gd name="connsiteY3" fmla="*/ 231743 h 3758008"/>
                <a:gd name="connsiteX4" fmla="*/ 1198621 w 3318614"/>
                <a:gd name="connsiteY4" fmla="*/ 630597 h 3758008"/>
                <a:gd name="connsiteX5" fmla="*/ 1013152 w 3318614"/>
                <a:gd name="connsiteY5" fmla="*/ 1104063 h 3758008"/>
                <a:gd name="connsiteX6" fmla="*/ 1779263 w 3318614"/>
                <a:gd name="connsiteY6" fmla="*/ 2265420 h 3758008"/>
                <a:gd name="connsiteX7" fmla="*/ 2064415 w 3318614"/>
                <a:gd name="connsiteY7" fmla="*/ 2545904 h 3758008"/>
                <a:gd name="connsiteX8" fmla="*/ 2290838 w 3318614"/>
                <a:gd name="connsiteY8" fmla="*/ 2467527 h 3758008"/>
                <a:gd name="connsiteX9" fmla="*/ 2473718 w 3318614"/>
                <a:gd name="connsiteY9" fmla="*/ 2310772 h 3758008"/>
                <a:gd name="connsiteX10" fmla="*/ 2508552 w 3318614"/>
                <a:gd name="connsiteY10" fmla="*/ 1988555 h 3758008"/>
                <a:gd name="connsiteX11" fmla="*/ 2543386 w 3318614"/>
                <a:gd name="connsiteY11" fmla="*/ 2249812 h 3758008"/>
                <a:gd name="connsiteX12" fmla="*/ 2508552 w 3318614"/>
                <a:gd name="connsiteY12" fmla="*/ 2354315 h 3758008"/>
                <a:gd name="connsiteX13" fmla="*/ 2752392 w 3318614"/>
                <a:gd name="connsiteY13" fmla="*/ 2180144 h 3758008"/>
                <a:gd name="connsiteX14" fmla="*/ 2839478 w 3318614"/>
                <a:gd name="connsiteY14" fmla="*/ 2110475 h 3758008"/>
                <a:gd name="connsiteX15" fmla="*/ 2717558 w 3318614"/>
                <a:gd name="connsiteY15" fmla="*/ 2284647 h 3758008"/>
                <a:gd name="connsiteX16" fmla="*/ 2665306 w 3318614"/>
                <a:gd name="connsiteY16" fmla="*/ 2328190 h 3758008"/>
                <a:gd name="connsiteX17" fmla="*/ 2848186 w 3318614"/>
                <a:gd name="connsiteY17" fmla="*/ 2258521 h 3758008"/>
                <a:gd name="connsiteX18" fmla="*/ 2874312 w 3318614"/>
                <a:gd name="connsiteY18" fmla="*/ 2241104 h 3758008"/>
                <a:gd name="connsiteX19" fmla="*/ 2769809 w 3318614"/>
                <a:gd name="connsiteY19" fmla="*/ 2328190 h 3758008"/>
                <a:gd name="connsiteX20" fmla="*/ 2595638 w 3318614"/>
                <a:gd name="connsiteY20" fmla="*/ 2354315 h 3758008"/>
                <a:gd name="connsiteX21" fmla="*/ 2404049 w 3318614"/>
                <a:gd name="connsiteY21" fmla="*/ 2484944 h 3758008"/>
                <a:gd name="connsiteX22" fmla="*/ 2421466 w 3318614"/>
                <a:gd name="connsiteY22" fmla="*/ 2659115 h 3758008"/>
                <a:gd name="connsiteX23" fmla="*/ 2552095 w 3318614"/>
                <a:gd name="connsiteY23" fmla="*/ 2702658 h 3758008"/>
                <a:gd name="connsiteX24" fmla="*/ 2726266 w 3318614"/>
                <a:gd name="connsiteY24" fmla="*/ 2632990 h 3758008"/>
                <a:gd name="connsiteX25" fmla="*/ 2856895 w 3318614"/>
                <a:gd name="connsiteY25" fmla="*/ 2624281 h 3758008"/>
                <a:gd name="connsiteX26" fmla="*/ 2891729 w 3318614"/>
                <a:gd name="connsiteY26" fmla="*/ 2511070 h 3758008"/>
                <a:gd name="connsiteX27" fmla="*/ 2883020 w 3318614"/>
                <a:gd name="connsiteY27" fmla="*/ 2345607 h 3758008"/>
                <a:gd name="connsiteX28" fmla="*/ 3048483 w 3318614"/>
                <a:gd name="connsiteY28" fmla="*/ 2267230 h 3758008"/>
                <a:gd name="connsiteX29" fmla="*/ 2926563 w 3318614"/>
                <a:gd name="connsiteY29" fmla="*/ 2354315 h 3758008"/>
                <a:gd name="connsiteX30" fmla="*/ 2917855 w 3318614"/>
                <a:gd name="connsiteY30" fmla="*/ 2441401 h 3758008"/>
                <a:gd name="connsiteX31" fmla="*/ 2935272 w 3318614"/>
                <a:gd name="connsiteY31" fmla="*/ 2589447 h 3758008"/>
                <a:gd name="connsiteX32" fmla="*/ 2943980 w 3318614"/>
                <a:gd name="connsiteY32" fmla="*/ 2632990 h 3758008"/>
                <a:gd name="connsiteX33" fmla="*/ 3046427 w 3318614"/>
                <a:gd name="connsiteY33" fmla="*/ 2567038 h 3758008"/>
                <a:gd name="connsiteX34" fmla="*/ 3074609 w 3318614"/>
                <a:gd name="connsiteY34" fmla="*/ 2406567 h 3758008"/>
                <a:gd name="connsiteX35" fmla="*/ 3092026 w 3318614"/>
                <a:gd name="connsiteY35" fmla="*/ 2615572 h 3758008"/>
                <a:gd name="connsiteX36" fmla="*/ 3013649 w 3318614"/>
                <a:gd name="connsiteY36" fmla="*/ 2693950 h 3758008"/>
                <a:gd name="connsiteX37" fmla="*/ 2752392 w 3318614"/>
                <a:gd name="connsiteY37" fmla="*/ 2659115 h 3758008"/>
                <a:gd name="connsiteX38" fmla="*/ 2560803 w 3318614"/>
                <a:gd name="connsiteY38" fmla="*/ 2815870 h 3758008"/>
                <a:gd name="connsiteX39" fmla="*/ 2595638 w 3318614"/>
                <a:gd name="connsiteY39" fmla="*/ 2937790 h 3758008"/>
                <a:gd name="connsiteX40" fmla="*/ 2743683 w 3318614"/>
                <a:gd name="connsiteY40" fmla="*/ 3024875 h 3758008"/>
                <a:gd name="connsiteX41" fmla="*/ 2856895 w 3318614"/>
                <a:gd name="connsiteY41" fmla="*/ 2998750 h 3758008"/>
                <a:gd name="connsiteX42" fmla="*/ 3022358 w 3318614"/>
                <a:gd name="connsiteY42" fmla="*/ 2859412 h 3758008"/>
                <a:gd name="connsiteX43" fmla="*/ 3118152 w 3318614"/>
                <a:gd name="connsiteY43" fmla="*/ 2781035 h 3758008"/>
                <a:gd name="connsiteX44" fmla="*/ 3205238 w 3318614"/>
                <a:gd name="connsiteY44" fmla="*/ 2841995 h 3758008"/>
                <a:gd name="connsiteX45" fmla="*/ 3109443 w 3318614"/>
                <a:gd name="connsiteY45" fmla="*/ 2833287 h 3758008"/>
                <a:gd name="connsiteX46" fmla="*/ 3004940 w 3318614"/>
                <a:gd name="connsiteY46" fmla="*/ 2972624 h 3758008"/>
                <a:gd name="connsiteX47" fmla="*/ 3187820 w 3318614"/>
                <a:gd name="connsiteY47" fmla="*/ 2972624 h 3758008"/>
                <a:gd name="connsiteX48" fmla="*/ 3318449 w 3318614"/>
                <a:gd name="connsiteY48" fmla="*/ 3024875 h 3758008"/>
                <a:gd name="connsiteX49" fmla="*/ 3161695 w 3318614"/>
                <a:gd name="connsiteY49" fmla="*/ 3007458 h 3758008"/>
                <a:gd name="connsiteX50" fmla="*/ 2909146 w 3318614"/>
                <a:gd name="connsiteY50" fmla="*/ 3068418 h 3758008"/>
                <a:gd name="connsiteX51" fmla="*/ 2952689 w 3318614"/>
                <a:gd name="connsiteY51" fmla="*/ 3068418 h 3758008"/>
                <a:gd name="connsiteX52" fmla="*/ 3085889 w 3318614"/>
                <a:gd name="connsiteY52" fmla="*/ 3213664 h 3758008"/>
                <a:gd name="connsiteX53" fmla="*/ 3013649 w 3318614"/>
                <a:gd name="connsiteY53" fmla="*/ 3373218 h 3758008"/>
                <a:gd name="connsiteX54" fmla="*/ 2999167 w 3318614"/>
                <a:gd name="connsiteY54" fmla="*/ 3235541 h 3758008"/>
                <a:gd name="connsiteX55" fmla="*/ 2813352 w 3318614"/>
                <a:gd name="connsiteY55" fmla="*/ 3059710 h 3758008"/>
                <a:gd name="connsiteX56" fmla="*/ 2726266 w 3318614"/>
                <a:gd name="connsiteY56" fmla="*/ 3051001 h 3758008"/>
                <a:gd name="connsiteX57" fmla="*/ 2848186 w 3318614"/>
                <a:gd name="connsiteY57" fmla="*/ 3251298 h 3758008"/>
                <a:gd name="connsiteX58" fmla="*/ 2943980 w 3318614"/>
                <a:gd name="connsiteY58" fmla="*/ 3338384 h 3758008"/>
                <a:gd name="connsiteX59" fmla="*/ 2978815 w 3318614"/>
                <a:gd name="connsiteY59" fmla="*/ 3294841 h 3758008"/>
                <a:gd name="connsiteX60" fmla="*/ 2961398 w 3318614"/>
                <a:gd name="connsiteY60" fmla="*/ 3399344 h 3758008"/>
                <a:gd name="connsiteX61" fmla="*/ 2769809 w 3318614"/>
                <a:gd name="connsiteY61" fmla="*/ 3312258 h 3758008"/>
                <a:gd name="connsiteX62" fmla="*/ 2656598 w 3318614"/>
                <a:gd name="connsiteY62" fmla="*/ 3085835 h 3758008"/>
                <a:gd name="connsiteX63" fmla="*/ 2491135 w 3318614"/>
                <a:gd name="connsiteY63" fmla="*/ 3042292 h 3758008"/>
                <a:gd name="connsiteX64" fmla="*/ 2386632 w 3318614"/>
                <a:gd name="connsiteY64" fmla="*/ 3129378 h 3758008"/>
                <a:gd name="connsiteX65" fmla="*/ 2412758 w 3318614"/>
                <a:gd name="connsiteY65" fmla="*/ 3312258 h 3758008"/>
                <a:gd name="connsiteX66" fmla="*/ 2525969 w 3318614"/>
                <a:gd name="connsiteY66" fmla="*/ 3460304 h 3758008"/>
                <a:gd name="connsiteX67" fmla="*/ 2900438 w 3318614"/>
                <a:gd name="connsiteY67" fmla="*/ 3669310 h 3758008"/>
                <a:gd name="connsiteX68" fmla="*/ 2543386 w 3318614"/>
                <a:gd name="connsiteY68" fmla="*/ 3529972 h 3758008"/>
                <a:gd name="connsiteX69" fmla="*/ 2499843 w 3318614"/>
                <a:gd name="connsiteY69" fmla="*/ 3617058 h 3758008"/>
                <a:gd name="connsiteX70" fmla="*/ 2534678 w 3318614"/>
                <a:gd name="connsiteY70" fmla="*/ 3721561 h 3758008"/>
                <a:gd name="connsiteX71" fmla="*/ 2639180 w 3318614"/>
                <a:gd name="connsiteY71" fmla="*/ 3756395 h 3758008"/>
                <a:gd name="connsiteX72" fmla="*/ 2482426 w 3318614"/>
                <a:gd name="connsiteY72" fmla="*/ 3730270 h 3758008"/>
                <a:gd name="connsiteX73" fmla="*/ 2473718 w 3318614"/>
                <a:gd name="connsiteY73" fmla="*/ 3547390 h 3758008"/>
                <a:gd name="connsiteX74" fmla="*/ 2386632 w 3318614"/>
                <a:gd name="connsiteY74" fmla="*/ 3373218 h 3758008"/>
                <a:gd name="connsiteX75" fmla="*/ 2316963 w 3318614"/>
                <a:gd name="connsiteY75" fmla="*/ 3538681 h 3758008"/>
                <a:gd name="connsiteX76" fmla="*/ 2238586 w 3318614"/>
                <a:gd name="connsiteY76" fmla="*/ 3660601 h 3758008"/>
                <a:gd name="connsiteX77" fmla="*/ 2290838 w 3318614"/>
                <a:gd name="connsiteY77" fmla="*/ 3738978 h 3758008"/>
                <a:gd name="connsiteX78" fmla="*/ 2195043 w 3318614"/>
                <a:gd name="connsiteY78" fmla="*/ 3651892 h 3758008"/>
                <a:gd name="connsiteX79" fmla="*/ 2325672 w 3318614"/>
                <a:gd name="connsiteY79" fmla="*/ 3425470 h 3758008"/>
                <a:gd name="connsiteX80" fmla="*/ 2290838 w 3318614"/>
                <a:gd name="connsiteY80" fmla="*/ 3172921 h 3758008"/>
                <a:gd name="connsiteX81" fmla="*/ 2142792 w 3318614"/>
                <a:gd name="connsiteY81" fmla="*/ 3155504 h 3758008"/>
                <a:gd name="connsiteX82" fmla="*/ 1942495 w 3318614"/>
                <a:gd name="connsiteY82" fmla="*/ 3320967 h 3758008"/>
                <a:gd name="connsiteX83" fmla="*/ 1994746 w 3318614"/>
                <a:gd name="connsiteY83" fmla="*/ 3521264 h 3758008"/>
                <a:gd name="connsiteX84" fmla="*/ 2090540 w 3318614"/>
                <a:gd name="connsiteY84" fmla="*/ 3634475 h 3758008"/>
                <a:gd name="connsiteX85" fmla="*/ 2064415 w 3318614"/>
                <a:gd name="connsiteY85" fmla="*/ 3747687 h 3758008"/>
                <a:gd name="connsiteX86" fmla="*/ 2046998 w 3318614"/>
                <a:gd name="connsiteY86" fmla="*/ 3599641 h 3758008"/>
                <a:gd name="connsiteX87" fmla="*/ 1933786 w 3318614"/>
                <a:gd name="connsiteY87" fmla="*/ 3434178 h 3758008"/>
                <a:gd name="connsiteX88" fmla="*/ 1881535 w 3318614"/>
                <a:gd name="connsiteY88" fmla="*/ 3416761 h 3758008"/>
                <a:gd name="connsiteX89" fmla="*/ 1716072 w 3318614"/>
                <a:gd name="connsiteY89" fmla="*/ 3651892 h 3758008"/>
                <a:gd name="connsiteX90" fmla="*/ 1672529 w 3318614"/>
                <a:gd name="connsiteY90" fmla="*/ 3747687 h 3758008"/>
                <a:gd name="connsiteX91" fmla="*/ 1724780 w 3318614"/>
                <a:gd name="connsiteY91" fmla="*/ 3512555 h 3758008"/>
                <a:gd name="connsiteX92" fmla="*/ 1750906 w 3318614"/>
                <a:gd name="connsiteY92" fmla="*/ 3434178 h 3758008"/>
                <a:gd name="connsiteX93" fmla="*/ 1533192 w 3318614"/>
                <a:gd name="connsiteY93" fmla="*/ 3503847 h 3758008"/>
                <a:gd name="connsiteX94" fmla="*/ 1428689 w 3318614"/>
                <a:gd name="connsiteY94" fmla="*/ 3521264 h 3758008"/>
                <a:gd name="connsiteX95" fmla="*/ 1602860 w 3318614"/>
                <a:gd name="connsiteY95" fmla="*/ 3442887 h 3758008"/>
                <a:gd name="connsiteX96" fmla="*/ 1724780 w 3318614"/>
                <a:gd name="connsiteY96" fmla="*/ 3416761 h 3758008"/>
                <a:gd name="connsiteX97" fmla="*/ 1994746 w 3318614"/>
                <a:gd name="connsiteY97" fmla="*/ 3190338 h 3758008"/>
                <a:gd name="connsiteX98" fmla="*/ 2055706 w 3318614"/>
                <a:gd name="connsiteY98" fmla="*/ 3059710 h 3758008"/>
                <a:gd name="connsiteX99" fmla="*/ 1916369 w 3318614"/>
                <a:gd name="connsiteY99" fmla="*/ 2981332 h 3758008"/>
                <a:gd name="connsiteX100" fmla="*/ 1698655 w 3318614"/>
                <a:gd name="connsiteY100" fmla="*/ 3077127 h 3758008"/>
                <a:gd name="connsiteX101" fmla="*/ 1611569 w 3318614"/>
                <a:gd name="connsiteY101" fmla="*/ 3251298 h 3758008"/>
                <a:gd name="connsiteX102" fmla="*/ 1689946 w 3318614"/>
                <a:gd name="connsiteY102" fmla="*/ 3312258 h 3758008"/>
                <a:gd name="connsiteX103" fmla="*/ 1568026 w 3318614"/>
                <a:gd name="connsiteY103" fmla="*/ 3312258 h 3758008"/>
                <a:gd name="connsiteX104" fmla="*/ 1655112 w 3318614"/>
                <a:gd name="connsiteY104" fmla="*/ 3068418 h 3758008"/>
                <a:gd name="connsiteX105" fmla="*/ 1437398 w 3318614"/>
                <a:gd name="connsiteY105" fmla="*/ 3051001 h 3758008"/>
                <a:gd name="connsiteX106" fmla="*/ 1306769 w 3318614"/>
                <a:gd name="connsiteY106" fmla="*/ 2990041 h 3758008"/>
                <a:gd name="connsiteX107" fmla="*/ 1385146 w 3318614"/>
                <a:gd name="connsiteY107" fmla="*/ 2946498 h 3758008"/>
                <a:gd name="connsiteX108" fmla="*/ 1437398 w 3318614"/>
                <a:gd name="connsiteY108" fmla="*/ 3016167 h 3758008"/>
                <a:gd name="connsiteX109" fmla="*/ 1611569 w 3318614"/>
                <a:gd name="connsiteY109" fmla="*/ 3024875 h 3758008"/>
                <a:gd name="connsiteX110" fmla="*/ 1794449 w 3318614"/>
                <a:gd name="connsiteY110" fmla="*/ 2972624 h 3758008"/>
                <a:gd name="connsiteX111" fmla="*/ 1968620 w 3318614"/>
                <a:gd name="connsiteY111" fmla="*/ 2841995 h 3758008"/>
                <a:gd name="connsiteX112" fmla="*/ 1898952 w 3318614"/>
                <a:gd name="connsiteY112" fmla="*/ 2528487 h 3758008"/>
                <a:gd name="connsiteX113" fmla="*/ 1446106 w 3318614"/>
                <a:gd name="connsiteY113" fmla="*/ 1918887 h 3758008"/>
                <a:gd name="connsiteX114" fmla="*/ 1074097 w 3318614"/>
                <a:gd name="connsiteY114" fmla="*/ 1434767 h 3758008"/>
                <a:gd name="connsiteX115" fmla="*/ 916192 w 3318614"/>
                <a:gd name="connsiteY115" fmla="*/ 1247683 h 3758008"/>
                <a:gd name="connsiteX116" fmla="*/ 644918 w 3318614"/>
                <a:gd name="connsiteY116" fmla="*/ 1283161 h 3758008"/>
                <a:gd name="connsiteX117" fmla="*/ 296575 w 3318614"/>
                <a:gd name="connsiteY117" fmla="*/ 1361538 h 3758008"/>
                <a:gd name="connsiteX118" fmla="*/ 483 w 3318614"/>
                <a:gd name="connsiteY118" fmla="*/ 1344121 h 3758008"/>
                <a:gd name="connsiteX119" fmla="*/ 235615 w 3318614"/>
                <a:gd name="connsiteY119" fmla="*/ 1335412 h 3758008"/>
                <a:gd name="connsiteX120" fmla="*/ 557832 w 3318614"/>
                <a:gd name="connsiteY120" fmla="*/ 1265744 h 3758008"/>
                <a:gd name="connsiteX121" fmla="*/ 688460 w 3318614"/>
                <a:gd name="connsiteY121" fmla="*/ 1239618 h 3758008"/>
                <a:gd name="connsiteX122" fmla="*/ 392369 w 3318614"/>
                <a:gd name="connsiteY122" fmla="*/ 1126407 h 3758008"/>
                <a:gd name="connsiteX123" fmla="*/ 244323 w 3318614"/>
                <a:gd name="connsiteY123" fmla="*/ 987070 h 3758008"/>
                <a:gd name="connsiteX124" fmla="*/ 165946 w 3318614"/>
                <a:gd name="connsiteY124" fmla="*/ 734521 h 3758008"/>
                <a:gd name="connsiteX125" fmla="*/ 279158 w 3318614"/>
                <a:gd name="connsiteY125" fmla="*/ 917401 h 3758008"/>
                <a:gd name="connsiteX126" fmla="*/ 374952 w 3318614"/>
                <a:gd name="connsiteY126" fmla="*/ 1091572 h 3758008"/>
                <a:gd name="connsiteX127" fmla="*/ 679752 w 3318614"/>
                <a:gd name="connsiteY127" fmla="*/ 1169950 h 3758008"/>
                <a:gd name="connsiteX128" fmla="*/ 766838 w 3318614"/>
                <a:gd name="connsiteY128" fmla="*/ 1108990 h 3758008"/>
                <a:gd name="connsiteX129" fmla="*/ 618792 w 3318614"/>
                <a:gd name="connsiteY129" fmla="*/ 725812 h 3758008"/>
                <a:gd name="connsiteX130" fmla="*/ 507165 w 3318614"/>
                <a:gd name="connsiteY130" fmla="*/ 508754 h 3758008"/>
                <a:gd name="connsiteX131" fmla="*/ 538603 w 3318614"/>
                <a:gd name="connsiteY131" fmla="*/ 270585 h 3758008"/>
                <a:gd name="connsiteX132" fmla="*/ 609600 w 3318614"/>
                <a:gd name="connsiteY132" fmla="*/ 531194 h 3758008"/>
                <a:gd name="connsiteX133" fmla="*/ 878364 w 3318614"/>
                <a:gd name="connsiteY133" fmla="*/ 1078696 h 3758008"/>
                <a:gd name="connsiteX134" fmla="*/ 786330 w 3318614"/>
                <a:gd name="connsiteY134" fmla="*/ 478101 h 3758008"/>
                <a:gd name="connsiteX135" fmla="*/ 849208 w 3318614"/>
                <a:gd name="connsiteY135" fmla="*/ 1761 h 3758008"/>
                <a:gd name="connsiteX136" fmla="*/ 884120 w 3318614"/>
                <a:gd name="connsiteY136" fmla="*/ 392672 h 3758008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884120 w 3318614"/>
                <a:gd name="connsiteY137" fmla="*/ 396679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138" fmla="*/ 930638 w 3318614"/>
                <a:gd name="connsiteY138" fmla="*/ 1026897 h 3762015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86330 w 3318614"/>
                <a:gd name="connsiteY134" fmla="*/ 47925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866360 w 3318614"/>
                <a:gd name="connsiteY134" fmla="*/ 485680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90242 w 3318614"/>
                <a:gd name="connsiteY134" fmla="*/ 21802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949088 h 3684206"/>
                <a:gd name="connsiteX1" fmla="*/ 1037874 w 3318614"/>
                <a:gd name="connsiteY1" fmla="*/ 705933 h 3684206"/>
                <a:gd name="connsiteX2" fmla="*/ 1144223 w 3318614"/>
                <a:gd name="connsiteY2" fmla="*/ 467142 h 3684206"/>
                <a:gd name="connsiteX3" fmla="*/ 1317819 w 3318614"/>
                <a:gd name="connsiteY3" fmla="*/ 157941 h 3684206"/>
                <a:gd name="connsiteX4" fmla="*/ 1198621 w 3318614"/>
                <a:gd name="connsiteY4" fmla="*/ 556795 h 3684206"/>
                <a:gd name="connsiteX5" fmla="*/ 1013152 w 3318614"/>
                <a:gd name="connsiteY5" fmla="*/ 1030261 h 3684206"/>
                <a:gd name="connsiteX6" fmla="*/ 1779263 w 3318614"/>
                <a:gd name="connsiteY6" fmla="*/ 2191618 h 3684206"/>
                <a:gd name="connsiteX7" fmla="*/ 2064415 w 3318614"/>
                <a:gd name="connsiteY7" fmla="*/ 2472102 h 3684206"/>
                <a:gd name="connsiteX8" fmla="*/ 2290838 w 3318614"/>
                <a:gd name="connsiteY8" fmla="*/ 2393725 h 3684206"/>
                <a:gd name="connsiteX9" fmla="*/ 2473718 w 3318614"/>
                <a:gd name="connsiteY9" fmla="*/ 2236970 h 3684206"/>
                <a:gd name="connsiteX10" fmla="*/ 2508552 w 3318614"/>
                <a:gd name="connsiteY10" fmla="*/ 1914753 h 3684206"/>
                <a:gd name="connsiteX11" fmla="*/ 2543386 w 3318614"/>
                <a:gd name="connsiteY11" fmla="*/ 2176010 h 3684206"/>
                <a:gd name="connsiteX12" fmla="*/ 2508552 w 3318614"/>
                <a:gd name="connsiteY12" fmla="*/ 2280513 h 3684206"/>
                <a:gd name="connsiteX13" fmla="*/ 2752392 w 3318614"/>
                <a:gd name="connsiteY13" fmla="*/ 2106342 h 3684206"/>
                <a:gd name="connsiteX14" fmla="*/ 2839478 w 3318614"/>
                <a:gd name="connsiteY14" fmla="*/ 2036673 h 3684206"/>
                <a:gd name="connsiteX15" fmla="*/ 2717558 w 3318614"/>
                <a:gd name="connsiteY15" fmla="*/ 2210845 h 3684206"/>
                <a:gd name="connsiteX16" fmla="*/ 2665306 w 3318614"/>
                <a:gd name="connsiteY16" fmla="*/ 2254388 h 3684206"/>
                <a:gd name="connsiteX17" fmla="*/ 2848186 w 3318614"/>
                <a:gd name="connsiteY17" fmla="*/ 2184719 h 3684206"/>
                <a:gd name="connsiteX18" fmla="*/ 2874312 w 3318614"/>
                <a:gd name="connsiteY18" fmla="*/ 2167302 h 3684206"/>
                <a:gd name="connsiteX19" fmla="*/ 2769809 w 3318614"/>
                <a:gd name="connsiteY19" fmla="*/ 2254388 h 3684206"/>
                <a:gd name="connsiteX20" fmla="*/ 2595638 w 3318614"/>
                <a:gd name="connsiteY20" fmla="*/ 2280513 h 3684206"/>
                <a:gd name="connsiteX21" fmla="*/ 2404049 w 3318614"/>
                <a:gd name="connsiteY21" fmla="*/ 2411142 h 3684206"/>
                <a:gd name="connsiteX22" fmla="*/ 2421466 w 3318614"/>
                <a:gd name="connsiteY22" fmla="*/ 2585313 h 3684206"/>
                <a:gd name="connsiteX23" fmla="*/ 2552095 w 3318614"/>
                <a:gd name="connsiteY23" fmla="*/ 2628856 h 3684206"/>
                <a:gd name="connsiteX24" fmla="*/ 2726266 w 3318614"/>
                <a:gd name="connsiteY24" fmla="*/ 2559188 h 3684206"/>
                <a:gd name="connsiteX25" fmla="*/ 2856895 w 3318614"/>
                <a:gd name="connsiteY25" fmla="*/ 2550479 h 3684206"/>
                <a:gd name="connsiteX26" fmla="*/ 2891729 w 3318614"/>
                <a:gd name="connsiteY26" fmla="*/ 2437268 h 3684206"/>
                <a:gd name="connsiteX27" fmla="*/ 2883020 w 3318614"/>
                <a:gd name="connsiteY27" fmla="*/ 2271805 h 3684206"/>
                <a:gd name="connsiteX28" fmla="*/ 3048483 w 3318614"/>
                <a:gd name="connsiteY28" fmla="*/ 2193428 h 3684206"/>
                <a:gd name="connsiteX29" fmla="*/ 2926563 w 3318614"/>
                <a:gd name="connsiteY29" fmla="*/ 2280513 h 3684206"/>
                <a:gd name="connsiteX30" fmla="*/ 2917855 w 3318614"/>
                <a:gd name="connsiteY30" fmla="*/ 2367599 h 3684206"/>
                <a:gd name="connsiteX31" fmla="*/ 2935272 w 3318614"/>
                <a:gd name="connsiteY31" fmla="*/ 2515645 h 3684206"/>
                <a:gd name="connsiteX32" fmla="*/ 2943980 w 3318614"/>
                <a:gd name="connsiteY32" fmla="*/ 2559188 h 3684206"/>
                <a:gd name="connsiteX33" fmla="*/ 3046427 w 3318614"/>
                <a:gd name="connsiteY33" fmla="*/ 2493236 h 3684206"/>
                <a:gd name="connsiteX34" fmla="*/ 3074609 w 3318614"/>
                <a:gd name="connsiteY34" fmla="*/ 2332765 h 3684206"/>
                <a:gd name="connsiteX35" fmla="*/ 3092026 w 3318614"/>
                <a:gd name="connsiteY35" fmla="*/ 2541770 h 3684206"/>
                <a:gd name="connsiteX36" fmla="*/ 3013649 w 3318614"/>
                <a:gd name="connsiteY36" fmla="*/ 2620148 h 3684206"/>
                <a:gd name="connsiteX37" fmla="*/ 2752392 w 3318614"/>
                <a:gd name="connsiteY37" fmla="*/ 2585313 h 3684206"/>
                <a:gd name="connsiteX38" fmla="*/ 2560803 w 3318614"/>
                <a:gd name="connsiteY38" fmla="*/ 2742068 h 3684206"/>
                <a:gd name="connsiteX39" fmla="*/ 2595638 w 3318614"/>
                <a:gd name="connsiteY39" fmla="*/ 2863988 h 3684206"/>
                <a:gd name="connsiteX40" fmla="*/ 2743683 w 3318614"/>
                <a:gd name="connsiteY40" fmla="*/ 2951073 h 3684206"/>
                <a:gd name="connsiteX41" fmla="*/ 2856895 w 3318614"/>
                <a:gd name="connsiteY41" fmla="*/ 2924948 h 3684206"/>
                <a:gd name="connsiteX42" fmla="*/ 3022358 w 3318614"/>
                <a:gd name="connsiteY42" fmla="*/ 2785610 h 3684206"/>
                <a:gd name="connsiteX43" fmla="*/ 3118152 w 3318614"/>
                <a:gd name="connsiteY43" fmla="*/ 2707233 h 3684206"/>
                <a:gd name="connsiteX44" fmla="*/ 3205238 w 3318614"/>
                <a:gd name="connsiteY44" fmla="*/ 2768193 h 3684206"/>
                <a:gd name="connsiteX45" fmla="*/ 3109443 w 3318614"/>
                <a:gd name="connsiteY45" fmla="*/ 2759485 h 3684206"/>
                <a:gd name="connsiteX46" fmla="*/ 3004940 w 3318614"/>
                <a:gd name="connsiteY46" fmla="*/ 2898822 h 3684206"/>
                <a:gd name="connsiteX47" fmla="*/ 3187820 w 3318614"/>
                <a:gd name="connsiteY47" fmla="*/ 2898822 h 3684206"/>
                <a:gd name="connsiteX48" fmla="*/ 3318449 w 3318614"/>
                <a:gd name="connsiteY48" fmla="*/ 2951073 h 3684206"/>
                <a:gd name="connsiteX49" fmla="*/ 3161695 w 3318614"/>
                <a:gd name="connsiteY49" fmla="*/ 2933656 h 3684206"/>
                <a:gd name="connsiteX50" fmla="*/ 2909146 w 3318614"/>
                <a:gd name="connsiteY50" fmla="*/ 2994616 h 3684206"/>
                <a:gd name="connsiteX51" fmla="*/ 2952689 w 3318614"/>
                <a:gd name="connsiteY51" fmla="*/ 2994616 h 3684206"/>
                <a:gd name="connsiteX52" fmla="*/ 3085889 w 3318614"/>
                <a:gd name="connsiteY52" fmla="*/ 3139862 h 3684206"/>
                <a:gd name="connsiteX53" fmla="*/ 3013649 w 3318614"/>
                <a:gd name="connsiteY53" fmla="*/ 3299416 h 3684206"/>
                <a:gd name="connsiteX54" fmla="*/ 2999167 w 3318614"/>
                <a:gd name="connsiteY54" fmla="*/ 3161739 h 3684206"/>
                <a:gd name="connsiteX55" fmla="*/ 2813352 w 3318614"/>
                <a:gd name="connsiteY55" fmla="*/ 2985908 h 3684206"/>
                <a:gd name="connsiteX56" fmla="*/ 2726266 w 3318614"/>
                <a:gd name="connsiteY56" fmla="*/ 2977199 h 3684206"/>
                <a:gd name="connsiteX57" fmla="*/ 2848186 w 3318614"/>
                <a:gd name="connsiteY57" fmla="*/ 3177496 h 3684206"/>
                <a:gd name="connsiteX58" fmla="*/ 2943980 w 3318614"/>
                <a:gd name="connsiteY58" fmla="*/ 3264582 h 3684206"/>
                <a:gd name="connsiteX59" fmla="*/ 2978815 w 3318614"/>
                <a:gd name="connsiteY59" fmla="*/ 3221039 h 3684206"/>
                <a:gd name="connsiteX60" fmla="*/ 2961398 w 3318614"/>
                <a:gd name="connsiteY60" fmla="*/ 3325542 h 3684206"/>
                <a:gd name="connsiteX61" fmla="*/ 2769809 w 3318614"/>
                <a:gd name="connsiteY61" fmla="*/ 3238456 h 3684206"/>
                <a:gd name="connsiteX62" fmla="*/ 2656598 w 3318614"/>
                <a:gd name="connsiteY62" fmla="*/ 3012033 h 3684206"/>
                <a:gd name="connsiteX63" fmla="*/ 2491135 w 3318614"/>
                <a:gd name="connsiteY63" fmla="*/ 2968490 h 3684206"/>
                <a:gd name="connsiteX64" fmla="*/ 2386632 w 3318614"/>
                <a:gd name="connsiteY64" fmla="*/ 3055576 h 3684206"/>
                <a:gd name="connsiteX65" fmla="*/ 2412758 w 3318614"/>
                <a:gd name="connsiteY65" fmla="*/ 3238456 h 3684206"/>
                <a:gd name="connsiteX66" fmla="*/ 2525969 w 3318614"/>
                <a:gd name="connsiteY66" fmla="*/ 3386502 h 3684206"/>
                <a:gd name="connsiteX67" fmla="*/ 2900438 w 3318614"/>
                <a:gd name="connsiteY67" fmla="*/ 3595508 h 3684206"/>
                <a:gd name="connsiteX68" fmla="*/ 2543386 w 3318614"/>
                <a:gd name="connsiteY68" fmla="*/ 3456170 h 3684206"/>
                <a:gd name="connsiteX69" fmla="*/ 2499843 w 3318614"/>
                <a:gd name="connsiteY69" fmla="*/ 3543256 h 3684206"/>
                <a:gd name="connsiteX70" fmla="*/ 2534678 w 3318614"/>
                <a:gd name="connsiteY70" fmla="*/ 3647759 h 3684206"/>
                <a:gd name="connsiteX71" fmla="*/ 2639180 w 3318614"/>
                <a:gd name="connsiteY71" fmla="*/ 3682593 h 3684206"/>
                <a:gd name="connsiteX72" fmla="*/ 2482426 w 3318614"/>
                <a:gd name="connsiteY72" fmla="*/ 3656468 h 3684206"/>
                <a:gd name="connsiteX73" fmla="*/ 2473718 w 3318614"/>
                <a:gd name="connsiteY73" fmla="*/ 3473588 h 3684206"/>
                <a:gd name="connsiteX74" fmla="*/ 2386632 w 3318614"/>
                <a:gd name="connsiteY74" fmla="*/ 3299416 h 3684206"/>
                <a:gd name="connsiteX75" fmla="*/ 2316963 w 3318614"/>
                <a:gd name="connsiteY75" fmla="*/ 3464879 h 3684206"/>
                <a:gd name="connsiteX76" fmla="*/ 2238586 w 3318614"/>
                <a:gd name="connsiteY76" fmla="*/ 3586799 h 3684206"/>
                <a:gd name="connsiteX77" fmla="*/ 2290838 w 3318614"/>
                <a:gd name="connsiteY77" fmla="*/ 3665176 h 3684206"/>
                <a:gd name="connsiteX78" fmla="*/ 2195043 w 3318614"/>
                <a:gd name="connsiteY78" fmla="*/ 3578090 h 3684206"/>
                <a:gd name="connsiteX79" fmla="*/ 2325672 w 3318614"/>
                <a:gd name="connsiteY79" fmla="*/ 3351668 h 3684206"/>
                <a:gd name="connsiteX80" fmla="*/ 2290838 w 3318614"/>
                <a:gd name="connsiteY80" fmla="*/ 3099119 h 3684206"/>
                <a:gd name="connsiteX81" fmla="*/ 2142792 w 3318614"/>
                <a:gd name="connsiteY81" fmla="*/ 3081702 h 3684206"/>
                <a:gd name="connsiteX82" fmla="*/ 1942495 w 3318614"/>
                <a:gd name="connsiteY82" fmla="*/ 3247165 h 3684206"/>
                <a:gd name="connsiteX83" fmla="*/ 1994746 w 3318614"/>
                <a:gd name="connsiteY83" fmla="*/ 3447462 h 3684206"/>
                <a:gd name="connsiteX84" fmla="*/ 2090540 w 3318614"/>
                <a:gd name="connsiteY84" fmla="*/ 3560673 h 3684206"/>
                <a:gd name="connsiteX85" fmla="*/ 2064415 w 3318614"/>
                <a:gd name="connsiteY85" fmla="*/ 3673885 h 3684206"/>
                <a:gd name="connsiteX86" fmla="*/ 2046998 w 3318614"/>
                <a:gd name="connsiteY86" fmla="*/ 3525839 h 3684206"/>
                <a:gd name="connsiteX87" fmla="*/ 1933786 w 3318614"/>
                <a:gd name="connsiteY87" fmla="*/ 3360376 h 3684206"/>
                <a:gd name="connsiteX88" fmla="*/ 1881535 w 3318614"/>
                <a:gd name="connsiteY88" fmla="*/ 3342959 h 3684206"/>
                <a:gd name="connsiteX89" fmla="*/ 1716072 w 3318614"/>
                <a:gd name="connsiteY89" fmla="*/ 3578090 h 3684206"/>
                <a:gd name="connsiteX90" fmla="*/ 1672529 w 3318614"/>
                <a:gd name="connsiteY90" fmla="*/ 3673885 h 3684206"/>
                <a:gd name="connsiteX91" fmla="*/ 1724780 w 3318614"/>
                <a:gd name="connsiteY91" fmla="*/ 3438753 h 3684206"/>
                <a:gd name="connsiteX92" fmla="*/ 1750906 w 3318614"/>
                <a:gd name="connsiteY92" fmla="*/ 3360376 h 3684206"/>
                <a:gd name="connsiteX93" fmla="*/ 1533192 w 3318614"/>
                <a:gd name="connsiteY93" fmla="*/ 3430045 h 3684206"/>
                <a:gd name="connsiteX94" fmla="*/ 1428689 w 3318614"/>
                <a:gd name="connsiteY94" fmla="*/ 3447462 h 3684206"/>
                <a:gd name="connsiteX95" fmla="*/ 1602860 w 3318614"/>
                <a:gd name="connsiteY95" fmla="*/ 3369085 h 3684206"/>
                <a:gd name="connsiteX96" fmla="*/ 1724780 w 3318614"/>
                <a:gd name="connsiteY96" fmla="*/ 3342959 h 3684206"/>
                <a:gd name="connsiteX97" fmla="*/ 1994746 w 3318614"/>
                <a:gd name="connsiteY97" fmla="*/ 3116536 h 3684206"/>
                <a:gd name="connsiteX98" fmla="*/ 2055706 w 3318614"/>
                <a:gd name="connsiteY98" fmla="*/ 2985908 h 3684206"/>
                <a:gd name="connsiteX99" fmla="*/ 1916369 w 3318614"/>
                <a:gd name="connsiteY99" fmla="*/ 2907530 h 3684206"/>
                <a:gd name="connsiteX100" fmla="*/ 1698655 w 3318614"/>
                <a:gd name="connsiteY100" fmla="*/ 3003325 h 3684206"/>
                <a:gd name="connsiteX101" fmla="*/ 1611569 w 3318614"/>
                <a:gd name="connsiteY101" fmla="*/ 3177496 h 3684206"/>
                <a:gd name="connsiteX102" fmla="*/ 1689946 w 3318614"/>
                <a:gd name="connsiteY102" fmla="*/ 3238456 h 3684206"/>
                <a:gd name="connsiteX103" fmla="*/ 1568026 w 3318614"/>
                <a:gd name="connsiteY103" fmla="*/ 3238456 h 3684206"/>
                <a:gd name="connsiteX104" fmla="*/ 1655112 w 3318614"/>
                <a:gd name="connsiteY104" fmla="*/ 2994616 h 3684206"/>
                <a:gd name="connsiteX105" fmla="*/ 1437398 w 3318614"/>
                <a:gd name="connsiteY105" fmla="*/ 2977199 h 3684206"/>
                <a:gd name="connsiteX106" fmla="*/ 1306769 w 3318614"/>
                <a:gd name="connsiteY106" fmla="*/ 2916239 h 3684206"/>
                <a:gd name="connsiteX107" fmla="*/ 1385146 w 3318614"/>
                <a:gd name="connsiteY107" fmla="*/ 2872696 h 3684206"/>
                <a:gd name="connsiteX108" fmla="*/ 1437398 w 3318614"/>
                <a:gd name="connsiteY108" fmla="*/ 2942365 h 3684206"/>
                <a:gd name="connsiteX109" fmla="*/ 1611569 w 3318614"/>
                <a:gd name="connsiteY109" fmla="*/ 2951073 h 3684206"/>
                <a:gd name="connsiteX110" fmla="*/ 1794449 w 3318614"/>
                <a:gd name="connsiteY110" fmla="*/ 2898822 h 3684206"/>
                <a:gd name="connsiteX111" fmla="*/ 1968620 w 3318614"/>
                <a:gd name="connsiteY111" fmla="*/ 2768193 h 3684206"/>
                <a:gd name="connsiteX112" fmla="*/ 1898952 w 3318614"/>
                <a:gd name="connsiteY112" fmla="*/ 2454685 h 3684206"/>
                <a:gd name="connsiteX113" fmla="*/ 1446106 w 3318614"/>
                <a:gd name="connsiteY113" fmla="*/ 1845085 h 3684206"/>
                <a:gd name="connsiteX114" fmla="*/ 1074097 w 3318614"/>
                <a:gd name="connsiteY114" fmla="*/ 1360965 h 3684206"/>
                <a:gd name="connsiteX115" fmla="*/ 916192 w 3318614"/>
                <a:gd name="connsiteY115" fmla="*/ 1173881 h 3684206"/>
                <a:gd name="connsiteX116" fmla="*/ 644918 w 3318614"/>
                <a:gd name="connsiteY116" fmla="*/ 1209359 h 3684206"/>
                <a:gd name="connsiteX117" fmla="*/ 296575 w 3318614"/>
                <a:gd name="connsiteY117" fmla="*/ 1287736 h 3684206"/>
                <a:gd name="connsiteX118" fmla="*/ 483 w 3318614"/>
                <a:gd name="connsiteY118" fmla="*/ 1270319 h 3684206"/>
                <a:gd name="connsiteX119" fmla="*/ 235615 w 3318614"/>
                <a:gd name="connsiteY119" fmla="*/ 1261610 h 3684206"/>
                <a:gd name="connsiteX120" fmla="*/ 557832 w 3318614"/>
                <a:gd name="connsiteY120" fmla="*/ 1191942 h 3684206"/>
                <a:gd name="connsiteX121" fmla="*/ 688460 w 3318614"/>
                <a:gd name="connsiteY121" fmla="*/ 1165816 h 3684206"/>
                <a:gd name="connsiteX122" fmla="*/ 392369 w 3318614"/>
                <a:gd name="connsiteY122" fmla="*/ 1052605 h 3684206"/>
                <a:gd name="connsiteX123" fmla="*/ 244323 w 3318614"/>
                <a:gd name="connsiteY123" fmla="*/ 913268 h 3684206"/>
                <a:gd name="connsiteX124" fmla="*/ 165946 w 3318614"/>
                <a:gd name="connsiteY124" fmla="*/ 660719 h 3684206"/>
                <a:gd name="connsiteX125" fmla="*/ 279158 w 3318614"/>
                <a:gd name="connsiteY125" fmla="*/ 843599 h 3684206"/>
                <a:gd name="connsiteX126" fmla="*/ 374952 w 3318614"/>
                <a:gd name="connsiteY126" fmla="*/ 1017770 h 3684206"/>
                <a:gd name="connsiteX127" fmla="*/ 679752 w 3318614"/>
                <a:gd name="connsiteY127" fmla="*/ 1096148 h 3684206"/>
                <a:gd name="connsiteX128" fmla="*/ 766838 w 3318614"/>
                <a:gd name="connsiteY128" fmla="*/ 1035188 h 3684206"/>
                <a:gd name="connsiteX129" fmla="*/ 618792 w 3318614"/>
                <a:gd name="connsiteY129" fmla="*/ 652010 h 3684206"/>
                <a:gd name="connsiteX130" fmla="*/ 507165 w 3318614"/>
                <a:gd name="connsiteY130" fmla="*/ 434952 h 3684206"/>
                <a:gd name="connsiteX131" fmla="*/ 538603 w 3318614"/>
                <a:gd name="connsiteY131" fmla="*/ 196783 h 3684206"/>
                <a:gd name="connsiteX132" fmla="*/ 609600 w 3318614"/>
                <a:gd name="connsiteY132" fmla="*/ 457392 h 3684206"/>
                <a:gd name="connsiteX133" fmla="*/ 878364 w 3318614"/>
                <a:gd name="connsiteY133" fmla="*/ 1004894 h 3684206"/>
                <a:gd name="connsiteX134" fmla="*/ 790242 w 3318614"/>
                <a:gd name="connsiteY134" fmla="*/ 143069 h 3684206"/>
                <a:gd name="connsiteX135" fmla="*/ 774916 w 3318614"/>
                <a:gd name="connsiteY135" fmla="*/ 3491 h 3684206"/>
                <a:gd name="connsiteX136" fmla="*/ 940003 w 3318614"/>
                <a:gd name="connsiteY136" fmla="*/ 378732 h 3684206"/>
                <a:gd name="connsiteX137" fmla="*/ 921071 w 3318614"/>
                <a:gd name="connsiteY137" fmla="*/ 991801 h 3684206"/>
                <a:gd name="connsiteX138" fmla="*/ 930638 w 3318614"/>
                <a:gd name="connsiteY138" fmla="*/ 949088 h 3684206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790242 w 3318614"/>
                <a:gd name="connsiteY134" fmla="*/ 168002 h 3709139"/>
                <a:gd name="connsiteX135" fmla="*/ 774916 w 3318614"/>
                <a:gd name="connsiteY135" fmla="*/ 28424 h 3709139"/>
                <a:gd name="connsiteX136" fmla="*/ 940003 w 3318614"/>
                <a:gd name="connsiteY136" fmla="*/ 403665 h 3709139"/>
                <a:gd name="connsiteX137" fmla="*/ 921071 w 3318614"/>
                <a:gd name="connsiteY137" fmla="*/ 1016734 h 3709139"/>
                <a:gd name="connsiteX138" fmla="*/ 930638 w 3318614"/>
                <a:gd name="connsiteY138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28565 w 3318614"/>
                <a:gd name="connsiteY134" fmla="*/ 516962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80420 w 3318614"/>
                <a:gd name="connsiteY134" fmla="*/ 543869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3318614" h="3709139">
                  <a:moveTo>
                    <a:pt x="930638" y="974021"/>
                  </a:moveTo>
                  <a:lnTo>
                    <a:pt x="1037874" y="730866"/>
                  </a:lnTo>
                  <a:cubicBezTo>
                    <a:pt x="1181681" y="636485"/>
                    <a:pt x="1097565" y="583407"/>
                    <a:pt x="1144223" y="492075"/>
                  </a:cubicBezTo>
                  <a:cubicBezTo>
                    <a:pt x="1190881" y="400743"/>
                    <a:pt x="1306513" y="162382"/>
                    <a:pt x="1317819" y="182874"/>
                  </a:cubicBezTo>
                  <a:cubicBezTo>
                    <a:pt x="1322011" y="222271"/>
                    <a:pt x="1186636" y="498109"/>
                    <a:pt x="1198621" y="581728"/>
                  </a:cubicBezTo>
                  <a:cubicBezTo>
                    <a:pt x="1213151" y="728093"/>
                    <a:pt x="916378" y="782724"/>
                    <a:pt x="1013152" y="1055194"/>
                  </a:cubicBezTo>
                  <a:cubicBezTo>
                    <a:pt x="1109926" y="1327665"/>
                    <a:pt x="1604052" y="1976244"/>
                    <a:pt x="1779263" y="2216551"/>
                  </a:cubicBezTo>
                  <a:cubicBezTo>
                    <a:pt x="1954474" y="2456858"/>
                    <a:pt x="1979153" y="2463351"/>
                    <a:pt x="2064415" y="2497035"/>
                  </a:cubicBezTo>
                  <a:cubicBezTo>
                    <a:pt x="2149677" y="2530719"/>
                    <a:pt x="2222621" y="2457847"/>
                    <a:pt x="2290838" y="2418658"/>
                  </a:cubicBezTo>
                  <a:cubicBezTo>
                    <a:pt x="2359055" y="2379469"/>
                    <a:pt x="2437432" y="2341732"/>
                    <a:pt x="2473718" y="2261903"/>
                  </a:cubicBezTo>
                  <a:cubicBezTo>
                    <a:pt x="2510004" y="2182074"/>
                    <a:pt x="2496941" y="1949846"/>
                    <a:pt x="2508552" y="1939686"/>
                  </a:cubicBezTo>
                  <a:cubicBezTo>
                    <a:pt x="2520163" y="1929526"/>
                    <a:pt x="2543386" y="2139983"/>
                    <a:pt x="2543386" y="2200943"/>
                  </a:cubicBezTo>
                  <a:cubicBezTo>
                    <a:pt x="2543386" y="2261903"/>
                    <a:pt x="2473718" y="2317057"/>
                    <a:pt x="2508552" y="2305446"/>
                  </a:cubicBezTo>
                  <a:cubicBezTo>
                    <a:pt x="2543386" y="2293835"/>
                    <a:pt x="2697238" y="2171915"/>
                    <a:pt x="2752392" y="2131275"/>
                  </a:cubicBezTo>
                  <a:cubicBezTo>
                    <a:pt x="2807546" y="2090635"/>
                    <a:pt x="2845284" y="2044189"/>
                    <a:pt x="2839478" y="2061606"/>
                  </a:cubicBezTo>
                  <a:cubicBezTo>
                    <a:pt x="2833672" y="2079023"/>
                    <a:pt x="2746587" y="2199492"/>
                    <a:pt x="2717558" y="2235778"/>
                  </a:cubicBezTo>
                  <a:cubicBezTo>
                    <a:pt x="2688529" y="2272064"/>
                    <a:pt x="2643535" y="2283675"/>
                    <a:pt x="2665306" y="2279321"/>
                  </a:cubicBezTo>
                  <a:cubicBezTo>
                    <a:pt x="2687077" y="2274967"/>
                    <a:pt x="2848186" y="2209652"/>
                    <a:pt x="2848186" y="2209652"/>
                  </a:cubicBezTo>
                  <a:cubicBezTo>
                    <a:pt x="2883020" y="2195138"/>
                    <a:pt x="2887375" y="2180623"/>
                    <a:pt x="2874312" y="2192235"/>
                  </a:cubicBezTo>
                  <a:cubicBezTo>
                    <a:pt x="2861249" y="2203847"/>
                    <a:pt x="2816255" y="2260453"/>
                    <a:pt x="2769809" y="2279321"/>
                  </a:cubicBezTo>
                  <a:cubicBezTo>
                    <a:pt x="2723363" y="2298189"/>
                    <a:pt x="2656598" y="2279320"/>
                    <a:pt x="2595638" y="2305446"/>
                  </a:cubicBezTo>
                  <a:cubicBezTo>
                    <a:pt x="2534678" y="2331572"/>
                    <a:pt x="2433078" y="2385275"/>
                    <a:pt x="2404049" y="2436075"/>
                  </a:cubicBezTo>
                  <a:cubicBezTo>
                    <a:pt x="2375020" y="2486875"/>
                    <a:pt x="2396792" y="2573960"/>
                    <a:pt x="2421466" y="2610246"/>
                  </a:cubicBezTo>
                  <a:cubicBezTo>
                    <a:pt x="2446140" y="2646532"/>
                    <a:pt x="2501295" y="2658143"/>
                    <a:pt x="2552095" y="2653789"/>
                  </a:cubicBezTo>
                  <a:cubicBezTo>
                    <a:pt x="2602895" y="2649435"/>
                    <a:pt x="2675466" y="2597184"/>
                    <a:pt x="2726266" y="2584121"/>
                  </a:cubicBezTo>
                  <a:cubicBezTo>
                    <a:pt x="2777066" y="2571058"/>
                    <a:pt x="2829318" y="2595732"/>
                    <a:pt x="2856895" y="2575412"/>
                  </a:cubicBezTo>
                  <a:cubicBezTo>
                    <a:pt x="2884472" y="2555092"/>
                    <a:pt x="2887375" y="2508647"/>
                    <a:pt x="2891729" y="2462201"/>
                  </a:cubicBezTo>
                  <a:cubicBezTo>
                    <a:pt x="2896083" y="2415755"/>
                    <a:pt x="2856894" y="2337378"/>
                    <a:pt x="2883020" y="2296738"/>
                  </a:cubicBezTo>
                  <a:cubicBezTo>
                    <a:pt x="2909146" y="2256098"/>
                    <a:pt x="3041226" y="2216910"/>
                    <a:pt x="3048483" y="2218361"/>
                  </a:cubicBezTo>
                  <a:cubicBezTo>
                    <a:pt x="3055740" y="2219812"/>
                    <a:pt x="2948334" y="2276418"/>
                    <a:pt x="2926563" y="2305446"/>
                  </a:cubicBezTo>
                  <a:cubicBezTo>
                    <a:pt x="2904792" y="2334474"/>
                    <a:pt x="2916404" y="2353343"/>
                    <a:pt x="2917855" y="2392532"/>
                  </a:cubicBezTo>
                  <a:cubicBezTo>
                    <a:pt x="2919306" y="2431721"/>
                    <a:pt x="2930918" y="2508647"/>
                    <a:pt x="2935272" y="2540578"/>
                  </a:cubicBezTo>
                  <a:cubicBezTo>
                    <a:pt x="2939626" y="2572509"/>
                    <a:pt x="2925454" y="2587856"/>
                    <a:pt x="2943980" y="2584121"/>
                  </a:cubicBezTo>
                  <a:cubicBezTo>
                    <a:pt x="2962506" y="2580386"/>
                    <a:pt x="3024656" y="2555906"/>
                    <a:pt x="3046427" y="2518169"/>
                  </a:cubicBezTo>
                  <a:cubicBezTo>
                    <a:pt x="3068198" y="2480432"/>
                    <a:pt x="3067009" y="2349609"/>
                    <a:pt x="3074609" y="2357698"/>
                  </a:cubicBezTo>
                  <a:cubicBezTo>
                    <a:pt x="3082209" y="2365787"/>
                    <a:pt x="3102186" y="2518806"/>
                    <a:pt x="3092026" y="2566703"/>
                  </a:cubicBezTo>
                  <a:cubicBezTo>
                    <a:pt x="3081866" y="2614600"/>
                    <a:pt x="3070255" y="2637824"/>
                    <a:pt x="3013649" y="2645081"/>
                  </a:cubicBezTo>
                  <a:cubicBezTo>
                    <a:pt x="2957043" y="2652338"/>
                    <a:pt x="2827866" y="2589926"/>
                    <a:pt x="2752392" y="2610246"/>
                  </a:cubicBezTo>
                  <a:cubicBezTo>
                    <a:pt x="2676918" y="2630566"/>
                    <a:pt x="2586929" y="2720555"/>
                    <a:pt x="2560803" y="2767001"/>
                  </a:cubicBezTo>
                  <a:cubicBezTo>
                    <a:pt x="2534677" y="2813447"/>
                    <a:pt x="2565158" y="2854087"/>
                    <a:pt x="2595638" y="2888921"/>
                  </a:cubicBezTo>
                  <a:cubicBezTo>
                    <a:pt x="2626118" y="2923755"/>
                    <a:pt x="2700140" y="2965846"/>
                    <a:pt x="2743683" y="2976006"/>
                  </a:cubicBezTo>
                  <a:cubicBezTo>
                    <a:pt x="2787226" y="2986166"/>
                    <a:pt x="2810449" y="2977458"/>
                    <a:pt x="2856895" y="2949881"/>
                  </a:cubicBezTo>
                  <a:cubicBezTo>
                    <a:pt x="2903341" y="2922304"/>
                    <a:pt x="2978815" y="2846829"/>
                    <a:pt x="3022358" y="2810543"/>
                  </a:cubicBezTo>
                  <a:cubicBezTo>
                    <a:pt x="3065901" y="2774257"/>
                    <a:pt x="3087672" y="2735069"/>
                    <a:pt x="3118152" y="2732166"/>
                  </a:cubicBezTo>
                  <a:cubicBezTo>
                    <a:pt x="3148632" y="2729263"/>
                    <a:pt x="3206690" y="2784417"/>
                    <a:pt x="3205238" y="2793126"/>
                  </a:cubicBezTo>
                  <a:cubicBezTo>
                    <a:pt x="3203786" y="2801835"/>
                    <a:pt x="3142826" y="2762647"/>
                    <a:pt x="3109443" y="2784418"/>
                  </a:cubicBezTo>
                  <a:cubicBezTo>
                    <a:pt x="3076060" y="2806190"/>
                    <a:pt x="2991877" y="2900532"/>
                    <a:pt x="3004940" y="2923755"/>
                  </a:cubicBezTo>
                  <a:cubicBezTo>
                    <a:pt x="3018003" y="2946978"/>
                    <a:pt x="3135569" y="2915047"/>
                    <a:pt x="3187820" y="2923755"/>
                  </a:cubicBezTo>
                  <a:cubicBezTo>
                    <a:pt x="3240072" y="2932464"/>
                    <a:pt x="3322803" y="2970200"/>
                    <a:pt x="3318449" y="2976006"/>
                  </a:cubicBezTo>
                  <a:cubicBezTo>
                    <a:pt x="3314095" y="2981812"/>
                    <a:pt x="3229912" y="2951332"/>
                    <a:pt x="3161695" y="2958589"/>
                  </a:cubicBezTo>
                  <a:cubicBezTo>
                    <a:pt x="3093478" y="2965846"/>
                    <a:pt x="2943980" y="3009389"/>
                    <a:pt x="2909146" y="3019549"/>
                  </a:cubicBezTo>
                  <a:cubicBezTo>
                    <a:pt x="2874312" y="3029709"/>
                    <a:pt x="2923232" y="2995341"/>
                    <a:pt x="2952689" y="3019549"/>
                  </a:cubicBezTo>
                  <a:cubicBezTo>
                    <a:pt x="2982146" y="3043757"/>
                    <a:pt x="3075729" y="3113995"/>
                    <a:pt x="3085889" y="3164795"/>
                  </a:cubicBezTo>
                  <a:cubicBezTo>
                    <a:pt x="3096049" y="3215595"/>
                    <a:pt x="3028103" y="3320703"/>
                    <a:pt x="3013649" y="3324349"/>
                  </a:cubicBezTo>
                  <a:cubicBezTo>
                    <a:pt x="2999195" y="3327995"/>
                    <a:pt x="3032550" y="3238923"/>
                    <a:pt x="2999167" y="3186672"/>
                  </a:cubicBezTo>
                  <a:cubicBezTo>
                    <a:pt x="2965784" y="3134421"/>
                    <a:pt x="2858836" y="3041598"/>
                    <a:pt x="2813352" y="3010841"/>
                  </a:cubicBezTo>
                  <a:cubicBezTo>
                    <a:pt x="2767868" y="2980084"/>
                    <a:pt x="2720460" y="2970201"/>
                    <a:pt x="2726266" y="3002132"/>
                  </a:cubicBezTo>
                  <a:cubicBezTo>
                    <a:pt x="2732072" y="3034063"/>
                    <a:pt x="2811900" y="3154532"/>
                    <a:pt x="2848186" y="3202429"/>
                  </a:cubicBezTo>
                  <a:cubicBezTo>
                    <a:pt x="2884472" y="3250326"/>
                    <a:pt x="2922209" y="3282258"/>
                    <a:pt x="2943980" y="3289515"/>
                  </a:cubicBezTo>
                  <a:cubicBezTo>
                    <a:pt x="2965751" y="3296772"/>
                    <a:pt x="2975912" y="3235812"/>
                    <a:pt x="2978815" y="3245972"/>
                  </a:cubicBezTo>
                  <a:cubicBezTo>
                    <a:pt x="2981718" y="3256132"/>
                    <a:pt x="2996232" y="3347572"/>
                    <a:pt x="2961398" y="3350475"/>
                  </a:cubicBezTo>
                  <a:cubicBezTo>
                    <a:pt x="2926564" y="3353378"/>
                    <a:pt x="2820609" y="3315640"/>
                    <a:pt x="2769809" y="3263389"/>
                  </a:cubicBezTo>
                  <a:cubicBezTo>
                    <a:pt x="2719009" y="3211138"/>
                    <a:pt x="2703044" y="3081960"/>
                    <a:pt x="2656598" y="3036966"/>
                  </a:cubicBezTo>
                  <a:cubicBezTo>
                    <a:pt x="2610152" y="2991972"/>
                    <a:pt x="2536129" y="2986166"/>
                    <a:pt x="2491135" y="2993423"/>
                  </a:cubicBezTo>
                  <a:cubicBezTo>
                    <a:pt x="2446141" y="3000680"/>
                    <a:pt x="2399695" y="3035515"/>
                    <a:pt x="2386632" y="3080509"/>
                  </a:cubicBezTo>
                  <a:cubicBezTo>
                    <a:pt x="2373569" y="3125503"/>
                    <a:pt x="2389535" y="3208235"/>
                    <a:pt x="2412758" y="3263389"/>
                  </a:cubicBezTo>
                  <a:cubicBezTo>
                    <a:pt x="2435981" y="3318543"/>
                    <a:pt x="2444689" y="3351926"/>
                    <a:pt x="2525969" y="3411435"/>
                  </a:cubicBezTo>
                  <a:cubicBezTo>
                    <a:pt x="2607249" y="3470944"/>
                    <a:pt x="2897535" y="3608830"/>
                    <a:pt x="2900438" y="3620441"/>
                  </a:cubicBezTo>
                  <a:cubicBezTo>
                    <a:pt x="2903341" y="3632052"/>
                    <a:pt x="2610152" y="3489812"/>
                    <a:pt x="2543386" y="3481103"/>
                  </a:cubicBezTo>
                  <a:cubicBezTo>
                    <a:pt x="2476620" y="3472394"/>
                    <a:pt x="2501294" y="3536258"/>
                    <a:pt x="2499843" y="3568189"/>
                  </a:cubicBezTo>
                  <a:cubicBezTo>
                    <a:pt x="2498392" y="3600120"/>
                    <a:pt x="2511455" y="3649469"/>
                    <a:pt x="2534678" y="3672692"/>
                  </a:cubicBezTo>
                  <a:cubicBezTo>
                    <a:pt x="2557901" y="3695915"/>
                    <a:pt x="2647889" y="3706074"/>
                    <a:pt x="2639180" y="3707526"/>
                  </a:cubicBezTo>
                  <a:cubicBezTo>
                    <a:pt x="2630471" y="3708978"/>
                    <a:pt x="2510003" y="3716235"/>
                    <a:pt x="2482426" y="3681401"/>
                  </a:cubicBezTo>
                  <a:cubicBezTo>
                    <a:pt x="2454849" y="3646567"/>
                    <a:pt x="2489684" y="3558030"/>
                    <a:pt x="2473718" y="3498521"/>
                  </a:cubicBezTo>
                  <a:cubicBezTo>
                    <a:pt x="2457752" y="3439012"/>
                    <a:pt x="2412758" y="3325800"/>
                    <a:pt x="2386632" y="3324349"/>
                  </a:cubicBezTo>
                  <a:cubicBezTo>
                    <a:pt x="2360506" y="3322898"/>
                    <a:pt x="2341637" y="3441915"/>
                    <a:pt x="2316963" y="3489812"/>
                  </a:cubicBezTo>
                  <a:cubicBezTo>
                    <a:pt x="2292289" y="3537709"/>
                    <a:pt x="2242940" y="3578349"/>
                    <a:pt x="2238586" y="3611732"/>
                  </a:cubicBezTo>
                  <a:cubicBezTo>
                    <a:pt x="2234232" y="3645115"/>
                    <a:pt x="2298095" y="3691561"/>
                    <a:pt x="2290838" y="3690109"/>
                  </a:cubicBezTo>
                  <a:cubicBezTo>
                    <a:pt x="2283581" y="3688658"/>
                    <a:pt x="2189237" y="3655274"/>
                    <a:pt x="2195043" y="3603023"/>
                  </a:cubicBezTo>
                  <a:cubicBezTo>
                    <a:pt x="2200849" y="3550772"/>
                    <a:pt x="2309706" y="3456430"/>
                    <a:pt x="2325672" y="3376601"/>
                  </a:cubicBezTo>
                  <a:cubicBezTo>
                    <a:pt x="2341638" y="3296773"/>
                    <a:pt x="2321318" y="3169046"/>
                    <a:pt x="2290838" y="3124052"/>
                  </a:cubicBezTo>
                  <a:cubicBezTo>
                    <a:pt x="2260358" y="3079058"/>
                    <a:pt x="2200849" y="3081961"/>
                    <a:pt x="2142792" y="3106635"/>
                  </a:cubicBezTo>
                  <a:cubicBezTo>
                    <a:pt x="2084735" y="3131309"/>
                    <a:pt x="1967169" y="3211138"/>
                    <a:pt x="1942495" y="3272098"/>
                  </a:cubicBezTo>
                  <a:cubicBezTo>
                    <a:pt x="1917821" y="3333058"/>
                    <a:pt x="1970072" y="3420144"/>
                    <a:pt x="1994746" y="3472395"/>
                  </a:cubicBezTo>
                  <a:cubicBezTo>
                    <a:pt x="2019420" y="3524646"/>
                    <a:pt x="2078929" y="3547869"/>
                    <a:pt x="2090540" y="3585606"/>
                  </a:cubicBezTo>
                  <a:cubicBezTo>
                    <a:pt x="2102152" y="3623343"/>
                    <a:pt x="2071672" y="3704624"/>
                    <a:pt x="2064415" y="3698818"/>
                  </a:cubicBezTo>
                  <a:cubicBezTo>
                    <a:pt x="2057158" y="3693012"/>
                    <a:pt x="2068770" y="3603024"/>
                    <a:pt x="2046998" y="3550772"/>
                  </a:cubicBezTo>
                  <a:cubicBezTo>
                    <a:pt x="2025227" y="3498521"/>
                    <a:pt x="1961363" y="3415789"/>
                    <a:pt x="1933786" y="3385309"/>
                  </a:cubicBezTo>
                  <a:cubicBezTo>
                    <a:pt x="1906209" y="3354829"/>
                    <a:pt x="1917821" y="3331606"/>
                    <a:pt x="1881535" y="3367892"/>
                  </a:cubicBezTo>
                  <a:cubicBezTo>
                    <a:pt x="1845249" y="3404178"/>
                    <a:pt x="1750906" y="3547869"/>
                    <a:pt x="1716072" y="3603023"/>
                  </a:cubicBezTo>
                  <a:cubicBezTo>
                    <a:pt x="1681238" y="3658177"/>
                    <a:pt x="1671078" y="3722041"/>
                    <a:pt x="1672529" y="3698818"/>
                  </a:cubicBezTo>
                  <a:cubicBezTo>
                    <a:pt x="1673980" y="3675595"/>
                    <a:pt x="1711717" y="3515937"/>
                    <a:pt x="1724780" y="3463686"/>
                  </a:cubicBezTo>
                  <a:cubicBezTo>
                    <a:pt x="1737843" y="3411435"/>
                    <a:pt x="1782837" y="3386760"/>
                    <a:pt x="1750906" y="3385309"/>
                  </a:cubicBezTo>
                  <a:cubicBezTo>
                    <a:pt x="1718975" y="3383858"/>
                    <a:pt x="1586895" y="3440464"/>
                    <a:pt x="1533192" y="3454978"/>
                  </a:cubicBezTo>
                  <a:cubicBezTo>
                    <a:pt x="1479489" y="3469492"/>
                    <a:pt x="1417078" y="3482555"/>
                    <a:pt x="1428689" y="3472395"/>
                  </a:cubicBezTo>
                  <a:cubicBezTo>
                    <a:pt x="1440300" y="3462235"/>
                    <a:pt x="1553512" y="3411435"/>
                    <a:pt x="1602860" y="3394018"/>
                  </a:cubicBezTo>
                  <a:cubicBezTo>
                    <a:pt x="1652208" y="3376601"/>
                    <a:pt x="1659466" y="3409984"/>
                    <a:pt x="1724780" y="3367892"/>
                  </a:cubicBezTo>
                  <a:cubicBezTo>
                    <a:pt x="1790094" y="3325801"/>
                    <a:pt x="1939592" y="3200977"/>
                    <a:pt x="1994746" y="3141469"/>
                  </a:cubicBezTo>
                  <a:cubicBezTo>
                    <a:pt x="2049900" y="3081961"/>
                    <a:pt x="2068769" y="3045675"/>
                    <a:pt x="2055706" y="3010841"/>
                  </a:cubicBezTo>
                  <a:cubicBezTo>
                    <a:pt x="2042643" y="2976007"/>
                    <a:pt x="1975878" y="2929560"/>
                    <a:pt x="1916369" y="2932463"/>
                  </a:cubicBezTo>
                  <a:cubicBezTo>
                    <a:pt x="1856861" y="2935366"/>
                    <a:pt x="1749455" y="2983264"/>
                    <a:pt x="1698655" y="3028258"/>
                  </a:cubicBezTo>
                  <a:cubicBezTo>
                    <a:pt x="1647855" y="3073252"/>
                    <a:pt x="1613020" y="3163241"/>
                    <a:pt x="1611569" y="3202429"/>
                  </a:cubicBezTo>
                  <a:cubicBezTo>
                    <a:pt x="1610118" y="3241617"/>
                    <a:pt x="1697203" y="3253229"/>
                    <a:pt x="1689946" y="3263389"/>
                  </a:cubicBezTo>
                  <a:cubicBezTo>
                    <a:pt x="1682689" y="3273549"/>
                    <a:pt x="1573832" y="3304029"/>
                    <a:pt x="1568026" y="3263389"/>
                  </a:cubicBezTo>
                  <a:cubicBezTo>
                    <a:pt x="1562220" y="3222749"/>
                    <a:pt x="1676883" y="3063092"/>
                    <a:pt x="1655112" y="3019549"/>
                  </a:cubicBezTo>
                  <a:cubicBezTo>
                    <a:pt x="1633341" y="2976006"/>
                    <a:pt x="1495455" y="3015195"/>
                    <a:pt x="1437398" y="3002132"/>
                  </a:cubicBezTo>
                  <a:cubicBezTo>
                    <a:pt x="1379341" y="2989069"/>
                    <a:pt x="1315478" y="2958589"/>
                    <a:pt x="1306769" y="2941172"/>
                  </a:cubicBezTo>
                  <a:cubicBezTo>
                    <a:pt x="1298060" y="2923755"/>
                    <a:pt x="1363375" y="2893275"/>
                    <a:pt x="1385146" y="2897629"/>
                  </a:cubicBezTo>
                  <a:cubicBezTo>
                    <a:pt x="1406917" y="2901983"/>
                    <a:pt x="1399661" y="2954235"/>
                    <a:pt x="1437398" y="2967298"/>
                  </a:cubicBezTo>
                  <a:cubicBezTo>
                    <a:pt x="1475135" y="2980361"/>
                    <a:pt x="1552061" y="2983263"/>
                    <a:pt x="1611569" y="2976006"/>
                  </a:cubicBezTo>
                  <a:cubicBezTo>
                    <a:pt x="1671077" y="2968749"/>
                    <a:pt x="1734941" y="2954235"/>
                    <a:pt x="1794449" y="2923755"/>
                  </a:cubicBezTo>
                  <a:cubicBezTo>
                    <a:pt x="1853957" y="2893275"/>
                    <a:pt x="1951203" y="2867149"/>
                    <a:pt x="1968620" y="2793126"/>
                  </a:cubicBezTo>
                  <a:cubicBezTo>
                    <a:pt x="1986037" y="2719103"/>
                    <a:pt x="1986038" y="2633469"/>
                    <a:pt x="1898952" y="2479618"/>
                  </a:cubicBezTo>
                  <a:cubicBezTo>
                    <a:pt x="1811866" y="2325767"/>
                    <a:pt x="1583582" y="2052305"/>
                    <a:pt x="1446106" y="1870018"/>
                  </a:cubicBezTo>
                  <a:cubicBezTo>
                    <a:pt x="1308630" y="1687731"/>
                    <a:pt x="1162416" y="1497765"/>
                    <a:pt x="1074097" y="1385898"/>
                  </a:cubicBezTo>
                  <a:cubicBezTo>
                    <a:pt x="985778" y="1274031"/>
                    <a:pt x="987722" y="1224082"/>
                    <a:pt x="916192" y="1198814"/>
                  </a:cubicBezTo>
                  <a:cubicBezTo>
                    <a:pt x="844662" y="1173546"/>
                    <a:pt x="748188" y="1215316"/>
                    <a:pt x="644918" y="1234292"/>
                  </a:cubicBezTo>
                  <a:cubicBezTo>
                    <a:pt x="541648" y="1253268"/>
                    <a:pt x="403981" y="1302509"/>
                    <a:pt x="296575" y="1312669"/>
                  </a:cubicBezTo>
                  <a:cubicBezTo>
                    <a:pt x="189169" y="1322829"/>
                    <a:pt x="10643" y="1299606"/>
                    <a:pt x="483" y="1295252"/>
                  </a:cubicBezTo>
                  <a:cubicBezTo>
                    <a:pt x="-9677" y="1290898"/>
                    <a:pt x="142724" y="1299606"/>
                    <a:pt x="235615" y="1286543"/>
                  </a:cubicBezTo>
                  <a:cubicBezTo>
                    <a:pt x="328506" y="1273480"/>
                    <a:pt x="482358" y="1232841"/>
                    <a:pt x="557832" y="1216875"/>
                  </a:cubicBezTo>
                  <a:cubicBezTo>
                    <a:pt x="633306" y="1200909"/>
                    <a:pt x="716037" y="1213972"/>
                    <a:pt x="688460" y="1190749"/>
                  </a:cubicBezTo>
                  <a:cubicBezTo>
                    <a:pt x="660883" y="1167526"/>
                    <a:pt x="466392" y="1119629"/>
                    <a:pt x="392369" y="1077538"/>
                  </a:cubicBezTo>
                  <a:cubicBezTo>
                    <a:pt x="318346" y="1035447"/>
                    <a:pt x="282060" y="1003515"/>
                    <a:pt x="244323" y="938201"/>
                  </a:cubicBezTo>
                  <a:cubicBezTo>
                    <a:pt x="206586" y="872887"/>
                    <a:pt x="160140" y="697263"/>
                    <a:pt x="165946" y="685652"/>
                  </a:cubicBezTo>
                  <a:cubicBezTo>
                    <a:pt x="171752" y="674041"/>
                    <a:pt x="244324" y="809024"/>
                    <a:pt x="279158" y="868532"/>
                  </a:cubicBezTo>
                  <a:cubicBezTo>
                    <a:pt x="313992" y="928040"/>
                    <a:pt x="308186" y="1000612"/>
                    <a:pt x="374952" y="1042703"/>
                  </a:cubicBezTo>
                  <a:cubicBezTo>
                    <a:pt x="441718" y="1084794"/>
                    <a:pt x="614438" y="1118178"/>
                    <a:pt x="679752" y="1121081"/>
                  </a:cubicBezTo>
                  <a:cubicBezTo>
                    <a:pt x="745066" y="1123984"/>
                    <a:pt x="776998" y="1134144"/>
                    <a:pt x="766838" y="1060121"/>
                  </a:cubicBezTo>
                  <a:cubicBezTo>
                    <a:pt x="756678" y="986098"/>
                    <a:pt x="651618" y="757665"/>
                    <a:pt x="618792" y="676943"/>
                  </a:cubicBezTo>
                  <a:cubicBezTo>
                    <a:pt x="585966" y="596221"/>
                    <a:pt x="520530" y="535756"/>
                    <a:pt x="507165" y="459885"/>
                  </a:cubicBezTo>
                  <a:cubicBezTo>
                    <a:pt x="493800" y="384014"/>
                    <a:pt x="523553" y="238038"/>
                    <a:pt x="538603" y="221716"/>
                  </a:cubicBezTo>
                  <a:cubicBezTo>
                    <a:pt x="553653" y="205394"/>
                    <a:pt x="570785" y="379551"/>
                    <a:pt x="609600" y="482325"/>
                  </a:cubicBezTo>
                  <a:cubicBezTo>
                    <a:pt x="648415" y="585099"/>
                    <a:pt x="841870" y="1024054"/>
                    <a:pt x="878364" y="1029827"/>
                  </a:cubicBezTo>
                  <a:cubicBezTo>
                    <a:pt x="914858" y="1035600"/>
                    <a:pt x="895107" y="687507"/>
                    <a:pt x="880420" y="543869"/>
                  </a:cubicBezTo>
                  <a:cubicBezTo>
                    <a:pt x="865733" y="400232"/>
                    <a:pt x="799183" y="249425"/>
                    <a:pt x="790242" y="168002"/>
                  </a:cubicBezTo>
                  <a:cubicBezTo>
                    <a:pt x="781301" y="86579"/>
                    <a:pt x="758898" y="70571"/>
                    <a:pt x="774916" y="28424"/>
                  </a:cubicBezTo>
                  <a:cubicBezTo>
                    <a:pt x="769834" y="-116812"/>
                    <a:pt x="934184" y="338513"/>
                    <a:pt x="940003" y="403665"/>
                  </a:cubicBezTo>
                  <a:cubicBezTo>
                    <a:pt x="945822" y="468817"/>
                    <a:pt x="920791" y="988826"/>
                    <a:pt x="921071" y="1016734"/>
                  </a:cubicBezTo>
                  <a:lnTo>
                    <a:pt x="930638" y="974021"/>
                  </a:lnTo>
                  <a:close/>
                </a:path>
              </a:pathLst>
            </a:custGeom>
            <a:solidFill>
              <a:srgbClr val="0000A7">
                <a:alpha val="20000"/>
              </a:srgbClr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B3FABC2D-A1AD-5E26-B40F-37B34EB7096A}"/>
                </a:ext>
              </a:extLst>
            </p:cNvPr>
            <p:cNvSpPr/>
            <p:nvPr/>
          </p:nvSpPr>
          <p:spPr>
            <a:xfrm rot="19457905">
              <a:off x="4861100" y="2006093"/>
              <a:ext cx="136922" cy="136922"/>
            </a:xfrm>
            <a:prstGeom prst="ellipse">
              <a:avLst/>
            </a:prstGeom>
            <a:solidFill>
              <a:srgbClr val="0000A7">
                <a:alpha val="20000"/>
              </a:srgbClr>
            </a:solidFill>
            <a:ln w="38100">
              <a:solidFill>
                <a:srgbClr val="0000A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F0B6F6C7-8780-21AC-1497-DF2037FDA965}"/>
              </a:ext>
            </a:extLst>
          </p:cNvPr>
          <p:cNvGrpSpPr/>
          <p:nvPr/>
        </p:nvGrpSpPr>
        <p:grpSpPr>
          <a:xfrm rot="15113587">
            <a:off x="3612349" y="476043"/>
            <a:ext cx="931544" cy="958835"/>
            <a:chOff x="1892995" y="388458"/>
            <a:chExt cx="3709139" cy="3318614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FFAEA37-EF23-C366-83F4-8FCA4AC64C7C}"/>
                </a:ext>
              </a:extLst>
            </p:cNvPr>
            <p:cNvSpPr/>
            <p:nvPr/>
          </p:nvSpPr>
          <p:spPr>
            <a:xfrm rot="18360701">
              <a:off x="2088258" y="193195"/>
              <a:ext cx="3318614" cy="3709139"/>
            </a:xfrm>
            <a:custGeom>
              <a:avLst/>
              <a:gdLst>
                <a:gd name="connsiteX0" fmla="*/ 1210975 w 3318614"/>
                <a:gd name="connsiteY0" fmla="*/ 1045028 h 3424081"/>
                <a:gd name="connsiteX1" fmla="*/ 1568026 w 3318614"/>
                <a:gd name="connsiteY1" fmla="*/ 1637211 h 3424081"/>
                <a:gd name="connsiteX2" fmla="*/ 1898952 w 3318614"/>
                <a:gd name="connsiteY2" fmla="*/ 2081348 h 3424081"/>
                <a:gd name="connsiteX3" fmla="*/ 2064415 w 3318614"/>
                <a:gd name="connsiteY3" fmla="*/ 2211977 h 3424081"/>
                <a:gd name="connsiteX4" fmla="*/ 2290838 w 3318614"/>
                <a:gd name="connsiteY4" fmla="*/ 2133600 h 3424081"/>
                <a:gd name="connsiteX5" fmla="*/ 2473718 w 3318614"/>
                <a:gd name="connsiteY5" fmla="*/ 1976845 h 3424081"/>
                <a:gd name="connsiteX6" fmla="*/ 2508552 w 3318614"/>
                <a:gd name="connsiteY6" fmla="*/ 1654628 h 3424081"/>
                <a:gd name="connsiteX7" fmla="*/ 2543386 w 3318614"/>
                <a:gd name="connsiteY7" fmla="*/ 1915885 h 3424081"/>
                <a:gd name="connsiteX8" fmla="*/ 2508552 w 3318614"/>
                <a:gd name="connsiteY8" fmla="*/ 2020388 h 3424081"/>
                <a:gd name="connsiteX9" fmla="*/ 2752392 w 3318614"/>
                <a:gd name="connsiteY9" fmla="*/ 1846217 h 3424081"/>
                <a:gd name="connsiteX10" fmla="*/ 2839478 w 3318614"/>
                <a:gd name="connsiteY10" fmla="*/ 1776548 h 3424081"/>
                <a:gd name="connsiteX11" fmla="*/ 2717558 w 3318614"/>
                <a:gd name="connsiteY11" fmla="*/ 1950720 h 3424081"/>
                <a:gd name="connsiteX12" fmla="*/ 2665306 w 3318614"/>
                <a:gd name="connsiteY12" fmla="*/ 1994263 h 3424081"/>
                <a:gd name="connsiteX13" fmla="*/ 2848186 w 3318614"/>
                <a:gd name="connsiteY13" fmla="*/ 1924594 h 3424081"/>
                <a:gd name="connsiteX14" fmla="*/ 2874312 w 3318614"/>
                <a:gd name="connsiteY14" fmla="*/ 1907177 h 3424081"/>
                <a:gd name="connsiteX15" fmla="*/ 2769809 w 3318614"/>
                <a:gd name="connsiteY15" fmla="*/ 1994263 h 3424081"/>
                <a:gd name="connsiteX16" fmla="*/ 2595638 w 3318614"/>
                <a:gd name="connsiteY16" fmla="*/ 2020388 h 3424081"/>
                <a:gd name="connsiteX17" fmla="*/ 2404049 w 3318614"/>
                <a:gd name="connsiteY17" fmla="*/ 2151017 h 3424081"/>
                <a:gd name="connsiteX18" fmla="*/ 2421466 w 3318614"/>
                <a:gd name="connsiteY18" fmla="*/ 2325188 h 3424081"/>
                <a:gd name="connsiteX19" fmla="*/ 2552095 w 3318614"/>
                <a:gd name="connsiteY19" fmla="*/ 2368731 h 3424081"/>
                <a:gd name="connsiteX20" fmla="*/ 2726266 w 3318614"/>
                <a:gd name="connsiteY20" fmla="*/ 2299063 h 3424081"/>
                <a:gd name="connsiteX21" fmla="*/ 2856895 w 3318614"/>
                <a:gd name="connsiteY21" fmla="*/ 2290354 h 3424081"/>
                <a:gd name="connsiteX22" fmla="*/ 2891729 w 3318614"/>
                <a:gd name="connsiteY22" fmla="*/ 2177143 h 3424081"/>
                <a:gd name="connsiteX23" fmla="*/ 2883020 w 3318614"/>
                <a:gd name="connsiteY23" fmla="*/ 2011680 h 3424081"/>
                <a:gd name="connsiteX24" fmla="*/ 3048483 w 3318614"/>
                <a:gd name="connsiteY24" fmla="*/ 1933303 h 3424081"/>
                <a:gd name="connsiteX25" fmla="*/ 2926563 w 3318614"/>
                <a:gd name="connsiteY25" fmla="*/ 2020388 h 3424081"/>
                <a:gd name="connsiteX26" fmla="*/ 2917855 w 3318614"/>
                <a:gd name="connsiteY26" fmla="*/ 2107474 h 3424081"/>
                <a:gd name="connsiteX27" fmla="*/ 2935272 w 3318614"/>
                <a:gd name="connsiteY27" fmla="*/ 2255520 h 3424081"/>
                <a:gd name="connsiteX28" fmla="*/ 2943980 w 3318614"/>
                <a:gd name="connsiteY28" fmla="*/ 2299063 h 3424081"/>
                <a:gd name="connsiteX29" fmla="*/ 3031066 w 3318614"/>
                <a:gd name="connsiteY29" fmla="*/ 2211977 h 3424081"/>
                <a:gd name="connsiteX30" fmla="*/ 3074609 w 3318614"/>
                <a:gd name="connsiteY30" fmla="*/ 2072640 h 3424081"/>
                <a:gd name="connsiteX31" fmla="*/ 3092026 w 3318614"/>
                <a:gd name="connsiteY31" fmla="*/ 2281645 h 3424081"/>
                <a:gd name="connsiteX32" fmla="*/ 3013649 w 3318614"/>
                <a:gd name="connsiteY32" fmla="*/ 2360023 h 3424081"/>
                <a:gd name="connsiteX33" fmla="*/ 2752392 w 3318614"/>
                <a:gd name="connsiteY33" fmla="*/ 2325188 h 3424081"/>
                <a:gd name="connsiteX34" fmla="*/ 2560803 w 3318614"/>
                <a:gd name="connsiteY34" fmla="*/ 2481943 h 3424081"/>
                <a:gd name="connsiteX35" fmla="*/ 2595638 w 3318614"/>
                <a:gd name="connsiteY35" fmla="*/ 2603863 h 3424081"/>
                <a:gd name="connsiteX36" fmla="*/ 2743683 w 3318614"/>
                <a:gd name="connsiteY36" fmla="*/ 2690948 h 3424081"/>
                <a:gd name="connsiteX37" fmla="*/ 2856895 w 3318614"/>
                <a:gd name="connsiteY37" fmla="*/ 2664823 h 3424081"/>
                <a:gd name="connsiteX38" fmla="*/ 3022358 w 3318614"/>
                <a:gd name="connsiteY38" fmla="*/ 2525485 h 3424081"/>
                <a:gd name="connsiteX39" fmla="*/ 3118152 w 3318614"/>
                <a:gd name="connsiteY39" fmla="*/ 2447108 h 3424081"/>
                <a:gd name="connsiteX40" fmla="*/ 3205238 w 3318614"/>
                <a:gd name="connsiteY40" fmla="*/ 2508068 h 3424081"/>
                <a:gd name="connsiteX41" fmla="*/ 3109443 w 3318614"/>
                <a:gd name="connsiteY41" fmla="*/ 2499360 h 3424081"/>
                <a:gd name="connsiteX42" fmla="*/ 3004940 w 3318614"/>
                <a:gd name="connsiteY42" fmla="*/ 2638697 h 3424081"/>
                <a:gd name="connsiteX43" fmla="*/ 3187820 w 3318614"/>
                <a:gd name="connsiteY43" fmla="*/ 2638697 h 3424081"/>
                <a:gd name="connsiteX44" fmla="*/ 3318449 w 3318614"/>
                <a:gd name="connsiteY44" fmla="*/ 2690948 h 3424081"/>
                <a:gd name="connsiteX45" fmla="*/ 3161695 w 3318614"/>
                <a:gd name="connsiteY45" fmla="*/ 2673531 h 3424081"/>
                <a:gd name="connsiteX46" fmla="*/ 2909146 w 3318614"/>
                <a:gd name="connsiteY46" fmla="*/ 2734491 h 3424081"/>
                <a:gd name="connsiteX47" fmla="*/ 2952689 w 3318614"/>
                <a:gd name="connsiteY47" fmla="*/ 2734491 h 3424081"/>
                <a:gd name="connsiteX48" fmla="*/ 3039775 w 3318614"/>
                <a:gd name="connsiteY48" fmla="*/ 2934788 h 3424081"/>
                <a:gd name="connsiteX49" fmla="*/ 3013649 w 3318614"/>
                <a:gd name="connsiteY49" fmla="*/ 3039291 h 3424081"/>
                <a:gd name="connsiteX50" fmla="*/ 3004940 w 3318614"/>
                <a:gd name="connsiteY50" fmla="*/ 2865120 h 3424081"/>
                <a:gd name="connsiteX51" fmla="*/ 2813352 w 3318614"/>
                <a:gd name="connsiteY51" fmla="*/ 2725783 h 3424081"/>
                <a:gd name="connsiteX52" fmla="*/ 2726266 w 3318614"/>
                <a:gd name="connsiteY52" fmla="*/ 2717074 h 3424081"/>
                <a:gd name="connsiteX53" fmla="*/ 2848186 w 3318614"/>
                <a:gd name="connsiteY53" fmla="*/ 2917371 h 3424081"/>
                <a:gd name="connsiteX54" fmla="*/ 2943980 w 3318614"/>
                <a:gd name="connsiteY54" fmla="*/ 3004457 h 3424081"/>
                <a:gd name="connsiteX55" fmla="*/ 2978815 w 3318614"/>
                <a:gd name="connsiteY55" fmla="*/ 2960914 h 3424081"/>
                <a:gd name="connsiteX56" fmla="*/ 2961398 w 3318614"/>
                <a:gd name="connsiteY56" fmla="*/ 3065417 h 3424081"/>
                <a:gd name="connsiteX57" fmla="*/ 2769809 w 3318614"/>
                <a:gd name="connsiteY57" fmla="*/ 2978331 h 3424081"/>
                <a:gd name="connsiteX58" fmla="*/ 2656598 w 3318614"/>
                <a:gd name="connsiteY58" fmla="*/ 2751908 h 3424081"/>
                <a:gd name="connsiteX59" fmla="*/ 2491135 w 3318614"/>
                <a:gd name="connsiteY59" fmla="*/ 2708365 h 3424081"/>
                <a:gd name="connsiteX60" fmla="*/ 2386632 w 3318614"/>
                <a:gd name="connsiteY60" fmla="*/ 2795451 h 3424081"/>
                <a:gd name="connsiteX61" fmla="*/ 2412758 w 3318614"/>
                <a:gd name="connsiteY61" fmla="*/ 2978331 h 3424081"/>
                <a:gd name="connsiteX62" fmla="*/ 2525969 w 3318614"/>
                <a:gd name="connsiteY62" fmla="*/ 3126377 h 3424081"/>
                <a:gd name="connsiteX63" fmla="*/ 2900438 w 3318614"/>
                <a:gd name="connsiteY63" fmla="*/ 3335383 h 3424081"/>
                <a:gd name="connsiteX64" fmla="*/ 2543386 w 3318614"/>
                <a:gd name="connsiteY64" fmla="*/ 3196045 h 3424081"/>
                <a:gd name="connsiteX65" fmla="*/ 2499843 w 3318614"/>
                <a:gd name="connsiteY65" fmla="*/ 3283131 h 3424081"/>
                <a:gd name="connsiteX66" fmla="*/ 2534678 w 3318614"/>
                <a:gd name="connsiteY66" fmla="*/ 3387634 h 3424081"/>
                <a:gd name="connsiteX67" fmla="*/ 2639180 w 3318614"/>
                <a:gd name="connsiteY67" fmla="*/ 3422468 h 3424081"/>
                <a:gd name="connsiteX68" fmla="*/ 2482426 w 3318614"/>
                <a:gd name="connsiteY68" fmla="*/ 3396343 h 3424081"/>
                <a:gd name="connsiteX69" fmla="*/ 2473718 w 3318614"/>
                <a:gd name="connsiteY69" fmla="*/ 3213463 h 3424081"/>
                <a:gd name="connsiteX70" fmla="*/ 2386632 w 3318614"/>
                <a:gd name="connsiteY70" fmla="*/ 3039291 h 3424081"/>
                <a:gd name="connsiteX71" fmla="*/ 2316963 w 3318614"/>
                <a:gd name="connsiteY71" fmla="*/ 3204754 h 3424081"/>
                <a:gd name="connsiteX72" fmla="*/ 2238586 w 3318614"/>
                <a:gd name="connsiteY72" fmla="*/ 3326674 h 3424081"/>
                <a:gd name="connsiteX73" fmla="*/ 2290838 w 3318614"/>
                <a:gd name="connsiteY73" fmla="*/ 3405051 h 3424081"/>
                <a:gd name="connsiteX74" fmla="*/ 2195043 w 3318614"/>
                <a:gd name="connsiteY74" fmla="*/ 3317965 h 3424081"/>
                <a:gd name="connsiteX75" fmla="*/ 2325672 w 3318614"/>
                <a:gd name="connsiteY75" fmla="*/ 3091543 h 3424081"/>
                <a:gd name="connsiteX76" fmla="*/ 2290838 w 3318614"/>
                <a:gd name="connsiteY76" fmla="*/ 2838994 h 3424081"/>
                <a:gd name="connsiteX77" fmla="*/ 2142792 w 3318614"/>
                <a:gd name="connsiteY77" fmla="*/ 2821577 h 3424081"/>
                <a:gd name="connsiteX78" fmla="*/ 1942495 w 3318614"/>
                <a:gd name="connsiteY78" fmla="*/ 2987040 h 3424081"/>
                <a:gd name="connsiteX79" fmla="*/ 1994746 w 3318614"/>
                <a:gd name="connsiteY79" fmla="*/ 3187337 h 3424081"/>
                <a:gd name="connsiteX80" fmla="*/ 2090540 w 3318614"/>
                <a:gd name="connsiteY80" fmla="*/ 3300548 h 3424081"/>
                <a:gd name="connsiteX81" fmla="*/ 2064415 w 3318614"/>
                <a:gd name="connsiteY81" fmla="*/ 3413760 h 3424081"/>
                <a:gd name="connsiteX82" fmla="*/ 2046998 w 3318614"/>
                <a:gd name="connsiteY82" fmla="*/ 3265714 h 3424081"/>
                <a:gd name="connsiteX83" fmla="*/ 1933786 w 3318614"/>
                <a:gd name="connsiteY83" fmla="*/ 3100251 h 3424081"/>
                <a:gd name="connsiteX84" fmla="*/ 1881535 w 3318614"/>
                <a:gd name="connsiteY84" fmla="*/ 3082834 h 3424081"/>
                <a:gd name="connsiteX85" fmla="*/ 1716072 w 3318614"/>
                <a:gd name="connsiteY85" fmla="*/ 3317965 h 3424081"/>
                <a:gd name="connsiteX86" fmla="*/ 1672529 w 3318614"/>
                <a:gd name="connsiteY86" fmla="*/ 3413760 h 3424081"/>
                <a:gd name="connsiteX87" fmla="*/ 1724780 w 3318614"/>
                <a:gd name="connsiteY87" fmla="*/ 3178628 h 3424081"/>
                <a:gd name="connsiteX88" fmla="*/ 1750906 w 3318614"/>
                <a:gd name="connsiteY88" fmla="*/ 3100251 h 3424081"/>
                <a:gd name="connsiteX89" fmla="*/ 1533192 w 3318614"/>
                <a:gd name="connsiteY89" fmla="*/ 3169920 h 3424081"/>
                <a:gd name="connsiteX90" fmla="*/ 1428689 w 3318614"/>
                <a:gd name="connsiteY90" fmla="*/ 3187337 h 3424081"/>
                <a:gd name="connsiteX91" fmla="*/ 1602860 w 3318614"/>
                <a:gd name="connsiteY91" fmla="*/ 3108960 h 3424081"/>
                <a:gd name="connsiteX92" fmla="*/ 1724780 w 3318614"/>
                <a:gd name="connsiteY92" fmla="*/ 3082834 h 3424081"/>
                <a:gd name="connsiteX93" fmla="*/ 1994746 w 3318614"/>
                <a:gd name="connsiteY93" fmla="*/ 2856411 h 3424081"/>
                <a:gd name="connsiteX94" fmla="*/ 2055706 w 3318614"/>
                <a:gd name="connsiteY94" fmla="*/ 2725783 h 3424081"/>
                <a:gd name="connsiteX95" fmla="*/ 1916369 w 3318614"/>
                <a:gd name="connsiteY95" fmla="*/ 2647405 h 3424081"/>
                <a:gd name="connsiteX96" fmla="*/ 1698655 w 3318614"/>
                <a:gd name="connsiteY96" fmla="*/ 2743200 h 3424081"/>
                <a:gd name="connsiteX97" fmla="*/ 1611569 w 3318614"/>
                <a:gd name="connsiteY97" fmla="*/ 2917371 h 3424081"/>
                <a:gd name="connsiteX98" fmla="*/ 1689946 w 3318614"/>
                <a:gd name="connsiteY98" fmla="*/ 2978331 h 3424081"/>
                <a:gd name="connsiteX99" fmla="*/ 1568026 w 3318614"/>
                <a:gd name="connsiteY99" fmla="*/ 2978331 h 3424081"/>
                <a:gd name="connsiteX100" fmla="*/ 1655112 w 3318614"/>
                <a:gd name="connsiteY100" fmla="*/ 2734491 h 3424081"/>
                <a:gd name="connsiteX101" fmla="*/ 1437398 w 3318614"/>
                <a:gd name="connsiteY101" fmla="*/ 2717074 h 3424081"/>
                <a:gd name="connsiteX102" fmla="*/ 1306769 w 3318614"/>
                <a:gd name="connsiteY102" fmla="*/ 2656114 h 3424081"/>
                <a:gd name="connsiteX103" fmla="*/ 1385146 w 3318614"/>
                <a:gd name="connsiteY103" fmla="*/ 2612571 h 3424081"/>
                <a:gd name="connsiteX104" fmla="*/ 1437398 w 3318614"/>
                <a:gd name="connsiteY104" fmla="*/ 2682240 h 3424081"/>
                <a:gd name="connsiteX105" fmla="*/ 1611569 w 3318614"/>
                <a:gd name="connsiteY105" fmla="*/ 2690948 h 3424081"/>
                <a:gd name="connsiteX106" fmla="*/ 1794449 w 3318614"/>
                <a:gd name="connsiteY106" fmla="*/ 2638697 h 3424081"/>
                <a:gd name="connsiteX107" fmla="*/ 1968620 w 3318614"/>
                <a:gd name="connsiteY107" fmla="*/ 2508068 h 3424081"/>
                <a:gd name="connsiteX108" fmla="*/ 1898952 w 3318614"/>
                <a:gd name="connsiteY108" fmla="*/ 2194560 h 3424081"/>
                <a:gd name="connsiteX109" fmla="*/ 1446106 w 3318614"/>
                <a:gd name="connsiteY109" fmla="*/ 1584960 h 3424081"/>
                <a:gd name="connsiteX110" fmla="*/ 1184849 w 3318614"/>
                <a:gd name="connsiteY110" fmla="*/ 1149531 h 3424081"/>
                <a:gd name="connsiteX111" fmla="*/ 958426 w 3318614"/>
                <a:gd name="connsiteY111" fmla="*/ 1001485 h 3424081"/>
                <a:gd name="connsiteX112" fmla="*/ 644918 w 3318614"/>
                <a:gd name="connsiteY112" fmla="*/ 949234 h 3424081"/>
                <a:gd name="connsiteX113" fmla="*/ 296575 w 3318614"/>
                <a:gd name="connsiteY113" fmla="*/ 1027611 h 3424081"/>
                <a:gd name="connsiteX114" fmla="*/ 483 w 3318614"/>
                <a:gd name="connsiteY114" fmla="*/ 1010194 h 3424081"/>
                <a:gd name="connsiteX115" fmla="*/ 235615 w 3318614"/>
                <a:gd name="connsiteY115" fmla="*/ 1001485 h 3424081"/>
                <a:gd name="connsiteX116" fmla="*/ 557832 w 3318614"/>
                <a:gd name="connsiteY116" fmla="*/ 931817 h 3424081"/>
                <a:gd name="connsiteX117" fmla="*/ 688460 w 3318614"/>
                <a:gd name="connsiteY117" fmla="*/ 905691 h 3424081"/>
                <a:gd name="connsiteX118" fmla="*/ 392369 w 3318614"/>
                <a:gd name="connsiteY118" fmla="*/ 792480 h 3424081"/>
                <a:gd name="connsiteX119" fmla="*/ 244323 w 3318614"/>
                <a:gd name="connsiteY119" fmla="*/ 653143 h 3424081"/>
                <a:gd name="connsiteX120" fmla="*/ 165946 w 3318614"/>
                <a:gd name="connsiteY120" fmla="*/ 400594 h 3424081"/>
                <a:gd name="connsiteX121" fmla="*/ 279158 w 3318614"/>
                <a:gd name="connsiteY121" fmla="*/ 583474 h 3424081"/>
                <a:gd name="connsiteX122" fmla="*/ 374952 w 3318614"/>
                <a:gd name="connsiteY122" fmla="*/ 757645 h 3424081"/>
                <a:gd name="connsiteX123" fmla="*/ 679752 w 3318614"/>
                <a:gd name="connsiteY123" fmla="*/ 836023 h 3424081"/>
                <a:gd name="connsiteX124" fmla="*/ 766838 w 3318614"/>
                <a:gd name="connsiteY124" fmla="*/ 775063 h 3424081"/>
                <a:gd name="connsiteX125" fmla="*/ 618792 w 3318614"/>
                <a:gd name="connsiteY125" fmla="*/ 391885 h 3424081"/>
                <a:gd name="connsiteX126" fmla="*/ 566540 w 3318614"/>
                <a:gd name="connsiteY126" fmla="*/ 0 h 3424081"/>
                <a:gd name="connsiteX0" fmla="*/ 1210975 w 3318616"/>
                <a:gd name="connsiteY0" fmla="*/ 656894 h 3037781"/>
                <a:gd name="connsiteX1" fmla="*/ 1568026 w 3318616"/>
                <a:gd name="connsiteY1" fmla="*/ 1249077 h 3037781"/>
                <a:gd name="connsiteX2" fmla="*/ 1898952 w 3318616"/>
                <a:gd name="connsiteY2" fmla="*/ 1693214 h 3037781"/>
                <a:gd name="connsiteX3" fmla="*/ 2064415 w 3318616"/>
                <a:gd name="connsiteY3" fmla="*/ 1823843 h 3037781"/>
                <a:gd name="connsiteX4" fmla="*/ 2290838 w 3318616"/>
                <a:gd name="connsiteY4" fmla="*/ 1745466 h 3037781"/>
                <a:gd name="connsiteX5" fmla="*/ 2473718 w 3318616"/>
                <a:gd name="connsiteY5" fmla="*/ 1588711 h 3037781"/>
                <a:gd name="connsiteX6" fmla="*/ 2508552 w 3318616"/>
                <a:gd name="connsiteY6" fmla="*/ 1266494 h 3037781"/>
                <a:gd name="connsiteX7" fmla="*/ 2543386 w 3318616"/>
                <a:gd name="connsiteY7" fmla="*/ 1527751 h 3037781"/>
                <a:gd name="connsiteX8" fmla="*/ 2508552 w 3318616"/>
                <a:gd name="connsiteY8" fmla="*/ 1632254 h 3037781"/>
                <a:gd name="connsiteX9" fmla="*/ 2752392 w 3318616"/>
                <a:gd name="connsiteY9" fmla="*/ 1458083 h 3037781"/>
                <a:gd name="connsiteX10" fmla="*/ 2839478 w 3318616"/>
                <a:gd name="connsiteY10" fmla="*/ 1388414 h 3037781"/>
                <a:gd name="connsiteX11" fmla="*/ 2717558 w 3318616"/>
                <a:gd name="connsiteY11" fmla="*/ 1562586 h 3037781"/>
                <a:gd name="connsiteX12" fmla="*/ 2665306 w 3318616"/>
                <a:gd name="connsiteY12" fmla="*/ 1606129 h 3037781"/>
                <a:gd name="connsiteX13" fmla="*/ 2848186 w 3318616"/>
                <a:gd name="connsiteY13" fmla="*/ 1536460 h 3037781"/>
                <a:gd name="connsiteX14" fmla="*/ 2874312 w 3318616"/>
                <a:gd name="connsiteY14" fmla="*/ 1519043 h 3037781"/>
                <a:gd name="connsiteX15" fmla="*/ 2769809 w 3318616"/>
                <a:gd name="connsiteY15" fmla="*/ 1606129 h 3037781"/>
                <a:gd name="connsiteX16" fmla="*/ 2595638 w 3318616"/>
                <a:gd name="connsiteY16" fmla="*/ 1632254 h 3037781"/>
                <a:gd name="connsiteX17" fmla="*/ 2404049 w 3318616"/>
                <a:gd name="connsiteY17" fmla="*/ 1762883 h 3037781"/>
                <a:gd name="connsiteX18" fmla="*/ 2421466 w 3318616"/>
                <a:gd name="connsiteY18" fmla="*/ 1937054 h 3037781"/>
                <a:gd name="connsiteX19" fmla="*/ 2552095 w 3318616"/>
                <a:gd name="connsiteY19" fmla="*/ 1980597 h 3037781"/>
                <a:gd name="connsiteX20" fmla="*/ 2726266 w 3318616"/>
                <a:gd name="connsiteY20" fmla="*/ 1910929 h 3037781"/>
                <a:gd name="connsiteX21" fmla="*/ 2856895 w 3318616"/>
                <a:gd name="connsiteY21" fmla="*/ 1902220 h 3037781"/>
                <a:gd name="connsiteX22" fmla="*/ 2891729 w 3318616"/>
                <a:gd name="connsiteY22" fmla="*/ 1789009 h 3037781"/>
                <a:gd name="connsiteX23" fmla="*/ 2883020 w 3318616"/>
                <a:gd name="connsiteY23" fmla="*/ 1623546 h 3037781"/>
                <a:gd name="connsiteX24" fmla="*/ 3048483 w 3318616"/>
                <a:gd name="connsiteY24" fmla="*/ 1545169 h 3037781"/>
                <a:gd name="connsiteX25" fmla="*/ 2926563 w 3318616"/>
                <a:gd name="connsiteY25" fmla="*/ 1632254 h 3037781"/>
                <a:gd name="connsiteX26" fmla="*/ 2917855 w 3318616"/>
                <a:gd name="connsiteY26" fmla="*/ 1719340 h 3037781"/>
                <a:gd name="connsiteX27" fmla="*/ 2935272 w 3318616"/>
                <a:gd name="connsiteY27" fmla="*/ 1867386 h 3037781"/>
                <a:gd name="connsiteX28" fmla="*/ 2943980 w 3318616"/>
                <a:gd name="connsiteY28" fmla="*/ 1910929 h 3037781"/>
                <a:gd name="connsiteX29" fmla="*/ 3031066 w 3318616"/>
                <a:gd name="connsiteY29" fmla="*/ 1823843 h 3037781"/>
                <a:gd name="connsiteX30" fmla="*/ 3074609 w 3318616"/>
                <a:gd name="connsiteY30" fmla="*/ 1684506 h 3037781"/>
                <a:gd name="connsiteX31" fmla="*/ 3092026 w 3318616"/>
                <a:gd name="connsiteY31" fmla="*/ 1893511 h 3037781"/>
                <a:gd name="connsiteX32" fmla="*/ 3013649 w 3318616"/>
                <a:gd name="connsiteY32" fmla="*/ 1971889 h 3037781"/>
                <a:gd name="connsiteX33" fmla="*/ 2752392 w 3318616"/>
                <a:gd name="connsiteY33" fmla="*/ 1937054 h 3037781"/>
                <a:gd name="connsiteX34" fmla="*/ 2560803 w 3318616"/>
                <a:gd name="connsiteY34" fmla="*/ 2093809 h 3037781"/>
                <a:gd name="connsiteX35" fmla="*/ 2595638 w 3318616"/>
                <a:gd name="connsiteY35" fmla="*/ 2215729 h 3037781"/>
                <a:gd name="connsiteX36" fmla="*/ 2743683 w 3318616"/>
                <a:gd name="connsiteY36" fmla="*/ 2302814 h 3037781"/>
                <a:gd name="connsiteX37" fmla="*/ 2856895 w 3318616"/>
                <a:gd name="connsiteY37" fmla="*/ 2276689 h 3037781"/>
                <a:gd name="connsiteX38" fmla="*/ 3022358 w 3318616"/>
                <a:gd name="connsiteY38" fmla="*/ 2137351 h 3037781"/>
                <a:gd name="connsiteX39" fmla="*/ 3118152 w 3318616"/>
                <a:gd name="connsiteY39" fmla="*/ 2058974 h 3037781"/>
                <a:gd name="connsiteX40" fmla="*/ 3205238 w 3318616"/>
                <a:gd name="connsiteY40" fmla="*/ 2119934 h 3037781"/>
                <a:gd name="connsiteX41" fmla="*/ 3109443 w 3318616"/>
                <a:gd name="connsiteY41" fmla="*/ 2111226 h 3037781"/>
                <a:gd name="connsiteX42" fmla="*/ 3004940 w 3318616"/>
                <a:gd name="connsiteY42" fmla="*/ 2250563 h 3037781"/>
                <a:gd name="connsiteX43" fmla="*/ 3187820 w 3318616"/>
                <a:gd name="connsiteY43" fmla="*/ 2250563 h 3037781"/>
                <a:gd name="connsiteX44" fmla="*/ 3318449 w 3318616"/>
                <a:gd name="connsiteY44" fmla="*/ 2302814 h 3037781"/>
                <a:gd name="connsiteX45" fmla="*/ 3161695 w 3318616"/>
                <a:gd name="connsiteY45" fmla="*/ 2285397 h 3037781"/>
                <a:gd name="connsiteX46" fmla="*/ 2909146 w 3318616"/>
                <a:gd name="connsiteY46" fmla="*/ 2346357 h 3037781"/>
                <a:gd name="connsiteX47" fmla="*/ 2952689 w 3318616"/>
                <a:gd name="connsiteY47" fmla="*/ 2346357 h 3037781"/>
                <a:gd name="connsiteX48" fmla="*/ 3039775 w 3318616"/>
                <a:gd name="connsiteY48" fmla="*/ 2546654 h 3037781"/>
                <a:gd name="connsiteX49" fmla="*/ 3013649 w 3318616"/>
                <a:gd name="connsiteY49" fmla="*/ 2651157 h 3037781"/>
                <a:gd name="connsiteX50" fmla="*/ 3004940 w 3318616"/>
                <a:gd name="connsiteY50" fmla="*/ 2476986 h 3037781"/>
                <a:gd name="connsiteX51" fmla="*/ 2813352 w 3318616"/>
                <a:gd name="connsiteY51" fmla="*/ 2337649 h 3037781"/>
                <a:gd name="connsiteX52" fmla="*/ 2726266 w 3318616"/>
                <a:gd name="connsiteY52" fmla="*/ 2328940 h 3037781"/>
                <a:gd name="connsiteX53" fmla="*/ 2848186 w 3318616"/>
                <a:gd name="connsiteY53" fmla="*/ 2529237 h 3037781"/>
                <a:gd name="connsiteX54" fmla="*/ 2943980 w 3318616"/>
                <a:gd name="connsiteY54" fmla="*/ 2616323 h 3037781"/>
                <a:gd name="connsiteX55" fmla="*/ 2978815 w 3318616"/>
                <a:gd name="connsiteY55" fmla="*/ 2572780 h 3037781"/>
                <a:gd name="connsiteX56" fmla="*/ 2961398 w 3318616"/>
                <a:gd name="connsiteY56" fmla="*/ 2677283 h 3037781"/>
                <a:gd name="connsiteX57" fmla="*/ 2769809 w 3318616"/>
                <a:gd name="connsiteY57" fmla="*/ 2590197 h 3037781"/>
                <a:gd name="connsiteX58" fmla="*/ 2656598 w 3318616"/>
                <a:gd name="connsiteY58" fmla="*/ 2363774 h 3037781"/>
                <a:gd name="connsiteX59" fmla="*/ 2491135 w 3318616"/>
                <a:gd name="connsiteY59" fmla="*/ 2320231 h 3037781"/>
                <a:gd name="connsiteX60" fmla="*/ 2386632 w 3318616"/>
                <a:gd name="connsiteY60" fmla="*/ 2407317 h 3037781"/>
                <a:gd name="connsiteX61" fmla="*/ 2412758 w 3318616"/>
                <a:gd name="connsiteY61" fmla="*/ 2590197 h 3037781"/>
                <a:gd name="connsiteX62" fmla="*/ 2525969 w 3318616"/>
                <a:gd name="connsiteY62" fmla="*/ 2738243 h 3037781"/>
                <a:gd name="connsiteX63" fmla="*/ 2900438 w 3318616"/>
                <a:gd name="connsiteY63" fmla="*/ 2947249 h 3037781"/>
                <a:gd name="connsiteX64" fmla="*/ 2543386 w 3318616"/>
                <a:gd name="connsiteY64" fmla="*/ 2807911 h 3037781"/>
                <a:gd name="connsiteX65" fmla="*/ 2499843 w 3318616"/>
                <a:gd name="connsiteY65" fmla="*/ 2894997 h 3037781"/>
                <a:gd name="connsiteX66" fmla="*/ 2534678 w 3318616"/>
                <a:gd name="connsiteY66" fmla="*/ 2999500 h 3037781"/>
                <a:gd name="connsiteX67" fmla="*/ 2639180 w 3318616"/>
                <a:gd name="connsiteY67" fmla="*/ 3034334 h 3037781"/>
                <a:gd name="connsiteX68" fmla="*/ 2482426 w 3318616"/>
                <a:gd name="connsiteY68" fmla="*/ 3008209 h 3037781"/>
                <a:gd name="connsiteX69" fmla="*/ 2473718 w 3318616"/>
                <a:gd name="connsiteY69" fmla="*/ 2825329 h 3037781"/>
                <a:gd name="connsiteX70" fmla="*/ 2386632 w 3318616"/>
                <a:gd name="connsiteY70" fmla="*/ 2651157 h 3037781"/>
                <a:gd name="connsiteX71" fmla="*/ 2316963 w 3318616"/>
                <a:gd name="connsiteY71" fmla="*/ 2816620 h 3037781"/>
                <a:gd name="connsiteX72" fmla="*/ 2238586 w 3318616"/>
                <a:gd name="connsiteY72" fmla="*/ 2938540 h 3037781"/>
                <a:gd name="connsiteX73" fmla="*/ 2290838 w 3318616"/>
                <a:gd name="connsiteY73" fmla="*/ 3016917 h 3037781"/>
                <a:gd name="connsiteX74" fmla="*/ 2195043 w 3318616"/>
                <a:gd name="connsiteY74" fmla="*/ 2929831 h 3037781"/>
                <a:gd name="connsiteX75" fmla="*/ 2325672 w 3318616"/>
                <a:gd name="connsiteY75" fmla="*/ 2703409 h 3037781"/>
                <a:gd name="connsiteX76" fmla="*/ 2290838 w 3318616"/>
                <a:gd name="connsiteY76" fmla="*/ 2450860 h 3037781"/>
                <a:gd name="connsiteX77" fmla="*/ 2142792 w 3318616"/>
                <a:gd name="connsiteY77" fmla="*/ 2433443 h 3037781"/>
                <a:gd name="connsiteX78" fmla="*/ 1942495 w 3318616"/>
                <a:gd name="connsiteY78" fmla="*/ 2598906 h 3037781"/>
                <a:gd name="connsiteX79" fmla="*/ 1994746 w 3318616"/>
                <a:gd name="connsiteY79" fmla="*/ 2799203 h 3037781"/>
                <a:gd name="connsiteX80" fmla="*/ 2090540 w 3318616"/>
                <a:gd name="connsiteY80" fmla="*/ 2912414 h 3037781"/>
                <a:gd name="connsiteX81" fmla="*/ 2064415 w 3318616"/>
                <a:gd name="connsiteY81" fmla="*/ 3025626 h 3037781"/>
                <a:gd name="connsiteX82" fmla="*/ 2046998 w 3318616"/>
                <a:gd name="connsiteY82" fmla="*/ 2877580 h 3037781"/>
                <a:gd name="connsiteX83" fmla="*/ 1933786 w 3318616"/>
                <a:gd name="connsiteY83" fmla="*/ 2712117 h 3037781"/>
                <a:gd name="connsiteX84" fmla="*/ 1881535 w 3318616"/>
                <a:gd name="connsiteY84" fmla="*/ 2694700 h 3037781"/>
                <a:gd name="connsiteX85" fmla="*/ 1716072 w 3318616"/>
                <a:gd name="connsiteY85" fmla="*/ 2929831 h 3037781"/>
                <a:gd name="connsiteX86" fmla="*/ 1672529 w 3318616"/>
                <a:gd name="connsiteY86" fmla="*/ 3025626 h 3037781"/>
                <a:gd name="connsiteX87" fmla="*/ 1724780 w 3318616"/>
                <a:gd name="connsiteY87" fmla="*/ 2790494 h 3037781"/>
                <a:gd name="connsiteX88" fmla="*/ 1750906 w 3318616"/>
                <a:gd name="connsiteY88" fmla="*/ 2712117 h 3037781"/>
                <a:gd name="connsiteX89" fmla="*/ 1533192 w 3318616"/>
                <a:gd name="connsiteY89" fmla="*/ 2781786 h 3037781"/>
                <a:gd name="connsiteX90" fmla="*/ 1428689 w 3318616"/>
                <a:gd name="connsiteY90" fmla="*/ 2799203 h 3037781"/>
                <a:gd name="connsiteX91" fmla="*/ 1602860 w 3318616"/>
                <a:gd name="connsiteY91" fmla="*/ 2720826 h 3037781"/>
                <a:gd name="connsiteX92" fmla="*/ 1724780 w 3318616"/>
                <a:gd name="connsiteY92" fmla="*/ 2694700 h 3037781"/>
                <a:gd name="connsiteX93" fmla="*/ 1994746 w 3318616"/>
                <a:gd name="connsiteY93" fmla="*/ 2468277 h 3037781"/>
                <a:gd name="connsiteX94" fmla="*/ 2055706 w 3318616"/>
                <a:gd name="connsiteY94" fmla="*/ 2337649 h 3037781"/>
                <a:gd name="connsiteX95" fmla="*/ 1916369 w 3318616"/>
                <a:gd name="connsiteY95" fmla="*/ 2259271 h 3037781"/>
                <a:gd name="connsiteX96" fmla="*/ 1698655 w 3318616"/>
                <a:gd name="connsiteY96" fmla="*/ 2355066 h 3037781"/>
                <a:gd name="connsiteX97" fmla="*/ 1611569 w 3318616"/>
                <a:gd name="connsiteY97" fmla="*/ 2529237 h 3037781"/>
                <a:gd name="connsiteX98" fmla="*/ 1689946 w 3318616"/>
                <a:gd name="connsiteY98" fmla="*/ 2590197 h 3037781"/>
                <a:gd name="connsiteX99" fmla="*/ 1568026 w 3318616"/>
                <a:gd name="connsiteY99" fmla="*/ 2590197 h 3037781"/>
                <a:gd name="connsiteX100" fmla="*/ 1655112 w 3318616"/>
                <a:gd name="connsiteY100" fmla="*/ 2346357 h 3037781"/>
                <a:gd name="connsiteX101" fmla="*/ 1437398 w 3318616"/>
                <a:gd name="connsiteY101" fmla="*/ 2328940 h 3037781"/>
                <a:gd name="connsiteX102" fmla="*/ 1306769 w 3318616"/>
                <a:gd name="connsiteY102" fmla="*/ 2267980 h 3037781"/>
                <a:gd name="connsiteX103" fmla="*/ 1385146 w 3318616"/>
                <a:gd name="connsiteY103" fmla="*/ 2224437 h 3037781"/>
                <a:gd name="connsiteX104" fmla="*/ 1437398 w 3318616"/>
                <a:gd name="connsiteY104" fmla="*/ 2294106 h 3037781"/>
                <a:gd name="connsiteX105" fmla="*/ 1611569 w 3318616"/>
                <a:gd name="connsiteY105" fmla="*/ 2302814 h 3037781"/>
                <a:gd name="connsiteX106" fmla="*/ 1794449 w 3318616"/>
                <a:gd name="connsiteY106" fmla="*/ 2250563 h 3037781"/>
                <a:gd name="connsiteX107" fmla="*/ 1968620 w 3318616"/>
                <a:gd name="connsiteY107" fmla="*/ 2119934 h 3037781"/>
                <a:gd name="connsiteX108" fmla="*/ 1898952 w 3318616"/>
                <a:gd name="connsiteY108" fmla="*/ 1806426 h 3037781"/>
                <a:gd name="connsiteX109" fmla="*/ 1446106 w 3318616"/>
                <a:gd name="connsiteY109" fmla="*/ 1196826 h 3037781"/>
                <a:gd name="connsiteX110" fmla="*/ 1184849 w 3318616"/>
                <a:gd name="connsiteY110" fmla="*/ 761397 h 3037781"/>
                <a:gd name="connsiteX111" fmla="*/ 958426 w 3318616"/>
                <a:gd name="connsiteY111" fmla="*/ 613351 h 3037781"/>
                <a:gd name="connsiteX112" fmla="*/ 644918 w 3318616"/>
                <a:gd name="connsiteY112" fmla="*/ 561100 h 3037781"/>
                <a:gd name="connsiteX113" fmla="*/ 296575 w 3318616"/>
                <a:gd name="connsiteY113" fmla="*/ 639477 h 3037781"/>
                <a:gd name="connsiteX114" fmla="*/ 483 w 3318616"/>
                <a:gd name="connsiteY114" fmla="*/ 622060 h 3037781"/>
                <a:gd name="connsiteX115" fmla="*/ 235615 w 3318616"/>
                <a:gd name="connsiteY115" fmla="*/ 613351 h 3037781"/>
                <a:gd name="connsiteX116" fmla="*/ 557832 w 3318616"/>
                <a:gd name="connsiteY116" fmla="*/ 543683 h 3037781"/>
                <a:gd name="connsiteX117" fmla="*/ 688460 w 3318616"/>
                <a:gd name="connsiteY117" fmla="*/ 517557 h 3037781"/>
                <a:gd name="connsiteX118" fmla="*/ 392369 w 3318616"/>
                <a:gd name="connsiteY118" fmla="*/ 404346 h 3037781"/>
                <a:gd name="connsiteX119" fmla="*/ 244323 w 3318616"/>
                <a:gd name="connsiteY119" fmla="*/ 265009 h 3037781"/>
                <a:gd name="connsiteX120" fmla="*/ 165946 w 3318616"/>
                <a:gd name="connsiteY120" fmla="*/ 12460 h 3037781"/>
                <a:gd name="connsiteX121" fmla="*/ 279158 w 3318616"/>
                <a:gd name="connsiteY121" fmla="*/ 195340 h 3037781"/>
                <a:gd name="connsiteX122" fmla="*/ 374952 w 3318616"/>
                <a:gd name="connsiteY122" fmla="*/ 369511 h 3037781"/>
                <a:gd name="connsiteX123" fmla="*/ 679752 w 3318616"/>
                <a:gd name="connsiteY123" fmla="*/ 447889 h 3037781"/>
                <a:gd name="connsiteX124" fmla="*/ 766838 w 3318616"/>
                <a:gd name="connsiteY124" fmla="*/ 386929 h 3037781"/>
                <a:gd name="connsiteX125" fmla="*/ 618792 w 3318616"/>
                <a:gd name="connsiteY125" fmla="*/ 3751 h 3037781"/>
                <a:gd name="connsiteX126" fmla="*/ 3318614 w 3318616"/>
                <a:gd name="connsiteY126" fmla="*/ 3035947 h 3037781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31066 w 3318614"/>
                <a:gd name="connsiteY29" fmla="*/ 2116183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091879 w 3318614"/>
                <a:gd name="connsiteY1" fmla="*/ 767843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13 h 3337101"/>
                <a:gd name="connsiteX1" fmla="*/ 1091879 w 3318614"/>
                <a:gd name="connsiteY1" fmla="*/ 776657 h 3337101"/>
                <a:gd name="connsiteX2" fmla="*/ 1779263 w 3318614"/>
                <a:gd name="connsiteY2" fmla="*/ 1844513 h 3337101"/>
                <a:gd name="connsiteX3" fmla="*/ 2064415 w 3318614"/>
                <a:gd name="connsiteY3" fmla="*/ 2124997 h 3337101"/>
                <a:gd name="connsiteX4" fmla="*/ 2290838 w 3318614"/>
                <a:gd name="connsiteY4" fmla="*/ 2046620 h 3337101"/>
                <a:gd name="connsiteX5" fmla="*/ 2473718 w 3318614"/>
                <a:gd name="connsiteY5" fmla="*/ 1889865 h 3337101"/>
                <a:gd name="connsiteX6" fmla="*/ 2508552 w 3318614"/>
                <a:gd name="connsiteY6" fmla="*/ 1567648 h 3337101"/>
                <a:gd name="connsiteX7" fmla="*/ 2543386 w 3318614"/>
                <a:gd name="connsiteY7" fmla="*/ 1828905 h 3337101"/>
                <a:gd name="connsiteX8" fmla="*/ 2508552 w 3318614"/>
                <a:gd name="connsiteY8" fmla="*/ 1933408 h 3337101"/>
                <a:gd name="connsiteX9" fmla="*/ 2752392 w 3318614"/>
                <a:gd name="connsiteY9" fmla="*/ 1759237 h 3337101"/>
                <a:gd name="connsiteX10" fmla="*/ 2839478 w 3318614"/>
                <a:gd name="connsiteY10" fmla="*/ 1689568 h 3337101"/>
                <a:gd name="connsiteX11" fmla="*/ 2717558 w 3318614"/>
                <a:gd name="connsiteY11" fmla="*/ 1863740 h 3337101"/>
                <a:gd name="connsiteX12" fmla="*/ 2665306 w 3318614"/>
                <a:gd name="connsiteY12" fmla="*/ 1907283 h 3337101"/>
                <a:gd name="connsiteX13" fmla="*/ 2848186 w 3318614"/>
                <a:gd name="connsiteY13" fmla="*/ 1837614 h 3337101"/>
                <a:gd name="connsiteX14" fmla="*/ 2874312 w 3318614"/>
                <a:gd name="connsiteY14" fmla="*/ 1820197 h 3337101"/>
                <a:gd name="connsiteX15" fmla="*/ 2769809 w 3318614"/>
                <a:gd name="connsiteY15" fmla="*/ 1907283 h 3337101"/>
                <a:gd name="connsiteX16" fmla="*/ 2595638 w 3318614"/>
                <a:gd name="connsiteY16" fmla="*/ 1933408 h 3337101"/>
                <a:gd name="connsiteX17" fmla="*/ 2404049 w 3318614"/>
                <a:gd name="connsiteY17" fmla="*/ 2064037 h 3337101"/>
                <a:gd name="connsiteX18" fmla="*/ 2421466 w 3318614"/>
                <a:gd name="connsiteY18" fmla="*/ 2238208 h 3337101"/>
                <a:gd name="connsiteX19" fmla="*/ 2552095 w 3318614"/>
                <a:gd name="connsiteY19" fmla="*/ 2281751 h 3337101"/>
                <a:gd name="connsiteX20" fmla="*/ 2726266 w 3318614"/>
                <a:gd name="connsiteY20" fmla="*/ 2212083 h 3337101"/>
                <a:gd name="connsiteX21" fmla="*/ 2856895 w 3318614"/>
                <a:gd name="connsiteY21" fmla="*/ 2203374 h 3337101"/>
                <a:gd name="connsiteX22" fmla="*/ 2891729 w 3318614"/>
                <a:gd name="connsiteY22" fmla="*/ 2090163 h 3337101"/>
                <a:gd name="connsiteX23" fmla="*/ 2883020 w 3318614"/>
                <a:gd name="connsiteY23" fmla="*/ 1924700 h 3337101"/>
                <a:gd name="connsiteX24" fmla="*/ 3048483 w 3318614"/>
                <a:gd name="connsiteY24" fmla="*/ 1846323 h 3337101"/>
                <a:gd name="connsiteX25" fmla="*/ 2926563 w 3318614"/>
                <a:gd name="connsiteY25" fmla="*/ 1933408 h 3337101"/>
                <a:gd name="connsiteX26" fmla="*/ 2917855 w 3318614"/>
                <a:gd name="connsiteY26" fmla="*/ 2020494 h 3337101"/>
                <a:gd name="connsiteX27" fmla="*/ 2935272 w 3318614"/>
                <a:gd name="connsiteY27" fmla="*/ 2168540 h 3337101"/>
                <a:gd name="connsiteX28" fmla="*/ 2943980 w 3318614"/>
                <a:gd name="connsiteY28" fmla="*/ 2212083 h 3337101"/>
                <a:gd name="connsiteX29" fmla="*/ 3046427 w 3318614"/>
                <a:gd name="connsiteY29" fmla="*/ 2146131 h 3337101"/>
                <a:gd name="connsiteX30" fmla="*/ 3074609 w 3318614"/>
                <a:gd name="connsiteY30" fmla="*/ 1985660 h 3337101"/>
                <a:gd name="connsiteX31" fmla="*/ 3092026 w 3318614"/>
                <a:gd name="connsiteY31" fmla="*/ 2194665 h 3337101"/>
                <a:gd name="connsiteX32" fmla="*/ 3013649 w 3318614"/>
                <a:gd name="connsiteY32" fmla="*/ 2273043 h 3337101"/>
                <a:gd name="connsiteX33" fmla="*/ 2752392 w 3318614"/>
                <a:gd name="connsiteY33" fmla="*/ 2238208 h 3337101"/>
                <a:gd name="connsiteX34" fmla="*/ 2560803 w 3318614"/>
                <a:gd name="connsiteY34" fmla="*/ 2394963 h 3337101"/>
                <a:gd name="connsiteX35" fmla="*/ 2595638 w 3318614"/>
                <a:gd name="connsiteY35" fmla="*/ 2516883 h 3337101"/>
                <a:gd name="connsiteX36" fmla="*/ 2743683 w 3318614"/>
                <a:gd name="connsiteY36" fmla="*/ 2603968 h 3337101"/>
                <a:gd name="connsiteX37" fmla="*/ 2856895 w 3318614"/>
                <a:gd name="connsiteY37" fmla="*/ 2577843 h 3337101"/>
                <a:gd name="connsiteX38" fmla="*/ 3022358 w 3318614"/>
                <a:gd name="connsiteY38" fmla="*/ 2438505 h 3337101"/>
                <a:gd name="connsiteX39" fmla="*/ 3118152 w 3318614"/>
                <a:gd name="connsiteY39" fmla="*/ 2360128 h 3337101"/>
                <a:gd name="connsiteX40" fmla="*/ 3205238 w 3318614"/>
                <a:gd name="connsiteY40" fmla="*/ 2421088 h 3337101"/>
                <a:gd name="connsiteX41" fmla="*/ 3109443 w 3318614"/>
                <a:gd name="connsiteY41" fmla="*/ 2412380 h 3337101"/>
                <a:gd name="connsiteX42" fmla="*/ 3004940 w 3318614"/>
                <a:gd name="connsiteY42" fmla="*/ 2551717 h 3337101"/>
                <a:gd name="connsiteX43" fmla="*/ 3187820 w 3318614"/>
                <a:gd name="connsiteY43" fmla="*/ 2551717 h 3337101"/>
                <a:gd name="connsiteX44" fmla="*/ 3318449 w 3318614"/>
                <a:gd name="connsiteY44" fmla="*/ 2603968 h 3337101"/>
                <a:gd name="connsiteX45" fmla="*/ 3161695 w 3318614"/>
                <a:gd name="connsiteY45" fmla="*/ 2586551 h 3337101"/>
                <a:gd name="connsiteX46" fmla="*/ 2909146 w 3318614"/>
                <a:gd name="connsiteY46" fmla="*/ 2647511 h 3337101"/>
                <a:gd name="connsiteX47" fmla="*/ 2952689 w 3318614"/>
                <a:gd name="connsiteY47" fmla="*/ 2647511 h 3337101"/>
                <a:gd name="connsiteX48" fmla="*/ 3085889 w 3318614"/>
                <a:gd name="connsiteY48" fmla="*/ 2792757 h 3337101"/>
                <a:gd name="connsiteX49" fmla="*/ 3013649 w 3318614"/>
                <a:gd name="connsiteY49" fmla="*/ 2952311 h 3337101"/>
                <a:gd name="connsiteX50" fmla="*/ 2999167 w 3318614"/>
                <a:gd name="connsiteY50" fmla="*/ 2814634 h 3337101"/>
                <a:gd name="connsiteX51" fmla="*/ 2813352 w 3318614"/>
                <a:gd name="connsiteY51" fmla="*/ 2638803 h 3337101"/>
                <a:gd name="connsiteX52" fmla="*/ 2726266 w 3318614"/>
                <a:gd name="connsiteY52" fmla="*/ 2630094 h 3337101"/>
                <a:gd name="connsiteX53" fmla="*/ 2848186 w 3318614"/>
                <a:gd name="connsiteY53" fmla="*/ 2830391 h 3337101"/>
                <a:gd name="connsiteX54" fmla="*/ 2943980 w 3318614"/>
                <a:gd name="connsiteY54" fmla="*/ 2917477 h 3337101"/>
                <a:gd name="connsiteX55" fmla="*/ 2978815 w 3318614"/>
                <a:gd name="connsiteY55" fmla="*/ 2873934 h 3337101"/>
                <a:gd name="connsiteX56" fmla="*/ 2961398 w 3318614"/>
                <a:gd name="connsiteY56" fmla="*/ 2978437 h 3337101"/>
                <a:gd name="connsiteX57" fmla="*/ 2769809 w 3318614"/>
                <a:gd name="connsiteY57" fmla="*/ 2891351 h 3337101"/>
                <a:gd name="connsiteX58" fmla="*/ 2656598 w 3318614"/>
                <a:gd name="connsiteY58" fmla="*/ 2664928 h 3337101"/>
                <a:gd name="connsiteX59" fmla="*/ 2491135 w 3318614"/>
                <a:gd name="connsiteY59" fmla="*/ 2621385 h 3337101"/>
                <a:gd name="connsiteX60" fmla="*/ 2386632 w 3318614"/>
                <a:gd name="connsiteY60" fmla="*/ 2708471 h 3337101"/>
                <a:gd name="connsiteX61" fmla="*/ 2412758 w 3318614"/>
                <a:gd name="connsiteY61" fmla="*/ 2891351 h 3337101"/>
                <a:gd name="connsiteX62" fmla="*/ 2525969 w 3318614"/>
                <a:gd name="connsiteY62" fmla="*/ 3039397 h 3337101"/>
                <a:gd name="connsiteX63" fmla="*/ 2900438 w 3318614"/>
                <a:gd name="connsiteY63" fmla="*/ 3248403 h 3337101"/>
                <a:gd name="connsiteX64" fmla="*/ 2543386 w 3318614"/>
                <a:gd name="connsiteY64" fmla="*/ 3109065 h 3337101"/>
                <a:gd name="connsiteX65" fmla="*/ 2499843 w 3318614"/>
                <a:gd name="connsiteY65" fmla="*/ 3196151 h 3337101"/>
                <a:gd name="connsiteX66" fmla="*/ 2534678 w 3318614"/>
                <a:gd name="connsiteY66" fmla="*/ 3300654 h 3337101"/>
                <a:gd name="connsiteX67" fmla="*/ 2639180 w 3318614"/>
                <a:gd name="connsiteY67" fmla="*/ 3335488 h 3337101"/>
                <a:gd name="connsiteX68" fmla="*/ 2482426 w 3318614"/>
                <a:gd name="connsiteY68" fmla="*/ 3309363 h 3337101"/>
                <a:gd name="connsiteX69" fmla="*/ 2473718 w 3318614"/>
                <a:gd name="connsiteY69" fmla="*/ 3126483 h 3337101"/>
                <a:gd name="connsiteX70" fmla="*/ 2386632 w 3318614"/>
                <a:gd name="connsiteY70" fmla="*/ 2952311 h 3337101"/>
                <a:gd name="connsiteX71" fmla="*/ 2316963 w 3318614"/>
                <a:gd name="connsiteY71" fmla="*/ 3117774 h 3337101"/>
                <a:gd name="connsiteX72" fmla="*/ 2238586 w 3318614"/>
                <a:gd name="connsiteY72" fmla="*/ 3239694 h 3337101"/>
                <a:gd name="connsiteX73" fmla="*/ 2290838 w 3318614"/>
                <a:gd name="connsiteY73" fmla="*/ 3318071 h 3337101"/>
                <a:gd name="connsiteX74" fmla="*/ 2195043 w 3318614"/>
                <a:gd name="connsiteY74" fmla="*/ 3230985 h 3337101"/>
                <a:gd name="connsiteX75" fmla="*/ 2325672 w 3318614"/>
                <a:gd name="connsiteY75" fmla="*/ 3004563 h 3337101"/>
                <a:gd name="connsiteX76" fmla="*/ 2290838 w 3318614"/>
                <a:gd name="connsiteY76" fmla="*/ 2752014 h 3337101"/>
                <a:gd name="connsiteX77" fmla="*/ 2142792 w 3318614"/>
                <a:gd name="connsiteY77" fmla="*/ 2734597 h 3337101"/>
                <a:gd name="connsiteX78" fmla="*/ 1942495 w 3318614"/>
                <a:gd name="connsiteY78" fmla="*/ 2900060 h 3337101"/>
                <a:gd name="connsiteX79" fmla="*/ 1994746 w 3318614"/>
                <a:gd name="connsiteY79" fmla="*/ 3100357 h 3337101"/>
                <a:gd name="connsiteX80" fmla="*/ 2090540 w 3318614"/>
                <a:gd name="connsiteY80" fmla="*/ 3213568 h 3337101"/>
                <a:gd name="connsiteX81" fmla="*/ 2064415 w 3318614"/>
                <a:gd name="connsiteY81" fmla="*/ 3326780 h 3337101"/>
                <a:gd name="connsiteX82" fmla="*/ 2046998 w 3318614"/>
                <a:gd name="connsiteY82" fmla="*/ 3178734 h 3337101"/>
                <a:gd name="connsiteX83" fmla="*/ 1933786 w 3318614"/>
                <a:gd name="connsiteY83" fmla="*/ 3013271 h 3337101"/>
                <a:gd name="connsiteX84" fmla="*/ 1881535 w 3318614"/>
                <a:gd name="connsiteY84" fmla="*/ 2995854 h 3337101"/>
                <a:gd name="connsiteX85" fmla="*/ 1716072 w 3318614"/>
                <a:gd name="connsiteY85" fmla="*/ 3230985 h 3337101"/>
                <a:gd name="connsiteX86" fmla="*/ 1672529 w 3318614"/>
                <a:gd name="connsiteY86" fmla="*/ 3326780 h 3337101"/>
                <a:gd name="connsiteX87" fmla="*/ 1724780 w 3318614"/>
                <a:gd name="connsiteY87" fmla="*/ 3091648 h 3337101"/>
                <a:gd name="connsiteX88" fmla="*/ 1750906 w 3318614"/>
                <a:gd name="connsiteY88" fmla="*/ 3013271 h 3337101"/>
                <a:gd name="connsiteX89" fmla="*/ 1533192 w 3318614"/>
                <a:gd name="connsiteY89" fmla="*/ 3082940 h 3337101"/>
                <a:gd name="connsiteX90" fmla="*/ 1428689 w 3318614"/>
                <a:gd name="connsiteY90" fmla="*/ 3100357 h 3337101"/>
                <a:gd name="connsiteX91" fmla="*/ 1602860 w 3318614"/>
                <a:gd name="connsiteY91" fmla="*/ 3021980 h 3337101"/>
                <a:gd name="connsiteX92" fmla="*/ 1724780 w 3318614"/>
                <a:gd name="connsiteY92" fmla="*/ 2995854 h 3337101"/>
                <a:gd name="connsiteX93" fmla="*/ 1994746 w 3318614"/>
                <a:gd name="connsiteY93" fmla="*/ 2769431 h 3337101"/>
                <a:gd name="connsiteX94" fmla="*/ 2055706 w 3318614"/>
                <a:gd name="connsiteY94" fmla="*/ 2638803 h 3337101"/>
                <a:gd name="connsiteX95" fmla="*/ 1916369 w 3318614"/>
                <a:gd name="connsiteY95" fmla="*/ 2560425 h 3337101"/>
                <a:gd name="connsiteX96" fmla="*/ 1698655 w 3318614"/>
                <a:gd name="connsiteY96" fmla="*/ 2656220 h 3337101"/>
                <a:gd name="connsiteX97" fmla="*/ 1611569 w 3318614"/>
                <a:gd name="connsiteY97" fmla="*/ 2830391 h 3337101"/>
                <a:gd name="connsiteX98" fmla="*/ 1689946 w 3318614"/>
                <a:gd name="connsiteY98" fmla="*/ 2891351 h 3337101"/>
                <a:gd name="connsiteX99" fmla="*/ 1568026 w 3318614"/>
                <a:gd name="connsiteY99" fmla="*/ 2891351 h 3337101"/>
                <a:gd name="connsiteX100" fmla="*/ 1655112 w 3318614"/>
                <a:gd name="connsiteY100" fmla="*/ 2647511 h 3337101"/>
                <a:gd name="connsiteX101" fmla="*/ 1437398 w 3318614"/>
                <a:gd name="connsiteY101" fmla="*/ 2630094 h 3337101"/>
                <a:gd name="connsiteX102" fmla="*/ 1306769 w 3318614"/>
                <a:gd name="connsiteY102" fmla="*/ 2569134 h 3337101"/>
                <a:gd name="connsiteX103" fmla="*/ 1385146 w 3318614"/>
                <a:gd name="connsiteY103" fmla="*/ 2525591 h 3337101"/>
                <a:gd name="connsiteX104" fmla="*/ 1437398 w 3318614"/>
                <a:gd name="connsiteY104" fmla="*/ 2595260 h 3337101"/>
                <a:gd name="connsiteX105" fmla="*/ 1611569 w 3318614"/>
                <a:gd name="connsiteY105" fmla="*/ 2603968 h 3337101"/>
                <a:gd name="connsiteX106" fmla="*/ 1794449 w 3318614"/>
                <a:gd name="connsiteY106" fmla="*/ 2551717 h 3337101"/>
                <a:gd name="connsiteX107" fmla="*/ 1968620 w 3318614"/>
                <a:gd name="connsiteY107" fmla="*/ 2421088 h 3337101"/>
                <a:gd name="connsiteX108" fmla="*/ 1898952 w 3318614"/>
                <a:gd name="connsiteY108" fmla="*/ 2107580 h 3337101"/>
                <a:gd name="connsiteX109" fmla="*/ 1446106 w 3318614"/>
                <a:gd name="connsiteY109" fmla="*/ 1497980 h 3337101"/>
                <a:gd name="connsiteX110" fmla="*/ 1184849 w 3318614"/>
                <a:gd name="connsiteY110" fmla="*/ 1062551 h 3337101"/>
                <a:gd name="connsiteX111" fmla="*/ 958426 w 3318614"/>
                <a:gd name="connsiteY111" fmla="*/ 914505 h 3337101"/>
                <a:gd name="connsiteX112" fmla="*/ 644918 w 3318614"/>
                <a:gd name="connsiteY112" fmla="*/ 862254 h 3337101"/>
                <a:gd name="connsiteX113" fmla="*/ 296575 w 3318614"/>
                <a:gd name="connsiteY113" fmla="*/ 940631 h 3337101"/>
                <a:gd name="connsiteX114" fmla="*/ 483 w 3318614"/>
                <a:gd name="connsiteY114" fmla="*/ 923214 h 3337101"/>
                <a:gd name="connsiteX115" fmla="*/ 235615 w 3318614"/>
                <a:gd name="connsiteY115" fmla="*/ 914505 h 3337101"/>
                <a:gd name="connsiteX116" fmla="*/ 557832 w 3318614"/>
                <a:gd name="connsiteY116" fmla="*/ 844837 h 3337101"/>
                <a:gd name="connsiteX117" fmla="*/ 688460 w 3318614"/>
                <a:gd name="connsiteY117" fmla="*/ 818711 h 3337101"/>
                <a:gd name="connsiteX118" fmla="*/ 392369 w 3318614"/>
                <a:gd name="connsiteY118" fmla="*/ 705500 h 3337101"/>
                <a:gd name="connsiteX119" fmla="*/ 244323 w 3318614"/>
                <a:gd name="connsiteY119" fmla="*/ 566163 h 3337101"/>
                <a:gd name="connsiteX120" fmla="*/ 165946 w 3318614"/>
                <a:gd name="connsiteY120" fmla="*/ 313614 h 3337101"/>
                <a:gd name="connsiteX121" fmla="*/ 279158 w 3318614"/>
                <a:gd name="connsiteY121" fmla="*/ 496494 h 3337101"/>
                <a:gd name="connsiteX122" fmla="*/ 374952 w 3318614"/>
                <a:gd name="connsiteY122" fmla="*/ 670665 h 3337101"/>
                <a:gd name="connsiteX123" fmla="*/ 679752 w 3318614"/>
                <a:gd name="connsiteY123" fmla="*/ 749043 h 3337101"/>
                <a:gd name="connsiteX124" fmla="*/ 766838 w 3318614"/>
                <a:gd name="connsiteY124" fmla="*/ 688083 h 3337101"/>
                <a:gd name="connsiteX125" fmla="*/ 618792 w 3318614"/>
                <a:gd name="connsiteY125" fmla="*/ 304905 h 3337101"/>
                <a:gd name="connsiteX126" fmla="*/ 566540 w 3318614"/>
                <a:gd name="connsiteY126" fmla="*/ 8814 h 3337101"/>
                <a:gd name="connsiteX0" fmla="*/ 1225325 w 3318614"/>
                <a:gd name="connsiteY0" fmla="*/ 25899 h 3362787"/>
                <a:gd name="connsiteX1" fmla="*/ 1091879 w 3318614"/>
                <a:gd name="connsiteY1" fmla="*/ 802343 h 3362787"/>
                <a:gd name="connsiteX2" fmla="*/ 1779263 w 3318614"/>
                <a:gd name="connsiteY2" fmla="*/ 1870199 h 3362787"/>
                <a:gd name="connsiteX3" fmla="*/ 2064415 w 3318614"/>
                <a:gd name="connsiteY3" fmla="*/ 2150683 h 3362787"/>
                <a:gd name="connsiteX4" fmla="*/ 2290838 w 3318614"/>
                <a:gd name="connsiteY4" fmla="*/ 2072306 h 3362787"/>
                <a:gd name="connsiteX5" fmla="*/ 2473718 w 3318614"/>
                <a:gd name="connsiteY5" fmla="*/ 1915551 h 3362787"/>
                <a:gd name="connsiteX6" fmla="*/ 2508552 w 3318614"/>
                <a:gd name="connsiteY6" fmla="*/ 1593334 h 3362787"/>
                <a:gd name="connsiteX7" fmla="*/ 2543386 w 3318614"/>
                <a:gd name="connsiteY7" fmla="*/ 1854591 h 3362787"/>
                <a:gd name="connsiteX8" fmla="*/ 2508552 w 3318614"/>
                <a:gd name="connsiteY8" fmla="*/ 1959094 h 3362787"/>
                <a:gd name="connsiteX9" fmla="*/ 2752392 w 3318614"/>
                <a:gd name="connsiteY9" fmla="*/ 1784923 h 3362787"/>
                <a:gd name="connsiteX10" fmla="*/ 2839478 w 3318614"/>
                <a:gd name="connsiteY10" fmla="*/ 1715254 h 3362787"/>
                <a:gd name="connsiteX11" fmla="*/ 2717558 w 3318614"/>
                <a:gd name="connsiteY11" fmla="*/ 1889426 h 3362787"/>
                <a:gd name="connsiteX12" fmla="*/ 2665306 w 3318614"/>
                <a:gd name="connsiteY12" fmla="*/ 1932969 h 3362787"/>
                <a:gd name="connsiteX13" fmla="*/ 2848186 w 3318614"/>
                <a:gd name="connsiteY13" fmla="*/ 1863300 h 3362787"/>
                <a:gd name="connsiteX14" fmla="*/ 2874312 w 3318614"/>
                <a:gd name="connsiteY14" fmla="*/ 1845883 h 3362787"/>
                <a:gd name="connsiteX15" fmla="*/ 2769809 w 3318614"/>
                <a:gd name="connsiteY15" fmla="*/ 1932969 h 3362787"/>
                <a:gd name="connsiteX16" fmla="*/ 2595638 w 3318614"/>
                <a:gd name="connsiteY16" fmla="*/ 1959094 h 3362787"/>
                <a:gd name="connsiteX17" fmla="*/ 2404049 w 3318614"/>
                <a:gd name="connsiteY17" fmla="*/ 2089723 h 3362787"/>
                <a:gd name="connsiteX18" fmla="*/ 2421466 w 3318614"/>
                <a:gd name="connsiteY18" fmla="*/ 2263894 h 3362787"/>
                <a:gd name="connsiteX19" fmla="*/ 2552095 w 3318614"/>
                <a:gd name="connsiteY19" fmla="*/ 2307437 h 3362787"/>
                <a:gd name="connsiteX20" fmla="*/ 2726266 w 3318614"/>
                <a:gd name="connsiteY20" fmla="*/ 2237769 h 3362787"/>
                <a:gd name="connsiteX21" fmla="*/ 2856895 w 3318614"/>
                <a:gd name="connsiteY21" fmla="*/ 2229060 h 3362787"/>
                <a:gd name="connsiteX22" fmla="*/ 2891729 w 3318614"/>
                <a:gd name="connsiteY22" fmla="*/ 2115849 h 3362787"/>
                <a:gd name="connsiteX23" fmla="*/ 2883020 w 3318614"/>
                <a:gd name="connsiteY23" fmla="*/ 1950386 h 3362787"/>
                <a:gd name="connsiteX24" fmla="*/ 3048483 w 3318614"/>
                <a:gd name="connsiteY24" fmla="*/ 1872009 h 3362787"/>
                <a:gd name="connsiteX25" fmla="*/ 2926563 w 3318614"/>
                <a:gd name="connsiteY25" fmla="*/ 1959094 h 3362787"/>
                <a:gd name="connsiteX26" fmla="*/ 2917855 w 3318614"/>
                <a:gd name="connsiteY26" fmla="*/ 2046180 h 3362787"/>
                <a:gd name="connsiteX27" fmla="*/ 2935272 w 3318614"/>
                <a:gd name="connsiteY27" fmla="*/ 2194226 h 3362787"/>
                <a:gd name="connsiteX28" fmla="*/ 2943980 w 3318614"/>
                <a:gd name="connsiteY28" fmla="*/ 2237769 h 3362787"/>
                <a:gd name="connsiteX29" fmla="*/ 3046427 w 3318614"/>
                <a:gd name="connsiteY29" fmla="*/ 2171817 h 3362787"/>
                <a:gd name="connsiteX30" fmla="*/ 3074609 w 3318614"/>
                <a:gd name="connsiteY30" fmla="*/ 2011346 h 3362787"/>
                <a:gd name="connsiteX31" fmla="*/ 3092026 w 3318614"/>
                <a:gd name="connsiteY31" fmla="*/ 2220351 h 3362787"/>
                <a:gd name="connsiteX32" fmla="*/ 3013649 w 3318614"/>
                <a:gd name="connsiteY32" fmla="*/ 2298729 h 3362787"/>
                <a:gd name="connsiteX33" fmla="*/ 2752392 w 3318614"/>
                <a:gd name="connsiteY33" fmla="*/ 2263894 h 3362787"/>
                <a:gd name="connsiteX34" fmla="*/ 2560803 w 3318614"/>
                <a:gd name="connsiteY34" fmla="*/ 2420649 h 3362787"/>
                <a:gd name="connsiteX35" fmla="*/ 2595638 w 3318614"/>
                <a:gd name="connsiteY35" fmla="*/ 2542569 h 3362787"/>
                <a:gd name="connsiteX36" fmla="*/ 2743683 w 3318614"/>
                <a:gd name="connsiteY36" fmla="*/ 2629654 h 3362787"/>
                <a:gd name="connsiteX37" fmla="*/ 2856895 w 3318614"/>
                <a:gd name="connsiteY37" fmla="*/ 2603529 h 3362787"/>
                <a:gd name="connsiteX38" fmla="*/ 3022358 w 3318614"/>
                <a:gd name="connsiteY38" fmla="*/ 2464191 h 3362787"/>
                <a:gd name="connsiteX39" fmla="*/ 3118152 w 3318614"/>
                <a:gd name="connsiteY39" fmla="*/ 2385814 h 3362787"/>
                <a:gd name="connsiteX40" fmla="*/ 3205238 w 3318614"/>
                <a:gd name="connsiteY40" fmla="*/ 2446774 h 3362787"/>
                <a:gd name="connsiteX41" fmla="*/ 3109443 w 3318614"/>
                <a:gd name="connsiteY41" fmla="*/ 2438066 h 3362787"/>
                <a:gd name="connsiteX42" fmla="*/ 3004940 w 3318614"/>
                <a:gd name="connsiteY42" fmla="*/ 2577403 h 3362787"/>
                <a:gd name="connsiteX43" fmla="*/ 3187820 w 3318614"/>
                <a:gd name="connsiteY43" fmla="*/ 2577403 h 3362787"/>
                <a:gd name="connsiteX44" fmla="*/ 3318449 w 3318614"/>
                <a:gd name="connsiteY44" fmla="*/ 2629654 h 3362787"/>
                <a:gd name="connsiteX45" fmla="*/ 3161695 w 3318614"/>
                <a:gd name="connsiteY45" fmla="*/ 2612237 h 3362787"/>
                <a:gd name="connsiteX46" fmla="*/ 2909146 w 3318614"/>
                <a:gd name="connsiteY46" fmla="*/ 2673197 h 3362787"/>
                <a:gd name="connsiteX47" fmla="*/ 2952689 w 3318614"/>
                <a:gd name="connsiteY47" fmla="*/ 2673197 h 3362787"/>
                <a:gd name="connsiteX48" fmla="*/ 3085889 w 3318614"/>
                <a:gd name="connsiteY48" fmla="*/ 2818443 h 3362787"/>
                <a:gd name="connsiteX49" fmla="*/ 3013649 w 3318614"/>
                <a:gd name="connsiteY49" fmla="*/ 2977997 h 3362787"/>
                <a:gd name="connsiteX50" fmla="*/ 2999167 w 3318614"/>
                <a:gd name="connsiteY50" fmla="*/ 2840320 h 3362787"/>
                <a:gd name="connsiteX51" fmla="*/ 2813352 w 3318614"/>
                <a:gd name="connsiteY51" fmla="*/ 2664489 h 3362787"/>
                <a:gd name="connsiteX52" fmla="*/ 2726266 w 3318614"/>
                <a:gd name="connsiteY52" fmla="*/ 2655780 h 3362787"/>
                <a:gd name="connsiteX53" fmla="*/ 2848186 w 3318614"/>
                <a:gd name="connsiteY53" fmla="*/ 2856077 h 3362787"/>
                <a:gd name="connsiteX54" fmla="*/ 2943980 w 3318614"/>
                <a:gd name="connsiteY54" fmla="*/ 2943163 h 3362787"/>
                <a:gd name="connsiteX55" fmla="*/ 2978815 w 3318614"/>
                <a:gd name="connsiteY55" fmla="*/ 2899620 h 3362787"/>
                <a:gd name="connsiteX56" fmla="*/ 2961398 w 3318614"/>
                <a:gd name="connsiteY56" fmla="*/ 3004123 h 3362787"/>
                <a:gd name="connsiteX57" fmla="*/ 2769809 w 3318614"/>
                <a:gd name="connsiteY57" fmla="*/ 2917037 h 3362787"/>
                <a:gd name="connsiteX58" fmla="*/ 2656598 w 3318614"/>
                <a:gd name="connsiteY58" fmla="*/ 2690614 h 3362787"/>
                <a:gd name="connsiteX59" fmla="*/ 2491135 w 3318614"/>
                <a:gd name="connsiteY59" fmla="*/ 2647071 h 3362787"/>
                <a:gd name="connsiteX60" fmla="*/ 2386632 w 3318614"/>
                <a:gd name="connsiteY60" fmla="*/ 2734157 h 3362787"/>
                <a:gd name="connsiteX61" fmla="*/ 2412758 w 3318614"/>
                <a:gd name="connsiteY61" fmla="*/ 2917037 h 3362787"/>
                <a:gd name="connsiteX62" fmla="*/ 2525969 w 3318614"/>
                <a:gd name="connsiteY62" fmla="*/ 3065083 h 3362787"/>
                <a:gd name="connsiteX63" fmla="*/ 2900438 w 3318614"/>
                <a:gd name="connsiteY63" fmla="*/ 3274089 h 3362787"/>
                <a:gd name="connsiteX64" fmla="*/ 2543386 w 3318614"/>
                <a:gd name="connsiteY64" fmla="*/ 3134751 h 3362787"/>
                <a:gd name="connsiteX65" fmla="*/ 2499843 w 3318614"/>
                <a:gd name="connsiteY65" fmla="*/ 3221837 h 3362787"/>
                <a:gd name="connsiteX66" fmla="*/ 2534678 w 3318614"/>
                <a:gd name="connsiteY66" fmla="*/ 3326340 h 3362787"/>
                <a:gd name="connsiteX67" fmla="*/ 2639180 w 3318614"/>
                <a:gd name="connsiteY67" fmla="*/ 3361174 h 3362787"/>
                <a:gd name="connsiteX68" fmla="*/ 2482426 w 3318614"/>
                <a:gd name="connsiteY68" fmla="*/ 3335049 h 3362787"/>
                <a:gd name="connsiteX69" fmla="*/ 2473718 w 3318614"/>
                <a:gd name="connsiteY69" fmla="*/ 3152169 h 3362787"/>
                <a:gd name="connsiteX70" fmla="*/ 2386632 w 3318614"/>
                <a:gd name="connsiteY70" fmla="*/ 2977997 h 3362787"/>
                <a:gd name="connsiteX71" fmla="*/ 2316963 w 3318614"/>
                <a:gd name="connsiteY71" fmla="*/ 3143460 h 3362787"/>
                <a:gd name="connsiteX72" fmla="*/ 2238586 w 3318614"/>
                <a:gd name="connsiteY72" fmla="*/ 3265380 h 3362787"/>
                <a:gd name="connsiteX73" fmla="*/ 2290838 w 3318614"/>
                <a:gd name="connsiteY73" fmla="*/ 3343757 h 3362787"/>
                <a:gd name="connsiteX74" fmla="*/ 2195043 w 3318614"/>
                <a:gd name="connsiteY74" fmla="*/ 3256671 h 3362787"/>
                <a:gd name="connsiteX75" fmla="*/ 2325672 w 3318614"/>
                <a:gd name="connsiteY75" fmla="*/ 3030249 h 3362787"/>
                <a:gd name="connsiteX76" fmla="*/ 2290838 w 3318614"/>
                <a:gd name="connsiteY76" fmla="*/ 2777700 h 3362787"/>
                <a:gd name="connsiteX77" fmla="*/ 2142792 w 3318614"/>
                <a:gd name="connsiteY77" fmla="*/ 2760283 h 3362787"/>
                <a:gd name="connsiteX78" fmla="*/ 1942495 w 3318614"/>
                <a:gd name="connsiteY78" fmla="*/ 2925746 h 3362787"/>
                <a:gd name="connsiteX79" fmla="*/ 1994746 w 3318614"/>
                <a:gd name="connsiteY79" fmla="*/ 3126043 h 3362787"/>
                <a:gd name="connsiteX80" fmla="*/ 2090540 w 3318614"/>
                <a:gd name="connsiteY80" fmla="*/ 3239254 h 3362787"/>
                <a:gd name="connsiteX81" fmla="*/ 2064415 w 3318614"/>
                <a:gd name="connsiteY81" fmla="*/ 3352466 h 3362787"/>
                <a:gd name="connsiteX82" fmla="*/ 2046998 w 3318614"/>
                <a:gd name="connsiteY82" fmla="*/ 3204420 h 3362787"/>
                <a:gd name="connsiteX83" fmla="*/ 1933786 w 3318614"/>
                <a:gd name="connsiteY83" fmla="*/ 3038957 h 3362787"/>
                <a:gd name="connsiteX84" fmla="*/ 1881535 w 3318614"/>
                <a:gd name="connsiteY84" fmla="*/ 3021540 h 3362787"/>
                <a:gd name="connsiteX85" fmla="*/ 1716072 w 3318614"/>
                <a:gd name="connsiteY85" fmla="*/ 3256671 h 3362787"/>
                <a:gd name="connsiteX86" fmla="*/ 1672529 w 3318614"/>
                <a:gd name="connsiteY86" fmla="*/ 3352466 h 3362787"/>
                <a:gd name="connsiteX87" fmla="*/ 1724780 w 3318614"/>
                <a:gd name="connsiteY87" fmla="*/ 3117334 h 3362787"/>
                <a:gd name="connsiteX88" fmla="*/ 1750906 w 3318614"/>
                <a:gd name="connsiteY88" fmla="*/ 3038957 h 3362787"/>
                <a:gd name="connsiteX89" fmla="*/ 1533192 w 3318614"/>
                <a:gd name="connsiteY89" fmla="*/ 3108626 h 3362787"/>
                <a:gd name="connsiteX90" fmla="*/ 1428689 w 3318614"/>
                <a:gd name="connsiteY90" fmla="*/ 3126043 h 3362787"/>
                <a:gd name="connsiteX91" fmla="*/ 1602860 w 3318614"/>
                <a:gd name="connsiteY91" fmla="*/ 3047666 h 3362787"/>
                <a:gd name="connsiteX92" fmla="*/ 1724780 w 3318614"/>
                <a:gd name="connsiteY92" fmla="*/ 3021540 h 3362787"/>
                <a:gd name="connsiteX93" fmla="*/ 1994746 w 3318614"/>
                <a:gd name="connsiteY93" fmla="*/ 2795117 h 3362787"/>
                <a:gd name="connsiteX94" fmla="*/ 2055706 w 3318614"/>
                <a:gd name="connsiteY94" fmla="*/ 2664489 h 3362787"/>
                <a:gd name="connsiteX95" fmla="*/ 1916369 w 3318614"/>
                <a:gd name="connsiteY95" fmla="*/ 2586111 h 3362787"/>
                <a:gd name="connsiteX96" fmla="*/ 1698655 w 3318614"/>
                <a:gd name="connsiteY96" fmla="*/ 2681906 h 3362787"/>
                <a:gd name="connsiteX97" fmla="*/ 1611569 w 3318614"/>
                <a:gd name="connsiteY97" fmla="*/ 2856077 h 3362787"/>
                <a:gd name="connsiteX98" fmla="*/ 1689946 w 3318614"/>
                <a:gd name="connsiteY98" fmla="*/ 2917037 h 3362787"/>
                <a:gd name="connsiteX99" fmla="*/ 1568026 w 3318614"/>
                <a:gd name="connsiteY99" fmla="*/ 2917037 h 3362787"/>
                <a:gd name="connsiteX100" fmla="*/ 1655112 w 3318614"/>
                <a:gd name="connsiteY100" fmla="*/ 2673197 h 3362787"/>
                <a:gd name="connsiteX101" fmla="*/ 1437398 w 3318614"/>
                <a:gd name="connsiteY101" fmla="*/ 2655780 h 3362787"/>
                <a:gd name="connsiteX102" fmla="*/ 1306769 w 3318614"/>
                <a:gd name="connsiteY102" fmla="*/ 2594820 h 3362787"/>
                <a:gd name="connsiteX103" fmla="*/ 1385146 w 3318614"/>
                <a:gd name="connsiteY103" fmla="*/ 2551277 h 3362787"/>
                <a:gd name="connsiteX104" fmla="*/ 1437398 w 3318614"/>
                <a:gd name="connsiteY104" fmla="*/ 2620946 h 3362787"/>
                <a:gd name="connsiteX105" fmla="*/ 1611569 w 3318614"/>
                <a:gd name="connsiteY105" fmla="*/ 2629654 h 3362787"/>
                <a:gd name="connsiteX106" fmla="*/ 1794449 w 3318614"/>
                <a:gd name="connsiteY106" fmla="*/ 2577403 h 3362787"/>
                <a:gd name="connsiteX107" fmla="*/ 1968620 w 3318614"/>
                <a:gd name="connsiteY107" fmla="*/ 2446774 h 3362787"/>
                <a:gd name="connsiteX108" fmla="*/ 1898952 w 3318614"/>
                <a:gd name="connsiteY108" fmla="*/ 2133266 h 3362787"/>
                <a:gd name="connsiteX109" fmla="*/ 1446106 w 3318614"/>
                <a:gd name="connsiteY109" fmla="*/ 1523666 h 3362787"/>
                <a:gd name="connsiteX110" fmla="*/ 1184849 w 3318614"/>
                <a:gd name="connsiteY110" fmla="*/ 1088237 h 3362787"/>
                <a:gd name="connsiteX111" fmla="*/ 958426 w 3318614"/>
                <a:gd name="connsiteY111" fmla="*/ 940191 h 3362787"/>
                <a:gd name="connsiteX112" fmla="*/ 644918 w 3318614"/>
                <a:gd name="connsiteY112" fmla="*/ 887940 h 3362787"/>
                <a:gd name="connsiteX113" fmla="*/ 296575 w 3318614"/>
                <a:gd name="connsiteY113" fmla="*/ 966317 h 3362787"/>
                <a:gd name="connsiteX114" fmla="*/ 483 w 3318614"/>
                <a:gd name="connsiteY114" fmla="*/ 948900 h 3362787"/>
                <a:gd name="connsiteX115" fmla="*/ 235615 w 3318614"/>
                <a:gd name="connsiteY115" fmla="*/ 940191 h 3362787"/>
                <a:gd name="connsiteX116" fmla="*/ 557832 w 3318614"/>
                <a:gd name="connsiteY116" fmla="*/ 870523 h 3362787"/>
                <a:gd name="connsiteX117" fmla="*/ 688460 w 3318614"/>
                <a:gd name="connsiteY117" fmla="*/ 844397 h 3362787"/>
                <a:gd name="connsiteX118" fmla="*/ 392369 w 3318614"/>
                <a:gd name="connsiteY118" fmla="*/ 731186 h 3362787"/>
                <a:gd name="connsiteX119" fmla="*/ 244323 w 3318614"/>
                <a:gd name="connsiteY119" fmla="*/ 591849 h 3362787"/>
                <a:gd name="connsiteX120" fmla="*/ 165946 w 3318614"/>
                <a:gd name="connsiteY120" fmla="*/ 339300 h 3362787"/>
                <a:gd name="connsiteX121" fmla="*/ 279158 w 3318614"/>
                <a:gd name="connsiteY121" fmla="*/ 522180 h 3362787"/>
                <a:gd name="connsiteX122" fmla="*/ 374952 w 3318614"/>
                <a:gd name="connsiteY122" fmla="*/ 696351 h 3362787"/>
                <a:gd name="connsiteX123" fmla="*/ 679752 w 3318614"/>
                <a:gd name="connsiteY123" fmla="*/ 774729 h 3362787"/>
                <a:gd name="connsiteX124" fmla="*/ 766838 w 3318614"/>
                <a:gd name="connsiteY124" fmla="*/ 713769 h 3362787"/>
                <a:gd name="connsiteX125" fmla="*/ 618792 w 3318614"/>
                <a:gd name="connsiteY125" fmla="*/ 330591 h 3362787"/>
                <a:gd name="connsiteX126" fmla="*/ 566540 w 3318614"/>
                <a:gd name="connsiteY126" fmla="*/ 34500 h 33627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28266 h 3565154"/>
                <a:gd name="connsiteX1" fmla="*/ 1091879 w 3318614"/>
                <a:gd name="connsiteY1" fmla="*/ 1004710 h 3565154"/>
                <a:gd name="connsiteX2" fmla="*/ 1779263 w 3318614"/>
                <a:gd name="connsiteY2" fmla="*/ 2072566 h 3565154"/>
                <a:gd name="connsiteX3" fmla="*/ 2064415 w 3318614"/>
                <a:gd name="connsiteY3" fmla="*/ 2353050 h 3565154"/>
                <a:gd name="connsiteX4" fmla="*/ 2290838 w 3318614"/>
                <a:gd name="connsiteY4" fmla="*/ 2274673 h 3565154"/>
                <a:gd name="connsiteX5" fmla="*/ 2473718 w 3318614"/>
                <a:gd name="connsiteY5" fmla="*/ 2117918 h 3565154"/>
                <a:gd name="connsiteX6" fmla="*/ 2508552 w 3318614"/>
                <a:gd name="connsiteY6" fmla="*/ 1795701 h 3565154"/>
                <a:gd name="connsiteX7" fmla="*/ 2543386 w 3318614"/>
                <a:gd name="connsiteY7" fmla="*/ 2056958 h 3565154"/>
                <a:gd name="connsiteX8" fmla="*/ 2508552 w 3318614"/>
                <a:gd name="connsiteY8" fmla="*/ 2161461 h 3565154"/>
                <a:gd name="connsiteX9" fmla="*/ 2752392 w 3318614"/>
                <a:gd name="connsiteY9" fmla="*/ 1987290 h 3565154"/>
                <a:gd name="connsiteX10" fmla="*/ 2839478 w 3318614"/>
                <a:gd name="connsiteY10" fmla="*/ 1917621 h 3565154"/>
                <a:gd name="connsiteX11" fmla="*/ 2717558 w 3318614"/>
                <a:gd name="connsiteY11" fmla="*/ 2091793 h 3565154"/>
                <a:gd name="connsiteX12" fmla="*/ 2665306 w 3318614"/>
                <a:gd name="connsiteY12" fmla="*/ 2135336 h 3565154"/>
                <a:gd name="connsiteX13" fmla="*/ 2848186 w 3318614"/>
                <a:gd name="connsiteY13" fmla="*/ 2065667 h 3565154"/>
                <a:gd name="connsiteX14" fmla="*/ 2874312 w 3318614"/>
                <a:gd name="connsiteY14" fmla="*/ 2048250 h 3565154"/>
                <a:gd name="connsiteX15" fmla="*/ 2769809 w 3318614"/>
                <a:gd name="connsiteY15" fmla="*/ 2135336 h 3565154"/>
                <a:gd name="connsiteX16" fmla="*/ 2595638 w 3318614"/>
                <a:gd name="connsiteY16" fmla="*/ 2161461 h 3565154"/>
                <a:gd name="connsiteX17" fmla="*/ 2404049 w 3318614"/>
                <a:gd name="connsiteY17" fmla="*/ 2292090 h 3565154"/>
                <a:gd name="connsiteX18" fmla="*/ 2421466 w 3318614"/>
                <a:gd name="connsiteY18" fmla="*/ 2466261 h 3565154"/>
                <a:gd name="connsiteX19" fmla="*/ 2552095 w 3318614"/>
                <a:gd name="connsiteY19" fmla="*/ 2509804 h 3565154"/>
                <a:gd name="connsiteX20" fmla="*/ 2726266 w 3318614"/>
                <a:gd name="connsiteY20" fmla="*/ 2440136 h 3565154"/>
                <a:gd name="connsiteX21" fmla="*/ 2856895 w 3318614"/>
                <a:gd name="connsiteY21" fmla="*/ 2431427 h 3565154"/>
                <a:gd name="connsiteX22" fmla="*/ 2891729 w 3318614"/>
                <a:gd name="connsiteY22" fmla="*/ 2318216 h 3565154"/>
                <a:gd name="connsiteX23" fmla="*/ 2883020 w 3318614"/>
                <a:gd name="connsiteY23" fmla="*/ 2152753 h 3565154"/>
                <a:gd name="connsiteX24" fmla="*/ 3048483 w 3318614"/>
                <a:gd name="connsiteY24" fmla="*/ 2074376 h 3565154"/>
                <a:gd name="connsiteX25" fmla="*/ 2926563 w 3318614"/>
                <a:gd name="connsiteY25" fmla="*/ 2161461 h 3565154"/>
                <a:gd name="connsiteX26" fmla="*/ 2917855 w 3318614"/>
                <a:gd name="connsiteY26" fmla="*/ 2248547 h 3565154"/>
                <a:gd name="connsiteX27" fmla="*/ 2935272 w 3318614"/>
                <a:gd name="connsiteY27" fmla="*/ 2396593 h 3565154"/>
                <a:gd name="connsiteX28" fmla="*/ 2943980 w 3318614"/>
                <a:gd name="connsiteY28" fmla="*/ 2440136 h 3565154"/>
                <a:gd name="connsiteX29" fmla="*/ 3046427 w 3318614"/>
                <a:gd name="connsiteY29" fmla="*/ 2374184 h 3565154"/>
                <a:gd name="connsiteX30" fmla="*/ 3074609 w 3318614"/>
                <a:gd name="connsiteY30" fmla="*/ 2213713 h 3565154"/>
                <a:gd name="connsiteX31" fmla="*/ 3092026 w 3318614"/>
                <a:gd name="connsiteY31" fmla="*/ 2422718 h 3565154"/>
                <a:gd name="connsiteX32" fmla="*/ 3013649 w 3318614"/>
                <a:gd name="connsiteY32" fmla="*/ 2501096 h 3565154"/>
                <a:gd name="connsiteX33" fmla="*/ 2752392 w 3318614"/>
                <a:gd name="connsiteY33" fmla="*/ 2466261 h 3565154"/>
                <a:gd name="connsiteX34" fmla="*/ 2560803 w 3318614"/>
                <a:gd name="connsiteY34" fmla="*/ 2623016 h 3565154"/>
                <a:gd name="connsiteX35" fmla="*/ 2595638 w 3318614"/>
                <a:gd name="connsiteY35" fmla="*/ 2744936 h 3565154"/>
                <a:gd name="connsiteX36" fmla="*/ 2743683 w 3318614"/>
                <a:gd name="connsiteY36" fmla="*/ 2832021 h 3565154"/>
                <a:gd name="connsiteX37" fmla="*/ 2856895 w 3318614"/>
                <a:gd name="connsiteY37" fmla="*/ 2805896 h 3565154"/>
                <a:gd name="connsiteX38" fmla="*/ 3022358 w 3318614"/>
                <a:gd name="connsiteY38" fmla="*/ 2666558 h 3565154"/>
                <a:gd name="connsiteX39" fmla="*/ 3118152 w 3318614"/>
                <a:gd name="connsiteY39" fmla="*/ 2588181 h 3565154"/>
                <a:gd name="connsiteX40" fmla="*/ 3205238 w 3318614"/>
                <a:gd name="connsiteY40" fmla="*/ 2649141 h 3565154"/>
                <a:gd name="connsiteX41" fmla="*/ 3109443 w 3318614"/>
                <a:gd name="connsiteY41" fmla="*/ 2640433 h 3565154"/>
                <a:gd name="connsiteX42" fmla="*/ 3004940 w 3318614"/>
                <a:gd name="connsiteY42" fmla="*/ 2779770 h 3565154"/>
                <a:gd name="connsiteX43" fmla="*/ 3187820 w 3318614"/>
                <a:gd name="connsiteY43" fmla="*/ 2779770 h 3565154"/>
                <a:gd name="connsiteX44" fmla="*/ 3318449 w 3318614"/>
                <a:gd name="connsiteY44" fmla="*/ 2832021 h 3565154"/>
                <a:gd name="connsiteX45" fmla="*/ 3161695 w 3318614"/>
                <a:gd name="connsiteY45" fmla="*/ 2814604 h 3565154"/>
                <a:gd name="connsiteX46" fmla="*/ 2909146 w 3318614"/>
                <a:gd name="connsiteY46" fmla="*/ 2875564 h 3565154"/>
                <a:gd name="connsiteX47" fmla="*/ 2952689 w 3318614"/>
                <a:gd name="connsiteY47" fmla="*/ 2875564 h 3565154"/>
                <a:gd name="connsiteX48" fmla="*/ 3085889 w 3318614"/>
                <a:gd name="connsiteY48" fmla="*/ 3020810 h 3565154"/>
                <a:gd name="connsiteX49" fmla="*/ 3013649 w 3318614"/>
                <a:gd name="connsiteY49" fmla="*/ 3180364 h 3565154"/>
                <a:gd name="connsiteX50" fmla="*/ 2999167 w 3318614"/>
                <a:gd name="connsiteY50" fmla="*/ 3042687 h 3565154"/>
                <a:gd name="connsiteX51" fmla="*/ 2813352 w 3318614"/>
                <a:gd name="connsiteY51" fmla="*/ 2866856 h 3565154"/>
                <a:gd name="connsiteX52" fmla="*/ 2726266 w 3318614"/>
                <a:gd name="connsiteY52" fmla="*/ 2858147 h 3565154"/>
                <a:gd name="connsiteX53" fmla="*/ 2848186 w 3318614"/>
                <a:gd name="connsiteY53" fmla="*/ 3058444 h 3565154"/>
                <a:gd name="connsiteX54" fmla="*/ 2943980 w 3318614"/>
                <a:gd name="connsiteY54" fmla="*/ 3145530 h 3565154"/>
                <a:gd name="connsiteX55" fmla="*/ 2978815 w 3318614"/>
                <a:gd name="connsiteY55" fmla="*/ 3101987 h 3565154"/>
                <a:gd name="connsiteX56" fmla="*/ 2961398 w 3318614"/>
                <a:gd name="connsiteY56" fmla="*/ 3206490 h 3565154"/>
                <a:gd name="connsiteX57" fmla="*/ 2769809 w 3318614"/>
                <a:gd name="connsiteY57" fmla="*/ 3119404 h 3565154"/>
                <a:gd name="connsiteX58" fmla="*/ 2656598 w 3318614"/>
                <a:gd name="connsiteY58" fmla="*/ 2892981 h 3565154"/>
                <a:gd name="connsiteX59" fmla="*/ 2491135 w 3318614"/>
                <a:gd name="connsiteY59" fmla="*/ 2849438 h 3565154"/>
                <a:gd name="connsiteX60" fmla="*/ 2386632 w 3318614"/>
                <a:gd name="connsiteY60" fmla="*/ 2936524 h 3565154"/>
                <a:gd name="connsiteX61" fmla="*/ 2412758 w 3318614"/>
                <a:gd name="connsiteY61" fmla="*/ 3119404 h 3565154"/>
                <a:gd name="connsiteX62" fmla="*/ 2525969 w 3318614"/>
                <a:gd name="connsiteY62" fmla="*/ 3267450 h 3565154"/>
                <a:gd name="connsiteX63" fmla="*/ 2900438 w 3318614"/>
                <a:gd name="connsiteY63" fmla="*/ 3476456 h 3565154"/>
                <a:gd name="connsiteX64" fmla="*/ 2543386 w 3318614"/>
                <a:gd name="connsiteY64" fmla="*/ 3337118 h 3565154"/>
                <a:gd name="connsiteX65" fmla="*/ 2499843 w 3318614"/>
                <a:gd name="connsiteY65" fmla="*/ 3424204 h 3565154"/>
                <a:gd name="connsiteX66" fmla="*/ 2534678 w 3318614"/>
                <a:gd name="connsiteY66" fmla="*/ 3528707 h 3565154"/>
                <a:gd name="connsiteX67" fmla="*/ 2639180 w 3318614"/>
                <a:gd name="connsiteY67" fmla="*/ 3563541 h 3565154"/>
                <a:gd name="connsiteX68" fmla="*/ 2482426 w 3318614"/>
                <a:gd name="connsiteY68" fmla="*/ 3537416 h 3565154"/>
                <a:gd name="connsiteX69" fmla="*/ 2473718 w 3318614"/>
                <a:gd name="connsiteY69" fmla="*/ 3354536 h 3565154"/>
                <a:gd name="connsiteX70" fmla="*/ 2386632 w 3318614"/>
                <a:gd name="connsiteY70" fmla="*/ 3180364 h 3565154"/>
                <a:gd name="connsiteX71" fmla="*/ 2316963 w 3318614"/>
                <a:gd name="connsiteY71" fmla="*/ 3345827 h 3565154"/>
                <a:gd name="connsiteX72" fmla="*/ 2238586 w 3318614"/>
                <a:gd name="connsiteY72" fmla="*/ 3467747 h 3565154"/>
                <a:gd name="connsiteX73" fmla="*/ 2290838 w 3318614"/>
                <a:gd name="connsiteY73" fmla="*/ 3546124 h 3565154"/>
                <a:gd name="connsiteX74" fmla="*/ 2195043 w 3318614"/>
                <a:gd name="connsiteY74" fmla="*/ 3459038 h 3565154"/>
                <a:gd name="connsiteX75" fmla="*/ 2325672 w 3318614"/>
                <a:gd name="connsiteY75" fmla="*/ 3232616 h 3565154"/>
                <a:gd name="connsiteX76" fmla="*/ 2290838 w 3318614"/>
                <a:gd name="connsiteY76" fmla="*/ 2980067 h 3565154"/>
                <a:gd name="connsiteX77" fmla="*/ 2142792 w 3318614"/>
                <a:gd name="connsiteY77" fmla="*/ 2962650 h 3565154"/>
                <a:gd name="connsiteX78" fmla="*/ 1942495 w 3318614"/>
                <a:gd name="connsiteY78" fmla="*/ 3128113 h 3565154"/>
                <a:gd name="connsiteX79" fmla="*/ 1994746 w 3318614"/>
                <a:gd name="connsiteY79" fmla="*/ 3328410 h 3565154"/>
                <a:gd name="connsiteX80" fmla="*/ 2090540 w 3318614"/>
                <a:gd name="connsiteY80" fmla="*/ 3441621 h 3565154"/>
                <a:gd name="connsiteX81" fmla="*/ 2064415 w 3318614"/>
                <a:gd name="connsiteY81" fmla="*/ 3554833 h 3565154"/>
                <a:gd name="connsiteX82" fmla="*/ 2046998 w 3318614"/>
                <a:gd name="connsiteY82" fmla="*/ 3406787 h 3565154"/>
                <a:gd name="connsiteX83" fmla="*/ 1933786 w 3318614"/>
                <a:gd name="connsiteY83" fmla="*/ 3241324 h 3565154"/>
                <a:gd name="connsiteX84" fmla="*/ 1881535 w 3318614"/>
                <a:gd name="connsiteY84" fmla="*/ 3223907 h 3565154"/>
                <a:gd name="connsiteX85" fmla="*/ 1716072 w 3318614"/>
                <a:gd name="connsiteY85" fmla="*/ 3459038 h 3565154"/>
                <a:gd name="connsiteX86" fmla="*/ 1672529 w 3318614"/>
                <a:gd name="connsiteY86" fmla="*/ 3554833 h 3565154"/>
                <a:gd name="connsiteX87" fmla="*/ 1724780 w 3318614"/>
                <a:gd name="connsiteY87" fmla="*/ 3319701 h 3565154"/>
                <a:gd name="connsiteX88" fmla="*/ 1750906 w 3318614"/>
                <a:gd name="connsiteY88" fmla="*/ 3241324 h 3565154"/>
                <a:gd name="connsiteX89" fmla="*/ 1533192 w 3318614"/>
                <a:gd name="connsiteY89" fmla="*/ 3310993 h 3565154"/>
                <a:gd name="connsiteX90" fmla="*/ 1428689 w 3318614"/>
                <a:gd name="connsiteY90" fmla="*/ 3328410 h 3565154"/>
                <a:gd name="connsiteX91" fmla="*/ 1602860 w 3318614"/>
                <a:gd name="connsiteY91" fmla="*/ 3250033 h 3565154"/>
                <a:gd name="connsiteX92" fmla="*/ 1724780 w 3318614"/>
                <a:gd name="connsiteY92" fmla="*/ 3223907 h 3565154"/>
                <a:gd name="connsiteX93" fmla="*/ 1994746 w 3318614"/>
                <a:gd name="connsiteY93" fmla="*/ 2997484 h 3565154"/>
                <a:gd name="connsiteX94" fmla="*/ 2055706 w 3318614"/>
                <a:gd name="connsiteY94" fmla="*/ 2866856 h 3565154"/>
                <a:gd name="connsiteX95" fmla="*/ 1916369 w 3318614"/>
                <a:gd name="connsiteY95" fmla="*/ 2788478 h 3565154"/>
                <a:gd name="connsiteX96" fmla="*/ 1698655 w 3318614"/>
                <a:gd name="connsiteY96" fmla="*/ 2884273 h 3565154"/>
                <a:gd name="connsiteX97" fmla="*/ 1611569 w 3318614"/>
                <a:gd name="connsiteY97" fmla="*/ 3058444 h 3565154"/>
                <a:gd name="connsiteX98" fmla="*/ 1689946 w 3318614"/>
                <a:gd name="connsiteY98" fmla="*/ 3119404 h 3565154"/>
                <a:gd name="connsiteX99" fmla="*/ 1568026 w 3318614"/>
                <a:gd name="connsiteY99" fmla="*/ 3119404 h 3565154"/>
                <a:gd name="connsiteX100" fmla="*/ 1655112 w 3318614"/>
                <a:gd name="connsiteY100" fmla="*/ 2875564 h 3565154"/>
                <a:gd name="connsiteX101" fmla="*/ 1437398 w 3318614"/>
                <a:gd name="connsiteY101" fmla="*/ 2858147 h 3565154"/>
                <a:gd name="connsiteX102" fmla="*/ 1306769 w 3318614"/>
                <a:gd name="connsiteY102" fmla="*/ 2797187 h 3565154"/>
                <a:gd name="connsiteX103" fmla="*/ 1385146 w 3318614"/>
                <a:gd name="connsiteY103" fmla="*/ 2753644 h 3565154"/>
                <a:gd name="connsiteX104" fmla="*/ 1437398 w 3318614"/>
                <a:gd name="connsiteY104" fmla="*/ 2823313 h 3565154"/>
                <a:gd name="connsiteX105" fmla="*/ 1611569 w 3318614"/>
                <a:gd name="connsiteY105" fmla="*/ 2832021 h 3565154"/>
                <a:gd name="connsiteX106" fmla="*/ 1794449 w 3318614"/>
                <a:gd name="connsiteY106" fmla="*/ 2779770 h 3565154"/>
                <a:gd name="connsiteX107" fmla="*/ 1968620 w 3318614"/>
                <a:gd name="connsiteY107" fmla="*/ 2649141 h 3565154"/>
                <a:gd name="connsiteX108" fmla="*/ 1898952 w 3318614"/>
                <a:gd name="connsiteY108" fmla="*/ 2335633 h 3565154"/>
                <a:gd name="connsiteX109" fmla="*/ 1446106 w 3318614"/>
                <a:gd name="connsiteY109" fmla="*/ 1726033 h 3565154"/>
                <a:gd name="connsiteX110" fmla="*/ 1074097 w 3318614"/>
                <a:gd name="connsiteY110" fmla="*/ 1241913 h 3565154"/>
                <a:gd name="connsiteX111" fmla="*/ 916192 w 3318614"/>
                <a:gd name="connsiteY111" fmla="*/ 1054829 h 3565154"/>
                <a:gd name="connsiteX112" fmla="*/ 644918 w 3318614"/>
                <a:gd name="connsiteY112" fmla="*/ 1090307 h 3565154"/>
                <a:gd name="connsiteX113" fmla="*/ 296575 w 3318614"/>
                <a:gd name="connsiteY113" fmla="*/ 1168684 h 3565154"/>
                <a:gd name="connsiteX114" fmla="*/ 483 w 3318614"/>
                <a:gd name="connsiteY114" fmla="*/ 1151267 h 3565154"/>
                <a:gd name="connsiteX115" fmla="*/ 235615 w 3318614"/>
                <a:gd name="connsiteY115" fmla="*/ 1142558 h 3565154"/>
                <a:gd name="connsiteX116" fmla="*/ 557832 w 3318614"/>
                <a:gd name="connsiteY116" fmla="*/ 1072890 h 3565154"/>
                <a:gd name="connsiteX117" fmla="*/ 688460 w 3318614"/>
                <a:gd name="connsiteY117" fmla="*/ 1046764 h 3565154"/>
                <a:gd name="connsiteX118" fmla="*/ 392369 w 3318614"/>
                <a:gd name="connsiteY118" fmla="*/ 933553 h 3565154"/>
                <a:gd name="connsiteX119" fmla="*/ 244323 w 3318614"/>
                <a:gd name="connsiteY119" fmla="*/ 794216 h 3565154"/>
                <a:gd name="connsiteX120" fmla="*/ 165946 w 3318614"/>
                <a:gd name="connsiteY120" fmla="*/ 541667 h 3565154"/>
                <a:gd name="connsiteX121" fmla="*/ 279158 w 3318614"/>
                <a:gd name="connsiteY121" fmla="*/ 724547 h 3565154"/>
                <a:gd name="connsiteX122" fmla="*/ 374952 w 3318614"/>
                <a:gd name="connsiteY122" fmla="*/ 898718 h 3565154"/>
                <a:gd name="connsiteX123" fmla="*/ 679752 w 3318614"/>
                <a:gd name="connsiteY123" fmla="*/ 977096 h 3565154"/>
                <a:gd name="connsiteX124" fmla="*/ 766838 w 3318614"/>
                <a:gd name="connsiteY124" fmla="*/ 916136 h 3565154"/>
                <a:gd name="connsiteX125" fmla="*/ 618792 w 3318614"/>
                <a:gd name="connsiteY125" fmla="*/ 532958 h 3565154"/>
                <a:gd name="connsiteX126" fmla="*/ 685055 w 3318614"/>
                <a:gd name="connsiteY126" fmla="*/ 0 h 3565154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465374 w 3318614"/>
                <a:gd name="connsiteY126" fmla="*/ 17537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9879 w 3318614"/>
                <a:gd name="connsiteY126" fmla="*/ 203540 h 3336888"/>
                <a:gd name="connsiteX127" fmla="*/ 465374 w 3318614"/>
                <a:gd name="connsiteY127" fmla="*/ 17537 h 3336888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569879 w 3318614"/>
                <a:gd name="connsiteY126" fmla="*/ 545167 h 3678515"/>
                <a:gd name="connsiteX127" fmla="*/ 559592 w 3318614"/>
                <a:gd name="connsiteY127" fmla="*/ 0 h 3678515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459779 w 3318614"/>
                <a:gd name="connsiteY126" fmla="*/ 452937 h 3678515"/>
                <a:gd name="connsiteX127" fmla="*/ 559592 w 3318614"/>
                <a:gd name="connsiteY127" fmla="*/ 0 h 3678515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91585 w 3318614"/>
                <a:gd name="connsiteY127" fmla="*/ 0 h 3604876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38603 w 3318614"/>
                <a:gd name="connsiteY127" fmla="*/ 117453 h 3604876"/>
                <a:gd name="connsiteX128" fmla="*/ 591585 w 3318614"/>
                <a:gd name="connsiteY128" fmla="*/ 0 h 3604876"/>
                <a:gd name="connsiteX0" fmla="*/ 1225325 w 3318614"/>
                <a:gd name="connsiteY0" fmla="*/ 158774 h 3495662"/>
                <a:gd name="connsiteX1" fmla="*/ 1091879 w 3318614"/>
                <a:gd name="connsiteY1" fmla="*/ 935218 h 3495662"/>
                <a:gd name="connsiteX2" fmla="*/ 1779263 w 3318614"/>
                <a:gd name="connsiteY2" fmla="*/ 2003074 h 3495662"/>
                <a:gd name="connsiteX3" fmla="*/ 2064415 w 3318614"/>
                <a:gd name="connsiteY3" fmla="*/ 2283558 h 3495662"/>
                <a:gd name="connsiteX4" fmla="*/ 2290838 w 3318614"/>
                <a:gd name="connsiteY4" fmla="*/ 2205181 h 3495662"/>
                <a:gd name="connsiteX5" fmla="*/ 2473718 w 3318614"/>
                <a:gd name="connsiteY5" fmla="*/ 2048426 h 3495662"/>
                <a:gd name="connsiteX6" fmla="*/ 2508552 w 3318614"/>
                <a:gd name="connsiteY6" fmla="*/ 1726209 h 3495662"/>
                <a:gd name="connsiteX7" fmla="*/ 2543386 w 3318614"/>
                <a:gd name="connsiteY7" fmla="*/ 1987466 h 3495662"/>
                <a:gd name="connsiteX8" fmla="*/ 2508552 w 3318614"/>
                <a:gd name="connsiteY8" fmla="*/ 2091969 h 3495662"/>
                <a:gd name="connsiteX9" fmla="*/ 2752392 w 3318614"/>
                <a:gd name="connsiteY9" fmla="*/ 1917798 h 3495662"/>
                <a:gd name="connsiteX10" fmla="*/ 2839478 w 3318614"/>
                <a:gd name="connsiteY10" fmla="*/ 1848129 h 3495662"/>
                <a:gd name="connsiteX11" fmla="*/ 2717558 w 3318614"/>
                <a:gd name="connsiteY11" fmla="*/ 2022301 h 3495662"/>
                <a:gd name="connsiteX12" fmla="*/ 2665306 w 3318614"/>
                <a:gd name="connsiteY12" fmla="*/ 2065844 h 3495662"/>
                <a:gd name="connsiteX13" fmla="*/ 2848186 w 3318614"/>
                <a:gd name="connsiteY13" fmla="*/ 1996175 h 3495662"/>
                <a:gd name="connsiteX14" fmla="*/ 2874312 w 3318614"/>
                <a:gd name="connsiteY14" fmla="*/ 1978758 h 3495662"/>
                <a:gd name="connsiteX15" fmla="*/ 2769809 w 3318614"/>
                <a:gd name="connsiteY15" fmla="*/ 2065844 h 3495662"/>
                <a:gd name="connsiteX16" fmla="*/ 2595638 w 3318614"/>
                <a:gd name="connsiteY16" fmla="*/ 2091969 h 3495662"/>
                <a:gd name="connsiteX17" fmla="*/ 2404049 w 3318614"/>
                <a:gd name="connsiteY17" fmla="*/ 2222598 h 3495662"/>
                <a:gd name="connsiteX18" fmla="*/ 2421466 w 3318614"/>
                <a:gd name="connsiteY18" fmla="*/ 2396769 h 3495662"/>
                <a:gd name="connsiteX19" fmla="*/ 2552095 w 3318614"/>
                <a:gd name="connsiteY19" fmla="*/ 2440312 h 3495662"/>
                <a:gd name="connsiteX20" fmla="*/ 2726266 w 3318614"/>
                <a:gd name="connsiteY20" fmla="*/ 2370644 h 3495662"/>
                <a:gd name="connsiteX21" fmla="*/ 2856895 w 3318614"/>
                <a:gd name="connsiteY21" fmla="*/ 2361935 h 3495662"/>
                <a:gd name="connsiteX22" fmla="*/ 2891729 w 3318614"/>
                <a:gd name="connsiteY22" fmla="*/ 2248724 h 3495662"/>
                <a:gd name="connsiteX23" fmla="*/ 2883020 w 3318614"/>
                <a:gd name="connsiteY23" fmla="*/ 2083261 h 3495662"/>
                <a:gd name="connsiteX24" fmla="*/ 3048483 w 3318614"/>
                <a:gd name="connsiteY24" fmla="*/ 2004884 h 3495662"/>
                <a:gd name="connsiteX25" fmla="*/ 2926563 w 3318614"/>
                <a:gd name="connsiteY25" fmla="*/ 2091969 h 3495662"/>
                <a:gd name="connsiteX26" fmla="*/ 2917855 w 3318614"/>
                <a:gd name="connsiteY26" fmla="*/ 2179055 h 3495662"/>
                <a:gd name="connsiteX27" fmla="*/ 2935272 w 3318614"/>
                <a:gd name="connsiteY27" fmla="*/ 2327101 h 3495662"/>
                <a:gd name="connsiteX28" fmla="*/ 2943980 w 3318614"/>
                <a:gd name="connsiteY28" fmla="*/ 2370644 h 3495662"/>
                <a:gd name="connsiteX29" fmla="*/ 3046427 w 3318614"/>
                <a:gd name="connsiteY29" fmla="*/ 2304692 h 3495662"/>
                <a:gd name="connsiteX30" fmla="*/ 3074609 w 3318614"/>
                <a:gd name="connsiteY30" fmla="*/ 2144221 h 3495662"/>
                <a:gd name="connsiteX31" fmla="*/ 3092026 w 3318614"/>
                <a:gd name="connsiteY31" fmla="*/ 2353226 h 3495662"/>
                <a:gd name="connsiteX32" fmla="*/ 3013649 w 3318614"/>
                <a:gd name="connsiteY32" fmla="*/ 2431604 h 3495662"/>
                <a:gd name="connsiteX33" fmla="*/ 2752392 w 3318614"/>
                <a:gd name="connsiteY33" fmla="*/ 2396769 h 3495662"/>
                <a:gd name="connsiteX34" fmla="*/ 2560803 w 3318614"/>
                <a:gd name="connsiteY34" fmla="*/ 2553524 h 3495662"/>
                <a:gd name="connsiteX35" fmla="*/ 2595638 w 3318614"/>
                <a:gd name="connsiteY35" fmla="*/ 2675444 h 3495662"/>
                <a:gd name="connsiteX36" fmla="*/ 2743683 w 3318614"/>
                <a:gd name="connsiteY36" fmla="*/ 2762529 h 3495662"/>
                <a:gd name="connsiteX37" fmla="*/ 2856895 w 3318614"/>
                <a:gd name="connsiteY37" fmla="*/ 2736404 h 3495662"/>
                <a:gd name="connsiteX38" fmla="*/ 3022358 w 3318614"/>
                <a:gd name="connsiteY38" fmla="*/ 2597066 h 3495662"/>
                <a:gd name="connsiteX39" fmla="*/ 3118152 w 3318614"/>
                <a:gd name="connsiteY39" fmla="*/ 2518689 h 3495662"/>
                <a:gd name="connsiteX40" fmla="*/ 3205238 w 3318614"/>
                <a:gd name="connsiteY40" fmla="*/ 2579649 h 3495662"/>
                <a:gd name="connsiteX41" fmla="*/ 3109443 w 3318614"/>
                <a:gd name="connsiteY41" fmla="*/ 2570941 h 3495662"/>
                <a:gd name="connsiteX42" fmla="*/ 3004940 w 3318614"/>
                <a:gd name="connsiteY42" fmla="*/ 2710278 h 3495662"/>
                <a:gd name="connsiteX43" fmla="*/ 3187820 w 3318614"/>
                <a:gd name="connsiteY43" fmla="*/ 2710278 h 3495662"/>
                <a:gd name="connsiteX44" fmla="*/ 3318449 w 3318614"/>
                <a:gd name="connsiteY44" fmla="*/ 2762529 h 3495662"/>
                <a:gd name="connsiteX45" fmla="*/ 3161695 w 3318614"/>
                <a:gd name="connsiteY45" fmla="*/ 2745112 h 3495662"/>
                <a:gd name="connsiteX46" fmla="*/ 2909146 w 3318614"/>
                <a:gd name="connsiteY46" fmla="*/ 2806072 h 3495662"/>
                <a:gd name="connsiteX47" fmla="*/ 2952689 w 3318614"/>
                <a:gd name="connsiteY47" fmla="*/ 2806072 h 3495662"/>
                <a:gd name="connsiteX48" fmla="*/ 3085889 w 3318614"/>
                <a:gd name="connsiteY48" fmla="*/ 2951318 h 3495662"/>
                <a:gd name="connsiteX49" fmla="*/ 3013649 w 3318614"/>
                <a:gd name="connsiteY49" fmla="*/ 3110872 h 3495662"/>
                <a:gd name="connsiteX50" fmla="*/ 2999167 w 3318614"/>
                <a:gd name="connsiteY50" fmla="*/ 2973195 h 3495662"/>
                <a:gd name="connsiteX51" fmla="*/ 2813352 w 3318614"/>
                <a:gd name="connsiteY51" fmla="*/ 2797364 h 3495662"/>
                <a:gd name="connsiteX52" fmla="*/ 2726266 w 3318614"/>
                <a:gd name="connsiteY52" fmla="*/ 2788655 h 3495662"/>
                <a:gd name="connsiteX53" fmla="*/ 2848186 w 3318614"/>
                <a:gd name="connsiteY53" fmla="*/ 2988952 h 3495662"/>
                <a:gd name="connsiteX54" fmla="*/ 2943980 w 3318614"/>
                <a:gd name="connsiteY54" fmla="*/ 3076038 h 3495662"/>
                <a:gd name="connsiteX55" fmla="*/ 2978815 w 3318614"/>
                <a:gd name="connsiteY55" fmla="*/ 3032495 h 3495662"/>
                <a:gd name="connsiteX56" fmla="*/ 2961398 w 3318614"/>
                <a:gd name="connsiteY56" fmla="*/ 3136998 h 3495662"/>
                <a:gd name="connsiteX57" fmla="*/ 2769809 w 3318614"/>
                <a:gd name="connsiteY57" fmla="*/ 3049912 h 3495662"/>
                <a:gd name="connsiteX58" fmla="*/ 2656598 w 3318614"/>
                <a:gd name="connsiteY58" fmla="*/ 2823489 h 3495662"/>
                <a:gd name="connsiteX59" fmla="*/ 2491135 w 3318614"/>
                <a:gd name="connsiteY59" fmla="*/ 2779946 h 3495662"/>
                <a:gd name="connsiteX60" fmla="*/ 2386632 w 3318614"/>
                <a:gd name="connsiteY60" fmla="*/ 2867032 h 3495662"/>
                <a:gd name="connsiteX61" fmla="*/ 2412758 w 3318614"/>
                <a:gd name="connsiteY61" fmla="*/ 3049912 h 3495662"/>
                <a:gd name="connsiteX62" fmla="*/ 2525969 w 3318614"/>
                <a:gd name="connsiteY62" fmla="*/ 3197958 h 3495662"/>
                <a:gd name="connsiteX63" fmla="*/ 2900438 w 3318614"/>
                <a:gd name="connsiteY63" fmla="*/ 3406964 h 3495662"/>
                <a:gd name="connsiteX64" fmla="*/ 2543386 w 3318614"/>
                <a:gd name="connsiteY64" fmla="*/ 3267626 h 3495662"/>
                <a:gd name="connsiteX65" fmla="*/ 2499843 w 3318614"/>
                <a:gd name="connsiteY65" fmla="*/ 3354712 h 3495662"/>
                <a:gd name="connsiteX66" fmla="*/ 2534678 w 3318614"/>
                <a:gd name="connsiteY66" fmla="*/ 3459215 h 3495662"/>
                <a:gd name="connsiteX67" fmla="*/ 2639180 w 3318614"/>
                <a:gd name="connsiteY67" fmla="*/ 3494049 h 3495662"/>
                <a:gd name="connsiteX68" fmla="*/ 2482426 w 3318614"/>
                <a:gd name="connsiteY68" fmla="*/ 3467924 h 3495662"/>
                <a:gd name="connsiteX69" fmla="*/ 2473718 w 3318614"/>
                <a:gd name="connsiteY69" fmla="*/ 3285044 h 3495662"/>
                <a:gd name="connsiteX70" fmla="*/ 2386632 w 3318614"/>
                <a:gd name="connsiteY70" fmla="*/ 3110872 h 3495662"/>
                <a:gd name="connsiteX71" fmla="*/ 2316963 w 3318614"/>
                <a:gd name="connsiteY71" fmla="*/ 3276335 h 3495662"/>
                <a:gd name="connsiteX72" fmla="*/ 2238586 w 3318614"/>
                <a:gd name="connsiteY72" fmla="*/ 3398255 h 3495662"/>
                <a:gd name="connsiteX73" fmla="*/ 2290838 w 3318614"/>
                <a:gd name="connsiteY73" fmla="*/ 3476632 h 3495662"/>
                <a:gd name="connsiteX74" fmla="*/ 2195043 w 3318614"/>
                <a:gd name="connsiteY74" fmla="*/ 3389546 h 3495662"/>
                <a:gd name="connsiteX75" fmla="*/ 2325672 w 3318614"/>
                <a:gd name="connsiteY75" fmla="*/ 3163124 h 3495662"/>
                <a:gd name="connsiteX76" fmla="*/ 2290838 w 3318614"/>
                <a:gd name="connsiteY76" fmla="*/ 2910575 h 3495662"/>
                <a:gd name="connsiteX77" fmla="*/ 2142792 w 3318614"/>
                <a:gd name="connsiteY77" fmla="*/ 2893158 h 3495662"/>
                <a:gd name="connsiteX78" fmla="*/ 1942495 w 3318614"/>
                <a:gd name="connsiteY78" fmla="*/ 3058621 h 3495662"/>
                <a:gd name="connsiteX79" fmla="*/ 1994746 w 3318614"/>
                <a:gd name="connsiteY79" fmla="*/ 3258918 h 3495662"/>
                <a:gd name="connsiteX80" fmla="*/ 2090540 w 3318614"/>
                <a:gd name="connsiteY80" fmla="*/ 3372129 h 3495662"/>
                <a:gd name="connsiteX81" fmla="*/ 2064415 w 3318614"/>
                <a:gd name="connsiteY81" fmla="*/ 3485341 h 3495662"/>
                <a:gd name="connsiteX82" fmla="*/ 2046998 w 3318614"/>
                <a:gd name="connsiteY82" fmla="*/ 3337295 h 3495662"/>
                <a:gd name="connsiteX83" fmla="*/ 1933786 w 3318614"/>
                <a:gd name="connsiteY83" fmla="*/ 3171832 h 3495662"/>
                <a:gd name="connsiteX84" fmla="*/ 1881535 w 3318614"/>
                <a:gd name="connsiteY84" fmla="*/ 3154415 h 3495662"/>
                <a:gd name="connsiteX85" fmla="*/ 1716072 w 3318614"/>
                <a:gd name="connsiteY85" fmla="*/ 3389546 h 3495662"/>
                <a:gd name="connsiteX86" fmla="*/ 1672529 w 3318614"/>
                <a:gd name="connsiteY86" fmla="*/ 3485341 h 3495662"/>
                <a:gd name="connsiteX87" fmla="*/ 1724780 w 3318614"/>
                <a:gd name="connsiteY87" fmla="*/ 3250209 h 3495662"/>
                <a:gd name="connsiteX88" fmla="*/ 1750906 w 3318614"/>
                <a:gd name="connsiteY88" fmla="*/ 3171832 h 3495662"/>
                <a:gd name="connsiteX89" fmla="*/ 1533192 w 3318614"/>
                <a:gd name="connsiteY89" fmla="*/ 3241501 h 3495662"/>
                <a:gd name="connsiteX90" fmla="*/ 1428689 w 3318614"/>
                <a:gd name="connsiteY90" fmla="*/ 3258918 h 3495662"/>
                <a:gd name="connsiteX91" fmla="*/ 1602860 w 3318614"/>
                <a:gd name="connsiteY91" fmla="*/ 3180541 h 3495662"/>
                <a:gd name="connsiteX92" fmla="*/ 1724780 w 3318614"/>
                <a:gd name="connsiteY92" fmla="*/ 3154415 h 3495662"/>
                <a:gd name="connsiteX93" fmla="*/ 1994746 w 3318614"/>
                <a:gd name="connsiteY93" fmla="*/ 2927992 h 3495662"/>
                <a:gd name="connsiteX94" fmla="*/ 2055706 w 3318614"/>
                <a:gd name="connsiteY94" fmla="*/ 2797364 h 3495662"/>
                <a:gd name="connsiteX95" fmla="*/ 1916369 w 3318614"/>
                <a:gd name="connsiteY95" fmla="*/ 2718986 h 3495662"/>
                <a:gd name="connsiteX96" fmla="*/ 1698655 w 3318614"/>
                <a:gd name="connsiteY96" fmla="*/ 2814781 h 3495662"/>
                <a:gd name="connsiteX97" fmla="*/ 1611569 w 3318614"/>
                <a:gd name="connsiteY97" fmla="*/ 2988952 h 3495662"/>
                <a:gd name="connsiteX98" fmla="*/ 1689946 w 3318614"/>
                <a:gd name="connsiteY98" fmla="*/ 3049912 h 3495662"/>
                <a:gd name="connsiteX99" fmla="*/ 1568026 w 3318614"/>
                <a:gd name="connsiteY99" fmla="*/ 3049912 h 3495662"/>
                <a:gd name="connsiteX100" fmla="*/ 1655112 w 3318614"/>
                <a:gd name="connsiteY100" fmla="*/ 2806072 h 3495662"/>
                <a:gd name="connsiteX101" fmla="*/ 1437398 w 3318614"/>
                <a:gd name="connsiteY101" fmla="*/ 2788655 h 3495662"/>
                <a:gd name="connsiteX102" fmla="*/ 1306769 w 3318614"/>
                <a:gd name="connsiteY102" fmla="*/ 2727695 h 3495662"/>
                <a:gd name="connsiteX103" fmla="*/ 1385146 w 3318614"/>
                <a:gd name="connsiteY103" fmla="*/ 2684152 h 3495662"/>
                <a:gd name="connsiteX104" fmla="*/ 1437398 w 3318614"/>
                <a:gd name="connsiteY104" fmla="*/ 2753821 h 3495662"/>
                <a:gd name="connsiteX105" fmla="*/ 1611569 w 3318614"/>
                <a:gd name="connsiteY105" fmla="*/ 2762529 h 3495662"/>
                <a:gd name="connsiteX106" fmla="*/ 1794449 w 3318614"/>
                <a:gd name="connsiteY106" fmla="*/ 2710278 h 3495662"/>
                <a:gd name="connsiteX107" fmla="*/ 1968620 w 3318614"/>
                <a:gd name="connsiteY107" fmla="*/ 2579649 h 3495662"/>
                <a:gd name="connsiteX108" fmla="*/ 1898952 w 3318614"/>
                <a:gd name="connsiteY108" fmla="*/ 2266141 h 3495662"/>
                <a:gd name="connsiteX109" fmla="*/ 1446106 w 3318614"/>
                <a:gd name="connsiteY109" fmla="*/ 1656541 h 3495662"/>
                <a:gd name="connsiteX110" fmla="*/ 1074097 w 3318614"/>
                <a:gd name="connsiteY110" fmla="*/ 1172421 h 3495662"/>
                <a:gd name="connsiteX111" fmla="*/ 916192 w 3318614"/>
                <a:gd name="connsiteY111" fmla="*/ 985337 h 3495662"/>
                <a:gd name="connsiteX112" fmla="*/ 644918 w 3318614"/>
                <a:gd name="connsiteY112" fmla="*/ 1020815 h 3495662"/>
                <a:gd name="connsiteX113" fmla="*/ 296575 w 3318614"/>
                <a:gd name="connsiteY113" fmla="*/ 1099192 h 3495662"/>
                <a:gd name="connsiteX114" fmla="*/ 483 w 3318614"/>
                <a:gd name="connsiteY114" fmla="*/ 1081775 h 3495662"/>
                <a:gd name="connsiteX115" fmla="*/ 235615 w 3318614"/>
                <a:gd name="connsiteY115" fmla="*/ 1073066 h 3495662"/>
                <a:gd name="connsiteX116" fmla="*/ 557832 w 3318614"/>
                <a:gd name="connsiteY116" fmla="*/ 1003398 h 3495662"/>
                <a:gd name="connsiteX117" fmla="*/ 688460 w 3318614"/>
                <a:gd name="connsiteY117" fmla="*/ 977272 h 3495662"/>
                <a:gd name="connsiteX118" fmla="*/ 392369 w 3318614"/>
                <a:gd name="connsiteY118" fmla="*/ 864061 h 3495662"/>
                <a:gd name="connsiteX119" fmla="*/ 244323 w 3318614"/>
                <a:gd name="connsiteY119" fmla="*/ 724724 h 3495662"/>
                <a:gd name="connsiteX120" fmla="*/ 165946 w 3318614"/>
                <a:gd name="connsiteY120" fmla="*/ 472175 h 3495662"/>
                <a:gd name="connsiteX121" fmla="*/ 279158 w 3318614"/>
                <a:gd name="connsiteY121" fmla="*/ 655055 h 3495662"/>
                <a:gd name="connsiteX122" fmla="*/ 374952 w 3318614"/>
                <a:gd name="connsiteY122" fmla="*/ 829226 h 3495662"/>
                <a:gd name="connsiteX123" fmla="*/ 679752 w 3318614"/>
                <a:gd name="connsiteY123" fmla="*/ 907604 h 3495662"/>
                <a:gd name="connsiteX124" fmla="*/ 766838 w 3318614"/>
                <a:gd name="connsiteY124" fmla="*/ 846644 h 3495662"/>
                <a:gd name="connsiteX125" fmla="*/ 618792 w 3318614"/>
                <a:gd name="connsiteY125" fmla="*/ 463466 h 3495662"/>
                <a:gd name="connsiteX126" fmla="*/ 459779 w 3318614"/>
                <a:gd name="connsiteY126" fmla="*/ 270084 h 3495662"/>
                <a:gd name="connsiteX127" fmla="*/ 538603 w 3318614"/>
                <a:gd name="connsiteY127" fmla="*/ 8239 h 3495662"/>
                <a:gd name="connsiteX128" fmla="*/ 560115 w 3318614"/>
                <a:gd name="connsiteY128" fmla="*/ 247406 h 3495662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560115 w 3318614"/>
                <a:gd name="connsiteY129" fmla="*/ 240482 h 3488738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849359 w 3318614"/>
                <a:gd name="connsiteY129" fmla="*/ 816161 h 348873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459779 w 3318614"/>
                <a:gd name="connsiteY126" fmla="*/ 262650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507165 w 3318614"/>
                <a:gd name="connsiteY126" fmla="*/ 238974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605 h 3488493"/>
                <a:gd name="connsiteX1" fmla="*/ 1091879 w 3318614"/>
                <a:gd name="connsiteY1" fmla="*/ 928049 h 3488493"/>
                <a:gd name="connsiteX2" fmla="*/ 1779263 w 3318614"/>
                <a:gd name="connsiteY2" fmla="*/ 1995905 h 3488493"/>
                <a:gd name="connsiteX3" fmla="*/ 2064415 w 3318614"/>
                <a:gd name="connsiteY3" fmla="*/ 2276389 h 3488493"/>
                <a:gd name="connsiteX4" fmla="*/ 2290838 w 3318614"/>
                <a:gd name="connsiteY4" fmla="*/ 2198012 h 3488493"/>
                <a:gd name="connsiteX5" fmla="*/ 2473718 w 3318614"/>
                <a:gd name="connsiteY5" fmla="*/ 2041257 h 3488493"/>
                <a:gd name="connsiteX6" fmla="*/ 2508552 w 3318614"/>
                <a:gd name="connsiteY6" fmla="*/ 1719040 h 3488493"/>
                <a:gd name="connsiteX7" fmla="*/ 2543386 w 3318614"/>
                <a:gd name="connsiteY7" fmla="*/ 1980297 h 3488493"/>
                <a:gd name="connsiteX8" fmla="*/ 2508552 w 3318614"/>
                <a:gd name="connsiteY8" fmla="*/ 2084800 h 3488493"/>
                <a:gd name="connsiteX9" fmla="*/ 2752392 w 3318614"/>
                <a:gd name="connsiteY9" fmla="*/ 1910629 h 3488493"/>
                <a:gd name="connsiteX10" fmla="*/ 2839478 w 3318614"/>
                <a:gd name="connsiteY10" fmla="*/ 1840960 h 3488493"/>
                <a:gd name="connsiteX11" fmla="*/ 2717558 w 3318614"/>
                <a:gd name="connsiteY11" fmla="*/ 2015132 h 3488493"/>
                <a:gd name="connsiteX12" fmla="*/ 2665306 w 3318614"/>
                <a:gd name="connsiteY12" fmla="*/ 2058675 h 3488493"/>
                <a:gd name="connsiteX13" fmla="*/ 2848186 w 3318614"/>
                <a:gd name="connsiteY13" fmla="*/ 1989006 h 3488493"/>
                <a:gd name="connsiteX14" fmla="*/ 2874312 w 3318614"/>
                <a:gd name="connsiteY14" fmla="*/ 1971589 h 3488493"/>
                <a:gd name="connsiteX15" fmla="*/ 2769809 w 3318614"/>
                <a:gd name="connsiteY15" fmla="*/ 2058675 h 3488493"/>
                <a:gd name="connsiteX16" fmla="*/ 2595638 w 3318614"/>
                <a:gd name="connsiteY16" fmla="*/ 2084800 h 3488493"/>
                <a:gd name="connsiteX17" fmla="*/ 2404049 w 3318614"/>
                <a:gd name="connsiteY17" fmla="*/ 2215429 h 3488493"/>
                <a:gd name="connsiteX18" fmla="*/ 2421466 w 3318614"/>
                <a:gd name="connsiteY18" fmla="*/ 2389600 h 3488493"/>
                <a:gd name="connsiteX19" fmla="*/ 2552095 w 3318614"/>
                <a:gd name="connsiteY19" fmla="*/ 2433143 h 3488493"/>
                <a:gd name="connsiteX20" fmla="*/ 2726266 w 3318614"/>
                <a:gd name="connsiteY20" fmla="*/ 2363475 h 3488493"/>
                <a:gd name="connsiteX21" fmla="*/ 2856895 w 3318614"/>
                <a:gd name="connsiteY21" fmla="*/ 2354766 h 3488493"/>
                <a:gd name="connsiteX22" fmla="*/ 2891729 w 3318614"/>
                <a:gd name="connsiteY22" fmla="*/ 2241555 h 3488493"/>
                <a:gd name="connsiteX23" fmla="*/ 2883020 w 3318614"/>
                <a:gd name="connsiteY23" fmla="*/ 2076092 h 3488493"/>
                <a:gd name="connsiteX24" fmla="*/ 3048483 w 3318614"/>
                <a:gd name="connsiteY24" fmla="*/ 1997715 h 3488493"/>
                <a:gd name="connsiteX25" fmla="*/ 2926563 w 3318614"/>
                <a:gd name="connsiteY25" fmla="*/ 2084800 h 3488493"/>
                <a:gd name="connsiteX26" fmla="*/ 2917855 w 3318614"/>
                <a:gd name="connsiteY26" fmla="*/ 2171886 h 3488493"/>
                <a:gd name="connsiteX27" fmla="*/ 2935272 w 3318614"/>
                <a:gd name="connsiteY27" fmla="*/ 2319932 h 3488493"/>
                <a:gd name="connsiteX28" fmla="*/ 2943980 w 3318614"/>
                <a:gd name="connsiteY28" fmla="*/ 2363475 h 3488493"/>
                <a:gd name="connsiteX29" fmla="*/ 3046427 w 3318614"/>
                <a:gd name="connsiteY29" fmla="*/ 2297523 h 3488493"/>
                <a:gd name="connsiteX30" fmla="*/ 3074609 w 3318614"/>
                <a:gd name="connsiteY30" fmla="*/ 2137052 h 3488493"/>
                <a:gd name="connsiteX31" fmla="*/ 3092026 w 3318614"/>
                <a:gd name="connsiteY31" fmla="*/ 2346057 h 3488493"/>
                <a:gd name="connsiteX32" fmla="*/ 3013649 w 3318614"/>
                <a:gd name="connsiteY32" fmla="*/ 2424435 h 3488493"/>
                <a:gd name="connsiteX33" fmla="*/ 2752392 w 3318614"/>
                <a:gd name="connsiteY33" fmla="*/ 2389600 h 3488493"/>
                <a:gd name="connsiteX34" fmla="*/ 2560803 w 3318614"/>
                <a:gd name="connsiteY34" fmla="*/ 2546355 h 3488493"/>
                <a:gd name="connsiteX35" fmla="*/ 2595638 w 3318614"/>
                <a:gd name="connsiteY35" fmla="*/ 2668275 h 3488493"/>
                <a:gd name="connsiteX36" fmla="*/ 2743683 w 3318614"/>
                <a:gd name="connsiteY36" fmla="*/ 2755360 h 3488493"/>
                <a:gd name="connsiteX37" fmla="*/ 2856895 w 3318614"/>
                <a:gd name="connsiteY37" fmla="*/ 2729235 h 3488493"/>
                <a:gd name="connsiteX38" fmla="*/ 3022358 w 3318614"/>
                <a:gd name="connsiteY38" fmla="*/ 2589897 h 3488493"/>
                <a:gd name="connsiteX39" fmla="*/ 3118152 w 3318614"/>
                <a:gd name="connsiteY39" fmla="*/ 2511520 h 3488493"/>
                <a:gd name="connsiteX40" fmla="*/ 3205238 w 3318614"/>
                <a:gd name="connsiteY40" fmla="*/ 2572480 h 3488493"/>
                <a:gd name="connsiteX41" fmla="*/ 3109443 w 3318614"/>
                <a:gd name="connsiteY41" fmla="*/ 2563772 h 3488493"/>
                <a:gd name="connsiteX42" fmla="*/ 3004940 w 3318614"/>
                <a:gd name="connsiteY42" fmla="*/ 2703109 h 3488493"/>
                <a:gd name="connsiteX43" fmla="*/ 3187820 w 3318614"/>
                <a:gd name="connsiteY43" fmla="*/ 2703109 h 3488493"/>
                <a:gd name="connsiteX44" fmla="*/ 3318449 w 3318614"/>
                <a:gd name="connsiteY44" fmla="*/ 2755360 h 3488493"/>
                <a:gd name="connsiteX45" fmla="*/ 3161695 w 3318614"/>
                <a:gd name="connsiteY45" fmla="*/ 2737943 h 3488493"/>
                <a:gd name="connsiteX46" fmla="*/ 2909146 w 3318614"/>
                <a:gd name="connsiteY46" fmla="*/ 2798903 h 3488493"/>
                <a:gd name="connsiteX47" fmla="*/ 2952689 w 3318614"/>
                <a:gd name="connsiteY47" fmla="*/ 2798903 h 3488493"/>
                <a:gd name="connsiteX48" fmla="*/ 3085889 w 3318614"/>
                <a:gd name="connsiteY48" fmla="*/ 2944149 h 3488493"/>
                <a:gd name="connsiteX49" fmla="*/ 3013649 w 3318614"/>
                <a:gd name="connsiteY49" fmla="*/ 3103703 h 3488493"/>
                <a:gd name="connsiteX50" fmla="*/ 2999167 w 3318614"/>
                <a:gd name="connsiteY50" fmla="*/ 2966026 h 3488493"/>
                <a:gd name="connsiteX51" fmla="*/ 2813352 w 3318614"/>
                <a:gd name="connsiteY51" fmla="*/ 2790195 h 3488493"/>
                <a:gd name="connsiteX52" fmla="*/ 2726266 w 3318614"/>
                <a:gd name="connsiteY52" fmla="*/ 2781486 h 3488493"/>
                <a:gd name="connsiteX53" fmla="*/ 2848186 w 3318614"/>
                <a:gd name="connsiteY53" fmla="*/ 2981783 h 3488493"/>
                <a:gd name="connsiteX54" fmla="*/ 2943980 w 3318614"/>
                <a:gd name="connsiteY54" fmla="*/ 3068869 h 3488493"/>
                <a:gd name="connsiteX55" fmla="*/ 2978815 w 3318614"/>
                <a:gd name="connsiteY55" fmla="*/ 3025326 h 3488493"/>
                <a:gd name="connsiteX56" fmla="*/ 2961398 w 3318614"/>
                <a:gd name="connsiteY56" fmla="*/ 3129829 h 3488493"/>
                <a:gd name="connsiteX57" fmla="*/ 2769809 w 3318614"/>
                <a:gd name="connsiteY57" fmla="*/ 3042743 h 3488493"/>
                <a:gd name="connsiteX58" fmla="*/ 2656598 w 3318614"/>
                <a:gd name="connsiteY58" fmla="*/ 2816320 h 3488493"/>
                <a:gd name="connsiteX59" fmla="*/ 2491135 w 3318614"/>
                <a:gd name="connsiteY59" fmla="*/ 2772777 h 3488493"/>
                <a:gd name="connsiteX60" fmla="*/ 2386632 w 3318614"/>
                <a:gd name="connsiteY60" fmla="*/ 2859863 h 3488493"/>
                <a:gd name="connsiteX61" fmla="*/ 2412758 w 3318614"/>
                <a:gd name="connsiteY61" fmla="*/ 3042743 h 3488493"/>
                <a:gd name="connsiteX62" fmla="*/ 2525969 w 3318614"/>
                <a:gd name="connsiteY62" fmla="*/ 3190789 h 3488493"/>
                <a:gd name="connsiteX63" fmla="*/ 2900438 w 3318614"/>
                <a:gd name="connsiteY63" fmla="*/ 3399795 h 3488493"/>
                <a:gd name="connsiteX64" fmla="*/ 2543386 w 3318614"/>
                <a:gd name="connsiteY64" fmla="*/ 3260457 h 3488493"/>
                <a:gd name="connsiteX65" fmla="*/ 2499843 w 3318614"/>
                <a:gd name="connsiteY65" fmla="*/ 3347543 h 3488493"/>
                <a:gd name="connsiteX66" fmla="*/ 2534678 w 3318614"/>
                <a:gd name="connsiteY66" fmla="*/ 3452046 h 3488493"/>
                <a:gd name="connsiteX67" fmla="*/ 2639180 w 3318614"/>
                <a:gd name="connsiteY67" fmla="*/ 3486880 h 3488493"/>
                <a:gd name="connsiteX68" fmla="*/ 2482426 w 3318614"/>
                <a:gd name="connsiteY68" fmla="*/ 3460755 h 3488493"/>
                <a:gd name="connsiteX69" fmla="*/ 2473718 w 3318614"/>
                <a:gd name="connsiteY69" fmla="*/ 3277875 h 3488493"/>
                <a:gd name="connsiteX70" fmla="*/ 2386632 w 3318614"/>
                <a:gd name="connsiteY70" fmla="*/ 3103703 h 3488493"/>
                <a:gd name="connsiteX71" fmla="*/ 2316963 w 3318614"/>
                <a:gd name="connsiteY71" fmla="*/ 3269166 h 3488493"/>
                <a:gd name="connsiteX72" fmla="*/ 2238586 w 3318614"/>
                <a:gd name="connsiteY72" fmla="*/ 3391086 h 3488493"/>
                <a:gd name="connsiteX73" fmla="*/ 2290838 w 3318614"/>
                <a:gd name="connsiteY73" fmla="*/ 3469463 h 3488493"/>
                <a:gd name="connsiteX74" fmla="*/ 2195043 w 3318614"/>
                <a:gd name="connsiteY74" fmla="*/ 3382377 h 3488493"/>
                <a:gd name="connsiteX75" fmla="*/ 2325672 w 3318614"/>
                <a:gd name="connsiteY75" fmla="*/ 3155955 h 3488493"/>
                <a:gd name="connsiteX76" fmla="*/ 2290838 w 3318614"/>
                <a:gd name="connsiteY76" fmla="*/ 2903406 h 3488493"/>
                <a:gd name="connsiteX77" fmla="*/ 2142792 w 3318614"/>
                <a:gd name="connsiteY77" fmla="*/ 2885989 h 3488493"/>
                <a:gd name="connsiteX78" fmla="*/ 1942495 w 3318614"/>
                <a:gd name="connsiteY78" fmla="*/ 3051452 h 3488493"/>
                <a:gd name="connsiteX79" fmla="*/ 1994746 w 3318614"/>
                <a:gd name="connsiteY79" fmla="*/ 3251749 h 3488493"/>
                <a:gd name="connsiteX80" fmla="*/ 2090540 w 3318614"/>
                <a:gd name="connsiteY80" fmla="*/ 3364960 h 3488493"/>
                <a:gd name="connsiteX81" fmla="*/ 2064415 w 3318614"/>
                <a:gd name="connsiteY81" fmla="*/ 3478172 h 3488493"/>
                <a:gd name="connsiteX82" fmla="*/ 2046998 w 3318614"/>
                <a:gd name="connsiteY82" fmla="*/ 3330126 h 3488493"/>
                <a:gd name="connsiteX83" fmla="*/ 1933786 w 3318614"/>
                <a:gd name="connsiteY83" fmla="*/ 3164663 h 3488493"/>
                <a:gd name="connsiteX84" fmla="*/ 1881535 w 3318614"/>
                <a:gd name="connsiteY84" fmla="*/ 3147246 h 3488493"/>
                <a:gd name="connsiteX85" fmla="*/ 1716072 w 3318614"/>
                <a:gd name="connsiteY85" fmla="*/ 3382377 h 3488493"/>
                <a:gd name="connsiteX86" fmla="*/ 1672529 w 3318614"/>
                <a:gd name="connsiteY86" fmla="*/ 3478172 h 3488493"/>
                <a:gd name="connsiteX87" fmla="*/ 1724780 w 3318614"/>
                <a:gd name="connsiteY87" fmla="*/ 3243040 h 3488493"/>
                <a:gd name="connsiteX88" fmla="*/ 1750906 w 3318614"/>
                <a:gd name="connsiteY88" fmla="*/ 3164663 h 3488493"/>
                <a:gd name="connsiteX89" fmla="*/ 1533192 w 3318614"/>
                <a:gd name="connsiteY89" fmla="*/ 3234332 h 3488493"/>
                <a:gd name="connsiteX90" fmla="*/ 1428689 w 3318614"/>
                <a:gd name="connsiteY90" fmla="*/ 3251749 h 3488493"/>
                <a:gd name="connsiteX91" fmla="*/ 1602860 w 3318614"/>
                <a:gd name="connsiteY91" fmla="*/ 3173372 h 3488493"/>
                <a:gd name="connsiteX92" fmla="*/ 1724780 w 3318614"/>
                <a:gd name="connsiteY92" fmla="*/ 3147246 h 3488493"/>
                <a:gd name="connsiteX93" fmla="*/ 1994746 w 3318614"/>
                <a:gd name="connsiteY93" fmla="*/ 2920823 h 3488493"/>
                <a:gd name="connsiteX94" fmla="*/ 2055706 w 3318614"/>
                <a:gd name="connsiteY94" fmla="*/ 2790195 h 3488493"/>
                <a:gd name="connsiteX95" fmla="*/ 1916369 w 3318614"/>
                <a:gd name="connsiteY95" fmla="*/ 2711817 h 3488493"/>
                <a:gd name="connsiteX96" fmla="*/ 1698655 w 3318614"/>
                <a:gd name="connsiteY96" fmla="*/ 2807612 h 3488493"/>
                <a:gd name="connsiteX97" fmla="*/ 1611569 w 3318614"/>
                <a:gd name="connsiteY97" fmla="*/ 2981783 h 3488493"/>
                <a:gd name="connsiteX98" fmla="*/ 1689946 w 3318614"/>
                <a:gd name="connsiteY98" fmla="*/ 3042743 h 3488493"/>
                <a:gd name="connsiteX99" fmla="*/ 1568026 w 3318614"/>
                <a:gd name="connsiteY99" fmla="*/ 3042743 h 3488493"/>
                <a:gd name="connsiteX100" fmla="*/ 1655112 w 3318614"/>
                <a:gd name="connsiteY100" fmla="*/ 2798903 h 3488493"/>
                <a:gd name="connsiteX101" fmla="*/ 1437398 w 3318614"/>
                <a:gd name="connsiteY101" fmla="*/ 2781486 h 3488493"/>
                <a:gd name="connsiteX102" fmla="*/ 1306769 w 3318614"/>
                <a:gd name="connsiteY102" fmla="*/ 2720526 h 3488493"/>
                <a:gd name="connsiteX103" fmla="*/ 1385146 w 3318614"/>
                <a:gd name="connsiteY103" fmla="*/ 2676983 h 3488493"/>
                <a:gd name="connsiteX104" fmla="*/ 1437398 w 3318614"/>
                <a:gd name="connsiteY104" fmla="*/ 2746652 h 3488493"/>
                <a:gd name="connsiteX105" fmla="*/ 1611569 w 3318614"/>
                <a:gd name="connsiteY105" fmla="*/ 2755360 h 3488493"/>
                <a:gd name="connsiteX106" fmla="*/ 1794449 w 3318614"/>
                <a:gd name="connsiteY106" fmla="*/ 2703109 h 3488493"/>
                <a:gd name="connsiteX107" fmla="*/ 1968620 w 3318614"/>
                <a:gd name="connsiteY107" fmla="*/ 2572480 h 3488493"/>
                <a:gd name="connsiteX108" fmla="*/ 1898952 w 3318614"/>
                <a:gd name="connsiteY108" fmla="*/ 2258972 h 3488493"/>
                <a:gd name="connsiteX109" fmla="*/ 1446106 w 3318614"/>
                <a:gd name="connsiteY109" fmla="*/ 1649372 h 3488493"/>
                <a:gd name="connsiteX110" fmla="*/ 1074097 w 3318614"/>
                <a:gd name="connsiteY110" fmla="*/ 1165252 h 3488493"/>
                <a:gd name="connsiteX111" fmla="*/ 916192 w 3318614"/>
                <a:gd name="connsiteY111" fmla="*/ 978168 h 3488493"/>
                <a:gd name="connsiteX112" fmla="*/ 644918 w 3318614"/>
                <a:gd name="connsiteY112" fmla="*/ 1013646 h 3488493"/>
                <a:gd name="connsiteX113" fmla="*/ 296575 w 3318614"/>
                <a:gd name="connsiteY113" fmla="*/ 1092023 h 3488493"/>
                <a:gd name="connsiteX114" fmla="*/ 483 w 3318614"/>
                <a:gd name="connsiteY114" fmla="*/ 1074606 h 3488493"/>
                <a:gd name="connsiteX115" fmla="*/ 235615 w 3318614"/>
                <a:gd name="connsiteY115" fmla="*/ 1065897 h 3488493"/>
                <a:gd name="connsiteX116" fmla="*/ 557832 w 3318614"/>
                <a:gd name="connsiteY116" fmla="*/ 996229 h 3488493"/>
                <a:gd name="connsiteX117" fmla="*/ 688460 w 3318614"/>
                <a:gd name="connsiteY117" fmla="*/ 970103 h 3488493"/>
                <a:gd name="connsiteX118" fmla="*/ 392369 w 3318614"/>
                <a:gd name="connsiteY118" fmla="*/ 856892 h 3488493"/>
                <a:gd name="connsiteX119" fmla="*/ 244323 w 3318614"/>
                <a:gd name="connsiteY119" fmla="*/ 717555 h 3488493"/>
                <a:gd name="connsiteX120" fmla="*/ 165946 w 3318614"/>
                <a:gd name="connsiteY120" fmla="*/ 465006 h 3488493"/>
                <a:gd name="connsiteX121" fmla="*/ 279158 w 3318614"/>
                <a:gd name="connsiteY121" fmla="*/ 647886 h 3488493"/>
                <a:gd name="connsiteX122" fmla="*/ 374952 w 3318614"/>
                <a:gd name="connsiteY122" fmla="*/ 822057 h 3488493"/>
                <a:gd name="connsiteX123" fmla="*/ 679752 w 3318614"/>
                <a:gd name="connsiteY123" fmla="*/ 900435 h 3488493"/>
                <a:gd name="connsiteX124" fmla="*/ 766838 w 3318614"/>
                <a:gd name="connsiteY124" fmla="*/ 839475 h 3488493"/>
                <a:gd name="connsiteX125" fmla="*/ 618792 w 3318614"/>
                <a:gd name="connsiteY125" fmla="*/ 456297 h 3488493"/>
                <a:gd name="connsiteX126" fmla="*/ 507165 w 3318614"/>
                <a:gd name="connsiteY126" fmla="*/ 239239 h 3488493"/>
                <a:gd name="connsiteX127" fmla="*/ 538603 w 3318614"/>
                <a:gd name="connsiteY127" fmla="*/ 1070 h 3488493"/>
                <a:gd name="connsiteX128" fmla="*/ 609600 w 3318614"/>
                <a:gd name="connsiteY128" fmla="*/ 261679 h 3488493"/>
                <a:gd name="connsiteX129" fmla="*/ 771492 w 3318614"/>
                <a:gd name="connsiteY129" fmla="*/ 617712 h 3488493"/>
                <a:gd name="connsiteX130" fmla="*/ 849359 w 3318614"/>
                <a:gd name="connsiteY130" fmla="*/ 815916 h 3488493"/>
                <a:gd name="connsiteX0" fmla="*/ 1225325 w 3318614"/>
                <a:gd name="connsiteY0" fmla="*/ 179956 h 3516844"/>
                <a:gd name="connsiteX1" fmla="*/ 1091879 w 3318614"/>
                <a:gd name="connsiteY1" fmla="*/ 956400 h 3516844"/>
                <a:gd name="connsiteX2" fmla="*/ 1779263 w 3318614"/>
                <a:gd name="connsiteY2" fmla="*/ 2024256 h 3516844"/>
                <a:gd name="connsiteX3" fmla="*/ 2064415 w 3318614"/>
                <a:gd name="connsiteY3" fmla="*/ 2304740 h 3516844"/>
                <a:gd name="connsiteX4" fmla="*/ 2290838 w 3318614"/>
                <a:gd name="connsiteY4" fmla="*/ 2226363 h 3516844"/>
                <a:gd name="connsiteX5" fmla="*/ 2473718 w 3318614"/>
                <a:gd name="connsiteY5" fmla="*/ 2069608 h 3516844"/>
                <a:gd name="connsiteX6" fmla="*/ 2508552 w 3318614"/>
                <a:gd name="connsiteY6" fmla="*/ 1747391 h 3516844"/>
                <a:gd name="connsiteX7" fmla="*/ 2543386 w 3318614"/>
                <a:gd name="connsiteY7" fmla="*/ 2008648 h 3516844"/>
                <a:gd name="connsiteX8" fmla="*/ 2508552 w 3318614"/>
                <a:gd name="connsiteY8" fmla="*/ 2113151 h 3516844"/>
                <a:gd name="connsiteX9" fmla="*/ 2752392 w 3318614"/>
                <a:gd name="connsiteY9" fmla="*/ 1938980 h 3516844"/>
                <a:gd name="connsiteX10" fmla="*/ 2839478 w 3318614"/>
                <a:gd name="connsiteY10" fmla="*/ 1869311 h 3516844"/>
                <a:gd name="connsiteX11" fmla="*/ 2717558 w 3318614"/>
                <a:gd name="connsiteY11" fmla="*/ 2043483 h 3516844"/>
                <a:gd name="connsiteX12" fmla="*/ 2665306 w 3318614"/>
                <a:gd name="connsiteY12" fmla="*/ 2087026 h 3516844"/>
                <a:gd name="connsiteX13" fmla="*/ 2848186 w 3318614"/>
                <a:gd name="connsiteY13" fmla="*/ 2017357 h 3516844"/>
                <a:gd name="connsiteX14" fmla="*/ 2874312 w 3318614"/>
                <a:gd name="connsiteY14" fmla="*/ 1999940 h 3516844"/>
                <a:gd name="connsiteX15" fmla="*/ 2769809 w 3318614"/>
                <a:gd name="connsiteY15" fmla="*/ 2087026 h 3516844"/>
                <a:gd name="connsiteX16" fmla="*/ 2595638 w 3318614"/>
                <a:gd name="connsiteY16" fmla="*/ 2113151 h 3516844"/>
                <a:gd name="connsiteX17" fmla="*/ 2404049 w 3318614"/>
                <a:gd name="connsiteY17" fmla="*/ 2243780 h 3516844"/>
                <a:gd name="connsiteX18" fmla="*/ 2421466 w 3318614"/>
                <a:gd name="connsiteY18" fmla="*/ 2417951 h 3516844"/>
                <a:gd name="connsiteX19" fmla="*/ 2552095 w 3318614"/>
                <a:gd name="connsiteY19" fmla="*/ 2461494 h 3516844"/>
                <a:gd name="connsiteX20" fmla="*/ 2726266 w 3318614"/>
                <a:gd name="connsiteY20" fmla="*/ 2391826 h 3516844"/>
                <a:gd name="connsiteX21" fmla="*/ 2856895 w 3318614"/>
                <a:gd name="connsiteY21" fmla="*/ 2383117 h 3516844"/>
                <a:gd name="connsiteX22" fmla="*/ 2891729 w 3318614"/>
                <a:gd name="connsiteY22" fmla="*/ 2269906 h 3516844"/>
                <a:gd name="connsiteX23" fmla="*/ 2883020 w 3318614"/>
                <a:gd name="connsiteY23" fmla="*/ 2104443 h 3516844"/>
                <a:gd name="connsiteX24" fmla="*/ 3048483 w 3318614"/>
                <a:gd name="connsiteY24" fmla="*/ 2026066 h 3516844"/>
                <a:gd name="connsiteX25" fmla="*/ 2926563 w 3318614"/>
                <a:gd name="connsiteY25" fmla="*/ 2113151 h 3516844"/>
                <a:gd name="connsiteX26" fmla="*/ 2917855 w 3318614"/>
                <a:gd name="connsiteY26" fmla="*/ 2200237 h 3516844"/>
                <a:gd name="connsiteX27" fmla="*/ 2935272 w 3318614"/>
                <a:gd name="connsiteY27" fmla="*/ 2348283 h 3516844"/>
                <a:gd name="connsiteX28" fmla="*/ 2943980 w 3318614"/>
                <a:gd name="connsiteY28" fmla="*/ 2391826 h 3516844"/>
                <a:gd name="connsiteX29" fmla="*/ 3046427 w 3318614"/>
                <a:gd name="connsiteY29" fmla="*/ 2325874 h 3516844"/>
                <a:gd name="connsiteX30" fmla="*/ 3074609 w 3318614"/>
                <a:gd name="connsiteY30" fmla="*/ 2165403 h 3516844"/>
                <a:gd name="connsiteX31" fmla="*/ 3092026 w 3318614"/>
                <a:gd name="connsiteY31" fmla="*/ 2374408 h 3516844"/>
                <a:gd name="connsiteX32" fmla="*/ 3013649 w 3318614"/>
                <a:gd name="connsiteY32" fmla="*/ 2452786 h 3516844"/>
                <a:gd name="connsiteX33" fmla="*/ 2752392 w 3318614"/>
                <a:gd name="connsiteY33" fmla="*/ 2417951 h 3516844"/>
                <a:gd name="connsiteX34" fmla="*/ 2560803 w 3318614"/>
                <a:gd name="connsiteY34" fmla="*/ 2574706 h 3516844"/>
                <a:gd name="connsiteX35" fmla="*/ 2595638 w 3318614"/>
                <a:gd name="connsiteY35" fmla="*/ 2696626 h 3516844"/>
                <a:gd name="connsiteX36" fmla="*/ 2743683 w 3318614"/>
                <a:gd name="connsiteY36" fmla="*/ 2783711 h 3516844"/>
                <a:gd name="connsiteX37" fmla="*/ 2856895 w 3318614"/>
                <a:gd name="connsiteY37" fmla="*/ 2757586 h 3516844"/>
                <a:gd name="connsiteX38" fmla="*/ 3022358 w 3318614"/>
                <a:gd name="connsiteY38" fmla="*/ 2618248 h 3516844"/>
                <a:gd name="connsiteX39" fmla="*/ 3118152 w 3318614"/>
                <a:gd name="connsiteY39" fmla="*/ 2539871 h 3516844"/>
                <a:gd name="connsiteX40" fmla="*/ 3205238 w 3318614"/>
                <a:gd name="connsiteY40" fmla="*/ 2600831 h 3516844"/>
                <a:gd name="connsiteX41" fmla="*/ 3109443 w 3318614"/>
                <a:gd name="connsiteY41" fmla="*/ 2592123 h 3516844"/>
                <a:gd name="connsiteX42" fmla="*/ 3004940 w 3318614"/>
                <a:gd name="connsiteY42" fmla="*/ 2731460 h 3516844"/>
                <a:gd name="connsiteX43" fmla="*/ 3187820 w 3318614"/>
                <a:gd name="connsiteY43" fmla="*/ 2731460 h 3516844"/>
                <a:gd name="connsiteX44" fmla="*/ 3318449 w 3318614"/>
                <a:gd name="connsiteY44" fmla="*/ 2783711 h 3516844"/>
                <a:gd name="connsiteX45" fmla="*/ 3161695 w 3318614"/>
                <a:gd name="connsiteY45" fmla="*/ 2766294 h 3516844"/>
                <a:gd name="connsiteX46" fmla="*/ 2909146 w 3318614"/>
                <a:gd name="connsiteY46" fmla="*/ 2827254 h 3516844"/>
                <a:gd name="connsiteX47" fmla="*/ 2952689 w 3318614"/>
                <a:gd name="connsiteY47" fmla="*/ 2827254 h 3516844"/>
                <a:gd name="connsiteX48" fmla="*/ 3085889 w 3318614"/>
                <a:gd name="connsiteY48" fmla="*/ 2972500 h 3516844"/>
                <a:gd name="connsiteX49" fmla="*/ 3013649 w 3318614"/>
                <a:gd name="connsiteY49" fmla="*/ 3132054 h 3516844"/>
                <a:gd name="connsiteX50" fmla="*/ 2999167 w 3318614"/>
                <a:gd name="connsiteY50" fmla="*/ 2994377 h 3516844"/>
                <a:gd name="connsiteX51" fmla="*/ 2813352 w 3318614"/>
                <a:gd name="connsiteY51" fmla="*/ 2818546 h 3516844"/>
                <a:gd name="connsiteX52" fmla="*/ 2726266 w 3318614"/>
                <a:gd name="connsiteY52" fmla="*/ 2809837 h 3516844"/>
                <a:gd name="connsiteX53" fmla="*/ 2848186 w 3318614"/>
                <a:gd name="connsiteY53" fmla="*/ 3010134 h 3516844"/>
                <a:gd name="connsiteX54" fmla="*/ 2943980 w 3318614"/>
                <a:gd name="connsiteY54" fmla="*/ 3097220 h 3516844"/>
                <a:gd name="connsiteX55" fmla="*/ 2978815 w 3318614"/>
                <a:gd name="connsiteY55" fmla="*/ 3053677 h 3516844"/>
                <a:gd name="connsiteX56" fmla="*/ 2961398 w 3318614"/>
                <a:gd name="connsiteY56" fmla="*/ 3158180 h 3516844"/>
                <a:gd name="connsiteX57" fmla="*/ 2769809 w 3318614"/>
                <a:gd name="connsiteY57" fmla="*/ 3071094 h 3516844"/>
                <a:gd name="connsiteX58" fmla="*/ 2656598 w 3318614"/>
                <a:gd name="connsiteY58" fmla="*/ 2844671 h 3516844"/>
                <a:gd name="connsiteX59" fmla="*/ 2491135 w 3318614"/>
                <a:gd name="connsiteY59" fmla="*/ 2801128 h 3516844"/>
                <a:gd name="connsiteX60" fmla="*/ 2386632 w 3318614"/>
                <a:gd name="connsiteY60" fmla="*/ 2888214 h 3516844"/>
                <a:gd name="connsiteX61" fmla="*/ 2412758 w 3318614"/>
                <a:gd name="connsiteY61" fmla="*/ 3071094 h 3516844"/>
                <a:gd name="connsiteX62" fmla="*/ 2525969 w 3318614"/>
                <a:gd name="connsiteY62" fmla="*/ 3219140 h 3516844"/>
                <a:gd name="connsiteX63" fmla="*/ 2900438 w 3318614"/>
                <a:gd name="connsiteY63" fmla="*/ 3428146 h 3516844"/>
                <a:gd name="connsiteX64" fmla="*/ 2543386 w 3318614"/>
                <a:gd name="connsiteY64" fmla="*/ 3288808 h 3516844"/>
                <a:gd name="connsiteX65" fmla="*/ 2499843 w 3318614"/>
                <a:gd name="connsiteY65" fmla="*/ 3375894 h 3516844"/>
                <a:gd name="connsiteX66" fmla="*/ 2534678 w 3318614"/>
                <a:gd name="connsiteY66" fmla="*/ 3480397 h 3516844"/>
                <a:gd name="connsiteX67" fmla="*/ 2639180 w 3318614"/>
                <a:gd name="connsiteY67" fmla="*/ 3515231 h 3516844"/>
                <a:gd name="connsiteX68" fmla="*/ 2482426 w 3318614"/>
                <a:gd name="connsiteY68" fmla="*/ 3489106 h 3516844"/>
                <a:gd name="connsiteX69" fmla="*/ 2473718 w 3318614"/>
                <a:gd name="connsiteY69" fmla="*/ 3306226 h 3516844"/>
                <a:gd name="connsiteX70" fmla="*/ 2386632 w 3318614"/>
                <a:gd name="connsiteY70" fmla="*/ 3132054 h 3516844"/>
                <a:gd name="connsiteX71" fmla="*/ 2316963 w 3318614"/>
                <a:gd name="connsiteY71" fmla="*/ 3297517 h 3516844"/>
                <a:gd name="connsiteX72" fmla="*/ 2238586 w 3318614"/>
                <a:gd name="connsiteY72" fmla="*/ 3419437 h 3516844"/>
                <a:gd name="connsiteX73" fmla="*/ 2290838 w 3318614"/>
                <a:gd name="connsiteY73" fmla="*/ 3497814 h 3516844"/>
                <a:gd name="connsiteX74" fmla="*/ 2195043 w 3318614"/>
                <a:gd name="connsiteY74" fmla="*/ 3410728 h 3516844"/>
                <a:gd name="connsiteX75" fmla="*/ 2325672 w 3318614"/>
                <a:gd name="connsiteY75" fmla="*/ 3184306 h 3516844"/>
                <a:gd name="connsiteX76" fmla="*/ 2290838 w 3318614"/>
                <a:gd name="connsiteY76" fmla="*/ 2931757 h 3516844"/>
                <a:gd name="connsiteX77" fmla="*/ 2142792 w 3318614"/>
                <a:gd name="connsiteY77" fmla="*/ 2914340 h 3516844"/>
                <a:gd name="connsiteX78" fmla="*/ 1942495 w 3318614"/>
                <a:gd name="connsiteY78" fmla="*/ 3079803 h 3516844"/>
                <a:gd name="connsiteX79" fmla="*/ 1994746 w 3318614"/>
                <a:gd name="connsiteY79" fmla="*/ 3280100 h 3516844"/>
                <a:gd name="connsiteX80" fmla="*/ 2090540 w 3318614"/>
                <a:gd name="connsiteY80" fmla="*/ 3393311 h 3516844"/>
                <a:gd name="connsiteX81" fmla="*/ 2064415 w 3318614"/>
                <a:gd name="connsiteY81" fmla="*/ 3506523 h 3516844"/>
                <a:gd name="connsiteX82" fmla="*/ 2046998 w 3318614"/>
                <a:gd name="connsiteY82" fmla="*/ 3358477 h 3516844"/>
                <a:gd name="connsiteX83" fmla="*/ 1933786 w 3318614"/>
                <a:gd name="connsiteY83" fmla="*/ 3193014 h 3516844"/>
                <a:gd name="connsiteX84" fmla="*/ 1881535 w 3318614"/>
                <a:gd name="connsiteY84" fmla="*/ 3175597 h 3516844"/>
                <a:gd name="connsiteX85" fmla="*/ 1716072 w 3318614"/>
                <a:gd name="connsiteY85" fmla="*/ 3410728 h 3516844"/>
                <a:gd name="connsiteX86" fmla="*/ 1672529 w 3318614"/>
                <a:gd name="connsiteY86" fmla="*/ 3506523 h 3516844"/>
                <a:gd name="connsiteX87" fmla="*/ 1724780 w 3318614"/>
                <a:gd name="connsiteY87" fmla="*/ 3271391 h 3516844"/>
                <a:gd name="connsiteX88" fmla="*/ 1750906 w 3318614"/>
                <a:gd name="connsiteY88" fmla="*/ 3193014 h 3516844"/>
                <a:gd name="connsiteX89" fmla="*/ 1533192 w 3318614"/>
                <a:gd name="connsiteY89" fmla="*/ 3262683 h 3516844"/>
                <a:gd name="connsiteX90" fmla="*/ 1428689 w 3318614"/>
                <a:gd name="connsiteY90" fmla="*/ 3280100 h 3516844"/>
                <a:gd name="connsiteX91" fmla="*/ 1602860 w 3318614"/>
                <a:gd name="connsiteY91" fmla="*/ 3201723 h 3516844"/>
                <a:gd name="connsiteX92" fmla="*/ 1724780 w 3318614"/>
                <a:gd name="connsiteY92" fmla="*/ 3175597 h 3516844"/>
                <a:gd name="connsiteX93" fmla="*/ 1994746 w 3318614"/>
                <a:gd name="connsiteY93" fmla="*/ 2949174 h 3516844"/>
                <a:gd name="connsiteX94" fmla="*/ 2055706 w 3318614"/>
                <a:gd name="connsiteY94" fmla="*/ 2818546 h 3516844"/>
                <a:gd name="connsiteX95" fmla="*/ 1916369 w 3318614"/>
                <a:gd name="connsiteY95" fmla="*/ 2740168 h 3516844"/>
                <a:gd name="connsiteX96" fmla="*/ 1698655 w 3318614"/>
                <a:gd name="connsiteY96" fmla="*/ 2835963 h 3516844"/>
                <a:gd name="connsiteX97" fmla="*/ 1611569 w 3318614"/>
                <a:gd name="connsiteY97" fmla="*/ 3010134 h 3516844"/>
                <a:gd name="connsiteX98" fmla="*/ 1689946 w 3318614"/>
                <a:gd name="connsiteY98" fmla="*/ 3071094 h 3516844"/>
                <a:gd name="connsiteX99" fmla="*/ 1568026 w 3318614"/>
                <a:gd name="connsiteY99" fmla="*/ 3071094 h 3516844"/>
                <a:gd name="connsiteX100" fmla="*/ 1655112 w 3318614"/>
                <a:gd name="connsiteY100" fmla="*/ 2827254 h 3516844"/>
                <a:gd name="connsiteX101" fmla="*/ 1437398 w 3318614"/>
                <a:gd name="connsiteY101" fmla="*/ 2809837 h 3516844"/>
                <a:gd name="connsiteX102" fmla="*/ 1306769 w 3318614"/>
                <a:gd name="connsiteY102" fmla="*/ 2748877 h 3516844"/>
                <a:gd name="connsiteX103" fmla="*/ 1385146 w 3318614"/>
                <a:gd name="connsiteY103" fmla="*/ 2705334 h 3516844"/>
                <a:gd name="connsiteX104" fmla="*/ 1437398 w 3318614"/>
                <a:gd name="connsiteY104" fmla="*/ 2775003 h 3516844"/>
                <a:gd name="connsiteX105" fmla="*/ 1611569 w 3318614"/>
                <a:gd name="connsiteY105" fmla="*/ 2783711 h 3516844"/>
                <a:gd name="connsiteX106" fmla="*/ 1794449 w 3318614"/>
                <a:gd name="connsiteY106" fmla="*/ 2731460 h 3516844"/>
                <a:gd name="connsiteX107" fmla="*/ 1968620 w 3318614"/>
                <a:gd name="connsiteY107" fmla="*/ 2600831 h 3516844"/>
                <a:gd name="connsiteX108" fmla="*/ 1898952 w 3318614"/>
                <a:gd name="connsiteY108" fmla="*/ 2287323 h 3516844"/>
                <a:gd name="connsiteX109" fmla="*/ 1446106 w 3318614"/>
                <a:gd name="connsiteY109" fmla="*/ 1677723 h 3516844"/>
                <a:gd name="connsiteX110" fmla="*/ 1074097 w 3318614"/>
                <a:gd name="connsiteY110" fmla="*/ 1193603 h 3516844"/>
                <a:gd name="connsiteX111" fmla="*/ 916192 w 3318614"/>
                <a:gd name="connsiteY111" fmla="*/ 1006519 h 3516844"/>
                <a:gd name="connsiteX112" fmla="*/ 644918 w 3318614"/>
                <a:gd name="connsiteY112" fmla="*/ 1041997 h 3516844"/>
                <a:gd name="connsiteX113" fmla="*/ 296575 w 3318614"/>
                <a:gd name="connsiteY113" fmla="*/ 1120374 h 3516844"/>
                <a:gd name="connsiteX114" fmla="*/ 483 w 3318614"/>
                <a:gd name="connsiteY114" fmla="*/ 1102957 h 3516844"/>
                <a:gd name="connsiteX115" fmla="*/ 235615 w 3318614"/>
                <a:gd name="connsiteY115" fmla="*/ 1094248 h 3516844"/>
                <a:gd name="connsiteX116" fmla="*/ 557832 w 3318614"/>
                <a:gd name="connsiteY116" fmla="*/ 1024580 h 3516844"/>
                <a:gd name="connsiteX117" fmla="*/ 688460 w 3318614"/>
                <a:gd name="connsiteY117" fmla="*/ 998454 h 3516844"/>
                <a:gd name="connsiteX118" fmla="*/ 392369 w 3318614"/>
                <a:gd name="connsiteY118" fmla="*/ 885243 h 3516844"/>
                <a:gd name="connsiteX119" fmla="*/ 244323 w 3318614"/>
                <a:gd name="connsiteY119" fmla="*/ 745906 h 3516844"/>
                <a:gd name="connsiteX120" fmla="*/ 165946 w 3318614"/>
                <a:gd name="connsiteY120" fmla="*/ 493357 h 3516844"/>
                <a:gd name="connsiteX121" fmla="*/ 279158 w 3318614"/>
                <a:gd name="connsiteY121" fmla="*/ 676237 h 3516844"/>
                <a:gd name="connsiteX122" fmla="*/ 374952 w 3318614"/>
                <a:gd name="connsiteY122" fmla="*/ 850408 h 3516844"/>
                <a:gd name="connsiteX123" fmla="*/ 679752 w 3318614"/>
                <a:gd name="connsiteY123" fmla="*/ 928786 h 3516844"/>
                <a:gd name="connsiteX124" fmla="*/ 766838 w 3318614"/>
                <a:gd name="connsiteY124" fmla="*/ 867826 h 3516844"/>
                <a:gd name="connsiteX125" fmla="*/ 618792 w 3318614"/>
                <a:gd name="connsiteY125" fmla="*/ 484648 h 3516844"/>
                <a:gd name="connsiteX126" fmla="*/ 507165 w 3318614"/>
                <a:gd name="connsiteY126" fmla="*/ 267590 h 3516844"/>
                <a:gd name="connsiteX127" fmla="*/ 538603 w 3318614"/>
                <a:gd name="connsiteY127" fmla="*/ 29421 h 3516844"/>
                <a:gd name="connsiteX128" fmla="*/ 609600 w 3318614"/>
                <a:gd name="connsiteY128" fmla="*/ 290030 h 3516844"/>
                <a:gd name="connsiteX129" fmla="*/ 771492 w 3318614"/>
                <a:gd name="connsiteY129" fmla="*/ 646063 h 3516844"/>
                <a:gd name="connsiteX130" fmla="*/ 839345 w 3318614"/>
                <a:gd name="connsiteY130" fmla="*/ 1033 h 3516844"/>
                <a:gd name="connsiteX0" fmla="*/ 1225325 w 3318614"/>
                <a:gd name="connsiteY0" fmla="*/ 179756 h 3516644"/>
                <a:gd name="connsiteX1" fmla="*/ 1091879 w 3318614"/>
                <a:gd name="connsiteY1" fmla="*/ 956200 h 3516644"/>
                <a:gd name="connsiteX2" fmla="*/ 1779263 w 3318614"/>
                <a:gd name="connsiteY2" fmla="*/ 2024056 h 3516644"/>
                <a:gd name="connsiteX3" fmla="*/ 2064415 w 3318614"/>
                <a:gd name="connsiteY3" fmla="*/ 2304540 h 3516644"/>
                <a:gd name="connsiteX4" fmla="*/ 2290838 w 3318614"/>
                <a:gd name="connsiteY4" fmla="*/ 2226163 h 3516644"/>
                <a:gd name="connsiteX5" fmla="*/ 2473718 w 3318614"/>
                <a:gd name="connsiteY5" fmla="*/ 2069408 h 3516644"/>
                <a:gd name="connsiteX6" fmla="*/ 2508552 w 3318614"/>
                <a:gd name="connsiteY6" fmla="*/ 1747191 h 3516644"/>
                <a:gd name="connsiteX7" fmla="*/ 2543386 w 3318614"/>
                <a:gd name="connsiteY7" fmla="*/ 2008448 h 3516644"/>
                <a:gd name="connsiteX8" fmla="*/ 2508552 w 3318614"/>
                <a:gd name="connsiteY8" fmla="*/ 2112951 h 3516644"/>
                <a:gd name="connsiteX9" fmla="*/ 2752392 w 3318614"/>
                <a:gd name="connsiteY9" fmla="*/ 1938780 h 3516644"/>
                <a:gd name="connsiteX10" fmla="*/ 2839478 w 3318614"/>
                <a:gd name="connsiteY10" fmla="*/ 1869111 h 3516644"/>
                <a:gd name="connsiteX11" fmla="*/ 2717558 w 3318614"/>
                <a:gd name="connsiteY11" fmla="*/ 2043283 h 3516644"/>
                <a:gd name="connsiteX12" fmla="*/ 2665306 w 3318614"/>
                <a:gd name="connsiteY12" fmla="*/ 2086826 h 3516644"/>
                <a:gd name="connsiteX13" fmla="*/ 2848186 w 3318614"/>
                <a:gd name="connsiteY13" fmla="*/ 2017157 h 3516644"/>
                <a:gd name="connsiteX14" fmla="*/ 2874312 w 3318614"/>
                <a:gd name="connsiteY14" fmla="*/ 1999740 h 3516644"/>
                <a:gd name="connsiteX15" fmla="*/ 2769809 w 3318614"/>
                <a:gd name="connsiteY15" fmla="*/ 2086826 h 3516644"/>
                <a:gd name="connsiteX16" fmla="*/ 2595638 w 3318614"/>
                <a:gd name="connsiteY16" fmla="*/ 2112951 h 3516644"/>
                <a:gd name="connsiteX17" fmla="*/ 2404049 w 3318614"/>
                <a:gd name="connsiteY17" fmla="*/ 2243580 h 3516644"/>
                <a:gd name="connsiteX18" fmla="*/ 2421466 w 3318614"/>
                <a:gd name="connsiteY18" fmla="*/ 2417751 h 3516644"/>
                <a:gd name="connsiteX19" fmla="*/ 2552095 w 3318614"/>
                <a:gd name="connsiteY19" fmla="*/ 2461294 h 3516644"/>
                <a:gd name="connsiteX20" fmla="*/ 2726266 w 3318614"/>
                <a:gd name="connsiteY20" fmla="*/ 2391626 h 3516644"/>
                <a:gd name="connsiteX21" fmla="*/ 2856895 w 3318614"/>
                <a:gd name="connsiteY21" fmla="*/ 2382917 h 3516644"/>
                <a:gd name="connsiteX22" fmla="*/ 2891729 w 3318614"/>
                <a:gd name="connsiteY22" fmla="*/ 2269706 h 3516644"/>
                <a:gd name="connsiteX23" fmla="*/ 2883020 w 3318614"/>
                <a:gd name="connsiteY23" fmla="*/ 2104243 h 3516644"/>
                <a:gd name="connsiteX24" fmla="*/ 3048483 w 3318614"/>
                <a:gd name="connsiteY24" fmla="*/ 2025866 h 3516644"/>
                <a:gd name="connsiteX25" fmla="*/ 2926563 w 3318614"/>
                <a:gd name="connsiteY25" fmla="*/ 2112951 h 3516644"/>
                <a:gd name="connsiteX26" fmla="*/ 2917855 w 3318614"/>
                <a:gd name="connsiteY26" fmla="*/ 2200037 h 3516644"/>
                <a:gd name="connsiteX27" fmla="*/ 2935272 w 3318614"/>
                <a:gd name="connsiteY27" fmla="*/ 2348083 h 3516644"/>
                <a:gd name="connsiteX28" fmla="*/ 2943980 w 3318614"/>
                <a:gd name="connsiteY28" fmla="*/ 2391626 h 3516644"/>
                <a:gd name="connsiteX29" fmla="*/ 3046427 w 3318614"/>
                <a:gd name="connsiteY29" fmla="*/ 2325674 h 3516644"/>
                <a:gd name="connsiteX30" fmla="*/ 3074609 w 3318614"/>
                <a:gd name="connsiteY30" fmla="*/ 2165203 h 3516644"/>
                <a:gd name="connsiteX31" fmla="*/ 3092026 w 3318614"/>
                <a:gd name="connsiteY31" fmla="*/ 2374208 h 3516644"/>
                <a:gd name="connsiteX32" fmla="*/ 3013649 w 3318614"/>
                <a:gd name="connsiteY32" fmla="*/ 2452586 h 3516644"/>
                <a:gd name="connsiteX33" fmla="*/ 2752392 w 3318614"/>
                <a:gd name="connsiteY33" fmla="*/ 2417751 h 3516644"/>
                <a:gd name="connsiteX34" fmla="*/ 2560803 w 3318614"/>
                <a:gd name="connsiteY34" fmla="*/ 2574506 h 3516644"/>
                <a:gd name="connsiteX35" fmla="*/ 2595638 w 3318614"/>
                <a:gd name="connsiteY35" fmla="*/ 2696426 h 3516644"/>
                <a:gd name="connsiteX36" fmla="*/ 2743683 w 3318614"/>
                <a:gd name="connsiteY36" fmla="*/ 2783511 h 3516644"/>
                <a:gd name="connsiteX37" fmla="*/ 2856895 w 3318614"/>
                <a:gd name="connsiteY37" fmla="*/ 2757386 h 3516644"/>
                <a:gd name="connsiteX38" fmla="*/ 3022358 w 3318614"/>
                <a:gd name="connsiteY38" fmla="*/ 2618048 h 3516644"/>
                <a:gd name="connsiteX39" fmla="*/ 3118152 w 3318614"/>
                <a:gd name="connsiteY39" fmla="*/ 2539671 h 3516644"/>
                <a:gd name="connsiteX40" fmla="*/ 3205238 w 3318614"/>
                <a:gd name="connsiteY40" fmla="*/ 2600631 h 3516644"/>
                <a:gd name="connsiteX41" fmla="*/ 3109443 w 3318614"/>
                <a:gd name="connsiteY41" fmla="*/ 2591923 h 3516644"/>
                <a:gd name="connsiteX42" fmla="*/ 3004940 w 3318614"/>
                <a:gd name="connsiteY42" fmla="*/ 2731260 h 3516644"/>
                <a:gd name="connsiteX43" fmla="*/ 3187820 w 3318614"/>
                <a:gd name="connsiteY43" fmla="*/ 2731260 h 3516644"/>
                <a:gd name="connsiteX44" fmla="*/ 3318449 w 3318614"/>
                <a:gd name="connsiteY44" fmla="*/ 2783511 h 3516644"/>
                <a:gd name="connsiteX45" fmla="*/ 3161695 w 3318614"/>
                <a:gd name="connsiteY45" fmla="*/ 2766094 h 3516644"/>
                <a:gd name="connsiteX46" fmla="*/ 2909146 w 3318614"/>
                <a:gd name="connsiteY46" fmla="*/ 2827054 h 3516644"/>
                <a:gd name="connsiteX47" fmla="*/ 2952689 w 3318614"/>
                <a:gd name="connsiteY47" fmla="*/ 2827054 h 3516644"/>
                <a:gd name="connsiteX48" fmla="*/ 3085889 w 3318614"/>
                <a:gd name="connsiteY48" fmla="*/ 2972300 h 3516644"/>
                <a:gd name="connsiteX49" fmla="*/ 3013649 w 3318614"/>
                <a:gd name="connsiteY49" fmla="*/ 3131854 h 3516644"/>
                <a:gd name="connsiteX50" fmla="*/ 2999167 w 3318614"/>
                <a:gd name="connsiteY50" fmla="*/ 2994177 h 3516644"/>
                <a:gd name="connsiteX51" fmla="*/ 2813352 w 3318614"/>
                <a:gd name="connsiteY51" fmla="*/ 2818346 h 3516644"/>
                <a:gd name="connsiteX52" fmla="*/ 2726266 w 3318614"/>
                <a:gd name="connsiteY52" fmla="*/ 2809637 h 3516644"/>
                <a:gd name="connsiteX53" fmla="*/ 2848186 w 3318614"/>
                <a:gd name="connsiteY53" fmla="*/ 3009934 h 3516644"/>
                <a:gd name="connsiteX54" fmla="*/ 2943980 w 3318614"/>
                <a:gd name="connsiteY54" fmla="*/ 3097020 h 3516644"/>
                <a:gd name="connsiteX55" fmla="*/ 2978815 w 3318614"/>
                <a:gd name="connsiteY55" fmla="*/ 3053477 h 3516644"/>
                <a:gd name="connsiteX56" fmla="*/ 2961398 w 3318614"/>
                <a:gd name="connsiteY56" fmla="*/ 3157980 h 3516644"/>
                <a:gd name="connsiteX57" fmla="*/ 2769809 w 3318614"/>
                <a:gd name="connsiteY57" fmla="*/ 3070894 h 3516644"/>
                <a:gd name="connsiteX58" fmla="*/ 2656598 w 3318614"/>
                <a:gd name="connsiteY58" fmla="*/ 2844471 h 3516644"/>
                <a:gd name="connsiteX59" fmla="*/ 2491135 w 3318614"/>
                <a:gd name="connsiteY59" fmla="*/ 2800928 h 3516644"/>
                <a:gd name="connsiteX60" fmla="*/ 2386632 w 3318614"/>
                <a:gd name="connsiteY60" fmla="*/ 2888014 h 3516644"/>
                <a:gd name="connsiteX61" fmla="*/ 2412758 w 3318614"/>
                <a:gd name="connsiteY61" fmla="*/ 3070894 h 3516644"/>
                <a:gd name="connsiteX62" fmla="*/ 2525969 w 3318614"/>
                <a:gd name="connsiteY62" fmla="*/ 3218940 h 3516644"/>
                <a:gd name="connsiteX63" fmla="*/ 2900438 w 3318614"/>
                <a:gd name="connsiteY63" fmla="*/ 3427946 h 3516644"/>
                <a:gd name="connsiteX64" fmla="*/ 2543386 w 3318614"/>
                <a:gd name="connsiteY64" fmla="*/ 3288608 h 3516644"/>
                <a:gd name="connsiteX65" fmla="*/ 2499843 w 3318614"/>
                <a:gd name="connsiteY65" fmla="*/ 3375694 h 3516644"/>
                <a:gd name="connsiteX66" fmla="*/ 2534678 w 3318614"/>
                <a:gd name="connsiteY66" fmla="*/ 3480197 h 3516644"/>
                <a:gd name="connsiteX67" fmla="*/ 2639180 w 3318614"/>
                <a:gd name="connsiteY67" fmla="*/ 3515031 h 3516644"/>
                <a:gd name="connsiteX68" fmla="*/ 2482426 w 3318614"/>
                <a:gd name="connsiteY68" fmla="*/ 3488906 h 3516644"/>
                <a:gd name="connsiteX69" fmla="*/ 2473718 w 3318614"/>
                <a:gd name="connsiteY69" fmla="*/ 3306026 h 3516644"/>
                <a:gd name="connsiteX70" fmla="*/ 2386632 w 3318614"/>
                <a:gd name="connsiteY70" fmla="*/ 3131854 h 3516644"/>
                <a:gd name="connsiteX71" fmla="*/ 2316963 w 3318614"/>
                <a:gd name="connsiteY71" fmla="*/ 3297317 h 3516644"/>
                <a:gd name="connsiteX72" fmla="*/ 2238586 w 3318614"/>
                <a:gd name="connsiteY72" fmla="*/ 3419237 h 3516644"/>
                <a:gd name="connsiteX73" fmla="*/ 2290838 w 3318614"/>
                <a:gd name="connsiteY73" fmla="*/ 3497614 h 3516644"/>
                <a:gd name="connsiteX74" fmla="*/ 2195043 w 3318614"/>
                <a:gd name="connsiteY74" fmla="*/ 3410528 h 3516644"/>
                <a:gd name="connsiteX75" fmla="*/ 2325672 w 3318614"/>
                <a:gd name="connsiteY75" fmla="*/ 3184106 h 3516644"/>
                <a:gd name="connsiteX76" fmla="*/ 2290838 w 3318614"/>
                <a:gd name="connsiteY76" fmla="*/ 2931557 h 3516644"/>
                <a:gd name="connsiteX77" fmla="*/ 2142792 w 3318614"/>
                <a:gd name="connsiteY77" fmla="*/ 2914140 h 3516644"/>
                <a:gd name="connsiteX78" fmla="*/ 1942495 w 3318614"/>
                <a:gd name="connsiteY78" fmla="*/ 3079603 h 3516644"/>
                <a:gd name="connsiteX79" fmla="*/ 1994746 w 3318614"/>
                <a:gd name="connsiteY79" fmla="*/ 3279900 h 3516644"/>
                <a:gd name="connsiteX80" fmla="*/ 2090540 w 3318614"/>
                <a:gd name="connsiteY80" fmla="*/ 3393111 h 3516644"/>
                <a:gd name="connsiteX81" fmla="*/ 2064415 w 3318614"/>
                <a:gd name="connsiteY81" fmla="*/ 3506323 h 3516644"/>
                <a:gd name="connsiteX82" fmla="*/ 2046998 w 3318614"/>
                <a:gd name="connsiteY82" fmla="*/ 3358277 h 3516644"/>
                <a:gd name="connsiteX83" fmla="*/ 1933786 w 3318614"/>
                <a:gd name="connsiteY83" fmla="*/ 3192814 h 3516644"/>
                <a:gd name="connsiteX84" fmla="*/ 1881535 w 3318614"/>
                <a:gd name="connsiteY84" fmla="*/ 3175397 h 3516644"/>
                <a:gd name="connsiteX85" fmla="*/ 1716072 w 3318614"/>
                <a:gd name="connsiteY85" fmla="*/ 3410528 h 3516644"/>
                <a:gd name="connsiteX86" fmla="*/ 1672529 w 3318614"/>
                <a:gd name="connsiteY86" fmla="*/ 3506323 h 3516644"/>
                <a:gd name="connsiteX87" fmla="*/ 1724780 w 3318614"/>
                <a:gd name="connsiteY87" fmla="*/ 3271191 h 3516644"/>
                <a:gd name="connsiteX88" fmla="*/ 1750906 w 3318614"/>
                <a:gd name="connsiteY88" fmla="*/ 3192814 h 3516644"/>
                <a:gd name="connsiteX89" fmla="*/ 1533192 w 3318614"/>
                <a:gd name="connsiteY89" fmla="*/ 3262483 h 3516644"/>
                <a:gd name="connsiteX90" fmla="*/ 1428689 w 3318614"/>
                <a:gd name="connsiteY90" fmla="*/ 3279900 h 3516644"/>
                <a:gd name="connsiteX91" fmla="*/ 1602860 w 3318614"/>
                <a:gd name="connsiteY91" fmla="*/ 3201523 h 3516644"/>
                <a:gd name="connsiteX92" fmla="*/ 1724780 w 3318614"/>
                <a:gd name="connsiteY92" fmla="*/ 3175397 h 3516644"/>
                <a:gd name="connsiteX93" fmla="*/ 1994746 w 3318614"/>
                <a:gd name="connsiteY93" fmla="*/ 2948974 h 3516644"/>
                <a:gd name="connsiteX94" fmla="*/ 2055706 w 3318614"/>
                <a:gd name="connsiteY94" fmla="*/ 2818346 h 3516644"/>
                <a:gd name="connsiteX95" fmla="*/ 1916369 w 3318614"/>
                <a:gd name="connsiteY95" fmla="*/ 2739968 h 3516644"/>
                <a:gd name="connsiteX96" fmla="*/ 1698655 w 3318614"/>
                <a:gd name="connsiteY96" fmla="*/ 2835763 h 3516644"/>
                <a:gd name="connsiteX97" fmla="*/ 1611569 w 3318614"/>
                <a:gd name="connsiteY97" fmla="*/ 3009934 h 3516644"/>
                <a:gd name="connsiteX98" fmla="*/ 1689946 w 3318614"/>
                <a:gd name="connsiteY98" fmla="*/ 3070894 h 3516644"/>
                <a:gd name="connsiteX99" fmla="*/ 1568026 w 3318614"/>
                <a:gd name="connsiteY99" fmla="*/ 3070894 h 3516644"/>
                <a:gd name="connsiteX100" fmla="*/ 1655112 w 3318614"/>
                <a:gd name="connsiteY100" fmla="*/ 2827054 h 3516644"/>
                <a:gd name="connsiteX101" fmla="*/ 1437398 w 3318614"/>
                <a:gd name="connsiteY101" fmla="*/ 2809637 h 3516644"/>
                <a:gd name="connsiteX102" fmla="*/ 1306769 w 3318614"/>
                <a:gd name="connsiteY102" fmla="*/ 2748677 h 3516644"/>
                <a:gd name="connsiteX103" fmla="*/ 1385146 w 3318614"/>
                <a:gd name="connsiteY103" fmla="*/ 2705134 h 3516644"/>
                <a:gd name="connsiteX104" fmla="*/ 1437398 w 3318614"/>
                <a:gd name="connsiteY104" fmla="*/ 2774803 h 3516644"/>
                <a:gd name="connsiteX105" fmla="*/ 1611569 w 3318614"/>
                <a:gd name="connsiteY105" fmla="*/ 2783511 h 3516644"/>
                <a:gd name="connsiteX106" fmla="*/ 1794449 w 3318614"/>
                <a:gd name="connsiteY106" fmla="*/ 2731260 h 3516644"/>
                <a:gd name="connsiteX107" fmla="*/ 1968620 w 3318614"/>
                <a:gd name="connsiteY107" fmla="*/ 2600631 h 3516644"/>
                <a:gd name="connsiteX108" fmla="*/ 1898952 w 3318614"/>
                <a:gd name="connsiteY108" fmla="*/ 2287123 h 3516644"/>
                <a:gd name="connsiteX109" fmla="*/ 1446106 w 3318614"/>
                <a:gd name="connsiteY109" fmla="*/ 1677523 h 3516644"/>
                <a:gd name="connsiteX110" fmla="*/ 1074097 w 3318614"/>
                <a:gd name="connsiteY110" fmla="*/ 1193403 h 3516644"/>
                <a:gd name="connsiteX111" fmla="*/ 916192 w 3318614"/>
                <a:gd name="connsiteY111" fmla="*/ 1006319 h 3516644"/>
                <a:gd name="connsiteX112" fmla="*/ 644918 w 3318614"/>
                <a:gd name="connsiteY112" fmla="*/ 1041797 h 3516644"/>
                <a:gd name="connsiteX113" fmla="*/ 296575 w 3318614"/>
                <a:gd name="connsiteY113" fmla="*/ 1120174 h 3516644"/>
                <a:gd name="connsiteX114" fmla="*/ 483 w 3318614"/>
                <a:gd name="connsiteY114" fmla="*/ 1102757 h 3516644"/>
                <a:gd name="connsiteX115" fmla="*/ 235615 w 3318614"/>
                <a:gd name="connsiteY115" fmla="*/ 1094048 h 3516644"/>
                <a:gd name="connsiteX116" fmla="*/ 557832 w 3318614"/>
                <a:gd name="connsiteY116" fmla="*/ 1024380 h 3516644"/>
                <a:gd name="connsiteX117" fmla="*/ 688460 w 3318614"/>
                <a:gd name="connsiteY117" fmla="*/ 998254 h 3516644"/>
                <a:gd name="connsiteX118" fmla="*/ 392369 w 3318614"/>
                <a:gd name="connsiteY118" fmla="*/ 885043 h 3516644"/>
                <a:gd name="connsiteX119" fmla="*/ 244323 w 3318614"/>
                <a:gd name="connsiteY119" fmla="*/ 745706 h 3516644"/>
                <a:gd name="connsiteX120" fmla="*/ 165946 w 3318614"/>
                <a:gd name="connsiteY120" fmla="*/ 493157 h 3516644"/>
                <a:gd name="connsiteX121" fmla="*/ 279158 w 3318614"/>
                <a:gd name="connsiteY121" fmla="*/ 676037 h 3516644"/>
                <a:gd name="connsiteX122" fmla="*/ 374952 w 3318614"/>
                <a:gd name="connsiteY122" fmla="*/ 850208 h 3516644"/>
                <a:gd name="connsiteX123" fmla="*/ 679752 w 3318614"/>
                <a:gd name="connsiteY123" fmla="*/ 928586 h 3516644"/>
                <a:gd name="connsiteX124" fmla="*/ 766838 w 3318614"/>
                <a:gd name="connsiteY124" fmla="*/ 867626 h 3516644"/>
                <a:gd name="connsiteX125" fmla="*/ 618792 w 3318614"/>
                <a:gd name="connsiteY125" fmla="*/ 484448 h 3516644"/>
                <a:gd name="connsiteX126" fmla="*/ 507165 w 3318614"/>
                <a:gd name="connsiteY126" fmla="*/ 267390 h 3516644"/>
                <a:gd name="connsiteX127" fmla="*/ 538603 w 3318614"/>
                <a:gd name="connsiteY127" fmla="*/ 29221 h 3516644"/>
                <a:gd name="connsiteX128" fmla="*/ 609600 w 3318614"/>
                <a:gd name="connsiteY128" fmla="*/ 289830 h 3516644"/>
                <a:gd name="connsiteX129" fmla="*/ 878364 w 3318614"/>
                <a:gd name="connsiteY129" fmla="*/ 837332 h 3516644"/>
                <a:gd name="connsiteX130" fmla="*/ 839345 w 3318614"/>
                <a:gd name="connsiteY130" fmla="*/ 833 h 3516644"/>
                <a:gd name="connsiteX0" fmla="*/ 1225325 w 3318614"/>
                <a:gd name="connsiteY0" fmla="*/ 178923 h 3515811"/>
                <a:gd name="connsiteX1" fmla="*/ 1091879 w 3318614"/>
                <a:gd name="connsiteY1" fmla="*/ 955367 h 3515811"/>
                <a:gd name="connsiteX2" fmla="*/ 1779263 w 3318614"/>
                <a:gd name="connsiteY2" fmla="*/ 2023223 h 3515811"/>
                <a:gd name="connsiteX3" fmla="*/ 2064415 w 3318614"/>
                <a:gd name="connsiteY3" fmla="*/ 2303707 h 3515811"/>
                <a:gd name="connsiteX4" fmla="*/ 2290838 w 3318614"/>
                <a:gd name="connsiteY4" fmla="*/ 2225330 h 3515811"/>
                <a:gd name="connsiteX5" fmla="*/ 2473718 w 3318614"/>
                <a:gd name="connsiteY5" fmla="*/ 2068575 h 3515811"/>
                <a:gd name="connsiteX6" fmla="*/ 2508552 w 3318614"/>
                <a:gd name="connsiteY6" fmla="*/ 1746358 h 3515811"/>
                <a:gd name="connsiteX7" fmla="*/ 2543386 w 3318614"/>
                <a:gd name="connsiteY7" fmla="*/ 2007615 h 3515811"/>
                <a:gd name="connsiteX8" fmla="*/ 2508552 w 3318614"/>
                <a:gd name="connsiteY8" fmla="*/ 2112118 h 3515811"/>
                <a:gd name="connsiteX9" fmla="*/ 2752392 w 3318614"/>
                <a:gd name="connsiteY9" fmla="*/ 1937947 h 3515811"/>
                <a:gd name="connsiteX10" fmla="*/ 2839478 w 3318614"/>
                <a:gd name="connsiteY10" fmla="*/ 1868278 h 3515811"/>
                <a:gd name="connsiteX11" fmla="*/ 2717558 w 3318614"/>
                <a:gd name="connsiteY11" fmla="*/ 2042450 h 3515811"/>
                <a:gd name="connsiteX12" fmla="*/ 2665306 w 3318614"/>
                <a:gd name="connsiteY12" fmla="*/ 2085993 h 3515811"/>
                <a:gd name="connsiteX13" fmla="*/ 2848186 w 3318614"/>
                <a:gd name="connsiteY13" fmla="*/ 2016324 h 3515811"/>
                <a:gd name="connsiteX14" fmla="*/ 2874312 w 3318614"/>
                <a:gd name="connsiteY14" fmla="*/ 1998907 h 3515811"/>
                <a:gd name="connsiteX15" fmla="*/ 2769809 w 3318614"/>
                <a:gd name="connsiteY15" fmla="*/ 2085993 h 3515811"/>
                <a:gd name="connsiteX16" fmla="*/ 2595638 w 3318614"/>
                <a:gd name="connsiteY16" fmla="*/ 2112118 h 3515811"/>
                <a:gd name="connsiteX17" fmla="*/ 2404049 w 3318614"/>
                <a:gd name="connsiteY17" fmla="*/ 2242747 h 3515811"/>
                <a:gd name="connsiteX18" fmla="*/ 2421466 w 3318614"/>
                <a:gd name="connsiteY18" fmla="*/ 2416918 h 3515811"/>
                <a:gd name="connsiteX19" fmla="*/ 2552095 w 3318614"/>
                <a:gd name="connsiteY19" fmla="*/ 2460461 h 3515811"/>
                <a:gd name="connsiteX20" fmla="*/ 2726266 w 3318614"/>
                <a:gd name="connsiteY20" fmla="*/ 2390793 h 3515811"/>
                <a:gd name="connsiteX21" fmla="*/ 2856895 w 3318614"/>
                <a:gd name="connsiteY21" fmla="*/ 2382084 h 3515811"/>
                <a:gd name="connsiteX22" fmla="*/ 2891729 w 3318614"/>
                <a:gd name="connsiteY22" fmla="*/ 2268873 h 3515811"/>
                <a:gd name="connsiteX23" fmla="*/ 2883020 w 3318614"/>
                <a:gd name="connsiteY23" fmla="*/ 2103410 h 3515811"/>
                <a:gd name="connsiteX24" fmla="*/ 3048483 w 3318614"/>
                <a:gd name="connsiteY24" fmla="*/ 2025033 h 3515811"/>
                <a:gd name="connsiteX25" fmla="*/ 2926563 w 3318614"/>
                <a:gd name="connsiteY25" fmla="*/ 2112118 h 3515811"/>
                <a:gd name="connsiteX26" fmla="*/ 2917855 w 3318614"/>
                <a:gd name="connsiteY26" fmla="*/ 2199204 h 3515811"/>
                <a:gd name="connsiteX27" fmla="*/ 2935272 w 3318614"/>
                <a:gd name="connsiteY27" fmla="*/ 2347250 h 3515811"/>
                <a:gd name="connsiteX28" fmla="*/ 2943980 w 3318614"/>
                <a:gd name="connsiteY28" fmla="*/ 2390793 h 3515811"/>
                <a:gd name="connsiteX29" fmla="*/ 3046427 w 3318614"/>
                <a:gd name="connsiteY29" fmla="*/ 2324841 h 3515811"/>
                <a:gd name="connsiteX30" fmla="*/ 3074609 w 3318614"/>
                <a:gd name="connsiteY30" fmla="*/ 2164370 h 3515811"/>
                <a:gd name="connsiteX31" fmla="*/ 3092026 w 3318614"/>
                <a:gd name="connsiteY31" fmla="*/ 2373375 h 3515811"/>
                <a:gd name="connsiteX32" fmla="*/ 3013649 w 3318614"/>
                <a:gd name="connsiteY32" fmla="*/ 2451753 h 3515811"/>
                <a:gd name="connsiteX33" fmla="*/ 2752392 w 3318614"/>
                <a:gd name="connsiteY33" fmla="*/ 2416918 h 3515811"/>
                <a:gd name="connsiteX34" fmla="*/ 2560803 w 3318614"/>
                <a:gd name="connsiteY34" fmla="*/ 2573673 h 3515811"/>
                <a:gd name="connsiteX35" fmla="*/ 2595638 w 3318614"/>
                <a:gd name="connsiteY35" fmla="*/ 2695593 h 3515811"/>
                <a:gd name="connsiteX36" fmla="*/ 2743683 w 3318614"/>
                <a:gd name="connsiteY36" fmla="*/ 2782678 h 3515811"/>
                <a:gd name="connsiteX37" fmla="*/ 2856895 w 3318614"/>
                <a:gd name="connsiteY37" fmla="*/ 2756553 h 3515811"/>
                <a:gd name="connsiteX38" fmla="*/ 3022358 w 3318614"/>
                <a:gd name="connsiteY38" fmla="*/ 2617215 h 3515811"/>
                <a:gd name="connsiteX39" fmla="*/ 3118152 w 3318614"/>
                <a:gd name="connsiteY39" fmla="*/ 2538838 h 3515811"/>
                <a:gd name="connsiteX40" fmla="*/ 3205238 w 3318614"/>
                <a:gd name="connsiteY40" fmla="*/ 2599798 h 3515811"/>
                <a:gd name="connsiteX41" fmla="*/ 3109443 w 3318614"/>
                <a:gd name="connsiteY41" fmla="*/ 2591090 h 3515811"/>
                <a:gd name="connsiteX42" fmla="*/ 3004940 w 3318614"/>
                <a:gd name="connsiteY42" fmla="*/ 2730427 h 3515811"/>
                <a:gd name="connsiteX43" fmla="*/ 3187820 w 3318614"/>
                <a:gd name="connsiteY43" fmla="*/ 2730427 h 3515811"/>
                <a:gd name="connsiteX44" fmla="*/ 3318449 w 3318614"/>
                <a:gd name="connsiteY44" fmla="*/ 2782678 h 3515811"/>
                <a:gd name="connsiteX45" fmla="*/ 3161695 w 3318614"/>
                <a:gd name="connsiteY45" fmla="*/ 2765261 h 3515811"/>
                <a:gd name="connsiteX46" fmla="*/ 2909146 w 3318614"/>
                <a:gd name="connsiteY46" fmla="*/ 2826221 h 3515811"/>
                <a:gd name="connsiteX47" fmla="*/ 2952689 w 3318614"/>
                <a:gd name="connsiteY47" fmla="*/ 2826221 h 3515811"/>
                <a:gd name="connsiteX48" fmla="*/ 3085889 w 3318614"/>
                <a:gd name="connsiteY48" fmla="*/ 2971467 h 3515811"/>
                <a:gd name="connsiteX49" fmla="*/ 3013649 w 3318614"/>
                <a:gd name="connsiteY49" fmla="*/ 3131021 h 3515811"/>
                <a:gd name="connsiteX50" fmla="*/ 2999167 w 3318614"/>
                <a:gd name="connsiteY50" fmla="*/ 2993344 h 3515811"/>
                <a:gd name="connsiteX51" fmla="*/ 2813352 w 3318614"/>
                <a:gd name="connsiteY51" fmla="*/ 2817513 h 3515811"/>
                <a:gd name="connsiteX52" fmla="*/ 2726266 w 3318614"/>
                <a:gd name="connsiteY52" fmla="*/ 2808804 h 3515811"/>
                <a:gd name="connsiteX53" fmla="*/ 2848186 w 3318614"/>
                <a:gd name="connsiteY53" fmla="*/ 3009101 h 3515811"/>
                <a:gd name="connsiteX54" fmla="*/ 2943980 w 3318614"/>
                <a:gd name="connsiteY54" fmla="*/ 3096187 h 3515811"/>
                <a:gd name="connsiteX55" fmla="*/ 2978815 w 3318614"/>
                <a:gd name="connsiteY55" fmla="*/ 3052644 h 3515811"/>
                <a:gd name="connsiteX56" fmla="*/ 2961398 w 3318614"/>
                <a:gd name="connsiteY56" fmla="*/ 3157147 h 3515811"/>
                <a:gd name="connsiteX57" fmla="*/ 2769809 w 3318614"/>
                <a:gd name="connsiteY57" fmla="*/ 3070061 h 3515811"/>
                <a:gd name="connsiteX58" fmla="*/ 2656598 w 3318614"/>
                <a:gd name="connsiteY58" fmla="*/ 2843638 h 3515811"/>
                <a:gd name="connsiteX59" fmla="*/ 2491135 w 3318614"/>
                <a:gd name="connsiteY59" fmla="*/ 2800095 h 3515811"/>
                <a:gd name="connsiteX60" fmla="*/ 2386632 w 3318614"/>
                <a:gd name="connsiteY60" fmla="*/ 2887181 h 3515811"/>
                <a:gd name="connsiteX61" fmla="*/ 2412758 w 3318614"/>
                <a:gd name="connsiteY61" fmla="*/ 3070061 h 3515811"/>
                <a:gd name="connsiteX62" fmla="*/ 2525969 w 3318614"/>
                <a:gd name="connsiteY62" fmla="*/ 3218107 h 3515811"/>
                <a:gd name="connsiteX63" fmla="*/ 2900438 w 3318614"/>
                <a:gd name="connsiteY63" fmla="*/ 3427113 h 3515811"/>
                <a:gd name="connsiteX64" fmla="*/ 2543386 w 3318614"/>
                <a:gd name="connsiteY64" fmla="*/ 3287775 h 3515811"/>
                <a:gd name="connsiteX65" fmla="*/ 2499843 w 3318614"/>
                <a:gd name="connsiteY65" fmla="*/ 3374861 h 3515811"/>
                <a:gd name="connsiteX66" fmla="*/ 2534678 w 3318614"/>
                <a:gd name="connsiteY66" fmla="*/ 3479364 h 3515811"/>
                <a:gd name="connsiteX67" fmla="*/ 2639180 w 3318614"/>
                <a:gd name="connsiteY67" fmla="*/ 3514198 h 3515811"/>
                <a:gd name="connsiteX68" fmla="*/ 2482426 w 3318614"/>
                <a:gd name="connsiteY68" fmla="*/ 3488073 h 3515811"/>
                <a:gd name="connsiteX69" fmla="*/ 2473718 w 3318614"/>
                <a:gd name="connsiteY69" fmla="*/ 3305193 h 3515811"/>
                <a:gd name="connsiteX70" fmla="*/ 2386632 w 3318614"/>
                <a:gd name="connsiteY70" fmla="*/ 3131021 h 3515811"/>
                <a:gd name="connsiteX71" fmla="*/ 2316963 w 3318614"/>
                <a:gd name="connsiteY71" fmla="*/ 3296484 h 3515811"/>
                <a:gd name="connsiteX72" fmla="*/ 2238586 w 3318614"/>
                <a:gd name="connsiteY72" fmla="*/ 3418404 h 3515811"/>
                <a:gd name="connsiteX73" fmla="*/ 2290838 w 3318614"/>
                <a:gd name="connsiteY73" fmla="*/ 3496781 h 3515811"/>
                <a:gd name="connsiteX74" fmla="*/ 2195043 w 3318614"/>
                <a:gd name="connsiteY74" fmla="*/ 3409695 h 3515811"/>
                <a:gd name="connsiteX75" fmla="*/ 2325672 w 3318614"/>
                <a:gd name="connsiteY75" fmla="*/ 3183273 h 3515811"/>
                <a:gd name="connsiteX76" fmla="*/ 2290838 w 3318614"/>
                <a:gd name="connsiteY76" fmla="*/ 2930724 h 3515811"/>
                <a:gd name="connsiteX77" fmla="*/ 2142792 w 3318614"/>
                <a:gd name="connsiteY77" fmla="*/ 2913307 h 3515811"/>
                <a:gd name="connsiteX78" fmla="*/ 1942495 w 3318614"/>
                <a:gd name="connsiteY78" fmla="*/ 3078770 h 3515811"/>
                <a:gd name="connsiteX79" fmla="*/ 1994746 w 3318614"/>
                <a:gd name="connsiteY79" fmla="*/ 3279067 h 3515811"/>
                <a:gd name="connsiteX80" fmla="*/ 2090540 w 3318614"/>
                <a:gd name="connsiteY80" fmla="*/ 3392278 h 3515811"/>
                <a:gd name="connsiteX81" fmla="*/ 2064415 w 3318614"/>
                <a:gd name="connsiteY81" fmla="*/ 3505490 h 3515811"/>
                <a:gd name="connsiteX82" fmla="*/ 2046998 w 3318614"/>
                <a:gd name="connsiteY82" fmla="*/ 3357444 h 3515811"/>
                <a:gd name="connsiteX83" fmla="*/ 1933786 w 3318614"/>
                <a:gd name="connsiteY83" fmla="*/ 3191981 h 3515811"/>
                <a:gd name="connsiteX84" fmla="*/ 1881535 w 3318614"/>
                <a:gd name="connsiteY84" fmla="*/ 3174564 h 3515811"/>
                <a:gd name="connsiteX85" fmla="*/ 1716072 w 3318614"/>
                <a:gd name="connsiteY85" fmla="*/ 3409695 h 3515811"/>
                <a:gd name="connsiteX86" fmla="*/ 1672529 w 3318614"/>
                <a:gd name="connsiteY86" fmla="*/ 3505490 h 3515811"/>
                <a:gd name="connsiteX87" fmla="*/ 1724780 w 3318614"/>
                <a:gd name="connsiteY87" fmla="*/ 3270358 h 3515811"/>
                <a:gd name="connsiteX88" fmla="*/ 1750906 w 3318614"/>
                <a:gd name="connsiteY88" fmla="*/ 3191981 h 3515811"/>
                <a:gd name="connsiteX89" fmla="*/ 1533192 w 3318614"/>
                <a:gd name="connsiteY89" fmla="*/ 3261650 h 3515811"/>
                <a:gd name="connsiteX90" fmla="*/ 1428689 w 3318614"/>
                <a:gd name="connsiteY90" fmla="*/ 3279067 h 3515811"/>
                <a:gd name="connsiteX91" fmla="*/ 1602860 w 3318614"/>
                <a:gd name="connsiteY91" fmla="*/ 3200690 h 3515811"/>
                <a:gd name="connsiteX92" fmla="*/ 1724780 w 3318614"/>
                <a:gd name="connsiteY92" fmla="*/ 3174564 h 3515811"/>
                <a:gd name="connsiteX93" fmla="*/ 1994746 w 3318614"/>
                <a:gd name="connsiteY93" fmla="*/ 2948141 h 3515811"/>
                <a:gd name="connsiteX94" fmla="*/ 2055706 w 3318614"/>
                <a:gd name="connsiteY94" fmla="*/ 2817513 h 3515811"/>
                <a:gd name="connsiteX95" fmla="*/ 1916369 w 3318614"/>
                <a:gd name="connsiteY95" fmla="*/ 2739135 h 3515811"/>
                <a:gd name="connsiteX96" fmla="*/ 1698655 w 3318614"/>
                <a:gd name="connsiteY96" fmla="*/ 2834930 h 3515811"/>
                <a:gd name="connsiteX97" fmla="*/ 1611569 w 3318614"/>
                <a:gd name="connsiteY97" fmla="*/ 3009101 h 3515811"/>
                <a:gd name="connsiteX98" fmla="*/ 1689946 w 3318614"/>
                <a:gd name="connsiteY98" fmla="*/ 3070061 h 3515811"/>
                <a:gd name="connsiteX99" fmla="*/ 1568026 w 3318614"/>
                <a:gd name="connsiteY99" fmla="*/ 3070061 h 3515811"/>
                <a:gd name="connsiteX100" fmla="*/ 1655112 w 3318614"/>
                <a:gd name="connsiteY100" fmla="*/ 2826221 h 3515811"/>
                <a:gd name="connsiteX101" fmla="*/ 1437398 w 3318614"/>
                <a:gd name="connsiteY101" fmla="*/ 2808804 h 3515811"/>
                <a:gd name="connsiteX102" fmla="*/ 1306769 w 3318614"/>
                <a:gd name="connsiteY102" fmla="*/ 2747844 h 3515811"/>
                <a:gd name="connsiteX103" fmla="*/ 1385146 w 3318614"/>
                <a:gd name="connsiteY103" fmla="*/ 2704301 h 3515811"/>
                <a:gd name="connsiteX104" fmla="*/ 1437398 w 3318614"/>
                <a:gd name="connsiteY104" fmla="*/ 2773970 h 3515811"/>
                <a:gd name="connsiteX105" fmla="*/ 1611569 w 3318614"/>
                <a:gd name="connsiteY105" fmla="*/ 2782678 h 3515811"/>
                <a:gd name="connsiteX106" fmla="*/ 1794449 w 3318614"/>
                <a:gd name="connsiteY106" fmla="*/ 2730427 h 3515811"/>
                <a:gd name="connsiteX107" fmla="*/ 1968620 w 3318614"/>
                <a:gd name="connsiteY107" fmla="*/ 2599798 h 3515811"/>
                <a:gd name="connsiteX108" fmla="*/ 1898952 w 3318614"/>
                <a:gd name="connsiteY108" fmla="*/ 2286290 h 3515811"/>
                <a:gd name="connsiteX109" fmla="*/ 1446106 w 3318614"/>
                <a:gd name="connsiteY109" fmla="*/ 1676690 h 3515811"/>
                <a:gd name="connsiteX110" fmla="*/ 1074097 w 3318614"/>
                <a:gd name="connsiteY110" fmla="*/ 1192570 h 3515811"/>
                <a:gd name="connsiteX111" fmla="*/ 916192 w 3318614"/>
                <a:gd name="connsiteY111" fmla="*/ 1005486 h 3515811"/>
                <a:gd name="connsiteX112" fmla="*/ 644918 w 3318614"/>
                <a:gd name="connsiteY112" fmla="*/ 1040964 h 3515811"/>
                <a:gd name="connsiteX113" fmla="*/ 296575 w 3318614"/>
                <a:gd name="connsiteY113" fmla="*/ 1119341 h 3515811"/>
                <a:gd name="connsiteX114" fmla="*/ 483 w 3318614"/>
                <a:gd name="connsiteY114" fmla="*/ 1101924 h 3515811"/>
                <a:gd name="connsiteX115" fmla="*/ 235615 w 3318614"/>
                <a:gd name="connsiteY115" fmla="*/ 1093215 h 3515811"/>
                <a:gd name="connsiteX116" fmla="*/ 557832 w 3318614"/>
                <a:gd name="connsiteY116" fmla="*/ 1023547 h 3515811"/>
                <a:gd name="connsiteX117" fmla="*/ 688460 w 3318614"/>
                <a:gd name="connsiteY117" fmla="*/ 997421 h 3515811"/>
                <a:gd name="connsiteX118" fmla="*/ 392369 w 3318614"/>
                <a:gd name="connsiteY118" fmla="*/ 884210 h 3515811"/>
                <a:gd name="connsiteX119" fmla="*/ 244323 w 3318614"/>
                <a:gd name="connsiteY119" fmla="*/ 744873 h 3515811"/>
                <a:gd name="connsiteX120" fmla="*/ 165946 w 3318614"/>
                <a:gd name="connsiteY120" fmla="*/ 492324 h 3515811"/>
                <a:gd name="connsiteX121" fmla="*/ 279158 w 3318614"/>
                <a:gd name="connsiteY121" fmla="*/ 675204 h 3515811"/>
                <a:gd name="connsiteX122" fmla="*/ 374952 w 3318614"/>
                <a:gd name="connsiteY122" fmla="*/ 849375 h 3515811"/>
                <a:gd name="connsiteX123" fmla="*/ 679752 w 3318614"/>
                <a:gd name="connsiteY123" fmla="*/ 927753 h 3515811"/>
                <a:gd name="connsiteX124" fmla="*/ 766838 w 3318614"/>
                <a:gd name="connsiteY124" fmla="*/ 866793 h 3515811"/>
                <a:gd name="connsiteX125" fmla="*/ 618792 w 3318614"/>
                <a:gd name="connsiteY125" fmla="*/ 483615 h 3515811"/>
                <a:gd name="connsiteX126" fmla="*/ 507165 w 3318614"/>
                <a:gd name="connsiteY126" fmla="*/ 266557 h 3515811"/>
                <a:gd name="connsiteX127" fmla="*/ 538603 w 3318614"/>
                <a:gd name="connsiteY127" fmla="*/ 28388 h 3515811"/>
                <a:gd name="connsiteX128" fmla="*/ 609600 w 3318614"/>
                <a:gd name="connsiteY128" fmla="*/ 288997 h 3515811"/>
                <a:gd name="connsiteX129" fmla="*/ 878364 w 3318614"/>
                <a:gd name="connsiteY129" fmla="*/ 836499 h 3515811"/>
                <a:gd name="connsiteX130" fmla="*/ 863785 w 3318614"/>
                <a:gd name="connsiteY130" fmla="*/ 298030 h 3515811"/>
                <a:gd name="connsiteX131" fmla="*/ 839345 w 3318614"/>
                <a:gd name="connsiteY131" fmla="*/ 0 h 3515811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863785 w 3318614"/>
                <a:gd name="connsiteY130" fmla="*/ 270713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786330 w 3318614"/>
                <a:gd name="connsiteY130" fmla="*/ 208587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13152 w 3318614"/>
                <a:gd name="connsiteY2" fmla="*/ 834549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159551 w 3318614"/>
                <a:gd name="connsiteY2" fmla="*/ 411013 h 3488494"/>
                <a:gd name="connsiteX3" fmla="*/ 1013152 w 3318614"/>
                <a:gd name="connsiteY3" fmla="*/ 834549 h 3488494"/>
                <a:gd name="connsiteX4" fmla="*/ 1779263 w 3318614"/>
                <a:gd name="connsiteY4" fmla="*/ 1995906 h 3488494"/>
                <a:gd name="connsiteX5" fmla="*/ 2064415 w 3318614"/>
                <a:gd name="connsiteY5" fmla="*/ 2276390 h 3488494"/>
                <a:gd name="connsiteX6" fmla="*/ 2290838 w 3318614"/>
                <a:gd name="connsiteY6" fmla="*/ 2198013 h 3488494"/>
                <a:gd name="connsiteX7" fmla="*/ 2473718 w 3318614"/>
                <a:gd name="connsiteY7" fmla="*/ 2041258 h 3488494"/>
                <a:gd name="connsiteX8" fmla="*/ 2508552 w 3318614"/>
                <a:gd name="connsiteY8" fmla="*/ 1719041 h 3488494"/>
                <a:gd name="connsiteX9" fmla="*/ 2543386 w 3318614"/>
                <a:gd name="connsiteY9" fmla="*/ 1980298 h 3488494"/>
                <a:gd name="connsiteX10" fmla="*/ 2508552 w 3318614"/>
                <a:gd name="connsiteY10" fmla="*/ 2084801 h 3488494"/>
                <a:gd name="connsiteX11" fmla="*/ 2752392 w 3318614"/>
                <a:gd name="connsiteY11" fmla="*/ 1910630 h 3488494"/>
                <a:gd name="connsiteX12" fmla="*/ 2839478 w 3318614"/>
                <a:gd name="connsiteY12" fmla="*/ 1840961 h 3488494"/>
                <a:gd name="connsiteX13" fmla="*/ 2717558 w 3318614"/>
                <a:gd name="connsiteY13" fmla="*/ 2015133 h 3488494"/>
                <a:gd name="connsiteX14" fmla="*/ 2665306 w 3318614"/>
                <a:gd name="connsiteY14" fmla="*/ 2058676 h 3488494"/>
                <a:gd name="connsiteX15" fmla="*/ 2848186 w 3318614"/>
                <a:gd name="connsiteY15" fmla="*/ 1989007 h 3488494"/>
                <a:gd name="connsiteX16" fmla="*/ 2874312 w 3318614"/>
                <a:gd name="connsiteY16" fmla="*/ 1971590 h 3488494"/>
                <a:gd name="connsiteX17" fmla="*/ 2769809 w 3318614"/>
                <a:gd name="connsiteY17" fmla="*/ 2058676 h 3488494"/>
                <a:gd name="connsiteX18" fmla="*/ 2595638 w 3318614"/>
                <a:gd name="connsiteY18" fmla="*/ 2084801 h 3488494"/>
                <a:gd name="connsiteX19" fmla="*/ 2404049 w 3318614"/>
                <a:gd name="connsiteY19" fmla="*/ 2215430 h 3488494"/>
                <a:gd name="connsiteX20" fmla="*/ 2421466 w 3318614"/>
                <a:gd name="connsiteY20" fmla="*/ 2389601 h 3488494"/>
                <a:gd name="connsiteX21" fmla="*/ 2552095 w 3318614"/>
                <a:gd name="connsiteY21" fmla="*/ 2433144 h 3488494"/>
                <a:gd name="connsiteX22" fmla="*/ 2726266 w 3318614"/>
                <a:gd name="connsiteY22" fmla="*/ 2363476 h 3488494"/>
                <a:gd name="connsiteX23" fmla="*/ 2856895 w 3318614"/>
                <a:gd name="connsiteY23" fmla="*/ 2354767 h 3488494"/>
                <a:gd name="connsiteX24" fmla="*/ 2891729 w 3318614"/>
                <a:gd name="connsiteY24" fmla="*/ 2241556 h 3488494"/>
                <a:gd name="connsiteX25" fmla="*/ 2883020 w 3318614"/>
                <a:gd name="connsiteY25" fmla="*/ 2076093 h 3488494"/>
                <a:gd name="connsiteX26" fmla="*/ 3048483 w 3318614"/>
                <a:gd name="connsiteY26" fmla="*/ 1997716 h 3488494"/>
                <a:gd name="connsiteX27" fmla="*/ 2926563 w 3318614"/>
                <a:gd name="connsiteY27" fmla="*/ 2084801 h 3488494"/>
                <a:gd name="connsiteX28" fmla="*/ 2917855 w 3318614"/>
                <a:gd name="connsiteY28" fmla="*/ 2171887 h 3488494"/>
                <a:gd name="connsiteX29" fmla="*/ 2935272 w 3318614"/>
                <a:gd name="connsiteY29" fmla="*/ 2319933 h 3488494"/>
                <a:gd name="connsiteX30" fmla="*/ 2943980 w 3318614"/>
                <a:gd name="connsiteY30" fmla="*/ 2363476 h 3488494"/>
                <a:gd name="connsiteX31" fmla="*/ 3046427 w 3318614"/>
                <a:gd name="connsiteY31" fmla="*/ 2297524 h 3488494"/>
                <a:gd name="connsiteX32" fmla="*/ 3074609 w 3318614"/>
                <a:gd name="connsiteY32" fmla="*/ 2137053 h 3488494"/>
                <a:gd name="connsiteX33" fmla="*/ 3092026 w 3318614"/>
                <a:gd name="connsiteY33" fmla="*/ 2346058 h 3488494"/>
                <a:gd name="connsiteX34" fmla="*/ 3013649 w 3318614"/>
                <a:gd name="connsiteY34" fmla="*/ 2424436 h 3488494"/>
                <a:gd name="connsiteX35" fmla="*/ 2752392 w 3318614"/>
                <a:gd name="connsiteY35" fmla="*/ 2389601 h 3488494"/>
                <a:gd name="connsiteX36" fmla="*/ 2560803 w 3318614"/>
                <a:gd name="connsiteY36" fmla="*/ 2546356 h 3488494"/>
                <a:gd name="connsiteX37" fmla="*/ 2595638 w 3318614"/>
                <a:gd name="connsiteY37" fmla="*/ 2668276 h 3488494"/>
                <a:gd name="connsiteX38" fmla="*/ 2743683 w 3318614"/>
                <a:gd name="connsiteY38" fmla="*/ 2755361 h 3488494"/>
                <a:gd name="connsiteX39" fmla="*/ 2856895 w 3318614"/>
                <a:gd name="connsiteY39" fmla="*/ 2729236 h 3488494"/>
                <a:gd name="connsiteX40" fmla="*/ 3022358 w 3318614"/>
                <a:gd name="connsiteY40" fmla="*/ 2589898 h 3488494"/>
                <a:gd name="connsiteX41" fmla="*/ 3118152 w 3318614"/>
                <a:gd name="connsiteY41" fmla="*/ 2511521 h 3488494"/>
                <a:gd name="connsiteX42" fmla="*/ 3205238 w 3318614"/>
                <a:gd name="connsiteY42" fmla="*/ 2572481 h 3488494"/>
                <a:gd name="connsiteX43" fmla="*/ 3109443 w 3318614"/>
                <a:gd name="connsiteY43" fmla="*/ 2563773 h 3488494"/>
                <a:gd name="connsiteX44" fmla="*/ 3004940 w 3318614"/>
                <a:gd name="connsiteY44" fmla="*/ 2703110 h 3488494"/>
                <a:gd name="connsiteX45" fmla="*/ 3187820 w 3318614"/>
                <a:gd name="connsiteY45" fmla="*/ 2703110 h 3488494"/>
                <a:gd name="connsiteX46" fmla="*/ 3318449 w 3318614"/>
                <a:gd name="connsiteY46" fmla="*/ 2755361 h 3488494"/>
                <a:gd name="connsiteX47" fmla="*/ 3161695 w 3318614"/>
                <a:gd name="connsiteY47" fmla="*/ 2737944 h 3488494"/>
                <a:gd name="connsiteX48" fmla="*/ 2909146 w 3318614"/>
                <a:gd name="connsiteY48" fmla="*/ 2798904 h 3488494"/>
                <a:gd name="connsiteX49" fmla="*/ 2952689 w 3318614"/>
                <a:gd name="connsiteY49" fmla="*/ 2798904 h 3488494"/>
                <a:gd name="connsiteX50" fmla="*/ 3085889 w 3318614"/>
                <a:gd name="connsiteY50" fmla="*/ 2944150 h 3488494"/>
                <a:gd name="connsiteX51" fmla="*/ 3013649 w 3318614"/>
                <a:gd name="connsiteY51" fmla="*/ 3103704 h 3488494"/>
                <a:gd name="connsiteX52" fmla="*/ 2999167 w 3318614"/>
                <a:gd name="connsiteY52" fmla="*/ 2966027 h 3488494"/>
                <a:gd name="connsiteX53" fmla="*/ 2813352 w 3318614"/>
                <a:gd name="connsiteY53" fmla="*/ 2790196 h 3488494"/>
                <a:gd name="connsiteX54" fmla="*/ 2726266 w 3318614"/>
                <a:gd name="connsiteY54" fmla="*/ 2781487 h 3488494"/>
                <a:gd name="connsiteX55" fmla="*/ 2848186 w 3318614"/>
                <a:gd name="connsiteY55" fmla="*/ 2981784 h 3488494"/>
                <a:gd name="connsiteX56" fmla="*/ 2943980 w 3318614"/>
                <a:gd name="connsiteY56" fmla="*/ 3068870 h 3488494"/>
                <a:gd name="connsiteX57" fmla="*/ 2978815 w 3318614"/>
                <a:gd name="connsiteY57" fmla="*/ 3025327 h 3488494"/>
                <a:gd name="connsiteX58" fmla="*/ 2961398 w 3318614"/>
                <a:gd name="connsiteY58" fmla="*/ 3129830 h 3488494"/>
                <a:gd name="connsiteX59" fmla="*/ 2769809 w 3318614"/>
                <a:gd name="connsiteY59" fmla="*/ 3042744 h 3488494"/>
                <a:gd name="connsiteX60" fmla="*/ 2656598 w 3318614"/>
                <a:gd name="connsiteY60" fmla="*/ 2816321 h 3488494"/>
                <a:gd name="connsiteX61" fmla="*/ 2491135 w 3318614"/>
                <a:gd name="connsiteY61" fmla="*/ 2772778 h 3488494"/>
                <a:gd name="connsiteX62" fmla="*/ 2386632 w 3318614"/>
                <a:gd name="connsiteY62" fmla="*/ 2859864 h 3488494"/>
                <a:gd name="connsiteX63" fmla="*/ 2412758 w 3318614"/>
                <a:gd name="connsiteY63" fmla="*/ 3042744 h 3488494"/>
                <a:gd name="connsiteX64" fmla="*/ 2525969 w 3318614"/>
                <a:gd name="connsiteY64" fmla="*/ 3190790 h 3488494"/>
                <a:gd name="connsiteX65" fmla="*/ 2900438 w 3318614"/>
                <a:gd name="connsiteY65" fmla="*/ 3399796 h 3488494"/>
                <a:gd name="connsiteX66" fmla="*/ 2543386 w 3318614"/>
                <a:gd name="connsiteY66" fmla="*/ 3260458 h 3488494"/>
                <a:gd name="connsiteX67" fmla="*/ 2499843 w 3318614"/>
                <a:gd name="connsiteY67" fmla="*/ 3347544 h 3488494"/>
                <a:gd name="connsiteX68" fmla="*/ 2534678 w 3318614"/>
                <a:gd name="connsiteY68" fmla="*/ 3452047 h 3488494"/>
                <a:gd name="connsiteX69" fmla="*/ 2639180 w 3318614"/>
                <a:gd name="connsiteY69" fmla="*/ 3486881 h 3488494"/>
                <a:gd name="connsiteX70" fmla="*/ 2482426 w 3318614"/>
                <a:gd name="connsiteY70" fmla="*/ 3460756 h 3488494"/>
                <a:gd name="connsiteX71" fmla="*/ 2473718 w 3318614"/>
                <a:gd name="connsiteY71" fmla="*/ 3277876 h 3488494"/>
                <a:gd name="connsiteX72" fmla="*/ 2386632 w 3318614"/>
                <a:gd name="connsiteY72" fmla="*/ 3103704 h 3488494"/>
                <a:gd name="connsiteX73" fmla="*/ 2316963 w 3318614"/>
                <a:gd name="connsiteY73" fmla="*/ 3269167 h 3488494"/>
                <a:gd name="connsiteX74" fmla="*/ 2238586 w 3318614"/>
                <a:gd name="connsiteY74" fmla="*/ 3391087 h 3488494"/>
                <a:gd name="connsiteX75" fmla="*/ 2290838 w 3318614"/>
                <a:gd name="connsiteY75" fmla="*/ 3469464 h 3488494"/>
                <a:gd name="connsiteX76" fmla="*/ 2195043 w 3318614"/>
                <a:gd name="connsiteY76" fmla="*/ 3382378 h 3488494"/>
                <a:gd name="connsiteX77" fmla="*/ 2325672 w 3318614"/>
                <a:gd name="connsiteY77" fmla="*/ 3155956 h 3488494"/>
                <a:gd name="connsiteX78" fmla="*/ 2290838 w 3318614"/>
                <a:gd name="connsiteY78" fmla="*/ 2903407 h 3488494"/>
                <a:gd name="connsiteX79" fmla="*/ 2142792 w 3318614"/>
                <a:gd name="connsiteY79" fmla="*/ 2885990 h 3488494"/>
                <a:gd name="connsiteX80" fmla="*/ 1942495 w 3318614"/>
                <a:gd name="connsiteY80" fmla="*/ 3051453 h 3488494"/>
                <a:gd name="connsiteX81" fmla="*/ 1994746 w 3318614"/>
                <a:gd name="connsiteY81" fmla="*/ 3251750 h 3488494"/>
                <a:gd name="connsiteX82" fmla="*/ 2090540 w 3318614"/>
                <a:gd name="connsiteY82" fmla="*/ 3364961 h 3488494"/>
                <a:gd name="connsiteX83" fmla="*/ 2064415 w 3318614"/>
                <a:gd name="connsiteY83" fmla="*/ 3478173 h 3488494"/>
                <a:gd name="connsiteX84" fmla="*/ 2046998 w 3318614"/>
                <a:gd name="connsiteY84" fmla="*/ 3330127 h 3488494"/>
                <a:gd name="connsiteX85" fmla="*/ 1933786 w 3318614"/>
                <a:gd name="connsiteY85" fmla="*/ 3164664 h 3488494"/>
                <a:gd name="connsiteX86" fmla="*/ 1881535 w 3318614"/>
                <a:gd name="connsiteY86" fmla="*/ 3147247 h 3488494"/>
                <a:gd name="connsiteX87" fmla="*/ 1716072 w 3318614"/>
                <a:gd name="connsiteY87" fmla="*/ 3382378 h 3488494"/>
                <a:gd name="connsiteX88" fmla="*/ 1672529 w 3318614"/>
                <a:gd name="connsiteY88" fmla="*/ 3478173 h 3488494"/>
                <a:gd name="connsiteX89" fmla="*/ 1724780 w 3318614"/>
                <a:gd name="connsiteY89" fmla="*/ 3243041 h 3488494"/>
                <a:gd name="connsiteX90" fmla="*/ 1750906 w 3318614"/>
                <a:gd name="connsiteY90" fmla="*/ 3164664 h 3488494"/>
                <a:gd name="connsiteX91" fmla="*/ 1533192 w 3318614"/>
                <a:gd name="connsiteY91" fmla="*/ 3234333 h 3488494"/>
                <a:gd name="connsiteX92" fmla="*/ 1428689 w 3318614"/>
                <a:gd name="connsiteY92" fmla="*/ 3251750 h 3488494"/>
                <a:gd name="connsiteX93" fmla="*/ 1602860 w 3318614"/>
                <a:gd name="connsiteY93" fmla="*/ 3173373 h 3488494"/>
                <a:gd name="connsiteX94" fmla="*/ 1724780 w 3318614"/>
                <a:gd name="connsiteY94" fmla="*/ 3147247 h 3488494"/>
                <a:gd name="connsiteX95" fmla="*/ 1994746 w 3318614"/>
                <a:gd name="connsiteY95" fmla="*/ 2920824 h 3488494"/>
                <a:gd name="connsiteX96" fmla="*/ 2055706 w 3318614"/>
                <a:gd name="connsiteY96" fmla="*/ 2790196 h 3488494"/>
                <a:gd name="connsiteX97" fmla="*/ 1916369 w 3318614"/>
                <a:gd name="connsiteY97" fmla="*/ 2711818 h 3488494"/>
                <a:gd name="connsiteX98" fmla="*/ 1698655 w 3318614"/>
                <a:gd name="connsiteY98" fmla="*/ 2807613 h 3488494"/>
                <a:gd name="connsiteX99" fmla="*/ 1611569 w 3318614"/>
                <a:gd name="connsiteY99" fmla="*/ 2981784 h 3488494"/>
                <a:gd name="connsiteX100" fmla="*/ 1689946 w 3318614"/>
                <a:gd name="connsiteY100" fmla="*/ 3042744 h 3488494"/>
                <a:gd name="connsiteX101" fmla="*/ 1568026 w 3318614"/>
                <a:gd name="connsiteY101" fmla="*/ 3042744 h 3488494"/>
                <a:gd name="connsiteX102" fmla="*/ 1655112 w 3318614"/>
                <a:gd name="connsiteY102" fmla="*/ 2798904 h 3488494"/>
                <a:gd name="connsiteX103" fmla="*/ 1437398 w 3318614"/>
                <a:gd name="connsiteY103" fmla="*/ 2781487 h 3488494"/>
                <a:gd name="connsiteX104" fmla="*/ 1306769 w 3318614"/>
                <a:gd name="connsiteY104" fmla="*/ 2720527 h 3488494"/>
                <a:gd name="connsiteX105" fmla="*/ 1385146 w 3318614"/>
                <a:gd name="connsiteY105" fmla="*/ 2676984 h 3488494"/>
                <a:gd name="connsiteX106" fmla="*/ 1437398 w 3318614"/>
                <a:gd name="connsiteY106" fmla="*/ 2746653 h 3488494"/>
                <a:gd name="connsiteX107" fmla="*/ 1611569 w 3318614"/>
                <a:gd name="connsiteY107" fmla="*/ 2755361 h 3488494"/>
                <a:gd name="connsiteX108" fmla="*/ 1794449 w 3318614"/>
                <a:gd name="connsiteY108" fmla="*/ 2703110 h 3488494"/>
                <a:gd name="connsiteX109" fmla="*/ 1968620 w 3318614"/>
                <a:gd name="connsiteY109" fmla="*/ 2572481 h 3488494"/>
                <a:gd name="connsiteX110" fmla="*/ 1898952 w 3318614"/>
                <a:gd name="connsiteY110" fmla="*/ 2258973 h 3488494"/>
                <a:gd name="connsiteX111" fmla="*/ 1446106 w 3318614"/>
                <a:gd name="connsiteY111" fmla="*/ 1649373 h 3488494"/>
                <a:gd name="connsiteX112" fmla="*/ 1074097 w 3318614"/>
                <a:gd name="connsiteY112" fmla="*/ 1165253 h 3488494"/>
                <a:gd name="connsiteX113" fmla="*/ 916192 w 3318614"/>
                <a:gd name="connsiteY113" fmla="*/ 978169 h 3488494"/>
                <a:gd name="connsiteX114" fmla="*/ 644918 w 3318614"/>
                <a:gd name="connsiteY114" fmla="*/ 1013647 h 3488494"/>
                <a:gd name="connsiteX115" fmla="*/ 296575 w 3318614"/>
                <a:gd name="connsiteY115" fmla="*/ 1092024 h 3488494"/>
                <a:gd name="connsiteX116" fmla="*/ 483 w 3318614"/>
                <a:gd name="connsiteY116" fmla="*/ 1074607 h 3488494"/>
                <a:gd name="connsiteX117" fmla="*/ 235615 w 3318614"/>
                <a:gd name="connsiteY117" fmla="*/ 1065898 h 3488494"/>
                <a:gd name="connsiteX118" fmla="*/ 557832 w 3318614"/>
                <a:gd name="connsiteY118" fmla="*/ 996230 h 3488494"/>
                <a:gd name="connsiteX119" fmla="*/ 688460 w 3318614"/>
                <a:gd name="connsiteY119" fmla="*/ 970104 h 3488494"/>
                <a:gd name="connsiteX120" fmla="*/ 392369 w 3318614"/>
                <a:gd name="connsiteY120" fmla="*/ 856893 h 3488494"/>
                <a:gd name="connsiteX121" fmla="*/ 244323 w 3318614"/>
                <a:gd name="connsiteY121" fmla="*/ 717556 h 3488494"/>
                <a:gd name="connsiteX122" fmla="*/ 165946 w 3318614"/>
                <a:gd name="connsiteY122" fmla="*/ 465007 h 3488494"/>
                <a:gd name="connsiteX123" fmla="*/ 279158 w 3318614"/>
                <a:gd name="connsiteY123" fmla="*/ 647887 h 3488494"/>
                <a:gd name="connsiteX124" fmla="*/ 374952 w 3318614"/>
                <a:gd name="connsiteY124" fmla="*/ 822058 h 3488494"/>
                <a:gd name="connsiteX125" fmla="*/ 679752 w 3318614"/>
                <a:gd name="connsiteY125" fmla="*/ 900436 h 3488494"/>
                <a:gd name="connsiteX126" fmla="*/ 766838 w 3318614"/>
                <a:gd name="connsiteY126" fmla="*/ 839476 h 3488494"/>
                <a:gd name="connsiteX127" fmla="*/ 618792 w 3318614"/>
                <a:gd name="connsiteY127" fmla="*/ 456298 h 3488494"/>
                <a:gd name="connsiteX128" fmla="*/ 507165 w 3318614"/>
                <a:gd name="connsiteY128" fmla="*/ 239240 h 3488494"/>
                <a:gd name="connsiteX129" fmla="*/ 538603 w 3318614"/>
                <a:gd name="connsiteY129" fmla="*/ 1071 h 3488494"/>
                <a:gd name="connsiteX130" fmla="*/ 609600 w 3318614"/>
                <a:gd name="connsiteY130" fmla="*/ 261680 h 3488494"/>
                <a:gd name="connsiteX131" fmla="*/ 878364 w 3318614"/>
                <a:gd name="connsiteY131" fmla="*/ 809182 h 3488494"/>
                <a:gd name="connsiteX132" fmla="*/ 786330 w 3318614"/>
                <a:gd name="connsiteY132" fmla="*/ 208587 h 3488494"/>
                <a:gd name="connsiteX133" fmla="*/ 932813 w 3318614"/>
                <a:gd name="connsiteY133" fmla="*/ 12405 h 3488494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59551 w 3318614"/>
                <a:gd name="connsiteY2" fmla="*/ 47529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942214 w 3318614"/>
                <a:gd name="connsiteY0" fmla="*/ 614286 h 3540840"/>
                <a:gd name="connsiteX1" fmla="*/ 1317819 w 3318614"/>
                <a:gd name="connsiteY1" fmla="*/ 14575 h 3540840"/>
                <a:gd name="connsiteX2" fmla="*/ 1198621 w 3318614"/>
                <a:gd name="connsiteY2" fmla="*/ 413429 h 3540840"/>
                <a:gd name="connsiteX3" fmla="*/ 1013152 w 3318614"/>
                <a:gd name="connsiteY3" fmla="*/ 886895 h 3540840"/>
                <a:gd name="connsiteX4" fmla="*/ 1779263 w 3318614"/>
                <a:gd name="connsiteY4" fmla="*/ 2048252 h 3540840"/>
                <a:gd name="connsiteX5" fmla="*/ 2064415 w 3318614"/>
                <a:gd name="connsiteY5" fmla="*/ 2328736 h 3540840"/>
                <a:gd name="connsiteX6" fmla="*/ 2290838 w 3318614"/>
                <a:gd name="connsiteY6" fmla="*/ 2250359 h 3540840"/>
                <a:gd name="connsiteX7" fmla="*/ 2473718 w 3318614"/>
                <a:gd name="connsiteY7" fmla="*/ 2093604 h 3540840"/>
                <a:gd name="connsiteX8" fmla="*/ 2508552 w 3318614"/>
                <a:gd name="connsiteY8" fmla="*/ 1771387 h 3540840"/>
                <a:gd name="connsiteX9" fmla="*/ 2543386 w 3318614"/>
                <a:gd name="connsiteY9" fmla="*/ 2032644 h 3540840"/>
                <a:gd name="connsiteX10" fmla="*/ 2508552 w 3318614"/>
                <a:gd name="connsiteY10" fmla="*/ 2137147 h 3540840"/>
                <a:gd name="connsiteX11" fmla="*/ 2752392 w 3318614"/>
                <a:gd name="connsiteY11" fmla="*/ 1962976 h 3540840"/>
                <a:gd name="connsiteX12" fmla="*/ 2839478 w 3318614"/>
                <a:gd name="connsiteY12" fmla="*/ 1893307 h 3540840"/>
                <a:gd name="connsiteX13" fmla="*/ 2717558 w 3318614"/>
                <a:gd name="connsiteY13" fmla="*/ 2067479 h 3540840"/>
                <a:gd name="connsiteX14" fmla="*/ 2665306 w 3318614"/>
                <a:gd name="connsiteY14" fmla="*/ 2111022 h 3540840"/>
                <a:gd name="connsiteX15" fmla="*/ 2848186 w 3318614"/>
                <a:gd name="connsiteY15" fmla="*/ 2041353 h 3540840"/>
                <a:gd name="connsiteX16" fmla="*/ 2874312 w 3318614"/>
                <a:gd name="connsiteY16" fmla="*/ 2023936 h 3540840"/>
                <a:gd name="connsiteX17" fmla="*/ 2769809 w 3318614"/>
                <a:gd name="connsiteY17" fmla="*/ 2111022 h 3540840"/>
                <a:gd name="connsiteX18" fmla="*/ 2595638 w 3318614"/>
                <a:gd name="connsiteY18" fmla="*/ 2137147 h 3540840"/>
                <a:gd name="connsiteX19" fmla="*/ 2404049 w 3318614"/>
                <a:gd name="connsiteY19" fmla="*/ 2267776 h 3540840"/>
                <a:gd name="connsiteX20" fmla="*/ 2421466 w 3318614"/>
                <a:gd name="connsiteY20" fmla="*/ 2441947 h 3540840"/>
                <a:gd name="connsiteX21" fmla="*/ 2552095 w 3318614"/>
                <a:gd name="connsiteY21" fmla="*/ 2485490 h 3540840"/>
                <a:gd name="connsiteX22" fmla="*/ 2726266 w 3318614"/>
                <a:gd name="connsiteY22" fmla="*/ 2415822 h 3540840"/>
                <a:gd name="connsiteX23" fmla="*/ 2856895 w 3318614"/>
                <a:gd name="connsiteY23" fmla="*/ 2407113 h 3540840"/>
                <a:gd name="connsiteX24" fmla="*/ 2891729 w 3318614"/>
                <a:gd name="connsiteY24" fmla="*/ 2293902 h 3540840"/>
                <a:gd name="connsiteX25" fmla="*/ 2883020 w 3318614"/>
                <a:gd name="connsiteY25" fmla="*/ 2128439 h 3540840"/>
                <a:gd name="connsiteX26" fmla="*/ 3048483 w 3318614"/>
                <a:gd name="connsiteY26" fmla="*/ 2050062 h 3540840"/>
                <a:gd name="connsiteX27" fmla="*/ 2926563 w 3318614"/>
                <a:gd name="connsiteY27" fmla="*/ 2137147 h 3540840"/>
                <a:gd name="connsiteX28" fmla="*/ 2917855 w 3318614"/>
                <a:gd name="connsiteY28" fmla="*/ 2224233 h 3540840"/>
                <a:gd name="connsiteX29" fmla="*/ 2935272 w 3318614"/>
                <a:gd name="connsiteY29" fmla="*/ 2372279 h 3540840"/>
                <a:gd name="connsiteX30" fmla="*/ 2943980 w 3318614"/>
                <a:gd name="connsiteY30" fmla="*/ 2415822 h 3540840"/>
                <a:gd name="connsiteX31" fmla="*/ 3046427 w 3318614"/>
                <a:gd name="connsiteY31" fmla="*/ 2349870 h 3540840"/>
                <a:gd name="connsiteX32" fmla="*/ 3074609 w 3318614"/>
                <a:gd name="connsiteY32" fmla="*/ 2189399 h 3540840"/>
                <a:gd name="connsiteX33" fmla="*/ 3092026 w 3318614"/>
                <a:gd name="connsiteY33" fmla="*/ 2398404 h 3540840"/>
                <a:gd name="connsiteX34" fmla="*/ 3013649 w 3318614"/>
                <a:gd name="connsiteY34" fmla="*/ 2476782 h 3540840"/>
                <a:gd name="connsiteX35" fmla="*/ 2752392 w 3318614"/>
                <a:gd name="connsiteY35" fmla="*/ 2441947 h 3540840"/>
                <a:gd name="connsiteX36" fmla="*/ 2560803 w 3318614"/>
                <a:gd name="connsiteY36" fmla="*/ 2598702 h 3540840"/>
                <a:gd name="connsiteX37" fmla="*/ 2595638 w 3318614"/>
                <a:gd name="connsiteY37" fmla="*/ 2720622 h 3540840"/>
                <a:gd name="connsiteX38" fmla="*/ 2743683 w 3318614"/>
                <a:gd name="connsiteY38" fmla="*/ 2807707 h 3540840"/>
                <a:gd name="connsiteX39" fmla="*/ 2856895 w 3318614"/>
                <a:gd name="connsiteY39" fmla="*/ 2781582 h 3540840"/>
                <a:gd name="connsiteX40" fmla="*/ 3022358 w 3318614"/>
                <a:gd name="connsiteY40" fmla="*/ 2642244 h 3540840"/>
                <a:gd name="connsiteX41" fmla="*/ 3118152 w 3318614"/>
                <a:gd name="connsiteY41" fmla="*/ 2563867 h 3540840"/>
                <a:gd name="connsiteX42" fmla="*/ 3205238 w 3318614"/>
                <a:gd name="connsiteY42" fmla="*/ 2624827 h 3540840"/>
                <a:gd name="connsiteX43" fmla="*/ 3109443 w 3318614"/>
                <a:gd name="connsiteY43" fmla="*/ 2616119 h 3540840"/>
                <a:gd name="connsiteX44" fmla="*/ 3004940 w 3318614"/>
                <a:gd name="connsiteY44" fmla="*/ 2755456 h 3540840"/>
                <a:gd name="connsiteX45" fmla="*/ 3187820 w 3318614"/>
                <a:gd name="connsiteY45" fmla="*/ 2755456 h 3540840"/>
                <a:gd name="connsiteX46" fmla="*/ 3318449 w 3318614"/>
                <a:gd name="connsiteY46" fmla="*/ 2807707 h 3540840"/>
                <a:gd name="connsiteX47" fmla="*/ 3161695 w 3318614"/>
                <a:gd name="connsiteY47" fmla="*/ 2790290 h 3540840"/>
                <a:gd name="connsiteX48" fmla="*/ 2909146 w 3318614"/>
                <a:gd name="connsiteY48" fmla="*/ 2851250 h 3540840"/>
                <a:gd name="connsiteX49" fmla="*/ 2952689 w 3318614"/>
                <a:gd name="connsiteY49" fmla="*/ 2851250 h 3540840"/>
                <a:gd name="connsiteX50" fmla="*/ 3085889 w 3318614"/>
                <a:gd name="connsiteY50" fmla="*/ 2996496 h 3540840"/>
                <a:gd name="connsiteX51" fmla="*/ 3013649 w 3318614"/>
                <a:gd name="connsiteY51" fmla="*/ 3156050 h 3540840"/>
                <a:gd name="connsiteX52" fmla="*/ 2999167 w 3318614"/>
                <a:gd name="connsiteY52" fmla="*/ 3018373 h 3540840"/>
                <a:gd name="connsiteX53" fmla="*/ 2813352 w 3318614"/>
                <a:gd name="connsiteY53" fmla="*/ 2842542 h 3540840"/>
                <a:gd name="connsiteX54" fmla="*/ 2726266 w 3318614"/>
                <a:gd name="connsiteY54" fmla="*/ 2833833 h 3540840"/>
                <a:gd name="connsiteX55" fmla="*/ 2848186 w 3318614"/>
                <a:gd name="connsiteY55" fmla="*/ 3034130 h 3540840"/>
                <a:gd name="connsiteX56" fmla="*/ 2943980 w 3318614"/>
                <a:gd name="connsiteY56" fmla="*/ 3121216 h 3540840"/>
                <a:gd name="connsiteX57" fmla="*/ 2978815 w 3318614"/>
                <a:gd name="connsiteY57" fmla="*/ 3077673 h 3540840"/>
                <a:gd name="connsiteX58" fmla="*/ 2961398 w 3318614"/>
                <a:gd name="connsiteY58" fmla="*/ 3182176 h 3540840"/>
                <a:gd name="connsiteX59" fmla="*/ 2769809 w 3318614"/>
                <a:gd name="connsiteY59" fmla="*/ 3095090 h 3540840"/>
                <a:gd name="connsiteX60" fmla="*/ 2656598 w 3318614"/>
                <a:gd name="connsiteY60" fmla="*/ 2868667 h 3540840"/>
                <a:gd name="connsiteX61" fmla="*/ 2491135 w 3318614"/>
                <a:gd name="connsiteY61" fmla="*/ 2825124 h 3540840"/>
                <a:gd name="connsiteX62" fmla="*/ 2386632 w 3318614"/>
                <a:gd name="connsiteY62" fmla="*/ 2912210 h 3540840"/>
                <a:gd name="connsiteX63" fmla="*/ 2412758 w 3318614"/>
                <a:gd name="connsiteY63" fmla="*/ 3095090 h 3540840"/>
                <a:gd name="connsiteX64" fmla="*/ 2525969 w 3318614"/>
                <a:gd name="connsiteY64" fmla="*/ 3243136 h 3540840"/>
                <a:gd name="connsiteX65" fmla="*/ 2900438 w 3318614"/>
                <a:gd name="connsiteY65" fmla="*/ 3452142 h 3540840"/>
                <a:gd name="connsiteX66" fmla="*/ 2543386 w 3318614"/>
                <a:gd name="connsiteY66" fmla="*/ 3312804 h 3540840"/>
                <a:gd name="connsiteX67" fmla="*/ 2499843 w 3318614"/>
                <a:gd name="connsiteY67" fmla="*/ 3399890 h 3540840"/>
                <a:gd name="connsiteX68" fmla="*/ 2534678 w 3318614"/>
                <a:gd name="connsiteY68" fmla="*/ 3504393 h 3540840"/>
                <a:gd name="connsiteX69" fmla="*/ 2639180 w 3318614"/>
                <a:gd name="connsiteY69" fmla="*/ 3539227 h 3540840"/>
                <a:gd name="connsiteX70" fmla="*/ 2482426 w 3318614"/>
                <a:gd name="connsiteY70" fmla="*/ 3513102 h 3540840"/>
                <a:gd name="connsiteX71" fmla="*/ 2473718 w 3318614"/>
                <a:gd name="connsiteY71" fmla="*/ 3330222 h 3540840"/>
                <a:gd name="connsiteX72" fmla="*/ 2386632 w 3318614"/>
                <a:gd name="connsiteY72" fmla="*/ 3156050 h 3540840"/>
                <a:gd name="connsiteX73" fmla="*/ 2316963 w 3318614"/>
                <a:gd name="connsiteY73" fmla="*/ 3321513 h 3540840"/>
                <a:gd name="connsiteX74" fmla="*/ 2238586 w 3318614"/>
                <a:gd name="connsiteY74" fmla="*/ 3443433 h 3540840"/>
                <a:gd name="connsiteX75" fmla="*/ 2290838 w 3318614"/>
                <a:gd name="connsiteY75" fmla="*/ 3521810 h 3540840"/>
                <a:gd name="connsiteX76" fmla="*/ 2195043 w 3318614"/>
                <a:gd name="connsiteY76" fmla="*/ 3434724 h 3540840"/>
                <a:gd name="connsiteX77" fmla="*/ 2325672 w 3318614"/>
                <a:gd name="connsiteY77" fmla="*/ 3208302 h 3540840"/>
                <a:gd name="connsiteX78" fmla="*/ 2290838 w 3318614"/>
                <a:gd name="connsiteY78" fmla="*/ 2955753 h 3540840"/>
                <a:gd name="connsiteX79" fmla="*/ 2142792 w 3318614"/>
                <a:gd name="connsiteY79" fmla="*/ 2938336 h 3540840"/>
                <a:gd name="connsiteX80" fmla="*/ 1942495 w 3318614"/>
                <a:gd name="connsiteY80" fmla="*/ 3103799 h 3540840"/>
                <a:gd name="connsiteX81" fmla="*/ 1994746 w 3318614"/>
                <a:gd name="connsiteY81" fmla="*/ 3304096 h 3540840"/>
                <a:gd name="connsiteX82" fmla="*/ 2090540 w 3318614"/>
                <a:gd name="connsiteY82" fmla="*/ 3417307 h 3540840"/>
                <a:gd name="connsiteX83" fmla="*/ 2064415 w 3318614"/>
                <a:gd name="connsiteY83" fmla="*/ 3530519 h 3540840"/>
                <a:gd name="connsiteX84" fmla="*/ 2046998 w 3318614"/>
                <a:gd name="connsiteY84" fmla="*/ 3382473 h 3540840"/>
                <a:gd name="connsiteX85" fmla="*/ 1933786 w 3318614"/>
                <a:gd name="connsiteY85" fmla="*/ 3217010 h 3540840"/>
                <a:gd name="connsiteX86" fmla="*/ 1881535 w 3318614"/>
                <a:gd name="connsiteY86" fmla="*/ 3199593 h 3540840"/>
                <a:gd name="connsiteX87" fmla="*/ 1716072 w 3318614"/>
                <a:gd name="connsiteY87" fmla="*/ 3434724 h 3540840"/>
                <a:gd name="connsiteX88" fmla="*/ 1672529 w 3318614"/>
                <a:gd name="connsiteY88" fmla="*/ 3530519 h 3540840"/>
                <a:gd name="connsiteX89" fmla="*/ 1724780 w 3318614"/>
                <a:gd name="connsiteY89" fmla="*/ 3295387 h 3540840"/>
                <a:gd name="connsiteX90" fmla="*/ 1750906 w 3318614"/>
                <a:gd name="connsiteY90" fmla="*/ 3217010 h 3540840"/>
                <a:gd name="connsiteX91" fmla="*/ 1533192 w 3318614"/>
                <a:gd name="connsiteY91" fmla="*/ 3286679 h 3540840"/>
                <a:gd name="connsiteX92" fmla="*/ 1428689 w 3318614"/>
                <a:gd name="connsiteY92" fmla="*/ 3304096 h 3540840"/>
                <a:gd name="connsiteX93" fmla="*/ 1602860 w 3318614"/>
                <a:gd name="connsiteY93" fmla="*/ 3225719 h 3540840"/>
                <a:gd name="connsiteX94" fmla="*/ 1724780 w 3318614"/>
                <a:gd name="connsiteY94" fmla="*/ 3199593 h 3540840"/>
                <a:gd name="connsiteX95" fmla="*/ 1994746 w 3318614"/>
                <a:gd name="connsiteY95" fmla="*/ 2973170 h 3540840"/>
                <a:gd name="connsiteX96" fmla="*/ 2055706 w 3318614"/>
                <a:gd name="connsiteY96" fmla="*/ 2842542 h 3540840"/>
                <a:gd name="connsiteX97" fmla="*/ 1916369 w 3318614"/>
                <a:gd name="connsiteY97" fmla="*/ 2764164 h 3540840"/>
                <a:gd name="connsiteX98" fmla="*/ 1698655 w 3318614"/>
                <a:gd name="connsiteY98" fmla="*/ 2859959 h 3540840"/>
                <a:gd name="connsiteX99" fmla="*/ 1611569 w 3318614"/>
                <a:gd name="connsiteY99" fmla="*/ 3034130 h 3540840"/>
                <a:gd name="connsiteX100" fmla="*/ 1689946 w 3318614"/>
                <a:gd name="connsiteY100" fmla="*/ 3095090 h 3540840"/>
                <a:gd name="connsiteX101" fmla="*/ 1568026 w 3318614"/>
                <a:gd name="connsiteY101" fmla="*/ 3095090 h 3540840"/>
                <a:gd name="connsiteX102" fmla="*/ 1655112 w 3318614"/>
                <a:gd name="connsiteY102" fmla="*/ 2851250 h 3540840"/>
                <a:gd name="connsiteX103" fmla="*/ 1437398 w 3318614"/>
                <a:gd name="connsiteY103" fmla="*/ 2833833 h 3540840"/>
                <a:gd name="connsiteX104" fmla="*/ 1306769 w 3318614"/>
                <a:gd name="connsiteY104" fmla="*/ 2772873 h 3540840"/>
                <a:gd name="connsiteX105" fmla="*/ 1385146 w 3318614"/>
                <a:gd name="connsiteY105" fmla="*/ 2729330 h 3540840"/>
                <a:gd name="connsiteX106" fmla="*/ 1437398 w 3318614"/>
                <a:gd name="connsiteY106" fmla="*/ 2798999 h 3540840"/>
                <a:gd name="connsiteX107" fmla="*/ 1611569 w 3318614"/>
                <a:gd name="connsiteY107" fmla="*/ 2807707 h 3540840"/>
                <a:gd name="connsiteX108" fmla="*/ 1794449 w 3318614"/>
                <a:gd name="connsiteY108" fmla="*/ 2755456 h 3540840"/>
                <a:gd name="connsiteX109" fmla="*/ 1968620 w 3318614"/>
                <a:gd name="connsiteY109" fmla="*/ 2624827 h 3540840"/>
                <a:gd name="connsiteX110" fmla="*/ 1898952 w 3318614"/>
                <a:gd name="connsiteY110" fmla="*/ 2311319 h 3540840"/>
                <a:gd name="connsiteX111" fmla="*/ 1446106 w 3318614"/>
                <a:gd name="connsiteY111" fmla="*/ 1701719 h 3540840"/>
                <a:gd name="connsiteX112" fmla="*/ 1074097 w 3318614"/>
                <a:gd name="connsiteY112" fmla="*/ 1217599 h 3540840"/>
                <a:gd name="connsiteX113" fmla="*/ 916192 w 3318614"/>
                <a:gd name="connsiteY113" fmla="*/ 1030515 h 3540840"/>
                <a:gd name="connsiteX114" fmla="*/ 644918 w 3318614"/>
                <a:gd name="connsiteY114" fmla="*/ 1065993 h 3540840"/>
                <a:gd name="connsiteX115" fmla="*/ 296575 w 3318614"/>
                <a:gd name="connsiteY115" fmla="*/ 1144370 h 3540840"/>
                <a:gd name="connsiteX116" fmla="*/ 483 w 3318614"/>
                <a:gd name="connsiteY116" fmla="*/ 1126953 h 3540840"/>
                <a:gd name="connsiteX117" fmla="*/ 235615 w 3318614"/>
                <a:gd name="connsiteY117" fmla="*/ 1118244 h 3540840"/>
                <a:gd name="connsiteX118" fmla="*/ 557832 w 3318614"/>
                <a:gd name="connsiteY118" fmla="*/ 1048576 h 3540840"/>
                <a:gd name="connsiteX119" fmla="*/ 688460 w 3318614"/>
                <a:gd name="connsiteY119" fmla="*/ 1022450 h 3540840"/>
                <a:gd name="connsiteX120" fmla="*/ 392369 w 3318614"/>
                <a:gd name="connsiteY120" fmla="*/ 909239 h 3540840"/>
                <a:gd name="connsiteX121" fmla="*/ 244323 w 3318614"/>
                <a:gd name="connsiteY121" fmla="*/ 769902 h 3540840"/>
                <a:gd name="connsiteX122" fmla="*/ 165946 w 3318614"/>
                <a:gd name="connsiteY122" fmla="*/ 517353 h 3540840"/>
                <a:gd name="connsiteX123" fmla="*/ 279158 w 3318614"/>
                <a:gd name="connsiteY123" fmla="*/ 700233 h 3540840"/>
                <a:gd name="connsiteX124" fmla="*/ 374952 w 3318614"/>
                <a:gd name="connsiteY124" fmla="*/ 874404 h 3540840"/>
                <a:gd name="connsiteX125" fmla="*/ 679752 w 3318614"/>
                <a:gd name="connsiteY125" fmla="*/ 952782 h 3540840"/>
                <a:gd name="connsiteX126" fmla="*/ 766838 w 3318614"/>
                <a:gd name="connsiteY126" fmla="*/ 891822 h 3540840"/>
                <a:gd name="connsiteX127" fmla="*/ 618792 w 3318614"/>
                <a:gd name="connsiteY127" fmla="*/ 508644 h 3540840"/>
                <a:gd name="connsiteX128" fmla="*/ 507165 w 3318614"/>
                <a:gd name="connsiteY128" fmla="*/ 291586 h 3540840"/>
                <a:gd name="connsiteX129" fmla="*/ 538603 w 3318614"/>
                <a:gd name="connsiteY129" fmla="*/ 53417 h 3540840"/>
                <a:gd name="connsiteX130" fmla="*/ 609600 w 3318614"/>
                <a:gd name="connsiteY130" fmla="*/ 314026 h 3540840"/>
                <a:gd name="connsiteX131" fmla="*/ 878364 w 3318614"/>
                <a:gd name="connsiteY131" fmla="*/ 861528 h 3540840"/>
                <a:gd name="connsiteX132" fmla="*/ 786330 w 3318614"/>
                <a:gd name="connsiteY132" fmla="*/ 260933 h 3540840"/>
                <a:gd name="connsiteX133" fmla="*/ 932813 w 3318614"/>
                <a:gd name="connsiteY133" fmla="*/ 64751 h 3540840"/>
                <a:gd name="connsiteX0" fmla="*/ 942214 w 3318614"/>
                <a:gd name="connsiteY0" fmla="*/ 601198 h 3527752"/>
                <a:gd name="connsiteX1" fmla="*/ 1130786 w 3318614"/>
                <a:gd name="connsiteY1" fmla="*/ 277391 h 3527752"/>
                <a:gd name="connsiteX2" fmla="*/ 1317819 w 3318614"/>
                <a:gd name="connsiteY2" fmla="*/ 1487 h 3527752"/>
                <a:gd name="connsiteX3" fmla="*/ 1198621 w 3318614"/>
                <a:gd name="connsiteY3" fmla="*/ 400341 h 3527752"/>
                <a:gd name="connsiteX4" fmla="*/ 1013152 w 3318614"/>
                <a:gd name="connsiteY4" fmla="*/ 873807 h 3527752"/>
                <a:gd name="connsiteX5" fmla="*/ 1779263 w 3318614"/>
                <a:gd name="connsiteY5" fmla="*/ 2035164 h 3527752"/>
                <a:gd name="connsiteX6" fmla="*/ 2064415 w 3318614"/>
                <a:gd name="connsiteY6" fmla="*/ 2315648 h 3527752"/>
                <a:gd name="connsiteX7" fmla="*/ 2290838 w 3318614"/>
                <a:gd name="connsiteY7" fmla="*/ 2237271 h 3527752"/>
                <a:gd name="connsiteX8" fmla="*/ 2473718 w 3318614"/>
                <a:gd name="connsiteY8" fmla="*/ 2080516 h 3527752"/>
                <a:gd name="connsiteX9" fmla="*/ 2508552 w 3318614"/>
                <a:gd name="connsiteY9" fmla="*/ 1758299 h 3527752"/>
                <a:gd name="connsiteX10" fmla="*/ 2543386 w 3318614"/>
                <a:gd name="connsiteY10" fmla="*/ 2019556 h 3527752"/>
                <a:gd name="connsiteX11" fmla="*/ 2508552 w 3318614"/>
                <a:gd name="connsiteY11" fmla="*/ 2124059 h 3527752"/>
                <a:gd name="connsiteX12" fmla="*/ 2752392 w 3318614"/>
                <a:gd name="connsiteY12" fmla="*/ 1949888 h 3527752"/>
                <a:gd name="connsiteX13" fmla="*/ 2839478 w 3318614"/>
                <a:gd name="connsiteY13" fmla="*/ 1880219 h 3527752"/>
                <a:gd name="connsiteX14" fmla="*/ 2717558 w 3318614"/>
                <a:gd name="connsiteY14" fmla="*/ 2054391 h 3527752"/>
                <a:gd name="connsiteX15" fmla="*/ 2665306 w 3318614"/>
                <a:gd name="connsiteY15" fmla="*/ 2097934 h 3527752"/>
                <a:gd name="connsiteX16" fmla="*/ 2848186 w 3318614"/>
                <a:gd name="connsiteY16" fmla="*/ 2028265 h 3527752"/>
                <a:gd name="connsiteX17" fmla="*/ 2874312 w 3318614"/>
                <a:gd name="connsiteY17" fmla="*/ 2010848 h 3527752"/>
                <a:gd name="connsiteX18" fmla="*/ 2769809 w 3318614"/>
                <a:gd name="connsiteY18" fmla="*/ 2097934 h 3527752"/>
                <a:gd name="connsiteX19" fmla="*/ 2595638 w 3318614"/>
                <a:gd name="connsiteY19" fmla="*/ 2124059 h 3527752"/>
                <a:gd name="connsiteX20" fmla="*/ 2404049 w 3318614"/>
                <a:gd name="connsiteY20" fmla="*/ 2254688 h 3527752"/>
                <a:gd name="connsiteX21" fmla="*/ 2421466 w 3318614"/>
                <a:gd name="connsiteY21" fmla="*/ 2428859 h 3527752"/>
                <a:gd name="connsiteX22" fmla="*/ 2552095 w 3318614"/>
                <a:gd name="connsiteY22" fmla="*/ 2472402 h 3527752"/>
                <a:gd name="connsiteX23" fmla="*/ 2726266 w 3318614"/>
                <a:gd name="connsiteY23" fmla="*/ 2402734 h 3527752"/>
                <a:gd name="connsiteX24" fmla="*/ 2856895 w 3318614"/>
                <a:gd name="connsiteY24" fmla="*/ 2394025 h 3527752"/>
                <a:gd name="connsiteX25" fmla="*/ 2891729 w 3318614"/>
                <a:gd name="connsiteY25" fmla="*/ 2280814 h 3527752"/>
                <a:gd name="connsiteX26" fmla="*/ 2883020 w 3318614"/>
                <a:gd name="connsiteY26" fmla="*/ 2115351 h 3527752"/>
                <a:gd name="connsiteX27" fmla="*/ 3048483 w 3318614"/>
                <a:gd name="connsiteY27" fmla="*/ 2036974 h 3527752"/>
                <a:gd name="connsiteX28" fmla="*/ 2926563 w 3318614"/>
                <a:gd name="connsiteY28" fmla="*/ 2124059 h 3527752"/>
                <a:gd name="connsiteX29" fmla="*/ 2917855 w 3318614"/>
                <a:gd name="connsiteY29" fmla="*/ 2211145 h 3527752"/>
                <a:gd name="connsiteX30" fmla="*/ 2935272 w 3318614"/>
                <a:gd name="connsiteY30" fmla="*/ 2359191 h 3527752"/>
                <a:gd name="connsiteX31" fmla="*/ 2943980 w 3318614"/>
                <a:gd name="connsiteY31" fmla="*/ 2402734 h 3527752"/>
                <a:gd name="connsiteX32" fmla="*/ 3046427 w 3318614"/>
                <a:gd name="connsiteY32" fmla="*/ 2336782 h 3527752"/>
                <a:gd name="connsiteX33" fmla="*/ 3074609 w 3318614"/>
                <a:gd name="connsiteY33" fmla="*/ 2176311 h 3527752"/>
                <a:gd name="connsiteX34" fmla="*/ 3092026 w 3318614"/>
                <a:gd name="connsiteY34" fmla="*/ 2385316 h 3527752"/>
                <a:gd name="connsiteX35" fmla="*/ 3013649 w 3318614"/>
                <a:gd name="connsiteY35" fmla="*/ 2463694 h 3527752"/>
                <a:gd name="connsiteX36" fmla="*/ 2752392 w 3318614"/>
                <a:gd name="connsiteY36" fmla="*/ 2428859 h 3527752"/>
                <a:gd name="connsiteX37" fmla="*/ 2560803 w 3318614"/>
                <a:gd name="connsiteY37" fmla="*/ 2585614 h 3527752"/>
                <a:gd name="connsiteX38" fmla="*/ 2595638 w 3318614"/>
                <a:gd name="connsiteY38" fmla="*/ 2707534 h 3527752"/>
                <a:gd name="connsiteX39" fmla="*/ 2743683 w 3318614"/>
                <a:gd name="connsiteY39" fmla="*/ 2794619 h 3527752"/>
                <a:gd name="connsiteX40" fmla="*/ 2856895 w 3318614"/>
                <a:gd name="connsiteY40" fmla="*/ 2768494 h 3527752"/>
                <a:gd name="connsiteX41" fmla="*/ 3022358 w 3318614"/>
                <a:gd name="connsiteY41" fmla="*/ 2629156 h 3527752"/>
                <a:gd name="connsiteX42" fmla="*/ 3118152 w 3318614"/>
                <a:gd name="connsiteY42" fmla="*/ 2550779 h 3527752"/>
                <a:gd name="connsiteX43" fmla="*/ 3205238 w 3318614"/>
                <a:gd name="connsiteY43" fmla="*/ 2611739 h 3527752"/>
                <a:gd name="connsiteX44" fmla="*/ 3109443 w 3318614"/>
                <a:gd name="connsiteY44" fmla="*/ 2603031 h 3527752"/>
                <a:gd name="connsiteX45" fmla="*/ 3004940 w 3318614"/>
                <a:gd name="connsiteY45" fmla="*/ 2742368 h 3527752"/>
                <a:gd name="connsiteX46" fmla="*/ 3187820 w 3318614"/>
                <a:gd name="connsiteY46" fmla="*/ 2742368 h 3527752"/>
                <a:gd name="connsiteX47" fmla="*/ 3318449 w 3318614"/>
                <a:gd name="connsiteY47" fmla="*/ 2794619 h 3527752"/>
                <a:gd name="connsiteX48" fmla="*/ 3161695 w 3318614"/>
                <a:gd name="connsiteY48" fmla="*/ 2777202 h 3527752"/>
                <a:gd name="connsiteX49" fmla="*/ 2909146 w 3318614"/>
                <a:gd name="connsiteY49" fmla="*/ 2838162 h 3527752"/>
                <a:gd name="connsiteX50" fmla="*/ 2952689 w 3318614"/>
                <a:gd name="connsiteY50" fmla="*/ 2838162 h 3527752"/>
                <a:gd name="connsiteX51" fmla="*/ 3085889 w 3318614"/>
                <a:gd name="connsiteY51" fmla="*/ 2983408 h 3527752"/>
                <a:gd name="connsiteX52" fmla="*/ 3013649 w 3318614"/>
                <a:gd name="connsiteY52" fmla="*/ 3142962 h 3527752"/>
                <a:gd name="connsiteX53" fmla="*/ 2999167 w 3318614"/>
                <a:gd name="connsiteY53" fmla="*/ 3005285 h 3527752"/>
                <a:gd name="connsiteX54" fmla="*/ 2813352 w 3318614"/>
                <a:gd name="connsiteY54" fmla="*/ 2829454 h 3527752"/>
                <a:gd name="connsiteX55" fmla="*/ 2726266 w 3318614"/>
                <a:gd name="connsiteY55" fmla="*/ 2820745 h 3527752"/>
                <a:gd name="connsiteX56" fmla="*/ 2848186 w 3318614"/>
                <a:gd name="connsiteY56" fmla="*/ 3021042 h 3527752"/>
                <a:gd name="connsiteX57" fmla="*/ 2943980 w 3318614"/>
                <a:gd name="connsiteY57" fmla="*/ 3108128 h 3527752"/>
                <a:gd name="connsiteX58" fmla="*/ 2978815 w 3318614"/>
                <a:gd name="connsiteY58" fmla="*/ 3064585 h 3527752"/>
                <a:gd name="connsiteX59" fmla="*/ 2961398 w 3318614"/>
                <a:gd name="connsiteY59" fmla="*/ 3169088 h 3527752"/>
                <a:gd name="connsiteX60" fmla="*/ 2769809 w 3318614"/>
                <a:gd name="connsiteY60" fmla="*/ 3082002 h 3527752"/>
                <a:gd name="connsiteX61" fmla="*/ 2656598 w 3318614"/>
                <a:gd name="connsiteY61" fmla="*/ 2855579 h 3527752"/>
                <a:gd name="connsiteX62" fmla="*/ 2491135 w 3318614"/>
                <a:gd name="connsiteY62" fmla="*/ 2812036 h 3527752"/>
                <a:gd name="connsiteX63" fmla="*/ 2386632 w 3318614"/>
                <a:gd name="connsiteY63" fmla="*/ 2899122 h 3527752"/>
                <a:gd name="connsiteX64" fmla="*/ 2412758 w 3318614"/>
                <a:gd name="connsiteY64" fmla="*/ 3082002 h 3527752"/>
                <a:gd name="connsiteX65" fmla="*/ 2525969 w 3318614"/>
                <a:gd name="connsiteY65" fmla="*/ 3230048 h 3527752"/>
                <a:gd name="connsiteX66" fmla="*/ 2900438 w 3318614"/>
                <a:gd name="connsiteY66" fmla="*/ 3439054 h 3527752"/>
                <a:gd name="connsiteX67" fmla="*/ 2543386 w 3318614"/>
                <a:gd name="connsiteY67" fmla="*/ 3299716 h 3527752"/>
                <a:gd name="connsiteX68" fmla="*/ 2499843 w 3318614"/>
                <a:gd name="connsiteY68" fmla="*/ 3386802 h 3527752"/>
                <a:gd name="connsiteX69" fmla="*/ 2534678 w 3318614"/>
                <a:gd name="connsiteY69" fmla="*/ 3491305 h 3527752"/>
                <a:gd name="connsiteX70" fmla="*/ 2639180 w 3318614"/>
                <a:gd name="connsiteY70" fmla="*/ 3526139 h 3527752"/>
                <a:gd name="connsiteX71" fmla="*/ 2482426 w 3318614"/>
                <a:gd name="connsiteY71" fmla="*/ 3500014 h 3527752"/>
                <a:gd name="connsiteX72" fmla="*/ 2473718 w 3318614"/>
                <a:gd name="connsiteY72" fmla="*/ 3317134 h 3527752"/>
                <a:gd name="connsiteX73" fmla="*/ 2386632 w 3318614"/>
                <a:gd name="connsiteY73" fmla="*/ 3142962 h 3527752"/>
                <a:gd name="connsiteX74" fmla="*/ 2316963 w 3318614"/>
                <a:gd name="connsiteY74" fmla="*/ 3308425 h 3527752"/>
                <a:gd name="connsiteX75" fmla="*/ 2238586 w 3318614"/>
                <a:gd name="connsiteY75" fmla="*/ 3430345 h 3527752"/>
                <a:gd name="connsiteX76" fmla="*/ 2290838 w 3318614"/>
                <a:gd name="connsiteY76" fmla="*/ 3508722 h 3527752"/>
                <a:gd name="connsiteX77" fmla="*/ 2195043 w 3318614"/>
                <a:gd name="connsiteY77" fmla="*/ 3421636 h 3527752"/>
                <a:gd name="connsiteX78" fmla="*/ 2325672 w 3318614"/>
                <a:gd name="connsiteY78" fmla="*/ 3195214 h 3527752"/>
                <a:gd name="connsiteX79" fmla="*/ 2290838 w 3318614"/>
                <a:gd name="connsiteY79" fmla="*/ 2942665 h 3527752"/>
                <a:gd name="connsiteX80" fmla="*/ 2142792 w 3318614"/>
                <a:gd name="connsiteY80" fmla="*/ 2925248 h 3527752"/>
                <a:gd name="connsiteX81" fmla="*/ 1942495 w 3318614"/>
                <a:gd name="connsiteY81" fmla="*/ 3090711 h 3527752"/>
                <a:gd name="connsiteX82" fmla="*/ 1994746 w 3318614"/>
                <a:gd name="connsiteY82" fmla="*/ 3291008 h 3527752"/>
                <a:gd name="connsiteX83" fmla="*/ 2090540 w 3318614"/>
                <a:gd name="connsiteY83" fmla="*/ 3404219 h 3527752"/>
                <a:gd name="connsiteX84" fmla="*/ 2064415 w 3318614"/>
                <a:gd name="connsiteY84" fmla="*/ 3517431 h 3527752"/>
                <a:gd name="connsiteX85" fmla="*/ 2046998 w 3318614"/>
                <a:gd name="connsiteY85" fmla="*/ 3369385 h 3527752"/>
                <a:gd name="connsiteX86" fmla="*/ 1933786 w 3318614"/>
                <a:gd name="connsiteY86" fmla="*/ 3203922 h 3527752"/>
                <a:gd name="connsiteX87" fmla="*/ 1881535 w 3318614"/>
                <a:gd name="connsiteY87" fmla="*/ 3186505 h 3527752"/>
                <a:gd name="connsiteX88" fmla="*/ 1716072 w 3318614"/>
                <a:gd name="connsiteY88" fmla="*/ 3421636 h 3527752"/>
                <a:gd name="connsiteX89" fmla="*/ 1672529 w 3318614"/>
                <a:gd name="connsiteY89" fmla="*/ 3517431 h 3527752"/>
                <a:gd name="connsiteX90" fmla="*/ 1724780 w 3318614"/>
                <a:gd name="connsiteY90" fmla="*/ 3282299 h 3527752"/>
                <a:gd name="connsiteX91" fmla="*/ 1750906 w 3318614"/>
                <a:gd name="connsiteY91" fmla="*/ 3203922 h 3527752"/>
                <a:gd name="connsiteX92" fmla="*/ 1533192 w 3318614"/>
                <a:gd name="connsiteY92" fmla="*/ 3273591 h 3527752"/>
                <a:gd name="connsiteX93" fmla="*/ 1428689 w 3318614"/>
                <a:gd name="connsiteY93" fmla="*/ 3291008 h 3527752"/>
                <a:gd name="connsiteX94" fmla="*/ 1602860 w 3318614"/>
                <a:gd name="connsiteY94" fmla="*/ 3212631 h 3527752"/>
                <a:gd name="connsiteX95" fmla="*/ 1724780 w 3318614"/>
                <a:gd name="connsiteY95" fmla="*/ 3186505 h 3527752"/>
                <a:gd name="connsiteX96" fmla="*/ 1994746 w 3318614"/>
                <a:gd name="connsiteY96" fmla="*/ 2960082 h 3527752"/>
                <a:gd name="connsiteX97" fmla="*/ 2055706 w 3318614"/>
                <a:gd name="connsiteY97" fmla="*/ 2829454 h 3527752"/>
                <a:gd name="connsiteX98" fmla="*/ 1916369 w 3318614"/>
                <a:gd name="connsiteY98" fmla="*/ 2751076 h 3527752"/>
                <a:gd name="connsiteX99" fmla="*/ 1698655 w 3318614"/>
                <a:gd name="connsiteY99" fmla="*/ 2846871 h 3527752"/>
                <a:gd name="connsiteX100" fmla="*/ 1611569 w 3318614"/>
                <a:gd name="connsiteY100" fmla="*/ 3021042 h 3527752"/>
                <a:gd name="connsiteX101" fmla="*/ 1689946 w 3318614"/>
                <a:gd name="connsiteY101" fmla="*/ 3082002 h 3527752"/>
                <a:gd name="connsiteX102" fmla="*/ 1568026 w 3318614"/>
                <a:gd name="connsiteY102" fmla="*/ 3082002 h 3527752"/>
                <a:gd name="connsiteX103" fmla="*/ 1655112 w 3318614"/>
                <a:gd name="connsiteY103" fmla="*/ 2838162 h 3527752"/>
                <a:gd name="connsiteX104" fmla="*/ 1437398 w 3318614"/>
                <a:gd name="connsiteY104" fmla="*/ 2820745 h 3527752"/>
                <a:gd name="connsiteX105" fmla="*/ 1306769 w 3318614"/>
                <a:gd name="connsiteY105" fmla="*/ 2759785 h 3527752"/>
                <a:gd name="connsiteX106" fmla="*/ 1385146 w 3318614"/>
                <a:gd name="connsiteY106" fmla="*/ 2716242 h 3527752"/>
                <a:gd name="connsiteX107" fmla="*/ 1437398 w 3318614"/>
                <a:gd name="connsiteY107" fmla="*/ 2785911 h 3527752"/>
                <a:gd name="connsiteX108" fmla="*/ 1611569 w 3318614"/>
                <a:gd name="connsiteY108" fmla="*/ 2794619 h 3527752"/>
                <a:gd name="connsiteX109" fmla="*/ 1794449 w 3318614"/>
                <a:gd name="connsiteY109" fmla="*/ 2742368 h 3527752"/>
                <a:gd name="connsiteX110" fmla="*/ 1968620 w 3318614"/>
                <a:gd name="connsiteY110" fmla="*/ 2611739 h 3527752"/>
                <a:gd name="connsiteX111" fmla="*/ 1898952 w 3318614"/>
                <a:gd name="connsiteY111" fmla="*/ 2298231 h 3527752"/>
                <a:gd name="connsiteX112" fmla="*/ 1446106 w 3318614"/>
                <a:gd name="connsiteY112" fmla="*/ 1688631 h 3527752"/>
                <a:gd name="connsiteX113" fmla="*/ 1074097 w 3318614"/>
                <a:gd name="connsiteY113" fmla="*/ 1204511 h 3527752"/>
                <a:gd name="connsiteX114" fmla="*/ 916192 w 3318614"/>
                <a:gd name="connsiteY114" fmla="*/ 1017427 h 3527752"/>
                <a:gd name="connsiteX115" fmla="*/ 644918 w 3318614"/>
                <a:gd name="connsiteY115" fmla="*/ 1052905 h 3527752"/>
                <a:gd name="connsiteX116" fmla="*/ 296575 w 3318614"/>
                <a:gd name="connsiteY116" fmla="*/ 1131282 h 3527752"/>
                <a:gd name="connsiteX117" fmla="*/ 483 w 3318614"/>
                <a:gd name="connsiteY117" fmla="*/ 1113865 h 3527752"/>
                <a:gd name="connsiteX118" fmla="*/ 235615 w 3318614"/>
                <a:gd name="connsiteY118" fmla="*/ 1105156 h 3527752"/>
                <a:gd name="connsiteX119" fmla="*/ 557832 w 3318614"/>
                <a:gd name="connsiteY119" fmla="*/ 1035488 h 3527752"/>
                <a:gd name="connsiteX120" fmla="*/ 688460 w 3318614"/>
                <a:gd name="connsiteY120" fmla="*/ 1009362 h 3527752"/>
                <a:gd name="connsiteX121" fmla="*/ 392369 w 3318614"/>
                <a:gd name="connsiteY121" fmla="*/ 896151 h 3527752"/>
                <a:gd name="connsiteX122" fmla="*/ 244323 w 3318614"/>
                <a:gd name="connsiteY122" fmla="*/ 756814 h 3527752"/>
                <a:gd name="connsiteX123" fmla="*/ 165946 w 3318614"/>
                <a:gd name="connsiteY123" fmla="*/ 504265 h 3527752"/>
                <a:gd name="connsiteX124" fmla="*/ 279158 w 3318614"/>
                <a:gd name="connsiteY124" fmla="*/ 687145 h 3527752"/>
                <a:gd name="connsiteX125" fmla="*/ 374952 w 3318614"/>
                <a:gd name="connsiteY125" fmla="*/ 861316 h 3527752"/>
                <a:gd name="connsiteX126" fmla="*/ 679752 w 3318614"/>
                <a:gd name="connsiteY126" fmla="*/ 939694 h 3527752"/>
                <a:gd name="connsiteX127" fmla="*/ 766838 w 3318614"/>
                <a:gd name="connsiteY127" fmla="*/ 878734 h 3527752"/>
                <a:gd name="connsiteX128" fmla="*/ 618792 w 3318614"/>
                <a:gd name="connsiteY128" fmla="*/ 495556 h 3527752"/>
                <a:gd name="connsiteX129" fmla="*/ 507165 w 3318614"/>
                <a:gd name="connsiteY129" fmla="*/ 278498 h 3527752"/>
                <a:gd name="connsiteX130" fmla="*/ 538603 w 3318614"/>
                <a:gd name="connsiteY130" fmla="*/ 40329 h 3527752"/>
                <a:gd name="connsiteX131" fmla="*/ 609600 w 3318614"/>
                <a:gd name="connsiteY131" fmla="*/ 300938 h 3527752"/>
                <a:gd name="connsiteX132" fmla="*/ 878364 w 3318614"/>
                <a:gd name="connsiteY132" fmla="*/ 848440 h 3527752"/>
                <a:gd name="connsiteX133" fmla="*/ 786330 w 3318614"/>
                <a:gd name="connsiteY133" fmla="*/ 247845 h 3527752"/>
                <a:gd name="connsiteX134" fmla="*/ 932813 w 3318614"/>
                <a:gd name="connsiteY134" fmla="*/ 51663 h 3527752"/>
                <a:gd name="connsiteX0" fmla="*/ 942214 w 3318614"/>
                <a:gd name="connsiteY0" fmla="*/ 600997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1028019 w 3318614"/>
                <a:gd name="connsiteY0" fmla="*/ 570928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433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932813 w 3318614"/>
                <a:gd name="connsiteY136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875120 w 3318614"/>
                <a:gd name="connsiteY136" fmla="*/ 297907 h 3527509"/>
                <a:gd name="connsiteX0" fmla="*/ 930638 w 3318614"/>
                <a:gd name="connsiteY0" fmla="*/ 1022485 h 3757603"/>
                <a:gd name="connsiteX1" fmla="*/ 1037874 w 3318614"/>
                <a:gd name="connsiteY1" fmla="*/ 779330 h 3757603"/>
                <a:gd name="connsiteX2" fmla="*/ 1144223 w 3318614"/>
                <a:gd name="connsiteY2" fmla="*/ 540539 h 3757603"/>
                <a:gd name="connsiteX3" fmla="*/ 1317819 w 3318614"/>
                <a:gd name="connsiteY3" fmla="*/ 231338 h 3757603"/>
                <a:gd name="connsiteX4" fmla="*/ 1198621 w 3318614"/>
                <a:gd name="connsiteY4" fmla="*/ 630192 h 3757603"/>
                <a:gd name="connsiteX5" fmla="*/ 1013152 w 3318614"/>
                <a:gd name="connsiteY5" fmla="*/ 1103658 h 3757603"/>
                <a:gd name="connsiteX6" fmla="*/ 1779263 w 3318614"/>
                <a:gd name="connsiteY6" fmla="*/ 2265015 h 3757603"/>
                <a:gd name="connsiteX7" fmla="*/ 2064415 w 3318614"/>
                <a:gd name="connsiteY7" fmla="*/ 2545499 h 3757603"/>
                <a:gd name="connsiteX8" fmla="*/ 2290838 w 3318614"/>
                <a:gd name="connsiteY8" fmla="*/ 2467122 h 3757603"/>
                <a:gd name="connsiteX9" fmla="*/ 2473718 w 3318614"/>
                <a:gd name="connsiteY9" fmla="*/ 2310367 h 3757603"/>
                <a:gd name="connsiteX10" fmla="*/ 2508552 w 3318614"/>
                <a:gd name="connsiteY10" fmla="*/ 1988150 h 3757603"/>
                <a:gd name="connsiteX11" fmla="*/ 2543386 w 3318614"/>
                <a:gd name="connsiteY11" fmla="*/ 2249407 h 3757603"/>
                <a:gd name="connsiteX12" fmla="*/ 2508552 w 3318614"/>
                <a:gd name="connsiteY12" fmla="*/ 2353910 h 3757603"/>
                <a:gd name="connsiteX13" fmla="*/ 2752392 w 3318614"/>
                <a:gd name="connsiteY13" fmla="*/ 2179739 h 3757603"/>
                <a:gd name="connsiteX14" fmla="*/ 2839478 w 3318614"/>
                <a:gd name="connsiteY14" fmla="*/ 2110070 h 3757603"/>
                <a:gd name="connsiteX15" fmla="*/ 2717558 w 3318614"/>
                <a:gd name="connsiteY15" fmla="*/ 2284242 h 3757603"/>
                <a:gd name="connsiteX16" fmla="*/ 2665306 w 3318614"/>
                <a:gd name="connsiteY16" fmla="*/ 2327785 h 3757603"/>
                <a:gd name="connsiteX17" fmla="*/ 2848186 w 3318614"/>
                <a:gd name="connsiteY17" fmla="*/ 2258116 h 3757603"/>
                <a:gd name="connsiteX18" fmla="*/ 2874312 w 3318614"/>
                <a:gd name="connsiteY18" fmla="*/ 2240699 h 3757603"/>
                <a:gd name="connsiteX19" fmla="*/ 2769809 w 3318614"/>
                <a:gd name="connsiteY19" fmla="*/ 2327785 h 3757603"/>
                <a:gd name="connsiteX20" fmla="*/ 2595638 w 3318614"/>
                <a:gd name="connsiteY20" fmla="*/ 2353910 h 3757603"/>
                <a:gd name="connsiteX21" fmla="*/ 2404049 w 3318614"/>
                <a:gd name="connsiteY21" fmla="*/ 2484539 h 3757603"/>
                <a:gd name="connsiteX22" fmla="*/ 2421466 w 3318614"/>
                <a:gd name="connsiteY22" fmla="*/ 2658710 h 3757603"/>
                <a:gd name="connsiteX23" fmla="*/ 2552095 w 3318614"/>
                <a:gd name="connsiteY23" fmla="*/ 2702253 h 3757603"/>
                <a:gd name="connsiteX24" fmla="*/ 2726266 w 3318614"/>
                <a:gd name="connsiteY24" fmla="*/ 2632585 h 3757603"/>
                <a:gd name="connsiteX25" fmla="*/ 2856895 w 3318614"/>
                <a:gd name="connsiteY25" fmla="*/ 2623876 h 3757603"/>
                <a:gd name="connsiteX26" fmla="*/ 2891729 w 3318614"/>
                <a:gd name="connsiteY26" fmla="*/ 2510665 h 3757603"/>
                <a:gd name="connsiteX27" fmla="*/ 2883020 w 3318614"/>
                <a:gd name="connsiteY27" fmla="*/ 2345202 h 3757603"/>
                <a:gd name="connsiteX28" fmla="*/ 3048483 w 3318614"/>
                <a:gd name="connsiteY28" fmla="*/ 2266825 h 3757603"/>
                <a:gd name="connsiteX29" fmla="*/ 2926563 w 3318614"/>
                <a:gd name="connsiteY29" fmla="*/ 2353910 h 3757603"/>
                <a:gd name="connsiteX30" fmla="*/ 2917855 w 3318614"/>
                <a:gd name="connsiteY30" fmla="*/ 2440996 h 3757603"/>
                <a:gd name="connsiteX31" fmla="*/ 2935272 w 3318614"/>
                <a:gd name="connsiteY31" fmla="*/ 2589042 h 3757603"/>
                <a:gd name="connsiteX32" fmla="*/ 2943980 w 3318614"/>
                <a:gd name="connsiteY32" fmla="*/ 2632585 h 3757603"/>
                <a:gd name="connsiteX33" fmla="*/ 3046427 w 3318614"/>
                <a:gd name="connsiteY33" fmla="*/ 2566633 h 3757603"/>
                <a:gd name="connsiteX34" fmla="*/ 3074609 w 3318614"/>
                <a:gd name="connsiteY34" fmla="*/ 2406162 h 3757603"/>
                <a:gd name="connsiteX35" fmla="*/ 3092026 w 3318614"/>
                <a:gd name="connsiteY35" fmla="*/ 2615167 h 3757603"/>
                <a:gd name="connsiteX36" fmla="*/ 3013649 w 3318614"/>
                <a:gd name="connsiteY36" fmla="*/ 2693545 h 3757603"/>
                <a:gd name="connsiteX37" fmla="*/ 2752392 w 3318614"/>
                <a:gd name="connsiteY37" fmla="*/ 2658710 h 3757603"/>
                <a:gd name="connsiteX38" fmla="*/ 2560803 w 3318614"/>
                <a:gd name="connsiteY38" fmla="*/ 2815465 h 3757603"/>
                <a:gd name="connsiteX39" fmla="*/ 2595638 w 3318614"/>
                <a:gd name="connsiteY39" fmla="*/ 2937385 h 3757603"/>
                <a:gd name="connsiteX40" fmla="*/ 2743683 w 3318614"/>
                <a:gd name="connsiteY40" fmla="*/ 3024470 h 3757603"/>
                <a:gd name="connsiteX41" fmla="*/ 2856895 w 3318614"/>
                <a:gd name="connsiteY41" fmla="*/ 2998345 h 3757603"/>
                <a:gd name="connsiteX42" fmla="*/ 3022358 w 3318614"/>
                <a:gd name="connsiteY42" fmla="*/ 2859007 h 3757603"/>
                <a:gd name="connsiteX43" fmla="*/ 3118152 w 3318614"/>
                <a:gd name="connsiteY43" fmla="*/ 2780630 h 3757603"/>
                <a:gd name="connsiteX44" fmla="*/ 3205238 w 3318614"/>
                <a:gd name="connsiteY44" fmla="*/ 2841590 h 3757603"/>
                <a:gd name="connsiteX45" fmla="*/ 3109443 w 3318614"/>
                <a:gd name="connsiteY45" fmla="*/ 2832882 h 3757603"/>
                <a:gd name="connsiteX46" fmla="*/ 3004940 w 3318614"/>
                <a:gd name="connsiteY46" fmla="*/ 2972219 h 3757603"/>
                <a:gd name="connsiteX47" fmla="*/ 3187820 w 3318614"/>
                <a:gd name="connsiteY47" fmla="*/ 2972219 h 3757603"/>
                <a:gd name="connsiteX48" fmla="*/ 3318449 w 3318614"/>
                <a:gd name="connsiteY48" fmla="*/ 3024470 h 3757603"/>
                <a:gd name="connsiteX49" fmla="*/ 3161695 w 3318614"/>
                <a:gd name="connsiteY49" fmla="*/ 3007053 h 3757603"/>
                <a:gd name="connsiteX50" fmla="*/ 2909146 w 3318614"/>
                <a:gd name="connsiteY50" fmla="*/ 3068013 h 3757603"/>
                <a:gd name="connsiteX51" fmla="*/ 2952689 w 3318614"/>
                <a:gd name="connsiteY51" fmla="*/ 3068013 h 3757603"/>
                <a:gd name="connsiteX52" fmla="*/ 3085889 w 3318614"/>
                <a:gd name="connsiteY52" fmla="*/ 3213259 h 3757603"/>
                <a:gd name="connsiteX53" fmla="*/ 3013649 w 3318614"/>
                <a:gd name="connsiteY53" fmla="*/ 3372813 h 3757603"/>
                <a:gd name="connsiteX54" fmla="*/ 2999167 w 3318614"/>
                <a:gd name="connsiteY54" fmla="*/ 3235136 h 3757603"/>
                <a:gd name="connsiteX55" fmla="*/ 2813352 w 3318614"/>
                <a:gd name="connsiteY55" fmla="*/ 3059305 h 3757603"/>
                <a:gd name="connsiteX56" fmla="*/ 2726266 w 3318614"/>
                <a:gd name="connsiteY56" fmla="*/ 3050596 h 3757603"/>
                <a:gd name="connsiteX57" fmla="*/ 2848186 w 3318614"/>
                <a:gd name="connsiteY57" fmla="*/ 3250893 h 3757603"/>
                <a:gd name="connsiteX58" fmla="*/ 2943980 w 3318614"/>
                <a:gd name="connsiteY58" fmla="*/ 3337979 h 3757603"/>
                <a:gd name="connsiteX59" fmla="*/ 2978815 w 3318614"/>
                <a:gd name="connsiteY59" fmla="*/ 3294436 h 3757603"/>
                <a:gd name="connsiteX60" fmla="*/ 2961398 w 3318614"/>
                <a:gd name="connsiteY60" fmla="*/ 3398939 h 3757603"/>
                <a:gd name="connsiteX61" fmla="*/ 2769809 w 3318614"/>
                <a:gd name="connsiteY61" fmla="*/ 3311853 h 3757603"/>
                <a:gd name="connsiteX62" fmla="*/ 2656598 w 3318614"/>
                <a:gd name="connsiteY62" fmla="*/ 3085430 h 3757603"/>
                <a:gd name="connsiteX63" fmla="*/ 2491135 w 3318614"/>
                <a:gd name="connsiteY63" fmla="*/ 3041887 h 3757603"/>
                <a:gd name="connsiteX64" fmla="*/ 2386632 w 3318614"/>
                <a:gd name="connsiteY64" fmla="*/ 3128973 h 3757603"/>
                <a:gd name="connsiteX65" fmla="*/ 2412758 w 3318614"/>
                <a:gd name="connsiteY65" fmla="*/ 3311853 h 3757603"/>
                <a:gd name="connsiteX66" fmla="*/ 2525969 w 3318614"/>
                <a:gd name="connsiteY66" fmla="*/ 3459899 h 3757603"/>
                <a:gd name="connsiteX67" fmla="*/ 2900438 w 3318614"/>
                <a:gd name="connsiteY67" fmla="*/ 3668905 h 3757603"/>
                <a:gd name="connsiteX68" fmla="*/ 2543386 w 3318614"/>
                <a:gd name="connsiteY68" fmla="*/ 3529567 h 3757603"/>
                <a:gd name="connsiteX69" fmla="*/ 2499843 w 3318614"/>
                <a:gd name="connsiteY69" fmla="*/ 3616653 h 3757603"/>
                <a:gd name="connsiteX70" fmla="*/ 2534678 w 3318614"/>
                <a:gd name="connsiteY70" fmla="*/ 3721156 h 3757603"/>
                <a:gd name="connsiteX71" fmla="*/ 2639180 w 3318614"/>
                <a:gd name="connsiteY71" fmla="*/ 3755990 h 3757603"/>
                <a:gd name="connsiteX72" fmla="*/ 2482426 w 3318614"/>
                <a:gd name="connsiteY72" fmla="*/ 3729865 h 3757603"/>
                <a:gd name="connsiteX73" fmla="*/ 2473718 w 3318614"/>
                <a:gd name="connsiteY73" fmla="*/ 3546985 h 3757603"/>
                <a:gd name="connsiteX74" fmla="*/ 2386632 w 3318614"/>
                <a:gd name="connsiteY74" fmla="*/ 3372813 h 3757603"/>
                <a:gd name="connsiteX75" fmla="*/ 2316963 w 3318614"/>
                <a:gd name="connsiteY75" fmla="*/ 3538276 h 3757603"/>
                <a:gd name="connsiteX76" fmla="*/ 2238586 w 3318614"/>
                <a:gd name="connsiteY76" fmla="*/ 3660196 h 3757603"/>
                <a:gd name="connsiteX77" fmla="*/ 2290838 w 3318614"/>
                <a:gd name="connsiteY77" fmla="*/ 3738573 h 3757603"/>
                <a:gd name="connsiteX78" fmla="*/ 2195043 w 3318614"/>
                <a:gd name="connsiteY78" fmla="*/ 3651487 h 3757603"/>
                <a:gd name="connsiteX79" fmla="*/ 2325672 w 3318614"/>
                <a:gd name="connsiteY79" fmla="*/ 3425065 h 3757603"/>
                <a:gd name="connsiteX80" fmla="*/ 2290838 w 3318614"/>
                <a:gd name="connsiteY80" fmla="*/ 3172516 h 3757603"/>
                <a:gd name="connsiteX81" fmla="*/ 2142792 w 3318614"/>
                <a:gd name="connsiteY81" fmla="*/ 3155099 h 3757603"/>
                <a:gd name="connsiteX82" fmla="*/ 1942495 w 3318614"/>
                <a:gd name="connsiteY82" fmla="*/ 3320562 h 3757603"/>
                <a:gd name="connsiteX83" fmla="*/ 1994746 w 3318614"/>
                <a:gd name="connsiteY83" fmla="*/ 3520859 h 3757603"/>
                <a:gd name="connsiteX84" fmla="*/ 2090540 w 3318614"/>
                <a:gd name="connsiteY84" fmla="*/ 3634070 h 3757603"/>
                <a:gd name="connsiteX85" fmla="*/ 2064415 w 3318614"/>
                <a:gd name="connsiteY85" fmla="*/ 3747282 h 3757603"/>
                <a:gd name="connsiteX86" fmla="*/ 2046998 w 3318614"/>
                <a:gd name="connsiteY86" fmla="*/ 3599236 h 3757603"/>
                <a:gd name="connsiteX87" fmla="*/ 1933786 w 3318614"/>
                <a:gd name="connsiteY87" fmla="*/ 3433773 h 3757603"/>
                <a:gd name="connsiteX88" fmla="*/ 1881535 w 3318614"/>
                <a:gd name="connsiteY88" fmla="*/ 3416356 h 3757603"/>
                <a:gd name="connsiteX89" fmla="*/ 1716072 w 3318614"/>
                <a:gd name="connsiteY89" fmla="*/ 3651487 h 3757603"/>
                <a:gd name="connsiteX90" fmla="*/ 1672529 w 3318614"/>
                <a:gd name="connsiteY90" fmla="*/ 3747282 h 3757603"/>
                <a:gd name="connsiteX91" fmla="*/ 1724780 w 3318614"/>
                <a:gd name="connsiteY91" fmla="*/ 3512150 h 3757603"/>
                <a:gd name="connsiteX92" fmla="*/ 1750906 w 3318614"/>
                <a:gd name="connsiteY92" fmla="*/ 3433773 h 3757603"/>
                <a:gd name="connsiteX93" fmla="*/ 1533192 w 3318614"/>
                <a:gd name="connsiteY93" fmla="*/ 3503442 h 3757603"/>
                <a:gd name="connsiteX94" fmla="*/ 1428689 w 3318614"/>
                <a:gd name="connsiteY94" fmla="*/ 3520859 h 3757603"/>
                <a:gd name="connsiteX95" fmla="*/ 1602860 w 3318614"/>
                <a:gd name="connsiteY95" fmla="*/ 3442482 h 3757603"/>
                <a:gd name="connsiteX96" fmla="*/ 1724780 w 3318614"/>
                <a:gd name="connsiteY96" fmla="*/ 3416356 h 3757603"/>
                <a:gd name="connsiteX97" fmla="*/ 1994746 w 3318614"/>
                <a:gd name="connsiteY97" fmla="*/ 3189933 h 3757603"/>
                <a:gd name="connsiteX98" fmla="*/ 2055706 w 3318614"/>
                <a:gd name="connsiteY98" fmla="*/ 3059305 h 3757603"/>
                <a:gd name="connsiteX99" fmla="*/ 1916369 w 3318614"/>
                <a:gd name="connsiteY99" fmla="*/ 2980927 h 3757603"/>
                <a:gd name="connsiteX100" fmla="*/ 1698655 w 3318614"/>
                <a:gd name="connsiteY100" fmla="*/ 3076722 h 3757603"/>
                <a:gd name="connsiteX101" fmla="*/ 1611569 w 3318614"/>
                <a:gd name="connsiteY101" fmla="*/ 3250893 h 3757603"/>
                <a:gd name="connsiteX102" fmla="*/ 1689946 w 3318614"/>
                <a:gd name="connsiteY102" fmla="*/ 3311853 h 3757603"/>
                <a:gd name="connsiteX103" fmla="*/ 1568026 w 3318614"/>
                <a:gd name="connsiteY103" fmla="*/ 3311853 h 3757603"/>
                <a:gd name="connsiteX104" fmla="*/ 1655112 w 3318614"/>
                <a:gd name="connsiteY104" fmla="*/ 3068013 h 3757603"/>
                <a:gd name="connsiteX105" fmla="*/ 1437398 w 3318614"/>
                <a:gd name="connsiteY105" fmla="*/ 3050596 h 3757603"/>
                <a:gd name="connsiteX106" fmla="*/ 1306769 w 3318614"/>
                <a:gd name="connsiteY106" fmla="*/ 2989636 h 3757603"/>
                <a:gd name="connsiteX107" fmla="*/ 1385146 w 3318614"/>
                <a:gd name="connsiteY107" fmla="*/ 2946093 h 3757603"/>
                <a:gd name="connsiteX108" fmla="*/ 1437398 w 3318614"/>
                <a:gd name="connsiteY108" fmla="*/ 3015762 h 3757603"/>
                <a:gd name="connsiteX109" fmla="*/ 1611569 w 3318614"/>
                <a:gd name="connsiteY109" fmla="*/ 3024470 h 3757603"/>
                <a:gd name="connsiteX110" fmla="*/ 1794449 w 3318614"/>
                <a:gd name="connsiteY110" fmla="*/ 2972219 h 3757603"/>
                <a:gd name="connsiteX111" fmla="*/ 1968620 w 3318614"/>
                <a:gd name="connsiteY111" fmla="*/ 2841590 h 3757603"/>
                <a:gd name="connsiteX112" fmla="*/ 1898952 w 3318614"/>
                <a:gd name="connsiteY112" fmla="*/ 2528082 h 3757603"/>
                <a:gd name="connsiteX113" fmla="*/ 1446106 w 3318614"/>
                <a:gd name="connsiteY113" fmla="*/ 1918482 h 3757603"/>
                <a:gd name="connsiteX114" fmla="*/ 1074097 w 3318614"/>
                <a:gd name="connsiteY114" fmla="*/ 1434362 h 3757603"/>
                <a:gd name="connsiteX115" fmla="*/ 916192 w 3318614"/>
                <a:gd name="connsiteY115" fmla="*/ 1247278 h 3757603"/>
                <a:gd name="connsiteX116" fmla="*/ 644918 w 3318614"/>
                <a:gd name="connsiteY116" fmla="*/ 1282756 h 3757603"/>
                <a:gd name="connsiteX117" fmla="*/ 296575 w 3318614"/>
                <a:gd name="connsiteY117" fmla="*/ 1361133 h 3757603"/>
                <a:gd name="connsiteX118" fmla="*/ 483 w 3318614"/>
                <a:gd name="connsiteY118" fmla="*/ 1343716 h 3757603"/>
                <a:gd name="connsiteX119" fmla="*/ 235615 w 3318614"/>
                <a:gd name="connsiteY119" fmla="*/ 1335007 h 3757603"/>
                <a:gd name="connsiteX120" fmla="*/ 557832 w 3318614"/>
                <a:gd name="connsiteY120" fmla="*/ 1265339 h 3757603"/>
                <a:gd name="connsiteX121" fmla="*/ 688460 w 3318614"/>
                <a:gd name="connsiteY121" fmla="*/ 1239213 h 3757603"/>
                <a:gd name="connsiteX122" fmla="*/ 392369 w 3318614"/>
                <a:gd name="connsiteY122" fmla="*/ 1126002 h 3757603"/>
                <a:gd name="connsiteX123" fmla="*/ 244323 w 3318614"/>
                <a:gd name="connsiteY123" fmla="*/ 986665 h 3757603"/>
                <a:gd name="connsiteX124" fmla="*/ 165946 w 3318614"/>
                <a:gd name="connsiteY124" fmla="*/ 734116 h 3757603"/>
                <a:gd name="connsiteX125" fmla="*/ 279158 w 3318614"/>
                <a:gd name="connsiteY125" fmla="*/ 916996 h 3757603"/>
                <a:gd name="connsiteX126" fmla="*/ 374952 w 3318614"/>
                <a:gd name="connsiteY126" fmla="*/ 1091167 h 3757603"/>
                <a:gd name="connsiteX127" fmla="*/ 679752 w 3318614"/>
                <a:gd name="connsiteY127" fmla="*/ 1169545 h 3757603"/>
                <a:gd name="connsiteX128" fmla="*/ 766838 w 3318614"/>
                <a:gd name="connsiteY128" fmla="*/ 1108585 h 3757603"/>
                <a:gd name="connsiteX129" fmla="*/ 618792 w 3318614"/>
                <a:gd name="connsiteY129" fmla="*/ 725407 h 3757603"/>
                <a:gd name="connsiteX130" fmla="*/ 507165 w 3318614"/>
                <a:gd name="connsiteY130" fmla="*/ 508349 h 3757603"/>
                <a:gd name="connsiteX131" fmla="*/ 538603 w 3318614"/>
                <a:gd name="connsiteY131" fmla="*/ 270180 h 3757603"/>
                <a:gd name="connsiteX132" fmla="*/ 609600 w 3318614"/>
                <a:gd name="connsiteY132" fmla="*/ 530789 h 3757603"/>
                <a:gd name="connsiteX133" fmla="*/ 878364 w 3318614"/>
                <a:gd name="connsiteY133" fmla="*/ 1078291 h 3757603"/>
                <a:gd name="connsiteX134" fmla="*/ 786330 w 3318614"/>
                <a:gd name="connsiteY134" fmla="*/ 477696 h 3757603"/>
                <a:gd name="connsiteX135" fmla="*/ 849208 w 3318614"/>
                <a:gd name="connsiteY135" fmla="*/ 1356 h 3757603"/>
                <a:gd name="connsiteX136" fmla="*/ 875120 w 3318614"/>
                <a:gd name="connsiteY136" fmla="*/ 528001 h 3757603"/>
                <a:gd name="connsiteX0" fmla="*/ 930638 w 3318614"/>
                <a:gd name="connsiteY0" fmla="*/ 1022890 h 3758008"/>
                <a:gd name="connsiteX1" fmla="*/ 1037874 w 3318614"/>
                <a:gd name="connsiteY1" fmla="*/ 779735 h 3758008"/>
                <a:gd name="connsiteX2" fmla="*/ 1144223 w 3318614"/>
                <a:gd name="connsiteY2" fmla="*/ 540944 h 3758008"/>
                <a:gd name="connsiteX3" fmla="*/ 1317819 w 3318614"/>
                <a:gd name="connsiteY3" fmla="*/ 231743 h 3758008"/>
                <a:gd name="connsiteX4" fmla="*/ 1198621 w 3318614"/>
                <a:gd name="connsiteY4" fmla="*/ 630597 h 3758008"/>
                <a:gd name="connsiteX5" fmla="*/ 1013152 w 3318614"/>
                <a:gd name="connsiteY5" fmla="*/ 1104063 h 3758008"/>
                <a:gd name="connsiteX6" fmla="*/ 1779263 w 3318614"/>
                <a:gd name="connsiteY6" fmla="*/ 2265420 h 3758008"/>
                <a:gd name="connsiteX7" fmla="*/ 2064415 w 3318614"/>
                <a:gd name="connsiteY7" fmla="*/ 2545904 h 3758008"/>
                <a:gd name="connsiteX8" fmla="*/ 2290838 w 3318614"/>
                <a:gd name="connsiteY8" fmla="*/ 2467527 h 3758008"/>
                <a:gd name="connsiteX9" fmla="*/ 2473718 w 3318614"/>
                <a:gd name="connsiteY9" fmla="*/ 2310772 h 3758008"/>
                <a:gd name="connsiteX10" fmla="*/ 2508552 w 3318614"/>
                <a:gd name="connsiteY10" fmla="*/ 1988555 h 3758008"/>
                <a:gd name="connsiteX11" fmla="*/ 2543386 w 3318614"/>
                <a:gd name="connsiteY11" fmla="*/ 2249812 h 3758008"/>
                <a:gd name="connsiteX12" fmla="*/ 2508552 w 3318614"/>
                <a:gd name="connsiteY12" fmla="*/ 2354315 h 3758008"/>
                <a:gd name="connsiteX13" fmla="*/ 2752392 w 3318614"/>
                <a:gd name="connsiteY13" fmla="*/ 2180144 h 3758008"/>
                <a:gd name="connsiteX14" fmla="*/ 2839478 w 3318614"/>
                <a:gd name="connsiteY14" fmla="*/ 2110475 h 3758008"/>
                <a:gd name="connsiteX15" fmla="*/ 2717558 w 3318614"/>
                <a:gd name="connsiteY15" fmla="*/ 2284647 h 3758008"/>
                <a:gd name="connsiteX16" fmla="*/ 2665306 w 3318614"/>
                <a:gd name="connsiteY16" fmla="*/ 2328190 h 3758008"/>
                <a:gd name="connsiteX17" fmla="*/ 2848186 w 3318614"/>
                <a:gd name="connsiteY17" fmla="*/ 2258521 h 3758008"/>
                <a:gd name="connsiteX18" fmla="*/ 2874312 w 3318614"/>
                <a:gd name="connsiteY18" fmla="*/ 2241104 h 3758008"/>
                <a:gd name="connsiteX19" fmla="*/ 2769809 w 3318614"/>
                <a:gd name="connsiteY19" fmla="*/ 2328190 h 3758008"/>
                <a:gd name="connsiteX20" fmla="*/ 2595638 w 3318614"/>
                <a:gd name="connsiteY20" fmla="*/ 2354315 h 3758008"/>
                <a:gd name="connsiteX21" fmla="*/ 2404049 w 3318614"/>
                <a:gd name="connsiteY21" fmla="*/ 2484944 h 3758008"/>
                <a:gd name="connsiteX22" fmla="*/ 2421466 w 3318614"/>
                <a:gd name="connsiteY22" fmla="*/ 2659115 h 3758008"/>
                <a:gd name="connsiteX23" fmla="*/ 2552095 w 3318614"/>
                <a:gd name="connsiteY23" fmla="*/ 2702658 h 3758008"/>
                <a:gd name="connsiteX24" fmla="*/ 2726266 w 3318614"/>
                <a:gd name="connsiteY24" fmla="*/ 2632990 h 3758008"/>
                <a:gd name="connsiteX25" fmla="*/ 2856895 w 3318614"/>
                <a:gd name="connsiteY25" fmla="*/ 2624281 h 3758008"/>
                <a:gd name="connsiteX26" fmla="*/ 2891729 w 3318614"/>
                <a:gd name="connsiteY26" fmla="*/ 2511070 h 3758008"/>
                <a:gd name="connsiteX27" fmla="*/ 2883020 w 3318614"/>
                <a:gd name="connsiteY27" fmla="*/ 2345607 h 3758008"/>
                <a:gd name="connsiteX28" fmla="*/ 3048483 w 3318614"/>
                <a:gd name="connsiteY28" fmla="*/ 2267230 h 3758008"/>
                <a:gd name="connsiteX29" fmla="*/ 2926563 w 3318614"/>
                <a:gd name="connsiteY29" fmla="*/ 2354315 h 3758008"/>
                <a:gd name="connsiteX30" fmla="*/ 2917855 w 3318614"/>
                <a:gd name="connsiteY30" fmla="*/ 2441401 h 3758008"/>
                <a:gd name="connsiteX31" fmla="*/ 2935272 w 3318614"/>
                <a:gd name="connsiteY31" fmla="*/ 2589447 h 3758008"/>
                <a:gd name="connsiteX32" fmla="*/ 2943980 w 3318614"/>
                <a:gd name="connsiteY32" fmla="*/ 2632990 h 3758008"/>
                <a:gd name="connsiteX33" fmla="*/ 3046427 w 3318614"/>
                <a:gd name="connsiteY33" fmla="*/ 2567038 h 3758008"/>
                <a:gd name="connsiteX34" fmla="*/ 3074609 w 3318614"/>
                <a:gd name="connsiteY34" fmla="*/ 2406567 h 3758008"/>
                <a:gd name="connsiteX35" fmla="*/ 3092026 w 3318614"/>
                <a:gd name="connsiteY35" fmla="*/ 2615572 h 3758008"/>
                <a:gd name="connsiteX36" fmla="*/ 3013649 w 3318614"/>
                <a:gd name="connsiteY36" fmla="*/ 2693950 h 3758008"/>
                <a:gd name="connsiteX37" fmla="*/ 2752392 w 3318614"/>
                <a:gd name="connsiteY37" fmla="*/ 2659115 h 3758008"/>
                <a:gd name="connsiteX38" fmla="*/ 2560803 w 3318614"/>
                <a:gd name="connsiteY38" fmla="*/ 2815870 h 3758008"/>
                <a:gd name="connsiteX39" fmla="*/ 2595638 w 3318614"/>
                <a:gd name="connsiteY39" fmla="*/ 2937790 h 3758008"/>
                <a:gd name="connsiteX40" fmla="*/ 2743683 w 3318614"/>
                <a:gd name="connsiteY40" fmla="*/ 3024875 h 3758008"/>
                <a:gd name="connsiteX41" fmla="*/ 2856895 w 3318614"/>
                <a:gd name="connsiteY41" fmla="*/ 2998750 h 3758008"/>
                <a:gd name="connsiteX42" fmla="*/ 3022358 w 3318614"/>
                <a:gd name="connsiteY42" fmla="*/ 2859412 h 3758008"/>
                <a:gd name="connsiteX43" fmla="*/ 3118152 w 3318614"/>
                <a:gd name="connsiteY43" fmla="*/ 2781035 h 3758008"/>
                <a:gd name="connsiteX44" fmla="*/ 3205238 w 3318614"/>
                <a:gd name="connsiteY44" fmla="*/ 2841995 h 3758008"/>
                <a:gd name="connsiteX45" fmla="*/ 3109443 w 3318614"/>
                <a:gd name="connsiteY45" fmla="*/ 2833287 h 3758008"/>
                <a:gd name="connsiteX46" fmla="*/ 3004940 w 3318614"/>
                <a:gd name="connsiteY46" fmla="*/ 2972624 h 3758008"/>
                <a:gd name="connsiteX47" fmla="*/ 3187820 w 3318614"/>
                <a:gd name="connsiteY47" fmla="*/ 2972624 h 3758008"/>
                <a:gd name="connsiteX48" fmla="*/ 3318449 w 3318614"/>
                <a:gd name="connsiteY48" fmla="*/ 3024875 h 3758008"/>
                <a:gd name="connsiteX49" fmla="*/ 3161695 w 3318614"/>
                <a:gd name="connsiteY49" fmla="*/ 3007458 h 3758008"/>
                <a:gd name="connsiteX50" fmla="*/ 2909146 w 3318614"/>
                <a:gd name="connsiteY50" fmla="*/ 3068418 h 3758008"/>
                <a:gd name="connsiteX51" fmla="*/ 2952689 w 3318614"/>
                <a:gd name="connsiteY51" fmla="*/ 3068418 h 3758008"/>
                <a:gd name="connsiteX52" fmla="*/ 3085889 w 3318614"/>
                <a:gd name="connsiteY52" fmla="*/ 3213664 h 3758008"/>
                <a:gd name="connsiteX53" fmla="*/ 3013649 w 3318614"/>
                <a:gd name="connsiteY53" fmla="*/ 3373218 h 3758008"/>
                <a:gd name="connsiteX54" fmla="*/ 2999167 w 3318614"/>
                <a:gd name="connsiteY54" fmla="*/ 3235541 h 3758008"/>
                <a:gd name="connsiteX55" fmla="*/ 2813352 w 3318614"/>
                <a:gd name="connsiteY55" fmla="*/ 3059710 h 3758008"/>
                <a:gd name="connsiteX56" fmla="*/ 2726266 w 3318614"/>
                <a:gd name="connsiteY56" fmla="*/ 3051001 h 3758008"/>
                <a:gd name="connsiteX57" fmla="*/ 2848186 w 3318614"/>
                <a:gd name="connsiteY57" fmla="*/ 3251298 h 3758008"/>
                <a:gd name="connsiteX58" fmla="*/ 2943980 w 3318614"/>
                <a:gd name="connsiteY58" fmla="*/ 3338384 h 3758008"/>
                <a:gd name="connsiteX59" fmla="*/ 2978815 w 3318614"/>
                <a:gd name="connsiteY59" fmla="*/ 3294841 h 3758008"/>
                <a:gd name="connsiteX60" fmla="*/ 2961398 w 3318614"/>
                <a:gd name="connsiteY60" fmla="*/ 3399344 h 3758008"/>
                <a:gd name="connsiteX61" fmla="*/ 2769809 w 3318614"/>
                <a:gd name="connsiteY61" fmla="*/ 3312258 h 3758008"/>
                <a:gd name="connsiteX62" fmla="*/ 2656598 w 3318614"/>
                <a:gd name="connsiteY62" fmla="*/ 3085835 h 3758008"/>
                <a:gd name="connsiteX63" fmla="*/ 2491135 w 3318614"/>
                <a:gd name="connsiteY63" fmla="*/ 3042292 h 3758008"/>
                <a:gd name="connsiteX64" fmla="*/ 2386632 w 3318614"/>
                <a:gd name="connsiteY64" fmla="*/ 3129378 h 3758008"/>
                <a:gd name="connsiteX65" fmla="*/ 2412758 w 3318614"/>
                <a:gd name="connsiteY65" fmla="*/ 3312258 h 3758008"/>
                <a:gd name="connsiteX66" fmla="*/ 2525969 w 3318614"/>
                <a:gd name="connsiteY66" fmla="*/ 3460304 h 3758008"/>
                <a:gd name="connsiteX67" fmla="*/ 2900438 w 3318614"/>
                <a:gd name="connsiteY67" fmla="*/ 3669310 h 3758008"/>
                <a:gd name="connsiteX68" fmla="*/ 2543386 w 3318614"/>
                <a:gd name="connsiteY68" fmla="*/ 3529972 h 3758008"/>
                <a:gd name="connsiteX69" fmla="*/ 2499843 w 3318614"/>
                <a:gd name="connsiteY69" fmla="*/ 3617058 h 3758008"/>
                <a:gd name="connsiteX70" fmla="*/ 2534678 w 3318614"/>
                <a:gd name="connsiteY70" fmla="*/ 3721561 h 3758008"/>
                <a:gd name="connsiteX71" fmla="*/ 2639180 w 3318614"/>
                <a:gd name="connsiteY71" fmla="*/ 3756395 h 3758008"/>
                <a:gd name="connsiteX72" fmla="*/ 2482426 w 3318614"/>
                <a:gd name="connsiteY72" fmla="*/ 3730270 h 3758008"/>
                <a:gd name="connsiteX73" fmla="*/ 2473718 w 3318614"/>
                <a:gd name="connsiteY73" fmla="*/ 3547390 h 3758008"/>
                <a:gd name="connsiteX74" fmla="*/ 2386632 w 3318614"/>
                <a:gd name="connsiteY74" fmla="*/ 3373218 h 3758008"/>
                <a:gd name="connsiteX75" fmla="*/ 2316963 w 3318614"/>
                <a:gd name="connsiteY75" fmla="*/ 3538681 h 3758008"/>
                <a:gd name="connsiteX76" fmla="*/ 2238586 w 3318614"/>
                <a:gd name="connsiteY76" fmla="*/ 3660601 h 3758008"/>
                <a:gd name="connsiteX77" fmla="*/ 2290838 w 3318614"/>
                <a:gd name="connsiteY77" fmla="*/ 3738978 h 3758008"/>
                <a:gd name="connsiteX78" fmla="*/ 2195043 w 3318614"/>
                <a:gd name="connsiteY78" fmla="*/ 3651892 h 3758008"/>
                <a:gd name="connsiteX79" fmla="*/ 2325672 w 3318614"/>
                <a:gd name="connsiteY79" fmla="*/ 3425470 h 3758008"/>
                <a:gd name="connsiteX80" fmla="*/ 2290838 w 3318614"/>
                <a:gd name="connsiteY80" fmla="*/ 3172921 h 3758008"/>
                <a:gd name="connsiteX81" fmla="*/ 2142792 w 3318614"/>
                <a:gd name="connsiteY81" fmla="*/ 3155504 h 3758008"/>
                <a:gd name="connsiteX82" fmla="*/ 1942495 w 3318614"/>
                <a:gd name="connsiteY82" fmla="*/ 3320967 h 3758008"/>
                <a:gd name="connsiteX83" fmla="*/ 1994746 w 3318614"/>
                <a:gd name="connsiteY83" fmla="*/ 3521264 h 3758008"/>
                <a:gd name="connsiteX84" fmla="*/ 2090540 w 3318614"/>
                <a:gd name="connsiteY84" fmla="*/ 3634475 h 3758008"/>
                <a:gd name="connsiteX85" fmla="*/ 2064415 w 3318614"/>
                <a:gd name="connsiteY85" fmla="*/ 3747687 h 3758008"/>
                <a:gd name="connsiteX86" fmla="*/ 2046998 w 3318614"/>
                <a:gd name="connsiteY86" fmla="*/ 3599641 h 3758008"/>
                <a:gd name="connsiteX87" fmla="*/ 1933786 w 3318614"/>
                <a:gd name="connsiteY87" fmla="*/ 3434178 h 3758008"/>
                <a:gd name="connsiteX88" fmla="*/ 1881535 w 3318614"/>
                <a:gd name="connsiteY88" fmla="*/ 3416761 h 3758008"/>
                <a:gd name="connsiteX89" fmla="*/ 1716072 w 3318614"/>
                <a:gd name="connsiteY89" fmla="*/ 3651892 h 3758008"/>
                <a:gd name="connsiteX90" fmla="*/ 1672529 w 3318614"/>
                <a:gd name="connsiteY90" fmla="*/ 3747687 h 3758008"/>
                <a:gd name="connsiteX91" fmla="*/ 1724780 w 3318614"/>
                <a:gd name="connsiteY91" fmla="*/ 3512555 h 3758008"/>
                <a:gd name="connsiteX92" fmla="*/ 1750906 w 3318614"/>
                <a:gd name="connsiteY92" fmla="*/ 3434178 h 3758008"/>
                <a:gd name="connsiteX93" fmla="*/ 1533192 w 3318614"/>
                <a:gd name="connsiteY93" fmla="*/ 3503847 h 3758008"/>
                <a:gd name="connsiteX94" fmla="*/ 1428689 w 3318614"/>
                <a:gd name="connsiteY94" fmla="*/ 3521264 h 3758008"/>
                <a:gd name="connsiteX95" fmla="*/ 1602860 w 3318614"/>
                <a:gd name="connsiteY95" fmla="*/ 3442887 h 3758008"/>
                <a:gd name="connsiteX96" fmla="*/ 1724780 w 3318614"/>
                <a:gd name="connsiteY96" fmla="*/ 3416761 h 3758008"/>
                <a:gd name="connsiteX97" fmla="*/ 1994746 w 3318614"/>
                <a:gd name="connsiteY97" fmla="*/ 3190338 h 3758008"/>
                <a:gd name="connsiteX98" fmla="*/ 2055706 w 3318614"/>
                <a:gd name="connsiteY98" fmla="*/ 3059710 h 3758008"/>
                <a:gd name="connsiteX99" fmla="*/ 1916369 w 3318614"/>
                <a:gd name="connsiteY99" fmla="*/ 2981332 h 3758008"/>
                <a:gd name="connsiteX100" fmla="*/ 1698655 w 3318614"/>
                <a:gd name="connsiteY100" fmla="*/ 3077127 h 3758008"/>
                <a:gd name="connsiteX101" fmla="*/ 1611569 w 3318614"/>
                <a:gd name="connsiteY101" fmla="*/ 3251298 h 3758008"/>
                <a:gd name="connsiteX102" fmla="*/ 1689946 w 3318614"/>
                <a:gd name="connsiteY102" fmla="*/ 3312258 h 3758008"/>
                <a:gd name="connsiteX103" fmla="*/ 1568026 w 3318614"/>
                <a:gd name="connsiteY103" fmla="*/ 3312258 h 3758008"/>
                <a:gd name="connsiteX104" fmla="*/ 1655112 w 3318614"/>
                <a:gd name="connsiteY104" fmla="*/ 3068418 h 3758008"/>
                <a:gd name="connsiteX105" fmla="*/ 1437398 w 3318614"/>
                <a:gd name="connsiteY105" fmla="*/ 3051001 h 3758008"/>
                <a:gd name="connsiteX106" fmla="*/ 1306769 w 3318614"/>
                <a:gd name="connsiteY106" fmla="*/ 2990041 h 3758008"/>
                <a:gd name="connsiteX107" fmla="*/ 1385146 w 3318614"/>
                <a:gd name="connsiteY107" fmla="*/ 2946498 h 3758008"/>
                <a:gd name="connsiteX108" fmla="*/ 1437398 w 3318614"/>
                <a:gd name="connsiteY108" fmla="*/ 3016167 h 3758008"/>
                <a:gd name="connsiteX109" fmla="*/ 1611569 w 3318614"/>
                <a:gd name="connsiteY109" fmla="*/ 3024875 h 3758008"/>
                <a:gd name="connsiteX110" fmla="*/ 1794449 w 3318614"/>
                <a:gd name="connsiteY110" fmla="*/ 2972624 h 3758008"/>
                <a:gd name="connsiteX111" fmla="*/ 1968620 w 3318614"/>
                <a:gd name="connsiteY111" fmla="*/ 2841995 h 3758008"/>
                <a:gd name="connsiteX112" fmla="*/ 1898952 w 3318614"/>
                <a:gd name="connsiteY112" fmla="*/ 2528487 h 3758008"/>
                <a:gd name="connsiteX113" fmla="*/ 1446106 w 3318614"/>
                <a:gd name="connsiteY113" fmla="*/ 1918887 h 3758008"/>
                <a:gd name="connsiteX114" fmla="*/ 1074097 w 3318614"/>
                <a:gd name="connsiteY114" fmla="*/ 1434767 h 3758008"/>
                <a:gd name="connsiteX115" fmla="*/ 916192 w 3318614"/>
                <a:gd name="connsiteY115" fmla="*/ 1247683 h 3758008"/>
                <a:gd name="connsiteX116" fmla="*/ 644918 w 3318614"/>
                <a:gd name="connsiteY116" fmla="*/ 1283161 h 3758008"/>
                <a:gd name="connsiteX117" fmla="*/ 296575 w 3318614"/>
                <a:gd name="connsiteY117" fmla="*/ 1361538 h 3758008"/>
                <a:gd name="connsiteX118" fmla="*/ 483 w 3318614"/>
                <a:gd name="connsiteY118" fmla="*/ 1344121 h 3758008"/>
                <a:gd name="connsiteX119" fmla="*/ 235615 w 3318614"/>
                <a:gd name="connsiteY119" fmla="*/ 1335412 h 3758008"/>
                <a:gd name="connsiteX120" fmla="*/ 557832 w 3318614"/>
                <a:gd name="connsiteY120" fmla="*/ 1265744 h 3758008"/>
                <a:gd name="connsiteX121" fmla="*/ 688460 w 3318614"/>
                <a:gd name="connsiteY121" fmla="*/ 1239618 h 3758008"/>
                <a:gd name="connsiteX122" fmla="*/ 392369 w 3318614"/>
                <a:gd name="connsiteY122" fmla="*/ 1126407 h 3758008"/>
                <a:gd name="connsiteX123" fmla="*/ 244323 w 3318614"/>
                <a:gd name="connsiteY123" fmla="*/ 987070 h 3758008"/>
                <a:gd name="connsiteX124" fmla="*/ 165946 w 3318614"/>
                <a:gd name="connsiteY124" fmla="*/ 734521 h 3758008"/>
                <a:gd name="connsiteX125" fmla="*/ 279158 w 3318614"/>
                <a:gd name="connsiteY125" fmla="*/ 917401 h 3758008"/>
                <a:gd name="connsiteX126" fmla="*/ 374952 w 3318614"/>
                <a:gd name="connsiteY126" fmla="*/ 1091572 h 3758008"/>
                <a:gd name="connsiteX127" fmla="*/ 679752 w 3318614"/>
                <a:gd name="connsiteY127" fmla="*/ 1169950 h 3758008"/>
                <a:gd name="connsiteX128" fmla="*/ 766838 w 3318614"/>
                <a:gd name="connsiteY128" fmla="*/ 1108990 h 3758008"/>
                <a:gd name="connsiteX129" fmla="*/ 618792 w 3318614"/>
                <a:gd name="connsiteY129" fmla="*/ 725812 h 3758008"/>
                <a:gd name="connsiteX130" fmla="*/ 507165 w 3318614"/>
                <a:gd name="connsiteY130" fmla="*/ 508754 h 3758008"/>
                <a:gd name="connsiteX131" fmla="*/ 538603 w 3318614"/>
                <a:gd name="connsiteY131" fmla="*/ 270585 h 3758008"/>
                <a:gd name="connsiteX132" fmla="*/ 609600 w 3318614"/>
                <a:gd name="connsiteY132" fmla="*/ 531194 h 3758008"/>
                <a:gd name="connsiteX133" fmla="*/ 878364 w 3318614"/>
                <a:gd name="connsiteY133" fmla="*/ 1078696 h 3758008"/>
                <a:gd name="connsiteX134" fmla="*/ 786330 w 3318614"/>
                <a:gd name="connsiteY134" fmla="*/ 478101 h 3758008"/>
                <a:gd name="connsiteX135" fmla="*/ 849208 w 3318614"/>
                <a:gd name="connsiteY135" fmla="*/ 1761 h 3758008"/>
                <a:gd name="connsiteX136" fmla="*/ 884120 w 3318614"/>
                <a:gd name="connsiteY136" fmla="*/ 392672 h 3758008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884120 w 3318614"/>
                <a:gd name="connsiteY137" fmla="*/ 396679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138" fmla="*/ 930638 w 3318614"/>
                <a:gd name="connsiteY138" fmla="*/ 1026897 h 3762015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86330 w 3318614"/>
                <a:gd name="connsiteY134" fmla="*/ 47925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866360 w 3318614"/>
                <a:gd name="connsiteY134" fmla="*/ 485680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90242 w 3318614"/>
                <a:gd name="connsiteY134" fmla="*/ 21802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949088 h 3684206"/>
                <a:gd name="connsiteX1" fmla="*/ 1037874 w 3318614"/>
                <a:gd name="connsiteY1" fmla="*/ 705933 h 3684206"/>
                <a:gd name="connsiteX2" fmla="*/ 1144223 w 3318614"/>
                <a:gd name="connsiteY2" fmla="*/ 467142 h 3684206"/>
                <a:gd name="connsiteX3" fmla="*/ 1317819 w 3318614"/>
                <a:gd name="connsiteY3" fmla="*/ 157941 h 3684206"/>
                <a:gd name="connsiteX4" fmla="*/ 1198621 w 3318614"/>
                <a:gd name="connsiteY4" fmla="*/ 556795 h 3684206"/>
                <a:gd name="connsiteX5" fmla="*/ 1013152 w 3318614"/>
                <a:gd name="connsiteY5" fmla="*/ 1030261 h 3684206"/>
                <a:gd name="connsiteX6" fmla="*/ 1779263 w 3318614"/>
                <a:gd name="connsiteY6" fmla="*/ 2191618 h 3684206"/>
                <a:gd name="connsiteX7" fmla="*/ 2064415 w 3318614"/>
                <a:gd name="connsiteY7" fmla="*/ 2472102 h 3684206"/>
                <a:gd name="connsiteX8" fmla="*/ 2290838 w 3318614"/>
                <a:gd name="connsiteY8" fmla="*/ 2393725 h 3684206"/>
                <a:gd name="connsiteX9" fmla="*/ 2473718 w 3318614"/>
                <a:gd name="connsiteY9" fmla="*/ 2236970 h 3684206"/>
                <a:gd name="connsiteX10" fmla="*/ 2508552 w 3318614"/>
                <a:gd name="connsiteY10" fmla="*/ 1914753 h 3684206"/>
                <a:gd name="connsiteX11" fmla="*/ 2543386 w 3318614"/>
                <a:gd name="connsiteY11" fmla="*/ 2176010 h 3684206"/>
                <a:gd name="connsiteX12" fmla="*/ 2508552 w 3318614"/>
                <a:gd name="connsiteY12" fmla="*/ 2280513 h 3684206"/>
                <a:gd name="connsiteX13" fmla="*/ 2752392 w 3318614"/>
                <a:gd name="connsiteY13" fmla="*/ 2106342 h 3684206"/>
                <a:gd name="connsiteX14" fmla="*/ 2839478 w 3318614"/>
                <a:gd name="connsiteY14" fmla="*/ 2036673 h 3684206"/>
                <a:gd name="connsiteX15" fmla="*/ 2717558 w 3318614"/>
                <a:gd name="connsiteY15" fmla="*/ 2210845 h 3684206"/>
                <a:gd name="connsiteX16" fmla="*/ 2665306 w 3318614"/>
                <a:gd name="connsiteY16" fmla="*/ 2254388 h 3684206"/>
                <a:gd name="connsiteX17" fmla="*/ 2848186 w 3318614"/>
                <a:gd name="connsiteY17" fmla="*/ 2184719 h 3684206"/>
                <a:gd name="connsiteX18" fmla="*/ 2874312 w 3318614"/>
                <a:gd name="connsiteY18" fmla="*/ 2167302 h 3684206"/>
                <a:gd name="connsiteX19" fmla="*/ 2769809 w 3318614"/>
                <a:gd name="connsiteY19" fmla="*/ 2254388 h 3684206"/>
                <a:gd name="connsiteX20" fmla="*/ 2595638 w 3318614"/>
                <a:gd name="connsiteY20" fmla="*/ 2280513 h 3684206"/>
                <a:gd name="connsiteX21" fmla="*/ 2404049 w 3318614"/>
                <a:gd name="connsiteY21" fmla="*/ 2411142 h 3684206"/>
                <a:gd name="connsiteX22" fmla="*/ 2421466 w 3318614"/>
                <a:gd name="connsiteY22" fmla="*/ 2585313 h 3684206"/>
                <a:gd name="connsiteX23" fmla="*/ 2552095 w 3318614"/>
                <a:gd name="connsiteY23" fmla="*/ 2628856 h 3684206"/>
                <a:gd name="connsiteX24" fmla="*/ 2726266 w 3318614"/>
                <a:gd name="connsiteY24" fmla="*/ 2559188 h 3684206"/>
                <a:gd name="connsiteX25" fmla="*/ 2856895 w 3318614"/>
                <a:gd name="connsiteY25" fmla="*/ 2550479 h 3684206"/>
                <a:gd name="connsiteX26" fmla="*/ 2891729 w 3318614"/>
                <a:gd name="connsiteY26" fmla="*/ 2437268 h 3684206"/>
                <a:gd name="connsiteX27" fmla="*/ 2883020 w 3318614"/>
                <a:gd name="connsiteY27" fmla="*/ 2271805 h 3684206"/>
                <a:gd name="connsiteX28" fmla="*/ 3048483 w 3318614"/>
                <a:gd name="connsiteY28" fmla="*/ 2193428 h 3684206"/>
                <a:gd name="connsiteX29" fmla="*/ 2926563 w 3318614"/>
                <a:gd name="connsiteY29" fmla="*/ 2280513 h 3684206"/>
                <a:gd name="connsiteX30" fmla="*/ 2917855 w 3318614"/>
                <a:gd name="connsiteY30" fmla="*/ 2367599 h 3684206"/>
                <a:gd name="connsiteX31" fmla="*/ 2935272 w 3318614"/>
                <a:gd name="connsiteY31" fmla="*/ 2515645 h 3684206"/>
                <a:gd name="connsiteX32" fmla="*/ 2943980 w 3318614"/>
                <a:gd name="connsiteY32" fmla="*/ 2559188 h 3684206"/>
                <a:gd name="connsiteX33" fmla="*/ 3046427 w 3318614"/>
                <a:gd name="connsiteY33" fmla="*/ 2493236 h 3684206"/>
                <a:gd name="connsiteX34" fmla="*/ 3074609 w 3318614"/>
                <a:gd name="connsiteY34" fmla="*/ 2332765 h 3684206"/>
                <a:gd name="connsiteX35" fmla="*/ 3092026 w 3318614"/>
                <a:gd name="connsiteY35" fmla="*/ 2541770 h 3684206"/>
                <a:gd name="connsiteX36" fmla="*/ 3013649 w 3318614"/>
                <a:gd name="connsiteY36" fmla="*/ 2620148 h 3684206"/>
                <a:gd name="connsiteX37" fmla="*/ 2752392 w 3318614"/>
                <a:gd name="connsiteY37" fmla="*/ 2585313 h 3684206"/>
                <a:gd name="connsiteX38" fmla="*/ 2560803 w 3318614"/>
                <a:gd name="connsiteY38" fmla="*/ 2742068 h 3684206"/>
                <a:gd name="connsiteX39" fmla="*/ 2595638 w 3318614"/>
                <a:gd name="connsiteY39" fmla="*/ 2863988 h 3684206"/>
                <a:gd name="connsiteX40" fmla="*/ 2743683 w 3318614"/>
                <a:gd name="connsiteY40" fmla="*/ 2951073 h 3684206"/>
                <a:gd name="connsiteX41" fmla="*/ 2856895 w 3318614"/>
                <a:gd name="connsiteY41" fmla="*/ 2924948 h 3684206"/>
                <a:gd name="connsiteX42" fmla="*/ 3022358 w 3318614"/>
                <a:gd name="connsiteY42" fmla="*/ 2785610 h 3684206"/>
                <a:gd name="connsiteX43" fmla="*/ 3118152 w 3318614"/>
                <a:gd name="connsiteY43" fmla="*/ 2707233 h 3684206"/>
                <a:gd name="connsiteX44" fmla="*/ 3205238 w 3318614"/>
                <a:gd name="connsiteY44" fmla="*/ 2768193 h 3684206"/>
                <a:gd name="connsiteX45" fmla="*/ 3109443 w 3318614"/>
                <a:gd name="connsiteY45" fmla="*/ 2759485 h 3684206"/>
                <a:gd name="connsiteX46" fmla="*/ 3004940 w 3318614"/>
                <a:gd name="connsiteY46" fmla="*/ 2898822 h 3684206"/>
                <a:gd name="connsiteX47" fmla="*/ 3187820 w 3318614"/>
                <a:gd name="connsiteY47" fmla="*/ 2898822 h 3684206"/>
                <a:gd name="connsiteX48" fmla="*/ 3318449 w 3318614"/>
                <a:gd name="connsiteY48" fmla="*/ 2951073 h 3684206"/>
                <a:gd name="connsiteX49" fmla="*/ 3161695 w 3318614"/>
                <a:gd name="connsiteY49" fmla="*/ 2933656 h 3684206"/>
                <a:gd name="connsiteX50" fmla="*/ 2909146 w 3318614"/>
                <a:gd name="connsiteY50" fmla="*/ 2994616 h 3684206"/>
                <a:gd name="connsiteX51" fmla="*/ 2952689 w 3318614"/>
                <a:gd name="connsiteY51" fmla="*/ 2994616 h 3684206"/>
                <a:gd name="connsiteX52" fmla="*/ 3085889 w 3318614"/>
                <a:gd name="connsiteY52" fmla="*/ 3139862 h 3684206"/>
                <a:gd name="connsiteX53" fmla="*/ 3013649 w 3318614"/>
                <a:gd name="connsiteY53" fmla="*/ 3299416 h 3684206"/>
                <a:gd name="connsiteX54" fmla="*/ 2999167 w 3318614"/>
                <a:gd name="connsiteY54" fmla="*/ 3161739 h 3684206"/>
                <a:gd name="connsiteX55" fmla="*/ 2813352 w 3318614"/>
                <a:gd name="connsiteY55" fmla="*/ 2985908 h 3684206"/>
                <a:gd name="connsiteX56" fmla="*/ 2726266 w 3318614"/>
                <a:gd name="connsiteY56" fmla="*/ 2977199 h 3684206"/>
                <a:gd name="connsiteX57" fmla="*/ 2848186 w 3318614"/>
                <a:gd name="connsiteY57" fmla="*/ 3177496 h 3684206"/>
                <a:gd name="connsiteX58" fmla="*/ 2943980 w 3318614"/>
                <a:gd name="connsiteY58" fmla="*/ 3264582 h 3684206"/>
                <a:gd name="connsiteX59" fmla="*/ 2978815 w 3318614"/>
                <a:gd name="connsiteY59" fmla="*/ 3221039 h 3684206"/>
                <a:gd name="connsiteX60" fmla="*/ 2961398 w 3318614"/>
                <a:gd name="connsiteY60" fmla="*/ 3325542 h 3684206"/>
                <a:gd name="connsiteX61" fmla="*/ 2769809 w 3318614"/>
                <a:gd name="connsiteY61" fmla="*/ 3238456 h 3684206"/>
                <a:gd name="connsiteX62" fmla="*/ 2656598 w 3318614"/>
                <a:gd name="connsiteY62" fmla="*/ 3012033 h 3684206"/>
                <a:gd name="connsiteX63" fmla="*/ 2491135 w 3318614"/>
                <a:gd name="connsiteY63" fmla="*/ 2968490 h 3684206"/>
                <a:gd name="connsiteX64" fmla="*/ 2386632 w 3318614"/>
                <a:gd name="connsiteY64" fmla="*/ 3055576 h 3684206"/>
                <a:gd name="connsiteX65" fmla="*/ 2412758 w 3318614"/>
                <a:gd name="connsiteY65" fmla="*/ 3238456 h 3684206"/>
                <a:gd name="connsiteX66" fmla="*/ 2525969 w 3318614"/>
                <a:gd name="connsiteY66" fmla="*/ 3386502 h 3684206"/>
                <a:gd name="connsiteX67" fmla="*/ 2900438 w 3318614"/>
                <a:gd name="connsiteY67" fmla="*/ 3595508 h 3684206"/>
                <a:gd name="connsiteX68" fmla="*/ 2543386 w 3318614"/>
                <a:gd name="connsiteY68" fmla="*/ 3456170 h 3684206"/>
                <a:gd name="connsiteX69" fmla="*/ 2499843 w 3318614"/>
                <a:gd name="connsiteY69" fmla="*/ 3543256 h 3684206"/>
                <a:gd name="connsiteX70" fmla="*/ 2534678 w 3318614"/>
                <a:gd name="connsiteY70" fmla="*/ 3647759 h 3684206"/>
                <a:gd name="connsiteX71" fmla="*/ 2639180 w 3318614"/>
                <a:gd name="connsiteY71" fmla="*/ 3682593 h 3684206"/>
                <a:gd name="connsiteX72" fmla="*/ 2482426 w 3318614"/>
                <a:gd name="connsiteY72" fmla="*/ 3656468 h 3684206"/>
                <a:gd name="connsiteX73" fmla="*/ 2473718 w 3318614"/>
                <a:gd name="connsiteY73" fmla="*/ 3473588 h 3684206"/>
                <a:gd name="connsiteX74" fmla="*/ 2386632 w 3318614"/>
                <a:gd name="connsiteY74" fmla="*/ 3299416 h 3684206"/>
                <a:gd name="connsiteX75" fmla="*/ 2316963 w 3318614"/>
                <a:gd name="connsiteY75" fmla="*/ 3464879 h 3684206"/>
                <a:gd name="connsiteX76" fmla="*/ 2238586 w 3318614"/>
                <a:gd name="connsiteY76" fmla="*/ 3586799 h 3684206"/>
                <a:gd name="connsiteX77" fmla="*/ 2290838 w 3318614"/>
                <a:gd name="connsiteY77" fmla="*/ 3665176 h 3684206"/>
                <a:gd name="connsiteX78" fmla="*/ 2195043 w 3318614"/>
                <a:gd name="connsiteY78" fmla="*/ 3578090 h 3684206"/>
                <a:gd name="connsiteX79" fmla="*/ 2325672 w 3318614"/>
                <a:gd name="connsiteY79" fmla="*/ 3351668 h 3684206"/>
                <a:gd name="connsiteX80" fmla="*/ 2290838 w 3318614"/>
                <a:gd name="connsiteY80" fmla="*/ 3099119 h 3684206"/>
                <a:gd name="connsiteX81" fmla="*/ 2142792 w 3318614"/>
                <a:gd name="connsiteY81" fmla="*/ 3081702 h 3684206"/>
                <a:gd name="connsiteX82" fmla="*/ 1942495 w 3318614"/>
                <a:gd name="connsiteY82" fmla="*/ 3247165 h 3684206"/>
                <a:gd name="connsiteX83" fmla="*/ 1994746 w 3318614"/>
                <a:gd name="connsiteY83" fmla="*/ 3447462 h 3684206"/>
                <a:gd name="connsiteX84" fmla="*/ 2090540 w 3318614"/>
                <a:gd name="connsiteY84" fmla="*/ 3560673 h 3684206"/>
                <a:gd name="connsiteX85" fmla="*/ 2064415 w 3318614"/>
                <a:gd name="connsiteY85" fmla="*/ 3673885 h 3684206"/>
                <a:gd name="connsiteX86" fmla="*/ 2046998 w 3318614"/>
                <a:gd name="connsiteY86" fmla="*/ 3525839 h 3684206"/>
                <a:gd name="connsiteX87" fmla="*/ 1933786 w 3318614"/>
                <a:gd name="connsiteY87" fmla="*/ 3360376 h 3684206"/>
                <a:gd name="connsiteX88" fmla="*/ 1881535 w 3318614"/>
                <a:gd name="connsiteY88" fmla="*/ 3342959 h 3684206"/>
                <a:gd name="connsiteX89" fmla="*/ 1716072 w 3318614"/>
                <a:gd name="connsiteY89" fmla="*/ 3578090 h 3684206"/>
                <a:gd name="connsiteX90" fmla="*/ 1672529 w 3318614"/>
                <a:gd name="connsiteY90" fmla="*/ 3673885 h 3684206"/>
                <a:gd name="connsiteX91" fmla="*/ 1724780 w 3318614"/>
                <a:gd name="connsiteY91" fmla="*/ 3438753 h 3684206"/>
                <a:gd name="connsiteX92" fmla="*/ 1750906 w 3318614"/>
                <a:gd name="connsiteY92" fmla="*/ 3360376 h 3684206"/>
                <a:gd name="connsiteX93" fmla="*/ 1533192 w 3318614"/>
                <a:gd name="connsiteY93" fmla="*/ 3430045 h 3684206"/>
                <a:gd name="connsiteX94" fmla="*/ 1428689 w 3318614"/>
                <a:gd name="connsiteY94" fmla="*/ 3447462 h 3684206"/>
                <a:gd name="connsiteX95" fmla="*/ 1602860 w 3318614"/>
                <a:gd name="connsiteY95" fmla="*/ 3369085 h 3684206"/>
                <a:gd name="connsiteX96" fmla="*/ 1724780 w 3318614"/>
                <a:gd name="connsiteY96" fmla="*/ 3342959 h 3684206"/>
                <a:gd name="connsiteX97" fmla="*/ 1994746 w 3318614"/>
                <a:gd name="connsiteY97" fmla="*/ 3116536 h 3684206"/>
                <a:gd name="connsiteX98" fmla="*/ 2055706 w 3318614"/>
                <a:gd name="connsiteY98" fmla="*/ 2985908 h 3684206"/>
                <a:gd name="connsiteX99" fmla="*/ 1916369 w 3318614"/>
                <a:gd name="connsiteY99" fmla="*/ 2907530 h 3684206"/>
                <a:gd name="connsiteX100" fmla="*/ 1698655 w 3318614"/>
                <a:gd name="connsiteY100" fmla="*/ 3003325 h 3684206"/>
                <a:gd name="connsiteX101" fmla="*/ 1611569 w 3318614"/>
                <a:gd name="connsiteY101" fmla="*/ 3177496 h 3684206"/>
                <a:gd name="connsiteX102" fmla="*/ 1689946 w 3318614"/>
                <a:gd name="connsiteY102" fmla="*/ 3238456 h 3684206"/>
                <a:gd name="connsiteX103" fmla="*/ 1568026 w 3318614"/>
                <a:gd name="connsiteY103" fmla="*/ 3238456 h 3684206"/>
                <a:gd name="connsiteX104" fmla="*/ 1655112 w 3318614"/>
                <a:gd name="connsiteY104" fmla="*/ 2994616 h 3684206"/>
                <a:gd name="connsiteX105" fmla="*/ 1437398 w 3318614"/>
                <a:gd name="connsiteY105" fmla="*/ 2977199 h 3684206"/>
                <a:gd name="connsiteX106" fmla="*/ 1306769 w 3318614"/>
                <a:gd name="connsiteY106" fmla="*/ 2916239 h 3684206"/>
                <a:gd name="connsiteX107" fmla="*/ 1385146 w 3318614"/>
                <a:gd name="connsiteY107" fmla="*/ 2872696 h 3684206"/>
                <a:gd name="connsiteX108" fmla="*/ 1437398 w 3318614"/>
                <a:gd name="connsiteY108" fmla="*/ 2942365 h 3684206"/>
                <a:gd name="connsiteX109" fmla="*/ 1611569 w 3318614"/>
                <a:gd name="connsiteY109" fmla="*/ 2951073 h 3684206"/>
                <a:gd name="connsiteX110" fmla="*/ 1794449 w 3318614"/>
                <a:gd name="connsiteY110" fmla="*/ 2898822 h 3684206"/>
                <a:gd name="connsiteX111" fmla="*/ 1968620 w 3318614"/>
                <a:gd name="connsiteY111" fmla="*/ 2768193 h 3684206"/>
                <a:gd name="connsiteX112" fmla="*/ 1898952 w 3318614"/>
                <a:gd name="connsiteY112" fmla="*/ 2454685 h 3684206"/>
                <a:gd name="connsiteX113" fmla="*/ 1446106 w 3318614"/>
                <a:gd name="connsiteY113" fmla="*/ 1845085 h 3684206"/>
                <a:gd name="connsiteX114" fmla="*/ 1074097 w 3318614"/>
                <a:gd name="connsiteY114" fmla="*/ 1360965 h 3684206"/>
                <a:gd name="connsiteX115" fmla="*/ 916192 w 3318614"/>
                <a:gd name="connsiteY115" fmla="*/ 1173881 h 3684206"/>
                <a:gd name="connsiteX116" fmla="*/ 644918 w 3318614"/>
                <a:gd name="connsiteY116" fmla="*/ 1209359 h 3684206"/>
                <a:gd name="connsiteX117" fmla="*/ 296575 w 3318614"/>
                <a:gd name="connsiteY117" fmla="*/ 1287736 h 3684206"/>
                <a:gd name="connsiteX118" fmla="*/ 483 w 3318614"/>
                <a:gd name="connsiteY118" fmla="*/ 1270319 h 3684206"/>
                <a:gd name="connsiteX119" fmla="*/ 235615 w 3318614"/>
                <a:gd name="connsiteY119" fmla="*/ 1261610 h 3684206"/>
                <a:gd name="connsiteX120" fmla="*/ 557832 w 3318614"/>
                <a:gd name="connsiteY120" fmla="*/ 1191942 h 3684206"/>
                <a:gd name="connsiteX121" fmla="*/ 688460 w 3318614"/>
                <a:gd name="connsiteY121" fmla="*/ 1165816 h 3684206"/>
                <a:gd name="connsiteX122" fmla="*/ 392369 w 3318614"/>
                <a:gd name="connsiteY122" fmla="*/ 1052605 h 3684206"/>
                <a:gd name="connsiteX123" fmla="*/ 244323 w 3318614"/>
                <a:gd name="connsiteY123" fmla="*/ 913268 h 3684206"/>
                <a:gd name="connsiteX124" fmla="*/ 165946 w 3318614"/>
                <a:gd name="connsiteY124" fmla="*/ 660719 h 3684206"/>
                <a:gd name="connsiteX125" fmla="*/ 279158 w 3318614"/>
                <a:gd name="connsiteY125" fmla="*/ 843599 h 3684206"/>
                <a:gd name="connsiteX126" fmla="*/ 374952 w 3318614"/>
                <a:gd name="connsiteY126" fmla="*/ 1017770 h 3684206"/>
                <a:gd name="connsiteX127" fmla="*/ 679752 w 3318614"/>
                <a:gd name="connsiteY127" fmla="*/ 1096148 h 3684206"/>
                <a:gd name="connsiteX128" fmla="*/ 766838 w 3318614"/>
                <a:gd name="connsiteY128" fmla="*/ 1035188 h 3684206"/>
                <a:gd name="connsiteX129" fmla="*/ 618792 w 3318614"/>
                <a:gd name="connsiteY129" fmla="*/ 652010 h 3684206"/>
                <a:gd name="connsiteX130" fmla="*/ 507165 w 3318614"/>
                <a:gd name="connsiteY130" fmla="*/ 434952 h 3684206"/>
                <a:gd name="connsiteX131" fmla="*/ 538603 w 3318614"/>
                <a:gd name="connsiteY131" fmla="*/ 196783 h 3684206"/>
                <a:gd name="connsiteX132" fmla="*/ 609600 w 3318614"/>
                <a:gd name="connsiteY132" fmla="*/ 457392 h 3684206"/>
                <a:gd name="connsiteX133" fmla="*/ 878364 w 3318614"/>
                <a:gd name="connsiteY133" fmla="*/ 1004894 h 3684206"/>
                <a:gd name="connsiteX134" fmla="*/ 790242 w 3318614"/>
                <a:gd name="connsiteY134" fmla="*/ 143069 h 3684206"/>
                <a:gd name="connsiteX135" fmla="*/ 774916 w 3318614"/>
                <a:gd name="connsiteY135" fmla="*/ 3491 h 3684206"/>
                <a:gd name="connsiteX136" fmla="*/ 940003 w 3318614"/>
                <a:gd name="connsiteY136" fmla="*/ 378732 h 3684206"/>
                <a:gd name="connsiteX137" fmla="*/ 921071 w 3318614"/>
                <a:gd name="connsiteY137" fmla="*/ 991801 h 3684206"/>
                <a:gd name="connsiteX138" fmla="*/ 930638 w 3318614"/>
                <a:gd name="connsiteY138" fmla="*/ 949088 h 3684206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790242 w 3318614"/>
                <a:gd name="connsiteY134" fmla="*/ 168002 h 3709139"/>
                <a:gd name="connsiteX135" fmla="*/ 774916 w 3318614"/>
                <a:gd name="connsiteY135" fmla="*/ 28424 h 3709139"/>
                <a:gd name="connsiteX136" fmla="*/ 940003 w 3318614"/>
                <a:gd name="connsiteY136" fmla="*/ 403665 h 3709139"/>
                <a:gd name="connsiteX137" fmla="*/ 921071 w 3318614"/>
                <a:gd name="connsiteY137" fmla="*/ 1016734 h 3709139"/>
                <a:gd name="connsiteX138" fmla="*/ 930638 w 3318614"/>
                <a:gd name="connsiteY138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28565 w 3318614"/>
                <a:gd name="connsiteY134" fmla="*/ 516962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80420 w 3318614"/>
                <a:gd name="connsiteY134" fmla="*/ 543869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3318614" h="3709139">
                  <a:moveTo>
                    <a:pt x="930638" y="974021"/>
                  </a:moveTo>
                  <a:lnTo>
                    <a:pt x="1037874" y="730866"/>
                  </a:lnTo>
                  <a:cubicBezTo>
                    <a:pt x="1181681" y="636485"/>
                    <a:pt x="1097565" y="583407"/>
                    <a:pt x="1144223" y="492075"/>
                  </a:cubicBezTo>
                  <a:cubicBezTo>
                    <a:pt x="1190881" y="400743"/>
                    <a:pt x="1306513" y="162382"/>
                    <a:pt x="1317819" y="182874"/>
                  </a:cubicBezTo>
                  <a:cubicBezTo>
                    <a:pt x="1322011" y="222271"/>
                    <a:pt x="1186636" y="498109"/>
                    <a:pt x="1198621" y="581728"/>
                  </a:cubicBezTo>
                  <a:cubicBezTo>
                    <a:pt x="1213151" y="728093"/>
                    <a:pt x="916378" y="782724"/>
                    <a:pt x="1013152" y="1055194"/>
                  </a:cubicBezTo>
                  <a:cubicBezTo>
                    <a:pt x="1109926" y="1327665"/>
                    <a:pt x="1604052" y="1976244"/>
                    <a:pt x="1779263" y="2216551"/>
                  </a:cubicBezTo>
                  <a:cubicBezTo>
                    <a:pt x="1954474" y="2456858"/>
                    <a:pt x="1979153" y="2463351"/>
                    <a:pt x="2064415" y="2497035"/>
                  </a:cubicBezTo>
                  <a:cubicBezTo>
                    <a:pt x="2149677" y="2530719"/>
                    <a:pt x="2222621" y="2457847"/>
                    <a:pt x="2290838" y="2418658"/>
                  </a:cubicBezTo>
                  <a:cubicBezTo>
                    <a:pt x="2359055" y="2379469"/>
                    <a:pt x="2437432" y="2341732"/>
                    <a:pt x="2473718" y="2261903"/>
                  </a:cubicBezTo>
                  <a:cubicBezTo>
                    <a:pt x="2510004" y="2182074"/>
                    <a:pt x="2496941" y="1949846"/>
                    <a:pt x="2508552" y="1939686"/>
                  </a:cubicBezTo>
                  <a:cubicBezTo>
                    <a:pt x="2520163" y="1929526"/>
                    <a:pt x="2543386" y="2139983"/>
                    <a:pt x="2543386" y="2200943"/>
                  </a:cubicBezTo>
                  <a:cubicBezTo>
                    <a:pt x="2543386" y="2261903"/>
                    <a:pt x="2473718" y="2317057"/>
                    <a:pt x="2508552" y="2305446"/>
                  </a:cubicBezTo>
                  <a:cubicBezTo>
                    <a:pt x="2543386" y="2293835"/>
                    <a:pt x="2697238" y="2171915"/>
                    <a:pt x="2752392" y="2131275"/>
                  </a:cubicBezTo>
                  <a:cubicBezTo>
                    <a:pt x="2807546" y="2090635"/>
                    <a:pt x="2845284" y="2044189"/>
                    <a:pt x="2839478" y="2061606"/>
                  </a:cubicBezTo>
                  <a:cubicBezTo>
                    <a:pt x="2833672" y="2079023"/>
                    <a:pt x="2746587" y="2199492"/>
                    <a:pt x="2717558" y="2235778"/>
                  </a:cubicBezTo>
                  <a:cubicBezTo>
                    <a:pt x="2688529" y="2272064"/>
                    <a:pt x="2643535" y="2283675"/>
                    <a:pt x="2665306" y="2279321"/>
                  </a:cubicBezTo>
                  <a:cubicBezTo>
                    <a:pt x="2687077" y="2274967"/>
                    <a:pt x="2848186" y="2209652"/>
                    <a:pt x="2848186" y="2209652"/>
                  </a:cubicBezTo>
                  <a:cubicBezTo>
                    <a:pt x="2883020" y="2195138"/>
                    <a:pt x="2887375" y="2180623"/>
                    <a:pt x="2874312" y="2192235"/>
                  </a:cubicBezTo>
                  <a:cubicBezTo>
                    <a:pt x="2861249" y="2203847"/>
                    <a:pt x="2816255" y="2260453"/>
                    <a:pt x="2769809" y="2279321"/>
                  </a:cubicBezTo>
                  <a:cubicBezTo>
                    <a:pt x="2723363" y="2298189"/>
                    <a:pt x="2656598" y="2279320"/>
                    <a:pt x="2595638" y="2305446"/>
                  </a:cubicBezTo>
                  <a:cubicBezTo>
                    <a:pt x="2534678" y="2331572"/>
                    <a:pt x="2433078" y="2385275"/>
                    <a:pt x="2404049" y="2436075"/>
                  </a:cubicBezTo>
                  <a:cubicBezTo>
                    <a:pt x="2375020" y="2486875"/>
                    <a:pt x="2396792" y="2573960"/>
                    <a:pt x="2421466" y="2610246"/>
                  </a:cubicBezTo>
                  <a:cubicBezTo>
                    <a:pt x="2446140" y="2646532"/>
                    <a:pt x="2501295" y="2658143"/>
                    <a:pt x="2552095" y="2653789"/>
                  </a:cubicBezTo>
                  <a:cubicBezTo>
                    <a:pt x="2602895" y="2649435"/>
                    <a:pt x="2675466" y="2597184"/>
                    <a:pt x="2726266" y="2584121"/>
                  </a:cubicBezTo>
                  <a:cubicBezTo>
                    <a:pt x="2777066" y="2571058"/>
                    <a:pt x="2829318" y="2595732"/>
                    <a:pt x="2856895" y="2575412"/>
                  </a:cubicBezTo>
                  <a:cubicBezTo>
                    <a:pt x="2884472" y="2555092"/>
                    <a:pt x="2887375" y="2508647"/>
                    <a:pt x="2891729" y="2462201"/>
                  </a:cubicBezTo>
                  <a:cubicBezTo>
                    <a:pt x="2896083" y="2415755"/>
                    <a:pt x="2856894" y="2337378"/>
                    <a:pt x="2883020" y="2296738"/>
                  </a:cubicBezTo>
                  <a:cubicBezTo>
                    <a:pt x="2909146" y="2256098"/>
                    <a:pt x="3041226" y="2216910"/>
                    <a:pt x="3048483" y="2218361"/>
                  </a:cubicBezTo>
                  <a:cubicBezTo>
                    <a:pt x="3055740" y="2219812"/>
                    <a:pt x="2948334" y="2276418"/>
                    <a:pt x="2926563" y="2305446"/>
                  </a:cubicBezTo>
                  <a:cubicBezTo>
                    <a:pt x="2904792" y="2334474"/>
                    <a:pt x="2916404" y="2353343"/>
                    <a:pt x="2917855" y="2392532"/>
                  </a:cubicBezTo>
                  <a:cubicBezTo>
                    <a:pt x="2919306" y="2431721"/>
                    <a:pt x="2930918" y="2508647"/>
                    <a:pt x="2935272" y="2540578"/>
                  </a:cubicBezTo>
                  <a:cubicBezTo>
                    <a:pt x="2939626" y="2572509"/>
                    <a:pt x="2925454" y="2587856"/>
                    <a:pt x="2943980" y="2584121"/>
                  </a:cubicBezTo>
                  <a:cubicBezTo>
                    <a:pt x="2962506" y="2580386"/>
                    <a:pt x="3024656" y="2555906"/>
                    <a:pt x="3046427" y="2518169"/>
                  </a:cubicBezTo>
                  <a:cubicBezTo>
                    <a:pt x="3068198" y="2480432"/>
                    <a:pt x="3067009" y="2349609"/>
                    <a:pt x="3074609" y="2357698"/>
                  </a:cubicBezTo>
                  <a:cubicBezTo>
                    <a:pt x="3082209" y="2365787"/>
                    <a:pt x="3102186" y="2518806"/>
                    <a:pt x="3092026" y="2566703"/>
                  </a:cubicBezTo>
                  <a:cubicBezTo>
                    <a:pt x="3081866" y="2614600"/>
                    <a:pt x="3070255" y="2637824"/>
                    <a:pt x="3013649" y="2645081"/>
                  </a:cubicBezTo>
                  <a:cubicBezTo>
                    <a:pt x="2957043" y="2652338"/>
                    <a:pt x="2827866" y="2589926"/>
                    <a:pt x="2752392" y="2610246"/>
                  </a:cubicBezTo>
                  <a:cubicBezTo>
                    <a:pt x="2676918" y="2630566"/>
                    <a:pt x="2586929" y="2720555"/>
                    <a:pt x="2560803" y="2767001"/>
                  </a:cubicBezTo>
                  <a:cubicBezTo>
                    <a:pt x="2534677" y="2813447"/>
                    <a:pt x="2565158" y="2854087"/>
                    <a:pt x="2595638" y="2888921"/>
                  </a:cubicBezTo>
                  <a:cubicBezTo>
                    <a:pt x="2626118" y="2923755"/>
                    <a:pt x="2700140" y="2965846"/>
                    <a:pt x="2743683" y="2976006"/>
                  </a:cubicBezTo>
                  <a:cubicBezTo>
                    <a:pt x="2787226" y="2986166"/>
                    <a:pt x="2810449" y="2977458"/>
                    <a:pt x="2856895" y="2949881"/>
                  </a:cubicBezTo>
                  <a:cubicBezTo>
                    <a:pt x="2903341" y="2922304"/>
                    <a:pt x="2978815" y="2846829"/>
                    <a:pt x="3022358" y="2810543"/>
                  </a:cubicBezTo>
                  <a:cubicBezTo>
                    <a:pt x="3065901" y="2774257"/>
                    <a:pt x="3087672" y="2735069"/>
                    <a:pt x="3118152" y="2732166"/>
                  </a:cubicBezTo>
                  <a:cubicBezTo>
                    <a:pt x="3148632" y="2729263"/>
                    <a:pt x="3206690" y="2784417"/>
                    <a:pt x="3205238" y="2793126"/>
                  </a:cubicBezTo>
                  <a:cubicBezTo>
                    <a:pt x="3203786" y="2801835"/>
                    <a:pt x="3142826" y="2762647"/>
                    <a:pt x="3109443" y="2784418"/>
                  </a:cubicBezTo>
                  <a:cubicBezTo>
                    <a:pt x="3076060" y="2806190"/>
                    <a:pt x="2991877" y="2900532"/>
                    <a:pt x="3004940" y="2923755"/>
                  </a:cubicBezTo>
                  <a:cubicBezTo>
                    <a:pt x="3018003" y="2946978"/>
                    <a:pt x="3135569" y="2915047"/>
                    <a:pt x="3187820" y="2923755"/>
                  </a:cubicBezTo>
                  <a:cubicBezTo>
                    <a:pt x="3240072" y="2932464"/>
                    <a:pt x="3322803" y="2970200"/>
                    <a:pt x="3318449" y="2976006"/>
                  </a:cubicBezTo>
                  <a:cubicBezTo>
                    <a:pt x="3314095" y="2981812"/>
                    <a:pt x="3229912" y="2951332"/>
                    <a:pt x="3161695" y="2958589"/>
                  </a:cubicBezTo>
                  <a:cubicBezTo>
                    <a:pt x="3093478" y="2965846"/>
                    <a:pt x="2943980" y="3009389"/>
                    <a:pt x="2909146" y="3019549"/>
                  </a:cubicBezTo>
                  <a:cubicBezTo>
                    <a:pt x="2874312" y="3029709"/>
                    <a:pt x="2923232" y="2995341"/>
                    <a:pt x="2952689" y="3019549"/>
                  </a:cubicBezTo>
                  <a:cubicBezTo>
                    <a:pt x="2982146" y="3043757"/>
                    <a:pt x="3075729" y="3113995"/>
                    <a:pt x="3085889" y="3164795"/>
                  </a:cubicBezTo>
                  <a:cubicBezTo>
                    <a:pt x="3096049" y="3215595"/>
                    <a:pt x="3028103" y="3320703"/>
                    <a:pt x="3013649" y="3324349"/>
                  </a:cubicBezTo>
                  <a:cubicBezTo>
                    <a:pt x="2999195" y="3327995"/>
                    <a:pt x="3032550" y="3238923"/>
                    <a:pt x="2999167" y="3186672"/>
                  </a:cubicBezTo>
                  <a:cubicBezTo>
                    <a:pt x="2965784" y="3134421"/>
                    <a:pt x="2858836" y="3041598"/>
                    <a:pt x="2813352" y="3010841"/>
                  </a:cubicBezTo>
                  <a:cubicBezTo>
                    <a:pt x="2767868" y="2980084"/>
                    <a:pt x="2720460" y="2970201"/>
                    <a:pt x="2726266" y="3002132"/>
                  </a:cubicBezTo>
                  <a:cubicBezTo>
                    <a:pt x="2732072" y="3034063"/>
                    <a:pt x="2811900" y="3154532"/>
                    <a:pt x="2848186" y="3202429"/>
                  </a:cubicBezTo>
                  <a:cubicBezTo>
                    <a:pt x="2884472" y="3250326"/>
                    <a:pt x="2922209" y="3282258"/>
                    <a:pt x="2943980" y="3289515"/>
                  </a:cubicBezTo>
                  <a:cubicBezTo>
                    <a:pt x="2965751" y="3296772"/>
                    <a:pt x="2975912" y="3235812"/>
                    <a:pt x="2978815" y="3245972"/>
                  </a:cubicBezTo>
                  <a:cubicBezTo>
                    <a:pt x="2981718" y="3256132"/>
                    <a:pt x="2996232" y="3347572"/>
                    <a:pt x="2961398" y="3350475"/>
                  </a:cubicBezTo>
                  <a:cubicBezTo>
                    <a:pt x="2926564" y="3353378"/>
                    <a:pt x="2820609" y="3315640"/>
                    <a:pt x="2769809" y="3263389"/>
                  </a:cubicBezTo>
                  <a:cubicBezTo>
                    <a:pt x="2719009" y="3211138"/>
                    <a:pt x="2703044" y="3081960"/>
                    <a:pt x="2656598" y="3036966"/>
                  </a:cubicBezTo>
                  <a:cubicBezTo>
                    <a:pt x="2610152" y="2991972"/>
                    <a:pt x="2536129" y="2986166"/>
                    <a:pt x="2491135" y="2993423"/>
                  </a:cubicBezTo>
                  <a:cubicBezTo>
                    <a:pt x="2446141" y="3000680"/>
                    <a:pt x="2399695" y="3035515"/>
                    <a:pt x="2386632" y="3080509"/>
                  </a:cubicBezTo>
                  <a:cubicBezTo>
                    <a:pt x="2373569" y="3125503"/>
                    <a:pt x="2389535" y="3208235"/>
                    <a:pt x="2412758" y="3263389"/>
                  </a:cubicBezTo>
                  <a:cubicBezTo>
                    <a:pt x="2435981" y="3318543"/>
                    <a:pt x="2444689" y="3351926"/>
                    <a:pt x="2525969" y="3411435"/>
                  </a:cubicBezTo>
                  <a:cubicBezTo>
                    <a:pt x="2607249" y="3470944"/>
                    <a:pt x="2897535" y="3608830"/>
                    <a:pt x="2900438" y="3620441"/>
                  </a:cubicBezTo>
                  <a:cubicBezTo>
                    <a:pt x="2903341" y="3632052"/>
                    <a:pt x="2610152" y="3489812"/>
                    <a:pt x="2543386" y="3481103"/>
                  </a:cubicBezTo>
                  <a:cubicBezTo>
                    <a:pt x="2476620" y="3472394"/>
                    <a:pt x="2501294" y="3536258"/>
                    <a:pt x="2499843" y="3568189"/>
                  </a:cubicBezTo>
                  <a:cubicBezTo>
                    <a:pt x="2498392" y="3600120"/>
                    <a:pt x="2511455" y="3649469"/>
                    <a:pt x="2534678" y="3672692"/>
                  </a:cubicBezTo>
                  <a:cubicBezTo>
                    <a:pt x="2557901" y="3695915"/>
                    <a:pt x="2647889" y="3706074"/>
                    <a:pt x="2639180" y="3707526"/>
                  </a:cubicBezTo>
                  <a:cubicBezTo>
                    <a:pt x="2630471" y="3708978"/>
                    <a:pt x="2510003" y="3716235"/>
                    <a:pt x="2482426" y="3681401"/>
                  </a:cubicBezTo>
                  <a:cubicBezTo>
                    <a:pt x="2454849" y="3646567"/>
                    <a:pt x="2489684" y="3558030"/>
                    <a:pt x="2473718" y="3498521"/>
                  </a:cubicBezTo>
                  <a:cubicBezTo>
                    <a:pt x="2457752" y="3439012"/>
                    <a:pt x="2412758" y="3325800"/>
                    <a:pt x="2386632" y="3324349"/>
                  </a:cubicBezTo>
                  <a:cubicBezTo>
                    <a:pt x="2360506" y="3322898"/>
                    <a:pt x="2341637" y="3441915"/>
                    <a:pt x="2316963" y="3489812"/>
                  </a:cubicBezTo>
                  <a:cubicBezTo>
                    <a:pt x="2292289" y="3537709"/>
                    <a:pt x="2242940" y="3578349"/>
                    <a:pt x="2238586" y="3611732"/>
                  </a:cubicBezTo>
                  <a:cubicBezTo>
                    <a:pt x="2234232" y="3645115"/>
                    <a:pt x="2298095" y="3691561"/>
                    <a:pt x="2290838" y="3690109"/>
                  </a:cubicBezTo>
                  <a:cubicBezTo>
                    <a:pt x="2283581" y="3688658"/>
                    <a:pt x="2189237" y="3655274"/>
                    <a:pt x="2195043" y="3603023"/>
                  </a:cubicBezTo>
                  <a:cubicBezTo>
                    <a:pt x="2200849" y="3550772"/>
                    <a:pt x="2309706" y="3456430"/>
                    <a:pt x="2325672" y="3376601"/>
                  </a:cubicBezTo>
                  <a:cubicBezTo>
                    <a:pt x="2341638" y="3296773"/>
                    <a:pt x="2321318" y="3169046"/>
                    <a:pt x="2290838" y="3124052"/>
                  </a:cubicBezTo>
                  <a:cubicBezTo>
                    <a:pt x="2260358" y="3079058"/>
                    <a:pt x="2200849" y="3081961"/>
                    <a:pt x="2142792" y="3106635"/>
                  </a:cubicBezTo>
                  <a:cubicBezTo>
                    <a:pt x="2084735" y="3131309"/>
                    <a:pt x="1967169" y="3211138"/>
                    <a:pt x="1942495" y="3272098"/>
                  </a:cubicBezTo>
                  <a:cubicBezTo>
                    <a:pt x="1917821" y="3333058"/>
                    <a:pt x="1970072" y="3420144"/>
                    <a:pt x="1994746" y="3472395"/>
                  </a:cubicBezTo>
                  <a:cubicBezTo>
                    <a:pt x="2019420" y="3524646"/>
                    <a:pt x="2078929" y="3547869"/>
                    <a:pt x="2090540" y="3585606"/>
                  </a:cubicBezTo>
                  <a:cubicBezTo>
                    <a:pt x="2102152" y="3623343"/>
                    <a:pt x="2071672" y="3704624"/>
                    <a:pt x="2064415" y="3698818"/>
                  </a:cubicBezTo>
                  <a:cubicBezTo>
                    <a:pt x="2057158" y="3693012"/>
                    <a:pt x="2068770" y="3603024"/>
                    <a:pt x="2046998" y="3550772"/>
                  </a:cubicBezTo>
                  <a:cubicBezTo>
                    <a:pt x="2025227" y="3498521"/>
                    <a:pt x="1961363" y="3415789"/>
                    <a:pt x="1933786" y="3385309"/>
                  </a:cubicBezTo>
                  <a:cubicBezTo>
                    <a:pt x="1906209" y="3354829"/>
                    <a:pt x="1917821" y="3331606"/>
                    <a:pt x="1881535" y="3367892"/>
                  </a:cubicBezTo>
                  <a:cubicBezTo>
                    <a:pt x="1845249" y="3404178"/>
                    <a:pt x="1750906" y="3547869"/>
                    <a:pt x="1716072" y="3603023"/>
                  </a:cubicBezTo>
                  <a:cubicBezTo>
                    <a:pt x="1681238" y="3658177"/>
                    <a:pt x="1671078" y="3722041"/>
                    <a:pt x="1672529" y="3698818"/>
                  </a:cubicBezTo>
                  <a:cubicBezTo>
                    <a:pt x="1673980" y="3675595"/>
                    <a:pt x="1711717" y="3515937"/>
                    <a:pt x="1724780" y="3463686"/>
                  </a:cubicBezTo>
                  <a:cubicBezTo>
                    <a:pt x="1737843" y="3411435"/>
                    <a:pt x="1782837" y="3386760"/>
                    <a:pt x="1750906" y="3385309"/>
                  </a:cubicBezTo>
                  <a:cubicBezTo>
                    <a:pt x="1718975" y="3383858"/>
                    <a:pt x="1586895" y="3440464"/>
                    <a:pt x="1533192" y="3454978"/>
                  </a:cubicBezTo>
                  <a:cubicBezTo>
                    <a:pt x="1479489" y="3469492"/>
                    <a:pt x="1417078" y="3482555"/>
                    <a:pt x="1428689" y="3472395"/>
                  </a:cubicBezTo>
                  <a:cubicBezTo>
                    <a:pt x="1440300" y="3462235"/>
                    <a:pt x="1553512" y="3411435"/>
                    <a:pt x="1602860" y="3394018"/>
                  </a:cubicBezTo>
                  <a:cubicBezTo>
                    <a:pt x="1652208" y="3376601"/>
                    <a:pt x="1659466" y="3409984"/>
                    <a:pt x="1724780" y="3367892"/>
                  </a:cubicBezTo>
                  <a:cubicBezTo>
                    <a:pt x="1790094" y="3325801"/>
                    <a:pt x="1939592" y="3200977"/>
                    <a:pt x="1994746" y="3141469"/>
                  </a:cubicBezTo>
                  <a:cubicBezTo>
                    <a:pt x="2049900" y="3081961"/>
                    <a:pt x="2068769" y="3045675"/>
                    <a:pt x="2055706" y="3010841"/>
                  </a:cubicBezTo>
                  <a:cubicBezTo>
                    <a:pt x="2042643" y="2976007"/>
                    <a:pt x="1975878" y="2929560"/>
                    <a:pt x="1916369" y="2932463"/>
                  </a:cubicBezTo>
                  <a:cubicBezTo>
                    <a:pt x="1856861" y="2935366"/>
                    <a:pt x="1749455" y="2983264"/>
                    <a:pt x="1698655" y="3028258"/>
                  </a:cubicBezTo>
                  <a:cubicBezTo>
                    <a:pt x="1647855" y="3073252"/>
                    <a:pt x="1613020" y="3163241"/>
                    <a:pt x="1611569" y="3202429"/>
                  </a:cubicBezTo>
                  <a:cubicBezTo>
                    <a:pt x="1610118" y="3241617"/>
                    <a:pt x="1697203" y="3253229"/>
                    <a:pt x="1689946" y="3263389"/>
                  </a:cubicBezTo>
                  <a:cubicBezTo>
                    <a:pt x="1682689" y="3273549"/>
                    <a:pt x="1573832" y="3304029"/>
                    <a:pt x="1568026" y="3263389"/>
                  </a:cubicBezTo>
                  <a:cubicBezTo>
                    <a:pt x="1562220" y="3222749"/>
                    <a:pt x="1676883" y="3063092"/>
                    <a:pt x="1655112" y="3019549"/>
                  </a:cubicBezTo>
                  <a:cubicBezTo>
                    <a:pt x="1633341" y="2976006"/>
                    <a:pt x="1495455" y="3015195"/>
                    <a:pt x="1437398" y="3002132"/>
                  </a:cubicBezTo>
                  <a:cubicBezTo>
                    <a:pt x="1379341" y="2989069"/>
                    <a:pt x="1315478" y="2958589"/>
                    <a:pt x="1306769" y="2941172"/>
                  </a:cubicBezTo>
                  <a:cubicBezTo>
                    <a:pt x="1298060" y="2923755"/>
                    <a:pt x="1363375" y="2893275"/>
                    <a:pt x="1385146" y="2897629"/>
                  </a:cubicBezTo>
                  <a:cubicBezTo>
                    <a:pt x="1406917" y="2901983"/>
                    <a:pt x="1399661" y="2954235"/>
                    <a:pt x="1437398" y="2967298"/>
                  </a:cubicBezTo>
                  <a:cubicBezTo>
                    <a:pt x="1475135" y="2980361"/>
                    <a:pt x="1552061" y="2983263"/>
                    <a:pt x="1611569" y="2976006"/>
                  </a:cubicBezTo>
                  <a:cubicBezTo>
                    <a:pt x="1671077" y="2968749"/>
                    <a:pt x="1734941" y="2954235"/>
                    <a:pt x="1794449" y="2923755"/>
                  </a:cubicBezTo>
                  <a:cubicBezTo>
                    <a:pt x="1853957" y="2893275"/>
                    <a:pt x="1951203" y="2867149"/>
                    <a:pt x="1968620" y="2793126"/>
                  </a:cubicBezTo>
                  <a:cubicBezTo>
                    <a:pt x="1986037" y="2719103"/>
                    <a:pt x="1986038" y="2633469"/>
                    <a:pt x="1898952" y="2479618"/>
                  </a:cubicBezTo>
                  <a:cubicBezTo>
                    <a:pt x="1811866" y="2325767"/>
                    <a:pt x="1583582" y="2052305"/>
                    <a:pt x="1446106" y="1870018"/>
                  </a:cubicBezTo>
                  <a:cubicBezTo>
                    <a:pt x="1308630" y="1687731"/>
                    <a:pt x="1162416" y="1497765"/>
                    <a:pt x="1074097" y="1385898"/>
                  </a:cubicBezTo>
                  <a:cubicBezTo>
                    <a:pt x="985778" y="1274031"/>
                    <a:pt x="987722" y="1224082"/>
                    <a:pt x="916192" y="1198814"/>
                  </a:cubicBezTo>
                  <a:cubicBezTo>
                    <a:pt x="844662" y="1173546"/>
                    <a:pt x="748188" y="1215316"/>
                    <a:pt x="644918" y="1234292"/>
                  </a:cubicBezTo>
                  <a:cubicBezTo>
                    <a:pt x="541648" y="1253268"/>
                    <a:pt x="403981" y="1302509"/>
                    <a:pt x="296575" y="1312669"/>
                  </a:cubicBezTo>
                  <a:cubicBezTo>
                    <a:pt x="189169" y="1322829"/>
                    <a:pt x="10643" y="1299606"/>
                    <a:pt x="483" y="1295252"/>
                  </a:cubicBezTo>
                  <a:cubicBezTo>
                    <a:pt x="-9677" y="1290898"/>
                    <a:pt x="142724" y="1299606"/>
                    <a:pt x="235615" y="1286543"/>
                  </a:cubicBezTo>
                  <a:cubicBezTo>
                    <a:pt x="328506" y="1273480"/>
                    <a:pt x="482358" y="1232841"/>
                    <a:pt x="557832" y="1216875"/>
                  </a:cubicBezTo>
                  <a:cubicBezTo>
                    <a:pt x="633306" y="1200909"/>
                    <a:pt x="716037" y="1213972"/>
                    <a:pt x="688460" y="1190749"/>
                  </a:cubicBezTo>
                  <a:cubicBezTo>
                    <a:pt x="660883" y="1167526"/>
                    <a:pt x="466392" y="1119629"/>
                    <a:pt x="392369" y="1077538"/>
                  </a:cubicBezTo>
                  <a:cubicBezTo>
                    <a:pt x="318346" y="1035447"/>
                    <a:pt x="282060" y="1003515"/>
                    <a:pt x="244323" y="938201"/>
                  </a:cubicBezTo>
                  <a:cubicBezTo>
                    <a:pt x="206586" y="872887"/>
                    <a:pt x="160140" y="697263"/>
                    <a:pt x="165946" y="685652"/>
                  </a:cubicBezTo>
                  <a:cubicBezTo>
                    <a:pt x="171752" y="674041"/>
                    <a:pt x="244324" y="809024"/>
                    <a:pt x="279158" y="868532"/>
                  </a:cubicBezTo>
                  <a:cubicBezTo>
                    <a:pt x="313992" y="928040"/>
                    <a:pt x="308186" y="1000612"/>
                    <a:pt x="374952" y="1042703"/>
                  </a:cubicBezTo>
                  <a:cubicBezTo>
                    <a:pt x="441718" y="1084794"/>
                    <a:pt x="614438" y="1118178"/>
                    <a:pt x="679752" y="1121081"/>
                  </a:cubicBezTo>
                  <a:cubicBezTo>
                    <a:pt x="745066" y="1123984"/>
                    <a:pt x="776998" y="1134144"/>
                    <a:pt x="766838" y="1060121"/>
                  </a:cubicBezTo>
                  <a:cubicBezTo>
                    <a:pt x="756678" y="986098"/>
                    <a:pt x="651618" y="757665"/>
                    <a:pt x="618792" y="676943"/>
                  </a:cubicBezTo>
                  <a:cubicBezTo>
                    <a:pt x="585966" y="596221"/>
                    <a:pt x="520530" y="535756"/>
                    <a:pt x="507165" y="459885"/>
                  </a:cubicBezTo>
                  <a:cubicBezTo>
                    <a:pt x="493800" y="384014"/>
                    <a:pt x="523553" y="238038"/>
                    <a:pt x="538603" y="221716"/>
                  </a:cubicBezTo>
                  <a:cubicBezTo>
                    <a:pt x="553653" y="205394"/>
                    <a:pt x="570785" y="379551"/>
                    <a:pt x="609600" y="482325"/>
                  </a:cubicBezTo>
                  <a:cubicBezTo>
                    <a:pt x="648415" y="585099"/>
                    <a:pt x="841870" y="1024054"/>
                    <a:pt x="878364" y="1029827"/>
                  </a:cubicBezTo>
                  <a:cubicBezTo>
                    <a:pt x="914858" y="1035600"/>
                    <a:pt x="895107" y="687507"/>
                    <a:pt x="880420" y="543869"/>
                  </a:cubicBezTo>
                  <a:cubicBezTo>
                    <a:pt x="865733" y="400232"/>
                    <a:pt x="799183" y="249425"/>
                    <a:pt x="790242" y="168002"/>
                  </a:cubicBezTo>
                  <a:cubicBezTo>
                    <a:pt x="781301" y="86579"/>
                    <a:pt x="758898" y="70571"/>
                    <a:pt x="774916" y="28424"/>
                  </a:cubicBezTo>
                  <a:cubicBezTo>
                    <a:pt x="769834" y="-116812"/>
                    <a:pt x="934184" y="338513"/>
                    <a:pt x="940003" y="403665"/>
                  </a:cubicBezTo>
                  <a:cubicBezTo>
                    <a:pt x="945822" y="468817"/>
                    <a:pt x="920791" y="988826"/>
                    <a:pt x="921071" y="1016734"/>
                  </a:cubicBezTo>
                  <a:lnTo>
                    <a:pt x="930638" y="974021"/>
                  </a:lnTo>
                  <a:close/>
                </a:path>
              </a:pathLst>
            </a:custGeom>
            <a:solidFill>
              <a:srgbClr val="0000A7">
                <a:alpha val="20000"/>
              </a:srgbClr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2A41D5E2-AF3F-2793-6007-9CA99AB0EC9B}"/>
                </a:ext>
              </a:extLst>
            </p:cNvPr>
            <p:cNvSpPr/>
            <p:nvPr/>
          </p:nvSpPr>
          <p:spPr>
            <a:xfrm rot="19457905">
              <a:off x="4878522" y="2010162"/>
              <a:ext cx="136923" cy="136921"/>
            </a:xfrm>
            <a:prstGeom prst="ellipse">
              <a:avLst/>
            </a:prstGeom>
            <a:solidFill>
              <a:srgbClr val="0000A7">
                <a:alpha val="20000"/>
              </a:srgbClr>
            </a:solidFill>
            <a:ln w="38100">
              <a:solidFill>
                <a:srgbClr val="0000A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FE174B52-11D4-CC5D-7941-62E330AEE87F}"/>
              </a:ext>
            </a:extLst>
          </p:cNvPr>
          <p:cNvGrpSpPr/>
          <p:nvPr/>
        </p:nvGrpSpPr>
        <p:grpSpPr>
          <a:xfrm rot="9441828">
            <a:off x="2374238" y="880280"/>
            <a:ext cx="777245" cy="800014"/>
            <a:chOff x="1892995" y="388458"/>
            <a:chExt cx="3709139" cy="3318614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858EACE-8656-3B9B-67A4-49A052B3E357}"/>
                </a:ext>
              </a:extLst>
            </p:cNvPr>
            <p:cNvSpPr/>
            <p:nvPr/>
          </p:nvSpPr>
          <p:spPr>
            <a:xfrm rot="18360701">
              <a:off x="2088258" y="193195"/>
              <a:ext cx="3318614" cy="3709139"/>
            </a:xfrm>
            <a:custGeom>
              <a:avLst/>
              <a:gdLst>
                <a:gd name="connsiteX0" fmla="*/ 1210975 w 3318614"/>
                <a:gd name="connsiteY0" fmla="*/ 1045028 h 3424081"/>
                <a:gd name="connsiteX1" fmla="*/ 1568026 w 3318614"/>
                <a:gd name="connsiteY1" fmla="*/ 1637211 h 3424081"/>
                <a:gd name="connsiteX2" fmla="*/ 1898952 w 3318614"/>
                <a:gd name="connsiteY2" fmla="*/ 2081348 h 3424081"/>
                <a:gd name="connsiteX3" fmla="*/ 2064415 w 3318614"/>
                <a:gd name="connsiteY3" fmla="*/ 2211977 h 3424081"/>
                <a:gd name="connsiteX4" fmla="*/ 2290838 w 3318614"/>
                <a:gd name="connsiteY4" fmla="*/ 2133600 h 3424081"/>
                <a:gd name="connsiteX5" fmla="*/ 2473718 w 3318614"/>
                <a:gd name="connsiteY5" fmla="*/ 1976845 h 3424081"/>
                <a:gd name="connsiteX6" fmla="*/ 2508552 w 3318614"/>
                <a:gd name="connsiteY6" fmla="*/ 1654628 h 3424081"/>
                <a:gd name="connsiteX7" fmla="*/ 2543386 w 3318614"/>
                <a:gd name="connsiteY7" fmla="*/ 1915885 h 3424081"/>
                <a:gd name="connsiteX8" fmla="*/ 2508552 w 3318614"/>
                <a:gd name="connsiteY8" fmla="*/ 2020388 h 3424081"/>
                <a:gd name="connsiteX9" fmla="*/ 2752392 w 3318614"/>
                <a:gd name="connsiteY9" fmla="*/ 1846217 h 3424081"/>
                <a:gd name="connsiteX10" fmla="*/ 2839478 w 3318614"/>
                <a:gd name="connsiteY10" fmla="*/ 1776548 h 3424081"/>
                <a:gd name="connsiteX11" fmla="*/ 2717558 w 3318614"/>
                <a:gd name="connsiteY11" fmla="*/ 1950720 h 3424081"/>
                <a:gd name="connsiteX12" fmla="*/ 2665306 w 3318614"/>
                <a:gd name="connsiteY12" fmla="*/ 1994263 h 3424081"/>
                <a:gd name="connsiteX13" fmla="*/ 2848186 w 3318614"/>
                <a:gd name="connsiteY13" fmla="*/ 1924594 h 3424081"/>
                <a:gd name="connsiteX14" fmla="*/ 2874312 w 3318614"/>
                <a:gd name="connsiteY14" fmla="*/ 1907177 h 3424081"/>
                <a:gd name="connsiteX15" fmla="*/ 2769809 w 3318614"/>
                <a:gd name="connsiteY15" fmla="*/ 1994263 h 3424081"/>
                <a:gd name="connsiteX16" fmla="*/ 2595638 w 3318614"/>
                <a:gd name="connsiteY16" fmla="*/ 2020388 h 3424081"/>
                <a:gd name="connsiteX17" fmla="*/ 2404049 w 3318614"/>
                <a:gd name="connsiteY17" fmla="*/ 2151017 h 3424081"/>
                <a:gd name="connsiteX18" fmla="*/ 2421466 w 3318614"/>
                <a:gd name="connsiteY18" fmla="*/ 2325188 h 3424081"/>
                <a:gd name="connsiteX19" fmla="*/ 2552095 w 3318614"/>
                <a:gd name="connsiteY19" fmla="*/ 2368731 h 3424081"/>
                <a:gd name="connsiteX20" fmla="*/ 2726266 w 3318614"/>
                <a:gd name="connsiteY20" fmla="*/ 2299063 h 3424081"/>
                <a:gd name="connsiteX21" fmla="*/ 2856895 w 3318614"/>
                <a:gd name="connsiteY21" fmla="*/ 2290354 h 3424081"/>
                <a:gd name="connsiteX22" fmla="*/ 2891729 w 3318614"/>
                <a:gd name="connsiteY22" fmla="*/ 2177143 h 3424081"/>
                <a:gd name="connsiteX23" fmla="*/ 2883020 w 3318614"/>
                <a:gd name="connsiteY23" fmla="*/ 2011680 h 3424081"/>
                <a:gd name="connsiteX24" fmla="*/ 3048483 w 3318614"/>
                <a:gd name="connsiteY24" fmla="*/ 1933303 h 3424081"/>
                <a:gd name="connsiteX25" fmla="*/ 2926563 w 3318614"/>
                <a:gd name="connsiteY25" fmla="*/ 2020388 h 3424081"/>
                <a:gd name="connsiteX26" fmla="*/ 2917855 w 3318614"/>
                <a:gd name="connsiteY26" fmla="*/ 2107474 h 3424081"/>
                <a:gd name="connsiteX27" fmla="*/ 2935272 w 3318614"/>
                <a:gd name="connsiteY27" fmla="*/ 2255520 h 3424081"/>
                <a:gd name="connsiteX28" fmla="*/ 2943980 w 3318614"/>
                <a:gd name="connsiteY28" fmla="*/ 2299063 h 3424081"/>
                <a:gd name="connsiteX29" fmla="*/ 3031066 w 3318614"/>
                <a:gd name="connsiteY29" fmla="*/ 2211977 h 3424081"/>
                <a:gd name="connsiteX30" fmla="*/ 3074609 w 3318614"/>
                <a:gd name="connsiteY30" fmla="*/ 2072640 h 3424081"/>
                <a:gd name="connsiteX31" fmla="*/ 3092026 w 3318614"/>
                <a:gd name="connsiteY31" fmla="*/ 2281645 h 3424081"/>
                <a:gd name="connsiteX32" fmla="*/ 3013649 w 3318614"/>
                <a:gd name="connsiteY32" fmla="*/ 2360023 h 3424081"/>
                <a:gd name="connsiteX33" fmla="*/ 2752392 w 3318614"/>
                <a:gd name="connsiteY33" fmla="*/ 2325188 h 3424081"/>
                <a:gd name="connsiteX34" fmla="*/ 2560803 w 3318614"/>
                <a:gd name="connsiteY34" fmla="*/ 2481943 h 3424081"/>
                <a:gd name="connsiteX35" fmla="*/ 2595638 w 3318614"/>
                <a:gd name="connsiteY35" fmla="*/ 2603863 h 3424081"/>
                <a:gd name="connsiteX36" fmla="*/ 2743683 w 3318614"/>
                <a:gd name="connsiteY36" fmla="*/ 2690948 h 3424081"/>
                <a:gd name="connsiteX37" fmla="*/ 2856895 w 3318614"/>
                <a:gd name="connsiteY37" fmla="*/ 2664823 h 3424081"/>
                <a:gd name="connsiteX38" fmla="*/ 3022358 w 3318614"/>
                <a:gd name="connsiteY38" fmla="*/ 2525485 h 3424081"/>
                <a:gd name="connsiteX39" fmla="*/ 3118152 w 3318614"/>
                <a:gd name="connsiteY39" fmla="*/ 2447108 h 3424081"/>
                <a:gd name="connsiteX40" fmla="*/ 3205238 w 3318614"/>
                <a:gd name="connsiteY40" fmla="*/ 2508068 h 3424081"/>
                <a:gd name="connsiteX41" fmla="*/ 3109443 w 3318614"/>
                <a:gd name="connsiteY41" fmla="*/ 2499360 h 3424081"/>
                <a:gd name="connsiteX42" fmla="*/ 3004940 w 3318614"/>
                <a:gd name="connsiteY42" fmla="*/ 2638697 h 3424081"/>
                <a:gd name="connsiteX43" fmla="*/ 3187820 w 3318614"/>
                <a:gd name="connsiteY43" fmla="*/ 2638697 h 3424081"/>
                <a:gd name="connsiteX44" fmla="*/ 3318449 w 3318614"/>
                <a:gd name="connsiteY44" fmla="*/ 2690948 h 3424081"/>
                <a:gd name="connsiteX45" fmla="*/ 3161695 w 3318614"/>
                <a:gd name="connsiteY45" fmla="*/ 2673531 h 3424081"/>
                <a:gd name="connsiteX46" fmla="*/ 2909146 w 3318614"/>
                <a:gd name="connsiteY46" fmla="*/ 2734491 h 3424081"/>
                <a:gd name="connsiteX47" fmla="*/ 2952689 w 3318614"/>
                <a:gd name="connsiteY47" fmla="*/ 2734491 h 3424081"/>
                <a:gd name="connsiteX48" fmla="*/ 3039775 w 3318614"/>
                <a:gd name="connsiteY48" fmla="*/ 2934788 h 3424081"/>
                <a:gd name="connsiteX49" fmla="*/ 3013649 w 3318614"/>
                <a:gd name="connsiteY49" fmla="*/ 3039291 h 3424081"/>
                <a:gd name="connsiteX50" fmla="*/ 3004940 w 3318614"/>
                <a:gd name="connsiteY50" fmla="*/ 2865120 h 3424081"/>
                <a:gd name="connsiteX51" fmla="*/ 2813352 w 3318614"/>
                <a:gd name="connsiteY51" fmla="*/ 2725783 h 3424081"/>
                <a:gd name="connsiteX52" fmla="*/ 2726266 w 3318614"/>
                <a:gd name="connsiteY52" fmla="*/ 2717074 h 3424081"/>
                <a:gd name="connsiteX53" fmla="*/ 2848186 w 3318614"/>
                <a:gd name="connsiteY53" fmla="*/ 2917371 h 3424081"/>
                <a:gd name="connsiteX54" fmla="*/ 2943980 w 3318614"/>
                <a:gd name="connsiteY54" fmla="*/ 3004457 h 3424081"/>
                <a:gd name="connsiteX55" fmla="*/ 2978815 w 3318614"/>
                <a:gd name="connsiteY55" fmla="*/ 2960914 h 3424081"/>
                <a:gd name="connsiteX56" fmla="*/ 2961398 w 3318614"/>
                <a:gd name="connsiteY56" fmla="*/ 3065417 h 3424081"/>
                <a:gd name="connsiteX57" fmla="*/ 2769809 w 3318614"/>
                <a:gd name="connsiteY57" fmla="*/ 2978331 h 3424081"/>
                <a:gd name="connsiteX58" fmla="*/ 2656598 w 3318614"/>
                <a:gd name="connsiteY58" fmla="*/ 2751908 h 3424081"/>
                <a:gd name="connsiteX59" fmla="*/ 2491135 w 3318614"/>
                <a:gd name="connsiteY59" fmla="*/ 2708365 h 3424081"/>
                <a:gd name="connsiteX60" fmla="*/ 2386632 w 3318614"/>
                <a:gd name="connsiteY60" fmla="*/ 2795451 h 3424081"/>
                <a:gd name="connsiteX61" fmla="*/ 2412758 w 3318614"/>
                <a:gd name="connsiteY61" fmla="*/ 2978331 h 3424081"/>
                <a:gd name="connsiteX62" fmla="*/ 2525969 w 3318614"/>
                <a:gd name="connsiteY62" fmla="*/ 3126377 h 3424081"/>
                <a:gd name="connsiteX63" fmla="*/ 2900438 w 3318614"/>
                <a:gd name="connsiteY63" fmla="*/ 3335383 h 3424081"/>
                <a:gd name="connsiteX64" fmla="*/ 2543386 w 3318614"/>
                <a:gd name="connsiteY64" fmla="*/ 3196045 h 3424081"/>
                <a:gd name="connsiteX65" fmla="*/ 2499843 w 3318614"/>
                <a:gd name="connsiteY65" fmla="*/ 3283131 h 3424081"/>
                <a:gd name="connsiteX66" fmla="*/ 2534678 w 3318614"/>
                <a:gd name="connsiteY66" fmla="*/ 3387634 h 3424081"/>
                <a:gd name="connsiteX67" fmla="*/ 2639180 w 3318614"/>
                <a:gd name="connsiteY67" fmla="*/ 3422468 h 3424081"/>
                <a:gd name="connsiteX68" fmla="*/ 2482426 w 3318614"/>
                <a:gd name="connsiteY68" fmla="*/ 3396343 h 3424081"/>
                <a:gd name="connsiteX69" fmla="*/ 2473718 w 3318614"/>
                <a:gd name="connsiteY69" fmla="*/ 3213463 h 3424081"/>
                <a:gd name="connsiteX70" fmla="*/ 2386632 w 3318614"/>
                <a:gd name="connsiteY70" fmla="*/ 3039291 h 3424081"/>
                <a:gd name="connsiteX71" fmla="*/ 2316963 w 3318614"/>
                <a:gd name="connsiteY71" fmla="*/ 3204754 h 3424081"/>
                <a:gd name="connsiteX72" fmla="*/ 2238586 w 3318614"/>
                <a:gd name="connsiteY72" fmla="*/ 3326674 h 3424081"/>
                <a:gd name="connsiteX73" fmla="*/ 2290838 w 3318614"/>
                <a:gd name="connsiteY73" fmla="*/ 3405051 h 3424081"/>
                <a:gd name="connsiteX74" fmla="*/ 2195043 w 3318614"/>
                <a:gd name="connsiteY74" fmla="*/ 3317965 h 3424081"/>
                <a:gd name="connsiteX75" fmla="*/ 2325672 w 3318614"/>
                <a:gd name="connsiteY75" fmla="*/ 3091543 h 3424081"/>
                <a:gd name="connsiteX76" fmla="*/ 2290838 w 3318614"/>
                <a:gd name="connsiteY76" fmla="*/ 2838994 h 3424081"/>
                <a:gd name="connsiteX77" fmla="*/ 2142792 w 3318614"/>
                <a:gd name="connsiteY77" fmla="*/ 2821577 h 3424081"/>
                <a:gd name="connsiteX78" fmla="*/ 1942495 w 3318614"/>
                <a:gd name="connsiteY78" fmla="*/ 2987040 h 3424081"/>
                <a:gd name="connsiteX79" fmla="*/ 1994746 w 3318614"/>
                <a:gd name="connsiteY79" fmla="*/ 3187337 h 3424081"/>
                <a:gd name="connsiteX80" fmla="*/ 2090540 w 3318614"/>
                <a:gd name="connsiteY80" fmla="*/ 3300548 h 3424081"/>
                <a:gd name="connsiteX81" fmla="*/ 2064415 w 3318614"/>
                <a:gd name="connsiteY81" fmla="*/ 3413760 h 3424081"/>
                <a:gd name="connsiteX82" fmla="*/ 2046998 w 3318614"/>
                <a:gd name="connsiteY82" fmla="*/ 3265714 h 3424081"/>
                <a:gd name="connsiteX83" fmla="*/ 1933786 w 3318614"/>
                <a:gd name="connsiteY83" fmla="*/ 3100251 h 3424081"/>
                <a:gd name="connsiteX84" fmla="*/ 1881535 w 3318614"/>
                <a:gd name="connsiteY84" fmla="*/ 3082834 h 3424081"/>
                <a:gd name="connsiteX85" fmla="*/ 1716072 w 3318614"/>
                <a:gd name="connsiteY85" fmla="*/ 3317965 h 3424081"/>
                <a:gd name="connsiteX86" fmla="*/ 1672529 w 3318614"/>
                <a:gd name="connsiteY86" fmla="*/ 3413760 h 3424081"/>
                <a:gd name="connsiteX87" fmla="*/ 1724780 w 3318614"/>
                <a:gd name="connsiteY87" fmla="*/ 3178628 h 3424081"/>
                <a:gd name="connsiteX88" fmla="*/ 1750906 w 3318614"/>
                <a:gd name="connsiteY88" fmla="*/ 3100251 h 3424081"/>
                <a:gd name="connsiteX89" fmla="*/ 1533192 w 3318614"/>
                <a:gd name="connsiteY89" fmla="*/ 3169920 h 3424081"/>
                <a:gd name="connsiteX90" fmla="*/ 1428689 w 3318614"/>
                <a:gd name="connsiteY90" fmla="*/ 3187337 h 3424081"/>
                <a:gd name="connsiteX91" fmla="*/ 1602860 w 3318614"/>
                <a:gd name="connsiteY91" fmla="*/ 3108960 h 3424081"/>
                <a:gd name="connsiteX92" fmla="*/ 1724780 w 3318614"/>
                <a:gd name="connsiteY92" fmla="*/ 3082834 h 3424081"/>
                <a:gd name="connsiteX93" fmla="*/ 1994746 w 3318614"/>
                <a:gd name="connsiteY93" fmla="*/ 2856411 h 3424081"/>
                <a:gd name="connsiteX94" fmla="*/ 2055706 w 3318614"/>
                <a:gd name="connsiteY94" fmla="*/ 2725783 h 3424081"/>
                <a:gd name="connsiteX95" fmla="*/ 1916369 w 3318614"/>
                <a:gd name="connsiteY95" fmla="*/ 2647405 h 3424081"/>
                <a:gd name="connsiteX96" fmla="*/ 1698655 w 3318614"/>
                <a:gd name="connsiteY96" fmla="*/ 2743200 h 3424081"/>
                <a:gd name="connsiteX97" fmla="*/ 1611569 w 3318614"/>
                <a:gd name="connsiteY97" fmla="*/ 2917371 h 3424081"/>
                <a:gd name="connsiteX98" fmla="*/ 1689946 w 3318614"/>
                <a:gd name="connsiteY98" fmla="*/ 2978331 h 3424081"/>
                <a:gd name="connsiteX99" fmla="*/ 1568026 w 3318614"/>
                <a:gd name="connsiteY99" fmla="*/ 2978331 h 3424081"/>
                <a:gd name="connsiteX100" fmla="*/ 1655112 w 3318614"/>
                <a:gd name="connsiteY100" fmla="*/ 2734491 h 3424081"/>
                <a:gd name="connsiteX101" fmla="*/ 1437398 w 3318614"/>
                <a:gd name="connsiteY101" fmla="*/ 2717074 h 3424081"/>
                <a:gd name="connsiteX102" fmla="*/ 1306769 w 3318614"/>
                <a:gd name="connsiteY102" fmla="*/ 2656114 h 3424081"/>
                <a:gd name="connsiteX103" fmla="*/ 1385146 w 3318614"/>
                <a:gd name="connsiteY103" fmla="*/ 2612571 h 3424081"/>
                <a:gd name="connsiteX104" fmla="*/ 1437398 w 3318614"/>
                <a:gd name="connsiteY104" fmla="*/ 2682240 h 3424081"/>
                <a:gd name="connsiteX105" fmla="*/ 1611569 w 3318614"/>
                <a:gd name="connsiteY105" fmla="*/ 2690948 h 3424081"/>
                <a:gd name="connsiteX106" fmla="*/ 1794449 w 3318614"/>
                <a:gd name="connsiteY106" fmla="*/ 2638697 h 3424081"/>
                <a:gd name="connsiteX107" fmla="*/ 1968620 w 3318614"/>
                <a:gd name="connsiteY107" fmla="*/ 2508068 h 3424081"/>
                <a:gd name="connsiteX108" fmla="*/ 1898952 w 3318614"/>
                <a:gd name="connsiteY108" fmla="*/ 2194560 h 3424081"/>
                <a:gd name="connsiteX109" fmla="*/ 1446106 w 3318614"/>
                <a:gd name="connsiteY109" fmla="*/ 1584960 h 3424081"/>
                <a:gd name="connsiteX110" fmla="*/ 1184849 w 3318614"/>
                <a:gd name="connsiteY110" fmla="*/ 1149531 h 3424081"/>
                <a:gd name="connsiteX111" fmla="*/ 958426 w 3318614"/>
                <a:gd name="connsiteY111" fmla="*/ 1001485 h 3424081"/>
                <a:gd name="connsiteX112" fmla="*/ 644918 w 3318614"/>
                <a:gd name="connsiteY112" fmla="*/ 949234 h 3424081"/>
                <a:gd name="connsiteX113" fmla="*/ 296575 w 3318614"/>
                <a:gd name="connsiteY113" fmla="*/ 1027611 h 3424081"/>
                <a:gd name="connsiteX114" fmla="*/ 483 w 3318614"/>
                <a:gd name="connsiteY114" fmla="*/ 1010194 h 3424081"/>
                <a:gd name="connsiteX115" fmla="*/ 235615 w 3318614"/>
                <a:gd name="connsiteY115" fmla="*/ 1001485 h 3424081"/>
                <a:gd name="connsiteX116" fmla="*/ 557832 w 3318614"/>
                <a:gd name="connsiteY116" fmla="*/ 931817 h 3424081"/>
                <a:gd name="connsiteX117" fmla="*/ 688460 w 3318614"/>
                <a:gd name="connsiteY117" fmla="*/ 905691 h 3424081"/>
                <a:gd name="connsiteX118" fmla="*/ 392369 w 3318614"/>
                <a:gd name="connsiteY118" fmla="*/ 792480 h 3424081"/>
                <a:gd name="connsiteX119" fmla="*/ 244323 w 3318614"/>
                <a:gd name="connsiteY119" fmla="*/ 653143 h 3424081"/>
                <a:gd name="connsiteX120" fmla="*/ 165946 w 3318614"/>
                <a:gd name="connsiteY120" fmla="*/ 400594 h 3424081"/>
                <a:gd name="connsiteX121" fmla="*/ 279158 w 3318614"/>
                <a:gd name="connsiteY121" fmla="*/ 583474 h 3424081"/>
                <a:gd name="connsiteX122" fmla="*/ 374952 w 3318614"/>
                <a:gd name="connsiteY122" fmla="*/ 757645 h 3424081"/>
                <a:gd name="connsiteX123" fmla="*/ 679752 w 3318614"/>
                <a:gd name="connsiteY123" fmla="*/ 836023 h 3424081"/>
                <a:gd name="connsiteX124" fmla="*/ 766838 w 3318614"/>
                <a:gd name="connsiteY124" fmla="*/ 775063 h 3424081"/>
                <a:gd name="connsiteX125" fmla="*/ 618792 w 3318614"/>
                <a:gd name="connsiteY125" fmla="*/ 391885 h 3424081"/>
                <a:gd name="connsiteX126" fmla="*/ 566540 w 3318614"/>
                <a:gd name="connsiteY126" fmla="*/ 0 h 3424081"/>
                <a:gd name="connsiteX0" fmla="*/ 1210975 w 3318616"/>
                <a:gd name="connsiteY0" fmla="*/ 656894 h 3037781"/>
                <a:gd name="connsiteX1" fmla="*/ 1568026 w 3318616"/>
                <a:gd name="connsiteY1" fmla="*/ 1249077 h 3037781"/>
                <a:gd name="connsiteX2" fmla="*/ 1898952 w 3318616"/>
                <a:gd name="connsiteY2" fmla="*/ 1693214 h 3037781"/>
                <a:gd name="connsiteX3" fmla="*/ 2064415 w 3318616"/>
                <a:gd name="connsiteY3" fmla="*/ 1823843 h 3037781"/>
                <a:gd name="connsiteX4" fmla="*/ 2290838 w 3318616"/>
                <a:gd name="connsiteY4" fmla="*/ 1745466 h 3037781"/>
                <a:gd name="connsiteX5" fmla="*/ 2473718 w 3318616"/>
                <a:gd name="connsiteY5" fmla="*/ 1588711 h 3037781"/>
                <a:gd name="connsiteX6" fmla="*/ 2508552 w 3318616"/>
                <a:gd name="connsiteY6" fmla="*/ 1266494 h 3037781"/>
                <a:gd name="connsiteX7" fmla="*/ 2543386 w 3318616"/>
                <a:gd name="connsiteY7" fmla="*/ 1527751 h 3037781"/>
                <a:gd name="connsiteX8" fmla="*/ 2508552 w 3318616"/>
                <a:gd name="connsiteY8" fmla="*/ 1632254 h 3037781"/>
                <a:gd name="connsiteX9" fmla="*/ 2752392 w 3318616"/>
                <a:gd name="connsiteY9" fmla="*/ 1458083 h 3037781"/>
                <a:gd name="connsiteX10" fmla="*/ 2839478 w 3318616"/>
                <a:gd name="connsiteY10" fmla="*/ 1388414 h 3037781"/>
                <a:gd name="connsiteX11" fmla="*/ 2717558 w 3318616"/>
                <a:gd name="connsiteY11" fmla="*/ 1562586 h 3037781"/>
                <a:gd name="connsiteX12" fmla="*/ 2665306 w 3318616"/>
                <a:gd name="connsiteY12" fmla="*/ 1606129 h 3037781"/>
                <a:gd name="connsiteX13" fmla="*/ 2848186 w 3318616"/>
                <a:gd name="connsiteY13" fmla="*/ 1536460 h 3037781"/>
                <a:gd name="connsiteX14" fmla="*/ 2874312 w 3318616"/>
                <a:gd name="connsiteY14" fmla="*/ 1519043 h 3037781"/>
                <a:gd name="connsiteX15" fmla="*/ 2769809 w 3318616"/>
                <a:gd name="connsiteY15" fmla="*/ 1606129 h 3037781"/>
                <a:gd name="connsiteX16" fmla="*/ 2595638 w 3318616"/>
                <a:gd name="connsiteY16" fmla="*/ 1632254 h 3037781"/>
                <a:gd name="connsiteX17" fmla="*/ 2404049 w 3318616"/>
                <a:gd name="connsiteY17" fmla="*/ 1762883 h 3037781"/>
                <a:gd name="connsiteX18" fmla="*/ 2421466 w 3318616"/>
                <a:gd name="connsiteY18" fmla="*/ 1937054 h 3037781"/>
                <a:gd name="connsiteX19" fmla="*/ 2552095 w 3318616"/>
                <a:gd name="connsiteY19" fmla="*/ 1980597 h 3037781"/>
                <a:gd name="connsiteX20" fmla="*/ 2726266 w 3318616"/>
                <a:gd name="connsiteY20" fmla="*/ 1910929 h 3037781"/>
                <a:gd name="connsiteX21" fmla="*/ 2856895 w 3318616"/>
                <a:gd name="connsiteY21" fmla="*/ 1902220 h 3037781"/>
                <a:gd name="connsiteX22" fmla="*/ 2891729 w 3318616"/>
                <a:gd name="connsiteY22" fmla="*/ 1789009 h 3037781"/>
                <a:gd name="connsiteX23" fmla="*/ 2883020 w 3318616"/>
                <a:gd name="connsiteY23" fmla="*/ 1623546 h 3037781"/>
                <a:gd name="connsiteX24" fmla="*/ 3048483 w 3318616"/>
                <a:gd name="connsiteY24" fmla="*/ 1545169 h 3037781"/>
                <a:gd name="connsiteX25" fmla="*/ 2926563 w 3318616"/>
                <a:gd name="connsiteY25" fmla="*/ 1632254 h 3037781"/>
                <a:gd name="connsiteX26" fmla="*/ 2917855 w 3318616"/>
                <a:gd name="connsiteY26" fmla="*/ 1719340 h 3037781"/>
                <a:gd name="connsiteX27" fmla="*/ 2935272 w 3318616"/>
                <a:gd name="connsiteY27" fmla="*/ 1867386 h 3037781"/>
                <a:gd name="connsiteX28" fmla="*/ 2943980 w 3318616"/>
                <a:gd name="connsiteY28" fmla="*/ 1910929 h 3037781"/>
                <a:gd name="connsiteX29" fmla="*/ 3031066 w 3318616"/>
                <a:gd name="connsiteY29" fmla="*/ 1823843 h 3037781"/>
                <a:gd name="connsiteX30" fmla="*/ 3074609 w 3318616"/>
                <a:gd name="connsiteY30" fmla="*/ 1684506 h 3037781"/>
                <a:gd name="connsiteX31" fmla="*/ 3092026 w 3318616"/>
                <a:gd name="connsiteY31" fmla="*/ 1893511 h 3037781"/>
                <a:gd name="connsiteX32" fmla="*/ 3013649 w 3318616"/>
                <a:gd name="connsiteY32" fmla="*/ 1971889 h 3037781"/>
                <a:gd name="connsiteX33" fmla="*/ 2752392 w 3318616"/>
                <a:gd name="connsiteY33" fmla="*/ 1937054 h 3037781"/>
                <a:gd name="connsiteX34" fmla="*/ 2560803 w 3318616"/>
                <a:gd name="connsiteY34" fmla="*/ 2093809 h 3037781"/>
                <a:gd name="connsiteX35" fmla="*/ 2595638 w 3318616"/>
                <a:gd name="connsiteY35" fmla="*/ 2215729 h 3037781"/>
                <a:gd name="connsiteX36" fmla="*/ 2743683 w 3318616"/>
                <a:gd name="connsiteY36" fmla="*/ 2302814 h 3037781"/>
                <a:gd name="connsiteX37" fmla="*/ 2856895 w 3318616"/>
                <a:gd name="connsiteY37" fmla="*/ 2276689 h 3037781"/>
                <a:gd name="connsiteX38" fmla="*/ 3022358 w 3318616"/>
                <a:gd name="connsiteY38" fmla="*/ 2137351 h 3037781"/>
                <a:gd name="connsiteX39" fmla="*/ 3118152 w 3318616"/>
                <a:gd name="connsiteY39" fmla="*/ 2058974 h 3037781"/>
                <a:gd name="connsiteX40" fmla="*/ 3205238 w 3318616"/>
                <a:gd name="connsiteY40" fmla="*/ 2119934 h 3037781"/>
                <a:gd name="connsiteX41" fmla="*/ 3109443 w 3318616"/>
                <a:gd name="connsiteY41" fmla="*/ 2111226 h 3037781"/>
                <a:gd name="connsiteX42" fmla="*/ 3004940 w 3318616"/>
                <a:gd name="connsiteY42" fmla="*/ 2250563 h 3037781"/>
                <a:gd name="connsiteX43" fmla="*/ 3187820 w 3318616"/>
                <a:gd name="connsiteY43" fmla="*/ 2250563 h 3037781"/>
                <a:gd name="connsiteX44" fmla="*/ 3318449 w 3318616"/>
                <a:gd name="connsiteY44" fmla="*/ 2302814 h 3037781"/>
                <a:gd name="connsiteX45" fmla="*/ 3161695 w 3318616"/>
                <a:gd name="connsiteY45" fmla="*/ 2285397 h 3037781"/>
                <a:gd name="connsiteX46" fmla="*/ 2909146 w 3318616"/>
                <a:gd name="connsiteY46" fmla="*/ 2346357 h 3037781"/>
                <a:gd name="connsiteX47" fmla="*/ 2952689 w 3318616"/>
                <a:gd name="connsiteY47" fmla="*/ 2346357 h 3037781"/>
                <a:gd name="connsiteX48" fmla="*/ 3039775 w 3318616"/>
                <a:gd name="connsiteY48" fmla="*/ 2546654 h 3037781"/>
                <a:gd name="connsiteX49" fmla="*/ 3013649 w 3318616"/>
                <a:gd name="connsiteY49" fmla="*/ 2651157 h 3037781"/>
                <a:gd name="connsiteX50" fmla="*/ 3004940 w 3318616"/>
                <a:gd name="connsiteY50" fmla="*/ 2476986 h 3037781"/>
                <a:gd name="connsiteX51" fmla="*/ 2813352 w 3318616"/>
                <a:gd name="connsiteY51" fmla="*/ 2337649 h 3037781"/>
                <a:gd name="connsiteX52" fmla="*/ 2726266 w 3318616"/>
                <a:gd name="connsiteY52" fmla="*/ 2328940 h 3037781"/>
                <a:gd name="connsiteX53" fmla="*/ 2848186 w 3318616"/>
                <a:gd name="connsiteY53" fmla="*/ 2529237 h 3037781"/>
                <a:gd name="connsiteX54" fmla="*/ 2943980 w 3318616"/>
                <a:gd name="connsiteY54" fmla="*/ 2616323 h 3037781"/>
                <a:gd name="connsiteX55" fmla="*/ 2978815 w 3318616"/>
                <a:gd name="connsiteY55" fmla="*/ 2572780 h 3037781"/>
                <a:gd name="connsiteX56" fmla="*/ 2961398 w 3318616"/>
                <a:gd name="connsiteY56" fmla="*/ 2677283 h 3037781"/>
                <a:gd name="connsiteX57" fmla="*/ 2769809 w 3318616"/>
                <a:gd name="connsiteY57" fmla="*/ 2590197 h 3037781"/>
                <a:gd name="connsiteX58" fmla="*/ 2656598 w 3318616"/>
                <a:gd name="connsiteY58" fmla="*/ 2363774 h 3037781"/>
                <a:gd name="connsiteX59" fmla="*/ 2491135 w 3318616"/>
                <a:gd name="connsiteY59" fmla="*/ 2320231 h 3037781"/>
                <a:gd name="connsiteX60" fmla="*/ 2386632 w 3318616"/>
                <a:gd name="connsiteY60" fmla="*/ 2407317 h 3037781"/>
                <a:gd name="connsiteX61" fmla="*/ 2412758 w 3318616"/>
                <a:gd name="connsiteY61" fmla="*/ 2590197 h 3037781"/>
                <a:gd name="connsiteX62" fmla="*/ 2525969 w 3318616"/>
                <a:gd name="connsiteY62" fmla="*/ 2738243 h 3037781"/>
                <a:gd name="connsiteX63" fmla="*/ 2900438 w 3318616"/>
                <a:gd name="connsiteY63" fmla="*/ 2947249 h 3037781"/>
                <a:gd name="connsiteX64" fmla="*/ 2543386 w 3318616"/>
                <a:gd name="connsiteY64" fmla="*/ 2807911 h 3037781"/>
                <a:gd name="connsiteX65" fmla="*/ 2499843 w 3318616"/>
                <a:gd name="connsiteY65" fmla="*/ 2894997 h 3037781"/>
                <a:gd name="connsiteX66" fmla="*/ 2534678 w 3318616"/>
                <a:gd name="connsiteY66" fmla="*/ 2999500 h 3037781"/>
                <a:gd name="connsiteX67" fmla="*/ 2639180 w 3318616"/>
                <a:gd name="connsiteY67" fmla="*/ 3034334 h 3037781"/>
                <a:gd name="connsiteX68" fmla="*/ 2482426 w 3318616"/>
                <a:gd name="connsiteY68" fmla="*/ 3008209 h 3037781"/>
                <a:gd name="connsiteX69" fmla="*/ 2473718 w 3318616"/>
                <a:gd name="connsiteY69" fmla="*/ 2825329 h 3037781"/>
                <a:gd name="connsiteX70" fmla="*/ 2386632 w 3318616"/>
                <a:gd name="connsiteY70" fmla="*/ 2651157 h 3037781"/>
                <a:gd name="connsiteX71" fmla="*/ 2316963 w 3318616"/>
                <a:gd name="connsiteY71" fmla="*/ 2816620 h 3037781"/>
                <a:gd name="connsiteX72" fmla="*/ 2238586 w 3318616"/>
                <a:gd name="connsiteY72" fmla="*/ 2938540 h 3037781"/>
                <a:gd name="connsiteX73" fmla="*/ 2290838 w 3318616"/>
                <a:gd name="connsiteY73" fmla="*/ 3016917 h 3037781"/>
                <a:gd name="connsiteX74" fmla="*/ 2195043 w 3318616"/>
                <a:gd name="connsiteY74" fmla="*/ 2929831 h 3037781"/>
                <a:gd name="connsiteX75" fmla="*/ 2325672 w 3318616"/>
                <a:gd name="connsiteY75" fmla="*/ 2703409 h 3037781"/>
                <a:gd name="connsiteX76" fmla="*/ 2290838 w 3318616"/>
                <a:gd name="connsiteY76" fmla="*/ 2450860 h 3037781"/>
                <a:gd name="connsiteX77" fmla="*/ 2142792 w 3318616"/>
                <a:gd name="connsiteY77" fmla="*/ 2433443 h 3037781"/>
                <a:gd name="connsiteX78" fmla="*/ 1942495 w 3318616"/>
                <a:gd name="connsiteY78" fmla="*/ 2598906 h 3037781"/>
                <a:gd name="connsiteX79" fmla="*/ 1994746 w 3318616"/>
                <a:gd name="connsiteY79" fmla="*/ 2799203 h 3037781"/>
                <a:gd name="connsiteX80" fmla="*/ 2090540 w 3318616"/>
                <a:gd name="connsiteY80" fmla="*/ 2912414 h 3037781"/>
                <a:gd name="connsiteX81" fmla="*/ 2064415 w 3318616"/>
                <a:gd name="connsiteY81" fmla="*/ 3025626 h 3037781"/>
                <a:gd name="connsiteX82" fmla="*/ 2046998 w 3318616"/>
                <a:gd name="connsiteY82" fmla="*/ 2877580 h 3037781"/>
                <a:gd name="connsiteX83" fmla="*/ 1933786 w 3318616"/>
                <a:gd name="connsiteY83" fmla="*/ 2712117 h 3037781"/>
                <a:gd name="connsiteX84" fmla="*/ 1881535 w 3318616"/>
                <a:gd name="connsiteY84" fmla="*/ 2694700 h 3037781"/>
                <a:gd name="connsiteX85" fmla="*/ 1716072 w 3318616"/>
                <a:gd name="connsiteY85" fmla="*/ 2929831 h 3037781"/>
                <a:gd name="connsiteX86" fmla="*/ 1672529 w 3318616"/>
                <a:gd name="connsiteY86" fmla="*/ 3025626 h 3037781"/>
                <a:gd name="connsiteX87" fmla="*/ 1724780 w 3318616"/>
                <a:gd name="connsiteY87" fmla="*/ 2790494 h 3037781"/>
                <a:gd name="connsiteX88" fmla="*/ 1750906 w 3318616"/>
                <a:gd name="connsiteY88" fmla="*/ 2712117 h 3037781"/>
                <a:gd name="connsiteX89" fmla="*/ 1533192 w 3318616"/>
                <a:gd name="connsiteY89" fmla="*/ 2781786 h 3037781"/>
                <a:gd name="connsiteX90" fmla="*/ 1428689 w 3318616"/>
                <a:gd name="connsiteY90" fmla="*/ 2799203 h 3037781"/>
                <a:gd name="connsiteX91" fmla="*/ 1602860 w 3318616"/>
                <a:gd name="connsiteY91" fmla="*/ 2720826 h 3037781"/>
                <a:gd name="connsiteX92" fmla="*/ 1724780 w 3318616"/>
                <a:gd name="connsiteY92" fmla="*/ 2694700 h 3037781"/>
                <a:gd name="connsiteX93" fmla="*/ 1994746 w 3318616"/>
                <a:gd name="connsiteY93" fmla="*/ 2468277 h 3037781"/>
                <a:gd name="connsiteX94" fmla="*/ 2055706 w 3318616"/>
                <a:gd name="connsiteY94" fmla="*/ 2337649 h 3037781"/>
                <a:gd name="connsiteX95" fmla="*/ 1916369 w 3318616"/>
                <a:gd name="connsiteY95" fmla="*/ 2259271 h 3037781"/>
                <a:gd name="connsiteX96" fmla="*/ 1698655 w 3318616"/>
                <a:gd name="connsiteY96" fmla="*/ 2355066 h 3037781"/>
                <a:gd name="connsiteX97" fmla="*/ 1611569 w 3318616"/>
                <a:gd name="connsiteY97" fmla="*/ 2529237 h 3037781"/>
                <a:gd name="connsiteX98" fmla="*/ 1689946 w 3318616"/>
                <a:gd name="connsiteY98" fmla="*/ 2590197 h 3037781"/>
                <a:gd name="connsiteX99" fmla="*/ 1568026 w 3318616"/>
                <a:gd name="connsiteY99" fmla="*/ 2590197 h 3037781"/>
                <a:gd name="connsiteX100" fmla="*/ 1655112 w 3318616"/>
                <a:gd name="connsiteY100" fmla="*/ 2346357 h 3037781"/>
                <a:gd name="connsiteX101" fmla="*/ 1437398 w 3318616"/>
                <a:gd name="connsiteY101" fmla="*/ 2328940 h 3037781"/>
                <a:gd name="connsiteX102" fmla="*/ 1306769 w 3318616"/>
                <a:gd name="connsiteY102" fmla="*/ 2267980 h 3037781"/>
                <a:gd name="connsiteX103" fmla="*/ 1385146 w 3318616"/>
                <a:gd name="connsiteY103" fmla="*/ 2224437 h 3037781"/>
                <a:gd name="connsiteX104" fmla="*/ 1437398 w 3318616"/>
                <a:gd name="connsiteY104" fmla="*/ 2294106 h 3037781"/>
                <a:gd name="connsiteX105" fmla="*/ 1611569 w 3318616"/>
                <a:gd name="connsiteY105" fmla="*/ 2302814 h 3037781"/>
                <a:gd name="connsiteX106" fmla="*/ 1794449 w 3318616"/>
                <a:gd name="connsiteY106" fmla="*/ 2250563 h 3037781"/>
                <a:gd name="connsiteX107" fmla="*/ 1968620 w 3318616"/>
                <a:gd name="connsiteY107" fmla="*/ 2119934 h 3037781"/>
                <a:gd name="connsiteX108" fmla="*/ 1898952 w 3318616"/>
                <a:gd name="connsiteY108" fmla="*/ 1806426 h 3037781"/>
                <a:gd name="connsiteX109" fmla="*/ 1446106 w 3318616"/>
                <a:gd name="connsiteY109" fmla="*/ 1196826 h 3037781"/>
                <a:gd name="connsiteX110" fmla="*/ 1184849 w 3318616"/>
                <a:gd name="connsiteY110" fmla="*/ 761397 h 3037781"/>
                <a:gd name="connsiteX111" fmla="*/ 958426 w 3318616"/>
                <a:gd name="connsiteY111" fmla="*/ 613351 h 3037781"/>
                <a:gd name="connsiteX112" fmla="*/ 644918 w 3318616"/>
                <a:gd name="connsiteY112" fmla="*/ 561100 h 3037781"/>
                <a:gd name="connsiteX113" fmla="*/ 296575 w 3318616"/>
                <a:gd name="connsiteY113" fmla="*/ 639477 h 3037781"/>
                <a:gd name="connsiteX114" fmla="*/ 483 w 3318616"/>
                <a:gd name="connsiteY114" fmla="*/ 622060 h 3037781"/>
                <a:gd name="connsiteX115" fmla="*/ 235615 w 3318616"/>
                <a:gd name="connsiteY115" fmla="*/ 613351 h 3037781"/>
                <a:gd name="connsiteX116" fmla="*/ 557832 w 3318616"/>
                <a:gd name="connsiteY116" fmla="*/ 543683 h 3037781"/>
                <a:gd name="connsiteX117" fmla="*/ 688460 w 3318616"/>
                <a:gd name="connsiteY117" fmla="*/ 517557 h 3037781"/>
                <a:gd name="connsiteX118" fmla="*/ 392369 w 3318616"/>
                <a:gd name="connsiteY118" fmla="*/ 404346 h 3037781"/>
                <a:gd name="connsiteX119" fmla="*/ 244323 w 3318616"/>
                <a:gd name="connsiteY119" fmla="*/ 265009 h 3037781"/>
                <a:gd name="connsiteX120" fmla="*/ 165946 w 3318616"/>
                <a:gd name="connsiteY120" fmla="*/ 12460 h 3037781"/>
                <a:gd name="connsiteX121" fmla="*/ 279158 w 3318616"/>
                <a:gd name="connsiteY121" fmla="*/ 195340 h 3037781"/>
                <a:gd name="connsiteX122" fmla="*/ 374952 w 3318616"/>
                <a:gd name="connsiteY122" fmla="*/ 369511 h 3037781"/>
                <a:gd name="connsiteX123" fmla="*/ 679752 w 3318616"/>
                <a:gd name="connsiteY123" fmla="*/ 447889 h 3037781"/>
                <a:gd name="connsiteX124" fmla="*/ 766838 w 3318616"/>
                <a:gd name="connsiteY124" fmla="*/ 386929 h 3037781"/>
                <a:gd name="connsiteX125" fmla="*/ 618792 w 3318616"/>
                <a:gd name="connsiteY125" fmla="*/ 3751 h 3037781"/>
                <a:gd name="connsiteX126" fmla="*/ 3318614 w 3318616"/>
                <a:gd name="connsiteY126" fmla="*/ 3035947 h 3037781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31066 w 3318614"/>
                <a:gd name="connsiteY29" fmla="*/ 2116183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091879 w 3318614"/>
                <a:gd name="connsiteY1" fmla="*/ 767843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13 h 3337101"/>
                <a:gd name="connsiteX1" fmla="*/ 1091879 w 3318614"/>
                <a:gd name="connsiteY1" fmla="*/ 776657 h 3337101"/>
                <a:gd name="connsiteX2" fmla="*/ 1779263 w 3318614"/>
                <a:gd name="connsiteY2" fmla="*/ 1844513 h 3337101"/>
                <a:gd name="connsiteX3" fmla="*/ 2064415 w 3318614"/>
                <a:gd name="connsiteY3" fmla="*/ 2124997 h 3337101"/>
                <a:gd name="connsiteX4" fmla="*/ 2290838 w 3318614"/>
                <a:gd name="connsiteY4" fmla="*/ 2046620 h 3337101"/>
                <a:gd name="connsiteX5" fmla="*/ 2473718 w 3318614"/>
                <a:gd name="connsiteY5" fmla="*/ 1889865 h 3337101"/>
                <a:gd name="connsiteX6" fmla="*/ 2508552 w 3318614"/>
                <a:gd name="connsiteY6" fmla="*/ 1567648 h 3337101"/>
                <a:gd name="connsiteX7" fmla="*/ 2543386 w 3318614"/>
                <a:gd name="connsiteY7" fmla="*/ 1828905 h 3337101"/>
                <a:gd name="connsiteX8" fmla="*/ 2508552 w 3318614"/>
                <a:gd name="connsiteY8" fmla="*/ 1933408 h 3337101"/>
                <a:gd name="connsiteX9" fmla="*/ 2752392 w 3318614"/>
                <a:gd name="connsiteY9" fmla="*/ 1759237 h 3337101"/>
                <a:gd name="connsiteX10" fmla="*/ 2839478 w 3318614"/>
                <a:gd name="connsiteY10" fmla="*/ 1689568 h 3337101"/>
                <a:gd name="connsiteX11" fmla="*/ 2717558 w 3318614"/>
                <a:gd name="connsiteY11" fmla="*/ 1863740 h 3337101"/>
                <a:gd name="connsiteX12" fmla="*/ 2665306 w 3318614"/>
                <a:gd name="connsiteY12" fmla="*/ 1907283 h 3337101"/>
                <a:gd name="connsiteX13" fmla="*/ 2848186 w 3318614"/>
                <a:gd name="connsiteY13" fmla="*/ 1837614 h 3337101"/>
                <a:gd name="connsiteX14" fmla="*/ 2874312 w 3318614"/>
                <a:gd name="connsiteY14" fmla="*/ 1820197 h 3337101"/>
                <a:gd name="connsiteX15" fmla="*/ 2769809 w 3318614"/>
                <a:gd name="connsiteY15" fmla="*/ 1907283 h 3337101"/>
                <a:gd name="connsiteX16" fmla="*/ 2595638 w 3318614"/>
                <a:gd name="connsiteY16" fmla="*/ 1933408 h 3337101"/>
                <a:gd name="connsiteX17" fmla="*/ 2404049 w 3318614"/>
                <a:gd name="connsiteY17" fmla="*/ 2064037 h 3337101"/>
                <a:gd name="connsiteX18" fmla="*/ 2421466 w 3318614"/>
                <a:gd name="connsiteY18" fmla="*/ 2238208 h 3337101"/>
                <a:gd name="connsiteX19" fmla="*/ 2552095 w 3318614"/>
                <a:gd name="connsiteY19" fmla="*/ 2281751 h 3337101"/>
                <a:gd name="connsiteX20" fmla="*/ 2726266 w 3318614"/>
                <a:gd name="connsiteY20" fmla="*/ 2212083 h 3337101"/>
                <a:gd name="connsiteX21" fmla="*/ 2856895 w 3318614"/>
                <a:gd name="connsiteY21" fmla="*/ 2203374 h 3337101"/>
                <a:gd name="connsiteX22" fmla="*/ 2891729 w 3318614"/>
                <a:gd name="connsiteY22" fmla="*/ 2090163 h 3337101"/>
                <a:gd name="connsiteX23" fmla="*/ 2883020 w 3318614"/>
                <a:gd name="connsiteY23" fmla="*/ 1924700 h 3337101"/>
                <a:gd name="connsiteX24" fmla="*/ 3048483 w 3318614"/>
                <a:gd name="connsiteY24" fmla="*/ 1846323 h 3337101"/>
                <a:gd name="connsiteX25" fmla="*/ 2926563 w 3318614"/>
                <a:gd name="connsiteY25" fmla="*/ 1933408 h 3337101"/>
                <a:gd name="connsiteX26" fmla="*/ 2917855 w 3318614"/>
                <a:gd name="connsiteY26" fmla="*/ 2020494 h 3337101"/>
                <a:gd name="connsiteX27" fmla="*/ 2935272 w 3318614"/>
                <a:gd name="connsiteY27" fmla="*/ 2168540 h 3337101"/>
                <a:gd name="connsiteX28" fmla="*/ 2943980 w 3318614"/>
                <a:gd name="connsiteY28" fmla="*/ 2212083 h 3337101"/>
                <a:gd name="connsiteX29" fmla="*/ 3046427 w 3318614"/>
                <a:gd name="connsiteY29" fmla="*/ 2146131 h 3337101"/>
                <a:gd name="connsiteX30" fmla="*/ 3074609 w 3318614"/>
                <a:gd name="connsiteY30" fmla="*/ 1985660 h 3337101"/>
                <a:gd name="connsiteX31" fmla="*/ 3092026 w 3318614"/>
                <a:gd name="connsiteY31" fmla="*/ 2194665 h 3337101"/>
                <a:gd name="connsiteX32" fmla="*/ 3013649 w 3318614"/>
                <a:gd name="connsiteY32" fmla="*/ 2273043 h 3337101"/>
                <a:gd name="connsiteX33" fmla="*/ 2752392 w 3318614"/>
                <a:gd name="connsiteY33" fmla="*/ 2238208 h 3337101"/>
                <a:gd name="connsiteX34" fmla="*/ 2560803 w 3318614"/>
                <a:gd name="connsiteY34" fmla="*/ 2394963 h 3337101"/>
                <a:gd name="connsiteX35" fmla="*/ 2595638 w 3318614"/>
                <a:gd name="connsiteY35" fmla="*/ 2516883 h 3337101"/>
                <a:gd name="connsiteX36" fmla="*/ 2743683 w 3318614"/>
                <a:gd name="connsiteY36" fmla="*/ 2603968 h 3337101"/>
                <a:gd name="connsiteX37" fmla="*/ 2856895 w 3318614"/>
                <a:gd name="connsiteY37" fmla="*/ 2577843 h 3337101"/>
                <a:gd name="connsiteX38" fmla="*/ 3022358 w 3318614"/>
                <a:gd name="connsiteY38" fmla="*/ 2438505 h 3337101"/>
                <a:gd name="connsiteX39" fmla="*/ 3118152 w 3318614"/>
                <a:gd name="connsiteY39" fmla="*/ 2360128 h 3337101"/>
                <a:gd name="connsiteX40" fmla="*/ 3205238 w 3318614"/>
                <a:gd name="connsiteY40" fmla="*/ 2421088 h 3337101"/>
                <a:gd name="connsiteX41" fmla="*/ 3109443 w 3318614"/>
                <a:gd name="connsiteY41" fmla="*/ 2412380 h 3337101"/>
                <a:gd name="connsiteX42" fmla="*/ 3004940 w 3318614"/>
                <a:gd name="connsiteY42" fmla="*/ 2551717 h 3337101"/>
                <a:gd name="connsiteX43" fmla="*/ 3187820 w 3318614"/>
                <a:gd name="connsiteY43" fmla="*/ 2551717 h 3337101"/>
                <a:gd name="connsiteX44" fmla="*/ 3318449 w 3318614"/>
                <a:gd name="connsiteY44" fmla="*/ 2603968 h 3337101"/>
                <a:gd name="connsiteX45" fmla="*/ 3161695 w 3318614"/>
                <a:gd name="connsiteY45" fmla="*/ 2586551 h 3337101"/>
                <a:gd name="connsiteX46" fmla="*/ 2909146 w 3318614"/>
                <a:gd name="connsiteY46" fmla="*/ 2647511 h 3337101"/>
                <a:gd name="connsiteX47" fmla="*/ 2952689 w 3318614"/>
                <a:gd name="connsiteY47" fmla="*/ 2647511 h 3337101"/>
                <a:gd name="connsiteX48" fmla="*/ 3085889 w 3318614"/>
                <a:gd name="connsiteY48" fmla="*/ 2792757 h 3337101"/>
                <a:gd name="connsiteX49" fmla="*/ 3013649 w 3318614"/>
                <a:gd name="connsiteY49" fmla="*/ 2952311 h 3337101"/>
                <a:gd name="connsiteX50" fmla="*/ 2999167 w 3318614"/>
                <a:gd name="connsiteY50" fmla="*/ 2814634 h 3337101"/>
                <a:gd name="connsiteX51" fmla="*/ 2813352 w 3318614"/>
                <a:gd name="connsiteY51" fmla="*/ 2638803 h 3337101"/>
                <a:gd name="connsiteX52" fmla="*/ 2726266 w 3318614"/>
                <a:gd name="connsiteY52" fmla="*/ 2630094 h 3337101"/>
                <a:gd name="connsiteX53" fmla="*/ 2848186 w 3318614"/>
                <a:gd name="connsiteY53" fmla="*/ 2830391 h 3337101"/>
                <a:gd name="connsiteX54" fmla="*/ 2943980 w 3318614"/>
                <a:gd name="connsiteY54" fmla="*/ 2917477 h 3337101"/>
                <a:gd name="connsiteX55" fmla="*/ 2978815 w 3318614"/>
                <a:gd name="connsiteY55" fmla="*/ 2873934 h 3337101"/>
                <a:gd name="connsiteX56" fmla="*/ 2961398 w 3318614"/>
                <a:gd name="connsiteY56" fmla="*/ 2978437 h 3337101"/>
                <a:gd name="connsiteX57" fmla="*/ 2769809 w 3318614"/>
                <a:gd name="connsiteY57" fmla="*/ 2891351 h 3337101"/>
                <a:gd name="connsiteX58" fmla="*/ 2656598 w 3318614"/>
                <a:gd name="connsiteY58" fmla="*/ 2664928 h 3337101"/>
                <a:gd name="connsiteX59" fmla="*/ 2491135 w 3318614"/>
                <a:gd name="connsiteY59" fmla="*/ 2621385 h 3337101"/>
                <a:gd name="connsiteX60" fmla="*/ 2386632 w 3318614"/>
                <a:gd name="connsiteY60" fmla="*/ 2708471 h 3337101"/>
                <a:gd name="connsiteX61" fmla="*/ 2412758 w 3318614"/>
                <a:gd name="connsiteY61" fmla="*/ 2891351 h 3337101"/>
                <a:gd name="connsiteX62" fmla="*/ 2525969 w 3318614"/>
                <a:gd name="connsiteY62" fmla="*/ 3039397 h 3337101"/>
                <a:gd name="connsiteX63" fmla="*/ 2900438 w 3318614"/>
                <a:gd name="connsiteY63" fmla="*/ 3248403 h 3337101"/>
                <a:gd name="connsiteX64" fmla="*/ 2543386 w 3318614"/>
                <a:gd name="connsiteY64" fmla="*/ 3109065 h 3337101"/>
                <a:gd name="connsiteX65" fmla="*/ 2499843 w 3318614"/>
                <a:gd name="connsiteY65" fmla="*/ 3196151 h 3337101"/>
                <a:gd name="connsiteX66" fmla="*/ 2534678 w 3318614"/>
                <a:gd name="connsiteY66" fmla="*/ 3300654 h 3337101"/>
                <a:gd name="connsiteX67" fmla="*/ 2639180 w 3318614"/>
                <a:gd name="connsiteY67" fmla="*/ 3335488 h 3337101"/>
                <a:gd name="connsiteX68" fmla="*/ 2482426 w 3318614"/>
                <a:gd name="connsiteY68" fmla="*/ 3309363 h 3337101"/>
                <a:gd name="connsiteX69" fmla="*/ 2473718 w 3318614"/>
                <a:gd name="connsiteY69" fmla="*/ 3126483 h 3337101"/>
                <a:gd name="connsiteX70" fmla="*/ 2386632 w 3318614"/>
                <a:gd name="connsiteY70" fmla="*/ 2952311 h 3337101"/>
                <a:gd name="connsiteX71" fmla="*/ 2316963 w 3318614"/>
                <a:gd name="connsiteY71" fmla="*/ 3117774 h 3337101"/>
                <a:gd name="connsiteX72" fmla="*/ 2238586 w 3318614"/>
                <a:gd name="connsiteY72" fmla="*/ 3239694 h 3337101"/>
                <a:gd name="connsiteX73" fmla="*/ 2290838 w 3318614"/>
                <a:gd name="connsiteY73" fmla="*/ 3318071 h 3337101"/>
                <a:gd name="connsiteX74" fmla="*/ 2195043 w 3318614"/>
                <a:gd name="connsiteY74" fmla="*/ 3230985 h 3337101"/>
                <a:gd name="connsiteX75" fmla="*/ 2325672 w 3318614"/>
                <a:gd name="connsiteY75" fmla="*/ 3004563 h 3337101"/>
                <a:gd name="connsiteX76" fmla="*/ 2290838 w 3318614"/>
                <a:gd name="connsiteY76" fmla="*/ 2752014 h 3337101"/>
                <a:gd name="connsiteX77" fmla="*/ 2142792 w 3318614"/>
                <a:gd name="connsiteY77" fmla="*/ 2734597 h 3337101"/>
                <a:gd name="connsiteX78" fmla="*/ 1942495 w 3318614"/>
                <a:gd name="connsiteY78" fmla="*/ 2900060 h 3337101"/>
                <a:gd name="connsiteX79" fmla="*/ 1994746 w 3318614"/>
                <a:gd name="connsiteY79" fmla="*/ 3100357 h 3337101"/>
                <a:gd name="connsiteX80" fmla="*/ 2090540 w 3318614"/>
                <a:gd name="connsiteY80" fmla="*/ 3213568 h 3337101"/>
                <a:gd name="connsiteX81" fmla="*/ 2064415 w 3318614"/>
                <a:gd name="connsiteY81" fmla="*/ 3326780 h 3337101"/>
                <a:gd name="connsiteX82" fmla="*/ 2046998 w 3318614"/>
                <a:gd name="connsiteY82" fmla="*/ 3178734 h 3337101"/>
                <a:gd name="connsiteX83" fmla="*/ 1933786 w 3318614"/>
                <a:gd name="connsiteY83" fmla="*/ 3013271 h 3337101"/>
                <a:gd name="connsiteX84" fmla="*/ 1881535 w 3318614"/>
                <a:gd name="connsiteY84" fmla="*/ 2995854 h 3337101"/>
                <a:gd name="connsiteX85" fmla="*/ 1716072 w 3318614"/>
                <a:gd name="connsiteY85" fmla="*/ 3230985 h 3337101"/>
                <a:gd name="connsiteX86" fmla="*/ 1672529 w 3318614"/>
                <a:gd name="connsiteY86" fmla="*/ 3326780 h 3337101"/>
                <a:gd name="connsiteX87" fmla="*/ 1724780 w 3318614"/>
                <a:gd name="connsiteY87" fmla="*/ 3091648 h 3337101"/>
                <a:gd name="connsiteX88" fmla="*/ 1750906 w 3318614"/>
                <a:gd name="connsiteY88" fmla="*/ 3013271 h 3337101"/>
                <a:gd name="connsiteX89" fmla="*/ 1533192 w 3318614"/>
                <a:gd name="connsiteY89" fmla="*/ 3082940 h 3337101"/>
                <a:gd name="connsiteX90" fmla="*/ 1428689 w 3318614"/>
                <a:gd name="connsiteY90" fmla="*/ 3100357 h 3337101"/>
                <a:gd name="connsiteX91" fmla="*/ 1602860 w 3318614"/>
                <a:gd name="connsiteY91" fmla="*/ 3021980 h 3337101"/>
                <a:gd name="connsiteX92" fmla="*/ 1724780 w 3318614"/>
                <a:gd name="connsiteY92" fmla="*/ 2995854 h 3337101"/>
                <a:gd name="connsiteX93" fmla="*/ 1994746 w 3318614"/>
                <a:gd name="connsiteY93" fmla="*/ 2769431 h 3337101"/>
                <a:gd name="connsiteX94" fmla="*/ 2055706 w 3318614"/>
                <a:gd name="connsiteY94" fmla="*/ 2638803 h 3337101"/>
                <a:gd name="connsiteX95" fmla="*/ 1916369 w 3318614"/>
                <a:gd name="connsiteY95" fmla="*/ 2560425 h 3337101"/>
                <a:gd name="connsiteX96" fmla="*/ 1698655 w 3318614"/>
                <a:gd name="connsiteY96" fmla="*/ 2656220 h 3337101"/>
                <a:gd name="connsiteX97" fmla="*/ 1611569 w 3318614"/>
                <a:gd name="connsiteY97" fmla="*/ 2830391 h 3337101"/>
                <a:gd name="connsiteX98" fmla="*/ 1689946 w 3318614"/>
                <a:gd name="connsiteY98" fmla="*/ 2891351 h 3337101"/>
                <a:gd name="connsiteX99" fmla="*/ 1568026 w 3318614"/>
                <a:gd name="connsiteY99" fmla="*/ 2891351 h 3337101"/>
                <a:gd name="connsiteX100" fmla="*/ 1655112 w 3318614"/>
                <a:gd name="connsiteY100" fmla="*/ 2647511 h 3337101"/>
                <a:gd name="connsiteX101" fmla="*/ 1437398 w 3318614"/>
                <a:gd name="connsiteY101" fmla="*/ 2630094 h 3337101"/>
                <a:gd name="connsiteX102" fmla="*/ 1306769 w 3318614"/>
                <a:gd name="connsiteY102" fmla="*/ 2569134 h 3337101"/>
                <a:gd name="connsiteX103" fmla="*/ 1385146 w 3318614"/>
                <a:gd name="connsiteY103" fmla="*/ 2525591 h 3337101"/>
                <a:gd name="connsiteX104" fmla="*/ 1437398 w 3318614"/>
                <a:gd name="connsiteY104" fmla="*/ 2595260 h 3337101"/>
                <a:gd name="connsiteX105" fmla="*/ 1611569 w 3318614"/>
                <a:gd name="connsiteY105" fmla="*/ 2603968 h 3337101"/>
                <a:gd name="connsiteX106" fmla="*/ 1794449 w 3318614"/>
                <a:gd name="connsiteY106" fmla="*/ 2551717 h 3337101"/>
                <a:gd name="connsiteX107" fmla="*/ 1968620 w 3318614"/>
                <a:gd name="connsiteY107" fmla="*/ 2421088 h 3337101"/>
                <a:gd name="connsiteX108" fmla="*/ 1898952 w 3318614"/>
                <a:gd name="connsiteY108" fmla="*/ 2107580 h 3337101"/>
                <a:gd name="connsiteX109" fmla="*/ 1446106 w 3318614"/>
                <a:gd name="connsiteY109" fmla="*/ 1497980 h 3337101"/>
                <a:gd name="connsiteX110" fmla="*/ 1184849 w 3318614"/>
                <a:gd name="connsiteY110" fmla="*/ 1062551 h 3337101"/>
                <a:gd name="connsiteX111" fmla="*/ 958426 w 3318614"/>
                <a:gd name="connsiteY111" fmla="*/ 914505 h 3337101"/>
                <a:gd name="connsiteX112" fmla="*/ 644918 w 3318614"/>
                <a:gd name="connsiteY112" fmla="*/ 862254 h 3337101"/>
                <a:gd name="connsiteX113" fmla="*/ 296575 w 3318614"/>
                <a:gd name="connsiteY113" fmla="*/ 940631 h 3337101"/>
                <a:gd name="connsiteX114" fmla="*/ 483 w 3318614"/>
                <a:gd name="connsiteY114" fmla="*/ 923214 h 3337101"/>
                <a:gd name="connsiteX115" fmla="*/ 235615 w 3318614"/>
                <a:gd name="connsiteY115" fmla="*/ 914505 h 3337101"/>
                <a:gd name="connsiteX116" fmla="*/ 557832 w 3318614"/>
                <a:gd name="connsiteY116" fmla="*/ 844837 h 3337101"/>
                <a:gd name="connsiteX117" fmla="*/ 688460 w 3318614"/>
                <a:gd name="connsiteY117" fmla="*/ 818711 h 3337101"/>
                <a:gd name="connsiteX118" fmla="*/ 392369 w 3318614"/>
                <a:gd name="connsiteY118" fmla="*/ 705500 h 3337101"/>
                <a:gd name="connsiteX119" fmla="*/ 244323 w 3318614"/>
                <a:gd name="connsiteY119" fmla="*/ 566163 h 3337101"/>
                <a:gd name="connsiteX120" fmla="*/ 165946 w 3318614"/>
                <a:gd name="connsiteY120" fmla="*/ 313614 h 3337101"/>
                <a:gd name="connsiteX121" fmla="*/ 279158 w 3318614"/>
                <a:gd name="connsiteY121" fmla="*/ 496494 h 3337101"/>
                <a:gd name="connsiteX122" fmla="*/ 374952 w 3318614"/>
                <a:gd name="connsiteY122" fmla="*/ 670665 h 3337101"/>
                <a:gd name="connsiteX123" fmla="*/ 679752 w 3318614"/>
                <a:gd name="connsiteY123" fmla="*/ 749043 h 3337101"/>
                <a:gd name="connsiteX124" fmla="*/ 766838 w 3318614"/>
                <a:gd name="connsiteY124" fmla="*/ 688083 h 3337101"/>
                <a:gd name="connsiteX125" fmla="*/ 618792 w 3318614"/>
                <a:gd name="connsiteY125" fmla="*/ 304905 h 3337101"/>
                <a:gd name="connsiteX126" fmla="*/ 566540 w 3318614"/>
                <a:gd name="connsiteY126" fmla="*/ 8814 h 3337101"/>
                <a:gd name="connsiteX0" fmla="*/ 1225325 w 3318614"/>
                <a:gd name="connsiteY0" fmla="*/ 25899 h 3362787"/>
                <a:gd name="connsiteX1" fmla="*/ 1091879 w 3318614"/>
                <a:gd name="connsiteY1" fmla="*/ 802343 h 3362787"/>
                <a:gd name="connsiteX2" fmla="*/ 1779263 w 3318614"/>
                <a:gd name="connsiteY2" fmla="*/ 1870199 h 3362787"/>
                <a:gd name="connsiteX3" fmla="*/ 2064415 w 3318614"/>
                <a:gd name="connsiteY3" fmla="*/ 2150683 h 3362787"/>
                <a:gd name="connsiteX4" fmla="*/ 2290838 w 3318614"/>
                <a:gd name="connsiteY4" fmla="*/ 2072306 h 3362787"/>
                <a:gd name="connsiteX5" fmla="*/ 2473718 w 3318614"/>
                <a:gd name="connsiteY5" fmla="*/ 1915551 h 3362787"/>
                <a:gd name="connsiteX6" fmla="*/ 2508552 w 3318614"/>
                <a:gd name="connsiteY6" fmla="*/ 1593334 h 3362787"/>
                <a:gd name="connsiteX7" fmla="*/ 2543386 w 3318614"/>
                <a:gd name="connsiteY7" fmla="*/ 1854591 h 3362787"/>
                <a:gd name="connsiteX8" fmla="*/ 2508552 w 3318614"/>
                <a:gd name="connsiteY8" fmla="*/ 1959094 h 3362787"/>
                <a:gd name="connsiteX9" fmla="*/ 2752392 w 3318614"/>
                <a:gd name="connsiteY9" fmla="*/ 1784923 h 3362787"/>
                <a:gd name="connsiteX10" fmla="*/ 2839478 w 3318614"/>
                <a:gd name="connsiteY10" fmla="*/ 1715254 h 3362787"/>
                <a:gd name="connsiteX11" fmla="*/ 2717558 w 3318614"/>
                <a:gd name="connsiteY11" fmla="*/ 1889426 h 3362787"/>
                <a:gd name="connsiteX12" fmla="*/ 2665306 w 3318614"/>
                <a:gd name="connsiteY12" fmla="*/ 1932969 h 3362787"/>
                <a:gd name="connsiteX13" fmla="*/ 2848186 w 3318614"/>
                <a:gd name="connsiteY13" fmla="*/ 1863300 h 3362787"/>
                <a:gd name="connsiteX14" fmla="*/ 2874312 w 3318614"/>
                <a:gd name="connsiteY14" fmla="*/ 1845883 h 3362787"/>
                <a:gd name="connsiteX15" fmla="*/ 2769809 w 3318614"/>
                <a:gd name="connsiteY15" fmla="*/ 1932969 h 3362787"/>
                <a:gd name="connsiteX16" fmla="*/ 2595638 w 3318614"/>
                <a:gd name="connsiteY16" fmla="*/ 1959094 h 3362787"/>
                <a:gd name="connsiteX17" fmla="*/ 2404049 w 3318614"/>
                <a:gd name="connsiteY17" fmla="*/ 2089723 h 3362787"/>
                <a:gd name="connsiteX18" fmla="*/ 2421466 w 3318614"/>
                <a:gd name="connsiteY18" fmla="*/ 2263894 h 3362787"/>
                <a:gd name="connsiteX19" fmla="*/ 2552095 w 3318614"/>
                <a:gd name="connsiteY19" fmla="*/ 2307437 h 3362787"/>
                <a:gd name="connsiteX20" fmla="*/ 2726266 w 3318614"/>
                <a:gd name="connsiteY20" fmla="*/ 2237769 h 3362787"/>
                <a:gd name="connsiteX21" fmla="*/ 2856895 w 3318614"/>
                <a:gd name="connsiteY21" fmla="*/ 2229060 h 3362787"/>
                <a:gd name="connsiteX22" fmla="*/ 2891729 w 3318614"/>
                <a:gd name="connsiteY22" fmla="*/ 2115849 h 3362787"/>
                <a:gd name="connsiteX23" fmla="*/ 2883020 w 3318614"/>
                <a:gd name="connsiteY23" fmla="*/ 1950386 h 3362787"/>
                <a:gd name="connsiteX24" fmla="*/ 3048483 w 3318614"/>
                <a:gd name="connsiteY24" fmla="*/ 1872009 h 3362787"/>
                <a:gd name="connsiteX25" fmla="*/ 2926563 w 3318614"/>
                <a:gd name="connsiteY25" fmla="*/ 1959094 h 3362787"/>
                <a:gd name="connsiteX26" fmla="*/ 2917855 w 3318614"/>
                <a:gd name="connsiteY26" fmla="*/ 2046180 h 3362787"/>
                <a:gd name="connsiteX27" fmla="*/ 2935272 w 3318614"/>
                <a:gd name="connsiteY27" fmla="*/ 2194226 h 3362787"/>
                <a:gd name="connsiteX28" fmla="*/ 2943980 w 3318614"/>
                <a:gd name="connsiteY28" fmla="*/ 2237769 h 3362787"/>
                <a:gd name="connsiteX29" fmla="*/ 3046427 w 3318614"/>
                <a:gd name="connsiteY29" fmla="*/ 2171817 h 3362787"/>
                <a:gd name="connsiteX30" fmla="*/ 3074609 w 3318614"/>
                <a:gd name="connsiteY30" fmla="*/ 2011346 h 3362787"/>
                <a:gd name="connsiteX31" fmla="*/ 3092026 w 3318614"/>
                <a:gd name="connsiteY31" fmla="*/ 2220351 h 3362787"/>
                <a:gd name="connsiteX32" fmla="*/ 3013649 w 3318614"/>
                <a:gd name="connsiteY32" fmla="*/ 2298729 h 3362787"/>
                <a:gd name="connsiteX33" fmla="*/ 2752392 w 3318614"/>
                <a:gd name="connsiteY33" fmla="*/ 2263894 h 3362787"/>
                <a:gd name="connsiteX34" fmla="*/ 2560803 w 3318614"/>
                <a:gd name="connsiteY34" fmla="*/ 2420649 h 3362787"/>
                <a:gd name="connsiteX35" fmla="*/ 2595638 w 3318614"/>
                <a:gd name="connsiteY35" fmla="*/ 2542569 h 3362787"/>
                <a:gd name="connsiteX36" fmla="*/ 2743683 w 3318614"/>
                <a:gd name="connsiteY36" fmla="*/ 2629654 h 3362787"/>
                <a:gd name="connsiteX37" fmla="*/ 2856895 w 3318614"/>
                <a:gd name="connsiteY37" fmla="*/ 2603529 h 3362787"/>
                <a:gd name="connsiteX38" fmla="*/ 3022358 w 3318614"/>
                <a:gd name="connsiteY38" fmla="*/ 2464191 h 3362787"/>
                <a:gd name="connsiteX39" fmla="*/ 3118152 w 3318614"/>
                <a:gd name="connsiteY39" fmla="*/ 2385814 h 3362787"/>
                <a:gd name="connsiteX40" fmla="*/ 3205238 w 3318614"/>
                <a:gd name="connsiteY40" fmla="*/ 2446774 h 3362787"/>
                <a:gd name="connsiteX41" fmla="*/ 3109443 w 3318614"/>
                <a:gd name="connsiteY41" fmla="*/ 2438066 h 3362787"/>
                <a:gd name="connsiteX42" fmla="*/ 3004940 w 3318614"/>
                <a:gd name="connsiteY42" fmla="*/ 2577403 h 3362787"/>
                <a:gd name="connsiteX43" fmla="*/ 3187820 w 3318614"/>
                <a:gd name="connsiteY43" fmla="*/ 2577403 h 3362787"/>
                <a:gd name="connsiteX44" fmla="*/ 3318449 w 3318614"/>
                <a:gd name="connsiteY44" fmla="*/ 2629654 h 3362787"/>
                <a:gd name="connsiteX45" fmla="*/ 3161695 w 3318614"/>
                <a:gd name="connsiteY45" fmla="*/ 2612237 h 3362787"/>
                <a:gd name="connsiteX46" fmla="*/ 2909146 w 3318614"/>
                <a:gd name="connsiteY46" fmla="*/ 2673197 h 3362787"/>
                <a:gd name="connsiteX47" fmla="*/ 2952689 w 3318614"/>
                <a:gd name="connsiteY47" fmla="*/ 2673197 h 3362787"/>
                <a:gd name="connsiteX48" fmla="*/ 3085889 w 3318614"/>
                <a:gd name="connsiteY48" fmla="*/ 2818443 h 3362787"/>
                <a:gd name="connsiteX49" fmla="*/ 3013649 w 3318614"/>
                <a:gd name="connsiteY49" fmla="*/ 2977997 h 3362787"/>
                <a:gd name="connsiteX50" fmla="*/ 2999167 w 3318614"/>
                <a:gd name="connsiteY50" fmla="*/ 2840320 h 3362787"/>
                <a:gd name="connsiteX51" fmla="*/ 2813352 w 3318614"/>
                <a:gd name="connsiteY51" fmla="*/ 2664489 h 3362787"/>
                <a:gd name="connsiteX52" fmla="*/ 2726266 w 3318614"/>
                <a:gd name="connsiteY52" fmla="*/ 2655780 h 3362787"/>
                <a:gd name="connsiteX53" fmla="*/ 2848186 w 3318614"/>
                <a:gd name="connsiteY53" fmla="*/ 2856077 h 3362787"/>
                <a:gd name="connsiteX54" fmla="*/ 2943980 w 3318614"/>
                <a:gd name="connsiteY54" fmla="*/ 2943163 h 3362787"/>
                <a:gd name="connsiteX55" fmla="*/ 2978815 w 3318614"/>
                <a:gd name="connsiteY55" fmla="*/ 2899620 h 3362787"/>
                <a:gd name="connsiteX56" fmla="*/ 2961398 w 3318614"/>
                <a:gd name="connsiteY56" fmla="*/ 3004123 h 3362787"/>
                <a:gd name="connsiteX57" fmla="*/ 2769809 w 3318614"/>
                <a:gd name="connsiteY57" fmla="*/ 2917037 h 3362787"/>
                <a:gd name="connsiteX58" fmla="*/ 2656598 w 3318614"/>
                <a:gd name="connsiteY58" fmla="*/ 2690614 h 3362787"/>
                <a:gd name="connsiteX59" fmla="*/ 2491135 w 3318614"/>
                <a:gd name="connsiteY59" fmla="*/ 2647071 h 3362787"/>
                <a:gd name="connsiteX60" fmla="*/ 2386632 w 3318614"/>
                <a:gd name="connsiteY60" fmla="*/ 2734157 h 3362787"/>
                <a:gd name="connsiteX61" fmla="*/ 2412758 w 3318614"/>
                <a:gd name="connsiteY61" fmla="*/ 2917037 h 3362787"/>
                <a:gd name="connsiteX62" fmla="*/ 2525969 w 3318614"/>
                <a:gd name="connsiteY62" fmla="*/ 3065083 h 3362787"/>
                <a:gd name="connsiteX63" fmla="*/ 2900438 w 3318614"/>
                <a:gd name="connsiteY63" fmla="*/ 3274089 h 3362787"/>
                <a:gd name="connsiteX64" fmla="*/ 2543386 w 3318614"/>
                <a:gd name="connsiteY64" fmla="*/ 3134751 h 3362787"/>
                <a:gd name="connsiteX65" fmla="*/ 2499843 w 3318614"/>
                <a:gd name="connsiteY65" fmla="*/ 3221837 h 3362787"/>
                <a:gd name="connsiteX66" fmla="*/ 2534678 w 3318614"/>
                <a:gd name="connsiteY66" fmla="*/ 3326340 h 3362787"/>
                <a:gd name="connsiteX67" fmla="*/ 2639180 w 3318614"/>
                <a:gd name="connsiteY67" fmla="*/ 3361174 h 3362787"/>
                <a:gd name="connsiteX68" fmla="*/ 2482426 w 3318614"/>
                <a:gd name="connsiteY68" fmla="*/ 3335049 h 3362787"/>
                <a:gd name="connsiteX69" fmla="*/ 2473718 w 3318614"/>
                <a:gd name="connsiteY69" fmla="*/ 3152169 h 3362787"/>
                <a:gd name="connsiteX70" fmla="*/ 2386632 w 3318614"/>
                <a:gd name="connsiteY70" fmla="*/ 2977997 h 3362787"/>
                <a:gd name="connsiteX71" fmla="*/ 2316963 w 3318614"/>
                <a:gd name="connsiteY71" fmla="*/ 3143460 h 3362787"/>
                <a:gd name="connsiteX72" fmla="*/ 2238586 w 3318614"/>
                <a:gd name="connsiteY72" fmla="*/ 3265380 h 3362787"/>
                <a:gd name="connsiteX73" fmla="*/ 2290838 w 3318614"/>
                <a:gd name="connsiteY73" fmla="*/ 3343757 h 3362787"/>
                <a:gd name="connsiteX74" fmla="*/ 2195043 w 3318614"/>
                <a:gd name="connsiteY74" fmla="*/ 3256671 h 3362787"/>
                <a:gd name="connsiteX75" fmla="*/ 2325672 w 3318614"/>
                <a:gd name="connsiteY75" fmla="*/ 3030249 h 3362787"/>
                <a:gd name="connsiteX76" fmla="*/ 2290838 w 3318614"/>
                <a:gd name="connsiteY76" fmla="*/ 2777700 h 3362787"/>
                <a:gd name="connsiteX77" fmla="*/ 2142792 w 3318614"/>
                <a:gd name="connsiteY77" fmla="*/ 2760283 h 3362787"/>
                <a:gd name="connsiteX78" fmla="*/ 1942495 w 3318614"/>
                <a:gd name="connsiteY78" fmla="*/ 2925746 h 3362787"/>
                <a:gd name="connsiteX79" fmla="*/ 1994746 w 3318614"/>
                <a:gd name="connsiteY79" fmla="*/ 3126043 h 3362787"/>
                <a:gd name="connsiteX80" fmla="*/ 2090540 w 3318614"/>
                <a:gd name="connsiteY80" fmla="*/ 3239254 h 3362787"/>
                <a:gd name="connsiteX81" fmla="*/ 2064415 w 3318614"/>
                <a:gd name="connsiteY81" fmla="*/ 3352466 h 3362787"/>
                <a:gd name="connsiteX82" fmla="*/ 2046998 w 3318614"/>
                <a:gd name="connsiteY82" fmla="*/ 3204420 h 3362787"/>
                <a:gd name="connsiteX83" fmla="*/ 1933786 w 3318614"/>
                <a:gd name="connsiteY83" fmla="*/ 3038957 h 3362787"/>
                <a:gd name="connsiteX84" fmla="*/ 1881535 w 3318614"/>
                <a:gd name="connsiteY84" fmla="*/ 3021540 h 3362787"/>
                <a:gd name="connsiteX85" fmla="*/ 1716072 w 3318614"/>
                <a:gd name="connsiteY85" fmla="*/ 3256671 h 3362787"/>
                <a:gd name="connsiteX86" fmla="*/ 1672529 w 3318614"/>
                <a:gd name="connsiteY86" fmla="*/ 3352466 h 3362787"/>
                <a:gd name="connsiteX87" fmla="*/ 1724780 w 3318614"/>
                <a:gd name="connsiteY87" fmla="*/ 3117334 h 3362787"/>
                <a:gd name="connsiteX88" fmla="*/ 1750906 w 3318614"/>
                <a:gd name="connsiteY88" fmla="*/ 3038957 h 3362787"/>
                <a:gd name="connsiteX89" fmla="*/ 1533192 w 3318614"/>
                <a:gd name="connsiteY89" fmla="*/ 3108626 h 3362787"/>
                <a:gd name="connsiteX90" fmla="*/ 1428689 w 3318614"/>
                <a:gd name="connsiteY90" fmla="*/ 3126043 h 3362787"/>
                <a:gd name="connsiteX91" fmla="*/ 1602860 w 3318614"/>
                <a:gd name="connsiteY91" fmla="*/ 3047666 h 3362787"/>
                <a:gd name="connsiteX92" fmla="*/ 1724780 w 3318614"/>
                <a:gd name="connsiteY92" fmla="*/ 3021540 h 3362787"/>
                <a:gd name="connsiteX93" fmla="*/ 1994746 w 3318614"/>
                <a:gd name="connsiteY93" fmla="*/ 2795117 h 3362787"/>
                <a:gd name="connsiteX94" fmla="*/ 2055706 w 3318614"/>
                <a:gd name="connsiteY94" fmla="*/ 2664489 h 3362787"/>
                <a:gd name="connsiteX95" fmla="*/ 1916369 w 3318614"/>
                <a:gd name="connsiteY95" fmla="*/ 2586111 h 3362787"/>
                <a:gd name="connsiteX96" fmla="*/ 1698655 w 3318614"/>
                <a:gd name="connsiteY96" fmla="*/ 2681906 h 3362787"/>
                <a:gd name="connsiteX97" fmla="*/ 1611569 w 3318614"/>
                <a:gd name="connsiteY97" fmla="*/ 2856077 h 3362787"/>
                <a:gd name="connsiteX98" fmla="*/ 1689946 w 3318614"/>
                <a:gd name="connsiteY98" fmla="*/ 2917037 h 3362787"/>
                <a:gd name="connsiteX99" fmla="*/ 1568026 w 3318614"/>
                <a:gd name="connsiteY99" fmla="*/ 2917037 h 3362787"/>
                <a:gd name="connsiteX100" fmla="*/ 1655112 w 3318614"/>
                <a:gd name="connsiteY100" fmla="*/ 2673197 h 3362787"/>
                <a:gd name="connsiteX101" fmla="*/ 1437398 w 3318614"/>
                <a:gd name="connsiteY101" fmla="*/ 2655780 h 3362787"/>
                <a:gd name="connsiteX102" fmla="*/ 1306769 w 3318614"/>
                <a:gd name="connsiteY102" fmla="*/ 2594820 h 3362787"/>
                <a:gd name="connsiteX103" fmla="*/ 1385146 w 3318614"/>
                <a:gd name="connsiteY103" fmla="*/ 2551277 h 3362787"/>
                <a:gd name="connsiteX104" fmla="*/ 1437398 w 3318614"/>
                <a:gd name="connsiteY104" fmla="*/ 2620946 h 3362787"/>
                <a:gd name="connsiteX105" fmla="*/ 1611569 w 3318614"/>
                <a:gd name="connsiteY105" fmla="*/ 2629654 h 3362787"/>
                <a:gd name="connsiteX106" fmla="*/ 1794449 w 3318614"/>
                <a:gd name="connsiteY106" fmla="*/ 2577403 h 3362787"/>
                <a:gd name="connsiteX107" fmla="*/ 1968620 w 3318614"/>
                <a:gd name="connsiteY107" fmla="*/ 2446774 h 3362787"/>
                <a:gd name="connsiteX108" fmla="*/ 1898952 w 3318614"/>
                <a:gd name="connsiteY108" fmla="*/ 2133266 h 3362787"/>
                <a:gd name="connsiteX109" fmla="*/ 1446106 w 3318614"/>
                <a:gd name="connsiteY109" fmla="*/ 1523666 h 3362787"/>
                <a:gd name="connsiteX110" fmla="*/ 1184849 w 3318614"/>
                <a:gd name="connsiteY110" fmla="*/ 1088237 h 3362787"/>
                <a:gd name="connsiteX111" fmla="*/ 958426 w 3318614"/>
                <a:gd name="connsiteY111" fmla="*/ 940191 h 3362787"/>
                <a:gd name="connsiteX112" fmla="*/ 644918 w 3318614"/>
                <a:gd name="connsiteY112" fmla="*/ 887940 h 3362787"/>
                <a:gd name="connsiteX113" fmla="*/ 296575 w 3318614"/>
                <a:gd name="connsiteY113" fmla="*/ 966317 h 3362787"/>
                <a:gd name="connsiteX114" fmla="*/ 483 w 3318614"/>
                <a:gd name="connsiteY114" fmla="*/ 948900 h 3362787"/>
                <a:gd name="connsiteX115" fmla="*/ 235615 w 3318614"/>
                <a:gd name="connsiteY115" fmla="*/ 940191 h 3362787"/>
                <a:gd name="connsiteX116" fmla="*/ 557832 w 3318614"/>
                <a:gd name="connsiteY116" fmla="*/ 870523 h 3362787"/>
                <a:gd name="connsiteX117" fmla="*/ 688460 w 3318614"/>
                <a:gd name="connsiteY117" fmla="*/ 844397 h 3362787"/>
                <a:gd name="connsiteX118" fmla="*/ 392369 w 3318614"/>
                <a:gd name="connsiteY118" fmla="*/ 731186 h 3362787"/>
                <a:gd name="connsiteX119" fmla="*/ 244323 w 3318614"/>
                <a:gd name="connsiteY119" fmla="*/ 591849 h 3362787"/>
                <a:gd name="connsiteX120" fmla="*/ 165946 w 3318614"/>
                <a:gd name="connsiteY120" fmla="*/ 339300 h 3362787"/>
                <a:gd name="connsiteX121" fmla="*/ 279158 w 3318614"/>
                <a:gd name="connsiteY121" fmla="*/ 522180 h 3362787"/>
                <a:gd name="connsiteX122" fmla="*/ 374952 w 3318614"/>
                <a:gd name="connsiteY122" fmla="*/ 696351 h 3362787"/>
                <a:gd name="connsiteX123" fmla="*/ 679752 w 3318614"/>
                <a:gd name="connsiteY123" fmla="*/ 774729 h 3362787"/>
                <a:gd name="connsiteX124" fmla="*/ 766838 w 3318614"/>
                <a:gd name="connsiteY124" fmla="*/ 713769 h 3362787"/>
                <a:gd name="connsiteX125" fmla="*/ 618792 w 3318614"/>
                <a:gd name="connsiteY125" fmla="*/ 330591 h 3362787"/>
                <a:gd name="connsiteX126" fmla="*/ 566540 w 3318614"/>
                <a:gd name="connsiteY126" fmla="*/ 34500 h 33627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28266 h 3565154"/>
                <a:gd name="connsiteX1" fmla="*/ 1091879 w 3318614"/>
                <a:gd name="connsiteY1" fmla="*/ 1004710 h 3565154"/>
                <a:gd name="connsiteX2" fmla="*/ 1779263 w 3318614"/>
                <a:gd name="connsiteY2" fmla="*/ 2072566 h 3565154"/>
                <a:gd name="connsiteX3" fmla="*/ 2064415 w 3318614"/>
                <a:gd name="connsiteY3" fmla="*/ 2353050 h 3565154"/>
                <a:gd name="connsiteX4" fmla="*/ 2290838 w 3318614"/>
                <a:gd name="connsiteY4" fmla="*/ 2274673 h 3565154"/>
                <a:gd name="connsiteX5" fmla="*/ 2473718 w 3318614"/>
                <a:gd name="connsiteY5" fmla="*/ 2117918 h 3565154"/>
                <a:gd name="connsiteX6" fmla="*/ 2508552 w 3318614"/>
                <a:gd name="connsiteY6" fmla="*/ 1795701 h 3565154"/>
                <a:gd name="connsiteX7" fmla="*/ 2543386 w 3318614"/>
                <a:gd name="connsiteY7" fmla="*/ 2056958 h 3565154"/>
                <a:gd name="connsiteX8" fmla="*/ 2508552 w 3318614"/>
                <a:gd name="connsiteY8" fmla="*/ 2161461 h 3565154"/>
                <a:gd name="connsiteX9" fmla="*/ 2752392 w 3318614"/>
                <a:gd name="connsiteY9" fmla="*/ 1987290 h 3565154"/>
                <a:gd name="connsiteX10" fmla="*/ 2839478 w 3318614"/>
                <a:gd name="connsiteY10" fmla="*/ 1917621 h 3565154"/>
                <a:gd name="connsiteX11" fmla="*/ 2717558 w 3318614"/>
                <a:gd name="connsiteY11" fmla="*/ 2091793 h 3565154"/>
                <a:gd name="connsiteX12" fmla="*/ 2665306 w 3318614"/>
                <a:gd name="connsiteY12" fmla="*/ 2135336 h 3565154"/>
                <a:gd name="connsiteX13" fmla="*/ 2848186 w 3318614"/>
                <a:gd name="connsiteY13" fmla="*/ 2065667 h 3565154"/>
                <a:gd name="connsiteX14" fmla="*/ 2874312 w 3318614"/>
                <a:gd name="connsiteY14" fmla="*/ 2048250 h 3565154"/>
                <a:gd name="connsiteX15" fmla="*/ 2769809 w 3318614"/>
                <a:gd name="connsiteY15" fmla="*/ 2135336 h 3565154"/>
                <a:gd name="connsiteX16" fmla="*/ 2595638 w 3318614"/>
                <a:gd name="connsiteY16" fmla="*/ 2161461 h 3565154"/>
                <a:gd name="connsiteX17" fmla="*/ 2404049 w 3318614"/>
                <a:gd name="connsiteY17" fmla="*/ 2292090 h 3565154"/>
                <a:gd name="connsiteX18" fmla="*/ 2421466 w 3318614"/>
                <a:gd name="connsiteY18" fmla="*/ 2466261 h 3565154"/>
                <a:gd name="connsiteX19" fmla="*/ 2552095 w 3318614"/>
                <a:gd name="connsiteY19" fmla="*/ 2509804 h 3565154"/>
                <a:gd name="connsiteX20" fmla="*/ 2726266 w 3318614"/>
                <a:gd name="connsiteY20" fmla="*/ 2440136 h 3565154"/>
                <a:gd name="connsiteX21" fmla="*/ 2856895 w 3318614"/>
                <a:gd name="connsiteY21" fmla="*/ 2431427 h 3565154"/>
                <a:gd name="connsiteX22" fmla="*/ 2891729 w 3318614"/>
                <a:gd name="connsiteY22" fmla="*/ 2318216 h 3565154"/>
                <a:gd name="connsiteX23" fmla="*/ 2883020 w 3318614"/>
                <a:gd name="connsiteY23" fmla="*/ 2152753 h 3565154"/>
                <a:gd name="connsiteX24" fmla="*/ 3048483 w 3318614"/>
                <a:gd name="connsiteY24" fmla="*/ 2074376 h 3565154"/>
                <a:gd name="connsiteX25" fmla="*/ 2926563 w 3318614"/>
                <a:gd name="connsiteY25" fmla="*/ 2161461 h 3565154"/>
                <a:gd name="connsiteX26" fmla="*/ 2917855 w 3318614"/>
                <a:gd name="connsiteY26" fmla="*/ 2248547 h 3565154"/>
                <a:gd name="connsiteX27" fmla="*/ 2935272 w 3318614"/>
                <a:gd name="connsiteY27" fmla="*/ 2396593 h 3565154"/>
                <a:gd name="connsiteX28" fmla="*/ 2943980 w 3318614"/>
                <a:gd name="connsiteY28" fmla="*/ 2440136 h 3565154"/>
                <a:gd name="connsiteX29" fmla="*/ 3046427 w 3318614"/>
                <a:gd name="connsiteY29" fmla="*/ 2374184 h 3565154"/>
                <a:gd name="connsiteX30" fmla="*/ 3074609 w 3318614"/>
                <a:gd name="connsiteY30" fmla="*/ 2213713 h 3565154"/>
                <a:gd name="connsiteX31" fmla="*/ 3092026 w 3318614"/>
                <a:gd name="connsiteY31" fmla="*/ 2422718 h 3565154"/>
                <a:gd name="connsiteX32" fmla="*/ 3013649 w 3318614"/>
                <a:gd name="connsiteY32" fmla="*/ 2501096 h 3565154"/>
                <a:gd name="connsiteX33" fmla="*/ 2752392 w 3318614"/>
                <a:gd name="connsiteY33" fmla="*/ 2466261 h 3565154"/>
                <a:gd name="connsiteX34" fmla="*/ 2560803 w 3318614"/>
                <a:gd name="connsiteY34" fmla="*/ 2623016 h 3565154"/>
                <a:gd name="connsiteX35" fmla="*/ 2595638 w 3318614"/>
                <a:gd name="connsiteY35" fmla="*/ 2744936 h 3565154"/>
                <a:gd name="connsiteX36" fmla="*/ 2743683 w 3318614"/>
                <a:gd name="connsiteY36" fmla="*/ 2832021 h 3565154"/>
                <a:gd name="connsiteX37" fmla="*/ 2856895 w 3318614"/>
                <a:gd name="connsiteY37" fmla="*/ 2805896 h 3565154"/>
                <a:gd name="connsiteX38" fmla="*/ 3022358 w 3318614"/>
                <a:gd name="connsiteY38" fmla="*/ 2666558 h 3565154"/>
                <a:gd name="connsiteX39" fmla="*/ 3118152 w 3318614"/>
                <a:gd name="connsiteY39" fmla="*/ 2588181 h 3565154"/>
                <a:gd name="connsiteX40" fmla="*/ 3205238 w 3318614"/>
                <a:gd name="connsiteY40" fmla="*/ 2649141 h 3565154"/>
                <a:gd name="connsiteX41" fmla="*/ 3109443 w 3318614"/>
                <a:gd name="connsiteY41" fmla="*/ 2640433 h 3565154"/>
                <a:gd name="connsiteX42" fmla="*/ 3004940 w 3318614"/>
                <a:gd name="connsiteY42" fmla="*/ 2779770 h 3565154"/>
                <a:gd name="connsiteX43" fmla="*/ 3187820 w 3318614"/>
                <a:gd name="connsiteY43" fmla="*/ 2779770 h 3565154"/>
                <a:gd name="connsiteX44" fmla="*/ 3318449 w 3318614"/>
                <a:gd name="connsiteY44" fmla="*/ 2832021 h 3565154"/>
                <a:gd name="connsiteX45" fmla="*/ 3161695 w 3318614"/>
                <a:gd name="connsiteY45" fmla="*/ 2814604 h 3565154"/>
                <a:gd name="connsiteX46" fmla="*/ 2909146 w 3318614"/>
                <a:gd name="connsiteY46" fmla="*/ 2875564 h 3565154"/>
                <a:gd name="connsiteX47" fmla="*/ 2952689 w 3318614"/>
                <a:gd name="connsiteY47" fmla="*/ 2875564 h 3565154"/>
                <a:gd name="connsiteX48" fmla="*/ 3085889 w 3318614"/>
                <a:gd name="connsiteY48" fmla="*/ 3020810 h 3565154"/>
                <a:gd name="connsiteX49" fmla="*/ 3013649 w 3318614"/>
                <a:gd name="connsiteY49" fmla="*/ 3180364 h 3565154"/>
                <a:gd name="connsiteX50" fmla="*/ 2999167 w 3318614"/>
                <a:gd name="connsiteY50" fmla="*/ 3042687 h 3565154"/>
                <a:gd name="connsiteX51" fmla="*/ 2813352 w 3318614"/>
                <a:gd name="connsiteY51" fmla="*/ 2866856 h 3565154"/>
                <a:gd name="connsiteX52" fmla="*/ 2726266 w 3318614"/>
                <a:gd name="connsiteY52" fmla="*/ 2858147 h 3565154"/>
                <a:gd name="connsiteX53" fmla="*/ 2848186 w 3318614"/>
                <a:gd name="connsiteY53" fmla="*/ 3058444 h 3565154"/>
                <a:gd name="connsiteX54" fmla="*/ 2943980 w 3318614"/>
                <a:gd name="connsiteY54" fmla="*/ 3145530 h 3565154"/>
                <a:gd name="connsiteX55" fmla="*/ 2978815 w 3318614"/>
                <a:gd name="connsiteY55" fmla="*/ 3101987 h 3565154"/>
                <a:gd name="connsiteX56" fmla="*/ 2961398 w 3318614"/>
                <a:gd name="connsiteY56" fmla="*/ 3206490 h 3565154"/>
                <a:gd name="connsiteX57" fmla="*/ 2769809 w 3318614"/>
                <a:gd name="connsiteY57" fmla="*/ 3119404 h 3565154"/>
                <a:gd name="connsiteX58" fmla="*/ 2656598 w 3318614"/>
                <a:gd name="connsiteY58" fmla="*/ 2892981 h 3565154"/>
                <a:gd name="connsiteX59" fmla="*/ 2491135 w 3318614"/>
                <a:gd name="connsiteY59" fmla="*/ 2849438 h 3565154"/>
                <a:gd name="connsiteX60" fmla="*/ 2386632 w 3318614"/>
                <a:gd name="connsiteY60" fmla="*/ 2936524 h 3565154"/>
                <a:gd name="connsiteX61" fmla="*/ 2412758 w 3318614"/>
                <a:gd name="connsiteY61" fmla="*/ 3119404 h 3565154"/>
                <a:gd name="connsiteX62" fmla="*/ 2525969 w 3318614"/>
                <a:gd name="connsiteY62" fmla="*/ 3267450 h 3565154"/>
                <a:gd name="connsiteX63" fmla="*/ 2900438 w 3318614"/>
                <a:gd name="connsiteY63" fmla="*/ 3476456 h 3565154"/>
                <a:gd name="connsiteX64" fmla="*/ 2543386 w 3318614"/>
                <a:gd name="connsiteY64" fmla="*/ 3337118 h 3565154"/>
                <a:gd name="connsiteX65" fmla="*/ 2499843 w 3318614"/>
                <a:gd name="connsiteY65" fmla="*/ 3424204 h 3565154"/>
                <a:gd name="connsiteX66" fmla="*/ 2534678 w 3318614"/>
                <a:gd name="connsiteY66" fmla="*/ 3528707 h 3565154"/>
                <a:gd name="connsiteX67" fmla="*/ 2639180 w 3318614"/>
                <a:gd name="connsiteY67" fmla="*/ 3563541 h 3565154"/>
                <a:gd name="connsiteX68" fmla="*/ 2482426 w 3318614"/>
                <a:gd name="connsiteY68" fmla="*/ 3537416 h 3565154"/>
                <a:gd name="connsiteX69" fmla="*/ 2473718 w 3318614"/>
                <a:gd name="connsiteY69" fmla="*/ 3354536 h 3565154"/>
                <a:gd name="connsiteX70" fmla="*/ 2386632 w 3318614"/>
                <a:gd name="connsiteY70" fmla="*/ 3180364 h 3565154"/>
                <a:gd name="connsiteX71" fmla="*/ 2316963 w 3318614"/>
                <a:gd name="connsiteY71" fmla="*/ 3345827 h 3565154"/>
                <a:gd name="connsiteX72" fmla="*/ 2238586 w 3318614"/>
                <a:gd name="connsiteY72" fmla="*/ 3467747 h 3565154"/>
                <a:gd name="connsiteX73" fmla="*/ 2290838 w 3318614"/>
                <a:gd name="connsiteY73" fmla="*/ 3546124 h 3565154"/>
                <a:gd name="connsiteX74" fmla="*/ 2195043 w 3318614"/>
                <a:gd name="connsiteY74" fmla="*/ 3459038 h 3565154"/>
                <a:gd name="connsiteX75" fmla="*/ 2325672 w 3318614"/>
                <a:gd name="connsiteY75" fmla="*/ 3232616 h 3565154"/>
                <a:gd name="connsiteX76" fmla="*/ 2290838 w 3318614"/>
                <a:gd name="connsiteY76" fmla="*/ 2980067 h 3565154"/>
                <a:gd name="connsiteX77" fmla="*/ 2142792 w 3318614"/>
                <a:gd name="connsiteY77" fmla="*/ 2962650 h 3565154"/>
                <a:gd name="connsiteX78" fmla="*/ 1942495 w 3318614"/>
                <a:gd name="connsiteY78" fmla="*/ 3128113 h 3565154"/>
                <a:gd name="connsiteX79" fmla="*/ 1994746 w 3318614"/>
                <a:gd name="connsiteY79" fmla="*/ 3328410 h 3565154"/>
                <a:gd name="connsiteX80" fmla="*/ 2090540 w 3318614"/>
                <a:gd name="connsiteY80" fmla="*/ 3441621 h 3565154"/>
                <a:gd name="connsiteX81" fmla="*/ 2064415 w 3318614"/>
                <a:gd name="connsiteY81" fmla="*/ 3554833 h 3565154"/>
                <a:gd name="connsiteX82" fmla="*/ 2046998 w 3318614"/>
                <a:gd name="connsiteY82" fmla="*/ 3406787 h 3565154"/>
                <a:gd name="connsiteX83" fmla="*/ 1933786 w 3318614"/>
                <a:gd name="connsiteY83" fmla="*/ 3241324 h 3565154"/>
                <a:gd name="connsiteX84" fmla="*/ 1881535 w 3318614"/>
                <a:gd name="connsiteY84" fmla="*/ 3223907 h 3565154"/>
                <a:gd name="connsiteX85" fmla="*/ 1716072 w 3318614"/>
                <a:gd name="connsiteY85" fmla="*/ 3459038 h 3565154"/>
                <a:gd name="connsiteX86" fmla="*/ 1672529 w 3318614"/>
                <a:gd name="connsiteY86" fmla="*/ 3554833 h 3565154"/>
                <a:gd name="connsiteX87" fmla="*/ 1724780 w 3318614"/>
                <a:gd name="connsiteY87" fmla="*/ 3319701 h 3565154"/>
                <a:gd name="connsiteX88" fmla="*/ 1750906 w 3318614"/>
                <a:gd name="connsiteY88" fmla="*/ 3241324 h 3565154"/>
                <a:gd name="connsiteX89" fmla="*/ 1533192 w 3318614"/>
                <a:gd name="connsiteY89" fmla="*/ 3310993 h 3565154"/>
                <a:gd name="connsiteX90" fmla="*/ 1428689 w 3318614"/>
                <a:gd name="connsiteY90" fmla="*/ 3328410 h 3565154"/>
                <a:gd name="connsiteX91" fmla="*/ 1602860 w 3318614"/>
                <a:gd name="connsiteY91" fmla="*/ 3250033 h 3565154"/>
                <a:gd name="connsiteX92" fmla="*/ 1724780 w 3318614"/>
                <a:gd name="connsiteY92" fmla="*/ 3223907 h 3565154"/>
                <a:gd name="connsiteX93" fmla="*/ 1994746 w 3318614"/>
                <a:gd name="connsiteY93" fmla="*/ 2997484 h 3565154"/>
                <a:gd name="connsiteX94" fmla="*/ 2055706 w 3318614"/>
                <a:gd name="connsiteY94" fmla="*/ 2866856 h 3565154"/>
                <a:gd name="connsiteX95" fmla="*/ 1916369 w 3318614"/>
                <a:gd name="connsiteY95" fmla="*/ 2788478 h 3565154"/>
                <a:gd name="connsiteX96" fmla="*/ 1698655 w 3318614"/>
                <a:gd name="connsiteY96" fmla="*/ 2884273 h 3565154"/>
                <a:gd name="connsiteX97" fmla="*/ 1611569 w 3318614"/>
                <a:gd name="connsiteY97" fmla="*/ 3058444 h 3565154"/>
                <a:gd name="connsiteX98" fmla="*/ 1689946 w 3318614"/>
                <a:gd name="connsiteY98" fmla="*/ 3119404 h 3565154"/>
                <a:gd name="connsiteX99" fmla="*/ 1568026 w 3318614"/>
                <a:gd name="connsiteY99" fmla="*/ 3119404 h 3565154"/>
                <a:gd name="connsiteX100" fmla="*/ 1655112 w 3318614"/>
                <a:gd name="connsiteY100" fmla="*/ 2875564 h 3565154"/>
                <a:gd name="connsiteX101" fmla="*/ 1437398 w 3318614"/>
                <a:gd name="connsiteY101" fmla="*/ 2858147 h 3565154"/>
                <a:gd name="connsiteX102" fmla="*/ 1306769 w 3318614"/>
                <a:gd name="connsiteY102" fmla="*/ 2797187 h 3565154"/>
                <a:gd name="connsiteX103" fmla="*/ 1385146 w 3318614"/>
                <a:gd name="connsiteY103" fmla="*/ 2753644 h 3565154"/>
                <a:gd name="connsiteX104" fmla="*/ 1437398 w 3318614"/>
                <a:gd name="connsiteY104" fmla="*/ 2823313 h 3565154"/>
                <a:gd name="connsiteX105" fmla="*/ 1611569 w 3318614"/>
                <a:gd name="connsiteY105" fmla="*/ 2832021 h 3565154"/>
                <a:gd name="connsiteX106" fmla="*/ 1794449 w 3318614"/>
                <a:gd name="connsiteY106" fmla="*/ 2779770 h 3565154"/>
                <a:gd name="connsiteX107" fmla="*/ 1968620 w 3318614"/>
                <a:gd name="connsiteY107" fmla="*/ 2649141 h 3565154"/>
                <a:gd name="connsiteX108" fmla="*/ 1898952 w 3318614"/>
                <a:gd name="connsiteY108" fmla="*/ 2335633 h 3565154"/>
                <a:gd name="connsiteX109" fmla="*/ 1446106 w 3318614"/>
                <a:gd name="connsiteY109" fmla="*/ 1726033 h 3565154"/>
                <a:gd name="connsiteX110" fmla="*/ 1074097 w 3318614"/>
                <a:gd name="connsiteY110" fmla="*/ 1241913 h 3565154"/>
                <a:gd name="connsiteX111" fmla="*/ 916192 w 3318614"/>
                <a:gd name="connsiteY111" fmla="*/ 1054829 h 3565154"/>
                <a:gd name="connsiteX112" fmla="*/ 644918 w 3318614"/>
                <a:gd name="connsiteY112" fmla="*/ 1090307 h 3565154"/>
                <a:gd name="connsiteX113" fmla="*/ 296575 w 3318614"/>
                <a:gd name="connsiteY113" fmla="*/ 1168684 h 3565154"/>
                <a:gd name="connsiteX114" fmla="*/ 483 w 3318614"/>
                <a:gd name="connsiteY114" fmla="*/ 1151267 h 3565154"/>
                <a:gd name="connsiteX115" fmla="*/ 235615 w 3318614"/>
                <a:gd name="connsiteY115" fmla="*/ 1142558 h 3565154"/>
                <a:gd name="connsiteX116" fmla="*/ 557832 w 3318614"/>
                <a:gd name="connsiteY116" fmla="*/ 1072890 h 3565154"/>
                <a:gd name="connsiteX117" fmla="*/ 688460 w 3318614"/>
                <a:gd name="connsiteY117" fmla="*/ 1046764 h 3565154"/>
                <a:gd name="connsiteX118" fmla="*/ 392369 w 3318614"/>
                <a:gd name="connsiteY118" fmla="*/ 933553 h 3565154"/>
                <a:gd name="connsiteX119" fmla="*/ 244323 w 3318614"/>
                <a:gd name="connsiteY119" fmla="*/ 794216 h 3565154"/>
                <a:gd name="connsiteX120" fmla="*/ 165946 w 3318614"/>
                <a:gd name="connsiteY120" fmla="*/ 541667 h 3565154"/>
                <a:gd name="connsiteX121" fmla="*/ 279158 w 3318614"/>
                <a:gd name="connsiteY121" fmla="*/ 724547 h 3565154"/>
                <a:gd name="connsiteX122" fmla="*/ 374952 w 3318614"/>
                <a:gd name="connsiteY122" fmla="*/ 898718 h 3565154"/>
                <a:gd name="connsiteX123" fmla="*/ 679752 w 3318614"/>
                <a:gd name="connsiteY123" fmla="*/ 977096 h 3565154"/>
                <a:gd name="connsiteX124" fmla="*/ 766838 w 3318614"/>
                <a:gd name="connsiteY124" fmla="*/ 916136 h 3565154"/>
                <a:gd name="connsiteX125" fmla="*/ 618792 w 3318614"/>
                <a:gd name="connsiteY125" fmla="*/ 532958 h 3565154"/>
                <a:gd name="connsiteX126" fmla="*/ 685055 w 3318614"/>
                <a:gd name="connsiteY126" fmla="*/ 0 h 3565154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465374 w 3318614"/>
                <a:gd name="connsiteY126" fmla="*/ 17537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9879 w 3318614"/>
                <a:gd name="connsiteY126" fmla="*/ 203540 h 3336888"/>
                <a:gd name="connsiteX127" fmla="*/ 465374 w 3318614"/>
                <a:gd name="connsiteY127" fmla="*/ 17537 h 3336888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569879 w 3318614"/>
                <a:gd name="connsiteY126" fmla="*/ 545167 h 3678515"/>
                <a:gd name="connsiteX127" fmla="*/ 559592 w 3318614"/>
                <a:gd name="connsiteY127" fmla="*/ 0 h 3678515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459779 w 3318614"/>
                <a:gd name="connsiteY126" fmla="*/ 452937 h 3678515"/>
                <a:gd name="connsiteX127" fmla="*/ 559592 w 3318614"/>
                <a:gd name="connsiteY127" fmla="*/ 0 h 3678515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91585 w 3318614"/>
                <a:gd name="connsiteY127" fmla="*/ 0 h 3604876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38603 w 3318614"/>
                <a:gd name="connsiteY127" fmla="*/ 117453 h 3604876"/>
                <a:gd name="connsiteX128" fmla="*/ 591585 w 3318614"/>
                <a:gd name="connsiteY128" fmla="*/ 0 h 3604876"/>
                <a:gd name="connsiteX0" fmla="*/ 1225325 w 3318614"/>
                <a:gd name="connsiteY0" fmla="*/ 158774 h 3495662"/>
                <a:gd name="connsiteX1" fmla="*/ 1091879 w 3318614"/>
                <a:gd name="connsiteY1" fmla="*/ 935218 h 3495662"/>
                <a:gd name="connsiteX2" fmla="*/ 1779263 w 3318614"/>
                <a:gd name="connsiteY2" fmla="*/ 2003074 h 3495662"/>
                <a:gd name="connsiteX3" fmla="*/ 2064415 w 3318614"/>
                <a:gd name="connsiteY3" fmla="*/ 2283558 h 3495662"/>
                <a:gd name="connsiteX4" fmla="*/ 2290838 w 3318614"/>
                <a:gd name="connsiteY4" fmla="*/ 2205181 h 3495662"/>
                <a:gd name="connsiteX5" fmla="*/ 2473718 w 3318614"/>
                <a:gd name="connsiteY5" fmla="*/ 2048426 h 3495662"/>
                <a:gd name="connsiteX6" fmla="*/ 2508552 w 3318614"/>
                <a:gd name="connsiteY6" fmla="*/ 1726209 h 3495662"/>
                <a:gd name="connsiteX7" fmla="*/ 2543386 w 3318614"/>
                <a:gd name="connsiteY7" fmla="*/ 1987466 h 3495662"/>
                <a:gd name="connsiteX8" fmla="*/ 2508552 w 3318614"/>
                <a:gd name="connsiteY8" fmla="*/ 2091969 h 3495662"/>
                <a:gd name="connsiteX9" fmla="*/ 2752392 w 3318614"/>
                <a:gd name="connsiteY9" fmla="*/ 1917798 h 3495662"/>
                <a:gd name="connsiteX10" fmla="*/ 2839478 w 3318614"/>
                <a:gd name="connsiteY10" fmla="*/ 1848129 h 3495662"/>
                <a:gd name="connsiteX11" fmla="*/ 2717558 w 3318614"/>
                <a:gd name="connsiteY11" fmla="*/ 2022301 h 3495662"/>
                <a:gd name="connsiteX12" fmla="*/ 2665306 w 3318614"/>
                <a:gd name="connsiteY12" fmla="*/ 2065844 h 3495662"/>
                <a:gd name="connsiteX13" fmla="*/ 2848186 w 3318614"/>
                <a:gd name="connsiteY13" fmla="*/ 1996175 h 3495662"/>
                <a:gd name="connsiteX14" fmla="*/ 2874312 w 3318614"/>
                <a:gd name="connsiteY14" fmla="*/ 1978758 h 3495662"/>
                <a:gd name="connsiteX15" fmla="*/ 2769809 w 3318614"/>
                <a:gd name="connsiteY15" fmla="*/ 2065844 h 3495662"/>
                <a:gd name="connsiteX16" fmla="*/ 2595638 w 3318614"/>
                <a:gd name="connsiteY16" fmla="*/ 2091969 h 3495662"/>
                <a:gd name="connsiteX17" fmla="*/ 2404049 w 3318614"/>
                <a:gd name="connsiteY17" fmla="*/ 2222598 h 3495662"/>
                <a:gd name="connsiteX18" fmla="*/ 2421466 w 3318614"/>
                <a:gd name="connsiteY18" fmla="*/ 2396769 h 3495662"/>
                <a:gd name="connsiteX19" fmla="*/ 2552095 w 3318614"/>
                <a:gd name="connsiteY19" fmla="*/ 2440312 h 3495662"/>
                <a:gd name="connsiteX20" fmla="*/ 2726266 w 3318614"/>
                <a:gd name="connsiteY20" fmla="*/ 2370644 h 3495662"/>
                <a:gd name="connsiteX21" fmla="*/ 2856895 w 3318614"/>
                <a:gd name="connsiteY21" fmla="*/ 2361935 h 3495662"/>
                <a:gd name="connsiteX22" fmla="*/ 2891729 w 3318614"/>
                <a:gd name="connsiteY22" fmla="*/ 2248724 h 3495662"/>
                <a:gd name="connsiteX23" fmla="*/ 2883020 w 3318614"/>
                <a:gd name="connsiteY23" fmla="*/ 2083261 h 3495662"/>
                <a:gd name="connsiteX24" fmla="*/ 3048483 w 3318614"/>
                <a:gd name="connsiteY24" fmla="*/ 2004884 h 3495662"/>
                <a:gd name="connsiteX25" fmla="*/ 2926563 w 3318614"/>
                <a:gd name="connsiteY25" fmla="*/ 2091969 h 3495662"/>
                <a:gd name="connsiteX26" fmla="*/ 2917855 w 3318614"/>
                <a:gd name="connsiteY26" fmla="*/ 2179055 h 3495662"/>
                <a:gd name="connsiteX27" fmla="*/ 2935272 w 3318614"/>
                <a:gd name="connsiteY27" fmla="*/ 2327101 h 3495662"/>
                <a:gd name="connsiteX28" fmla="*/ 2943980 w 3318614"/>
                <a:gd name="connsiteY28" fmla="*/ 2370644 h 3495662"/>
                <a:gd name="connsiteX29" fmla="*/ 3046427 w 3318614"/>
                <a:gd name="connsiteY29" fmla="*/ 2304692 h 3495662"/>
                <a:gd name="connsiteX30" fmla="*/ 3074609 w 3318614"/>
                <a:gd name="connsiteY30" fmla="*/ 2144221 h 3495662"/>
                <a:gd name="connsiteX31" fmla="*/ 3092026 w 3318614"/>
                <a:gd name="connsiteY31" fmla="*/ 2353226 h 3495662"/>
                <a:gd name="connsiteX32" fmla="*/ 3013649 w 3318614"/>
                <a:gd name="connsiteY32" fmla="*/ 2431604 h 3495662"/>
                <a:gd name="connsiteX33" fmla="*/ 2752392 w 3318614"/>
                <a:gd name="connsiteY33" fmla="*/ 2396769 h 3495662"/>
                <a:gd name="connsiteX34" fmla="*/ 2560803 w 3318614"/>
                <a:gd name="connsiteY34" fmla="*/ 2553524 h 3495662"/>
                <a:gd name="connsiteX35" fmla="*/ 2595638 w 3318614"/>
                <a:gd name="connsiteY35" fmla="*/ 2675444 h 3495662"/>
                <a:gd name="connsiteX36" fmla="*/ 2743683 w 3318614"/>
                <a:gd name="connsiteY36" fmla="*/ 2762529 h 3495662"/>
                <a:gd name="connsiteX37" fmla="*/ 2856895 w 3318614"/>
                <a:gd name="connsiteY37" fmla="*/ 2736404 h 3495662"/>
                <a:gd name="connsiteX38" fmla="*/ 3022358 w 3318614"/>
                <a:gd name="connsiteY38" fmla="*/ 2597066 h 3495662"/>
                <a:gd name="connsiteX39" fmla="*/ 3118152 w 3318614"/>
                <a:gd name="connsiteY39" fmla="*/ 2518689 h 3495662"/>
                <a:gd name="connsiteX40" fmla="*/ 3205238 w 3318614"/>
                <a:gd name="connsiteY40" fmla="*/ 2579649 h 3495662"/>
                <a:gd name="connsiteX41" fmla="*/ 3109443 w 3318614"/>
                <a:gd name="connsiteY41" fmla="*/ 2570941 h 3495662"/>
                <a:gd name="connsiteX42" fmla="*/ 3004940 w 3318614"/>
                <a:gd name="connsiteY42" fmla="*/ 2710278 h 3495662"/>
                <a:gd name="connsiteX43" fmla="*/ 3187820 w 3318614"/>
                <a:gd name="connsiteY43" fmla="*/ 2710278 h 3495662"/>
                <a:gd name="connsiteX44" fmla="*/ 3318449 w 3318614"/>
                <a:gd name="connsiteY44" fmla="*/ 2762529 h 3495662"/>
                <a:gd name="connsiteX45" fmla="*/ 3161695 w 3318614"/>
                <a:gd name="connsiteY45" fmla="*/ 2745112 h 3495662"/>
                <a:gd name="connsiteX46" fmla="*/ 2909146 w 3318614"/>
                <a:gd name="connsiteY46" fmla="*/ 2806072 h 3495662"/>
                <a:gd name="connsiteX47" fmla="*/ 2952689 w 3318614"/>
                <a:gd name="connsiteY47" fmla="*/ 2806072 h 3495662"/>
                <a:gd name="connsiteX48" fmla="*/ 3085889 w 3318614"/>
                <a:gd name="connsiteY48" fmla="*/ 2951318 h 3495662"/>
                <a:gd name="connsiteX49" fmla="*/ 3013649 w 3318614"/>
                <a:gd name="connsiteY49" fmla="*/ 3110872 h 3495662"/>
                <a:gd name="connsiteX50" fmla="*/ 2999167 w 3318614"/>
                <a:gd name="connsiteY50" fmla="*/ 2973195 h 3495662"/>
                <a:gd name="connsiteX51" fmla="*/ 2813352 w 3318614"/>
                <a:gd name="connsiteY51" fmla="*/ 2797364 h 3495662"/>
                <a:gd name="connsiteX52" fmla="*/ 2726266 w 3318614"/>
                <a:gd name="connsiteY52" fmla="*/ 2788655 h 3495662"/>
                <a:gd name="connsiteX53" fmla="*/ 2848186 w 3318614"/>
                <a:gd name="connsiteY53" fmla="*/ 2988952 h 3495662"/>
                <a:gd name="connsiteX54" fmla="*/ 2943980 w 3318614"/>
                <a:gd name="connsiteY54" fmla="*/ 3076038 h 3495662"/>
                <a:gd name="connsiteX55" fmla="*/ 2978815 w 3318614"/>
                <a:gd name="connsiteY55" fmla="*/ 3032495 h 3495662"/>
                <a:gd name="connsiteX56" fmla="*/ 2961398 w 3318614"/>
                <a:gd name="connsiteY56" fmla="*/ 3136998 h 3495662"/>
                <a:gd name="connsiteX57" fmla="*/ 2769809 w 3318614"/>
                <a:gd name="connsiteY57" fmla="*/ 3049912 h 3495662"/>
                <a:gd name="connsiteX58" fmla="*/ 2656598 w 3318614"/>
                <a:gd name="connsiteY58" fmla="*/ 2823489 h 3495662"/>
                <a:gd name="connsiteX59" fmla="*/ 2491135 w 3318614"/>
                <a:gd name="connsiteY59" fmla="*/ 2779946 h 3495662"/>
                <a:gd name="connsiteX60" fmla="*/ 2386632 w 3318614"/>
                <a:gd name="connsiteY60" fmla="*/ 2867032 h 3495662"/>
                <a:gd name="connsiteX61" fmla="*/ 2412758 w 3318614"/>
                <a:gd name="connsiteY61" fmla="*/ 3049912 h 3495662"/>
                <a:gd name="connsiteX62" fmla="*/ 2525969 w 3318614"/>
                <a:gd name="connsiteY62" fmla="*/ 3197958 h 3495662"/>
                <a:gd name="connsiteX63" fmla="*/ 2900438 w 3318614"/>
                <a:gd name="connsiteY63" fmla="*/ 3406964 h 3495662"/>
                <a:gd name="connsiteX64" fmla="*/ 2543386 w 3318614"/>
                <a:gd name="connsiteY64" fmla="*/ 3267626 h 3495662"/>
                <a:gd name="connsiteX65" fmla="*/ 2499843 w 3318614"/>
                <a:gd name="connsiteY65" fmla="*/ 3354712 h 3495662"/>
                <a:gd name="connsiteX66" fmla="*/ 2534678 w 3318614"/>
                <a:gd name="connsiteY66" fmla="*/ 3459215 h 3495662"/>
                <a:gd name="connsiteX67" fmla="*/ 2639180 w 3318614"/>
                <a:gd name="connsiteY67" fmla="*/ 3494049 h 3495662"/>
                <a:gd name="connsiteX68" fmla="*/ 2482426 w 3318614"/>
                <a:gd name="connsiteY68" fmla="*/ 3467924 h 3495662"/>
                <a:gd name="connsiteX69" fmla="*/ 2473718 w 3318614"/>
                <a:gd name="connsiteY69" fmla="*/ 3285044 h 3495662"/>
                <a:gd name="connsiteX70" fmla="*/ 2386632 w 3318614"/>
                <a:gd name="connsiteY70" fmla="*/ 3110872 h 3495662"/>
                <a:gd name="connsiteX71" fmla="*/ 2316963 w 3318614"/>
                <a:gd name="connsiteY71" fmla="*/ 3276335 h 3495662"/>
                <a:gd name="connsiteX72" fmla="*/ 2238586 w 3318614"/>
                <a:gd name="connsiteY72" fmla="*/ 3398255 h 3495662"/>
                <a:gd name="connsiteX73" fmla="*/ 2290838 w 3318614"/>
                <a:gd name="connsiteY73" fmla="*/ 3476632 h 3495662"/>
                <a:gd name="connsiteX74" fmla="*/ 2195043 w 3318614"/>
                <a:gd name="connsiteY74" fmla="*/ 3389546 h 3495662"/>
                <a:gd name="connsiteX75" fmla="*/ 2325672 w 3318614"/>
                <a:gd name="connsiteY75" fmla="*/ 3163124 h 3495662"/>
                <a:gd name="connsiteX76" fmla="*/ 2290838 w 3318614"/>
                <a:gd name="connsiteY76" fmla="*/ 2910575 h 3495662"/>
                <a:gd name="connsiteX77" fmla="*/ 2142792 w 3318614"/>
                <a:gd name="connsiteY77" fmla="*/ 2893158 h 3495662"/>
                <a:gd name="connsiteX78" fmla="*/ 1942495 w 3318614"/>
                <a:gd name="connsiteY78" fmla="*/ 3058621 h 3495662"/>
                <a:gd name="connsiteX79" fmla="*/ 1994746 w 3318614"/>
                <a:gd name="connsiteY79" fmla="*/ 3258918 h 3495662"/>
                <a:gd name="connsiteX80" fmla="*/ 2090540 w 3318614"/>
                <a:gd name="connsiteY80" fmla="*/ 3372129 h 3495662"/>
                <a:gd name="connsiteX81" fmla="*/ 2064415 w 3318614"/>
                <a:gd name="connsiteY81" fmla="*/ 3485341 h 3495662"/>
                <a:gd name="connsiteX82" fmla="*/ 2046998 w 3318614"/>
                <a:gd name="connsiteY82" fmla="*/ 3337295 h 3495662"/>
                <a:gd name="connsiteX83" fmla="*/ 1933786 w 3318614"/>
                <a:gd name="connsiteY83" fmla="*/ 3171832 h 3495662"/>
                <a:gd name="connsiteX84" fmla="*/ 1881535 w 3318614"/>
                <a:gd name="connsiteY84" fmla="*/ 3154415 h 3495662"/>
                <a:gd name="connsiteX85" fmla="*/ 1716072 w 3318614"/>
                <a:gd name="connsiteY85" fmla="*/ 3389546 h 3495662"/>
                <a:gd name="connsiteX86" fmla="*/ 1672529 w 3318614"/>
                <a:gd name="connsiteY86" fmla="*/ 3485341 h 3495662"/>
                <a:gd name="connsiteX87" fmla="*/ 1724780 w 3318614"/>
                <a:gd name="connsiteY87" fmla="*/ 3250209 h 3495662"/>
                <a:gd name="connsiteX88" fmla="*/ 1750906 w 3318614"/>
                <a:gd name="connsiteY88" fmla="*/ 3171832 h 3495662"/>
                <a:gd name="connsiteX89" fmla="*/ 1533192 w 3318614"/>
                <a:gd name="connsiteY89" fmla="*/ 3241501 h 3495662"/>
                <a:gd name="connsiteX90" fmla="*/ 1428689 w 3318614"/>
                <a:gd name="connsiteY90" fmla="*/ 3258918 h 3495662"/>
                <a:gd name="connsiteX91" fmla="*/ 1602860 w 3318614"/>
                <a:gd name="connsiteY91" fmla="*/ 3180541 h 3495662"/>
                <a:gd name="connsiteX92" fmla="*/ 1724780 w 3318614"/>
                <a:gd name="connsiteY92" fmla="*/ 3154415 h 3495662"/>
                <a:gd name="connsiteX93" fmla="*/ 1994746 w 3318614"/>
                <a:gd name="connsiteY93" fmla="*/ 2927992 h 3495662"/>
                <a:gd name="connsiteX94" fmla="*/ 2055706 w 3318614"/>
                <a:gd name="connsiteY94" fmla="*/ 2797364 h 3495662"/>
                <a:gd name="connsiteX95" fmla="*/ 1916369 w 3318614"/>
                <a:gd name="connsiteY95" fmla="*/ 2718986 h 3495662"/>
                <a:gd name="connsiteX96" fmla="*/ 1698655 w 3318614"/>
                <a:gd name="connsiteY96" fmla="*/ 2814781 h 3495662"/>
                <a:gd name="connsiteX97" fmla="*/ 1611569 w 3318614"/>
                <a:gd name="connsiteY97" fmla="*/ 2988952 h 3495662"/>
                <a:gd name="connsiteX98" fmla="*/ 1689946 w 3318614"/>
                <a:gd name="connsiteY98" fmla="*/ 3049912 h 3495662"/>
                <a:gd name="connsiteX99" fmla="*/ 1568026 w 3318614"/>
                <a:gd name="connsiteY99" fmla="*/ 3049912 h 3495662"/>
                <a:gd name="connsiteX100" fmla="*/ 1655112 w 3318614"/>
                <a:gd name="connsiteY100" fmla="*/ 2806072 h 3495662"/>
                <a:gd name="connsiteX101" fmla="*/ 1437398 w 3318614"/>
                <a:gd name="connsiteY101" fmla="*/ 2788655 h 3495662"/>
                <a:gd name="connsiteX102" fmla="*/ 1306769 w 3318614"/>
                <a:gd name="connsiteY102" fmla="*/ 2727695 h 3495662"/>
                <a:gd name="connsiteX103" fmla="*/ 1385146 w 3318614"/>
                <a:gd name="connsiteY103" fmla="*/ 2684152 h 3495662"/>
                <a:gd name="connsiteX104" fmla="*/ 1437398 w 3318614"/>
                <a:gd name="connsiteY104" fmla="*/ 2753821 h 3495662"/>
                <a:gd name="connsiteX105" fmla="*/ 1611569 w 3318614"/>
                <a:gd name="connsiteY105" fmla="*/ 2762529 h 3495662"/>
                <a:gd name="connsiteX106" fmla="*/ 1794449 w 3318614"/>
                <a:gd name="connsiteY106" fmla="*/ 2710278 h 3495662"/>
                <a:gd name="connsiteX107" fmla="*/ 1968620 w 3318614"/>
                <a:gd name="connsiteY107" fmla="*/ 2579649 h 3495662"/>
                <a:gd name="connsiteX108" fmla="*/ 1898952 w 3318614"/>
                <a:gd name="connsiteY108" fmla="*/ 2266141 h 3495662"/>
                <a:gd name="connsiteX109" fmla="*/ 1446106 w 3318614"/>
                <a:gd name="connsiteY109" fmla="*/ 1656541 h 3495662"/>
                <a:gd name="connsiteX110" fmla="*/ 1074097 w 3318614"/>
                <a:gd name="connsiteY110" fmla="*/ 1172421 h 3495662"/>
                <a:gd name="connsiteX111" fmla="*/ 916192 w 3318614"/>
                <a:gd name="connsiteY111" fmla="*/ 985337 h 3495662"/>
                <a:gd name="connsiteX112" fmla="*/ 644918 w 3318614"/>
                <a:gd name="connsiteY112" fmla="*/ 1020815 h 3495662"/>
                <a:gd name="connsiteX113" fmla="*/ 296575 w 3318614"/>
                <a:gd name="connsiteY113" fmla="*/ 1099192 h 3495662"/>
                <a:gd name="connsiteX114" fmla="*/ 483 w 3318614"/>
                <a:gd name="connsiteY114" fmla="*/ 1081775 h 3495662"/>
                <a:gd name="connsiteX115" fmla="*/ 235615 w 3318614"/>
                <a:gd name="connsiteY115" fmla="*/ 1073066 h 3495662"/>
                <a:gd name="connsiteX116" fmla="*/ 557832 w 3318614"/>
                <a:gd name="connsiteY116" fmla="*/ 1003398 h 3495662"/>
                <a:gd name="connsiteX117" fmla="*/ 688460 w 3318614"/>
                <a:gd name="connsiteY117" fmla="*/ 977272 h 3495662"/>
                <a:gd name="connsiteX118" fmla="*/ 392369 w 3318614"/>
                <a:gd name="connsiteY118" fmla="*/ 864061 h 3495662"/>
                <a:gd name="connsiteX119" fmla="*/ 244323 w 3318614"/>
                <a:gd name="connsiteY119" fmla="*/ 724724 h 3495662"/>
                <a:gd name="connsiteX120" fmla="*/ 165946 w 3318614"/>
                <a:gd name="connsiteY120" fmla="*/ 472175 h 3495662"/>
                <a:gd name="connsiteX121" fmla="*/ 279158 w 3318614"/>
                <a:gd name="connsiteY121" fmla="*/ 655055 h 3495662"/>
                <a:gd name="connsiteX122" fmla="*/ 374952 w 3318614"/>
                <a:gd name="connsiteY122" fmla="*/ 829226 h 3495662"/>
                <a:gd name="connsiteX123" fmla="*/ 679752 w 3318614"/>
                <a:gd name="connsiteY123" fmla="*/ 907604 h 3495662"/>
                <a:gd name="connsiteX124" fmla="*/ 766838 w 3318614"/>
                <a:gd name="connsiteY124" fmla="*/ 846644 h 3495662"/>
                <a:gd name="connsiteX125" fmla="*/ 618792 w 3318614"/>
                <a:gd name="connsiteY125" fmla="*/ 463466 h 3495662"/>
                <a:gd name="connsiteX126" fmla="*/ 459779 w 3318614"/>
                <a:gd name="connsiteY126" fmla="*/ 270084 h 3495662"/>
                <a:gd name="connsiteX127" fmla="*/ 538603 w 3318614"/>
                <a:gd name="connsiteY127" fmla="*/ 8239 h 3495662"/>
                <a:gd name="connsiteX128" fmla="*/ 560115 w 3318614"/>
                <a:gd name="connsiteY128" fmla="*/ 247406 h 3495662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560115 w 3318614"/>
                <a:gd name="connsiteY129" fmla="*/ 240482 h 3488738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849359 w 3318614"/>
                <a:gd name="connsiteY129" fmla="*/ 816161 h 348873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459779 w 3318614"/>
                <a:gd name="connsiteY126" fmla="*/ 262650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507165 w 3318614"/>
                <a:gd name="connsiteY126" fmla="*/ 238974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605 h 3488493"/>
                <a:gd name="connsiteX1" fmla="*/ 1091879 w 3318614"/>
                <a:gd name="connsiteY1" fmla="*/ 928049 h 3488493"/>
                <a:gd name="connsiteX2" fmla="*/ 1779263 w 3318614"/>
                <a:gd name="connsiteY2" fmla="*/ 1995905 h 3488493"/>
                <a:gd name="connsiteX3" fmla="*/ 2064415 w 3318614"/>
                <a:gd name="connsiteY3" fmla="*/ 2276389 h 3488493"/>
                <a:gd name="connsiteX4" fmla="*/ 2290838 w 3318614"/>
                <a:gd name="connsiteY4" fmla="*/ 2198012 h 3488493"/>
                <a:gd name="connsiteX5" fmla="*/ 2473718 w 3318614"/>
                <a:gd name="connsiteY5" fmla="*/ 2041257 h 3488493"/>
                <a:gd name="connsiteX6" fmla="*/ 2508552 w 3318614"/>
                <a:gd name="connsiteY6" fmla="*/ 1719040 h 3488493"/>
                <a:gd name="connsiteX7" fmla="*/ 2543386 w 3318614"/>
                <a:gd name="connsiteY7" fmla="*/ 1980297 h 3488493"/>
                <a:gd name="connsiteX8" fmla="*/ 2508552 w 3318614"/>
                <a:gd name="connsiteY8" fmla="*/ 2084800 h 3488493"/>
                <a:gd name="connsiteX9" fmla="*/ 2752392 w 3318614"/>
                <a:gd name="connsiteY9" fmla="*/ 1910629 h 3488493"/>
                <a:gd name="connsiteX10" fmla="*/ 2839478 w 3318614"/>
                <a:gd name="connsiteY10" fmla="*/ 1840960 h 3488493"/>
                <a:gd name="connsiteX11" fmla="*/ 2717558 w 3318614"/>
                <a:gd name="connsiteY11" fmla="*/ 2015132 h 3488493"/>
                <a:gd name="connsiteX12" fmla="*/ 2665306 w 3318614"/>
                <a:gd name="connsiteY12" fmla="*/ 2058675 h 3488493"/>
                <a:gd name="connsiteX13" fmla="*/ 2848186 w 3318614"/>
                <a:gd name="connsiteY13" fmla="*/ 1989006 h 3488493"/>
                <a:gd name="connsiteX14" fmla="*/ 2874312 w 3318614"/>
                <a:gd name="connsiteY14" fmla="*/ 1971589 h 3488493"/>
                <a:gd name="connsiteX15" fmla="*/ 2769809 w 3318614"/>
                <a:gd name="connsiteY15" fmla="*/ 2058675 h 3488493"/>
                <a:gd name="connsiteX16" fmla="*/ 2595638 w 3318614"/>
                <a:gd name="connsiteY16" fmla="*/ 2084800 h 3488493"/>
                <a:gd name="connsiteX17" fmla="*/ 2404049 w 3318614"/>
                <a:gd name="connsiteY17" fmla="*/ 2215429 h 3488493"/>
                <a:gd name="connsiteX18" fmla="*/ 2421466 w 3318614"/>
                <a:gd name="connsiteY18" fmla="*/ 2389600 h 3488493"/>
                <a:gd name="connsiteX19" fmla="*/ 2552095 w 3318614"/>
                <a:gd name="connsiteY19" fmla="*/ 2433143 h 3488493"/>
                <a:gd name="connsiteX20" fmla="*/ 2726266 w 3318614"/>
                <a:gd name="connsiteY20" fmla="*/ 2363475 h 3488493"/>
                <a:gd name="connsiteX21" fmla="*/ 2856895 w 3318614"/>
                <a:gd name="connsiteY21" fmla="*/ 2354766 h 3488493"/>
                <a:gd name="connsiteX22" fmla="*/ 2891729 w 3318614"/>
                <a:gd name="connsiteY22" fmla="*/ 2241555 h 3488493"/>
                <a:gd name="connsiteX23" fmla="*/ 2883020 w 3318614"/>
                <a:gd name="connsiteY23" fmla="*/ 2076092 h 3488493"/>
                <a:gd name="connsiteX24" fmla="*/ 3048483 w 3318614"/>
                <a:gd name="connsiteY24" fmla="*/ 1997715 h 3488493"/>
                <a:gd name="connsiteX25" fmla="*/ 2926563 w 3318614"/>
                <a:gd name="connsiteY25" fmla="*/ 2084800 h 3488493"/>
                <a:gd name="connsiteX26" fmla="*/ 2917855 w 3318614"/>
                <a:gd name="connsiteY26" fmla="*/ 2171886 h 3488493"/>
                <a:gd name="connsiteX27" fmla="*/ 2935272 w 3318614"/>
                <a:gd name="connsiteY27" fmla="*/ 2319932 h 3488493"/>
                <a:gd name="connsiteX28" fmla="*/ 2943980 w 3318614"/>
                <a:gd name="connsiteY28" fmla="*/ 2363475 h 3488493"/>
                <a:gd name="connsiteX29" fmla="*/ 3046427 w 3318614"/>
                <a:gd name="connsiteY29" fmla="*/ 2297523 h 3488493"/>
                <a:gd name="connsiteX30" fmla="*/ 3074609 w 3318614"/>
                <a:gd name="connsiteY30" fmla="*/ 2137052 h 3488493"/>
                <a:gd name="connsiteX31" fmla="*/ 3092026 w 3318614"/>
                <a:gd name="connsiteY31" fmla="*/ 2346057 h 3488493"/>
                <a:gd name="connsiteX32" fmla="*/ 3013649 w 3318614"/>
                <a:gd name="connsiteY32" fmla="*/ 2424435 h 3488493"/>
                <a:gd name="connsiteX33" fmla="*/ 2752392 w 3318614"/>
                <a:gd name="connsiteY33" fmla="*/ 2389600 h 3488493"/>
                <a:gd name="connsiteX34" fmla="*/ 2560803 w 3318614"/>
                <a:gd name="connsiteY34" fmla="*/ 2546355 h 3488493"/>
                <a:gd name="connsiteX35" fmla="*/ 2595638 w 3318614"/>
                <a:gd name="connsiteY35" fmla="*/ 2668275 h 3488493"/>
                <a:gd name="connsiteX36" fmla="*/ 2743683 w 3318614"/>
                <a:gd name="connsiteY36" fmla="*/ 2755360 h 3488493"/>
                <a:gd name="connsiteX37" fmla="*/ 2856895 w 3318614"/>
                <a:gd name="connsiteY37" fmla="*/ 2729235 h 3488493"/>
                <a:gd name="connsiteX38" fmla="*/ 3022358 w 3318614"/>
                <a:gd name="connsiteY38" fmla="*/ 2589897 h 3488493"/>
                <a:gd name="connsiteX39" fmla="*/ 3118152 w 3318614"/>
                <a:gd name="connsiteY39" fmla="*/ 2511520 h 3488493"/>
                <a:gd name="connsiteX40" fmla="*/ 3205238 w 3318614"/>
                <a:gd name="connsiteY40" fmla="*/ 2572480 h 3488493"/>
                <a:gd name="connsiteX41" fmla="*/ 3109443 w 3318614"/>
                <a:gd name="connsiteY41" fmla="*/ 2563772 h 3488493"/>
                <a:gd name="connsiteX42" fmla="*/ 3004940 w 3318614"/>
                <a:gd name="connsiteY42" fmla="*/ 2703109 h 3488493"/>
                <a:gd name="connsiteX43" fmla="*/ 3187820 w 3318614"/>
                <a:gd name="connsiteY43" fmla="*/ 2703109 h 3488493"/>
                <a:gd name="connsiteX44" fmla="*/ 3318449 w 3318614"/>
                <a:gd name="connsiteY44" fmla="*/ 2755360 h 3488493"/>
                <a:gd name="connsiteX45" fmla="*/ 3161695 w 3318614"/>
                <a:gd name="connsiteY45" fmla="*/ 2737943 h 3488493"/>
                <a:gd name="connsiteX46" fmla="*/ 2909146 w 3318614"/>
                <a:gd name="connsiteY46" fmla="*/ 2798903 h 3488493"/>
                <a:gd name="connsiteX47" fmla="*/ 2952689 w 3318614"/>
                <a:gd name="connsiteY47" fmla="*/ 2798903 h 3488493"/>
                <a:gd name="connsiteX48" fmla="*/ 3085889 w 3318614"/>
                <a:gd name="connsiteY48" fmla="*/ 2944149 h 3488493"/>
                <a:gd name="connsiteX49" fmla="*/ 3013649 w 3318614"/>
                <a:gd name="connsiteY49" fmla="*/ 3103703 h 3488493"/>
                <a:gd name="connsiteX50" fmla="*/ 2999167 w 3318614"/>
                <a:gd name="connsiteY50" fmla="*/ 2966026 h 3488493"/>
                <a:gd name="connsiteX51" fmla="*/ 2813352 w 3318614"/>
                <a:gd name="connsiteY51" fmla="*/ 2790195 h 3488493"/>
                <a:gd name="connsiteX52" fmla="*/ 2726266 w 3318614"/>
                <a:gd name="connsiteY52" fmla="*/ 2781486 h 3488493"/>
                <a:gd name="connsiteX53" fmla="*/ 2848186 w 3318614"/>
                <a:gd name="connsiteY53" fmla="*/ 2981783 h 3488493"/>
                <a:gd name="connsiteX54" fmla="*/ 2943980 w 3318614"/>
                <a:gd name="connsiteY54" fmla="*/ 3068869 h 3488493"/>
                <a:gd name="connsiteX55" fmla="*/ 2978815 w 3318614"/>
                <a:gd name="connsiteY55" fmla="*/ 3025326 h 3488493"/>
                <a:gd name="connsiteX56" fmla="*/ 2961398 w 3318614"/>
                <a:gd name="connsiteY56" fmla="*/ 3129829 h 3488493"/>
                <a:gd name="connsiteX57" fmla="*/ 2769809 w 3318614"/>
                <a:gd name="connsiteY57" fmla="*/ 3042743 h 3488493"/>
                <a:gd name="connsiteX58" fmla="*/ 2656598 w 3318614"/>
                <a:gd name="connsiteY58" fmla="*/ 2816320 h 3488493"/>
                <a:gd name="connsiteX59" fmla="*/ 2491135 w 3318614"/>
                <a:gd name="connsiteY59" fmla="*/ 2772777 h 3488493"/>
                <a:gd name="connsiteX60" fmla="*/ 2386632 w 3318614"/>
                <a:gd name="connsiteY60" fmla="*/ 2859863 h 3488493"/>
                <a:gd name="connsiteX61" fmla="*/ 2412758 w 3318614"/>
                <a:gd name="connsiteY61" fmla="*/ 3042743 h 3488493"/>
                <a:gd name="connsiteX62" fmla="*/ 2525969 w 3318614"/>
                <a:gd name="connsiteY62" fmla="*/ 3190789 h 3488493"/>
                <a:gd name="connsiteX63" fmla="*/ 2900438 w 3318614"/>
                <a:gd name="connsiteY63" fmla="*/ 3399795 h 3488493"/>
                <a:gd name="connsiteX64" fmla="*/ 2543386 w 3318614"/>
                <a:gd name="connsiteY64" fmla="*/ 3260457 h 3488493"/>
                <a:gd name="connsiteX65" fmla="*/ 2499843 w 3318614"/>
                <a:gd name="connsiteY65" fmla="*/ 3347543 h 3488493"/>
                <a:gd name="connsiteX66" fmla="*/ 2534678 w 3318614"/>
                <a:gd name="connsiteY66" fmla="*/ 3452046 h 3488493"/>
                <a:gd name="connsiteX67" fmla="*/ 2639180 w 3318614"/>
                <a:gd name="connsiteY67" fmla="*/ 3486880 h 3488493"/>
                <a:gd name="connsiteX68" fmla="*/ 2482426 w 3318614"/>
                <a:gd name="connsiteY68" fmla="*/ 3460755 h 3488493"/>
                <a:gd name="connsiteX69" fmla="*/ 2473718 w 3318614"/>
                <a:gd name="connsiteY69" fmla="*/ 3277875 h 3488493"/>
                <a:gd name="connsiteX70" fmla="*/ 2386632 w 3318614"/>
                <a:gd name="connsiteY70" fmla="*/ 3103703 h 3488493"/>
                <a:gd name="connsiteX71" fmla="*/ 2316963 w 3318614"/>
                <a:gd name="connsiteY71" fmla="*/ 3269166 h 3488493"/>
                <a:gd name="connsiteX72" fmla="*/ 2238586 w 3318614"/>
                <a:gd name="connsiteY72" fmla="*/ 3391086 h 3488493"/>
                <a:gd name="connsiteX73" fmla="*/ 2290838 w 3318614"/>
                <a:gd name="connsiteY73" fmla="*/ 3469463 h 3488493"/>
                <a:gd name="connsiteX74" fmla="*/ 2195043 w 3318614"/>
                <a:gd name="connsiteY74" fmla="*/ 3382377 h 3488493"/>
                <a:gd name="connsiteX75" fmla="*/ 2325672 w 3318614"/>
                <a:gd name="connsiteY75" fmla="*/ 3155955 h 3488493"/>
                <a:gd name="connsiteX76" fmla="*/ 2290838 w 3318614"/>
                <a:gd name="connsiteY76" fmla="*/ 2903406 h 3488493"/>
                <a:gd name="connsiteX77" fmla="*/ 2142792 w 3318614"/>
                <a:gd name="connsiteY77" fmla="*/ 2885989 h 3488493"/>
                <a:gd name="connsiteX78" fmla="*/ 1942495 w 3318614"/>
                <a:gd name="connsiteY78" fmla="*/ 3051452 h 3488493"/>
                <a:gd name="connsiteX79" fmla="*/ 1994746 w 3318614"/>
                <a:gd name="connsiteY79" fmla="*/ 3251749 h 3488493"/>
                <a:gd name="connsiteX80" fmla="*/ 2090540 w 3318614"/>
                <a:gd name="connsiteY80" fmla="*/ 3364960 h 3488493"/>
                <a:gd name="connsiteX81" fmla="*/ 2064415 w 3318614"/>
                <a:gd name="connsiteY81" fmla="*/ 3478172 h 3488493"/>
                <a:gd name="connsiteX82" fmla="*/ 2046998 w 3318614"/>
                <a:gd name="connsiteY82" fmla="*/ 3330126 h 3488493"/>
                <a:gd name="connsiteX83" fmla="*/ 1933786 w 3318614"/>
                <a:gd name="connsiteY83" fmla="*/ 3164663 h 3488493"/>
                <a:gd name="connsiteX84" fmla="*/ 1881535 w 3318614"/>
                <a:gd name="connsiteY84" fmla="*/ 3147246 h 3488493"/>
                <a:gd name="connsiteX85" fmla="*/ 1716072 w 3318614"/>
                <a:gd name="connsiteY85" fmla="*/ 3382377 h 3488493"/>
                <a:gd name="connsiteX86" fmla="*/ 1672529 w 3318614"/>
                <a:gd name="connsiteY86" fmla="*/ 3478172 h 3488493"/>
                <a:gd name="connsiteX87" fmla="*/ 1724780 w 3318614"/>
                <a:gd name="connsiteY87" fmla="*/ 3243040 h 3488493"/>
                <a:gd name="connsiteX88" fmla="*/ 1750906 w 3318614"/>
                <a:gd name="connsiteY88" fmla="*/ 3164663 h 3488493"/>
                <a:gd name="connsiteX89" fmla="*/ 1533192 w 3318614"/>
                <a:gd name="connsiteY89" fmla="*/ 3234332 h 3488493"/>
                <a:gd name="connsiteX90" fmla="*/ 1428689 w 3318614"/>
                <a:gd name="connsiteY90" fmla="*/ 3251749 h 3488493"/>
                <a:gd name="connsiteX91" fmla="*/ 1602860 w 3318614"/>
                <a:gd name="connsiteY91" fmla="*/ 3173372 h 3488493"/>
                <a:gd name="connsiteX92" fmla="*/ 1724780 w 3318614"/>
                <a:gd name="connsiteY92" fmla="*/ 3147246 h 3488493"/>
                <a:gd name="connsiteX93" fmla="*/ 1994746 w 3318614"/>
                <a:gd name="connsiteY93" fmla="*/ 2920823 h 3488493"/>
                <a:gd name="connsiteX94" fmla="*/ 2055706 w 3318614"/>
                <a:gd name="connsiteY94" fmla="*/ 2790195 h 3488493"/>
                <a:gd name="connsiteX95" fmla="*/ 1916369 w 3318614"/>
                <a:gd name="connsiteY95" fmla="*/ 2711817 h 3488493"/>
                <a:gd name="connsiteX96" fmla="*/ 1698655 w 3318614"/>
                <a:gd name="connsiteY96" fmla="*/ 2807612 h 3488493"/>
                <a:gd name="connsiteX97" fmla="*/ 1611569 w 3318614"/>
                <a:gd name="connsiteY97" fmla="*/ 2981783 h 3488493"/>
                <a:gd name="connsiteX98" fmla="*/ 1689946 w 3318614"/>
                <a:gd name="connsiteY98" fmla="*/ 3042743 h 3488493"/>
                <a:gd name="connsiteX99" fmla="*/ 1568026 w 3318614"/>
                <a:gd name="connsiteY99" fmla="*/ 3042743 h 3488493"/>
                <a:gd name="connsiteX100" fmla="*/ 1655112 w 3318614"/>
                <a:gd name="connsiteY100" fmla="*/ 2798903 h 3488493"/>
                <a:gd name="connsiteX101" fmla="*/ 1437398 w 3318614"/>
                <a:gd name="connsiteY101" fmla="*/ 2781486 h 3488493"/>
                <a:gd name="connsiteX102" fmla="*/ 1306769 w 3318614"/>
                <a:gd name="connsiteY102" fmla="*/ 2720526 h 3488493"/>
                <a:gd name="connsiteX103" fmla="*/ 1385146 w 3318614"/>
                <a:gd name="connsiteY103" fmla="*/ 2676983 h 3488493"/>
                <a:gd name="connsiteX104" fmla="*/ 1437398 w 3318614"/>
                <a:gd name="connsiteY104" fmla="*/ 2746652 h 3488493"/>
                <a:gd name="connsiteX105" fmla="*/ 1611569 w 3318614"/>
                <a:gd name="connsiteY105" fmla="*/ 2755360 h 3488493"/>
                <a:gd name="connsiteX106" fmla="*/ 1794449 w 3318614"/>
                <a:gd name="connsiteY106" fmla="*/ 2703109 h 3488493"/>
                <a:gd name="connsiteX107" fmla="*/ 1968620 w 3318614"/>
                <a:gd name="connsiteY107" fmla="*/ 2572480 h 3488493"/>
                <a:gd name="connsiteX108" fmla="*/ 1898952 w 3318614"/>
                <a:gd name="connsiteY108" fmla="*/ 2258972 h 3488493"/>
                <a:gd name="connsiteX109" fmla="*/ 1446106 w 3318614"/>
                <a:gd name="connsiteY109" fmla="*/ 1649372 h 3488493"/>
                <a:gd name="connsiteX110" fmla="*/ 1074097 w 3318614"/>
                <a:gd name="connsiteY110" fmla="*/ 1165252 h 3488493"/>
                <a:gd name="connsiteX111" fmla="*/ 916192 w 3318614"/>
                <a:gd name="connsiteY111" fmla="*/ 978168 h 3488493"/>
                <a:gd name="connsiteX112" fmla="*/ 644918 w 3318614"/>
                <a:gd name="connsiteY112" fmla="*/ 1013646 h 3488493"/>
                <a:gd name="connsiteX113" fmla="*/ 296575 w 3318614"/>
                <a:gd name="connsiteY113" fmla="*/ 1092023 h 3488493"/>
                <a:gd name="connsiteX114" fmla="*/ 483 w 3318614"/>
                <a:gd name="connsiteY114" fmla="*/ 1074606 h 3488493"/>
                <a:gd name="connsiteX115" fmla="*/ 235615 w 3318614"/>
                <a:gd name="connsiteY115" fmla="*/ 1065897 h 3488493"/>
                <a:gd name="connsiteX116" fmla="*/ 557832 w 3318614"/>
                <a:gd name="connsiteY116" fmla="*/ 996229 h 3488493"/>
                <a:gd name="connsiteX117" fmla="*/ 688460 w 3318614"/>
                <a:gd name="connsiteY117" fmla="*/ 970103 h 3488493"/>
                <a:gd name="connsiteX118" fmla="*/ 392369 w 3318614"/>
                <a:gd name="connsiteY118" fmla="*/ 856892 h 3488493"/>
                <a:gd name="connsiteX119" fmla="*/ 244323 w 3318614"/>
                <a:gd name="connsiteY119" fmla="*/ 717555 h 3488493"/>
                <a:gd name="connsiteX120" fmla="*/ 165946 w 3318614"/>
                <a:gd name="connsiteY120" fmla="*/ 465006 h 3488493"/>
                <a:gd name="connsiteX121" fmla="*/ 279158 w 3318614"/>
                <a:gd name="connsiteY121" fmla="*/ 647886 h 3488493"/>
                <a:gd name="connsiteX122" fmla="*/ 374952 w 3318614"/>
                <a:gd name="connsiteY122" fmla="*/ 822057 h 3488493"/>
                <a:gd name="connsiteX123" fmla="*/ 679752 w 3318614"/>
                <a:gd name="connsiteY123" fmla="*/ 900435 h 3488493"/>
                <a:gd name="connsiteX124" fmla="*/ 766838 w 3318614"/>
                <a:gd name="connsiteY124" fmla="*/ 839475 h 3488493"/>
                <a:gd name="connsiteX125" fmla="*/ 618792 w 3318614"/>
                <a:gd name="connsiteY125" fmla="*/ 456297 h 3488493"/>
                <a:gd name="connsiteX126" fmla="*/ 507165 w 3318614"/>
                <a:gd name="connsiteY126" fmla="*/ 239239 h 3488493"/>
                <a:gd name="connsiteX127" fmla="*/ 538603 w 3318614"/>
                <a:gd name="connsiteY127" fmla="*/ 1070 h 3488493"/>
                <a:gd name="connsiteX128" fmla="*/ 609600 w 3318614"/>
                <a:gd name="connsiteY128" fmla="*/ 261679 h 3488493"/>
                <a:gd name="connsiteX129" fmla="*/ 771492 w 3318614"/>
                <a:gd name="connsiteY129" fmla="*/ 617712 h 3488493"/>
                <a:gd name="connsiteX130" fmla="*/ 849359 w 3318614"/>
                <a:gd name="connsiteY130" fmla="*/ 815916 h 3488493"/>
                <a:gd name="connsiteX0" fmla="*/ 1225325 w 3318614"/>
                <a:gd name="connsiteY0" fmla="*/ 179956 h 3516844"/>
                <a:gd name="connsiteX1" fmla="*/ 1091879 w 3318614"/>
                <a:gd name="connsiteY1" fmla="*/ 956400 h 3516844"/>
                <a:gd name="connsiteX2" fmla="*/ 1779263 w 3318614"/>
                <a:gd name="connsiteY2" fmla="*/ 2024256 h 3516844"/>
                <a:gd name="connsiteX3" fmla="*/ 2064415 w 3318614"/>
                <a:gd name="connsiteY3" fmla="*/ 2304740 h 3516844"/>
                <a:gd name="connsiteX4" fmla="*/ 2290838 w 3318614"/>
                <a:gd name="connsiteY4" fmla="*/ 2226363 h 3516844"/>
                <a:gd name="connsiteX5" fmla="*/ 2473718 w 3318614"/>
                <a:gd name="connsiteY5" fmla="*/ 2069608 h 3516844"/>
                <a:gd name="connsiteX6" fmla="*/ 2508552 w 3318614"/>
                <a:gd name="connsiteY6" fmla="*/ 1747391 h 3516844"/>
                <a:gd name="connsiteX7" fmla="*/ 2543386 w 3318614"/>
                <a:gd name="connsiteY7" fmla="*/ 2008648 h 3516844"/>
                <a:gd name="connsiteX8" fmla="*/ 2508552 w 3318614"/>
                <a:gd name="connsiteY8" fmla="*/ 2113151 h 3516844"/>
                <a:gd name="connsiteX9" fmla="*/ 2752392 w 3318614"/>
                <a:gd name="connsiteY9" fmla="*/ 1938980 h 3516844"/>
                <a:gd name="connsiteX10" fmla="*/ 2839478 w 3318614"/>
                <a:gd name="connsiteY10" fmla="*/ 1869311 h 3516844"/>
                <a:gd name="connsiteX11" fmla="*/ 2717558 w 3318614"/>
                <a:gd name="connsiteY11" fmla="*/ 2043483 h 3516844"/>
                <a:gd name="connsiteX12" fmla="*/ 2665306 w 3318614"/>
                <a:gd name="connsiteY12" fmla="*/ 2087026 h 3516844"/>
                <a:gd name="connsiteX13" fmla="*/ 2848186 w 3318614"/>
                <a:gd name="connsiteY13" fmla="*/ 2017357 h 3516844"/>
                <a:gd name="connsiteX14" fmla="*/ 2874312 w 3318614"/>
                <a:gd name="connsiteY14" fmla="*/ 1999940 h 3516844"/>
                <a:gd name="connsiteX15" fmla="*/ 2769809 w 3318614"/>
                <a:gd name="connsiteY15" fmla="*/ 2087026 h 3516844"/>
                <a:gd name="connsiteX16" fmla="*/ 2595638 w 3318614"/>
                <a:gd name="connsiteY16" fmla="*/ 2113151 h 3516844"/>
                <a:gd name="connsiteX17" fmla="*/ 2404049 w 3318614"/>
                <a:gd name="connsiteY17" fmla="*/ 2243780 h 3516844"/>
                <a:gd name="connsiteX18" fmla="*/ 2421466 w 3318614"/>
                <a:gd name="connsiteY18" fmla="*/ 2417951 h 3516844"/>
                <a:gd name="connsiteX19" fmla="*/ 2552095 w 3318614"/>
                <a:gd name="connsiteY19" fmla="*/ 2461494 h 3516844"/>
                <a:gd name="connsiteX20" fmla="*/ 2726266 w 3318614"/>
                <a:gd name="connsiteY20" fmla="*/ 2391826 h 3516844"/>
                <a:gd name="connsiteX21" fmla="*/ 2856895 w 3318614"/>
                <a:gd name="connsiteY21" fmla="*/ 2383117 h 3516844"/>
                <a:gd name="connsiteX22" fmla="*/ 2891729 w 3318614"/>
                <a:gd name="connsiteY22" fmla="*/ 2269906 h 3516844"/>
                <a:gd name="connsiteX23" fmla="*/ 2883020 w 3318614"/>
                <a:gd name="connsiteY23" fmla="*/ 2104443 h 3516844"/>
                <a:gd name="connsiteX24" fmla="*/ 3048483 w 3318614"/>
                <a:gd name="connsiteY24" fmla="*/ 2026066 h 3516844"/>
                <a:gd name="connsiteX25" fmla="*/ 2926563 w 3318614"/>
                <a:gd name="connsiteY25" fmla="*/ 2113151 h 3516844"/>
                <a:gd name="connsiteX26" fmla="*/ 2917855 w 3318614"/>
                <a:gd name="connsiteY26" fmla="*/ 2200237 h 3516844"/>
                <a:gd name="connsiteX27" fmla="*/ 2935272 w 3318614"/>
                <a:gd name="connsiteY27" fmla="*/ 2348283 h 3516844"/>
                <a:gd name="connsiteX28" fmla="*/ 2943980 w 3318614"/>
                <a:gd name="connsiteY28" fmla="*/ 2391826 h 3516844"/>
                <a:gd name="connsiteX29" fmla="*/ 3046427 w 3318614"/>
                <a:gd name="connsiteY29" fmla="*/ 2325874 h 3516844"/>
                <a:gd name="connsiteX30" fmla="*/ 3074609 w 3318614"/>
                <a:gd name="connsiteY30" fmla="*/ 2165403 h 3516844"/>
                <a:gd name="connsiteX31" fmla="*/ 3092026 w 3318614"/>
                <a:gd name="connsiteY31" fmla="*/ 2374408 h 3516844"/>
                <a:gd name="connsiteX32" fmla="*/ 3013649 w 3318614"/>
                <a:gd name="connsiteY32" fmla="*/ 2452786 h 3516844"/>
                <a:gd name="connsiteX33" fmla="*/ 2752392 w 3318614"/>
                <a:gd name="connsiteY33" fmla="*/ 2417951 h 3516844"/>
                <a:gd name="connsiteX34" fmla="*/ 2560803 w 3318614"/>
                <a:gd name="connsiteY34" fmla="*/ 2574706 h 3516844"/>
                <a:gd name="connsiteX35" fmla="*/ 2595638 w 3318614"/>
                <a:gd name="connsiteY35" fmla="*/ 2696626 h 3516844"/>
                <a:gd name="connsiteX36" fmla="*/ 2743683 w 3318614"/>
                <a:gd name="connsiteY36" fmla="*/ 2783711 h 3516844"/>
                <a:gd name="connsiteX37" fmla="*/ 2856895 w 3318614"/>
                <a:gd name="connsiteY37" fmla="*/ 2757586 h 3516844"/>
                <a:gd name="connsiteX38" fmla="*/ 3022358 w 3318614"/>
                <a:gd name="connsiteY38" fmla="*/ 2618248 h 3516844"/>
                <a:gd name="connsiteX39" fmla="*/ 3118152 w 3318614"/>
                <a:gd name="connsiteY39" fmla="*/ 2539871 h 3516844"/>
                <a:gd name="connsiteX40" fmla="*/ 3205238 w 3318614"/>
                <a:gd name="connsiteY40" fmla="*/ 2600831 h 3516844"/>
                <a:gd name="connsiteX41" fmla="*/ 3109443 w 3318614"/>
                <a:gd name="connsiteY41" fmla="*/ 2592123 h 3516844"/>
                <a:gd name="connsiteX42" fmla="*/ 3004940 w 3318614"/>
                <a:gd name="connsiteY42" fmla="*/ 2731460 h 3516844"/>
                <a:gd name="connsiteX43" fmla="*/ 3187820 w 3318614"/>
                <a:gd name="connsiteY43" fmla="*/ 2731460 h 3516844"/>
                <a:gd name="connsiteX44" fmla="*/ 3318449 w 3318614"/>
                <a:gd name="connsiteY44" fmla="*/ 2783711 h 3516844"/>
                <a:gd name="connsiteX45" fmla="*/ 3161695 w 3318614"/>
                <a:gd name="connsiteY45" fmla="*/ 2766294 h 3516844"/>
                <a:gd name="connsiteX46" fmla="*/ 2909146 w 3318614"/>
                <a:gd name="connsiteY46" fmla="*/ 2827254 h 3516844"/>
                <a:gd name="connsiteX47" fmla="*/ 2952689 w 3318614"/>
                <a:gd name="connsiteY47" fmla="*/ 2827254 h 3516844"/>
                <a:gd name="connsiteX48" fmla="*/ 3085889 w 3318614"/>
                <a:gd name="connsiteY48" fmla="*/ 2972500 h 3516844"/>
                <a:gd name="connsiteX49" fmla="*/ 3013649 w 3318614"/>
                <a:gd name="connsiteY49" fmla="*/ 3132054 h 3516844"/>
                <a:gd name="connsiteX50" fmla="*/ 2999167 w 3318614"/>
                <a:gd name="connsiteY50" fmla="*/ 2994377 h 3516844"/>
                <a:gd name="connsiteX51" fmla="*/ 2813352 w 3318614"/>
                <a:gd name="connsiteY51" fmla="*/ 2818546 h 3516844"/>
                <a:gd name="connsiteX52" fmla="*/ 2726266 w 3318614"/>
                <a:gd name="connsiteY52" fmla="*/ 2809837 h 3516844"/>
                <a:gd name="connsiteX53" fmla="*/ 2848186 w 3318614"/>
                <a:gd name="connsiteY53" fmla="*/ 3010134 h 3516844"/>
                <a:gd name="connsiteX54" fmla="*/ 2943980 w 3318614"/>
                <a:gd name="connsiteY54" fmla="*/ 3097220 h 3516844"/>
                <a:gd name="connsiteX55" fmla="*/ 2978815 w 3318614"/>
                <a:gd name="connsiteY55" fmla="*/ 3053677 h 3516844"/>
                <a:gd name="connsiteX56" fmla="*/ 2961398 w 3318614"/>
                <a:gd name="connsiteY56" fmla="*/ 3158180 h 3516844"/>
                <a:gd name="connsiteX57" fmla="*/ 2769809 w 3318614"/>
                <a:gd name="connsiteY57" fmla="*/ 3071094 h 3516844"/>
                <a:gd name="connsiteX58" fmla="*/ 2656598 w 3318614"/>
                <a:gd name="connsiteY58" fmla="*/ 2844671 h 3516844"/>
                <a:gd name="connsiteX59" fmla="*/ 2491135 w 3318614"/>
                <a:gd name="connsiteY59" fmla="*/ 2801128 h 3516844"/>
                <a:gd name="connsiteX60" fmla="*/ 2386632 w 3318614"/>
                <a:gd name="connsiteY60" fmla="*/ 2888214 h 3516844"/>
                <a:gd name="connsiteX61" fmla="*/ 2412758 w 3318614"/>
                <a:gd name="connsiteY61" fmla="*/ 3071094 h 3516844"/>
                <a:gd name="connsiteX62" fmla="*/ 2525969 w 3318614"/>
                <a:gd name="connsiteY62" fmla="*/ 3219140 h 3516844"/>
                <a:gd name="connsiteX63" fmla="*/ 2900438 w 3318614"/>
                <a:gd name="connsiteY63" fmla="*/ 3428146 h 3516844"/>
                <a:gd name="connsiteX64" fmla="*/ 2543386 w 3318614"/>
                <a:gd name="connsiteY64" fmla="*/ 3288808 h 3516844"/>
                <a:gd name="connsiteX65" fmla="*/ 2499843 w 3318614"/>
                <a:gd name="connsiteY65" fmla="*/ 3375894 h 3516844"/>
                <a:gd name="connsiteX66" fmla="*/ 2534678 w 3318614"/>
                <a:gd name="connsiteY66" fmla="*/ 3480397 h 3516844"/>
                <a:gd name="connsiteX67" fmla="*/ 2639180 w 3318614"/>
                <a:gd name="connsiteY67" fmla="*/ 3515231 h 3516844"/>
                <a:gd name="connsiteX68" fmla="*/ 2482426 w 3318614"/>
                <a:gd name="connsiteY68" fmla="*/ 3489106 h 3516844"/>
                <a:gd name="connsiteX69" fmla="*/ 2473718 w 3318614"/>
                <a:gd name="connsiteY69" fmla="*/ 3306226 h 3516844"/>
                <a:gd name="connsiteX70" fmla="*/ 2386632 w 3318614"/>
                <a:gd name="connsiteY70" fmla="*/ 3132054 h 3516844"/>
                <a:gd name="connsiteX71" fmla="*/ 2316963 w 3318614"/>
                <a:gd name="connsiteY71" fmla="*/ 3297517 h 3516844"/>
                <a:gd name="connsiteX72" fmla="*/ 2238586 w 3318614"/>
                <a:gd name="connsiteY72" fmla="*/ 3419437 h 3516844"/>
                <a:gd name="connsiteX73" fmla="*/ 2290838 w 3318614"/>
                <a:gd name="connsiteY73" fmla="*/ 3497814 h 3516844"/>
                <a:gd name="connsiteX74" fmla="*/ 2195043 w 3318614"/>
                <a:gd name="connsiteY74" fmla="*/ 3410728 h 3516844"/>
                <a:gd name="connsiteX75" fmla="*/ 2325672 w 3318614"/>
                <a:gd name="connsiteY75" fmla="*/ 3184306 h 3516844"/>
                <a:gd name="connsiteX76" fmla="*/ 2290838 w 3318614"/>
                <a:gd name="connsiteY76" fmla="*/ 2931757 h 3516844"/>
                <a:gd name="connsiteX77" fmla="*/ 2142792 w 3318614"/>
                <a:gd name="connsiteY77" fmla="*/ 2914340 h 3516844"/>
                <a:gd name="connsiteX78" fmla="*/ 1942495 w 3318614"/>
                <a:gd name="connsiteY78" fmla="*/ 3079803 h 3516844"/>
                <a:gd name="connsiteX79" fmla="*/ 1994746 w 3318614"/>
                <a:gd name="connsiteY79" fmla="*/ 3280100 h 3516844"/>
                <a:gd name="connsiteX80" fmla="*/ 2090540 w 3318614"/>
                <a:gd name="connsiteY80" fmla="*/ 3393311 h 3516844"/>
                <a:gd name="connsiteX81" fmla="*/ 2064415 w 3318614"/>
                <a:gd name="connsiteY81" fmla="*/ 3506523 h 3516844"/>
                <a:gd name="connsiteX82" fmla="*/ 2046998 w 3318614"/>
                <a:gd name="connsiteY82" fmla="*/ 3358477 h 3516844"/>
                <a:gd name="connsiteX83" fmla="*/ 1933786 w 3318614"/>
                <a:gd name="connsiteY83" fmla="*/ 3193014 h 3516844"/>
                <a:gd name="connsiteX84" fmla="*/ 1881535 w 3318614"/>
                <a:gd name="connsiteY84" fmla="*/ 3175597 h 3516844"/>
                <a:gd name="connsiteX85" fmla="*/ 1716072 w 3318614"/>
                <a:gd name="connsiteY85" fmla="*/ 3410728 h 3516844"/>
                <a:gd name="connsiteX86" fmla="*/ 1672529 w 3318614"/>
                <a:gd name="connsiteY86" fmla="*/ 3506523 h 3516844"/>
                <a:gd name="connsiteX87" fmla="*/ 1724780 w 3318614"/>
                <a:gd name="connsiteY87" fmla="*/ 3271391 h 3516844"/>
                <a:gd name="connsiteX88" fmla="*/ 1750906 w 3318614"/>
                <a:gd name="connsiteY88" fmla="*/ 3193014 h 3516844"/>
                <a:gd name="connsiteX89" fmla="*/ 1533192 w 3318614"/>
                <a:gd name="connsiteY89" fmla="*/ 3262683 h 3516844"/>
                <a:gd name="connsiteX90" fmla="*/ 1428689 w 3318614"/>
                <a:gd name="connsiteY90" fmla="*/ 3280100 h 3516844"/>
                <a:gd name="connsiteX91" fmla="*/ 1602860 w 3318614"/>
                <a:gd name="connsiteY91" fmla="*/ 3201723 h 3516844"/>
                <a:gd name="connsiteX92" fmla="*/ 1724780 w 3318614"/>
                <a:gd name="connsiteY92" fmla="*/ 3175597 h 3516844"/>
                <a:gd name="connsiteX93" fmla="*/ 1994746 w 3318614"/>
                <a:gd name="connsiteY93" fmla="*/ 2949174 h 3516844"/>
                <a:gd name="connsiteX94" fmla="*/ 2055706 w 3318614"/>
                <a:gd name="connsiteY94" fmla="*/ 2818546 h 3516844"/>
                <a:gd name="connsiteX95" fmla="*/ 1916369 w 3318614"/>
                <a:gd name="connsiteY95" fmla="*/ 2740168 h 3516844"/>
                <a:gd name="connsiteX96" fmla="*/ 1698655 w 3318614"/>
                <a:gd name="connsiteY96" fmla="*/ 2835963 h 3516844"/>
                <a:gd name="connsiteX97" fmla="*/ 1611569 w 3318614"/>
                <a:gd name="connsiteY97" fmla="*/ 3010134 h 3516844"/>
                <a:gd name="connsiteX98" fmla="*/ 1689946 w 3318614"/>
                <a:gd name="connsiteY98" fmla="*/ 3071094 h 3516844"/>
                <a:gd name="connsiteX99" fmla="*/ 1568026 w 3318614"/>
                <a:gd name="connsiteY99" fmla="*/ 3071094 h 3516844"/>
                <a:gd name="connsiteX100" fmla="*/ 1655112 w 3318614"/>
                <a:gd name="connsiteY100" fmla="*/ 2827254 h 3516844"/>
                <a:gd name="connsiteX101" fmla="*/ 1437398 w 3318614"/>
                <a:gd name="connsiteY101" fmla="*/ 2809837 h 3516844"/>
                <a:gd name="connsiteX102" fmla="*/ 1306769 w 3318614"/>
                <a:gd name="connsiteY102" fmla="*/ 2748877 h 3516844"/>
                <a:gd name="connsiteX103" fmla="*/ 1385146 w 3318614"/>
                <a:gd name="connsiteY103" fmla="*/ 2705334 h 3516844"/>
                <a:gd name="connsiteX104" fmla="*/ 1437398 w 3318614"/>
                <a:gd name="connsiteY104" fmla="*/ 2775003 h 3516844"/>
                <a:gd name="connsiteX105" fmla="*/ 1611569 w 3318614"/>
                <a:gd name="connsiteY105" fmla="*/ 2783711 h 3516844"/>
                <a:gd name="connsiteX106" fmla="*/ 1794449 w 3318614"/>
                <a:gd name="connsiteY106" fmla="*/ 2731460 h 3516844"/>
                <a:gd name="connsiteX107" fmla="*/ 1968620 w 3318614"/>
                <a:gd name="connsiteY107" fmla="*/ 2600831 h 3516844"/>
                <a:gd name="connsiteX108" fmla="*/ 1898952 w 3318614"/>
                <a:gd name="connsiteY108" fmla="*/ 2287323 h 3516844"/>
                <a:gd name="connsiteX109" fmla="*/ 1446106 w 3318614"/>
                <a:gd name="connsiteY109" fmla="*/ 1677723 h 3516844"/>
                <a:gd name="connsiteX110" fmla="*/ 1074097 w 3318614"/>
                <a:gd name="connsiteY110" fmla="*/ 1193603 h 3516844"/>
                <a:gd name="connsiteX111" fmla="*/ 916192 w 3318614"/>
                <a:gd name="connsiteY111" fmla="*/ 1006519 h 3516844"/>
                <a:gd name="connsiteX112" fmla="*/ 644918 w 3318614"/>
                <a:gd name="connsiteY112" fmla="*/ 1041997 h 3516844"/>
                <a:gd name="connsiteX113" fmla="*/ 296575 w 3318614"/>
                <a:gd name="connsiteY113" fmla="*/ 1120374 h 3516844"/>
                <a:gd name="connsiteX114" fmla="*/ 483 w 3318614"/>
                <a:gd name="connsiteY114" fmla="*/ 1102957 h 3516844"/>
                <a:gd name="connsiteX115" fmla="*/ 235615 w 3318614"/>
                <a:gd name="connsiteY115" fmla="*/ 1094248 h 3516844"/>
                <a:gd name="connsiteX116" fmla="*/ 557832 w 3318614"/>
                <a:gd name="connsiteY116" fmla="*/ 1024580 h 3516844"/>
                <a:gd name="connsiteX117" fmla="*/ 688460 w 3318614"/>
                <a:gd name="connsiteY117" fmla="*/ 998454 h 3516844"/>
                <a:gd name="connsiteX118" fmla="*/ 392369 w 3318614"/>
                <a:gd name="connsiteY118" fmla="*/ 885243 h 3516844"/>
                <a:gd name="connsiteX119" fmla="*/ 244323 w 3318614"/>
                <a:gd name="connsiteY119" fmla="*/ 745906 h 3516844"/>
                <a:gd name="connsiteX120" fmla="*/ 165946 w 3318614"/>
                <a:gd name="connsiteY120" fmla="*/ 493357 h 3516844"/>
                <a:gd name="connsiteX121" fmla="*/ 279158 w 3318614"/>
                <a:gd name="connsiteY121" fmla="*/ 676237 h 3516844"/>
                <a:gd name="connsiteX122" fmla="*/ 374952 w 3318614"/>
                <a:gd name="connsiteY122" fmla="*/ 850408 h 3516844"/>
                <a:gd name="connsiteX123" fmla="*/ 679752 w 3318614"/>
                <a:gd name="connsiteY123" fmla="*/ 928786 h 3516844"/>
                <a:gd name="connsiteX124" fmla="*/ 766838 w 3318614"/>
                <a:gd name="connsiteY124" fmla="*/ 867826 h 3516844"/>
                <a:gd name="connsiteX125" fmla="*/ 618792 w 3318614"/>
                <a:gd name="connsiteY125" fmla="*/ 484648 h 3516844"/>
                <a:gd name="connsiteX126" fmla="*/ 507165 w 3318614"/>
                <a:gd name="connsiteY126" fmla="*/ 267590 h 3516844"/>
                <a:gd name="connsiteX127" fmla="*/ 538603 w 3318614"/>
                <a:gd name="connsiteY127" fmla="*/ 29421 h 3516844"/>
                <a:gd name="connsiteX128" fmla="*/ 609600 w 3318614"/>
                <a:gd name="connsiteY128" fmla="*/ 290030 h 3516844"/>
                <a:gd name="connsiteX129" fmla="*/ 771492 w 3318614"/>
                <a:gd name="connsiteY129" fmla="*/ 646063 h 3516844"/>
                <a:gd name="connsiteX130" fmla="*/ 839345 w 3318614"/>
                <a:gd name="connsiteY130" fmla="*/ 1033 h 3516844"/>
                <a:gd name="connsiteX0" fmla="*/ 1225325 w 3318614"/>
                <a:gd name="connsiteY0" fmla="*/ 179756 h 3516644"/>
                <a:gd name="connsiteX1" fmla="*/ 1091879 w 3318614"/>
                <a:gd name="connsiteY1" fmla="*/ 956200 h 3516644"/>
                <a:gd name="connsiteX2" fmla="*/ 1779263 w 3318614"/>
                <a:gd name="connsiteY2" fmla="*/ 2024056 h 3516644"/>
                <a:gd name="connsiteX3" fmla="*/ 2064415 w 3318614"/>
                <a:gd name="connsiteY3" fmla="*/ 2304540 h 3516644"/>
                <a:gd name="connsiteX4" fmla="*/ 2290838 w 3318614"/>
                <a:gd name="connsiteY4" fmla="*/ 2226163 h 3516644"/>
                <a:gd name="connsiteX5" fmla="*/ 2473718 w 3318614"/>
                <a:gd name="connsiteY5" fmla="*/ 2069408 h 3516644"/>
                <a:gd name="connsiteX6" fmla="*/ 2508552 w 3318614"/>
                <a:gd name="connsiteY6" fmla="*/ 1747191 h 3516644"/>
                <a:gd name="connsiteX7" fmla="*/ 2543386 w 3318614"/>
                <a:gd name="connsiteY7" fmla="*/ 2008448 h 3516644"/>
                <a:gd name="connsiteX8" fmla="*/ 2508552 w 3318614"/>
                <a:gd name="connsiteY8" fmla="*/ 2112951 h 3516644"/>
                <a:gd name="connsiteX9" fmla="*/ 2752392 w 3318614"/>
                <a:gd name="connsiteY9" fmla="*/ 1938780 h 3516644"/>
                <a:gd name="connsiteX10" fmla="*/ 2839478 w 3318614"/>
                <a:gd name="connsiteY10" fmla="*/ 1869111 h 3516644"/>
                <a:gd name="connsiteX11" fmla="*/ 2717558 w 3318614"/>
                <a:gd name="connsiteY11" fmla="*/ 2043283 h 3516644"/>
                <a:gd name="connsiteX12" fmla="*/ 2665306 w 3318614"/>
                <a:gd name="connsiteY12" fmla="*/ 2086826 h 3516644"/>
                <a:gd name="connsiteX13" fmla="*/ 2848186 w 3318614"/>
                <a:gd name="connsiteY13" fmla="*/ 2017157 h 3516644"/>
                <a:gd name="connsiteX14" fmla="*/ 2874312 w 3318614"/>
                <a:gd name="connsiteY14" fmla="*/ 1999740 h 3516644"/>
                <a:gd name="connsiteX15" fmla="*/ 2769809 w 3318614"/>
                <a:gd name="connsiteY15" fmla="*/ 2086826 h 3516644"/>
                <a:gd name="connsiteX16" fmla="*/ 2595638 w 3318614"/>
                <a:gd name="connsiteY16" fmla="*/ 2112951 h 3516644"/>
                <a:gd name="connsiteX17" fmla="*/ 2404049 w 3318614"/>
                <a:gd name="connsiteY17" fmla="*/ 2243580 h 3516644"/>
                <a:gd name="connsiteX18" fmla="*/ 2421466 w 3318614"/>
                <a:gd name="connsiteY18" fmla="*/ 2417751 h 3516644"/>
                <a:gd name="connsiteX19" fmla="*/ 2552095 w 3318614"/>
                <a:gd name="connsiteY19" fmla="*/ 2461294 h 3516644"/>
                <a:gd name="connsiteX20" fmla="*/ 2726266 w 3318614"/>
                <a:gd name="connsiteY20" fmla="*/ 2391626 h 3516644"/>
                <a:gd name="connsiteX21" fmla="*/ 2856895 w 3318614"/>
                <a:gd name="connsiteY21" fmla="*/ 2382917 h 3516644"/>
                <a:gd name="connsiteX22" fmla="*/ 2891729 w 3318614"/>
                <a:gd name="connsiteY22" fmla="*/ 2269706 h 3516644"/>
                <a:gd name="connsiteX23" fmla="*/ 2883020 w 3318614"/>
                <a:gd name="connsiteY23" fmla="*/ 2104243 h 3516644"/>
                <a:gd name="connsiteX24" fmla="*/ 3048483 w 3318614"/>
                <a:gd name="connsiteY24" fmla="*/ 2025866 h 3516644"/>
                <a:gd name="connsiteX25" fmla="*/ 2926563 w 3318614"/>
                <a:gd name="connsiteY25" fmla="*/ 2112951 h 3516644"/>
                <a:gd name="connsiteX26" fmla="*/ 2917855 w 3318614"/>
                <a:gd name="connsiteY26" fmla="*/ 2200037 h 3516644"/>
                <a:gd name="connsiteX27" fmla="*/ 2935272 w 3318614"/>
                <a:gd name="connsiteY27" fmla="*/ 2348083 h 3516644"/>
                <a:gd name="connsiteX28" fmla="*/ 2943980 w 3318614"/>
                <a:gd name="connsiteY28" fmla="*/ 2391626 h 3516644"/>
                <a:gd name="connsiteX29" fmla="*/ 3046427 w 3318614"/>
                <a:gd name="connsiteY29" fmla="*/ 2325674 h 3516644"/>
                <a:gd name="connsiteX30" fmla="*/ 3074609 w 3318614"/>
                <a:gd name="connsiteY30" fmla="*/ 2165203 h 3516644"/>
                <a:gd name="connsiteX31" fmla="*/ 3092026 w 3318614"/>
                <a:gd name="connsiteY31" fmla="*/ 2374208 h 3516644"/>
                <a:gd name="connsiteX32" fmla="*/ 3013649 w 3318614"/>
                <a:gd name="connsiteY32" fmla="*/ 2452586 h 3516644"/>
                <a:gd name="connsiteX33" fmla="*/ 2752392 w 3318614"/>
                <a:gd name="connsiteY33" fmla="*/ 2417751 h 3516644"/>
                <a:gd name="connsiteX34" fmla="*/ 2560803 w 3318614"/>
                <a:gd name="connsiteY34" fmla="*/ 2574506 h 3516644"/>
                <a:gd name="connsiteX35" fmla="*/ 2595638 w 3318614"/>
                <a:gd name="connsiteY35" fmla="*/ 2696426 h 3516644"/>
                <a:gd name="connsiteX36" fmla="*/ 2743683 w 3318614"/>
                <a:gd name="connsiteY36" fmla="*/ 2783511 h 3516644"/>
                <a:gd name="connsiteX37" fmla="*/ 2856895 w 3318614"/>
                <a:gd name="connsiteY37" fmla="*/ 2757386 h 3516644"/>
                <a:gd name="connsiteX38" fmla="*/ 3022358 w 3318614"/>
                <a:gd name="connsiteY38" fmla="*/ 2618048 h 3516644"/>
                <a:gd name="connsiteX39" fmla="*/ 3118152 w 3318614"/>
                <a:gd name="connsiteY39" fmla="*/ 2539671 h 3516644"/>
                <a:gd name="connsiteX40" fmla="*/ 3205238 w 3318614"/>
                <a:gd name="connsiteY40" fmla="*/ 2600631 h 3516644"/>
                <a:gd name="connsiteX41" fmla="*/ 3109443 w 3318614"/>
                <a:gd name="connsiteY41" fmla="*/ 2591923 h 3516644"/>
                <a:gd name="connsiteX42" fmla="*/ 3004940 w 3318614"/>
                <a:gd name="connsiteY42" fmla="*/ 2731260 h 3516644"/>
                <a:gd name="connsiteX43" fmla="*/ 3187820 w 3318614"/>
                <a:gd name="connsiteY43" fmla="*/ 2731260 h 3516644"/>
                <a:gd name="connsiteX44" fmla="*/ 3318449 w 3318614"/>
                <a:gd name="connsiteY44" fmla="*/ 2783511 h 3516644"/>
                <a:gd name="connsiteX45" fmla="*/ 3161695 w 3318614"/>
                <a:gd name="connsiteY45" fmla="*/ 2766094 h 3516644"/>
                <a:gd name="connsiteX46" fmla="*/ 2909146 w 3318614"/>
                <a:gd name="connsiteY46" fmla="*/ 2827054 h 3516644"/>
                <a:gd name="connsiteX47" fmla="*/ 2952689 w 3318614"/>
                <a:gd name="connsiteY47" fmla="*/ 2827054 h 3516644"/>
                <a:gd name="connsiteX48" fmla="*/ 3085889 w 3318614"/>
                <a:gd name="connsiteY48" fmla="*/ 2972300 h 3516644"/>
                <a:gd name="connsiteX49" fmla="*/ 3013649 w 3318614"/>
                <a:gd name="connsiteY49" fmla="*/ 3131854 h 3516644"/>
                <a:gd name="connsiteX50" fmla="*/ 2999167 w 3318614"/>
                <a:gd name="connsiteY50" fmla="*/ 2994177 h 3516644"/>
                <a:gd name="connsiteX51" fmla="*/ 2813352 w 3318614"/>
                <a:gd name="connsiteY51" fmla="*/ 2818346 h 3516644"/>
                <a:gd name="connsiteX52" fmla="*/ 2726266 w 3318614"/>
                <a:gd name="connsiteY52" fmla="*/ 2809637 h 3516644"/>
                <a:gd name="connsiteX53" fmla="*/ 2848186 w 3318614"/>
                <a:gd name="connsiteY53" fmla="*/ 3009934 h 3516644"/>
                <a:gd name="connsiteX54" fmla="*/ 2943980 w 3318614"/>
                <a:gd name="connsiteY54" fmla="*/ 3097020 h 3516644"/>
                <a:gd name="connsiteX55" fmla="*/ 2978815 w 3318614"/>
                <a:gd name="connsiteY55" fmla="*/ 3053477 h 3516644"/>
                <a:gd name="connsiteX56" fmla="*/ 2961398 w 3318614"/>
                <a:gd name="connsiteY56" fmla="*/ 3157980 h 3516644"/>
                <a:gd name="connsiteX57" fmla="*/ 2769809 w 3318614"/>
                <a:gd name="connsiteY57" fmla="*/ 3070894 h 3516644"/>
                <a:gd name="connsiteX58" fmla="*/ 2656598 w 3318614"/>
                <a:gd name="connsiteY58" fmla="*/ 2844471 h 3516644"/>
                <a:gd name="connsiteX59" fmla="*/ 2491135 w 3318614"/>
                <a:gd name="connsiteY59" fmla="*/ 2800928 h 3516644"/>
                <a:gd name="connsiteX60" fmla="*/ 2386632 w 3318614"/>
                <a:gd name="connsiteY60" fmla="*/ 2888014 h 3516644"/>
                <a:gd name="connsiteX61" fmla="*/ 2412758 w 3318614"/>
                <a:gd name="connsiteY61" fmla="*/ 3070894 h 3516644"/>
                <a:gd name="connsiteX62" fmla="*/ 2525969 w 3318614"/>
                <a:gd name="connsiteY62" fmla="*/ 3218940 h 3516644"/>
                <a:gd name="connsiteX63" fmla="*/ 2900438 w 3318614"/>
                <a:gd name="connsiteY63" fmla="*/ 3427946 h 3516644"/>
                <a:gd name="connsiteX64" fmla="*/ 2543386 w 3318614"/>
                <a:gd name="connsiteY64" fmla="*/ 3288608 h 3516644"/>
                <a:gd name="connsiteX65" fmla="*/ 2499843 w 3318614"/>
                <a:gd name="connsiteY65" fmla="*/ 3375694 h 3516644"/>
                <a:gd name="connsiteX66" fmla="*/ 2534678 w 3318614"/>
                <a:gd name="connsiteY66" fmla="*/ 3480197 h 3516644"/>
                <a:gd name="connsiteX67" fmla="*/ 2639180 w 3318614"/>
                <a:gd name="connsiteY67" fmla="*/ 3515031 h 3516644"/>
                <a:gd name="connsiteX68" fmla="*/ 2482426 w 3318614"/>
                <a:gd name="connsiteY68" fmla="*/ 3488906 h 3516644"/>
                <a:gd name="connsiteX69" fmla="*/ 2473718 w 3318614"/>
                <a:gd name="connsiteY69" fmla="*/ 3306026 h 3516644"/>
                <a:gd name="connsiteX70" fmla="*/ 2386632 w 3318614"/>
                <a:gd name="connsiteY70" fmla="*/ 3131854 h 3516644"/>
                <a:gd name="connsiteX71" fmla="*/ 2316963 w 3318614"/>
                <a:gd name="connsiteY71" fmla="*/ 3297317 h 3516644"/>
                <a:gd name="connsiteX72" fmla="*/ 2238586 w 3318614"/>
                <a:gd name="connsiteY72" fmla="*/ 3419237 h 3516644"/>
                <a:gd name="connsiteX73" fmla="*/ 2290838 w 3318614"/>
                <a:gd name="connsiteY73" fmla="*/ 3497614 h 3516644"/>
                <a:gd name="connsiteX74" fmla="*/ 2195043 w 3318614"/>
                <a:gd name="connsiteY74" fmla="*/ 3410528 h 3516644"/>
                <a:gd name="connsiteX75" fmla="*/ 2325672 w 3318614"/>
                <a:gd name="connsiteY75" fmla="*/ 3184106 h 3516644"/>
                <a:gd name="connsiteX76" fmla="*/ 2290838 w 3318614"/>
                <a:gd name="connsiteY76" fmla="*/ 2931557 h 3516644"/>
                <a:gd name="connsiteX77" fmla="*/ 2142792 w 3318614"/>
                <a:gd name="connsiteY77" fmla="*/ 2914140 h 3516644"/>
                <a:gd name="connsiteX78" fmla="*/ 1942495 w 3318614"/>
                <a:gd name="connsiteY78" fmla="*/ 3079603 h 3516644"/>
                <a:gd name="connsiteX79" fmla="*/ 1994746 w 3318614"/>
                <a:gd name="connsiteY79" fmla="*/ 3279900 h 3516644"/>
                <a:gd name="connsiteX80" fmla="*/ 2090540 w 3318614"/>
                <a:gd name="connsiteY80" fmla="*/ 3393111 h 3516644"/>
                <a:gd name="connsiteX81" fmla="*/ 2064415 w 3318614"/>
                <a:gd name="connsiteY81" fmla="*/ 3506323 h 3516644"/>
                <a:gd name="connsiteX82" fmla="*/ 2046998 w 3318614"/>
                <a:gd name="connsiteY82" fmla="*/ 3358277 h 3516644"/>
                <a:gd name="connsiteX83" fmla="*/ 1933786 w 3318614"/>
                <a:gd name="connsiteY83" fmla="*/ 3192814 h 3516644"/>
                <a:gd name="connsiteX84" fmla="*/ 1881535 w 3318614"/>
                <a:gd name="connsiteY84" fmla="*/ 3175397 h 3516644"/>
                <a:gd name="connsiteX85" fmla="*/ 1716072 w 3318614"/>
                <a:gd name="connsiteY85" fmla="*/ 3410528 h 3516644"/>
                <a:gd name="connsiteX86" fmla="*/ 1672529 w 3318614"/>
                <a:gd name="connsiteY86" fmla="*/ 3506323 h 3516644"/>
                <a:gd name="connsiteX87" fmla="*/ 1724780 w 3318614"/>
                <a:gd name="connsiteY87" fmla="*/ 3271191 h 3516644"/>
                <a:gd name="connsiteX88" fmla="*/ 1750906 w 3318614"/>
                <a:gd name="connsiteY88" fmla="*/ 3192814 h 3516644"/>
                <a:gd name="connsiteX89" fmla="*/ 1533192 w 3318614"/>
                <a:gd name="connsiteY89" fmla="*/ 3262483 h 3516644"/>
                <a:gd name="connsiteX90" fmla="*/ 1428689 w 3318614"/>
                <a:gd name="connsiteY90" fmla="*/ 3279900 h 3516644"/>
                <a:gd name="connsiteX91" fmla="*/ 1602860 w 3318614"/>
                <a:gd name="connsiteY91" fmla="*/ 3201523 h 3516644"/>
                <a:gd name="connsiteX92" fmla="*/ 1724780 w 3318614"/>
                <a:gd name="connsiteY92" fmla="*/ 3175397 h 3516644"/>
                <a:gd name="connsiteX93" fmla="*/ 1994746 w 3318614"/>
                <a:gd name="connsiteY93" fmla="*/ 2948974 h 3516644"/>
                <a:gd name="connsiteX94" fmla="*/ 2055706 w 3318614"/>
                <a:gd name="connsiteY94" fmla="*/ 2818346 h 3516644"/>
                <a:gd name="connsiteX95" fmla="*/ 1916369 w 3318614"/>
                <a:gd name="connsiteY95" fmla="*/ 2739968 h 3516644"/>
                <a:gd name="connsiteX96" fmla="*/ 1698655 w 3318614"/>
                <a:gd name="connsiteY96" fmla="*/ 2835763 h 3516644"/>
                <a:gd name="connsiteX97" fmla="*/ 1611569 w 3318614"/>
                <a:gd name="connsiteY97" fmla="*/ 3009934 h 3516644"/>
                <a:gd name="connsiteX98" fmla="*/ 1689946 w 3318614"/>
                <a:gd name="connsiteY98" fmla="*/ 3070894 h 3516644"/>
                <a:gd name="connsiteX99" fmla="*/ 1568026 w 3318614"/>
                <a:gd name="connsiteY99" fmla="*/ 3070894 h 3516644"/>
                <a:gd name="connsiteX100" fmla="*/ 1655112 w 3318614"/>
                <a:gd name="connsiteY100" fmla="*/ 2827054 h 3516644"/>
                <a:gd name="connsiteX101" fmla="*/ 1437398 w 3318614"/>
                <a:gd name="connsiteY101" fmla="*/ 2809637 h 3516644"/>
                <a:gd name="connsiteX102" fmla="*/ 1306769 w 3318614"/>
                <a:gd name="connsiteY102" fmla="*/ 2748677 h 3516644"/>
                <a:gd name="connsiteX103" fmla="*/ 1385146 w 3318614"/>
                <a:gd name="connsiteY103" fmla="*/ 2705134 h 3516644"/>
                <a:gd name="connsiteX104" fmla="*/ 1437398 w 3318614"/>
                <a:gd name="connsiteY104" fmla="*/ 2774803 h 3516644"/>
                <a:gd name="connsiteX105" fmla="*/ 1611569 w 3318614"/>
                <a:gd name="connsiteY105" fmla="*/ 2783511 h 3516644"/>
                <a:gd name="connsiteX106" fmla="*/ 1794449 w 3318614"/>
                <a:gd name="connsiteY106" fmla="*/ 2731260 h 3516644"/>
                <a:gd name="connsiteX107" fmla="*/ 1968620 w 3318614"/>
                <a:gd name="connsiteY107" fmla="*/ 2600631 h 3516644"/>
                <a:gd name="connsiteX108" fmla="*/ 1898952 w 3318614"/>
                <a:gd name="connsiteY108" fmla="*/ 2287123 h 3516644"/>
                <a:gd name="connsiteX109" fmla="*/ 1446106 w 3318614"/>
                <a:gd name="connsiteY109" fmla="*/ 1677523 h 3516644"/>
                <a:gd name="connsiteX110" fmla="*/ 1074097 w 3318614"/>
                <a:gd name="connsiteY110" fmla="*/ 1193403 h 3516644"/>
                <a:gd name="connsiteX111" fmla="*/ 916192 w 3318614"/>
                <a:gd name="connsiteY111" fmla="*/ 1006319 h 3516644"/>
                <a:gd name="connsiteX112" fmla="*/ 644918 w 3318614"/>
                <a:gd name="connsiteY112" fmla="*/ 1041797 h 3516644"/>
                <a:gd name="connsiteX113" fmla="*/ 296575 w 3318614"/>
                <a:gd name="connsiteY113" fmla="*/ 1120174 h 3516644"/>
                <a:gd name="connsiteX114" fmla="*/ 483 w 3318614"/>
                <a:gd name="connsiteY114" fmla="*/ 1102757 h 3516644"/>
                <a:gd name="connsiteX115" fmla="*/ 235615 w 3318614"/>
                <a:gd name="connsiteY115" fmla="*/ 1094048 h 3516644"/>
                <a:gd name="connsiteX116" fmla="*/ 557832 w 3318614"/>
                <a:gd name="connsiteY116" fmla="*/ 1024380 h 3516644"/>
                <a:gd name="connsiteX117" fmla="*/ 688460 w 3318614"/>
                <a:gd name="connsiteY117" fmla="*/ 998254 h 3516644"/>
                <a:gd name="connsiteX118" fmla="*/ 392369 w 3318614"/>
                <a:gd name="connsiteY118" fmla="*/ 885043 h 3516644"/>
                <a:gd name="connsiteX119" fmla="*/ 244323 w 3318614"/>
                <a:gd name="connsiteY119" fmla="*/ 745706 h 3516644"/>
                <a:gd name="connsiteX120" fmla="*/ 165946 w 3318614"/>
                <a:gd name="connsiteY120" fmla="*/ 493157 h 3516644"/>
                <a:gd name="connsiteX121" fmla="*/ 279158 w 3318614"/>
                <a:gd name="connsiteY121" fmla="*/ 676037 h 3516644"/>
                <a:gd name="connsiteX122" fmla="*/ 374952 w 3318614"/>
                <a:gd name="connsiteY122" fmla="*/ 850208 h 3516644"/>
                <a:gd name="connsiteX123" fmla="*/ 679752 w 3318614"/>
                <a:gd name="connsiteY123" fmla="*/ 928586 h 3516644"/>
                <a:gd name="connsiteX124" fmla="*/ 766838 w 3318614"/>
                <a:gd name="connsiteY124" fmla="*/ 867626 h 3516644"/>
                <a:gd name="connsiteX125" fmla="*/ 618792 w 3318614"/>
                <a:gd name="connsiteY125" fmla="*/ 484448 h 3516644"/>
                <a:gd name="connsiteX126" fmla="*/ 507165 w 3318614"/>
                <a:gd name="connsiteY126" fmla="*/ 267390 h 3516644"/>
                <a:gd name="connsiteX127" fmla="*/ 538603 w 3318614"/>
                <a:gd name="connsiteY127" fmla="*/ 29221 h 3516644"/>
                <a:gd name="connsiteX128" fmla="*/ 609600 w 3318614"/>
                <a:gd name="connsiteY128" fmla="*/ 289830 h 3516644"/>
                <a:gd name="connsiteX129" fmla="*/ 878364 w 3318614"/>
                <a:gd name="connsiteY129" fmla="*/ 837332 h 3516644"/>
                <a:gd name="connsiteX130" fmla="*/ 839345 w 3318614"/>
                <a:gd name="connsiteY130" fmla="*/ 833 h 3516644"/>
                <a:gd name="connsiteX0" fmla="*/ 1225325 w 3318614"/>
                <a:gd name="connsiteY0" fmla="*/ 178923 h 3515811"/>
                <a:gd name="connsiteX1" fmla="*/ 1091879 w 3318614"/>
                <a:gd name="connsiteY1" fmla="*/ 955367 h 3515811"/>
                <a:gd name="connsiteX2" fmla="*/ 1779263 w 3318614"/>
                <a:gd name="connsiteY2" fmla="*/ 2023223 h 3515811"/>
                <a:gd name="connsiteX3" fmla="*/ 2064415 w 3318614"/>
                <a:gd name="connsiteY3" fmla="*/ 2303707 h 3515811"/>
                <a:gd name="connsiteX4" fmla="*/ 2290838 w 3318614"/>
                <a:gd name="connsiteY4" fmla="*/ 2225330 h 3515811"/>
                <a:gd name="connsiteX5" fmla="*/ 2473718 w 3318614"/>
                <a:gd name="connsiteY5" fmla="*/ 2068575 h 3515811"/>
                <a:gd name="connsiteX6" fmla="*/ 2508552 w 3318614"/>
                <a:gd name="connsiteY6" fmla="*/ 1746358 h 3515811"/>
                <a:gd name="connsiteX7" fmla="*/ 2543386 w 3318614"/>
                <a:gd name="connsiteY7" fmla="*/ 2007615 h 3515811"/>
                <a:gd name="connsiteX8" fmla="*/ 2508552 w 3318614"/>
                <a:gd name="connsiteY8" fmla="*/ 2112118 h 3515811"/>
                <a:gd name="connsiteX9" fmla="*/ 2752392 w 3318614"/>
                <a:gd name="connsiteY9" fmla="*/ 1937947 h 3515811"/>
                <a:gd name="connsiteX10" fmla="*/ 2839478 w 3318614"/>
                <a:gd name="connsiteY10" fmla="*/ 1868278 h 3515811"/>
                <a:gd name="connsiteX11" fmla="*/ 2717558 w 3318614"/>
                <a:gd name="connsiteY11" fmla="*/ 2042450 h 3515811"/>
                <a:gd name="connsiteX12" fmla="*/ 2665306 w 3318614"/>
                <a:gd name="connsiteY12" fmla="*/ 2085993 h 3515811"/>
                <a:gd name="connsiteX13" fmla="*/ 2848186 w 3318614"/>
                <a:gd name="connsiteY13" fmla="*/ 2016324 h 3515811"/>
                <a:gd name="connsiteX14" fmla="*/ 2874312 w 3318614"/>
                <a:gd name="connsiteY14" fmla="*/ 1998907 h 3515811"/>
                <a:gd name="connsiteX15" fmla="*/ 2769809 w 3318614"/>
                <a:gd name="connsiteY15" fmla="*/ 2085993 h 3515811"/>
                <a:gd name="connsiteX16" fmla="*/ 2595638 w 3318614"/>
                <a:gd name="connsiteY16" fmla="*/ 2112118 h 3515811"/>
                <a:gd name="connsiteX17" fmla="*/ 2404049 w 3318614"/>
                <a:gd name="connsiteY17" fmla="*/ 2242747 h 3515811"/>
                <a:gd name="connsiteX18" fmla="*/ 2421466 w 3318614"/>
                <a:gd name="connsiteY18" fmla="*/ 2416918 h 3515811"/>
                <a:gd name="connsiteX19" fmla="*/ 2552095 w 3318614"/>
                <a:gd name="connsiteY19" fmla="*/ 2460461 h 3515811"/>
                <a:gd name="connsiteX20" fmla="*/ 2726266 w 3318614"/>
                <a:gd name="connsiteY20" fmla="*/ 2390793 h 3515811"/>
                <a:gd name="connsiteX21" fmla="*/ 2856895 w 3318614"/>
                <a:gd name="connsiteY21" fmla="*/ 2382084 h 3515811"/>
                <a:gd name="connsiteX22" fmla="*/ 2891729 w 3318614"/>
                <a:gd name="connsiteY22" fmla="*/ 2268873 h 3515811"/>
                <a:gd name="connsiteX23" fmla="*/ 2883020 w 3318614"/>
                <a:gd name="connsiteY23" fmla="*/ 2103410 h 3515811"/>
                <a:gd name="connsiteX24" fmla="*/ 3048483 w 3318614"/>
                <a:gd name="connsiteY24" fmla="*/ 2025033 h 3515811"/>
                <a:gd name="connsiteX25" fmla="*/ 2926563 w 3318614"/>
                <a:gd name="connsiteY25" fmla="*/ 2112118 h 3515811"/>
                <a:gd name="connsiteX26" fmla="*/ 2917855 w 3318614"/>
                <a:gd name="connsiteY26" fmla="*/ 2199204 h 3515811"/>
                <a:gd name="connsiteX27" fmla="*/ 2935272 w 3318614"/>
                <a:gd name="connsiteY27" fmla="*/ 2347250 h 3515811"/>
                <a:gd name="connsiteX28" fmla="*/ 2943980 w 3318614"/>
                <a:gd name="connsiteY28" fmla="*/ 2390793 h 3515811"/>
                <a:gd name="connsiteX29" fmla="*/ 3046427 w 3318614"/>
                <a:gd name="connsiteY29" fmla="*/ 2324841 h 3515811"/>
                <a:gd name="connsiteX30" fmla="*/ 3074609 w 3318614"/>
                <a:gd name="connsiteY30" fmla="*/ 2164370 h 3515811"/>
                <a:gd name="connsiteX31" fmla="*/ 3092026 w 3318614"/>
                <a:gd name="connsiteY31" fmla="*/ 2373375 h 3515811"/>
                <a:gd name="connsiteX32" fmla="*/ 3013649 w 3318614"/>
                <a:gd name="connsiteY32" fmla="*/ 2451753 h 3515811"/>
                <a:gd name="connsiteX33" fmla="*/ 2752392 w 3318614"/>
                <a:gd name="connsiteY33" fmla="*/ 2416918 h 3515811"/>
                <a:gd name="connsiteX34" fmla="*/ 2560803 w 3318614"/>
                <a:gd name="connsiteY34" fmla="*/ 2573673 h 3515811"/>
                <a:gd name="connsiteX35" fmla="*/ 2595638 w 3318614"/>
                <a:gd name="connsiteY35" fmla="*/ 2695593 h 3515811"/>
                <a:gd name="connsiteX36" fmla="*/ 2743683 w 3318614"/>
                <a:gd name="connsiteY36" fmla="*/ 2782678 h 3515811"/>
                <a:gd name="connsiteX37" fmla="*/ 2856895 w 3318614"/>
                <a:gd name="connsiteY37" fmla="*/ 2756553 h 3515811"/>
                <a:gd name="connsiteX38" fmla="*/ 3022358 w 3318614"/>
                <a:gd name="connsiteY38" fmla="*/ 2617215 h 3515811"/>
                <a:gd name="connsiteX39" fmla="*/ 3118152 w 3318614"/>
                <a:gd name="connsiteY39" fmla="*/ 2538838 h 3515811"/>
                <a:gd name="connsiteX40" fmla="*/ 3205238 w 3318614"/>
                <a:gd name="connsiteY40" fmla="*/ 2599798 h 3515811"/>
                <a:gd name="connsiteX41" fmla="*/ 3109443 w 3318614"/>
                <a:gd name="connsiteY41" fmla="*/ 2591090 h 3515811"/>
                <a:gd name="connsiteX42" fmla="*/ 3004940 w 3318614"/>
                <a:gd name="connsiteY42" fmla="*/ 2730427 h 3515811"/>
                <a:gd name="connsiteX43" fmla="*/ 3187820 w 3318614"/>
                <a:gd name="connsiteY43" fmla="*/ 2730427 h 3515811"/>
                <a:gd name="connsiteX44" fmla="*/ 3318449 w 3318614"/>
                <a:gd name="connsiteY44" fmla="*/ 2782678 h 3515811"/>
                <a:gd name="connsiteX45" fmla="*/ 3161695 w 3318614"/>
                <a:gd name="connsiteY45" fmla="*/ 2765261 h 3515811"/>
                <a:gd name="connsiteX46" fmla="*/ 2909146 w 3318614"/>
                <a:gd name="connsiteY46" fmla="*/ 2826221 h 3515811"/>
                <a:gd name="connsiteX47" fmla="*/ 2952689 w 3318614"/>
                <a:gd name="connsiteY47" fmla="*/ 2826221 h 3515811"/>
                <a:gd name="connsiteX48" fmla="*/ 3085889 w 3318614"/>
                <a:gd name="connsiteY48" fmla="*/ 2971467 h 3515811"/>
                <a:gd name="connsiteX49" fmla="*/ 3013649 w 3318614"/>
                <a:gd name="connsiteY49" fmla="*/ 3131021 h 3515811"/>
                <a:gd name="connsiteX50" fmla="*/ 2999167 w 3318614"/>
                <a:gd name="connsiteY50" fmla="*/ 2993344 h 3515811"/>
                <a:gd name="connsiteX51" fmla="*/ 2813352 w 3318614"/>
                <a:gd name="connsiteY51" fmla="*/ 2817513 h 3515811"/>
                <a:gd name="connsiteX52" fmla="*/ 2726266 w 3318614"/>
                <a:gd name="connsiteY52" fmla="*/ 2808804 h 3515811"/>
                <a:gd name="connsiteX53" fmla="*/ 2848186 w 3318614"/>
                <a:gd name="connsiteY53" fmla="*/ 3009101 h 3515811"/>
                <a:gd name="connsiteX54" fmla="*/ 2943980 w 3318614"/>
                <a:gd name="connsiteY54" fmla="*/ 3096187 h 3515811"/>
                <a:gd name="connsiteX55" fmla="*/ 2978815 w 3318614"/>
                <a:gd name="connsiteY55" fmla="*/ 3052644 h 3515811"/>
                <a:gd name="connsiteX56" fmla="*/ 2961398 w 3318614"/>
                <a:gd name="connsiteY56" fmla="*/ 3157147 h 3515811"/>
                <a:gd name="connsiteX57" fmla="*/ 2769809 w 3318614"/>
                <a:gd name="connsiteY57" fmla="*/ 3070061 h 3515811"/>
                <a:gd name="connsiteX58" fmla="*/ 2656598 w 3318614"/>
                <a:gd name="connsiteY58" fmla="*/ 2843638 h 3515811"/>
                <a:gd name="connsiteX59" fmla="*/ 2491135 w 3318614"/>
                <a:gd name="connsiteY59" fmla="*/ 2800095 h 3515811"/>
                <a:gd name="connsiteX60" fmla="*/ 2386632 w 3318614"/>
                <a:gd name="connsiteY60" fmla="*/ 2887181 h 3515811"/>
                <a:gd name="connsiteX61" fmla="*/ 2412758 w 3318614"/>
                <a:gd name="connsiteY61" fmla="*/ 3070061 h 3515811"/>
                <a:gd name="connsiteX62" fmla="*/ 2525969 w 3318614"/>
                <a:gd name="connsiteY62" fmla="*/ 3218107 h 3515811"/>
                <a:gd name="connsiteX63" fmla="*/ 2900438 w 3318614"/>
                <a:gd name="connsiteY63" fmla="*/ 3427113 h 3515811"/>
                <a:gd name="connsiteX64" fmla="*/ 2543386 w 3318614"/>
                <a:gd name="connsiteY64" fmla="*/ 3287775 h 3515811"/>
                <a:gd name="connsiteX65" fmla="*/ 2499843 w 3318614"/>
                <a:gd name="connsiteY65" fmla="*/ 3374861 h 3515811"/>
                <a:gd name="connsiteX66" fmla="*/ 2534678 w 3318614"/>
                <a:gd name="connsiteY66" fmla="*/ 3479364 h 3515811"/>
                <a:gd name="connsiteX67" fmla="*/ 2639180 w 3318614"/>
                <a:gd name="connsiteY67" fmla="*/ 3514198 h 3515811"/>
                <a:gd name="connsiteX68" fmla="*/ 2482426 w 3318614"/>
                <a:gd name="connsiteY68" fmla="*/ 3488073 h 3515811"/>
                <a:gd name="connsiteX69" fmla="*/ 2473718 w 3318614"/>
                <a:gd name="connsiteY69" fmla="*/ 3305193 h 3515811"/>
                <a:gd name="connsiteX70" fmla="*/ 2386632 w 3318614"/>
                <a:gd name="connsiteY70" fmla="*/ 3131021 h 3515811"/>
                <a:gd name="connsiteX71" fmla="*/ 2316963 w 3318614"/>
                <a:gd name="connsiteY71" fmla="*/ 3296484 h 3515811"/>
                <a:gd name="connsiteX72" fmla="*/ 2238586 w 3318614"/>
                <a:gd name="connsiteY72" fmla="*/ 3418404 h 3515811"/>
                <a:gd name="connsiteX73" fmla="*/ 2290838 w 3318614"/>
                <a:gd name="connsiteY73" fmla="*/ 3496781 h 3515811"/>
                <a:gd name="connsiteX74" fmla="*/ 2195043 w 3318614"/>
                <a:gd name="connsiteY74" fmla="*/ 3409695 h 3515811"/>
                <a:gd name="connsiteX75" fmla="*/ 2325672 w 3318614"/>
                <a:gd name="connsiteY75" fmla="*/ 3183273 h 3515811"/>
                <a:gd name="connsiteX76" fmla="*/ 2290838 w 3318614"/>
                <a:gd name="connsiteY76" fmla="*/ 2930724 h 3515811"/>
                <a:gd name="connsiteX77" fmla="*/ 2142792 w 3318614"/>
                <a:gd name="connsiteY77" fmla="*/ 2913307 h 3515811"/>
                <a:gd name="connsiteX78" fmla="*/ 1942495 w 3318614"/>
                <a:gd name="connsiteY78" fmla="*/ 3078770 h 3515811"/>
                <a:gd name="connsiteX79" fmla="*/ 1994746 w 3318614"/>
                <a:gd name="connsiteY79" fmla="*/ 3279067 h 3515811"/>
                <a:gd name="connsiteX80" fmla="*/ 2090540 w 3318614"/>
                <a:gd name="connsiteY80" fmla="*/ 3392278 h 3515811"/>
                <a:gd name="connsiteX81" fmla="*/ 2064415 w 3318614"/>
                <a:gd name="connsiteY81" fmla="*/ 3505490 h 3515811"/>
                <a:gd name="connsiteX82" fmla="*/ 2046998 w 3318614"/>
                <a:gd name="connsiteY82" fmla="*/ 3357444 h 3515811"/>
                <a:gd name="connsiteX83" fmla="*/ 1933786 w 3318614"/>
                <a:gd name="connsiteY83" fmla="*/ 3191981 h 3515811"/>
                <a:gd name="connsiteX84" fmla="*/ 1881535 w 3318614"/>
                <a:gd name="connsiteY84" fmla="*/ 3174564 h 3515811"/>
                <a:gd name="connsiteX85" fmla="*/ 1716072 w 3318614"/>
                <a:gd name="connsiteY85" fmla="*/ 3409695 h 3515811"/>
                <a:gd name="connsiteX86" fmla="*/ 1672529 w 3318614"/>
                <a:gd name="connsiteY86" fmla="*/ 3505490 h 3515811"/>
                <a:gd name="connsiteX87" fmla="*/ 1724780 w 3318614"/>
                <a:gd name="connsiteY87" fmla="*/ 3270358 h 3515811"/>
                <a:gd name="connsiteX88" fmla="*/ 1750906 w 3318614"/>
                <a:gd name="connsiteY88" fmla="*/ 3191981 h 3515811"/>
                <a:gd name="connsiteX89" fmla="*/ 1533192 w 3318614"/>
                <a:gd name="connsiteY89" fmla="*/ 3261650 h 3515811"/>
                <a:gd name="connsiteX90" fmla="*/ 1428689 w 3318614"/>
                <a:gd name="connsiteY90" fmla="*/ 3279067 h 3515811"/>
                <a:gd name="connsiteX91" fmla="*/ 1602860 w 3318614"/>
                <a:gd name="connsiteY91" fmla="*/ 3200690 h 3515811"/>
                <a:gd name="connsiteX92" fmla="*/ 1724780 w 3318614"/>
                <a:gd name="connsiteY92" fmla="*/ 3174564 h 3515811"/>
                <a:gd name="connsiteX93" fmla="*/ 1994746 w 3318614"/>
                <a:gd name="connsiteY93" fmla="*/ 2948141 h 3515811"/>
                <a:gd name="connsiteX94" fmla="*/ 2055706 w 3318614"/>
                <a:gd name="connsiteY94" fmla="*/ 2817513 h 3515811"/>
                <a:gd name="connsiteX95" fmla="*/ 1916369 w 3318614"/>
                <a:gd name="connsiteY95" fmla="*/ 2739135 h 3515811"/>
                <a:gd name="connsiteX96" fmla="*/ 1698655 w 3318614"/>
                <a:gd name="connsiteY96" fmla="*/ 2834930 h 3515811"/>
                <a:gd name="connsiteX97" fmla="*/ 1611569 w 3318614"/>
                <a:gd name="connsiteY97" fmla="*/ 3009101 h 3515811"/>
                <a:gd name="connsiteX98" fmla="*/ 1689946 w 3318614"/>
                <a:gd name="connsiteY98" fmla="*/ 3070061 h 3515811"/>
                <a:gd name="connsiteX99" fmla="*/ 1568026 w 3318614"/>
                <a:gd name="connsiteY99" fmla="*/ 3070061 h 3515811"/>
                <a:gd name="connsiteX100" fmla="*/ 1655112 w 3318614"/>
                <a:gd name="connsiteY100" fmla="*/ 2826221 h 3515811"/>
                <a:gd name="connsiteX101" fmla="*/ 1437398 w 3318614"/>
                <a:gd name="connsiteY101" fmla="*/ 2808804 h 3515811"/>
                <a:gd name="connsiteX102" fmla="*/ 1306769 w 3318614"/>
                <a:gd name="connsiteY102" fmla="*/ 2747844 h 3515811"/>
                <a:gd name="connsiteX103" fmla="*/ 1385146 w 3318614"/>
                <a:gd name="connsiteY103" fmla="*/ 2704301 h 3515811"/>
                <a:gd name="connsiteX104" fmla="*/ 1437398 w 3318614"/>
                <a:gd name="connsiteY104" fmla="*/ 2773970 h 3515811"/>
                <a:gd name="connsiteX105" fmla="*/ 1611569 w 3318614"/>
                <a:gd name="connsiteY105" fmla="*/ 2782678 h 3515811"/>
                <a:gd name="connsiteX106" fmla="*/ 1794449 w 3318614"/>
                <a:gd name="connsiteY106" fmla="*/ 2730427 h 3515811"/>
                <a:gd name="connsiteX107" fmla="*/ 1968620 w 3318614"/>
                <a:gd name="connsiteY107" fmla="*/ 2599798 h 3515811"/>
                <a:gd name="connsiteX108" fmla="*/ 1898952 w 3318614"/>
                <a:gd name="connsiteY108" fmla="*/ 2286290 h 3515811"/>
                <a:gd name="connsiteX109" fmla="*/ 1446106 w 3318614"/>
                <a:gd name="connsiteY109" fmla="*/ 1676690 h 3515811"/>
                <a:gd name="connsiteX110" fmla="*/ 1074097 w 3318614"/>
                <a:gd name="connsiteY110" fmla="*/ 1192570 h 3515811"/>
                <a:gd name="connsiteX111" fmla="*/ 916192 w 3318614"/>
                <a:gd name="connsiteY111" fmla="*/ 1005486 h 3515811"/>
                <a:gd name="connsiteX112" fmla="*/ 644918 w 3318614"/>
                <a:gd name="connsiteY112" fmla="*/ 1040964 h 3515811"/>
                <a:gd name="connsiteX113" fmla="*/ 296575 w 3318614"/>
                <a:gd name="connsiteY113" fmla="*/ 1119341 h 3515811"/>
                <a:gd name="connsiteX114" fmla="*/ 483 w 3318614"/>
                <a:gd name="connsiteY114" fmla="*/ 1101924 h 3515811"/>
                <a:gd name="connsiteX115" fmla="*/ 235615 w 3318614"/>
                <a:gd name="connsiteY115" fmla="*/ 1093215 h 3515811"/>
                <a:gd name="connsiteX116" fmla="*/ 557832 w 3318614"/>
                <a:gd name="connsiteY116" fmla="*/ 1023547 h 3515811"/>
                <a:gd name="connsiteX117" fmla="*/ 688460 w 3318614"/>
                <a:gd name="connsiteY117" fmla="*/ 997421 h 3515811"/>
                <a:gd name="connsiteX118" fmla="*/ 392369 w 3318614"/>
                <a:gd name="connsiteY118" fmla="*/ 884210 h 3515811"/>
                <a:gd name="connsiteX119" fmla="*/ 244323 w 3318614"/>
                <a:gd name="connsiteY119" fmla="*/ 744873 h 3515811"/>
                <a:gd name="connsiteX120" fmla="*/ 165946 w 3318614"/>
                <a:gd name="connsiteY120" fmla="*/ 492324 h 3515811"/>
                <a:gd name="connsiteX121" fmla="*/ 279158 w 3318614"/>
                <a:gd name="connsiteY121" fmla="*/ 675204 h 3515811"/>
                <a:gd name="connsiteX122" fmla="*/ 374952 w 3318614"/>
                <a:gd name="connsiteY122" fmla="*/ 849375 h 3515811"/>
                <a:gd name="connsiteX123" fmla="*/ 679752 w 3318614"/>
                <a:gd name="connsiteY123" fmla="*/ 927753 h 3515811"/>
                <a:gd name="connsiteX124" fmla="*/ 766838 w 3318614"/>
                <a:gd name="connsiteY124" fmla="*/ 866793 h 3515811"/>
                <a:gd name="connsiteX125" fmla="*/ 618792 w 3318614"/>
                <a:gd name="connsiteY125" fmla="*/ 483615 h 3515811"/>
                <a:gd name="connsiteX126" fmla="*/ 507165 w 3318614"/>
                <a:gd name="connsiteY126" fmla="*/ 266557 h 3515811"/>
                <a:gd name="connsiteX127" fmla="*/ 538603 w 3318614"/>
                <a:gd name="connsiteY127" fmla="*/ 28388 h 3515811"/>
                <a:gd name="connsiteX128" fmla="*/ 609600 w 3318614"/>
                <a:gd name="connsiteY128" fmla="*/ 288997 h 3515811"/>
                <a:gd name="connsiteX129" fmla="*/ 878364 w 3318614"/>
                <a:gd name="connsiteY129" fmla="*/ 836499 h 3515811"/>
                <a:gd name="connsiteX130" fmla="*/ 863785 w 3318614"/>
                <a:gd name="connsiteY130" fmla="*/ 298030 h 3515811"/>
                <a:gd name="connsiteX131" fmla="*/ 839345 w 3318614"/>
                <a:gd name="connsiteY131" fmla="*/ 0 h 3515811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863785 w 3318614"/>
                <a:gd name="connsiteY130" fmla="*/ 270713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786330 w 3318614"/>
                <a:gd name="connsiteY130" fmla="*/ 208587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13152 w 3318614"/>
                <a:gd name="connsiteY2" fmla="*/ 834549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159551 w 3318614"/>
                <a:gd name="connsiteY2" fmla="*/ 411013 h 3488494"/>
                <a:gd name="connsiteX3" fmla="*/ 1013152 w 3318614"/>
                <a:gd name="connsiteY3" fmla="*/ 834549 h 3488494"/>
                <a:gd name="connsiteX4" fmla="*/ 1779263 w 3318614"/>
                <a:gd name="connsiteY4" fmla="*/ 1995906 h 3488494"/>
                <a:gd name="connsiteX5" fmla="*/ 2064415 w 3318614"/>
                <a:gd name="connsiteY5" fmla="*/ 2276390 h 3488494"/>
                <a:gd name="connsiteX6" fmla="*/ 2290838 w 3318614"/>
                <a:gd name="connsiteY6" fmla="*/ 2198013 h 3488494"/>
                <a:gd name="connsiteX7" fmla="*/ 2473718 w 3318614"/>
                <a:gd name="connsiteY7" fmla="*/ 2041258 h 3488494"/>
                <a:gd name="connsiteX8" fmla="*/ 2508552 w 3318614"/>
                <a:gd name="connsiteY8" fmla="*/ 1719041 h 3488494"/>
                <a:gd name="connsiteX9" fmla="*/ 2543386 w 3318614"/>
                <a:gd name="connsiteY9" fmla="*/ 1980298 h 3488494"/>
                <a:gd name="connsiteX10" fmla="*/ 2508552 w 3318614"/>
                <a:gd name="connsiteY10" fmla="*/ 2084801 h 3488494"/>
                <a:gd name="connsiteX11" fmla="*/ 2752392 w 3318614"/>
                <a:gd name="connsiteY11" fmla="*/ 1910630 h 3488494"/>
                <a:gd name="connsiteX12" fmla="*/ 2839478 w 3318614"/>
                <a:gd name="connsiteY12" fmla="*/ 1840961 h 3488494"/>
                <a:gd name="connsiteX13" fmla="*/ 2717558 w 3318614"/>
                <a:gd name="connsiteY13" fmla="*/ 2015133 h 3488494"/>
                <a:gd name="connsiteX14" fmla="*/ 2665306 w 3318614"/>
                <a:gd name="connsiteY14" fmla="*/ 2058676 h 3488494"/>
                <a:gd name="connsiteX15" fmla="*/ 2848186 w 3318614"/>
                <a:gd name="connsiteY15" fmla="*/ 1989007 h 3488494"/>
                <a:gd name="connsiteX16" fmla="*/ 2874312 w 3318614"/>
                <a:gd name="connsiteY16" fmla="*/ 1971590 h 3488494"/>
                <a:gd name="connsiteX17" fmla="*/ 2769809 w 3318614"/>
                <a:gd name="connsiteY17" fmla="*/ 2058676 h 3488494"/>
                <a:gd name="connsiteX18" fmla="*/ 2595638 w 3318614"/>
                <a:gd name="connsiteY18" fmla="*/ 2084801 h 3488494"/>
                <a:gd name="connsiteX19" fmla="*/ 2404049 w 3318614"/>
                <a:gd name="connsiteY19" fmla="*/ 2215430 h 3488494"/>
                <a:gd name="connsiteX20" fmla="*/ 2421466 w 3318614"/>
                <a:gd name="connsiteY20" fmla="*/ 2389601 h 3488494"/>
                <a:gd name="connsiteX21" fmla="*/ 2552095 w 3318614"/>
                <a:gd name="connsiteY21" fmla="*/ 2433144 h 3488494"/>
                <a:gd name="connsiteX22" fmla="*/ 2726266 w 3318614"/>
                <a:gd name="connsiteY22" fmla="*/ 2363476 h 3488494"/>
                <a:gd name="connsiteX23" fmla="*/ 2856895 w 3318614"/>
                <a:gd name="connsiteY23" fmla="*/ 2354767 h 3488494"/>
                <a:gd name="connsiteX24" fmla="*/ 2891729 w 3318614"/>
                <a:gd name="connsiteY24" fmla="*/ 2241556 h 3488494"/>
                <a:gd name="connsiteX25" fmla="*/ 2883020 w 3318614"/>
                <a:gd name="connsiteY25" fmla="*/ 2076093 h 3488494"/>
                <a:gd name="connsiteX26" fmla="*/ 3048483 w 3318614"/>
                <a:gd name="connsiteY26" fmla="*/ 1997716 h 3488494"/>
                <a:gd name="connsiteX27" fmla="*/ 2926563 w 3318614"/>
                <a:gd name="connsiteY27" fmla="*/ 2084801 h 3488494"/>
                <a:gd name="connsiteX28" fmla="*/ 2917855 w 3318614"/>
                <a:gd name="connsiteY28" fmla="*/ 2171887 h 3488494"/>
                <a:gd name="connsiteX29" fmla="*/ 2935272 w 3318614"/>
                <a:gd name="connsiteY29" fmla="*/ 2319933 h 3488494"/>
                <a:gd name="connsiteX30" fmla="*/ 2943980 w 3318614"/>
                <a:gd name="connsiteY30" fmla="*/ 2363476 h 3488494"/>
                <a:gd name="connsiteX31" fmla="*/ 3046427 w 3318614"/>
                <a:gd name="connsiteY31" fmla="*/ 2297524 h 3488494"/>
                <a:gd name="connsiteX32" fmla="*/ 3074609 w 3318614"/>
                <a:gd name="connsiteY32" fmla="*/ 2137053 h 3488494"/>
                <a:gd name="connsiteX33" fmla="*/ 3092026 w 3318614"/>
                <a:gd name="connsiteY33" fmla="*/ 2346058 h 3488494"/>
                <a:gd name="connsiteX34" fmla="*/ 3013649 w 3318614"/>
                <a:gd name="connsiteY34" fmla="*/ 2424436 h 3488494"/>
                <a:gd name="connsiteX35" fmla="*/ 2752392 w 3318614"/>
                <a:gd name="connsiteY35" fmla="*/ 2389601 h 3488494"/>
                <a:gd name="connsiteX36" fmla="*/ 2560803 w 3318614"/>
                <a:gd name="connsiteY36" fmla="*/ 2546356 h 3488494"/>
                <a:gd name="connsiteX37" fmla="*/ 2595638 w 3318614"/>
                <a:gd name="connsiteY37" fmla="*/ 2668276 h 3488494"/>
                <a:gd name="connsiteX38" fmla="*/ 2743683 w 3318614"/>
                <a:gd name="connsiteY38" fmla="*/ 2755361 h 3488494"/>
                <a:gd name="connsiteX39" fmla="*/ 2856895 w 3318614"/>
                <a:gd name="connsiteY39" fmla="*/ 2729236 h 3488494"/>
                <a:gd name="connsiteX40" fmla="*/ 3022358 w 3318614"/>
                <a:gd name="connsiteY40" fmla="*/ 2589898 h 3488494"/>
                <a:gd name="connsiteX41" fmla="*/ 3118152 w 3318614"/>
                <a:gd name="connsiteY41" fmla="*/ 2511521 h 3488494"/>
                <a:gd name="connsiteX42" fmla="*/ 3205238 w 3318614"/>
                <a:gd name="connsiteY42" fmla="*/ 2572481 h 3488494"/>
                <a:gd name="connsiteX43" fmla="*/ 3109443 w 3318614"/>
                <a:gd name="connsiteY43" fmla="*/ 2563773 h 3488494"/>
                <a:gd name="connsiteX44" fmla="*/ 3004940 w 3318614"/>
                <a:gd name="connsiteY44" fmla="*/ 2703110 h 3488494"/>
                <a:gd name="connsiteX45" fmla="*/ 3187820 w 3318614"/>
                <a:gd name="connsiteY45" fmla="*/ 2703110 h 3488494"/>
                <a:gd name="connsiteX46" fmla="*/ 3318449 w 3318614"/>
                <a:gd name="connsiteY46" fmla="*/ 2755361 h 3488494"/>
                <a:gd name="connsiteX47" fmla="*/ 3161695 w 3318614"/>
                <a:gd name="connsiteY47" fmla="*/ 2737944 h 3488494"/>
                <a:gd name="connsiteX48" fmla="*/ 2909146 w 3318614"/>
                <a:gd name="connsiteY48" fmla="*/ 2798904 h 3488494"/>
                <a:gd name="connsiteX49" fmla="*/ 2952689 w 3318614"/>
                <a:gd name="connsiteY49" fmla="*/ 2798904 h 3488494"/>
                <a:gd name="connsiteX50" fmla="*/ 3085889 w 3318614"/>
                <a:gd name="connsiteY50" fmla="*/ 2944150 h 3488494"/>
                <a:gd name="connsiteX51" fmla="*/ 3013649 w 3318614"/>
                <a:gd name="connsiteY51" fmla="*/ 3103704 h 3488494"/>
                <a:gd name="connsiteX52" fmla="*/ 2999167 w 3318614"/>
                <a:gd name="connsiteY52" fmla="*/ 2966027 h 3488494"/>
                <a:gd name="connsiteX53" fmla="*/ 2813352 w 3318614"/>
                <a:gd name="connsiteY53" fmla="*/ 2790196 h 3488494"/>
                <a:gd name="connsiteX54" fmla="*/ 2726266 w 3318614"/>
                <a:gd name="connsiteY54" fmla="*/ 2781487 h 3488494"/>
                <a:gd name="connsiteX55" fmla="*/ 2848186 w 3318614"/>
                <a:gd name="connsiteY55" fmla="*/ 2981784 h 3488494"/>
                <a:gd name="connsiteX56" fmla="*/ 2943980 w 3318614"/>
                <a:gd name="connsiteY56" fmla="*/ 3068870 h 3488494"/>
                <a:gd name="connsiteX57" fmla="*/ 2978815 w 3318614"/>
                <a:gd name="connsiteY57" fmla="*/ 3025327 h 3488494"/>
                <a:gd name="connsiteX58" fmla="*/ 2961398 w 3318614"/>
                <a:gd name="connsiteY58" fmla="*/ 3129830 h 3488494"/>
                <a:gd name="connsiteX59" fmla="*/ 2769809 w 3318614"/>
                <a:gd name="connsiteY59" fmla="*/ 3042744 h 3488494"/>
                <a:gd name="connsiteX60" fmla="*/ 2656598 w 3318614"/>
                <a:gd name="connsiteY60" fmla="*/ 2816321 h 3488494"/>
                <a:gd name="connsiteX61" fmla="*/ 2491135 w 3318614"/>
                <a:gd name="connsiteY61" fmla="*/ 2772778 h 3488494"/>
                <a:gd name="connsiteX62" fmla="*/ 2386632 w 3318614"/>
                <a:gd name="connsiteY62" fmla="*/ 2859864 h 3488494"/>
                <a:gd name="connsiteX63" fmla="*/ 2412758 w 3318614"/>
                <a:gd name="connsiteY63" fmla="*/ 3042744 h 3488494"/>
                <a:gd name="connsiteX64" fmla="*/ 2525969 w 3318614"/>
                <a:gd name="connsiteY64" fmla="*/ 3190790 h 3488494"/>
                <a:gd name="connsiteX65" fmla="*/ 2900438 w 3318614"/>
                <a:gd name="connsiteY65" fmla="*/ 3399796 h 3488494"/>
                <a:gd name="connsiteX66" fmla="*/ 2543386 w 3318614"/>
                <a:gd name="connsiteY66" fmla="*/ 3260458 h 3488494"/>
                <a:gd name="connsiteX67" fmla="*/ 2499843 w 3318614"/>
                <a:gd name="connsiteY67" fmla="*/ 3347544 h 3488494"/>
                <a:gd name="connsiteX68" fmla="*/ 2534678 w 3318614"/>
                <a:gd name="connsiteY68" fmla="*/ 3452047 h 3488494"/>
                <a:gd name="connsiteX69" fmla="*/ 2639180 w 3318614"/>
                <a:gd name="connsiteY69" fmla="*/ 3486881 h 3488494"/>
                <a:gd name="connsiteX70" fmla="*/ 2482426 w 3318614"/>
                <a:gd name="connsiteY70" fmla="*/ 3460756 h 3488494"/>
                <a:gd name="connsiteX71" fmla="*/ 2473718 w 3318614"/>
                <a:gd name="connsiteY71" fmla="*/ 3277876 h 3488494"/>
                <a:gd name="connsiteX72" fmla="*/ 2386632 w 3318614"/>
                <a:gd name="connsiteY72" fmla="*/ 3103704 h 3488494"/>
                <a:gd name="connsiteX73" fmla="*/ 2316963 w 3318614"/>
                <a:gd name="connsiteY73" fmla="*/ 3269167 h 3488494"/>
                <a:gd name="connsiteX74" fmla="*/ 2238586 w 3318614"/>
                <a:gd name="connsiteY74" fmla="*/ 3391087 h 3488494"/>
                <a:gd name="connsiteX75" fmla="*/ 2290838 w 3318614"/>
                <a:gd name="connsiteY75" fmla="*/ 3469464 h 3488494"/>
                <a:gd name="connsiteX76" fmla="*/ 2195043 w 3318614"/>
                <a:gd name="connsiteY76" fmla="*/ 3382378 h 3488494"/>
                <a:gd name="connsiteX77" fmla="*/ 2325672 w 3318614"/>
                <a:gd name="connsiteY77" fmla="*/ 3155956 h 3488494"/>
                <a:gd name="connsiteX78" fmla="*/ 2290838 w 3318614"/>
                <a:gd name="connsiteY78" fmla="*/ 2903407 h 3488494"/>
                <a:gd name="connsiteX79" fmla="*/ 2142792 w 3318614"/>
                <a:gd name="connsiteY79" fmla="*/ 2885990 h 3488494"/>
                <a:gd name="connsiteX80" fmla="*/ 1942495 w 3318614"/>
                <a:gd name="connsiteY80" fmla="*/ 3051453 h 3488494"/>
                <a:gd name="connsiteX81" fmla="*/ 1994746 w 3318614"/>
                <a:gd name="connsiteY81" fmla="*/ 3251750 h 3488494"/>
                <a:gd name="connsiteX82" fmla="*/ 2090540 w 3318614"/>
                <a:gd name="connsiteY82" fmla="*/ 3364961 h 3488494"/>
                <a:gd name="connsiteX83" fmla="*/ 2064415 w 3318614"/>
                <a:gd name="connsiteY83" fmla="*/ 3478173 h 3488494"/>
                <a:gd name="connsiteX84" fmla="*/ 2046998 w 3318614"/>
                <a:gd name="connsiteY84" fmla="*/ 3330127 h 3488494"/>
                <a:gd name="connsiteX85" fmla="*/ 1933786 w 3318614"/>
                <a:gd name="connsiteY85" fmla="*/ 3164664 h 3488494"/>
                <a:gd name="connsiteX86" fmla="*/ 1881535 w 3318614"/>
                <a:gd name="connsiteY86" fmla="*/ 3147247 h 3488494"/>
                <a:gd name="connsiteX87" fmla="*/ 1716072 w 3318614"/>
                <a:gd name="connsiteY87" fmla="*/ 3382378 h 3488494"/>
                <a:gd name="connsiteX88" fmla="*/ 1672529 w 3318614"/>
                <a:gd name="connsiteY88" fmla="*/ 3478173 h 3488494"/>
                <a:gd name="connsiteX89" fmla="*/ 1724780 w 3318614"/>
                <a:gd name="connsiteY89" fmla="*/ 3243041 h 3488494"/>
                <a:gd name="connsiteX90" fmla="*/ 1750906 w 3318614"/>
                <a:gd name="connsiteY90" fmla="*/ 3164664 h 3488494"/>
                <a:gd name="connsiteX91" fmla="*/ 1533192 w 3318614"/>
                <a:gd name="connsiteY91" fmla="*/ 3234333 h 3488494"/>
                <a:gd name="connsiteX92" fmla="*/ 1428689 w 3318614"/>
                <a:gd name="connsiteY92" fmla="*/ 3251750 h 3488494"/>
                <a:gd name="connsiteX93" fmla="*/ 1602860 w 3318614"/>
                <a:gd name="connsiteY93" fmla="*/ 3173373 h 3488494"/>
                <a:gd name="connsiteX94" fmla="*/ 1724780 w 3318614"/>
                <a:gd name="connsiteY94" fmla="*/ 3147247 h 3488494"/>
                <a:gd name="connsiteX95" fmla="*/ 1994746 w 3318614"/>
                <a:gd name="connsiteY95" fmla="*/ 2920824 h 3488494"/>
                <a:gd name="connsiteX96" fmla="*/ 2055706 w 3318614"/>
                <a:gd name="connsiteY96" fmla="*/ 2790196 h 3488494"/>
                <a:gd name="connsiteX97" fmla="*/ 1916369 w 3318614"/>
                <a:gd name="connsiteY97" fmla="*/ 2711818 h 3488494"/>
                <a:gd name="connsiteX98" fmla="*/ 1698655 w 3318614"/>
                <a:gd name="connsiteY98" fmla="*/ 2807613 h 3488494"/>
                <a:gd name="connsiteX99" fmla="*/ 1611569 w 3318614"/>
                <a:gd name="connsiteY99" fmla="*/ 2981784 h 3488494"/>
                <a:gd name="connsiteX100" fmla="*/ 1689946 w 3318614"/>
                <a:gd name="connsiteY100" fmla="*/ 3042744 h 3488494"/>
                <a:gd name="connsiteX101" fmla="*/ 1568026 w 3318614"/>
                <a:gd name="connsiteY101" fmla="*/ 3042744 h 3488494"/>
                <a:gd name="connsiteX102" fmla="*/ 1655112 w 3318614"/>
                <a:gd name="connsiteY102" fmla="*/ 2798904 h 3488494"/>
                <a:gd name="connsiteX103" fmla="*/ 1437398 w 3318614"/>
                <a:gd name="connsiteY103" fmla="*/ 2781487 h 3488494"/>
                <a:gd name="connsiteX104" fmla="*/ 1306769 w 3318614"/>
                <a:gd name="connsiteY104" fmla="*/ 2720527 h 3488494"/>
                <a:gd name="connsiteX105" fmla="*/ 1385146 w 3318614"/>
                <a:gd name="connsiteY105" fmla="*/ 2676984 h 3488494"/>
                <a:gd name="connsiteX106" fmla="*/ 1437398 w 3318614"/>
                <a:gd name="connsiteY106" fmla="*/ 2746653 h 3488494"/>
                <a:gd name="connsiteX107" fmla="*/ 1611569 w 3318614"/>
                <a:gd name="connsiteY107" fmla="*/ 2755361 h 3488494"/>
                <a:gd name="connsiteX108" fmla="*/ 1794449 w 3318614"/>
                <a:gd name="connsiteY108" fmla="*/ 2703110 h 3488494"/>
                <a:gd name="connsiteX109" fmla="*/ 1968620 w 3318614"/>
                <a:gd name="connsiteY109" fmla="*/ 2572481 h 3488494"/>
                <a:gd name="connsiteX110" fmla="*/ 1898952 w 3318614"/>
                <a:gd name="connsiteY110" fmla="*/ 2258973 h 3488494"/>
                <a:gd name="connsiteX111" fmla="*/ 1446106 w 3318614"/>
                <a:gd name="connsiteY111" fmla="*/ 1649373 h 3488494"/>
                <a:gd name="connsiteX112" fmla="*/ 1074097 w 3318614"/>
                <a:gd name="connsiteY112" fmla="*/ 1165253 h 3488494"/>
                <a:gd name="connsiteX113" fmla="*/ 916192 w 3318614"/>
                <a:gd name="connsiteY113" fmla="*/ 978169 h 3488494"/>
                <a:gd name="connsiteX114" fmla="*/ 644918 w 3318614"/>
                <a:gd name="connsiteY114" fmla="*/ 1013647 h 3488494"/>
                <a:gd name="connsiteX115" fmla="*/ 296575 w 3318614"/>
                <a:gd name="connsiteY115" fmla="*/ 1092024 h 3488494"/>
                <a:gd name="connsiteX116" fmla="*/ 483 w 3318614"/>
                <a:gd name="connsiteY116" fmla="*/ 1074607 h 3488494"/>
                <a:gd name="connsiteX117" fmla="*/ 235615 w 3318614"/>
                <a:gd name="connsiteY117" fmla="*/ 1065898 h 3488494"/>
                <a:gd name="connsiteX118" fmla="*/ 557832 w 3318614"/>
                <a:gd name="connsiteY118" fmla="*/ 996230 h 3488494"/>
                <a:gd name="connsiteX119" fmla="*/ 688460 w 3318614"/>
                <a:gd name="connsiteY119" fmla="*/ 970104 h 3488494"/>
                <a:gd name="connsiteX120" fmla="*/ 392369 w 3318614"/>
                <a:gd name="connsiteY120" fmla="*/ 856893 h 3488494"/>
                <a:gd name="connsiteX121" fmla="*/ 244323 w 3318614"/>
                <a:gd name="connsiteY121" fmla="*/ 717556 h 3488494"/>
                <a:gd name="connsiteX122" fmla="*/ 165946 w 3318614"/>
                <a:gd name="connsiteY122" fmla="*/ 465007 h 3488494"/>
                <a:gd name="connsiteX123" fmla="*/ 279158 w 3318614"/>
                <a:gd name="connsiteY123" fmla="*/ 647887 h 3488494"/>
                <a:gd name="connsiteX124" fmla="*/ 374952 w 3318614"/>
                <a:gd name="connsiteY124" fmla="*/ 822058 h 3488494"/>
                <a:gd name="connsiteX125" fmla="*/ 679752 w 3318614"/>
                <a:gd name="connsiteY125" fmla="*/ 900436 h 3488494"/>
                <a:gd name="connsiteX126" fmla="*/ 766838 w 3318614"/>
                <a:gd name="connsiteY126" fmla="*/ 839476 h 3488494"/>
                <a:gd name="connsiteX127" fmla="*/ 618792 w 3318614"/>
                <a:gd name="connsiteY127" fmla="*/ 456298 h 3488494"/>
                <a:gd name="connsiteX128" fmla="*/ 507165 w 3318614"/>
                <a:gd name="connsiteY128" fmla="*/ 239240 h 3488494"/>
                <a:gd name="connsiteX129" fmla="*/ 538603 w 3318614"/>
                <a:gd name="connsiteY129" fmla="*/ 1071 h 3488494"/>
                <a:gd name="connsiteX130" fmla="*/ 609600 w 3318614"/>
                <a:gd name="connsiteY130" fmla="*/ 261680 h 3488494"/>
                <a:gd name="connsiteX131" fmla="*/ 878364 w 3318614"/>
                <a:gd name="connsiteY131" fmla="*/ 809182 h 3488494"/>
                <a:gd name="connsiteX132" fmla="*/ 786330 w 3318614"/>
                <a:gd name="connsiteY132" fmla="*/ 208587 h 3488494"/>
                <a:gd name="connsiteX133" fmla="*/ 932813 w 3318614"/>
                <a:gd name="connsiteY133" fmla="*/ 12405 h 3488494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59551 w 3318614"/>
                <a:gd name="connsiteY2" fmla="*/ 47529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942214 w 3318614"/>
                <a:gd name="connsiteY0" fmla="*/ 614286 h 3540840"/>
                <a:gd name="connsiteX1" fmla="*/ 1317819 w 3318614"/>
                <a:gd name="connsiteY1" fmla="*/ 14575 h 3540840"/>
                <a:gd name="connsiteX2" fmla="*/ 1198621 w 3318614"/>
                <a:gd name="connsiteY2" fmla="*/ 413429 h 3540840"/>
                <a:gd name="connsiteX3" fmla="*/ 1013152 w 3318614"/>
                <a:gd name="connsiteY3" fmla="*/ 886895 h 3540840"/>
                <a:gd name="connsiteX4" fmla="*/ 1779263 w 3318614"/>
                <a:gd name="connsiteY4" fmla="*/ 2048252 h 3540840"/>
                <a:gd name="connsiteX5" fmla="*/ 2064415 w 3318614"/>
                <a:gd name="connsiteY5" fmla="*/ 2328736 h 3540840"/>
                <a:gd name="connsiteX6" fmla="*/ 2290838 w 3318614"/>
                <a:gd name="connsiteY6" fmla="*/ 2250359 h 3540840"/>
                <a:gd name="connsiteX7" fmla="*/ 2473718 w 3318614"/>
                <a:gd name="connsiteY7" fmla="*/ 2093604 h 3540840"/>
                <a:gd name="connsiteX8" fmla="*/ 2508552 w 3318614"/>
                <a:gd name="connsiteY8" fmla="*/ 1771387 h 3540840"/>
                <a:gd name="connsiteX9" fmla="*/ 2543386 w 3318614"/>
                <a:gd name="connsiteY9" fmla="*/ 2032644 h 3540840"/>
                <a:gd name="connsiteX10" fmla="*/ 2508552 w 3318614"/>
                <a:gd name="connsiteY10" fmla="*/ 2137147 h 3540840"/>
                <a:gd name="connsiteX11" fmla="*/ 2752392 w 3318614"/>
                <a:gd name="connsiteY11" fmla="*/ 1962976 h 3540840"/>
                <a:gd name="connsiteX12" fmla="*/ 2839478 w 3318614"/>
                <a:gd name="connsiteY12" fmla="*/ 1893307 h 3540840"/>
                <a:gd name="connsiteX13" fmla="*/ 2717558 w 3318614"/>
                <a:gd name="connsiteY13" fmla="*/ 2067479 h 3540840"/>
                <a:gd name="connsiteX14" fmla="*/ 2665306 w 3318614"/>
                <a:gd name="connsiteY14" fmla="*/ 2111022 h 3540840"/>
                <a:gd name="connsiteX15" fmla="*/ 2848186 w 3318614"/>
                <a:gd name="connsiteY15" fmla="*/ 2041353 h 3540840"/>
                <a:gd name="connsiteX16" fmla="*/ 2874312 w 3318614"/>
                <a:gd name="connsiteY16" fmla="*/ 2023936 h 3540840"/>
                <a:gd name="connsiteX17" fmla="*/ 2769809 w 3318614"/>
                <a:gd name="connsiteY17" fmla="*/ 2111022 h 3540840"/>
                <a:gd name="connsiteX18" fmla="*/ 2595638 w 3318614"/>
                <a:gd name="connsiteY18" fmla="*/ 2137147 h 3540840"/>
                <a:gd name="connsiteX19" fmla="*/ 2404049 w 3318614"/>
                <a:gd name="connsiteY19" fmla="*/ 2267776 h 3540840"/>
                <a:gd name="connsiteX20" fmla="*/ 2421466 w 3318614"/>
                <a:gd name="connsiteY20" fmla="*/ 2441947 h 3540840"/>
                <a:gd name="connsiteX21" fmla="*/ 2552095 w 3318614"/>
                <a:gd name="connsiteY21" fmla="*/ 2485490 h 3540840"/>
                <a:gd name="connsiteX22" fmla="*/ 2726266 w 3318614"/>
                <a:gd name="connsiteY22" fmla="*/ 2415822 h 3540840"/>
                <a:gd name="connsiteX23" fmla="*/ 2856895 w 3318614"/>
                <a:gd name="connsiteY23" fmla="*/ 2407113 h 3540840"/>
                <a:gd name="connsiteX24" fmla="*/ 2891729 w 3318614"/>
                <a:gd name="connsiteY24" fmla="*/ 2293902 h 3540840"/>
                <a:gd name="connsiteX25" fmla="*/ 2883020 w 3318614"/>
                <a:gd name="connsiteY25" fmla="*/ 2128439 h 3540840"/>
                <a:gd name="connsiteX26" fmla="*/ 3048483 w 3318614"/>
                <a:gd name="connsiteY26" fmla="*/ 2050062 h 3540840"/>
                <a:gd name="connsiteX27" fmla="*/ 2926563 w 3318614"/>
                <a:gd name="connsiteY27" fmla="*/ 2137147 h 3540840"/>
                <a:gd name="connsiteX28" fmla="*/ 2917855 w 3318614"/>
                <a:gd name="connsiteY28" fmla="*/ 2224233 h 3540840"/>
                <a:gd name="connsiteX29" fmla="*/ 2935272 w 3318614"/>
                <a:gd name="connsiteY29" fmla="*/ 2372279 h 3540840"/>
                <a:gd name="connsiteX30" fmla="*/ 2943980 w 3318614"/>
                <a:gd name="connsiteY30" fmla="*/ 2415822 h 3540840"/>
                <a:gd name="connsiteX31" fmla="*/ 3046427 w 3318614"/>
                <a:gd name="connsiteY31" fmla="*/ 2349870 h 3540840"/>
                <a:gd name="connsiteX32" fmla="*/ 3074609 w 3318614"/>
                <a:gd name="connsiteY32" fmla="*/ 2189399 h 3540840"/>
                <a:gd name="connsiteX33" fmla="*/ 3092026 w 3318614"/>
                <a:gd name="connsiteY33" fmla="*/ 2398404 h 3540840"/>
                <a:gd name="connsiteX34" fmla="*/ 3013649 w 3318614"/>
                <a:gd name="connsiteY34" fmla="*/ 2476782 h 3540840"/>
                <a:gd name="connsiteX35" fmla="*/ 2752392 w 3318614"/>
                <a:gd name="connsiteY35" fmla="*/ 2441947 h 3540840"/>
                <a:gd name="connsiteX36" fmla="*/ 2560803 w 3318614"/>
                <a:gd name="connsiteY36" fmla="*/ 2598702 h 3540840"/>
                <a:gd name="connsiteX37" fmla="*/ 2595638 w 3318614"/>
                <a:gd name="connsiteY37" fmla="*/ 2720622 h 3540840"/>
                <a:gd name="connsiteX38" fmla="*/ 2743683 w 3318614"/>
                <a:gd name="connsiteY38" fmla="*/ 2807707 h 3540840"/>
                <a:gd name="connsiteX39" fmla="*/ 2856895 w 3318614"/>
                <a:gd name="connsiteY39" fmla="*/ 2781582 h 3540840"/>
                <a:gd name="connsiteX40" fmla="*/ 3022358 w 3318614"/>
                <a:gd name="connsiteY40" fmla="*/ 2642244 h 3540840"/>
                <a:gd name="connsiteX41" fmla="*/ 3118152 w 3318614"/>
                <a:gd name="connsiteY41" fmla="*/ 2563867 h 3540840"/>
                <a:gd name="connsiteX42" fmla="*/ 3205238 w 3318614"/>
                <a:gd name="connsiteY42" fmla="*/ 2624827 h 3540840"/>
                <a:gd name="connsiteX43" fmla="*/ 3109443 w 3318614"/>
                <a:gd name="connsiteY43" fmla="*/ 2616119 h 3540840"/>
                <a:gd name="connsiteX44" fmla="*/ 3004940 w 3318614"/>
                <a:gd name="connsiteY44" fmla="*/ 2755456 h 3540840"/>
                <a:gd name="connsiteX45" fmla="*/ 3187820 w 3318614"/>
                <a:gd name="connsiteY45" fmla="*/ 2755456 h 3540840"/>
                <a:gd name="connsiteX46" fmla="*/ 3318449 w 3318614"/>
                <a:gd name="connsiteY46" fmla="*/ 2807707 h 3540840"/>
                <a:gd name="connsiteX47" fmla="*/ 3161695 w 3318614"/>
                <a:gd name="connsiteY47" fmla="*/ 2790290 h 3540840"/>
                <a:gd name="connsiteX48" fmla="*/ 2909146 w 3318614"/>
                <a:gd name="connsiteY48" fmla="*/ 2851250 h 3540840"/>
                <a:gd name="connsiteX49" fmla="*/ 2952689 w 3318614"/>
                <a:gd name="connsiteY49" fmla="*/ 2851250 h 3540840"/>
                <a:gd name="connsiteX50" fmla="*/ 3085889 w 3318614"/>
                <a:gd name="connsiteY50" fmla="*/ 2996496 h 3540840"/>
                <a:gd name="connsiteX51" fmla="*/ 3013649 w 3318614"/>
                <a:gd name="connsiteY51" fmla="*/ 3156050 h 3540840"/>
                <a:gd name="connsiteX52" fmla="*/ 2999167 w 3318614"/>
                <a:gd name="connsiteY52" fmla="*/ 3018373 h 3540840"/>
                <a:gd name="connsiteX53" fmla="*/ 2813352 w 3318614"/>
                <a:gd name="connsiteY53" fmla="*/ 2842542 h 3540840"/>
                <a:gd name="connsiteX54" fmla="*/ 2726266 w 3318614"/>
                <a:gd name="connsiteY54" fmla="*/ 2833833 h 3540840"/>
                <a:gd name="connsiteX55" fmla="*/ 2848186 w 3318614"/>
                <a:gd name="connsiteY55" fmla="*/ 3034130 h 3540840"/>
                <a:gd name="connsiteX56" fmla="*/ 2943980 w 3318614"/>
                <a:gd name="connsiteY56" fmla="*/ 3121216 h 3540840"/>
                <a:gd name="connsiteX57" fmla="*/ 2978815 w 3318614"/>
                <a:gd name="connsiteY57" fmla="*/ 3077673 h 3540840"/>
                <a:gd name="connsiteX58" fmla="*/ 2961398 w 3318614"/>
                <a:gd name="connsiteY58" fmla="*/ 3182176 h 3540840"/>
                <a:gd name="connsiteX59" fmla="*/ 2769809 w 3318614"/>
                <a:gd name="connsiteY59" fmla="*/ 3095090 h 3540840"/>
                <a:gd name="connsiteX60" fmla="*/ 2656598 w 3318614"/>
                <a:gd name="connsiteY60" fmla="*/ 2868667 h 3540840"/>
                <a:gd name="connsiteX61" fmla="*/ 2491135 w 3318614"/>
                <a:gd name="connsiteY61" fmla="*/ 2825124 h 3540840"/>
                <a:gd name="connsiteX62" fmla="*/ 2386632 w 3318614"/>
                <a:gd name="connsiteY62" fmla="*/ 2912210 h 3540840"/>
                <a:gd name="connsiteX63" fmla="*/ 2412758 w 3318614"/>
                <a:gd name="connsiteY63" fmla="*/ 3095090 h 3540840"/>
                <a:gd name="connsiteX64" fmla="*/ 2525969 w 3318614"/>
                <a:gd name="connsiteY64" fmla="*/ 3243136 h 3540840"/>
                <a:gd name="connsiteX65" fmla="*/ 2900438 w 3318614"/>
                <a:gd name="connsiteY65" fmla="*/ 3452142 h 3540840"/>
                <a:gd name="connsiteX66" fmla="*/ 2543386 w 3318614"/>
                <a:gd name="connsiteY66" fmla="*/ 3312804 h 3540840"/>
                <a:gd name="connsiteX67" fmla="*/ 2499843 w 3318614"/>
                <a:gd name="connsiteY67" fmla="*/ 3399890 h 3540840"/>
                <a:gd name="connsiteX68" fmla="*/ 2534678 w 3318614"/>
                <a:gd name="connsiteY68" fmla="*/ 3504393 h 3540840"/>
                <a:gd name="connsiteX69" fmla="*/ 2639180 w 3318614"/>
                <a:gd name="connsiteY69" fmla="*/ 3539227 h 3540840"/>
                <a:gd name="connsiteX70" fmla="*/ 2482426 w 3318614"/>
                <a:gd name="connsiteY70" fmla="*/ 3513102 h 3540840"/>
                <a:gd name="connsiteX71" fmla="*/ 2473718 w 3318614"/>
                <a:gd name="connsiteY71" fmla="*/ 3330222 h 3540840"/>
                <a:gd name="connsiteX72" fmla="*/ 2386632 w 3318614"/>
                <a:gd name="connsiteY72" fmla="*/ 3156050 h 3540840"/>
                <a:gd name="connsiteX73" fmla="*/ 2316963 w 3318614"/>
                <a:gd name="connsiteY73" fmla="*/ 3321513 h 3540840"/>
                <a:gd name="connsiteX74" fmla="*/ 2238586 w 3318614"/>
                <a:gd name="connsiteY74" fmla="*/ 3443433 h 3540840"/>
                <a:gd name="connsiteX75" fmla="*/ 2290838 w 3318614"/>
                <a:gd name="connsiteY75" fmla="*/ 3521810 h 3540840"/>
                <a:gd name="connsiteX76" fmla="*/ 2195043 w 3318614"/>
                <a:gd name="connsiteY76" fmla="*/ 3434724 h 3540840"/>
                <a:gd name="connsiteX77" fmla="*/ 2325672 w 3318614"/>
                <a:gd name="connsiteY77" fmla="*/ 3208302 h 3540840"/>
                <a:gd name="connsiteX78" fmla="*/ 2290838 w 3318614"/>
                <a:gd name="connsiteY78" fmla="*/ 2955753 h 3540840"/>
                <a:gd name="connsiteX79" fmla="*/ 2142792 w 3318614"/>
                <a:gd name="connsiteY79" fmla="*/ 2938336 h 3540840"/>
                <a:gd name="connsiteX80" fmla="*/ 1942495 w 3318614"/>
                <a:gd name="connsiteY80" fmla="*/ 3103799 h 3540840"/>
                <a:gd name="connsiteX81" fmla="*/ 1994746 w 3318614"/>
                <a:gd name="connsiteY81" fmla="*/ 3304096 h 3540840"/>
                <a:gd name="connsiteX82" fmla="*/ 2090540 w 3318614"/>
                <a:gd name="connsiteY82" fmla="*/ 3417307 h 3540840"/>
                <a:gd name="connsiteX83" fmla="*/ 2064415 w 3318614"/>
                <a:gd name="connsiteY83" fmla="*/ 3530519 h 3540840"/>
                <a:gd name="connsiteX84" fmla="*/ 2046998 w 3318614"/>
                <a:gd name="connsiteY84" fmla="*/ 3382473 h 3540840"/>
                <a:gd name="connsiteX85" fmla="*/ 1933786 w 3318614"/>
                <a:gd name="connsiteY85" fmla="*/ 3217010 h 3540840"/>
                <a:gd name="connsiteX86" fmla="*/ 1881535 w 3318614"/>
                <a:gd name="connsiteY86" fmla="*/ 3199593 h 3540840"/>
                <a:gd name="connsiteX87" fmla="*/ 1716072 w 3318614"/>
                <a:gd name="connsiteY87" fmla="*/ 3434724 h 3540840"/>
                <a:gd name="connsiteX88" fmla="*/ 1672529 w 3318614"/>
                <a:gd name="connsiteY88" fmla="*/ 3530519 h 3540840"/>
                <a:gd name="connsiteX89" fmla="*/ 1724780 w 3318614"/>
                <a:gd name="connsiteY89" fmla="*/ 3295387 h 3540840"/>
                <a:gd name="connsiteX90" fmla="*/ 1750906 w 3318614"/>
                <a:gd name="connsiteY90" fmla="*/ 3217010 h 3540840"/>
                <a:gd name="connsiteX91" fmla="*/ 1533192 w 3318614"/>
                <a:gd name="connsiteY91" fmla="*/ 3286679 h 3540840"/>
                <a:gd name="connsiteX92" fmla="*/ 1428689 w 3318614"/>
                <a:gd name="connsiteY92" fmla="*/ 3304096 h 3540840"/>
                <a:gd name="connsiteX93" fmla="*/ 1602860 w 3318614"/>
                <a:gd name="connsiteY93" fmla="*/ 3225719 h 3540840"/>
                <a:gd name="connsiteX94" fmla="*/ 1724780 w 3318614"/>
                <a:gd name="connsiteY94" fmla="*/ 3199593 h 3540840"/>
                <a:gd name="connsiteX95" fmla="*/ 1994746 w 3318614"/>
                <a:gd name="connsiteY95" fmla="*/ 2973170 h 3540840"/>
                <a:gd name="connsiteX96" fmla="*/ 2055706 w 3318614"/>
                <a:gd name="connsiteY96" fmla="*/ 2842542 h 3540840"/>
                <a:gd name="connsiteX97" fmla="*/ 1916369 w 3318614"/>
                <a:gd name="connsiteY97" fmla="*/ 2764164 h 3540840"/>
                <a:gd name="connsiteX98" fmla="*/ 1698655 w 3318614"/>
                <a:gd name="connsiteY98" fmla="*/ 2859959 h 3540840"/>
                <a:gd name="connsiteX99" fmla="*/ 1611569 w 3318614"/>
                <a:gd name="connsiteY99" fmla="*/ 3034130 h 3540840"/>
                <a:gd name="connsiteX100" fmla="*/ 1689946 w 3318614"/>
                <a:gd name="connsiteY100" fmla="*/ 3095090 h 3540840"/>
                <a:gd name="connsiteX101" fmla="*/ 1568026 w 3318614"/>
                <a:gd name="connsiteY101" fmla="*/ 3095090 h 3540840"/>
                <a:gd name="connsiteX102" fmla="*/ 1655112 w 3318614"/>
                <a:gd name="connsiteY102" fmla="*/ 2851250 h 3540840"/>
                <a:gd name="connsiteX103" fmla="*/ 1437398 w 3318614"/>
                <a:gd name="connsiteY103" fmla="*/ 2833833 h 3540840"/>
                <a:gd name="connsiteX104" fmla="*/ 1306769 w 3318614"/>
                <a:gd name="connsiteY104" fmla="*/ 2772873 h 3540840"/>
                <a:gd name="connsiteX105" fmla="*/ 1385146 w 3318614"/>
                <a:gd name="connsiteY105" fmla="*/ 2729330 h 3540840"/>
                <a:gd name="connsiteX106" fmla="*/ 1437398 w 3318614"/>
                <a:gd name="connsiteY106" fmla="*/ 2798999 h 3540840"/>
                <a:gd name="connsiteX107" fmla="*/ 1611569 w 3318614"/>
                <a:gd name="connsiteY107" fmla="*/ 2807707 h 3540840"/>
                <a:gd name="connsiteX108" fmla="*/ 1794449 w 3318614"/>
                <a:gd name="connsiteY108" fmla="*/ 2755456 h 3540840"/>
                <a:gd name="connsiteX109" fmla="*/ 1968620 w 3318614"/>
                <a:gd name="connsiteY109" fmla="*/ 2624827 h 3540840"/>
                <a:gd name="connsiteX110" fmla="*/ 1898952 w 3318614"/>
                <a:gd name="connsiteY110" fmla="*/ 2311319 h 3540840"/>
                <a:gd name="connsiteX111" fmla="*/ 1446106 w 3318614"/>
                <a:gd name="connsiteY111" fmla="*/ 1701719 h 3540840"/>
                <a:gd name="connsiteX112" fmla="*/ 1074097 w 3318614"/>
                <a:gd name="connsiteY112" fmla="*/ 1217599 h 3540840"/>
                <a:gd name="connsiteX113" fmla="*/ 916192 w 3318614"/>
                <a:gd name="connsiteY113" fmla="*/ 1030515 h 3540840"/>
                <a:gd name="connsiteX114" fmla="*/ 644918 w 3318614"/>
                <a:gd name="connsiteY114" fmla="*/ 1065993 h 3540840"/>
                <a:gd name="connsiteX115" fmla="*/ 296575 w 3318614"/>
                <a:gd name="connsiteY115" fmla="*/ 1144370 h 3540840"/>
                <a:gd name="connsiteX116" fmla="*/ 483 w 3318614"/>
                <a:gd name="connsiteY116" fmla="*/ 1126953 h 3540840"/>
                <a:gd name="connsiteX117" fmla="*/ 235615 w 3318614"/>
                <a:gd name="connsiteY117" fmla="*/ 1118244 h 3540840"/>
                <a:gd name="connsiteX118" fmla="*/ 557832 w 3318614"/>
                <a:gd name="connsiteY118" fmla="*/ 1048576 h 3540840"/>
                <a:gd name="connsiteX119" fmla="*/ 688460 w 3318614"/>
                <a:gd name="connsiteY119" fmla="*/ 1022450 h 3540840"/>
                <a:gd name="connsiteX120" fmla="*/ 392369 w 3318614"/>
                <a:gd name="connsiteY120" fmla="*/ 909239 h 3540840"/>
                <a:gd name="connsiteX121" fmla="*/ 244323 w 3318614"/>
                <a:gd name="connsiteY121" fmla="*/ 769902 h 3540840"/>
                <a:gd name="connsiteX122" fmla="*/ 165946 w 3318614"/>
                <a:gd name="connsiteY122" fmla="*/ 517353 h 3540840"/>
                <a:gd name="connsiteX123" fmla="*/ 279158 w 3318614"/>
                <a:gd name="connsiteY123" fmla="*/ 700233 h 3540840"/>
                <a:gd name="connsiteX124" fmla="*/ 374952 w 3318614"/>
                <a:gd name="connsiteY124" fmla="*/ 874404 h 3540840"/>
                <a:gd name="connsiteX125" fmla="*/ 679752 w 3318614"/>
                <a:gd name="connsiteY125" fmla="*/ 952782 h 3540840"/>
                <a:gd name="connsiteX126" fmla="*/ 766838 w 3318614"/>
                <a:gd name="connsiteY126" fmla="*/ 891822 h 3540840"/>
                <a:gd name="connsiteX127" fmla="*/ 618792 w 3318614"/>
                <a:gd name="connsiteY127" fmla="*/ 508644 h 3540840"/>
                <a:gd name="connsiteX128" fmla="*/ 507165 w 3318614"/>
                <a:gd name="connsiteY128" fmla="*/ 291586 h 3540840"/>
                <a:gd name="connsiteX129" fmla="*/ 538603 w 3318614"/>
                <a:gd name="connsiteY129" fmla="*/ 53417 h 3540840"/>
                <a:gd name="connsiteX130" fmla="*/ 609600 w 3318614"/>
                <a:gd name="connsiteY130" fmla="*/ 314026 h 3540840"/>
                <a:gd name="connsiteX131" fmla="*/ 878364 w 3318614"/>
                <a:gd name="connsiteY131" fmla="*/ 861528 h 3540840"/>
                <a:gd name="connsiteX132" fmla="*/ 786330 w 3318614"/>
                <a:gd name="connsiteY132" fmla="*/ 260933 h 3540840"/>
                <a:gd name="connsiteX133" fmla="*/ 932813 w 3318614"/>
                <a:gd name="connsiteY133" fmla="*/ 64751 h 3540840"/>
                <a:gd name="connsiteX0" fmla="*/ 942214 w 3318614"/>
                <a:gd name="connsiteY0" fmla="*/ 601198 h 3527752"/>
                <a:gd name="connsiteX1" fmla="*/ 1130786 w 3318614"/>
                <a:gd name="connsiteY1" fmla="*/ 277391 h 3527752"/>
                <a:gd name="connsiteX2" fmla="*/ 1317819 w 3318614"/>
                <a:gd name="connsiteY2" fmla="*/ 1487 h 3527752"/>
                <a:gd name="connsiteX3" fmla="*/ 1198621 w 3318614"/>
                <a:gd name="connsiteY3" fmla="*/ 400341 h 3527752"/>
                <a:gd name="connsiteX4" fmla="*/ 1013152 w 3318614"/>
                <a:gd name="connsiteY4" fmla="*/ 873807 h 3527752"/>
                <a:gd name="connsiteX5" fmla="*/ 1779263 w 3318614"/>
                <a:gd name="connsiteY5" fmla="*/ 2035164 h 3527752"/>
                <a:gd name="connsiteX6" fmla="*/ 2064415 w 3318614"/>
                <a:gd name="connsiteY6" fmla="*/ 2315648 h 3527752"/>
                <a:gd name="connsiteX7" fmla="*/ 2290838 w 3318614"/>
                <a:gd name="connsiteY7" fmla="*/ 2237271 h 3527752"/>
                <a:gd name="connsiteX8" fmla="*/ 2473718 w 3318614"/>
                <a:gd name="connsiteY8" fmla="*/ 2080516 h 3527752"/>
                <a:gd name="connsiteX9" fmla="*/ 2508552 w 3318614"/>
                <a:gd name="connsiteY9" fmla="*/ 1758299 h 3527752"/>
                <a:gd name="connsiteX10" fmla="*/ 2543386 w 3318614"/>
                <a:gd name="connsiteY10" fmla="*/ 2019556 h 3527752"/>
                <a:gd name="connsiteX11" fmla="*/ 2508552 w 3318614"/>
                <a:gd name="connsiteY11" fmla="*/ 2124059 h 3527752"/>
                <a:gd name="connsiteX12" fmla="*/ 2752392 w 3318614"/>
                <a:gd name="connsiteY12" fmla="*/ 1949888 h 3527752"/>
                <a:gd name="connsiteX13" fmla="*/ 2839478 w 3318614"/>
                <a:gd name="connsiteY13" fmla="*/ 1880219 h 3527752"/>
                <a:gd name="connsiteX14" fmla="*/ 2717558 w 3318614"/>
                <a:gd name="connsiteY14" fmla="*/ 2054391 h 3527752"/>
                <a:gd name="connsiteX15" fmla="*/ 2665306 w 3318614"/>
                <a:gd name="connsiteY15" fmla="*/ 2097934 h 3527752"/>
                <a:gd name="connsiteX16" fmla="*/ 2848186 w 3318614"/>
                <a:gd name="connsiteY16" fmla="*/ 2028265 h 3527752"/>
                <a:gd name="connsiteX17" fmla="*/ 2874312 w 3318614"/>
                <a:gd name="connsiteY17" fmla="*/ 2010848 h 3527752"/>
                <a:gd name="connsiteX18" fmla="*/ 2769809 w 3318614"/>
                <a:gd name="connsiteY18" fmla="*/ 2097934 h 3527752"/>
                <a:gd name="connsiteX19" fmla="*/ 2595638 w 3318614"/>
                <a:gd name="connsiteY19" fmla="*/ 2124059 h 3527752"/>
                <a:gd name="connsiteX20" fmla="*/ 2404049 w 3318614"/>
                <a:gd name="connsiteY20" fmla="*/ 2254688 h 3527752"/>
                <a:gd name="connsiteX21" fmla="*/ 2421466 w 3318614"/>
                <a:gd name="connsiteY21" fmla="*/ 2428859 h 3527752"/>
                <a:gd name="connsiteX22" fmla="*/ 2552095 w 3318614"/>
                <a:gd name="connsiteY22" fmla="*/ 2472402 h 3527752"/>
                <a:gd name="connsiteX23" fmla="*/ 2726266 w 3318614"/>
                <a:gd name="connsiteY23" fmla="*/ 2402734 h 3527752"/>
                <a:gd name="connsiteX24" fmla="*/ 2856895 w 3318614"/>
                <a:gd name="connsiteY24" fmla="*/ 2394025 h 3527752"/>
                <a:gd name="connsiteX25" fmla="*/ 2891729 w 3318614"/>
                <a:gd name="connsiteY25" fmla="*/ 2280814 h 3527752"/>
                <a:gd name="connsiteX26" fmla="*/ 2883020 w 3318614"/>
                <a:gd name="connsiteY26" fmla="*/ 2115351 h 3527752"/>
                <a:gd name="connsiteX27" fmla="*/ 3048483 w 3318614"/>
                <a:gd name="connsiteY27" fmla="*/ 2036974 h 3527752"/>
                <a:gd name="connsiteX28" fmla="*/ 2926563 w 3318614"/>
                <a:gd name="connsiteY28" fmla="*/ 2124059 h 3527752"/>
                <a:gd name="connsiteX29" fmla="*/ 2917855 w 3318614"/>
                <a:gd name="connsiteY29" fmla="*/ 2211145 h 3527752"/>
                <a:gd name="connsiteX30" fmla="*/ 2935272 w 3318614"/>
                <a:gd name="connsiteY30" fmla="*/ 2359191 h 3527752"/>
                <a:gd name="connsiteX31" fmla="*/ 2943980 w 3318614"/>
                <a:gd name="connsiteY31" fmla="*/ 2402734 h 3527752"/>
                <a:gd name="connsiteX32" fmla="*/ 3046427 w 3318614"/>
                <a:gd name="connsiteY32" fmla="*/ 2336782 h 3527752"/>
                <a:gd name="connsiteX33" fmla="*/ 3074609 w 3318614"/>
                <a:gd name="connsiteY33" fmla="*/ 2176311 h 3527752"/>
                <a:gd name="connsiteX34" fmla="*/ 3092026 w 3318614"/>
                <a:gd name="connsiteY34" fmla="*/ 2385316 h 3527752"/>
                <a:gd name="connsiteX35" fmla="*/ 3013649 w 3318614"/>
                <a:gd name="connsiteY35" fmla="*/ 2463694 h 3527752"/>
                <a:gd name="connsiteX36" fmla="*/ 2752392 w 3318614"/>
                <a:gd name="connsiteY36" fmla="*/ 2428859 h 3527752"/>
                <a:gd name="connsiteX37" fmla="*/ 2560803 w 3318614"/>
                <a:gd name="connsiteY37" fmla="*/ 2585614 h 3527752"/>
                <a:gd name="connsiteX38" fmla="*/ 2595638 w 3318614"/>
                <a:gd name="connsiteY38" fmla="*/ 2707534 h 3527752"/>
                <a:gd name="connsiteX39" fmla="*/ 2743683 w 3318614"/>
                <a:gd name="connsiteY39" fmla="*/ 2794619 h 3527752"/>
                <a:gd name="connsiteX40" fmla="*/ 2856895 w 3318614"/>
                <a:gd name="connsiteY40" fmla="*/ 2768494 h 3527752"/>
                <a:gd name="connsiteX41" fmla="*/ 3022358 w 3318614"/>
                <a:gd name="connsiteY41" fmla="*/ 2629156 h 3527752"/>
                <a:gd name="connsiteX42" fmla="*/ 3118152 w 3318614"/>
                <a:gd name="connsiteY42" fmla="*/ 2550779 h 3527752"/>
                <a:gd name="connsiteX43" fmla="*/ 3205238 w 3318614"/>
                <a:gd name="connsiteY43" fmla="*/ 2611739 h 3527752"/>
                <a:gd name="connsiteX44" fmla="*/ 3109443 w 3318614"/>
                <a:gd name="connsiteY44" fmla="*/ 2603031 h 3527752"/>
                <a:gd name="connsiteX45" fmla="*/ 3004940 w 3318614"/>
                <a:gd name="connsiteY45" fmla="*/ 2742368 h 3527752"/>
                <a:gd name="connsiteX46" fmla="*/ 3187820 w 3318614"/>
                <a:gd name="connsiteY46" fmla="*/ 2742368 h 3527752"/>
                <a:gd name="connsiteX47" fmla="*/ 3318449 w 3318614"/>
                <a:gd name="connsiteY47" fmla="*/ 2794619 h 3527752"/>
                <a:gd name="connsiteX48" fmla="*/ 3161695 w 3318614"/>
                <a:gd name="connsiteY48" fmla="*/ 2777202 h 3527752"/>
                <a:gd name="connsiteX49" fmla="*/ 2909146 w 3318614"/>
                <a:gd name="connsiteY49" fmla="*/ 2838162 h 3527752"/>
                <a:gd name="connsiteX50" fmla="*/ 2952689 w 3318614"/>
                <a:gd name="connsiteY50" fmla="*/ 2838162 h 3527752"/>
                <a:gd name="connsiteX51" fmla="*/ 3085889 w 3318614"/>
                <a:gd name="connsiteY51" fmla="*/ 2983408 h 3527752"/>
                <a:gd name="connsiteX52" fmla="*/ 3013649 w 3318614"/>
                <a:gd name="connsiteY52" fmla="*/ 3142962 h 3527752"/>
                <a:gd name="connsiteX53" fmla="*/ 2999167 w 3318614"/>
                <a:gd name="connsiteY53" fmla="*/ 3005285 h 3527752"/>
                <a:gd name="connsiteX54" fmla="*/ 2813352 w 3318614"/>
                <a:gd name="connsiteY54" fmla="*/ 2829454 h 3527752"/>
                <a:gd name="connsiteX55" fmla="*/ 2726266 w 3318614"/>
                <a:gd name="connsiteY55" fmla="*/ 2820745 h 3527752"/>
                <a:gd name="connsiteX56" fmla="*/ 2848186 w 3318614"/>
                <a:gd name="connsiteY56" fmla="*/ 3021042 h 3527752"/>
                <a:gd name="connsiteX57" fmla="*/ 2943980 w 3318614"/>
                <a:gd name="connsiteY57" fmla="*/ 3108128 h 3527752"/>
                <a:gd name="connsiteX58" fmla="*/ 2978815 w 3318614"/>
                <a:gd name="connsiteY58" fmla="*/ 3064585 h 3527752"/>
                <a:gd name="connsiteX59" fmla="*/ 2961398 w 3318614"/>
                <a:gd name="connsiteY59" fmla="*/ 3169088 h 3527752"/>
                <a:gd name="connsiteX60" fmla="*/ 2769809 w 3318614"/>
                <a:gd name="connsiteY60" fmla="*/ 3082002 h 3527752"/>
                <a:gd name="connsiteX61" fmla="*/ 2656598 w 3318614"/>
                <a:gd name="connsiteY61" fmla="*/ 2855579 h 3527752"/>
                <a:gd name="connsiteX62" fmla="*/ 2491135 w 3318614"/>
                <a:gd name="connsiteY62" fmla="*/ 2812036 h 3527752"/>
                <a:gd name="connsiteX63" fmla="*/ 2386632 w 3318614"/>
                <a:gd name="connsiteY63" fmla="*/ 2899122 h 3527752"/>
                <a:gd name="connsiteX64" fmla="*/ 2412758 w 3318614"/>
                <a:gd name="connsiteY64" fmla="*/ 3082002 h 3527752"/>
                <a:gd name="connsiteX65" fmla="*/ 2525969 w 3318614"/>
                <a:gd name="connsiteY65" fmla="*/ 3230048 h 3527752"/>
                <a:gd name="connsiteX66" fmla="*/ 2900438 w 3318614"/>
                <a:gd name="connsiteY66" fmla="*/ 3439054 h 3527752"/>
                <a:gd name="connsiteX67" fmla="*/ 2543386 w 3318614"/>
                <a:gd name="connsiteY67" fmla="*/ 3299716 h 3527752"/>
                <a:gd name="connsiteX68" fmla="*/ 2499843 w 3318614"/>
                <a:gd name="connsiteY68" fmla="*/ 3386802 h 3527752"/>
                <a:gd name="connsiteX69" fmla="*/ 2534678 w 3318614"/>
                <a:gd name="connsiteY69" fmla="*/ 3491305 h 3527752"/>
                <a:gd name="connsiteX70" fmla="*/ 2639180 w 3318614"/>
                <a:gd name="connsiteY70" fmla="*/ 3526139 h 3527752"/>
                <a:gd name="connsiteX71" fmla="*/ 2482426 w 3318614"/>
                <a:gd name="connsiteY71" fmla="*/ 3500014 h 3527752"/>
                <a:gd name="connsiteX72" fmla="*/ 2473718 w 3318614"/>
                <a:gd name="connsiteY72" fmla="*/ 3317134 h 3527752"/>
                <a:gd name="connsiteX73" fmla="*/ 2386632 w 3318614"/>
                <a:gd name="connsiteY73" fmla="*/ 3142962 h 3527752"/>
                <a:gd name="connsiteX74" fmla="*/ 2316963 w 3318614"/>
                <a:gd name="connsiteY74" fmla="*/ 3308425 h 3527752"/>
                <a:gd name="connsiteX75" fmla="*/ 2238586 w 3318614"/>
                <a:gd name="connsiteY75" fmla="*/ 3430345 h 3527752"/>
                <a:gd name="connsiteX76" fmla="*/ 2290838 w 3318614"/>
                <a:gd name="connsiteY76" fmla="*/ 3508722 h 3527752"/>
                <a:gd name="connsiteX77" fmla="*/ 2195043 w 3318614"/>
                <a:gd name="connsiteY77" fmla="*/ 3421636 h 3527752"/>
                <a:gd name="connsiteX78" fmla="*/ 2325672 w 3318614"/>
                <a:gd name="connsiteY78" fmla="*/ 3195214 h 3527752"/>
                <a:gd name="connsiteX79" fmla="*/ 2290838 w 3318614"/>
                <a:gd name="connsiteY79" fmla="*/ 2942665 h 3527752"/>
                <a:gd name="connsiteX80" fmla="*/ 2142792 w 3318614"/>
                <a:gd name="connsiteY80" fmla="*/ 2925248 h 3527752"/>
                <a:gd name="connsiteX81" fmla="*/ 1942495 w 3318614"/>
                <a:gd name="connsiteY81" fmla="*/ 3090711 h 3527752"/>
                <a:gd name="connsiteX82" fmla="*/ 1994746 w 3318614"/>
                <a:gd name="connsiteY82" fmla="*/ 3291008 h 3527752"/>
                <a:gd name="connsiteX83" fmla="*/ 2090540 w 3318614"/>
                <a:gd name="connsiteY83" fmla="*/ 3404219 h 3527752"/>
                <a:gd name="connsiteX84" fmla="*/ 2064415 w 3318614"/>
                <a:gd name="connsiteY84" fmla="*/ 3517431 h 3527752"/>
                <a:gd name="connsiteX85" fmla="*/ 2046998 w 3318614"/>
                <a:gd name="connsiteY85" fmla="*/ 3369385 h 3527752"/>
                <a:gd name="connsiteX86" fmla="*/ 1933786 w 3318614"/>
                <a:gd name="connsiteY86" fmla="*/ 3203922 h 3527752"/>
                <a:gd name="connsiteX87" fmla="*/ 1881535 w 3318614"/>
                <a:gd name="connsiteY87" fmla="*/ 3186505 h 3527752"/>
                <a:gd name="connsiteX88" fmla="*/ 1716072 w 3318614"/>
                <a:gd name="connsiteY88" fmla="*/ 3421636 h 3527752"/>
                <a:gd name="connsiteX89" fmla="*/ 1672529 w 3318614"/>
                <a:gd name="connsiteY89" fmla="*/ 3517431 h 3527752"/>
                <a:gd name="connsiteX90" fmla="*/ 1724780 w 3318614"/>
                <a:gd name="connsiteY90" fmla="*/ 3282299 h 3527752"/>
                <a:gd name="connsiteX91" fmla="*/ 1750906 w 3318614"/>
                <a:gd name="connsiteY91" fmla="*/ 3203922 h 3527752"/>
                <a:gd name="connsiteX92" fmla="*/ 1533192 w 3318614"/>
                <a:gd name="connsiteY92" fmla="*/ 3273591 h 3527752"/>
                <a:gd name="connsiteX93" fmla="*/ 1428689 w 3318614"/>
                <a:gd name="connsiteY93" fmla="*/ 3291008 h 3527752"/>
                <a:gd name="connsiteX94" fmla="*/ 1602860 w 3318614"/>
                <a:gd name="connsiteY94" fmla="*/ 3212631 h 3527752"/>
                <a:gd name="connsiteX95" fmla="*/ 1724780 w 3318614"/>
                <a:gd name="connsiteY95" fmla="*/ 3186505 h 3527752"/>
                <a:gd name="connsiteX96" fmla="*/ 1994746 w 3318614"/>
                <a:gd name="connsiteY96" fmla="*/ 2960082 h 3527752"/>
                <a:gd name="connsiteX97" fmla="*/ 2055706 w 3318614"/>
                <a:gd name="connsiteY97" fmla="*/ 2829454 h 3527752"/>
                <a:gd name="connsiteX98" fmla="*/ 1916369 w 3318614"/>
                <a:gd name="connsiteY98" fmla="*/ 2751076 h 3527752"/>
                <a:gd name="connsiteX99" fmla="*/ 1698655 w 3318614"/>
                <a:gd name="connsiteY99" fmla="*/ 2846871 h 3527752"/>
                <a:gd name="connsiteX100" fmla="*/ 1611569 w 3318614"/>
                <a:gd name="connsiteY100" fmla="*/ 3021042 h 3527752"/>
                <a:gd name="connsiteX101" fmla="*/ 1689946 w 3318614"/>
                <a:gd name="connsiteY101" fmla="*/ 3082002 h 3527752"/>
                <a:gd name="connsiteX102" fmla="*/ 1568026 w 3318614"/>
                <a:gd name="connsiteY102" fmla="*/ 3082002 h 3527752"/>
                <a:gd name="connsiteX103" fmla="*/ 1655112 w 3318614"/>
                <a:gd name="connsiteY103" fmla="*/ 2838162 h 3527752"/>
                <a:gd name="connsiteX104" fmla="*/ 1437398 w 3318614"/>
                <a:gd name="connsiteY104" fmla="*/ 2820745 h 3527752"/>
                <a:gd name="connsiteX105" fmla="*/ 1306769 w 3318614"/>
                <a:gd name="connsiteY105" fmla="*/ 2759785 h 3527752"/>
                <a:gd name="connsiteX106" fmla="*/ 1385146 w 3318614"/>
                <a:gd name="connsiteY106" fmla="*/ 2716242 h 3527752"/>
                <a:gd name="connsiteX107" fmla="*/ 1437398 w 3318614"/>
                <a:gd name="connsiteY107" fmla="*/ 2785911 h 3527752"/>
                <a:gd name="connsiteX108" fmla="*/ 1611569 w 3318614"/>
                <a:gd name="connsiteY108" fmla="*/ 2794619 h 3527752"/>
                <a:gd name="connsiteX109" fmla="*/ 1794449 w 3318614"/>
                <a:gd name="connsiteY109" fmla="*/ 2742368 h 3527752"/>
                <a:gd name="connsiteX110" fmla="*/ 1968620 w 3318614"/>
                <a:gd name="connsiteY110" fmla="*/ 2611739 h 3527752"/>
                <a:gd name="connsiteX111" fmla="*/ 1898952 w 3318614"/>
                <a:gd name="connsiteY111" fmla="*/ 2298231 h 3527752"/>
                <a:gd name="connsiteX112" fmla="*/ 1446106 w 3318614"/>
                <a:gd name="connsiteY112" fmla="*/ 1688631 h 3527752"/>
                <a:gd name="connsiteX113" fmla="*/ 1074097 w 3318614"/>
                <a:gd name="connsiteY113" fmla="*/ 1204511 h 3527752"/>
                <a:gd name="connsiteX114" fmla="*/ 916192 w 3318614"/>
                <a:gd name="connsiteY114" fmla="*/ 1017427 h 3527752"/>
                <a:gd name="connsiteX115" fmla="*/ 644918 w 3318614"/>
                <a:gd name="connsiteY115" fmla="*/ 1052905 h 3527752"/>
                <a:gd name="connsiteX116" fmla="*/ 296575 w 3318614"/>
                <a:gd name="connsiteY116" fmla="*/ 1131282 h 3527752"/>
                <a:gd name="connsiteX117" fmla="*/ 483 w 3318614"/>
                <a:gd name="connsiteY117" fmla="*/ 1113865 h 3527752"/>
                <a:gd name="connsiteX118" fmla="*/ 235615 w 3318614"/>
                <a:gd name="connsiteY118" fmla="*/ 1105156 h 3527752"/>
                <a:gd name="connsiteX119" fmla="*/ 557832 w 3318614"/>
                <a:gd name="connsiteY119" fmla="*/ 1035488 h 3527752"/>
                <a:gd name="connsiteX120" fmla="*/ 688460 w 3318614"/>
                <a:gd name="connsiteY120" fmla="*/ 1009362 h 3527752"/>
                <a:gd name="connsiteX121" fmla="*/ 392369 w 3318614"/>
                <a:gd name="connsiteY121" fmla="*/ 896151 h 3527752"/>
                <a:gd name="connsiteX122" fmla="*/ 244323 w 3318614"/>
                <a:gd name="connsiteY122" fmla="*/ 756814 h 3527752"/>
                <a:gd name="connsiteX123" fmla="*/ 165946 w 3318614"/>
                <a:gd name="connsiteY123" fmla="*/ 504265 h 3527752"/>
                <a:gd name="connsiteX124" fmla="*/ 279158 w 3318614"/>
                <a:gd name="connsiteY124" fmla="*/ 687145 h 3527752"/>
                <a:gd name="connsiteX125" fmla="*/ 374952 w 3318614"/>
                <a:gd name="connsiteY125" fmla="*/ 861316 h 3527752"/>
                <a:gd name="connsiteX126" fmla="*/ 679752 w 3318614"/>
                <a:gd name="connsiteY126" fmla="*/ 939694 h 3527752"/>
                <a:gd name="connsiteX127" fmla="*/ 766838 w 3318614"/>
                <a:gd name="connsiteY127" fmla="*/ 878734 h 3527752"/>
                <a:gd name="connsiteX128" fmla="*/ 618792 w 3318614"/>
                <a:gd name="connsiteY128" fmla="*/ 495556 h 3527752"/>
                <a:gd name="connsiteX129" fmla="*/ 507165 w 3318614"/>
                <a:gd name="connsiteY129" fmla="*/ 278498 h 3527752"/>
                <a:gd name="connsiteX130" fmla="*/ 538603 w 3318614"/>
                <a:gd name="connsiteY130" fmla="*/ 40329 h 3527752"/>
                <a:gd name="connsiteX131" fmla="*/ 609600 w 3318614"/>
                <a:gd name="connsiteY131" fmla="*/ 300938 h 3527752"/>
                <a:gd name="connsiteX132" fmla="*/ 878364 w 3318614"/>
                <a:gd name="connsiteY132" fmla="*/ 848440 h 3527752"/>
                <a:gd name="connsiteX133" fmla="*/ 786330 w 3318614"/>
                <a:gd name="connsiteY133" fmla="*/ 247845 h 3527752"/>
                <a:gd name="connsiteX134" fmla="*/ 932813 w 3318614"/>
                <a:gd name="connsiteY134" fmla="*/ 51663 h 3527752"/>
                <a:gd name="connsiteX0" fmla="*/ 942214 w 3318614"/>
                <a:gd name="connsiteY0" fmla="*/ 600997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1028019 w 3318614"/>
                <a:gd name="connsiteY0" fmla="*/ 570928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433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932813 w 3318614"/>
                <a:gd name="connsiteY136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875120 w 3318614"/>
                <a:gd name="connsiteY136" fmla="*/ 297907 h 3527509"/>
                <a:gd name="connsiteX0" fmla="*/ 930638 w 3318614"/>
                <a:gd name="connsiteY0" fmla="*/ 1022485 h 3757603"/>
                <a:gd name="connsiteX1" fmla="*/ 1037874 w 3318614"/>
                <a:gd name="connsiteY1" fmla="*/ 779330 h 3757603"/>
                <a:gd name="connsiteX2" fmla="*/ 1144223 w 3318614"/>
                <a:gd name="connsiteY2" fmla="*/ 540539 h 3757603"/>
                <a:gd name="connsiteX3" fmla="*/ 1317819 w 3318614"/>
                <a:gd name="connsiteY3" fmla="*/ 231338 h 3757603"/>
                <a:gd name="connsiteX4" fmla="*/ 1198621 w 3318614"/>
                <a:gd name="connsiteY4" fmla="*/ 630192 h 3757603"/>
                <a:gd name="connsiteX5" fmla="*/ 1013152 w 3318614"/>
                <a:gd name="connsiteY5" fmla="*/ 1103658 h 3757603"/>
                <a:gd name="connsiteX6" fmla="*/ 1779263 w 3318614"/>
                <a:gd name="connsiteY6" fmla="*/ 2265015 h 3757603"/>
                <a:gd name="connsiteX7" fmla="*/ 2064415 w 3318614"/>
                <a:gd name="connsiteY7" fmla="*/ 2545499 h 3757603"/>
                <a:gd name="connsiteX8" fmla="*/ 2290838 w 3318614"/>
                <a:gd name="connsiteY8" fmla="*/ 2467122 h 3757603"/>
                <a:gd name="connsiteX9" fmla="*/ 2473718 w 3318614"/>
                <a:gd name="connsiteY9" fmla="*/ 2310367 h 3757603"/>
                <a:gd name="connsiteX10" fmla="*/ 2508552 w 3318614"/>
                <a:gd name="connsiteY10" fmla="*/ 1988150 h 3757603"/>
                <a:gd name="connsiteX11" fmla="*/ 2543386 w 3318614"/>
                <a:gd name="connsiteY11" fmla="*/ 2249407 h 3757603"/>
                <a:gd name="connsiteX12" fmla="*/ 2508552 w 3318614"/>
                <a:gd name="connsiteY12" fmla="*/ 2353910 h 3757603"/>
                <a:gd name="connsiteX13" fmla="*/ 2752392 w 3318614"/>
                <a:gd name="connsiteY13" fmla="*/ 2179739 h 3757603"/>
                <a:gd name="connsiteX14" fmla="*/ 2839478 w 3318614"/>
                <a:gd name="connsiteY14" fmla="*/ 2110070 h 3757603"/>
                <a:gd name="connsiteX15" fmla="*/ 2717558 w 3318614"/>
                <a:gd name="connsiteY15" fmla="*/ 2284242 h 3757603"/>
                <a:gd name="connsiteX16" fmla="*/ 2665306 w 3318614"/>
                <a:gd name="connsiteY16" fmla="*/ 2327785 h 3757603"/>
                <a:gd name="connsiteX17" fmla="*/ 2848186 w 3318614"/>
                <a:gd name="connsiteY17" fmla="*/ 2258116 h 3757603"/>
                <a:gd name="connsiteX18" fmla="*/ 2874312 w 3318614"/>
                <a:gd name="connsiteY18" fmla="*/ 2240699 h 3757603"/>
                <a:gd name="connsiteX19" fmla="*/ 2769809 w 3318614"/>
                <a:gd name="connsiteY19" fmla="*/ 2327785 h 3757603"/>
                <a:gd name="connsiteX20" fmla="*/ 2595638 w 3318614"/>
                <a:gd name="connsiteY20" fmla="*/ 2353910 h 3757603"/>
                <a:gd name="connsiteX21" fmla="*/ 2404049 w 3318614"/>
                <a:gd name="connsiteY21" fmla="*/ 2484539 h 3757603"/>
                <a:gd name="connsiteX22" fmla="*/ 2421466 w 3318614"/>
                <a:gd name="connsiteY22" fmla="*/ 2658710 h 3757603"/>
                <a:gd name="connsiteX23" fmla="*/ 2552095 w 3318614"/>
                <a:gd name="connsiteY23" fmla="*/ 2702253 h 3757603"/>
                <a:gd name="connsiteX24" fmla="*/ 2726266 w 3318614"/>
                <a:gd name="connsiteY24" fmla="*/ 2632585 h 3757603"/>
                <a:gd name="connsiteX25" fmla="*/ 2856895 w 3318614"/>
                <a:gd name="connsiteY25" fmla="*/ 2623876 h 3757603"/>
                <a:gd name="connsiteX26" fmla="*/ 2891729 w 3318614"/>
                <a:gd name="connsiteY26" fmla="*/ 2510665 h 3757603"/>
                <a:gd name="connsiteX27" fmla="*/ 2883020 w 3318614"/>
                <a:gd name="connsiteY27" fmla="*/ 2345202 h 3757603"/>
                <a:gd name="connsiteX28" fmla="*/ 3048483 w 3318614"/>
                <a:gd name="connsiteY28" fmla="*/ 2266825 h 3757603"/>
                <a:gd name="connsiteX29" fmla="*/ 2926563 w 3318614"/>
                <a:gd name="connsiteY29" fmla="*/ 2353910 h 3757603"/>
                <a:gd name="connsiteX30" fmla="*/ 2917855 w 3318614"/>
                <a:gd name="connsiteY30" fmla="*/ 2440996 h 3757603"/>
                <a:gd name="connsiteX31" fmla="*/ 2935272 w 3318614"/>
                <a:gd name="connsiteY31" fmla="*/ 2589042 h 3757603"/>
                <a:gd name="connsiteX32" fmla="*/ 2943980 w 3318614"/>
                <a:gd name="connsiteY32" fmla="*/ 2632585 h 3757603"/>
                <a:gd name="connsiteX33" fmla="*/ 3046427 w 3318614"/>
                <a:gd name="connsiteY33" fmla="*/ 2566633 h 3757603"/>
                <a:gd name="connsiteX34" fmla="*/ 3074609 w 3318614"/>
                <a:gd name="connsiteY34" fmla="*/ 2406162 h 3757603"/>
                <a:gd name="connsiteX35" fmla="*/ 3092026 w 3318614"/>
                <a:gd name="connsiteY35" fmla="*/ 2615167 h 3757603"/>
                <a:gd name="connsiteX36" fmla="*/ 3013649 w 3318614"/>
                <a:gd name="connsiteY36" fmla="*/ 2693545 h 3757603"/>
                <a:gd name="connsiteX37" fmla="*/ 2752392 w 3318614"/>
                <a:gd name="connsiteY37" fmla="*/ 2658710 h 3757603"/>
                <a:gd name="connsiteX38" fmla="*/ 2560803 w 3318614"/>
                <a:gd name="connsiteY38" fmla="*/ 2815465 h 3757603"/>
                <a:gd name="connsiteX39" fmla="*/ 2595638 w 3318614"/>
                <a:gd name="connsiteY39" fmla="*/ 2937385 h 3757603"/>
                <a:gd name="connsiteX40" fmla="*/ 2743683 w 3318614"/>
                <a:gd name="connsiteY40" fmla="*/ 3024470 h 3757603"/>
                <a:gd name="connsiteX41" fmla="*/ 2856895 w 3318614"/>
                <a:gd name="connsiteY41" fmla="*/ 2998345 h 3757603"/>
                <a:gd name="connsiteX42" fmla="*/ 3022358 w 3318614"/>
                <a:gd name="connsiteY42" fmla="*/ 2859007 h 3757603"/>
                <a:gd name="connsiteX43" fmla="*/ 3118152 w 3318614"/>
                <a:gd name="connsiteY43" fmla="*/ 2780630 h 3757603"/>
                <a:gd name="connsiteX44" fmla="*/ 3205238 w 3318614"/>
                <a:gd name="connsiteY44" fmla="*/ 2841590 h 3757603"/>
                <a:gd name="connsiteX45" fmla="*/ 3109443 w 3318614"/>
                <a:gd name="connsiteY45" fmla="*/ 2832882 h 3757603"/>
                <a:gd name="connsiteX46" fmla="*/ 3004940 w 3318614"/>
                <a:gd name="connsiteY46" fmla="*/ 2972219 h 3757603"/>
                <a:gd name="connsiteX47" fmla="*/ 3187820 w 3318614"/>
                <a:gd name="connsiteY47" fmla="*/ 2972219 h 3757603"/>
                <a:gd name="connsiteX48" fmla="*/ 3318449 w 3318614"/>
                <a:gd name="connsiteY48" fmla="*/ 3024470 h 3757603"/>
                <a:gd name="connsiteX49" fmla="*/ 3161695 w 3318614"/>
                <a:gd name="connsiteY49" fmla="*/ 3007053 h 3757603"/>
                <a:gd name="connsiteX50" fmla="*/ 2909146 w 3318614"/>
                <a:gd name="connsiteY50" fmla="*/ 3068013 h 3757603"/>
                <a:gd name="connsiteX51" fmla="*/ 2952689 w 3318614"/>
                <a:gd name="connsiteY51" fmla="*/ 3068013 h 3757603"/>
                <a:gd name="connsiteX52" fmla="*/ 3085889 w 3318614"/>
                <a:gd name="connsiteY52" fmla="*/ 3213259 h 3757603"/>
                <a:gd name="connsiteX53" fmla="*/ 3013649 w 3318614"/>
                <a:gd name="connsiteY53" fmla="*/ 3372813 h 3757603"/>
                <a:gd name="connsiteX54" fmla="*/ 2999167 w 3318614"/>
                <a:gd name="connsiteY54" fmla="*/ 3235136 h 3757603"/>
                <a:gd name="connsiteX55" fmla="*/ 2813352 w 3318614"/>
                <a:gd name="connsiteY55" fmla="*/ 3059305 h 3757603"/>
                <a:gd name="connsiteX56" fmla="*/ 2726266 w 3318614"/>
                <a:gd name="connsiteY56" fmla="*/ 3050596 h 3757603"/>
                <a:gd name="connsiteX57" fmla="*/ 2848186 w 3318614"/>
                <a:gd name="connsiteY57" fmla="*/ 3250893 h 3757603"/>
                <a:gd name="connsiteX58" fmla="*/ 2943980 w 3318614"/>
                <a:gd name="connsiteY58" fmla="*/ 3337979 h 3757603"/>
                <a:gd name="connsiteX59" fmla="*/ 2978815 w 3318614"/>
                <a:gd name="connsiteY59" fmla="*/ 3294436 h 3757603"/>
                <a:gd name="connsiteX60" fmla="*/ 2961398 w 3318614"/>
                <a:gd name="connsiteY60" fmla="*/ 3398939 h 3757603"/>
                <a:gd name="connsiteX61" fmla="*/ 2769809 w 3318614"/>
                <a:gd name="connsiteY61" fmla="*/ 3311853 h 3757603"/>
                <a:gd name="connsiteX62" fmla="*/ 2656598 w 3318614"/>
                <a:gd name="connsiteY62" fmla="*/ 3085430 h 3757603"/>
                <a:gd name="connsiteX63" fmla="*/ 2491135 w 3318614"/>
                <a:gd name="connsiteY63" fmla="*/ 3041887 h 3757603"/>
                <a:gd name="connsiteX64" fmla="*/ 2386632 w 3318614"/>
                <a:gd name="connsiteY64" fmla="*/ 3128973 h 3757603"/>
                <a:gd name="connsiteX65" fmla="*/ 2412758 w 3318614"/>
                <a:gd name="connsiteY65" fmla="*/ 3311853 h 3757603"/>
                <a:gd name="connsiteX66" fmla="*/ 2525969 w 3318614"/>
                <a:gd name="connsiteY66" fmla="*/ 3459899 h 3757603"/>
                <a:gd name="connsiteX67" fmla="*/ 2900438 w 3318614"/>
                <a:gd name="connsiteY67" fmla="*/ 3668905 h 3757603"/>
                <a:gd name="connsiteX68" fmla="*/ 2543386 w 3318614"/>
                <a:gd name="connsiteY68" fmla="*/ 3529567 h 3757603"/>
                <a:gd name="connsiteX69" fmla="*/ 2499843 w 3318614"/>
                <a:gd name="connsiteY69" fmla="*/ 3616653 h 3757603"/>
                <a:gd name="connsiteX70" fmla="*/ 2534678 w 3318614"/>
                <a:gd name="connsiteY70" fmla="*/ 3721156 h 3757603"/>
                <a:gd name="connsiteX71" fmla="*/ 2639180 w 3318614"/>
                <a:gd name="connsiteY71" fmla="*/ 3755990 h 3757603"/>
                <a:gd name="connsiteX72" fmla="*/ 2482426 w 3318614"/>
                <a:gd name="connsiteY72" fmla="*/ 3729865 h 3757603"/>
                <a:gd name="connsiteX73" fmla="*/ 2473718 w 3318614"/>
                <a:gd name="connsiteY73" fmla="*/ 3546985 h 3757603"/>
                <a:gd name="connsiteX74" fmla="*/ 2386632 w 3318614"/>
                <a:gd name="connsiteY74" fmla="*/ 3372813 h 3757603"/>
                <a:gd name="connsiteX75" fmla="*/ 2316963 w 3318614"/>
                <a:gd name="connsiteY75" fmla="*/ 3538276 h 3757603"/>
                <a:gd name="connsiteX76" fmla="*/ 2238586 w 3318614"/>
                <a:gd name="connsiteY76" fmla="*/ 3660196 h 3757603"/>
                <a:gd name="connsiteX77" fmla="*/ 2290838 w 3318614"/>
                <a:gd name="connsiteY77" fmla="*/ 3738573 h 3757603"/>
                <a:gd name="connsiteX78" fmla="*/ 2195043 w 3318614"/>
                <a:gd name="connsiteY78" fmla="*/ 3651487 h 3757603"/>
                <a:gd name="connsiteX79" fmla="*/ 2325672 w 3318614"/>
                <a:gd name="connsiteY79" fmla="*/ 3425065 h 3757603"/>
                <a:gd name="connsiteX80" fmla="*/ 2290838 w 3318614"/>
                <a:gd name="connsiteY80" fmla="*/ 3172516 h 3757603"/>
                <a:gd name="connsiteX81" fmla="*/ 2142792 w 3318614"/>
                <a:gd name="connsiteY81" fmla="*/ 3155099 h 3757603"/>
                <a:gd name="connsiteX82" fmla="*/ 1942495 w 3318614"/>
                <a:gd name="connsiteY82" fmla="*/ 3320562 h 3757603"/>
                <a:gd name="connsiteX83" fmla="*/ 1994746 w 3318614"/>
                <a:gd name="connsiteY83" fmla="*/ 3520859 h 3757603"/>
                <a:gd name="connsiteX84" fmla="*/ 2090540 w 3318614"/>
                <a:gd name="connsiteY84" fmla="*/ 3634070 h 3757603"/>
                <a:gd name="connsiteX85" fmla="*/ 2064415 w 3318614"/>
                <a:gd name="connsiteY85" fmla="*/ 3747282 h 3757603"/>
                <a:gd name="connsiteX86" fmla="*/ 2046998 w 3318614"/>
                <a:gd name="connsiteY86" fmla="*/ 3599236 h 3757603"/>
                <a:gd name="connsiteX87" fmla="*/ 1933786 w 3318614"/>
                <a:gd name="connsiteY87" fmla="*/ 3433773 h 3757603"/>
                <a:gd name="connsiteX88" fmla="*/ 1881535 w 3318614"/>
                <a:gd name="connsiteY88" fmla="*/ 3416356 h 3757603"/>
                <a:gd name="connsiteX89" fmla="*/ 1716072 w 3318614"/>
                <a:gd name="connsiteY89" fmla="*/ 3651487 h 3757603"/>
                <a:gd name="connsiteX90" fmla="*/ 1672529 w 3318614"/>
                <a:gd name="connsiteY90" fmla="*/ 3747282 h 3757603"/>
                <a:gd name="connsiteX91" fmla="*/ 1724780 w 3318614"/>
                <a:gd name="connsiteY91" fmla="*/ 3512150 h 3757603"/>
                <a:gd name="connsiteX92" fmla="*/ 1750906 w 3318614"/>
                <a:gd name="connsiteY92" fmla="*/ 3433773 h 3757603"/>
                <a:gd name="connsiteX93" fmla="*/ 1533192 w 3318614"/>
                <a:gd name="connsiteY93" fmla="*/ 3503442 h 3757603"/>
                <a:gd name="connsiteX94" fmla="*/ 1428689 w 3318614"/>
                <a:gd name="connsiteY94" fmla="*/ 3520859 h 3757603"/>
                <a:gd name="connsiteX95" fmla="*/ 1602860 w 3318614"/>
                <a:gd name="connsiteY95" fmla="*/ 3442482 h 3757603"/>
                <a:gd name="connsiteX96" fmla="*/ 1724780 w 3318614"/>
                <a:gd name="connsiteY96" fmla="*/ 3416356 h 3757603"/>
                <a:gd name="connsiteX97" fmla="*/ 1994746 w 3318614"/>
                <a:gd name="connsiteY97" fmla="*/ 3189933 h 3757603"/>
                <a:gd name="connsiteX98" fmla="*/ 2055706 w 3318614"/>
                <a:gd name="connsiteY98" fmla="*/ 3059305 h 3757603"/>
                <a:gd name="connsiteX99" fmla="*/ 1916369 w 3318614"/>
                <a:gd name="connsiteY99" fmla="*/ 2980927 h 3757603"/>
                <a:gd name="connsiteX100" fmla="*/ 1698655 w 3318614"/>
                <a:gd name="connsiteY100" fmla="*/ 3076722 h 3757603"/>
                <a:gd name="connsiteX101" fmla="*/ 1611569 w 3318614"/>
                <a:gd name="connsiteY101" fmla="*/ 3250893 h 3757603"/>
                <a:gd name="connsiteX102" fmla="*/ 1689946 w 3318614"/>
                <a:gd name="connsiteY102" fmla="*/ 3311853 h 3757603"/>
                <a:gd name="connsiteX103" fmla="*/ 1568026 w 3318614"/>
                <a:gd name="connsiteY103" fmla="*/ 3311853 h 3757603"/>
                <a:gd name="connsiteX104" fmla="*/ 1655112 w 3318614"/>
                <a:gd name="connsiteY104" fmla="*/ 3068013 h 3757603"/>
                <a:gd name="connsiteX105" fmla="*/ 1437398 w 3318614"/>
                <a:gd name="connsiteY105" fmla="*/ 3050596 h 3757603"/>
                <a:gd name="connsiteX106" fmla="*/ 1306769 w 3318614"/>
                <a:gd name="connsiteY106" fmla="*/ 2989636 h 3757603"/>
                <a:gd name="connsiteX107" fmla="*/ 1385146 w 3318614"/>
                <a:gd name="connsiteY107" fmla="*/ 2946093 h 3757603"/>
                <a:gd name="connsiteX108" fmla="*/ 1437398 w 3318614"/>
                <a:gd name="connsiteY108" fmla="*/ 3015762 h 3757603"/>
                <a:gd name="connsiteX109" fmla="*/ 1611569 w 3318614"/>
                <a:gd name="connsiteY109" fmla="*/ 3024470 h 3757603"/>
                <a:gd name="connsiteX110" fmla="*/ 1794449 w 3318614"/>
                <a:gd name="connsiteY110" fmla="*/ 2972219 h 3757603"/>
                <a:gd name="connsiteX111" fmla="*/ 1968620 w 3318614"/>
                <a:gd name="connsiteY111" fmla="*/ 2841590 h 3757603"/>
                <a:gd name="connsiteX112" fmla="*/ 1898952 w 3318614"/>
                <a:gd name="connsiteY112" fmla="*/ 2528082 h 3757603"/>
                <a:gd name="connsiteX113" fmla="*/ 1446106 w 3318614"/>
                <a:gd name="connsiteY113" fmla="*/ 1918482 h 3757603"/>
                <a:gd name="connsiteX114" fmla="*/ 1074097 w 3318614"/>
                <a:gd name="connsiteY114" fmla="*/ 1434362 h 3757603"/>
                <a:gd name="connsiteX115" fmla="*/ 916192 w 3318614"/>
                <a:gd name="connsiteY115" fmla="*/ 1247278 h 3757603"/>
                <a:gd name="connsiteX116" fmla="*/ 644918 w 3318614"/>
                <a:gd name="connsiteY116" fmla="*/ 1282756 h 3757603"/>
                <a:gd name="connsiteX117" fmla="*/ 296575 w 3318614"/>
                <a:gd name="connsiteY117" fmla="*/ 1361133 h 3757603"/>
                <a:gd name="connsiteX118" fmla="*/ 483 w 3318614"/>
                <a:gd name="connsiteY118" fmla="*/ 1343716 h 3757603"/>
                <a:gd name="connsiteX119" fmla="*/ 235615 w 3318614"/>
                <a:gd name="connsiteY119" fmla="*/ 1335007 h 3757603"/>
                <a:gd name="connsiteX120" fmla="*/ 557832 w 3318614"/>
                <a:gd name="connsiteY120" fmla="*/ 1265339 h 3757603"/>
                <a:gd name="connsiteX121" fmla="*/ 688460 w 3318614"/>
                <a:gd name="connsiteY121" fmla="*/ 1239213 h 3757603"/>
                <a:gd name="connsiteX122" fmla="*/ 392369 w 3318614"/>
                <a:gd name="connsiteY122" fmla="*/ 1126002 h 3757603"/>
                <a:gd name="connsiteX123" fmla="*/ 244323 w 3318614"/>
                <a:gd name="connsiteY123" fmla="*/ 986665 h 3757603"/>
                <a:gd name="connsiteX124" fmla="*/ 165946 w 3318614"/>
                <a:gd name="connsiteY124" fmla="*/ 734116 h 3757603"/>
                <a:gd name="connsiteX125" fmla="*/ 279158 w 3318614"/>
                <a:gd name="connsiteY125" fmla="*/ 916996 h 3757603"/>
                <a:gd name="connsiteX126" fmla="*/ 374952 w 3318614"/>
                <a:gd name="connsiteY126" fmla="*/ 1091167 h 3757603"/>
                <a:gd name="connsiteX127" fmla="*/ 679752 w 3318614"/>
                <a:gd name="connsiteY127" fmla="*/ 1169545 h 3757603"/>
                <a:gd name="connsiteX128" fmla="*/ 766838 w 3318614"/>
                <a:gd name="connsiteY128" fmla="*/ 1108585 h 3757603"/>
                <a:gd name="connsiteX129" fmla="*/ 618792 w 3318614"/>
                <a:gd name="connsiteY129" fmla="*/ 725407 h 3757603"/>
                <a:gd name="connsiteX130" fmla="*/ 507165 w 3318614"/>
                <a:gd name="connsiteY130" fmla="*/ 508349 h 3757603"/>
                <a:gd name="connsiteX131" fmla="*/ 538603 w 3318614"/>
                <a:gd name="connsiteY131" fmla="*/ 270180 h 3757603"/>
                <a:gd name="connsiteX132" fmla="*/ 609600 w 3318614"/>
                <a:gd name="connsiteY132" fmla="*/ 530789 h 3757603"/>
                <a:gd name="connsiteX133" fmla="*/ 878364 w 3318614"/>
                <a:gd name="connsiteY133" fmla="*/ 1078291 h 3757603"/>
                <a:gd name="connsiteX134" fmla="*/ 786330 w 3318614"/>
                <a:gd name="connsiteY134" fmla="*/ 477696 h 3757603"/>
                <a:gd name="connsiteX135" fmla="*/ 849208 w 3318614"/>
                <a:gd name="connsiteY135" fmla="*/ 1356 h 3757603"/>
                <a:gd name="connsiteX136" fmla="*/ 875120 w 3318614"/>
                <a:gd name="connsiteY136" fmla="*/ 528001 h 3757603"/>
                <a:gd name="connsiteX0" fmla="*/ 930638 w 3318614"/>
                <a:gd name="connsiteY0" fmla="*/ 1022890 h 3758008"/>
                <a:gd name="connsiteX1" fmla="*/ 1037874 w 3318614"/>
                <a:gd name="connsiteY1" fmla="*/ 779735 h 3758008"/>
                <a:gd name="connsiteX2" fmla="*/ 1144223 w 3318614"/>
                <a:gd name="connsiteY2" fmla="*/ 540944 h 3758008"/>
                <a:gd name="connsiteX3" fmla="*/ 1317819 w 3318614"/>
                <a:gd name="connsiteY3" fmla="*/ 231743 h 3758008"/>
                <a:gd name="connsiteX4" fmla="*/ 1198621 w 3318614"/>
                <a:gd name="connsiteY4" fmla="*/ 630597 h 3758008"/>
                <a:gd name="connsiteX5" fmla="*/ 1013152 w 3318614"/>
                <a:gd name="connsiteY5" fmla="*/ 1104063 h 3758008"/>
                <a:gd name="connsiteX6" fmla="*/ 1779263 w 3318614"/>
                <a:gd name="connsiteY6" fmla="*/ 2265420 h 3758008"/>
                <a:gd name="connsiteX7" fmla="*/ 2064415 w 3318614"/>
                <a:gd name="connsiteY7" fmla="*/ 2545904 h 3758008"/>
                <a:gd name="connsiteX8" fmla="*/ 2290838 w 3318614"/>
                <a:gd name="connsiteY8" fmla="*/ 2467527 h 3758008"/>
                <a:gd name="connsiteX9" fmla="*/ 2473718 w 3318614"/>
                <a:gd name="connsiteY9" fmla="*/ 2310772 h 3758008"/>
                <a:gd name="connsiteX10" fmla="*/ 2508552 w 3318614"/>
                <a:gd name="connsiteY10" fmla="*/ 1988555 h 3758008"/>
                <a:gd name="connsiteX11" fmla="*/ 2543386 w 3318614"/>
                <a:gd name="connsiteY11" fmla="*/ 2249812 h 3758008"/>
                <a:gd name="connsiteX12" fmla="*/ 2508552 w 3318614"/>
                <a:gd name="connsiteY12" fmla="*/ 2354315 h 3758008"/>
                <a:gd name="connsiteX13" fmla="*/ 2752392 w 3318614"/>
                <a:gd name="connsiteY13" fmla="*/ 2180144 h 3758008"/>
                <a:gd name="connsiteX14" fmla="*/ 2839478 w 3318614"/>
                <a:gd name="connsiteY14" fmla="*/ 2110475 h 3758008"/>
                <a:gd name="connsiteX15" fmla="*/ 2717558 w 3318614"/>
                <a:gd name="connsiteY15" fmla="*/ 2284647 h 3758008"/>
                <a:gd name="connsiteX16" fmla="*/ 2665306 w 3318614"/>
                <a:gd name="connsiteY16" fmla="*/ 2328190 h 3758008"/>
                <a:gd name="connsiteX17" fmla="*/ 2848186 w 3318614"/>
                <a:gd name="connsiteY17" fmla="*/ 2258521 h 3758008"/>
                <a:gd name="connsiteX18" fmla="*/ 2874312 w 3318614"/>
                <a:gd name="connsiteY18" fmla="*/ 2241104 h 3758008"/>
                <a:gd name="connsiteX19" fmla="*/ 2769809 w 3318614"/>
                <a:gd name="connsiteY19" fmla="*/ 2328190 h 3758008"/>
                <a:gd name="connsiteX20" fmla="*/ 2595638 w 3318614"/>
                <a:gd name="connsiteY20" fmla="*/ 2354315 h 3758008"/>
                <a:gd name="connsiteX21" fmla="*/ 2404049 w 3318614"/>
                <a:gd name="connsiteY21" fmla="*/ 2484944 h 3758008"/>
                <a:gd name="connsiteX22" fmla="*/ 2421466 w 3318614"/>
                <a:gd name="connsiteY22" fmla="*/ 2659115 h 3758008"/>
                <a:gd name="connsiteX23" fmla="*/ 2552095 w 3318614"/>
                <a:gd name="connsiteY23" fmla="*/ 2702658 h 3758008"/>
                <a:gd name="connsiteX24" fmla="*/ 2726266 w 3318614"/>
                <a:gd name="connsiteY24" fmla="*/ 2632990 h 3758008"/>
                <a:gd name="connsiteX25" fmla="*/ 2856895 w 3318614"/>
                <a:gd name="connsiteY25" fmla="*/ 2624281 h 3758008"/>
                <a:gd name="connsiteX26" fmla="*/ 2891729 w 3318614"/>
                <a:gd name="connsiteY26" fmla="*/ 2511070 h 3758008"/>
                <a:gd name="connsiteX27" fmla="*/ 2883020 w 3318614"/>
                <a:gd name="connsiteY27" fmla="*/ 2345607 h 3758008"/>
                <a:gd name="connsiteX28" fmla="*/ 3048483 w 3318614"/>
                <a:gd name="connsiteY28" fmla="*/ 2267230 h 3758008"/>
                <a:gd name="connsiteX29" fmla="*/ 2926563 w 3318614"/>
                <a:gd name="connsiteY29" fmla="*/ 2354315 h 3758008"/>
                <a:gd name="connsiteX30" fmla="*/ 2917855 w 3318614"/>
                <a:gd name="connsiteY30" fmla="*/ 2441401 h 3758008"/>
                <a:gd name="connsiteX31" fmla="*/ 2935272 w 3318614"/>
                <a:gd name="connsiteY31" fmla="*/ 2589447 h 3758008"/>
                <a:gd name="connsiteX32" fmla="*/ 2943980 w 3318614"/>
                <a:gd name="connsiteY32" fmla="*/ 2632990 h 3758008"/>
                <a:gd name="connsiteX33" fmla="*/ 3046427 w 3318614"/>
                <a:gd name="connsiteY33" fmla="*/ 2567038 h 3758008"/>
                <a:gd name="connsiteX34" fmla="*/ 3074609 w 3318614"/>
                <a:gd name="connsiteY34" fmla="*/ 2406567 h 3758008"/>
                <a:gd name="connsiteX35" fmla="*/ 3092026 w 3318614"/>
                <a:gd name="connsiteY35" fmla="*/ 2615572 h 3758008"/>
                <a:gd name="connsiteX36" fmla="*/ 3013649 w 3318614"/>
                <a:gd name="connsiteY36" fmla="*/ 2693950 h 3758008"/>
                <a:gd name="connsiteX37" fmla="*/ 2752392 w 3318614"/>
                <a:gd name="connsiteY37" fmla="*/ 2659115 h 3758008"/>
                <a:gd name="connsiteX38" fmla="*/ 2560803 w 3318614"/>
                <a:gd name="connsiteY38" fmla="*/ 2815870 h 3758008"/>
                <a:gd name="connsiteX39" fmla="*/ 2595638 w 3318614"/>
                <a:gd name="connsiteY39" fmla="*/ 2937790 h 3758008"/>
                <a:gd name="connsiteX40" fmla="*/ 2743683 w 3318614"/>
                <a:gd name="connsiteY40" fmla="*/ 3024875 h 3758008"/>
                <a:gd name="connsiteX41" fmla="*/ 2856895 w 3318614"/>
                <a:gd name="connsiteY41" fmla="*/ 2998750 h 3758008"/>
                <a:gd name="connsiteX42" fmla="*/ 3022358 w 3318614"/>
                <a:gd name="connsiteY42" fmla="*/ 2859412 h 3758008"/>
                <a:gd name="connsiteX43" fmla="*/ 3118152 w 3318614"/>
                <a:gd name="connsiteY43" fmla="*/ 2781035 h 3758008"/>
                <a:gd name="connsiteX44" fmla="*/ 3205238 w 3318614"/>
                <a:gd name="connsiteY44" fmla="*/ 2841995 h 3758008"/>
                <a:gd name="connsiteX45" fmla="*/ 3109443 w 3318614"/>
                <a:gd name="connsiteY45" fmla="*/ 2833287 h 3758008"/>
                <a:gd name="connsiteX46" fmla="*/ 3004940 w 3318614"/>
                <a:gd name="connsiteY46" fmla="*/ 2972624 h 3758008"/>
                <a:gd name="connsiteX47" fmla="*/ 3187820 w 3318614"/>
                <a:gd name="connsiteY47" fmla="*/ 2972624 h 3758008"/>
                <a:gd name="connsiteX48" fmla="*/ 3318449 w 3318614"/>
                <a:gd name="connsiteY48" fmla="*/ 3024875 h 3758008"/>
                <a:gd name="connsiteX49" fmla="*/ 3161695 w 3318614"/>
                <a:gd name="connsiteY49" fmla="*/ 3007458 h 3758008"/>
                <a:gd name="connsiteX50" fmla="*/ 2909146 w 3318614"/>
                <a:gd name="connsiteY50" fmla="*/ 3068418 h 3758008"/>
                <a:gd name="connsiteX51" fmla="*/ 2952689 w 3318614"/>
                <a:gd name="connsiteY51" fmla="*/ 3068418 h 3758008"/>
                <a:gd name="connsiteX52" fmla="*/ 3085889 w 3318614"/>
                <a:gd name="connsiteY52" fmla="*/ 3213664 h 3758008"/>
                <a:gd name="connsiteX53" fmla="*/ 3013649 w 3318614"/>
                <a:gd name="connsiteY53" fmla="*/ 3373218 h 3758008"/>
                <a:gd name="connsiteX54" fmla="*/ 2999167 w 3318614"/>
                <a:gd name="connsiteY54" fmla="*/ 3235541 h 3758008"/>
                <a:gd name="connsiteX55" fmla="*/ 2813352 w 3318614"/>
                <a:gd name="connsiteY55" fmla="*/ 3059710 h 3758008"/>
                <a:gd name="connsiteX56" fmla="*/ 2726266 w 3318614"/>
                <a:gd name="connsiteY56" fmla="*/ 3051001 h 3758008"/>
                <a:gd name="connsiteX57" fmla="*/ 2848186 w 3318614"/>
                <a:gd name="connsiteY57" fmla="*/ 3251298 h 3758008"/>
                <a:gd name="connsiteX58" fmla="*/ 2943980 w 3318614"/>
                <a:gd name="connsiteY58" fmla="*/ 3338384 h 3758008"/>
                <a:gd name="connsiteX59" fmla="*/ 2978815 w 3318614"/>
                <a:gd name="connsiteY59" fmla="*/ 3294841 h 3758008"/>
                <a:gd name="connsiteX60" fmla="*/ 2961398 w 3318614"/>
                <a:gd name="connsiteY60" fmla="*/ 3399344 h 3758008"/>
                <a:gd name="connsiteX61" fmla="*/ 2769809 w 3318614"/>
                <a:gd name="connsiteY61" fmla="*/ 3312258 h 3758008"/>
                <a:gd name="connsiteX62" fmla="*/ 2656598 w 3318614"/>
                <a:gd name="connsiteY62" fmla="*/ 3085835 h 3758008"/>
                <a:gd name="connsiteX63" fmla="*/ 2491135 w 3318614"/>
                <a:gd name="connsiteY63" fmla="*/ 3042292 h 3758008"/>
                <a:gd name="connsiteX64" fmla="*/ 2386632 w 3318614"/>
                <a:gd name="connsiteY64" fmla="*/ 3129378 h 3758008"/>
                <a:gd name="connsiteX65" fmla="*/ 2412758 w 3318614"/>
                <a:gd name="connsiteY65" fmla="*/ 3312258 h 3758008"/>
                <a:gd name="connsiteX66" fmla="*/ 2525969 w 3318614"/>
                <a:gd name="connsiteY66" fmla="*/ 3460304 h 3758008"/>
                <a:gd name="connsiteX67" fmla="*/ 2900438 w 3318614"/>
                <a:gd name="connsiteY67" fmla="*/ 3669310 h 3758008"/>
                <a:gd name="connsiteX68" fmla="*/ 2543386 w 3318614"/>
                <a:gd name="connsiteY68" fmla="*/ 3529972 h 3758008"/>
                <a:gd name="connsiteX69" fmla="*/ 2499843 w 3318614"/>
                <a:gd name="connsiteY69" fmla="*/ 3617058 h 3758008"/>
                <a:gd name="connsiteX70" fmla="*/ 2534678 w 3318614"/>
                <a:gd name="connsiteY70" fmla="*/ 3721561 h 3758008"/>
                <a:gd name="connsiteX71" fmla="*/ 2639180 w 3318614"/>
                <a:gd name="connsiteY71" fmla="*/ 3756395 h 3758008"/>
                <a:gd name="connsiteX72" fmla="*/ 2482426 w 3318614"/>
                <a:gd name="connsiteY72" fmla="*/ 3730270 h 3758008"/>
                <a:gd name="connsiteX73" fmla="*/ 2473718 w 3318614"/>
                <a:gd name="connsiteY73" fmla="*/ 3547390 h 3758008"/>
                <a:gd name="connsiteX74" fmla="*/ 2386632 w 3318614"/>
                <a:gd name="connsiteY74" fmla="*/ 3373218 h 3758008"/>
                <a:gd name="connsiteX75" fmla="*/ 2316963 w 3318614"/>
                <a:gd name="connsiteY75" fmla="*/ 3538681 h 3758008"/>
                <a:gd name="connsiteX76" fmla="*/ 2238586 w 3318614"/>
                <a:gd name="connsiteY76" fmla="*/ 3660601 h 3758008"/>
                <a:gd name="connsiteX77" fmla="*/ 2290838 w 3318614"/>
                <a:gd name="connsiteY77" fmla="*/ 3738978 h 3758008"/>
                <a:gd name="connsiteX78" fmla="*/ 2195043 w 3318614"/>
                <a:gd name="connsiteY78" fmla="*/ 3651892 h 3758008"/>
                <a:gd name="connsiteX79" fmla="*/ 2325672 w 3318614"/>
                <a:gd name="connsiteY79" fmla="*/ 3425470 h 3758008"/>
                <a:gd name="connsiteX80" fmla="*/ 2290838 w 3318614"/>
                <a:gd name="connsiteY80" fmla="*/ 3172921 h 3758008"/>
                <a:gd name="connsiteX81" fmla="*/ 2142792 w 3318614"/>
                <a:gd name="connsiteY81" fmla="*/ 3155504 h 3758008"/>
                <a:gd name="connsiteX82" fmla="*/ 1942495 w 3318614"/>
                <a:gd name="connsiteY82" fmla="*/ 3320967 h 3758008"/>
                <a:gd name="connsiteX83" fmla="*/ 1994746 w 3318614"/>
                <a:gd name="connsiteY83" fmla="*/ 3521264 h 3758008"/>
                <a:gd name="connsiteX84" fmla="*/ 2090540 w 3318614"/>
                <a:gd name="connsiteY84" fmla="*/ 3634475 h 3758008"/>
                <a:gd name="connsiteX85" fmla="*/ 2064415 w 3318614"/>
                <a:gd name="connsiteY85" fmla="*/ 3747687 h 3758008"/>
                <a:gd name="connsiteX86" fmla="*/ 2046998 w 3318614"/>
                <a:gd name="connsiteY86" fmla="*/ 3599641 h 3758008"/>
                <a:gd name="connsiteX87" fmla="*/ 1933786 w 3318614"/>
                <a:gd name="connsiteY87" fmla="*/ 3434178 h 3758008"/>
                <a:gd name="connsiteX88" fmla="*/ 1881535 w 3318614"/>
                <a:gd name="connsiteY88" fmla="*/ 3416761 h 3758008"/>
                <a:gd name="connsiteX89" fmla="*/ 1716072 w 3318614"/>
                <a:gd name="connsiteY89" fmla="*/ 3651892 h 3758008"/>
                <a:gd name="connsiteX90" fmla="*/ 1672529 w 3318614"/>
                <a:gd name="connsiteY90" fmla="*/ 3747687 h 3758008"/>
                <a:gd name="connsiteX91" fmla="*/ 1724780 w 3318614"/>
                <a:gd name="connsiteY91" fmla="*/ 3512555 h 3758008"/>
                <a:gd name="connsiteX92" fmla="*/ 1750906 w 3318614"/>
                <a:gd name="connsiteY92" fmla="*/ 3434178 h 3758008"/>
                <a:gd name="connsiteX93" fmla="*/ 1533192 w 3318614"/>
                <a:gd name="connsiteY93" fmla="*/ 3503847 h 3758008"/>
                <a:gd name="connsiteX94" fmla="*/ 1428689 w 3318614"/>
                <a:gd name="connsiteY94" fmla="*/ 3521264 h 3758008"/>
                <a:gd name="connsiteX95" fmla="*/ 1602860 w 3318614"/>
                <a:gd name="connsiteY95" fmla="*/ 3442887 h 3758008"/>
                <a:gd name="connsiteX96" fmla="*/ 1724780 w 3318614"/>
                <a:gd name="connsiteY96" fmla="*/ 3416761 h 3758008"/>
                <a:gd name="connsiteX97" fmla="*/ 1994746 w 3318614"/>
                <a:gd name="connsiteY97" fmla="*/ 3190338 h 3758008"/>
                <a:gd name="connsiteX98" fmla="*/ 2055706 w 3318614"/>
                <a:gd name="connsiteY98" fmla="*/ 3059710 h 3758008"/>
                <a:gd name="connsiteX99" fmla="*/ 1916369 w 3318614"/>
                <a:gd name="connsiteY99" fmla="*/ 2981332 h 3758008"/>
                <a:gd name="connsiteX100" fmla="*/ 1698655 w 3318614"/>
                <a:gd name="connsiteY100" fmla="*/ 3077127 h 3758008"/>
                <a:gd name="connsiteX101" fmla="*/ 1611569 w 3318614"/>
                <a:gd name="connsiteY101" fmla="*/ 3251298 h 3758008"/>
                <a:gd name="connsiteX102" fmla="*/ 1689946 w 3318614"/>
                <a:gd name="connsiteY102" fmla="*/ 3312258 h 3758008"/>
                <a:gd name="connsiteX103" fmla="*/ 1568026 w 3318614"/>
                <a:gd name="connsiteY103" fmla="*/ 3312258 h 3758008"/>
                <a:gd name="connsiteX104" fmla="*/ 1655112 w 3318614"/>
                <a:gd name="connsiteY104" fmla="*/ 3068418 h 3758008"/>
                <a:gd name="connsiteX105" fmla="*/ 1437398 w 3318614"/>
                <a:gd name="connsiteY105" fmla="*/ 3051001 h 3758008"/>
                <a:gd name="connsiteX106" fmla="*/ 1306769 w 3318614"/>
                <a:gd name="connsiteY106" fmla="*/ 2990041 h 3758008"/>
                <a:gd name="connsiteX107" fmla="*/ 1385146 w 3318614"/>
                <a:gd name="connsiteY107" fmla="*/ 2946498 h 3758008"/>
                <a:gd name="connsiteX108" fmla="*/ 1437398 w 3318614"/>
                <a:gd name="connsiteY108" fmla="*/ 3016167 h 3758008"/>
                <a:gd name="connsiteX109" fmla="*/ 1611569 w 3318614"/>
                <a:gd name="connsiteY109" fmla="*/ 3024875 h 3758008"/>
                <a:gd name="connsiteX110" fmla="*/ 1794449 w 3318614"/>
                <a:gd name="connsiteY110" fmla="*/ 2972624 h 3758008"/>
                <a:gd name="connsiteX111" fmla="*/ 1968620 w 3318614"/>
                <a:gd name="connsiteY111" fmla="*/ 2841995 h 3758008"/>
                <a:gd name="connsiteX112" fmla="*/ 1898952 w 3318614"/>
                <a:gd name="connsiteY112" fmla="*/ 2528487 h 3758008"/>
                <a:gd name="connsiteX113" fmla="*/ 1446106 w 3318614"/>
                <a:gd name="connsiteY113" fmla="*/ 1918887 h 3758008"/>
                <a:gd name="connsiteX114" fmla="*/ 1074097 w 3318614"/>
                <a:gd name="connsiteY114" fmla="*/ 1434767 h 3758008"/>
                <a:gd name="connsiteX115" fmla="*/ 916192 w 3318614"/>
                <a:gd name="connsiteY115" fmla="*/ 1247683 h 3758008"/>
                <a:gd name="connsiteX116" fmla="*/ 644918 w 3318614"/>
                <a:gd name="connsiteY116" fmla="*/ 1283161 h 3758008"/>
                <a:gd name="connsiteX117" fmla="*/ 296575 w 3318614"/>
                <a:gd name="connsiteY117" fmla="*/ 1361538 h 3758008"/>
                <a:gd name="connsiteX118" fmla="*/ 483 w 3318614"/>
                <a:gd name="connsiteY118" fmla="*/ 1344121 h 3758008"/>
                <a:gd name="connsiteX119" fmla="*/ 235615 w 3318614"/>
                <a:gd name="connsiteY119" fmla="*/ 1335412 h 3758008"/>
                <a:gd name="connsiteX120" fmla="*/ 557832 w 3318614"/>
                <a:gd name="connsiteY120" fmla="*/ 1265744 h 3758008"/>
                <a:gd name="connsiteX121" fmla="*/ 688460 w 3318614"/>
                <a:gd name="connsiteY121" fmla="*/ 1239618 h 3758008"/>
                <a:gd name="connsiteX122" fmla="*/ 392369 w 3318614"/>
                <a:gd name="connsiteY122" fmla="*/ 1126407 h 3758008"/>
                <a:gd name="connsiteX123" fmla="*/ 244323 w 3318614"/>
                <a:gd name="connsiteY123" fmla="*/ 987070 h 3758008"/>
                <a:gd name="connsiteX124" fmla="*/ 165946 w 3318614"/>
                <a:gd name="connsiteY124" fmla="*/ 734521 h 3758008"/>
                <a:gd name="connsiteX125" fmla="*/ 279158 w 3318614"/>
                <a:gd name="connsiteY125" fmla="*/ 917401 h 3758008"/>
                <a:gd name="connsiteX126" fmla="*/ 374952 w 3318614"/>
                <a:gd name="connsiteY126" fmla="*/ 1091572 h 3758008"/>
                <a:gd name="connsiteX127" fmla="*/ 679752 w 3318614"/>
                <a:gd name="connsiteY127" fmla="*/ 1169950 h 3758008"/>
                <a:gd name="connsiteX128" fmla="*/ 766838 w 3318614"/>
                <a:gd name="connsiteY128" fmla="*/ 1108990 h 3758008"/>
                <a:gd name="connsiteX129" fmla="*/ 618792 w 3318614"/>
                <a:gd name="connsiteY129" fmla="*/ 725812 h 3758008"/>
                <a:gd name="connsiteX130" fmla="*/ 507165 w 3318614"/>
                <a:gd name="connsiteY130" fmla="*/ 508754 h 3758008"/>
                <a:gd name="connsiteX131" fmla="*/ 538603 w 3318614"/>
                <a:gd name="connsiteY131" fmla="*/ 270585 h 3758008"/>
                <a:gd name="connsiteX132" fmla="*/ 609600 w 3318614"/>
                <a:gd name="connsiteY132" fmla="*/ 531194 h 3758008"/>
                <a:gd name="connsiteX133" fmla="*/ 878364 w 3318614"/>
                <a:gd name="connsiteY133" fmla="*/ 1078696 h 3758008"/>
                <a:gd name="connsiteX134" fmla="*/ 786330 w 3318614"/>
                <a:gd name="connsiteY134" fmla="*/ 478101 h 3758008"/>
                <a:gd name="connsiteX135" fmla="*/ 849208 w 3318614"/>
                <a:gd name="connsiteY135" fmla="*/ 1761 h 3758008"/>
                <a:gd name="connsiteX136" fmla="*/ 884120 w 3318614"/>
                <a:gd name="connsiteY136" fmla="*/ 392672 h 3758008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884120 w 3318614"/>
                <a:gd name="connsiteY137" fmla="*/ 396679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138" fmla="*/ 930638 w 3318614"/>
                <a:gd name="connsiteY138" fmla="*/ 1026897 h 3762015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86330 w 3318614"/>
                <a:gd name="connsiteY134" fmla="*/ 47925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866360 w 3318614"/>
                <a:gd name="connsiteY134" fmla="*/ 485680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90242 w 3318614"/>
                <a:gd name="connsiteY134" fmla="*/ 21802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949088 h 3684206"/>
                <a:gd name="connsiteX1" fmla="*/ 1037874 w 3318614"/>
                <a:gd name="connsiteY1" fmla="*/ 705933 h 3684206"/>
                <a:gd name="connsiteX2" fmla="*/ 1144223 w 3318614"/>
                <a:gd name="connsiteY2" fmla="*/ 467142 h 3684206"/>
                <a:gd name="connsiteX3" fmla="*/ 1317819 w 3318614"/>
                <a:gd name="connsiteY3" fmla="*/ 157941 h 3684206"/>
                <a:gd name="connsiteX4" fmla="*/ 1198621 w 3318614"/>
                <a:gd name="connsiteY4" fmla="*/ 556795 h 3684206"/>
                <a:gd name="connsiteX5" fmla="*/ 1013152 w 3318614"/>
                <a:gd name="connsiteY5" fmla="*/ 1030261 h 3684206"/>
                <a:gd name="connsiteX6" fmla="*/ 1779263 w 3318614"/>
                <a:gd name="connsiteY6" fmla="*/ 2191618 h 3684206"/>
                <a:gd name="connsiteX7" fmla="*/ 2064415 w 3318614"/>
                <a:gd name="connsiteY7" fmla="*/ 2472102 h 3684206"/>
                <a:gd name="connsiteX8" fmla="*/ 2290838 w 3318614"/>
                <a:gd name="connsiteY8" fmla="*/ 2393725 h 3684206"/>
                <a:gd name="connsiteX9" fmla="*/ 2473718 w 3318614"/>
                <a:gd name="connsiteY9" fmla="*/ 2236970 h 3684206"/>
                <a:gd name="connsiteX10" fmla="*/ 2508552 w 3318614"/>
                <a:gd name="connsiteY10" fmla="*/ 1914753 h 3684206"/>
                <a:gd name="connsiteX11" fmla="*/ 2543386 w 3318614"/>
                <a:gd name="connsiteY11" fmla="*/ 2176010 h 3684206"/>
                <a:gd name="connsiteX12" fmla="*/ 2508552 w 3318614"/>
                <a:gd name="connsiteY12" fmla="*/ 2280513 h 3684206"/>
                <a:gd name="connsiteX13" fmla="*/ 2752392 w 3318614"/>
                <a:gd name="connsiteY13" fmla="*/ 2106342 h 3684206"/>
                <a:gd name="connsiteX14" fmla="*/ 2839478 w 3318614"/>
                <a:gd name="connsiteY14" fmla="*/ 2036673 h 3684206"/>
                <a:gd name="connsiteX15" fmla="*/ 2717558 w 3318614"/>
                <a:gd name="connsiteY15" fmla="*/ 2210845 h 3684206"/>
                <a:gd name="connsiteX16" fmla="*/ 2665306 w 3318614"/>
                <a:gd name="connsiteY16" fmla="*/ 2254388 h 3684206"/>
                <a:gd name="connsiteX17" fmla="*/ 2848186 w 3318614"/>
                <a:gd name="connsiteY17" fmla="*/ 2184719 h 3684206"/>
                <a:gd name="connsiteX18" fmla="*/ 2874312 w 3318614"/>
                <a:gd name="connsiteY18" fmla="*/ 2167302 h 3684206"/>
                <a:gd name="connsiteX19" fmla="*/ 2769809 w 3318614"/>
                <a:gd name="connsiteY19" fmla="*/ 2254388 h 3684206"/>
                <a:gd name="connsiteX20" fmla="*/ 2595638 w 3318614"/>
                <a:gd name="connsiteY20" fmla="*/ 2280513 h 3684206"/>
                <a:gd name="connsiteX21" fmla="*/ 2404049 w 3318614"/>
                <a:gd name="connsiteY21" fmla="*/ 2411142 h 3684206"/>
                <a:gd name="connsiteX22" fmla="*/ 2421466 w 3318614"/>
                <a:gd name="connsiteY22" fmla="*/ 2585313 h 3684206"/>
                <a:gd name="connsiteX23" fmla="*/ 2552095 w 3318614"/>
                <a:gd name="connsiteY23" fmla="*/ 2628856 h 3684206"/>
                <a:gd name="connsiteX24" fmla="*/ 2726266 w 3318614"/>
                <a:gd name="connsiteY24" fmla="*/ 2559188 h 3684206"/>
                <a:gd name="connsiteX25" fmla="*/ 2856895 w 3318614"/>
                <a:gd name="connsiteY25" fmla="*/ 2550479 h 3684206"/>
                <a:gd name="connsiteX26" fmla="*/ 2891729 w 3318614"/>
                <a:gd name="connsiteY26" fmla="*/ 2437268 h 3684206"/>
                <a:gd name="connsiteX27" fmla="*/ 2883020 w 3318614"/>
                <a:gd name="connsiteY27" fmla="*/ 2271805 h 3684206"/>
                <a:gd name="connsiteX28" fmla="*/ 3048483 w 3318614"/>
                <a:gd name="connsiteY28" fmla="*/ 2193428 h 3684206"/>
                <a:gd name="connsiteX29" fmla="*/ 2926563 w 3318614"/>
                <a:gd name="connsiteY29" fmla="*/ 2280513 h 3684206"/>
                <a:gd name="connsiteX30" fmla="*/ 2917855 w 3318614"/>
                <a:gd name="connsiteY30" fmla="*/ 2367599 h 3684206"/>
                <a:gd name="connsiteX31" fmla="*/ 2935272 w 3318614"/>
                <a:gd name="connsiteY31" fmla="*/ 2515645 h 3684206"/>
                <a:gd name="connsiteX32" fmla="*/ 2943980 w 3318614"/>
                <a:gd name="connsiteY32" fmla="*/ 2559188 h 3684206"/>
                <a:gd name="connsiteX33" fmla="*/ 3046427 w 3318614"/>
                <a:gd name="connsiteY33" fmla="*/ 2493236 h 3684206"/>
                <a:gd name="connsiteX34" fmla="*/ 3074609 w 3318614"/>
                <a:gd name="connsiteY34" fmla="*/ 2332765 h 3684206"/>
                <a:gd name="connsiteX35" fmla="*/ 3092026 w 3318614"/>
                <a:gd name="connsiteY35" fmla="*/ 2541770 h 3684206"/>
                <a:gd name="connsiteX36" fmla="*/ 3013649 w 3318614"/>
                <a:gd name="connsiteY36" fmla="*/ 2620148 h 3684206"/>
                <a:gd name="connsiteX37" fmla="*/ 2752392 w 3318614"/>
                <a:gd name="connsiteY37" fmla="*/ 2585313 h 3684206"/>
                <a:gd name="connsiteX38" fmla="*/ 2560803 w 3318614"/>
                <a:gd name="connsiteY38" fmla="*/ 2742068 h 3684206"/>
                <a:gd name="connsiteX39" fmla="*/ 2595638 w 3318614"/>
                <a:gd name="connsiteY39" fmla="*/ 2863988 h 3684206"/>
                <a:gd name="connsiteX40" fmla="*/ 2743683 w 3318614"/>
                <a:gd name="connsiteY40" fmla="*/ 2951073 h 3684206"/>
                <a:gd name="connsiteX41" fmla="*/ 2856895 w 3318614"/>
                <a:gd name="connsiteY41" fmla="*/ 2924948 h 3684206"/>
                <a:gd name="connsiteX42" fmla="*/ 3022358 w 3318614"/>
                <a:gd name="connsiteY42" fmla="*/ 2785610 h 3684206"/>
                <a:gd name="connsiteX43" fmla="*/ 3118152 w 3318614"/>
                <a:gd name="connsiteY43" fmla="*/ 2707233 h 3684206"/>
                <a:gd name="connsiteX44" fmla="*/ 3205238 w 3318614"/>
                <a:gd name="connsiteY44" fmla="*/ 2768193 h 3684206"/>
                <a:gd name="connsiteX45" fmla="*/ 3109443 w 3318614"/>
                <a:gd name="connsiteY45" fmla="*/ 2759485 h 3684206"/>
                <a:gd name="connsiteX46" fmla="*/ 3004940 w 3318614"/>
                <a:gd name="connsiteY46" fmla="*/ 2898822 h 3684206"/>
                <a:gd name="connsiteX47" fmla="*/ 3187820 w 3318614"/>
                <a:gd name="connsiteY47" fmla="*/ 2898822 h 3684206"/>
                <a:gd name="connsiteX48" fmla="*/ 3318449 w 3318614"/>
                <a:gd name="connsiteY48" fmla="*/ 2951073 h 3684206"/>
                <a:gd name="connsiteX49" fmla="*/ 3161695 w 3318614"/>
                <a:gd name="connsiteY49" fmla="*/ 2933656 h 3684206"/>
                <a:gd name="connsiteX50" fmla="*/ 2909146 w 3318614"/>
                <a:gd name="connsiteY50" fmla="*/ 2994616 h 3684206"/>
                <a:gd name="connsiteX51" fmla="*/ 2952689 w 3318614"/>
                <a:gd name="connsiteY51" fmla="*/ 2994616 h 3684206"/>
                <a:gd name="connsiteX52" fmla="*/ 3085889 w 3318614"/>
                <a:gd name="connsiteY52" fmla="*/ 3139862 h 3684206"/>
                <a:gd name="connsiteX53" fmla="*/ 3013649 w 3318614"/>
                <a:gd name="connsiteY53" fmla="*/ 3299416 h 3684206"/>
                <a:gd name="connsiteX54" fmla="*/ 2999167 w 3318614"/>
                <a:gd name="connsiteY54" fmla="*/ 3161739 h 3684206"/>
                <a:gd name="connsiteX55" fmla="*/ 2813352 w 3318614"/>
                <a:gd name="connsiteY55" fmla="*/ 2985908 h 3684206"/>
                <a:gd name="connsiteX56" fmla="*/ 2726266 w 3318614"/>
                <a:gd name="connsiteY56" fmla="*/ 2977199 h 3684206"/>
                <a:gd name="connsiteX57" fmla="*/ 2848186 w 3318614"/>
                <a:gd name="connsiteY57" fmla="*/ 3177496 h 3684206"/>
                <a:gd name="connsiteX58" fmla="*/ 2943980 w 3318614"/>
                <a:gd name="connsiteY58" fmla="*/ 3264582 h 3684206"/>
                <a:gd name="connsiteX59" fmla="*/ 2978815 w 3318614"/>
                <a:gd name="connsiteY59" fmla="*/ 3221039 h 3684206"/>
                <a:gd name="connsiteX60" fmla="*/ 2961398 w 3318614"/>
                <a:gd name="connsiteY60" fmla="*/ 3325542 h 3684206"/>
                <a:gd name="connsiteX61" fmla="*/ 2769809 w 3318614"/>
                <a:gd name="connsiteY61" fmla="*/ 3238456 h 3684206"/>
                <a:gd name="connsiteX62" fmla="*/ 2656598 w 3318614"/>
                <a:gd name="connsiteY62" fmla="*/ 3012033 h 3684206"/>
                <a:gd name="connsiteX63" fmla="*/ 2491135 w 3318614"/>
                <a:gd name="connsiteY63" fmla="*/ 2968490 h 3684206"/>
                <a:gd name="connsiteX64" fmla="*/ 2386632 w 3318614"/>
                <a:gd name="connsiteY64" fmla="*/ 3055576 h 3684206"/>
                <a:gd name="connsiteX65" fmla="*/ 2412758 w 3318614"/>
                <a:gd name="connsiteY65" fmla="*/ 3238456 h 3684206"/>
                <a:gd name="connsiteX66" fmla="*/ 2525969 w 3318614"/>
                <a:gd name="connsiteY66" fmla="*/ 3386502 h 3684206"/>
                <a:gd name="connsiteX67" fmla="*/ 2900438 w 3318614"/>
                <a:gd name="connsiteY67" fmla="*/ 3595508 h 3684206"/>
                <a:gd name="connsiteX68" fmla="*/ 2543386 w 3318614"/>
                <a:gd name="connsiteY68" fmla="*/ 3456170 h 3684206"/>
                <a:gd name="connsiteX69" fmla="*/ 2499843 w 3318614"/>
                <a:gd name="connsiteY69" fmla="*/ 3543256 h 3684206"/>
                <a:gd name="connsiteX70" fmla="*/ 2534678 w 3318614"/>
                <a:gd name="connsiteY70" fmla="*/ 3647759 h 3684206"/>
                <a:gd name="connsiteX71" fmla="*/ 2639180 w 3318614"/>
                <a:gd name="connsiteY71" fmla="*/ 3682593 h 3684206"/>
                <a:gd name="connsiteX72" fmla="*/ 2482426 w 3318614"/>
                <a:gd name="connsiteY72" fmla="*/ 3656468 h 3684206"/>
                <a:gd name="connsiteX73" fmla="*/ 2473718 w 3318614"/>
                <a:gd name="connsiteY73" fmla="*/ 3473588 h 3684206"/>
                <a:gd name="connsiteX74" fmla="*/ 2386632 w 3318614"/>
                <a:gd name="connsiteY74" fmla="*/ 3299416 h 3684206"/>
                <a:gd name="connsiteX75" fmla="*/ 2316963 w 3318614"/>
                <a:gd name="connsiteY75" fmla="*/ 3464879 h 3684206"/>
                <a:gd name="connsiteX76" fmla="*/ 2238586 w 3318614"/>
                <a:gd name="connsiteY76" fmla="*/ 3586799 h 3684206"/>
                <a:gd name="connsiteX77" fmla="*/ 2290838 w 3318614"/>
                <a:gd name="connsiteY77" fmla="*/ 3665176 h 3684206"/>
                <a:gd name="connsiteX78" fmla="*/ 2195043 w 3318614"/>
                <a:gd name="connsiteY78" fmla="*/ 3578090 h 3684206"/>
                <a:gd name="connsiteX79" fmla="*/ 2325672 w 3318614"/>
                <a:gd name="connsiteY79" fmla="*/ 3351668 h 3684206"/>
                <a:gd name="connsiteX80" fmla="*/ 2290838 w 3318614"/>
                <a:gd name="connsiteY80" fmla="*/ 3099119 h 3684206"/>
                <a:gd name="connsiteX81" fmla="*/ 2142792 w 3318614"/>
                <a:gd name="connsiteY81" fmla="*/ 3081702 h 3684206"/>
                <a:gd name="connsiteX82" fmla="*/ 1942495 w 3318614"/>
                <a:gd name="connsiteY82" fmla="*/ 3247165 h 3684206"/>
                <a:gd name="connsiteX83" fmla="*/ 1994746 w 3318614"/>
                <a:gd name="connsiteY83" fmla="*/ 3447462 h 3684206"/>
                <a:gd name="connsiteX84" fmla="*/ 2090540 w 3318614"/>
                <a:gd name="connsiteY84" fmla="*/ 3560673 h 3684206"/>
                <a:gd name="connsiteX85" fmla="*/ 2064415 w 3318614"/>
                <a:gd name="connsiteY85" fmla="*/ 3673885 h 3684206"/>
                <a:gd name="connsiteX86" fmla="*/ 2046998 w 3318614"/>
                <a:gd name="connsiteY86" fmla="*/ 3525839 h 3684206"/>
                <a:gd name="connsiteX87" fmla="*/ 1933786 w 3318614"/>
                <a:gd name="connsiteY87" fmla="*/ 3360376 h 3684206"/>
                <a:gd name="connsiteX88" fmla="*/ 1881535 w 3318614"/>
                <a:gd name="connsiteY88" fmla="*/ 3342959 h 3684206"/>
                <a:gd name="connsiteX89" fmla="*/ 1716072 w 3318614"/>
                <a:gd name="connsiteY89" fmla="*/ 3578090 h 3684206"/>
                <a:gd name="connsiteX90" fmla="*/ 1672529 w 3318614"/>
                <a:gd name="connsiteY90" fmla="*/ 3673885 h 3684206"/>
                <a:gd name="connsiteX91" fmla="*/ 1724780 w 3318614"/>
                <a:gd name="connsiteY91" fmla="*/ 3438753 h 3684206"/>
                <a:gd name="connsiteX92" fmla="*/ 1750906 w 3318614"/>
                <a:gd name="connsiteY92" fmla="*/ 3360376 h 3684206"/>
                <a:gd name="connsiteX93" fmla="*/ 1533192 w 3318614"/>
                <a:gd name="connsiteY93" fmla="*/ 3430045 h 3684206"/>
                <a:gd name="connsiteX94" fmla="*/ 1428689 w 3318614"/>
                <a:gd name="connsiteY94" fmla="*/ 3447462 h 3684206"/>
                <a:gd name="connsiteX95" fmla="*/ 1602860 w 3318614"/>
                <a:gd name="connsiteY95" fmla="*/ 3369085 h 3684206"/>
                <a:gd name="connsiteX96" fmla="*/ 1724780 w 3318614"/>
                <a:gd name="connsiteY96" fmla="*/ 3342959 h 3684206"/>
                <a:gd name="connsiteX97" fmla="*/ 1994746 w 3318614"/>
                <a:gd name="connsiteY97" fmla="*/ 3116536 h 3684206"/>
                <a:gd name="connsiteX98" fmla="*/ 2055706 w 3318614"/>
                <a:gd name="connsiteY98" fmla="*/ 2985908 h 3684206"/>
                <a:gd name="connsiteX99" fmla="*/ 1916369 w 3318614"/>
                <a:gd name="connsiteY99" fmla="*/ 2907530 h 3684206"/>
                <a:gd name="connsiteX100" fmla="*/ 1698655 w 3318614"/>
                <a:gd name="connsiteY100" fmla="*/ 3003325 h 3684206"/>
                <a:gd name="connsiteX101" fmla="*/ 1611569 w 3318614"/>
                <a:gd name="connsiteY101" fmla="*/ 3177496 h 3684206"/>
                <a:gd name="connsiteX102" fmla="*/ 1689946 w 3318614"/>
                <a:gd name="connsiteY102" fmla="*/ 3238456 h 3684206"/>
                <a:gd name="connsiteX103" fmla="*/ 1568026 w 3318614"/>
                <a:gd name="connsiteY103" fmla="*/ 3238456 h 3684206"/>
                <a:gd name="connsiteX104" fmla="*/ 1655112 w 3318614"/>
                <a:gd name="connsiteY104" fmla="*/ 2994616 h 3684206"/>
                <a:gd name="connsiteX105" fmla="*/ 1437398 w 3318614"/>
                <a:gd name="connsiteY105" fmla="*/ 2977199 h 3684206"/>
                <a:gd name="connsiteX106" fmla="*/ 1306769 w 3318614"/>
                <a:gd name="connsiteY106" fmla="*/ 2916239 h 3684206"/>
                <a:gd name="connsiteX107" fmla="*/ 1385146 w 3318614"/>
                <a:gd name="connsiteY107" fmla="*/ 2872696 h 3684206"/>
                <a:gd name="connsiteX108" fmla="*/ 1437398 w 3318614"/>
                <a:gd name="connsiteY108" fmla="*/ 2942365 h 3684206"/>
                <a:gd name="connsiteX109" fmla="*/ 1611569 w 3318614"/>
                <a:gd name="connsiteY109" fmla="*/ 2951073 h 3684206"/>
                <a:gd name="connsiteX110" fmla="*/ 1794449 w 3318614"/>
                <a:gd name="connsiteY110" fmla="*/ 2898822 h 3684206"/>
                <a:gd name="connsiteX111" fmla="*/ 1968620 w 3318614"/>
                <a:gd name="connsiteY111" fmla="*/ 2768193 h 3684206"/>
                <a:gd name="connsiteX112" fmla="*/ 1898952 w 3318614"/>
                <a:gd name="connsiteY112" fmla="*/ 2454685 h 3684206"/>
                <a:gd name="connsiteX113" fmla="*/ 1446106 w 3318614"/>
                <a:gd name="connsiteY113" fmla="*/ 1845085 h 3684206"/>
                <a:gd name="connsiteX114" fmla="*/ 1074097 w 3318614"/>
                <a:gd name="connsiteY114" fmla="*/ 1360965 h 3684206"/>
                <a:gd name="connsiteX115" fmla="*/ 916192 w 3318614"/>
                <a:gd name="connsiteY115" fmla="*/ 1173881 h 3684206"/>
                <a:gd name="connsiteX116" fmla="*/ 644918 w 3318614"/>
                <a:gd name="connsiteY116" fmla="*/ 1209359 h 3684206"/>
                <a:gd name="connsiteX117" fmla="*/ 296575 w 3318614"/>
                <a:gd name="connsiteY117" fmla="*/ 1287736 h 3684206"/>
                <a:gd name="connsiteX118" fmla="*/ 483 w 3318614"/>
                <a:gd name="connsiteY118" fmla="*/ 1270319 h 3684206"/>
                <a:gd name="connsiteX119" fmla="*/ 235615 w 3318614"/>
                <a:gd name="connsiteY119" fmla="*/ 1261610 h 3684206"/>
                <a:gd name="connsiteX120" fmla="*/ 557832 w 3318614"/>
                <a:gd name="connsiteY120" fmla="*/ 1191942 h 3684206"/>
                <a:gd name="connsiteX121" fmla="*/ 688460 w 3318614"/>
                <a:gd name="connsiteY121" fmla="*/ 1165816 h 3684206"/>
                <a:gd name="connsiteX122" fmla="*/ 392369 w 3318614"/>
                <a:gd name="connsiteY122" fmla="*/ 1052605 h 3684206"/>
                <a:gd name="connsiteX123" fmla="*/ 244323 w 3318614"/>
                <a:gd name="connsiteY123" fmla="*/ 913268 h 3684206"/>
                <a:gd name="connsiteX124" fmla="*/ 165946 w 3318614"/>
                <a:gd name="connsiteY124" fmla="*/ 660719 h 3684206"/>
                <a:gd name="connsiteX125" fmla="*/ 279158 w 3318614"/>
                <a:gd name="connsiteY125" fmla="*/ 843599 h 3684206"/>
                <a:gd name="connsiteX126" fmla="*/ 374952 w 3318614"/>
                <a:gd name="connsiteY126" fmla="*/ 1017770 h 3684206"/>
                <a:gd name="connsiteX127" fmla="*/ 679752 w 3318614"/>
                <a:gd name="connsiteY127" fmla="*/ 1096148 h 3684206"/>
                <a:gd name="connsiteX128" fmla="*/ 766838 w 3318614"/>
                <a:gd name="connsiteY128" fmla="*/ 1035188 h 3684206"/>
                <a:gd name="connsiteX129" fmla="*/ 618792 w 3318614"/>
                <a:gd name="connsiteY129" fmla="*/ 652010 h 3684206"/>
                <a:gd name="connsiteX130" fmla="*/ 507165 w 3318614"/>
                <a:gd name="connsiteY130" fmla="*/ 434952 h 3684206"/>
                <a:gd name="connsiteX131" fmla="*/ 538603 w 3318614"/>
                <a:gd name="connsiteY131" fmla="*/ 196783 h 3684206"/>
                <a:gd name="connsiteX132" fmla="*/ 609600 w 3318614"/>
                <a:gd name="connsiteY132" fmla="*/ 457392 h 3684206"/>
                <a:gd name="connsiteX133" fmla="*/ 878364 w 3318614"/>
                <a:gd name="connsiteY133" fmla="*/ 1004894 h 3684206"/>
                <a:gd name="connsiteX134" fmla="*/ 790242 w 3318614"/>
                <a:gd name="connsiteY134" fmla="*/ 143069 h 3684206"/>
                <a:gd name="connsiteX135" fmla="*/ 774916 w 3318614"/>
                <a:gd name="connsiteY135" fmla="*/ 3491 h 3684206"/>
                <a:gd name="connsiteX136" fmla="*/ 940003 w 3318614"/>
                <a:gd name="connsiteY136" fmla="*/ 378732 h 3684206"/>
                <a:gd name="connsiteX137" fmla="*/ 921071 w 3318614"/>
                <a:gd name="connsiteY137" fmla="*/ 991801 h 3684206"/>
                <a:gd name="connsiteX138" fmla="*/ 930638 w 3318614"/>
                <a:gd name="connsiteY138" fmla="*/ 949088 h 3684206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790242 w 3318614"/>
                <a:gd name="connsiteY134" fmla="*/ 168002 h 3709139"/>
                <a:gd name="connsiteX135" fmla="*/ 774916 w 3318614"/>
                <a:gd name="connsiteY135" fmla="*/ 28424 h 3709139"/>
                <a:gd name="connsiteX136" fmla="*/ 940003 w 3318614"/>
                <a:gd name="connsiteY136" fmla="*/ 403665 h 3709139"/>
                <a:gd name="connsiteX137" fmla="*/ 921071 w 3318614"/>
                <a:gd name="connsiteY137" fmla="*/ 1016734 h 3709139"/>
                <a:gd name="connsiteX138" fmla="*/ 930638 w 3318614"/>
                <a:gd name="connsiteY138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28565 w 3318614"/>
                <a:gd name="connsiteY134" fmla="*/ 516962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80420 w 3318614"/>
                <a:gd name="connsiteY134" fmla="*/ 543869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3318614" h="3709139">
                  <a:moveTo>
                    <a:pt x="930638" y="974021"/>
                  </a:moveTo>
                  <a:lnTo>
                    <a:pt x="1037874" y="730866"/>
                  </a:lnTo>
                  <a:cubicBezTo>
                    <a:pt x="1181681" y="636485"/>
                    <a:pt x="1097565" y="583407"/>
                    <a:pt x="1144223" y="492075"/>
                  </a:cubicBezTo>
                  <a:cubicBezTo>
                    <a:pt x="1190881" y="400743"/>
                    <a:pt x="1306513" y="162382"/>
                    <a:pt x="1317819" y="182874"/>
                  </a:cubicBezTo>
                  <a:cubicBezTo>
                    <a:pt x="1322011" y="222271"/>
                    <a:pt x="1186636" y="498109"/>
                    <a:pt x="1198621" y="581728"/>
                  </a:cubicBezTo>
                  <a:cubicBezTo>
                    <a:pt x="1213151" y="728093"/>
                    <a:pt x="916378" y="782724"/>
                    <a:pt x="1013152" y="1055194"/>
                  </a:cubicBezTo>
                  <a:cubicBezTo>
                    <a:pt x="1109926" y="1327665"/>
                    <a:pt x="1604052" y="1976244"/>
                    <a:pt x="1779263" y="2216551"/>
                  </a:cubicBezTo>
                  <a:cubicBezTo>
                    <a:pt x="1954474" y="2456858"/>
                    <a:pt x="1979153" y="2463351"/>
                    <a:pt x="2064415" y="2497035"/>
                  </a:cubicBezTo>
                  <a:cubicBezTo>
                    <a:pt x="2149677" y="2530719"/>
                    <a:pt x="2222621" y="2457847"/>
                    <a:pt x="2290838" y="2418658"/>
                  </a:cubicBezTo>
                  <a:cubicBezTo>
                    <a:pt x="2359055" y="2379469"/>
                    <a:pt x="2437432" y="2341732"/>
                    <a:pt x="2473718" y="2261903"/>
                  </a:cubicBezTo>
                  <a:cubicBezTo>
                    <a:pt x="2510004" y="2182074"/>
                    <a:pt x="2496941" y="1949846"/>
                    <a:pt x="2508552" y="1939686"/>
                  </a:cubicBezTo>
                  <a:cubicBezTo>
                    <a:pt x="2520163" y="1929526"/>
                    <a:pt x="2543386" y="2139983"/>
                    <a:pt x="2543386" y="2200943"/>
                  </a:cubicBezTo>
                  <a:cubicBezTo>
                    <a:pt x="2543386" y="2261903"/>
                    <a:pt x="2473718" y="2317057"/>
                    <a:pt x="2508552" y="2305446"/>
                  </a:cubicBezTo>
                  <a:cubicBezTo>
                    <a:pt x="2543386" y="2293835"/>
                    <a:pt x="2697238" y="2171915"/>
                    <a:pt x="2752392" y="2131275"/>
                  </a:cubicBezTo>
                  <a:cubicBezTo>
                    <a:pt x="2807546" y="2090635"/>
                    <a:pt x="2845284" y="2044189"/>
                    <a:pt x="2839478" y="2061606"/>
                  </a:cubicBezTo>
                  <a:cubicBezTo>
                    <a:pt x="2833672" y="2079023"/>
                    <a:pt x="2746587" y="2199492"/>
                    <a:pt x="2717558" y="2235778"/>
                  </a:cubicBezTo>
                  <a:cubicBezTo>
                    <a:pt x="2688529" y="2272064"/>
                    <a:pt x="2643535" y="2283675"/>
                    <a:pt x="2665306" y="2279321"/>
                  </a:cubicBezTo>
                  <a:cubicBezTo>
                    <a:pt x="2687077" y="2274967"/>
                    <a:pt x="2848186" y="2209652"/>
                    <a:pt x="2848186" y="2209652"/>
                  </a:cubicBezTo>
                  <a:cubicBezTo>
                    <a:pt x="2883020" y="2195138"/>
                    <a:pt x="2887375" y="2180623"/>
                    <a:pt x="2874312" y="2192235"/>
                  </a:cubicBezTo>
                  <a:cubicBezTo>
                    <a:pt x="2861249" y="2203847"/>
                    <a:pt x="2816255" y="2260453"/>
                    <a:pt x="2769809" y="2279321"/>
                  </a:cubicBezTo>
                  <a:cubicBezTo>
                    <a:pt x="2723363" y="2298189"/>
                    <a:pt x="2656598" y="2279320"/>
                    <a:pt x="2595638" y="2305446"/>
                  </a:cubicBezTo>
                  <a:cubicBezTo>
                    <a:pt x="2534678" y="2331572"/>
                    <a:pt x="2433078" y="2385275"/>
                    <a:pt x="2404049" y="2436075"/>
                  </a:cubicBezTo>
                  <a:cubicBezTo>
                    <a:pt x="2375020" y="2486875"/>
                    <a:pt x="2396792" y="2573960"/>
                    <a:pt x="2421466" y="2610246"/>
                  </a:cubicBezTo>
                  <a:cubicBezTo>
                    <a:pt x="2446140" y="2646532"/>
                    <a:pt x="2501295" y="2658143"/>
                    <a:pt x="2552095" y="2653789"/>
                  </a:cubicBezTo>
                  <a:cubicBezTo>
                    <a:pt x="2602895" y="2649435"/>
                    <a:pt x="2675466" y="2597184"/>
                    <a:pt x="2726266" y="2584121"/>
                  </a:cubicBezTo>
                  <a:cubicBezTo>
                    <a:pt x="2777066" y="2571058"/>
                    <a:pt x="2829318" y="2595732"/>
                    <a:pt x="2856895" y="2575412"/>
                  </a:cubicBezTo>
                  <a:cubicBezTo>
                    <a:pt x="2884472" y="2555092"/>
                    <a:pt x="2887375" y="2508647"/>
                    <a:pt x="2891729" y="2462201"/>
                  </a:cubicBezTo>
                  <a:cubicBezTo>
                    <a:pt x="2896083" y="2415755"/>
                    <a:pt x="2856894" y="2337378"/>
                    <a:pt x="2883020" y="2296738"/>
                  </a:cubicBezTo>
                  <a:cubicBezTo>
                    <a:pt x="2909146" y="2256098"/>
                    <a:pt x="3041226" y="2216910"/>
                    <a:pt x="3048483" y="2218361"/>
                  </a:cubicBezTo>
                  <a:cubicBezTo>
                    <a:pt x="3055740" y="2219812"/>
                    <a:pt x="2948334" y="2276418"/>
                    <a:pt x="2926563" y="2305446"/>
                  </a:cubicBezTo>
                  <a:cubicBezTo>
                    <a:pt x="2904792" y="2334474"/>
                    <a:pt x="2916404" y="2353343"/>
                    <a:pt x="2917855" y="2392532"/>
                  </a:cubicBezTo>
                  <a:cubicBezTo>
                    <a:pt x="2919306" y="2431721"/>
                    <a:pt x="2930918" y="2508647"/>
                    <a:pt x="2935272" y="2540578"/>
                  </a:cubicBezTo>
                  <a:cubicBezTo>
                    <a:pt x="2939626" y="2572509"/>
                    <a:pt x="2925454" y="2587856"/>
                    <a:pt x="2943980" y="2584121"/>
                  </a:cubicBezTo>
                  <a:cubicBezTo>
                    <a:pt x="2962506" y="2580386"/>
                    <a:pt x="3024656" y="2555906"/>
                    <a:pt x="3046427" y="2518169"/>
                  </a:cubicBezTo>
                  <a:cubicBezTo>
                    <a:pt x="3068198" y="2480432"/>
                    <a:pt x="3067009" y="2349609"/>
                    <a:pt x="3074609" y="2357698"/>
                  </a:cubicBezTo>
                  <a:cubicBezTo>
                    <a:pt x="3082209" y="2365787"/>
                    <a:pt x="3102186" y="2518806"/>
                    <a:pt x="3092026" y="2566703"/>
                  </a:cubicBezTo>
                  <a:cubicBezTo>
                    <a:pt x="3081866" y="2614600"/>
                    <a:pt x="3070255" y="2637824"/>
                    <a:pt x="3013649" y="2645081"/>
                  </a:cubicBezTo>
                  <a:cubicBezTo>
                    <a:pt x="2957043" y="2652338"/>
                    <a:pt x="2827866" y="2589926"/>
                    <a:pt x="2752392" y="2610246"/>
                  </a:cubicBezTo>
                  <a:cubicBezTo>
                    <a:pt x="2676918" y="2630566"/>
                    <a:pt x="2586929" y="2720555"/>
                    <a:pt x="2560803" y="2767001"/>
                  </a:cubicBezTo>
                  <a:cubicBezTo>
                    <a:pt x="2534677" y="2813447"/>
                    <a:pt x="2565158" y="2854087"/>
                    <a:pt x="2595638" y="2888921"/>
                  </a:cubicBezTo>
                  <a:cubicBezTo>
                    <a:pt x="2626118" y="2923755"/>
                    <a:pt x="2700140" y="2965846"/>
                    <a:pt x="2743683" y="2976006"/>
                  </a:cubicBezTo>
                  <a:cubicBezTo>
                    <a:pt x="2787226" y="2986166"/>
                    <a:pt x="2810449" y="2977458"/>
                    <a:pt x="2856895" y="2949881"/>
                  </a:cubicBezTo>
                  <a:cubicBezTo>
                    <a:pt x="2903341" y="2922304"/>
                    <a:pt x="2978815" y="2846829"/>
                    <a:pt x="3022358" y="2810543"/>
                  </a:cubicBezTo>
                  <a:cubicBezTo>
                    <a:pt x="3065901" y="2774257"/>
                    <a:pt x="3087672" y="2735069"/>
                    <a:pt x="3118152" y="2732166"/>
                  </a:cubicBezTo>
                  <a:cubicBezTo>
                    <a:pt x="3148632" y="2729263"/>
                    <a:pt x="3206690" y="2784417"/>
                    <a:pt x="3205238" y="2793126"/>
                  </a:cubicBezTo>
                  <a:cubicBezTo>
                    <a:pt x="3203786" y="2801835"/>
                    <a:pt x="3142826" y="2762647"/>
                    <a:pt x="3109443" y="2784418"/>
                  </a:cubicBezTo>
                  <a:cubicBezTo>
                    <a:pt x="3076060" y="2806190"/>
                    <a:pt x="2991877" y="2900532"/>
                    <a:pt x="3004940" y="2923755"/>
                  </a:cubicBezTo>
                  <a:cubicBezTo>
                    <a:pt x="3018003" y="2946978"/>
                    <a:pt x="3135569" y="2915047"/>
                    <a:pt x="3187820" y="2923755"/>
                  </a:cubicBezTo>
                  <a:cubicBezTo>
                    <a:pt x="3240072" y="2932464"/>
                    <a:pt x="3322803" y="2970200"/>
                    <a:pt x="3318449" y="2976006"/>
                  </a:cubicBezTo>
                  <a:cubicBezTo>
                    <a:pt x="3314095" y="2981812"/>
                    <a:pt x="3229912" y="2951332"/>
                    <a:pt x="3161695" y="2958589"/>
                  </a:cubicBezTo>
                  <a:cubicBezTo>
                    <a:pt x="3093478" y="2965846"/>
                    <a:pt x="2943980" y="3009389"/>
                    <a:pt x="2909146" y="3019549"/>
                  </a:cubicBezTo>
                  <a:cubicBezTo>
                    <a:pt x="2874312" y="3029709"/>
                    <a:pt x="2923232" y="2995341"/>
                    <a:pt x="2952689" y="3019549"/>
                  </a:cubicBezTo>
                  <a:cubicBezTo>
                    <a:pt x="2982146" y="3043757"/>
                    <a:pt x="3075729" y="3113995"/>
                    <a:pt x="3085889" y="3164795"/>
                  </a:cubicBezTo>
                  <a:cubicBezTo>
                    <a:pt x="3096049" y="3215595"/>
                    <a:pt x="3028103" y="3320703"/>
                    <a:pt x="3013649" y="3324349"/>
                  </a:cubicBezTo>
                  <a:cubicBezTo>
                    <a:pt x="2999195" y="3327995"/>
                    <a:pt x="3032550" y="3238923"/>
                    <a:pt x="2999167" y="3186672"/>
                  </a:cubicBezTo>
                  <a:cubicBezTo>
                    <a:pt x="2965784" y="3134421"/>
                    <a:pt x="2858836" y="3041598"/>
                    <a:pt x="2813352" y="3010841"/>
                  </a:cubicBezTo>
                  <a:cubicBezTo>
                    <a:pt x="2767868" y="2980084"/>
                    <a:pt x="2720460" y="2970201"/>
                    <a:pt x="2726266" y="3002132"/>
                  </a:cubicBezTo>
                  <a:cubicBezTo>
                    <a:pt x="2732072" y="3034063"/>
                    <a:pt x="2811900" y="3154532"/>
                    <a:pt x="2848186" y="3202429"/>
                  </a:cubicBezTo>
                  <a:cubicBezTo>
                    <a:pt x="2884472" y="3250326"/>
                    <a:pt x="2922209" y="3282258"/>
                    <a:pt x="2943980" y="3289515"/>
                  </a:cubicBezTo>
                  <a:cubicBezTo>
                    <a:pt x="2965751" y="3296772"/>
                    <a:pt x="2975912" y="3235812"/>
                    <a:pt x="2978815" y="3245972"/>
                  </a:cubicBezTo>
                  <a:cubicBezTo>
                    <a:pt x="2981718" y="3256132"/>
                    <a:pt x="2996232" y="3347572"/>
                    <a:pt x="2961398" y="3350475"/>
                  </a:cubicBezTo>
                  <a:cubicBezTo>
                    <a:pt x="2926564" y="3353378"/>
                    <a:pt x="2820609" y="3315640"/>
                    <a:pt x="2769809" y="3263389"/>
                  </a:cubicBezTo>
                  <a:cubicBezTo>
                    <a:pt x="2719009" y="3211138"/>
                    <a:pt x="2703044" y="3081960"/>
                    <a:pt x="2656598" y="3036966"/>
                  </a:cubicBezTo>
                  <a:cubicBezTo>
                    <a:pt x="2610152" y="2991972"/>
                    <a:pt x="2536129" y="2986166"/>
                    <a:pt x="2491135" y="2993423"/>
                  </a:cubicBezTo>
                  <a:cubicBezTo>
                    <a:pt x="2446141" y="3000680"/>
                    <a:pt x="2399695" y="3035515"/>
                    <a:pt x="2386632" y="3080509"/>
                  </a:cubicBezTo>
                  <a:cubicBezTo>
                    <a:pt x="2373569" y="3125503"/>
                    <a:pt x="2389535" y="3208235"/>
                    <a:pt x="2412758" y="3263389"/>
                  </a:cubicBezTo>
                  <a:cubicBezTo>
                    <a:pt x="2435981" y="3318543"/>
                    <a:pt x="2444689" y="3351926"/>
                    <a:pt x="2525969" y="3411435"/>
                  </a:cubicBezTo>
                  <a:cubicBezTo>
                    <a:pt x="2607249" y="3470944"/>
                    <a:pt x="2897535" y="3608830"/>
                    <a:pt x="2900438" y="3620441"/>
                  </a:cubicBezTo>
                  <a:cubicBezTo>
                    <a:pt x="2903341" y="3632052"/>
                    <a:pt x="2610152" y="3489812"/>
                    <a:pt x="2543386" y="3481103"/>
                  </a:cubicBezTo>
                  <a:cubicBezTo>
                    <a:pt x="2476620" y="3472394"/>
                    <a:pt x="2501294" y="3536258"/>
                    <a:pt x="2499843" y="3568189"/>
                  </a:cubicBezTo>
                  <a:cubicBezTo>
                    <a:pt x="2498392" y="3600120"/>
                    <a:pt x="2511455" y="3649469"/>
                    <a:pt x="2534678" y="3672692"/>
                  </a:cubicBezTo>
                  <a:cubicBezTo>
                    <a:pt x="2557901" y="3695915"/>
                    <a:pt x="2647889" y="3706074"/>
                    <a:pt x="2639180" y="3707526"/>
                  </a:cubicBezTo>
                  <a:cubicBezTo>
                    <a:pt x="2630471" y="3708978"/>
                    <a:pt x="2510003" y="3716235"/>
                    <a:pt x="2482426" y="3681401"/>
                  </a:cubicBezTo>
                  <a:cubicBezTo>
                    <a:pt x="2454849" y="3646567"/>
                    <a:pt x="2489684" y="3558030"/>
                    <a:pt x="2473718" y="3498521"/>
                  </a:cubicBezTo>
                  <a:cubicBezTo>
                    <a:pt x="2457752" y="3439012"/>
                    <a:pt x="2412758" y="3325800"/>
                    <a:pt x="2386632" y="3324349"/>
                  </a:cubicBezTo>
                  <a:cubicBezTo>
                    <a:pt x="2360506" y="3322898"/>
                    <a:pt x="2341637" y="3441915"/>
                    <a:pt x="2316963" y="3489812"/>
                  </a:cubicBezTo>
                  <a:cubicBezTo>
                    <a:pt x="2292289" y="3537709"/>
                    <a:pt x="2242940" y="3578349"/>
                    <a:pt x="2238586" y="3611732"/>
                  </a:cubicBezTo>
                  <a:cubicBezTo>
                    <a:pt x="2234232" y="3645115"/>
                    <a:pt x="2298095" y="3691561"/>
                    <a:pt x="2290838" y="3690109"/>
                  </a:cubicBezTo>
                  <a:cubicBezTo>
                    <a:pt x="2283581" y="3688658"/>
                    <a:pt x="2189237" y="3655274"/>
                    <a:pt x="2195043" y="3603023"/>
                  </a:cubicBezTo>
                  <a:cubicBezTo>
                    <a:pt x="2200849" y="3550772"/>
                    <a:pt x="2309706" y="3456430"/>
                    <a:pt x="2325672" y="3376601"/>
                  </a:cubicBezTo>
                  <a:cubicBezTo>
                    <a:pt x="2341638" y="3296773"/>
                    <a:pt x="2321318" y="3169046"/>
                    <a:pt x="2290838" y="3124052"/>
                  </a:cubicBezTo>
                  <a:cubicBezTo>
                    <a:pt x="2260358" y="3079058"/>
                    <a:pt x="2200849" y="3081961"/>
                    <a:pt x="2142792" y="3106635"/>
                  </a:cubicBezTo>
                  <a:cubicBezTo>
                    <a:pt x="2084735" y="3131309"/>
                    <a:pt x="1967169" y="3211138"/>
                    <a:pt x="1942495" y="3272098"/>
                  </a:cubicBezTo>
                  <a:cubicBezTo>
                    <a:pt x="1917821" y="3333058"/>
                    <a:pt x="1970072" y="3420144"/>
                    <a:pt x="1994746" y="3472395"/>
                  </a:cubicBezTo>
                  <a:cubicBezTo>
                    <a:pt x="2019420" y="3524646"/>
                    <a:pt x="2078929" y="3547869"/>
                    <a:pt x="2090540" y="3585606"/>
                  </a:cubicBezTo>
                  <a:cubicBezTo>
                    <a:pt x="2102152" y="3623343"/>
                    <a:pt x="2071672" y="3704624"/>
                    <a:pt x="2064415" y="3698818"/>
                  </a:cubicBezTo>
                  <a:cubicBezTo>
                    <a:pt x="2057158" y="3693012"/>
                    <a:pt x="2068770" y="3603024"/>
                    <a:pt x="2046998" y="3550772"/>
                  </a:cubicBezTo>
                  <a:cubicBezTo>
                    <a:pt x="2025227" y="3498521"/>
                    <a:pt x="1961363" y="3415789"/>
                    <a:pt x="1933786" y="3385309"/>
                  </a:cubicBezTo>
                  <a:cubicBezTo>
                    <a:pt x="1906209" y="3354829"/>
                    <a:pt x="1917821" y="3331606"/>
                    <a:pt x="1881535" y="3367892"/>
                  </a:cubicBezTo>
                  <a:cubicBezTo>
                    <a:pt x="1845249" y="3404178"/>
                    <a:pt x="1750906" y="3547869"/>
                    <a:pt x="1716072" y="3603023"/>
                  </a:cubicBezTo>
                  <a:cubicBezTo>
                    <a:pt x="1681238" y="3658177"/>
                    <a:pt x="1671078" y="3722041"/>
                    <a:pt x="1672529" y="3698818"/>
                  </a:cubicBezTo>
                  <a:cubicBezTo>
                    <a:pt x="1673980" y="3675595"/>
                    <a:pt x="1711717" y="3515937"/>
                    <a:pt x="1724780" y="3463686"/>
                  </a:cubicBezTo>
                  <a:cubicBezTo>
                    <a:pt x="1737843" y="3411435"/>
                    <a:pt x="1782837" y="3386760"/>
                    <a:pt x="1750906" y="3385309"/>
                  </a:cubicBezTo>
                  <a:cubicBezTo>
                    <a:pt x="1718975" y="3383858"/>
                    <a:pt x="1586895" y="3440464"/>
                    <a:pt x="1533192" y="3454978"/>
                  </a:cubicBezTo>
                  <a:cubicBezTo>
                    <a:pt x="1479489" y="3469492"/>
                    <a:pt x="1417078" y="3482555"/>
                    <a:pt x="1428689" y="3472395"/>
                  </a:cubicBezTo>
                  <a:cubicBezTo>
                    <a:pt x="1440300" y="3462235"/>
                    <a:pt x="1553512" y="3411435"/>
                    <a:pt x="1602860" y="3394018"/>
                  </a:cubicBezTo>
                  <a:cubicBezTo>
                    <a:pt x="1652208" y="3376601"/>
                    <a:pt x="1659466" y="3409984"/>
                    <a:pt x="1724780" y="3367892"/>
                  </a:cubicBezTo>
                  <a:cubicBezTo>
                    <a:pt x="1790094" y="3325801"/>
                    <a:pt x="1939592" y="3200977"/>
                    <a:pt x="1994746" y="3141469"/>
                  </a:cubicBezTo>
                  <a:cubicBezTo>
                    <a:pt x="2049900" y="3081961"/>
                    <a:pt x="2068769" y="3045675"/>
                    <a:pt x="2055706" y="3010841"/>
                  </a:cubicBezTo>
                  <a:cubicBezTo>
                    <a:pt x="2042643" y="2976007"/>
                    <a:pt x="1975878" y="2929560"/>
                    <a:pt x="1916369" y="2932463"/>
                  </a:cubicBezTo>
                  <a:cubicBezTo>
                    <a:pt x="1856861" y="2935366"/>
                    <a:pt x="1749455" y="2983264"/>
                    <a:pt x="1698655" y="3028258"/>
                  </a:cubicBezTo>
                  <a:cubicBezTo>
                    <a:pt x="1647855" y="3073252"/>
                    <a:pt x="1613020" y="3163241"/>
                    <a:pt x="1611569" y="3202429"/>
                  </a:cubicBezTo>
                  <a:cubicBezTo>
                    <a:pt x="1610118" y="3241617"/>
                    <a:pt x="1697203" y="3253229"/>
                    <a:pt x="1689946" y="3263389"/>
                  </a:cubicBezTo>
                  <a:cubicBezTo>
                    <a:pt x="1682689" y="3273549"/>
                    <a:pt x="1573832" y="3304029"/>
                    <a:pt x="1568026" y="3263389"/>
                  </a:cubicBezTo>
                  <a:cubicBezTo>
                    <a:pt x="1562220" y="3222749"/>
                    <a:pt x="1676883" y="3063092"/>
                    <a:pt x="1655112" y="3019549"/>
                  </a:cubicBezTo>
                  <a:cubicBezTo>
                    <a:pt x="1633341" y="2976006"/>
                    <a:pt x="1495455" y="3015195"/>
                    <a:pt x="1437398" y="3002132"/>
                  </a:cubicBezTo>
                  <a:cubicBezTo>
                    <a:pt x="1379341" y="2989069"/>
                    <a:pt x="1315478" y="2958589"/>
                    <a:pt x="1306769" y="2941172"/>
                  </a:cubicBezTo>
                  <a:cubicBezTo>
                    <a:pt x="1298060" y="2923755"/>
                    <a:pt x="1363375" y="2893275"/>
                    <a:pt x="1385146" y="2897629"/>
                  </a:cubicBezTo>
                  <a:cubicBezTo>
                    <a:pt x="1406917" y="2901983"/>
                    <a:pt x="1399661" y="2954235"/>
                    <a:pt x="1437398" y="2967298"/>
                  </a:cubicBezTo>
                  <a:cubicBezTo>
                    <a:pt x="1475135" y="2980361"/>
                    <a:pt x="1552061" y="2983263"/>
                    <a:pt x="1611569" y="2976006"/>
                  </a:cubicBezTo>
                  <a:cubicBezTo>
                    <a:pt x="1671077" y="2968749"/>
                    <a:pt x="1734941" y="2954235"/>
                    <a:pt x="1794449" y="2923755"/>
                  </a:cubicBezTo>
                  <a:cubicBezTo>
                    <a:pt x="1853957" y="2893275"/>
                    <a:pt x="1951203" y="2867149"/>
                    <a:pt x="1968620" y="2793126"/>
                  </a:cubicBezTo>
                  <a:cubicBezTo>
                    <a:pt x="1986037" y="2719103"/>
                    <a:pt x="1986038" y="2633469"/>
                    <a:pt x="1898952" y="2479618"/>
                  </a:cubicBezTo>
                  <a:cubicBezTo>
                    <a:pt x="1811866" y="2325767"/>
                    <a:pt x="1583582" y="2052305"/>
                    <a:pt x="1446106" y="1870018"/>
                  </a:cubicBezTo>
                  <a:cubicBezTo>
                    <a:pt x="1308630" y="1687731"/>
                    <a:pt x="1162416" y="1497765"/>
                    <a:pt x="1074097" y="1385898"/>
                  </a:cubicBezTo>
                  <a:cubicBezTo>
                    <a:pt x="985778" y="1274031"/>
                    <a:pt x="987722" y="1224082"/>
                    <a:pt x="916192" y="1198814"/>
                  </a:cubicBezTo>
                  <a:cubicBezTo>
                    <a:pt x="844662" y="1173546"/>
                    <a:pt x="748188" y="1215316"/>
                    <a:pt x="644918" y="1234292"/>
                  </a:cubicBezTo>
                  <a:cubicBezTo>
                    <a:pt x="541648" y="1253268"/>
                    <a:pt x="403981" y="1302509"/>
                    <a:pt x="296575" y="1312669"/>
                  </a:cubicBezTo>
                  <a:cubicBezTo>
                    <a:pt x="189169" y="1322829"/>
                    <a:pt x="10643" y="1299606"/>
                    <a:pt x="483" y="1295252"/>
                  </a:cubicBezTo>
                  <a:cubicBezTo>
                    <a:pt x="-9677" y="1290898"/>
                    <a:pt x="142724" y="1299606"/>
                    <a:pt x="235615" y="1286543"/>
                  </a:cubicBezTo>
                  <a:cubicBezTo>
                    <a:pt x="328506" y="1273480"/>
                    <a:pt x="482358" y="1232841"/>
                    <a:pt x="557832" y="1216875"/>
                  </a:cubicBezTo>
                  <a:cubicBezTo>
                    <a:pt x="633306" y="1200909"/>
                    <a:pt x="716037" y="1213972"/>
                    <a:pt x="688460" y="1190749"/>
                  </a:cubicBezTo>
                  <a:cubicBezTo>
                    <a:pt x="660883" y="1167526"/>
                    <a:pt x="466392" y="1119629"/>
                    <a:pt x="392369" y="1077538"/>
                  </a:cubicBezTo>
                  <a:cubicBezTo>
                    <a:pt x="318346" y="1035447"/>
                    <a:pt x="282060" y="1003515"/>
                    <a:pt x="244323" y="938201"/>
                  </a:cubicBezTo>
                  <a:cubicBezTo>
                    <a:pt x="206586" y="872887"/>
                    <a:pt x="160140" y="697263"/>
                    <a:pt x="165946" y="685652"/>
                  </a:cubicBezTo>
                  <a:cubicBezTo>
                    <a:pt x="171752" y="674041"/>
                    <a:pt x="244324" y="809024"/>
                    <a:pt x="279158" y="868532"/>
                  </a:cubicBezTo>
                  <a:cubicBezTo>
                    <a:pt x="313992" y="928040"/>
                    <a:pt x="308186" y="1000612"/>
                    <a:pt x="374952" y="1042703"/>
                  </a:cubicBezTo>
                  <a:cubicBezTo>
                    <a:pt x="441718" y="1084794"/>
                    <a:pt x="614438" y="1118178"/>
                    <a:pt x="679752" y="1121081"/>
                  </a:cubicBezTo>
                  <a:cubicBezTo>
                    <a:pt x="745066" y="1123984"/>
                    <a:pt x="776998" y="1134144"/>
                    <a:pt x="766838" y="1060121"/>
                  </a:cubicBezTo>
                  <a:cubicBezTo>
                    <a:pt x="756678" y="986098"/>
                    <a:pt x="651618" y="757665"/>
                    <a:pt x="618792" y="676943"/>
                  </a:cubicBezTo>
                  <a:cubicBezTo>
                    <a:pt x="585966" y="596221"/>
                    <a:pt x="520530" y="535756"/>
                    <a:pt x="507165" y="459885"/>
                  </a:cubicBezTo>
                  <a:cubicBezTo>
                    <a:pt x="493800" y="384014"/>
                    <a:pt x="523553" y="238038"/>
                    <a:pt x="538603" y="221716"/>
                  </a:cubicBezTo>
                  <a:cubicBezTo>
                    <a:pt x="553653" y="205394"/>
                    <a:pt x="570785" y="379551"/>
                    <a:pt x="609600" y="482325"/>
                  </a:cubicBezTo>
                  <a:cubicBezTo>
                    <a:pt x="648415" y="585099"/>
                    <a:pt x="841870" y="1024054"/>
                    <a:pt x="878364" y="1029827"/>
                  </a:cubicBezTo>
                  <a:cubicBezTo>
                    <a:pt x="914858" y="1035600"/>
                    <a:pt x="895107" y="687507"/>
                    <a:pt x="880420" y="543869"/>
                  </a:cubicBezTo>
                  <a:cubicBezTo>
                    <a:pt x="865733" y="400232"/>
                    <a:pt x="799183" y="249425"/>
                    <a:pt x="790242" y="168002"/>
                  </a:cubicBezTo>
                  <a:cubicBezTo>
                    <a:pt x="781301" y="86579"/>
                    <a:pt x="758898" y="70571"/>
                    <a:pt x="774916" y="28424"/>
                  </a:cubicBezTo>
                  <a:cubicBezTo>
                    <a:pt x="769834" y="-116812"/>
                    <a:pt x="934184" y="338513"/>
                    <a:pt x="940003" y="403665"/>
                  </a:cubicBezTo>
                  <a:cubicBezTo>
                    <a:pt x="945822" y="468817"/>
                    <a:pt x="920791" y="988826"/>
                    <a:pt x="921071" y="1016734"/>
                  </a:cubicBezTo>
                  <a:lnTo>
                    <a:pt x="930638" y="974021"/>
                  </a:lnTo>
                  <a:close/>
                </a:path>
              </a:pathLst>
            </a:custGeom>
            <a:solidFill>
              <a:srgbClr val="0000A7">
                <a:alpha val="20000"/>
              </a:srgbClr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1B66BBB8-8ADB-231C-881B-1DE3C42A85FD}"/>
                </a:ext>
              </a:extLst>
            </p:cNvPr>
            <p:cNvSpPr/>
            <p:nvPr/>
          </p:nvSpPr>
          <p:spPr>
            <a:xfrm rot="19457905">
              <a:off x="4823042" y="1982034"/>
              <a:ext cx="136923" cy="136924"/>
            </a:xfrm>
            <a:prstGeom prst="ellipse">
              <a:avLst/>
            </a:prstGeom>
            <a:solidFill>
              <a:srgbClr val="0000A7">
                <a:alpha val="20000"/>
              </a:srgbClr>
            </a:solidFill>
            <a:ln w="38100">
              <a:solidFill>
                <a:srgbClr val="0000A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D97F56CE-F486-71A2-9426-410850DD36DE}"/>
              </a:ext>
            </a:extLst>
          </p:cNvPr>
          <p:cNvGrpSpPr/>
          <p:nvPr/>
        </p:nvGrpSpPr>
        <p:grpSpPr>
          <a:xfrm rot="19291012">
            <a:off x="2207626" y="586943"/>
            <a:ext cx="1550629" cy="1596056"/>
            <a:chOff x="1892995" y="388458"/>
            <a:chExt cx="3709139" cy="3318614"/>
          </a:xfrm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0A1D3A93-B3AF-8259-61EB-9C5DE383EE06}"/>
                </a:ext>
              </a:extLst>
            </p:cNvPr>
            <p:cNvSpPr/>
            <p:nvPr/>
          </p:nvSpPr>
          <p:spPr>
            <a:xfrm rot="18360701">
              <a:off x="2088258" y="193195"/>
              <a:ext cx="3318614" cy="3709139"/>
            </a:xfrm>
            <a:custGeom>
              <a:avLst/>
              <a:gdLst>
                <a:gd name="connsiteX0" fmla="*/ 1210975 w 3318614"/>
                <a:gd name="connsiteY0" fmla="*/ 1045028 h 3424081"/>
                <a:gd name="connsiteX1" fmla="*/ 1568026 w 3318614"/>
                <a:gd name="connsiteY1" fmla="*/ 1637211 h 3424081"/>
                <a:gd name="connsiteX2" fmla="*/ 1898952 w 3318614"/>
                <a:gd name="connsiteY2" fmla="*/ 2081348 h 3424081"/>
                <a:gd name="connsiteX3" fmla="*/ 2064415 w 3318614"/>
                <a:gd name="connsiteY3" fmla="*/ 2211977 h 3424081"/>
                <a:gd name="connsiteX4" fmla="*/ 2290838 w 3318614"/>
                <a:gd name="connsiteY4" fmla="*/ 2133600 h 3424081"/>
                <a:gd name="connsiteX5" fmla="*/ 2473718 w 3318614"/>
                <a:gd name="connsiteY5" fmla="*/ 1976845 h 3424081"/>
                <a:gd name="connsiteX6" fmla="*/ 2508552 w 3318614"/>
                <a:gd name="connsiteY6" fmla="*/ 1654628 h 3424081"/>
                <a:gd name="connsiteX7" fmla="*/ 2543386 w 3318614"/>
                <a:gd name="connsiteY7" fmla="*/ 1915885 h 3424081"/>
                <a:gd name="connsiteX8" fmla="*/ 2508552 w 3318614"/>
                <a:gd name="connsiteY8" fmla="*/ 2020388 h 3424081"/>
                <a:gd name="connsiteX9" fmla="*/ 2752392 w 3318614"/>
                <a:gd name="connsiteY9" fmla="*/ 1846217 h 3424081"/>
                <a:gd name="connsiteX10" fmla="*/ 2839478 w 3318614"/>
                <a:gd name="connsiteY10" fmla="*/ 1776548 h 3424081"/>
                <a:gd name="connsiteX11" fmla="*/ 2717558 w 3318614"/>
                <a:gd name="connsiteY11" fmla="*/ 1950720 h 3424081"/>
                <a:gd name="connsiteX12" fmla="*/ 2665306 w 3318614"/>
                <a:gd name="connsiteY12" fmla="*/ 1994263 h 3424081"/>
                <a:gd name="connsiteX13" fmla="*/ 2848186 w 3318614"/>
                <a:gd name="connsiteY13" fmla="*/ 1924594 h 3424081"/>
                <a:gd name="connsiteX14" fmla="*/ 2874312 w 3318614"/>
                <a:gd name="connsiteY14" fmla="*/ 1907177 h 3424081"/>
                <a:gd name="connsiteX15" fmla="*/ 2769809 w 3318614"/>
                <a:gd name="connsiteY15" fmla="*/ 1994263 h 3424081"/>
                <a:gd name="connsiteX16" fmla="*/ 2595638 w 3318614"/>
                <a:gd name="connsiteY16" fmla="*/ 2020388 h 3424081"/>
                <a:gd name="connsiteX17" fmla="*/ 2404049 w 3318614"/>
                <a:gd name="connsiteY17" fmla="*/ 2151017 h 3424081"/>
                <a:gd name="connsiteX18" fmla="*/ 2421466 w 3318614"/>
                <a:gd name="connsiteY18" fmla="*/ 2325188 h 3424081"/>
                <a:gd name="connsiteX19" fmla="*/ 2552095 w 3318614"/>
                <a:gd name="connsiteY19" fmla="*/ 2368731 h 3424081"/>
                <a:gd name="connsiteX20" fmla="*/ 2726266 w 3318614"/>
                <a:gd name="connsiteY20" fmla="*/ 2299063 h 3424081"/>
                <a:gd name="connsiteX21" fmla="*/ 2856895 w 3318614"/>
                <a:gd name="connsiteY21" fmla="*/ 2290354 h 3424081"/>
                <a:gd name="connsiteX22" fmla="*/ 2891729 w 3318614"/>
                <a:gd name="connsiteY22" fmla="*/ 2177143 h 3424081"/>
                <a:gd name="connsiteX23" fmla="*/ 2883020 w 3318614"/>
                <a:gd name="connsiteY23" fmla="*/ 2011680 h 3424081"/>
                <a:gd name="connsiteX24" fmla="*/ 3048483 w 3318614"/>
                <a:gd name="connsiteY24" fmla="*/ 1933303 h 3424081"/>
                <a:gd name="connsiteX25" fmla="*/ 2926563 w 3318614"/>
                <a:gd name="connsiteY25" fmla="*/ 2020388 h 3424081"/>
                <a:gd name="connsiteX26" fmla="*/ 2917855 w 3318614"/>
                <a:gd name="connsiteY26" fmla="*/ 2107474 h 3424081"/>
                <a:gd name="connsiteX27" fmla="*/ 2935272 w 3318614"/>
                <a:gd name="connsiteY27" fmla="*/ 2255520 h 3424081"/>
                <a:gd name="connsiteX28" fmla="*/ 2943980 w 3318614"/>
                <a:gd name="connsiteY28" fmla="*/ 2299063 h 3424081"/>
                <a:gd name="connsiteX29" fmla="*/ 3031066 w 3318614"/>
                <a:gd name="connsiteY29" fmla="*/ 2211977 h 3424081"/>
                <a:gd name="connsiteX30" fmla="*/ 3074609 w 3318614"/>
                <a:gd name="connsiteY30" fmla="*/ 2072640 h 3424081"/>
                <a:gd name="connsiteX31" fmla="*/ 3092026 w 3318614"/>
                <a:gd name="connsiteY31" fmla="*/ 2281645 h 3424081"/>
                <a:gd name="connsiteX32" fmla="*/ 3013649 w 3318614"/>
                <a:gd name="connsiteY32" fmla="*/ 2360023 h 3424081"/>
                <a:gd name="connsiteX33" fmla="*/ 2752392 w 3318614"/>
                <a:gd name="connsiteY33" fmla="*/ 2325188 h 3424081"/>
                <a:gd name="connsiteX34" fmla="*/ 2560803 w 3318614"/>
                <a:gd name="connsiteY34" fmla="*/ 2481943 h 3424081"/>
                <a:gd name="connsiteX35" fmla="*/ 2595638 w 3318614"/>
                <a:gd name="connsiteY35" fmla="*/ 2603863 h 3424081"/>
                <a:gd name="connsiteX36" fmla="*/ 2743683 w 3318614"/>
                <a:gd name="connsiteY36" fmla="*/ 2690948 h 3424081"/>
                <a:gd name="connsiteX37" fmla="*/ 2856895 w 3318614"/>
                <a:gd name="connsiteY37" fmla="*/ 2664823 h 3424081"/>
                <a:gd name="connsiteX38" fmla="*/ 3022358 w 3318614"/>
                <a:gd name="connsiteY38" fmla="*/ 2525485 h 3424081"/>
                <a:gd name="connsiteX39" fmla="*/ 3118152 w 3318614"/>
                <a:gd name="connsiteY39" fmla="*/ 2447108 h 3424081"/>
                <a:gd name="connsiteX40" fmla="*/ 3205238 w 3318614"/>
                <a:gd name="connsiteY40" fmla="*/ 2508068 h 3424081"/>
                <a:gd name="connsiteX41" fmla="*/ 3109443 w 3318614"/>
                <a:gd name="connsiteY41" fmla="*/ 2499360 h 3424081"/>
                <a:gd name="connsiteX42" fmla="*/ 3004940 w 3318614"/>
                <a:gd name="connsiteY42" fmla="*/ 2638697 h 3424081"/>
                <a:gd name="connsiteX43" fmla="*/ 3187820 w 3318614"/>
                <a:gd name="connsiteY43" fmla="*/ 2638697 h 3424081"/>
                <a:gd name="connsiteX44" fmla="*/ 3318449 w 3318614"/>
                <a:gd name="connsiteY44" fmla="*/ 2690948 h 3424081"/>
                <a:gd name="connsiteX45" fmla="*/ 3161695 w 3318614"/>
                <a:gd name="connsiteY45" fmla="*/ 2673531 h 3424081"/>
                <a:gd name="connsiteX46" fmla="*/ 2909146 w 3318614"/>
                <a:gd name="connsiteY46" fmla="*/ 2734491 h 3424081"/>
                <a:gd name="connsiteX47" fmla="*/ 2952689 w 3318614"/>
                <a:gd name="connsiteY47" fmla="*/ 2734491 h 3424081"/>
                <a:gd name="connsiteX48" fmla="*/ 3039775 w 3318614"/>
                <a:gd name="connsiteY48" fmla="*/ 2934788 h 3424081"/>
                <a:gd name="connsiteX49" fmla="*/ 3013649 w 3318614"/>
                <a:gd name="connsiteY49" fmla="*/ 3039291 h 3424081"/>
                <a:gd name="connsiteX50" fmla="*/ 3004940 w 3318614"/>
                <a:gd name="connsiteY50" fmla="*/ 2865120 h 3424081"/>
                <a:gd name="connsiteX51" fmla="*/ 2813352 w 3318614"/>
                <a:gd name="connsiteY51" fmla="*/ 2725783 h 3424081"/>
                <a:gd name="connsiteX52" fmla="*/ 2726266 w 3318614"/>
                <a:gd name="connsiteY52" fmla="*/ 2717074 h 3424081"/>
                <a:gd name="connsiteX53" fmla="*/ 2848186 w 3318614"/>
                <a:gd name="connsiteY53" fmla="*/ 2917371 h 3424081"/>
                <a:gd name="connsiteX54" fmla="*/ 2943980 w 3318614"/>
                <a:gd name="connsiteY54" fmla="*/ 3004457 h 3424081"/>
                <a:gd name="connsiteX55" fmla="*/ 2978815 w 3318614"/>
                <a:gd name="connsiteY55" fmla="*/ 2960914 h 3424081"/>
                <a:gd name="connsiteX56" fmla="*/ 2961398 w 3318614"/>
                <a:gd name="connsiteY56" fmla="*/ 3065417 h 3424081"/>
                <a:gd name="connsiteX57" fmla="*/ 2769809 w 3318614"/>
                <a:gd name="connsiteY57" fmla="*/ 2978331 h 3424081"/>
                <a:gd name="connsiteX58" fmla="*/ 2656598 w 3318614"/>
                <a:gd name="connsiteY58" fmla="*/ 2751908 h 3424081"/>
                <a:gd name="connsiteX59" fmla="*/ 2491135 w 3318614"/>
                <a:gd name="connsiteY59" fmla="*/ 2708365 h 3424081"/>
                <a:gd name="connsiteX60" fmla="*/ 2386632 w 3318614"/>
                <a:gd name="connsiteY60" fmla="*/ 2795451 h 3424081"/>
                <a:gd name="connsiteX61" fmla="*/ 2412758 w 3318614"/>
                <a:gd name="connsiteY61" fmla="*/ 2978331 h 3424081"/>
                <a:gd name="connsiteX62" fmla="*/ 2525969 w 3318614"/>
                <a:gd name="connsiteY62" fmla="*/ 3126377 h 3424081"/>
                <a:gd name="connsiteX63" fmla="*/ 2900438 w 3318614"/>
                <a:gd name="connsiteY63" fmla="*/ 3335383 h 3424081"/>
                <a:gd name="connsiteX64" fmla="*/ 2543386 w 3318614"/>
                <a:gd name="connsiteY64" fmla="*/ 3196045 h 3424081"/>
                <a:gd name="connsiteX65" fmla="*/ 2499843 w 3318614"/>
                <a:gd name="connsiteY65" fmla="*/ 3283131 h 3424081"/>
                <a:gd name="connsiteX66" fmla="*/ 2534678 w 3318614"/>
                <a:gd name="connsiteY66" fmla="*/ 3387634 h 3424081"/>
                <a:gd name="connsiteX67" fmla="*/ 2639180 w 3318614"/>
                <a:gd name="connsiteY67" fmla="*/ 3422468 h 3424081"/>
                <a:gd name="connsiteX68" fmla="*/ 2482426 w 3318614"/>
                <a:gd name="connsiteY68" fmla="*/ 3396343 h 3424081"/>
                <a:gd name="connsiteX69" fmla="*/ 2473718 w 3318614"/>
                <a:gd name="connsiteY69" fmla="*/ 3213463 h 3424081"/>
                <a:gd name="connsiteX70" fmla="*/ 2386632 w 3318614"/>
                <a:gd name="connsiteY70" fmla="*/ 3039291 h 3424081"/>
                <a:gd name="connsiteX71" fmla="*/ 2316963 w 3318614"/>
                <a:gd name="connsiteY71" fmla="*/ 3204754 h 3424081"/>
                <a:gd name="connsiteX72" fmla="*/ 2238586 w 3318614"/>
                <a:gd name="connsiteY72" fmla="*/ 3326674 h 3424081"/>
                <a:gd name="connsiteX73" fmla="*/ 2290838 w 3318614"/>
                <a:gd name="connsiteY73" fmla="*/ 3405051 h 3424081"/>
                <a:gd name="connsiteX74" fmla="*/ 2195043 w 3318614"/>
                <a:gd name="connsiteY74" fmla="*/ 3317965 h 3424081"/>
                <a:gd name="connsiteX75" fmla="*/ 2325672 w 3318614"/>
                <a:gd name="connsiteY75" fmla="*/ 3091543 h 3424081"/>
                <a:gd name="connsiteX76" fmla="*/ 2290838 w 3318614"/>
                <a:gd name="connsiteY76" fmla="*/ 2838994 h 3424081"/>
                <a:gd name="connsiteX77" fmla="*/ 2142792 w 3318614"/>
                <a:gd name="connsiteY77" fmla="*/ 2821577 h 3424081"/>
                <a:gd name="connsiteX78" fmla="*/ 1942495 w 3318614"/>
                <a:gd name="connsiteY78" fmla="*/ 2987040 h 3424081"/>
                <a:gd name="connsiteX79" fmla="*/ 1994746 w 3318614"/>
                <a:gd name="connsiteY79" fmla="*/ 3187337 h 3424081"/>
                <a:gd name="connsiteX80" fmla="*/ 2090540 w 3318614"/>
                <a:gd name="connsiteY80" fmla="*/ 3300548 h 3424081"/>
                <a:gd name="connsiteX81" fmla="*/ 2064415 w 3318614"/>
                <a:gd name="connsiteY81" fmla="*/ 3413760 h 3424081"/>
                <a:gd name="connsiteX82" fmla="*/ 2046998 w 3318614"/>
                <a:gd name="connsiteY82" fmla="*/ 3265714 h 3424081"/>
                <a:gd name="connsiteX83" fmla="*/ 1933786 w 3318614"/>
                <a:gd name="connsiteY83" fmla="*/ 3100251 h 3424081"/>
                <a:gd name="connsiteX84" fmla="*/ 1881535 w 3318614"/>
                <a:gd name="connsiteY84" fmla="*/ 3082834 h 3424081"/>
                <a:gd name="connsiteX85" fmla="*/ 1716072 w 3318614"/>
                <a:gd name="connsiteY85" fmla="*/ 3317965 h 3424081"/>
                <a:gd name="connsiteX86" fmla="*/ 1672529 w 3318614"/>
                <a:gd name="connsiteY86" fmla="*/ 3413760 h 3424081"/>
                <a:gd name="connsiteX87" fmla="*/ 1724780 w 3318614"/>
                <a:gd name="connsiteY87" fmla="*/ 3178628 h 3424081"/>
                <a:gd name="connsiteX88" fmla="*/ 1750906 w 3318614"/>
                <a:gd name="connsiteY88" fmla="*/ 3100251 h 3424081"/>
                <a:gd name="connsiteX89" fmla="*/ 1533192 w 3318614"/>
                <a:gd name="connsiteY89" fmla="*/ 3169920 h 3424081"/>
                <a:gd name="connsiteX90" fmla="*/ 1428689 w 3318614"/>
                <a:gd name="connsiteY90" fmla="*/ 3187337 h 3424081"/>
                <a:gd name="connsiteX91" fmla="*/ 1602860 w 3318614"/>
                <a:gd name="connsiteY91" fmla="*/ 3108960 h 3424081"/>
                <a:gd name="connsiteX92" fmla="*/ 1724780 w 3318614"/>
                <a:gd name="connsiteY92" fmla="*/ 3082834 h 3424081"/>
                <a:gd name="connsiteX93" fmla="*/ 1994746 w 3318614"/>
                <a:gd name="connsiteY93" fmla="*/ 2856411 h 3424081"/>
                <a:gd name="connsiteX94" fmla="*/ 2055706 w 3318614"/>
                <a:gd name="connsiteY94" fmla="*/ 2725783 h 3424081"/>
                <a:gd name="connsiteX95" fmla="*/ 1916369 w 3318614"/>
                <a:gd name="connsiteY95" fmla="*/ 2647405 h 3424081"/>
                <a:gd name="connsiteX96" fmla="*/ 1698655 w 3318614"/>
                <a:gd name="connsiteY96" fmla="*/ 2743200 h 3424081"/>
                <a:gd name="connsiteX97" fmla="*/ 1611569 w 3318614"/>
                <a:gd name="connsiteY97" fmla="*/ 2917371 h 3424081"/>
                <a:gd name="connsiteX98" fmla="*/ 1689946 w 3318614"/>
                <a:gd name="connsiteY98" fmla="*/ 2978331 h 3424081"/>
                <a:gd name="connsiteX99" fmla="*/ 1568026 w 3318614"/>
                <a:gd name="connsiteY99" fmla="*/ 2978331 h 3424081"/>
                <a:gd name="connsiteX100" fmla="*/ 1655112 w 3318614"/>
                <a:gd name="connsiteY100" fmla="*/ 2734491 h 3424081"/>
                <a:gd name="connsiteX101" fmla="*/ 1437398 w 3318614"/>
                <a:gd name="connsiteY101" fmla="*/ 2717074 h 3424081"/>
                <a:gd name="connsiteX102" fmla="*/ 1306769 w 3318614"/>
                <a:gd name="connsiteY102" fmla="*/ 2656114 h 3424081"/>
                <a:gd name="connsiteX103" fmla="*/ 1385146 w 3318614"/>
                <a:gd name="connsiteY103" fmla="*/ 2612571 h 3424081"/>
                <a:gd name="connsiteX104" fmla="*/ 1437398 w 3318614"/>
                <a:gd name="connsiteY104" fmla="*/ 2682240 h 3424081"/>
                <a:gd name="connsiteX105" fmla="*/ 1611569 w 3318614"/>
                <a:gd name="connsiteY105" fmla="*/ 2690948 h 3424081"/>
                <a:gd name="connsiteX106" fmla="*/ 1794449 w 3318614"/>
                <a:gd name="connsiteY106" fmla="*/ 2638697 h 3424081"/>
                <a:gd name="connsiteX107" fmla="*/ 1968620 w 3318614"/>
                <a:gd name="connsiteY107" fmla="*/ 2508068 h 3424081"/>
                <a:gd name="connsiteX108" fmla="*/ 1898952 w 3318614"/>
                <a:gd name="connsiteY108" fmla="*/ 2194560 h 3424081"/>
                <a:gd name="connsiteX109" fmla="*/ 1446106 w 3318614"/>
                <a:gd name="connsiteY109" fmla="*/ 1584960 h 3424081"/>
                <a:gd name="connsiteX110" fmla="*/ 1184849 w 3318614"/>
                <a:gd name="connsiteY110" fmla="*/ 1149531 h 3424081"/>
                <a:gd name="connsiteX111" fmla="*/ 958426 w 3318614"/>
                <a:gd name="connsiteY111" fmla="*/ 1001485 h 3424081"/>
                <a:gd name="connsiteX112" fmla="*/ 644918 w 3318614"/>
                <a:gd name="connsiteY112" fmla="*/ 949234 h 3424081"/>
                <a:gd name="connsiteX113" fmla="*/ 296575 w 3318614"/>
                <a:gd name="connsiteY113" fmla="*/ 1027611 h 3424081"/>
                <a:gd name="connsiteX114" fmla="*/ 483 w 3318614"/>
                <a:gd name="connsiteY114" fmla="*/ 1010194 h 3424081"/>
                <a:gd name="connsiteX115" fmla="*/ 235615 w 3318614"/>
                <a:gd name="connsiteY115" fmla="*/ 1001485 h 3424081"/>
                <a:gd name="connsiteX116" fmla="*/ 557832 w 3318614"/>
                <a:gd name="connsiteY116" fmla="*/ 931817 h 3424081"/>
                <a:gd name="connsiteX117" fmla="*/ 688460 w 3318614"/>
                <a:gd name="connsiteY117" fmla="*/ 905691 h 3424081"/>
                <a:gd name="connsiteX118" fmla="*/ 392369 w 3318614"/>
                <a:gd name="connsiteY118" fmla="*/ 792480 h 3424081"/>
                <a:gd name="connsiteX119" fmla="*/ 244323 w 3318614"/>
                <a:gd name="connsiteY119" fmla="*/ 653143 h 3424081"/>
                <a:gd name="connsiteX120" fmla="*/ 165946 w 3318614"/>
                <a:gd name="connsiteY120" fmla="*/ 400594 h 3424081"/>
                <a:gd name="connsiteX121" fmla="*/ 279158 w 3318614"/>
                <a:gd name="connsiteY121" fmla="*/ 583474 h 3424081"/>
                <a:gd name="connsiteX122" fmla="*/ 374952 w 3318614"/>
                <a:gd name="connsiteY122" fmla="*/ 757645 h 3424081"/>
                <a:gd name="connsiteX123" fmla="*/ 679752 w 3318614"/>
                <a:gd name="connsiteY123" fmla="*/ 836023 h 3424081"/>
                <a:gd name="connsiteX124" fmla="*/ 766838 w 3318614"/>
                <a:gd name="connsiteY124" fmla="*/ 775063 h 3424081"/>
                <a:gd name="connsiteX125" fmla="*/ 618792 w 3318614"/>
                <a:gd name="connsiteY125" fmla="*/ 391885 h 3424081"/>
                <a:gd name="connsiteX126" fmla="*/ 566540 w 3318614"/>
                <a:gd name="connsiteY126" fmla="*/ 0 h 3424081"/>
                <a:gd name="connsiteX0" fmla="*/ 1210975 w 3318616"/>
                <a:gd name="connsiteY0" fmla="*/ 656894 h 3037781"/>
                <a:gd name="connsiteX1" fmla="*/ 1568026 w 3318616"/>
                <a:gd name="connsiteY1" fmla="*/ 1249077 h 3037781"/>
                <a:gd name="connsiteX2" fmla="*/ 1898952 w 3318616"/>
                <a:gd name="connsiteY2" fmla="*/ 1693214 h 3037781"/>
                <a:gd name="connsiteX3" fmla="*/ 2064415 w 3318616"/>
                <a:gd name="connsiteY3" fmla="*/ 1823843 h 3037781"/>
                <a:gd name="connsiteX4" fmla="*/ 2290838 w 3318616"/>
                <a:gd name="connsiteY4" fmla="*/ 1745466 h 3037781"/>
                <a:gd name="connsiteX5" fmla="*/ 2473718 w 3318616"/>
                <a:gd name="connsiteY5" fmla="*/ 1588711 h 3037781"/>
                <a:gd name="connsiteX6" fmla="*/ 2508552 w 3318616"/>
                <a:gd name="connsiteY6" fmla="*/ 1266494 h 3037781"/>
                <a:gd name="connsiteX7" fmla="*/ 2543386 w 3318616"/>
                <a:gd name="connsiteY7" fmla="*/ 1527751 h 3037781"/>
                <a:gd name="connsiteX8" fmla="*/ 2508552 w 3318616"/>
                <a:gd name="connsiteY8" fmla="*/ 1632254 h 3037781"/>
                <a:gd name="connsiteX9" fmla="*/ 2752392 w 3318616"/>
                <a:gd name="connsiteY9" fmla="*/ 1458083 h 3037781"/>
                <a:gd name="connsiteX10" fmla="*/ 2839478 w 3318616"/>
                <a:gd name="connsiteY10" fmla="*/ 1388414 h 3037781"/>
                <a:gd name="connsiteX11" fmla="*/ 2717558 w 3318616"/>
                <a:gd name="connsiteY11" fmla="*/ 1562586 h 3037781"/>
                <a:gd name="connsiteX12" fmla="*/ 2665306 w 3318616"/>
                <a:gd name="connsiteY12" fmla="*/ 1606129 h 3037781"/>
                <a:gd name="connsiteX13" fmla="*/ 2848186 w 3318616"/>
                <a:gd name="connsiteY13" fmla="*/ 1536460 h 3037781"/>
                <a:gd name="connsiteX14" fmla="*/ 2874312 w 3318616"/>
                <a:gd name="connsiteY14" fmla="*/ 1519043 h 3037781"/>
                <a:gd name="connsiteX15" fmla="*/ 2769809 w 3318616"/>
                <a:gd name="connsiteY15" fmla="*/ 1606129 h 3037781"/>
                <a:gd name="connsiteX16" fmla="*/ 2595638 w 3318616"/>
                <a:gd name="connsiteY16" fmla="*/ 1632254 h 3037781"/>
                <a:gd name="connsiteX17" fmla="*/ 2404049 w 3318616"/>
                <a:gd name="connsiteY17" fmla="*/ 1762883 h 3037781"/>
                <a:gd name="connsiteX18" fmla="*/ 2421466 w 3318616"/>
                <a:gd name="connsiteY18" fmla="*/ 1937054 h 3037781"/>
                <a:gd name="connsiteX19" fmla="*/ 2552095 w 3318616"/>
                <a:gd name="connsiteY19" fmla="*/ 1980597 h 3037781"/>
                <a:gd name="connsiteX20" fmla="*/ 2726266 w 3318616"/>
                <a:gd name="connsiteY20" fmla="*/ 1910929 h 3037781"/>
                <a:gd name="connsiteX21" fmla="*/ 2856895 w 3318616"/>
                <a:gd name="connsiteY21" fmla="*/ 1902220 h 3037781"/>
                <a:gd name="connsiteX22" fmla="*/ 2891729 w 3318616"/>
                <a:gd name="connsiteY22" fmla="*/ 1789009 h 3037781"/>
                <a:gd name="connsiteX23" fmla="*/ 2883020 w 3318616"/>
                <a:gd name="connsiteY23" fmla="*/ 1623546 h 3037781"/>
                <a:gd name="connsiteX24" fmla="*/ 3048483 w 3318616"/>
                <a:gd name="connsiteY24" fmla="*/ 1545169 h 3037781"/>
                <a:gd name="connsiteX25" fmla="*/ 2926563 w 3318616"/>
                <a:gd name="connsiteY25" fmla="*/ 1632254 h 3037781"/>
                <a:gd name="connsiteX26" fmla="*/ 2917855 w 3318616"/>
                <a:gd name="connsiteY26" fmla="*/ 1719340 h 3037781"/>
                <a:gd name="connsiteX27" fmla="*/ 2935272 w 3318616"/>
                <a:gd name="connsiteY27" fmla="*/ 1867386 h 3037781"/>
                <a:gd name="connsiteX28" fmla="*/ 2943980 w 3318616"/>
                <a:gd name="connsiteY28" fmla="*/ 1910929 h 3037781"/>
                <a:gd name="connsiteX29" fmla="*/ 3031066 w 3318616"/>
                <a:gd name="connsiteY29" fmla="*/ 1823843 h 3037781"/>
                <a:gd name="connsiteX30" fmla="*/ 3074609 w 3318616"/>
                <a:gd name="connsiteY30" fmla="*/ 1684506 h 3037781"/>
                <a:gd name="connsiteX31" fmla="*/ 3092026 w 3318616"/>
                <a:gd name="connsiteY31" fmla="*/ 1893511 h 3037781"/>
                <a:gd name="connsiteX32" fmla="*/ 3013649 w 3318616"/>
                <a:gd name="connsiteY32" fmla="*/ 1971889 h 3037781"/>
                <a:gd name="connsiteX33" fmla="*/ 2752392 w 3318616"/>
                <a:gd name="connsiteY33" fmla="*/ 1937054 h 3037781"/>
                <a:gd name="connsiteX34" fmla="*/ 2560803 w 3318616"/>
                <a:gd name="connsiteY34" fmla="*/ 2093809 h 3037781"/>
                <a:gd name="connsiteX35" fmla="*/ 2595638 w 3318616"/>
                <a:gd name="connsiteY35" fmla="*/ 2215729 h 3037781"/>
                <a:gd name="connsiteX36" fmla="*/ 2743683 w 3318616"/>
                <a:gd name="connsiteY36" fmla="*/ 2302814 h 3037781"/>
                <a:gd name="connsiteX37" fmla="*/ 2856895 w 3318616"/>
                <a:gd name="connsiteY37" fmla="*/ 2276689 h 3037781"/>
                <a:gd name="connsiteX38" fmla="*/ 3022358 w 3318616"/>
                <a:gd name="connsiteY38" fmla="*/ 2137351 h 3037781"/>
                <a:gd name="connsiteX39" fmla="*/ 3118152 w 3318616"/>
                <a:gd name="connsiteY39" fmla="*/ 2058974 h 3037781"/>
                <a:gd name="connsiteX40" fmla="*/ 3205238 w 3318616"/>
                <a:gd name="connsiteY40" fmla="*/ 2119934 h 3037781"/>
                <a:gd name="connsiteX41" fmla="*/ 3109443 w 3318616"/>
                <a:gd name="connsiteY41" fmla="*/ 2111226 h 3037781"/>
                <a:gd name="connsiteX42" fmla="*/ 3004940 w 3318616"/>
                <a:gd name="connsiteY42" fmla="*/ 2250563 h 3037781"/>
                <a:gd name="connsiteX43" fmla="*/ 3187820 w 3318616"/>
                <a:gd name="connsiteY43" fmla="*/ 2250563 h 3037781"/>
                <a:gd name="connsiteX44" fmla="*/ 3318449 w 3318616"/>
                <a:gd name="connsiteY44" fmla="*/ 2302814 h 3037781"/>
                <a:gd name="connsiteX45" fmla="*/ 3161695 w 3318616"/>
                <a:gd name="connsiteY45" fmla="*/ 2285397 h 3037781"/>
                <a:gd name="connsiteX46" fmla="*/ 2909146 w 3318616"/>
                <a:gd name="connsiteY46" fmla="*/ 2346357 h 3037781"/>
                <a:gd name="connsiteX47" fmla="*/ 2952689 w 3318616"/>
                <a:gd name="connsiteY47" fmla="*/ 2346357 h 3037781"/>
                <a:gd name="connsiteX48" fmla="*/ 3039775 w 3318616"/>
                <a:gd name="connsiteY48" fmla="*/ 2546654 h 3037781"/>
                <a:gd name="connsiteX49" fmla="*/ 3013649 w 3318616"/>
                <a:gd name="connsiteY49" fmla="*/ 2651157 h 3037781"/>
                <a:gd name="connsiteX50" fmla="*/ 3004940 w 3318616"/>
                <a:gd name="connsiteY50" fmla="*/ 2476986 h 3037781"/>
                <a:gd name="connsiteX51" fmla="*/ 2813352 w 3318616"/>
                <a:gd name="connsiteY51" fmla="*/ 2337649 h 3037781"/>
                <a:gd name="connsiteX52" fmla="*/ 2726266 w 3318616"/>
                <a:gd name="connsiteY52" fmla="*/ 2328940 h 3037781"/>
                <a:gd name="connsiteX53" fmla="*/ 2848186 w 3318616"/>
                <a:gd name="connsiteY53" fmla="*/ 2529237 h 3037781"/>
                <a:gd name="connsiteX54" fmla="*/ 2943980 w 3318616"/>
                <a:gd name="connsiteY54" fmla="*/ 2616323 h 3037781"/>
                <a:gd name="connsiteX55" fmla="*/ 2978815 w 3318616"/>
                <a:gd name="connsiteY55" fmla="*/ 2572780 h 3037781"/>
                <a:gd name="connsiteX56" fmla="*/ 2961398 w 3318616"/>
                <a:gd name="connsiteY56" fmla="*/ 2677283 h 3037781"/>
                <a:gd name="connsiteX57" fmla="*/ 2769809 w 3318616"/>
                <a:gd name="connsiteY57" fmla="*/ 2590197 h 3037781"/>
                <a:gd name="connsiteX58" fmla="*/ 2656598 w 3318616"/>
                <a:gd name="connsiteY58" fmla="*/ 2363774 h 3037781"/>
                <a:gd name="connsiteX59" fmla="*/ 2491135 w 3318616"/>
                <a:gd name="connsiteY59" fmla="*/ 2320231 h 3037781"/>
                <a:gd name="connsiteX60" fmla="*/ 2386632 w 3318616"/>
                <a:gd name="connsiteY60" fmla="*/ 2407317 h 3037781"/>
                <a:gd name="connsiteX61" fmla="*/ 2412758 w 3318616"/>
                <a:gd name="connsiteY61" fmla="*/ 2590197 h 3037781"/>
                <a:gd name="connsiteX62" fmla="*/ 2525969 w 3318616"/>
                <a:gd name="connsiteY62" fmla="*/ 2738243 h 3037781"/>
                <a:gd name="connsiteX63" fmla="*/ 2900438 w 3318616"/>
                <a:gd name="connsiteY63" fmla="*/ 2947249 h 3037781"/>
                <a:gd name="connsiteX64" fmla="*/ 2543386 w 3318616"/>
                <a:gd name="connsiteY64" fmla="*/ 2807911 h 3037781"/>
                <a:gd name="connsiteX65" fmla="*/ 2499843 w 3318616"/>
                <a:gd name="connsiteY65" fmla="*/ 2894997 h 3037781"/>
                <a:gd name="connsiteX66" fmla="*/ 2534678 w 3318616"/>
                <a:gd name="connsiteY66" fmla="*/ 2999500 h 3037781"/>
                <a:gd name="connsiteX67" fmla="*/ 2639180 w 3318616"/>
                <a:gd name="connsiteY67" fmla="*/ 3034334 h 3037781"/>
                <a:gd name="connsiteX68" fmla="*/ 2482426 w 3318616"/>
                <a:gd name="connsiteY68" fmla="*/ 3008209 h 3037781"/>
                <a:gd name="connsiteX69" fmla="*/ 2473718 w 3318616"/>
                <a:gd name="connsiteY69" fmla="*/ 2825329 h 3037781"/>
                <a:gd name="connsiteX70" fmla="*/ 2386632 w 3318616"/>
                <a:gd name="connsiteY70" fmla="*/ 2651157 h 3037781"/>
                <a:gd name="connsiteX71" fmla="*/ 2316963 w 3318616"/>
                <a:gd name="connsiteY71" fmla="*/ 2816620 h 3037781"/>
                <a:gd name="connsiteX72" fmla="*/ 2238586 w 3318616"/>
                <a:gd name="connsiteY72" fmla="*/ 2938540 h 3037781"/>
                <a:gd name="connsiteX73" fmla="*/ 2290838 w 3318616"/>
                <a:gd name="connsiteY73" fmla="*/ 3016917 h 3037781"/>
                <a:gd name="connsiteX74" fmla="*/ 2195043 w 3318616"/>
                <a:gd name="connsiteY74" fmla="*/ 2929831 h 3037781"/>
                <a:gd name="connsiteX75" fmla="*/ 2325672 w 3318616"/>
                <a:gd name="connsiteY75" fmla="*/ 2703409 h 3037781"/>
                <a:gd name="connsiteX76" fmla="*/ 2290838 w 3318616"/>
                <a:gd name="connsiteY76" fmla="*/ 2450860 h 3037781"/>
                <a:gd name="connsiteX77" fmla="*/ 2142792 w 3318616"/>
                <a:gd name="connsiteY77" fmla="*/ 2433443 h 3037781"/>
                <a:gd name="connsiteX78" fmla="*/ 1942495 w 3318616"/>
                <a:gd name="connsiteY78" fmla="*/ 2598906 h 3037781"/>
                <a:gd name="connsiteX79" fmla="*/ 1994746 w 3318616"/>
                <a:gd name="connsiteY79" fmla="*/ 2799203 h 3037781"/>
                <a:gd name="connsiteX80" fmla="*/ 2090540 w 3318616"/>
                <a:gd name="connsiteY80" fmla="*/ 2912414 h 3037781"/>
                <a:gd name="connsiteX81" fmla="*/ 2064415 w 3318616"/>
                <a:gd name="connsiteY81" fmla="*/ 3025626 h 3037781"/>
                <a:gd name="connsiteX82" fmla="*/ 2046998 w 3318616"/>
                <a:gd name="connsiteY82" fmla="*/ 2877580 h 3037781"/>
                <a:gd name="connsiteX83" fmla="*/ 1933786 w 3318616"/>
                <a:gd name="connsiteY83" fmla="*/ 2712117 h 3037781"/>
                <a:gd name="connsiteX84" fmla="*/ 1881535 w 3318616"/>
                <a:gd name="connsiteY84" fmla="*/ 2694700 h 3037781"/>
                <a:gd name="connsiteX85" fmla="*/ 1716072 w 3318616"/>
                <a:gd name="connsiteY85" fmla="*/ 2929831 h 3037781"/>
                <a:gd name="connsiteX86" fmla="*/ 1672529 w 3318616"/>
                <a:gd name="connsiteY86" fmla="*/ 3025626 h 3037781"/>
                <a:gd name="connsiteX87" fmla="*/ 1724780 w 3318616"/>
                <a:gd name="connsiteY87" fmla="*/ 2790494 h 3037781"/>
                <a:gd name="connsiteX88" fmla="*/ 1750906 w 3318616"/>
                <a:gd name="connsiteY88" fmla="*/ 2712117 h 3037781"/>
                <a:gd name="connsiteX89" fmla="*/ 1533192 w 3318616"/>
                <a:gd name="connsiteY89" fmla="*/ 2781786 h 3037781"/>
                <a:gd name="connsiteX90" fmla="*/ 1428689 w 3318616"/>
                <a:gd name="connsiteY90" fmla="*/ 2799203 h 3037781"/>
                <a:gd name="connsiteX91" fmla="*/ 1602860 w 3318616"/>
                <a:gd name="connsiteY91" fmla="*/ 2720826 h 3037781"/>
                <a:gd name="connsiteX92" fmla="*/ 1724780 w 3318616"/>
                <a:gd name="connsiteY92" fmla="*/ 2694700 h 3037781"/>
                <a:gd name="connsiteX93" fmla="*/ 1994746 w 3318616"/>
                <a:gd name="connsiteY93" fmla="*/ 2468277 h 3037781"/>
                <a:gd name="connsiteX94" fmla="*/ 2055706 w 3318616"/>
                <a:gd name="connsiteY94" fmla="*/ 2337649 h 3037781"/>
                <a:gd name="connsiteX95" fmla="*/ 1916369 w 3318616"/>
                <a:gd name="connsiteY95" fmla="*/ 2259271 h 3037781"/>
                <a:gd name="connsiteX96" fmla="*/ 1698655 w 3318616"/>
                <a:gd name="connsiteY96" fmla="*/ 2355066 h 3037781"/>
                <a:gd name="connsiteX97" fmla="*/ 1611569 w 3318616"/>
                <a:gd name="connsiteY97" fmla="*/ 2529237 h 3037781"/>
                <a:gd name="connsiteX98" fmla="*/ 1689946 w 3318616"/>
                <a:gd name="connsiteY98" fmla="*/ 2590197 h 3037781"/>
                <a:gd name="connsiteX99" fmla="*/ 1568026 w 3318616"/>
                <a:gd name="connsiteY99" fmla="*/ 2590197 h 3037781"/>
                <a:gd name="connsiteX100" fmla="*/ 1655112 w 3318616"/>
                <a:gd name="connsiteY100" fmla="*/ 2346357 h 3037781"/>
                <a:gd name="connsiteX101" fmla="*/ 1437398 w 3318616"/>
                <a:gd name="connsiteY101" fmla="*/ 2328940 h 3037781"/>
                <a:gd name="connsiteX102" fmla="*/ 1306769 w 3318616"/>
                <a:gd name="connsiteY102" fmla="*/ 2267980 h 3037781"/>
                <a:gd name="connsiteX103" fmla="*/ 1385146 w 3318616"/>
                <a:gd name="connsiteY103" fmla="*/ 2224437 h 3037781"/>
                <a:gd name="connsiteX104" fmla="*/ 1437398 w 3318616"/>
                <a:gd name="connsiteY104" fmla="*/ 2294106 h 3037781"/>
                <a:gd name="connsiteX105" fmla="*/ 1611569 w 3318616"/>
                <a:gd name="connsiteY105" fmla="*/ 2302814 h 3037781"/>
                <a:gd name="connsiteX106" fmla="*/ 1794449 w 3318616"/>
                <a:gd name="connsiteY106" fmla="*/ 2250563 h 3037781"/>
                <a:gd name="connsiteX107" fmla="*/ 1968620 w 3318616"/>
                <a:gd name="connsiteY107" fmla="*/ 2119934 h 3037781"/>
                <a:gd name="connsiteX108" fmla="*/ 1898952 w 3318616"/>
                <a:gd name="connsiteY108" fmla="*/ 1806426 h 3037781"/>
                <a:gd name="connsiteX109" fmla="*/ 1446106 w 3318616"/>
                <a:gd name="connsiteY109" fmla="*/ 1196826 h 3037781"/>
                <a:gd name="connsiteX110" fmla="*/ 1184849 w 3318616"/>
                <a:gd name="connsiteY110" fmla="*/ 761397 h 3037781"/>
                <a:gd name="connsiteX111" fmla="*/ 958426 w 3318616"/>
                <a:gd name="connsiteY111" fmla="*/ 613351 h 3037781"/>
                <a:gd name="connsiteX112" fmla="*/ 644918 w 3318616"/>
                <a:gd name="connsiteY112" fmla="*/ 561100 h 3037781"/>
                <a:gd name="connsiteX113" fmla="*/ 296575 w 3318616"/>
                <a:gd name="connsiteY113" fmla="*/ 639477 h 3037781"/>
                <a:gd name="connsiteX114" fmla="*/ 483 w 3318616"/>
                <a:gd name="connsiteY114" fmla="*/ 622060 h 3037781"/>
                <a:gd name="connsiteX115" fmla="*/ 235615 w 3318616"/>
                <a:gd name="connsiteY115" fmla="*/ 613351 h 3037781"/>
                <a:gd name="connsiteX116" fmla="*/ 557832 w 3318616"/>
                <a:gd name="connsiteY116" fmla="*/ 543683 h 3037781"/>
                <a:gd name="connsiteX117" fmla="*/ 688460 w 3318616"/>
                <a:gd name="connsiteY117" fmla="*/ 517557 h 3037781"/>
                <a:gd name="connsiteX118" fmla="*/ 392369 w 3318616"/>
                <a:gd name="connsiteY118" fmla="*/ 404346 h 3037781"/>
                <a:gd name="connsiteX119" fmla="*/ 244323 w 3318616"/>
                <a:gd name="connsiteY119" fmla="*/ 265009 h 3037781"/>
                <a:gd name="connsiteX120" fmla="*/ 165946 w 3318616"/>
                <a:gd name="connsiteY120" fmla="*/ 12460 h 3037781"/>
                <a:gd name="connsiteX121" fmla="*/ 279158 w 3318616"/>
                <a:gd name="connsiteY121" fmla="*/ 195340 h 3037781"/>
                <a:gd name="connsiteX122" fmla="*/ 374952 w 3318616"/>
                <a:gd name="connsiteY122" fmla="*/ 369511 h 3037781"/>
                <a:gd name="connsiteX123" fmla="*/ 679752 w 3318616"/>
                <a:gd name="connsiteY123" fmla="*/ 447889 h 3037781"/>
                <a:gd name="connsiteX124" fmla="*/ 766838 w 3318616"/>
                <a:gd name="connsiteY124" fmla="*/ 386929 h 3037781"/>
                <a:gd name="connsiteX125" fmla="*/ 618792 w 3318616"/>
                <a:gd name="connsiteY125" fmla="*/ 3751 h 3037781"/>
                <a:gd name="connsiteX126" fmla="*/ 3318614 w 3318616"/>
                <a:gd name="connsiteY126" fmla="*/ 3035947 h 3037781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31066 w 3318614"/>
                <a:gd name="connsiteY29" fmla="*/ 2116183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091879 w 3318614"/>
                <a:gd name="connsiteY1" fmla="*/ 767843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13 h 3337101"/>
                <a:gd name="connsiteX1" fmla="*/ 1091879 w 3318614"/>
                <a:gd name="connsiteY1" fmla="*/ 776657 h 3337101"/>
                <a:gd name="connsiteX2" fmla="*/ 1779263 w 3318614"/>
                <a:gd name="connsiteY2" fmla="*/ 1844513 h 3337101"/>
                <a:gd name="connsiteX3" fmla="*/ 2064415 w 3318614"/>
                <a:gd name="connsiteY3" fmla="*/ 2124997 h 3337101"/>
                <a:gd name="connsiteX4" fmla="*/ 2290838 w 3318614"/>
                <a:gd name="connsiteY4" fmla="*/ 2046620 h 3337101"/>
                <a:gd name="connsiteX5" fmla="*/ 2473718 w 3318614"/>
                <a:gd name="connsiteY5" fmla="*/ 1889865 h 3337101"/>
                <a:gd name="connsiteX6" fmla="*/ 2508552 w 3318614"/>
                <a:gd name="connsiteY6" fmla="*/ 1567648 h 3337101"/>
                <a:gd name="connsiteX7" fmla="*/ 2543386 w 3318614"/>
                <a:gd name="connsiteY7" fmla="*/ 1828905 h 3337101"/>
                <a:gd name="connsiteX8" fmla="*/ 2508552 w 3318614"/>
                <a:gd name="connsiteY8" fmla="*/ 1933408 h 3337101"/>
                <a:gd name="connsiteX9" fmla="*/ 2752392 w 3318614"/>
                <a:gd name="connsiteY9" fmla="*/ 1759237 h 3337101"/>
                <a:gd name="connsiteX10" fmla="*/ 2839478 w 3318614"/>
                <a:gd name="connsiteY10" fmla="*/ 1689568 h 3337101"/>
                <a:gd name="connsiteX11" fmla="*/ 2717558 w 3318614"/>
                <a:gd name="connsiteY11" fmla="*/ 1863740 h 3337101"/>
                <a:gd name="connsiteX12" fmla="*/ 2665306 w 3318614"/>
                <a:gd name="connsiteY12" fmla="*/ 1907283 h 3337101"/>
                <a:gd name="connsiteX13" fmla="*/ 2848186 w 3318614"/>
                <a:gd name="connsiteY13" fmla="*/ 1837614 h 3337101"/>
                <a:gd name="connsiteX14" fmla="*/ 2874312 w 3318614"/>
                <a:gd name="connsiteY14" fmla="*/ 1820197 h 3337101"/>
                <a:gd name="connsiteX15" fmla="*/ 2769809 w 3318614"/>
                <a:gd name="connsiteY15" fmla="*/ 1907283 h 3337101"/>
                <a:gd name="connsiteX16" fmla="*/ 2595638 w 3318614"/>
                <a:gd name="connsiteY16" fmla="*/ 1933408 h 3337101"/>
                <a:gd name="connsiteX17" fmla="*/ 2404049 w 3318614"/>
                <a:gd name="connsiteY17" fmla="*/ 2064037 h 3337101"/>
                <a:gd name="connsiteX18" fmla="*/ 2421466 w 3318614"/>
                <a:gd name="connsiteY18" fmla="*/ 2238208 h 3337101"/>
                <a:gd name="connsiteX19" fmla="*/ 2552095 w 3318614"/>
                <a:gd name="connsiteY19" fmla="*/ 2281751 h 3337101"/>
                <a:gd name="connsiteX20" fmla="*/ 2726266 w 3318614"/>
                <a:gd name="connsiteY20" fmla="*/ 2212083 h 3337101"/>
                <a:gd name="connsiteX21" fmla="*/ 2856895 w 3318614"/>
                <a:gd name="connsiteY21" fmla="*/ 2203374 h 3337101"/>
                <a:gd name="connsiteX22" fmla="*/ 2891729 w 3318614"/>
                <a:gd name="connsiteY22" fmla="*/ 2090163 h 3337101"/>
                <a:gd name="connsiteX23" fmla="*/ 2883020 w 3318614"/>
                <a:gd name="connsiteY23" fmla="*/ 1924700 h 3337101"/>
                <a:gd name="connsiteX24" fmla="*/ 3048483 w 3318614"/>
                <a:gd name="connsiteY24" fmla="*/ 1846323 h 3337101"/>
                <a:gd name="connsiteX25" fmla="*/ 2926563 w 3318614"/>
                <a:gd name="connsiteY25" fmla="*/ 1933408 h 3337101"/>
                <a:gd name="connsiteX26" fmla="*/ 2917855 w 3318614"/>
                <a:gd name="connsiteY26" fmla="*/ 2020494 h 3337101"/>
                <a:gd name="connsiteX27" fmla="*/ 2935272 w 3318614"/>
                <a:gd name="connsiteY27" fmla="*/ 2168540 h 3337101"/>
                <a:gd name="connsiteX28" fmla="*/ 2943980 w 3318614"/>
                <a:gd name="connsiteY28" fmla="*/ 2212083 h 3337101"/>
                <a:gd name="connsiteX29" fmla="*/ 3046427 w 3318614"/>
                <a:gd name="connsiteY29" fmla="*/ 2146131 h 3337101"/>
                <a:gd name="connsiteX30" fmla="*/ 3074609 w 3318614"/>
                <a:gd name="connsiteY30" fmla="*/ 1985660 h 3337101"/>
                <a:gd name="connsiteX31" fmla="*/ 3092026 w 3318614"/>
                <a:gd name="connsiteY31" fmla="*/ 2194665 h 3337101"/>
                <a:gd name="connsiteX32" fmla="*/ 3013649 w 3318614"/>
                <a:gd name="connsiteY32" fmla="*/ 2273043 h 3337101"/>
                <a:gd name="connsiteX33" fmla="*/ 2752392 w 3318614"/>
                <a:gd name="connsiteY33" fmla="*/ 2238208 h 3337101"/>
                <a:gd name="connsiteX34" fmla="*/ 2560803 w 3318614"/>
                <a:gd name="connsiteY34" fmla="*/ 2394963 h 3337101"/>
                <a:gd name="connsiteX35" fmla="*/ 2595638 w 3318614"/>
                <a:gd name="connsiteY35" fmla="*/ 2516883 h 3337101"/>
                <a:gd name="connsiteX36" fmla="*/ 2743683 w 3318614"/>
                <a:gd name="connsiteY36" fmla="*/ 2603968 h 3337101"/>
                <a:gd name="connsiteX37" fmla="*/ 2856895 w 3318614"/>
                <a:gd name="connsiteY37" fmla="*/ 2577843 h 3337101"/>
                <a:gd name="connsiteX38" fmla="*/ 3022358 w 3318614"/>
                <a:gd name="connsiteY38" fmla="*/ 2438505 h 3337101"/>
                <a:gd name="connsiteX39" fmla="*/ 3118152 w 3318614"/>
                <a:gd name="connsiteY39" fmla="*/ 2360128 h 3337101"/>
                <a:gd name="connsiteX40" fmla="*/ 3205238 w 3318614"/>
                <a:gd name="connsiteY40" fmla="*/ 2421088 h 3337101"/>
                <a:gd name="connsiteX41" fmla="*/ 3109443 w 3318614"/>
                <a:gd name="connsiteY41" fmla="*/ 2412380 h 3337101"/>
                <a:gd name="connsiteX42" fmla="*/ 3004940 w 3318614"/>
                <a:gd name="connsiteY42" fmla="*/ 2551717 h 3337101"/>
                <a:gd name="connsiteX43" fmla="*/ 3187820 w 3318614"/>
                <a:gd name="connsiteY43" fmla="*/ 2551717 h 3337101"/>
                <a:gd name="connsiteX44" fmla="*/ 3318449 w 3318614"/>
                <a:gd name="connsiteY44" fmla="*/ 2603968 h 3337101"/>
                <a:gd name="connsiteX45" fmla="*/ 3161695 w 3318614"/>
                <a:gd name="connsiteY45" fmla="*/ 2586551 h 3337101"/>
                <a:gd name="connsiteX46" fmla="*/ 2909146 w 3318614"/>
                <a:gd name="connsiteY46" fmla="*/ 2647511 h 3337101"/>
                <a:gd name="connsiteX47" fmla="*/ 2952689 w 3318614"/>
                <a:gd name="connsiteY47" fmla="*/ 2647511 h 3337101"/>
                <a:gd name="connsiteX48" fmla="*/ 3085889 w 3318614"/>
                <a:gd name="connsiteY48" fmla="*/ 2792757 h 3337101"/>
                <a:gd name="connsiteX49" fmla="*/ 3013649 w 3318614"/>
                <a:gd name="connsiteY49" fmla="*/ 2952311 h 3337101"/>
                <a:gd name="connsiteX50" fmla="*/ 2999167 w 3318614"/>
                <a:gd name="connsiteY50" fmla="*/ 2814634 h 3337101"/>
                <a:gd name="connsiteX51" fmla="*/ 2813352 w 3318614"/>
                <a:gd name="connsiteY51" fmla="*/ 2638803 h 3337101"/>
                <a:gd name="connsiteX52" fmla="*/ 2726266 w 3318614"/>
                <a:gd name="connsiteY52" fmla="*/ 2630094 h 3337101"/>
                <a:gd name="connsiteX53" fmla="*/ 2848186 w 3318614"/>
                <a:gd name="connsiteY53" fmla="*/ 2830391 h 3337101"/>
                <a:gd name="connsiteX54" fmla="*/ 2943980 w 3318614"/>
                <a:gd name="connsiteY54" fmla="*/ 2917477 h 3337101"/>
                <a:gd name="connsiteX55" fmla="*/ 2978815 w 3318614"/>
                <a:gd name="connsiteY55" fmla="*/ 2873934 h 3337101"/>
                <a:gd name="connsiteX56" fmla="*/ 2961398 w 3318614"/>
                <a:gd name="connsiteY56" fmla="*/ 2978437 h 3337101"/>
                <a:gd name="connsiteX57" fmla="*/ 2769809 w 3318614"/>
                <a:gd name="connsiteY57" fmla="*/ 2891351 h 3337101"/>
                <a:gd name="connsiteX58" fmla="*/ 2656598 w 3318614"/>
                <a:gd name="connsiteY58" fmla="*/ 2664928 h 3337101"/>
                <a:gd name="connsiteX59" fmla="*/ 2491135 w 3318614"/>
                <a:gd name="connsiteY59" fmla="*/ 2621385 h 3337101"/>
                <a:gd name="connsiteX60" fmla="*/ 2386632 w 3318614"/>
                <a:gd name="connsiteY60" fmla="*/ 2708471 h 3337101"/>
                <a:gd name="connsiteX61" fmla="*/ 2412758 w 3318614"/>
                <a:gd name="connsiteY61" fmla="*/ 2891351 h 3337101"/>
                <a:gd name="connsiteX62" fmla="*/ 2525969 w 3318614"/>
                <a:gd name="connsiteY62" fmla="*/ 3039397 h 3337101"/>
                <a:gd name="connsiteX63" fmla="*/ 2900438 w 3318614"/>
                <a:gd name="connsiteY63" fmla="*/ 3248403 h 3337101"/>
                <a:gd name="connsiteX64" fmla="*/ 2543386 w 3318614"/>
                <a:gd name="connsiteY64" fmla="*/ 3109065 h 3337101"/>
                <a:gd name="connsiteX65" fmla="*/ 2499843 w 3318614"/>
                <a:gd name="connsiteY65" fmla="*/ 3196151 h 3337101"/>
                <a:gd name="connsiteX66" fmla="*/ 2534678 w 3318614"/>
                <a:gd name="connsiteY66" fmla="*/ 3300654 h 3337101"/>
                <a:gd name="connsiteX67" fmla="*/ 2639180 w 3318614"/>
                <a:gd name="connsiteY67" fmla="*/ 3335488 h 3337101"/>
                <a:gd name="connsiteX68" fmla="*/ 2482426 w 3318614"/>
                <a:gd name="connsiteY68" fmla="*/ 3309363 h 3337101"/>
                <a:gd name="connsiteX69" fmla="*/ 2473718 w 3318614"/>
                <a:gd name="connsiteY69" fmla="*/ 3126483 h 3337101"/>
                <a:gd name="connsiteX70" fmla="*/ 2386632 w 3318614"/>
                <a:gd name="connsiteY70" fmla="*/ 2952311 h 3337101"/>
                <a:gd name="connsiteX71" fmla="*/ 2316963 w 3318614"/>
                <a:gd name="connsiteY71" fmla="*/ 3117774 h 3337101"/>
                <a:gd name="connsiteX72" fmla="*/ 2238586 w 3318614"/>
                <a:gd name="connsiteY72" fmla="*/ 3239694 h 3337101"/>
                <a:gd name="connsiteX73" fmla="*/ 2290838 w 3318614"/>
                <a:gd name="connsiteY73" fmla="*/ 3318071 h 3337101"/>
                <a:gd name="connsiteX74" fmla="*/ 2195043 w 3318614"/>
                <a:gd name="connsiteY74" fmla="*/ 3230985 h 3337101"/>
                <a:gd name="connsiteX75" fmla="*/ 2325672 w 3318614"/>
                <a:gd name="connsiteY75" fmla="*/ 3004563 h 3337101"/>
                <a:gd name="connsiteX76" fmla="*/ 2290838 w 3318614"/>
                <a:gd name="connsiteY76" fmla="*/ 2752014 h 3337101"/>
                <a:gd name="connsiteX77" fmla="*/ 2142792 w 3318614"/>
                <a:gd name="connsiteY77" fmla="*/ 2734597 h 3337101"/>
                <a:gd name="connsiteX78" fmla="*/ 1942495 w 3318614"/>
                <a:gd name="connsiteY78" fmla="*/ 2900060 h 3337101"/>
                <a:gd name="connsiteX79" fmla="*/ 1994746 w 3318614"/>
                <a:gd name="connsiteY79" fmla="*/ 3100357 h 3337101"/>
                <a:gd name="connsiteX80" fmla="*/ 2090540 w 3318614"/>
                <a:gd name="connsiteY80" fmla="*/ 3213568 h 3337101"/>
                <a:gd name="connsiteX81" fmla="*/ 2064415 w 3318614"/>
                <a:gd name="connsiteY81" fmla="*/ 3326780 h 3337101"/>
                <a:gd name="connsiteX82" fmla="*/ 2046998 w 3318614"/>
                <a:gd name="connsiteY82" fmla="*/ 3178734 h 3337101"/>
                <a:gd name="connsiteX83" fmla="*/ 1933786 w 3318614"/>
                <a:gd name="connsiteY83" fmla="*/ 3013271 h 3337101"/>
                <a:gd name="connsiteX84" fmla="*/ 1881535 w 3318614"/>
                <a:gd name="connsiteY84" fmla="*/ 2995854 h 3337101"/>
                <a:gd name="connsiteX85" fmla="*/ 1716072 w 3318614"/>
                <a:gd name="connsiteY85" fmla="*/ 3230985 h 3337101"/>
                <a:gd name="connsiteX86" fmla="*/ 1672529 w 3318614"/>
                <a:gd name="connsiteY86" fmla="*/ 3326780 h 3337101"/>
                <a:gd name="connsiteX87" fmla="*/ 1724780 w 3318614"/>
                <a:gd name="connsiteY87" fmla="*/ 3091648 h 3337101"/>
                <a:gd name="connsiteX88" fmla="*/ 1750906 w 3318614"/>
                <a:gd name="connsiteY88" fmla="*/ 3013271 h 3337101"/>
                <a:gd name="connsiteX89" fmla="*/ 1533192 w 3318614"/>
                <a:gd name="connsiteY89" fmla="*/ 3082940 h 3337101"/>
                <a:gd name="connsiteX90" fmla="*/ 1428689 w 3318614"/>
                <a:gd name="connsiteY90" fmla="*/ 3100357 h 3337101"/>
                <a:gd name="connsiteX91" fmla="*/ 1602860 w 3318614"/>
                <a:gd name="connsiteY91" fmla="*/ 3021980 h 3337101"/>
                <a:gd name="connsiteX92" fmla="*/ 1724780 w 3318614"/>
                <a:gd name="connsiteY92" fmla="*/ 2995854 h 3337101"/>
                <a:gd name="connsiteX93" fmla="*/ 1994746 w 3318614"/>
                <a:gd name="connsiteY93" fmla="*/ 2769431 h 3337101"/>
                <a:gd name="connsiteX94" fmla="*/ 2055706 w 3318614"/>
                <a:gd name="connsiteY94" fmla="*/ 2638803 h 3337101"/>
                <a:gd name="connsiteX95" fmla="*/ 1916369 w 3318614"/>
                <a:gd name="connsiteY95" fmla="*/ 2560425 h 3337101"/>
                <a:gd name="connsiteX96" fmla="*/ 1698655 w 3318614"/>
                <a:gd name="connsiteY96" fmla="*/ 2656220 h 3337101"/>
                <a:gd name="connsiteX97" fmla="*/ 1611569 w 3318614"/>
                <a:gd name="connsiteY97" fmla="*/ 2830391 h 3337101"/>
                <a:gd name="connsiteX98" fmla="*/ 1689946 w 3318614"/>
                <a:gd name="connsiteY98" fmla="*/ 2891351 h 3337101"/>
                <a:gd name="connsiteX99" fmla="*/ 1568026 w 3318614"/>
                <a:gd name="connsiteY99" fmla="*/ 2891351 h 3337101"/>
                <a:gd name="connsiteX100" fmla="*/ 1655112 w 3318614"/>
                <a:gd name="connsiteY100" fmla="*/ 2647511 h 3337101"/>
                <a:gd name="connsiteX101" fmla="*/ 1437398 w 3318614"/>
                <a:gd name="connsiteY101" fmla="*/ 2630094 h 3337101"/>
                <a:gd name="connsiteX102" fmla="*/ 1306769 w 3318614"/>
                <a:gd name="connsiteY102" fmla="*/ 2569134 h 3337101"/>
                <a:gd name="connsiteX103" fmla="*/ 1385146 w 3318614"/>
                <a:gd name="connsiteY103" fmla="*/ 2525591 h 3337101"/>
                <a:gd name="connsiteX104" fmla="*/ 1437398 w 3318614"/>
                <a:gd name="connsiteY104" fmla="*/ 2595260 h 3337101"/>
                <a:gd name="connsiteX105" fmla="*/ 1611569 w 3318614"/>
                <a:gd name="connsiteY105" fmla="*/ 2603968 h 3337101"/>
                <a:gd name="connsiteX106" fmla="*/ 1794449 w 3318614"/>
                <a:gd name="connsiteY106" fmla="*/ 2551717 h 3337101"/>
                <a:gd name="connsiteX107" fmla="*/ 1968620 w 3318614"/>
                <a:gd name="connsiteY107" fmla="*/ 2421088 h 3337101"/>
                <a:gd name="connsiteX108" fmla="*/ 1898952 w 3318614"/>
                <a:gd name="connsiteY108" fmla="*/ 2107580 h 3337101"/>
                <a:gd name="connsiteX109" fmla="*/ 1446106 w 3318614"/>
                <a:gd name="connsiteY109" fmla="*/ 1497980 h 3337101"/>
                <a:gd name="connsiteX110" fmla="*/ 1184849 w 3318614"/>
                <a:gd name="connsiteY110" fmla="*/ 1062551 h 3337101"/>
                <a:gd name="connsiteX111" fmla="*/ 958426 w 3318614"/>
                <a:gd name="connsiteY111" fmla="*/ 914505 h 3337101"/>
                <a:gd name="connsiteX112" fmla="*/ 644918 w 3318614"/>
                <a:gd name="connsiteY112" fmla="*/ 862254 h 3337101"/>
                <a:gd name="connsiteX113" fmla="*/ 296575 w 3318614"/>
                <a:gd name="connsiteY113" fmla="*/ 940631 h 3337101"/>
                <a:gd name="connsiteX114" fmla="*/ 483 w 3318614"/>
                <a:gd name="connsiteY114" fmla="*/ 923214 h 3337101"/>
                <a:gd name="connsiteX115" fmla="*/ 235615 w 3318614"/>
                <a:gd name="connsiteY115" fmla="*/ 914505 h 3337101"/>
                <a:gd name="connsiteX116" fmla="*/ 557832 w 3318614"/>
                <a:gd name="connsiteY116" fmla="*/ 844837 h 3337101"/>
                <a:gd name="connsiteX117" fmla="*/ 688460 w 3318614"/>
                <a:gd name="connsiteY117" fmla="*/ 818711 h 3337101"/>
                <a:gd name="connsiteX118" fmla="*/ 392369 w 3318614"/>
                <a:gd name="connsiteY118" fmla="*/ 705500 h 3337101"/>
                <a:gd name="connsiteX119" fmla="*/ 244323 w 3318614"/>
                <a:gd name="connsiteY119" fmla="*/ 566163 h 3337101"/>
                <a:gd name="connsiteX120" fmla="*/ 165946 w 3318614"/>
                <a:gd name="connsiteY120" fmla="*/ 313614 h 3337101"/>
                <a:gd name="connsiteX121" fmla="*/ 279158 w 3318614"/>
                <a:gd name="connsiteY121" fmla="*/ 496494 h 3337101"/>
                <a:gd name="connsiteX122" fmla="*/ 374952 w 3318614"/>
                <a:gd name="connsiteY122" fmla="*/ 670665 h 3337101"/>
                <a:gd name="connsiteX123" fmla="*/ 679752 w 3318614"/>
                <a:gd name="connsiteY123" fmla="*/ 749043 h 3337101"/>
                <a:gd name="connsiteX124" fmla="*/ 766838 w 3318614"/>
                <a:gd name="connsiteY124" fmla="*/ 688083 h 3337101"/>
                <a:gd name="connsiteX125" fmla="*/ 618792 w 3318614"/>
                <a:gd name="connsiteY125" fmla="*/ 304905 h 3337101"/>
                <a:gd name="connsiteX126" fmla="*/ 566540 w 3318614"/>
                <a:gd name="connsiteY126" fmla="*/ 8814 h 3337101"/>
                <a:gd name="connsiteX0" fmla="*/ 1225325 w 3318614"/>
                <a:gd name="connsiteY0" fmla="*/ 25899 h 3362787"/>
                <a:gd name="connsiteX1" fmla="*/ 1091879 w 3318614"/>
                <a:gd name="connsiteY1" fmla="*/ 802343 h 3362787"/>
                <a:gd name="connsiteX2" fmla="*/ 1779263 w 3318614"/>
                <a:gd name="connsiteY2" fmla="*/ 1870199 h 3362787"/>
                <a:gd name="connsiteX3" fmla="*/ 2064415 w 3318614"/>
                <a:gd name="connsiteY3" fmla="*/ 2150683 h 3362787"/>
                <a:gd name="connsiteX4" fmla="*/ 2290838 w 3318614"/>
                <a:gd name="connsiteY4" fmla="*/ 2072306 h 3362787"/>
                <a:gd name="connsiteX5" fmla="*/ 2473718 w 3318614"/>
                <a:gd name="connsiteY5" fmla="*/ 1915551 h 3362787"/>
                <a:gd name="connsiteX6" fmla="*/ 2508552 w 3318614"/>
                <a:gd name="connsiteY6" fmla="*/ 1593334 h 3362787"/>
                <a:gd name="connsiteX7" fmla="*/ 2543386 w 3318614"/>
                <a:gd name="connsiteY7" fmla="*/ 1854591 h 3362787"/>
                <a:gd name="connsiteX8" fmla="*/ 2508552 w 3318614"/>
                <a:gd name="connsiteY8" fmla="*/ 1959094 h 3362787"/>
                <a:gd name="connsiteX9" fmla="*/ 2752392 w 3318614"/>
                <a:gd name="connsiteY9" fmla="*/ 1784923 h 3362787"/>
                <a:gd name="connsiteX10" fmla="*/ 2839478 w 3318614"/>
                <a:gd name="connsiteY10" fmla="*/ 1715254 h 3362787"/>
                <a:gd name="connsiteX11" fmla="*/ 2717558 w 3318614"/>
                <a:gd name="connsiteY11" fmla="*/ 1889426 h 3362787"/>
                <a:gd name="connsiteX12" fmla="*/ 2665306 w 3318614"/>
                <a:gd name="connsiteY12" fmla="*/ 1932969 h 3362787"/>
                <a:gd name="connsiteX13" fmla="*/ 2848186 w 3318614"/>
                <a:gd name="connsiteY13" fmla="*/ 1863300 h 3362787"/>
                <a:gd name="connsiteX14" fmla="*/ 2874312 w 3318614"/>
                <a:gd name="connsiteY14" fmla="*/ 1845883 h 3362787"/>
                <a:gd name="connsiteX15" fmla="*/ 2769809 w 3318614"/>
                <a:gd name="connsiteY15" fmla="*/ 1932969 h 3362787"/>
                <a:gd name="connsiteX16" fmla="*/ 2595638 w 3318614"/>
                <a:gd name="connsiteY16" fmla="*/ 1959094 h 3362787"/>
                <a:gd name="connsiteX17" fmla="*/ 2404049 w 3318614"/>
                <a:gd name="connsiteY17" fmla="*/ 2089723 h 3362787"/>
                <a:gd name="connsiteX18" fmla="*/ 2421466 w 3318614"/>
                <a:gd name="connsiteY18" fmla="*/ 2263894 h 3362787"/>
                <a:gd name="connsiteX19" fmla="*/ 2552095 w 3318614"/>
                <a:gd name="connsiteY19" fmla="*/ 2307437 h 3362787"/>
                <a:gd name="connsiteX20" fmla="*/ 2726266 w 3318614"/>
                <a:gd name="connsiteY20" fmla="*/ 2237769 h 3362787"/>
                <a:gd name="connsiteX21" fmla="*/ 2856895 w 3318614"/>
                <a:gd name="connsiteY21" fmla="*/ 2229060 h 3362787"/>
                <a:gd name="connsiteX22" fmla="*/ 2891729 w 3318614"/>
                <a:gd name="connsiteY22" fmla="*/ 2115849 h 3362787"/>
                <a:gd name="connsiteX23" fmla="*/ 2883020 w 3318614"/>
                <a:gd name="connsiteY23" fmla="*/ 1950386 h 3362787"/>
                <a:gd name="connsiteX24" fmla="*/ 3048483 w 3318614"/>
                <a:gd name="connsiteY24" fmla="*/ 1872009 h 3362787"/>
                <a:gd name="connsiteX25" fmla="*/ 2926563 w 3318614"/>
                <a:gd name="connsiteY25" fmla="*/ 1959094 h 3362787"/>
                <a:gd name="connsiteX26" fmla="*/ 2917855 w 3318614"/>
                <a:gd name="connsiteY26" fmla="*/ 2046180 h 3362787"/>
                <a:gd name="connsiteX27" fmla="*/ 2935272 w 3318614"/>
                <a:gd name="connsiteY27" fmla="*/ 2194226 h 3362787"/>
                <a:gd name="connsiteX28" fmla="*/ 2943980 w 3318614"/>
                <a:gd name="connsiteY28" fmla="*/ 2237769 h 3362787"/>
                <a:gd name="connsiteX29" fmla="*/ 3046427 w 3318614"/>
                <a:gd name="connsiteY29" fmla="*/ 2171817 h 3362787"/>
                <a:gd name="connsiteX30" fmla="*/ 3074609 w 3318614"/>
                <a:gd name="connsiteY30" fmla="*/ 2011346 h 3362787"/>
                <a:gd name="connsiteX31" fmla="*/ 3092026 w 3318614"/>
                <a:gd name="connsiteY31" fmla="*/ 2220351 h 3362787"/>
                <a:gd name="connsiteX32" fmla="*/ 3013649 w 3318614"/>
                <a:gd name="connsiteY32" fmla="*/ 2298729 h 3362787"/>
                <a:gd name="connsiteX33" fmla="*/ 2752392 w 3318614"/>
                <a:gd name="connsiteY33" fmla="*/ 2263894 h 3362787"/>
                <a:gd name="connsiteX34" fmla="*/ 2560803 w 3318614"/>
                <a:gd name="connsiteY34" fmla="*/ 2420649 h 3362787"/>
                <a:gd name="connsiteX35" fmla="*/ 2595638 w 3318614"/>
                <a:gd name="connsiteY35" fmla="*/ 2542569 h 3362787"/>
                <a:gd name="connsiteX36" fmla="*/ 2743683 w 3318614"/>
                <a:gd name="connsiteY36" fmla="*/ 2629654 h 3362787"/>
                <a:gd name="connsiteX37" fmla="*/ 2856895 w 3318614"/>
                <a:gd name="connsiteY37" fmla="*/ 2603529 h 3362787"/>
                <a:gd name="connsiteX38" fmla="*/ 3022358 w 3318614"/>
                <a:gd name="connsiteY38" fmla="*/ 2464191 h 3362787"/>
                <a:gd name="connsiteX39" fmla="*/ 3118152 w 3318614"/>
                <a:gd name="connsiteY39" fmla="*/ 2385814 h 3362787"/>
                <a:gd name="connsiteX40" fmla="*/ 3205238 w 3318614"/>
                <a:gd name="connsiteY40" fmla="*/ 2446774 h 3362787"/>
                <a:gd name="connsiteX41" fmla="*/ 3109443 w 3318614"/>
                <a:gd name="connsiteY41" fmla="*/ 2438066 h 3362787"/>
                <a:gd name="connsiteX42" fmla="*/ 3004940 w 3318614"/>
                <a:gd name="connsiteY42" fmla="*/ 2577403 h 3362787"/>
                <a:gd name="connsiteX43" fmla="*/ 3187820 w 3318614"/>
                <a:gd name="connsiteY43" fmla="*/ 2577403 h 3362787"/>
                <a:gd name="connsiteX44" fmla="*/ 3318449 w 3318614"/>
                <a:gd name="connsiteY44" fmla="*/ 2629654 h 3362787"/>
                <a:gd name="connsiteX45" fmla="*/ 3161695 w 3318614"/>
                <a:gd name="connsiteY45" fmla="*/ 2612237 h 3362787"/>
                <a:gd name="connsiteX46" fmla="*/ 2909146 w 3318614"/>
                <a:gd name="connsiteY46" fmla="*/ 2673197 h 3362787"/>
                <a:gd name="connsiteX47" fmla="*/ 2952689 w 3318614"/>
                <a:gd name="connsiteY47" fmla="*/ 2673197 h 3362787"/>
                <a:gd name="connsiteX48" fmla="*/ 3085889 w 3318614"/>
                <a:gd name="connsiteY48" fmla="*/ 2818443 h 3362787"/>
                <a:gd name="connsiteX49" fmla="*/ 3013649 w 3318614"/>
                <a:gd name="connsiteY49" fmla="*/ 2977997 h 3362787"/>
                <a:gd name="connsiteX50" fmla="*/ 2999167 w 3318614"/>
                <a:gd name="connsiteY50" fmla="*/ 2840320 h 3362787"/>
                <a:gd name="connsiteX51" fmla="*/ 2813352 w 3318614"/>
                <a:gd name="connsiteY51" fmla="*/ 2664489 h 3362787"/>
                <a:gd name="connsiteX52" fmla="*/ 2726266 w 3318614"/>
                <a:gd name="connsiteY52" fmla="*/ 2655780 h 3362787"/>
                <a:gd name="connsiteX53" fmla="*/ 2848186 w 3318614"/>
                <a:gd name="connsiteY53" fmla="*/ 2856077 h 3362787"/>
                <a:gd name="connsiteX54" fmla="*/ 2943980 w 3318614"/>
                <a:gd name="connsiteY54" fmla="*/ 2943163 h 3362787"/>
                <a:gd name="connsiteX55" fmla="*/ 2978815 w 3318614"/>
                <a:gd name="connsiteY55" fmla="*/ 2899620 h 3362787"/>
                <a:gd name="connsiteX56" fmla="*/ 2961398 w 3318614"/>
                <a:gd name="connsiteY56" fmla="*/ 3004123 h 3362787"/>
                <a:gd name="connsiteX57" fmla="*/ 2769809 w 3318614"/>
                <a:gd name="connsiteY57" fmla="*/ 2917037 h 3362787"/>
                <a:gd name="connsiteX58" fmla="*/ 2656598 w 3318614"/>
                <a:gd name="connsiteY58" fmla="*/ 2690614 h 3362787"/>
                <a:gd name="connsiteX59" fmla="*/ 2491135 w 3318614"/>
                <a:gd name="connsiteY59" fmla="*/ 2647071 h 3362787"/>
                <a:gd name="connsiteX60" fmla="*/ 2386632 w 3318614"/>
                <a:gd name="connsiteY60" fmla="*/ 2734157 h 3362787"/>
                <a:gd name="connsiteX61" fmla="*/ 2412758 w 3318614"/>
                <a:gd name="connsiteY61" fmla="*/ 2917037 h 3362787"/>
                <a:gd name="connsiteX62" fmla="*/ 2525969 w 3318614"/>
                <a:gd name="connsiteY62" fmla="*/ 3065083 h 3362787"/>
                <a:gd name="connsiteX63" fmla="*/ 2900438 w 3318614"/>
                <a:gd name="connsiteY63" fmla="*/ 3274089 h 3362787"/>
                <a:gd name="connsiteX64" fmla="*/ 2543386 w 3318614"/>
                <a:gd name="connsiteY64" fmla="*/ 3134751 h 3362787"/>
                <a:gd name="connsiteX65" fmla="*/ 2499843 w 3318614"/>
                <a:gd name="connsiteY65" fmla="*/ 3221837 h 3362787"/>
                <a:gd name="connsiteX66" fmla="*/ 2534678 w 3318614"/>
                <a:gd name="connsiteY66" fmla="*/ 3326340 h 3362787"/>
                <a:gd name="connsiteX67" fmla="*/ 2639180 w 3318614"/>
                <a:gd name="connsiteY67" fmla="*/ 3361174 h 3362787"/>
                <a:gd name="connsiteX68" fmla="*/ 2482426 w 3318614"/>
                <a:gd name="connsiteY68" fmla="*/ 3335049 h 3362787"/>
                <a:gd name="connsiteX69" fmla="*/ 2473718 w 3318614"/>
                <a:gd name="connsiteY69" fmla="*/ 3152169 h 3362787"/>
                <a:gd name="connsiteX70" fmla="*/ 2386632 w 3318614"/>
                <a:gd name="connsiteY70" fmla="*/ 2977997 h 3362787"/>
                <a:gd name="connsiteX71" fmla="*/ 2316963 w 3318614"/>
                <a:gd name="connsiteY71" fmla="*/ 3143460 h 3362787"/>
                <a:gd name="connsiteX72" fmla="*/ 2238586 w 3318614"/>
                <a:gd name="connsiteY72" fmla="*/ 3265380 h 3362787"/>
                <a:gd name="connsiteX73" fmla="*/ 2290838 w 3318614"/>
                <a:gd name="connsiteY73" fmla="*/ 3343757 h 3362787"/>
                <a:gd name="connsiteX74" fmla="*/ 2195043 w 3318614"/>
                <a:gd name="connsiteY74" fmla="*/ 3256671 h 3362787"/>
                <a:gd name="connsiteX75" fmla="*/ 2325672 w 3318614"/>
                <a:gd name="connsiteY75" fmla="*/ 3030249 h 3362787"/>
                <a:gd name="connsiteX76" fmla="*/ 2290838 w 3318614"/>
                <a:gd name="connsiteY76" fmla="*/ 2777700 h 3362787"/>
                <a:gd name="connsiteX77" fmla="*/ 2142792 w 3318614"/>
                <a:gd name="connsiteY77" fmla="*/ 2760283 h 3362787"/>
                <a:gd name="connsiteX78" fmla="*/ 1942495 w 3318614"/>
                <a:gd name="connsiteY78" fmla="*/ 2925746 h 3362787"/>
                <a:gd name="connsiteX79" fmla="*/ 1994746 w 3318614"/>
                <a:gd name="connsiteY79" fmla="*/ 3126043 h 3362787"/>
                <a:gd name="connsiteX80" fmla="*/ 2090540 w 3318614"/>
                <a:gd name="connsiteY80" fmla="*/ 3239254 h 3362787"/>
                <a:gd name="connsiteX81" fmla="*/ 2064415 w 3318614"/>
                <a:gd name="connsiteY81" fmla="*/ 3352466 h 3362787"/>
                <a:gd name="connsiteX82" fmla="*/ 2046998 w 3318614"/>
                <a:gd name="connsiteY82" fmla="*/ 3204420 h 3362787"/>
                <a:gd name="connsiteX83" fmla="*/ 1933786 w 3318614"/>
                <a:gd name="connsiteY83" fmla="*/ 3038957 h 3362787"/>
                <a:gd name="connsiteX84" fmla="*/ 1881535 w 3318614"/>
                <a:gd name="connsiteY84" fmla="*/ 3021540 h 3362787"/>
                <a:gd name="connsiteX85" fmla="*/ 1716072 w 3318614"/>
                <a:gd name="connsiteY85" fmla="*/ 3256671 h 3362787"/>
                <a:gd name="connsiteX86" fmla="*/ 1672529 w 3318614"/>
                <a:gd name="connsiteY86" fmla="*/ 3352466 h 3362787"/>
                <a:gd name="connsiteX87" fmla="*/ 1724780 w 3318614"/>
                <a:gd name="connsiteY87" fmla="*/ 3117334 h 3362787"/>
                <a:gd name="connsiteX88" fmla="*/ 1750906 w 3318614"/>
                <a:gd name="connsiteY88" fmla="*/ 3038957 h 3362787"/>
                <a:gd name="connsiteX89" fmla="*/ 1533192 w 3318614"/>
                <a:gd name="connsiteY89" fmla="*/ 3108626 h 3362787"/>
                <a:gd name="connsiteX90" fmla="*/ 1428689 w 3318614"/>
                <a:gd name="connsiteY90" fmla="*/ 3126043 h 3362787"/>
                <a:gd name="connsiteX91" fmla="*/ 1602860 w 3318614"/>
                <a:gd name="connsiteY91" fmla="*/ 3047666 h 3362787"/>
                <a:gd name="connsiteX92" fmla="*/ 1724780 w 3318614"/>
                <a:gd name="connsiteY92" fmla="*/ 3021540 h 3362787"/>
                <a:gd name="connsiteX93" fmla="*/ 1994746 w 3318614"/>
                <a:gd name="connsiteY93" fmla="*/ 2795117 h 3362787"/>
                <a:gd name="connsiteX94" fmla="*/ 2055706 w 3318614"/>
                <a:gd name="connsiteY94" fmla="*/ 2664489 h 3362787"/>
                <a:gd name="connsiteX95" fmla="*/ 1916369 w 3318614"/>
                <a:gd name="connsiteY95" fmla="*/ 2586111 h 3362787"/>
                <a:gd name="connsiteX96" fmla="*/ 1698655 w 3318614"/>
                <a:gd name="connsiteY96" fmla="*/ 2681906 h 3362787"/>
                <a:gd name="connsiteX97" fmla="*/ 1611569 w 3318614"/>
                <a:gd name="connsiteY97" fmla="*/ 2856077 h 3362787"/>
                <a:gd name="connsiteX98" fmla="*/ 1689946 w 3318614"/>
                <a:gd name="connsiteY98" fmla="*/ 2917037 h 3362787"/>
                <a:gd name="connsiteX99" fmla="*/ 1568026 w 3318614"/>
                <a:gd name="connsiteY99" fmla="*/ 2917037 h 3362787"/>
                <a:gd name="connsiteX100" fmla="*/ 1655112 w 3318614"/>
                <a:gd name="connsiteY100" fmla="*/ 2673197 h 3362787"/>
                <a:gd name="connsiteX101" fmla="*/ 1437398 w 3318614"/>
                <a:gd name="connsiteY101" fmla="*/ 2655780 h 3362787"/>
                <a:gd name="connsiteX102" fmla="*/ 1306769 w 3318614"/>
                <a:gd name="connsiteY102" fmla="*/ 2594820 h 3362787"/>
                <a:gd name="connsiteX103" fmla="*/ 1385146 w 3318614"/>
                <a:gd name="connsiteY103" fmla="*/ 2551277 h 3362787"/>
                <a:gd name="connsiteX104" fmla="*/ 1437398 w 3318614"/>
                <a:gd name="connsiteY104" fmla="*/ 2620946 h 3362787"/>
                <a:gd name="connsiteX105" fmla="*/ 1611569 w 3318614"/>
                <a:gd name="connsiteY105" fmla="*/ 2629654 h 3362787"/>
                <a:gd name="connsiteX106" fmla="*/ 1794449 w 3318614"/>
                <a:gd name="connsiteY106" fmla="*/ 2577403 h 3362787"/>
                <a:gd name="connsiteX107" fmla="*/ 1968620 w 3318614"/>
                <a:gd name="connsiteY107" fmla="*/ 2446774 h 3362787"/>
                <a:gd name="connsiteX108" fmla="*/ 1898952 w 3318614"/>
                <a:gd name="connsiteY108" fmla="*/ 2133266 h 3362787"/>
                <a:gd name="connsiteX109" fmla="*/ 1446106 w 3318614"/>
                <a:gd name="connsiteY109" fmla="*/ 1523666 h 3362787"/>
                <a:gd name="connsiteX110" fmla="*/ 1184849 w 3318614"/>
                <a:gd name="connsiteY110" fmla="*/ 1088237 h 3362787"/>
                <a:gd name="connsiteX111" fmla="*/ 958426 w 3318614"/>
                <a:gd name="connsiteY111" fmla="*/ 940191 h 3362787"/>
                <a:gd name="connsiteX112" fmla="*/ 644918 w 3318614"/>
                <a:gd name="connsiteY112" fmla="*/ 887940 h 3362787"/>
                <a:gd name="connsiteX113" fmla="*/ 296575 w 3318614"/>
                <a:gd name="connsiteY113" fmla="*/ 966317 h 3362787"/>
                <a:gd name="connsiteX114" fmla="*/ 483 w 3318614"/>
                <a:gd name="connsiteY114" fmla="*/ 948900 h 3362787"/>
                <a:gd name="connsiteX115" fmla="*/ 235615 w 3318614"/>
                <a:gd name="connsiteY115" fmla="*/ 940191 h 3362787"/>
                <a:gd name="connsiteX116" fmla="*/ 557832 w 3318614"/>
                <a:gd name="connsiteY116" fmla="*/ 870523 h 3362787"/>
                <a:gd name="connsiteX117" fmla="*/ 688460 w 3318614"/>
                <a:gd name="connsiteY117" fmla="*/ 844397 h 3362787"/>
                <a:gd name="connsiteX118" fmla="*/ 392369 w 3318614"/>
                <a:gd name="connsiteY118" fmla="*/ 731186 h 3362787"/>
                <a:gd name="connsiteX119" fmla="*/ 244323 w 3318614"/>
                <a:gd name="connsiteY119" fmla="*/ 591849 h 3362787"/>
                <a:gd name="connsiteX120" fmla="*/ 165946 w 3318614"/>
                <a:gd name="connsiteY120" fmla="*/ 339300 h 3362787"/>
                <a:gd name="connsiteX121" fmla="*/ 279158 w 3318614"/>
                <a:gd name="connsiteY121" fmla="*/ 522180 h 3362787"/>
                <a:gd name="connsiteX122" fmla="*/ 374952 w 3318614"/>
                <a:gd name="connsiteY122" fmla="*/ 696351 h 3362787"/>
                <a:gd name="connsiteX123" fmla="*/ 679752 w 3318614"/>
                <a:gd name="connsiteY123" fmla="*/ 774729 h 3362787"/>
                <a:gd name="connsiteX124" fmla="*/ 766838 w 3318614"/>
                <a:gd name="connsiteY124" fmla="*/ 713769 h 3362787"/>
                <a:gd name="connsiteX125" fmla="*/ 618792 w 3318614"/>
                <a:gd name="connsiteY125" fmla="*/ 330591 h 3362787"/>
                <a:gd name="connsiteX126" fmla="*/ 566540 w 3318614"/>
                <a:gd name="connsiteY126" fmla="*/ 34500 h 33627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28266 h 3565154"/>
                <a:gd name="connsiteX1" fmla="*/ 1091879 w 3318614"/>
                <a:gd name="connsiteY1" fmla="*/ 1004710 h 3565154"/>
                <a:gd name="connsiteX2" fmla="*/ 1779263 w 3318614"/>
                <a:gd name="connsiteY2" fmla="*/ 2072566 h 3565154"/>
                <a:gd name="connsiteX3" fmla="*/ 2064415 w 3318614"/>
                <a:gd name="connsiteY3" fmla="*/ 2353050 h 3565154"/>
                <a:gd name="connsiteX4" fmla="*/ 2290838 w 3318614"/>
                <a:gd name="connsiteY4" fmla="*/ 2274673 h 3565154"/>
                <a:gd name="connsiteX5" fmla="*/ 2473718 w 3318614"/>
                <a:gd name="connsiteY5" fmla="*/ 2117918 h 3565154"/>
                <a:gd name="connsiteX6" fmla="*/ 2508552 w 3318614"/>
                <a:gd name="connsiteY6" fmla="*/ 1795701 h 3565154"/>
                <a:gd name="connsiteX7" fmla="*/ 2543386 w 3318614"/>
                <a:gd name="connsiteY7" fmla="*/ 2056958 h 3565154"/>
                <a:gd name="connsiteX8" fmla="*/ 2508552 w 3318614"/>
                <a:gd name="connsiteY8" fmla="*/ 2161461 h 3565154"/>
                <a:gd name="connsiteX9" fmla="*/ 2752392 w 3318614"/>
                <a:gd name="connsiteY9" fmla="*/ 1987290 h 3565154"/>
                <a:gd name="connsiteX10" fmla="*/ 2839478 w 3318614"/>
                <a:gd name="connsiteY10" fmla="*/ 1917621 h 3565154"/>
                <a:gd name="connsiteX11" fmla="*/ 2717558 w 3318614"/>
                <a:gd name="connsiteY11" fmla="*/ 2091793 h 3565154"/>
                <a:gd name="connsiteX12" fmla="*/ 2665306 w 3318614"/>
                <a:gd name="connsiteY12" fmla="*/ 2135336 h 3565154"/>
                <a:gd name="connsiteX13" fmla="*/ 2848186 w 3318614"/>
                <a:gd name="connsiteY13" fmla="*/ 2065667 h 3565154"/>
                <a:gd name="connsiteX14" fmla="*/ 2874312 w 3318614"/>
                <a:gd name="connsiteY14" fmla="*/ 2048250 h 3565154"/>
                <a:gd name="connsiteX15" fmla="*/ 2769809 w 3318614"/>
                <a:gd name="connsiteY15" fmla="*/ 2135336 h 3565154"/>
                <a:gd name="connsiteX16" fmla="*/ 2595638 w 3318614"/>
                <a:gd name="connsiteY16" fmla="*/ 2161461 h 3565154"/>
                <a:gd name="connsiteX17" fmla="*/ 2404049 w 3318614"/>
                <a:gd name="connsiteY17" fmla="*/ 2292090 h 3565154"/>
                <a:gd name="connsiteX18" fmla="*/ 2421466 w 3318614"/>
                <a:gd name="connsiteY18" fmla="*/ 2466261 h 3565154"/>
                <a:gd name="connsiteX19" fmla="*/ 2552095 w 3318614"/>
                <a:gd name="connsiteY19" fmla="*/ 2509804 h 3565154"/>
                <a:gd name="connsiteX20" fmla="*/ 2726266 w 3318614"/>
                <a:gd name="connsiteY20" fmla="*/ 2440136 h 3565154"/>
                <a:gd name="connsiteX21" fmla="*/ 2856895 w 3318614"/>
                <a:gd name="connsiteY21" fmla="*/ 2431427 h 3565154"/>
                <a:gd name="connsiteX22" fmla="*/ 2891729 w 3318614"/>
                <a:gd name="connsiteY22" fmla="*/ 2318216 h 3565154"/>
                <a:gd name="connsiteX23" fmla="*/ 2883020 w 3318614"/>
                <a:gd name="connsiteY23" fmla="*/ 2152753 h 3565154"/>
                <a:gd name="connsiteX24" fmla="*/ 3048483 w 3318614"/>
                <a:gd name="connsiteY24" fmla="*/ 2074376 h 3565154"/>
                <a:gd name="connsiteX25" fmla="*/ 2926563 w 3318614"/>
                <a:gd name="connsiteY25" fmla="*/ 2161461 h 3565154"/>
                <a:gd name="connsiteX26" fmla="*/ 2917855 w 3318614"/>
                <a:gd name="connsiteY26" fmla="*/ 2248547 h 3565154"/>
                <a:gd name="connsiteX27" fmla="*/ 2935272 w 3318614"/>
                <a:gd name="connsiteY27" fmla="*/ 2396593 h 3565154"/>
                <a:gd name="connsiteX28" fmla="*/ 2943980 w 3318614"/>
                <a:gd name="connsiteY28" fmla="*/ 2440136 h 3565154"/>
                <a:gd name="connsiteX29" fmla="*/ 3046427 w 3318614"/>
                <a:gd name="connsiteY29" fmla="*/ 2374184 h 3565154"/>
                <a:gd name="connsiteX30" fmla="*/ 3074609 w 3318614"/>
                <a:gd name="connsiteY30" fmla="*/ 2213713 h 3565154"/>
                <a:gd name="connsiteX31" fmla="*/ 3092026 w 3318614"/>
                <a:gd name="connsiteY31" fmla="*/ 2422718 h 3565154"/>
                <a:gd name="connsiteX32" fmla="*/ 3013649 w 3318614"/>
                <a:gd name="connsiteY32" fmla="*/ 2501096 h 3565154"/>
                <a:gd name="connsiteX33" fmla="*/ 2752392 w 3318614"/>
                <a:gd name="connsiteY33" fmla="*/ 2466261 h 3565154"/>
                <a:gd name="connsiteX34" fmla="*/ 2560803 w 3318614"/>
                <a:gd name="connsiteY34" fmla="*/ 2623016 h 3565154"/>
                <a:gd name="connsiteX35" fmla="*/ 2595638 w 3318614"/>
                <a:gd name="connsiteY35" fmla="*/ 2744936 h 3565154"/>
                <a:gd name="connsiteX36" fmla="*/ 2743683 w 3318614"/>
                <a:gd name="connsiteY36" fmla="*/ 2832021 h 3565154"/>
                <a:gd name="connsiteX37" fmla="*/ 2856895 w 3318614"/>
                <a:gd name="connsiteY37" fmla="*/ 2805896 h 3565154"/>
                <a:gd name="connsiteX38" fmla="*/ 3022358 w 3318614"/>
                <a:gd name="connsiteY38" fmla="*/ 2666558 h 3565154"/>
                <a:gd name="connsiteX39" fmla="*/ 3118152 w 3318614"/>
                <a:gd name="connsiteY39" fmla="*/ 2588181 h 3565154"/>
                <a:gd name="connsiteX40" fmla="*/ 3205238 w 3318614"/>
                <a:gd name="connsiteY40" fmla="*/ 2649141 h 3565154"/>
                <a:gd name="connsiteX41" fmla="*/ 3109443 w 3318614"/>
                <a:gd name="connsiteY41" fmla="*/ 2640433 h 3565154"/>
                <a:gd name="connsiteX42" fmla="*/ 3004940 w 3318614"/>
                <a:gd name="connsiteY42" fmla="*/ 2779770 h 3565154"/>
                <a:gd name="connsiteX43" fmla="*/ 3187820 w 3318614"/>
                <a:gd name="connsiteY43" fmla="*/ 2779770 h 3565154"/>
                <a:gd name="connsiteX44" fmla="*/ 3318449 w 3318614"/>
                <a:gd name="connsiteY44" fmla="*/ 2832021 h 3565154"/>
                <a:gd name="connsiteX45" fmla="*/ 3161695 w 3318614"/>
                <a:gd name="connsiteY45" fmla="*/ 2814604 h 3565154"/>
                <a:gd name="connsiteX46" fmla="*/ 2909146 w 3318614"/>
                <a:gd name="connsiteY46" fmla="*/ 2875564 h 3565154"/>
                <a:gd name="connsiteX47" fmla="*/ 2952689 w 3318614"/>
                <a:gd name="connsiteY47" fmla="*/ 2875564 h 3565154"/>
                <a:gd name="connsiteX48" fmla="*/ 3085889 w 3318614"/>
                <a:gd name="connsiteY48" fmla="*/ 3020810 h 3565154"/>
                <a:gd name="connsiteX49" fmla="*/ 3013649 w 3318614"/>
                <a:gd name="connsiteY49" fmla="*/ 3180364 h 3565154"/>
                <a:gd name="connsiteX50" fmla="*/ 2999167 w 3318614"/>
                <a:gd name="connsiteY50" fmla="*/ 3042687 h 3565154"/>
                <a:gd name="connsiteX51" fmla="*/ 2813352 w 3318614"/>
                <a:gd name="connsiteY51" fmla="*/ 2866856 h 3565154"/>
                <a:gd name="connsiteX52" fmla="*/ 2726266 w 3318614"/>
                <a:gd name="connsiteY52" fmla="*/ 2858147 h 3565154"/>
                <a:gd name="connsiteX53" fmla="*/ 2848186 w 3318614"/>
                <a:gd name="connsiteY53" fmla="*/ 3058444 h 3565154"/>
                <a:gd name="connsiteX54" fmla="*/ 2943980 w 3318614"/>
                <a:gd name="connsiteY54" fmla="*/ 3145530 h 3565154"/>
                <a:gd name="connsiteX55" fmla="*/ 2978815 w 3318614"/>
                <a:gd name="connsiteY55" fmla="*/ 3101987 h 3565154"/>
                <a:gd name="connsiteX56" fmla="*/ 2961398 w 3318614"/>
                <a:gd name="connsiteY56" fmla="*/ 3206490 h 3565154"/>
                <a:gd name="connsiteX57" fmla="*/ 2769809 w 3318614"/>
                <a:gd name="connsiteY57" fmla="*/ 3119404 h 3565154"/>
                <a:gd name="connsiteX58" fmla="*/ 2656598 w 3318614"/>
                <a:gd name="connsiteY58" fmla="*/ 2892981 h 3565154"/>
                <a:gd name="connsiteX59" fmla="*/ 2491135 w 3318614"/>
                <a:gd name="connsiteY59" fmla="*/ 2849438 h 3565154"/>
                <a:gd name="connsiteX60" fmla="*/ 2386632 w 3318614"/>
                <a:gd name="connsiteY60" fmla="*/ 2936524 h 3565154"/>
                <a:gd name="connsiteX61" fmla="*/ 2412758 w 3318614"/>
                <a:gd name="connsiteY61" fmla="*/ 3119404 h 3565154"/>
                <a:gd name="connsiteX62" fmla="*/ 2525969 w 3318614"/>
                <a:gd name="connsiteY62" fmla="*/ 3267450 h 3565154"/>
                <a:gd name="connsiteX63" fmla="*/ 2900438 w 3318614"/>
                <a:gd name="connsiteY63" fmla="*/ 3476456 h 3565154"/>
                <a:gd name="connsiteX64" fmla="*/ 2543386 w 3318614"/>
                <a:gd name="connsiteY64" fmla="*/ 3337118 h 3565154"/>
                <a:gd name="connsiteX65" fmla="*/ 2499843 w 3318614"/>
                <a:gd name="connsiteY65" fmla="*/ 3424204 h 3565154"/>
                <a:gd name="connsiteX66" fmla="*/ 2534678 w 3318614"/>
                <a:gd name="connsiteY66" fmla="*/ 3528707 h 3565154"/>
                <a:gd name="connsiteX67" fmla="*/ 2639180 w 3318614"/>
                <a:gd name="connsiteY67" fmla="*/ 3563541 h 3565154"/>
                <a:gd name="connsiteX68" fmla="*/ 2482426 w 3318614"/>
                <a:gd name="connsiteY68" fmla="*/ 3537416 h 3565154"/>
                <a:gd name="connsiteX69" fmla="*/ 2473718 w 3318614"/>
                <a:gd name="connsiteY69" fmla="*/ 3354536 h 3565154"/>
                <a:gd name="connsiteX70" fmla="*/ 2386632 w 3318614"/>
                <a:gd name="connsiteY70" fmla="*/ 3180364 h 3565154"/>
                <a:gd name="connsiteX71" fmla="*/ 2316963 w 3318614"/>
                <a:gd name="connsiteY71" fmla="*/ 3345827 h 3565154"/>
                <a:gd name="connsiteX72" fmla="*/ 2238586 w 3318614"/>
                <a:gd name="connsiteY72" fmla="*/ 3467747 h 3565154"/>
                <a:gd name="connsiteX73" fmla="*/ 2290838 w 3318614"/>
                <a:gd name="connsiteY73" fmla="*/ 3546124 h 3565154"/>
                <a:gd name="connsiteX74" fmla="*/ 2195043 w 3318614"/>
                <a:gd name="connsiteY74" fmla="*/ 3459038 h 3565154"/>
                <a:gd name="connsiteX75" fmla="*/ 2325672 w 3318614"/>
                <a:gd name="connsiteY75" fmla="*/ 3232616 h 3565154"/>
                <a:gd name="connsiteX76" fmla="*/ 2290838 w 3318614"/>
                <a:gd name="connsiteY76" fmla="*/ 2980067 h 3565154"/>
                <a:gd name="connsiteX77" fmla="*/ 2142792 w 3318614"/>
                <a:gd name="connsiteY77" fmla="*/ 2962650 h 3565154"/>
                <a:gd name="connsiteX78" fmla="*/ 1942495 w 3318614"/>
                <a:gd name="connsiteY78" fmla="*/ 3128113 h 3565154"/>
                <a:gd name="connsiteX79" fmla="*/ 1994746 w 3318614"/>
                <a:gd name="connsiteY79" fmla="*/ 3328410 h 3565154"/>
                <a:gd name="connsiteX80" fmla="*/ 2090540 w 3318614"/>
                <a:gd name="connsiteY80" fmla="*/ 3441621 h 3565154"/>
                <a:gd name="connsiteX81" fmla="*/ 2064415 w 3318614"/>
                <a:gd name="connsiteY81" fmla="*/ 3554833 h 3565154"/>
                <a:gd name="connsiteX82" fmla="*/ 2046998 w 3318614"/>
                <a:gd name="connsiteY82" fmla="*/ 3406787 h 3565154"/>
                <a:gd name="connsiteX83" fmla="*/ 1933786 w 3318614"/>
                <a:gd name="connsiteY83" fmla="*/ 3241324 h 3565154"/>
                <a:gd name="connsiteX84" fmla="*/ 1881535 w 3318614"/>
                <a:gd name="connsiteY84" fmla="*/ 3223907 h 3565154"/>
                <a:gd name="connsiteX85" fmla="*/ 1716072 w 3318614"/>
                <a:gd name="connsiteY85" fmla="*/ 3459038 h 3565154"/>
                <a:gd name="connsiteX86" fmla="*/ 1672529 w 3318614"/>
                <a:gd name="connsiteY86" fmla="*/ 3554833 h 3565154"/>
                <a:gd name="connsiteX87" fmla="*/ 1724780 w 3318614"/>
                <a:gd name="connsiteY87" fmla="*/ 3319701 h 3565154"/>
                <a:gd name="connsiteX88" fmla="*/ 1750906 w 3318614"/>
                <a:gd name="connsiteY88" fmla="*/ 3241324 h 3565154"/>
                <a:gd name="connsiteX89" fmla="*/ 1533192 w 3318614"/>
                <a:gd name="connsiteY89" fmla="*/ 3310993 h 3565154"/>
                <a:gd name="connsiteX90" fmla="*/ 1428689 w 3318614"/>
                <a:gd name="connsiteY90" fmla="*/ 3328410 h 3565154"/>
                <a:gd name="connsiteX91" fmla="*/ 1602860 w 3318614"/>
                <a:gd name="connsiteY91" fmla="*/ 3250033 h 3565154"/>
                <a:gd name="connsiteX92" fmla="*/ 1724780 w 3318614"/>
                <a:gd name="connsiteY92" fmla="*/ 3223907 h 3565154"/>
                <a:gd name="connsiteX93" fmla="*/ 1994746 w 3318614"/>
                <a:gd name="connsiteY93" fmla="*/ 2997484 h 3565154"/>
                <a:gd name="connsiteX94" fmla="*/ 2055706 w 3318614"/>
                <a:gd name="connsiteY94" fmla="*/ 2866856 h 3565154"/>
                <a:gd name="connsiteX95" fmla="*/ 1916369 w 3318614"/>
                <a:gd name="connsiteY95" fmla="*/ 2788478 h 3565154"/>
                <a:gd name="connsiteX96" fmla="*/ 1698655 w 3318614"/>
                <a:gd name="connsiteY96" fmla="*/ 2884273 h 3565154"/>
                <a:gd name="connsiteX97" fmla="*/ 1611569 w 3318614"/>
                <a:gd name="connsiteY97" fmla="*/ 3058444 h 3565154"/>
                <a:gd name="connsiteX98" fmla="*/ 1689946 w 3318614"/>
                <a:gd name="connsiteY98" fmla="*/ 3119404 h 3565154"/>
                <a:gd name="connsiteX99" fmla="*/ 1568026 w 3318614"/>
                <a:gd name="connsiteY99" fmla="*/ 3119404 h 3565154"/>
                <a:gd name="connsiteX100" fmla="*/ 1655112 w 3318614"/>
                <a:gd name="connsiteY100" fmla="*/ 2875564 h 3565154"/>
                <a:gd name="connsiteX101" fmla="*/ 1437398 w 3318614"/>
                <a:gd name="connsiteY101" fmla="*/ 2858147 h 3565154"/>
                <a:gd name="connsiteX102" fmla="*/ 1306769 w 3318614"/>
                <a:gd name="connsiteY102" fmla="*/ 2797187 h 3565154"/>
                <a:gd name="connsiteX103" fmla="*/ 1385146 w 3318614"/>
                <a:gd name="connsiteY103" fmla="*/ 2753644 h 3565154"/>
                <a:gd name="connsiteX104" fmla="*/ 1437398 w 3318614"/>
                <a:gd name="connsiteY104" fmla="*/ 2823313 h 3565154"/>
                <a:gd name="connsiteX105" fmla="*/ 1611569 w 3318614"/>
                <a:gd name="connsiteY105" fmla="*/ 2832021 h 3565154"/>
                <a:gd name="connsiteX106" fmla="*/ 1794449 w 3318614"/>
                <a:gd name="connsiteY106" fmla="*/ 2779770 h 3565154"/>
                <a:gd name="connsiteX107" fmla="*/ 1968620 w 3318614"/>
                <a:gd name="connsiteY107" fmla="*/ 2649141 h 3565154"/>
                <a:gd name="connsiteX108" fmla="*/ 1898952 w 3318614"/>
                <a:gd name="connsiteY108" fmla="*/ 2335633 h 3565154"/>
                <a:gd name="connsiteX109" fmla="*/ 1446106 w 3318614"/>
                <a:gd name="connsiteY109" fmla="*/ 1726033 h 3565154"/>
                <a:gd name="connsiteX110" fmla="*/ 1074097 w 3318614"/>
                <a:gd name="connsiteY110" fmla="*/ 1241913 h 3565154"/>
                <a:gd name="connsiteX111" fmla="*/ 916192 w 3318614"/>
                <a:gd name="connsiteY111" fmla="*/ 1054829 h 3565154"/>
                <a:gd name="connsiteX112" fmla="*/ 644918 w 3318614"/>
                <a:gd name="connsiteY112" fmla="*/ 1090307 h 3565154"/>
                <a:gd name="connsiteX113" fmla="*/ 296575 w 3318614"/>
                <a:gd name="connsiteY113" fmla="*/ 1168684 h 3565154"/>
                <a:gd name="connsiteX114" fmla="*/ 483 w 3318614"/>
                <a:gd name="connsiteY114" fmla="*/ 1151267 h 3565154"/>
                <a:gd name="connsiteX115" fmla="*/ 235615 w 3318614"/>
                <a:gd name="connsiteY115" fmla="*/ 1142558 h 3565154"/>
                <a:gd name="connsiteX116" fmla="*/ 557832 w 3318614"/>
                <a:gd name="connsiteY116" fmla="*/ 1072890 h 3565154"/>
                <a:gd name="connsiteX117" fmla="*/ 688460 w 3318614"/>
                <a:gd name="connsiteY117" fmla="*/ 1046764 h 3565154"/>
                <a:gd name="connsiteX118" fmla="*/ 392369 w 3318614"/>
                <a:gd name="connsiteY118" fmla="*/ 933553 h 3565154"/>
                <a:gd name="connsiteX119" fmla="*/ 244323 w 3318614"/>
                <a:gd name="connsiteY119" fmla="*/ 794216 h 3565154"/>
                <a:gd name="connsiteX120" fmla="*/ 165946 w 3318614"/>
                <a:gd name="connsiteY120" fmla="*/ 541667 h 3565154"/>
                <a:gd name="connsiteX121" fmla="*/ 279158 w 3318614"/>
                <a:gd name="connsiteY121" fmla="*/ 724547 h 3565154"/>
                <a:gd name="connsiteX122" fmla="*/ 374952 w 3318614"/>
                <a:gd name="connsiteY122" fmla="*/ 898718 h 3565154"/>
                <a:gd name="connsiteX123" fmla="*/ 679752 w 3318614"/>
                <a:gd name="connsiteY123" fmla="*/ 977096 h 3565154"/>
                <a:gd name="connsiteX124" fmla="*/ 766838 w 3318614"/>
                <a:gd name="connsiteY124" fmla="*/ 916136 h 3565154"/>
                <a:gd name="connsiteX125" fmla="*/ 618792 w 3318614"/>
                <a:gd name="connsiteY125" fmla="*/ 532958 h 3565154"/>
                <a:gd name="connsiteX126" fmla="*/ 685055 w 3318614"/>
                <a:gd name="connsiteY126" fmla="*/ 0 h 3565154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465374 w 3318614"/>
                <a:gd name="connsiteY126" fmla="*/ 17537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9879 w 3318614"/>
                <a:gd name="connsiteY126" fmla="*/ 203540 h 3336888"/>
                <a:gd name="connsiteX127" fmla="*/ 465374 w 3318614"/>
                <a:gd name="connsiteY127" fmla="*/ 17537 h 3336888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569879 w 3318614"/>
                <a:gd name="connsiteY126" fmla="*/ 545167 h 3678515"/>
                <a:gd name="connsiteX127" fmla="*/ 559592 w 3318614"/>
                <a:gd name="connsiteY127" fmla="*/ 0 h 3678515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459779 w 3318614"/>
                <a:gd name="connsiteY126" fmla="*/ 452937 h 3678515"/>
                <a:gd name="connsiteX127" fmla="*/ 559592 w 3318614"/>
                <a:gd name="connsiteY127" fmla="*/ 0 h 3678515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91585 w 3318614"/>
                <a:gd name="connsiteY127" fmla="*/ 0 h 3604876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38603 w 3318614"/>
                <a:gd name="connsiteY127" fmla="*/ 117453 h 3604876"/>
                <a:gd name="connsiteX128" fmla="*/ 591585 w 3318614"/>
                <a:gd name="connsiteY128" fmla="*/ 0 h 3604876"/>
                <a:gd name="connsiteX0" fmla="*/ 1225325 w 3318614"/>
                <a:gd name="connsiteY0" fmla="*/ 158774 h 3495662"/>
                <a:gd name="connsiteX1" fmla="*/ 1091879 w 3318614"/>
                <a:gd name="connsiteY1" fmla="*/ 935218 h 3495662"/>
                <a:gd name="connsiteX2" fmla="*/ 1779263 w 3318614"/>
                <a:gd name="connsiteY2" fmla="*/ 2003074 h 3495662"/>
                <a:gd name="connsiteX3" fmla="*/ 2064415 w 3318614"/>
                <a:gd name="connsiteY3" fmla="*/ 2283558 h 3495662"/>
                <a:gd name="connsiteX4" fmla="*/ 2290838 w 3318614"/>
                <a:gd name="connsiteY4" fmla="*/ 2205181 h 3495662"/>
                <a:gd name="connsiteX5" fmla="*/ 2473718 w 3318614"/>
                <a:gd name="connsiteY5" fmla="*/ 2048426 h 3495662"/>
                <a:gd name="connsiteX6" fmla="*/ 2508552 w 3318614"/>
                <a:gd name="connsiteY6" fmla="*/ 1726209 h 3495662"/>
                <a:gd name="connsiteX7" fmla="*/ 2543386 w 3318614"/>
                <a:gd name="connsiteY7" fmla="*/ 1987466 h 3495662"/>
                <a:gd name="connsiteX8" fmla="*/ 2508552 w 3318614"/>
                <a:gd name="connsiteY8" fmla="*/ 2091969 h 3495662"/>
                <a:gd name="connsiteX9" fmla="*/ 2752392 w 3318614"/>
                <a:gd name="connsiteY9" fmla="*/ 1917798 h 3495662"/>
                <a:gd name="connsiteX10" fmla="*/ 2839478 w 3318614"/>
                <a:gd name="connsiteY10" fmla="*/ 1848129 h 3495662"/>
                <a:gd name="connsiteX11" fmla="*/ 2717558 w 3318614"/>
                <a:gd name="connsiteY11" fmla="*/ 2022301 h 3495662"/>
                <a:gd name="connsiteX12" fmla="*/ 2665306 w 3318614"/>
                <a:gd name="connsiteY12" fmla="*/ 2065844 h 3495662"/>
                <a:gd name="connsiteX13" fmla="*/ 2848186 w 3318614"/>
                <a:gd name="connsiteY13" fmla="*/ 1996175 h 3495662"/>
                <a:gd name="connsiteX14" fmla="*/ 2874312 w 3318614"/>
                <a:gd name="connsiteY14" fmla="*/ 1978758 h 3495662"/>
                <a:gd name="connsiteX15" fmla="*/ 2769809 w 3318614"/>
                <a:gd name="connsiteY15" fmla="*/ 2065844 h 3495662"/>
                <a:gd name="connsiteX16" fmla="*/ 2595638 w 3318614"/>
                <a:gd name="connsiteY16" fmla="*/ 2091969 h 3495662"/>
                <a:gd name="connsiteX17" fmla="*/ 2404049 w 3318614"/>
                <a:gd name="connsiteY17" fmla="*/ 2222598 h 3495662"/>
                <a:gd name="connsiteX18" fmla="*/ 2421466 w 3318614"/>
                <a:gd name="connsiteY18" fmla="*/ 2396769 h 3495662"/>
                <a:gd name="connsiteX19" fmla="*/ 2552095 w 3318614"/>
                <a:gd name="connsiteY19" fmla="*/ 2440312 h 3495662"/>
                <a:gd name="connsiteX20" fmla="*/ 2726266 w 3318614"/>
                <a:gd name="connsiteY20" fmla="*/ 2370644 h 3495662"/>
                <a:gd name="connsiteX21" fmla="*/ 2856895 w 3318614"/>
                <a:gd name="connsiteY21" fmla="*/ 2361935 h 3495662"/>
                <a:gd name="connsiteX22" fmla="*/ 2891729 w 3318614"/>
                <a:gd name="connsiteY22" fmla="*/ 2248724 h 3495662"/>
                <a:gd name="connsiteX23" fmla="*/ 2883020 w 3318614"/>
                <a:gd name="connsiteY23" fmla="*/ 2083261 h 3495662"/>
                <a:gd name="connsiteX24" fmla="*/ 3048483 w 3318614"/>
                <a:gd name="connsiteY24" fmla="*/ 2004884 h 3495662"/>
                <a:gd name="connsiteX25" fmla="*/ 2926563 w 3318614"/>
                <a:gd name="connsiteY25" fmla="*/ 2091969 h 3495662"/>
                <a:gd name="connsiteX26" fmla="*/ 2917855 w 3318614"/>
                <a:gd name="connsiteY26" fmla="*/ 2179055 h 3495662"/>
                <a:gd name="connsiteX27" fmla="*/ 2935272 w 3318614"/>
                <a:gd name="connsiteY27" fmla="*/ 2327101 h 3495662"/>
                <a:gd name="connsiteX28" fmla="*/ 2943980 w 3318614"/>
                <a:gd name="connsiteY28" fmla="*/ 2370644 h 3495662"/>
                <a:gd name="connsiteX29" fmla="*/ 3046427 w 3318614"/>
                <a:gd name="connsiteY29" fmla="*/ 2304692 h 3495662"/>
                <a:gd name="connsiteX30" fmla="*/ 3074609 w 3318614"/>
                <a:gd name="connsiteY30" fmla="*/ 2144221 h 3495662"/>
                <a:gd name="connsiteX31" fmla="*/ 3092026 w 3318614"/>
                <a:gd name="connsiteY31" fmla="*/ 2353226 h 3495662"/>
                <a:gd name="connsiteX32" fmla="*/ 3013649 w 3318614"/>
                <a:gd name="connsiteY32" fmla="*/ 2431604 h 3495662"/>
                <a:gd name="connsiteX33" fmla="*/ 2752392 w 3318614"/>
                <a:gd name="connsiteY33" fmla="*/ 2396769 h 3495662"/>
                <a:gd name="connsiteX34" fmla="*/ 2560803 w 3318614"/>
                <a:gd name="connsiteY34" fmla="*/ 2553524 h 3495662"/>
                <a:gd name="connsiteX35" fmla="*/ 2595638 w 3318614"/>
                <a:gd name="connsiteY35" fmla="*/ 2675444 h 3495662"/>
                <a:gd name="connsiteX36" fmla="*/ 2743683 w 3318614"/>
                <a:gd name="connsiteY36" fmla="*/ 2762529 h 3495662"/>
                <a:gd name="connsiteX37" fmla="*/ 2856895 w 3318614"/>
                <a:gd name="connsiteY37" fmla="*/ 2736404 h 3495662"/>
                <a:gd name="connsiteX38" fmla="*/ 3022358 w 3318614"/>
                <a:gd name="connsiteY38" fmla="*/ 2597066 h 3495662"/>
                <a:gd name="connsiteX39" fmla="*/ 3118152 w 3318614"/>
                <a:gd name="connsiteY39" fmla="*/ 2518689 h 3495662"/>
                <a:gd name="connsiteX40" fmla="*/ 3205238 w 3318614"/>
                <a:gd name="connsiteY40" fmla="*/ 2579649 h 3495662"/>
                <a:gd name="connsiteX41" fmla="*/ 3109443 w 3318614"/>
                <a:gd name="connsiteY41" fmla="*/ 2570941 h 3495662"/>
                <a:gd name="connsiteX42" fmla="*/ 3004940 w 3318614"/>
                <a:gd name="connsiteY42" fmla="*/ 2710278 h 3495662"/>
                <a:gd name="connsiteX43" fmla="*/ 3187820 w 3318614"/>
                <a:gd name="connsiteY43" fmla="*/ 2710278 h 3495662"/>
                <a:gd name="connsiteX44" fmla="*/ 3318449 w 3318614"/>
                <a:gd name="connsiteY44" fmla="*/ 2762529 h 3495662"/>
                <a:gd name="connsiteX45" fmla="*/ 3161695 w 3318614"/>
                <a:gd name="connsiteY45" fmla="*/ 2745112 h 3495662"/>
                <a:gd name="connsiteX46" fmla="*/ 2909146 w 3318614"/>
                <a:gd name="connsiteY46" fmla="*/ 2806072 h 3495662"/>
                <a:gd name="connsiteX47" fmla="*/ 2952689 w 3318614"/>
                <a:gd name="connsiteY47" fmla="*/ 2806072 h 3495662"/>
                <a:gd name="connsiteX48" fmla="*/ 3085889 w 3318614"/>
                <a:gd name="connsiteY48" fmla="*/ 2951318 h 3495662"/>
                <a:gd name="connsiteX49" fmla="*/ 3013649 w 3318614"/>
                <a:gd name="connsiteY49" fmla="*/ 3110872 h 3495662"/>
                <a:gd name="connsiteX50" fmla="*/ 2999167 w 3318614"/>
                <a:gd name="connsiteY50" fmla="*/ 2973195 h 3495662"/>
                <a:gd name="connsiteX51" fmla="*/ 2813352 w 3318614"/>
                <a:gd name="connsiteY51" fmla="*/ 2797364 h 3495662"/>
                <a:gd name="connsiteX52" fmla="*/ 2726266 w 3318614"/>
                <a:gd name="connsiteY52" fmla="*/ 2788655 h 3495662"/>
                <a:gd name="connsiteX53" fmla="*/ 2848186 w 3318614"/>
                <a:gd name="connsiteY53" fmla="*/ 2988952 h 3495662"/>
                <a:gd name="connsiteX54" fmla="*/ 2943980 w 3318614"/>
                <a:gd name="connsiteY54" fmla="*/ 3076038 h 3495662"/>
                <a:gd name="connsiteX55" fmla="*/ 2978815 w 3318614"/>
                <a:gd name="connsiteY55" fmla="*/ 3032495 h 3495662"/>
                <a:gd name="connsiteX56" fmla="*/ 2961398 w 3318614"/>
                <a:gd name="connsiteY56" fmla="*/ 3136998 h 3495662"/>
                <a:gd name="connsiteX57" fmla="*/ 2769809 w 3318614"/>
                <a:gd name="connsiteY57" fmla="*/ 3049912 h 3495662"/>
                <a:gd name="connsiteX58" fmla="*/ 2656598 w 3318614"/>
                <a:gd name="connsiteY58" fmla="*/ 2823489 h 3495662"/>
                <a:gd name="connsiteX59" fmla="*/ 2491135 w 3318614"/>
                <a:gd name="connsiteY59" fmla="*/ 2779946 h 3495662"/>
                <a:gd name="connsiteX60" fmla="*/ 2386632 w 3318614"/>
                <a:gd name="connsiteY60" fmla="*/ 2867032 h 3495662"/>
                <a:gd name="connsiteX61" fmla="*/ 2412758 w 3318614"/>
                <a:gd name="connsiteY61" fmla="*/ 3049912 h 3495662"/>
                <a:gd name="connsiteX62" fmla="*/ 2525969 w 3318614"/>
                <a:gd name="connsiteY62" fmla="*/ 3197958 h 3495662"/>
                <a:gd name="connsiteX63" fmla="*/ 2900438 w 3318614"/>
                <a:gd name="connsiteY63" fmla="*/ 3406964 h 3495662"/>
                <a:gd name="connsiteX64" fmla="*/ 2543386 w 3318614"/>
                <a:gd name="connsiteY64" fmla="*/ 3267626 h 3495662"/>
                <a:gd name="connsiteX65" fmla="*/ 2499843 w 3318614"/>
                <a:gd name="connsiteY65" fmla="*/ 3354712 h 3495662"/>
                <a:gd name="connsiteX66" fmla="*/ 2534678 w 3318614"/>
                <a:gd name="connsiteY66" fmla="*/ 3459215 h 3495662"/>
                <a:gd name="connsiteX67" fmla="*/ 2639180 w 3318614"/>
                <a:gd name="connsiteY67" fmla="*/ 3494049 h 3495662"/>
                <a:gd name="connsiteX68" fmla="*/ 2482426 w 3318614"/>
                <a:gd name="connsiteY68" fmla="*/ 3467924 h 3495662"/>
                <a:gd name="connsiteX69" fmla="*/ 2473718 w 3318614"/>
                <a:gd name="connsiteY69" fmla="*/ 3285044 h 3495662"/>
                <a:gd name="connsiteX70" fmla="*/ 2386632 w 3318614"/>
                <a:gd name="connsiteY70" fmla="*/ 3110872 h 3495662"/>
                <a:gd name="connsiteX71" fmla="*/ 2316963 w 3318614"/>
                <a:gd name="connsiteY71" fmla="*/ 3276335 h 3495662"/>
                <a:gd name="connsiteX72" fmla="*/ 2238586 w 3318614"/>
                <a:gd name="connsiteY72" fmla="*/ 3398255 h 3495662"/>
                <a:gd name="connsiteX73" fmla="*/ 2290838 w 3318614"/>
                <a:gd name="connsiteY73" fmla="*/ 3476632 h 3495662"/>
                <a:gd name="connsiteX74" fmla="*/ 2195043 w 3318614"/>
                <a:gd name="connsiteY74" fmla="*/ 3389546 h 3495662"/>
                <a:gd name="connsiteX75" fmla="*/ 2325672 w 3318614"/>
                <a:gd name="connsiteY75" fmla="*/ 3163124 h 3495662"/>
                <a:gd name="connsiteX76" fmla="*/ 2290838 w 3318614"/>
                <a:gd name="connsiteY76" fmla="*/ 2910575 h 3495662"/>
                <a:gd name="connsiteX77" fmla="*/ 2142792 w 3318614"/>
                <a:gd name="connsiteY77" fmla="*/ 2893158 h 3495662"/>
                <a:gd name="connsiteX78" fmla="*/ 1942495 w 3318614"/>
                <a:gd name="connsiteY78" fmla="*/ 3058621 h 3495662"/>
                <a:gd name="connsiteX79" fmla="*/ 1994746 w 3318614"/>
                <a:gd name="connsiteY79" fmla="*/ 3258918 h 3495662"/>
                <a:gd name="connsiteX80" fmla="*/ 2090540 w 3318614"/>
                <a:gd name="connsiteY80" fmla="*/ 3372129 h 3495662"/>
                <a:gd name="connsiteX81" fmla="*/ 2064415 w 3318614"/>
                <a:gd name="connsiteY81" fmla="*/ 3485341 h 3495662"/>
                <a:gd name="connsiteX82" fmla="*/ 2046998 w 3318614"/>
                <a:gd name="connsiteY82" fmla="*/ 3337295 h 3495662"/>
                <a:gd name="connsiteX83" fmla="*/ 1933786 w 3318614"/>
                <a:gd name="connsiteY83" fmla="*/ 3171832 h 3495662"/>
                <a:gd name="connsiteX84" fmla="*/ 1881535 w 3318614"/>
                <a:gd name="connsiteY84" fmla="*/ 3154415 h 3495662"/>
                <a:gd name="connsiteX85" fmla="*/ 1716072 w 3318614"/>
                <a:gd name="connsiteY85" fmla="*/ 3389546 h 3495662"/>
                <a:gd name="connsiteX86" fmla="*/ 1672529 w 3318614"/>
                <a:gd name="connsiteY86" fmla="*/ 3485341 h 3495662"/>
                <a:gd name="connsiteX87" fmla="*/ 1724780 w 3318614"/>
                <a:gd name="connsiteY87" fmla="*/ 3250209 h 3495662"/>
                <a:gd name="connsiteX88" fmla="*/ 1750906 w 3318614"/>
                <a:gd name="connsiteY88" fmla="*/ 3171832 h 3495662"/>
                <a:gd name="connsiteX89" fmla="*/ 1533192 w 3318614"/>
                <a:gd name="connsiteY89" fmla="*/ 3241501 h 3495662"/>
                <a:gd name="connsiteX90" fmla="*/ 1428689 w 3318614"/>
                <a:gd name="connsiteY90" fmla="*/ 3258918 h 3495662"/>
                <a:gd name="connsiteX91" fmla="*/ 1602860 w 3318614"/>
                <a:gd name="connsiteY91" fmla="*/ 3180541 h 3495662"/>
                <a:gd name="connsiteX92" fmla="*/ 1724780 w 3318614"/>
                <a:gd name="connsiteY92" fmla="*/ 3154415 h 3495662"/>
                <a:gd name="connsiteX93" fmla="*/ 1994746 w 3318614"/>
                <a:gd name="connsiteY93" fmla="*/ 2927992 h 3495662"/>
                <a:gd name="connsiteX94" fmla="*/ 2055706 w 3318614"/>
                <a:gd name="connsiteY94" fmla="*/ 2797364 h 3495662"/>
                <a:gd name="connsiteX95" fmla="*/ 1916369 w 3318614"/>
                <a:gd name="connsiteY95" fmla="*/ 2718986 h 3495662"/>
                <a:gd name="connsiteX96" fmla="*/ 1698655 w 3318614"/>
                <a:gd name="connsiteY96" fmla="*/ 2814781 h 3495662"/>
                <a:gd name="connsiteX97" fmla="*/ 1611569 w 3318614"/>
                <a:gd name="connsiteY97" fmla="*/ 2988952 h 3495662"/>
                <a:gd name="connsiteX98" fmla="*/ 1689946 w 3318614"/>
                <a:gd name="connsiteY98" fmla="*/ 3049912 h 3495662"/>
                <a:gd name="connsiteX99" fmla="*/ 1568026 w 3318614"/>
                <a:gd name="connsiteY99" fmla="*/ 3049912 h 3495662"/>
                <a:gd name="connsiteX100" fmla="*/ 1655112 w 3318614"/>
                <a:gd name="connsiteY100" fmla="*/ 2806072 h 3495662"/>
                <a:gd name="connsiteX101" fmla="*/ 1437398 w 3318614"/>
                <a:gd name="connsiteY101" fmla="*/ 2788655 h 3495662"/>
                <a:gd name="connsiteX102" fmla="*/ 1306769 w 3318614"/>
                <a:gd name="connsiteY102" fmla="*/ 2727695 h 3495662"/>
                <a:gd name="connsiteX103" fmla="*/ 1385146 w 3318614"/>
                <a:gd name="connsiteY103" fmla="*/ 2684152 h 3495662"/>
                <a:gd name="connsiteX104" fmla="*/ 1437398 w 3318614"/>
                <a:gd name="connsiteY104" fmla="*/ 2753821 h 3495662"/>
                <a:gd name="connsiteX105" fmla="*/ 1611569 w 3318614"/>
                <a:gd name="connsiteY105" fmla="*/ 2762529 h 3495662"/>
                <a:gd name="connsiteX106" fmla="*/ 1794449 w 3318614"/>
                <a:gd name="connsiteY106" fmla="*/ 2710278 h 3495662"/>
                <a:gd name="connsiteX107" fmla="*/ 1968620 w 3318614"/>
                <a:gd name="connsiteY107" fmla="*/ 2579649 h 3495662"/>
                <a:gd name="connsiteX108" fmla="*/ 1898952 w 3318614"/>
                <a:gd name="connsiteY108" fmla="*/ 2266141 h 3495662"/>
                <a:gd name="connsiteX109" fmla="*/ 1446106 w 3318614"/>
                <a:gd name="connsiteY109" fmla="*/ 1656541 h 3495662"/>
                <a:gd name="connsiteX110" fmla="*/ 1074097 w 3318614"/>
                <a:gd name="connsiteY110" fmla="*/ 1172421 h 3495662"/>
                <a:gd name="connsiteX111" fmla="*/ 916192 w 3318614"/>
                <a:gd name="connsiteY111" fmla="*/ 985337 h 3495662"/>
                <a:gd name="connsiteX112" fmla="*/ 644918 w 3318614"/>
                <a:gd name="connsiteY112" fmla="*/ 1020815 h 3495662"/>
                <a:gd name="connsiteX113" fmla="*/ 296575 w 3318614"/>
                <a:gd name="connsiteY113" fmla="*/ 1099192 h 3495662"/>
                <a:gd name="connsiteX114" fmla="*/ 483 w 3318614"/>
                <a:gd name="connsiteY114" fmla="*/ 1081775 h 3495662"/>
                <a:gd name="connsiteX115" fmla="*/ 235615 w 3318614"/>
                <a:gd name="connsiteY115" fmla="*/ 1073066 h 3495662"/>
                <a:gd name="connsiteX116" fmla="*/ 557832 w 3318614"/>
                <a:gd name="connsiteY116" fmla="*/ 1003398 h 3495662"/>
                <a:gd name="connsiteX117" fmla="*/ 688460 w 3318614"/>
                <a:gd name="connsiteY117" fmla="*/ 977272 h 3495662"/>
                <a:gd name="connsiteX118" fmla="*/ 392369 w 3318614"/>
                <a:gd name="connsiteY118" fmla="*/ 864061 h 3495662"/>
                <a:gd name="connsiteX119" fmla="*/ 244323 w 3318614"/>
                <a:gd name="connsiteY119" fmla="*/ 724724 h 3495662"/>
                <a:gd name="connsiteX120" fmla="*/ 165946 w 3318614"/>
                <a:gd name="connsiteY120" fmla="*/ 472175 h 3495662"/>
                <a:gd name="connsiteX121" fmla="*/ 279158 w 3318614"/>
                <a:gd name="connsiteY121" fmla="*/ 655055 h 3495662"/>
                <a:gd name="connsiteX122" fmla="*/ 374952 w 3318614"/>
                <a:gd name="connsiteY122" fmla="*/ 829226 h 3495662"/>
                <a:gd name="connsiteX123" fmla="*/ 679752 w 3318614"/>
                <a:gd name="connsiteY123" fmla="*/ 907604 h 3495662"/>
                <a:gd name="connsiteX124" fmla="*/ 766838 w 3318614"/>
                <a:gd name="connsiteY124" fmla="*/ 846644 h 3495662"/>
                <a:gd name="connsiteX125" fmla="*/ 618792 w 3318614"/>
                <a:gd name="connsiteY125" fmla="*/ 463466 h 3495662"/>
                <a:gd name="connsiteX126" fmla="*/ 459779 w 3318614"/>
                <a:gd name="connsiteY126" fmla="*/ 270084 h 3495662"/>
                <a:gd name="connsiteX127" fmla="*/ 538603 w 3318614"/>
                <a:gd name="connsiteY127" fmla="*/ 8239 h 3495662"/>
                <a:gd name="connsiteX128" fmla="*/ 560115 w 3318614"/>
                <a:gd name="connsiteY128" fmla="*/ 247406 h 3495662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560115 w 3318614"/>
                <a:gd name="connsiteY129" fmla="*/ 240482 h 3488738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849359 w 3318614"/>
                <a:gd name="connsiteY129" fmla="*/ 816161 h 348873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459779 w 3318614"/>
                <a:gd name="connsiteY126" fmla="*/ 262650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507165 w 3318614"/>
                <a:gd name="connsiteY126" fmla="*/ 238974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605 h 3488493"/>
                <a:gd name="connsiteX1" fmla="*/ 1091879 w 3318614"/>
                <a:gd name="connsiteY1" fmla="*/ 928049 h 3488493"/>
                <a:gd name="connsiteX2" fmla="*/ 1779263 w 3318614"/>
                <a:gd name="connsiteY2" fmla="*/ 1995905 h 3488493"/>
                <a:gd name="connsiteX3" fmla="*/ 2064415 w 3318614"/>
                <a:gd name="connsiteY3" fmla="*/ 2276389 h 3488493"/>
                <a:gd name="connsiteX4" fmla="*/ 2290838 w 3318614"/>
                <a:gd name="connsiteY4" fmla="*/ 2198012 h 3488493"/>
                <a:gd name="connsiteX5" fmla="*/ 2473718 w 3318614"/>
                <a:gd name="connsiteY5" fmla="*/ 2041257 h 3488493"/>
                <a:gd name="connsiteX6" fmla="*/ 2508552 w 3318614"/>
                <a:gd name="connsiteY6" fmla="*/ 1719040 h 3488493"/>
                <a:gd name="connsiteX7" fmla="*/ 2543386 w 3318614"/>
                <a:gd name="connsiteY7" fmla="*/ 1980297 h 3488493"/>
                <a:gd name="connsiteX8" fmla="*/ 2508552 w 3318614"/>
                <a:gd name="connsiteY8" fmla="*/ 2084800 h 3488493"/>
                <a:gd name="connsiteX9" fmla="*/ 2752392 w 3318614"/>
                <a:gd name="connsiteY9" fmla="*/ 1910629 h 3488493"/>
                <a:gd name="connsiteX10" fmla="*/ 2839478 w 3318614"/>
                <a:gd name="connsiteY10" fmla="*/ 1840960 h 3488493"/>
                <a:gd name="connsiteX11" fmla="*/ 2717558 w 3318614"/>
                <a:gd name="connsiteY11" fmla="*/ 2015132 h 3488493"/>
                <a:gd name="connsiteX12" fmla="*/ 2665306 w 3318614"/>
                <a:gd name="connsiteY12" fmla="*/ 2058675 h 3488493"/>
                <a:gd name="connsiteX13" fmla="*/ 2848186 w 3318614"/>
                <a:gd name="connsiteY13" fmla="*/ 1989006 h 3488493"/>
                <a:gd name="connsiteX14" fmla="*/ 2874312 w 3318614"/>
                <a:gd name="connsiteY14" fmla="*/ 1971589 h 3488493"/>
                <a:gd name="connsiteX15" fmla="*/ 2769809 w 3318614"/>
                <a:gd name="connsiteY15" fmla="*/ 2058675 h 3488493"/>
                <a:gd name="connsiteX16" fmla="*/ 2595638 w 3318614"/>
                <a:gd name="connsiteY16" fmla="*/ 2084800 h 3488493"/>
                <a:gd name="connsiteX17" fmla="*/ 2404049 w 3318614"/>
                <a:gd name="connsiteY17" fmla="*/ 2215429 h 3488493"/>
                <a:gd name="connsiteX18" fmla="*/ 2421466 w 3318614"/>
                <a:gd name="connsiteY18" fmla="*/ 2389600 h 3488493"/>
                <a:gd name="connsiteX19" fmla="*/ 2552095 w 3318614"/>
                <a:gd name="connsiteY19" fmla="*/ 2433143 h 3488493"/>
                <a:gd name="connsiteX20" fmla="*/ 2726266 w 3318614"/>
                <a:gd name="connsiteY20" fmla="*/ 2363475 h 3488493"/>
                <a:gd name="connsiteX21" fmla="*/ 2856895 w 3318614"/>
                <a:gd name="connsiteY21" fmla="*/ 2354766 h 3488493"/>
                <a:gd name="connsiteX22" fmla="*/ 2891729 w 3318614"/>
                <a:gd name="connsiteY22" fmla="*/ 2241555 h 3488493"/>
                <a:gd name="connsiteX23" fmla="*/ 2883020 w 3318614"/>
                <a:gd name="connsiteY23" fmla="*/ 2076092 h 3488493"/>
                <a:gd name="connsiteX24" fmla="*/ 3048483 w 3318614"/>
                <a:gd name="connsiteY24" fmla="*/ 1997715 h 3488493"/>
                <a:gd name="connsiteX25" fmla="*/ 2926563 w 3318614"/>
                <a:gd name="connsiteY25" fmla="*/ 2084800 h 3488493"/>
                <a:gd name="connsiteX26" fmla="*/ 2917855 w 3318614"/>
                <a:gd name="connsiteY26" fmla="*/ 2171886 h 3488493"/>
                <a:gd name="connsiteX27" fmla="*/ 2935272 w 3318614"/>
                <a:gd name="connsiteY27" fmla="*/ 2319932 h 3488493"/>
                <a:gd name="connsiteX28" fmla="*/ 2943980 w 3318614"/>
                <a:gd name="connsiteY28" fmla="*/ 2363475 h 3488493"/>
                <a:gd name="connsiteX29" fmla="*/ 3046427 w 3318614"/>
                <a:gd name="connsiteY29" fmla="*/ 2297523 h 3488493"/>
                <a:gd name="connsiteX30" fmla="*/ 3074609 w 3318614"/>
                <a:gd name="connsiteY30" fmla="*/ 2137052 h 3488493"/>
                <a:gd name="connsiteX31" fmla="*/ 3092026 w 3318614"/>
                <a:gd name="connsiteY31" fmla="*/ 2346057 h 3488493"/>
                <a:gd name="connsiteX32" fmla="*/ 3013649 w 3318614"/>
                <a:gd name="connsiteY32" fmla="*/ 2424435 h 3488493"/>
                <a:gd name="connsiteX33" fmla="*/ 2752392 w 3318614"/>
                <a:gd name="connsiteY33" fmla="*/ 2389600 h 3488493"/>
                <a:gd name="connsiteX34" fmla="*/ 2560803 w 3318614"/>
                <a:gd name="connsiteY34" fmla="*/ 2546355 h 3488493"/>
                <a:gd name="connsiteX35" fmla="*/ 2595638 w 3318614"/>
                <a:gd name="connsiteY35" fmla="*/ 2668275 h 3488493"/>
                <a:gd name="connsiteX36" fmla="*/ 2743683 w 3318614"/>
                <a:gd name="connsiteY36" fmla="*/ 2755360 h 3488493"/>
                <a:gd name="connsiteX37" fmla="*/ 2856895 w 3318614"/>
                <a:gd name="connsiteY37" fmla="*/ 2729235 h 3488493"/>
                <a:gd name="connsiteX38" fmla="*/ 3022358 w 3318614"/>
                <a:gd name="connsiteY38" fmla="*/ 2589897 h 3488493"/>
                <a:gd name="connsiteX39" fmla="*/ 3118152 w 3318614"/>
                <a:gd name="connsiteY39" fmla="*/ 2511520 h 3488493"/>
                <a:gd name="connsiteX40" fmla="*/ 3205238 w 3318614"/>
                <a:gd name="connsiteY40" fmla="*/ 2572480 h 3488493"/>
                <a:gd name="connsiteX41" fmla="*/ 3109443 w 3318614"/>
                <a:gd name="connsiteY41" fmla="*/ 2563772 h 3488493"/>
                <a:gd name="connsiteX42" fmla="*/ 3004940 w 3318614"/>
                <a:gd name="connsiteY42" fmla="*/ 2703109 h 3488493"/>
                <a:gd name="connsiteX43" fmla="*/ 3187820 w 3318614"/>
                <a:gd name="connsiteY43" fmla="*/ 2703109 h 3488493"/>
                <a:gd name="connsiteX44" fmla="*/ 3318449 w 3318614"/>
                <a:gd name="connsiteY44" fmla="*/ 2755360 h 3488493"/>
                <a:gd name="connsiteX45" fmla="*/ 3161695 w 3318614"/>
                <a:gd name="connsiteY45" fmla="*/ 2737943 h 3488493"/>
                <a:gd name="connsiteX46" fmla="*/ 2909146 w 3318614"/>
                <a:gd name="connsiteY46" fmla="*/ 2798903 h 3488493"/>
                <a:gd name="connsiteX47" fmla="*/ 2952689 w 3318614"/>
                <a:gd name="connsiteY47" fmla="*/ 2798903 h 3488493"/>
                <a:gd name="connsiteX48" fmla="*/ 3085889 w 3318614"/>
                <a:gd name="connsiteY48" fmla="*/ 2944149 h 3488493"/>
                <a:gd name="connsiteX49" fmla="*/ 3013649 w 3318614"/>
                <a:gd name="connsiteY49" fmla="*/ 3103703 h 3488493"/>
                <a:gd name="connsiteX50" fmla="*/ 2999167 w 3318614"/>
                <a:gd name="connsiteY50" fmla="*/ 2966026 h 3488493"/>
                <a:gd name="connsiteX51" fmla="*/ 2813352 w 3318614"/>
                <a:gd name="connsiteY51" fmla="*/ 2790195 h 3488493"/>
                <a:gd name="connsiteX52" fmla="*/ 2726266 w 3318614"/>
                <a:gd name="connsiteY52" fmla="*/ 2781486 h 3488493"/>
                <a:gd name="connsiteX53" fmla="*/ 2848186 w 3318614"/>
                <a:gd name="connsiteY53" fmla="*/ 2981783 h 3488493"/>
                <a:gd name="connsiteX54" fmla="*/ 2943980 w 3318614"/>
                <a:gd name="connsiteY54" fmla="*/ 3068869 h 3488493"/>
                <a:gd name="connsiteX55" fmla="*/ 2978815 w 3318614"/>
                <a:gd name="connsiteY55" fmla="*/ 3025326 h 3488493"/>
                <a:gd name="connsiteX56" fmla="*/ 2961398 w 3318614"/>
                <a:gd name="connsiteY56" fmla="*/ 3129829 h 3488493"/>
                <a:gd name="connsiteX57" fmla="*/ 2769809 w 3318614"/>
                <a:gd name="connsiteY57" fmla="*/ 3042743 h 3488493"/>
                <a:gd name="connsiteX58" fmla="*/ 2656598 w 3318614"/>
                <a:gd name="connsiteY58" fmla="*/ 2816320 h 3488493"/>
                <a:gd name="connsiteX59" fmla="*/ 2491135 w 3318614"/>
                <a:gd name="connsiteY59" fmla="*/ 2772777 h 3488493"/>
                <a:gd name="connsiteX60" fmla="*/ 2386632 w 3318614"/>
                <a:gd name="connsiteY60" fmla="*/ 2859863 h 3488493"/>
                <a:gd name="connsiteX61" fmla="*/ 2412758 w 3318614"/>
                <a:gd name="connsiteY61" fmla="*/ 3042743 h 3488493"/>
                <a:gd name="connsiteX62" fmla="*/ 2525969 w 3318614"/>
                <a:gd name="connsiteY62" fmla="*/ 3190789 h 3488493"/>
                <a:gd name="connsiteX63" fmla="*/ 2900438 w 3318614"/>
                <a:gd name="connsiteY63" fmla="*/ 3399795 h 3488493"/>
                <a:gd name="connsiteX64" fmla="*/ 2543386 w 3318614"/>
                <a:gd name="connsiteY64" fmla="*/ 3260457 h 3488493"/>
                <a:gd name="connsiteX65" fmla="*/ 2499843 w 3318614"/>
                <a:gd name="connsiteY65" fmla="*/ 3347543 h 3488493"/>
                <a:gd name="connsiteX66" fmla="*/ 2534678 w 3318614"/>
                <a:gd name="connsiteY66" fmla="*/ 3452046 h 3488493"/>
                <a:gd name="connsiteX67" fmla="*/ 2639180 w 3318614"/>
                <a:gd name="connsiteY67" fmla="*/ 3486880 h 3488493"/>
                <a:gd name="connsiteX68" fmla="*/ 2482426 w 3318614"/>
                <a:gd name="connsiteY68" fmla="*/ 3460755 h 3488493"/>
                <a:gd name="connsiteX69" fmla="*/ 2473718 w 3318614"/>
                <a:gd name="connsiteY69" fmla="*/ 3277875 h 3488493"/>
                <a:gd name="connsiteX70" fmla="*/ 2386632 w 3318614"/>
                <a:gd name="connsiteY70" fmla="*/ 3103703 h 3488493"/>
                <a:gd name="connsiteX71" fmla="*/ 2316963 w 3318614"/>
                <a:gd name="connsiteY71" fmla="*/ 3269166 h 3488493"/>
                <a:gd name="connsiteX72" fmla="*/ 2238586 w 3318614"/>
                <a:gd name="connsiteY72" fmla="*/ 3391086 h 3488493"/>
                <a:gd name="connsiteX73" fmla="*/ 2290838 w 3318614"/>
                <a:gd name="connsiteY73" fmla="*/ 3469463 h 3488493"/>
                <a:gd name="connsiteX74" fmla="*/ 2195043 w 3318614"/>
                <a:gd name="connsiteY74" fmla="*/ 3382377 h 3488493"/>
                <a:gd name="connsiteX75" fmla="*/ 2325672 w 3318614"/>
                <a:gd name="connsiteY75" fmla="*/ 3155955 h 3488493"/>
                <a:gd name="connsiteX76" fmla="*/ 2290838 w 3318614"/>
                <a:gd name="connsiteY76" fmla="*/ 2903406 h 3488493"/>
                <a:gd name="connsiteX77" fmla="*/ 2142792 w 3318614"/>
                <a:gd name="connsiteY77" fmla="*/ 2885989 h 3488493"/>
                <a:gd name="connsiteX78" fmla="*/ 1942495 w 3318614"/>
                <a:gd name="connsiteY78" fmla="*/ 3051452 h 3488493"/>
                <a:gd name="connsiteX79" fmla="*/ 1994746 w 3318614"/>
                <a:gd name="connsiteY79" fmla="*/ 3251749 h 3488493"/>
                <a:gd name="connsiteX80" fmla="*/ 2090540 w 3318614"/>
                <a:gd name="connsiteY80" fmla="*/ 3364960 h 3488493"/>
                <a:gd name="connsiteX81" fmla="*/ 2064415 w 3318614"/>
                <a:gd name="connsiteY81" fmla="*/ 3478172 h 3488493"/>
                <a:gd name="connsiteX82" fmla="*/ 2046998 w 3318614"/>
                <a:gd name="connsiteY82" fmla="*/ 3330126 h 3488493"/>
                <a:gd name="connsiteX83" fmla="*/ 1933786 w 3318614"/>
                <a:gd name="connsiteY83" fmla="*/ 3164663 h 3488493"/>
                <a:gd name="connsiteX84" fmla="*/ 1881535 w 3318614"/>
                <a:gd name="connsiteY84" fmla="*/ 3147246 h 3488493"/>
                <a:gd name="connsiteX85" fmla="*/ 1716072 w 3318614"/>
                <a:gd name="connsiteY85" fmla="*/ 3382377 h 3488493"/>
                <a:gd name="connsiteX86" fmla="*/ 1672529 w 3318614"/>
                <a:gd name="connsiteY86" fmla="*/ 3478172 h 3488493"/>
                <a:gd name="connsiteX87" fmla="*/ 1724780 w 3318614"/>
                <a:gd name="connsiteY87" fmla="*/ 3243040 h 3488493"/>
                <a:gd name="connsiteX88" fmla="*/ 1750906 w 3318614"/>
                <a:gd name="connsiteY88" fmla="*/ 3164663 h 3488493"/>
                <a:gd name="connsiteX89" fmla="*/ 1533192 w 3318614"/>
                <a:gd name="connsiteY89" fmla="*/ 3234332 h 3488493"/>
                <a:gd name="connsiteX90" fmla="*/ 1428689 w 3318614"/>
                <a:gd name="connsiteY90" fmla="*/ 3251749 h 3488493"/>
                <a:gd name="connsiteX91" fmla="*/ 1602860 w 3318614"/>
                <a:gd name="connsiteY91" fmla="*/ 3173372 h 3488493"/>
                <a:gd name="connsiteX92" fmla="*/ 1724780 w 3318614"/>
                <a:gd name="connsiteY92" fmla="*/ 3147246 h 3488493"/>
                <a:gd name="connsiteX93" fmla="*/ 1994746 w 3318614"/>
                <a:gd name="connsiteY93" fmla="*/ 2920823 h 3488493"/>
                <a:gd name="connsiteX94" fmla="*/ 2055706 w 3318614"/>
                <a:gd name="connsiteY94" fmla="*/ 2790195 h 3488493"/>
                <a:gd name="connsiteX95" fmla="*/ 1916369 w 3318614"/>
                <a:gd name="connsiteY95" fmla="*/ 2711817 h 3488493"/>
                <a:gd name="connsiteX96" fmla="*/ 1698655 w 3318614"/>
                <a:gd name="connsiteY96" fmla="*/ 2807612 h 3488493"/>
                <a:gd name="connsiteX97" fmla="*/ 1611569 w 3318614"/>
                <a:gd name="connsiteY97" fmla="*/ 2981783 h 3488493"/>
                <a:gd name="connsiteX98" fmla="*/ 1689946 w 3318614"/>
                <a:gd name="connsiteY98" fmla="*/ 3042743 h 3488493"/>
                <a:gd name="connsiteX99" fmla="*/ 1568026 w 3318614"/>
                <a:gd name="connsiteY99" fmla="*/ 3042743 h 3488493"/>
                <a:gd name="connsiteX100" fmla="*/ 1655112 w 3318614"/>
                <a:gd name="connsiteY100" fmla="*/ 2798903 h 3488493"/>
                <a:gd name="connsiteX101" fmla="*/ 1437398 w 3318614"/>
                <a:gd name="connsiteY101" fmla="*/ 2781486 h 3488493"/>
                <a:gd name="connsiteX102" fmla="*/ 1306769 w 3318614"/>
                <a:gd name="connsiteY102" fmla="*/ 2720526 h 3488493"/>
                <a:gd name="connsiteX103" fmla="*/ 1385146 w 3318614"/>
                <a:gd name="connsiteY103" fmla="*/ 2676983 h 3488493"/>
                <a:gd name="connsiteX104" fmla="*/ 1437398 w 3318614"/>
                <a:gd name="connsiteY104" fmla="*/ 2746652 h 3488493"/>
                <a:gd name="connsiteX105" fmla="*/ 1611569 w 3318614"/>
                <a:gd name="connsiteY105" fmla="*/ 2755360 h 3488493"/>
                <a:gd name="connsiteX106" fmla="*/ 1794449 w 3318614"/>
                <a:gd name="connsiteY106" fmla="*/ 2703109 h 3488493"/>
                <a:gd name="connsiteX107" fmla="*/ 1968620 w 3318614"/>
                <a:gd name="connsiteY107" fmla="*/ 2572480 h 3488493"/>
                <a:gd name="connsiteX108" fmla="*/ 1898952 w 3318614"/>
                <a:gd name="connsiteY108" fmla="*/ 2258972 h 3488493"/>
                <a:gd name="connsiteX109" fmla="*/ 1446106 w 3318614"/>
                <a:gd name="connsiteY109" fmla="*/ 1649372 h 3488493"/>
                <a:gd name="connsiteX110" fmla="*/ 1074097 w 3318614"/>
                <a:gd name="connsiteY110" fmla="*/ 1165252 h 3488493"/>
                <a:gd name="connsiteX111" fmla="*/ 916192 w 3318614"/>
                <a:gd name="connsiteY111" fmla="*/ 978168 h 3488493"/>
                <a:gd name="connsiteX112" fmla="*/ 644918 w 3318614"/>
                <a:gd name="connsiteY112" fmla="*/ 1013646 h 3488493"/>
                <a:gd name="connsiteX113" fmla="*/ 296575 w 3318614"/>
                <a:gd name="connsiteY113" fmla="*/ 1092023 h 3488493"/>
                <a:gd name="connsiteX114" fmla="*/ 483 w 3318614"/>
                <a:gd name="connsiteY114" fmla="*/ 1074606 h 3488493"/>
                <a:gd name="connsiteX115" fmla="*/ 235615 w 3318614"/>
                <a:gd name="connsiteY115" fmla="*/ 1065897 h 3488493"/>
                <a:gd name="connsiteX116" fmla="*/ 557832 w 3318614"/>
                <a:gd name="connsiteY116" fmla="*/ 996229 h 3488493"/>
                <a:gd name="connsiteX117" fmla="*/ 688460 w 3318614"/>
                <a:gd name="connsiteY117" fmla="*/ 970103 h 3488493"/>
                <a:gd name="connsiteX118" fmla="*/ 392369 w 3318614"/>
                <a:gd name="connsiteY118" fmla="*/ 856892 h 3488493"/>
                <a:gd name="connsiteX119" fmla="*/ 244323 w 3318614"/>
                <a:gd name="connsiteY119" fmla="*/ 717555 h 3488493"/>
                <a:gd name="connsiteX120" fmla="*/ 165946 w 3318614"/>
                <a:gd name="connsiteY120" fmla="*/ 465006 h 3488493"/>
                <a:gd name="connsiteX121" fmla="*/ 279158 w 3318614"/>
                <a:gd name="connsiteY121" fmla="*/ 647886 h 3488493"/>
                <a:gd name="connsiteX122" fmla="*/ 374952 w 3318614"/>
                <a:gd name="connsiteY122" fmla="*/ 822057 h 3488493"/>
                <a:gd name="connsiteX123" fmla="*/ 679752 w 3318614"/>
                <a:gd name="connsiteY123" fmla="*/ 900435 h 3488493"/>
                <a:gd name="connsiteX124" fmla="*/ 766838 w 3318614"/>
                <a:gd name="connsiteY124" fmla="*/ 839475 h 3488493"/>
                <a:gd name="connsiteX125" fmla="*/ 618792 w 3318614"/>
                <a:gd name="connsiteY125" fmla="*/ 456297 h 3488493"/>
                <a:gd name="connsiteX126" fmla="*/ 507165 w 3318614"/>
                <a:gd name="connsiteY126" fmla="*/ 239239 h 3488493"/>
                <a:gd name="connsiteX127" fmla="*/ 538603 w 3318614"/>
                <a:gd name="connsiteY127" fmla="*/ 1070 h 3488493"/>
                <a:gd name="connsiteX128" fmla="*/ 609600 w 3318614"/>
                <a:gd name="connsiteY128" fmla="*/ 261679 h 3488493"/>
                <a:gd name="connsiteX129" fmla="*/ 771492 w 3318614"/>
                <a:gd name="connsiteY129" fmla="*/ 617712 h 3488493"/>
                <a:gd name="connsiteX130" fmla="*/ 849359 w 3318614"/>
                <a:gd name="connsiteY130" fmla="*/ 815916 h 3488493"/>
                <a:gd name="connsiteX0" fmla="*/ 1225325 w 3318614"/>
                <a:gd name="connsiteY0" fmla="*/ 179956 h 3516844"/>
                <a:gd name="connsiteX1" fmla="*/ 1091879 w 3318614"/>
                <a:gd name="connsiteY1" fmla="*/ 956400 h 3516844"/>
                <a:gd name="connsiteX2" fmla="*/ 1779263 w 3318614"/>
                <a:gd name="connsiteY2" fmla="*/ 2024256 h 3516844"/>
                <a:gd name="connsiteX3" fmla="*/ 2064415 w 3318614"/>
                <a:gd name="connsiteY3" fmla="*/ 2304740 h 3516844"/>
                <a:gd name="connsiteX4" fmla="*/ 2290838 w 3318614"/>
                <a:gd name="connsiteY4" fmla="*/ 2226363 h 3516844"/>
                <a:gd name="connsiteX5" fmla="*/ 2473718 w 3318614"/>
                <a:gd name="connsiteY5" fmla="*/ 2069608 h 3516844"/>
                <a:gd name="connsiteX6" fmla="*/ 2508552 w 3318614"/>
                <a:gd name="connsiteY6" fmla="*/ 1747391 h 3516844"/>
                <a:gd name="connsiteX7" fmla="*/ 2543386 w 3318614"/>
                <a:gd name="connsiteY7" fmla="*/ 2008648 h 3516844"/>
                <a:gd name="connsiteX8" fmla="*/ 2508552 w 3318614"/>
                <a:gd name="connsiteY8" fmla="*/ 2113151 h 3516844"/>
                <a:gd name="connsiteX9" fmla="*/ 2752392 w 3318614"/>
                <a:gd name="connsiteY9" fmla="*/ 1938980 h 3516844"/>
                <a:gd name="connsiteX10" fmla="*/ 2839478 w 3318614"/>
                <a:gd name="connsiteY10" fmla="*/ 1869311 h 3516844"/>
                <a:gd name="connsiteX11" fmla="*/ 2717558 w 3318614"/>
                <a:gd name="connsiteY11" fmla="*/ 2043483 h 3516844"/>
                <a:gd name="connsiteX12" fmla="*/ 2665306 w 3318614"/>
                <a:gd name="connsiteY12" fmla="*/ 2087026 h 3516844"/>
                <a:gd name="connsiteX13" fmla="*/ 2848186 w 3318614"/>
                <a:gd name="connsiteY13" fmla="*/ 2017357 h 3516844"/>
                <a:gd name="connsiteX14" fmla="*/ 2874312 w 3318614"/>
                <a:gd name="connsiteY14" fmla="*/ 1999940 h 3516844"/>
                <a:gd name="connsiteX15" fmla="*/ 2769809 w 3318614"/>
                <a:gd name="connsiteY15" fmla="*/ 2087026 h 3516844"/>
                <a:gd name="connsiteX16" fmla="*/ 2595638 w 3318614"/>
                <a:gd name="connsiteY16" fmla="*/ 2113151 h 3516844"/>
                <a:gd name="connsiteX17" fmla="*/ 2404049 w 3318614"/>
                <a:gd name="connsiteY17" fmla="*/ 2243780 h 3516844"/>
                <a:gd name="connsiteX18" fmla="*/ 2421466 w 3318614"/>
                <a:gd name="connsiteY18" fmla="*/ 2417951 h 3516844"/>
                <a:gd name="connsiteX19" fmla="*/ 2552095 w 3318614"/>
                <a:gd name="connsiteY19" fmla="*/ 2461494 h 3516844"/>
                <a:gd name="connsiteX20" fmla="*/ 2726266 w 3318614"/>
                <a:gd name="connsiteY20" fmla="*/ 2391826 h 3516844"/>
                <a:gd name="connsiteX21" fmla="*/ 2856895 w 3318614"/>
                <a:gd name="connsiteY21" fmla="*/ 2383117 h 3516844"/>
                <a:gd name="connsiteX22" fmla="*/ 2891729 w 3318614"/>
                <a:gd name="connsiteY22" fmla="*/ 2269906 h 3516844"/>
                <a:gd name="connsiteX23" fmla="*/ 2883020 w 3318614"/>
                <a:gd name="connsiteY23" fmla="*/ 2104443 h 3516844"/>
                <a:gd name="connsiteX24" fmla="*/ 3048483 w 3318614"/>
                <a:gd name="connsiteY24" fmla="*/ 2026066 h 3516844"/>
                <a:gd name="connsiteX25" fmla="*/ 2926563 w 3318614"/>
                <a:gd name="connsiteY25" fmla="*/ 2113151 h 3516844"/>
                <a:gd name="connsiteX26" fmla="*/ 2917855 w 3318614"/>
                <a:gd name="connsiteY26" fmla="*/ 2200237 h 3516844"/>
                <a:gd name="connsiteX27" fmla="*/ 2935272 w 3318614"/>
                <a:gd name="connsiteY27" fmla="*/ 2348283 h 3516844"/>
                <a:gd name="connsiteX28" fmla="*/ 2943980 w 3318614"/>
                <a:gd name="connsiteY28" fmla="*/ 2391826 h 3516844"/>
                <a:gd name="connsiteX29" fmla="*/ 3046427 w 3318614"/>
                <a:gd name="connsiteY29" fmla="*/ 2325874 h 3516844"/>
                <a:gd name="connsiteX30" fmla="*/ 3074609 w 3318614"/>
                <a:gd name="connsiteY30" fmla="*/ 2165403 h 3516844"/>
                <a:gd name="connsiteX31" fmla="*/ 3092026 w 3318614"/>
                <a:gd name="connsiteY31" fmla="*/ 2374408 h 3516844"/>
                <a:gd name="connsiteX32" fmla="*/ 3013649 w 3318614"/>
                <a:gd name="connsiteY32" fmla="*/ 2452786 h 3516844"/>
                <a:gd name="connsiteX33" fmla="*/ 2752392 w 3318614"/>
                <a:gd name="connsiteY33" fmla="*/ 2417951 h 3516844"/>
                <a:gd name="connsiteX34" fmla="*/ 2560803 w 3318614"/>
                <a:gd name="connsiteY34" fmla="*/ 2574706 h 3516844"/>
                <a:gd name="connsiteX35" fmla="*/ 2595638 w 3318614"/>
                <a:gd name="connsiteY35" fmla="*/ 2696626 h 3516844"/>
                <a:gd name="connsiteX36" fmla="*/ 2743683 w 3318614"/>
                <a:gd name="connsiteY36" fmla="*/ 2783711 h 3516844"/>
                <a:gd name="connsiteX37" fmla="*/ 2856895 w 3318614"/>
                <a:gd name="connsiteY37" fmla="*/ 2757586 h 3516844"/>
                <a:gd name="connsiteX38" fmla="*/ 3022358 w 3318614"/>
                <a:gd name="connsiteY38" fmla="*/ 2618248 h 3516844"/>
                <a:gd name="connsiteX39" fmla="*/ 3118152 w 3318614"/>
                <a:gd name="connsiteY39" fmla="*/ 2539871 h 3516844"/>
                <a:gd name="connsiteX40" fmla="*/ 3205238 w 3318614"/>
                <a:gd name="connsiteY40" fmla="*/ 2600831 h 3516844"/>
                <a:gd name="connsiteX41" fmla="*/ 3109443 w 3318614"/>
                <a:gd name="connsiteY41" fmla="*/ 2592123 h 3516844"/>
                <a:gd name="connsiteX42" fmla="*/ 3004940 w 3318614"/>
                <a:gd name="connsiteY42" fmla="*/ 2731460 h 3516844"/>
                <a:gd name="connsiteX43" fmla="*/ 3187820 w 3318614"/>
                <a:gd name="connsiteY43" fmla="*/ 2731460 h 3516844"/>
                <a:gd name="connsiteX44" fmla="*/ 3318449 w 3318614"/>
                <a:gd name="connsiteY44" fmla="*/ 2783711 h 3516844"/>
                <a:gd name="connsiteX45" fmla="*/ 3161695 w 3318614"/>
                <a:gd name="connsiteY45" fmla="*/ 2766294 h 3516844"/>
                <a:gd name="connsiteX46" fmla="*/ 2909146 w 3318614"/>
                <a:gd name="connsiteY46" fmla="*/ 2827254 h 3516844"/>
                <a:gd name="connsiteX47" fmla="*/ 2952689 w 3318614"/>
                <a:gd name="connsiteY47" fmla="*/ 2827254 h 3516844"/>
                <a:gd name="connsiteX48" fmla="*/ 3085889 w 3318614"/>
                <a:gd name="connsiteY48" fmla="*/ 2972500 h 3516844"/>
                <a:gd name="connsiteX49" fmla="*/ 3013649 w 3318614"/>
                <a:gd name="connsiteY49" fmla="*/ 3132054 h 3516844"/>
                <a:gd name="connsiteX50" fmla="*/ 2999167 w 3318614"/>
                <a:gd name="connsiteY50" fmla="*/ 2994377 h 3516844"/>
                <a:gd name="connsiteX51" fmla="*/ 2813352 w 3318614"/>
                <a:gd name="connsiteY51" fmla="*/ 2818546 h 3516844"/>
                <a:gd name="connsiteX52" fmla="*/ 2726266 w 3318614"/>
                <a:gd name="connsiteY52" fmla="*/ 2809837 h 3516844"/>
                <a:gd name="connsiteX53" fmla="*/ 2848186 w 3318614"/>
                <a:gd name="connsiteY53" fmla="*/ 3010134 h 3516844"/>
                <a:gd name="connsiteX54" fmla="*/ 2943980 w 3318614"/>
                <a:gd name="connsiteY54" fmla="*/ 3097220 h 3516844"/>
                <a:gd name="connsiteX55" fmla="*/ 2978815 w 3318614"/>
                <a:gd name="connsiteY55" fmla="*/ 3053677 h 3516844"/>
                <a:gd name="connsiteX56" fmla="*/ 2961398 w 3318614"/>
                <a:gd name="connsiteY56" fmla="*/ 3158180 h 3516844"/>
                <a:gd name="connsiteX57" fmla="*/ 2769809 w 3318614"/>
                <a:gd name="connsiteY57" fmla="*/ 3071094 h 3516844"/>
                <a:gd name="connsiteX58" fmla="*/ 2656598 w 3318614"/>
                <a:gd name="connsiteY58" fmla="*/ 2844671 h 3516844"/>
                <a:gd name="connsiteX59" fmla="*/ 2491135 w 3318614"/>
                <a:gd name="connsiteY59" fmla="*/ 2801128 h 3516844"/>
                <a:gd name="connsiteX60" fmla="*/ 2386632 w 3318614"/>
                <a:gd name="connsiteY60" fmla="*/ 2888214 h 3516844"/>
                <a:gd name="connsiteX61" fmla="*/ 2412758 w 3318614"/>
                <a:gd name="connsiteY61" fmla="*/ 3071094 h 3516844"/>
                <a:gd name="connsiteX62" fmla="*/ 2525969 w 3318614"/>
                <a:gd name="connsiteY62" fmla="*/ 3219140 h 3516844"/>
                <a:gd name="connsiteX63" fmla="*/ 2900438 w 3318614"/>
                <a:gd name="connsiteY63" fmla="*/ 3428146 h 3516844"/>
                <a:gd name="connsiteX64" fmla="*/ 2543386 w 3318614"/>
                <a:gd name="connsiteY64" fmla="*/ 3288808 h 3516844"/>
                <a:gd name="connsiteX65" fmla="*/ 2499843 w 3318614"/>
                <a:gd name="connsiteY65" fmla="*/ 3375894 h 3516844"/>
                <a:gd name="connsiteX66" fmla="*/ 2534678 w 3318614"/>
                <a:gd name="connsiteY66" fmla="*/ 3480397 h 3516844"/>
                <a:gd name="connsiteX67" fmla="*/ 2639180 w 3318614"/>
                <a:gd name="connsiteY67" fmla="*/ 3515231 h 3516844"/>
                <a:gd name="connsiteX68" fmla="*/ 2482426 w 3318614"/>
                <a:gd name="connsiteY68" fmla="*/ 3489106 h 3516844"/>
                <a:gd name="connsiteX69" fmla="*/ 2473718 w 3318614"/>
                <a:gd name="connsiteY69" fmla="*/ 3306226 h 3516844"/>
                <a:gd name="connsiteX70" fmla="*/ 2386632 w 3318614"/>
                <a:gd name="connsiteY70" fmla="*/ 3132054 h 3516844"/>
                <a:gd name="connsiteX71" fmla="*/ 2316963 w 3318614"/>
                <a:gd name="connsiteY71" fmla="*/ 3297517 h 3516844"/>
                <a:gd name="connsiteX72" fmla="*/ 2238586 w 3318614"/>
                <a:gd name="connsiteY72" fmla="*/ 3419437 h 3516844"/>
                <a:gd name="connsiteX73" fmla="*/ 2290838 w 3318614"/>
                <a:gd name="connsiteY73" fmla="*/ 3497814 h 3516844"/>
                <a:gd name="connsiteX74" fmla="*/ 2195043 w 3318614"/>
                <a:gd name="connsiteY74" fmla="*/ 3410728 h 3516844"/>
                <a:gd name="connsiteX75" fmla="*/ 2325672 w 3318614"/>
                <a:gd name="connsiteY75" fmla="*/ 3184306 h 3516844"/>
                <a:gd name="connsiteX76" fmla="*/ 2290838 w 3318614"/>
                <a:gd name="connsiteY76" fmla="*/ 2931757 h 3516844"/>
                <a:gd name="connsiteX77" fmla="*/ 2142792 w 3318614"/>
                <a:gd name="connsiteY77" fmla="*/ 2914340 h 3516844"/>
                <a:gd name="connsiteX78" fmla="*/ 1942495 w 3318614"/>
                <a:gd name="connsiteY78" fmla="*/ 3079803 h 3516844"/>
                <a:gd name="connsiteX79" fmla="*/ 1994746 w 3318614"/>
                <a:gd name="connsiteY79" fmla="*/ 3280100 h 3516844"/>
                <a:gd name="connsiteX80" fmla="*/ 2090540 w 3318614"/>
                <a:gd name="connsiteY80" fmla="*/ 3393311 h 3516844"/>
                <a:gd name="connsiteX81" fmla="*/ 2064415 w 3318614"/>
                <a:gd name="connsiteY81" fmla="*/ 3506523 h 3516844"/>
                <a:gd name="connsiteX82" fmla="*/ 2046998 w 3318614"/>
                <a:gd name="connsiteY82" fmla="*/ 3358477 h 3516844"/>
                <a:gd name="connsiteX83" fmla="*/ 1933786 w 3318614"/>
                <a:gd name="connsiteY83" fmla="*/ 3193014 h 3516844"/>
                <a:gd name="connsiteX84" fmla="*/ 1881535 w 3318614"/>
                <a:gd name="connsiteY84" fmla="*/ 3175597 h 3516844"/>
                <a:gd name="connsiteX85" fmla="*/ 1716072 w 3318614"/>
                <a:gd name="connsiteY85" fmla="*/ 3410728 h 3516844"/>
                <a:gd name="connsiteX86" fmla="*/ 1672529 w 3318614"/>
                <a:gd name="connsiteY86" fmla="*/ 3506523 h 3516844"/>
                <a:gd name="connsiteX87" fmla="*/ 1724780 w 3318614"/>
                <a:gd name="connsiteY87" fmla="*/ 3271391 h 3516844"/>
                <a:gd name="connsiteX88" fmla="*/ 1750906 w 3318614"/>
                <a:gd name="connsiteY88" fmla="*/ 3193014 h 3516844"/>
                <a:gd name="connsiteX89" fmla="*/ 1533192 w 3318614"/>
                <a:gd name="connsiteY89" fmla="*/ 3262683 h 3516844"/>
                <a:gd name="connsiteX90" fmla="*/ 1428689 w 3318614"/>
                <a:gd name="connsiteY90" fmla="*/ 3280100 h 3516844"/>
                <a:gd name="connsiteX91" fmla="*/ 1602860 w 3318614"/>
                <a:gd name="connsiteY91" fmla="*/ 3201723 h 3516844"/>
                <a:gd name="connsiteX92" fmla="*/ 1724780 w 3318614"/>
                <a:gd name="connsiteY92" fmla="*/ 3175597 h 3516844"/>
                <a:gd name="connsiteX93" fmla="*/ 1994746 w 3318614"/>
                <a:gd name="connsiteY93" fmla="*/ 2949174 h 3516844"/>
                <a:gd name="connsiteX94" fmla="*/ 2055706 w 3318614"/>
                <a:gd name="connsiteY94" fmla="*/ 2818546 h 3516844"/>
                <a:gd name="connsiteX95" fmla="*/ 1916369 w 3318614"/>
                <a:gd name="connsiteY95" fmla="*/ 2740168 h 3516844"/>
                <a:gd name="connsiteX96" fmla="*/ 1698655 w 3318614"/>
                <a:gd name="connsiteY96" fmla="*/ 2835963 h 3516844"/>
                <a:gd name="connsiteX97" fmla="*/ 1611569 w 3318614"/>
                <a:gd name="connsiteY97" fmla="*/ 3010134 h 3516844"/>
                <a:gd name="connsiteX98" fmla="*/ 1689946 w 3318614"/>
                <a:gd name="connsiteY98" fmla="*/ 3071094 h 3516844"/>
                <a:gd name="connsiteX99" fmla="*/ 1568026 w 3318614"/>
                <a:gd name="connsiteY99" fmla="*/ 3071094 h 3516844"/>
                <a:gd name="connsiteX100" fmla="*/ 1655112 w 3318614"/>
                <a:gd name="connsiteY100" fmla="*/ 2827254 h 3516844"/>
                <a:gd name="connsiteX101" fmla="*/ 1437398 w 3318614"/>
                <a:gd name="connsiteY101" fmla="*/ 2809837 h 3516844"/>
                <a:gd name="connsiteX102" fmla="*/ 1306769 w 3318614"/>
                <a:gd name="connsiteY102" fmla="*/ 2748877 h 3516844"/>
                <a:gd name="connsiteX103" fmla="*/ 1385146 w 3318614"/>
                <a:gd name="connsiteY103" fmla="*/ 2705334 h 3516844"/>
                <a:gd name="connsiteX104" fmla="*/ 1437398 w 3318614"/>
                <a:gd name="connsiteY104" fmla="*/ 2775003 h 3516844"/>
                <a:gd name="connsiteX105" fmla="*/ 1611569 w 3318614"/>
                <a:gd name="connsiteY105" fmla="*/ 2783711 h 3516844"/>
                <a:gd name="connsiteX106" fmla="*/ 1794449 w 3318614"/>
                <a:gd name="connsiteY106" fmla="*/ 2731460 h 3516844"/>
                <a:gd name="connsiteX107" fmla="*/ 1968620 w 3318614"/>
                <a:gd name="connsiteY107" fmla="*/ 2600831 h 3516844"/>
                <a:gd name="connsiteX108" fmla="*/ 1898952 w 3318614"/>
                <a:gd name="connsiteY108" fmla="*/ 2287323 h 3516844"/>
                <a:gd name="connsiteX109" fmla="*/ 1446106 w 3318614"/>
                <a:gd name="connsiteY109" fmla="*/ 1677723 h 3516844"/>
                <a:gd name="connsiteX110" fmla="*/ 1074097 w 3318614"/>
                <a:gd name="connsiteY110" fmla="*/ 1193603 h 3516844"/>
                <a:gd name="connsiteX111" fmla="*/ 916192 w 3318614"/>
                <a:gd name="connsiteY111" fmla="*/ 1006519 h 3516844"/>
                <a:gd name="connsiteX112" fmla="*/ 644918 w 3318614"/>
                <a:gd name="connsiteY112" fmla="*/ 1041997 h 3516844"/>
                <a:gd name="connsiteX113" fmla="*/ 296575 w 3318614"/>
                <a:gd name="connsiteY113" fmla="*/ 1120374 h 3516844"/>
                <a:gd name="connsiteX114" fmla="*/ 483 w 3318614"/>
                <a:gd name="connsiteY114" fmla="*/ 1102957 h 3516844"/>
                <a:gd name="connsiteX115" fmla="*/ 235615 w 3318614"/>
                <a:gd name="connsiteY115" fmla="*/ 1094248 h 3516844"/>
                <a:gd name="connsiteX116" fmla="*/ 557832 w 3318614"/>
                <a:gd name="connsiteY116" fmla="*/ 1024580 h 3516844"/>
                <a:gd name="connsiteX117" fmla="*/ 688460 w 3318614"/>
                <a:gd name="connsiteY117" fmla="*/ 998454 h 3516844"/>
                <a:gd name="connsiteX118" fmla="*/ 392369 w 3318614"/>
                <a:gd name="connsiteY118" fmla="*/ 885243 h 3516844"/>
                <a:gd name="connsiteX119" fmla="*/ 244323 w 3318614"/>
                <a:gd name="connsiteY119" fmla="*/ 745906 h 3516844"/>
                <a:gd name="connsiteX120" fmla="*/ 165946 w 3318614"/>
                <a:gd name="connsiteY120" fmla="*/ 493357 h 3516844"/>
                <a:gd name="connsiteX121" fmla="*/ 279158 w 3318614"/>
                <a:gd name="connsiteY121" fmla="*/ 676237 h 3516844"/>
                <a:gd name="connsiteX122" fmla="*/ 374952 w 3318614"/>
                <a:gd name="connsiteY122" fmla="*/ 850408 h 3516844"/>
                <a:gd name="connsiteX123" fmla="*/ 679752 w 3318614"/>
                <a:gd name="connsiteY123" fmla="*/ 928786 h 3516844"/>
                <a:gd name="connsiteX124" fmla="*/ 766838 w 3318614"/>
                <a:gd name="connsiteY124" fmla="*/ 867826 h 3516844"/>
                <a:gd name="connsiteX125" fmla="*/ 618792 w 3318614"/>
                <a:gd name="connsiteY125" fmla="*/ 484648 h 3516844"/>
                <a:gd name="connsiteX126" fmla="*/ 507165 w 3318614"/>
                <a:gd name="connsiteY126" fmla="*/ 267590 h 3516844"/>
                <a:gd name="connsiteX127" fmla="*/ 538603 w 3318614"/>
                <a:gd name="connsiteY127" fmla="*/ 29421 h 3516844"/>
                <a:gd name="connsiteX128" fmla="*/ 609600 w 3318614"/>
                <a:gd name="connsiteY128" fmla="*/ 290030 h 3516844"/>
                <a:gd name="connsiteX129" fmla="*/ 771492 w 3318614"/>
                <a:gd name="connsiteY129" fmla="*/ 646063 h 3516844"/>
                <a:gd name="connsiteX130" fmla="*/ 839345 w 3318614"/>
                <a:gd name="connsiteY130" fmla="*/ 1033 h 3516844"/>
                <a:gd name="connsiteX0" fmla="*/ 1225325 w 3318614"/>
                <a:gd name="connsiteY0" fmla="*/ 179756 h 3516644"/>
                <a:gd name="connsiteX1" fmla="*/ 1091879 w 3318614"/>
                <a:gd name="connsiteY1" fmla="*/ 956200 h 3516644"/>
                <a:gd name="connsiteX2" fmla="*/ 1779263 w 3318614"/>
                <a:gd name="connsiteY2" fmla="*/ 2024056 h 3516644"/>
                <a:gd name="connsiteX3" fmla="*/ 2064415 w 3318614"/>
                <a:gd name="connsiteY3" fmla="*/ 2304540 h 3516644"/>
                <a:gd name="connsiteX4" fmla="*/ 2290838 w 3318614"/>
                <a:gd name="connsiteY4" fmla="*/ 2226163 h 3516644"/>
                <a:gd name="connsiteX5" fmla="*/ 2473718 w 3318614"/>
                <a:gd name="connsiteY5" fmla="*/ 2069408 h 3516644"/>
                <a:gd name="connsiteX6" fmla="*/ 2508552 w 3318614"/>
                <a:gd name="connsiteY6" fmla="*/ 1747191 h 3516644"/>
                <a:gd name="connsiteX7" fmla="*/ 2543386 w 3318614"/>
                <a:gd name="connsiteY7" fmla="*/ 2008448 h 3516644"/>
                <a:gd name="connsiteX8" fmla="*/ 2508552 w 3318614"/>
                <a:gd name="connsiteY8" fmla="*/ 2112951 h 3516644"/>
                <a:gd name="connsiteX9" fmla="*/ 2752392 w 3318614"/>
                <a:gd name="connsiteY9" fmla="*/ 1938780 h 3516644"/>
                <a:gd name="connsiteX10" fmla="*/ 2839478 w 3318614"/>
                <a:gd name="connsiteY10" fmla="*/ 1869111 h 3516644"/>
                <a:gd name="connsiteX11" fmla="*/ 2717558 w 3318614"/>
                <a:gd name="connsiteY11" fmla="*/ 2043283 h 3516644"/>
                <a:gd name="connsiteX12" fmla="*/ 2665306 w 3318614"/>
                <a:gd name="connsiteY12" fmla="*/ 2086826 h 3516644"/>
                <a:gd name="connsiteX13" fmla="*/ 2848186 w 3318614"/>
                <a:gd name="connsiteY13" fmla="*/ 2017157 h 3516644"/>
                <a:gd name="connsiteX14" fmla="*/ 2874312 w 3318614"/>
                <a:gd name="connsiteY14" fmla="*/ 1999740 h 3516644"/>
                <a:gd name="connsiteX15" fmla="*/ 2769809 w 3318614"/>
                <a:gd name="connsiteY15" fmla="*/ 2086826 h 3516644"/>
                <a:gd name="connsiteX16" fmla="*/ 2595638 w 3318614"/>
                <a:gd name="connsiteY16" fmla="*/ 2112951 h 3516644"/>
                <a:gd name="connsiteX17" fmla="*/ 2404049 w 3318614"/>
                <a:gd name="connsiteY17" fmla="*/ 2243580 h 3516644"/>
                <a:gd name="connsiteX18" fmla="*/ 2421466 w 3318614"/>
                <a:gd name="connsiteY18" fmla="*/ 2417751 h 3516644"/>
                <a:gd name="connsiteX19" fmla="*/ 2552095 w 3318614"/>
                <a:gd name="connsiteY19" fmla="*/ 2461294 h 3516644"/>
                <a:gd name="connsiteX20" fmla="*/ 2726266 w 3318614"/>
                <a:gd name="connsiteY20" fmla="*/ 2391626 h 3516644"/>
                <a:gd name="connsiteX21" fmla="*/ 2856895 w 3318614"/>
                <a:gd name="connsiteY21" fmla="*/ 2382917 h 3516644"/>
                <a:gd name="connsiteX22" fmla="*/ 2891729 w 3318614"/>
                <a:gd name="connsiteY22" fmla="*/ 2269706 h 3516644"/>
                <a:gd name="connsiteX23" fmla="*/ 2883020 w 3318614"/>
                <a:gd name="connsiteY23" fmla="*/ 2104243 h 3516644"/>
                <a:gd name="connsiteX24" fmla="*/ 3048483 w 3318614"/>
                <a:gd name="connsiteY24" fmla="*/ 2025866 h 3516644"/>
                <a:gd name="connsiteX25" fmla="*/ 2926563 w 3318614"/>
                <a:gd name="connsiteY25" fmla="*/ 2112951 h 3516644"/>
                <a:gd name="connsiteX26" fmla="*/ 2917855 w 3318614"/>
                <a:gd name="connsiteY26" fmla="*/ 2200037 h 3516644"/>
                <a:gd name="connsiteX27" fmla="*/ 2935272 w 3318614"/>
                <a:gd name="connsiteY27" fmla="*/ 2348083 h 3516644"/>
                <a:gd name="connsiteX28" fmla="*/ 2943980 w 3318614"/>
                <a:gd name="connsiteY28" fmla="*/ 2391626 h 3516644"/>
                <a:gd name="connsiteX29" fmla="*/ 3046427 w 3318614"/>
                <a:gd name="connsiteY29" fmla="*/ 2325674 h 3516644"/>
                <a:gd name="connsiteX30" fmla="*/ 3074609 w 3318614"/>
                <a:gd name="connsiteY30" fmla="*/ 2165203 h 3516644"/>
                <a:gd name="connsiteX31" fmla="*/ 3092026 w 3318614"/>
                <a:gd name="connsiteY31" fmla="*/ 2374208 h 3516644"/>
                <a:gd name="connsiteX32" fmla="*/ 3013649 w 3318614"/>
                <a:gd name="connsiteY32" fmla="*/ 2452586 h 3516644"/>
                <a:gd name="connsiteX33" fmla="*/ 2752392 w 3318614"/>
                <a:gd name="connsiteY33" fmla="*/ 2417751 h 3516644"/>
                <a:gd name="connsiteX34" fmla="*/ 2560803 w 3318614"/>
                <a:gd name="connsiteY34" fmla="*/ 2574506 h 3516644"/>
                <a:gd name="connsiteX35" fmla="*/ 2595638 w 3318614"/>
                <a:gd name="connsiteY35" fmla="*/ 2696426 h 3516644"/>
                <a:gd name="connsiteX36" fmla="*/ 2743683 w 3318614"/>
                <a:gd name="connsiteY36" fmla="*/ 2783511 h 3516644"/>
                <a:gd name="connsiteX37" fmla="*/ 2856895 w 3318614"/>
                <a:gd name="connsiteY37" fmla="*/ 2757386 h 3516644"/>
                <a:gd name="connsiteX38" fmla="*/ 3022358 w 3318614"/>
                <a:gd name="connsiteY38" fmla="*/ 2618048 h 3516644"/>
                <a:gd name="connsiteX39" fmla="*/ 3118152 w 3318614"/>
                <a:gd name="connsiteY39" fmla="*/ 2539671 h 3516644"/>
                <a:gd name="connsiteX40" fmla="*/ 3205238 w 3318614"/>
                <a:gd name="connsiteY40" fmla="*/ 2600631 h 3516644"/>
                <a:gd name="connsiteX41" fmla="*/ 3109443 w 3318614"/>
                <a:gd name="connsiteY41" fmla="*/ 2591923 h 3516644"/>
                <a:gd name="connsiteX42" fmla="*/ 3004940 w 3318614"/>
                <a:gd name="connsiteY42" fmla="*/ 2731260 h 3516644"/>
                <a:gd name="connsiteX43" fmla="*/ 3187820 w 3318614"/>
                <a:gd name="connsiteY43" fmla="*/ 2731260 h 3516644"/>
                <a:gd name="connsiteX44" fmla="*/ 3318449 w 3318614"/>
                <a:gd name="connsiteY44" fmla="*/ 2783511 h 3516644"/>
                <a:gd name="connsiteX45" fmla="*/ 3161695 w 3318614"/>
                <a:gd name="connsiteY45" fmla="*/ 2766094 h 3516644"/>
                <a:gd name="connsiteX46" fmla="*/ 2909146 w 3318614"/>
                <a:gd name="connsiteY46" fmla="*/ 2827054 h 3516644"/>
                <a:gd name="connsiteX47" fmla="*/ 2952689 w 3318614"/>
                <a:gd name="connsiteY47" fmla="*/ 2827054 h 3516644"/>
                <a:gd name="connsiteX48" fmla="*/ 3085889 w 3318614"/>
                <a:gd name="connsiteY48" fmla="*/ 2972300 h 3516644"/>
                <a:gd name="connsiteX49" fmla="*/ 3013649 w 3318614"/>
                <a:gd name="connsiteY49" fmla="*/ 3131854 h 3516644"/>
                <a:gd name="connsiteX50" fmla="*/ 2999167 w 3318614"/>
                <a:gd name="connsiteY50" fmla="*/ 2994177 h 3516644"/>
                <a:gd name="connsiteX51" fmla="*/ 2813352 w 3318614"/>
                <a:gd name="connsiteY51" fmla="*/ 2818346 h 3516644"/>
                <a:gd name="connsiteX52" fmla="*/ 2726266 w 3318614"/>
                <a:gd name="connsiteY52" fmla="*/ 2809637 h 3516644"/>
                <a:gd name="connsiteX53" fmla="*/ 2848186 w 3318614"/>
                <a:gd name="connsiteY53" fmla="*/ 3009934 h 3516644"/>
                <a:gd name="connsiteX54" fmla="*/ 2943980 w 3318614"/>
                <a:gd name="connsiteY54" fmla="*/ 3097020 h 3516644"/>
                <a:gd name="connsiteX55" fmla="*/ 2978815 w 3318614"/>
                <a:gd name="connsiteY55" fmla="*/ 3053477 h 3516644"/>
                <a:gd name="connsiteX56" fmla="*/ 2961398 w 3318614"/>
                <a:gd name="connsiteY56" fmla="*/ 3157980 h 3516644"/>
                <a:gd name="connsiteX57" fmla="*/ 2769809 w 3318614"/>
                <a:gd name="connsiteY57" fmla="*/ 3070894 h 3516644"/>
                <a:gd name="connsiteX58" fmla="*/ 2656598 w 3318614"/>
                <a:gd name="connsiteY58" fmla="*/ 2844471 h 3516644"/>
                <a:gd name="connsiteX59" fmla="*/ 2491135 w 3318614"/>
                <a:gd name="connsiteY59" fmla="*/ 2800928 h 3516644"/>
                <a:gd name="connsiteX60" fmla="*/ 2386632 w 3318614"/>
                <a:gd name="connsiteY60" fmla="*/ 2888014 h 3516644"/>
                <a:gd name="connsiteX61" fmla="*/ 2412758 w 3318614"/>
                <a:gd name="connsiteY61" fmla="*/ 3070894 h 3516644"/>
                <a:gd name="connsiteX62" fmla="*/ 2525969 w 3318614"/>
                <a:gd name="connsiteY62" fmla="*/ 3218940 h 3516644"/>
                <a:gd name="connsiteX63" fmla="*/ 2900438 w 3318614"/>
                <a:gd name="connsiteY63" fmla="*/ 3427946 h 3516644"/>
                <a:gd name="connsiteX64" fmla="*/ 2543386 w 3318614"/>
                <a:gd name="connsiteY64" fmla="*/ 3288608 h 3516644"/>
                <a:gd name="connsiteX65" fmla="*/ 2499843 w 3318614"/>
                <a:gd name="connsiteY65" fmla="*/ 3375694 h 3516644"/>
                <a:gd name="connsiteX66" fmla="*/ 2534678 w 3318614"/>
                <a:gd name="connsiteY66" fmla="*/ 3480197 h 3516644"/>
                <a:gd name="connsiteX67" fmla="*/ 2639180 w 3318614"/>
                <a:gd name="connsiteY67" fmla="*/ 3515031 h 3516644"/>
                <a:gd name="connsiteX68" fmla="*/ 2482426 w 3318614"/>
                <a:gd name="connsiteY68" fmla="*/ 3488906 h 3516644"/>
                <a:gd name="connsiteX69" fmla="*/ 2473718 w 3318614"/>
                <a:gd name="connsiteY69" fmla="*/ 3306026 h 3516644"/>
                <a:gd name="connsiteX70" fmla="*/ 2386632 w 3318614"/>
                <a:gd name="connsiteY70" fmla="*/ 3131854 h 3516644"/>
                <a:gd name="connsiteX71" fmla="*/ 2316963 w 3318614"/>
                <a:gd name="connsiteY71" fmla="*/ 3297317 h 3516644"/>
                <a:gd name="connsiteX72" fmla="*/ 2238586 w 3318614"/>
                <a:gd name="connsiteY72" fmla="*/ 3419237 h 3516644"/>
                <a:gd name="connsiteX73" fmla="*/ 2290838 w 3318614"/>
                <a:gd name="connsiteY73" fmla="*/ 3497614 h 3516644"/>
                <a:gd name="connsiteX74" fmla="*/ 2195043 w 3318614"/>
                <a:gd name="connsiteY74" fmla="*/ 3410528 h 3516644"/>
                <a:gd name="connsiteX75" fmla="*/ 2325672 w 3318614"/>
                <a:gd name="connsiteY75" fmla="*/ 3184106 h 3516644"/>
                <a:gd name="connsiteX76" fmla="*/ 2290838 w 3318614"/>
                <a:gd name="connsiteY76" fmla="*/ 2931557 h 3516644"/>
                <a:gd name="connsiteX77" fmla="*/ 2142792 w 3318614"/>
                <a:gd name="connsiteY77" fmla="*/ 2914140 h 3516644"/>
                <a:gd name="connsiteX78" fmla="*/ 1942495 w 3318614"/>
                <a:gd name="connsiteY78" fmla="*/ 3079603 h 3516644"/>
                <a:gd name="connsiteX79" fmla="*/ 1994746 w 3318614"/>
                <a:gd name="connsiteY79" fmla="*/ 3279900 h 3516644"/>
                <a:gd name="connsiteX80" fmla="*/ 2090540 w 3318614"/>
                <a:gd name="connsiteY80" fmla="*/ 3393111 h 3516644"/>
                <a:gd name="connsiteX81" fmla="*/ 2064415 w 3318614"/>
                <a:gd name="connsiteY81" fmla="*/ 3506323 h 3516644"/>
                <a:gd name="connsiteX82" fmla="*/ 2046998 w 3318614"/>
                <a:gd name="connsiteY82" fmla="*/ 3358277 h 3516644"/>
                <a:gd name="connsiteX83" fmla="*/ 1933786 w 3318614"/>
                <a:gd name="connsiteY83" fmla="*/ 3192814 h 3516644"/>
                <a:gd name="connsiteX84" fmla="*/ 1881535 w 3318614"/>
                <a:gd name="connsiteY84" fmla="*/ 3175397 h 3516644"/>
                <a:gd name="connsiteX85" fmla="*/ 1716072 w 3318614"/>
                <a:gd name="connsiteY85" fmla="*/ 3410528 h 3516644"/>
                <a:gd name="connsiteX86" fmla="*/ 1672529 w 3318614"/>
                <a:gd name="connsiteY86" fmla="*/ 3506323 h 3516644"/>
                <a:gd name="connsiteX87" fmla="*/ 1724780 w 3318614"/>
                <a:gd name="connsiteY87" fmla="*/ 3271191 h 3516644"/>
                <a:gd name="connsiteX88" fmla="*/ 1750906 w 3318614"/>
                <a:gd name="connsiteY88" fmla="*/ 3192814 h 3516644"/>
                <a:gd name="connsiteX89" fmla="*/ 1533192 w 3318614"/>
                <a:gd name="connsiteY89" fmla="*/ 3262483 h 3516644"/>
                <a:gd name="connsiteX90" fmla="*/ 1428689 w 3318614"/>
                <a:gd name="connsiteY90" fmla="*/ 3279900 h 3516644"/>
                <a:gd name="connsiteX91" fmla="*/ 1602860 w 3318614"/>
                <a:gd name="connsiteY91" fmla="*/ 3201523 h 3516644"/>
                <a:gd name="connsiteX92" fmla="*/ 1724780 w 3318614"/>
                <a:gd name="connsiteY92" fmla="*/ 3175397 h 3516644"/>
                <a:gd name="connsiteX93" fmla="*/ 1994746 w 3318614"/>
                <a:gd name="connsiteY93" fmla="*/ 2948974 h 3516644"/>
                <a:gd name="connsiteX94" fmla="*/ 2055706 w 3318614"/>
                <a:gd name="connsiteY94" fmla="*/ 2818346 h 3516644"/>
                <a:gd name="connsiteX95" fmla="*/ 1916369 w 3318614"/>
                <a:gd name="connsiteY95" fmla="*/ 2739968 h 3516644"/>
                <a:gd name="connsiteX96" fmla="*/ 1698655 w 3318614"/>
                <a:gd name="connsiteY96" fmla="*/ 2835763 h 3516644"/>
                <a:gd name="connsiteX97" fmla="*/ 1611569 w 3318614"/>
                <a:gd name="connsiteY97" fmla="*/ 3009934 h 3516644"/>
                <a:gd name="connsiteX98" fmla="*/ 1689946 w 3318614"/>
                <a:gd name="connsiteY98" fmla="*/ 3070894 h 3516644"/>
                <a:gd name="connsiteX99" fmla="*/ 1568026 w 3318614"/>
                <a:gd name="connsiteY99" fmla="*/ 3070894 h 3516644"/>
                <a:gd name="connsiteX100" fmla="*/ 1655112 w 3318614"/>
                <a:gd name="connsiteY100" fmla="*/ 2827054 h 3516644"/>
                <a:gd name="connsiteX101" fmla="*/ 1437398 w 3318614"/>
                <a:gd name="connsiteY101" fmla="*/ 2809637 h 3516644"/>
                <a:gd name="connsiteX102" fmla="*/ 1306769 w 3318614"/>
                <a:gd name="connsiteY102" fmla="*/ 2748677 h 3516644"/>
                <a:gd name="connsiteX103" fmla="*/ 1385146 w 3318614"/>
                <a:gd name="connsiteY103" fmla="*/ 2705134 h 3516644"/>
                <a:gd name="connsiteX104" fmla="*/ 1437398 w 3318614"/>
                <a:gd name="connsiteY104" fmla="*/ 2774803 h 3516644"/>
                <a:gd name="connsiteX105" fmla="*/ 1611569 w 3318614"/>
                <a:gd name="connsiteY105" fmla="*/ 2783511 h 3516644"/>
                <a:gd name="connsiteX106" fmla="*/ 1794449 w 3318614"/>
                <a:gd name="connsiteY106" fmla="*/ 2731260 h 3516644"/>
                <a:gd name="connsiteX107" fmla="*/ 1968620 w 3318614"/>
                <a:gd name="connsiteY107" fmla="*/ 2600631 h 3516644"/>
                <a:gd name="connsiteX108" fmla="*/ 1898952 w 3318614"/>
                <a:gd name="connsiteY108" fmla="*/ 2287123 h 3516644"/>
                <a:gd name="connsiteX109" fmla="*/ 1446106 w 3318614"/>
                <a:gd name="connsiteY109" fmla="*/ 1677523 h 3516644"/>
                <a:gd name="connsiteX110" fmla="*/ 1074097 w 3318614"/>
                <a:gd name="connsiteY110" fmla="*/ 1193403 h 3516644"/>
                <a:gd name="connsiteX111" fmla="*/ 916192 w 3318614"/>
                <a:gd name="connsiteY111" fmla="*/ 1006319 h 3516644"/>
                <a:gd name="connsiteX112" fmla="*/ 644918 w 3318614"/>
                <a:gd name="connsiteY112" fmla="*/ 1041797 h 3516644"/>
                <a:gd name="connsiteX113" fmla="*/ 296575 w 3318614"/>
                <a:gd name="connsiteY113" fmla="*/ 1120174 h 3516644"/>
                <a:gd name="connsiteX114" fmla="*/ 483 w 3318614"/>
                <a:gd name="connsiteY114" fmla="*/ 1102757 h 3516644"/>
                <a:gd name="connsiteX115" fmla="*/ 235615 w 3318614"/>
                <a:gd name="connsiteY115" fmla="*/ 1094048 h 3516644"/>
                <a:gd name="connsiteX116" fmla="*/ 557832 w 3318614"/>
                <a:gd name="connsiteY116" fmla="*/ 1024380 h 3516644"/>
                <a:gd name="connsiteX117" fmla="*/ 688460 w 3318614"/>
                <a:gd name="connsiteY117" fmla="*/ 998254 h 3516644"/>
                <a:gd name="connsiteX118" fmla="*/ 392369 w 3318614"/>
                <a:gd name="connsiteY118" fmla="*/ 885043 h 3516644"/>
                <a:gd name="connsiteX119" fmla="*/ 244323 w 3318614"/>
                <a:gd name="connsiteY119" fmla="*/ 745706 h 3516644"/>
                <a:gd name="connsiteX120" fmla="*/ 165946 w 3318614"/>
                <a:gd name="connsiteY120" fmla="*/ 493157 h 3516644"/>
                <a:gd name="connsiteX121" fmla="*/ 279158 w 3318614"/>
                <a:gd name="connsiteY121" fmla="*/ 676037 h 3516644"/>
                <a:gd name="connsiteX122" fmla="*/ 374952 w 3318614"/>
                <a:gd name="connsiteY122" fmla="*/ 850208 h 3516644"/>
                <a:gd name="connsiteX123" fmla="*/ 679752 w 3318614"/>
                <a:gd name="connsiteY123" fmla="*/ 928586 h 3516644"/>
                <a:gd name="connsiteX124" fmla="*/ 766838 w 3318614"/>
                <a:gd name="connsiteY124" fmla="*/ 867626 h 3516644"/>
                <a:gd name="connsiteX125" fmla="*/ 618792 w 3318614"/>
                <a:gd name="connsiteY125" fmla="*/ 484448 h 3516644"/>
                <a:gd name="connsiteX126" fmla="*/ 507165 w 3318614"/>
                <a:gd name="connsiteY126" fmla="*/ 267390 h 3516644"/>
                <a:gd name="connsiteX127" fmla="*/ 538603 w 3318614"/>
                <a:gd name="connsiteY127" fmla="*/ 29221 h 3516644"/>
                <a:gd name="connsiteX128" fmla="*/ 609600 w 3318614"/>
                <a:gd name="connsiteY128" fmla="*/ 289830 h 3516644"/>
                <a:gd name="connsiteX129" fmla="*/ 878364 w 3318614"/>
                <a:gd name="connsiteY129" fmla="*/ 837332 h 3516644"/>
                <a:gd name="connsiteX130" fmla="*/ 839345 w 3318614"/>
                <a:gd name="connsiteY130" fmla="*/ 833 h 3516644"/>
                <a:gd name="connsiteX0" fmla="*/ 1225325 w 3318614"/>
                <a:gd name="connsiteY0" fmla="*/ 178923 h 3515811"/>
                <a:gd name="connsiteX1" fmla="*/ 1091879 w 3318614"/>
                <a:gd name="connsiteY1" fmla="*/ 955367 h 3515811"/>
                <a:gd name="connsiteX2" fmla="*/ 1779263 w 3318614"/>
                <a:gd name="connsiteY2" fmla="*/ 2023223 h 3515811"/>
                <a:gd name="connsiteX3" fmla="*/ 2064415 w 3318614"/>
                <a:gd name="connsiteY3" fmla="*/ 2303707 h 3515811"/>
                <a:gd name="connsiteX4" fmla="*/ 2290838 w 3318614"/>
                <a:gd name="connsiteY4" fmla="*/ 2225330 h 3515811"/>
                <a:gd name="connsiteX5" fmla="*/ 2473718 w 3318614"/>
                <a:gd name="connsiteY5" fmla="*/ 2068575 h 3515811"/>
                <a:gd name="connsiteX6" fmla="*/ 2508552 w 3318614"/>
                <a:gd name="connsiteY6" fmla="*/ 1746358 h 3515811"/>
                <a:gd name="connsiteX7" fmla="*/ 2543386 w 3318614"/>
                <a:gd name="connsiteY7" fmla="*/ 2007615 h 3515811"/>
                <a:gd name="connsiteX8" fmla="*/ 2508552 w 3318614"/>
                <a:gd name="connsiteY8" fmla="*/ 2112118 h 3515811"/>
                <a:gd name="connsiteX9" fmla="*/ 2752392 w 3318614"/>
                <a:gd name="connsiteY9" fmla="*/ 1937947 h 3515811"/>
                <a:gd name="connsiteX10" fmla="*/ 2839478 w 3318614"/>
                <a:gd name="connsiteY10" fmla="*/ 1868278 h 3515811"/>
                <a:gd name="connsiteX11" fmla="*/ 2717558 w 3318614"/>
                <a:gd name="connsiteY11" fmla="*/ 2042450 h 3515811"/>
                <a:gd name="connsiteX12" fmla="*/ 2665306 w 3318614"/>
                <a:gd name="connsiteY12" fmla="*/ 2085993 h 3515811"/>
                <a:gd name="connsiteX13" fmla="*/ 2848186 w 3318614"/>
                <a:gd name="connsiteY13" fmla="*/ 2016324 h 3515811"/>
                <a:gd name="connsiteX14" fmla="*/ 2874312 w 3318614"/>
                <a:gd name="connsiteY14" fmla="*/ 1998907 h 3515811"/>
                <a:gd name="connsiteX15" fmla="*/ 2769809 w 3318614"/>
                <a:gd name="connsiteY15" fmla="*/ 2085993 h 3515811"/>
                <a:gd name="connsiteX16" fmla="*/ 2595638 w 3318614"/>
                <a:gd name="connsiteY16" fmla="*/ 2112118 h 3515811"/>
                <a:gd name="connsiteX17" fmla="*/ 2404049 w 3318614"/>
                <a:gd name="connsiteY17" fmla="*/ 2242747 h 3515811"/>
                <a:gd name="connsiteX18" fmla="*/ 2421466 w 3318614"/>
                <a:gd name="connsiteY18" fmla="*/ 2416918 h 3515811"/>
                <a:gd name="connsiteX19" fmla="*/ 2552095 w 3318614"/>
                <a:gd name="connsiteY19" fmla="*/ 2460461 h 3515811"/>
                <a:gd name="connsiteX20" fmla="*/ 2726266 w 3318614"/>
                <a:gd name="connsiteY20" fmla="*/ 2390793 h 3515811"/>
                <a:gd name="connsiteX21" fmla="*/ 2856895 w 3318614"/>
                <a:gd name="connsiteY21" fmla="*/ 2382084 h 3515811"/>
                <a:gd name="connsiteX22" fmla="*/ 2891729 w 3318614"/>
                <a:gd name="connsiteY22" fmla="*/ 2268873 h 3515811"/>
                <a:gd name="connsiteX23" fmla="*/ 2883020 w 3318614"/>
                <a:gd name="connsiteY23" fmla="*/ 2103410 h 3515811"/>
                <a:gd name="connsiteX24" fmla="*/ 3048483 w 3318614"/>
                <a:gd name="connsiteY24" fmla="*/ 2025033 h 3515811"/>
                <a:gd name="connsiteX25" fmla="*/ 2926563 w 3318614"/>
                <a:gd name="connsiteY25" fmla="*/ 2112118 h 3515811"/>
                <a:gd name="connsiteX26" fmla="*/ 2917855 w 3318614"/>
                <a:gd name="connsiteY26" fmla="*/ 2199204 h 3515811"/>
                <a:gd name="connsiteX27" fmla="*/ 2935272 w 3318614"/>
                <a:gd name="connsiteY27" fmla="*/ 2347250 h 3515811"/>
                <a:gd name="connsiteX28" fmla="*/ 2943980 w 3318614"/>
                <a:gd name="connsiteY28" fmla="*/ 2390793 h 3515811"/>
                <a:gd name="connsiteX29" fmla="*/ 3046427 w 3318614"/>
                <a:gd name="connsiteY29" fmla="*/ 2324841 h 3515811"/>
                <a:gd name="connsiteX30" fmla="*/ 3074609 w 3318614"/>
                <a:gd name="connsiteY30" fmla="*/ 2164370 h 3515811"/>
                <a:gd name="connsiteX31" fmla="*/ 3092026 w 3318614"/>
                <a:gd name="connsiteY31" fmla="*/ 2373375 h 3515811"/>
                <a:gd name="connsiteX32" fmla="*/ 3013649 w 3318614"/>
                <a:gd name="connsiteY32" fmla="*/ 2451753 h 3515811"/>
                <a:gd name="connsiteX33" fmla="*/ 2752392 w 3318614"/>
                <a:gd name="connsiteY33" fmla="*/ 2416918 h 3515811"/>
                <a:gd name="connsiteX34" fmla="*/ 2560803 w 3318614"/>
                <a:gd name="connsiteY34" fmla="*/ 2573673 h 3515811"/>
                <a:gd name="connsiteX35" fmla="*/ 2595638 w 3318614"/>
                <a:gd name="connsiteY35" fmla="*/ 2695593 h 3515811"/>
                <a:gd name="connsiteX36" fmla="*/ 2743683 w 3318614"/>
                <a:gd name="connsiteY36" fmla="*/ 2782678 h 3515811"/>
                <a:gd name="connsiteX37" fmla="*/ 2856895 w 3318614"/>
                <a:gd name="connsiteY37" fmla="*/ 2756553 h 3515811"/>
                <a:gd name="connsiteX38" fmla="*/ 3022358 w 3318614"/>
                <a:gd name="connsiteY38" fmla="*/ 2617215 h 3515811"/>
                <a:gd name="connsiteX39" fmla="*/ 3118152 w 3318614"/>
                <a:gd name="connsiteY39" fmla="*/ 2538838 h 3515811"/>
                <a:gd name="connsiteX40" fmla="*/ 3205238 w 3318614"/>
                <a:gd name="connsiteY40" fmla="*/ 2599798 h 3515811"/>
                <a:gd name="connsiteX41" fmla="*/ 3109443 w 3318614"/>
                <a:gd name="connsiteY41" fmla="*/ 2591090 h 3515811"/>
                <a:gd name="connsiteX42" fmla="*/ 3004940 w 3318614"/>
                <a:gd name="connsiteY42" fmla="*/ 2730427 h 3515811"/>
                <a:gd name="connsiteX43" fmla="*/ 3187820 w 3318614"/>
                <a:gd name="connsiteY43" fmla="*/ 2730427 h 3515811"/>
                <a:gd name="connsiteX44" fmla="*/ 3318449 w 3318614"/>
                <a:gd name="connsiteY44" fmla="*/ 2782678 h 3515811"/>
                <a:gd name="connsiteX45" fmla="*/ 3161695 w 3318614"/>
                <a:gd name="connsiteY45" fmla="*/ 2765261 h 3515811"/>
                <a:gd name="connsiteX46" fmla="*/ 2909146 w 3318614"/>
                <a:gd name="connsiteY46" fmla="*/ 2826221 h 3515811"/>
                <a:gd name="connsiteX47" fmla="*/ 2952689 w 3318614"/>
                <a:gd name="connsiteY47" fmla="*/ 2826221 h 3515811"/>
                <a:gd name="connsiteX48" fmla="*/ 3085889 w 3318614"/>
                <a:gd name="connsiteY48" fmla="*/ 2971467 h 3515811"/>
                <a:gd name="connsiteX49" fmla="*/ 3013649 w 3318614"/>
                <a:gd name="connsiteY49" fmla="*/ 3131021 h 3515811"/>
                <a:gd name="connsiteX50" fmla="*/ 2999167 w 3318614"/>
                <a:gd name="connsiteY50" fmla="*/ 2993344 h 3515811"/>
                <a:gd name="connsiteX51" fmla="*/ 2813352 w 3318614"/>
                <a:gd name="connsiteY51" fmla="*/ 2817513 h 3515811"/>
                <a:gd name="connsiteX52" fmla="*/ 2726266 w 3318614"/>
                <a:gd name="connsiteY52" fmla="*/ 2808804 h 3515811"/>
                <a:gd name="connsiteX53" fmla="*/ 2848186 w 3318614"/>
                <a:gd name="connsiteY53" fmla="*/ 3009101 h 3515811"/>
                <a:gd name="connsiteX54" fmla="*/ 2943980 w 3318614"/>
                <a:gd name="connsiteY54" fmla="*/ 3096187 h 3515811"/>
                <a:gd name="connsiteX55" fmla="*/ 2978815 w 3318614"/>
                <a:gd name="connsiteY55" fmla="*/ 3052644 h 3515811"/>
                <a:gd name="connsiteX56" fmla="*/ 2961398 w 3318614"/>
                <a:gd name="connsiteY56" fmla="*/ 3157147 h 3515811"/>
                <a:gd name="connsiteX57" fmla="*/ 2769809 w 3318614"/>
                <a:gd name="connsiteY57" fmla="*/ 3070061 h 3515811"/>
                <a:gd name="connsiteX58" fmla="*/ 2656598 w 3318614"/>
                <a:gd name="connsiteY58" fmla="*/ 2843638 h 3515811"/>
                <a:gd name="connsiteX59" fmla="*/ 2491135 w 3318614"/>
                <a:gd name="connsiteY59" fmla="*/ 2800095 h 3515811"/>
                <a:gd name="connsiteX60" fmla="*/ 2386632 w 3318614"/>
                <a:gd name="connsiteY60" fmla="*/ 2887181 h 3515811"/>
                <a:gd name="connsiteX61" fmla="*/ 2412758 w 3318614"/>
                <a:gd name="connsiteY61" fmla="*/ 3070061 h 3515811"/>
                <a:gd name="connsiteX62" fmla="*/ 2525969 w 3318614"/>
                <a:gd name="connsiteY62" fmla="*/ 3218107 h 3515811"/>
                <a:gd name="connsiteX63" fmla="*/ 2900438 w 3318614"/>
                <a:gd name="connsiteY63" fmla="*/ 3427113 h 3515811"/>
                <a:gd name="connsiteX64" fmla="*/ 2543386 w 3318614"/>
                <a:gd name="connsiteY64" fmla="*/ 3287775 h 3515811"/>
                <a:gd name="connsiteX65" fmla="*/ 2499843 w 3318614"/>
                <a:gd name="connsiteY65" fmla="*/ 3374861 h 3515811"/>
                <a:gd name="connsiteX66" fmla="*/ 2534678 w 3318614"/>
                <a:gd name="connsiteY66" fmla="*/ 3479364 h 3515811"/>
                <a:gd name="connsiteX67" fmla="*/ 2639180 w 3318614"/>
                <a:gd name="connsiteY67" fmla="*/ 3514198 h 3515811"/>
                <a:gd name="connsiteX68" fmla="*/ 2482426 w 3318614"/>
                <a:gd name="connsiteY68" fmla="*/ 3488073 h 3515811"/>
                <a:gd name="connsiteX69" fmla="*/ 2473718 w 3318614"/>
                <a:gd name="connsiteY69" fmla="*/ 3305193 h 3515811"/>
                <a:gd name="connsiteX70" fmla="*/ 2386632 w 3318614"/>
                <a:gd name="connsiteY70" fmla="*/ 3131021 h 3515811"/>
                <a:gd name="connsiteX71" fmla="*/ 2316963 w 3318614"/>
                <a:gd name="connsiteY71" fmla="*/ 3296484 h 3515811"/>
                <a:gd name="connsiteX72" fmla="*/ 2238586 w 3318614"/>
                <a:gd name="connsiteY72" fmla="*/ 3418404 h 3515811"/>
                <a:gd name="connsiteX73" fmla="*/ 2290838 w 3318614"/>
                <a:gd name="connsiteY73" fmla="*/ 3496781 h 3515811"/>
                <a:gd name="connsiteX74" fmla="*/ 2195043 w 3318614"/>
                <a:gd name="connsiteY74" fmla="*/ 3409695 h 3515811"/>
                <a:gd name="connsiteX75" fmla="*/ 2325672 w 3318614"/>
                <a:gd name="connsiteY75" fmla="*/ 3183273 h 3515811"/>
                <a:gd name="connsiteX76" fmla="*/ 2290838 w 3318614"/>
                <a:gd name="connsiteY76" fmla="*/ 2930724 h 3515811"/>
                <a:gd name="connsiteX77" fmla="*/ 2142792 w 3318614"/>
                <a:gd name="connsiteY77" fmla="*/ 2913307 h 3515811"/>
                <a:gd name="connsiteX78" fmla="*/ 1942495 w 3318614"/>
                <a:gd name="connsiteY78" fmla="*/ 3078770 h 3515811"/>
                <a:gd name="connsiteX79" fmla="*/ 1994746 w 3318614"/>
                <a:gd name="connsiteY79" fmla="*/ 3279067 h 3515811"/>
                <a:gd name="connsiteX80" fmla="*/ 2090540 w 3318614"/>
                <a:gd name="connsiteY80" fmla="*/ 3392278 h 3515811"/>
                <a:gd name="connsiteX81" fmla="*/ 2064415 w 3318614"/>
                <a:gd name="connsiteY81" fmla="*/ 3505490 h 3515811"/>
                <a:gd name="connsiteX82" fmla="*/ 2046998 w 3318614"/>
                <a:gd name="connsiteY82" fmla="*/ 3357444 h 3515811"/>
                <a:gd name="connsiteX83" fmla="*/ 1933786 w 3318614"/>
                <a:gd name="connsiteY83" fmla="*/ 3191981 h 3515811"/>
                <a:gd name="connsiteX84" fmla="*/ 1881535 w 3318614"/>
                <a:gd name="connsiteY84" fmla="*/ 3174564 h 3515811"/>
                <a:gd name="connsiteX85" fmla="*/ 1716072 w 3318614"/>
                <a:gd name="connsiteY85" fmla="*/ 3409695 h 3515811"/>
                <a:gd name="connsiteX86" fmla="*/ 1672529 w 3318614"/>
                <a:gd name="connsiteY86" fmla="*/ 3505490 h 3515811"/>
                <a:gd name="connsiteX87" fmla="*/ 1724780 w 3318614"/>
                <a:gd name="connsiteY87" fmla="*/ 3270358 h 3515811"/>
                <a:gd name="connsiteX88" fmla="*/ 1750906 w 3318614"/>
                <a:gd name="connsiteY88" fmla="*/ 3191981 h 3515811"/>
                <a:gd name="connsiteX89" fmla="*/ 1533192 w 3318614"/>
                <a:gd name="connsiteY89" fmla="*/ 3261650 h 3515811"/>
                <a:gd name="connsiteX90" fmla="*/ 1428689 w 3318614"/>
                <a:gd name="connsiteY90" fmla="*/ 3279067 h 3515811"/>
                <a:gd name="connsiteX91" fmla="*/ 1602860 w 3318614"/>
                <a:gd name="connsiteY91" fmla="*/ 3200690 h 3515811"/>
                <a:gd name="connsiteX92" fmla="*/ 1724780 w 3318614"/>
                <a:gd name="connsiteY92" fmla="*/ 3174564 h 3515811"/>
                <a:gd name="connsiteX93" fmla="*/ 1994746 w 3318614"/>
                <a:gd name="connsiteY93" fmla="*/ 2948141 h 3515811"/>
                <a:gd name="connsiteX94" fmla="*/ 2055706 w 3318614"/>
                <a:gd name="connsiteY94" fmla="*/ 2817513 h 3515811"/>
                <a:gd name="connsiteX95" fmla="*/ 1916369 w 3318614"/>
                <a:gd name="connsiteY95" fmla="*/ 2739135 h 3515811"/>
                <a:gd name="connsiteX96" fmla="*/ 1698655 w 3318614"/>
                <a:gd name="connsiteY96" fmla="*/ 2834930 h 3515811"/>
                <a:gd name="connsiteX97" fmla="*/ 1611569 w 3318614"/>
                <a:gd name="connsiteY97" fmla="*/ 3009101 h 3515811"/>
                <a:gd name="connsiteX98" fmla="*/ 1689946 w 3318614"/>
                <a:gd name="connsiteY98" fmla="*/ 3070061 h 3515811"/>
                <a:gd name="connsiteX99" fmla="*/ 1568026 w 3318614"/>
                <a:gd name="connsiteY99" fmla="*/ 3070061 h 3515811"/>
                <a:gd name="connsiteX100" fmla="*/ 1655112 w 3318614"/>
                <a:gd name="connsiteY100" fmla="*/ 2826221 h 3515811"/>
                <a:gd name="connsiteX101" fmla="*/ 1437398 w 3318614"/>
                <a:gd name="connsiteY101" fmla="*/ 2808804 h 3515811"/>
                <a:gd name="connsiteX102" fmla="*/ 1306769 w 3318614"/>
                <a:gd name="connsiteY102" fmla="*/ 2747844 h 3515811"/>
                <a:gd name="connsiteX103" fmla="*/ 1385146 w 3318614"/>
                <a:gd name="connsiteY103" fmla="*/ 2704301 h 3515811"/>
                <a:gd name="connsiteX104" fmla="*/ 1437398 w 3318614"/>
                <a:gd name="connsiteY104" fmla="*/ 2773970 h 3515811"/>
                <a:gd name="connsiteX105" fmla="*/ 1611569 w 3318614"/>
                <a:gd name="connsiteY105" fmla="*/ 2782678 h 3515811"/>
                <a:gd name="connsiteX106" fmla="*/ 1794449 w 3318614"/>
                <a:gd name="connsiteY106" fmla="*/ 2730427 h 3515811"/>
                <a:gd name="connsiteX107" fmla="*/ 1968620 w 3318614"/>
                <a:gd name="connsiteY107" fmla="*/ 2599798 h 3515811"/>
                <a:gd name="connsiteX108" fmla="*/ 1898952 w 3318614"/>
                <a:gd name="connsiteY108" fmla="*/ 2286290 h 3515811"/>
                <a:gd name="connsiteX109" fmla="*/ 1446106 w 3318614"/>
                <a:gd name="connsiteY109" fmla="*/ 1676690 h 3515811"/>
                <a:gd name="connsiteX110" fmla="*/ 1074097 w 3318614"/>
                <a:gd name="connsiteY110" fmla="*/ 1192570 h 3515811"/>
                <a:gd name="connsiteX111" fmla="*/ 916192 w 3318614"/>
                <a:gd name="connsiteY111" fmla="*/ 1005486 h 3515811"/>
                <a:gd name="connsiteX112" fmla="*/ 644918 w 3318614"/>
                <a:gd name="connsiteY112" fmla="*/ 1040964 h 3515811"/>
                <a:gd name="connsiteX113" fmla="*/ 296575 w 3318614"/>
                <a:gd name="connsiteY113" fmla="*/ 1119341 h 3515811"/>
                <a:gd name="connsiteX114" fmla="*/ 483 w 3318614"/>
                <a:gd name="connsiteY114" fmla="*/ 1101924 h 3515811"/>
                <a:gd name="connsiteX115" fmla="*/ 235615 w 3318614"/>
                <a:gd name="connsiteY115" fmla="*/ 1093215 h 3515811"/>
                <a:gd name="connsiteX116" fmla="*/ 557832 w 3318614"/>
                <a:gd name="connsiteY116" fmla="*/ 1023547 h 3515811"/>
                <a:gd name="connsiteX117" fmla="*/ 688460 w 3318614"/>
                <a:gd name="connsiteY117" fmla="*/ 997421 h 3515811"/>
                <a:gd name="connsiteX118" fmla="*/ 392369 w 3318614"/>
                <a:gd name="connsiteY118" fmla="*/ 884210 h 3515811"/>
                <a:gd name="connsiteX119" fmla="*/ 244323 w 3318614"/>
                <a:gd name="connsiteY119" fmla="*/ 744873 h 3515811"/>
                <a:gd name="connsiteX120" fmla="*/ 165946 w 3318614"/>
                <a:gd name="connsiteY120" fmla="*/ 492324 h 3515811"/>
                <a:gd name="connsiteX121" fmla="*/ 279158 w 3318614"/>
                <a:gd name="connsiteY121" fmla="*/ 675204 h 3515811"/>
                <a:gd name="connsiteX122" fmla="*/ 374952 w 3318614"/>
                <a:gd name="connsiteY122" fmla="*/ 849375 h 3515811"/>
                <a:gd name="connsiteX123" fmla="*/ 679752 w 3318614"/>
                <a:gd name="connsiteY123" fmla="*/ 927753 h 3515811"/>
                <a:gd name="connsiteX124" fmla="*/ 766838 w 3318614"/>
                <a:gd name="connsiteY124" fmla="*/ 866793 h 3515811"/>
                <a:gd name="connsiteX125" fmla="*/ 618792 w 3318614"/>
                <a:gd name="connsiteY125" fmla="*/ 483615 h 3515811"/>
                <a:gd name="connsiteX126" fmla="*/ 507165 w 3318614"/>
                <a:gd name="connsiteY126" fmla="*/ 266557 h 3515811"/>
                <a:gd name="connsiteX127" fmla="*/ 538603 w 3318614"/>
                <a:gd name="connsiteY127" fmla="*/ 28388 h 3515811"/>
                <a:gd name="connsiteX128" fmla="*/ 609600 w 3318614"/>
                <a:gd name="connsiteY128" fmla="*/ 288997 h 3515811"/>
                <a:gd name="connsiteX129" fmla="*/ 878364 w 3318614"/>
                <a:gd name="connsiteY129" fmla="*/ 836499 h 3515811"/>
                <a:gd name="connsiteX130" fmla="*/ 863785 w 3318614"/>
                <a:gd name="connsiteY130" fmla="*/ 298030 h 3515811"/>
                <a:gd name="connsiteX131" fmla="*/ 839345 w 3318614"/>
                <a:gd name="connsiteY131" fmla="*/ 0 h 3515811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863785 w 3318614"/>
                <a:gd name="connsiteY130" fmla="*/ 270713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786330 w 3318614"/>
                <a:gd name="connsiteY130" fmla="*/ 208587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13152 w 3318614"/>
                <a:gd name="connsiteY2" fmla="*/ 834549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159551 w 3318614"/>
                <a:gd name="connsiteY2" fmla="*/ 411013 h 3488494"/>
                <a:gd name="connsiteX3" fmla="*/ 1013152 w 3318614"/>
                <a:gd name="connsiteY3" fmla="*/ 834549 h 3488494"/>
                <a:gd name="connsiteX4" fmla="*/ 1779263 w 3318614"/>
                <a:gd name="connsiteY4" fmla="*/ 1995906 h 3488494"/>
                <a:gd name="connsiteX5" fmla="*/ 2064415 w 3318614"/>
                <a:gd name="connsiteY5" fmla="*/ 2276390 h 3488494"/>
                <a:gd name="connsiteX6" fmla="*/ 2290838 w 3318614"/>
                <a:gd name="connsiteY6" fmla="*/ 2198013 h 3488494"/>
                <a:gd name="connsiteX7" fmla="*/ 2473718 w 3318614"/>
                <a:gd name="connsiteY7" fmla="*/ 2041258 h 3488494"/>
                <a:gd name="connsiteX8" fmla="*/ 2508552 w 3318614"/>
                <a:gd name="connsiteY8" fmla="*/ 1719041 h 3488494"/>
                <a:gd name="connsiteX9" fmla="*/ 2543386 w 3318614"/>
                <a:gd name="connsiteY9" fmla="*/ 1980298 h 3488494"/>
                <a:gd name="connsiteX10" fmla="*/ 2508552 w 3318614"/>
                <a:gd name="connsiteY10" fmla="*/ 2084801 h 3488494"/>
                <a:gd name="connsiteX11" fmla="*/ 2752392 w 3318614"/>
                <a:gd name="connsiteY11" fmla="*/ 1910630 h 3488494"/>
                <a:gd name="connsiteX12" fmla="*/ 2839478 w 3318614"/>
                <a:gd name="connsiteY12" fmla="*/ 1840961 h 3488494"/>
                <a:gd name="connsiteX13" fmla="*/ 2717558 w 3318614"/>
                <a:gd name="connsiteY13" fmla="*/ 2015133 h 3488494"/>
                <a:gd name="connsiteX14" fmla="*/ 2665306 w 3318614"/>
                <a:gd name="connsiteY14" fmla="*/ 2058676 h 3488494"/>
                <a:gd name="connsiteX15" fmla="*/ 2848186 w 3318614"/>
                <a:gd name="connsiteY15" fmla="*/ 1989007 h 3488494"/>
                <a:gd name="connsiteX16" fmla="*/ 2874312 w 3318614"/>
                <a:gd name="connsiteY16" fmla="*/ 1971590 h 3488494"/>
                <a:gd name="connsiteX17" fmla="*/ 2769809 w 3318614"/>
                <a:gd name="connsiteY17" fmla="*/ 2058676 h 3488494"/>
                <a:gd name="connsiteX18" fmla="*/ 2595638 w 3318614"/>
                <a:gd name="connsiteY18" fmla="*/ 2084801 h 3488494"/>
                <a:gd name="connsiteX19" fmla="*/ 2404049 w 3318614"/>
                <a:gd name="connsiteY19" fmla="*/ 2215430 h 3488494"/>
                <a:gd name="connsiteX20" fmla="*/ 2421466 w 3318614"/>
                <a:gd name="connsiteY20" fmla="*/ 2389601 h 3488494"/>
                <a:gd name="connsiteX21" fmla="*/ 2552095 w 3318614"/>
                <a:gd name="connsiteY21" fmla="*/ 2433144 h 3488494"/>
                <a:gd name="connsiteX22" fmla="*/ 2726266 w 3318614"/>
                <a:gd name="connsiteY22" fmla="*/ 2363476 h 3488494"/>
                <a:gd name="connsiteX23" fmla="*/ 2856895 w 3318614"/>
                <a:gd name="connsiteY23" fmla="*/ 2354767 h 3488494"/>
                <a:gd name="connsiteX24" fmla="*/ 2891729 w 3318614"/>
                <a:gd name="connsiteY24" fmla="*/ 2241556 h 3488494"/>
                <a:gd name="connsiteX25" fmla="*/ 2883020 w 3318614"/>
                <a:gd name="connsiteY25" fmla="*/ 2076093 h 3488494"/>
                <a:gd name="connsiteX26" fmla="*/ 3048483 w 3318614"/>
                <a:gd name="connsiteY26" fmla="*/ 1997716 h 3488494"/>
                <a:gd name="connsiteX27" fmla="*/ 2926563 w 3318614"/>
                <a:gd name="connsiteY27" fmla="*/ 2084801 h 3488494"/>
                <a:gd name="connsiteX28" fmla="*/ 2917855 w 3318614"/>
                <a:gd name="connsiteY28" fmla="*/ 2171887 h 3488494"/>
                <a:gd name="connsiteX29" fmla="*/ 2935272 w 3318614"/>
                <a:gd name="connsiteY29" fmla="*/ 2319933 h 3488494"/>
                <a:gd name="connsiteX30" fmla="*/ 2943980 w 3318614"/>
                <a:gd name="connsiteY30" fmla="*/ 2363476 h 3488494"/>
                <a:gd name="connsiteX31" fmla="*/ 3046427 w 3318614"/>
                <a:gd name="connsiteY31" fmla="*/ 2297524 h 3488494"/>
                <a:gd name="connsiteX32" fmla="*/ 3074609 w 3318614"/>
                <a:gd name="connsiteY32" fmla="*/ 2137053 h 3488494"/>
                <a:gd name="connsiteX33" fmla="*/ 3092026 w 3318614"/>
                <a:gd name="connsiteY33" fmla="*/ 2346058 h 3488494"/>
                <a:gd name="connsiteX34" fmla="*/ 3013649 w 3318614"/>
                <a:gd name="connsiteY34" fmla="*/ 2424436 h 3488494"/>
                <a:gd name="connsiteX35" fmla="*/ 2752392 w 3318614"/>
                <a:gd name="connsiteY35" fmla="*/ 2389601 h 3488494"/>
                <a:gd name="connsiteX36" fmla="*/ 2560803 w 3318614"/>
                <a:gd name="connsiteY36" fmla="*/ 2546356 h 3488494"/>
                <a:gd name="connsiteX37" fmla="*/ 2595638 w 3318614"/>
                <a:gd name="connsiteY37" fmla="*/ 2668276 h 3488494"/>
                <a:gd name="connsiteX38" fmla="*/ 2743683 w 3318614"/>
                <a:gd name="connsiteY38" fmla="*/ 2755361 h 3488494"/>
                <a:gd name="connsiteX39" fmla="*/ 2856895 w 3318614"/>
                <a:gd name="connsiteY39" fmla="*/ 2729236 h 3488494"/>
                <a:gd name="connsiteX40" fmla="*/ 3022358 w 3318614"/>
                <a:gd name="connsiteY40" fmla="*/ 2589898 h 3488494"/>
                <a:gd name="connsiteX41" fmla="*/ 3118152 w 3318614"/>
                <a:gd name="connsiteY41" fmla="*/ 2511521 h 3488494"/>
                <a:gd name="connsiteX42" fmla="*/ 3205238 w 3318614"/>
                <a:gd name="connsiteY42" fmla="*/ 2572481 h 3488494"/>
                <a:gd name="connsiteX43" fmla="*/ 3109443 w 3318614"/>
                <a:gd name="connsiteY43" fmla="*/ 2563773 h 3488494"/>
                <a:gd name="connsiteX44" fmla="*/ 3004940 w 3318614"/>
                <a:gd name="connsiteY44" fmla="*/ 2703110 h 3488494"/>
                <a:gd name="connsiteX45" fmla="*/ 3187820 w 3318614"/>
                <a:gd name="connsiteY45" fmla="*/ 2703110 h 3488494"/>
                <a:gd name="connsiteX46" fmla="*/ 3318449 w 3318614"/>
                <a:gd name="connsiteY46" fmla="*/ 2755361 h 3488494"/>
                <a:gd name="connsiteX47" fmla="*/ 3161695 w 3318614"/>
                <a:gd name="connsiteY47" fmla="*/ 2737944 h 3488494"/>
                <a:gd name="connsiteX48" fmla="*/ 2909146 w 3318614"/>
                <a:gd name="connsiteY48" fmla="*/ 2798904 h 3488494"/>
                <a:gd name="connsiteX49" fmla="*/ 2952689 w 3318614"/>
                <a:gd name="connsiteY49" fmla="*/ 2798904 h 3488494"/>
                <a:gd name="connsiteX50" fmla="*/ 3085889 w 3318614"/>
                <a:gd name="connsiteY50" fmla="*/ 2944150 h 3488494"/>
                <a:gd name="connsiteX51" fmla="*/ 3013649 w 3318614"/>
                <a:gd name="connsiteY51" fmla="*/ 3103704 h 3488494"/>
                <a:gd name="connsiteX52" fmla="*/ 2999167 w 3318614"/>
                <a:gd name="connsiteY52" fmla="*/ 2966027 h 3488494"/>
                <a:gd name="connsiteX53" fmla="*/ 2813352 w 3318614"/>
                <a:gd name="connsiteY53" fmla="*/ 2790196 h 3488494"/>
                <a:gd name="connsiteX54" fmla="*/ 2726266 w 3318614"/>
                <a:gd name="connsiteY54" fmla="*/ 2781487 h 3488494"/>
                <a:gd name="connsiteX55" fmla="*/ 2848186 w 3318614"/>
                <a:gd name="connsiteY55" fmla="*/ 2981784 h 3488494"/>
                <a:gd name="connsiteX56" fmla="*/ 2943980 w 3318614"/>
                <a:gd name="connsiteY56" fmla="*/ 3068870 h 3488494"/>
                <a:gd name="connsiteX57" fmla="*/ 2978815 w 3318614"/>
                <a:gd name="connsiteY57" fmla="*/ 3025327 h 3488494"/>
                <a:gd name="connsiteX58" fmla="*/ 2961398 w 3318614"/>
                <a:gd name="connsiteY58" fmla="*/ 3129830 h 3488494"/>
                <a:gd name="connsiteX59" fmla="*/ 2769809 w 3318614"/>
                <a:gd name="connsiteY59" fmla="*/ 3042744 h 3488494"/>
                <a:gd name="connsiteX60" fmla="*/ 2656598 w 3318614"/>
                <a:gd name="connsiteY60" fmla="*/ 2816321 h 3488494"/>
                <a:gd name="connsiteX61" fmla="*/ 2491135 w 3318614"/>
                <a:gd name="connsiteY61" fmla="*/ 2772778 h 3488494"/>
                <a:gd name="connsiteX62" fmla="*/ 2386632 w 3318614"/>
                <a:gd name="connsiteY62" fmla="*/ 2859864 h 3488494"/>
                <a:gd name="connsiteX63" fmla="*/ 2412758 w 3318614"/>
                <a:gd name="connsiteY63" fmla="*/ 3042744 h 3488494"/>
                <a:gd name="connsiteX64" fmla="*/ 2525969 w 3318614"/>
                <a:gd name="connsiteY64" fmla="*/ 3190790 h 3488494"/>
                <a:gd name="connsiteX65" fmla="*/ 2900438 w 3318614"/>
                <a:gd name="connsiteY65" fmla="*/ 3399796 h 3488494"/>
                <a:gd name="connsiteX66" fmla="*/ 2543386 w 3318614"/>
                <a:gd name="connsiteY66" fmla="*/ 3260458 h 3488494"/>
                <a:gd name="connsiteX67" fmla="*/ 2499843 w 3318614"/>
                <a:gd name="connsiteY67" fmla="*/ 3347544 h 3488494"/>
                <a:gd name="connsiteX68" fmla="*/ 2534678 w 3318614"/>
                <a:gd name="connsiteY68" fmla="*/ 3452047 h 3488494"/>
                <a:gd name="connsiteX69" fmla="*/ 2639180 w 3318614"/>
                <a:gd name="connsiteY69" fmla="*/ 3486881 h 3488494"/>
                <a:gd name="connsiteX70" fmla="*/ 2482426 w 3318614"/>
                <a:gd name="connsiteY70" fmla="*/ 3460756 h 3488494"/>
                <a:gd name="connsiteX71" fmla="*/ 2473718 w 3318614"/>
                <a:gd name="connsiteY71" fmla="*/ 3277876 h 3488494"/>
                <a:gd name="connsiteX72" fmla="*/ 2386632 w 3318614"/>
                <a:gd name="connsiteY72" fmla="*/ 3103704 h 3488494"/>
                <a:gd name="connsiteX73" fmla="*/ 2316963 w 3318614"/>
                <a:gd name="connsiteY73" fmla="*/ 3269167 h 3488494"/>
                <a:gd name="connsiteX74" fmla="*/ 2238586 w 3318614"/>
                <a:gd name="connsiteY74" fmla="*/ 3391087 h 3488494"/>
                <a:gd name="connsiteX75" fmla="*/ 2290838 w 3318614"/>
                <a:gd name="connsiteY75" fmla="*/ 3469464 h 3488494"/>
                <a:gd name="connsiteX76" fmla="*/ 2195043 w 3318614"/>
                <a:gd name="connsiteY76" fmla="*/ 3382378 h 3488494"/>
                <a:gd name="connsiteX77" fmla="*/ 2325672 w 3318614"/>
                <a:gd name="connsiteY77" fmla="*/ 3155956 h 3488494"/>
                <a:gd name="connsiteX78" fmla="*/ 2290838 w 3318614"/>
                <a:gd name="connsiteY78" fmla="*/ 2903407 h 3488494"/>
                <a:gd name="connsiteX79" fmla="*/ 2142792 w 3318614"/>
                <a:gd name="connsiteY79" fmla="*/ 2885990 h 3488494"/>
                <a:gd name="connsiteX80" fmla="*/ 1942495 w 3318614"/>
                <a:gd name="connsiteY80" fmla="*/ 3051453 h 3488494"/>
                <a:gd name="connsiteX81" fmla="*/ 1994746 w 3318614"/>
                <a:gd name="connsiteY81" fmla="*/ 3251750 h 3488494"/>
                <a:gd name="connsiteX82" fmla="*/ 2090540 w 3318614"/>
                <a:gd name="connsiteY82" fmla="*/ 3364961 h 3488494"/>
                <a:gd name="connsiteX83" fmla="*/ 2064415 w 3318614"/>
                <a:gd name="connsiteY83" fmla="*/ 3478173 h 3488494"/>
                <a:gd name="connsiteX84" fmla="*/ 2046998 w 3318614"/>
                <a:gd name="connsiteY84" fmla="*/ 3330127 h 3488494"/>
                <a:gd name="connsiteX85" fmla="*/ 1933786 w 3318614"/>
                <a:gd name="connsiteY85" fmla="*/ 3164664 h 3488494"/>
                <a:gd name="connsiteX86" fmla="*/ 1881535 w 3318614"/>
                <a:gd name="connsiteY86" fmla="*/ 3147247 h 3488494"/>
                <a:gd name="connsiteX87" fmla="*/ 1716072 w 3318614"/>
                <a:gd name="connsiteY87" fmla="*/ 3382378 h 3488494"/>
                <a:gd name="connsiteX88" fmla="*/ 1672529 w 3318614"/>
                <a:gd name="connsiteY88" fmla="*/ 3478173 h 3488494"/>
                <a:gd name="connsiteX89" fmla="*/ 1724780 w 3318614"/>
                <a:gd name="connsiteY89" fmla="*/ 3243041 h 3488494"/>
                <a:gd name="connsiteX90" fmla="*/ 1750906 w 3318614"/>
                <a:gd name="connsiteY90" fmla="*/ 3164664 h 3488494"/>
                <a:gd name="connsiteX91" fmla="*/ 1533192 w 3318614"/>
                <a:gd name="connsiteY91" fmla="*/ 3234333 h 3488494"/>
                <a:gd name="connsiteX92" fmla="*/ 1428689 w 3318614"/>
                <a:gd name="connsiteY92" fmla="*/ 3251750 h 3488494"/>
                <a:gd name="connsiteX93" fmla="*/ 1602860 w 3318614"/>
                <a:gd name="connsiteY93" fmla="*/ 3173373 h 3488494"/>
                <a:gd name="connsiteX94" fmla="*/ 1724780 w 3318614"/>
                <a:gd name="connsiteY94" fmla="*/ 3147247 h 3488494"/>
                <a:gd name="connsiteX95" fmla="*/ 1994746 w 3318614"/>
                <a:gd name="connsiteY95" fmla="*/ 2920824 h 3488494"/>
                <a:gd name="connsiteX96" fmla="*/ 2055706 w 3318614"/>
                <a:gd name="connsiteY96" fmla="*/ 2790196 h 3488494"/>
                <a:gd name="connsiteX97" fmla="*/ 1916369 w 3318614"/>
                <a:gd name="connsiteY97" fmla="*/ 2711818 h 3488494"/>
                <a:gd name="connsiteX98" fmla="*/ 1698655 w 3318614"/>
                <a:gd name="connsiteY98" fmla="*/ 2807613 h 3488494"/>
                <a:gd name="connsiteX99" fmla="*/ 1611569 w 3318614"/>
                <a:gd name="connsiteY99" fmla="*/ 2981784 h 3488494"/>
                <a:gd name="connsiteX100" fmla="*/ 1689946 w 3318614"/>
                <a:gd name="connsiteY100" fmla="*/ 3042744 h 3488494"/>
                <a:gd name="connsiteX101" fmla="*/ 1568026 w 3318614"/>
                <a:gd name="connsiteY101" fmla="*/ 3042744 h 3488494"/>
                <a:gd name="connsiteX102" fmla="*/ 1655112 w 3318614"/>
                <a:gd name="connsiteY102" fmla="*/ 2798904 h 3488494"/>
                <a:gd name="connsiteX103" fmla="*/ 1437398 w 3318614"/>
                <a:gd name="connsiteY103" fmla="*/ 2781487 h 3488494"/>
                <a:gd name="connsiteX104" fmla="*/ 1306769 w 3318614"/>
                <a:gd name="connsiteY104" fmla="*/ 2720527 h 3488494"/>
                <a:gd name="connsiteX105" fmla="*/ 1385146 w 3318614"/>
                <a:gd name="connsiteY105" fmla="*/ 2676984 h 3488494"/>
                <a:gd name="connsiteX106" fmla="*/ 1437398 w 3318614"/>
                <a:gd name="connsiteY106" fmla="*/ 2746653 h 3488494"/>
                <a:gd name="connsiteX107" fmla="*/ 1611569 w 3318614"/>
                <a:gd name="connsiteY107" fmla="*/ 2755361 h 3488494"/>
                <a:gd name="connsiteX108" fmla="*/ 1794449 w 3318614"/>
                <a:gd name="connsiteY108" fmla="*/ 2703110 h 3488494"/>
                <a:gd name="connsiteX109" fmla="*/ 1968620 w 3318614"/>
                <a:gd name="connsiteY109" fmla="*/ 2572481 h 3488494"/>
                <a:gd name="connsiteX110" fmla="*/ 1898952 w 3318614"/>
                <a:gd name="connsiteY110" fmla="*/ 2258973 h 3488494"/>
                <a:gd name="connsiteX111" fmla="*/ 1446106 w 3318614"/>
                <a:gd name="connsiteY111" fmla="*/ 1649373 h 3488494"/>
                <a:gd name="connsiteX112" fmla="*/ 1074097 w 3318614"/>
                <a:gd name="connsiteY112" fmla="*/ 1165253 h 3488494"/>
                <a:gd name="connsiteX113" fmla="*/ 916192 w 3318614"/>
                <a:gd name="connsiteY113" fmla="*/ 978169 h 3488494"/>
                <a:gd name="connsiteX114" fmla="*/ 644918 w 3318614"/>
                <a:gd name="connsiteY114" fmla="*/ 1013647 h 3488494"/>
                <a:gd name="connsiteX115" fmla="*/ 296575 w 3318614"/>
                <a:gd name="connsiteY115" fmla="*/ 1092024 h 3488494"/>
                <a:gd name="connsiteX116" fmla="*/ 483 w 3318614"/>
                <a:gd name="connsiteY116" fmla="*/ 1074607 h 3488494"/>
                <a:gd name="connsiteX117" fmla="*/ 235615 w 3318614"/>
                <a:gd name="connsiteY117" fmla="*/ 1065898 h 3488494"/>
                <a:gd name="connsiteX118" fmla="*/ 557832 w 3318614"/>
                <a:gd name="connsiteY118" fmla="*/ 996230 h 3488494"/>
                <a:gd name="connsiteX119" fmla="*/ 688460 w 3318614"/>
                <a:gd name="connsiteY119" fmla="*/ 970104 h 3488494"/>
                <a:gd name="connsiteX120" fmla="*/ 392369 w 3318614"/>
                <a:gd name="connsiteY120" fmla="*/ 856893 h 3488494"/>
                <a:gd name="connsiteX121" fmla="*/ 244323 w 3318614"/>
                <a:gd name="connsiteY121" fmla="*/ 717556 h 3488494"/>
                <a:gd name="connsiteX122" fmla="*/ 165946 w 3318614"/>
                <a:gd name="connsiteY122" fmla="*/ 465007 h 3488494"/>
                <a:gd name="connsiteX123" fmla="*/ 279158 w 3318614"/>
                <a:gd name="connsiteY123" fmla="*/ 647887 h 3488494"/>
                <a:gd name="connsiteX124" fmla="*/ 374952 w 3318614"/>
                <a:gd name="connsiteY124" fmla="*/ 822058 h 3488494"/>
                <a:gd name="connsiteX125" fmla="*/ 679752 w 3318614"/>
                <a:gd name="connsiteY125" fmla="*/ 900436 h 3488494"/>
                <a:gd name="connsiteX126" fmla="*/ 766838 w 3318614"/>
                <a:gd name="connsiteY126" fmla="*/ 839476 h 3488494"/>
                <a:gd name="connsiteX127" fmla="*/ 618792 w 3318614"/>
                <a:gd name="connsiteY127" fmla="*/ 456298 h 3488494"/>
                <a:gd name="connsiteX128" fmla="*/ 507165 w 3318614"/>
                <a:gd name="connsiteY128" fmla="*/ 239240 h 3488494"/>
                <a:gd name="connsiteX129" fmla="*/ 538603 w 3318614"/>
                <a:gd name="connsiteY129" fmla="*/ 1071 h 3488494"/>
                <a:gd name="connsiteX130" fmla="*/ 609600 w 3318614"/>
                <a:gd name="connsiteY130" fmla="*/ 261680 h 3488494"/>
                <a:gd name="connsiteX131" fmla="*/ 878364 w 3318614"/>
                <a:gd name="connsiteY131" fmla="*/ 809182 h 3488494"/>
                <a:gd name="connsiteX132" fmla="*/ 786330 w 3318614"/>
                <a:gd name="connsiteY132" fmla="*/ 208587 h 3488494"/>
                <a:gd name="connsiteX133" fmla="*/ 932813 w 3318614"/>
                <a:gd name="connsiteY133" fmla="*/ 12405 h 3488494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59551 w 3318614"/>
                <a:gd name="connsiteY2" fmla="*/ 47529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942214 w 3318614"/>
                <a:gd name="connsiteY0" fmla="*/ 614286 h 3540840"/>
                <a:gd name="connsiteX1" fmla="*/ 1317819 w 3318614"/>
                <a:gd name="connsiteY1" fmla="*/ 14575 h 3540840"/>
                <a:gd name="connsiteX2" fmla="*/ 1198621 w 3318614"/>
                <a:gd name="connsiteY2" fmla="*/ 413429 h 3540840"/>
                <a:gd name="connsiteX3" fmla="*/ 1013152 w 3318614"/>
                <a:gd name="connsiteY3" fmla="*/ 886895 h 3540840"/>
                <a:gd name="connsiteX4" fmla="*/ 1779263 w 3318614"/>
                <a:gd name="connsiteY4" fmla="*/ 2048252 h 3540840"/>
                <a:gd name="connsiteX5" fmla="*/ 2064415 w 3318614"/>
                <a:gd name="connsiteY5" fmla="*/ 2328736 h 3540840"/>
                <a:gd name="connsiteX6" fmla="*/ 2290838 w 3318614"/>
                <a:gd name="connsiteY6" fmla="*/ 2250359 h 3540840"/>
                <a:gd name="connsiteX7" fmla="*/ 2473718 w 3318614"/>
                <a:gd name="connsiteY7" fmla="*/ 2093604 h 3540840"/>
                <a:gd name="connsiteX8" fmla="*/ 2508552 w 3318614"/>
                <a:gd name="connsiteY8" fmla="*/ 1771387 h 3540840"/>
                <a:gd name="connsiteX9" fmla="*/ 2543386 w 3318614"/>
                <a:gd name="connsiteY9" fmla="*/ 2032644 h 3540840"/>
                <a:gd name="connsiteX10" fmla="*/ 2508552 w 3318614"/>
                <a:gd name="connsiteY10" fmla="*/ 2137147 h 3540840"/>
                <a:gd name="connsiteX11" fmla="*/ 2752392 w 3318614"/>
                <a:gd name="connsiteY11" fmla="*/ 1962976 h 3540840"/>
                <a:gd name="connsiteX12" fmla="*/ 2839478 w 3318614"/>
                <a:gd name="connsiteY12" fmla="*/ 1893307 h 3540840"/>
                <a:gd name="connsiteX13" fmla="*/ 2717558 w 3318614"/>
                <a:gd name="connsiteY13" fmla="*/ 2067479 h 3540840"/>
                <a:gd name="connsiteX14" fmla="*/ 2665306 w 3318614"/>
                <a:gd name="connsiteY14" fmla="*/ 2111022 h 3540840"/>
                <a:gd name="connsiteX15" fmla="*/ 2848186 w 3318614"/>
                <a:gd name="connsiteY15" fmla="*/ 2041353 h 3540840"/>
                <a:gd name="connsiteX16" fmla="*/ 2874312 w 3318614"/>
                <a:gd name="connsiteY16" fmla="*/ 2023936 h 3540840"/>
                <a:gd name="connsiteX17" fmla="*/ 2769809 w 3318614"/>
                <a:gd name="connsiteY17" fmla="*/ 2111022 h 3540840"/>
                <a:gd name="connsiteX18" fmla="*/ 2595638 w 3318614"/>
                <a:gd name="connsiteY18" fmla="*/ 2137147 h 3540840"/>
                <a:gd name="connsiteX19" fmla="*/ 2404049 w 3318614"/>
                <a:gd name="connsiteY19" fmla="*/ 2267776 h 3540840"/>
                <a:gd name="connsiteX20" fmla="*/ 2421466 w 3318614"/>
                <a:gd name="connsiteY20" fmla="*/ 2441947 h 3540840"/>
                <a:gd name="connsiteX21" fmla="*/ 2552095 w 3318614"/>
                <a:gd name="connsiteY21" fmla="*/ 2485490 h 3540840"/>
                <a:gd name="connsiteX22" fmla="*/ 2726266 w 3318614"/>
                <a:gd name="connsiteY22" fmla="*/ 2415822 h 3540840"/>
                <a:gd name="connsiteX23" fmla="*/ 2856895 w 3318614"/>
                <a:gd name="connsiteY23" fmla="*/ 2407113 h 3540840"/>
                <a:gd name="connsiteX24" fmla="*/ 2891729 w 3318614"/>
                <a:gd name="connsiteY24" fmla="*/ 2293902 h 3540840"/>
                <a:gd name="connsiteX25" fmla="*/ 2883020 w 3318614"/>
                <a:gd name="connsiteY25" fmla="*/ 2128439 h 3540840"/>
                <a:gd name="connsiteX26" fmla="*/ 3048483 w 3318614"/>
                <a:gd name="connsiteY26" fmla="*/ 2050062 h 3540840"/>
                <a:gd name="connsiteX27" fmla="*/ 2926563 w 3318614"/>
                <a:gd name="connsiteY27" fmla="*/ 2137147 h 3540840"/>
                <a:gd name="connsiteX28" fmla="*/ 2917855 w 3318614"/>
                <a:gd name="connsiteY28" fmla="*/ 2224233 h 3540840"/>
                <a:gd name="connsiteX29" fmla="*/ 2935272 w 3318614"/>
                <a:gd name="connsiteY29" fmla="*/ 2372279 h 3540840"/>
                <a:gd name="connsiteX30" fmla="*/ 2943980 w 3318614"/>
                <a:gd name="connsiteY30" fmla="*/ 2415822 h 3540840"/>
                <a:gd name="connsiteX31" fmla="*/ 3046427 w 3318614"/>
                <a:gd name="connsiteY31" fmla="*/ 2349870 h 3540840"/>
                <a:gd name="connsiteX32" fmla="*/ 3074609 w 3318614"/>
                <a:gd name="connsiteY32" fmla="*/ 2189399 h 3540840"/>
                <a:gd name="connsiteX33" fmla="*/ 3092026 w 3318614"/>
                <a:gd name="connsiteY33" fmla="*/ 2398404 h 3540840"/>
                <a:gd name="connsiteX34" fmla="*/ 3013649 w 3318614"/>
                <a:gd name="connsiteY34" fmla="*/ 2476782 h 3540840"/>
                <a:gd name="connsiteX35" fmla="*/ 2752392 w 3318614"/>
                <a:gd name="connsiteY35" fmla="*/ 2441947 h 3540840"/>
                <a:gd name="connsiteX36" fmla="*/ 2560803 w 3318614"/>
                <a:gd name="connsiteY36" fmla="*/ 2598702 h 3540840"/>
                <a:gd name="connsiteX37" fmla="*/ 2595638 w 3318614"/>
                <a:gd name="connsiteY37" fmla="*/ 2720622 h 3540840"/>
                <a:gd name="connsiteX38" fmla="*/ 2743683 w 3318614"/>
                <a:gd name="connsiteY38" fmla="*/ 2807707 h 3540840"/>
                <a:gd name="connsiteX39" fmla="*/ 2856895 w 3318614"/>
                <a:gd name="connsiteY39" fmla="*/ 2781582 h 3540840"/>
                <a:gd name="connsiteX40" fmla="*/ 3022358 w 3318614"/>
                <a:gd name="connsiteY40" fmla="*/ 2642244 h 3540840"/>
                <a:gd name="connsiteX41" fmla="*/ 3118152 w 3318614"/>
                <a:gd name="connsiteY41" fmla="*/ 2563867 h 3540840"/>
                <a:gd name="connsiteX42" fmla="*/ 3205238 w 3318614"/>
                <a:gd name="connsiteY42" fmla="*/ 2624827 h 3540840"/>
                <a:gd name="connsiteX43" fmla="*/ 3109443 w 3318614"/>
                <a:gd name="connsiteY43" fmla="*/ 2616119 h 3540840"/>
                <a:gd name="connsiteX44" fmla="*/ 3004940 w 3318614"/>
                <a:gd name="connsiteY44" fmla="*/ 2755456 h 3540840"/>
                <a:gd name="connsiteX45" fmla="*/ 3187820 w 3318614"/>
                <a:gd name="connsiteY45" fmla="*/ 2755456 h 3540840"/>
                <a:gd name="connsiteX46" fmla="*/ 3318449 w 3318614"/>
                <a:gd name="connsiteY46" fmla="*/ 2807707 h 3540840"/>
                <a:gd name="connsiteX47" fmla="*/ 3161695 w 3318614"/>
                <a:gd name="connsiteY47" fmla="*/ 2790290 h 3540840"/>
                <a:gd name="connsiteX48" fmla="*/ 2909146 w 3318614"/>
                <a:gd name="connsiteY48" fmla="*/ 2851250 h 3540840"/>
                <a:gd name="connsiteX49" fmla="*/ 2952689 w 3318614"/>
                <a:gd name="connsiteY49" fmla="*/ 2851250 h 3540840"/>
                <a:gd name="connsiteX50" fmla="*/ 3085889 w 3318614"/>
                <a:gd name="connsiteY50" fmla="*/ 2996496 h 3540840"/>
                <a:gd name="connsiteX51" fmla="*/ 3013649 w 3318614"/>
                <a:gd name="connsiteY51" fmla="*/ 3156050 h 3540840"/>
                <a:gd name="connsiteX52" fmla="*/ 2999167 w 3318614"/>
                <a:gd name="connsiteY52" fmla="*/ 3018373 h 3540840"/>
                <a:gd name="connsiteX53" fmla="*/ 2813352 w 3318614"/>
                <a:gd name="connsiteY53" fmla="*/ 2842542 h 3540840"/>
                <a:gd name="connsiteX54" fmla="*/ 2726266 w 3318614"/>
                <a:gd name="connsiteY54" fmla="*/ 2833833 h 3540840"/>
                <a:gd name="connsiteX55" fmla="*/ 2848186 w 3318614"/>
                <a:gd name="connsiteY55" fmla="*/ 3034130 h 3540840"/>
                <a:gd name="connsiteX56" fmla="*/ 2943980 w 3318614"/>
                <a:gd name="connsiteY56" fmla="*/ 3121216 h 3540840"/>
                <a:gd name="connsiteX57" fmla="*/ 2978815 w 3318614"/>
                <a:gd name="connsiteY57" fmla="*/ 3077673 h 3540840"/>
                <a:gd name="connsiteX58" fmla="*/ 2961398 w 3318614"/>
                <a:gd name="connsiteY58" fmla="*/ 3182176 h 3540840"/>
                <a:gd name="connsiteX59" fmla="*/ 2769809 w 3318614"/>
                <a:gd name="connsiteY59" fmla="*/ 3095090 h 3540840"/>
                <a:gd name="connsiteX60" fmla="*/ 2656598 w 3318614"/>
                <a:gd name="connsiteY60" fmla="*/ 2868667 h 3540840"/>
                <a:gd name="connsiteX61" fmla="*/ 2491135 w 3318614"/>
                <a:gd name="connsiteY61" fmla="*/ 2825124 h 3540840"/>
                <a:gd name="connsiteX62" fmla="*/ 2386632 w 3318614"/>
                <a:gd name="connsiteY62" fmla="*/ 2912210 h 3540840"/>
                <a:gd name="connsiteX63" fmla="*/ 2412758 w 3318614"/>
                <a:gd name="connsiteY63" fmla="*/ 3095090 h 3540840"/>
                <a:gd name="connsiteX64" fmla="*/ 2525969 w 3318614"/>
                <a:gd name="connsiteY64" fmla="*/ 3243136 h 3540840"/>
                <a:gd name="connsiteX65" fmla="*/ 2900438 w 3318614"/>
                <a:gd name="connsiteY65" fmla="*/ 3452142 h 3540840"/>
                <a:gd name="connsiteX66" fmla="*/ 2543386 w 3318614"/>
                <a:gd name="connsiteY66" fmla="*/ 3312804 h 3540840"/>
                <a:gd name="connsiteX67" fmla="*/ 2499843 w 3318614"/>
                <a:gd name="connsiteY67" fmla="*/ 3399890 h 3540840"/>
                <a:gd name="connsiteX68" fmla="*/ 2534678 w 3318614"/>
                <a:gd name="connsiteY68" fmla="*/ 3504393 h 3540840"/>
                <a:gd name="connsiteX69" fmla="*/ 2639180 w 3318614"/>
                <a:gd name="connsiteY69" fmla="*/ 3539227 h 3540840"/>
                <a:gd name="connsiteX70" fmla="*/ 2482426 w 3318614"/>
                <a:gd name="connsiteY70" fmla="*/ 3513102 h 3540840"/>
                <a:gd name="connsiteX71" fmla="*/ 2473718 w 3318614"/>
                <a:gd name="connsiteY71" fmla="*/ 3330222 h 3540840"/>
                <a:gd name="connsiteX72" fmla="*/ 2386632 w 3318614"/>
                <a:gd name="connsiteY72" fmla="*/ 3156050 h 3540840"/>
                <a:gd name="connsiteX73" fmla="*/ 2316963 w 3318614"/>
                <a:gd name="connsiteY73" fmla="*/ 3321513 h 3540840"/>
                <a:gd name="connsiteX74" fmla="*/ 2238586 w 3318614"/>
                <a:gd name="connsiteY74" fmla="*/ 3443433 h 3540840"/>
                <a:gd name="connsiteX75" fmla="*/ 2290838 w 3318614"/>
                <a:gd name="connsiteY75" fmla="*/ 3521810 h 3540840"/>
                <a:gd name="connsiteX76" fmla="*/ 2195043 w 3318614"/>
                <a:gd name="connsiteY76" fmla="*/ 3434724 h 3540840"/>
                <a:gd name="connsiteX77" fmla="*/ 2325672 w 3318614"/>
                <a:gd name="connsiteY77" fmla="*/ 3208302 h 3540840"/>
                <a:gd name="connsiteX78" fmla="*/ 2290838 w 3318614"/>
                <a:gd name="connsiteY78" fmla="*/ 2955753 h 3540840"/>
                <a:gd name="connsiteX79" fmla="*/ 2142792 w 3318614"/>
                <a:gd name="connsiteY79" fmla="*/ 2938336 h 3540840"/>
                <a:gd name="connsiteX80" fmla="*/ 1942495 w 3318614"/>
                <a:gd name="connsiteY80" fmla="*/ 3103799 h 3540840"/>
                <a:gd name="connsiteX81" fmla="*/ 1994746 w 3318614"/>
                <a:gd name="connsiteY81" fmla="*/ 3304096 h 3540840"/>
                <a:gd name="connsiteX82" fmla="*/ 2090540 w 3318614"/>
                <a:gd name="connsiteY82" fmla="*/ 3417307 h 3540840"/>
                <a:gd name="connsiteX83" fmla="*/ 2064415 w 3318614"/>
                <a:gd name="connsiteY83" fmla="*/ 3530519 h 3540840"/>
                <a:gd name="connsiteX84" fmla="*/ 2046998 w 3318614"/>
                <a:gd name="connsiteY84" fmla="*/ 3382473 h 3540840"/>
                <a:gd name="connsiteX85" fmla="*/ 1933786 w 3318614"/>
                <a:gd name="connsiteY85" fmla="*/ 3217010 h 3540840"/>
                <a:gd name="connsiteX86" fmla="*/ 1881535 w 3318614"/>
                <a:gd name="connsiteY86" fmla="*/ 3199593 h 3540840"/>
                <a:gd name="connsiteX87" fmla="*/ 1716072 w 3318614"/>
                <a:gd name="connsiteY87" fmla="*/ 3434724 h 3540840"/>
                <a:gd name="connsiteX88" fmla="*/ 1672529 w 3318614"/>
                <a:gd name="connsiteY88" fmla="*/ 3530519 h 3540840"/>
                <a:gd name="connsiteX89" fmla="*/ 1724780 w 3318614"/>
                <a:gd name="connsiteY89" fmla="*/ 3295387 h 3540840"/>
                <a:gd name="connsiteX90" fmla="*/ 1750906 w 3318614"/>
                <a:gd name="connsiteY90" fmla="*/ 3217010 h 3540840"/>
                <a:gd name="connsiteX91" fmla="*/ 1533192 w 3318614"/>
                <a:gd name="connsiteY91" fmla="*/ 3286679 h 3540840"/>
                <a:gd name="connsiteX92" fmla="*/ 1428689 w 3318614"/>
                <a:gd name="connsiteY92" fmla="*/ 3304096 h 3540840"/>
                <a:gd name="connsiteX93" fmla="*/ 1602860 w 3318614"/>
                <a:gd name="connsiteY93" fmla="*/ 3225719 h 3540840"/>
                <a:gd name="connsiteX94" fmla="*/ 1724780 w 3318614"/>
                <a:gd name="connsiteY94" fmla="*/ 3199593 h 3540840"/>
                <a:gd name="connsiteX95" fmla="*/ 1994746 w 3318614"/>
                <a:gd name="connsiteY95" fmla="*/ 2973170 h 3540840"/>
                <a:gd name="connsiteX96" fmla="*/ 2055706 w 3318614"/>
                <a:gd name="connsiteY96" fmla="*/ 2842542 h 3540840"/>
                <a:gd name="connsiteX97" fmla="*/ 1916369 w 3318614"/>
                <a:gd name="connsiteY97" fmla="*/ 2764164 h 3540840"/>
                <a:gd name="connsiteX98" fmla="*/ 1698655 w 3318614"/>
                <a:gd name="connsiteY98" fmla="*/ 2859959 h 3540840"/>
                <a:gd name="connsiteX99" fmla="*/ 1611569 w 3318614"/>
                <a:gd name="connsiteY99" fmla="*/ 3034130 h 3540840"/>
                <a:gd name="connsiteX100" fmla="*/ 1689946 w 3318614"/>
                <a:gd name="connsiteY100" fmla="*/ 3095090 h 3540840"/>
                <a:gd name="connsiteX101" fmla="*/ 1568026 w 3318614"/>
                <a:gd name="connsiteY101" fmla="*/ 3095090 h 3540840"/>
                <a:gd name="connsiteX102" fmla="*/ 1655112 w 3318614"/>
                <a:gd name="connsiteY102" fmla="*/ 2851250 h 3540840"/>
                <a:gd name="connsiteX103" fmla="*/ 1437398 w 3318614"/>
                <a:gd name="connsiteY103" fmla="*/ 2833833 h 3540840"/>
                <a:gd name="connsiteX104" fmla="*/ 1306769 w 3318614"/>
                <a:gd name="connsiteY104" fmla="*/ 2772873 h 3540840"/>
                <a:gd name="connsiteX105" fmla="*/ 1385146 w 3318614"/>
                <a:gd name="connsiteY105" fmla="*/ 2729330 h 3540840"/>
                <a:gd name="connsiteX106" fmla="*/ 1437398 w 3318614"/>
                <a:gd name="connsiteY106" fmla="*/ 2798999 h 3540840"/>
                <a:gd name="connsiteX107" fmla="*/ 1611569 w 3318614"/>
                <a:gd name="connsiteY107" fmla="*/ 2807707 h 3540840"/>
                <a:gd name="connsiteX108" fmla="*/ 1794449 w 3318614"/>
                <a:gd name="connsiteY108" fmla="*/ 2755456 h 3540840"/>
                <a:gd name="connsiteX109" fmla="*/ 1968620 w 3318614"/>
                <a:gd name="connsiteY109" fmla="*/ 2624827 h 3540840"/>
                <a:gd name="connsiteX110" fmla="*/ 1898952 w 3318614"/>
                <a:gd name="connsiteY110" fmla="*/ 2311319 h 3540840"/>
                <a:gd name="connsiteX111" fmla="*/ 1446106 w 3318614"/>
                <a:gd name="connsiteY111" fmla="*/ 1701719 h 3540840"/>
                <a:gd name="connsiteX112" fmla="*/ 1074097 w 3318614"/>
                <a:gd name="connsiteY112" fmla="*/ 1217599 h 3540840"/>
                <a:gd name="connsiteX113" fmla="*/ 916192 w 3318614"/>
                <a:gd name="connsiteY113" fmla="*/ 1030515 h 3540840"/>
                <a:gd name="connsiteX114" fmla="*/ 644918 w 3318614"/>
                <a:gd name="connsiteY114" fmla="*/ 1065993 h 3540840"/>
                <a:gd name="connsiteX115" fmla="*/ 296575 w 3318614"/>
                <a:gd name="connsiteY115" fmla="*/ 1144370 h 3540840"/>
                <a:gd name="connsiteX116" fmla="*/ 483 w 3318614"/>
                <a:gd name="connsiteY116" fmla="*/ 1126953 h 3540840"/>
                <a:gd name="connsiteX117" fmla="*/ 235615 w 3318614"/>
                <a:gd name="connsiteY117" fmla="*/ 1118244 h 3540840"/>
                <a:gd name="connsiteX118" fmla="*/ 557832 w 3318614"/>
                <a:gd name="connsiteY118" fmla="*/ 1048576 h 3540840"/>
                <a:gd name="connsiteX119" fmla="*/ 688460 w 3318614"/>
                <a:gd name="connsiteY119" fmla="*/ 1022450 h 3540840"/>
                <a:gd name="connsiteX120" fmla="*/ 392369 w 3318614"/>
                <a:gd name="connsiteY120" fmla="*/ 909239 h 3540840"/>
                <a:gd name="connsiteX121" fmla="*/ 244323 w 3318614"/>
                <a:gd name="connsiteY121" fmla="*/ 769902 h 3540840"/>
                <a:gd name="connsiteX122" fmla="*/ 165946 w 3318614"/>
                <a:gd name="connsiteY122" fmla="*/ 517353 h 3540840"/>
                <a:gd name="connsiteX123" fmla="*/ 279158 w 3318614"/>
                <a:gd name="connsiteY123" fmla="*/ 700233 h 3540840"/>
                <a:gd name="connsiteX124" fmla="*/ 374952 w 3318614"/>
                <a:gd name="connsiteY124" fmla="*/ 874404 h 3540840"/>
                <a:gd name="connsiteX125" fmla="*/ 679752 w 3318614"/>
                <a:gd name="connsiteY125" fmla="*/ 952782 h 3540840"/>
                <a:gd name="connsiteX126" fmla="*/ 766838 w 3318614"/>
                <a:gd name="connsiteY126" fmla="*/ 891822 h 3540840"/>
                <a:gd name="connsiteX127" fmla="*/ 618792 w 3318614"/>
                <a:gd name="connsiteY127" fmla="*/ 508644 h 3540840"/>
                <a:gd name="connsiteX128" fmla="*/ 507165 w 3318614"/>
                <a:gd name="connsiteY128" fmla="*/ 291586 h 3540840"/>
                <a:gd name="connsiteX129" fmla="*/ 538603 w 3318614"/>
                <a:gd name="connsiteY129" fmla="*/ 53417 h 3540840"/>
                <a:gd name="connsiteX130" fmla="*/ 609600 w 3318614"/>
                <a:gd name="connsiteY130" fmla="*/ 314026 h 3540840"/>
                <a:gd name="connsiteX131" fmla="*/ 878364 w 3318614"/>
                <a:gd name="connsiteY131" fmla="*/ 861528 h 3540840"/>
                <a:gd name="connsiteX132" fmla="*/ 786330 w 3318614"/>
                <a:gd name="connsiteY132" fmla="*/ 260933 h 3540840"/>
                <a:gd name="connsiteX133" fmla="*/ 932813 w 3318614"/>
                <a:gd name="connsiteY133" fmla="*/ 64751 h 3540840"/>
                <a:gd name="connsiteX0" fmla="*/ 942214 w 3318614"/>
                <a:gd name="connsiteY0" fmla="*/ 601198 h 3527752"/>
                <a:gd name="connsiteX1" fmla="*/ 1130786 w 3318614"/>
                <a:gd name="connsiteY1" fmla="*/ 277391 h 3527752"/>
                <a:gd name="connsiteX2" fmla="*/ 1317819 w 3318614"/>
                <a:gd name="connsiteY2" fmla="*/ 1487 h 3527752"/>
                <a:gd name="connsiteX3" fmla="*/ 1198621 w 3318614"/>
                <a:gd name="connsiteY3" fmla="*/ 400341 h 3527752"/>
                <a:gd name="connsiteX4" fmla="*/ 1013152 w 3318614"/>
                <a:gd name="connsiteY4" fmla="*/ 873807 h 3527752"/>
                <a:gd name="connsiteX5" fmla="*/ 1779263 w 3318614"/>
                <a:gd name="connsiteY5" fmla="*/ 2035164 h 3527752"/>
                <a:gd name="connsiteX6" fmla="*/ 2064415 w 3318614"/>
                <a:gd name="connsiteY6" fmla="*/ 2315648 h 3527752"/>
                <a:gd name="connsiteX7" fmla="*/ 2290838 w 3318614"/>
                <a:gd name="connsiteY7" fmla="*/ 2237271 h 3527752"/>
                <a:gd name="connsiteX8" fmla="*/ 2473718 w 3318614"/>
                <a:gd name="connsiteY8" fmla="*/ 2080516 h 3527752"/>
                <a:gd name="connsiteX9" fmla="*/ 2508552 w 3318614"/>
                <a:gd name="connsiteY9" fmla="*/ 1758299 h 3527752"/>
                <a:gd name="connsiteX10" fmla="*/ 2543386 w 3318614"/>
                <a:gd name="connsiteY10" fmla="*/ 2019556 h 3527752"/>
                <a:gd name="connsiteX11" fmla="*/ 2508552 w 3318614"/>
                <a:gd name="connsiteY11" fmla="*/ 2124059 h 3527752"/>
                <a:gd name="connsiteX12" fmla="*/ 2752392 w 3318614"/>
                <a:gd name="connsiteY12" fmla="*/ 1949888 h 3527752"/>
                <a:gd name="connsiteX13" fmla="*/ 2839478 w 3318614"/>
                <a:gd name="connsiteY13" fmla="*/ 1880219 h 3527752"/>
                <a:gd name="connsiteX14" fmla="*/ 2717558 w 3318614"/>
                <a:gd name="connsiteY14" fmla="*/ 2054391 h 3527752"/>
                <a:gd name="connsiteX15" fmla="*/ 2665306 w 3318614"/>
                <a:gd name="connsiteY15" fmla="*/ 2097934 h 3527752"/>
                <a:gd name="connsiteX16" fmla="*/ 2848186 w 3318614"/>
                <a:gd name="connsiteY16" fmla="*/ 2028265 h 3527752"/>
                <a:gd name="connsiteX17" fmla="*/ 2874312 w 3318614"/>
                <a:gd name="connsiteY17" fmla="*/ 2010848 h 3527752"/>
                <a:gd name="connsiteX18" fmla="*/ 2769809 w 3318614"/>
                <a:gd name="connsiteY18" fmla="*/ 2097934 h 3527752"/>
                <a:gd name="connsiteX19" fmla="*/ 2595638 w 3318614"/>
                <a:gd name="connsiteY19" fmla="*/ 2124059 h 3527752"/>
                <a:gd name="connsiteX20" fmla="*/ 2404049 w 3318614"/>
                <a:gd name="connsiteY20" fmla="*/ 2254688 h 3527752"/>
                <a:gd name="connsiteX21" fmla="*/ 2421466 w 3318614"/>
                <a:gd name="connsiteY21" fmla="*/ 2428859 h 3527752"/>
                <a:gd name="connsiteX22" fmla="*/ 2552095 w 3318614"/>
                <a:gd name="connsiteY22" fmla="*/ 2472402 h 3527752"/>
                <a:gd name="connsiteX23" fmla="*/ 2726266 w 3318614"/>
                <a:gd name="connsiteY23" fmla="*/ 2402734 h 3527752"/>
                <a:gd name="connsiteX24" fmla="*/ 2856895 w 3318614"/>
                <a:gd name="connsiteY24" fmla="*/ 2394025 h 3527752"/>
                <a:gd name="connsiteX25" fmla="*/ 2891729 w 3318614"/>
                <a:gd name="connsiteY25" fmla="*/ 2280814 h 3527752"/>
                <a:gd name="connsiteX26" fmla="*/ 2883020 w 3318614"/>
                <a:gd name="connsiteY26" fmla="*/ 2115351 h 3527752"/>
                <a:gd name="connsiteX27" fmla="*/ 3048483 w 3318614"/>
                <a:gd name="connsiteY27" fmla="*/ 2036974 h 3527752"/>
                <a:gd name="connsiteX28" fmla="*/ 2926563 w 3318614"/>
                <a:gd name="connsiteY28" fmla="*/ 2124059 h 3527752"/>
                <a:gd name="connsiteX29" fmla="*/ 2917855 w 3318614"/>
                <a:gd name="connsiteY29" fmla="*/ 2211145 h 3527752"/>
                <a:gd name="connsiteX30" fmla="*/ 2935272 w 3318614"/>
                <a:gd name="connsiteY30" fmla="*/ 2359191 h 3527752"/>
                <a:gd name="connsiteX31" fmla="*/ 2943980 w 3318614"/>
                <a:gd name="connsiteY31" fmla="*/ 2402734 h 3527752"/>
                <a:gd name="connsiteX32" fmla="*/ 3046427 w 3318614"/>
                <a:gd name="connsiteY32" fmla="*/ 2336782 h 3527752"/>
                <a:gd name="connsiteX33" fmla="*/ 3074609 w 3318614"/>
                <a:gd name="connsiteY33" fmla="*/ 2176311 h 3527752"/>
                <a:gd name="connsiteX34" fmla="*/ 3092026 w 3318614"/>
                <a:gd name="connsiteY34" fmla="*/ 2385316 h 3527752"/>
                <a:gd name="connsiteX35" fmla="*/ 3013649 w 3318614"/>
                <a:gd name="connsiteY35" fmla="*/ 2463694 h 3527752"/>
                <a:gd name="connsiteX36" fmla="*/ 2752392 w 3318614"/>
                <a:gd name="connsiteY36" fmla="*/ 2428859 h 3527752"/>
                <a:gd name="connsiteX37" fmla="*/ 2560803 w 3318614"/>
                <a:gd name="connsiteY37" fmla="*/ 2585614 h 3527752"/>
                <a:gd name="connsiteX38" fmla="*/ 2595638 w 3318614"/>
                <a:gd name="connsiteY38" fmla="*/ 2707534 h 3527752"/>
                <a:gd name="connsiteX39" fmla="*/ 2743683 w 3318614"/>
                <a:gd name="connsiteY39" fmla="*/ 2794619 h 3527752"/>
                <a:gd name="connsiteX40" fmla="*/ 2856895 w 3318614"/>
                <a:gd name="connsiteY40" fmla="*/ 2768494 h 3527752"/>
                <a:gd name="connsiteX41" fmla="*/ 3022358 w 3318614"/>
                <a:gd name="connsiteY41" fmla="*/ 2629156 h 3527752"/>
                <a:gd name="connsiteX42" fmla="*/ 3118152 w 3318614"/>
                <a:gd name="connsiteY42" fmla="*/ 2550779 h 3527752"/>
                <a:gd name="connsiteX43" fmla="*/ 3205238 w 3318614"/>
                <a:gd name="connsiteY43" fmla="*/ 2611739 h 3527752"/>
                <a:gd name="connsiteX44" fmla="*/ 3109443 w 3318614"/>
                <a:gd name="connsiteY44" fmla="*/ 2603031 h 3527752"/>
                <a:gd name="connsiteX45" fmla="*/ 3004940 w 3318614"/>
                <a:gd name="connsiteY45" fmla="*/ 2742368 h 3527752"/>
                <a:gd name="connsiteX46" fmla="*/ 3187820 w 3318614"/>
                <a:gd name="connsiteY46" fmla="*/ 2742368 h 3527752"/>
                <a:gd name="connsiteX47" fmla="*/ 3318449 w 3318614"/>
                <a:gd name="connsiteY47" fmla="*/ 2794619 h 3527752"/>
                <a:gd name="connsiteX48" fmla="*/ 3161695 w 3318614"/>
                <a:gd name="connsiteY48" fmla="*/ 2777202 h 3527752"/>
                <a:gd name="connsiteX49" fmla="*/ 2909146 w 3318614"/>
                <a:gd name="connsiteY49" fmla="*/ 2838162 h 3527752"/>
                <a:gd name="connsiteX50" fmla="*/ 2952689 w 3318614"/>
                <a:gd name="connsiteY50" fmla="*/ 2838162 h 3527752"/>
                <a:gd name="connsiteX51" fmla="*/ 3085889 w 3318614"/>
                <a:gd name="connsiteY51" fmla="*/ 2983408 h 3527752"/>
                <a:gd name="connsiteX52" fmla="*/ 3013649 w 3318614"/>
                <a:gd name="connsiteY52" fmla="*/ 3142962 h 3527752"/>
                <a:gd name="connsiteX53" fmla="*/ 2999167 w 3318614"/>
                <a:gd name="connsiteY53" fmla="*/ 3005285 h 3527752"/>
                <a:gd name="connsiteX54" fmla="*/ 2813352 w 3318614"/>
                <a:gd name="connsiteY54" fmla="*/ 2829454 h 3527752"/>
                <a:gd name="connsiteX55" fmla="*/ 2726266 w 3318614"/>
                <a:gd name="connsiteY55" fmla="*/ 2820745 h 3527752"/>
                <a:gd name="connsiteX56" fmla="*/ 2848186 w 3318614"/>
                <a:gd name="connsiteY56" fmla="*/ 3021042 h 3527752"/>
                <a:gd name="connsiteX57" fmla="*/ 2943980 w 3318614"/>
                <a:gd name="connsiteY57" fmla="*/ 3108128 h 3527752"/>
                <a:gd name="connsiteX58" fmla="*/ 2978815 w 3318614"/>
                <a:gd name="connsiteY58" fmla="*/ 3064585 h 3527752"/>
                <a:gd name="connsiteX59" fmla="*/ 2961398 w 3318614"/>
                <a:gd name="connsiteY59" fmla="*/ 3169088 h 3527752"/>
                <a:gd name="connsiteX60" fmla="*/ 2769809 w 3318614"/>
                <a:gd name="connsiteY60" fmla="*/ 3082002 h 3527752"/>
                <a:gd name="connsiteX61" fmla="*/ 2656598 w 3318614"/>
                <a:gd name="connsiteY61" fmla="*/ 2855579 h 3527752"/>
                <a:gd name="connsiteX62" fmla="*/ 2491135 w 3318614"/>
                <a:gd name="connsiteY62" fmla="*/ 2812036 h 3527752"/>
                <a:gd name="connsiteX63" fmla="*/ 2386632 w 3318614"/>
                <a:gd name="connsiteY63" fmla="*/ 2899122 h 3527752"/>
                <a:gd name="connsiteX64" fmla="*/ 2412758 w 3318614"/>
                <a:gd name="connsiteY64" fmla="*/ 3082002 h 3527752"/>
                <a:gd name="connsiteX65" fmla="*/ 2525969 w 3318614"/>
                <a:gd name="connsiteY65" fmla="*/ 3230048 h 3527752"/>
                <a:gd name="connsiteX66" fmla="*/ 2900438 w 3318614"/>
                <a:gd name="connsiteY66" fmla="*/ 3439054 h 3527752"/>
                <a:gd name="connsiteX67" fmla="*/ 2543386 w 3318614"/>
                <a:gd name="connsiteY67" fmla="*/ 3299716 h 3527752"/>
                <a:gd name="connsiteX68" fmla="*/ 2499843 w 3318614"/>
                <a:gd name="connsiteY68" fmla="*/ 3386802 h 3527752"/>
                <a:gd name="connsiteX69" fmla="*/ 2534678 w 3318614"/>
                <a:gd name="connsiteY69" fmla="*/ 3491305 h 3527752"/>
                <a:gd name="connsiteX70" fmla="*/ 2639180 w 3318614"/>
                <a:gd name="connsiteY70" fmla="*/ 3526139 h 3527752"/>
                <a:gd name="connsiteX71" fmla="*/ 2482426 w 3318614"/>
                <a:gd name="connsiteY71" fmla="*/ 3500014 h 3527752"/>
                <a:gd name="connsiteX72" fmla="*/ 2473718 w 3318614"/>
                <a:gd name="connsiteY72" fmla="*/ 3317134 h 3527752"/>
                <a:gd name="connsiteX73" fmla="*/ 2386632 w 3318614"/>
                <a:gd name="connsiteY73" fmla="*/ 3142962 h 3527752"/>
                <a:gd name="connsiteX74" fmla="*/ 2316963 w 3318614"/>
                <a:gd name="connsiteY74" fmla="*/ 3308425 h 3527752"/>
                <a:gd name="connsiteX75" fmla="*/ 2238586 w 3318614"/>
                <a:gd name="connsiteY75" fmla="*/ 3430345 h 3527752"/>
                <a:gd name="connsiteX76" fmla="*/ 2290838 w 3318614"/>
                <a:gd name="connsiteY76" fmla="*/ 3508722 h 3527752"/>
                <a:gd name="connsiteX77" fmla="*/ 2195043 w 3318614"/>
                <a:gd name="connsiteY77" fmla="*/ 3421636 h 3527752"/>
                <a:gd name="connsiteX78" fmla="*/ 2325672 w 3318614"/>
                <a:gd name="connsiteY78" fmla="*/ 3195214 h 3527752"/>
                <a:gd name="connsiteX79" fmla="*/ 2290838 w 3318614"/>
                <a:gd name="connsiteY79" fmla="*/ 2942665 h 3527752"/>
                <a:gd name="connsiteX80" fmla="*/ 2142792 w 3318614"/>
                <a:gd name="connsiteY80" fmla="*/ 2925248 h 3527752"/>
                <a:gd name="connsiteX81" fmla="*/ 1942495 w 3318614"/>
                <a:gd name="connsiteY81" fmla="*/ 3090711 h 3527752"/>
                <a:gd name="connsiteX82" fmla="*/ 1994746 w 3318614"/>
                <a:gd name="connsiteY82" fmla="*/ 3291008 h 3527752"/>
                <a:gd name="connsiteX83" fmla="*/ 2090540 w 3318614"/>
                <a:gd name="connsiteY83" fmla="*/ 3404219 h 3527752"/>
                <a:gd name="connsiteX84" fmla="*/ 2064415 w 3318614"/>
                <a:gd name="connsiteY84" fmla="*/ 3517431 h 3527752"/>
                <a:gd name="connsiteX85" fmla="*/ 2046998 w 3318614"/>
                <a:gd name="connsiteY85" fmla="*/ 3369385 h 3527752"/>
                <a:gd name="connsiteX86" fmla="*/ 1933786 w 3318614"/>
                <a:gd name="connsiteY86" fmla="*/ 3203922 h 3527752"/>
                <a:gd name="connsiteX87" fmla="*/ 1881535 w 3318614"/>
                <a:gd name="connsiteY87" fmla="*/ 3186505 h 3527752"/>
                <a:gd name="connsiteX88" fmla="*/ 1716072 w 3318614"/>
                <a:gd name="connsiteY88" fmla="*/ 3421636 h 3527752"/>
                <a:gd name="connsiteX89" fmla="*/ 1672529 w 3318614"/>
                <a:gd name="connsiteY89" fmla="*/ 3517431 h 3527752"/>
                <a:gd name="connsiteX90" fmla="*/ 1724780 w 3318614"/>
                <a:gd name="connsiteY90" fmla="*/ 3282299 h 3527752"/>
                <a:gd name="connsiteX91" fmla="*/ 1750906 w 3318614"/>
                <a:gd name="connsiteY91" fmla="*/ 3203922 h 3527752"/>
                <a:gd name="connsiteX92" fmla="*/ 1533192 w 3318614"/>
                <a:gd name="connsiteY92" fmla="*/ 3273591 h 3527752"/>
                <a:gd name="connsiteX93" fmla="*/ 1428689 w 3318614"/>
                <a:gd name="connsiteY93" fmla="*/ 3291008 h 3527752"/>
                <a:gd name="connsiteX94" fmla="*/ 1602860 w 3318614"/>
                <a:gd name="connsiteY94" fmla="*/ 3212631 h 3527752"/>
                <a:gd name="connsiteX95" fmla="*/ 1724780 w 3318614"/>
                <a:gd name="connsiteY95" fmla="*/ 3186505 h 3527752"/>
                <a:gd name="connsiteX96" fmla="*/ 1994746 w 3318614"/>
                <a:gd name="connsiteY96" fmla="*/ 2960082 h 3527752"/>
                <a:gd name="connsiteX97" fmla="*/ 2055706 w 3318614"/>
                <a:gd name="connsiteY97" fmla="*/ 2829454 h 3527752"/>
                <a:gd name="connsiteX98" fmla="*/ 1916369 w 3318614"/>
                <a:gd name="connsiteY98" fmla="*/ 2751076 h 3527752"/>
                <a:gd name="connsiteX99" fmla="*/ 1698655 w 3318614"/>
                <a:gd name="connsiteY99" fmla="*/ 2846871 h 3527752"/>
                <a:gd name="connsiteX100" fmla="*/ 1611569 w 3318614"/>
                <a:gd name="connsiteY100" fmla="*/ 3021042 h 3527752"/>
                <a:gd name="connsiteX101" fmla="*/ 1689946 w 3318614"/>
                <a:gd name="connsiteY101" fmla="*/ 3082002 h 3527752"/>
                <a:gd name="connsiteX102" fmla="*/ 1568026 w 3318614"/>
                <a:gd name="connsiteY102" fmla="*/ 3082002 h 3527752"/>
                <a:gd name="connsiteX103" fmla="*/ 1655112 w 3318614"/>
                <a:gd name="connsiteY103" fmla="*/ 2838162 h 3527752"/>
                <a:gd name="connsiteX104" fmla="*/ 1437398 w 3318614"/>
                <a:gd name="connsiteY104" fmla="*/ 2820745 h 3527752"/>
                <a:gd name="connsiteX105" fmla="*/ 1306769 w 3318614"/>
                <a:gd name="connsiteY105" fmla="*/ 2759785 h 3527752"/>
                <a:gd name="connsiteX106" fmla="*/ 1385146 w 3318614"/>
                <a:gd name="connsiteY106" fmla="*/ 2716242 h 3527752"/>
                <a:gd name="connsiteX107" fmla="*/ 1437398 w 3318614"/>
                <a:gd name="connsiteY107" fmla="*/ 2785911 h 3527752"/>
                <a:gd name="connsiteX108" fmla="*/ 1611569 w 3318614"/>
                <a:gd name="connsiteY108" fmla="*/ 2794619 h 3527752"/>
                <a:gd name="connsiteX109" fmla="*/ 1794449 w 3318614"/>
                <a:gd name="connsiteY109" fmla="*/ 2742368 h 3527752"/>
                <a:gd name="connsiteX110" fmla="*/ 1968620 w 3318614"/>
                <a:gd name="connsiteY110" fmla="*/ 2611739 h 3527752"/>
                <a:gd name="connsiteX111" fmla="*/ 1898952 w 3318614"/>
                <a:gd name="connsiteY111" fmla="*/ 2298231 h 3527752"/>
                <a:gd name="connsiteX112" fmla="*/ 1446106 w 3318614"/>
                <a:gd name="connsiteY112" fmla="*/ 1688631 h 3527752"/>
                <a:gd name="connsiteX113" fmla="*/ 1074097 w 3318614"/>
                <a:gd name="connsiteY113" fmla="*/ 1204511 h 3527752"/>
                <a:gd name="connsiteX114" fmla="*/ 916192 w 3318614"/>
                <a:gd name="connsiteY114" fmla="*/ 1017427 h 3527752"/>
                <a:gd name="connsiteX115" fmla="*/ 644918 w 3318614"/>
                <a:gd name="connsiteY115" fmla="*/ 1052905 h 3527752"/>
                <a:gd name="connsiteX116" fmla="*/ 296575 w 3318614"/>
                <a:gd name="connsiteY116" fmla="*/ 1131282 h 3527752"/>
                <a:gd name="connsiteX117" fmla="*/ 483 w 3318614"/>
                <a:gd name="connsiteY117" fmla="*/ 1113865 h 3527752"/>
                <a:gd name="connsiteX118" fmla="*/ 235615 w 3318614"/>
                <a:gd name="connsiteY118" fmla="*/ 1105156 h 3527752"/>
                <a:gd name="connsiteX119" fmla="*/ 557832 w 3318614"/>
                <a:gd name="connsiteY119" fmla="*/ 1035488 h 3527752"/>
                <a:gd name="connsiteX120" fmla="*/ 688460 w 3318614"/>
                <a:gd name="connsiteY120" fmla="*/ 1009362 h 3527752"/>
                <a:gd name="connsiteX121" fmla="*/ 392369 w 3318614"/>
                <a:gd name="connsiteY121" fmla="*/ 896151 h 3527752"/>
                <a:gd name="connsiteX122" fmla="*/ 244323 w 3318614"/>
                <a:gd name="connsiteY122" fmla="*/ 756814 h 3527752"/>
                <a:gd name="connsiteX123" fmla="*/ 165946 w 3318614"/>
                <a:gd name="connsiteY123" fmla="*/ 504265 h 3527752"/>
                <a:gd name="connsiteX124" fmla="*/ 279158 w 3318614"/>
                <a:gd name="connsiteY124" fmla="*/ 687145 h 3527752"/>
                <a:gd name="connsiteX125" fmla="*/ 374952 w 3318614"/>
                <a:gd name="connsiteY125" fmla="*/ 861316 h 3527752"/>
                <a:gd name="connsiteX126" fmla="*/ 679752 w 3318614"/>
                <a:gd name="connsiteY126" fmla="*/ 939694 h 3527752"/>
                <a:gd name="connsiteX127" fmla="*/ 766838 w 3318614"/>
                <a:gd name="connsiteY127" fmla="*/ 878734 h 3527752"/>
                <a:gd name="connsiteX128" fmla="*/ 618792 w 3318614"/>
                <a:gd name="connsiteY128" fmla="*/ 495556 h 3527752"/>
                <a:gd name="connsiteX129" fmla="*/ 507165 w 3318614"/>
                <a:gd name="connsiteY129" fmla="*/ 278498 h 3527752"/>
                <a:gd name="connsiteX130" fmla="*/ 538603 w 3318614"/>
                <a:gd name="connsiteY130" fmla="*/ 40329 h 3527752"/>
                <a:gd name="connsiteX131" fmla="*/ 609600 w 3318614"/>
                <a:gd name="connsiteY131" fmla="*/ 300938 h 3527752"/>
                <a:gd name="connsiteX132" fmla="*/ 878364 w 3318614"/>
                <a:gd name="connsiteY132" fmla="*/ 848440 h 3527752"/>
                <a:gd name="connsiteX133" fmla="*/ 786330 w 3318614"/>
                <a:gd name="connsiteY133" fmla="*/ 247845 h 3527752"/>
                <a:gd name="connsiteX134" fmla="*/ 932813 w 3318614"/>
                <a:gd name="connsiteY134" fmla="*/ 51663 h 3527752"/>
                <a:gd name="connsiteX0" fmla="*/ 942214 w 3318614"/>
                <a:gd name="connsiteY0" fmla="*/ 600997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1028019 w 3318614"/>
                <a:gd name="connsiteY0" fmla="*/ 570928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433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932813 w 3318614"/>
                <a:gd name="connsiteY136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875120 w 3318614"/>
                <a:gd name="connsiteY136" fmla="*/ 297907 h 3527509"/>
                <a:gd name="connsiteX0" fmla="*/ 930638 w 3318614"/>
                <a:gd name="connsiteY0" fmla="*/ 1022485 h 3757603"/>
                <a:gd name="connsiteX1" fmla="*/ 1037874 w 3318614"/>
                <a:gd name="connsiteY1" fmla="*/ 779330 h 3757603"/>
                <a:gd name="connsiteX2" fmla="*/ 1144223 w 3318614"/>
                <a:gd name="connsiteY2" fmla="*/ 540539 h 3757603"/>
                <a:gd name="connsiteX3" fmla="*/ 1317819 w 3318614"/>
                <a:gd name="connsiteY3" fmla="*/ 231338 h 3757603"/>
                <a:gd name="connsiteX4" fmla="*/ 1198621 w 3318614"/>
                <a:gd name="connsiteY4" fmla="*/ 630192 h 3757603"/>
                <a:gd name="connsiteX5" fmla="*/ 1013152 w 3318614"/>
                <a:gd name="connsiteY5" fmla="*/ 1103658 h 3757603"/>
                <a:gd name="connsiteX6" fmla="*/ 1779263 w 3318614"/>
                <a:gd name="connsiteY6" fmla="*/ 2265015 h 3757603"/>
                <a:gd name="connsiteX7" fmla="*/ 2064415 w 3318614"/>
                <a:gd name="connsiteY7" fmla="*/ 2545499 h 3757603"/>
                <a:gd name="connsiteX8" fmla="*/ 2290838 w 3318614"/>
                <a:gd name="connsiteY8" fmla="*/ 2467122 h 3757603"/>
                <a:gd name="connsiteX9" fmla="*/ 2473718 w 3318614"/>
                <a:gd name="connsiteY9" fmla="*/ 2310367 h 3757603"/>
                <a:gd name="connsiteX10" fmla="*/ 2508552 w 3318614"/>
                <a:gd name="connsiteY10" fmla="*/ 1988150 h 3757603"/>
                <a:gd name="connsiteX11" fmla="*/ 2543386 w 3318614"/>
                <a:gd name="connsiteY11" fmla="*/ 2249407 h 3757603"/>
                <a:gd name="connsiteX12" fmla="*/ 2508552 w 3318614"/>
                <a:gd name="connsiteY12" fmla="*/ 2353910 h 3757603"/>
                <a:gd name="connsiteX13" fmla="*/ 2752392 w 3318614"/>
                <a:gd name="connsiteY13" fmla="*/ 2179739 h 3757603"/>
                <a:gd name="connsiteX14" fmla="*/ 2839478 w 3318614"/>
                <a:gd name="connsiteY14" fmla="*/ 2110070 h 3757603"/>
                <a:gd name="connsiteX15" fmla="*/ 2717558 w 3318614"/>
                <a:gd name="connsiteY15" fmla="*/ 2284242 h 3757603"/>
                <a:gd name="connsiteX16" fmla="*/ 2665306 w 3318614"/>
                <a:gd name="connsiteY16" fmla="*/ 2327785 h 3757603"/>
                <a:gd name="connsiteX17" fmla="*/ 2848186 w 3318614"/>
                <a:gd name="connsiteY17" fmla="*/ 2258116 h 3757603"/>
                <a:gd name="connsiteX18" fmla="*/ 2874312 w 3318614"/>
                <a:gd name="connsiteY18" fmla="*/ 2240699 h 3757603"/>
                <a:gd name="connsiteX19" fmla="*/ 2769809 w 3318614"/>
                <a:gd name="connsiteY19" fmla="*/ 2327785 h 3757603"/>
                <a:gd name="connsiteX20" fmla="*/ 2595638 w 3318614"/>
                <a:gd name="connsiteY20" fmla="*/ 2353910 h 3757603"/>
                <a:gd name="connsiteX21" fmla="*/ 2404049 w 3318614"/>
                <a:gd name="connsiteY21" fmla="*/ 2484539 h 3757603"/>
                <a:gd name="connsiteX22" fmla="*/ 2421466 w 3318614"/>
                <a:gd name="connsiteY22" fmla="*/ 2658710 h 3757603"/>
                <a:gd name="connsiteX23" fmla="*/ 2552095 w 3318614"/>
                <a:gd name="connsiteY23" fmla="*/ 2702253 h 3757603"/>
                <a:gd name="connsiteX24" fmla="*/ 2726266 w 3318614"/>
                <a:gd name="connsiteY24" fmla="*/ 2632585 h 3757603"/>
                <a:gd name="connsiteX25" fmla="*/ 2856895 w 3318614"/>
                <a:gd name="connsiteY25" fmla="*/ 2623876 h 3757603"/>
                <a:gd name="connsiteX26" fmla="*/ 2891729 w 3318614"/>
                <a:gd name="connsiteY26" fmla="*/ 2510665 h 3757603"/>
                <a:gd name="connsiteX27" fmla="*/ 2883020 w 3318614"/>
                <a:gd name="connsiteY27" fmla="*/ 2345202 h 3757603"/>
                <a:gd name="connsiteX28" fmla="*/ 3048483 w 3318614"/>
                <a:gd name="connsiteY28" fmla="*/ 2266825 h 3757603"/>
                <a:gd name="connsiteX29" fmla="*/ 2926563 w 3318614"/>
                <a:gd name="connsiteY29" fmla="*/ 2353910 h 3757603"/>
                <a:gd name="connsiteX30" fmla="*/ 2917855 w 3318614"/>
                <a:gd name="connsiteY30" fmla="*/ 2440996 h 3757603"/>
                <a:gd name="connsiteX31" fmla="*/ 2935272 w 3318614"/>
                <a:gd name="connsiteY31" fmla="*/ 2589042 h 3757603"/>
                <a:gd name="connsiteX32" fmla="*/ 2943980 w 3318614"/>
                <a:gd name="connsiteY32" fmla="*/ 2632585 h 3757603"/>
                <a:gd name="connsiteX33" fmla="*/ 3046427 w 3318614"/>
                <a:gd name="connsiteY33" fmla="*/ 2566633 h 3757603"/>
                <a:gd name="connsiteX34" fmla="*/ 3074609 w 3318614"/>
                <a:gd name="connsiteY34" fmla="*/ 2406162 h 3757603"/>
                <a:gd name="connsiteX35" fmla="*/ 3092026 w 3318614"/>
                <a:gd name="connsiteY35" fmla="*/ 2615167 h 3757603"/>
                <a:gd name="connsiteX36" fmla="*/ 3013649 w 3318614"/>
                <a:gd name="connsiteY36" fmla="*/ 2693545 h 3757603"/>
                <a:gd name="connsiteX37" fmla="*/ 2752392 w 3318614"/>
                <a:gd name="connsiteY37" fmla="*/ 2658710 h 3757603"/>
                <a:gd name="connsiteX38" fmla="*/ 2560803 w 3318614"/>
                <a:gd name="connsiteY38" fmla="*/ 2815465 h 3757603"/>
                <a:gd name="connsiteX39" fmla="*/ 2595638 w 3318614"/>
                <a:gd name="connsiteY39" fmla="*/ 2937385 h 3757603"/>
                <a:gd name="connsiteX40" fmla="*/ 2743683 w 3318614"/>
                <a:gd name="connsiteY40" fmla="*/ 3024470 h 3757603"/>
                <a:gd name="connsiteX41" fmla="*/ 2856895 w 3318614"/>
                <a:gd name="connsiteY41" fmla="*/ 2998345 h 3757603"/>
                <a:gd name="connsiteX42" fmla="*/ 3022358 w 3318614"/>
                <a:gd name="connsiteY42" fmla="*/ 2859007 h 3757603"/>
                <a:gd name="connsiteX43" fmla="*/ 3118152 w 3318614"/>
                <a:gd name="connsiteY43" fmla="*/ 2780630 h 3757603"/>
                <a:gd name="connsiteX44" fmla="*/ 3205238 w 3318614"/>
                <a:gd name="connsiteY44" fmla="*/ 2841590 h 3757603"/>
                <a:gd name="connsiteX45" fmla="*/ 3109443 w 3318614"/>
                <a:gd name="connsiteY45" fmla="*/ 2832882 h 3757603"/>
                <a:gd name="connsiteX46" fmla="*/ 3004940 w 3318614"/>
                <a:gd name="connsiteY46" fmla="*/ 2972219 h 3757603"/>
                <a:gd name="connsiteX47" fmla="*/ 3187820 w 3318614"/>
                <a:gd name="connsiteY47" fmla="*/ 2972219 h 3757603"/>
                <a:gd name="connsiteX48" fmla="*/ 3318449 w 3318614"/>
                <a:gd name="connsiteY48" fmla="*/ 3024470 h 3757603"/>
                <a:gd name="connsiteX49" fmla="*/ 3161695 w 3318614"/>
                <a:gd name="connsiteY49" fmla="*/ 3007053 h 3757603"/>
                <a:gd name="connsiteX50" fmla="*/ 2909146 w 3318614"/>
                <a:gd name="connsiteY50" fmla="*/ 3068013 h 3757603"/>
                <a:gd name="connsiteX51" fmla="*/ 2952689 w 3318614"/>
                <a:gd name="connsiteY51" fmla="*/ 3068013 h 3757603"/>
                <a:gd name="connsiteX52" fmla="*/ 3085889 w 3318614"/>
                <a:gd name="connsiteY52" fmla="*/ 3213259 h 3757603"/>
                <a:gd name="connsiteX53" fmla="*/ 3013649 w 3318614"/>
                <a:gd name="connsiteY53" fmla="*/ 3372813 h 3757603"/>
                <a:gd name="connsiteX54" fmla="*/ 2999167 w 3318614"/>
                <a:gd name="connsiteY54" fmla="*/ 3235136 h 3757603"/>
                <a:gd name="connsiteX55" fmla="*/ 2813352 w 3318614"/>
                <a:gd name="connsiteY55" fmla="*/ 3059305 h 3757603"/>
                <a:gd name="connsiteX56" fmla="*/ 2726266 w 3318614"/>
                <a:gd name="connsiteY56" fmla="*/ 3050596 h 3757603"/>
                <a:gd name="connsiteX57" fmla="*/ 2848186 w 3318614"/>
                <a:gd name="connsiteY57" fmla="*/ 3250893 h 3757603"/>
                <a:gd name="connsiteX58" fmla="*/ 2943980 w 3318614"/>
                <a:gd name="connsiteY58" fmla="*/ 3337979 h 3757603"/>
                <a:gd name="connsiteX59" fmla="*/ 2978815 w 3318614"/>
                <a:gd name="connsiteY59" fmla="*/ 3294436 h 3757603"/>
                <a:gd name="connsiteX60" fmla="*/ 2961398 w 3318614"/>
                <a:gd name="connsiteY60" fmla="*/ 3398939 h 3757603"/>
                <a:gd name="connsiteX61" fmla="*/ 2769809 w 3318614"/>
                <a:gd name="connsiteY61" fmla="*/ 3311853 h 3757603"/>
                <a:gd name="connsiteX62" fmla="*/ 2656598 w 3318614"/>
                <a:gd name="connsiteY62" fmla="*/ 3085430 h 3757603"/>
                <a:gd name="connsiteX63" fmla="*/ 2491135 w 3318614"/>
                <a:gd name="connsiteY63" fmla="*/ 3041887 h 3757603"/>
                <a:gd name="connsiteX64" fmla="*/ 2386632 w 3318614"/>
                <a:gd name="connsiteY64" fmla="*/ 3128973 h 3757603"/>
                <a:gd name="connsiteX65" fmla="*/ 2412758 w 3318614"/>
                <a:gd name="connsiteY65" fmla="*/ 3311853 h 3757603"/>
                <a:gd name="connsiteX66" fmla="*/ 2525969 w 3318614"/>
                <a:gd name="connsiteY66" fmla="*/ 3459899 h 3757603"/>
                <a:gd name="connsiteX67" fmla="*/ 2900438 w 3318614"/>
                <a:gd name="connsiteY67" fmla="*/ 3668905 h 3757603"/>
                <a:gd name="connsiteX68" fmla="*/ 2543386 w 3318614"/>
                <a:gd name="connsiteY68" fmla="*/ 3529567 h 3757603"/>
                <a:gd name="connsiteX69" fmla="*/ 2499843 w 3318614"/>
                <a:gd name="connsiteY69" fmla="*/ 3616653 h 3757603"/>
                <a:gd name="connsiteX70" fmla="*/ 2534678 w 3318614"/>
                <a:gd name="connsiteY70" fmla="*/ 3721156 h 3757603"/>
                <a:gd name="connsiteX71" fmla="*/ 2639180 w 3318614"/>
                <a:gd name="connsiteY71" fmla="*/ 3755990 h 3757603"/>
                <a:gd name="connsiteX72" fmla="*/ 2482426 w 3318614"/>
                <a:gd name="connsiteY72" fmla="*/ 3729865 h 3757603"/>
                <a:gd name="connsiteX73" fmla="*/ 2473718 w 3318614"/>
                <a:gd name="connsiteY73" fmla="*/ 3546985 h 3757603"/>
                <a:gd name="connsiteX74" fmla="*/ 2386632 w 3318614"/>
                <a:gd name="connsiteY74" fmla="*/ 3372813 h 3757603"/>
                <a:gd name="connsiteX75" fmla="*/ 2316963 w 3318614"/>
                <a:gd name="connsiteY75" fmla="*/ 3538276 h 3757603"/>
                <a:gd name="connsiteX76" fmla="*/ 2238586 w 3318614"/>
                <a:gd name="connsiteY76" fmla="*/ 3660196 h 3757603"/>
                <a:gd name="connsiteX77" fmla="*/ 2290838 w 3318614"/>
                <a:gd name="connsiteY77" fmla="*/ 3738573 h 3757603"/>
                <a:gd name="connsiteX78" fmla="*/ 2195043 w 3318614"/>
                <a:gd name="connsiteY78" fmla="*/ 3651487 h 3757603"/>
                <a:gd name="connsiteX79" fmla="*/ 2325672 w 3318614"/>
                <a:gd name="connsiteY79" fmla="*/ 3425065 h 3757603"/>
                <a:gd name="connsiteX80" fmla="*/ 2290838 w 3318614"/>
                <a:gd name="connsiteY80" fmla="*/ 3172516 h 3757603"/>
                <a:gd name="connsiteX81" fmla="*/ 2142792 w 3318614"/>
                <a:gd name="connsiteY81" fmla="*/ 3155099 h 3757603"/>
                <a:gd name="connsiteX82" fmla="*/ 1942495 w 3318614"/>
                <a:gd name="connsiteY82" fmla="*/ 3320562 h 3757603"/>
                <a:gd name="connsiteX83" fmla="*/ 1994746 w 3318614"/>
                <a:gd name="connsiteY83" fmla="*/ 3520859 h 3757603"/>
                <a:gd name="connsiteX84" fmla="*/ 2090540 w 3318614"/>
                <a:gd name="connsiteY84" fmla="*/ 3634070 h 3757603"/>
                <a:gd name="connsiteX85" fmla="*/ 2064415 w 3318614"/>
                <a:gd name="connsiteY85" fmla="*/ 3747282 h 3757603"/>
                <a:gd name="connsiteX86" fmla="*/ 2046998 w 3318614"/>
                <a:gd name="connsiteY86" fmla="*/ 3599236 h 3757603"/>
                <a:gd name="connsiteX87" fmla="*/ 1933786 w 3318614"/>
                <a:gd name="connsiteY87" fmla="*/ 3433773 h 3757603"/>
                <a:gd name="connsiteX88" fmla="*/ 1881535 w 3318614"/>
                <a:gd name="connsiteY88" fmla="*/ 3416356 h 3757603"/>
                <a:gd name="connsiteX89" fmla="*/ 1716072 w 3318614"/>
                <a:gd name="connsiteY89" fmla="*/ 3651487 h 3757603"/>
                <a:gd name="connsiteX90" fmla="*/ 1672529 w 3318614"/>
                <a:gd name="connsiteY90" fmla="*/ 3747282 h 3757603"/>
                <a:gd name="connsiteX91" fmla="*/ 1724780 w 3318614"/>
                <a:gd name="connsiteY91" fmla="*/ 3512150 h 3757603"/>
                <a:gd name="connsiteX92" fmla="*/ 1750906 w 3318614"/>
                <a:gd name="connsiteY92" fmla="*/ 3433773 h 3757603"/>
                <a:gd name="connsiteX93" fmla="*/ 1533192 w 3318614"/>
                <a:gd name="connsiteY93" fmla="*/ 3503442 h 3757603"/>
                <a:gd name="connsiteX94" fmla="*/ 1428689 w 3318614"/>
                <a:gd name="connsiteY94" fmla="*/ 3520859 h 3757603"/>
                <a:gd name="connsiteX95" fmla="*/ 1602860 w 3318614"/>
                <a:gd name="connsiteY95" fmla="*/ 3442482 h 3757603"/>
                <a:gd name="connsiteX96" fmla="*/ 1724780 w 3318614"/>
                <a:gd name="connsiteY96" fmla="*/ 3416356 h 3757603"/>
                <a:gd name="connsiteX97" fmla="*/ 1994746 w 3318614"/>
                <a:gd name="connsiteY97" fmla="*/ 3189933 h 3757603"/>
                <a:gd name="connsiteX98" fmla="*/ 2055706 w 3318614"/>
                <a:gd name="connsiteY98" fmla="*/ 3059305 h 3757603"/>
                <a:gd name="connsiteX99" fmla="*/ 1916369 w 3318614"/>
                <a:gd name="connsiteY99" fmla="*/ 2980927 h 3757603"/>
                <a:gd name="connsiteX100" fmla="*/ 1698655 w 3318614"/>
                <a:gd name="connsiteY100" fmla="*/ 3076722 h 3757603"/>
                <a:gd name="connsiteX101" fmla="*/ 1611569 w 3318614"/>
                <a:gd name="connsiteY101" fmla="*/ 3250893 h 3757603"/>
                <a:gd name="connsiteX102" fmla="*/ 1689946 w 3318614"/>
                <a:gd name="connsiteY102" fmla="*/ 3311853 h 3757603"/>
                <a:gd name="connsiteX103" fmla="*/ 1568026 w 3318614"/>
                <a:gd name="connsiteY103" fmla="*/ 3311853 h 3757603"/>
                <a:gd name="connsiteX104" fmla="*/ 1655112 w 3318614"/>
                <a:gd name="connsiteY104" fmla="*/ 3068013 h 3757603"/>
                <a:gd name="connsiteX105" fmla="*/ 1437398 w 3318614"/>
                <a:gd name="connsiteY105" fmla="*/ 3050596 h 3757603"/>
                <a:gd name="connsiteX106" fmla="*/ 1306769 w 3318614"/>
                <a:gd name="connsiteY106" fmla="*/ 2989636 h 3757603"/>
                <a:gd name="connsiteX107" fmla="*/ 1385146 w 3318614"/>
                <a:gd name="connsiteY107" fmla="*/ 2946093 h 3757603"/>
                <a:gd name="connsiteX108" fmla="*/ 1437398 w 3318614"/>
                <a:gd name="connsiteY108" fmla="*/ 3015762 h 3757603"/>
                <a:gd name="connsiteX109" fmla="*/ 1611569 w 3318614"/>
                <a:gd name="connsiteY109" fmla="*/ 3024470 h 3757603"/>
                <a:gd name="connsiteX110" fmla="*/ 1794449 w 3318614"/>
                <a:gd name="connsiteY110" fmla="*/ 2972219 h 3757603"/>
                <a:gd name="connsiteX111" fmla="*/ 1968620 w 3318614"/>
                <a:gd name="connsiteY111" fmla="*/ 2841590 h 3757603"/>
                <a:gd name="connsiteX112" fmla="*/ 1898952 w 3318614"/>
                <a:gd name="connsiteY112" fmla="*/ 2528082 h 3757603"/>
                <a:gd name="connsiteX113" fmla="*/ 1446106 w 3318614"/>
                <a:gd name="connsiteY113" fmla="*/ 1918482 h 3757603"/>
                <a:gd name="connsiteX114" fmla="*/ 1074097 w 3318614"/>
                <a:gd name="connsiteY114" fmla="*/ 1434362 h 3757603"/>
                <a:gd name="connsiteX115" fmla="*/ 916192 w 3318614"/>
                <a:gd name="connsiteY115" fmla="*/ 1247278 h 3757603"/>
                <a:gd name="connsiteX116" fmla="*/ 644918 w 3318614"/>
                <a:gd name="connsiteY116" fmla="*/ 1282756 h 3757603"/>
                <a:gd name="connsiteX117" fmla="*/ 296575 w 3318614"/>
                <a:gd name="connsiteY117" fmla="*/ 1361133 h 3757603"/>
                <a:gd name="connsiteX118" fmla="*/ 483 w 3318614"/>
                <a:gd name="connsiteY118" fmla="*/ 1343716 h 3757603"/>
                <a:gd name="connsiteX119" fmla="*/ 235615 w 3318614"/>
                <a:gd name="connsiteY119" fmla="*/ 1335007 h 3757603"/>
                <a:gd name="connsiteX120" fmla="*/ 557832 w 3318614"/>
                <a:gd name="connsiteY120" fmla="*/ 1265339 h 3757603"/>
                <a:gd name="connsiteX121" fmla="*/ 688460 w 3318614"/>
                <a:gd name="connsiteY121" fmla="*/ 1239213 h 3757603"/>
                <a:gd name="connsiteX122" fmla="*/ 392369 w 3318614"/>
                <a:gd name="connsiteY122" fmla="*/ 1126002 h 3757603"/>
                <a:gd name="connsiteX123" fmla="*/ 244323 w 3318614"/>
                <a:gd name="connsiteY123" fmla="*/ 986665 h 3757603"/>
                <a:gd name="connsiteX124" fmla="*/ 165946 w 3318614"/>
                <a:gd name="connsiteY124" fmla="*/ 734116 h 3757603"/>
                <a:gd name="connsiteX125" fmla="*/ 279158 w 3318614"/>
                <a:gd name="connsiteY125" fmla="*/ 916996 h 3757603"/>
                <a:gd name="connsiteX126" fmla="*/ 374952 w 3318614"/>
                <a:gd name="connsiteY126" fmla="*/ 1091167 h 3757603"/>
                <a:gd name="connsiteX127" fmla="*/ 679752 w 3318614"/>
                <a:gd name="connsiteY127" fmla="*/ 1169545 h 3757603"/>
                <a:gd name="connsiteX128" fmla="*/ 766838 w 3318614"/>
                <a:gd name="connsiteY128" fmla="*/ 1108585 h 3757603"/>
                <a:gd name="connsiteX129" fmla="*/ 618792 w 3318614"/>
                <a:gd name="connsiteY129" fmla="*/ 725407 h 3757603"/>
                <a:gd name="connsiteX130" fmla="*/ 507165 w 3318614"/>
                <a:gd name="connsiteY130" fmla="*/ 508349 h 3757603"/>
                <a:gd name="connsiteX131" fmla="*/ 538603 w 3318614"/>
                <a:gd name="connsiteY131" fmla="*/ 270180 h 3757603"/>
                <a:gd name="connsiteX132" fmla="*/ 609600 w 3318614"/>
                <a:gd name="connsiteY132" fmla="*/ 530789 h 3757603"/>
                <a:gd name="connsiteX133" fmla="*/ 878364 w 3318614"/>
                <a:gd name="connsiteY133" fmla="*/ 1078291 h 3757603"/>
                <a:gd name="connsiteX134" fmla="*/ 786330 w 3318614"/>
                <a:gd name="connsiteY134" fmla="*/ 477696 h 3757603"/>
                <a:gd name="connsiteX135" fmla="*/ 849208 w 3318614"/>
                <a:gd name="connsiteY135" fmla="*/ 1356 h 3757603"/>
                <a:gd name="connsiteX136" fmla="*/ 875120 w 3318614"/>
                <a:gd name="connsiteY136" fmla="*/ 528001 h 3757603"/>
                <a:gd name="connsiteX0" fmla="*/ 930638 w 3318614"/>
                <a:gd name="connsiteY0" fmla="*/ 1022890 h 3758008"/>
                <a:gd name="connsiteX1" fmla="*/ 1037874 w 3318614"/>
                <a:gd name="connsiteY1" fmla="*/ 779735 h 3758008"/>
                <a:gd name="connsiteX2" fmla="*/ 1144223 w 3318614"/>
                <a:gd name="connsiteY2" fmla="*/ 540944 h 3758008"/>
                <a:gd name="connsiteX3" fmla="*/ 1317819 w 3318614"/>
                <a:gd name="connsiteY3" fmla="*/ 231743 h 3758008"/>
                <a:gd name="connsiteX4" fmla="*/ 1198621 w 3318614"/>
                <a:gd name="connsiteY4" fmla="*/ 630597 h 3758008"/>
                <a:gd name="connsiteX5" fmla="*/ 1013152 w 3318614"/>
                <a:gd name="connsiteY5" fmla="*/ 1104063 h 3758008"/>
                <a:gd name="connsiteX6" fmla="*/ 1779263 w 3318614"/>
                <a:gd name="connsiteY6" fmla="*/ 2265420 h 3758008"/>
                <a:gd name="connsiteX7" fmla="*/ 2064415 w 3318614"/>
                <a:gd name="connsiteY7" fmla="*/ 2545904 h 3758008"/>
                <a:gd name="connsiteX8" fmla="*/ 2290838 w 3318614"/>
                <a:gd name="connsiteY8" fmla="*/ 2467527 h 3758008"/>
                <a:gd name="connsiteX9" fmla="*/ 2473718 w 3318614"/>
                <a:gd name="connsiteY9" fmla="*/ 2310772 h 3758008"/>
                <a:gd name="connsiteX10" fmla="*/ 2508552 w 3318614"/>
                <a:gd name="connsiteY10" fmla="*/ 1988555 h 3758008"/>
                <a:gd name="connsiteX11" fmla="*/ 2543386 w 3318614"/>
                <a:gd name="connsiteY11" fmla="*/ 2249812 h 3758008"/>
                <a:gd name="connsiteX12" fmla="*/ 2508552 w 3318614"/>
                <a:gd name="connsiteY12" fmla="*/ 2354315 h 3758008"/>
                <a:gd name="connsiteX13" fmla="*/ 2752392 w 3318614"/>
                <a:gd name="connsiteY13" fmla="*/ 2180144 h 3758008"/>
                <a:gd name="connsiteX14" fmla="*/ 2839478 w 3318614"/>
                <a:gd name="connsiteY14" fmla="*/ 2110475 h 3758008"/>
                <a:gd name="connsiteX15" fmla="*/ 2717558 w 3318614"/>
                <a:gd name="connsiteY15" fmla="*/ 2284647 h 3758008"/>
                <a:gd name="connsiteX16" fmla="*/ 2665306 w 3318614"/>
                <a:gd name="connsiteY16" fmla="*/ 2328190 h 3758008"/>
                <a:gd name="connsiteX17" fmla="*/ 2848186 w 3318614"/>
                <a:gd name="connsiteY17" fmla="*/ 2258521 h 3758008"/>
                <a:gd name="connsiteX18" fmla="*/ 2874312 w 3318614"/>
                <a:gd name="connsiteY18" fmla="*/ 2241104 h 3758008"/>
                <a:gd name="connsiteX19" fmla="*/ 2769809 w 3318614"/>
                <a:gd name="connsiteY19" fmla="*/ 2328190 h 3758008"/>
                <a:gd name="connsiteX20" fmla="*/ 2595638 w 3318614"/>
                <a:gd name="connsiteY20" fmla="*/ 2354315 h 3758008"/>
                <a:gd name="connsiteX21" fmla="*/ 2404049 w 3318614"/>
                <a:gd name="connsiteY21" fmla="*/ 2484944 h 3758008"/>
                <a:gd name="connsiteX22" fmla="*/ 2421466 w 3318614"/>
                <a:gd name="connsiteY22" fmla="*/ 2659115 h 3758008"/>
                <a:gd name="connsiteX23" fmla="*/ 2552095 w 3318614"/>
                <a:gd name="connsiteY23" fmla="*/ 2702658 h 3758008"/>
                <a:gd name="connsiteX24" fmla="*/ 2726266 w 3318614"/>
                <a:gd name="connsiteY24" fmla="*/ 2632990 h 3758008"/>
                <a:gd name="connsiteX25" fmla="*/ 2856895 w 3318614"/>
                <a:gd name="connsiteY25" fmla="*/ 2624281 h 3758008"/>
                <a:gd name="connsiteX26" fmla="*/ 2891729 w 3318614"/>
                <a:gd name="connsiteY26" fmla="*/ 2511070 h 3758008"/>
                <a:gd name="connsiteX27" fmla="*/ 2883020 w 3318614"/>
                <a:gd name="connsiteY27" fmla="*/ 2345607 h 3758008"/>
                <a:gd name="connsiteX28" fmla="*/ 3048483 w 3318614"/>
                <a:gd name="connsiteY28" fmla="*/ 2267230 h 3758008"/>
                <a:gd name="connsiteX29" fmla="*/ 2926563 w 3318614"/>
                <a:gd name="connsiteY29" fmla="*/ 2354315 h 3758008"/>
                <a:gd name="connsiteX30" fmla="*/ 2917855 w 3318614"/>
                <a:gd name="connsiteY30" fmla="*/ 2441401 h 3758008"/>
                <a:gd name="connsiteX31" fmla="*/ 2935272 w 3318614"/>
                <a:gd name="connsiteY31" fmla="*/ 2589447 h 3758008"/>
                <a:gd name="connsiteX32" fmla="*/ 2943980 w 3318614"/>
                <a:gd name="connsiteY32" fmla="*/ 2632990 h 3758008"/>
                <a:gd name="connsiteX33" fmla="*/ 3046427 w 3318614"/>
                <a:gd name="connsiteY33" fmla="*/ 2567038 h 3758008"/>
                <a:gd name="connsiteX34" fmla="*/ 3074609 w 3318614"/>
                <a:gd name="connsiteY34" fmla="*/ 2406567 h 3758008"/>
                <a:gd name="connsiteX35" fmla="*/ 3092026 w 3318614"/>
                <a:gd name="connsiteY35" fmla="*/ 2615572 h 3758008"/>
                <a:gd name="connsiteX36" fmla="*/ 3013649 w 3318614"/>
                <a:gd name="connsiteY36" fmla="*/ 2693950 h 3758008"/>
                <a:gd name="connsiteX37" fmla="*/ 2752392 w 3318614"/>
                <a:gd name="connsiteY37" fmla="*/ 2659115 h 3758008"/>
                <a:gd name="connsiteX38" fmla="*/ 2560803 w 3318614"/>
                <a:gd name="connsiteY38" fmla="*/ 2815870 h 3758008"/>
                <a:gd name="connsiteX39" fmla="*/ 2595638 w 3318614"/>
                <a:gd name="connsiteY39" fmla="*/ 2937790 h 3758008"/>
                <a:gd name="connsiteX40" fmla="*/ 2743683 w 3318614"/>
                <a:gd name="connsiteY40" fmla="*/ 3024875 h 3758008"/>
                <a:gd name="connsiteX41" fmla="*/ 2856895 w 3318614"/>
                <a:gd name="connsiteY41" fmla="*/ 2998750 h 3758008"/>
                <a:gd name="connsiteX42" fmla="*/ 3022358 w 3318614"/>
                <a:gd name="connsiteY42" fmla="*/ 2859412 h 3758008"/>
                <a:gd name="connsiteX43" fmla="*/ 3118152 w 3318614"/>
                <a:gd name="connsiteY43" fmla="*/ 2781035 h 3758008"/>
                <a:gd name="connsiteX44" fmla="*/ 3205238 w 3318614"/>
                <a:gd name="connsiteY44" fmla="*/ 2841995 h 3758008"/>
                <a:gd name="connsiteX45" fmla="*/ 3109443 w 3318614"/>
                <a:gd name="connsiteY45" fmla="*/ 2833287 h 3758008"/>
                <a:gd name="connsiteX46" fmla="*/ 3004940 w 3318614"/>
                <a:gd name="connsiteY46" fmla="*/ 2972624 h 3758008"/>
                <a:gd name="connsiteX47" fmla="*/ 3187820 w 3318614"/>
                <a:gd name="connsiteY47" fmla="*/ 2972624 h 3758008"/>
                <a:gd name="connsiteX48" fmla="*/ 3318449 w 3318614"/>
                <a:gd name="connsiteY48" fmla="*/ 3024875 h 3758008"/>
                <a:gd name="connsiteX49" fmla="*/ 3161695 w 3318614"/>
                <a:gd name="connsiteY49" fmla="*/ 3007458 h 3758008"/>
                <a:gd name="connsiteX50" fmla="*/ 2909146 w 3318614"/>
                <a:gd name="connsiteY50" fmla="*/ 3068418 h 3758008"/>
                <a:gd name="connsiteX51" fmla="*/ 2952689 w 3318614"/>
                <a:gd name="connsiteY51" fmla="*/ 3068418 h 3758008"/>
                <a:gd name="connsiteX52" fmla="*/ 3085889 w 3318614"/>
                <a:gd name="connsiteY52" fmla="*/ 3213664 h 3758008"/>
                <a:gd name="connsiteX53" fmla="*/ 3013649 w 3318614"/>
                <a:gd name="connsiteY53" fmla="*/ 3373218 h 3758008"/>
                <a:gd name="connsiteX54" fmla="*/ 2999167 w 3318614"/>
                <a:gd name="connsiteY54" fmla="*/ 3235541 h 3758008"/>
                <a:gd name="connsiteX55" fmla="*/ 2813352 w 3318614"/>
                <a:gd name="connsiteY55" fmla="*/ 3059710 h 3758008"/>
                <a:gd name="connsiteX56" fmla="*/ 2726266 w 3318614"/>
                <a:gd name="connsiteY56" fmla="*/ 3051001 h 3758008"/>
                <a:gd name="connsiteX57" fmla="*/ 2848186 w 3318614"/>
                <a:gd name="connsiteY57" fmla="*/ 3251298 h 3758008"/>
                <a:gd name="connsiteX58" fmla="*/ 2943980 w 3318614"/>
                <a:gd name="connsiteY58" fmla="*/ 3338384 h 3758008"/>
                <a:gd name="connsiteX59" fmla="*/ 2978815 w 3318614"/>
                <a:gd name="connsiteY59" fmla="*/ 3294841 h 3758008"/>
                <a:gd name="connsiteX60" fmla="*/ 2961398 w 3318614"/>
                <a:gd name="connsiteY60" fmla="*/ 3399344 h 3758008"/>
                <a:gd name="connsiteX61" fmla="*/ 2769809 w 3318614"/>
                <a:gd name="connsiteY61" fmla="*/ 3312258 h 3758008"/>
                <a:gd name="connsiteX62" fmla="*/ 2656598 w 3318614"/>
                <a:gd name="connsiteY62" fmla="*/ 3085835 h 3758008"/>
                <a:gd name="connsiteX63" fmla="*/ 2491135 w 3318614"/>
                <a:gd name="connsiteY63" fmla="*/ 3042292 h 3758008"/>
                <a:gd name="connsiteX64" fmla="*/ 2386632 w 3318614"/>
                <a:gd name="connsiteY64" fmla="*/ 3129378 h 3758008"/>
                <a:gd name="connsiteX65" fmla="*/ 2412758 w 3318614"/>
                <a:gd name="connsiteY65" fmla="*/ 3312258 h 3758008"/>
                <a:gd name="connsiteX66" fmla="*/ 2525969 w 3318614"/>
                <a:gd name="connsiteY66" fmla="*/ 3460304 h 3758008"/>
                <a:gd name="connsiteX67" fmla="*/ 2900438 w 3318614"/>
                <a:gd name="connsiteY67" fmla="*/ 3669310 h 3758008"/>
                <a:gd name="connsiteX68" fmla="*/ 2543386 w 3318614"/>
                <a:gd name="connsiteY68" fmla="*/ 3529972 h 3758008"/>
                <a:gd name="connsiteX69" fmla="*/ 2499843 w 3318614"/>
                <a:gd name="connsiteY69" fmla="*/ 3617058 h 3758008"/>
                <a:gd name="connsiteX70" fmla="*/ 2534678 w 3318614"/>
                <a:gd name="connsiteY70" fmla="*/ 3721561 h 3758008"/>
                <a:gd name="connsiteX71" fmla="*/ 2639180 w 3318614"/>
                <a:gd name="connsiteY71" fmla="*/ 3756395 h 3758008"/>
                <a:gd name="connsiteX72" fmla="*/ 2482426 w 3318614"/>
                <a:gd name="connsiteY72" fmla="*/ 3730270 h 3758008"/>
                <a:gd name="connsiteX73" fmla="*/ 2473718 w 3318614"/>
                <a:gd name="connsiteY73" fmla="*/ 3547390 h 3758008"/>
                <a:gd name="connsiteX74" fmla="*/ 2386632 w 3318614"/>
                <a:gd name="connsiteY74" fmla="*/ 3373218 h 3758008"/>
                <a:gd name="connsiteX75" fmla="*/ 2316963 w 3318614"/>
                <a:gd name="connsiteY75" fmla="*/ 3538681 h 3758008"/>
                <a:gd name="connsiteX76" fmla="*/ 2238586 w 3318614"/>
                <a:gd name="connsiteY76" fmla="*/ 3660601 h 3758008"/>
                <a:gd name="connsiteX77" fmla="*/ 2290838 w 3318614"/>
                <a:gd name="connsiteY77" fmla="*/ 3738978 h 3758008"/>
                <a:gd name="connsiteX78" fmla="*/ 2195043 w 3318614"/>
                <a:gd name="connsiteY78" fmla="*/ 3651892 h 3758008"/>
                <a:gd name="connsiteX79" fmla="*/ 2325672 w 3318614"/>
                <a:gd name="connsiteY79" fmla="*/ 3425470 h 3758008"/>
                <a:gd name="connsiteX80" fmla="*/ 2290838 w 3318614"/>
                <a:gd name="connsiteY80" fmla="*/ 3172921 h 3758008"/>
                <a:gd name="connsiteX81" fmla="*/ 2142792 w 3318614"/>
                <a:gd name="connsiteY81" fmla="*/ 3155504 h 3758008"/>
                <a:gd name="connsiteX82" fmla="*/ 1942495 w 3318614"/>
                <a:gd name="connsiteY82" fmla="*/ 3320967 h 3758008"/>
                <a:gd name="connsiteX83" fmla="*/ 1994746 w 3318614"/>
                <a:gd name="connsiteY83" fmla="*/ 3521264 h 3758008"/>
                <a:gd name="connsiteX84" fmla="*/ 2090540 w 3318614"/>
                <a:gd name="connsiteY84" fmla="*/ 3634475 h 3758008"/>
                <a:gd name="connsiteX85" fmla="*/ 2064415 w 3318614"/>
                <a:gd name="connsiteY85" fmla="*/ 3747687 h 3758008"/>
                <a:gd name="connsiteX86" fmla="*/ 2046998 w 3318614"/>
                <a:gd name="connsiteY86" fmla="*/ 3599641 h 3758008"/>
                <a:gd name="connsiteX87" fmla="*/ 1933786 w 3318614"/>
                <a:gd name="connsiteY87" fmla="*/ 3434178 h 3758008"/>
                <a:gd name="connsiteX88" fmla="*/ 1881535 w 3318614"/>
                <a:gd name="connsiteY88" fmla="*/ 3416761 h 3758008"/>
                <a:gd name="connsiteX89" fmla="*/ 1716072 w 3318614"/>
                <a:gd name="connsiteY89" fmla="*/ 3651892 h 3758008"/>
                <a:gd name="connsiteX90" fmla="*/ 1672529 w 3318614"/>
                <a:gd name="connsiteY90" fmla="*/ 3747687 h 3758008"/>
                <a:gd name="connsiteX91" fmla="*/ 1724780 w 3318614"/>
                <a:gd name="connsiteY91" fmla="*/ 3512555 h 3758008"/>
                <a:gd name="connsiteX92" fmla="*/ 1750906 w 3318614"/>
                <a:gd name="connsiteY92" fmla="*/ 3434178 h 3758008"/>
                <a:gd name="connsiteX93" fmla="*/ 1533192 w 3318614"/>
                <a:gd name="connsiteY93" fmla="*/ 3503847 h 3758008"/>
                <a:gd name="connsiteX94" fmla="*/ 1428689 w 3318614"/>
                <a:gd name="connsiteY94" fmla="*/ 3521264 h 3758008"/>
                <a:gd name="connsiteX95" fmla="*/ 1602860 w 3318614"/>
                <a:gd name="connsiteY95" fmla="*/ 3442887 h 3758008"/>
                <a:gd name="connsiteX96" fmla="*/ 1724780 w 3318614"/>
                <a:gd name="connsiteY96" fmla="*/ 3416761 h 3758008"/>
                <a:gd name="connsiteX97" fmla="*/ 1994746 w 3318614"/>
                <a:gd name="connsiteY97" fmla="*/ 3190338 h 3758008"/>
                <a:gd name="connsiteX98" fmla="*/ 2055706 w 3318614"/>
                <a:gd name="connsiteY98" fmla="*/ 3059710 h 3758008"/>
                <a:gd name="connsiteX99" fmla="*/ 1916369 w 3318614"/>
                <a:gd name="connsiteY99" fmla="*/ 2981332 h 3758008"/>
                <a:gd name="connsiteX100" fmla="*/ 1698655 w 3318614"/>
                <a:gd name="connsiteY100" fmla="*/ 3077127 h 3758008"/>
                <a:gd name="connsiteX101" fmla="*/ 1611569 w 3318614"/>
                <a:gd name="connsiteY101" fmla="*/ 3251298 h 3758008"/>
                <a:gd name="connsiteX102" fmla="*/ 1689946 w 3318614"/>
                <a:gd name="connsiteY102" fmla="*/ 3312258 h 3758008"/>
                <a:gd name="connsiteX103" fmla="*/ 1568026 w 3318614"/>
                <a:gd name="connsiteY103" fmla="*/ 3312258 h 3758008"/>
                <a:gd name="connsiteX104" fmla="*/ 1655112 w 3318614"/>
                <a:gd name="connsiteY104" fmla="*/ 3068418 h 3758008"/>
                <a:gd name="connsiteX105" fmla="*/ 1437398 w 3318614"/>
                <a:gd name="connsiteY105" fmla="*/ 3051001 h 3758008"/>
                <a:gd name="connsiteX106" fmla="*/ 1306769 w 3318614"/>
                <a:gd name="connsiteY106" fmla="*/ 2990041 h 3758008"/>
                <a:gd name="connsiteX107" fmla="*/ 1385146 w 3318614"/>
                <a:gd name="connsiteY107" fmla="*/ 2946498 h 3758008"/>
                <a:gd name="connsiteX108" fmla="*/ 1437398 w 3318614"/>
                <a:gd name="connsiteY108" fmla="*/ 3016167 h 3758008"/>
                <a:gd name="connsiteX109" fmla="*/ 1611569 w 3318614"/>
                <a:gd name="connsiteY109" fmla="*/ 3024875 h 3758008"/>
                <a:gd name="connsiteX110" fmla="*/ 1794449 w 3318614"/>
                <a:gd name="connsiteY110" fmla="*/ 2972624 h 3758008"/>
                <a:gd name="connsiteX111" fmla="*/ 1968620 w 3318614"/>
                <a:gd name="connsiteY111" fmla="*/ 2841995 h 3758008"/>
                <a:gd name="connsiteX112" fmla="*/ 1898952 w 3318614"/>
                <a:gd name="connsiteY112" fmla="*/ 2528487 h 3758008"/>
                <a:gd name="connsiteX113" fmla="*/ 1446106 w 3318614"/>
                <a:gd name="connsiteY113" fmla="*/ 1918887 h 3758008"/>
                <a:gd name="connsiteX114" fmla="*/ 1074097 w 3318614"/>
                <a:gd name="connsiteY114" fmla="*/ 1434767 h 3758008"/>
                <a:gd name="connsiteX115" fmla="*/ 916192 w 3318614"/>
                <a:gd name="connsiteY115" fmla="*/ 1247683 h 3758008"/>
                <a:gd name="connsiteX116" fmla="*/ 644918 w 3318614"/>
                <a:gd name="connsiteY116" fmla="*/ 1283161 h 3758008"/>
                <a:gd name="connsiteX117" fmla="*/ 296575 w 3318614"/>
                <a:gd name="connsiteY117" fmla="*/ 1361538 h 3758008"/>
                <a:gd name="connsiteX118" fmla="*/ 483 w 3318614"/>
                <a:gd name="connsiteY118" fmla="*/ 1344121 h 3758008"/>
                <a:gd name="connsiteX119" fmla="*/ 235615 w 3318614"/>
                <a:gd name="connsiteY119" fmla="*/ 1335412 h 3758008"/>
                <a:gd name="connsiteX120" fmla="*/ 557832 w 3318614"/>
                <a:gd name="connsiteY120" fmla="*/ 1265744 h 3758008"/>
                <a:gd name="connsiteX121" fmla="*/ 688460 w 3318614"/>
                <a:gd name="connsiteY121" fmla="*/ 1239618 h 3758008"/>
                <a:gd name="connsiteX122" fmla="*/ 392369 w 3318614"/>
                <a:gd name="connsiteY122" fmla="*/ 1126407 h 3758008"/>
                <a:gd name="connsiteX123" fmla="*/ 244323 w 3318614"/>
                <a:gd name="connsiteY123" fmla="*/ 987070 h 3758008"/>
                <a:gd name="connsiteX124" fmla="*/ 165946 w 3318614"/>
                <a:gd name="connsiteY124" fmla="*/ 734521 h 3758008"/>
                <a:gd name="connsiteX125" fmla="*/ 279158 w 3318614"/>
                <a:gd name="connsiteY125" fmla="*/ 917401 h 3758008"/>
                <a:gd name="connsiteX126" fmla="*/ 374952 w 3318614"/>
                <a:gd name="connsiteY126" fmla="*/ 1091572 h 3758008"/>
                <a:gd name="connsiteX127" fmla="*/ 679752 w 3318614"/>
                <a:gd name="connsiteY127" fmla="*/ 1169950 h 3758008"/>
                <a:gd name="connsiteX128" fmla="*/ 766838 w 3318614"/>
                <a:gd name="connsiteY128" fmla="*/ 1108990 h 3758008"/>
                <a:gd name="connsiteX129" fmla="*/ 618792 w 3318614"/>
                <a:gd name="connsiteY129" fmla="*/ 725812 h 3758008"/>
                <a:gd name="connsiteX130" fmla="*/ 507165 w 3318614"/>
                <a:gd name="connsiteY130" fmla="*/ 508754 h 3758008"/>
                <a:gd name="connsiteX131" fmla="*/ 538603 w 3318614"/>
                <a:gd name="connsiteY131" fmla="*/ 270585 h 3758008"/>
                <a:gd name="connsiteX132" fmla="*/ 609600 w 3318614"/>
                <a:gd name="connsiteY132" fmla="*/ 531194 h 3758008"/>
                <a:gd name="connsiteX133" fmla="*/ 878364 w 3318614"/>
                <a:gd name="connsiteY133" fmla="*/ 1078696 h 3758008"/>
                <a:gd name="connsiteX134" fmla="*/ 786330 w 3318614"/>
                <a:gd name="connsiteY134" fmla="*/ 478101 h 3758008"/>
                <a:gd name="connsiteX135" fmla="*/ 849208 w 3318614"/>
                <a:gd name="connsiteY135" fmla="*/ 1761 h 3758008"/>
                <a:gd name="connsiteX136" fmla="*/ 884120 w 3318614"/>
                <a:gd name="connsiteY136" fmla="*/ 392672 h 3758008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884120 w 3318614"/>
                <a:gd name="connsiteY137" fmla="*/ 396679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138" fmla="*/ 930638 w 3318614"/>
                <a:gd name="connsiteY138" fmla="*/ 1026897 h 3762015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86330 w 3318614"/>
                <a:gd name="connsiteY134" fmla="*/ 47925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866360 w 3318614"/>
                <a:gd name="connsiteY134" fmla="*/ 485680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90242 w 3318614"/>
                <a:gd name="connsiteY134" fmla="*/ 21802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949088 h 3684206"/>
                <a:gd name="connsiteX1" fmla="*/ 1037874 w 3318614"/>
                <a:gd name="connsiteY1" fmla="*/ 705933 h 3684206"/>
                <a:gd name="connsiteX2" fmla="*/ 1144223 w 3318614"/>
                <a:gd name="connsiteY2" fmla="*/ 467142 h 3684206"/>
                <a:gd name="connsiteX3" fmla="*/ 1317819 w 3318614"/>
                <a:gd name="connsiteY3" fmla="*/ 157941 h 3684206"/>
                <a:gd name="connsiteX4" fmla="*/ 1198621 w 3318614"/>
                <a:gd name="connsiteY4" fmla="*/ 556795 h 3684206"/>
                <a:gd name="connsiteX5" fmla="*/ 1013152 w 3318614"/>
                <a:gd name="connsiteY5" fmla="*/ 1030261 h 3684206"/>
                <a:gd name="connsiteX6" fmla="*/ 1779263 w 3318614"/>
                <a:gd name="connsiteY6" fmla="*/ 2191618 h 3684206"/>
                <a:gd name="connsiteX7" fmla="*/ 2064415 w 3318614"/>
                <a:gd name="connsiteY7" fmla="*/ 2472102 h 3684206"/>
                <a:gd name="connsiteX8" fmla="*/ 2290838 w 3318614"/>
                <a:gd name="connsiteY8" fmla="*/ 2393725 h 3684206"/>
                <a:gd name="connsiteX9" fmla="*/ 2473718 w 3318614"/>
                <a:gd name="connsiteY9" fmla="*/ 2236970 h 3684206"/>
                <a:gd name="connsiteX10" fmla="*/ 2508552 w 3318614"/>
                <a:gd name="connsiteY10" fmla="*/ 1914753 h 3684206"/>
                <a:gd name="connsiteX11" fmla="*/ 2543386 w 3318614"/>
                <a:gd name="connsiteY11" fmla="*/ 2176010 h 3684206"/>
                <a:gd name="connsiteX12" fmla="*/ 2508552 w 3318614"/>
                <a:gd name="connsiteY12" fmla="*/ 2280513 h 3684206"/>
                <a:gd name="connsiteX13" fmla="*/ 2752392 w 3318614"/>
                <a:gd name="connsiteY13" fmla="*/ 2106342 h 3684206"/>
                <a:gd name="connsiteX14" fmla="*/ 2839478 w 3318614"/>
                <a:gd name="connsiteY14" fmla="*/ 2036673 h 3684206"/>
                <a:gd name="connsiteX15" fmla="*/ 2717558 w 3318614"/>
                <a:gd name="connsiteY15" fmla="*/ 2210845 h 3684206"/>
                <a:gd name="connsiteX16" fmla="*/ 2665306 w 3318614"/>
                <a:gd name="connsiteY16" fmla="*/ 2254388 h 3684206"/>
                <a:gd name="connsiteX17" fmla="*/ 2848186 w 3318614"/>
                <a:gd name="connsiteY17" fmla="*/ 2184719 h 3684206"/>
                <a:gd name="connsiteX18" fmla="*/ 2874312 w 3318614"/>
                <a:gd name="connsiteY18" fmla="*/ 2167302 h 3684206"/>
                <a:gd name="connsiteX19" fmla="*/ 2769809 w 3318614"/>
                <a:gd name="connsiteY19" fmla="*/ 2254388 h 3684206"/>
                <a:gd name="connsiteX20" fmla="*/ 2595638 w 3318614"/>
                <a:gd name="connsiteY20" fmla="*/ 2280513 h 3684206"/>
                <a:gd name="connsiteX21" fmla="*/ 2404049 w 3318614"/>
                <a:gd name="connsiteY21" fmla="*/ 2411142 h 3684206"/>
                <a:gd name="connsiteX22" fmla="*/ 2421466 w 3318614"/>
                <a:gd name="connsiteY22" fmla="*/ 2585313 h 3684206"/>
                <a:gd name="connsiteX23" fmla="*/ 2552095 w 3318614"/>
                <a:gd name="connsiteY23" fmla="*/ 2628856 h 3684206"/>
                <a:gd name="connsiteX24" fmla="*/ 2726266 w 3318614"/>
                <a:gd name="connsiteY24" fmla="*/ 2559188 h 3684206"/>
                <a:gd name="connsiteX25" fmla="*/ 2856895 w 3318614"/>
                <a:gd name="connsiteY25" fmla="*/ 2550479 h 3684206"/>
                <a:gd name="connsiteX26" fmla="*/ 2891729 w 3318614"/>
                <a:gd name="connsiteY26" fmla="*/ 2437268 h 3684206"/>
                <a:gd name="connsiteX27" fmla="*/ 2883020 w 3318614"/>
                <a:gd name="connsiteY27" fmla="*/ 2271805 h 3684206"/>
                <a:gd name="connsiteX28" fmla="*/ 3048483 w 3318614"/>
                <a:gd name="connsiteY28" fmla="*/ 2193428 h 3684206"/>
                <a:gd name="connsiteX29" fmla="*/ 2926563 w 3318614"/>
                <a:gd name="connsiteY29" fmla="*/ 2280513 h 3684206"/>
                <a:gd name="connsiteX30" fmla="*/ 2917855 w 3318614"/>
                <a:gd name="connsiteY30" fmla="*/ 2367599 h 3684206"/>
                <a:gd name="connsiteX31" fmla="*/ 2935272 w 3318614"/>
                <a:gd name="connsiteY31" fmla="*/ 2515645 h 3684206"/>
                <a:gd name="connsiteX32" fmla="*/ 2943980 w 3318614"/>
                <a:gd name="connsiteY32" fmla="*/ 2559188 h 3684206"/>
                <a:gd name="connsiteX33" fmla="*/ 3046427 w 3318614"/>
                <a:gd name="connsiteY33" fmla="*/ 2493236 h 3684206"/>
                <a:gd name="connsiteX34" fmla="*/ 3074609 w 3318614"/>
                <a:gd name="connsiteY34" fmla="*/ 2332765 h 3684206"/>
                <a:gd name="connsiteX35" fmla="*/ 3092026 w 3318614"/>
                <a:gd name="connsiteY35" fmla="*/ 2541770 h 3684206"/>
                <a:gd name="connsiteX36" fmla="*/ 3013649 w 3318614"/>
                <a:gd name="connsiteY36" fmla="*/ 2620148 h 3684206"/>
                <a:gd name="connsiteX37" fmla="*/ 2752392 w 3318614"/>
                <a:gd name="connsiteY37" fmla="*/ 2585313 h 3684206"/>
                <a:gd name="connsiteX38" fmla="*/ 2560803 w 3318614"/>
                <a:gd name="connsiteY38" fmla="*/ 2742068 h 3684206"/>
                <a:gd name="connsiteX39" fmla="*/ 2595638 w 3318614"/>
                <a:gd name="connsiteY39" fmla="*/ 2863988 h 3684206"/>
                <a:gd name="connsiteX40" fmla="*/ 2743683 w 3318614"/>
                <a:gd name="connsiteY40" fmla="*/ 2951073 h 3684206"/>
                <a:gd name="connsiteX41" fmla="*/ 2856895 w 3318614"/>
                <a:gd name="connsiteY41" fmla="*/ 2924948 h 3684206"/>
                <a:gd name="connsiteX42" fmla="*/ 3022358 w 3318614"/>
                <a:gd name="connsiteY42" fmla="*/ 2785610 h 3684206"/>
                <a:gd name="connsiteX43" fmla="*/ 3118152 w 3318614"/>
                <a:gd name="connsiteY43" fmla="*/ 2707233 h 3684206"/>
                <a:gd name="connsiteX44" fmla="*/ 3205238 w 3318614"/>
                <a:gd name="connsiteY44" fmla="*/ 2768193 h 3684206"/>
                <a:gd name="connsiteX45" fmla="*/ 3109443 w 3318614"/>
                <a:gd name="connsiteY45" fmla="*/ 2759485 h 3684206"/>
                <a:gd name="connsiteX46" fmla="*/ 3004940 w 3318614"/>
                <a:gd name="connsiteY46" fmla="*/ 2898822 h 3684206"/>
                <a:gd name="connsiteX47" fmla="*/ 3187820 w 3318614"/>
                <a:gd name="connsiteY47" fmla="*/ 2898822 h 3684206"/>
                <a:gd name="connsiteX48" fmla="*/ 3318449 w 3318614"/>
                <a:gd name="connsiteY48" fmla="*/ 2951073 h 3684206"/>
                <a:gd name="connsiteX49" fmla="*/ 3161695 w 3318614"/>
                <a:gd name="connsiteY49" fmla="*/ 2933656 h 3684206"/>
                <a:gd name="connsiteX50" fmla="*/ 2909146 w 3318614"/>
                <a:gd name="connsiteY50" fmla="*/ 2994616 h 3684206"/>
                <a:gd name="connsiteX51" fmla="*/ 2952689 w 3318614"/>
                <a:gd name="connsiteY51" fmla="*/ 2994616 h 3684206"/>
                <a:gd name="connsiteX52" fmla="*/ 3085889 w 3318614"/>
                <a:gd name="connsiteY52" fmla="*/ 3139862 h 3684206"/>
                <a:gd name="connsiteX53" fmla="*/ 3013649 w 3318614"/>
                <a:gd name="connsiteY53" fmla="*/ 3299416 h 3684206"/>
                <a:gd name="connsiteX54" fmla="*/ 2999167 w 3318614"/>
                <a:gd name="connsiteY54" fmla="*/ 3161739 h 3684206"/>
                <a:gd name="connsiteX55" fmla="*/ 2813352 w 3318614"/>
                <a:gd name="connsiteY55" fmla="*/ 2985908 h 3684206"/>
                <a:gd name="connsiteX56" fmla="*/ 2726266 w 3318614"/>
                <a:gd name="connsiteY56" fmla="*/ 2977199 h 3684206"/>
                <a:gd name="connsiteX57" fmla="*/ 2848186 w 3318614"/>
                <a:gd name="connsiteY57" fmla="*/ 3177496 h 3684206"/>
                <a:gd name="connsiteX58" fmla="*/ 2943980 w 3318614"/>
                <a:gd name="connsiteY58" fmla="*/ 3264582 h 3684206"/>
                <a:gd name="connsiteX59" fmla="*/ 2978815 w 3318614"/>
                <a:gd name="connsiteY59" fmla="*/ 3221039 h 3684206"/>
                <a:gd name="connsiteX60" fmla="*/ 2961398 w 3318614"/>
                <a:gd name="connsiteY60" fmla="*/ 3325542 h 3684206"/>
                <a:gd name="connsiteX61" fmla="*/ 2769809 w 3318614"/>
                <a:gd name="connsiteY61" fmla="*/ 3238456 h 3684206"/>
                <a:gd name="connsiteX62" fmla="*/ 2656598 w 3318614"/>
                <a:gd name="connsiteY62" fmla="*/ 3012033 h 3684206"/>
                <a:gd name="connsiteX63" fmla="*/ 2491135 w 3318614"/>
                <a:gd name="connsiteY63" fmla="*/ 2968490 h 3684206"/>
                <a:gd name="connsiteX64" fmla="*/ 2386632 w 3318614"/>
                <a:gd name="connsiteY64" fmla="*/ 3055576 h 3684206"/>
                <a:gd name="connsiteX65" fmla="*/ 2412758 w 3318614"/>
                <a:gd name="connsiteY65" fmla="*/ 3238456 h 3684206"/>
                <a:gd name="connsiteX66" fmla="*/ 2525969 w 3318614"/>
                <a:gd name="connsiteY66" fmla="*/ 3386502 h 3684206"/>
                <a:gd name="connsiteX67" fmla="*/ 2900438 w 3318614"/>
                <a:gd name="connsiteY67" fmla="*/ 3595508 h 3684206"/>
                <a:gd name="connsiteX68" fmla="*/ 2543386 w 3318614"/>
                <a:gd name="connsiteY68" fmla="*/ 3456170 h 3684206"/>
                <a:gd name="connsiteX69" fmla="*/ 2499843 w 3318614"/>
                <a:gd name="connsiteY69" fmla="*/ 3543256 h 3684206"/>
                <a:gd name="connsiteX70" fmla="*/ 2534678 w 3318614"/>
                <a:gd name="connsiteY70" fmla="*/ 3647759 h 3684206"/>
                <a:gd name="connsiteX71" fmla="*/ 2639180 w 3318614"/>
                <a:gd name="connsiteY71" fmla="*/ 3682593 h 3684206"/>
                <a:gd name="connsiteX72" fmla="*/ 2482426 w 3318614"/>
                <a:gd name="connsiteY72" fmla="*/ 3656468 h 3684206"/>
                <a:gd name="connsiteX73" fmla="*/ 2473718 w 3318614"/>
                <a:gd name="connsiteY73" fmla="*/ 3473588 h 3684206"/>
                <a:gd name="connsiteX74" fmla="*/ 2386632 w 3318614"/>
                <a:gd name="connsiteY74" fmla="*/ 3299416 h 3684206"/>
                <a:gd name="connsiteX75" fmla="*/ 2316963 w 3318614"/>
                <a:gd name="connsiteY75" fmla="*/ 3464879 h 3684206"/>
                <a:gd name="connsiteX76" fmla="*/ 2238586 w 3318614"/>
                <a:gd name="connsiteY76" fmla="*/ 3586799 h 3684206"/>
                <a:gd name="connsiteX77" fmla="*/ 2290838 w 3318614"/>
                <a:gd name="connsiteY77" fmla="*/ 3665176 h 3684206"/>
                <a:gd name="connsiteX78" fmla="*/ 2195043 w 3318614"/>
                <a:gd name="connsiteY78" fmla="*/ 3578090 h 3684206"/>
                <a:gd name="connsiteX79" fmla="*/ 2325672 w 3318614"/>
                <a:gd name="connsiteY79" fmla="*/ 3351668 h 3684206"/>
                <a:gd name="connsiteX80" fmla="*/ 2290838 w 3318614"/>
                <a:gd name="connsiteY80" fmla="*/ 3099119 h 3684206"/>
                <a:gd name="connsiteX81" fmla="*/ 2142792 w 3318614"/>
                <a:gd name="connsiteY81" fmla="*/ 3081702 h 3684206"/>
                <a:gd name="connsiteX82" fmla="*/ 1942495 w 3318614"/>
                <a:gd name="connsiteY82" fmla="*/ 3247165 h 3684206"/>
                <a:gd name="connsiteX83" fmla="*/ 1994746 w 3318614"/>
                <a:gd name="connsiteY83" fmla="*/ 3447462 h 3684206"/>
                <a:gd name="connsiteX84" fmla="*/ 2090540 w 3318614"/>
                <a:gd name="connsiteY84" fmla="*/ 3560673 h 3684206"/>
                <a:gd name="connsiteX85" fmla="*/ 2064415 w 3318614"/>
                <a:gd name="connsiteY85" fmla="*/ 3673885 h 3684206"/>
                <a:gd name="connsiteX86" fmla="*/ 2046998 w 3318614"/>
                <a:gd name="connsiteY86" fmla="*/ 3525839 h 3684206"/>
                <a:gd name="connsiteX87" fmla="*/ 1933786 w 3318614"/>
                <a:gd name="connsiteY87" fmla="*/ 3360376 h 3684206"/>
                <a:gd name="connsiteX88" fmla="*/ 1881535 w 3318614"/>
                <a:gd name="connsiteY88" fmla="*/ 3342959 h 3684206"/>
                <a:gd name="connsiteX89" fmla="*/ 1716072 w 3318614"/>
                <a:gd name="connsiteY89" fmla="*/ 3578090 h 3684206"/>
                <a:gd name="connsiteX90" fmla="*/ 1672529 w 3318614"/>
                <a:gd name="connsiteY90" fmla="*/ 3673885 h 3684206"/>
                <a:gd name="connsiteX91" fmla="*/ 1724780 w 3318614"/>
                <a:gd name="connsiteY91" fmla="*/ 3438753 h 3684206"/>
                <a:gd name="connsiteX92" fmla="*/ 1750906 w 3318614"/>
                <a:gd name="connsiteY92" fmla="*/ 3360376 h 3684206"/>
                <a:gd name="connsiteX93" fmla="*/ 1533192 w 3318614"/>
                <a:gd name="connsiteY93" fmla="*/ 3430045 h 3684206"/>
                <a:gd name="connsiteX94" fmla="*/ 1428689 w 3318614"/>
                <a:gd name="connsiteY94" fmla="*/ 3447462 h 3684206"/>
                <a:gd name="connsiteX95" fmla="*/ 1602860 w 3318614"/>
                <a:gd name="connsiteY95" fmla="*/ 3369085 h 3684206"/>
                <a:gd name="connsiteX96" fmla="*/ 1724780 w 3318614"/>
                <a:gd name="connsiteY96" fmla="*/ 3342959 h 3684206"/>
                <a:gd name="connsiteX97" fmla="*/ 1994746 w 3318614"/>
                <a:gd name="connsiteY97" fmla="*/ 3116536 h 3684206"/>
                <a:gd name="connsiteX98" fmla="*/ 2055706 w 3318614"/>
                <a:gd name="connsiteY98" fmla="*/ 2985908 h 3684206"/>
                <a:gd name="connsiteX99" fmla="*/ 1916369 w 3318614"/>
                <a:gd name="connsiteY99" fmla="*/ 2907530 h 3684206"/>
                <a:gd name="connsiteX100" fmla="*/ 1698655 w 3318614"/>
                <a:gd name="connsiteY100" fmla="*/ 3003325 h 3684206"/>
                <a:gd name="connsiteX101" fmla="*/ 1611569 w 3318614"/>
                <a:gd name="connsiteY101" fmla="*/ 3177496 h 3684206"/>
                <a:gd name="connsiteX102" fmla="*/ 1689946 w 3318614"/>
                <a:gd name="connsiteY102" fmla="*/ 3238456 h 3684206"/>
                <a:gd name="connsiteX103" fmla="*/ 1568026 w 3318614"/>
                <a:gd name="connsiteY103" fmla="*/ 3238456 h 3684206"/>
                <a:gd name="connsiteX104" fmla="*/ 1655112 w 3318614"/>
                <a:gd name="connsiteY104" fmla="*/ 2994616 h 3684206"/>
                <a:gd name="connsiteX105" fmla="*/ 1437398 w 3318614"/>
                <a:gd name="connsiteY105" fmla="*/ 2977199 h 3684206"/>
                <a:gd name="connsiteX106" fmla="*/ 1306769 w 3318614"/>
                <a:gd name="connsiteY106" fmla="*/ 2916239 h 3684206"/>
                <a:gd name="connsiteX107" fmla="*/ 1385146 w 3318614"/>
                <a:gd name="connsiteY107" fmla="*/ 2872696 h 3684206"/>
                <a:gd name="connsiteX108" fmla="*/ 1437398 w 3318614"/>
                <a:gd name="connsiteY108" fmla="*/ 2942365 h 3684206"/>
                <a:gd name="connsiteX109" fmla="*/ 1611569 w 3318614"/>
                <a:gd name="connsiteY109" fmla="*/ 2951073 h 3684206"/>
                <a:gd name="connsiteX110" fmla="*/ 1794449 w 3318614"/>
                <a:gd name="connsiteY110" fmla="*/ 2898822 h 3684206"/>
                <a:gd name="connsiteX111" fmla="*/ 1968620 w 3318614"/>
                <a:gd name="connsiteY111" fmla="*/ 2768193 h 3684206"/>
                <a:gd name="connsiteX112" fmla="*/ 1898952 w 3318614"/>
                <a:gd name="connsiteY112" fmla="*/ 2454685 h 3684206"/>
                <a:gd name="connsiteX113" fmla="*/ 1446106 w 3318614"/>
                <a:gd name="connsiteY113" fmla="*/ 1845085 h 3684206"/>
                <a:gd name="connsiteX114" fmla="*/ 1074097 w 3318614"/>
                <a:gd name="connsiteY114" fmla="*/ 1360965 h 3684206"/>
                <a:gd name="connsiteX115" fmla="*/ 916192 w 3318614"/>
                <a:gd name="connsiteY115" fmla="*/ 1173881 h 3684206"/>
                <a:gd name="connsiteX116" fmla="*/ 644918 w 3318614"/>
                <a:gd name="connsiteY116" fmla="*/ 1209359 h 3684206"/>
                <a:gd name="connsiteX117" fmla="*/ 296575 w 3318614"/>
                <a:gd name="connsiteY117" fmla="*/ 1287736 h 3684206"/>
                <a:gd name="connsiteX118" fmla="*/ 483 w 3318614"/>
                <a:gd name="connsiteY118" fmla="*/ 1270319 h 3684206"/>
                <a:gd name="connsiteX119" fmla="*/ 235615 w 3318614"/>
                <a:gd name="connsiteY119" fmla="*/ 1261610 h 3684206"/>
                <a:gd name="connsiteX120" fmla="*/ 557832 w 3318614"/>
                <a:gd name="connsiteY120" fmla="*/ 1191942 h 3684206"/>
                <a:gd name="connsiteX121" fmla="*/ 688460 w 3318614"/>
                <a:gd name="connsiteY121" fmla="*/ 1165816 h 3684206"/>
                <a:gd name="connsiteX122" fmla="*/ 392369 w 3318614"/>
                <a:gd name="connsiteY122" fmla="*/ 1052605 h 3684206"/>
                <a:gd name="connsiteX123" fmla="*/ 244323 w 3318614"/>
                <a:gd name="connsiteY123" fmla="*/ 913268 h 3684206"/>
                <a:gd name="connsiteX124" fmla="*/ 165946 w 3318614"/>
                <a:gd name="connsiteY124" fmla="*/ 660719 h 3684206"/>
                <a:gd name="connsiteX125" fmla="*/ 279158 w 3318614"/>
                <a:gd name="connsiteY125" fmla="*/ 843599 h 3684206"/>
                <a:gd name="connsiteX126" fmla="*/ 374952 w 3318614"/>
                <a:gd name="connsiteY126" fmla="*/ 1017770 h 3684206"/>
                <a:gd name="connsiteX127" fmla="*/ 679752 w 3318614"/>
                <a:gd name="connsiteY127" fmla="*/ 1096148 h 3684206"/>
                <a:gd name="connsiteX128" fmla="*/ 766838 w 3318614"/>
                <a:gd name="connsiteY128" fmla="*/ 1035188 h 3684206"/>
                <a:gd name="connsiteX129" fmla="*/ 618792 w 3318614"/>
                <a:gd name="connsiteY129" fmla="*/ 652010 h 3684206"/>
                <a:gd name="connsiteX130" fmla="*/ 507165 w 3318614"/>
                <a:gd name="connsiteY130" fmla="*/ 434952 h 3684206"/>
                <a:gd name="connsiteX131" fmla="*/ 538603 w 3318614"/>
                <a:gd name="connsiteY131" fmla="*/ 196783 h 3684206"/>
                <a:gd name="connsiteX132" fmla="*/ 609600 w 3318614"/>
                <a:gd name="connsiteY132" fmla="*/ 457392 h 3684206"/>
                <a:gd name="connsiteX133" fmla="*/ 878364 w 3318614"/>
                <a:gd name="connsiteY133" fmla="*/ 1004894 h 3684206"/>
                <a:gd name="connsiteX134" fmla="*/ 790242 w 3318614"/>
                <a:gd name="connsiteY134" fmla="*/ 143069 h 3684206"/>
                <a:gd name="connsiteX135" fmla="*/ 774916 w 3318614"/>
                <a:gd name="connsiteY135" fmla="*/ 3491 h 3684206"/>
                <a:gd name="connsiteX136" fmla="*/ 940003 w 3318614"/>
                <a:gd name="connsiteY136" fmla="*/ 378732 h 3684206"/>
                <a:gd name="connsiteX137" fmla="*/ 921071 w 3318614"/>
                <a:gd name="connsiteY137" fmla="*/ 991801 h 3684206"/>
                <a:gd name="connsiteX138" fmla="*/ 930638 w 3318614"/>
                <a:gd name="connsiteY138" fmla="*/ 949088 h 3684206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790242 w 3318614"/>
                <a:gd name="connsiteY134" fmla="*/ 168002 h 3709139"/>
                <a:gd name="connsiteX135" fmla="*/ 774916 w 3318614"/>
                <a:gd name="connsiteY135" fmla="*/ 28424 h 3709139"/>
                <a:gd name="connsiteX136" fmla="*/ 940003 w 3318614"/>
                <a:gd name="connsiteY136" fmla="*/ 403665 h 3709139"/>
                <a:gd name="connsiteX137" fmla="*/ 921071 w 3318614"/>
                <a:gd name="connsiteY137" fmla="*/ 1016734 h 3709139"/>
                <a:gd name="connsiteX138" fmla="*/ 930638 w 3318614"/>
                <a:gd name="connsiteY138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28565 w 3318614"/>
                <a:gd name="connsiteY134" fmla="*/ 516962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80420 w 3318614"/>
                <a:gd name="connsiteY134" fmla="*/ 543869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3318614" h="3709139">
                  <a:moveTo>
                    <a:pt x="930638" y="974021"/>
                  </a:moveTo>
                  <a:lnTo>
                    <a:pt x="1037874" y="730866"/>
                  </a:lnTo>
                  <a:cubicBezTo>
                    <a:pt x="1181681" y="636485"/>
                    <a:pt x="1097565" y="583407"/>
                    <a:pt x="1144223" y="492075"/>
                  </a:cubicBezTo>
                  <a:cubicBezTo>
                    <a:pt x="1190881" y="400743"/>
                    <a:pt x="1306513" y="162382"/>
                    <a:pt x="1317819" y="182874"/>
                  </a:cubicBezTo>
                  <a:cubicBezTo>
                    <a:pt x="1322011" y="222271"/>
                    <a:pt x="1186636" y="498109"/>
                    <a:pt x="1198621" y="581728"/>
                  </a:cubicBezTo>
                  <a:cubicBezTo>
                    <a:pt x="1213151" y="728093"/>
                    <a:pt x="916378" y="782724"/>
                    <a:pt x="1013152" y="1055194"/>
                  </a:cubicBezTo>
                  <a:cubicBezTo>
                    <a:pt x="1109926" y="1327665"/>
                    <a:pt x="1604052" y="1976244"/>
                    <a:pt x="1779263" y="2216551"/>
                  </a:cubicBezTo>
                  <a:cubicBezTo>
                    <a:pt x="1954474" y="2456858"/>
                    <a:pt x="1979153" y="2463351"/>
                    <a:pt x="2064415" y="2497035"/>
                  </a:cubicBezTo>
                  <a:cubicBezTo>
                    <a:pt x="2149677" y="2530719"/>
                    <a:pt x="2222621" y="2457847"/>
                    <a:pt x="2290838" y="2418658"/>
                  </a:cubicBezTo>
                  <a:cubicBezTo>
                    <a:pt x="2359055" y="2379469"/>
                    <a:pt x="2437432" y="2341732"/>
                    <a:pt x="2473718" y="2261903"/>
                  </a:cubicBezTo>
                  <a:cubicBezTo>
                    <a:pt x="2510004" y="2182074"/>
                    <a:pt x="2496941" y="1949846"/>
                    <a:pt x="2508552" y="1939686"/>
                  </a:cubicBezTo>
                  <a:cubicBezTo>
                    <a:pt x="2520163" y="1929526"/>
                    <a:pt x="2543386" y="2139983"/>
                    <a:pt x="2543386" y="2200943"/>
                  </a:cubicBezTo>
                  <a:cubicBezTo>
                    <a:pt x="2543386" y="2261903"/>
                    <a:pt x="2473718" y="2317057"/>
                    <a:pt x="2508552" y="2305446"/>
                  </a:cubicBezTo>
                  <a:cubicBezTo>
                    <a:pt x="2543386" y="2293835"/>
                    <a:pt x="2697238" y="2171915"/>
                    <a:pt x="2752392" y="2131275"/>
                  </a:cubicBezTo>
                  <a:cubicBezTo>
                    <a:pt x="2807546" y="2090635"/>
                    <a:pt x="2845284" y="2044189"/>
                    <a:pt x="2839478" y="2061606"/>
                  </a:cubicBezTo>
                  <a:cubicBezTo>
                    <a:pt x="2833672" y="2079023"/>
                    <a:pt x="2746587" y="2199492"/>
                    <a:pt x="2717558" y="2235778"/>
                  </a:cubicBezTo>
                  <a:cubicBezTo>
                    <a:pt x="2688529" y="2272064"/>
                    <a:pt x="2643535" y="2283675"/>
                    <a:pt x="2665306" y="2279321"/>
                  </a:cubicBezTo>
                  <a:cubicBezTo>
                    <a:pt x="2687077" y="2274967"/>
                    <a:pt x="2848186" y="2209652"/>
                    <a:pt x="2848186" y="2209652"/>
                  </a:cubicBezTo>
                  <a:cubicBezTo>
                    <a:pt x="2883020" y="2195138"/>
                    <a:pt x="2887375" y="2180623"/>
                    <a:pt x="2874312" y="2192235"/>
                  </a:cubicBezTo>
                  <a:cubicBezTo>
                    <a:pt x="2861249" y="2203847"/>
                    <a:pt x="2816255" y="2260453"/>
                    <a:pt x="2769809" y="2279321"/>
                  </a:cubicBezTo>
                  <a:cubicBezTo>
                    <a:pt x="2723363" y="2298189"/>
                    <a:pt x="2656598" y="2279320"/>
                    <a:pt x="2595638" y="2305446"/>
                  </a:cubicBezTo>
                  <a:cubicBezTo>
                    <a:pt x="2534678" y="2331572"/>
                    <a:pt x="2433078" y="2385275"/>
                    <a:pt x="2404049" y="2436075"/>
                  </a:cubicBezTo>
                  <a:cubicBezTo>
                    <a:pt x="2375020" y="2486875"/>
                    <a:pt x="2396792" y="2573960"/>
                    <a:pt x="2421466" y="2610246"/>
                  </a:cubicBezTo>
                  <a:cubicBezTo>
                    <a:pt x="2446140" y="2646532"/>
                    <a:pt x="2501295" y="2658143"/>
                    <a:pt x="2552095" y="2653789"/>
                  </a:cubicBezTo>
                  <a:cubicBezTo>
                    <a:pt x="2602895" y="2649435"/>
                    <a:pt x="2675466" y="2597184"/>
                    <a:pt x="2726266" y="2584121"/>
                  </a:cubicBezTo>
                  <a:cubicBezTo>
                    <a:pt x="2777066" y="2571058"/>
                    <a:pt x="2829318" y="2595732"/>
                    <a:pt x="2856895" y="2575412"/>
                  </a:cubicBezTo>
                  <a:cubicBezTo>
                    <a:pt x="2884472" y="2555092"/>
                    <a:pt x="2887375" y="2508647"/>
                    <a:pt x="2891729" y="2462201"/>
                  </a:cubicBezTo>
                  <a:cubicBezTo>
                    <a:pt x="2896083" y="2415755"/>
                    <a:pt x="2856894" y="2337378"/>
                    <a:pt x="2883020" y="2296738"/>
                  </a:cubicBezTo>
                  <a:cubicBezTo>
                    <a:pt x="2909146" y="2256098"/>
                    <a:pt x="3041226" y="2216910"/>
                    <a:pt x="3048483" y="2218361"/>
                  </a:cubicBezTo>
                  <a:cubicBezTo>
                    <a:pt x="3055740" y="2219812"/>
                    <a:pt x="2948334" y="2276418"/>
                    <a:pt x="2926563" y="2305446"/>
                  </a:cubicBezTo>
                  <a:cubicBezTo>
                    <a:pt x="2904792" y="2334474"/>
                    <a:pt x="2916404" y="2353343"/>
                    <a:pt x="2917855" y="2392532"/>
                  </a:cubicBezTo>
                  <a:cubicBezTo>
                    <a:pt x="2919306" y="2431721"/>
                    <a:pt x="2930918" y="2508647"/>
                    <a:pt x="2935272" y="2540578"/>
                  </a:cubicBezTo>
                  <a:cubicBezTo>
                    <a:pt x="2939626" y="2572509"/>
                    <a:pt x="2925454" y="2587856"/>
                    <a:pt x="2943980" y="2584121"/>
                  </a:cubicBezTo>
                  <a:cubicBezTo>
                    <a:pt x="2962506" y="2580386"/>
                    <a:pt x="3024656" y="2555906"/>
                    <a:pt x="3046427" y="2518169"/>
                  </a:cubicBezTo>
                  <a:cubicBezTo>
                    <a:pt x="3068198" y="2480432"/>
                    <a:pt x="3067009" y="2349609"/>
                    <a:pt x="3074609" y="2357698"/>
                  </a:cubicBezTo>
                  <a:cubicBezTo>
                    <a:pt x="3082209" y="2365787"/>
                    <a:pt x="3102186" y="2518806"/>
                    <a:pt x="3092026" y="2566703"/>
                  </a:cubicBezTo>
                  <a:cubicBezTo>
                    <a:pt x="3081866" y="2614600"/>
                    <a:pt x="3070255" y="2637824"/>
                    <a:pt x="3013649" y="2645081"/>
                  </a:cubicBezTo>
                  <a:cubicBezTo>
                    <a:pt x="2957043" y="2652338"/>
                    <a:pt x="2827866" y="2589926"/>
                    <a:pt x="2752392" y="2610246"/>
                  </a:cubicBezTo>
                  <a:cubicBezTo>
                    <a:pt x="2676918" y="2630566"/>
                    <a:pt x="2586929" y="2720555"/>
                    <a:pt x="2560803" y="2767001"/>
                  </a:cubicBezTo>
                  <a:cubicBezTo>
                    <a:pt x="2534677" y="2813447"/>
                    <a:pt x="2565158" y="2854087"/>
                    <a:pt x="2595638" y="2888921"/>
                  </a:cubicBezTo>
                  <a:cubicBezTo>
                    <a:pt x="2626118" y="2923755"/>
                    <a:pt x="2700140" y="2965846"/>
                    <a:pt x="2743683" y="2976006"/>
                  </a:cubicBezTo>
                  <a:cubicBezTo>
                    <a:pt x="2787226" y="2986166"/>
                    <a:pt x="2810449" y="2977458"/>
                    <a:pt x="2856895" y="2949881"/>
                  </a:cubicBezTo>
                  <a:cubicBezTo>
                    <a:pt x="2903341" y="2922304"/>
                    <a:pt x="2978815" y="2846829"/>
                    <a:pt x="3022358" y="2810543"/>
                  </a:cubicBezTo>
                  <a:cubicBezTo>
                    <a:pt x="3065901" y="2774257"/>
                    <a:pt x="3087672" y="2735069"/>
                    <a:pt x="3118152" y="2732166"/>
                  </a:cubicBezTo>
                  <a:cubicBezTo>
                    <a:pt x="3148632" y="2729263"/>
                    <a:pt x="3206690" y="2784417"/>
                    <a:pt x="3205238" y="2793126"/>
                  </a:cubicBezTo>
                  <a:cubicBezTo>
                    <a:pt x="3203786" y="2801835"/>
                    <a:pt x="3142826" y="2762647"/>
                    <a:pt x="3109443" y="2784418"/>
                  </a:cubicBezTo>
                  <a:cubicBezTo>
                    <a:pt x="3076060" y="2806190"/>
                    <a:pt x="2991877" y="2900532"/>
                    <a:pt x="3004940" y="2923755"/>
                  </a:cubicBezTo>
                  <a:cubicBezTo>
                    <a:pt x="3018003" y="2946978"/>
                    <a:pt x="3135569" y="2915047"/>
                    <a:pt x="3187820" y="2923755"/>
                  </a:cubicBezTo>
                  <a:cubicBezTo>
                    <a:pt x="3240072" y="2932464"/>
                    <a:pt x="3322803" y="2970200"/>
                    <a:pt x="3318449" y="2976006"/>
                  </a:cubicBezTo>
                  <a:cubicBezTo>
                    <a:pt x="3314095" y="2981812"/>
                    <a:pt x="3229912" y="2951332"/>
                    <a:pt x="3161695" y="2958589"/>
                  </a:cubicBezTo>
                  <a:cubicBezTo>
                    <a:pt x="3093478" y="2965846"/>
                    <a:pt x="2943980" y="3009389"/>
                    <a:pt x="2909146" y="3019549"/>
                  </a:cubicBezTo>
                  <a:cubicBezTo>
                    <a:pt x="2874312" y="3029709"/>
                    <a:pt x="2923232" y="2995341"/>
                    <a:pt x="2952689" y="3019549"/>
                  </a:cubicBezTo>
                  <a:cubicBezTo>
                    <a:pt x="2982146" y="3043757"/>
                    <a:pt x="3075729" y="3113995"/>
                    <a:pt x="3085889" y="3164795"/>
                  </a:cubicBezTo>
                  <a:cubicBezTo>
                    <a:pt x="3096049" y="3215595"/>
                    <a:pt x="3028103" y="3320703"/>
                    <a:pt x="3013649" y="3324349"/>
                  </a:cubicBezTo>
                  <a:cubicBezTo>
                    <a:pt x="2999195" y="3327995"/>
                    <a:pt x="3032550" y="3238923"/>
                    <a:pt x="2999167" y="3186672"/>
                  </a:cubicBezTo>
                  <a:cubicBezTo>
                    <a:pt x="2965784" y="3134421"/>
                    <a:pt x="2858836" y="3041598"/>
                    <a:pt x="2813352" y="3010841"/>
                  </a:cubicBezTo>
                  <a:cubicBezTo>
                    <a:pt x="2767868" y="2980084"/>
                    <a:pt x="2720460" y="2970201"/>
                    <a:pt x="2726266" y="3002132"/>
                  </a:cubicBezTo>
                  <a:cubicBezTo>
                    <a:pt x="2732072" y="3034063"/>
                    <a:pt x="2811900" y="3154532"/>
                    <a:pt x="2848186" y="3202429"/>
                  </a:cubicBezTo>
                  <a:cubicBezTo>
                    <a:pt x="2884472" y="3250326"/>
                    <a:pt x="2922209" y="3282258"/>
                    <a:pt x="2943980" y="3289515"/>
                  </a:cubicBezTo>
                  <a:cubicBezTo>
                    <a:pt x="2965751" y="3296772"/>
                    <a:pt x="2975912" y="3235812"/>
                    <a:pt x="2978815" y="3245972"/>
                  </a:cubicBezTo>
                  <a:cubicBezTo>
                    <a:pt x="2981718" y="3256132"/>
                    <a:pt x="2996232" y="3347572"/>
                    <a:pt x="2961398" y="3350475"/>
                  </a:cubicBezTo>
                  <a:cubicBezTo>
                    <a:pt x="2926564" y="3353378"/>
                    <a:pt x="2820609" y="3315640"/>
                    <a:pt x="2769809" y="3263389"/>
                  </a:cubicBezTo>
                  <a:cubicBezTo>
                    <a:pt x="2719009" y="3211138"/>
                    <a:pt x="2703044" y="3081960"/>
                    <a:pt x="2656598" y="3036966"/>
                  </a:cubicBezTo>
                  <a:cubicBezTo>
                    <a:pt x="2610152" y="2991972"/>
                    <a:pt x="2536129" y="2986166"/>
                    <a:pt x="2491135" y="2993423"/>
                  </a:cubicBezTo>
                  <a:cubicBezTo>
                    <a:pt x="2446141" y="3000680"/>
                    <a:pt x="2399695" y="3035515"/>
                    <a:pt x="2386632" y="3080509"/>
                  </a:cubicBezTo>
                  <a:cubicBezTo>
                    <a:pt x="2373569" y="3125503"/>
                    <a:pt x="2389535" y="3208235"/>
                    <a:pt x="2412758" y="3263389"/>
                  </a:cubicBezTo>
                  <a:cubicBezTo>
                    <a:pt x="2435981" y="3318543"/>
                    <a:pt x="2444689" y="3351926"/>
                    <a:pt x="2525969" y="3411435"/>
                  </a:cubicBezTo>
                  <a:cubicBezTo>
                    <a:pt x="2607249" y="3470944"/>
                    <a:pt x="2897535" y="3608830"/>
                    <a:pt x="2900438" y="3620441"/>
                  </a:cubicBezTo>
                  <a:cubicBezTo>
                    <a:pt x="2903341" y="3632052"/>
                    <a:pt x="2610152" y="3489812"/>
                    <a:pt x="2543386" y="3481103"/>
                  </a:cubicBezTo>
                  <a:cubicBezTo>
                    <a:pt x="2476620" y="3472394"/>
                    <a:pt x="2501294" y="3536258"/>
                    <a:pt x="2499843" y="3568189"/>
                  </a:cubicBezTo>
                  <a:cubicBezTo>
                    <a:pt x="2498392" y="3600120"/>
                    <a:pt x="2511455" y="3649469"/>
                    <a:pt x="2534678" y="3672692"/>
                  </a:cubicBezTo>
                  <a:cubicBezTo>
                    <a:pt x="2557901" y="3695915"/>
                    <a:pt x="2647889" y="3706074"/>
                    <a:pt x="2639180" y="3707526"/>
                  </a:cubicBezTo>
                  <a:cubicBezTo>
                    <a:pt x="2630471" y="3708978"/>
                    <a:pt x="2510003" y="3716235"/>
                    <a:pt x="2482426" y="3681401"/>
                  </a:cubicBezTo>
                  <a:cubicBezTo>
                    <a:pt x="2454849" y="3646567"/>
                    <a:pt x="2489684" y="3558030"/>
                    <a:pt x="2473718" y="3498521"/>
                  </a:cubicBezTo>
                  <a:cubicBezTo>
                    <a:pt x="2457752" y="3439012"/>
                    <a:pt x="2412758" y="3325800"/>
                    <a:pt x="2386632" y="3324349"/>
                  </a:cubicBezTo>
                  <a:cubicBezTo>
                    <a:pt x="2360506" y="3322898"/>
                    <a:pt x="2341637" y="3441915"/>
                    <a:pt x="2316963" y="3489812"/>
                  </a:cubicBezTo>
                  <a:cubicBezTo>
                    <a:pt x="2292289" y="3537709"/>
                    <a:pt x="2242940" y="3578349"/>
                    <a:pt x="2238586" y="3611732"/>
                  </a:cubicBezTo>
                  <a:cubicBezTo>
                    <a:pt x="2234232" y="3645115"/>
                    <a:pt x="2298095" y="3691561"/>
                    <a:pt x="2290838" y="3690109"/>
                  </a:cubicBezTo>
                  <a:cubicBezTo>
                    <a:pt x="2283581" y="3688658"/>
                    <a:pt x="2189237" y="3655274"/>
                    <a:pt x="2195043" y="3603023"/>
                  </a:cubicBezTo>
                  <a:cubicBezTo>
                    <a:pt x="2200849" y="3550772"/>
                    <a:pt x="2309706" y="3456430"/>
                    <a:pt x="2325672" y="3376601"/>
                  </a:cubicBezTo>
                  <a:cubicBezTo>
                    <a:pt x="2341638" y="3296773"/>
                    <a:pt x="2321318" y="3169046"/>
                    <a:pt x="2290838" y="3124052"/>
                  </a:cubicBezTo>
                  <a:cubicBezTo>
                    <a:pt x="2260358" y="3079058"/>
                    <a:pt x="2200849" y="3081961"/>
                    <a:pt x="2142792" y="3106635"/>
                  </a:cubicBezTo>
                  <a:cubicBezTo>
                    <a:pt x="2084735" y="3131309"/>
                    <a:pt x="1967169" y="3211138"/>
                    <a:pt x="1942495" y="3272098"/>
                  </a:cubicBezTo>
                  <a:cubicBezTo>
                    <a:pt x="1917821" y="3333058"/>
                    <a:pt x="1970072" y="3420144"/>
                    <a:pt x="1994746" y="3472395"/>
                  </a:cubicBezTo>
                  <a:cubicBezTo>
                    <a:pt x="2019420" y="3524646"/>
                    <a:pt x="2078929" y="3547869"/>
                    <a:pt x="2090540" y="3585606"/>
                  </a:cubicBezTo>
                  <a:cubicBezTo>
                    <a:pt x="2102152" y="3623343"/>
                    <a:pt x="2071672" y="3704624"/>
                    <a:pt x="2064415" y="3698818"/>
                  </a:cubicBezTo>
                  <a:cubicBezTo>
                    <a:pt x="2057158" y="3693012"/>
                    <a:pt x="2068770" y="3603024"/>
                    <a:pt x="2046998" y="3550772"/>
                  </a:cubicBezTo>
                  <a:cubicBezTo>
                    <a:pt x="2025227" y="3498521"/>
                    <a:pt x="1961363" y="3415789"/>
                    <a:pt x="1933786" y="3385309"/>
                  </a:cubicBezTo>
                  <a:cubicBezTo>
                    <a:pt x="1906209" y="3354829"/>
                    <a:pt x="1917821" y="3331606"/>
                    <a:pt x="1881535" y="3367892"/>
                  </a:cubicBezTo>
                  <a:cubicBezTo>
                    <a:pt x="1845249" y="3404178"/>
                    <a:pt x="1750906" y="3547869"/>
                    <a:pt x="1716072" y="3603023"/>
                  </a:cubicBezTo>
                  <a:cubicBezTo>
                    <a:pt x="1681238" y="3658177"/>
                    <a:pt x="1671078" y="3722041"/>
                    <a:pt x="1672529" y="3698818"/>
                  </a:cubicBezTo>
                  <a:cubicBezTo>
                    <a:pt x="1673980" y="3675595"/>
                    <a:pt x="1711717" y="3515937"/>
                    <a:pt x="1724780" y="3463686"/>
                  </a:cubicBezTo>
                  <a:cubicBezTo>
                    <a:pt x="1737843" y="3411435"/>
                    <a:pt x="1782837" y="3386760"/>
                    <a:pt x="1750906" y="3385309"/>
                  </a:cubicBezTo>
                  <a:cubicBezTo>
                    <a:pt x="1718975" y="3383858"/>
                    <a:pt x="1586895" y="3440464"/>
                    <a:pt x="1533192" y="3454978"/>
                  </a:cubicBezTo>
                  <a:cubicBezTo>
                    <a:pt x="1479489" y="3469492"/>
                    <a:pt x="1417078" y="3482555"/>
                    <a:pt x="1428689" y="3472395"/>
                  </a:cubicBezTo>
                  <a:cubicBezTo>
                    <a:pt x="1440300" y="3462235"/>
                    <a:pt x="1553512" y="3411435"/>
                    <a:pt x="1602860" y="3394018"/>
                  </a:cubicBezTo>
                  <a:cubicBezTo>
                    <a:pt x="1652208" y="3376601"/>
                    <a:pt x="1659466" y="3409984"/>
                    <a:pt x="1724780" y="3367892"/>
                  </a:cubicBezTo>
                  <a:cubicBezTo>
                    <a:pt x="1790094" y="3325801"/>
                    <a:pt x="1939592" y="3200977"/>
                    <a:pt x="1994746" y="3141469"/>
                  </a:cubicBezTo>
                  <a:cubicBezTo>
                    <a:pt x="2049900" y="3081961"/>
                    <a:pt x="2068769" y="3045675"/>
                    <a:pt x="2055706" y="3010841"/>
                  </a:cubicBezTo>
                  <a:cubicBezTo>
                    <a:pt x="2042643" y="2976007"/>
                    <a:pt x="1975878" y="2929560"/>
                    <a:pt x="1916369" y="2932463"/>
                  </a:cubicBezTo>
                  <a:cubicBezTo>
                    <a:pt x="1856861" y="2935366"/>
                    <a:pt x="1749455" y="2983264"/>
                    <a:pt x="1698655" y="3028258"/>
                  </a:cubicBezTo>
                  <a:cubicBezTo>
                    <a:pt x="1647855" y="3073252"/>
                    <a:pt x="1613020" y="3163241"/>
                    <a:pt x="1611569" y="3202429"/>
                  </a:cubicBezTo>
                  <a:cubicBezTo>
                    <a:pt x="1610118" y="3241617"/>
                    <a:pt x="1697203" y="3253229"/>
                    <a:pt x="1689946" y="3263389"/>
                  </a:cubicBezTo>
                  <a:cubicBezTo>
                    <a:pt x="1682689" y="3273549"/>
                    <a:pt x="1573832" y="3304029"/>
                    <a:pt x="1568026" y="3263389"/>
                  </a:cubicBezTo>
                  <a:cubicBezTo>
                    <a:pt x="1562220" y="3222749"/>
                    <a:pt x="1676883" y="3063092"/>
                    <a:pt x="1655112" y="3019549"/>
                  </a:cubicBezTo>
                  <a:cubicBezTo>
                    <a:pt x="1633341" y="2976006"/>
                    <a:pt x="1495455" y="3015195"/>
                    <a:pt x="1437398" y="3002132"/>
                  </a:cubicBezTo>
                  <a:cubicBezTo>
                    <a:pt x="1379341" y="2989069"/>
                    <a:pt x="1315478" y="2958589"/>
                    <a:pt x="1306769" y="2941172"/>
                  </a:cubicBezTo>
                  <a:cubicBezTo>
                    <a:pt x="1298060" y="2923755"/>
                    <a:pt x="1363375" y="2893275"/>
                    <a:pt x="1385146" y="2897629"/>
                  </a:cubicBezTo>
                  <a:cubicBezTo>
                    <a:pt x="1406917" y="2901983"/>
                    <a:pt x="1399661" y="2954235"/>
                    <a:pt x="1437398" y="2967298"/>
                  </a:cubicBezTo>
                  <a:cubicBezTo>
                    <a:pt x="1475135" y="2980361"/>
                    <a:pt x="1552061" y="2983263"/>
                    <a:pt x="1611569" y="2976006"/>
                  </a:cubicBezTo>
                  <a:cubicBezTo>
                    <a:pt x="1671077" y="2968749"/>
                    <a:pt x="1734941" y="2954235"/>
                    <a:pt x="1794449" y="2923755"/>
                  </a:cubicBezTo>
                  <a:cubicBezTo>
                    <a:pt x="1853957" y="2893275"/>
                    <a:pt x="1951203" y="2867149"/>
                    <a:pt x="1968620" y="2793126"/>
                  </a:cubicBezTo>
                  <a:cubicBezTo>
                    <a:pt x="1986037" y="2719103"/>
                    <a:pt x="1986038" y="2633469"/>
                    <a:pt x="1898952" y="2479618"/>
                  </a:cubicBezTo>
                  <a:cubicBezTo>
                    <a:pt x="1811866" y="2325767"/>
                    <a:pt x="1583582" y="2052305"/>
                    <a:pt x="1446106" y="1870018"/>
                  </a:cubicBezTo>
                  <a:cubicBezTo>
                    <a:pt x="1308630" y="1687731"/>
                    <a:pt x="1162416" y="1497765"/>
                    <a:pt x="1074097" y="1385898"/>
                  </a:cubicBezTo>
                  <a:cubicBezTo>
                    <a:pt x="985778" y="1274031"/>
                    <a:pt x="987722" y="1224082"/>
                    <a:pt x="916192" y="1198814"/>
                  </a:cubicBezTo>
                  <a:cubicBezTo>
                    <a:pt x="844662" y="1173546"/>
                    <a:pt x="748188" y="1215316"/>
                    <a:pt x="644918" y="1234292"/>
                  </a:cubicBezTo>
                  <a:cubicBezTo>
                    <a:pt x="541648" y="1253268"/>
                    <a:pt x="403981" y="1302509"/>
                    <a:pt x="296575" y="1312669"/>
                  </a:cubicBezTo>
                  <a:cubicBezTo>
                    <a:pt x="189169" y="1322829"/>
                    <a:pt x="10643" y="1299606"/>
                    <a:pt x="483" y="1295252"/>
                  </a:cubicBezTo>
                  <a:cubicBezTo>
                    <a:pt x="-9677" y="1290898"/>
                    <a:pt x="142724" y="1299606"/>
                    <a:pt x="235615" y="1286543"/>
                  </a:cubicBezTo>
                  <a:cubicBezTo>
                    <a:pt x="328506" y="1273480"/>
                    <a:pt x="482358" y="1232841"/>
                    <a:pt x="557832" y="1216875"/>
                  </a:cubicBezTo>
                  <a:cubicBezTo>
                    <a:pt x="633306" y="1200909"/>
                    <a:pt x="716037" y="1213972"/>
                    <a:pt x="688460" y="1190749"/>
                  </a:cubicBezTo>
                  <a:cubicBezTo>
                    <a:pt x="660883" y="1167526"/>
                    <a:pt x="466392" y="1119629"/>
                    <a:pt x="392369" y="1077538"/>
                  </a:cubicBezTo>
                  <a:cubicBezTo>
                    <a:pt x="318346" y="1035447"/>
                    <a:pt x="282060" y="1003515"/>
                    <a:pt x="244323" y="938201"/>
                  </a:cubicBezTo>
                  <a:cubicBezTo>
                    <a:pt x="206586" y="872887"/>
                    <a:pt x="160140" y="697263"/>
                    <a:pt x="165946" y="685652"/>
                  </a:cubicBezTo>
                  <a:cubicBezTo>
                    <a:pt x="171752" y="674041"/>
                    <a:pt x="244324" y="809024"/>
                    <a:pt x="279158" y="868532"/>
                  </a:cubicBezTo>
                  <a:cubicBezTo>
                    <a:pt x="313992" y="928040"/>
                    <a:pt x="308186" y="1000612"/>
                    <a:pt x="374952" y="1042703"/>
                  </a:cubicBezTo>
                  <a:cubicBezTo>
                    <a:pt x="441718" y="1084794"/>
                    <a:pt x="614438" y="1118178"/>
                    <a:pt x="679752" y="1121081"/>
                  </a:cubicBezTo>
                  <a:cubicBezTo>
                    <a:pt x="745066" y="1123984"/>
                    <a:pt x="776998" y="1134144"/>
                    <a:pt x="766838" y="1060121"/>
                  </a:cubicBezTo>
                  <a:cubicBezTo>
                    <a:pt x="756678" y="986098"/>
                    <a:pt x="651618" y="757665"/>
                    <a:pt x="618792" y="676943"/>
                  </a:cubicBezTo>
                  <a:cubicBezTo>
                    <a:pt x="585966" y="596221"/>
                    <a:pt x="520530" y="535756"/>
                    <a:pt x="507165" y="459885"/>
                  </a:cubicBezTo>
                  <a:cubicBezTo>
                    <a:pt x="493800" y="384014"/>
                    <a:pt x="523553" y="238038"/>
                    <a:pt x="538603" y="221716"/>
                  </a:cubicBezTo>
                  <a:cubicBezTo>
                    <a:pt x="553653" y="205394"/>
                    <a:pt x="570785" y="379551"/>
                    <a:pt x="609600" y="482325"/>
                  </a:cubicBezTo>
                  <a:cubicBezTo>
                    <a:pt x="648415" y="585099"/>
                    <a:pt x="841870" y="1024054"/>
                    <a:pt x="878364" y="1029827"/>
                  </a:cubicBezTo>
                  <a:cubicBezTo>
                    <a:pt x="914858" y="1035600"/>
                    <a:pt x="895107" y="687507"/>
                    <a:pt x="880420" y="543869"/>
                  </a:cubicBezTo>
                  <a:cubicBezTo>
                    <a:pt x="865733" y="400232"/>
                    <a:pt x="799183" y="249425"/>
                    <a:pt x="790242" y="168002"/>
                  </a:cubicBezTo>
                  <a:cubicBezTo>
                    <a:pt x="781301" y="86579"/>
                    <a:pt x="758898" y="70571"/>
                    <a:pt x="774916" y="28424"/>
                  </a:cubicBezTo>
                  <a:cubicBezTo>
                    <a:pt x="769834" y="-116812"/>
                    <a:pt x="934184" y="338513"/>
                    <a:pt x="940003" y="403665"/>
                  </a:cubicBezTo>
                  <a:cubicBezTo>
                    <a:pt x="945822" y="468817"/>
                    <a:pt x="920791" y="988826"/>
                    <a:pt x="921071" y="1016734"/>
                  </a:cubicBezTo>
                  <a:lnTo>
                    <a:pt x="930638" y="974021"/>
                  </a:lnTo>
                  <a:close/>
                </a:path>
              </a:pathLst>
            </a:custGeom>
            <a:solidFill>
              <a:srgbClr val="0000A7">
                <a:alpha val="20000"/>
              </a:srgbClr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87F7A772-2E94-FDE9-4C85-A3B9A24EF953}"/>
                </a:ext>
              </a:extLst>
            </p:cNvPr>
            <p:cNvSpPr/>
            <p:nvPr/>
          </p:nvSpPr>
          <p:spPr>
            <a:xfrm rot="19457905">
              <a:off x="4842903" y="1992024"/>
              <a:ext cx="136922" cy="136921"/>
            </a:xfrm>
            <a:prstGeom prst="ellipse">
              <a:avLst/>
            </a:prstGeom>
            <a:solidFill>
              <a:srgbClr val="0000A7">
                <a:alpha val="20000"/>
              </a:srgbClr>
            </a:solidFill>
            <a:ln w="38100">
              <a:solidFill>
                <a:srgbClr val="0000A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65169534-05AF-F938-7A0A-E6F9E95F6F1D}"/>
              </a:ext>
            </a:extLst>
          </p:cNvPr>
          <p:cNvGrpSpPr/>
          <p:nvPr/>
        </p:nvGrpSpPr>
        <p:grpSpPr>
          <a:xfrm rot="11017351">
            <a:off x="323082" y="5050032"/>
            <a:ext cx="1492690" cy="1679989"/>
            <a:chOff x="1892995" y="388458"/>
            <a:chExt cx="3709139" cy="3318614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1D0BEC56-BA83-440B-7198-D372BA22AE7D}"/>
                </a:ext>
              </a:extLst>
            </p:cNvPr>
            <p:cNvSpPr/>
            <p:nvPr/>
          </p:nvSpPr>
          <p:spPr>
            <a:xfrm rot="18360701">
              <a:off x="2088258" y="193195"/>
              <a:ext cx="3318614" cy="3709139"/>
            </a:xfrm>
            <a:custGeom>
              <a:avLst/>
              <a:gdLst>
                <a:gd name="connsiteX0" fmla="*/ 1210975 w 3318614"/>
                <a:gd name="connsiteY0" fmla="*/ 1045028 h 3424081"/>
                <a:gd name="connsiteX1" fmla="*/ 1568026 w 3318614"/>
                <a:gd name="connsiteY1" fmla="*/ 1637211 h 3424081"/>
                <a:gd name="connsiteX2" fmla="*/ 1898952 w 3318614"/>
                <a:gd name="connsiteY2" fmla="*/ 2081348 h 3424081"/>
                <a:gd name="connsiteX3" fmla="*/ 2064415 w 3318614"/>
                <a:gd name="connsiteY3" fmla="*/ 2211977 h 3424081"/>
                <a:gd name="connsiteX4" fmla="*/ 2290838 w 3318614"/>
                <a:gd name="connsiteY4" fmla="*/ 2133600 h 3424081"/>
                <a:gd name="connsiteX5" fmla="*/ 2473718 w 3318614"/>
                <a:gd name="connsiteY5" fmla="*/ 1976845 h 3424081"/>
                <a:gd name="connsiteX6" fmla="*/ 2508552 w 3318614"/>
                <a:gd name="connsiteY6" fmla="*/ 1654628 h 3424081"/>
                <a:gd name="connsiteX7" fmla="*/ 2543386 w 3318614"/>
                <a:gd name="connsiteY7" fmla="*/ 1915885 h 3424081"/>
                <a:gd name="connsiteX8" fmla="*/ 2508552 w 3318614"/>
                <a:gd name="connsiteY8" fmla="*/ 2020388 h 3424081"/>
                <a:gd name="connsiteX9" fmla="*/ 2752392 w 3318614"/>
                <a:gd name="connsiteY9" fmla="*/ 1846217 h 3424081"/>
                <a:gd name="connsiteX10" fmla="*/ 2839478 w 3318614"/>
                <a:gd name="connsiteY10" fmla="*/ 1776548 h 3424081"/>
                <a:gd name="connsiteX11" fmla="*/ 2717558 w 3318614"/>
                <a:gd name="connsiteY11" fmla="*/ 1950720 h 3424081"/>
                <a:gd name="connsiteX12" fmla="*/ 2665306 w 3318614"/>
                <a:gd name="connsiteY12" fmla="*/ 1994263 h 3424081"/>
                <a:gd name="connsiteX13" fmla="*/ 2848186 w 3318614"/>
                <a:gd name="connsiteY13" fmla="*/ 1924594 h 3424081"/>
                <a:gd name="connsiteX14" fmla="*/ 2874312 w 3318614"/>
                <a:gd name="connsiteY14" fmla="*/ 1907177 h 3424081"/>
                <a:gd name="connsiteX15" fmla="*/ 2769809 w 3318614"/>
                <a:gd name="connsiteY15" fmla="*/ 1994263 h 3424081"/>
                <a:gd name="connsiteX16" fmla="*/ 2595638 w 3318614"/>
                <a:gd name="connsiteY16" fmla="*/ 2020388 h 3424081"/>
                <a:gd name="connsiteX17" fmla="*/ 2404049 w 3318614"/>
                <a:gd name="connsiteY17" fmla="*/ 2151017 h 3424081"/>
                <a:gd name="connsiteX18" fmla="*/ 2421466 w 3318614"/>
                <a:gd name="connsiteY18" fmla="*/ 2325188 h 3424081"/>
                <a:gd name="connsiteX19" fmla="*/ 2552095 w 3318614"/>
                <a:gd name="connsiteY19" fmla="*/ 2368731 h 3424081"/>
                <a:gd name="connsiteX20" fmla="*/ 2726266 w 3318614"/>
                <a:gd name="connsiteY20" fmla="*/ 2299063 h 3424081"/>
                <a:gd name="connsiteX21" fmla="*/ 2856895 w 3318614"/>
                <a:gd name="connsiteY21" fmla="*/ 2290354 h 3424081"/>
                <a:gd name="connsiteX22" fmla="*/ 2891729 w 3318614"/>
                <a:gd name="connsiteY22" fmla="*/ 2177143 h 3424081"/>
                <a:gd name="connsiteX23" fmla="*/ 2883020 w 3318614"/>
                <a:gd name="connsiteY23" fmla="*/ 2011680 h 3424081"/>
                <a:gd name="connsiteX24" fmla="*/ 3048483 w 3318614"/>
                <a:gd name="connsiteY24" fmla="*/ 1933303 h 3424081"/>
                <a:gd name="connsiteX25" fmla="*/ 2926563 w 3318614"/>
                <a:gd name="connsiteY25" fmla="*/ 2020388 h 3424081"/>
                <a:gd name="connsiteX26" fmla="*/ 2917855 w 3318614"/>
                <a:gd name="connsiteY26" fmla="*/ 2107474 h 3424081"/>
                <a:gd name="connsiteX27" fmla="*/ 2935272 w 3318614"/>
                <a:gd name="connsiteY27" fmla="*/ 2255520 h 3424081"/>
                <a:gd name="connsiteX28" fmla="*/ 2943980 w 3318614"/>
                <a:gd name="connsiteY28" fmla="*/ 2299063 h 3424081"/>
                <a:gd name="connsiteX29" fmla="*/ 3031066 w 3318614"/>
                <a:gd name="connsiteY29" fmla="*/ 2211977 h 3424081"/>
                <a:gd name="connsiteX30" fmla="*/ 3074609 w 3318614"/>
                <a:gd name="connsiteY30" fmla="*/ 2072640 h 3424081"/>
                <a:gd name="connsiteX31" fmla="*/ 3092026 w 3318614"/>
                <a:gd name="connsiteY31" fmla="*/ 2281645 h 3424081"/>
                <a:gd name="connsiteX32" fmla="*/ 3013649 w 3318614"/>
                <a:gd name="connsiteY32" fmla="*/ 2360023 h 3424081"/>
                <a:gd name="connsiteX33" fmla="*/ 2752392 w 3318614"/>
                <a:gd name="connsiteY33" fmla="*/ 2325188 h 3424081"/>
                <a:gd name="connsiteX34" fmla="*/ 2560803 w 3318614"/>
                <a:gd name="connsiteY34" fmla="*/ 2481943 h 3424081"/>
                <a:gd name="connsiteX35" fmla="*/ 2595638 w 3318614"/>
                <a:gd name="connsiteY35" fmla="*/ 2603863 h 3424081"/>
                <a:gd name="connsiteX36" fmla="*/ 2743683 w 3318614"/>
                <a:gd name="connsiteY36" fmla="*/ 2690948 h 3424081"/>
                <a:gd name="connsiteX37" fmla="*/ 2856895 w 3318614"/>
                <a:gd name="connsiteY37" fmla="*/ 2664823 h 3424081"/>
                <a:gd name="connsiteX38" fmla="*/ 3022358 w 3318614"/>
                <a:gd name="connsiteY38" fmla="*/ 2525485 h 3424081"/>
                <a:gd name="connsiteX39" fmla="*/ 3118152 w 3318614"/>
                <a:gd name="connsiteY39" fmla="*/ 2447108 h 3424081"/>
                <a:gd name="connsiteX40" fmla="*/ 3205238 w 3318614"/>
                <a:gd name="connsiteY40" fmla="*/ 2508068 h 3424081"/>
                <a:gd name="connsiteX41" fmla="*/ 3109443 w 3318614"/>
                <a:gd name="connsiteY41" fmla="*/ 2499360 h 3424081"/>
                <a:gd name="connsiteX42" fmla="*/ 3004940 w 3318614"/>
                <a:gd name="connsiteY42" fmla="*/ 2638697 h 3424081"/>
                <a:gd name="connsiteX43" fmla="*/ 3187820 w 3318614"/>
                <a:gd name="connsiteY43" fmla="*/ 2638697 h 3424081"/>
                <a:gd name="connsiteX44" fmla="*/ 3318449 w 3318614"/>
                <a:gd name="connsiteY44" fmla="*/ 2690948 h 3424081"/>
                <a:gd name="connsiteX45" fmla="*/ 3161695 w 3318614"/>
                <a:gd name="connsiteY45" fmla="*/ 2673531 h 3424081"/>
                <a:gd name="connsiteX46" fmla="*/ 2909146 w 3318614"/>
                <a:gd name="connsiteY46" fmla="*/ 2734491 h 3424081"/>
                <a:gd name="connsiteX47" fmla="*/ 2952689 w 3318614"/>
                <a:gd name="connsiteY47" fmla="*/ 2734491 h 3424081"/>
                <a:gd name="connsiteX48" fmla="*/ 3039775 w 3318614"/>
                <a:gd name="connsiteY48" fmla="*/ 2934788 h 3424081"/>
                <a:gd name="connsiteX49" fmla="*/ 3013649 w 3318614"/>
                <a:gd name="connsiteY49" fmla="*/ 3039291 h 3424081"/>
                <a:gd name="connsiteX50" fmla="*/ 3004940 w 3318614"/>
                <a:gd name="connsiteY50" fmla="*/ 2865120 h 3424081"/>
                <a:gd name="connsiteX51" fmla="*/ 2813352 w 3318614"/>
                <a:gd name="connsiteY51" fmla="*/ 2725783 h 3424081"/>
                <a:gd name="connsiteX52" fmla="*/ 2726266 w 3318614"/>
                <a:gd name="connsiteY52" fmla="*/ 2717074 h 3424081"/>
                <a:gd name="connsiteX53" fmla="*/ 2848186 w 3318614"/>
                <a:gd name="connsiteY53" fmla="*/ 2917371 h 3424081"/>
                <a:gd name="connsiteX54" fmla="*/ 2943980 w 3318614"/>
                <a:gd name="connsiteY54" fmla="*/ 3004457 h 3424081"/>
                <a:gd name="connsiteX55" fmla="*/ 2978815 w 3318614"/>
                <a:gd name="connsiteY55" fmla="*/ 2960914 h 3424081"/>
                <a:gd name="connsiteX56" fmla="*/ 2961398 w 3318614"/>
                <a:gd name="connsiteY56" fmla="*/ 3065417 h 3424081"/>
                <a:gd name="connsiteX57" fmla="*/ 2769809 w 3318614"/>
                <a:gd name="connsiteY57" fmla="*/ 2978331 h 3424081"/>
                <a:gd name="connsiteX58" fmla="*/ 2656598 w 3318614"/>
                <a:gd name="connsiteY58" fmla="*/ 2751908 h 3424081"/>
                <a:gd name="connsiteX59" fmla="*/ 2491135 w 3318614"/>
                <a:gd name="connsiteY59" fmla="*/ 2708365 h 3424081"/>
                <a:gd name="connsiteX60" fmla="*/ 2386632 w 3318614"/>
                <a:gd name="connsiteY60" fmla="*/ 2795451 h 3424081"/>
                <a:gd name="connsiteX61" fmla="*/ 2412758 w 3318614"/>
                <a:gd name="connsiteY61" fmla="*/ 2978331 h 3424081"/>
                <a:gd name="connsiteX62" fmla="*/ 2525969 w 3318614"/>
                <a:gd name="connsiteY62" fmla="*/ 3126377 h 3424081"/>
                <a:gd name="connsiteX63" fmla="*/ 2900438 w 3318614"/>
                <a:gd name="connsiteY63" fmla="*/ 3335383 h 3424081"/>
                <a:gd name="connsiteX64" fmla="*/ 2543386 w 3318614"/>
                <a:gd name="connsiteY64" fmla="*/ 3196045 h 3424081"/>
                <a:gd name="connsiteX65" fmla="*/ 2499843 w 3318614"/>
                <a:gd name="connsiteY65" fmla="*/ 3283131 h 3424081"/>
                <a:gd name="connsiteX66" fmla="*/ 2534678 w 3318614"/>
                <a:gd name="connsiteY66" fmla="*/ 3387634 h 3424081"/>
                <a:gd name="connsiteX67" fmla="*/ 2639180 w 3318614"/>
                <a:gd name="connsiteY67" fmla="*/ 3422468 h 3424081"/>
                <a:gd name="connsiteX68" fmla="*/ 2482426 w 3318614"/>
                <a:gd name="connsiteY68" fmla="*/ 3396343 h 3424081"/>
                <a:gd name="connsiteX69" fmla="*/ 2473718 w 3318614"/>
                <a:gd name="connsiteY69" fmla="*/ 3213463 h 3424081"/>
                <a:gd name="connsiteX70" fmla="*/ 2386632 w 3318614"/>
                <a:gd name="connsiteY70" fmla="*/ 3039291 h 3424081"/>
                <a:gd name="connsiteX71" fmla="*/ 2316963 w 3318614"/>
                <a:gd name="connsiteY71" fmla="*/ 3204754 h 3424081"/>
                <a:gd name="connsiteX72" fmla="*/ 2238586 w 3318614"/>
                <a:gd name="connsiteY72" fmla="*/ 3326674 h 3424081"/>
                <a:gd name="connsiteX73" fmla="*/ 2290838 w 3318614"/>
                <a:gd name="connsiteY73" fmla="*/ 3405051 h 3424081"/>
                <a:gd name="connsiteX74" fmla="*/ 2195043 w 3318614"/>
                <a:gd name="connsiteY74" fmla="*/ 3317965 h 3424081"/>
                <a:gd name="connsiteX75" fmla="*/ 2325672 w 3318614"/>
                <a:gd name="connsiteY75" fmla="*/ 3091543 h 3424081"/>
                <a:gd name="connsiteX76" fmla="*/ 2290838 w 3318614"/>
                <a:gd name="connsiteY76" fmla="*/ 2838994 h 3424081"/>
                <a:gd name="connsiteX77" fmla="*/ 2142792 w 3318614"/>
                <a:gd name="connsiteY77" fmla="*/ 2821577 h 3424081"/>
                <a:gd name="connsiteX78" fmla="*/ 1942495 w 3318614"/>
                <a:gd name="connsiteY78" fmla="*/ 2987040 h 3424081"/>
                <a:gd name="connsiteX79" fmla="*/ 1994746 w 3318614"/>
                <a:gd name="connsiteY79" fmla="*/ 3187337 h 3424081"/>
                <a:gd name="connsiteX80" fmla="*/ 2090540 w 3318614"/>
                <a:gd name="connsiteY80" fmla="*/ 3300548 h 3424081"/>
                <a:gd name="connsiteX81" fmla="*/ 2064415 w 3318614"/>
                <a:gd name="connsiteY81" fmla="*/ 3413760 h 3424081"/>
                <a:gd name="connsiteX82" fmla="*/ 2046998 w 3318614"/>
                <a:gd name="connsiteY82" fmla="*/ 3265714 h 3424081"/>
                <a:gd name="connsiteX83" fmla="*/ 1933786 w 3318614"/>
                <a:gd name="connsiteY83" fmla="*/ 3100251 h 3424081"/>
                <a:gd name="connsiteX84" fmla="*/ 1881535 w 3318614"/>
                <a:gd name="connsiteY84" fmla="*/ 3082834 h 3424081"/>
                <a:gd name="connsiteX85" fmla="*/ 1716072 w 3318614"/>
                <a:gd name="connsiteY85" fmla="*/ 3317965 h 3424081"/>
                <a:gd name="connsiteX86" fmla="*/ 1672529 w 3318614"/>
                <a:gd name="connsiteY86" fmla="*/ 3413760 h 3424081"/>
                <a:gd name="connsiteX87" fmla="*/ 1724780 w 3318614"/>
                <a:gd name="connsiteY87" fmla="*/ 3178628 h 3424081"/>
                <a:gd name="connsiteX88" fmla="*/ 1750906 w 3318614"/>
                <a:gd name="connsiteY88" fmla="*/ 3100251 h 3424081"/>
                <a:gd name="connsiteX89" fmla="*/ 1533192 w 3318614"/>
                <a:gd name="connsiteY89" fmla="*/ 3169920 h 3424081"/>
                <a:gd name="connsiteX90" fmla="*/ 1428689 w 3318614"/>
                <a:gd name="connsiteY90" fmla="*/ 3187337 h 3424081"/>
                <a:gd name="connsiteX91" fmla="*/ 1602860 w 3318614"/>
                <a:gd name="connsiteY91" fmla="*/ 3108960 h 3424081"/>
                <a:gd name="connsiteX92" fmla="*/ 1724780 w 3318614"/>
                <a:gd name="connsiteY92" fmla="*/ 3082834 h 3424081"/>
                <a:gd name="connsiteX93" fmla="*/ 1994746 w 3318614"/>
                <a:gd name="connsiteY93" fmla="*/ 2856411 h 3424081"/>
                <a:gd name="connsiteX94" fmla="*/ 2055706 w 3318614"/>
                <a:gd name="connsiteY94" fmla="*/ 2725783 h 3424081"/>
                <a:gd name="connsiteX95" fmla="*/ 1916369 w 3318614"/>
                <a:gd name="connsiteY95" fmla="*/ 2647405 h 3424081"/>
                <a:gd name="connsiteX96" fmla="*/ 1698655 w 3318614"/>
                <a:gd name="connsiteY96" fmla="*/ 2743200 h 3424081"/>
                <a:gd name="connsiteX97" fmla="*/ 1611569 w 3318614"/>
                <a:gd name="connsiteY97" fmla="*/ 2917371 h 3424081"/>
                <a:gd name="connsiteX98" fmla="*/ 1689946 w 3318614"/>
                <a:gd name="connsiteY98" fmla="*/ 2978331 h 3424081"/>
                <a:gd name="connsiteX99" fmla="*/ 1568026 w 3318614"/>
                <a:gd name="connsiteY99" fmla="*/ 2978331 h 3424081"/>
                <a:gd name="connsiteX100" fmla="*/ 1655112 w 3318614"/>
                <a:gd name="connsiteY100" fmla="*/ 2734491 h 3424081"/>
                <a:gd name="connsiteX101" fmla="*/ 1437398 w 3318614"/>
                <a:gd name="connsiteY101" fmla="*/ 2717074 h 3424081"/>
                <a:gd name="connsiteX102" fmla="*/ 1306769 w 3318614"/>
                <a:gd name="connsiteY102" fmla="*/ 2656114 h 3424081"/>
                <a:gd name="connsiteX103" fmla="*/ 1385146 w 3318614"/>
                <a:gd name="connsiteY103" fmla="*/ 2612571 h 3424081"/>
                <a:gd name="connsiteX104" fmla="*/ 1437398 w 3318614"/>
                <a:gd name="connsiteY104" fmla="*/ 2682240 h 3424081"/>
                <a:gd name="connsiteX105" fmla="*/ 1611569 w 3318614"/>
                <a:gd name="connsiteY105" fmla="*/ 2690948 h 3424081"/>
                <a:gd name="connsiteX106" fmla="*/ 1794449 w 3318614"/>
                <a:gd name="connsiteY106" fmla="*/ 2638697 h 3424081"/>
                <a:gd name="connsiteX107" fmla="*/ 1968620 w 3318614"/>
                <a:gd name="connsiteY107" fmla="*/ 2508068 h 3424081"/>
                <a:gd name="connsiteX108" fmla="*/ 1898952 w 3318614"/>
                <a:gd name="connsiteY108" fmla="*/ 2194560 h 3424081"/>
                <a:gd name="connsiteX109" fmla="*/ 1446106 w 3318614"/>
                <a:gd name="connsiteY109" fmla="*/ 1584960 h 3424081"/>
                <a:gd name="connsiteX110" fmla="*/ 1184849 w 3318614"/>
                <a:gd name="connsiteY110" fmla="*/ 1149531 h 3424081"/>
                <a:gd name="connsiteX111" fmla="*/ 958426 w 3318614"/>
                <a:gd name="connsiteY111" fmla="*/ 1001485 h 3424081"/>
                <a:gd name="connsiteX112" fmla="*/ 644918 w 3318614"/>
                <a:gd name="connsiteY112" fmla="*/ 949234 h 3424081"/>
                <a:gd name="connsiteX113" fmla="*/ 296575 w 3318614"/>
                <a:gd name="connsiteY113" fmla="*/ 1027611 h 3424081"/>
                <a:gd name="connsiteX114" fmla="*/ 483 w 3318614"/>
                <a:gd name="connsiteY114" fmla="*/ 1010194 h 3424081"/>
                <a:gd name="connsiteX115" fmla="*/ 235615 w 3318614"/>
                <a:gd name="connsiteY115" fmla="*/ 1001485 h 3424081"/>
                <a:gd name="connsiteX116" fmla="*/ 557832 w 3318614"/>
                <a:gd name="connsiteY116" fmla="*/ 931817 h 3424081"/>
                <a:gd name="connsiteX117" fmla="*/ 688460 w 3318614"/>
                <a:gd name="connsiteY117" fmla="*/ 905691 h 3424081"/>
                <a:gd name="connsiteX118" fmla="*/ 392369 w 3318614"/>
                <a:gd name="connsiteY118" fmla="*/ 792480 h 3424081"/>
                <a:gd name="connsiteX119" fmla="*/ 244323 w 3318614"/>
                <a:gd name="connsiteY119" fmla="*/ 653143 h 3424081"/>
                <a:gd name="connsiteX120" fmla="*/ 165946 w 3318614"/>
                <a:gd name="connsiteY120" fmla="*/ 400594 h 3424081"/>
                <a:gd name="connsiteX121" fmla="*/ 279158 w 3318614"/>
                <a:gd name="connsiteY121" fmla="*/ 583474 h 3424081"/>
                <a:gd name="connsiteX122" fmla="*/ 374952 w 3318614"/>
                <a:gd name="connsiteY122" fmla="*/ 757645 h 3424081"/>
                <a:gd name="connsiteX123" fmla="*/ 679752 w 3318614"/>
                <a:gd name="connsiteY123" fmla="*/ 836023 h 3424081"/>
                <a:gd name="connsiteX124" fmla="*/ 766838 w 3318614"/>
                <a:gd name="connsiteY124" fmla="*/ 775063 h 3424081"/>
                <a:gd name="connsiteX125" fmla="*/ 618792 w 3318614"/>
                <a:gd name="connsiteY125" fmla="*/ 391885 h 3424081"/>
                <a:gd name="connsiteX126" fmla="*/ 566540 w 3318614"/>
                <a:gd name="connsiteY126" fmla="*/ 0 h 3424081"/>
                <a:gd name="connsiteX0" fmla="*/ 1210975 w 3318616"/>
                <a:gd name="connsiteY0" fmla="*/ 656894 h 3037781"/>
                <a:gd name="connsiteX1" fmla="*/ 1568026 w 3318616"/>
                <a:gd name="connsiteY1" fmla="*/ 1249077 h 3037781"/>
                <a:gd name="connsiteX2" fmla="*/ 1898952 w 3318616"/>
                <a:gd name="connsiteY2" fmla="*/ 1693214 h 3037781"/>
                <a:gd name="connsiteX3" fmla="*/ 2064415 w 3318616"/>
                <a:gd name="connsiteY3" fmla="*/ 1823843 h 3037781"/>
                <a:gd name="connsiteX4" fmla="*/ 2290838 w 3318616"/>
                <a:gd name="connsiteY4" fmla="*/ 1745466 h 3037781"/>
                <a:gd name="connsiteX5" fmla="*/ 2473718 w 3318616"/>
                <a:gd name="connsiteY5" fmla="*/ 1588711 h 3037781"/>
                <a:gd name="connsiteX6" fmla="*/ 2508552 w 3318616"/>
                <a:gd name="connsiteY6" fmla="*/ 1266494 h 3037781"/>
                <a:gd name="connsiteX7" fmla="*/ 2543386 w 3318616"/>
                <a:gd name="connsiteY7" fmla="*/ 1527751 h 3037781"/>
                <a:gd name="connsiteX8" fmla="*/ 2508552 w 3318616"/>
                <a:gd name="connsiteY8" fmla="*/ 1632254 h 3037781"/>
                <a:gd name="connsiteX9" fmla="*/ 2752392 w 3318616"/>
                <a:gd name="connsiteY9" fmla="*/ 1458083 h 3037781"/>
                <a:gd name="connsiteX10" fmla="*/ 2839478 w 3318616"/>
                <a:gd name="connsiteY10" fmla="*/ 1388414 h 3037781"/>
                <a:gd name="connsiteX11" fmla="*/ 2717558 w 3318616"/>
                <a:gd name="connsiteY11" fmla="*/ 1562586 h 3037781"/>
                <a:gd name="connsiteX12" fmla="*/ 2665306 w 3318616"/>
                <a:gd name="connsiteY12" fmla="*/ 1606129 h 3037781"/>
                <a:gd name="connsiteX13" fmla="*/ 2848186 w 3318616"/>
                <a:gd name="connsiteY13" fmla="*/ 1536460 h 3037781"/>
                <a:gd name="connsiteX14" fmla="*/ 2874312 w 3318616"/>
                <a:gd name="connsiteY14" fmla="*/ 1519043 h 3037781"/>
                <a:gd name="connsiteX15" fmla="*/ 2769809 w 3318616"/>
                <a:gd name="connsiteY15" fmla="*/ 1606129 h 3037781"/>
                <a:gd name="connsiteX16" fmla="*/ 2595638 w 3318616"/>
                <a:gd name="connsiteY16" fmla="*/ 1632254 h 3037781"/>
                <a:gd name="connsiteX17" fmla="*/ 2404049 w 3318616"/>
                <a:gd name="connsiteY17" fmla="*/ 1762883 h 3037781"/>
                <a:gd name="connsiteX18" fmla="*/ 2421466 w 3318616"/>
                <a:gd name="connsiteY18" fmla="*/ 1937054 h 3037781"/>
                <a:gd name="connsiteX19" fmla="*/ 2552095 w 3318616"/>
                <a:gd name="connsiteY19" fmla="*/ 1980597 h 3037781"/>
                <a:gd name="connsiteX20" fmla="*/ 2726266 w 3318616"/>
                <a:gd name="connsiteY20" fmla="*/ 1910929 h 3037781"/>
                <a:gd name="connsiteX21" fmla="*/ 2856895 w 3318616"/>
                <a:gd name="connsiteY21" fmla="*/ 1902220 h 3037781"/>
                <a:gd name="connsiteX22" fmla="*/ 2891729 w 3318616"/>
                <a:gd name="connsiteY22" fmla="*/ 1789009 h 3037781"/>
                <a:gd name="connsiteX23" fmla="*/ 2883020 w 3318616"/>
                <a:gd name="connsiteY23" fmla="*/ 1623546 h 3037781"/>
                <a:gd name="connsiteX24" fmla="*/ 3048483 w 3318616"/>
                <a:gd name="connsiteY24" fmla="*/ 1545169 h 3037781"/>
                <a:gd name="connsiteX25" fmla="*/ 2926563 w 3318616"/>
                <a:gd name="connsiteY25" fmla="*/ 1632254 h 3037781"/>
                <a:gd name="connsiteX26" fmla="*/ 2917855 w 3318616"/>
                <a:gd name="connsiteY26" fmla="*/ 1719340 h 3037781"/>
                <a:gd name="connsiteX27" fmla="*/ 2935272 w 3318616"/>
                <a:gd name="connsiteY27" fmla="*/ 1867386 h 3037781"/>
                <a:gd name="connsiteX28" fmla="*/ 2943980 w 3318616"/>
                <a:gd name="connsiteY28" fmla="*/ 1910929 h 3037781"/>
                <a:gd name="connsiteX29" fmla="*/ 3031066 w 3318616"/>
                <a:gd name="connsiteY29" fmla="*/ 1823843 h 3037781"/>
                <a:gd name="connsiteX30" fmla="*/ 3074609 w 3318616"/>
                <a:gd name="connsiteY30" fmla="*/ 1684506 h 3037781"/>
                <a:gd name="connsiteX31" fmla="*/ 3092026 w 3318616"/>
                <a:gd name="connsiteY31" fmla="*/ 1893511 h 3037781"/>
                <a:gd name="connsiteX32" fmla="*/ 3013649 w 3318616"/>
                <a:gd name="connsiteY32" fmla="*/ 1971889 h 3037781"/>
                <a:gd name="connsiteX33" fmla="*/ 2752392 w 3318616"/>
                <a:gd name="connsiteY33" fmla="*/ 1937054 h 3037781"/>
                <a:gd name="connsiteX34" fmla="*/ 2560803 w 3318616"/>
                <a:gd name="connsiteY34" fmla="*/ 2093809 h 3037781"/>
                <a:gd name="connsiteX35" fmla="*/ 2595638 w 3318616"/>
                <a:gd name="connsiteY35" fmla="*/ 2215729 h 3037781"/>
                <a:gd name="connsiteX36" fmla="*/ 2743683 w 3318616"/>
                <a:gd name="connsiteY36" fmla="*/ 2302814 h 3037781"/>
                <a:gd name="connsiteX37" fmla="*/ 2856895 w 3318616"/>
                <a:gd name="connsiteY37" fmla="*/ 2276689 h 3037781"/>
                <a:gd name="connsiteX38" fmla="*/ 3022358 w 3318616"/>
                <a:gd name="connsiteY38" fmla="*/ 2137351 h 3037781"/>
                <a:gd name="connsiteX39" fmla="*/ 3118152 w 3318616"/>
                <a:gd name="connsiteY39" fmla="*/ 2058974 h 3037781"/>
                <a:gd name="connsiteX40" fmla="*/ 3205238 w 3318616"/>
                <a:gd name="connsiteY40" fmla="*/ 2119934 h 3037781"/>
                <a:gd name="connsiteX41" fmla="*/ 3109443 w 3318616"/>
                <a:gd name="connsiteY41" fmla="*/ 2111226 h 3037781"/>
                <a:gd name="connsiteX42" fmla="*/ 3004940 w 3318616"/>
                <a:gd name="connsiteY42" fmla="*/ 2250563 h 3037781"/>
                <a:gd name="connsiteX43" fmla="*/ 3187820 w 3318616"/>
                <a:gd name="connsiteY43" fmla="*/ 2250563 h 3037781"/>
                <a:gd name="connsiteX44" fmla="*/ 3318449 w 3318616"/>
                <a:gd name="connsiteY44" fmla="*/ 2302814 h 3037781"/>
                <a:gd name="connsiteX45" fmla="*/ 3161695 w 3318616"/>
                <a:gd name="connsiteY45" fmla="*/ 2285397 h 3037781"/>
                <a:gd name="connsiteX46" fmla="*/ 2909146 w 3318616"/>
                <a:gd name="connsiteY46" fmla="*/ 2346357 h 3037781"/>
                <a:gd name="connsiteX47" fmla="*/ 2952689 w 3318616"/>
                <a:gd name="connsiteY47" fmla="*/ 2346357 h 3037781"/>
                <a:gd name="connsiteX48" fmla="*/ 3039775 w 3318616"/>
                <a:gd name="connsiteY48" fmla="*/ 2546654 h 3037781"/>
                <a:gd name="connsiteX49" fmla="*/ 3013649 w 3318616"/>
                <a:gd name="connsiteY49" fmla="*/ 2651157 h 3037781"/>
                <a:gd name="connsiteX50" fmla="*/ 3004940 w 3318616"/>
                <a:gd name="connsiteY50" fmla="*/ 2476986 h 3037781"/>
                <a:gd name="connsiteX51" fmla="*/ 2813352 w 3318616"/>
                <a:gd name="connsiteY51" fmla="*/ 2337649 h 3037781"/>
                <a:gd name="connsiteX52" fmla="*/ 2726266 w 3318616"/>
                <a:gd name="connsiteY52" fmla="*/ 2328940 h 3037781"/>
                <a:gd name="connsiteX53" fmla="*/ 2848186 w 3318616"/>
                <a:gd name="connsiteY53" fmla="*/ 2529237 h 3037781"/>
                <a:gd name="connsiteX54" fmla="*/ 2943980 w 3318616"/>
                <a:gd name="connsiteY54" fmla="*/ 2616323 h 3037781"/>
                <a:gd name="connsiteX55" fmla="*/ 2978815 w 3318616"/>
                <a:gd name="connsiteY55" fmla="*/ 2572780 h 3037781"/>
                <a:gd name="connsiteX56" fmla="*/ 2961398 w 3318616"/>
                <a:gd name="connsiteY56" fmla="*/ 2677283 h 3037781"/>
                <a:gd name="connsiteX57" fmla="*/ 2769809 w 3318616"/>
                <a:gd name="connsiteY57" fmla="*/ 2590197 h 3037781"/>
                <a:gd name="connsiteX58" fmla="*/ 2656598 w 3318616"/>
                <a:gd name="connsiteY58" fmla="*/ 2363774 h 3037781"/>
                <a:gd name="connsiteX59" fmla="*/ 2491135 w 3318616"/>
                <a:gd name="connsiteY59" fmla="*/ 2320231 h 3037781"/>
                <a:gd name="connsiteX60" fmla="*/ 2386632 w 3318616"/>
                <a:gd name="connsiteY60" fmla="*/ 2407317 h 3037781"/>
                <a:gd name="connsiteX61" fmla="*/ 2412758 w 3318616"/>
                <a:gd name="connsiteY61" fmla="*/ 2590197 h 3037781"/>
                <a:gd name="connsiteX62" fmla="*/ 2525969 w 3318616"/>
                <a:gd name="connsiteY62" fmla="*/ 2738243 h 3037781"/>
                <a:gd name="connsiteX63" fmla="*/ 2900438 w 3318616"/>
                <a:gd name="connsiteY63" fmla="*/ 2947249 h 3037781"/>
                <a:gd name="connsiteX64" fmla="*/ 2543386 w 3318616"/>
                <a:gd name="connsiteY64" fmla="*/ 2807911 h 3037781"/>
                <a:gd name="connsiteX65" fmla="*/ 2499843 w 3318616"/>
                <a:gd name="connsiteY65" fmla="*/ 2894997 h 3037781"/>
                <a:gd name="connsiteX66" fmla="*/ 2534678 w 3318616"/>
                <a:gd name="connsiteY66" fmla="*/ 2999500 h 3037781"/>
                <a:gd name="connsiteX67" fmla="*/ 2639180 w 3318616"/>
                <a:gd name="connsiteY67" fmla="*/ 3034334 h 3037781"/>
                <a:gd name="connsiteX68" fmla="*/ 2482426 w 3318616"/>
                <a:gd name="connsiteY68" fmla="*/ 3008209 h 3037781"/>
                <a:gd name="connsiteX69" fmla="*/ 2473718 w 3318616"/>
                <a:gd name="connsiteY69" fmla="*/ 2825329 h 3037781"/>
                <a:gd name="connsiteX70" fmla="*/ 2386632 w 3318616"/>
                <a:gd name="connsiteY70" fmla="*/ 2651157 h 3037781"/>
                <a:gd name="connsiteX71" fmla="*/ 2316963 w 3318616"/>
                <a:gd name="connsiteY71" fmla="*/ 2816620 h 3037781"/>
                <a:gd name="connsiteX72" fmla="*/ 2238586 w 3318616"/>
                <a:gd name="connsiteY72" fmla="*/ 2938540 h 3037781"/>
                <a:gd name="connsiteX73" fmla="*/ 2290838 w 3318616"/>
                <a:gd name="connsiteY73" fmla="*/ 3016917 h 3037781"/>
                <a:gd name="connsiteX74" fmla="*/ 2195043 w 3318616"/>
                <a:gd name="connsiteY74" fmla="*/ 2929831 h 3037781"/>
                <a:gd name="connsiteX75" fmla="*/ 2325672 w 3318616"/>
                <a:gd name="connsiteY75" fmla="*/ 2703409 h 3037781"/>
                <a:gd name="connsiteX76" fmla="*/ 2290838 w 3318616"/>
                <a:gd name="connsiteY76" fmla="*/ 2450860 h 3037781"/>
                <a:gd name="connsiteX77" fmla="*/ 2142792 w 3318616"/>
                <a:gd name="connsiteY77" fmla="*/ 2433443 h 3037781"/>
                <a:gd name="connsiteX78" fmla="*/ 1942495 w 3318616"/>
                <a:gd name="connsiteY78" fmla="*/ 2598906 h 3037781"/>
                <a:gd name="connsiteX79" fmla="*/ 1994746 w 3318616"/>
                <a:gd name="connsiteY79" fmla="*/ 2799203 h 3037781"/>
                <a:gd name="connsiteX80" fmla="*/ 2090540 w 3318616"/>
                <a:gd name="connsiteY80" fmla="*/ 2912414 h 3037781"/>
                <a:gd name="connsiteX81" fmla="*/ 2064415 w 3318616"/>
                <a:gd name="connsiteY81" fmla="*/ 3025626 h 3037781"/>
                <a:gd name="connsiteX82" fmla="*/ 2046998 w 3318616"/>
                <a:gd name="connsiteY82" fmla="*/ 2877580 h 3037781"/>
                <a:gd name="connsiteX83" fmla="*/ 1933786 w 3318616"/>
                <a:gd name="connsiteY83" fmla="*/ 2712117 h 3037781"/>
                <a:gd name="connsiteX84" fmla="*/ 1881535 w 3318616"/>
                <a:gd name="connsiteY84" fmla="*/ 2694700 h 3037781"/>
                <a:gd name="connsiteX85" fmla="*/ 1716072 w 3318616"/>
                <a:gd name="connsiteY85" fmla="*/ 2929831 h 3037781"/>
                <a:gd name="connsiteX86" fmla="*/ 1672529 w 3318616"/>
                <a:gd name="connsiteY86" fmla="*/ 3025626 h 3037781"/>
                <a:gd name="connsiteX87" fmla="*/ 1724780 w 3318616"/>
                <a:gd name="connsiteY87" fmla="*/ 2790494 h 3037781"/>
                <a:gd name="connsiteX88" fmla="*/ 1750906 w 3318616"/>
                <a:gd name="connsiteY88" fmla="*/ 2712117 h 3037781"/>
                <a:gd name="connsiteX89" fmla="*/ 1533192 w 3318616"/>
                <a:gd name="connsiteY89" fmla="*/ 2781786 h 3037781"/>
                <a:gd name="connsiteX90" fmla="*/ 1428689 w 3318616"/>
                <a:gd name="connsiteY90" fmla="*/ 2799203 h 3037781"/>
                <a:gd name="connsiteX91" fmla="*/ 1602860 w 3318616"/>
                <a:gd name="connsiteY91" fmla="*/ 2720826 h 3037781"/>
                <a:gd name="connsiteX92" fmla="*/ 1724780 w 3318616"/>
                <a:gd name="connsiteY92" fmla="*/ 2694700 h 3037781"/>
                <a:gd name="connsiteX93" fmla="*/ 1994746 w 3318616"/>
                <a:gd name="connsiteY93" fmla="*/ 2468277 h 3037781"/>
                <a:gd name="connsiteX94" fmla="*/ 2055706 w 3318616"/>
                <a:gd name="connsiteY94" fmla="*/ 2337649 h 3037781"/>
                <a:gd name="connsiteX95" fmla="*/ 1916369 w 3318616"/>
                <a:gd name="connsiteY95" fmla="*/ 2259271 h 3037781"/>
                <a:gd name="connsiteX96" fmla="*/ 1698655 w 3318616"/>
                <a:gd name="connsiteY96" fmla="*/ 2355066 h 3037781"/>
                <a:gd name="connsiteX97" fmla="*/ 1611569 w 3318616"/>
                <a:gd name="connsiteY97" fmla="*/ 2529237 h 3037781"/>
                <a:gd name="connsiteX98" fmla="*/ 1689946 w 3318616"/>
                <a:gd name="connsiteY98" fmla="*/ 2590197 h 3037781"/>
                <a:gd name="connsiteX99" fmla="*/ 1568026 w 3318616"/>
                <a:gd name="connsiteY99" fmla="*/ 2590197 h 3037781"/>
                <a:gd name="connsiteX100" fmla="*/ 1655112 w 3318616"/>
                <a:gd name="connsiteY100" fmla="*/ 2346357 h 3037781"/>
                <a:gd name="connsiteX101" fmla="*/ 1437398 w 3318616"/>
                <a:gd name="connsiteY101" fmla="*/ 2328940 h 3037781"/>
                <a:gd name="connsiteX102" fmla="*/ 1306769 w 3318616"/>
                <a:gd name="connsiteY102" fmla="*/ 2267980 h 3037781"/>
                <a:gd name="connsiteX103" fmla="*/ 1385146 w 3318616"/>
                <a:gd name="connsiteY103" fmla="*/ 2224437 h 3037781"/>
                <a:gd name="connsiteX104" fmla="*/ 1437398 w 3318616"/>
                <a:gd name="connsiteY104" fmla="*/ 2294106 h 3037781"/>
                <a:gd name="connsiteX105" fmla="*/ 1611569 w 3318616"/>
                <a:gd name="connsiteY105" fmla="*/ 2302814 h 3037781"/>
                <a:gd name="connsiteX106" fmla="*/ 1794449 w 3318616"/>
                <a:gd name="connsiteY106" fmla="*/ 2250563 h 3037781"/>
                <a:gd name="connsiteX107" fmla="*/ 1968620 w 3318616"/>
                <a:gd name="connsiteY107" fmla="*/ 2119934 h 3037781"/>
                <a:gd name="connsiteX108" fmla="*/ 1898952 w 3318616"/>
                <a:gd name="connsiteY108" fmla="*/ 1806426 h 3037781"/>
                <a:gd name="connsiteX109" fmla="*/ 1446106 w 3318616"/>
                <a:gd name="connsiteY109" fmla="*/ 1196826 h 3037781"/>
                <a:gd name="connsiteX110" fmla="*/ 1184849 w 3318616"/>
                <a:gd name="connsiteY110" fmla="*/ 761397 h 3037781"/>
                <a:gd name="connsiteX111" fmla="*/ 958426 w 3318616"/>
                <a:gd name="connsiteY111" fmla="*/ 613351 h 3037781"/>
                <a:gd name="connsiteX112" fmla="*/ 644918 w 3318616"/>
                <a:gd name="connsiteY112" fmla="*/ 561100 h 3037781"/>
                <a:gd name="connsiteX113" fmla="*/ 296575 w 3318616"/>
                <a:gd name="connsiteY113" fmla="*/ 639477 h 3037781"/>
                <a:gd name="connsiteX114" fmla="*/ 483 w 3318616"/>
                <a:gd name="connsiteY114" fmla="*/ 622060 h 3037781"/>
                <a:gd name="connsiteX115" fmla="*/ 235615 w 3318616"/>
                <a:gd name="connsiteY115" fmla="*/ 613351 h 3037781"/>
                <a:gd name="connsiteX116" fmla="*/ 557832 w 3318616"/>
                <a:gd name="connsiteY116" fmla="*/ 543683 h 3037781"/>
                <a:gd name="connsiteX117" fmla="*/ 688460 w 3318616"/>
                <a:gd name="connsiteY117" fmla="*/ 517557 h 3037781"/>
                <a:gd name="connsiteX118" fmla="*/ 392369 w 3318616"/>
                <a:gd name="connsiteY118" fmla="*/ 404346 h 3037781"/>
                <a:gd name="connsiteX119" fmla="*/ 244323 w 3318616"/>
                <a:gd name="connsiteY119" fmla="*/ 265009 h 3037781"/>
                <a:gd name="connsiteX120" fmla="*/ 165946 w 3318616"/>
                <a:gd name="connsiteY120" fmla="*/ 12460 h 3037781"/>
                <a:gd name="connsiteX121" fmla="*/ 279158 w 3318616"/>
                <a:gd name="connsiteY121" fmla="*/ 195340 h 3037781"/>
                <a:gd name="connsiteX122" fmla="*/ 374952 w 3318616"/>
                <a:gd name="connsiteY122" fmla="*/ 369511 h 3037781"/>
                <a:gd name="connsiteX123" fmla="*/ 679752 w 3318616"/>
                <a:gd name="connsiteY123" fmla="*/ 447889 h 3037781"/>
                <a:gd name="connsiteX124" fmla="*/ 766838 w 3318616"/>
                <a:gd name="connsiteY124" fmla="*/ 386929 h 3037781"/>
                <a:gd name="connsiteX125" fmla="*/ 618792 w 3318616"/>
                <a:gd name="connsiteY125" fmla="*/ 3751 h 3037781"/>
                <a:gd name="connsiteX126" fmla="*/ 3318614 w 3318616"/>
                <a:gd name="connsiteY126" fmla="*/ 3035947 h 3037781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31066 w 3318614"/>
                <a:gd name="connsiteY29" fmla="*/ 2116183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091879 w 3318614"/>
                <a:gd name="connsiteY1" fmla="*/ 767843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13 h 3337101"/>
                <a:gd name="connsiteX1" fmla="*/ 1091879 w 3318614"/>
                <a:gd name="connsiteY1" fmla="*/ 776657 h 3337101"/>
                <a:gd name="connsiteX2" fmla="*/ 1779263 w 3318614"/>
                <a:gd name="connsiteY2" fmla="*/ 1844513 h 3337101"/>
                <a:gd name="connsiteX3" fmla="*/ 2064415 w 3318614"/>
                <a:gd name="connsiteY3" fmla="*/ 2124997 h 3337101"/>
                <a:gd name="connsiteX4" fmla="*/ 2290838 w 3318614"/>
                <a:gd name="connsiteY4" fmla="*/ 2046620 h 3337101"/>
                <a:gd name="connsiteX5" fmla="*/ 2473718 w 3318614"/>
                <a:gd name="connsiteY5" fmla="*/ 1889865 h 3337101"/>
                <a:gd name="connsiteX6" fmla="*/ 2508552 w 3318614"/>
                <a:gd name="connsiteY6" fmla="*/ 1567648 h 3337101"/>
                <a:gd name="connsiteX7" fmla="*/ 2543386 w 3318614"/>
                <a:gd name="connsiteY7" fmla="*/ 1828905 h 3337101"/>
                <a:gd name="connsiteX8" fmla="*/ 2508552 w 3318614"/>
                <a:gd name="connsiteY8" fmla="*/ 1933408 h 3337101"/>
                <a:gd name="connsiteX9" fmla="*/ 2752392 w 3318614"/>
                <a:gd name="connsiteY9" fmla="*/ 1759237 h 3337101"/>
                <a:gd name="connsiteX10" fmla="*/ 2839478 w 3318614"/>
                <a:gd name="connsiteY10" fmla="*/ 1689568 h 3337101"/>
                <a:gd name="connsiteX11" fmla="*/ 2717558 w 3318614"/>
                <a:gd name="connsiteY11" fmla="*/ 1863740 h 3337101"/>
                <a:gd name="connsiteX12" fmla="*/ 2665306 w 3318614"/>
                <a:gd name="connsiteY12" fmla="*/ 1907283 h 3337101"/>
                <a:gd name="connsiteX13" fmla="*/ 2848186 w 3318614"/>
                <a:gd name="connsiteY13" fmla="*/ 1837614 h 3337101"/>
                <a:gd name="connsiteX14" fmla="*/ 2874312 w 3318614"/>
                <a:gd name="connsiteY14" fmla="*/ 1820197 h 3337101"/>
                <a:gd name="connsiteX15" fmla="*/ 2769809 w 3318614"/>
                <a:gd name="connsiteY15" fmla="*/ 1907283 h 3337101"/>
                <a:gd name="connsiteX16" fmla="*/ 2595638 w 3318614"/>
                <a:gd name="connsiteY16" fmla="*/ 1933408 h 3337101"/>
                <a:gd name="connsiteX17" fmla="*/ 2404049 w 3318614"/>
                <a:gd name="connsiteY17" fmla="*/ 2064037 h 3337101"/>
                <a:gd name="connsiteX18" fmla="*/ 2421466 w 3318614"/>
                <a:gd name="connsiteY18" fmla="*/ 2238208 h 3337101"/>
                <a:gd name="connsiteX19" fmla="*/ 2552095 w 3318614"/>
                <a:gd name="connsiteY19" fmla="*/ 2281751 h 3337101"/>
                <a:gd name="connsiteX20" fmla="*/ 2726266 w 3318614"/>
                <a:gd name="connsiteY20" fmla="*/ 2212083 h 3337101"/>
                <a:gd name="connsiteX21" fmla="*/ 2856895 w 3318614"/>
                <a:gd name="connsiteY21" fmla="*/ 2203374 h 3337101"/>
                <a:gd name="connsiteX22" fmla="*/ 2891729 w 3318614"/>
                <a:gd name="connsiteY22" fmla="*/ 2090163 h 3337101"/>
                <a:gd name="connsiteX23" fmla="*/ 2883020 w 3318614"/>
                <a:gd name="connsiteY23" fmla="*/ 1924700 h 3337101"/>
                <a:gd name="connsiteX24" fmla="*/ 3048483 w 3318614"/>
                <a:gd name="connsiteY24" fmla="*/ 1846323 h 3337101"/>
                <a:gd name="connsiteX25" fmla="*/ 2926563 w 3318614"/>
                <a:gd name="connsiteY25" fmla="*/ 1933408 h 3337101"/>
                <a:gd name="connsiteX26" fmla="*/ 2917855 w 3318614"/>
                <a:gd name="connsiteY26" fmla="*/ 2020494 h 3337101"/>
                <a:gd name="connsiteX27" fmla="*/ 2935272 w 3318614"/>
                <a:gd name="connsiteY27" fmla="*/ 2168540 h 3337101"/>
                <a:gd name="connsiteX28" fmla="*/ 2943980 w 3318614"/>
                <a:gd name="connsiteY28" fmla="*/ 2212083 h 3337101"/>
                <a:gd name="connsiteX29" fmla="*/ 3046427 w 3318614"/>
                <a:gd name="connsiteY29" fmla="*/ 2146131 h 3337101"/>
                <a:gd name="connsiteX30" fmla="*/ 3074609 w 3318614"/>
                <a:gd name="connsiteY30" fmla="*/ 1985660 h 3337101"/>
                <a:gd name="connsiteX31" fmla="*/ 3092026 w 3318614"/>
                <a:gd name="connsiteY31" fmla="*/ 2194665 h 3337101"/>
                <a:gd name="connsiteX32" fmla="*/ 3013649 w 3318614"/>
                <a:gd name="connsiteY32" fmla="*/ 2273043 h 3337101"/>
                <a:gd name="connsiteX33" fmla="*/ 2752392 w 3318614"/>
                <a:gd name="connsiteY33" fmla="*/ 2238208 h 3337101"/>
                <a:gd name="connsiteX34" fmla="*/ 2560803 w 3318614"/>
                <a:gd name="connsiteY34" fmla="*/ 2394963 h 3337101"/>
                <a:gd name="connsiteX35" fmla="*/ 2595638 w 3318614"/>
                <a:gd name="connsiteY35" fmla="*/ 2516883 h 3337101"/>
                <a:gd name="connsiteX36" fmla="*/ 2743683 w 3318614"/>
                <a:gd name="connsiteY36" fmla="*/ 2603968 h 3337101"/>
                <a:gd name="connsiteX37" fmla="*/ 2856895 w 3318614"/>
                <a:gd name="connsiteY37" fmla="*/ 2577843 h 3337101"/>
                <a:gd name="connsiteX38" fmla="*/ 3022358 w 3318614"/>
                <a:gd name="connsiteY38" fmla="*/ 2438505 h 3337101"/>
                <a:gd name="connsiteX39" fmla="*/ 3118152 w 3318614"/>
                <a:gd name="connsiteY39" fmla="*/ 2360128 h 3337101"/>
                <a:gd name="connsiteX40" fmla="*/ 3205238 w 3318614"/>
                <a:gd name="connsiteY40" fmla="*/ 2421088 h 3337101"/>
                <a:gd name="connsiteX41" fmla="*/ 3109443 w 3318614"/>
                <a:gd name="connsiteY41" fmla="*/ 2412380 h 3337101"/>
                <a:gd name="connsiteX42" fmla="*/ 3004940 w 3318614"/>
                <a:gd name="connsiteY42" fmla="*/ 2551717 h 3337101"/>
                <a:gd name="connsiteX43" fmla="*/ 3187820 w 3318614"/>
                <a:gd name="connsiteY43" fmla="*/ 2551717 h 3337101"/>
                <a:gd name="connsiteX44" fmla="*/ 3318449 w 3318614"/>
                <a:gd name="connsiteY44" fmla="*/ 2603968 h 3337101"/>
                <a:gd name="connsiteX45" fmla="*/ 3161695 w 3318614"/>
                <a:gd name="connsiteY45" fmla="*/ 2586551 h 3337101"/>
                <a:gd name="connsiteX46" fmla="*/ 2909146 w 3318614"/>
                <a:gd name="connsiteY46" fmla="*/ 2647511 h 3337101"/>
                <a:gd name="connsiteX47" fmla="*/ 2952689 w 3318614"/>
                <a:gd name="connsiteY47" fmla="*/ 2647511 h 3337101"/>
                <a:gd name="connsiteX48" fmla="*/ 3085889 w 3318614"/>
                <a:gd name="connsiteY48" fmla="*/ 2792757 h 3337101"/>
                <a:gd name="connsiteX49" fmla="*/ 3013649 w 3318614"/>
                <a:gd name="connsiteY49" fmla="*/ 2952311 h 3337101"/>
                <a:gd name="connsiteX50" fmla="*/ 2999167 w 3318614"/>
                <a:gd name="connsiteY50" fmla="*/ 2814634 h 3337101"/>
                <a:gd name="connsiteX51" fmla="*/ 2813352 w 3318614"/>
                <a:gd name="connsiteY51" fmla="*/ 2638803 h 3337101"/>
                <a:gd name="connsiteX52" fmla="*/ 2726266 w 3318614"/>
                <a:gd name="connsiteY52" fmla="*/ 2630094 h 3337101"/>
                <a:gd name="connsiteX53" fmla="*/ 2848186 w 3318614"/>
                <a:gd name="connsiteY53" fmla="*/ 2830391 h 3337101"/>
                <a:gd name="connsiteX54" fmla="*/ 2943980 w 3318614"/>
                <a:gd name="connsiteY54" fmla="*/ 2917477 h 3337101"/>
                <a:gd name="connsiteX55" fmla="*/ 2978815 w 3318614"/>
                <a:gd name="connsiteY55" fmla="*/ 2873934 h 3337101"/>
                <a:gd name="connsiteX56" fmla="*/ 2961398 w 3318614"/>
                <a:gd name="connsiteY56" fmla="*/ 2978437 h 3337101"/>
                <a:gd name="connsiteX57" fmla="*/ 2769809 w 3318614"/>
                <a:gd name="connsiteY57" fmla="*/ 2891351 h 3337101"/>
                <a:gd name="connsiteX58" fmla="*/ 2656598 w 3318614"/>
                <a:gd name="connsiteY58" fmla="*/ 2664928 h 3337101"/>
                <a:gd name="connsiteX59" fmla="*/ 2491135 w 3318614"/>
                <a:gd name="connsiteY59" fmla="*/ 2621385 h 3337101"/>
                <a:gd name="connsiteX60" fmla="*/ 2386632 w 3318614"/>
                <a:gd name="connsiteY60" fmla="*/ 2708471 h 3337101"/>
                <a:gd name="connsiteX61" fmla="*/ 2412758 w 3318614"/>
                <a:gd name="connsiteY61" fmla="*/ 2891351 h 3337101"/>
                <a:gd name="connsiteX62" fmla="*/ 2525969 w 3318614"/>
                <a:gd name="connsiteY62" fmla="*/ 3039397 h 3337101"/>
                <a:gd name="connsiteX63" fmla="*/ 2900438 w 3318614"/>
                <a:gd name="connsiteY63" fmla="*/ 3248403 h 3337101"/>
                <a:gd name="connsiteX64" fmla="*/ 2543386 w 3318614"/>
                <a:gd name="connsiteY64" fmla="*/ 3109065 h 3337101"/>
                <a:gd name="connsiteX65" fmla="*/ 2499843 w 3318614"/>
                <a:gd name="connsiteY65" fmla="*/ 3196151 h 3337101"/>
                <a:gd name="connsiteX66" fmla="*/ 2534678 w 3318614"/>
                <a:gd name="connsiteY66" fmla="*/ 3300654 h 3337101"/>
                <a:gd name="connsiteX67" fmla="*/ 2639180 w 3318614"/>
                <a:gd name="connsiteY67" fmla="*/ 3335488 h 3337101"/>
                <a:gd name="connsiteX68" fmla="*/ 2482426 w 3318614"/>
                <a:gd name="connsiteY68" fmla="*/ 3309363 h 3337101"/>
                <a:gd name="connsiteX69" fmla="*/ 2473718 w 3318614"/>
                <a:gd name="connsiteY69" fmla="*/ 3126483 h 3337101"/>
                <a:gd name="connsiteX70" fmla="*/ 2386632 w 3318614"/>
                <a:gd name="connsiteY70" fmla="*/ 2952311 h 3337101"/>
                <a:gd name="connsiteX71" fmla="*/ 2316963 w 3318614"/>
                <a:gd name="connsiteY71" fmla="*/ 3117774 h 3337101"/>
                <a:gd name="connsiteX72" fmla="*/ 2238586 w 3318614"/>
                <a:gd name="connsiteY72" fmla="*/ 3239694 h 3337101"/>
                <a:gd name="connsiteX73" fmla="*/ 2290838 w 3318614"/>
                <a:gd name="connsiteY73" fmla="*/ 3318071 h 3337101"/>
                <a:gd name="connsiteX74" fmla="*/ 2195043 w 3318614"/>
                <a:gd name="connsiteY74" fmla="*/ 3230985 h 3337101"/>
                <a:gd name="connsiteX75" fmla="*/ 2325672 w 3318614"/>
                <a:gd name="connsiteY75" fmla="*/ 3004563 h 3337101"/>
                <a:gd name="connsiteX76" fmla="*/ 2290838 w 3318614"/>
                <a:gd name="connsiteY76" fmla="*/ 2752014 h 3337101"/>
                <a:gd name="connsiteX77" fmla="*/ 2142792 w 3318614"/>
                <a:gd name="connsiteY77" fmla="*/ 2734597 h 3337101"/>
                <a:gd name="connsiteX78" fmla="*/ 1942495 w 3318614"/>
                <a:gd name="connsiteY78" fmla="*/ 2900060 h 3337101"/>
                <a:gd name="connsiteX79" fmla="*/ 1994746 w 3318614"/>
                <a:gd name="connsiteY79" fmla="*/ 3100357 h 3337101"/>
                <a:gd name="connsiteX80" fmla="*/ 2090540 w 3318614"/>
                <a:gd name="connsiteY80" fmla="*/ 3213568 h 3337101"/>
                <a:gd name="connsiteX81" fmla="*/ 2064415 w 3318614"/>
                <a:gd name="connsiteY81" fmla="*/ 3326780 h 3337101"/>
                <a:gd name="connsiteX82" fmla="*/ 2046998 w 3318614"/>
                <a:gd name="connsiteY82" fmla="*/ 3178734 h 3337101"/>
                <a:gd name="connsiteX83" fmla="*/ 1933786 w 3318614"/>
                <a:gd name="connsiteY83" fmla="*/ 3013271 h 3337101"/>
                <a:gd name="connsiteX84" fmla="*/ 1881535 w 3318614"/>
                <a:gd name="connsiteY84" fmla="*/ 2995854 h 3337101"/>
                <a:gd name="connsiteX85" fmla="*/ 1716072 w 3318614"/>
                <a:gd name="connsiteY85" fmla="*/ 3230985 h 3337101"/>
                <a:gd name="connsiteX86" fmla="*/ 1672529 w 3318614"/>
                <a:gd name="connsiteY86" fmla="*/ 3326780 h 3337101"/>
                <a:gd name="connsiteX87" fmla="*/ 1724780 w 3318614"/>
                <a:gd name="connsiteY87" fmla="*/ 3091648 h 3337101"/>
                <a:gd name="connsiteX88" fmla="*/ 1750906 w 3318614"/>
                <a:gd name="connsiteY88" fmla="*/ 3013271 h 3337101"/>
                <a:gd name="connsiteX89" fmla="*/ 1533192 w 3318614"/>
                <a:gd name="connsiteY89" fmla="*/ 3082940 h 3337101"/>
                <a:gd name="connsiteX90" fmla="*/ 1428689 w 3318614"/>
                <a:gd name="connsiteY90" fmla="*/ 3100357 h 3337101"/>
                <a:gd name="connsiteX91" fmla="*/ 1602860 w 3318614"/>
                <a:gd name="connsiteY91" fmla="*/ 3021980 h 3337101"/>
                <a:gd name="connsiteX92" fmla="*/ 1724780 w 3318614"/>
                <a:gd name="connsiteY92" fmla="*/ 2995854 h 3337101"/>
                <a:gd name="connsiteX93" fmla="*/ 1994746 w 3318614"/>
                <a:gd name="connsiteY93" fmla="*/ 2769431 h 3337101"/>
                <a:gd name="connsiteX94" fmla="*/ 2055706 w 3318614"/>
                <a:gd name="connsiteY94" fmla="*/ 2638803 h 3337101"/>
                <a:gd name="connsiteX95" fmla="*/ 1916369 w 3318614"/>
                <a:gd name="connsiteY95" fmla="*/ 2560425 h 3337101"/>
                <a:gd name="connsiteX96" fmla="*/ 1698655 w 3318614"/>
                <a:gd name="connsiteY96" fmla="*/ 2656220 h 3337101"/>
                <a:gd name="connsiteX97" fmla="*/ 1611569 w 3318614"/>
                <a:gd name="connsiteY97" fmla="*/ 2830391 h 3337101"/>
                <a:gd name="connsiteX98" fmla="*/ 1689946 w 3318614"/>
                <a:gd name="connsiteY98" fmla="*/ 2891351 h 3337101"/>
                <a:gd name="connsiteX99" fmla="*/ 1568026 w 3318614"/>
                <a:gd name="connsiteY99" fmla="*/ 2891351 h 3337101"/>
                <a:gd name="connsiteX100" fmla="*/ 1655112 w 3318614"/>
                <a:gd name="connsiteY100" fmla="*/ 2647511 h 3337101"/>
                <a:gd name="connsiteX101" fmla="*/ 1437398 w 3318614"/>
                <a:gd name="connsiteY101" fmla="*/ 2630094 h 3337101"/>
                <a:gd name="connsiteX102" fmla="*/ 1306769 w 3318614"/>
                <a:gd name="connsiteY102" fmla="*/ 2569134 h 3337101"/>
                <a:gd name="connsiteX103" fmla="*/ 1385146 w 3318614"/>
                <a:gd name="connsiteY103" fmla="*/ 2525591 h 3337101"/>
                <a:gd name="connsiteX104" fmla="*/ 1437398 w 3318614"/>
                <a:gd name="connsiteY104" fmla="*/ 2595260 h 3337101"/>
                <a:gd name="connsiteX105" fmla="*/ 1611569 w 3318614"/>
                <a:gd name="connsiteY105" fmla="*/ 2603968 h 3337101"/>
                <a:gd name="connsiteX106" fmla="*/ 1794449 w 3318614"/>
                <a:gd name="connsiteY106" fmla="*/ 2551717 h 3337101"/>
                <a:gd name="connsiteX107" fmla="*/ 1968620 w 3318614"/>
                <a:gd name="connsiteY107" fmla="*/ 2421088 h 3337101"/>
                <a:gd name="connsiteX108" fmla="*/ 1898952 w 3318614"/>
                <a:gd name="connsiteY108" fmla="*/ 2107580 h 3337101"/>
                <a:gd name="connsiteX109" fmla="*/ 1446106 w 3318614"/>
                <a:gd name="connsiteY109" fmla="*/ 1497980 h 3337101"/>
                <a:gd name="connsiteX110" fmla="*/ 1184849 w 3318614"/>
                <a:gd name="connsiteY110" fmla="*/ 1062551 h 3337101"/>
                <a:gd name="connsiteX111" fmla="*/ 958426 w 3318614"/>
                <a:gd name="connsiteY111" fmla="*/ 914505 h 3337101"/>
                <a:gd name="connsiteX112" fmla="*/ 644918 w 3318614"/>
                <a:gd name="connsiteY112" fmla="*/ 862254 h 3337101"/>
                <a:gd name="connsiteX113" fmla="*/ 296575 w 3318614"/>
                <a:gd name="connsiteY113" fmla="*/ 940631 h 3337101"/>
                <a:gd name="connsiteX114" fmla="*/ 483 w 3318614"/>
                <a:gd name="connsiteY114" fmla="*/ 923214 h 3337101"/>
                <a:gd name="connsiteX115" fmla="*/ 235615 w 3318614"/>
                <a:gd name="connsiteY115" fmla="*/ 914505 h 3337101"/>
                <a:gd name="connsiteX116" fmla="*/ 557832 w 3318614"/>
                <a:gd name="connsiteY116" fmla="*/ 844837 h 3337101"/>
                <a:gd name="connsiteX117" fmla="*/ 688460 w 3318614"/>
                <a:gd name="connsiteY117" fmla="*/ 818711 h 3337101"/>
                <a:gd name="connsiteX118" fmla="*/ 392369 w 3318614"/>
                <a:gd name="connsiteY118" fmla="*/ 705500 h 3337101"/>
                <a:gd name="connsiteX119" fmla="*/ 244323 w 3318614"/>
                <a:gd name="connsiteY119" fmla="*/ 566163 h 3337101"/>
                <a:gd name="connsiteX120" fmla="*/ 165946 w 3318614"/>
                <a:gd name="connsiteY120" fmla="*/ 313614 h 3337101"/>
                <a:gd name="connsiteX121" fmla="*/ 279158 w 3318614"/>
                <a:gd name="connsiteY121" fmla="*/ 496494 h 3337101"/>
                <a:gd name="connsiteX122" fmla="*/ 374952 w 3318614"/>
                <a:gd name="connsiteY122" fmla="*/ 670665 h 3337101"/>
                <a:gd name="connsiteX123" fmla="*/ 679752 w 3318614"/>
                <a:gd name="connsiteY123" fmla="*/ 749043 h 3337101"/>
                <a:gd name="connsiteX124" fmla="*/ 766838 w 3318614"/>
                <a:gd name="connsiteY124" fmla="*/ 688083 h 3337101"/>
                <a:gd name="connsiteX125" fmla="*/ 618792 w 3318614"/>
                <a:gd name="connsiteY125" fmla="*/ 304905 h 3337101"/>
                <a:gd name="connsiteX126" fmla="*/ 566540 w 3318614"/>
                <a:gd name="connsiteY126" fmla="*/ 8814 h 3337101"/>
                <a:gd name="connsiteX0" fmla="*/ 1225325 w 3318614"/>
                <a:gd name="connsiteY0" fmla="*/ 25899 h 3362787"/>
                <a:gd name="connsiteX1" fmla="*/ 1091879 w 3318614"/>
                <a:gd name="connsiteY1" fmla="*/ 802343 h 3362787"/>
                <a:gd name="connsiteX2" fmla="*/ 1779263 w 3318614"/>
                <a:gd name="connsiteY2" fmla="*/ 1870199 h 3362787"/>
                <a:gd name="connsiteX3" fmla="*/ 2064415 w 3318614"/>
                <a:gd name="connsiteY3" fmla="*/ 2150683 h 3362787"/>
                <a:gd name="connsiteX4" fmla="*/ 2290838 w 3318614"/>
                <a:gd name="connsiteY4" fmla="*/ 2072306 h 3362787"/>
                <a:gd name="connsiteX5" fmla="*/ 2473718 w 3318614"/>
                <a:gd name="connsiteY5" fmla="*/ 1915551 h 3362787"/>
                <a:gd name="connsiteX6" fmla="*/ 2508552 w 3318614"/>
                <a:gd name="connsiteY6" fmla="*/ 1593334 h 3362787"/>
                <a:gd name="connsiteX7" fmla="*/ 2543386 w 3318614"/>
                <a:gd name="connsiteY7" fmla="*/ 1854591 h 3362787"/>
                <a:gd name="connsiteX8" fmla="*/ 2508552 w 3318614"/>
                <a:gd name="connsiteY8" fmla="*/ 1959094 h 3362787"/>
                <a:gd name="connsiteX9" fmla="*/ 2752392 w 3318614"/>
                <a:gd name="connsiteY9" fmla="*/ 1784923 h 3362787"/>
                <a:gd name="connsiteX10" fmla="*/ 2839478 w 3318614"/>
                <a:gd name="connsiteY10" fmla="*/ 1715254 h 3362787"/>
                <a:gd name="connsiteX11" fmla="*/ 2717558 w 3318614"/>
                <a:gd name="connsiteY11" fmla="*/ 1889426 h 3362787"/>
                <a:gd name="connsiteX12" fmla="*/ 2665306 w 3318614"/>
                <a:gd name="connsiteY12" fmla="*/ 1932969 h 3362787"/>
                <a:gd name="connsiteX13" fmla="*/ 2848186 w 3318614"/>
                <a:gd name="connsiteY13" fmla="*/ 1863300 h 3362787"/>
                <a:gd name="connsiteX14" fmla="*/ 2874312 w 3318614"/>
                <a:gd name="connsiteY14" fmla="*/ 1845883 h 3362787"/>
                <a:gd name="connsiteX15" fmla="*/ 2769809 w 3318614"/>
                <a:gd name="connsiteY15" fmla="*/ 1932969 h 3362787"/>
                <a:gd name="connsiteX16" fmla="*/ 2595638 w 3318614"/>
                <a:gd name="connsiteY16" fmla="*/ 1959094 h 3362787"/>
                <a:gd name="connsiteX17" fmla="*/ 2404049 w 3318614"/>
                <a:gd name="connsiteY17" fmla="*/ 2089723 h 3362787"/>
                <a:gd name="connsiteX18" fmla="*/ 2421466 w 3318614"/>
                <a:gd name="connsiteY18" fmla="*/ 2263894 h 3362787"/>
                <a:gd name="connsiteX19" fmla="*/ 2552095 w 3318614"/>
                <a:gd name="connsiteY19" fmla="*/ 2307437 h 3362787"/>
                <a:gd name="connsiteX20" fmla="*/ 2726266 w 3318614"/>
                <a:gd name="connsiteY20" fmla="*/ 2237769 h 3362787"/>
                <a:gd name="connsiteX21" fmla="*/ 2856895 w 3318614"/>
                <a:gd name="connsiteY21" fmla="*/ 2229060 h 3362787"/>
                <a:gd name="connsiteX22" fmla="*/ 2891729 w 3318614"/>
                <a:gd name="connsiteY22" fmla="*/ 2115849 h 3362787"/>
                <a:gd name="connsiteX23" fmla="*/ 2883020 w 3318614"/>
                <a:gd name="connsiteY23" fmla="*/ 1950386 h 3362787"/>
                <a:gd name="connsiteX24" fmla="*/ 3048483 w 3318614"/>
                <a:gd name="connsiteY24" fmla="*/ 1872009 h 3362787"/>
                <a:gd name="connsiteX25" fmla="*/ 2926563 w 3318614"/>
                <a:gd name="connsiteY25" fmla="*/ 1959094 h 3362787"/>
                <a:gd name="connsiteX26" fmla="*/ 2917855 w 3318614"/>
                <a:gd name="connsiteY26" fmla="*/ 2046180 h 3362787"/>
                <a:gd name="connsiteX27" fmla="*/ 2935272 w 3318614"/>
                <a:gd name="connsiteY27" fmla="*/ 2194226 h 3362787"/>
                <a:gd name="connsiteX28" fmla="*/ 2943980 w 3318614"/>
                <a:gd name="connsiteY28" fmla="*/ 2237769 h 3362787"/>
                <a:gd name="connsiteX29" fmla="*/ 3046427 w 3318614"/>
                <a:gd name="connsiteY29" fmla="*/ 2171817 h 3362787"/>
                <a:gd name="connsiteX30" fmla="*/ 3074609 w 3318614"/>
                <a:gd name="connsiteY30" fmla="*/ 2011346 h 3362787"/>
                <a:gd name="connsiteX31" fmla="*/ 3092026 w 3318614"/>
                <a:gd name="connsiteY31" fmla="*/ 2220351 h 3362787"/>
                <a:gd name="connsiteX32" fmla="*/ 3013649 w 3318614"/>
                <a:gd name="connsiteY32" fmla="*/ 2298729 h 3362787"/>
                <a:gd name="connsiteX33" fmla="*/ 2752392 w 3318614"/>
                <a:gd name="connsiteY33" fmla="*/ 2263894 h 3362787"/>
                <a:gd name="connsiteX34" fmla="*/ 2560803 w 3318614"/>
                <a:gd name="connsiteY34" fmla="*/ 2420649 h 3362787"/>
                <a:gd name="connsiteX35" fmla="*/ 2595638 w 3318614"/>
                <a:gd name="connsiteY35" fmla="*/ 2542569 h 3362787"/>
                <a:gd name="connsiteX36" fmla="*/ 2743683 w 3318614"/>
                <a:gd name="connsiteY36" fmla="*/ 2629654 h 3362787"/>
                <a:gd name="connsiteX37" fmla="*/ 2856895 w 3318614"/>
                <a:gd name="connsiteY37" fmla="*/ 2603529 h 3362787"/>
                <a:gd name="connsiteX38" fmla="*/ 3022358 w 3318614"/>
                <a:gd name="connsiteY38" fmla="*/ 2464191 h 3362787"/>
                <a:gd name="connsiteX39" fmla="*/ 3118152 w 3318614"/>
                <a:gd name="connsiteY39" fmla="*/ 2385814 h 3362787"/>
                <a:gd name="connsiteX40" fmla="*/ 3205238 w 3318614"/>
                <a:gd name="connsiteY40" fmla="*/ 2446774 h 3362787"/>
                <a:gd name="connsiteX41" fmla="*/ 3109443 w 3318614"/>
                <a:gd name="connsiteY41" fmla="*/ 2438066 h 3362787"/>
                <a:gd name="connsiteX42" fmla="*/ 3004940 w 3318614"/>
                <a:gd name="connsiteY42" fmla="*/ 2577403 h 3362787"/>
                <a:gd name="connsiteX43" fmla="*/ 3187820 w 3318614"/>
                <a:gd name="connsiteY43" fmla="*/ 2577403 h 3362787"/>
                <a:gd name="connsiteX44" fmla="*/ 3318449 w 3318614"/>
                <a:gd name="connsiteY44" fmla="*/ 2629654 h 3362787"/>
                <a:gd name="connsiteX45" fmla="*/ 3161695 w 3318614"/>
                <a:gd name="connsiteY45" fmla="*/ 2612237 h 3362787"/>
                <a:gd name="connsiteX46" fmla="*/ 2909146 w 3318614"/>
                <a:gd name="connsiteY46" fmla="*/ 2673197 h 3362787"/>
                <a:gd name="connsiteX47" fmla="*/ 2952689 w 3318614"/>
                <a:gd name="connsiteY47" fmla="*/ 2673197 h 3362787"/>
                <a:gd name="connsiteX48" fmla="*/ 3085889 w 3318614"/>
                <a:gd name="connsiteY48" fmla="*/ 2818443 h 3362787"/>
                <a:gd name="connsiteX49" fmla="*/ 3013649 w 3318614"/>
                <a:gd name="connsiteY49" fmla="*/ 2977997 h 3362787"/>
                <a:gd name="connsiteX50" fmla="*/ 2999167 w 3318614"/>
                <a:gd name="connsiteY50" fmla="*/ 2840320 h 3362787"/>
                <a:gd name="connsiteX51" fmla="*/ 2813352 w 3318614"/>
                <a:gd name="connsiteY51" fmla="*/ 2664489 h 3362787"/>
                <a:gd name="connsiteX52" fmla="*/ 2726266 w 3318614"/>
                <a:gd name="connsiteY52" fmla="*/ 2655780 h 3362787"/>
                <a:gd name="connsiteX53" fmla="*/ 2848186 w 3318614"/>
                <a:gd name="connsiteY53" fmla="*/ 2856077 h 3362787"/>
                <a:gd name="connsiteX54" fmla="*/ 2943980 w 3318614"/>
                <a:gd name="connsiteY54" fmla="*/ 2943163 h 3362787"/>
                <a:gd name="connsiteX55" fmla="*/ 2978815 w 3318614"/>
                <a:gd name="connsiteY55" fmla="*/ 2899620 h 3362787"/>
                <a:gd name="connsiteX56" fmla="*/ 2961398 w 3318614"/>
                <a:gd name="connsiteY56" fmla="*/ 3004123 h 3362787"/>
                <a:gd name="connsiteX57" fmla="*/ 2769809 w 3318614"/>
                <a:gd name="connsiteY57" fmla="*/ 2917037 h 3362787"/>
                <a:gd name="connsiteX58" fmla="*/ 2656598 w 3318614"/>
                <a:gd name="connsiteY58" fmla="*/ 2690614 h 3362787"/>
                <a:gd name="connsiteX59" fmla="*/ 2491135 w 3318614"/>
                <a:gd name="connsiteY59" fmla="*/ 2647071 h 3362787"/>
                <a:gd name="connsiteX60" fmla="*/ 2386632 w 3318614"/>
                <a:gd name="connsiteY60" fmla="*/ 2734157 h 3362787"/>
                <a:gd name="connsiteX61" fmla="*/ 2412758 w 3318614"/>
                <a:gd name="connsiteY61" fmla="*/ 2917037 h 3362787"/>
                <a:gd name="connsiteX62" fmla="*/ 2525969 w 3318614"/>
                <a:gd name="connsiteY62" fmla="*/ 3065083 h 3362787"/>
                <a:gd name="connsiteX63" fmla="*/ 2900438 w 3318614"/>
                <a:gd name="connsiteY63" fmla="*/ 3274089 h 3362787"/>
                <a:gd name="connsiteX64" fmla="*/ 2543386 w 3318614"/>
                <a:gd name="connsiteY64" fmla="*/ 3134751 h 3362787"/>
                <a:gd name="connsiteX65" fmla="*/ 2499843 w 3318614"/>
                <a:gd name="connsiteY65" fmla="*/ 3221837 h 3362787"/>
                <a:gd name="connsiteX66" fmla="*/ 2534678 w 3318614"/>
                <a:gd name="connsiteY66" fmla="*/ 3326340 h 3362787"/>
                <a:gd name="connsiteX67" fmla="*/ 2639180 w 3318614"/>
                <a:gd name="connsiteY67" fmla="*/ 3361174 h 3362787"/>
                <a:gd name="connsiteX68" fmla="*/ 2482426 w 3318614"/>
                <a:gd name="connsiteY68" fmla="*/ 3335049 h 3362787"/>
                <a:gd name="connsiteX69" fmla="*/ 2473718 w 3318614"/>
                <a:gd name="connsiteY69" fmla="*/ 3152169 h 3362787"/>
                <a:gd name="connsiteX70" fmla="*/ 2386632 w 3318614"/>
                <a:gd name="connsiteY70" fmla="*/ 2977997 h 3362787"/>
                <a:gd name="connsiteX71" fmla="*/ 2316963 w 3318614"/>
                <a:gd name="connsiteY71" fmla="*/ 3143460 h 3362787"/>
                <a:gd name="connsiteX72" fmla="*/ 2238586 w 3318614"/>
                <a:gd name="connsiteY72" fmla="*/ 3265380 h 3362787"/>
                <a:gd name="connsiteX73" fmla="*/ 2290838 w 3318614"/>
                <a:gd name="connsiteY73" fmla="*/ 3343757 h 3362787"/>
                <a:gd name="connsiteX74" fmla="*/ 2195043 w 3318614"/>
                <a:gd name="connsiteY74" fmla="*/ 3256671 h 3362787"/>
                <a:gd name="connsiteX75" fmla="*/ 2325672 w 3318614"/>
                <a:gd name="connsiteY75" fmla="*/ 3030249 h 3362787"/>
                <a:gd name="connsiteX76" fmla="*/ 2290838 w 3318614"/>
                <a:gd name="connsiteY76" fmla="*/ 2777700 h 3362787"/>
                <a:gd name="connsiteX77" fmla="*/ 2142792 w 3318614"/>
                <a:gd name="connsiteY77" fmla="*/ 2760283 h 3362787"/>
                <a:gd name="connsiteX78" fmla="*/ 1942495 w 3318614"/>
                <a:gd name="connsiteY78" fmla="*/ 2925746 h 3362787"/>
                <a:gd name="connsiteX79" fmla="*/ 1994746 w 3318614"/>
                <a:gd name="connsiteY79" fmla="*/ 3126043 h 3362787"/>
                <a:gd name="connsiteX80" fmla="*/ 2090540 w 3318614"/>
                <a:gd name="connsiteY80" fmla="*/ 3239254 h 3362787"/>
                <a:gd name="connsiteX81" fmla="*/ 2064415 w 3318614"/>
                <a:gd name="connsiteY81" fmla="*/ 3352466 h 3362787"/>
                <a:gd name="connsiteX82" fmla="*/ 2046998 w 3318614"/>
                <a:gd name="connsiteY82" fmla="*/ 3204420 h 3362787"/>
                <a:gd name="connsiteX83" fmla="*/ 1933786 w 3318614"/>
                <a:gd name="connsiteY83" fmla="*/ 3038957 h 3362787"/>
                <a:gd name="connsiteX84" fmla="*/ 1881535 w 3318614"/>
                <a:gd name="connsiteY84" fmla="*/ 3021540 h 3362787"/>
                <a:gd name="connsiteX85" fmla="*/ 1716072 w 3318614"/>
                <a:gd name="connsiteY85" fmla="*/ 3256671 h 3362787"/>
                <a:gd name="connsiteX86" fmla="*/ 1672529 w 3318614"/>
                <a:gd name="connsiteY86" fmla="*/ 3352466 h 3362787"/>
                <a:gd name="connsiteX87" fmla="*/ 1724780 w 3318614"/>
                <a:gd name="connsiteY87" fmla="*/ 3117334 h 3362787"/>
                <a:gd name="connsiteX88" fmla="*/ 1750906 w 3318614"/>
                <a:gd name="connsiteY88" fmla="*/ 3038957 h 3362787"/>
                <a:gd name="connsiteX89" fmla="*/ 1533192 w 3318614"/>
                <a:gd name="connsiteY89" fmla="*/ 3108626 h 3362787"/>
                <a:gd name="connsiteX90" fmla="*/ 1428689 w 3318614"/>
                <a:gd name="connsiteY90" fmla="*/ 3126043 h 3362787"/>
                <a:gd name="connsiteX91" fmla="*/ 1602860 w 3318614"/>
                <a:gd name="connsiteY91" fmla="*/ 3047666 h 3362787"/>
                <a:gd name="connsiteX92" fmla="*/ 1724780 w 3318614"/>
                <a:gd name="connsiteY92" fmla="*/ 3021540 h 3362787"/>
                <a:gd name="connsiteX93" fmla="*/ 1994746 w 3318614"/>
                <a:gd name="connsiteY93" fmla="*/ 2795117 h 3362787"/>
                <a:gd name="connsiteX94" fmla="*/ 2055706 w 3318614"/>
                <a:gd name="connsiteY94" fmla="*/ 2664489 h 3362787"/>
                <a:gd name="connsiteX95" fmla="*/ 1916369 w 3318614"/>
                <a:gd name="connsiteY95" fmla="*/ 2586111 h 3362787"/>
                <a:gd name="connsiteX96" fmla="*/ 1698655 w 3318614"/>
                <a:gd name="connsiteY96" fmla="*/ 2681906 h 3362787"/>
                <a:gd name="connsiteX97" fmla="*/ 1611569 w 3318614"/>
                <a:gd name="connsiteY97" fmla="*/ 2856077 h 3362787"/>
                <a:gd name="connsiteX98" fmla="*/ 1689946 w 3318614"/>
                <a:gd name="connsiteY98" fmla="*/ 2917037 h 3362787"/>
                <a:gd name="connsiteX99" fmla="*/ 1568026 w 3318614"/>
                <a:gd name="connsiteY99" fmla="*/ 2917037 h 3362787"/>
                <a:gd name="connsiteX100" fmla="*/ 1655112 w 3318614"/>
                <a:gd name="connsiteY100" fmla="*/ 2673197 h 3362787"/>
                <a:gd name="connsiteX101" fmla="*/ 1437398 w 3318614"/>
                <a:gd name="connsiteY101" fmla="*/ 2655780 h 3362787"/>
                <a:gd name="connsiteX102" fmla="*/ 1306769 w 3318614"/>
                <a:gd name="connsiteY102" fmla="*/ 2594820 h 3362787"/>
                <a:gd name="connsiteX103" fmla="*/ 1385146 w 3318614"/>
                <a:gd name="connsiteY103" fmla="*/ 2551277 h 3362787"/>
                <a:gd name="connsiteX104" fmla="*/ 1437398 w 3318614"/>
                <a:gd name="connsiteY104" fmla="*/ 2620946 h 3362787"/>
                <a:gd name="connsiteX105" fmla="*/ 1611569 w 3318614"/>
                <a:gd name="connsiteY105" fmla="*/ 2629654 h 3362787"/>
                <a:gd name="connsiteX106" fmla="*/ 1794449 w 3318614"/>
                <a:gd name="connsiteY106" fmla="*/ 2577403 h 3362787"/>
                <a:gd name="connsiteX107" fmla="*/ 1968620 w 3318614"/>
                <a:gd name="connsiteY107" fmla="*/ 2446774 h 3362787"/>
                <a:gd name="connsiteX108" fmla="*/ 1898952 w 3318614"/>
                <a:gd name="connsiteY108" fmla="*/ 2133266 h 3362787"/>
                <a:gd name="connsiteX109" fmla="*/ 1446106 w 3318614"/>
                <a:gd name="connsiteY109" fmla="*/ 1523666 h 3362787"/>
                <a:gd name="connsiteX110" fmla="*/ 1184849 w 3318614"/>
                <a:gd name="connsiteY110" fmla="*/ 1088237 h 3362787"/>
                <a:gd name="connsiteX111" fmla="*/ 958426 w 3318614"/>
                <a:gd name="connsiteY111" fmla="*/ 940191 h 3362787"/>
                <a:gd name="connsiteX112" fmla="*/ 644918 w 3318614"/>
                <a:gd name="connsiteY112" fmla="*/ 887940 h 3362787"/>
                <a:gd name="connsiteX113" fmla="*/ 296575 w 3318614"/>
                <a:gd name="connsiteY113" fmla="*/ 966317 h 3362787"/>
                <a:gd name="connsiteX114" fmla="*/ 483 w 3318614"/>
                <a:gd name="connsiteY114" fmla="*/ 948900 h 3362787"/>
                <a:gd name="connsiteX115" fmla="*/ 235615 w 3318614"/>
                <a:gd name="connsiteY115" fmla="*/ 940191 h 3362787"/>
                <a:gd name="connsiteX116" fmla="*/ 557832 w 3318614"/>
                <a:gd name="connsiteY116" fmla="*/ 870523 h 3362787"/>
                <a:gd name="connsiteX117" fmla="*/ 688460 w 3318614"/>
                <a:gd name="connsiteY117" fmla="*/ 844397 h 3362787"/>
                <a:gd name="connsiteX118" fmla="*/ 392369 w 3318614"/>
                <a:gd name="connsiteY118" fmla="*/ 731186 h 3362787"/>
                <a:gd name="connsiteX119" fmla="*/ 244323 w 3318614"/>
                <a:gd name="connsiteY119" fmla="*/ 591849 h 3362787"/>
                <a:gd name="connsiteX120" fmla="*/ 165946 w 3318614"/>
                <a:gd name="connsiteY120" fmla="*/ 339300 h 3362787"/>
                <a:gd name="connsiteX121" fmla="*/ 279158 w 3318614"/>
                <a:gd name="connsiteY121" fmla="*/ 522180 h 3362787"/>
                <a:gd name="connsiteX122" fmla="*/ 374952 w 3318614"/>
                <a:gd name="connsiteY122" fmla="*/ 696351 h 3362787"/>
                <a:gd name="connsiteX123" fmla="*/ 679752 w 3318614"/>
                <a:gd name="connsiteY123" fmla="*/ 774729 h 3362787"/>
                <a:gd name="connsiteX124" fmla="*/ 766838 w 3318614"/>
                <a:gd name="connsiteY124" fmla="*/ 713769 h 3362787"/>
                <a:gd name="connsiteX125" fmla="*/ 618792 w 3318614"/>
                <a:gd name="connsiteY125" fmla="*/ 330591 h 3362787"/>
                <a:gd name="connsiteX126" fmla="*/ 566540 w 3318614"/>
                <a:gd name="connsiteY126" fmla="*/ 34500 h 33627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28266 h 3565154"/>
                <a:gd name="connsiteX1" fmla="*/ 1091879 w 3318614"/>
                <a:gd name="connsiteY1" fmla="*/ 1004710 h 3565154"/>
                <a:gd name="connsiteX2" fmla="*/ 1779263 w 3318614"/>
                <a:gd name="connsiteY2" fmla="*/ 2072566 h 3565154"/>
                <a:gd name="connsiteX3" fmla="*/ 2064415 w 3318614"/>
                <a:gd name="connsiteY3" fmla="*/ 2353050 h 3565154"/>
                <a:gd name="connsiteX4" fmla="*/ 2290838 w 3318614"/>
                <a:gd name="connsiteY4" fmla="*/ 2274673 h 3565154"/>
                <a:gd name="connsiteX5" fmla="*/ 2473718 w 3318614"/>
                <a:gd name="connsiteY5" fmla="*/ 2117918 h 3565154"/>
                <a:gd name="connsiteX6" fmla="*/ 2508552 w 3318614"/>
                <a:gd name="connsiteY6" fmla="*/ 1795701 h 3565154"/>
                <a:gd name="connsiteX7" fmla="*/ 2543386 w 3318614"/>
                <a:gd name="connsiteY7" fmla="*/ 2056958 h 3565154"/>
                <a:gd name="connsiteX8" fmla="*/ 2508552 w 3318614"/>
                <a:gd name="connsiteY8" fmla="*/ 2161461 h 3565154"/>
                <a:gd name="connsiteX9" fmla="*/ 2752392 w 3318614"/>
                <a:gd name="connsiteY9" fmla="*/ 1987290 h 3565154"/>
                <a:gd name="connsiteX10" fmla="*/ 2839478 w 3318614"/>
                <a:gd name="connsiteY10" fmla="*/ 1917621 h 3565154"/>
                <a:gd name="connsiteX11" fmla="*/ 2717558 w 3318614"/>
                <a:gd name="connsiteY11" fmla="*/ 2091793 h 3565154"/>
                <a:gd name="connsiteX12" fmla="*/ 2665306 w 3318614"/>
                <a:gd name="connsiteY12" fmla="*/ 2135336 h 3565154"/>
                <a:gd name="connsiteX13" fmla="*/ 2848186 w 3318614"/>
                <a:gd name="connsiteY13" fmla="*/ 2065667 h 3565154"/>
                <a:gd name="connsiteX14" fmla="*/ 2874312 w 3318614"/>
                <a:gd name="connsiteY14" fmla="*/ 2048250 h 3565154"/>
                <a:gd name="connsiteX15" fmla="*/ 2769809 w 3318614"/>
                <a:gd name="connsiteY15" fmla="*/ 2135336 h 3565154"/>
                <a:gd name="connsiteX16" fmla="*/ 2595638 w 3318614"/>
                <a:gd name="connsiteY16" fmla="*/ 2161461 h 3565154"/>
                <a:gd name="connsiteX17" fmla="*/ 2404049 w 3318614"/>
                <a:gd name="connsiteY17" fmla="*/ 2292090 h 3565154"/>
                <a:gd name="connsiteX18" fmla="*/ 2421466 w 3318614"/>
                <a:gd name="connsiteY18" fmla="*/ 2466261 h 3565154"/>
                <a:gd name="connsiteX19" fmla="*/ 2552095 w 3318614"/>
                <a:gd name="connsiteY19" fmla="*/ 2509804 h 3565154"/>
                <a:gd name="connsiteX20" fmla="*/ 2726266 w 3318614"/>
                <a:gd name="connsiteY20" fmla="*/ 2440136 h 3565154"/>
                <a:gd name="connsiteX21" fmla="*/ 2856895 w 3318614"/>
                <a:gd name="connsiteY21" fmla="*/ 2431427 h 3565154"/>
                <a:gd name="connsiteX22" fmla="*/ 2891729 w 3318614"/>
                <a:gd name="connsiteY22" fmla="*/ 2318216 h 3565154"/>
                <a:gd name="connsiteX23" fmla="*/ 2883020 w 3318614"/>
                <a:gd name="connsiteY23" fmla="*/ 2152753 h 3565154"/>
                <a:gd name="connsiteX24" fmla="*/ 3048483 w 3318614"/>
                <a:gd name="connsiteY24" fmla="*/ 2074376 h 3565154"/>
                <a:gd name="connsiteX25" fmla="*/ 2926563 w 3318614"/>
                <a:gd name="connsiteY25" fmla="*/ 2161461 h 3565154"/>
                <a:gd name="connsiteX26" fmla="*/ 2917855 w 3318614"/>
                <a:gd name="connsiteY26" fmla="*/ 2248547 h 3565154"/>
                <a:gd name="connsiteX27" fmla="*/ 2935272 w 3318614"/>
                <a:gd name="connsiteY27" fmla="*/ 2396593 h 3565154"/>
                <a:gd name="connsiteX28" fmla="*/ 2943980 w 3318614"/>
                <a:gd name="connsiteY28" fmla="*/ 2440136 h 3565154"/>
                <a:gd name="connsiteX29" fmla="*/ 3046427 w 3318614"/>
                <a:gd name="connsiteY29" fmla="*/ 2374184 h 3565154"/>
                <a:gd name="connsiteX30" fmla="*/ 3074609 w 3318614"/>
                <a:gd name="connsiteY30" fmla="*/ 2213713 h 3565154"/>
                <a:gd name="connsiteX31" fmla="*/ 3092026 w 3318614"/>
                <a:gd name="connsiteY31" fmla="*/ 2422718 h 3565154"/>
                <a:gd name="connsiteX32" fmla="*/ 3013649 w 3318614"/>
                <a:gd name="connsiteY32" fmla="*/ 2501096 h 3565154"/>
                <a:gd name="connsiteX33" fmla="*/ 2752392 w 3318614"/>
                <a:gd name="connsiteY33" fmla="*/ 2466261 h 3565154"/>
                <a:gd name="connsiteX34" fmla="*/ 2560803 w 3318614"/>
                <a:gd name="connsiteY34" fmla="*/ 2623016 h 3565154"/>
                <a:gd name="connsiteX35" fmla="*/ 2595638 w 3318614"/>
                <a:gd name="connsiteY35" fmla="*/ 2744936 h 3565154"/>
                <a:gd name="connsiteX36" fmla="*/ 2743683 w 3318614"/>
                <a:gd name="connsiteY36" fmla="*/ 2832021 h 3565154"/>
                <a:gd name="connsiteX37" fmla="*/ 2856895 w 3318614"/>
                <a:gd name="connsiteY37" fmla="*/ 2805896 h 3565154"/>
                <a:gd name="connsiteX38" fmla="*/ 3022358 w 3318614"/>
                <a:gd name="connsiteY38" fmla="*/ 2666558 h 3565154"/>
                <a:gd name="connsiteX39" fmla="*/ 3118152 w 3318614"/>
                <a:gd name="connsiteY39" fmla="*/ 2588181 h 3565154"/>
                <a:gd name="connsiteX40" fmla="*/ 3205238 w 3318614"/>
                <a:gd name="connsiteY40" fmla="*/ 2649141 h 3565154"/>
                <a:gd name="connsiteX41" fmla="*/ 3109443 w 3318614"/>
                <a:gd name="connsiteY41" fmla="*/ 2640433 h 3565154"/>
                <a:gd name="connsiteX42" fmla="*/ 3004940 w 3318614"/>
                <a:gd name="connsiteY42" fmla="*/ 2779770 h 3565154"/>
                <a:gd name="connsiteX43" fmla="*/ 3187820 w 3318614"/>
                <a:gd name="connsiteY43" fmla="*/ 2779770 h 3565154"/>
                <a:gd name="connsiteX44" fmla="*/ 3318449 w 3318614"/>
                <a:gd name="connsiteY44" fmla="*/ 2832021 h 3565154"/>
                <a:gd name="connsiteX45" fmla="*/ 3161695 w 3318614"/>
                <a:gd name="connsiteY45" fmla="*/ 2814604 h 3565154"/>
                <a:gd name="connsiteX46" fmla="*/ 2909146 w 3318614"/>
                <a:gd name="connsiteY46" fmla="*/ 2875564 h 3565154"/>
                <a:gd name="connsiteX47" fmla="*/ 2952689 w 3318614"/>
                <a:gd name="connsiteY47" fmla="*/ 2875564 h 3565154"/>
                <a:gd name="connsiteX48" fmla="*/ 3085889 w 3318614"/>
                <a:gd name="connsiteY48" fmla="*/ 3020810 h 3565154"/>
                <a:gd name="connsiteX49" fmla="*/ 3013649 w 3318614"/>
                <a:gd name="connsiteY49" fmla="*/ 3180364 h 3565154"/>
                <a:gd name="connsiteX50" fmla="*/ 2999167 w 3318614"/>
                <a:gd name="connsiteY50" fmla="*/ 3042687 h 3565154"/>
                <a:gd name="connsiteX51" fmla="*/ 2813352 w 3318614"/>
                <a:gd name="connsiteY51" fmla="*/ 2866856 h 3565154"/>
                <a:gd name="connsiteX52" fmla="*/ 2726266 w 3318614"/>
                <a:gd name="connsiteY52" fmla="*/ 2858147 h 3565154"/>
                <a:gd name="connsiteX53" fmla="*/ 2848186 w 3318614"/>
                <a:gd name="connsiteY53" fmla="*/ 3058444 h 3565154"/>
                <a:gd name="connsiteX54" fmla="*/ 2943980 w 3318614"/>
                <a:gd name="connsiteY54" fmla="*/ 3145530 h 3565154"/>
                <a:gd name="connsiteX55" fmla="*/ 2978815 w 3318614"/>
                <a:gd name="connsiteY55" fmla="*/ 3101987 h 3565154"/>
                <a:gd name="connsiteX56" fmla="*/ 2961398 w 3318614"/>
                <a:gd name="connsiteY56" fmla="*/ 3206490 h 3565154"/>
                <a:gd name="connsiteX57" fmla="*/ 2769809 w 3318614"/>
                <a:gd name="connsiteY57" fmla="*/ 3119404 h 3565154"/>
                <a:gd name="connsiteX58" fmla="*/ 2656598 w 3318614"/>
                <a:gd name="connsiteY58" fmla="*/ 2892981 h 3565154"/>
                <a:gd name="connsiteX59" fmla="*/ 2491135 w 3318614"/>
                <a:gd name="connsiteY59" fmla="*/ 2849438 h 3565154"/>
                <a:gd name="connsiteX60" fmla="*/ 2386632 w 3318614"/>
                <a:gd name="connsiteY60" fmla="*/ 2936524 h 3565154"/>
                <a:gd name="connsiteX61" fmla="*/ 2412758 w 3318614"/>
                <a:gd name="connsiteY61" fmla="*/ 3119404 h 3565154"/>
                <a:gd name="connsiteX62" fmla="*/ 2525969 w 3318614"/>
                <a:gd name="connsiteY62" fmla="*/ 3267450 h 3565154"/>
                <a:gd name="connsiteX63" fmla="*/ 2900438 w 3318614"/>
                <a:gd name="connsiteY63" fmla="*/ 3476456 h 3565154"/>
                <a:gd name="connsiteX64" fmla="*/ 2543386 w 3318614"/>
                <a:gd name="connsiteY64" fmla="*/ 3337118 h 3565154"/>
                <a:gd name="connsiteX65" fmla="*/ 2499843 w 3318614"/>
                <a:gd name="connsiteY65" fmla="*/ 3424204 h 3565154"/>
                <a:gd name="connsiteX66" fmla="*/ 2534678 w 3318614"/>
                <a:gd name="connsiteY66" fmla="*/ 3528707 h 3565154"/>
                <a:gd name="connsiteX67" fmla="*/ 2639180 w 3318614"/>
                <a:gd name="connsiteY67" fmla="*/ 3563541 h 3565154"/>
                <a:gd name="connsiteX68" fmla="*/ 2482426 w 3318614"/>
                <a:gd name="connsiteY68" fmla="*/ 3537416 h 3565154"/>
                <a:gd name="connsiteX69" fmla="*/ 2473718 w 3318614"/>
                <a:gd name="connsiteY69" fmla="*/ 3354536 h 3565154"/>
                <a:gd name="connsiteX70" fmla="*/ 2386632 w 3318614"/>
                <a:gd name="connsiteY70" fmla="*/ 3180364 h 3565154"/>
                <a:gd name="connsiteX71" fmla="*/ 2316963 w 3318614"/>
                <a:gd name="connsiteY71" fmla="*/ 3345827 h 3565154"/>
                <a:gd name="connsiteX72" fmla="*/ 2238586 w 3318614"/>
                <a:gd name="connsiteY72" fmla="*/ 3467747 h 3565154"/>
                <a:gd name="connsiteX73" fmla="*/ 2290838 w 3318614"/>
                <a:gd name="connsiteY73" fmla="*/ 3546124 h 3565154"/>
                <a:gd name="connsiteX74" fmla="*/ 2195043 w 3318614"/>
                <a:gd name="connsiteY74" fmla="*/ 3459038 h 3565154"/>
                <a:gd name="connsiteX75" fmla="*/ 2325672 w 3318614"/>
                <a:gd name="connsiteY75" fmla="*/ 3232616 h 3565154"/>
                <a:gd name="connsiteX76" fmla="*/ 2290838 w 3318614"/>
                <a:gd name="connsiteY76" fmla="*/ 2980067 h 3565154"/>
                <a:gd name="connsiteX77" fmla="*/ 2142792 w 3318614"/>
                <a:gd name="connsiteY77" fmla="*/ 2962650 h 3565154"/>
                <a:gd name="connsiteX78" fmla="*/ 1942495 w 3318614"/>
                <a:gd name="connsiteY78" fmla="*/ 3128113 h 3565154"/>
                <a:gd name="connsiteX79" fmla="*/ 1994746 w 3318614"/>
                <a:gd name="connsiteY79" fmla="*/ 3328410 h 3565154"/>
                <a:gd name="connsiteX80" fmla="*/ 2090540 w 3318614"/>
                <a:gd name="connsiteY80" fmla="*/ 3441621 h 3565154"/>
                <a:gd name="connsiteX81" fmla="*/ 2064415 w 3318614"/>
                <a:gd name="connsiteY81" fmla="*/ 3554833 h 3565154"/>
                <a:gd name="connsiteX82" fmla="*/ 2046998 w 3318614"/>
                <a:gd name="connsiteY82" fmla="*/ 3406787 h 3565154"/>
                <a:gd name="connsiteX83" fmla="*/ 1933786 w 3318614"/>
                <a:gd name="connsiteY83" fmla="*/ 3241324 h 3565154"/>
                <a:gd name="connsiteX84" fmla="*/ 1881535 w 3318614"/>
                <a:gd name="connsiteY84" fmla="*/ 3223907 h 3565154"/>
                <a:gd name="connsiteX85" fmla="*/ 1716072 w 3318614"/>
                <a:gd name="connsiteY85" fmla="*/ 3459038 h 3565154"/>
                <a:gd name="connsiteX86" fmla="*/ 1672529 w 3318614"/>
                <a:gd name="connsiteY86" fmla="*/ 3554833 h 3565154"/>
                <a:gd name="connsiteX87" fmla="*/ 1724780 w 3318614"/>
                <a:gd name="connsiteY87" fmla="*/ 3319701 h 3565154"/>
                <a:gd name="connsiteX88" fmla="*/ 1750906 w 3318614"/>
                <a:gd name="connsiteY88" fmla="*/ 3241324 h 3565154"/>
                <a:gd name="connsiteX89" fmla="*/ 1533192 w 3318614"/>
                <a:gd name="connsiteY89" fmla="*/ 3310993 h 3565154"/>
                <a:gd name="connsiteX90" fmla="*/ 1428689 w 3318614"/>
                <a:gd name="connsiteY90" fmla="*/ 3328410 h 3565154"/>
                <a:gd name="connsiteX91" fmla="*/ 1602860 w 3318614"/>
                <a:gd name="connsiteY91" fmla="*/ 3250033 h 3565154"/>
                <a:gd name="connsiteX92" fmla="*/ 1724780 w 3318614"/>
                <a:gd name="connsiteY92" fmla="*/ 3223907 h 3565154"/>
                <a:gd name="connsiteX93" fmla="*/ 1994746 w 3318614"/>
                <a:gd name="connsiteY93" fmla="*/ 2997484 h 3565154"/>
                <a:gd name="connsiteX94" fmla="*/ 2055706 w 3318614"/>
                <a:gd name="connsiteY94" fmla="*/ 2866856 h 3565154"/>
                <a:gd name="connsiteX95" fmla="*/ 1916369 w 3318614"/>
                <a:gd name="connsiteY95" fmla="*/ 2788478 h 3565154"/>
                <a:gd name="connsiteX96" fmla="*/ 1698655 w 3318614"/>
                <a:gd name="connsiteY96" fmla="*/ 2884273 h 3565154"/>
                <a:gd name="connsiteX97" fmla="*/ 1611569 w 3318614"/>
                <a:gd name="connsiteY97" fmla="*/ 3058444 h 3565154"/>
                <a:gd name="connsiteX98" fmla="*/ 1689946 w 3318614"/>
                <a:gd name="connsiteY98" fmla="*/ 3119404 h 3565154"/>
                <a:gd name="connsiteX99" fmla="*/ 1568026 w 3318614"/>
                <a:gd name="connsiteY99" fmla="*/ 3119404 h 3565154"/>
                <a:gd name="connsiteX100" fmla="*/ 1655112 w 3318614"/>
                <a:gd name="connsiteY100" fmla="*/ 2875564 h 3565154"/>
                <a:gd name="connsiteX101" fmla="*/ 1437398 w 3318614"/>
                <a:gd name="connsiteY101" fmla="*/ 2858147 h 3565154"/>
                <a:gd name="connsiteX102" fmla="*/ 1306769 w 3318614"/>
                <a:gd name="connsiteY102" fmla="*/ 2797187 h 3565154"/>
                <a:gd name="connsiteX103" fmla="*/ 1385146 w 3318614"/>
                <a:gd name="connsiteY103" fmla="*/ 2753644 h 3565154"/>
                <a:gd name="connsiteX104" fmla="*/ 1437398 w 3318614"/>
                <a:gd name="connsiteY104" fmla="*/ 2823313 h 3565154"/>
                <a:gd name="connsiteX105" fmla="*/ 1611569 w 3318614"/>
                <a:gd name="connsiteY105" fmla="*/ 2832021 h 3565154"/>
                <a:gd name="connsiteX106" fmla="*/ 1794449 w 3318614"/>
                <a:gd name="connsiteY106" fmla="*/ 2779770 h 3565154"/>
                <a:gd name="connsiteX107" fmla="*/ 1968620 w 3318614"/>
                <a:gd name="connsiteY107" fmla="*/ 2649141 h 3565154"/>
                <a:gd name="connsiteX108" fmla="*/ 1898952 w 3318614"/>
                <a:gd name="connsiteY108" fmla="*/ 2335633 h 3565154"/>
                <a:gd name="connsiteX109" fmla="*/ 1446106 w 3318614"/>
                <a:gd name="connsiteY109" fmla="*/ 1726033 h 3565154"/>
                <a:gd name="connsiteX110" fmla="*/ 1074097 w 3318614"/>
                <a:gd name="connsiteY110" fmla="*/ 1241913 h 3565154"/>
                <a:gd name="connsiteX111" fmla="*/ 916192 w 3318614"/>
                <a:gd name="connsiteY111" fmla="*/ 1054829 h 3565154"/>
                <a:gd name="connsiteX112" fmla="*/ 644918 w 3318614"/>
                <a:gd name="connsiteY112" fmla="*/ 1090307 h 3565154"/>
                <a:gd name="connsiteX113" fmla="*/ 296575 w 3318614"/>
                <a:gd name="connsiteY113" fmla="*/ 1168684 h 3565154"/>
                <a:gd name="connsiteX114" fmla="*/ 483 w 3318614"/>
                <a:gd name="connsiteY114" fmla="*/ 1151267 h 3565154"/>
                <a:gd name="connsiteX115" fmla="*/ 235615 w 3318614"/>
                <a:gd name="connsiteY115" fmla="*/ 1142558 h 3565154"/>
                <a:gd name="connsiteX116" fmla="*/ 557832 w 3318614"/>
                <a:gd name="connsiteY116" fmla="*/ 1072890 h 3565154"/>
                <a:gd name="connsiteX117" fmla="*/ 688460 w 3318614"/>
                <a:gd name="connsiteY117" fmla="*/ 1046764 h 3565154"/>
                <a:gd name="connsiteX118" fmla="*/ 392369 w 3318614"/>
                <a:gd name="connsiteY118" fmla="*/ 933553 h 3565154"/>
                <a:gd name="connsiteX119" fmla="*/ 244323 w 3318614"/>
                <a:gd name="connsiteY119" fmla="*/ 794216 h 3565154"/>
                <a:gd name="connsiteX120" fmla="*/ 165946 w 3318614"/>
                <a:gd name="connsiteY120" fmla="*/ 541667 h 3565154"/>
                <a:gd name="connsiteX121" fmla="*/ 279158 w 3318614"/>
                <a:gd name="connsiteY121" fmla="*/ 724547 h 3565154"/>
                <a:gd name="connsiteX122" fmla="*/ 374952 w 3318614"/>
                <a:gd name="connsiteY122" fmla="*/ 898718 h 3565154"/>
                <a:gd name="connsiteX123" fmla="*/ 679752 w 3318614"/>
                <a:gd name="connsiteY123" fmla="*/ 977096 h 3565154"/>
                <a:gd name="connsiteX124" fmla="*/ 766838 w 3318614"/>
                <a:gd name="connsiteY124" fmla="*/ 916136 h 3565154"/>
                <a:gd name="connsiteX125" fmla="*/ 618792 w 3318614"/>
                <a:gd name="connsiteY125" fmla="*/ 532958 h 3565154"/>
                <a:gd name="connsiteX126" fmla="*/ 685055 w 3318614"/>
                <a:gd name="connsiteY126" fmla="*/ 0 h 3565154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465374 w 3318614"/>
                <a:gd name="connsiteY126" fmla="*/ 17537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9879 w 3318614"/>
                <a:gd name="connsiteY126" fmla="*/ 203540 h 3336888"/>
                <a:gd name="connsiteX127" fmla="*/ 465374 w 3318614"/>
                <a:gd name="connsiteY127" fmla="*/ 17537 h 3336888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569879 w 3318614"/>
                <a:gd name="connsiteY126" fmla="*/ 545167 h 3678515"/>
                <a:gd name="connsiteX127" fmla="*/ 559592 w 3318614"/>
                <a:gd name="connsiteY127" fmla="*/ 0 h 3678515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459779 w 3318614"/>
                <a:gd name="connsiteY126" fmla="*/ 452937 h 3678515"/>
                <a:gd name="connsiteX127" fmla="*/ 559592 w 3318614"/>
                <a:gd name="connsiteY127" fmla="*/ 0 h 3678515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91585 w 3318614"/>
                <a:gd name="connsiteY127" fmla="*/ 0 h 3604876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38603 w 3318614"/>
                <a:gd name="connsiteY127" fmla="*/ 117453 h 3604876"/>
                <a:gd name="connsiteX128" fmla="*/ 591585 w 3318614"/>
                <a:gd name="connsiteY128" fmla="*/ 0 h 3604876"/>
                <a:gd name="connsiteX0" fmla="*/ 1225325 w 3318614"/>
                <a:gd name="connsiteY0" fmla="*/ 158774 h 3495662"/>
                <a:gd name="connsiteX1" fmla="*/ 1091879 w 3318614"/>
                <a:gd name="connsiteY1" fmla="*/ 935218 h 3495662"/>
                <a:gd name="connsiteX2" fmla="*/ 1779263 w 3318614"/>
                <a:gd name="connsiteY2" fmla="*/ 2003074 h 3495662"/>
                <a:gd name="connsiteX3" fmla="*/ 2064415 w 3318614"/>
                <a:gd name="connsiteY3" fmla="*/ 2283558 h 3495662"/>
                <a:gd name="connsiteX4" fmla="*/ 2290838 w 3318614"/>
                <a:gd name="connsiteY4" fmla="*/ 2205181 h 3495662"/>
                <a:gd name="connsiteX5" fmla="*/ 2473718 w 3318614"/>
                <a:gd name="connsiteY5" fmla="*/ 2048426 h 3495662"/>
                <a:gd name="connsiteX6" fmla="*/ 2508552 w 3318614"/>
                <a:gd name="connsiteY6" fmla="*/ 1726209 h 3495662"/>
                <a:gd name="connsiteX7" fmla="*/ 2543386 w 3318614"/>
                <a:gd name="connsiteY7" fmla="*/ 1987466 h 3495662"/>
                <a:gd name="connsiteX8" fmla="*/ 2508552 w 3318614"/>
                <a:gd name="connsiteY8" fmla="*/ 2091969 h 3495662"/>
                <a:gd name="connsiteX9" fmla="*/ 2752392 w 3318614"/>
                <a:gd name="connsiteY9" fmla="*/ 1917798 h 3495662"/>
                <a:gd name="connsiteX10" fmla="*/ 2839478 w 3318614"/>
                <a:gd name="connsiteY10" fmla="*/ 1848129 h 3495662"/>
                <a:gd name="connsiteX11" fmla="*/ 2717558 w 3318614"/>
                <a:gd name="connsiteY11" fmla="*/ 2022301 h 3495662"/>
                <a:gd name="connsiteX12" fmla="*/ 2665306 w 3318614"/>
                <a:gd name="connsiteY12" fmla="*/ 2065844 h 3495662"/>
                <a:gd name="connsiteX13" fmla="*/ 2848186 w 3318614"/>
                <a:gd name="connsiteY13" fmla="*/ 1996175 h 3495662"/>
                <a:gd name="connsiteX14" fmla="*/ 2874312 w 3318614"/>
                <a:gd name="connsiteY14" fmla="*/ 1978758 h 3495662"/>
                <a:gd name="connsiteX15" fmla="*/ 2769809 w 3318614"/>
                <a:gd name="connsiteY15" fmla="*/ 2065844 h 3495662"/>
                <a:gd name="connsiteX16" fmla="*/ 2595638 w 3318614"/>
                <a:gd name="connsiteY16" fmla="*/ 2091969 h 3495662"/>
                <a:gd name="connsiteX17" fmla="*/ 2404049 w 3318614"/>
                <a:gd name="connsiteY17" fmla="*/ 2222598 h 3495662"/>
                <a:gd name="connsiteX18" fmla="*/ 2421466 w 3318614"/>
                <a:gd name="connsiteY18" fmla="*/ 2396769 h 3495662"/>
                <a:gd name="connsiteX19" fmla="*/ 2552095 w 3318614"/>
                <a:gd name="connsiteY19" fmla="*/ 2440312 h 3495662"/>
                <a:gd name="connsiteX20" fmla="*/ 2726266 w 3318614"/>
                <a:gd name="connsiteY20" fmla="*/ 2370644 h 3495662"/>
                <a:gd name="connsiteX21" fmla="*/ 2856895 w 3318614"/>
                <a:gd name="connsiteY21" fmla="*/ 2361935 h 3495662"/>
                <a:gd name="connsiteX22" fmla="*/ 2891729 w 3318614"/>
                <a:gd name="connsiteY22" fmla="*/ 2248724 h 3495662"/>
                <a:gd name="connsiteX23" fmla="*/ 2883020 w 3318614"/>
                <a:gd name="connsiteY23" fmla="*/ 2083261 h 3495662"/>
                <a:gd name="connsiteX24" fmla="*/ 3048483 w 3318614"/>
                <a:gd name="connsiteY24" fmla="*/ 2004884 h 3495662"/>
                <a:gd name="connsiteX25" fmla="*/ 2926563 w 3318614"/>
                <a:gd name="connsiteY25" fmla="*/ 2091969 h 3495662"/>
                <a:gd name="connsiteX26" fmla="*/ 2917855 w 3318614"/>
                <a:gd name="connsiteY26" fmla="*/ 2179055 h 3495662"/>
                <a:gd name="connsiteX27" fmla="*/ 2935272 w 3318614"/>
                <a:gd name="connsiteY27" fmla="*/ 2327101 h 3495662"/>
                <a:gd name="connsiteX28" fmla="*/ 2943980 w 3318614"/>
                <a:gd name="connsiteY28" fmla="*/ 2370644 h 3495662"/>
                <a:gd name="connsiteX29" fmla="*/ 3046427 w 3318614"/>
                <a:gd name="connsiteY29" fmla="*/ 2304692 h 3495662"/>
                <a:gd name="connsiteX30" fmla="*/ 3074609 w 3318614"/>
                <a:gd name="connsiteY30" fmla="*/ 2144221 h 3495662"/>
                <a:gd name="connsiteX31" fmla="*/ 3092026 w 3318614"/>
                <a:gd name="connsiteY31" fmla="*/ 2353226 h 3495662"/>
                <a:gd name="connsiteX32" fmla="*/ 3013649 w 3318614"/>
                <a:gd name="connsiteY32" fmla="*/ 2431604 h 3495662"/>
                <a:gd name="connsiteX33" fmla="*/ 2752392 w 3318614"/>
                <a:gd name="connsiteY33" fmla="*/ 2396769 h 3495662"/>
                <a:gd name="connsiteX34" fmla="*/ 2560803 w 3318614"/>
                <a:gd name="connsiteY34" fmla="*/ 2553524 h 3495662"/>
                <a:gd name="connsiteX35" fmla="*/ 2595638 w 3318614"/>
                <a:gd name="connsiteY35" fmla="*/ 2675444 h 3495662"/>
                <a:gd name="connsiteX36" fmla="*/ 2743683 w 3318614"/>
                <a:gd name="connsiteY36" fmla="*/ 2762529 h 3495662"/>
                <a:gd name="connsiteX37" fmla="*/ 2856895 w 3318614"/>
                <a:gd name="connsiteY37" fmla="*/ 2736404 h 3495662"/>
                <a:gd name="connsiteX38" fmla="*/ 3022358 w 3318614"/>
                <a:gd name="connsiteY38" fmla="*/ 2597066 h 3495662"/>
                <a:gd name="connsiteX39" fmla="*/ 3118152 w 3318614"/>
                <a:gd name="connsiteY39" fmla="*/ 2518689 h 3495662"/>
                <a:gd name="connsiteX40" fmla="*/ 3205238 w 3318614"/>
                <a:gd name="connsiteY40" fmla="*/ 2579649 h 3495662"/>
                <a:gd name="connsiteX41" fmla="*/ 3109443 w 3318614"/>
                <a:gd name="connsiteY41" fmla="*/ 2570941 h 3495662"/>
                <a:gd name="connsiteX42" fmla="*/ 3004940 w 3318614"/>
                <a:gd name="connsiteY42" fmla="*/ 2710278 h 3495662"/>
                <a:gd name="connsiteX43" fmla="*/ 3187820 w 3318614"/>
                <a:gd name="connsiteY43" fmla="*/ 2710278 h 3495662"/>
                <a:gd name="connsiteX44" fmla="*/ 3318449 w 3318614"/>
                <a:gd name="connsiteY44" fmla="*/ 2762529 h 3495662"/>
                <a:gd name="connsiteX45" fmla="*/ 3161695 w 3318614"/>
                <a:gd name="connsiteY45" fmla="*/ 2745112 h 3495662"/>
                <a:gd name="connsiteX46" fmla="*/ 2909146 w 3318614"/>
                <a:gd name="connsiteY46" fmla="*/ 2806072 h 3495662"/>
                <a:gd name="connsiteX47" fmla="*/ 2952689 w 3318614"/>
                <a:gd name="connsiteY47" fmla="*/ 2806072 h 3495662"/>
                <a:gd name="connsiteX48" fmla="*/ 3085889 w 3318614"/>
                <a:gd name="connsiteY48" fmla="*/ 2951318 h 3495662"/>
                <a:gd name="connsiteX49" fmla="*/ 3013649 w 3318614"/>
                <a:gd name="connsiteY49" fmla="*/ 3110872 h 3495662"/>
                <a:gd name="connsiteX50" fmla="*/ 2999167 w 3318614"/>
                <a:gd name="connsiteY50" fmla="*/ 2973195 h 3495662"/>
                <a:gd name="connsiteX51" fmla="*/ 2813352 w 3318614"/>
                <a:gd name="connsiteY51" fmla="*/ 2797364 h 3495662"/>
                <a:gd name="connsiteX52" fmla="*/ 2726266 w 3318614"/>
                <a:gd name="connsiteY52" fmla="*/ 2788655 h 3495662"/>
                <a:gd name="connsiteX53" fmla="*/ 2848186 w 3318614"/>
                <a:gd name="connsiteY53" fmla="*/ 2988952 h 3495662"/>
                <a:gd name="connsiteX54" fmla="*/ 2943980 w 3318614"/>
                <a:gd name="connsiteY54" fmla="*/ 3076038 h 3495662"/>
                <a:gd name="connsiteX55" fmla="*/ 2978815 w 3318614"/>
                <a:gd name="connsiteY55" fmla="*/ 3032495 h 3495662"/>
                <a:gd name="connsiteX56" fmla="*/ 2961398 w 3318614"/>
                <a:gd name="connsiteY56" fmla="*/ 3136998 h 3495662"/>
                <a:gd name="connsiteX57" fmla="*/ 2769809 w 3318614"/>
                <a:gd name="connsiteY57" fmla="*/ 3049912 h 3495662"/>
                <a:gd name="connsiteX58" fmla="*/ 2656598 w 3318614"/>
                <a:gd name="connsiteY58" fmla="*/ 2823489 h 3495662"/>
                <a:gd name="connsiteX59" fmla="*/ 2491135 w 3318614"/>
                <a:gd name="connsiteY59" fmla="*/ 2779946 h 3495662"/>
                <a:gd name="connsiteX60" fmla="*/ 2386632 w 3318614"/>
                <a:gd name="connsiteY60" fmla="*/ 2867032 h 3495662"/>
                <a:gd name="connsiteX61" fmla="*/ 2412758 w 3318614"/>
                <a:gd name="connsiteY61" fmla="*/ 3049912 h 3495662"/>
                <a:gd name="connsiteX62" fmla="*/ 2525969 w 3318614"/>
                <a:gd name="connsiteY62" fmla="*/ 3197958 h 3495662"/>
                <a:gd name="connsiteX63" fmla="*/ 2900438 w 3318614"/>
                <a:gd name="connsiteY63" fmla="*/ 3406964 h 3495662"/>
                <a:gd name="connsiteX64" fmla="*/ 2543386 w 3318614"/>
                <a:gd name="connsiteY64" fmla="*/ 3267626 h 3495662"/>
                <a:gd name="connsiteX65" fmla="*/ 2499843 w 3318614"/>
                <a:gd name="connsiteY65" fmla="*/ 3354712 h 3495662"/>
                <a:gd name="connsiteX66" fmla="*/ 2534678 w 3318614"/>
                <a:gd name="connsiteY66" fmla="*/ 3459215 h 3495662"/>
                <a:gd name="connsiteX67" fmla="*/ 2639180 w 3318614"/>
                <a:gd name="connsiteY67" fmla="*/ 3494049 h 3495662"/>
                <a:gd name="connsiteX68" fmla="*/ 2482426 w 3318614"/>
                <a:gd name="connsiteY68" fmla="*/ 3467924 h 3495662"/>
                <a:gd name="connsiteX69" fmla="*/ 2473718 w 3318614"/>
                <a:gd name="connsiteY69" fmla="*/ 3285044 h 3495662"/>
                <a:gd name="connsiteX70" fmla="*/ 2386632 w 3318614"/>
                <a:gd name="connsiteY70" fmla="*/ 3110872 h 3495662"/>
                <a:gd name="connsiteX71" fmla="*/ 2316963 w 3318614"/>
                <a:gd name="connsiteY71" fmla="*/ 3276335 h 3495662"/>
                <a:gd name="connsiteX72" fmla="*/ 2238586 w 3318614"/>
                <a:gd name="connsiteY72" fmla="*/ 3398255 h 3495662"/>
                <a:gd name="connsiteX73" fmla="*/ 2290838 w 3318614"/>
                <a:gd name="connsiteY73" fmla="*/ 3476632 h 3495662"/>
                <a:gd name="connsiteX74" fmla="*/ 2195043 w 3318614"/>
                <a:gd name="connsiteY74" fmla="*/ 3389546 h 3495662"/>
                <a:gd name="connsiteX75" fmla="*/ 2325672 w 3318614"/>
                <a:gd name="connsiteY75" fmla="*/ 3163124 h 3495662"/>
                <a:gd name="connsiteX76" fmla="*/ 2290838 w 3318614"/>
                <a:gd name="connsiteY76" fmla="*/ 2910575 h 3495662"/>
                <a:gd name="connsiteX77" fmla="*/ 2142792 w 3318614"/>
                <a:gd name="connsiteY77" fmla="*/ 2893158 h 3495662"/>
                <a:gd name="connsiteX78" fmla="*/ 1942495 w 3318614"/>
                <a:gd name="connsiteY78" fmla="*/ 3058621 h 3495662"/>
                <a:gd name="connsiteX79" fmla="*/ 1994746 w 3318614"/>
                <a:gd name="connsiteY79" fmla="*/ 3258918 h 3495662"/>
                <a:gd name="connsiteX80" fmla="*/ 2090540 w 3318614"/>
                <a:gd name="connsiteY80" fmla="*/ 3372129 h 3495662"/>
                <a:gd name="connsiteX81" fmla="*/ 2064415 w 3318614"/>
                <a:gd name="connsiteY81" fmla="*/ 3485341 h 3495662"/>
                <a:gd name="connsiteX82" fmla="*/ 2046998 w 3318614"/>
                <a:gd name="connsiteY82" fmla="*/ 3337295 h 3495662"/>
                <a:gd name="connsiteX83" fmla="*/ 1933786 w 3318614"/>
                <a:gd name="connsiteY83" fmla="*/ 3171832 h 3495662"/>
                <a:gd name="connsiteX84" fmla="*/ 1881535 w 3318614"/>
                <a:gd name="connsiteY84" fmla="*/ 3154415 h 3495662"/>
                <a:gd name="connsiteX85" fmla="*/ 1716072 w 3318614"/>
                <a:gd name="connsiteY85" fmla="*/ 3389546 h 3495662"/>
                <a:gd name="connsiteX86" fmla="*/ 1672529 w 3318614"/>
                <a:gd name="connsiteY86" fmla="*/ 3485341 h 3495662"/>
                <a:gd name="connsiteX87" fmla="*/ 1724780 w 3318614"/>
                <a:gd name="connsiteY87" fmla="*/ 3250209 h 3495662"/>
                <a:gd name="connsiteX88" fmla="*/ 1750906 w 3318614"/>
                <a:gd name="connsiteY88" fmla="*/ 3171832 h 3495662"/>
                <a:gd name="connsiteX89" fmla="*/ 1533192 w 3318614"/>
                <a:gd name="connsiteY89" fmla="*/ 3241501 h 3495662"/>
                <a:gd name="connsiteX90" fmla="*/ 1428689 w 3318614"/>
                <a:gd name="connsiteY90" fmla="*/ 3258918 h 3495662"/>
                <a:gd name="connsiteX91" fmla="*/ 1602860 w 3318614"/>
                <a:gd name="connsiteY91" fmla="*/ 3180541 h 3495662"/>
                <a:gd name="connsiteX92" fmla="*/ 1724780 w 3318614"/>
                <a:gd name="connsiteY92" fmla="*/ 3154415 h 3495662"/>
                <a:gd name="connsiteX93" fmla="*/ 1994746 w 3318614"/>
                <a:gd name="connsiteY93" fmla="*/ 2927992 h 3495662"/>
                <a:gd name="connsiteX94" fmla="*/ 2055706 w 3318614"/>
                <a:gd name="connsiteY94" fmla="*/ 2797364 h 3495662"/>
                <a:gd name="connsiteX95" fmla="*/ 1916369 w 3318614"/>
                <a:gd name="connsiteY95" fmla="*/ 2718986 h 3495662"/>
                <a:gd name="connsiteX96" fmla="*/ 1698655 w 3318614"/>
                <a:gd name="connsiteY96" fmla="*/ 2814781 h 3495662"/>
                <a:gd name="connsiteX97" fmla="*/ 1611569 w 3318614"/>
                <a:gd name="connsiteY97" fmla="*/ 2988952 h 3495662"/>
                <a:gd name="connsiteX98" fmla="*/ 1689946 w 3318614"/>
                <a:gd name="connsiteY98" fmla="*/ 3049912 h 3495662"/>
                <a:gd name="connsiteX99" fmla="*/ 1568026 w 3318614"/>
                <a:gd name="connsiteY99" fmla="*/ 3049912 h 3495662"/>
                <a:gd name="connsiteX100" fmla="*/ 1655112 w 3318614"/>
                <a:gd name="connsiteY100" fmla="*/ 2806072 h 3495662"/>
                <a:gd name="connsiteX101" fmla="*/ 1437398 w 3318614"/>
                <a:gd name="connsiteY101" fmla="*/ 2788655 h 3495662"/>
                <a:gd name="connsiteX102" fmla="*/ 1306769 w 3318614"/>
                <a:gd name="connsiteY102" fmla="*/ 2727695 h 3495662"/>
                <a:gd name="connsiteX103" fmla="*/ 1385146 w 3318614"/>
                <a:gd name="connsiteY103" fmla="*/ 2684152 h 3495662"/>
                <a:gd name="connsiteX104" fmla="*/ 1437398 w 3318614"/>
                <a:gd name="connsiteY104" fmla="*/ 2753821 h 3495662"/>
                <a:gd name="connsiteX105" fmla="*/ 1611569 w 3318614"/>
                <a:gd name="connsiteY105" fmla="*/ 2762529 h 3495662"/>
                <a:gd name="connsiteX106" fmla="*/ 1794449 w 3318614"/>
                <a:gd name="connsiteY106" fmla="*/ 2710278 h 3495662"/>
                <a:gd name="connsiteX107" fmla="*/ 1968620 w 3318614"/>
                <a:gd name="connsiteY107" fmla="*/ 2579649 h 3495662"/>
                <a:gd name="connsiteX108" fmla="*/ 1898952 w 3318614"/>
                <a:gd name="connsiteY108" fmla="*/ 2266141 h 3495662"/>
                <a:gd name="connsiteX109" fmla="*/ 1446106 w 3318614"/>
                <a:gd name="connsiteY109" fmla="*/ 1656541 h 3495662"/>
                <a:gd name="connsiteX110" fmla="*/ 1074097 w 3318614"/>
                <a:gd name="connsiteY110" fmla="*/ 1172421 h 3495662"/>
                <a:gd name="connsiteX111" fmla="*/ 916192 w 3318614"/>
                <a:gd name="connsiteY111" fmla="*/ 985337 h 3495662"/>
                <a:gd name="connsiteX112" fmla="*/ 644918 w 3318614"/>
                <a:gd name="connsiteY112" fmla="*/ 1020815 h 3495662"/>
                <a:gd name="connsiteX113" fmla="*/ 296575 w 3318614"/>
                <a:gd name="connsiteY113" fmla="*/ 1099192 h 3495662"/>
                <a:gd name="connsiteX114" fmla="*/ 483 w 3318614"/>
                <a:gd name="connsiteY114" fmla="*/ 1081775 h 3495662"/>
                <a:gd name="connsiteX115" fmla="*/ 235615 w 3318614"/>
                <a:gd name="connsiteY115" fmla="*/ 1073066 h 3495662"/>
                <a:gd name="connsiteX116" fmla="*/ 557832 w 3318614"/>
                <a:gd name="connsiteY116" fmla="*/ 1003398 h 3495662"/>
                <a:gd name="connsiteX117" fmla="*/ 688460 w 3318614"/>
                <a:gd name="connsiteY117" fmla="*/ 977272 h 3495662"/>
                <a:gd name="connsiteX118" fmla="*/ 392369 w 3318614"/>
                <a:gd name="connsiteY118" fmla="*/ 864061 h 3495662"/>
                <a:gd name="connsiteX119" fmla="*/ 244323 w 3318614"/>
                <a:gd name="connsiteY119" fmla="*/ 724724 h 3495662"/>
                <a:gd name="connsiteX120" fmla="*/ 165946 w 3318614"/>
                <a:gd name="connsiteY120" fmla="*/ 472175 h 3495662"/>
                <a:gd name="connsiteX121" fmla="*/ 279158 w 3318614"/>
                <a:gd name="connsiteY121" fmla="*/ 655055 h 3495662"/>
                <a:gd name="connsiteX122" fmla="*/ 374952 w 3318614"/>
                <a:gd name="connsiteY122" fmla="*/ 829226 h 3495662"/>
                <a:gd name="connsiteX123" fmla="*/ 679752 w 3318614"/>
                <a:gd name="connsiteY123" fmla="*/ 907604 h 3495662"/>
                <a:gd name="connsiteX124" fmla="*/ 766838 w 3318614"/>
                <a:gd name="connsiteY124" fmla="*/ 846644 h 3495662"/>
                <a:gd name="connsiteX125" fmla="*/ 618792 w 3318614"/>
                <a:gd name="connsiteY125" fmla="*/ 463466 h 3495662"/>
                <a:gd name="connsiteX126" fmla="*/ 459779 w 3318614"/>
                <a:gd name="connsiteY126" fmla="*/ 270084 h 3495662"/>
                <a:gd name="connsiteX127" fmla="*/ 538603 w 3318614"/>
                <a:gd name="connsiteY127" fmla="*/ 8239 h 3495662"/>
                <a:gd name="connsiteX128" fmla="*/ 560115 w 3318614"/>
                <a:gd name="connsiteY128" fmla="*/ 247406 h 3495662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560115 w 3318614"/>
                <a:gd name="connsiteY129" fmla="*/ 240482 h 3488738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849359 w 3318614"/>
                <a:gd name="connsiteY129" fmla="*/ 816161 h 348873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459779 w 3318614"/>
                <a:gd name="connsiteY126" fmla="*/ 262650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507165 w 3318614"/>
                <a:gd name="connsiteY126" fmla="*/ 238974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605 h 3488493"/>
                <a:gd name="connsiteX1" fmla="*/ 1091879 w 3318614"/>
                <a:gd name="connsiteY1" fmla="*/ 928049 h 3488493"/>
                <a:gd name="connsiteX2" fmla="*/ 1779263 w 3318614"/>
                <a:gd name="connsiteY2" fmla="*/ 1995905 h 3488493"/>
                <a:gd name="connsiteX3" fmla="*/ 2064415 w 3318614"/>
                <a:gd name="connsiteY3" fmla="*/ 2276389 h 3488493"/>
                <a:gd name="connsiteX4" fmla="*/ 2290838 w 3318614"/>
                <a:gd name="connsiteY4" fmla="*/ 2198012 h 3488493"/>
                <a:gd name="connsiteX5" fmla="*/ 2473718 w 3318614"/>
                <a:gd name="connsiteY5" fmla="*/ 2041257 h 3488493"/>
                <a:gd name="connsiteX6" fmla="*/ 2508552 w 3318614"/>
                <a:gd name="connsiteY6" fmla="*/ 1719040 h 3488493"/>
                <a:gd name="connsiteX7" fmla="*/ 2543386 w 3318614"/>
                <a:gd name="connsiteY7" fmla="*/ 1980297 h 3488493"/>
                <a:gd name="connsiteX8" fmla="*/ 2508552 w 3318614"/>
                <a:gd name="connsiteY8" fmla="*/ 2084800 h 3488493"/>
                <a:gd name="connsiteX9" fmla="*/ 2752392 w 3318614"/>
                <a:gd name="connsiteY9" fmla="*/ 1910629 h 3488493"/>
                <a:gd name="connsiteX10" fmla="*/ 2839478 w 3318614"/>
                <a:gd name="connsiteY10" fmla="*/ 1840960 h 3488493"/>
                <a:gd name="connsiteX11" fmla="*/ 2717558 w 3318614"/>
                <a:gd name="connsiteY11" fmla="*/ 2015132 h 3488493"/>
                <a:gd name="connsiteX12" fmla="*/ 2665306 w 3318614"/>
                <a:gd name="connsiteY12" fmla="*/ 2058675 h 3488493"/>
                <a:gd name="connsiteX13" fmla="*/ 2848186 w 3318614"/>
                <a:gd name="connsiteY13" fmla="*/ 1989006 h 3488493"/>
                <a:gd name="connsiteX14" fmla="*/ 2874312 w 3318614"/>
                <a:gd name="connsiteY14" fmla="*/ 1971589 h 3488493"/>
                <a:gd name="connsiteX15" fmla="*/ 2769809 w 3318614"/>
                <a:gd name="connsiteY15" fmla="*/ 2058675 h 3488493"/>
                <a:gd name="connsiteX16" fmla="*/ 2595638 w 3318614"/>
                <a:gd name="connsiteY16" fmla="*/ 2084800 h 3488493"/>
                <a:gd name="connsiteX17" fmla="*/ 2404049 w 3318614"/>
                <a:gd name="connsiteY17" fmla="*/ 2215429 h 3488493"/>
                <a:gd name="connsiteX18" fmla="*/ 2421466 w 3318614"/>
                <a:gd name="connsiteY18" fmla="*/ 2389600 h 3488493"/>
                <a:gd name="connsiteX19" fmla="*/ 2552095 w 3318614"/>
                <a:gd name="connsiteY19" fmla="*/ 2433143 h 3488493"/>
                <a:gd name="connsiteX20" fmla="*/ 2726266 w 3318614"/>
                <a:gd name="connsiteY20" fmla="*/ 2363475 h 3488493"/>
                <a:gd name="connsiteX21" fmla="*/ 2856895 w 3318614"/>
                <a:gd name="connsiteY21" fmla="*/ 2354766 h 3488493"/>
                <a:gd name="connsiteX22" fmla="*/ 2891729 w 3318614"/>
                <a:gd name="connsiteY22" fmla="*/ 2241555 h 3488493"/>
                <a:gd name="connsiteX23" fmla="*/ 2883020 w 3318614"/>
                <a:gd name="connsiteY23" fmla="*/ 2076092 h 3488493"/>
                <a:gd name="connsiteX24" fmla="*/ 3048483 w 3318614"/>
                <a:gd name="connsiteY24" fmla="*/ 1997715 h 3488493"/>
                <a:gd name="connsiteX25" fmla="*/ 2926563 w 3318614"/>
                <a:gd name="connsiteY25" fmla="*/ 2084800 h 3488493"/>
                <a:gd name="connsiteX26" fmla="*/ 2917855 w 3318614"/>
                <a:gd name="connsiteY26" fmla="*/ 2171886 h 3488493"/>
                <a:gd name="connsiteX27" fmla="*/ 2935272 w 3318614"/>
                <a:gd name="connsiteY27" fmla="*/ 2319932 h 3488493"/>
                <a:gd name="connsiteX28" fmla="*/ 2943980 w 3318614"/>
                <a:gd name="connsiteY28" fmla="*/ 2363475 h 3488493"/>
                <a:gd name="connsiteX29" fmla="*/ 3046427 w 3318614"/>
                <a:gd name="connsiteY29" fmla="*/ 2297523 h 3488493"/>
                <a:gd name="connsiteX30" fmla="*/ 3074609 w 3318614"/>
                <a:gd name="connsiteY30" fmla="*/ 2137052 h 3488493"/>
                <a:gd name="connsiteX31" fmla="*/ 3092026 w 3318614"/>
                <a:gd name="connsiteY31" fmla="*/ 2346057 h 3488493"/>
                <a:gd name="connsiteX32" fmla="*/ 3013649 w 3318614"/>
                <a:gd name="connsiteY32" fmla="*/ 2424435 h 3488493"/>
                <a:gd name="connsiteX33" fmla="*/ 2752392 w 3318614"/>
                <a:gd name="connsiteY33" fmla="*/ 2389600 h 3488493"/>
                <a:gd name="connsiteX34" fmla="*/ 2560803 w 3318614"/>
                <a:gd name="connsiteY34" fmla="*/ 2546355 h 3488493"/>
                <a:gd name="connsiteX35" fmla="*/ 2595638 w 3318614"/>
                <a:gd name="connsiteY35" fmla="*/ 2668275 h 3488493"/>
                <a:gd name="connsiteX36" fmla="*/ 2743683 w 3318614"/>
                <a:gd name="connsiteY36" fmla="*/ 2755360 h 3488493"/>
                <a:gd name="connsiteX37" fmla="*/ 2856895 w 3318614"/>
                <a:gd name="connsiteY37" fmla="*/ 2729235 h 3488493"/>
                <a:gd name="connsiteX38" fmla="*/ 3022358 w 3318614"/>
                <a:gd name="connsiteY38" fmla="*/ 2589897 h 3488493"/>
                <a:gd name="connsiteX39" fmla="*/ 3118152 w 3318614"/>
                <a:gd name="connsiteY39" fmla="*/ 2511520 h 3488493"/>
                <a:gd name="connsiteX40" fmla="*/ 3205238 w 3318614"/>
                <a:gd name="connsiteY40" fmla="*/ 2572480 h 3488493"/>
                <a:gd name="connsiteX41" fmla="*/ 3109443 w 3318614"/>
                <a:gd name="connsiteY41" fmla="*/ 2563772 h 3488493"/>
                <a:gd name="connsiteX42" fmla="*/ 3004940 w 3318614"/>
                <a:gd name="connsiteY42" fmla="*/ 2703109 h 3488493"/>
                <a:gd name="connsiteX43" fmla="*/ 3187820 w 3318614"/>
                <a:gd name="connsiteY43" fmla="*/ 2703109 h 3488493"/>
                <a:gd name="connsiteX44" fmla="*/ 3318449 w 3318614"/>
                <a:gd name="connsiteY44" fmla="*/ 2755360 h 3488493"/>
                <a:gd name="connsiteX45" fmla="*/ 3161695 w 3318614"/>
                <a:gd name="connsiteY45" fmla="*/ 2737943 h 3488493"/>
                <a:gd name="connsiteX46" fmla="*/ 2909146 w 3318614"/>
                <a:gd name="connsiteY46" fmla="*/ 2798903 h 3488493"/>
                <a:gd name="connsiteX47" fmla="*/ 2952689 w 3318614"/>
                <a:gd name="connsiteY47" fmla="*/ 2798903 h 3488493"/>
                <a:gd name="connsiteX48" fmla="*/ 3085889 w 3318614"/>
                <a:gd name="connsiteY48" fmla="*/ 2944149 h 3488493"/>
                <a:gd name="connsiteX49" fmla="*/ 3013649 w 3318614"/>
                <a:gd name="connsiteY49" fmla="*/ 3103703 h 3488493"/>
                <a:gd name="connsiteX50" fmla="*/ 2999167 w 3318614"/>
                <a:gd name="connsiteY50" fmla="*/ 2966026 h 3488493"/>
                <a:gd name="connsiteX51" fmla="*/ 2813352 w 3318614"/>
                <a:gd name="connsiteY51" fmla="*/ 2790195 h 3488493"/>
                <a:gd name="connsiteX52" fmla="*/ 2726266 w 3318614"/>
                <a:gd name="connsiteY52" fmla="*/ 2781486 h 3488493"/>
                <a:gd name="connsiteX53" fmla="*/ 2848186 w 3318614"/>
                <a:gd name="connsiteY53" fmla="*/ 2981783 h 3488493"/>
                <a:gd name="connsiteX54" fmla="*/ 2943980 w 3318614"/>
                <a:gd name="connsiteY54" fmla="*/ 3068869 h 3488493"/>
                <a:gd name="connsiteX55" fmla="*/ 2978815 w 3318614"/>
                <a:gd name="connsiteY55" fmla="*/ 3025326 h 3488493"/>
                <a:gd name="connsiteX56" fmla="*/ 2961398 w 3318614"/>
                <a:gd name="connsiteY56" fmla="*/ 3129829 h 3488493"/>
                <a:gd name="connsiteX57" fmla="*/ 2769809 w 3318614"/>
                <a:gd name="connsiteY57" fmla="*/ 3042743 h 3488493"/>
                <a:gd name="connsiteX58" fmla="*/ 2656598 w 3318614"/>
                <a:gd name="connsiteY58" fmla="*/ 2816320 h 3488493"/>
                <a:gd name="connsiteX59" fmla="*/ 2491135 w 3318614"/>
                <a:gd name="connsiteY59" fmla="*/ 2772777 h 3488493"/>
                <a:gd name="connsiteX60" fmla="*/ 2386632 w 3318614"/>
                <a:gd name="connsiteY60" fmla="*/ 2859863 h 3488493"/>
                <a:gd name="connsiteX61" fmla="*/ 2412758 w 3318614"/>
                <a:gd name="connsiteY61" fmla="*/ 3042743 h 3488493"/>
                <a:gd name="connsiteX62" fmla="*/ 2525969 w 3318614"/>
                <a:gd name="connsiteY62" fmla="*/ 3190789 h 3488493"/>
                <a:gd name="connsiteX63" fmla="*/ 2900438 w 3318614"/>
                <a:gd name="connsiteY63" fmla="*/ 3399795 h 3488493"/>
                <a:gd name="connsiteX64" fmla="*/ 2543386 w 3318614"/>
                <a:gd name="connsiteY64" fmla="*/ 3260457 h 3488493"/>
                <a:gd name="connsiteX65" fmla="*/ 2499843 w 3318614"/>
                <a:gd name="connsiteY65" fmla="*/ 3347543 h 3488493"/>
                <a:gd name="connsiteX66" fmla="*/ 2534678 w 3318614"/>
                <a:gd name="connsiteY66" fmla="*/ 3452046 h 3488493"/>
                <a:gd name="connsiteX67" fmla="*/ 2639180 w 3318614"/>
                <a:gd name="connsiteY67" fmla="*/ 3486880 h 3488493"/>
                <a:gd name="connsiteX68" fmla="*/ 2482426 w 3318614"/>
                <a:gd name="connsiteY68" fmla="*/ 3460755 h 3488493"/>
                <a:gd name="connsiteX69" fmla="*/ 2473718 w 3318614"/>
                <a:gd name="connsiteY69" fmla="*/ 3277875 h 3488493"/>
                <a:gd name="connsiteX70" fmla="*/ 2386632 w 3318614"/>
                <a:gd name="connsiteY70" fmla="*/ 3103703 h 3488493"/>
                <a:gd name="connsiteX71" fmla="*/ 2316963 w 3318614"/>
                <a:gd name="connsiteY71" fmla="*/ 3269166 h 3488493"/>
                <a:gd name="connsiteX72" fmla="*/ 2238586 w 3318614"/>
                <a:gd name="connsiteY72" fmla="*/ 3391086 h 3488493"/>
                <a:gd name="connsiteX73" fmla="*/ 2290838 w 3318614"/>
                <a:gd name="connsiteY73" fmla="*/ 3469463 h 3488493"/>
                <a:gd name="connsiteX74" fmla="*/ 2195043 w 3318614"/>
                <a:gd name="connsiteY74" fmla="*/ 3382377 h 3488493"/>
                <a:gd name="connsiteX75" fmla="*/ 2325672 w 3318614"/>
                <a:gd name="connsiteY75" fmla="*/ 3155955 h 3488493"/>
                <a:gd name="connsiteX76" fmla="*/ 2290838 w 3318614"/>
                <a:gd name="connsiteY76" fmla="*/ 2903406 h 3488493"/>
                <a:gd name="connsiteX77" fmla="*/ 2142792 w 3318614"/>
                <a:gd name="connsiteY77" fmla="*/ 2885989 h 3488493"/>
                <a:gd name="connsiteX78" fmla="*/ 1942495 w 3318614"/>
                <a:gd name="connsiteY78" fmla="*/ 3051452 h 3488493"/>
                <a:gd name="connsiteX79" fmla="*/ 1994746 w 3318614"/>
                <a:gd name="connsiteY79" fmla="*/ 3251749 h 3488493"/>
                <a:gd name="connsiteX80" fmla="*/ 2090540 w 3318614"/>
                <a:gd name="connsiteY80" fmla="*/ 3364960 h 3488493"/>
                <a:gd name="connsiteX81" fmla="*/ 2064415 w 3318614"/>
                <a:gd name="connsiteY81" fmla="*/ 3478172 h 3488493"/>
                <a:gd name="connsiteX82" fmla="*/ 2046998 w 3318614"/>
                <a:gd name="connsiteY82" fmla="*/ 3330126 h 3488493"/>
                <a:gd name="connsiteX83" fmla="*/ 1933786 w 3318614"/>
                <a:gd name="connsiteY83" fmla="*/ 3164663 h 3488493"/>
                <a:gd name="connsiteX84" fmla="*/ 1881535 w 3318614"/>
                <a:gd name="connsiteY84" fmla="*/ 3147246 h 3488493"/>
                <a:gd name="connsiteX85" fmla="*/ 1716072 w 3318614"/>
                <a:gd name="connsiteY85" fmla="*/ 3382377 h 3488493"/>
                <a:gd name="connsiteX86" fmla="*/ 1672529 w 3318614"/>
                <a:gd name="connsiteY86" fmla="*/ 3478172 h 3488493"/>
                <a:gd name="connsiteX87" fmla="*/ 1724780 w 3318614"/>
                <a:gd name="connsiteY87" fmla="*/ 3243040 h 3488493"/>
                <a:gd name="connsiteX88" fmla="*/ 1750906 w 3318614"/>
                <a:gd name="connsiteY88" fmla="*/ 3164663 h 3488493"/>
                <a:gd name="connsiteX89" fmla="*/ 1533192 w 3318614"/>
                <a:gd name="connsiteY89" fmla="*/ 3234332 h 3488493"/>
                <a:gd name="connsiteX90" fmla="*/ 1428689 w 3318614"/>
                <a:gd name="connsiteY90" fmla="*/ 3251749 h 3488493"/>
                <a:gd name="connsiteX91" fmla="*/ 1602860 w 3318614"/>
                <a:gd name="connsiteY91" fmla="*/ 3173372 h 3488493"/>
                <a:gd name="connsiteX92" fmla="*/ 1724780 w 3318614"/>
                <a:gd name="connsiteY92" fmla="*/ 3147246 h 3488493"/>
                <a:gd name="connsiteX93" fmla="*/ 1994746 w 3318614"/>
                <a:gd name="connsiteY93" fmla="*/ 2920823 h 3488493"/>
                <a:gd name="connsiteX94" fmla="*/ 2055706 w 3318614"/>
                <a:gd name="connsiteY94" fmla="*/ 2790195 h 3488493"/>
                <a:gd name="connsiteX95" fmla="*/ 1916369 w 3318614"/>
                <a:gd name="connsiteY95" fmla="*/ 2711817 h 3488493"/>
                <a:gd name="connsiteX96" fmla="*/ 1698655 w 3318614"/>
                <a:gd name="connsiteY96" fmla="*/ 2807612 h 3488493"/>
                <a:gd name="connsiteX97" fmla="*/ 1611569 w 3318614"/>
                <a:gd name="connsiteY97" fmla="*/ 2981783 h 3488493"/>
                <a:gd name="connsiteX98" fmla="*/ 1689946 w 3318614"/>
                <a:gd name="connsiteY98" fmla="*/ 3042743 h 3488493"/>
                <a:gd name="connsiteX99" fmla="*/ 1568026 w 3318614"/>
                <a:gd name="connsiteY99" fmla="*/ 3042743 h 3488493"/>
                <a:gd name="connsiteX100" fmla="*/ 1655112 w 3318614"/>
                <a:gd name="connsiteY100" fmla="*/ 2798903 h 3488493"/>
                <a:gd name="connsiteX101" fmla="*/ 1437398 w 3318614"/>
                <a:gd name="connsiteY101" fmla="*/ 2781486 h 3488493"/>
                <a:gd name="connsiteX102" fmla="*/ 1306769 w 3318614"/>
                <a:gd name="connsiteY102" fmla="*/ 2720526 h 3488493"/>
                <a:gd name="connsiteX103" fmla="*/ 1385146 w 3318614"/>
                <a:gd name="connsiteY103" fmla="*/ 2676983 h 3488493"/>
                <a:gd name="connsiteX104" fmla="*/ 1437398 w 3318614"/>
                <a:gd name="connsiteY104" fmla="*/ 2746652 h 3488493"/>
                <a:gd name="connsiteX105" fmla="*/ 1611569 w 3318614"/>
                <a:gd name="connsiteY105" fmla="*/ 2755360 h 3488493"/>
                <a:gd name="connsiteX106" fmla="*/ 1794449 w 3318614"/>
                <a:gd name="connsiteY106" fmla="*/ 2703109 h 3488493"/>
                <a:gd name="connsiteX107" fmla="*/ 1968620 w 3318614"/>
                <a:gd name="connsiteY107" fmla="*/ 2572480 h 3488493"/>
                <a:gd name="connsiteX108" fmla="*/ 1898952 w 3318614"/>
                <a:gd name="connsiteY108" fmla="*/ 2258972 h 3488493"/>
                <a:gd name="connsiteX109" fmla="*/ 1446106 w 3318614"/>
                <a:gd name="connsiteY109" fmla="*/ 1649372 h 3488493"/>
                <a:gd name="connsiteX110" fmla="*/ 1074097 w 3318614"/>
                <a:gd name="connsiteY110" fmla="*/ 1165252 h 3488493"/>
                <a:gd name="connsiteX111" fmla="*/ 916192 w 3318614"/>
                <a:gd name="connsiteY111" fmla="*/ 978168 h 3488493"/>
                <a:gd name="connsiteX112" fmla="*/ 644918 w 3318614"/>
                <a:gd name="connsiteY112" fmla="*/ 1013646 h 3488493"/>
                <a:gd name="connsiteX113" fmla="*/ 296575 w 3318614"/>
                <a:gd name="connsiteY113" fmla="*/ 1092023 h 3488493"/>
                <a:gd name="connsiteX114" fmla="*/ 483 w 3318614"/>
                <a:gd name="connsiteY114" fmla="*/ 1074606 h 3488493"/>
                <a:gd name="connsiteX115" fmla="*/ 235615 w 3318614"/>
                <a:gd name="connsiteY115" fmla="*/ 1065897 h 3488493"/>
                <a:gd name="connsiteX116" fmla="*/ 557832 w 3318614"/>
                <a:gd name="connsiteY116" fmla="*/ 996229 h 3488493"/>
                <a:gd name="connsiteX117" fmla="*/ 688460 w 3318614"/>
                <a:gd name="connsiteY117" fmla="*/ 970103 h 3488493"/>
                <a:gd name="connsiteX118" fmla="*/ 392369 w 3318614"/>
                <a:gd name="connsiteY118" fmla="*/ 856892 h 3488493"/>
                <a:gd name="connsiteX119" fmla="*/ 244323 w 3318614"/>
                <a:gd name="connsiteY119" fmla="*/ 717555 h 3488493"/>
                <a:gd name="connsiteX120" fmla="*/ 165946 w 3318614"/>
                <a:gd name="connsiteY120" fmla="*/ 465006 h 3488493"/>
                <a:gd name="connsiteX121" fmla="*/ 279158 w 3318614"/>
                <a:gd name="connsiteY121" fmla="*/ 647886 h 3488493"/>
                <a:gd name="connsiteX122" fmla="*/ 374952 w 3318614"/>
                <a:gd name="connsiteY122" fmla="*/ 822057 h 3488493"/>
                <a:gd name="connsiteX123" fmla="*/ 679752 w 3318614"/>
                <a:gd name="connsiteY123" fmla="*/ 900435 h 3488493"/>
                <a:gd name="connsiteX124" fmla="*/ 766838 w 3318614"/>
                <a:gd name="connsiteY124" fmla="*/ 839475 h 3488493"/>
                <a:gd name="connsiteX125" fmla="*/ 618792 w 3318614"/>
                <a:gd name="connsiteY125" fmla="*/ 456297 h 3488493"/>
                <a:gd name="connsiteX126" fmla="*/ 507165 w 3318614"/>
                <a:gd name="connsiteY126" fmla="*/ 239239 h 3488493"/>
                <a:gd name="connsiteX127" fmla="*/ 538603 w 3318614"/>
                <a:gd name="connsiteY127" fmla="*/ 1070 h 3488493"/>
                <a:gd name="connsiteX128" fmla="*/ 609600 w 3318614"/>
                <a:gd name="connsiteY128" fmla="*/ 261679 h 3488493"/>
                <a:gd name="connsiteX129" fmla="*/ 771492 w 3318614"/>
                <a:gd name="connsiteY129" fmla="*/ 617712 h 3488493"/>
                <a:gd name="connsiteX130" fmla="*/ 849359 w 3318614"/>
                <a:gd name="connsiteY130" fmla="*/ 815916 h 3488493"/>
                <a:gd name="connsiteX0" fmla="*/ 1225325 w 3318614"/>
                <a:gd name="connsiteY0" fmla="*/ 179956 h 3516844"/>
                <a:gd name="connsiteX1" fmla="*/ 1091879 w 3318614"/>
                <a:gd name="connsiteY1" fmla="*/ 956400 h 3516844"/>
                <a:gd name="connsiteX2" fmla="*/ 1779263 w 3318614"/>
                <a:gd name="connsiteY2" fmla="*/ 2024256 h 3516844"/>
                <a:gd name="connsiteX3" fmla="*/ 2064415 w 3318614"/>
                <a:gd name="connsiteY3" fmla="*/ 2304740 h 3516844"/>
                <a:gd name="connsiteX4" fmla="*/ 2290838 w 3318614"/>
                <a:gd name="connsiteY4" fmla="*/ 2226363 h 3516844"/>
                <a:gd name="connsiteX5" fmla="*/ 2473718 w 3318614"/>
                <a:gd name="connsiteY5" fmla="*/ 2069608 h 3516844"/>
                <a:gd name="connsiteX6" fmla="*/ 2508552 w 3318614"/>
                <a:gd name="connsiteY6" fmla="*/ 1747391 h 3516844"/>
                <a:gd name="connsiteX7" fmla="*/ 2543386 w 3318614"/>
                <a:gd name="connsiteY7" fmla="*/ 2008648 h 3516844"/>
                <a:gd name="connsiteX8" fmla="*/ 2508552 w 3318614"/>
                <a:gd name="connsiteY8" fmla="*/ 2113151 h 3516844"/>
                <a:gd name="connsiteX9" fmla="*/ 2752392 w 3318614"/>
                <a:gd name="connsiteY9" fmla="*/ 1938980 h 3516844"/>
                <a:gd name="connsiteX10" fmla="*/ 2839478 w 3318614"/>
                <a:gd name="connsiteY10" fmla="*/ 1869311 h 3516844"/>
                <a:gd name="connsiteX11" fmla="*/ 2717558 w 3318614"/>
                <a:gd name="connsiteY11" fmla="*/ 2043483 h 3516844"/>
                <a:gd name="connsiteX12" fmla="*/ 2665306 w 3318614"/>
                <a:gd name="connsiteY12" fmla="*/ 2087026 h 3516844"/>
                <a:gd name="connsiteX13" fmla="*/ 2848186 w 3318614"/>
                <a:gd name="connsiteY13" fmla="*/ 2017357 h 3516844"/>
                <a:gd name="connsiteX14" fmla="*/ 2874312 w 3318614"/>
                <a:gd name="connsiteY14" fmla="*/ 1999940 h 3516844"/>
                <a:gd name="connsiteX15" fmla="*/ 2769809 w 3318614"/>
                <a:gd name="connsiteY15" fmla="*/ 2087026 h 3516844"/>
                <a:gd name="connsiteX16" fmla="*/ 2595638 w 3318614"/>
                <a:gd name="connsiteY16" fmla="*/ 2113151 h 3516844"/>
                <a:gd name="connsiteX17" fmla="*/ 2404049 w 3318614"/>
                <a:gd name="connsiteY17" fmla="*/ 2243780 h 3516844"/>
                <a:gd name="connsiteX18" fmla="*/ 2421466 w 3318614"/>
                <a:gd name="connsiteY18" fmla="*/ 2417951 h 3516844"/>
                <a:gd name="connsiteX19" fmla="*/ 2552095 w 3318614"/>
                <a:gd name="connsiteY19" fmla="*/ 2461494 h 3516844"/>
                <a:gd name="connsiteX20" fmla="*/ 2726266 w 3318614"/>
                <a:gd name="connsiteY20" fmla="*/ 2391826 h 3516844"/>
                <a:gd name="connsiteX21" fmla="*/ 2856895 w 3318614"/>
                <a:gd name="connsiteY21" fmla="*/ 2383117 h 3516844"/>
                <a:gd name="connsiteX22" fmla="*/ 2891729 w 3318614"/>
                <a:gd name="connsiteY22" fmla="*/ 2269906 h 3516844"/>
                <a:gd name="connsiteX23" fmla="*/ 2883020 w 3318614"/>
                <a:gd name="connsiteY23" fmla="*/ 2104443 h 3516844"/>
                <a:gd name="connsiteX24" fmla="*/ 3048483 w 3318614"/>
                <a:gd name="connsiteY24" fmla="*/ 2026066 h 3516844"/>
                <a:gd name="connsiteX25" fmla="*/ 2926563 w 3318614"/>
                <a:gd name="connsiteY25" fmla="*/ 2113151 h 3516844"/>
                <a:gd name="connsiteX26" fmla="*/ 2917855 w 3318614"/>
                <a:gd name="connsiteY26" fmla="*/ 2200237 h 3516844"/>
                <a:gd name="connsiteX27" fmla="*/ 2935272 w 3318614"/>
                <a:gd name="connsiteY27" fmla="*/ 2348283 h 3516844"/>
                <a:gd name="connsiteX28" fmla="*/ 2943980 w 3318614"/>
                <a:gd name="connsiteY28" fmla="*/ 2391826 h 3516844"/>
                <a:gd name="connsiteX29" fmla="*/ 3046427 w 3318614"/>
                <a:gd name="connsiteY29" fmla="*/ 2325874 h 3516844"/>
                <a:gd name="connsiteX30" fmla="*/ 3074609 w 3318614"/>
                <a:gd name="connsiteY30" fmla="*/ 2165403 h 3516844"/>
                <a:gd name="connsiteX31" fmla="*/ 3092026 w 3318614"/>
                <a:gd name="connsiteY31" fmla="*/ 2374408 h 3516844"/>
                <a:gd name="connsiteX32" fmla="*/ 3013649 w 3318614"/>
                <a:gd name="connsiteY32" fmla="*/ 2452786 h 3516844"/>
                <a:gd name="connsiteX33" fmla="*/ 2752392 w 3318614"/>
                <a:gd name="connsiteY33" fmla="*/ 2417951 h 3516844"/>
                <a:gd name="connsiteX34" fmla="*/ 2560803 w 3318614"/>
                <a:gd name="connsiteY34" fmla="*/ 2574706 h 3516844"/>
                <a:gd name="connsiteX35" fmla="*/ 2595638 w 3318614"/>
                <a:gd name="connsiteY35" fmla="*/ 2696626 h 3516844"/>
                <a:gd name="connsiteX36" fmla="*/ 2743683 w 3318614"/>
                <a:gd name="connsiteY36" fmla="*/ 2783711 h 3516844"/>
                <a:gd name="connsiteX37" fmla="*/ 2856895 w 3318614"/>
                <a:gd name="connsiteY37" fmla="*/ 2757586 h 3516844"/>
                <a:gd name="connsiteX38" fmla="*/ 3022358 w 3318614"/>
                <a:gd name="connsiteY38" fmla="*/ 2618248 h 3516844"/>
                <a:gd name="connsiteX39" fmla="*/ 3118152 w 3318614"/>
                <a:gd name="connsiteY39" fmla="*/ 2539871 h 3516844"/>
                <a:gd name="connsiteX40" fmla="*/ 3205238 w 3318614"/>
                <a:gd name="connsiteY40" fmla="*/ 2600831 h 3516844"/>
                <a:gd name="connsiteX41" fmla="*/ 3109443 w 3318614"/>
                <a:gd name="connsiteY41" fmla="*/ 2592123 h 3516844"/>
                <a:gd name="connsiteX42" fmla="*/ 3004940 w 3318614"/>
                <a:gd name="connsiteY42" fmla="*/ 2731460 h 3516844"/>
                <a:gd name="connsiteX43" fmla="*/ 3187820 w 3318614"/>
                <a:gd name="connsiteY43" fmla="*/ 2731460 h 3516844"/>
                <a:gd name="connsiteX44" fmla="*/ 3318449 w 3318614"/>
                <a:gd name="connsiteY44" fmla="*/ 2783711 h 3516844"/>
                <a:gd name="connsiteX45" fmla="*/ 3161695 w 3318614"/>
                <a:gd name="connsiteY45" fmla="*/ 2766294 h 3516844"/>
                <a:gd name="connsiteX46" fmla="*/ 2909146 w 3318614"/>
                <a:gd name="connsiteY46" fmla="*/ 2827254 h 3516844"/>
                <a:gd name="connsiteX47" fmla="*/ 2952689 w 3318614"/>
                <a:gd name="connsiteY47" fmla="*/ 2827254 h 3516844"/>
                <a:gd name="connsiteX48" fmla="*/ 3085889 w 3318614"/>
                <a:gd name="connsiteY48" fmla="*/ 2972500 h 3516844"/>
                <a:gd name="connsiteX49" fmla="*/ 3013649 w 3318614"/>
                <a:gd name="connsiteY49" fmla="*/ 3132054 h 3516844"/>
                <a:gd name="connsiteX50" fmla="*/ 2999167 w 3318614"/>
                <a:gd name="connsiteY50" fmla="*/ 2994377 h 3516844"/>
                <a:gd name="connsiteX51" fmla="*/ 2813352 w 3318614"/>
                <a:gd name="connsiteY51" fmla="*/ 2818546 h 3516844"/>
                <a:gd name="connsiteX52" fmla="*/ 2726266 w 3318614"/>
                <a:gd name="connsiteY52" fmla="*/ 2809837 h 3516844"/>
                <a:gd name="connsiteX53" fmla="*/ 2848186 w 3318614"/>
                <a:gd name="connsiteY53" fmla="*/ 3010134 h 3516844"/>
                <a:gd name="connsiteX54" fmla="*/ 2943980 w 3318614"/>
                <a:gd name="connsiteY54" fmla="*/ 3097220 h 3516844"/>
                <a:gd name="connsiteX55" fmla="*/ 2978815 w 3318614"/>
                <a:gd name="connsiteY55" fmla="*/ 3053677 h 3516844"/>
                <a:gd name="connsiteX56" fmla="*/ 2961398 w 3318614"/>
                <a:gd name="connsiteY56" fmla="*/ 3158180 h 3516844"/>
                <a:gd name="connsiteX57" fmla="*/ 2769809 w 3318614"/>
                <a:gd name="connsiteY57" fmla="*/ 3071094 h 3516844"/>
                <a:gd name="connsiteX58" fmla="*/ 2656598 w 3318614"/>
                <a:gd name="connsiteY58" fmla="*/ 2844671 h 3516844"/>
                <a:gd name="connsiteX59" fmla="*/ 2491135 w 3318614"/>
                <a:gd name="connsiteY59" fmla="*/ 2801128 h 3516844"/>
                <a:gd name="connsiteX60" fmla="*/ 2386632 w 3318614"/>
                <a:gd name="connsiteY60" fmla="*/ 2888214 h 3516844"/>
                <a:gd name="connsiteX61" fmla="*/ 2412758 w 3318614"/>
                <a:gd name="connsiteY61" fmla="*/ 3071094 h 3516844"/>
                <a:gd name="connsiteX62" fmla="*/ 2525969 w 3318614"/>
                <a:gd name="connsiteY62" fmla="*/ 3219140 h 3516844"/>
                <a:gd name="connsiteX63" fmla="*/ 2900438 w 3318614"/>
                <a:gd name="connsiteY63" fmla="*/ 3428146 h 3516844"/>
                <a:gd name="connsiteX64" fmla="*/ 2543386 w 3318614"/>
                <a:gd name="connsiteY64" fmla="*/ 3288808 h 3516844"/>
                <a:gd name="connsiteX65" fmla="*/ 2499843 w 3318614"/>
                <a:gd name="connsiteY65" fmla="*/ 3375894 h 3516844"/>
                <a:gd name="connsiteX66" fmla="*/ 2534678 w 3318614"/>
                <a:gd name="connsiteY66" fmla="*/ 3480397 h 3516844"/>
                <a:gd name="connsiteX67" fmla="*/ 2639180 w 3318614"/>
                <a:gd name="connsiteY67" fmla="*/ 3515231 h 3516844"/>
                <a:gd name="connsiteX68" fmla="*/ 2482426 w 3318614"/>
                <a:gd name="connsiteY68" fmla="*/ 3489106 h 3516844"/>
                <a:gd name="connsiteX69" fmla="*/ 2473718 w 3318614"/>
                <a:gd name="connsiteY69" fmla="*/ 3306226 h 3516844"/>
                <a:gd name="connsiteX70" fmla="*/ 2386632 w 3318614"/>
                <a:gd name="connsiteY70" fmla="*/ 3132054 h 3516844"/>
                <a:gd name="connsiteX71" fmla="*/ 2316963 w 3318614"/>
                <a:gd name="connsiteY71" fmla="*/ 3297517 h 3516844"/>
                <a:gd name="connsiteX72" fmla="*/ 2238586 w 3318614"/>
                <a:gd name="connsiteY72" fmla="*/ 3419437 h 3516844"/>
                <a:gd name="connsiteX73" fmla="*/ 2290838 w 3318614"/>
                <a:gd name="connsiteY73" fmla="*/ 3497814 h 3516844"/>
                <a:gd name="connsiteX74" fmla="*/ 2195043 w 3318614"/>
                <a:gd name="connsiteY74" fmla="*/ 3410728 h 3516844"/>
                <a:gd name="connsiteX75" fmla="*/ 2325672 w 3318614"/>
                <a:gd name="connsiteY75" fmla="*/ 3184306 h 3516844"/>
                <a:gd name="connsiteX76" fmla="*/ 2290838 w 3318614"/>
                <a:gd name="connsiteY76" fmla="*/ 2931757 h 3516844"/>
                <a:gd name="connsiteX77" fmla="*/ 2142792 w 3318614"/>
                <a:gd name="connsiteY77" fmla="*/ 2914340 h 3516844"/>
                <a:gd name="connsiteX78" fmla="*/ 1942495 w 3318614"/>
                <a:gd name="connsiteY78" fmla="*/ 3079803 h 3516844"/>
                <a:gd name="connsiteX79" fmla="*/ 1994746 w 3318614"/>
                <a:gd name="connsiteY79" fmla="*/ 3280100 h 3516844"/>
                <a:gd name="connsiteX80" fmla="*/ 2090540 w 3318614"/>
                <a:gd name="connsiteY80" fmla="*/ 3393311 h 3516844"/>
                <a:gd name="connsiteX81" fmla="*/ 2064415 w 3318614"/>
                <a:gd name="connsiteY81" fmla="*/ 3506523 h 3516844"/>
                <a:gd name="connsiteX82" fmla="*/ 2046998 w 3318614"/>
                <a:gd name="connsiteY82" fmla="*/ 3358477 h 3516844"/>
                <a:gd name="connsiteX83" fmla="*/ 1933786 w 3318614"/>
                <a:gd name="connsiteY83" fmla="*/ 3193014 h 3516844"/>
                <a:gd name="connsiteX84" fmla="*/ 1881535 w 3318614"/>
                <a:gd name="connsiteY84" fmla="*/ 3175597 h 3516844"/>
                <a:gd name="connsiteX85" fmla="*/ 1716072 w 3318614"/>
                <a:gd name="connsiteY85" fmla="*/ 3410728 h 3516844"/>
                <a:gd name="connsiteX86" fmla="*/ 1672529 w 3318614"/>
                <a:gd name="connsiteY86" fmla="*/ 3506523 h 3516844"/>
                <a:gd name="connsiteX87" fmla="*/ 1724780 w 3318614"/>
                <a:gd name="connsiteY87" fmla="*/ 3271391 h 3516844"/>
                <a:gd name="connsiteX88" fmla="*/ 1750906 w 3318614"/>
                <a:gd name="connsiteY88" fmla="*/ 3193014 h 3516844"/>
                <a:gd name="connsiteX89" fmla="*/ 1533192 w 3318614"/>
                <a:gd name="connsiteY89" fmla="*/ 3262683 h 3516844"/>
                <a:gd name="connsiteX90" fmla="*/ 1428689 w 3318614"/>
                <a:gd name="connsiteY90" fmla="*/ 3280100 h 3516844"/>
                <a:gd name="connsiteX91" fmla="*/ 1602860 w 3318614"/>
                <a:gd name="connsiteY91" fmla="*/ 3201723 h 3516844"/>
                <a:gd name="connsiteX92" fmla="*/ 1724780 w 3318614"/>
                <a:gd name="connsiteY92" fmla="*/ 3175597 h 3516844"/>
                <a:gd name="connsiteX93" fmla="*/ 1994746 w 3318614"/>
                <a:gd name="connsiteY93" fmla="*/ 2949174 h 3516844"/>
                <a:gd name="connsiteX94" fmla="*/ 2055706 w 3318614"/>
                <a:gd name="connsiteY94" fmla="*/ 2818546 h 3516844"/>
                <a:gd name="connsiteX95" fmla="*/ 1916369 w 3318614"/>
                <a:gd name="connsiteY95" fmla="*/ 2740168 h 3516844"/>
                <a:gd name="connsiteX96" fmla="*/ 1698655 w 3318614"/>
                <a:gd name="connsiteY96" fmla="*/ 2835963 h 3516844"/>
                <a:gd name="connsiteX97" fmla="*/ 1611569 w 3318614"/>
                <a:gd name="connsiteY97" fmla="*/ 3010134 h 3516844"/>
                <a:gd name="connsiteX98" fmla="*/ 1689946 w 3318614"/>
                <a:gd name="connsiteY98" fmla="*/ 3071094 h 3516844"/>
                <a:gd name="connsiteX99" fmla="*/ 1568026 w 3318614"/>
                <a:gd name="connsiteY99" fmla="*/ 3071094 h 3516844"/>
                <a:gd name="connsiteX100" fmla="*/ 1655112 w 3318614"/>
                <a:gd name="connsiteY100" fmla="*/ 2827254 h 3516844"/>
                <a:gd name="connsiteX101" fmla="*/ 1437398 w 3318614"/>
                <a:gd name="connsiteY101" fmla="*/ 2809837 h 3516844"/>
                <a:gd name="connsiteX102" fmla="*/ 1306769 w 3318614"/>
                <a:gd name="connsiteY102" fmla="*/ 2748877 h 3516844"/>
                <a:gd name="connsiteX103" fmla="*/ 1385146 w 3318614"/>
                <a:gd name="connsiteY103" fmla="*/ 2705334 h 3516844"/>
                <a:gd name="connsiteX104" fmla="*/ 1437398 w 3318614"/>
                <a:gd name="connsiteY104" fmla="*/ 2775003 h 3516844"/>
                <a:gd name="connsiteX105" fmla="*/ 1611569 w 3318614"/>
                <a:gd name="connsiteY105" fmla="*/ 2783711 h 3516844"/>
                <a:gd name="connsiteX106" fmla="*/ 1794449 w 3318614"/>
                <a:gd name="connsiteY106" fmla="*/ 2731460 h 3516844"/>
                <a:gd name="connsiteX107" fmla="*/ 1968620 w 3318614"/>
                <a:gd name="connsiteY107" fmla="*/ 2600831 h 3516844"/>
                <a:gd name="connsiteX108" fmla="*/ 1898952 w 3318614"/>
                <a:gd name="connsiteY108" fmla="*/ 2287323 h 3516844"/>
                <a:gd name="connsiteX109" fmla="*/ 1446106 w 3318614"/>
                <a:gd name="connsiteY109" fmla="*/ 1677723 h 3516844"/>
                <a:gd name="connsiteX110" fmla="*/ 1074097 w 3318614"/>
                <a:gd name="connsiteY110" fmla="*/ 1193603 h 3516844"/>
                <a:gd name="connsiteX111" fmla="*/ 916192 w 3318614"/>
                <a:gd name="connsiteY111" fmla="*/ 1006519 h 3516844"/>
                <a:gd name="connsiteX112" fmla="*/ 644918 w 3318614"/>
                <a:gd name="connsiteY112" fmla="*/ 1041997 h 3516844"/>
                <a:gd name="connsiteX113" fmla="*/ 296575 w 3318614"/>
                <a:gd name="connsiteY113" fmla="*/ 1120374 h 3516844"/>
                <a:gd name="connsiteX114" fmla="*/ 483 w 3318614"/>
                <a:gd name="connsiteY114" fmla="*/ 1102957 h 3516844"/>
                <a:gd name="connsiteX115" fmla="*/ 235615 w 3318614"/>
                <a:gd name="connsiteY115" fmla="*/ 1094248 h 3516844"/>
                <a:gd name="connsiteX116" fmla="*/ 557832 w 3318614"/>
                <a:gd name="connsiteY116" fmla="*/ 1024580 h 3516844"/>
                <a:gd name="connsiteX117" fmla="*/ 688460 w 3318614"/>
                <a:gd name="connsiteY117" fmla="*/ 998454 h 3516844"/>
                <a:gd name="connsiteX118" fmla="*/ 392369 w 3318614"/>
                <a:gd name="connsiteY118" fmla="*/ 885243 h 3516844"/>
                <a:gd name="connsiteX119" fmla="*/ 244323 w 3318614"/>
                <a:gd name="connsiteY119" fmla="*/ 745906 h 3516844"/>
                <a:gd name="connsiteX120" fmla="*/ 165946 w 3318614"/>
                <a:gd name="connsiteY120" fmla="*/ 493357 h 3516844"/>
                <a:gd name="connsiteX121" fmla="*/ 279158 w 3318614"/>
                <a:gd name="connsiteY121" fmla="*/ 676237 h 3516844"/>
                <a:gd name="connsiteX122" fmla="*/ 374952 w 3318614"/>
                <a:gd name="connsiteY122" fmla="*/ 850408 h 3516844"/>
                <a:gd name="connsiteX123" fmla="*/ 679752 w 3318614"/>
                <a:gd name="connsiteY123" fmla="*/ 928786 h 3516844"/>
                <a:gd name="connsiteX124" fmla="*/ 766838 w 3318614"/>
                <a:gd name="connsiteY124" fmla="*/ 867826 h 3516844"/>
                <a:gd name="connsiteX125" fmla="*/ 618792 w 3318614"/>
                <a:gd name="connsiteY125" fmla="*/ 484648 h 3516844"/>
                <a:gd name="connsiteX126" fmla="*/ 507165 w 3318614"/>
                <a:gd name="connsiteY126" fmla="*/ 267590 h 3516844"/>
                <a:gd name="connsiteX127" fmla="*/ 538603 w 3318614"/>
                <a:gd name="connsiteY127" fmla="*/ 29421 h 3516844"/>
                <a:gd name="connsiteX128" fmla="*/ 609600 w 3318614"/>
                <a:gd name="connsiteY128" fmla="*/ 290030 h 3516844"/>
                <a:gd name="connsiteX129" fmla="*/ 771492 w 3318614"/>
                <a:gd name="connsiteY129" fmla="*/ 646063 h 3516844"/>
                <a:gd name="connsiteX130" fmla="*/ 839345 w 3318614"/>
                <a:gd name="connsiteY130" fmla="*/ 1033 h 3516844"/>
                <a:gd name="connsiteX0" fmla="*/ 1225325 w 3318614"/>
                <a:gd name="connsiteY0" fmla="*/ 179756 h 3516644"/>
                <a:gd name="connsiteX1" fmla="*/ 1091879 w 3318614"/>
                <a:gd name="connsiteY1" fmla="*/ 956200 h 3516644"/>
                <a:gd name="connsiteX2" fmla="*/ 1779263 w 3318614"/>
                <a:gd name="connsiteY2" fmla="*/ 2024056 h 3516644"/>
                <a:gd name="connsiteX3" fmla="*/ 2064415 w 3318614"/>
                <a:gd name="connsiteY3" fmla="*/ 2304540 h 3516644"/>
                <a:gd name="connsiteX4" fmla="*/ 2290838 w 3318614"/>
                <a:gd name="connsiteY4" fmla="*/ 2226163 h 3516644"/>
                <a:gd name="connsiteX5" fmla="*/ 2473718 w 3318614"/>
                <a:gd name="connsiteY5" fmla="*/ 2069408 h 3516644"/>
                <a:gd name="connsiteX6" fmla="*/ 2508552 w 3318614"/>
                <a:gd name="connsiteY6" fmla="*/ 1747191 h 3516644"/>
                <a:gd name="connsiteX7" fmla="*/ 2543386 w 3318614"/>
                <a:gd name="connsiteY7" fmla="*/ 2008448 h 3516644"/>
                <a:gd name="connsiteX8" fmla="*/ 2508552 w 3318614"/>
                <a:gd name="connsiteY8" fmla="*/ 2112951 h 3516644"/>
                <a:gd name="connsiteX9" fmla="*/ 2752392 w 3318614"/>
                <a:gd name="connsiteY9" fmla="*/ 1938780 h 3516644"/>
                <a:gd name="connsiteX10" fmla="*/ 2839478 w 3318614"/>
                <a:gd name="connsiteY10" fmla="*/ 1869111 h 3516644"/>
                <a:gd name="connsiteX11" fmla="*/ 2717558 w 3318614"/>
                <a:gd name="connsiteY11" fmla="*/ 2043283 h 3516644"/>
                <a:gd name="connsiteX12" fmla="*/ 2665306 w 3318614"/>
                <a:gd name="connsiteY12" fmla="*/ 2086826 h 3516644"/>
                <a:gd name="connsiteX13" fmla="*/ 2848186 w 3318614"/>
                <a:gd name="connsiteY13" fmla="*/ 2017157 h 3516644"/>
                <a:gd name="connsiteX14" fmla="*/ 2874312 w 3318614"/>
                <a:gd name="connsiteY14" fmla="*/ 1999740 h 3516644"/>
                <a:gd name="connsiteX15" fmla="*/ 2769809 w 3318614"/>
                <a:gd name="connsiteY15" fmla="*/ 2086826 h 3516644"/>
                <a:gd name="connsiteX16" fmla="*/ 2595638 w 3318614"/>
                <a:gd name="connsiteY16" fmla="*/ 2112951 h 3516644"/>
                <a:gd name="connsiteX17" fmla="*/ 2404049 w 3318614"/>
                <a:gd name="connsiteY17" fmla="*/ 2243580 h 3516644"/>
                <a:gd name="connsiteX18" fmla="*/ 2421466 w 3318614"/>
                <a:gd name="connsiteY18" fmla="*/ 2417751 h 3516644"/>
                <a:gd name="connsiteX19" fmla="*/ 2552095 w 3318614"/>
                <a:gd name="connsiteY19" fmla="*/ 2461294 h 3516644"/>
                <a:gd name="connsiteX20" fmla="*/ 2726266 w 3318614"/>
                <a:gd name="connsiteY20" fmla="*/ 2391626 h 3516644"/>
                <a:gd name="connsiteX21" fmla="*/ 2856895 w 3318614"/>
                <a:gd name="connsiteY21" fmla="*/ 2382917 h 3516644"/>
                <a:gd name="connsiteX22" fmla="*/ 2891729 w 3318614"/>
                <a:gd name="connsiteY22" fmla="*/ 2269706 h 3516644"/>
                <a:gd name="connsiteX23" fmla="*/ 2883020 w 3318614"/>
                <a:gd name="connsiteY23" fmla="*/ 2104243 h 3516644"/>
                <a:gd name="connsiteX24" fmla="*/ 3048483 w 3318614"/>
                <a:gd name="connsiteY24" fmla="*/ 2025866 h 3516644"/>
                <a:gd name="connsiteX25" fmla="*/ 2926563 w 3318614"/>
                <a:gd name="connsiteY25" fmla="*/ 2112951 h 3516644"/>
                <a:gd name="connsiteX26" fmla="*/ 2917855 w 3318614"/>
                <a:gd name="connsiteY26" fmla="*/ 2200037 h 3516644"/>
                <a:gd name="connsiteX27" fmla="*/ 2935272 w 3318614"/>
                <a:gd name="connsiteY27" fmla="*/ 2348083 h 3516644"/>
                <a:gd name="connsiteX28" fmla="*/ 2943980 w 3318614"/>
                <a:gd name="connsiteY28" fmla="*/ 2391626 h 3516644"/>
                <a:gd name="connsiteX29" fmla="*/ 3046427 w 3318614"/>
                <a:gd name="connsiteY29" fmla="*/ 2325674 h 3516644"/>
                <a:gd name="connsiteX30" fmla="*/ 3074609 w 3318614"/>
                <a:gd name="connsiteY30" fmla="*/ 2165203 h 3516644"/>
                <a:gd name="connsiteX31" fmla="*/ 3092026 w 3318614"/>
                <a:gd name="connsiteY31" fmla="*/ 2374208 h 3516644"/>
                <a:gd name="connsiteX32" fmla="*/ 3013649 w 3318614"/>
                <a:gd name="connsiteY32" fmla="*/ 2452586 h 3516644"/>
                <a:gd name="connsiteX33" fmla="*/ 2752392 w 3318614"/>
                <a:gd name="connsiteY33" fmla="*/ 2417751 h 3516644"/>
                <a:gd name="connsiteX34" fmla="*/ 2560803 w 3318614"/>
                <a:gd name="connsiteY34" fmla="*/ 2574506 h 3516644"/>
                <a:gd name="connsiteX35" fmla="*/ 2595638 w 3318614"/>
                <a:gd name="connsiteY35" fmla="*/ 2696426 h 3516644"/>
                <a:gd name="connsiteX36" fmla="*/ 2743683 w 3318614"/>
                <a:gd name="connsiteY36" fmla="*/ 2783511 h 3516644"/>
                <a:gd name="connsiteX37" fmla="*/ 2856895 w 3318614"/>
                <a:gd name="connsiteY37" fmla="*/ 2757386 h 3516644"/>
                <a:gd name="connsiteX38" fmla="*/ 3022358 w 3318614"/>
                <a:gd name="connsiteY38" fmla="*/ 2618048 h 3516644"/>
                <a:gd name="connsiteX39" fmla="*/ 3118152 w 3318614"/>
                <a:gd name="connsiteY39" fmla="*/ 2539671 h 3516644"/>
                <a:gd name="connsiteX40" fmla="*/ 3205238 w 3318614"/>
                <a:gd name="connsiteY40" fmla="*/ 2600631 h 3516644"/>
                <a:gd name="connsiteX41" fmla="*/ 3109443 w 3318614"/>
                <a:gd name="connsiteY41" fmla="*/ 2591923 h 3516644"/>
                <a:gd name="connsiteX42" fmla="*/ 3004940 w 3318614"/>
                <a:gd name="connsiteY42" fmla="*/ 2731260 h 3516644"/>
                <a:gd name="connsiteX43" fmla="*/ 3187820 w 3318614"/>
                <a:gd name="connsiteY43" fmla="*/ 2731260 h 3516644"/>
                <a:gd name="connsiteX44" fmla="*/ 3318449 w 3318614"/>
                <a:gd name="connsiteY44" fmla="*/ 2783511 h 3516644"/>
                <a:gd name="connsiteX45" fmla="*/ 3161695 w 3318614"/>
                <a:gd name="connsiteY45" fmla="*/ 2766094 h 3516644"/>
                <a:gd name="connsiteX46" fmla="*/ 2909146 w 3318614"/>
                <a:gd name="connsiteY46" fmla="*/ 2827054 h 3516644"/>
                <a:gd name="connsiteX47" fmla="*/ 2952689 w 3318614"/>
                <a:gd name="connsiteY47" fmla="*/ 2827054 h 3516644"/>
                <a:gd name="connsiteX48" fmla="*/ 3085889 w 3318614"/>
                <a:gd name="connsiteY48" fmla="*/ 2972300 h 3516644"/>
                <a:gd name="connsiteX49" fmla="*/ 3013649 w 3318614"/>
                <a:gd name="connsiteY49" fmla="*/ 3131854 h 3516644"/>
                <a:gd name="connsiteX50" fmla="*/ 2999167 w 3318614"/>
                <a:gd name="connsiteY50" fmla="*/ 2994177 h 3516644"/>
                <a:gd name="connsiteX51" fmla="*/ 2813352 w 3318614"/>
                <a:gd name="connsiteY51" fmla="*/ 2818346 h 3516644"/>
                <a:gd name="connsiteX52" fmla="*/ 2726266 w 3318614"/>
                <a:gd name="connsiteY52" fmla="*/ 2809637 h 3516644"/>
                <a:gd name="connsiteX53" fmla="*/ 2848186 w 3318614"/>
                <a:gd name="connsiteY53" fmla="*/ 3009934 h 3516644"/>
                <a:gd name="connsiteX54" fmla="*/ 2943980 w 3318614"/>
                <a:gd name="connsiteY54" fmla="*/ 3097020 h 3516644"/>
                <a:gd name="connsiteX55" fmla="*/ 2978815 w 3318614"/>
                <a:gd name="connsiteY55" fmla="*/ 3053477 h 3516644"/>
                <a:gd name="connsiteX56" fmla="*/ 2961398 w 3318614"/>
                <a:gd name="connsiteY56" fmla="*/ 3157980 h 3516644"/>
                <a:gd name="connsiteX57" fmla="*/ 2769809 w 3318614"/>
                <a:gd name="connsiteY57" fmla="*/ 3070894 h 3516644"/>
                <a:gd name="connsiteX58" fmla="*/ 2656598 w 3318614"/>
                <a:gd name="connsiteY58" fmla="*/ 2844471 h 3516644"/>
                <a:gd name="connsiteX59" fmla="*/ 2491135 w 3318614"/>
                <a:gd name="connsiteY59" fmla="*/ 2800928 h 3516644"/>
                <a:gd name="connsiteX60" fmla="*/ 2386632 w 3318614"/>
                <a:gd name="connsiteY60" fmla="*/ 2888014 h 3516644"/>
                <a:gd name="connsiteX61" fmla="*/ 2412758 w 3318614"/>
                <a:gd name="connsiteY61" fmla="*/ 3070894 h 3516644"/>
                <a:gd name="connsiteX62" fmla="*/ 2525969 w 3318614"/>
                <a:gd name="connsiteY62" fmla="*/ 3218940 h 3516644"/>
                <a:gd name="connsiteX63" fmla="*/ 2900438 w 3318614"/>
                <a:gd name="connsiteY63" fmla="*/ 3427946 h 3516644"/>
                <a:gd name="connsiteX64" fmla="*/ 2543386 w 3318614"/>
                <a:gd name="connsiteY64" fmla="*/ 3288608 h 3516644"/>
                <a:gd name="connsiteX65" fmla="*/ 2499843 w 3318614"/>
                <a:gd name="connsiteY65" fmla="*/ 3375694 h 3516644"/>
                <a:gd name="connsiteX66" fmla="*/ 2534678 w 3318614"/>
                <a:gd name="connsiteY66" fmla="*/ 3480197 h 3516644"/>
                <a:gd name="connsiteX67" fmla="*/ 2639180 w 3318614"/>
                <a:gd name="connsiteY67" fmla="*/ 3515031 h 3516644"/>
                <a:gd name="connsiteX68" fmla="*/ 2482426 w 3318614"/>
                <a:gd name="connsiteY68" fmla="*/ 3488906 h 3516644"/>
                <a:gd name="connsiteX69" fmla="*/ 2473718 w 3318614"/>
                <a:gd name="connsiteY69" fmla="*/ 3306026 h 3516644"/>
                <a:gd name="connsiteX70" fmla="*/ 2386632 w 3318614"/>
                <a:gd name="connsiteY70" fmla="*/ 3131854 h 3516644"/>
                <a:gd name="connsiteX71" fmla="*/ 2316963 w 3318614"/>
                <a:gd name="connsiteY71" fmla="*/ 3297317 h 3516644"/>
                <a:gd name="connsiteX72" fmla="*/ 2238586 w 3318614"/>
                <a:gd name="connsiteY72" fmla="*/ 3419237 h 3516644"/>
                <a:gd name="connsiteX73" fmla="*/ 2290838 w 3318614"/>
                <a:gd name="connsiteY73" fmla="*/ 3497614 h 3516644"/>
                <a:gd name="connsiteX74" fmla="*/ 2195043 w 3318614"/>
                <a:gd name="connsiteY74" fmla="*/ 3410528 h 3516644"/>
                <a:gd name="connsiteX75" fmla="*/ 2325672 w 3318614"/>
                <a:gd name="connsiteY75" fmla="*/ 3184106 h 3516644"/>
                <a:gd name="connsiteX76" fmla="*/ 2290838 w 3318614"/>
                <a:gd name="connsiteY76" fmla="*/ 2931557 h 3516644"/>
                <a:gd name="connsiteX77" fmla="*/ 2142792 w 3318614"/>
                <a:gd name="connsiteY77" fmla="*/ 2914140 h 3516644"/>
                <a:gd name="connsiteX78" fmla="*/ 1942495 w 3318614"/>
                <a:gd name="connsiteY78" fmla="*/ 3079603 h 3516644"/>
                <a:gd name="connsiteX79" fmla="*/ 1994746 w 3318614"/>
                <a:gd name="connsiteY79" fmla="*/ 3279900 h 3516644"/>
                <a:gd name="connsiteX80" fmla="*/ 2090540 w 3318614"/>
                <a:gd name="connsiteY80" fmla="*/ 3393111 h 3516644"/>
                <a:gd name="connsiteX81" fmla="*/ 2064415 w 3318614"/>
                <a:gd name="connsiteY81" fmla="*/ 3506323 h 3516644"/>
                <a:gd name="connsiteX82" fmla="*/ 2046998 w 3318614"/>
                <a:gd name="connsiteY82" fmla="*/ 3358277 h 3516644"/>
                <a:gd name="connsiteX83" fmla="*/ 1933786 w 3318614"/>
                <a:gd name="connsiteY83" fmla="*/ 3192814 h 3516644"/>
                <a:gd name="connsiteX84" fmla="*/ 1881535 w 3318614"/>
                <a:gd name="connsiteY84" fmla="*/ 3175397 h 3516644"/>
                <a:gd name="connsiteX85" fmla="*/ 1716072 w 3318614"/>
                <a:gd name="connsiteY85" fmla="*/ 3410528 h 3516644"/>
                <a:gd name="connsiteX86" fmla="*/ 1672529 w 3318614"/>
                <a:gd name="connsiteY86" fmla="*/ 3506323 h 3516644"/>
                <a:gd name="connsiteX87" fmla="*/ 1724780 w 3318614"/>
                <a:gd name="connsiteY87" fmla="*/ 3271191 h 3516644"/>
                <a:gd name="connsiteX88" fmla="*/ 1750906 w 3318614"/>
                <a:gd name="connsiteY88" fmla="*/ 3192814 h 3516644"/>
                <a:gd name="connsiteX89" fmla="*/ 1533192 w 3318614"/>
                <a:gd name="connsiteY89" fmla="*/ 3262483 h 3516644"/>
                <a:gd name="connsiteX90" fmla="*/ 1428689 w 3318614"/>
                <a:gd name="connsiteY90" fmla="*/ 3279900 h 3516644"/>
                <a:gd name="connsiteX91" fmla="*/ 1602860 w 3318614"/>
                <a:gd name="connsiteY91" fmla="*/ 3201523 h 3516644"/>
                <a:gd name="connsiteX92" fmla="*/ 1724780 w 3318614"/>
                <a:gd name="connsiteY92" fmla="*/ 3175397 h 3516644"/>
                <a:gd name="connsiteX93" fmla="*/ 1994746 w 3318614"/>
                <a:gd name="connsiteY93" fmla="*/ 2948974 h 3516644"/>
                <a:gd name="connsiteX94" fmla="*/ 2055706 w 3318614"/>
                <a:gd name="connsiteY94" fmla="*/ 2818346 h 3516644"/>
                <a:gd name="connsiteX95" fmla="*/ 1916369 w 3318614"/>
                <a:gd name="connsiteY95" fmla="*/ 2739968 h 3516644"/>
                <a:gd name="connsiteX96" fmla="*/ 1698655 w 3318614"/>
                <a:gd name="connsiteY96" fmla="*/ 2835763 h 3516644"/>
                <a:gd name="connsiteX97" fmla="*/ 1611569 w 3318614"/>
                <a:gd name="connsiteY97" fmla="*/ 3009934 h 3516644"/>
                <a:gd name="connsiteX98" fmla="*/ 1689946 w 3318614"/>
                <a:gd name="connsiteY98" fmla="*/ 3070894 h 3516644"/>
                <a:gd name="connsiteX99" fmla="*/ 1568026 w 3318614"/>
                <a:gd name="connsiteY99" fmla="*/ 3070894 h 3516644"/>
                <a:gd name="connsiteX100" fmla="*/ 1655112 w 3318614"/>
                <a:gd name="connsiteY100" fmla="*/ 2827054 h 3516644"/>
                <a:gd name="connsiteX101" fmla="*/ 1437398 w 3318614"/>
                <a:gd name="connsiteY101" fmla="*/ 2809637 h 3516644"/>
                <a:gd name="connsiteX102" fmla="*/ 1306769 w 3318614"/>
                <a:gd name="connsiteY102" fmla="*/ 2748677 h 3516644"/>
                <a:gd name="connsiteX103" fmla="*/ 1385146 w 3318614"/>
                <a:gd name="connsiteY103" fmla="*/ 2705134 h 3516644"/>
                <a:gd name="connsiteX104" fmla="*/ 1437398 w 3318614"/>
                <a:gd name="connsiteY104" fmla="*/ 2774803 h 3516644"/>
                <a:gd name="connsiteX105" fmla="*/ 1611569 w 3318614"/>
                <a:gd name="connsiteY105" fmla="*/ 2783511 h 3516644"/>
                <a:gd name="connsiteX106" fmla="*/ 1794449 w 3318614"/>
                <a:gd name="connsiteY106" fmla="*/ 2731260 h 3516644"/>
                <a:gd name="connsiteX107" fmla="*/ 1968620 w 3318614"/>
                <a:gd name="connsiteY107" fmla="*/ 2600631 h 3516644"/>
                <a:gd name="connsiteX108" fmla="*/ 1898952 w 3318614"/>
                <a:gd name="connsiteY108" fmla="*/ 2287123 h 3516644"/>
                <a:gd name="connsiteX109" fmla="*/ 1446106 w 3318614"/>
                <a:gd name="connsiteY109" fmla="*/ 1677523 h 3516644"/>
                <a:gd name="connsiteX110" fmla="*/ 1074097 w 3318614"/>
                <a:gd name="connsiteY110" fmla="*/ 1193403 h 3516644"/>
                <a:gd name="connsiteX111" fmla="*/ 916192 w 3318614"/>
                <a:gd name="connsiteY111" fmla="*/ 1006319 h 3516644"/>
                <a:gd name="connsiteX112" fmla="*/ 644918 w 3318614"/>
                <a:gd name="connsiteY112" fmla="*/ 1041797 h 3516644"/>
                <a:gd name="connsiteX113" fmla="*/ 296575 w 3318614"/>
                <a:gd name="connsiteY113" fmla="*/ 1120174 h 3516644"/>
                <a:gd name="connsiteX114" fmla="*/ 483 w 3318614"/>
                <a:gd name="connsiteY114" fmla="*/ 1102757 h 3516644"/>
                <a:gd name="connsiteX115" fmla="*/ 235615 w 3318614"/>
                <a:gd name="connsiteY115" fmla="*/ 1094048 h 3516644"/>
                <a:gd name="connsiteX116" fmla="*/ 557832 w 3318614"/>
                <a:gd name="connsiteY116" fmla="*/ 1024380 h 3516644"/>
                <a:gd name="connsiteX117" fmla="*/ 688460 w 3318614"/>
                <a:gd name="connsiteY117" fmla="*/ 998254 h 3516644"/>
                <a:gd name="connsiteX118" fmla="*/ 392369 w 3318614"/>
                <a:gd name="connsiteY118" fmla="*/ 885043 h 3516644"/>
                <a:gd name="connsiteX119" fmla="*/ 244323 w 3318614"/>
                <a:gd name="connsiteY119" fmla="*/ 745706 h 3516644"/>
                <a:gd name="connsiteX120" fmla="*/ 165946 w 3318614"/>
                <a:gd name="connsiteY120" fmla="*/ 493157 h 3516644"/>
                <a:gd name="connsiteX121" fmla="*/ 279158 w 3318614"/>
                <a:gd name="connsiteY121" fmla="*/ 676037 h 3516644"/>
                <a:gd name="connsiteX122" fmla="*/ 374952 w 3318614"/>
                <a:gd name="connsiteY122" fmla="*/ 850208 h 3516644"/>
                <a:gd name="connsiteX123" fmla="*/ 679752 w 3318614"/>
                <a:gd name="connsiteY123" fmla="*/ 928586 h 3516644"/>
                <a:gd name="connsiteX124" fmla="*/ 766838 w 3318614"/>
                <a:gd name="connsiteY124" fmla="*/ 867626 h 3516644"/>
                <a:gd name="connsiteX125" fmla="*/ 618792 w 3318614"/>
                <a:gd name="connsiteY125" fmla="*/ 484448 h 3516644"/>
                <a:gd name="connsiteX126" fmla="*/ 507165 w 3318614"/>
                <a:gd name="connsiteY126" fmla="*/ 267390 h 3516644"/>
                <a:gd name="connsiteX127" fmla="*/ 538603 w 3318614"/>
                <a:gd name="connsiteY127" fmla="*/ 29221 h 3516644"/>
                <a:gd name="connsiteX128" fmla="*/ 609600 w 3318614"/>
                <a:gd name="connsiteY128" fmla="*/ 289830 h 3516644"/>
                <a:gd name="connsiteX129" fmla="*/ 878364 w 3318614"/>
                <a:gd name="connsiteY129" fmla="*/ 837332 h 3516644"/>
                <a:gd name="connsiteX130" fmla="*/ 839345 w 3318614"/>
                <a:gd name="connsiteY130" fmla="*/ 833 h 3516644"/>
                <a:gd name="connsiteX0" fmla="*/ 1225325 w 3318614"/>
                <a:gd name="connsiteY0" fmla="*/ 178923 h 3515811"/>
                <a:gd name="connsiteX1" fmla="*/ 1091879 w 3318614"/>
                <a:gd name="connsiteY1" fmla="*/ 955367 h 3515811"/>
                <a:gd name="connsiteX2" fmla="*/ 1779263 w 3318614"/>
                <a:gd name="connsiteY2" fmla="*/ 2023223 h 3515811"/>
                <a:gd name="connsiteX3" fmla="*/ 2064415 w 3318614"/>
                <a:gd name="connsiteY3" fmla="*/ 2303707 h 3515811"/>
                <a:gd name="connsiteX4" fmla="*/ 2290838 w 3318614"/>
                <a:gd name="connsiteY4" fmla="*/ 2225330 h 3515811"/>
                <a:gd name="connsiteX5" fmla="*/ 2473718 w 3318614"/>
                <a:gd name="connsiteY5" fmla="*/ 2068575 h 3515811"/>
                <a:gd name="connsiteX6" fmla="*/ 2508552 w 3318614"/>
                <a:gd name="connsiteY6" fmla="*/ 1746358 h 3515811"/>
                <a:gd name="connsiteX7" fmla="*/ 2543386 w 3318614"/>
                <a:gd name="connsiteY7" fmla="*/ 2007615 h 3515811"/>
                <a:gd name="connsiteX8" fmla="*/ 2508552 w 3318614"/>
                <a:gd name="connsiteY8" fmla="*/ 2112118 h 3515811"/>
                <a:gd name="connsiteX9" fmla="*/ 2752392 w 3318614"/>
                <a:gd name="connsiteY9" fmla="*/ 1937947 h 3515811"/>
                <a:gd name="connsiteX10" fmla="*/ 2839478 w 3318614"/>
                <a:gd name="connsiteY10" fmla="*/ 1868278 h 3515811"/>
                <a:gd name="connsiteX11" fmla="*/ 2717558 w 3318614"/>
                <a:gd name="connsiteY11" fmla="*/ 2042450 h 3515811"/>
                <a:gd name="connsiteX12" fmla="*/ 2665306 w 3318614"/>
                <a:gd name="connsiteY12" fmla="*/ 2085993 h 3515811"/>
                <a:gd name="connsiteX13" fmla="*/ 2848186 w 3318614"/>
                <a:gd name="connsiteY13" fmla="*/ 2016324 h 3515811"/>
                <a:gd name="connsiteX14" fmla="*/ 2874312 w 3318614"/>
                <a:gd name="connsiteY14" fmla="*/ 1998907 h 3515811"/>
                <a:gd name="connsiteX15" fmla="*/ 2769809 w 3318614"/>
                <a:gd name="connsiteY15" fmla="*/ 2085993 h 3515811"/>
                <a:gd name="connsiteX16" fmla="*/ 2595638 w 3318614"/>
                <a:gd name="connsiteY16" fmla="*/ 2112118 h 3515811"/>
                <a:gd name="connsiteX17" fmla="*/ 2404049 w 3318614"/>
                <a:gd name="connsiteY17" fmla="*/ 2242747 h 3515811"/>
                <a:gd name="connsiteX18" fmla="*/ 2421466 w 3318614"/>
                <a:gd name="connsiteY18" fmla="*/ 2416918 h 3515811"/>
                <a:gd name="connsiteX19" fmla="*/ 2552095 w 3318614"/>
                <a:gd name="connsiteY19" fmla="*/ 2460461 h 3515811"/>
                <a:gd name="connsiteX20" fmla="*/ 2726266 w 3318614"/>
                <a:gd name="connsiteY20" fmla="*/ 2390793 h 3515811"/>
                <a:gd name="connsiteX21" fmla="*/ 2856895 w 3318614"/>
                <a:gd name="connsiteY21" fmla="*/ 2382084 h 3515811"/>
                <a:gd name="connsiteX22" fmla="*/ 2891729 w 3318614"/>
                <a:gd name="connsiteY22" fmla="*/ 2268873 h 3515811"/>
                <a:gd name="connsiteX23" fmla="*/ 2883020 w 3318614"/>
                <a:gd name="connsiteY23" fmla="*/ 2103410 h 3515811"/>
                <a:gd name="connsiteX24" fmla="*/ 3048483 w 3318614"/>
                <a:gd name="connsiteY24" fmla="*/ 2025033 h 3515811"/>
                <a:gd name="connsiteX25" fmla="*/ 2926563 w 3318614"/>
                <a:gd name="connsiteY25" fmla="*/ 2112118 h 3515811"/>
                <a:gd name="connsiteX26" fmla="*/ 2917855 w 3318614"/>
                <a:gd name="connsiteY26" fmla="*/ 2199204 h 3515811"/>
                <a:gd name="connsiteX27" fmla="*/ 2935272 w 3318614"/>
                <a:gd name="connsiteY27" fmla="*/ 2347250 h 3515811"/>
                <a:gd name="connsiteX28" fmla="*/ 2943980 w 3318614"/>
                <a:gd name="connsiteY28" fmla="*/ 2390793 h 3515811"/>
                <a:gd name="connsiteX29" fmla="*/ 3046427 w 3318614"/>
                <a:gd name="connsiteY29" fmla="*/ 2324841 h 3515811"/>
                <a:gd name="connsiteX30" fmla="*/ 3074609 w 3318614"/>
                <a:gd name="connsiteY30" fmla="*/ 2164370 h 3515811"/>
                <a:gd name="connsiteX31" fmla="*/ 3092026 w 3318614"/>
                <a:gd name="connsiteY31" fmla="*/ 2373375 h 3515811"/>
                <a:gd name="connsiteX32" fmla="*/ 3013649 w 3318614"/>
                <a:gd name="connsiteY32" fmla="*/ 2451753 h 3515811"/>
                <a:gd name="connsiteX33" fmla="*/ 2752392 w 3318614"/>
                <a:gd name="connsiteY33" fmla="*/ 2416918 h 3515811"/>
                <a:gd name="connsiteX34" fmla="*/ 2560803 w 3318614"/>
                <a:gd name="connsiteY34" fmla="*/ 2573673 h 3515811"/>
                <a:gd name="connsiteX35" fmla="*/ 2595638 w 3318614"/>
                <a:gd name="connsiteY35" fmla="*/ 2695593 h 3515811"/>
                <a:gd name="connsiteX36" fmla="*/ 2743683 w 3318614"/>
                <a:gd name="connsiteY36" fmla="*/ 2782678 h 3515811"/>
                <a:gd name="connsiteX37" fmla="*/ 2856895 w 3318614"/>
                <a:gd name="connsiteY37" fmla="*/ 2756553 h 3515811"/>
                <a:gd name="connsiteX38" fmla="*/ 3022358 w 3318614"/>
                <a:gd name="connsiteY38" fmla="*/ 2617215 h 3515811"/>
                <a:gd name="connsiteX39" fmla="*/ 3118152 w 3318614"/>
                <a:gd name="connsiteY39" fmla="*/ 2538838 h 3515811"/>
                <a:gd name="connsiteX40" fmla="*/ 3205238 w 3318614"/>
                <a:gd name="connsiteY40" fmla="*/ 2599798 h 3515811"/>
                <a:gd name="connsiteX41" fmla="*/ 3109443 w 3318614"/>
                <a:gd name="connsiteY41" fmla="*/ 2591090 h 3515811"/>
                <a:gd name="connsiteX42" fmla="*/ 3004940 w 3318614"/>
                <a:gd name="connsiteY42" fmla="*/ 2730427 h 3515811"/>
                <a:gd name="connsiteX43" fmla="*/ 3187820 w 3318614"/>
                <a:gd name="connsiteY43" fmla="*/ 2730427 h 3515811"/>
                <a:gd name="connsiteX44" fmla="*/ 3318449 w 3318614"/>
                <a:gd name="connsiteY44" fmla="*/ 2782678 h 3515811"/>
                <a:gd name="connsiteX45" fmla="*/ 3161695 w 3318614"/>
                <a:gd name="connsiteY45" fmla="*/ 2765261 h 3515811"/>
                <a:gd name="connsiteX46" fmla="*/ 2909146 w 3318614"/>
                <a:gd name="connsiteY46" fmla="*/ 2826221 h 3515811"/>
                <a:gd name="connsiteX47" fmla="*/ 2952689 w 3318614"/>
                <a:gd name="connsiteY47" fmla="*/ 2826221 h 3515811"/>
                <a:gd name="connsiteX48" fmla="*/ 3085889 w 3318614"/>
                <a:gd name="connsiteY48" fmla="*/ 2971467 h 3515811"/>
                <a:gd name="connsiteX49" fmla="*/ 3013649 w 3318614"/>
                <a:gd name="connsiteY49" fmla="*/ 3131021 h 3515811"/>
                <a:gd name="connsiteX50" fmla="*/ 2999167 w 3318614"/>
                <a:gd name="connsiteY50" fmla="*/ 2993344 h 3515811"/>
                <a:gd name="connsiteX51" fmla="*/ 2813352 w 3318614"/>
                <a:gd name="connsiteY51" fmla="*/ 2817513 h 3515811"/>
                <a:gd name="connsiteX52" fmla="*/ 2726266 w 3318614"/>
                <a:gd name="connsiteY52" fmla="*/ 2808804 h 3515811"/>
                <a:gd name="connsiteX53" fmla="*/ 2848186 w 3318614"/>
                <a:gd name="connsiteY53" fmla="*/ 3009101 h 3515811"/>
                <a:gd name="connsiteX54" fmla="*/ 2943980 w 3318614"/>
                <a:gd name="connsiteY54" fmla="*/ 3096187 h 3515811"/>
                <a:gd name="connsiteX55" fmla="*/ 2978815 w 3318614"/>
                <a:gd name="connsiteY55" fmla="*/ 3052644 h 3515811"/>
                <a:gd name="connsiteX56" fmla="*/ 2961398 w 3318614"/>
                <a:gd name="connsiteY56" fmla="*/ 3157147 h 3515811"/>
                <a:gd name="connsiteX57" fmla="*/ 2769809 w 3318614"/>
                <a:gd name="connsiteY57" fmla="*/ 3070061 h 3515811"/>
                <a:gd name="connsiteX58" fmla="*/ 2656598 w 3318614"/>
                <a:gd name="connsiteY58" fmla="*/ 2843638 h 3515811"/>
                <a:gd name="connsiteX59" fmla="*/ 2491135 w 3318614"/>
                <a:gd name="connsiteY59" fmla="*/ 2800095 h 3515811"/>
                <a:gd name="connsiteX60" fmla="*/ 2386632 w 3318614"/>
                <a:gd name="connsiteY60" fmla="*/ 2887181 h 3515811"/>
                <a:gd name="connsiteX61" fmla="*/ 2412758 w 3318614"/>
                <a:gd name="connsiteY61" fmla="*/ 3070061 h 3515811"/>
                <a:gd name="connsiteX62" fmla="*/ 2525969 w 3318614"/>
                <a:gd name="connsiteY62" fmla="*/ 3218107 h 3515811"/>
                <a:gd name="connsiteX63" fmla="*/ 2900438 w 3318614"/>
                <a:gd name="connsiteY63" fmla="*/ 3427113 h 3515811"/>
                <a:gd name="connsiteX64" fmla="*/ 2543386 w 3318614"/>
                <a:gd name="connsiteY64" fmla="*/ 3287775 h 3515811"/>
                <a:gd name="connsiteX65" fmla="*/ 2499843 w 3318614"/>
                <a:gd name="connsiteY65" fmla="*/ 3374861 h 3515811"/>
                <a:gd name="connsiteX66" fmla="*/ 2534678 w 3318614"/>
                <a:gd name="connsiteY66" fmla="*/ 3479364 h 3515811"/>
                <a:gd name="connsiteX67" fmla="*/ 2639180 w 3318614"/>
                <a:gd name="connsiteY67" fmla="*/ 3514198 h 3515811"/>
                <a:gd name="connsiteX68" fmla="*/ 2482426 w 3318614"/>
                <a:gd name="connsiteY68" fmla="*/ 3488073 h 3515811"/>
                <a:gd name="connsiteX69" fmla="*/ 2473718 w 3318614"/>
                <a:gd name="connsiteY69" fmla="*/ 3305193 h 3515811"/>
                <a:gd name="connsiteX70" fmla="*/ 2386632 w 3318614"/>
                <a:gd name="connsiteY70" fmla="*/ 3131021 h 3515811"/>
                <a:gd name="connsiteX71" fmla="*/ 2316963 w 3318614"/>
                <a:gd name="connsiteY71" fmla="*/ 3296484 h 3515811"/>
                <a:gd name="connsiteX72" fmla="*/ 2238586 w 3318614"/>
                <a:gd name="connsiteY72" fmla="*/ 3418404 h 3515811"/>
                <a:gd name="connsiteX73" fmla="*/ 2290838 w 3318614"/>
                <a:gd name="connsiteY73" fmla="*/ 3496781 h 3515811"/>
                <a:gd name="connsiteX74" fmla="*/ 2195043 w 3318614"/>
                <a:gd name="connsiteY74" fmla="*/ 3409695 h 3515811"/>
                <a:gd name="connsiteX75" fmla="*/ 2325672 w 3318614"/>
                <a:gd name="connsiteY75" fmla="*/ 3183273 h 3515811"/>
                <a:gd name="connsiteX76" fmla="*/ 2290838 w 3318614"/>
                <a:gd name="connsiteY76" fmla="*/ 2930724 h 3515811"/>
                <a:gd name="connsiteX77" fmla="*/ 2142792 w 3318614"/>
                <a:gd name="connsiteY77" fmla="*/ 2913307 h 3515811"/>
                <a:gd name="connsiteX78" fmla="*/ 1942495 w 3318614"/>
                <a:gd name="connsiteY78" fmla="*/ 3078770 h 3515811"/>
                <a:gd name="connsiteX79" fmla="*/ 1994746 w 3318614"/>
                <a:gd name="connsiteY79" fmla="*/ 3279067 h 3515811"/>
                <a:gd name="connsiteX80" fmla="*/ 2090540 w 3318614"/>
                <a:gd name="connsiteY80" fmla="*/ 3392278 h 3515811"/>
                <a:gd name="connsiteX81" fmla="*/ 2064415 w 3318614"/>
                <a:gd name="connsiteY81" fmla="*/ 3505490 h 3515811"/>
                <a:gd name="connsiteX82" fmla="*/ 2046998 w 3318614"/>
                <a:gd name="connsiteY82" fmla="*/ 3357444 h 3515811"/>
                <a:gd name="connsiteX83" fmla="*/ 1933786 w 3318614"/>
                <a:gd name="connsiteY83" fmla="*/ 3191981 h 3515811"/>
                <a:gd name="connsiteX84" fmla="*/ 1881535 w 3318614"/>
                <a:gd name="connsiteY84" fmla="*/ 3174564 h 3515811"/>
                <a:gd name="connsiteX85" fmla="*/ 1716072 w 3318614"/>
                <a:gd name="connsiteY85" fmla="*/ 3409695 h 3515811"/>
                <a:gd name="connsiteX86" fmla="*/ 1672529 w 3318614"/>
                <a:gd name="connsiteY86" fmla="*/ 3505490 h 3515811"/>
                <a:gd name="connsiteX87" fmla="*/ 1724780 w 3318614"/>
                <a:gd name="connsiteY87" fmla="*/ 3270358 h 3515811"/>
                <a:gd name="connsiteX88" fmla="*/ 1750906 w 3318614"/>
                <a:gd name="connsiteY88" fmla="*/ 3191981 h 3515811"/>
                <a:gd name="connsiteX89" fmla="*/ 1533192 w 3318614"/>
                <a:gd name="connsiteY89" fmla="*/ 3261650 h 3515811"/>
                <a:gd name="connsiteX90" fmla="*/ 1428689 w 3318614"/>
                <a:gd name="connsiteY90" fmla="*/ 3279067 h 3515811"/>
                <a:gd name="connsiteX91" fmla="*/ 1602860 w 3318614"/>
                <a:gd name="connsiteY91" fmla="*/ 3200690 h 3515811"/>
                <a:gd name="connsiteX92" fmla="*/ 1724780 w 3318614"/>
                <a:gd name="connsiteY92" fmla="*/ 3174564 h 3515811"/>
                <a:gd name="connsiteX93" fmla="*/ 1994746 w 3318614"/>
                <a:gd name="connsiteY93" fmla="*/ 2948141 h 3515811"/>
                <a:gd name="connsiteX94" fmla="*/ 2055706 w 3318614"/>
                <a:gd name="connsiteY94" fmla="*/ 2817513 h 3515811"/>
                <a:gd name="connsiteX95" fmla="*/ 1916369 w 3318614"/>
                <a:gd name="connsiteY95" fmla="*/ 2739135 h 3515811"/>
                <a:gd name="connsiteX96" fmla="*/ 1698655 w 3318614"/>
                <a:gd name="connsiteY96" fmla="*/ 2834930 h 3515811"/>
                <a:gd name="connsiteX97" fmla="*/ 1611569 w 3318614"/>
                <a:gd name="connsiteY97" fmla="*/ 3009101 h 3515811"/>
                <a:gd name="connsiteX98" fmla="*/ 1689946 w 3318614"/>
                <a:gd name="connsiteY98" fmla="*/ 3070061 h 3515811"/>
                <a:gd name="connsiteX99" fmla="*/ 1568026 w 3318614"/>
                <a:gd name="connsiteY99" fmla="*/ 3070061 h 3515811"/>
                <a:gd name="connsiteX100" fmla="*/ 1655112 w 3318614"/>
                <a:gd name="connsiteY100" fmla="*/ 2826221 h 3515811"/>
                <a:gd name="connsiteX101" fmla="*/ 1437398 w 3318614"/>
                <a:gd name="connsiteY101" fmla="*/ 2808804 h 3515811"/>
                <a:gd name="connsiteX102" fmla="*/ 1306769 w 3318614"/>
                <a:gd name="connsiteY102" fmla="*/ 2747844 h 3515811"/>
                <a:gd name="connsiteX103" fmla="*/ 1385146 w 3318614"/>
                <a:gd name="connsiteY103" fmla="*/ 2704301 h 3515811"/>
                <a:gd name="connsiteX104" fmla="*/ 1437398 w 3318614"/>
                <a:gd name="connsiteY104" fmla="*/ 2773970 h 3515811"/>
                <a:gd name="connsiteX105" fmla="*/ 1611569 w 3318614"/>
                <a:gd name="connsiteY105" fmla="*/ 2782678 h 3515811"/>
                <a:gd name="connsiteX106" fmla="*/ 1794449 w 3318614"/>
                <a:gd name="connsiteY106" fmla="*/ 2730427 h 3515811"/>
                <a:gd name="connsiteX107" fmla="*/ 1968620 w 3318614"/>
                <a:gd name="connsiteY107" fmla="*/ 2599798 h 3515811"/>
                <a:gd name="connsiteX108" fmla="*/ 1898952 w 3318614"/>
                <a:gd name="connsiteY108" fmla="*/ 2286290 h 3515811"/>
                <a:gd name="connsiteX109" fmla="*/ 1446106 w 3318614"/>
                <a:gd name="connsiteY109" fmla="*/ 1676690 h 3515811"/>
                <a:gd name="connsiteX110" fmla="*/ 1074097 w 3318614"/>
                <a:gd name="connsiteY110" fmla="*/ 1192570 h 3515811"/>
                <a:gd name="connsiteX111" fmla="*/ 916192 w 3318614"/>
                <a:gd name="connsiteY111" fmla="*/ 1005486 h 3515811"/>
                <a:gd name="connsiteX112" fmla="*/ 644918 w 3318614"/>
                <a:gd name="connsiteY112" fmla="*/ 1040964 h 3515811"/>
                <a:gd name="connsiteX113" fmla="*/ 296575 w 3318614"/>
                <a:gd name="connsiteY113" fmla="*/ 1119341 h 3515811"/>
                <a:gd name="connsiteX114" fmla="*/ 483 w 3318614"/>
                <a:gd name="connsiteY114" fmla="*/ 1101924 h 3515811"/>
                <a:gd name="connsiteX115" fmla="*/ 235615 w 3318614"/>
                <a:gd name="connsiteY115" fmla="*/ 1093215 h 3515811"/>
                <a:gd name="connsiteX116" fmla="*/ 557832 w 3318614"/>
                <a:gd name="connsiteY116" fmla="*/ 1023547 h 3515811"/>
                <a:gd name="connsiteX117" fmla="*/ 688460 w 3318614"/>
                <a:gd name="connsiteY117" fmla="*/ 997421 h 3515811"/>
                <a:gd name="connsiteX118" fmla="*/ 392369 w 3318614"/>
                <a:gd name="connsiteY118" fmla="*/ 884210 h 3515811"/>
                <a:gd name="connsiteX119" fmla="*/ 244323 w 3318614"/>
                <a:gd name="connsiteY119" fmla="*/ 744873 h 3515811"/>
                <a:gd name="connsiteX120" fmla="*/ 165946 w 3318614"/>
                <a:gd name="connsiteY120" fmla="*/ 492324 h 3515811"/>
                <a:gd name="connsiteX121" fmla="*/ 279158 w 3318614"/>
                <a:gd name="connsiteY121" fmla="*/ 675204 h 3515811"/>
                <a:gd name="connsiteX122" fmla="*/ 374952 w 3318614"/>
                <a:gd name="connsiteY122" fmla="*/ 849375 h 3515811"/>
                <a:gd name="connsiteX123" fmla="*/ 679752 w 3318614"/>
                <a:gd name="connsiteY123" fmla="*/ 927753 h 3515811"/>
                <a:gd name="connsiteX124" fmla="*/ 766838 w 3318614"/>
                <a:gd name="connsiteY124" fmla="*/ 866793 h 3515811"/>
                <a:gd name="connsiteX125" fmla="*/ 618792 w 3318614"/>
                <a:gd name="connsiteY125" fmla="*/ 483615 h 3515811"/>
                <a:gd name="connsiteX126" fmla="*/ 507165 w 3318614"/>
                <a:gd name="connsiteY126" fmla="*/ 266557 h 3515811"/>
                <a:gd name="connsiteX127" fmla="*/ 538603 w 3318614"/>
                <a:gd name="connsiteY127" fmla="*/ 28388 h 3515811"/>
                <a:gd name="connsiteX128" fmla="*/ 609600 w 3318614"/>
                <a:gd name="connsiteY128" fmla="*/ 288997 h 3515811"/>
                <a:gd name="connsiteX129" fmla="*/ 878364 w 3318614"/>
                <a:gd name="connsiteY129" fmla="*/ 836499 h 3515811"/>
                <a:gd name="connsiteX130" fmla="*/ 863785 w 3318614"/>
                <a:gd name="connsiteY130" fmla="*/ 298030 h 3515811"/>
                <a:gd name="connsiteX131" fmla="*/ 839345 w 3318614"/>
                <a:gd name="connsiteY131" fmla="*/ 0 h 3515811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863785 w 3318614"/>
                <a:gd name="connsiteY130" fmla="*/ 270713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786330 w 3318614"/>
                <a:gd name="connsiteY130" fmla="*/ 208587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13152 w 3318614"/>
                <a:gd name="connsiteY2" fmla="*/ 834549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159551 w 3318614"/>
                <a:gd name="connsiteY2" fmla="*/ 411013 h 3488494"/>
                <a:gd name="connsiteX3" fmla="*/ 1013152 w 3318614"/>
                <a:gd name="connsiteY3" fmla="*/ 834549 h 3488494"/>
                <a:gd name="connsiteX4" fmla="*/ 1779263 w 3318614"/>
                <a:gd name="connsiteY4" fmla="*/ 1995906 h 3488494"/>
                <a:gd name="connsiteX5" fmla="*/ 2064415 w 3318614"/>
                <a:gd name="connsiteY5" fmla="*/ 2276390 h 3488494"/>
                <a:gd name="connsiteX6" fmla="*/ 2290838 w 3318614"/>
                <a:gd name="connsiteY6" fmla="*/ 2198013 h 3488494"/>
                <a:gd name="connsiteX7" fmla="*/ 2473718 w 3318614"/>
                <a:gd name="connsiteY7" fmla="*/ 2041258 h 3488494"/>
                <a:gd name="connsiteX8" fmla="*/ 2508552 w 3318614"/>
                <a:gd name="connsiteY8" fmla="*/ 1719041 h 3488494"/>
                <a:gd name="connsiteX9" fmla="*/ 2543386 w 3318614"/>
                <a:gd name="connsiteY9" fmla="*/ 1980298 h 3488494"/>
                <a:gd name="connsiteX10" fmla="*/ 2508552 w 3318614"/>
                <a:gd name="connsiteY10" fmla="*/ 2084801 h 3488494"/>
                <a:gd name="connsiteX11" fmla="*/ 2752392 w 3318614"/>
                <a:gd name="connsiteY11" fmla="*/ 1910630 h 3488494"/>
                <a:gd name="connsiteX12" fmla="*/ 2839478 w 3318614"/>
                <a:gd name="connsiteY12" fmla="*/ 1840961 h 3488494"/>
                <a:gd name="connsiteX13" fmla="*/ 2717558 w 3318614"/>
                <a:gd name="connsiteY13" fmla="*/ 2015133 h 3488494"/>
                <a:gd name="connsiteX14" fmla="*/ 2665306 w 3318614"/>
                <a:gd name="connsiteY14" fmla="*/ 2058676 h 3488494"/>
                <a:gd name="connsiteX15" fmla="*/ 2848186 w 3318614"/>
                <a:gd name="connsiteY15" fmla="*/ 1989007 h 3488494"/>
                <a:gd name="connsiteX16" fmla="*/ 2874312 w 3318614"/>
                <a:gd name="connsiteY16" fmla="*/ 1971590 h 3488494"/>
                <a:gd name="connsiteX17" fmla="*/ 2769809 w 3318614"/>
                <a:gd name="connsiteY17" fmla="*/ 2058676 h 3488494"/>
                <a:gd name="connsiteX18" fmla="*/ 2595638 w 3318614"/>
                <a:gd name="connsiteY18" fmla="*/ 2084801 h 3488494"/>
                <a:gd name="connsiteX19" fmla="*/ 2404049 w 3318614"/>
                <a:gd name="connsiteY19" fmla="*/ 2215430 h 3488494"/>
                <a:gd name="connsiteX20" fmla="*/ 2421466 w 3318614"/>
                <a:gd name="connsiteY20" fmla="*/ 2389601 h 3488494"/>
                <a:gd name="connsiteX21" fmla="*/ 2552095 w 3318614"/>
                <a:gd name="connsiteY21" fmla="*/ 2433144 h 3488494"/>
                <a:gd name="connsiteX22" fmla="*/ 2726266 w 3318614"/>
                <a:gd name="connsiteY22" fmla="*/ 2363476 h 3488494"/>
                <a:gd name="connsiteX23" fmla="*/ 2856895 w 3318614"/>
                <a:gd name="connsiteY23" fmla="*/ 2354767 h 3488494"/>
                <a:gd name="connsiteX24" fmla="*/ 2891729 w 3318614"/>
                <a:gd name="connsiteY24" fmla="*/ 2241556 h 3488494"/>
                <a:gd name="connsiteX25" fmla="*/ 2883020 w 3318614"/>
                <a:gd name="connsiteY25" fmla="*/ 2076093 h 3488494"/>
                <a:gd name="connsiteX26" fmla="*/ 3048483 w 3318614"/>
                <a:gd name="connsiteY26" fmla="*/ 1997716 h 3488494"/>
                <a:gd name="connsiteX27" fmla="*/ 2926563 w 3318614"/>
                <a:gd name="connsiteY27" fmla="*/ 2084801 h 3488494"/>
                <a:gd name="connsiteX28" fmla="*/ 2917855 w 3318614"/>
                <a:gd name="connsiteY28" fmla="*/ 2171887 h 3488494"/>
                <a:gd name="connsiteX29" fmla="*/ 2935272 w 3318614"/>
                <a:gd name="connsiteY29" fmla="*/ 2319933 h 3488494"/>
                <a:gd name="connsiteX30" fmla="*/ 2943980 w 3318614"/>
                <a:gd name="connsiteY30" fmla="*/ 2363476 h 3488494"/>
                <a:gd name="connsiteX31" fmla="*/ 3046427 w 3318614"/>
                <a:gd name="connsiteY31" fmla="*/ 2297524 h 3488494"/>
                <a:gd name="connsiteX32" fmla="*/ 3074609 w 3318614"/>
                <a:gd name="connsiteY32" fmla="*/ 2137053 h 3488494"/>
                <a:gd name="connsiteX33" fmla="*/ 3092026 w 3318614"/>
                <a:gd name="connsiteY33" fmla="*/ 2346058 h 3488494"/>
                <a:gd name="connsiteX34" fmla="*/ 3013649 w 3318614"/>
                <a:gd name="connsiteY34" fmla="*/ 2424436 h 3488494"/>
                <a:gd name="connsiteX35" fmla="*/ 2752392 w 3318614"/>
                <a:gd name="connsiteY35" fmla="*/ 2389601 h 3488494"/>
                <a:gd name="connsiteX36" fmla="*/ 2560803 w 3318614"/>
                <a:gd name="connsiteY36" fmla="*/ 2546356 h 3488494"/>
                <a:gd name="connsiteX37" fmla="*/ 2595638 w 3318614"/>
                <a:gd name="connsiteY37" fmla="*/ 2668276 h 3488494"/>
                <a:gd name="connsiteX38" fmla="*/ 2743683 w 3318614"/>
                <a:gd name="connsiteY38" fmla="*/ 2755361 h 3488494"/>
                <a:gd name="connsiteX39" fmla="*/ 2856895 w 3318614"/>
                <a:gd name="connsiteY39" fmla="*/ 2729236 h 3488494"/>
                <a:gd name="connsiteX40" fmla="*/ 3022358 w 3318614"/>
                <a:gd name="connsiteY40" fmla="*/ 2589898 h 3488494"/>
                <a:gd name="connsiteX41" fmla="*/ 3118152 w 3318614"/>
                <a:gd name="connsiteY41" fmla="*/ 2511521 h 3488494"/>
                <a:gd name="connsiteX42" fmla="*/ 3205238 w 3318614"/>
                <a:gd name="connsiteY42" fmla="*/ 2572481 h 3488494"/>
                <a:gd name="connsiteX43" fmla="*/ 3109443 w 3318614"/>
                <a:gd name="connsiteY43" fmla="*/ 2563773 h 3488494"/>
                <a:gd name="connsiteX44" fmla="*/ 3004940 w 3318614"/>
                <a:gd name="connsiteY44" fmla="*/ 2703110 h 3488494"/>
                <a:gd name="connsiteX45" fmla="*/ 3187820 w 3318614"/>
                <a:gd name="connsiteY45" fmla="*/ 2703110 h 3488494"/>
                <a:gd name="connsiteX46" fmla="*/ 3318449 w 3318614"/>
                <a:gd name="connsiteY46" fmla="*/ 2755361 h 3488494"/>
                <a:gd name="connsiteX47" fmla="*/ 3161695 w 3318614"/>
                <a:gd name="connsiteY47" fmla="*/ 2737944 h 3488494"/>
                <a:gd name="connsiteX48" fmla="*/ 2909146 w 3318614"/>
                <a:gd name="connsiteY48" fmla="*/ 2798904 h 3488494"/>
                <a:gd name="connsiteX49" fmla="*/ 2952689 w 3318614"/>
                <a:gd name="connsiteY49" fmla="*/ 2798904 h 3488494"/>
                <a:gd name="connsiteX50" fmla="*/ 3085889 w 3318614"/>
                <a:gd name="connsiteY50" fmla="*/ 2944150 h 3488494"/>
                <a:gd name="connsiteX51" fmla="*/ 3013649 w 3318614"/>
                <a:gd name="connsiteY51" fmla="*/ 3103704 h 3488494"/>
                <a:gd name="connsiteX52" fmla="*/ 2999167 w 3318614"/>
                <a:gd name="connsiteY52" fmla="*/ 2966027 h 3488494"/>
                <a:gd name="connsiteX53" fmla="*/ 2813352 w 3318614"/>
                <a:gd name="connsiteY53" fmla="*/ 2790196 h 3488494"/>
                <a:gd name="connsiteX54" fmla="*/ 2726266 w 3318614"/>
                <a:gd name="connsiteY54" fmla="*/ 2781487 h 3488494"/>
                <a:gd name="connsiteX55" fmla="*/ 2848186 w 3318614"/>
                <a:gd name="connsiteY55" fmla="*/ 2981784 h 3488494"/>
                <a:gd name="connsiteX56" fmla="*/ 2943980 w 3318614"/>
                <a:gd name="connsiteY56" fmla="*/ 3068870 h 3488494"/>
                <a:gd name="connsiteX57" fmla="*/ 2978815 w 3318614"/>
                <a:gd name="connsiteY57" fmla="*/ 3025327 h 3488494"/>
                <a:gd name="connsiteX58" fmla="*/ 2961398 w 3318614"/>
                <a:gd name="connsiteY58" fmla="*/ 3129830 h 3488494"/>
                <a:gd name="connsiteX59" fmla="*/ 2769809 w 3318614"/>
                <a:gd name="connsiteY59" fmla="*/ 3042744 h 3488494"/>
                <a:gd name="connsiteX60" fmla="*/ 2656598 w 3318614"/>
                <a:gd name="connsiteY60" fmla="*/ 2816321 h 3488494"/>
                <a:gd name="connsiteX61" fmla="*/ 2491135 w 3318614"/>
                <a:gd name="connsiteY61" fmla="*/ 2772778 h 3488494"/>
                <a:gd name="connsiteX62" fmla="*/ 2386632 w 3318614"/>
                <a:gd name="connsiteY62" fmla="*/ 2859864 h 3488494"/>
                <a:gd name="connsiteX63" fmla="*/ 2412758 w 3318614"/>
                <a:gd name="connsiteY63" fmla="*/ 3042744 h 3488494"/>
                <a:gd name="connsiteX64" fmla="*/ 2525969 w 3318614"/>
                <a:gd name="connsiteY64" fmla="*/ 3190790 h 3488494"/>
                <a:gd name="connsiteX65" fmla="*/ 2900438 w 3318614"/>
                <a:gd name="connsiteY65" fmla="*/ 3399796 h 3488494"/>
                <a:gd name="connsiteX66" fmla="*/ 2543386 w 3318614"/>
                <a:gd name="connsiteY66" fmla="*/ 3260458 h 3488494"/>
                <a:gd name="connsiteX67" fmla="*/ 2499843 w 3318614"/>
                <a:gd name="connsiteY67" fmla="*/ 3347544 h 3488494"/>
                <a:gd name="connsiteX68" fmla="*/ 2534678 w 3318614"/>
                <a:gd name="connsiteY68" fmla="*/ 3452047 h 3488494"/>
                <a:gd name="connsiteX69" fmla="*/ 2639180 w 3318614"/>
                <a:gd name="connsiteY69" fmla="*/ 3486881 h 3488494"/>
                <a:gd name="connsiteX70" fmla="*/ 2482426 w 3318614"/>
                <a:gd name="connsiteY70" fmla="*/ 3460756 h 3488494"/>
                <a:gd name="connsiteX71" fmla="*/ 2473718 w 3318614"/>
                <a:gd name="connsiteY71" fmla="*/ 3277876 h 3488494"/>
                <a:gd name="connsiteX72" fmla="*/ 2386632 w 3318614"/>
                <a:gd name="connsiteY72" fmla="*/ 3103704 h 3488494"/>
                <a:gd name="connsiteX73" fmla="*/ 2316963 w 3318614"/>
                <a:gd name="connsiteY73" fmla="*/ 3269167 h 3488494"/>
                <a:gd name="connsiteX74" fmla="*/ 2238586 w 3318614"/>
                <a:gd name="connsiteY74" fmla="*/ 3391087 h 3488494"/>
                <a:gd name="connsiteX75" fmla="*/ 2290838 w 3318614"/>
                <a:gd name="connsiteY75" fmla="*/ 3469464 h 3488494"/>
                <a:gd name="connsiteX76" fmla="*/ 2195043 w 3318614"/>
                <a:gd name="connsiteY76" fmla="*/ 3382378 h 3488494"/>
                <a:gd name="connsiteX77" fmla="*/ 2325672 w 3318614"/>
                <a:gd name="connsiteY77" fmla="*/ 3155956 h 3488494"/>
                <a:gd name="connsiteX78" fmla="*/ 2290838 w 3318614"/>
                <a:gd name="connsiteY78" fmla="*/ 2903407 h 3488494"/>
                <a:gd name="connsiteX79" fmla="*/ 2142792 w 3318614"/>
                <a:gd name="connsiteY79" fmla="*/ 2885990 h 3488494"/>
                <a:gd name="connsiteX80" fmla="*/ 1942495 w 3318614"/>
                <a:gd name="connsiteY80" fmla="*/ 3051453 h 3488494"/>
                <a:gd name="connsiteX81" fmla="*/ 1994746 w 3318614"/>
                <a:gd name="connsiteY81" fmla="*/ 3251750 h 3488494"/>
                <a:gd name="connsiteX82" fmla="*/ 2090540 w 3318614"/>
                <a:gd name="connsiteY82" fmla="*/ 3364961 h 3488494"/>
                <a:gd name="connsiteX83" fmla="*/ 2064415 w 3318614"/>
                <a:gd name="connsiteY83" fmla="*/ 3478173 h 3488494"/>
                <a:gd name="connsiteX84" fmla="*/ 2046998 w 3318614"/>
                <a:gd name="connsiteY84" fmla="*/ 3330127 h 3488494"/>
                <a:gd name="connsiteX85" fmla="*/ 1933786 w 3318614"/>
                <a:gd name="connsiteY85" fmla="*/ 3164664 h 3488494"/>
                <a:gd name="connsiteX86" fmla="*/ 1881535 w 3318614"/>
                <a:gd name="connsiteY86" fmla="*/ 3147247 h 3488494"/>
                <a:gd name="connsiteX87" fmla="*/ 1716072 w 3318614"/>
                <a:gd name="connsiteY87" fmla="*/ 3382378 h 3488494"/>
                <a:gd name="connsiteX88" fmla="*/ 1672529 w 3318614"/>
                <a:gd name="connsiteY88" fmla="*/ 3478173 h 3488494"/>
                <a:gd name="connsiteX89" fmla="*/ 1724780 w 3318614"/>
                <a:gd name="connsiteY89" fmla="*/ 3243041 h 3488494"/>
                <a:gd name="connsiteX90" fmla="*/ 1750906 w 3318614"/>
                <a:gd name="connsiteY90" fmla="*/ 3164664 h 3488494"/>
                <a:gd name="connsiteX91" fmla="*/ 1533192 w 3318614"/>
                <a:gd name="connsiteY91" fmla="*/ 3234333 h 3488494"/>
                <a:gd name="connsiteX92" fmla="*/ 1428689 w 3318614"/>
                <a:gd name="connsiteY92" fmla="*/ 3251750 h 3488494"/>
                <a:gd name="connsiteX93" fmla="*/ 1602860 w 3318614"/>
                <a:gd name="connsiteY93" fmla="*/ 3173373 h 3488494"/>
                <a:gd name="connsiteX94" fmla="*/ 1724780 w 3318614"/>
                <a:gd name="connsiteY94" fmla="*/ 3147247 h 3488494"/>
                <a:gd name="connsiteX95" fmla="*/ 1994746 w 3318614"/>
                <a:gd name="connsiteY95" fmla="*/ 2920824 h 3488494"/>
                <a:gd name="connsiteX96" fmla="*/ 2055706 w 3318614"/>
                <a:gd name="connsiteY96" fmla="*/ 2790196 h 3488494"/>
                <a:gd name="connsiteX97" fmla="*/ 1916369 w 3318614"/>
                <a:gd name="connsiteY97" fmla="*/ 2711818 h 3488494"/>
                <a:gd name="connsiteX98" fmla="*/ 1698655 w 3318614"/>
                <a:gd name="connsiteY98" fmla="*/ 2807613 h 3488494"/>
                <a:gd name="connsiteX99" fmla="*/ 1611569 w 3318614"/>
                <a:gd name="connsiteY99" fmla="*/ 2981784 h 3488494"/>
                <a:gd name="connsiteX100" fmla="*/ 1689946 w 3318614"/>
                <a:gd name="connsiteY100" fmla="*/ 3042744 h 3488494"/>
                <a:gd name="connsiteX101" fmla="*/ 1568026 w 3318614"/>
                <a:gd name="connsiteY101" fmla="*/ 3042744 h 3488494"/>
                <a:gd name="connsiteX102" fmla="*/ 1655112 w 3318614"/>
                <a:gd name="connsiteY102" fmla="*/ 2798904 h 3488494"/>
                <a:gd name="connsiteX103" fmla="*/ 1437398 w 3318614"/>
                <a:gd name="connsiteY103" fmla="*/ 2781487 h 3488494"/>
                <a:gd name="connsiteX104" fmla="*/ 1306769 w 3318614"/>
                <a:gd name="connsiteY104" fmla="*/ 2720527 h 3488494"/>
                <a:gd name="connsiteX105" fmla="*/ 1385146 w 3318614"/>
                <a:gd name="connsiteY105" fmla="*/ 2676984 h 3488494"/>
                <a:gd name="connsiteX106" fmla="*/ 1437398 w 3318614"/>
                <a:gd name="connsiteY106" fmla="*/ 2746653 h 3488494"/>
                <a:gd name="connsiteX107" fmla="*/ 1611569 w 3318614"/>
                <a:gd name="connsiteY107" fmla="*/ 2755361 h 3488494"/>
                <a:gd name="connsiteX108" fmla="*/ 1794449 w 3318614"/>
                <a:gd name="connsiteY108" fmla="*/ 2703110 h 3488494"/>
                <a:gd name="connsiteX109" fmla="*/ 1968620 w 3318614"/>
                <a:gd name="connsiteY109" fmla="*/ 2572481 h 3488494"/>
                <a:gd name="connsiteX110" fmla="*/ 1898952 w 3318614"/>
                <a:gd name="connsiteY110" fmla="*/ 2258973 h 3488494"/>
                <a:gd name="connsiteX111" fmla="*/ 1446106 w 3318614"/>
                <a:gd name="connsiteY111" fmla="*/ 1649373 h 3488494"/>
                <a:gd name="connsiteX112" fmla="*/ 1074097 w 3318614"/>
                <a:gd name="connsiteY112" fmla="*/ 1165253 h 3488494"/>
                <a:gd name="connsiteX113" fmla="*/ 916192 w 3318614"/>
                <a:gd name="connsiteY113" fmla="*/ 978169 h 3488494"/>
                <a:gd name="connsiteX114" fmla="*/ 644918 w 3318614"/>
                <a:gd name="connsiteY114" fmla="*/ 1013647 h 3488494"/>
                <a:gd name="connsiteX115" fmla="*/ 296575 w 3318614"/>
                <a:gd name="connsiteY115" fmla="*/ 1092024 h 3488494"/>
                <a:gd name="connsiteX116" fmla="*/ 483 w 3318614"/>
                <a:gd name="connsiteY116" fmla="*/ 1074607 h 3488494"/>
                <a:gd name="connsiteX117" fmla="*/ 235615 w 3318614"/>
                <a:gd name="connsiteY117" fmla="*/ 1065898 h 3488494"/>
                <a:gd name="connsiteX118" fmla="*/ 557832 w 3318614"/>
                <a:gd name="connsiteY118" fmla="*/ 996230 h 3488494"/>
                <a:gd name="connsiteX119" fmla="*/ 688460 w 3318614"/>
                <a:gd name="connsiteY119" fmla="*/ 970104 h 3488494"/>
                <a:gd name="connsiteX120" fmla="*/ 392369 w 3318614"/>
                <a:gd name="connsiteY120" fmla="*/ 856893 h 3488494"/>
                <a:gd name="connsiteX121" fmla="*/ 244323 w 3318614"/>
                <a:gd name="connsiteY121" fmla="*/ 717556 h 3488494"/>
                <a:gd name="connsiteX122" fmla="*/ 165946 w 3318614"/>
                <a:gd name="connsiteY122" fmla="*/ 465007 h 3488494"/>
                <a:gd name="connsiteX123" fmla="*/ 279158 w 3318614"/>
                <a:gd name="connsiteY123" fmla="*/ 647887 h 3488494"/>
                <a:gd name="connsiteX124" fmla="*/ 374952 w 3318614"/>
                <a:gd name="connsiteY124" fmla="*/ 822058 h 3488494"/>
                <a:gd name="connsiteX125" fmla="*/ 679752 w 3318614"/>
                <a:gd name="connsiteY125" fmla="*/ 900436 h 3488494"/>
                <a:gd name="connsiteX126" fmla="*/ 766838 w 3318614"/>
                <a:gd name="connsiteY126" fmla="*/ 839476 h 3488494"/>
                <a:gd name="connsiteX127" fmla="*/ 618792 w 3318614"/>
                <a:gd name="connsiteY127" fmla="*/ 456298 h 3488494"/>
                <a:gd name="connsiteX128" fmla="*/ 507165 w 3318614"/>
                <a:gd name="connsiteY128" fmla="*/ 239240 h 3488494"/>
                <a:gd name="connsiteX129" fmla="*/ 538603 w 3318614"/>
                <a:gd name="connsiteY129" fmla="*/ 1071 h 3488494"/>
                <a:gd name="connsiteX130" fmla="*/ 609600 w 3318614"/>
                <a:gd name="connsiteY130" fmla="*/ 261680 h 3488494"/>
                <a:gd name="connsiteX131" fmla="*/ 878364 w 3318614"/>
                <a:gd name="connsiteY131" fmla="*/ 809182 h 3488494"/>
                <a:gd name="connsiteX132" fmla="*/ 786330 w 3318614"/>
                <a:gd name="connsiteY132" fmla="*/ 208587 h 3488494"/>
                <a:gd name="connsiteX133" fmla="*/ 932813 w 3318614"/>
                <a:gd name="connsiteY133" fmla="*/ 12405 h 3488494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59551 w 3318614"/>
                <a:gd name="connsiteY2" fmla="*/ 47529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942214 w 3318614"/>
                <a:gd name="connsiteY0" fmla="*/ 614286 h 3540840"/>
                <a:gd name="connsiteX1" fmla="*/ 1317819 w 3318614"/>
                <a:gd name="connsiteY1" fmla="*/ 14575 h 3540840"/>
                <a:gd name="connsiteX2" fmla="*/ 1198621 w 3318614"/>
                <a:gd name="connsiteY2" fmla="*/ 413429 h 3540840"/>
                <a:gd name="connsiteX3" fmla="*/ 1013152 w 3318614"/>
                <a:gd name="connsiteY3" fmla="*/ 886895 h 3540840"/>
                <a:gd name="connsiteX4" fmla="*/ 1779263 w 3318614"/>
                <a:gd name="connsiteY4" fmla="*/ 2048252 h 3540840"/>
                <a:gd name="connsiteX5" fmla="*/ 2064415 w 3318614"/>
                <a:gd name="connsiteY5" fmla="*/ 2328736 h 3540840"/>
                <a:gd name="connsiteX6" fmla="*/ 2290838 w 3318614"/>
                <a:gd name="connsiteY6" fmla="*/ 2250359 h 3540840"/>
                <a:gd name="connsiteX7" fmla="*/ 2473718 w 3318614"/>
                <a:gd name="connsiteY7" fmla="*/ 2093604 h 3540840"/>
                <a:gd name="connsiteX8" fmla="*/ 2508552 w 3318614"/>
                <a:gd name="connsiteY8" fmla="*/ 1771387 h 3540840"/>
                <a:gd name="connsiteX9" fmla="*/ 2543386 w 3318614"/>
                <a:gd name="connsiteY9" fmla="*/ 2032644 h 3540840"/>
                <a:gd name="connsiteX10" fmla="*/ 2508552 w 3318614"/>
                <a:gd name="connsiteY10" fmla="*/ 2137147 h 3540840"/>
                <a:gd name="connsiteX11" fmla="*/ 2752392 w 3318614"/>
                <a:gd name="connsiteY11" fmla="*/ 1962976 h 3540840"/>
                <a:gd name="connsiteX12" fmla="*/ 2839478 w 3318614"/>
                <a:gd name="connsiteY12" fmla="*/ 1893307 h 3540840"/>
                <a:gd name="connsiteX13" fmla="*/ 2717558 w 3318614"/>
                <a:gd name="connsiteY13" fmla="*/ 2067479 h 3540840"/>
                <a:gd name="connsiteX14" fmla="*/ 2665306 w 3318614"/>
                <a:gd name="connsiteY14" fmla="*/ 2111022 h 3540840"/>
                <a:gd name="connsiteX15" fmla="*/ 2848186 w 3318614"/>
                <a:gd name="connsiteY15" fmla="*/ 2041353 h 3540840"/>
                <a:gd name="connsiteX16" fmla="*/ 2874312 w 3318614"/>
                <a:gd name="connsiteY16" fmla="*/ 2023936 h 3540840"/>
                <a:gd name="connsiteX17" fmla="*/ 2769809 w 3318614"/>
                <a:gd name="connsiteY17" fmla="*/ 2111022 h 3540840"/>
                <a:gd name="connsiteX18" fmla="*/ 2595638 w 3318614"/>
                <a:gd name="connsiteY18" fmla="*/ 2137147 h 3540840"/>
                <a:gd name="connsiteX19" fmla="*/ 2404049 w 3318614"/>
                <a:gd name="connsiteY19" fmla="*/ 2267776 h 3540840"/>
                <a:gd name="connsiteX20" fmla="*/ 2421466 w 3318614"/>
                <a:gd name="connsiteY20" fmla="*/ 2441947 h 3540840"/>
                <a:gd name="connsiteX21" fmla="*/ 2552095 w 3318614"/>
                <a:gd name="connsiteY21" fmla="*/ 2485490 h 3540840"/>
                <a:gd name="connsiteX22" fmla="*/ 2726266 w 3318614"/>
                <a:gd name="connsiteY22" fmla="*/ 2415822 h 3540840"/>
                <a:gd name="connsiteX23" fmla="*/ 2856895 w 3318614"/>
                <a:gd name="connsiteY23" fmla="*/ 2407113 h 3540840"/>
                <a:gd name="connsiteX24" fmla="*/ 2891729 w 3318614"/>
                <a:gd name="connsiteY24" fmla="*/ 2293902 h 3540840"/>
                <a:gd name="connsiteX25" fmla="*/ 2883020 w 3318614"/>
                <a:gd name="connsiteY25" fmla="*/ 2128439 h 3540840"/>
                <a:gd name="connsiteX26" fmla="*/ 3048483 w 3318614"/>
                <a:gd name="connsiteY26" fmla="*/ 2050062 h 3540840"/>
                <a:gd name="connsiteX27" fmla="*/ 2926563 w 3318614"/>
                <a:gd name="connsiteY27" fmla="*/ 2137147 h 3540840"/>
                <a:gd name="connsiteX28" fmla="*/ 2917855 w 3318614"/>
                <a:gd name="connsiteY28" fmla="*/ 2224233 h 3540840"/>
                <a:gd name="connsiteX29" fmla="*/ 2935272 w 3318614"/>
                <a:gd name="connsiteY29" fmla="*/ 2372279 h 3540840"/>
                <a:gd name="connsiteX30" fmla="*/ 2943980 w 3318614"/>
                <a:gd name="connsiteY30" fmla="*/ 2415822 h 3540840"/>
                <a:gd name="connsiteX31" fmla="*/ 3046427 w 3318614"/>
                <a:gd name="connsiteY31" fmla="*/ 2349870 h 3540840"/>
                <a:gd name="connsiteX32" fmla="*/ 3074609 w 3318614"/>
                <a:gd name="connsiteY32" fmla="*/ 2189399 h 3540840"/>
                <a:gd name="connsiteX33" fmla="*/ 3092026 w 3318614"/>
                <a:gd name="connsiteY33" fmla="*/ 2398404 h 3540840"/>
                <a:gd name="connsiteX34" fmla="*/ 3013649 w 3318614"/>
                <a:gd name="connsiteY34" fmla="*/ 2476782 h 3540840"/>
                <a:gd name="connsiteX35" fmla="*/ 2752392 w 3318614"/>
                <a:gd name="connsiteY35" fmla="*/ 2441947 h 3540840"/>
                <a:gd name="connsiteX36" fmla="*/ 2560803 w 3318614"/>
                <a:gd name="connsiteY36" fmla="*/ 2598702 h 3540840"/>
                <a:gd name="connsiteX37" fmla="*/ 2595638 w 3318614"/>
                <a:gd name="connsiteY37" fmla="*/ 2720622 h 3540840"/>
                <a:gd name="connsiteX38" fmla="*/ 2743683 w 3318614"/>
                <a:gd name="connsiteY38" fmla="*/ 2807707 h 3540840"/>
                <a:gd name="connsiteX39" fmla="*/ 2856895 w 3318614"/>
                <a:gd name="connsiteY39" fmla="*/ 2781582 h 3540840"/>
                <a:gd name="connsiteX40" fmla="*/ 3022358 w 3318614"/>
                <a:gd name="connsiteY40" fmla="*/ 2642244 h 3540840"/>
                <a:gd name="connsiteX41" fmla="*/ 3118152 w 3318614"/>
                <a:gd name="connsiteY41" fmla="*/ 2563867 h 3540840"/>
                <a:gd name="connsiteX42" fmla="*/ 3205238 w 3318614"/>
                <a:gd name="connsiteY42" fmla="*/ 2624827 h 3540840"/>
                <a:gd name="connsiteX43" fmla="*/ 3109443 w 3318614"/>
                <a:gd name="connsiteY43" fmla="*/ 2616119 h 3540840"/>
                <a:gd name="connsiteX44" fmla="*/ 3004940 w 3318614"/>
                <a:gd name="connsiteY44" fmla="*/ 2755456 h 3540840"/>
                <a:gd name="connsiteX45" fmla="*/ 3187820 w 3318614"/>
                <a:gd name="connsiteY45" fmla="*/ 2755456 h 3540840"/>
                <a:gd name="connsiteX46" fmla="*/ 3318449 w 3318614"/>
                <a:gd name="connsiteY46" fmla="*/ 2807707 h 3540840"/>
                <a:gd name="connsiteX47" fmla="*/ 3161695 w 3318614"/>
                <a:gd name="connsiteY47" fmla="*/ 2790290 h 3540840"/>
                <a:gd name="connsiteX48" fmla="*/ 2909146 w 3318614"/>
                <a:gd name="connsiteY48" fmla="*/ 2851250 h 3540840"/>
                <a:gd name="connsiteX49" fmla="*/ 2952689 w 3318614"/>
                <a:gd name="connsiteY49" fmla="*/ 2851250 h 3540840"/>
                <a:gd name="connsiteX50" fmla="*/ 3085889 w 3318614"/>
                <a:gd name="connsiteY50" fmla="*/ 2996496 h 3540840"/>
                <a:gd name="connsiteX51" fmla="*/ 3013649 w 3318614"/>
                <a:gd name="connsiteY51" fmla="*/ 3156050 h 3540840"/>
                <a:gd name="connsiteX52" fmla="*/ 2999167 w 3318614"/>
                <a:gd name="connsiteY52" fmla="*/ 3018373 h 3540840"/>
                <a:gd name="connsiteX53" fmla="*/ 2813352 w 3318614"/>
                <a:gd name="connsiteY53" fmla="*/ 2842542 h 3540840"/>
                <a:gd name="connsiteX54" fmla="*/ 2726266 w 3318614"/>
                <a:gd name="connsiteY54" fmla="*/ 2833833 h 3540840"/>
                <a:gd name="connsiteX55" fmla="*/ 2848186 w 3318614"/>
                <a:gd name="connsiteY55" fmla="*/ 3034130 h 3540840"/>
                <a:gd name="connsiteX56" fmla="*/ 2943980 w 3318614"/>
                <a:gd name="connsiteY56" fmla="*/ 3121216 h 3540840"/>
                <a:gd name="connsiteX57" fmla="*/ 2978815 w 3318614"/>
                <a:gd name="connsiteY57" fmla="*/ 3077673 h 3540840"/>
                <a:gd name="connsiteX58" fmla="*/ 2961398 w 3318614"/>
                <a:gd name="connsiteY58" fmla="*/ 3182176 h 3540840"/>
                <a:gd name="connsiteX59" fmla="*/ 2769809 w 3318614"/>
                <a:gd name="connsiteY59" fmla="*/ 3095090 h 3540840"/>
                <a:gd name="connsiteX60" fmla="*/ 2656598 w 3318614"/>
                <a:gd name="connsiteY60" fmla="*/ 2868667 h 3540840"/>
                <a:gd name="connsiteX61" fmla="*/ 2491135 w 3318614"/>
                <a:gd name="connsiteY61" fmla="*/ 2825124 h 3540840"/>
                <a:gd name="connsiteX62" fmla="*/ 2386632 w 3318614"/>
                <a:gd name="connsiteY62" fmla="*/ 2912210 h 3540840"/>
                <a:gd name="connsiteX63" fmla="*/ 2412758 w 3318614"/>
                <a:gd name="connsiteY63" fmla="*/ 3095090 h 3540840"/>
                <a:gd name="connsiteX64" fmla="*/ 2525969 w 3318614"/>
                <a:gd name="connsiteY64" fmla="*/ 3243136 h 3540840"/>
                <a:gd name="connsiteX65" fmla="*/ 2900438 w 3318614"/>
                <a:gd name="connsiteY65" fmla="*/ 3452142 h 3540840"/>
                <a:gd name="connsiteX66" fmla="*/ 2543386 w 3318614"/>
                <a:gd name="connsiteY66" fmla="*/ 3312804 h 3540840"/>
                <a:gd name="connsiteX67" fmla="*/ 2499843 w 3318614"/>
                <a:gd name="connsiteY67" fmla="*/ 3399890 h 3540840"/>
                <a:gd name="connsiteX68" fmla="*/ 2534678 w 3318614"/>
                <a:gd name="connsiteY68" fmla="*/ 3504393 h 3540840"/>
                <a:gd name="connsiteX69" fmla="*/ 2639180 w 3318614"/>
                <a:gd name="connsiteY69" fmla="*/ 3539227 h 3540840"/>
                <a:gd name="connsiteX70" fmla="*/ 2482426 w 3318614"/>
                <a:gd name="connsiteY70" fmla="*/ 3513102 h 3540840"/>
                <a:gd name="connsiteX71" fmla="*/ 2473718 w 3318614"/>
                <a:gd name="connsiteY71" fmla="*/ 3330222 h 3540840"/>
                <a:gd name="connsiteX72" fmla="*/ 2386632 w 3318614"/>
                <a:gd name="connsiteY72" fmla="*/ 3156050 h 3540840"/>
                <a:gd name="connsiteX73" fmla="*/ 2316963 w 3318614"/>
                <a:gd name="connsiteY73" fmla="*/ 3321513 h 3540840"/>
                <a:gd name="connsiteX74" fmla="*/ 2238586 w 3318614"/>
                <a:gd name="connsiteY74" fmla="*/ 3443433 h 3540840"/>
                <a:gd name="connsiteX75" fmla="*/ 2290838 w 3318614"/>
                <a:gd name="connsiteY75" fmla="*/ 3521810 h 3540840"/>
                <a:gd name="connsiteX76" fmla="*/ 2195043 w 3318614"/>
                <a:gd name="connsiteY76" fmla="*/ 3434724 h 3540840"/>
                <a:gd name="connsiteX77" fmla="*/ 2325672 w 3318614"/>
                <a:gd name="connsiteY77" fmla="*/ 3208302 h 3540840"/>
                <a:gd name="connsiteX78" fmla="*/ 2290838 w 3318614"/>
                <a:gd name="connsiteY78" fmla="*/ 2955753 h 3540840"/>
                <a:gd name="connsiteX79" fmla="*/ 2142792 w 3318614"/>
                <a:gd name="connsiteY79" fmla="*/ 2938336 h 3540840"/>
                <a:gd name="connsiteX80" fmla="*/ 1942495 w 3318614"/>
                <a:gd name="connsiteY80" fmla="*/ 3103799 h 3540840"/>
                <a:gd name="connsiteX81" fmla="*/ 1994746 w 3318614"/>
                <a:gd name="connsiteY81" fmla="*/ 3304096 h 3540840"/>
                <a:gd name="connsiteX82" fmla="*/ 2090540 w 3318614"/>
                <a:gd name="connsiteY82" fmla="*/ 3417307 h 3540840"/>
                <a:gd name="connsiteX83" fmla="*/ 2064415 w 3318614"/>
                <a:gd name="connsiteY83" fmla="*/ 3530519 h 3540840"/>
                <a:gd name="connsiteX84" fmla="*/ 2046998 w 3318614"/>
                <a:gd name="connsiteY84" fmla="*/ 3382473 h 3540840"/>
                <a:gd name="connsiteX85" fmla="*/ 1933786 w 3318614"/>
                <a:gd name="connsiteY85" fmla="*/ 3217010 h 3540840"/>
                <a:gd name="connsiteX86" fmla="*/ 1881535 w 3318614"/>
                <a:gd name="connsiteY86" fmla="*/ 3199593 h 3540840"/>
                <a:gd name="connsiteX87" fmla="*/ 1716072 w 3318614"/>
                <a:gd name="connsiteY87" fmla="*/ 3434724 h 3540840"/>
                <a:gd name="connsiteX88" fmla="*/ 1672529 w 3318614"/>
                <a:gd name="connsiteY88" fmla="*/ 3530519 h 3540840"/>
                <a:gd name="connsiteX89" fmla="*/ 1724780 w 3318614"/>
                <a:gd name="connsiteY89" fmla="*/ 3295387 h 3540840"/>
                <a:gd name="connsiteX90" fmla="*/ 1750906 w 3318614"/>
                <a:gd name="connsiteY90" fmla="*/ 3217010 h 3540840"/>
                <a:gd name="connsiteX91" fmla="*/ 1533192 w 3318614"/>
                <a:gd name="connsiteY91" fmla="*/ 3286679 h 3540840"/>
                <a:gd name="connsiteX92" fmla="*/ 1428689 w 3318614"/>
                <a:gd name="connsiteY92" fmla="*/ 3304096 h 3540840"/>
                <a:gd name="connsiteX93" fmla="*/ 1602860 w 3318614"/>
                <a:gd name="connsiteY93" fmla="*/ 3225719 h 3540840"/>
                <a:gd name="connsiteX94" fmla="*/ 1724780 w 3318614"/>
                <a:gd name="connsiteY94" fmla="*/ 3199593 h 3540840"/>
                <a:gd name="connsiteX95" fmla="*/ 1994746 w 3318614"/>
                <a:gd name="connsiteY95" fmla="*/ 2973170 h 3540840"/>
                <a:gd name="connsiteX96" fmla="*/ 2055706 w 3318614"/>
                <a:gd name="connsiteY96" fmla="*/ 2842542 h 3540840"/>
                <a:gd name="connsiteX97" fmla="*/ 1916369 w 3318614"/>
                <a:gd name="connsiteY97" fmla="*/ 2764164 h 3540840"/>
                <a:gd name="connsiteX98" fmla="*/ 1698655 w 3318614"/>
                <a:gd name="connsiteY98" fmla="*/ 2859959 h 3540840"/>
                <a:gd name="connsiteX99" fmla="*/ 1611569 w 3318614"/>
                <a:gd name="connsiteY99" fmla="*/ 3034130 h 3540840"/>
                <a:gd name="connsiteX100" fmla="*/ 1689946 w 3318614"/>
                <a:gd name="connsiteY100" fmla="*/ 3095090 h 3540840"/>
                <a:gd name="connsiteX101" fmla="*/ 1568026 w 3318614"/>
                <a:gd name="connsiteY101" fmla="*/ 3095090 h 3540840"/>
                <a:gd name="connsiteX102" fmla="*/ 1655112 w 3318614"/>
                <a:gd name="connsiteY102" fmla="*/ 2851250 h 3540840"/>
                <a:gd name="connsiteX103" fmla="*/ 1437398 w 3318614"/>
                <a:gd name="connsiteY103" fmla="*/ 2833833 h 3540840"/>
                <a:gd name="connsiteX104" fmla="*/ 1306769 w 3318614"/>
                <a:gd name="connsiteY104" fmla="*/ 2772873 h 3540840"/>
                <a:gd name="connsiteX105" fmla="*/ 1385146 w 3318614"/>
                <a:gd name="connsiteY105" fmla="*/ 2729330 h 3540840"/>
                <a:gd name="connsiteX106" fmla="*/ 1437398 w 3318614"/>
                <a:gd name="connsiteY106" fmla="*/ 2798999 h 3540840"/>
                <a:gd name="connsiteX107" fmla="*/ 1611569 w 3318614"/>
                <a:gd name="connsiteY107" fmla="*/ 2807707 h 3540840"/>
                <a:gd name="connsiteX108" fmla="*/ 1794449 w 3318614"/>
                <a:gd name="connsiteY108" fmla="*/ 2755456 h 3540840"/>
                <a:gd name="connsiteX109" fmla="*/ 1968620 w 3318614"/>
                <a:gd name="connsiteY109" fmla="*/ 2624827 h 3540840"/>
                <a:gd name="connsiteX110" fmla="*/ 1898952 w 3318614"/>
                <a:gd name="connsiteY110" fmla="*/ 2311319 h 3540840"/>
                <a:gd name="connsiteX111" fmla="*/ 1446106 w 3318614"/>
                <a:gd name="connsiteY111" fmla="*/ 1701719 h 3540840"/>
                <a:gd name="connsiteX112" fmla="*/ 1074097 w 3318614"/>
                <a:gd name="connsiteY112" fmla="*/ 1217599 h 3540840"/>
                <a:gd name="connsiteX113" fmla="*/ 916192 w 3318614"/>
                <a:gd name="connsiteY113" fmla="*/ 1030515 h 3540840"/>
                <a:gd name="connsiteX114" fmla="*/ 644918 w 3318614"/>
                <a:gd name="connsiteY114" fmla="*/ 1065993 h 3540840"/>
                <a:gd name="connsiteX115" fmla="*/ 296575 w 3318614"/>
                <a:gd name="connsiteY115" fmla="*/ 1144370 h 3540840"/>
                <a:gd name="connsiteX116" fmla="*/ 483 w 3318614"/>
                <a:gd name="connsiteY116" fmla="*/ 1126953 h 3540840"/>
                <a:gd name="connsiteX117" fmla="*/ 235615 w 3318614"/>
                <a:gd name="connsiteY117" fmla="*/ 1118244 h 3540840"/>
                <a:gd name="connsiteX118" fmla="*/ 557832 w 3318614"/>
                <a:gd name="connsiteY118" fmla="*/ 1048576 h 3540840"/>
                <a:gd name="connsiteX119" fmla="*/ 688460 w 3318614"/>
                <a:gd name="connsiteY119" fmla="*/ 1022450 h 3540840"/>
                <a:gd name="connsiteX120" fmla="*/ 392369 w 3318614"/>
                <a:gd name="connsiteY120" fmla="*/ 909239 h 3540840"/>
                <a:gd name="connsiteX121" fmla="*/ 244323 w 3318614"/>
                <a:gd name="connsiteY121" fmla="*/ 769902 h 3540840"/>
                <a:gd name="connsiteX122" fmla="*/ 165946 w 3318614"/>
                <a:gd name="connsiteY122" fmla="*/ 517353 h 3540840"/>
                <a:gd name="connsiteX123" fmla="*/ 279158 w 3318614"/>
                <a:gd name="connsiteY123" fmla="*/ 700233 h 3540840"/>
                <a:gd name="connsiteX124" fmla="*/ 374952 w 3318614"/>
                <a:gd name="connsiteY124" fmla="*/ 874404 h 3540840"/>
                <a:gd name="connsiteX125" fmla="*/ 679752 w 3318614"/>
                <a:gd name="connsiteY125" fmla="*/ 952782 h 3540840"/>
                <a:gd name="connsiteX126" fmla="*/ 766838 w 3318614"/>
                <a:gd name="connsiteY126" fmla="*/ 891822 h 3540840"/>
                <a:gd name="connsiteX127" fmla="*/ 618792 w 3318614"/>
                <a:gd name="connsiteY127" fmla="*/ 508644 h 3540840"/>
                <a:gd name="connsiteX128" fmla="*/ 507165 w 3318614"/>
                <a:gd name="connsiteY128" fmla="*/ 291586 h 3540840"/>
                <a:gd name="connsiteX129" fmla="*/ 538603 w 3318614"/>
                <a:gd name="connsiteY129" fmla="*/ 53417 h 3540840"/>
                <a:gd name="connsiteX130" fmla="*/ 609600 w 3318614"/>
                <a:gd name="connsiteY130" fmla="*/ 314026 h 3540840"/>
                <a:gd name="connsiteX131" fmla="*/ 878364 w 3318614"/>
                <a:gd name="connsiteY131" fmla="*/ 861528 h 3540840"/>
                <a:gd name="connsiteX132" fmla="*/ 786330 w 3318614"/>
                <a:gd name="connsiteY132" fmla="*/ 260933 h 3540840"/>
                <a:gd name="connsiteX133" fmla="*/ 932813 w 3318614"/>
                <a:gd name="connsiteY133" fmla="*/ 64751 h 3540840"/>
                <a:gd name="connsiteX0" fmla="*/ 942214 w 3318614"/>
                <a:gd name="connsiteY0" fmla="*/ 601198 h 3527752"/>
                <a:gd name="connsiteX1" fmla="*/ 1130786 w 3318614"/>
                <a:gd name="connsiteY1" fmla="*/ 277391 h 3527752"/>
                <a:gd name="connsiteX2" fmla="*/ 1317819 w 3318614"/>
                <a:gd name="connsiteY2" fmla="*/ 1487 h 3527752"/>
                <a:gd name="connsiteX3" fmla="*/ 1198621 w 3318614"/>
                <a:gd name="connsiteY3" fmla="*/ 400341 h 3527752"/>
                <a:gd name="connsiteX4" fmla="*/ 1013152 w 3318614"/>
                <a:gd name="connsiteY4" fmla="*/ 873807 h 3527752"/>
                <a:gd name="connsiteX5" fmla="*/ 1779263 w 3318614"/>
                <a:gd name="connsiteY5" fmla="*/ 2035164 h 3527752"/>
                <a:gd name="connsiteX6" fmla="*/ 2064415 w 3318614"/>
                <a:gd name="connsiteY6" fmla="*/ 2315648 h 3527752"/>
                <a:gd name="connsiteX7" fmla="*/ 2290838 w 3318614"/>
                <a:gd name="connsiteY7" fmla="*/ 2237271 h 3527752"/>
                <a:gd name="connsiteX8" fmla="*/ 2473718 w 3318614"/>
                <a:gd name="connsiteY8" fmla="*/ 2080516 h 3527752"/>
                <a:gd name="connsiteX9" fmla="*/ 2508552 w 3318614"/>
                <a:gd name="connsiteY9" fmla="*/ 1758299 h 3527752"/>
                <a:gd name="connsiteX10" fmla="*/ 2543386 w 3318614"/>
                <a:gd name="connsiteY10" fmla="*/ 2019556 h 3527752"/>
                <a:gd name="connsiteX11" fmla="*/ 2508552 w 3318614"/>
                <a:gd name="connsiteY11" fmla="*/ 2124059 h 3527752"/>
                <a:gd name="connsiteX12" fmla="*/ 2752392 w 3318614"/>
                <a:gd name="connsiteY12" fmla="*/ 1949888 h 3527752"/>
                <a:gd name="connsiteX13" fmla="*/ 2839478 w 3318614"/>
                <a:gd name="connsiteY13" fmla="*/ 1880219 h 3527752"/>
                <a:gd name="connsiteX14" fmla="*/ 2717558 w 3318614"/>
                <a:gd name="connsiteY14" fmla="*/ 2054391 h 3527752"/>
                <a:gd name="connsiteX15" fmla="*/ 2665306 w 3318614"/>
                <a:gd name="connsiteY15" fmla="*/ 2097934 h 3527752"/>
                <a:gd name="connsiteX16" fmla="*/ 2848186 w 3318614"/>
                <a:gd name="connsiteY16" fmla="*/ 2028265 h 3527752"/>
                <a:gd name="connsiteX17" fmla="*/ 2874312 w 3318614"/>
                <a:gd name="connsiteY17" fmla="*/ 2010848 h 3527752"/>
                <a:gd name="connsiteX18" fmla="*/ 2769809 w 3318614"/>
                <a:gd name="connsiteY18" fmla="*/ 2097934 h 3527752"/>
                <a:gd name="connsiteX19" fmla="*/ 2595638 w 3318614"/>
                <a:gd name="connsiteY19" fmla="*/ 2124059 h 3527752"/>
                <a:gd name="connsiteX20" fmla="*/ 2404049 w 3318614"/>
                <a:gd name="connsiteY20" fmla="*/ 2254688 h 3527752"/>
                <a:gd name="connsiteX21" fmla="*/ 2421466 w 3318614"/>
                <a:gd name="connsiteY21" fmla="*/ 2428859 h 3527752"/>
                <a:gd name="connsiteX22" fmla="*/ 2552095 w 3318614"/>
                <a:gd name="connsiteY22" fmla="*/ 2472402 h 3527752"/>
                <a:gd name="connsiteX23" fmla="*/ 2726266 w 3318614"/>
                <a:gd name="connsiteY23" fmla="*/ 2402734 h 3527752"/>
                <a:gd name="connsiteX24" fmla="*/ 2856895 w 3318614"/>
                <a:gd name="connsiteY24" fmla="*/ 2394025 h 3527752"/>
                <a:gd name="connsiteX25" fmla="*/ 2891729 w 3318614"/>
                <a:gd name="connsiteY25" fmla="*/ 2280814 h 3527752"/>
                <a:gd name="connsiteX26" fmla="*/ 2883020 w 3318614"/>
                <a:gd name="connsiteY26" fmla="*/ 2115351 h 3527752"/>
                <a:gd name="connsiteX27" fmla="*/ 3048483 w 3318614"/>
                <a:gd name="connsiteY27" fmla="*/ 2036974 h 3527752"/>
                <a:gd name="connsiteX28" fmla="*/ 2926563 w 3318614"/>
                <a:gd name="connsiteY28" fmla="*/ 2124059 h 3527752"/>
                <a:gd name="connsiteX29" fmla="*/ 2917855 w 3318614"/>
                <a:gd name="connsiteY29" fmla="*/ 2211145 h 3527752"/>
                <a:gd name="connsiteX30" fmla="*/ 2935272 w 3318614"/>
                <a:gd name="connsiteY30" fmla="*/ 2359191 h 3527752"/>
                <a:gd name="connsiteX31" fmla="*/ 2943980 w 3318614"/>
                <a:gd name="connsiteY31" fmla="*/ 2402734 h 3527752"/>
                <a:gd name="connsiteX32" fmla="*/ 3046427 w 3318614"/>
                <a:gd name="connsiteY32" fmla="*/ 2336782 h 3527752"/>
                <a:gd name="connsiteX33" fmla="*/ 3074609 w 3318614"/>
                <a:gd name="connsiteY33" fmla="*/ 2176311 h 3527752"/>
                <a:gd name="connsiteX34" fmla="*/ 3092026 w 3318614"/>
                <a:gd name="connsiteY34" fmla="*/ 2385316 h 3527752"/>
                <a:gd name="connsiteX35" fmla="*/ 3013649 w 3318614"/>
                <a:gd name="connsiteY35" fmla="*/ 2463694 h 3527752"/>
                <a:gd name="connsiteX36" fmla="*/ 2752392 w 3318614"/>
                <a:gd name="connsiteY36" fmla="*/ 2428859 h 3527752"/>
                <a:gd name="connsiteX37" fmla="*/ 2560803 w 3318614"/>
                <a:gd name="connsiteY37" fmla="*/ 2585614 h 3527752"/>
                <a:gd name="connsiteX38" fmla="*/ 2595638 w 3318614"/>
                <a:gd name="connsiteY38" fmla="*/ 2707534 h 3527752"/>
                <a:gd name="connsiteX39" fmla="*/ 2743683 w 3318614"/>
                <a:gd name="connsiteY39" fmla="*/ 2794619 h 3527752"/>
                <a:gd name="connsiteX40" fmla="*/ 2856895 w 3318614"/>
                <a:gd name="connsiteY40" fmla="*/ 2768494 h 3527752"/>
                <a:gd name="connsiteX41" fmla="*/ 3022358 w 3318614"/>
                <a:gd name="connsiteY41" fmla="*/ 2629156 h 3527752"/>
                <a:gd name="connsiteX42" fmla="*/ 3118152 w 3318614"/>
                <a:gd name="connsiteY42" fmla="*/ 2550779 h 3527752"/>
                <a:gd name="connsiteX43" fmla="*/ 3205238 w 3318614"/>
                <a:gd name="connsiteY43" fmla="*/ 2611739 h 3527752"/>
                <a:gd name="connsiteX44" fmla="*/ 3109443 w 3318614"/>
                <a:gd name="connsiteY44" fmla="*/ 2603031 h 3527752"/>
                <a:gd name="connsiteX45" fmla="*/ 3004940 w 3318614"/>
                <a:gd name="connsiteY45" fmla="*/ 2742368 h 3527752"/>
                <a:gd name="connsiteX46" fmla="*/ 3187820 w 3318614"/>
                <a:gd name="connsiteY46" fmla="*/ 2742368 h 3527752"/>
                <a:gd name="connsiteX47" fmla="*/ 3318449 w 3318614"/>
                <a:gd name="connsiteY47" fmla="*/ 2794619 h 3527752"/>
                <a:gd name="connsiteX48" fmla="*/ 3161695 w 3318614"/>
                <a:gd name="connsiteY48" fmla="*/ 2777202 h 3527752"/>
                <a:gd name="connsiteX49" fmla="*/ 2909146 w 3318614"/>
                <a:gd name="connsiteY49" fmla="*/ 2838162 h 3527752"/>
                <a:gd name="connsiteX50" fmla="*/ 2952689 w 3318614"/>
                <a:gd name="connsiteY50" fmla="*/ 2838162 h 3527752"/>
                <a:gd name="connsiteX51" fmla="*/ 3085889 w 3318614"/>
                <a:gd name="connsiteY51" fmla="*/ 2983408 h 3527752"/>
                <a:gd name="connsiteX52" fmla="*/ 3013649 w 3318614"/>
                <a:gd name="connsiteY52" fmla="*/ 3142962 h 3527752"/>
                <a:gd name="connsiteX53" fmla="*/ 2999167 w 3318614"/>
                <a:gd name="connsiteY53" fmla="*/ 3005285 h 3527752"/>
                <a:gd name="connsiteX54" fmla="*/ 2813352 w 3318614"/>
                <a:gd name="connsiteY54" fmla="*/ 2829454 h 3527752"/>
                <a:gd name="connsiteX55" fmla="*/ 2726266 w 3318614"/>
                <a:gd name="connsiteY55" fmla="*/ 2820745 h 3527752"/>
                <a:gd name="connsiteX56" fmla="*/ 2848186 w 3318614"/>
                <a:gd name="connsiteY56" fmla="*/ 3021042 h 3527752"/>
                <a:gd name="connsiteX57" fmla="*/ 2943980 w 3318614"/>
                <a:gd name="connsiteY57" fmla="*/ 3108128 h 3527752"/>
                <a:gd name="connsiteX58" fmla="*/ 2978815 w 3318614"/>
                <a:gd name="connsiteY58" fmla="*/ 3064585 h 3527752"/>
                <a:gd name="connsiteX59" fmla="*/ 2961398 w 3318614"/>
                <a:gd name="connsiteY59" fmla="*/ 3169088 h 3527752"/>
                <a:gd name="connsiteX60" fmla="*/ 2769809 w 3318614"/>
                <a:gd name="connsiteY60" fmla="*/ 3082002 h 3527752"/>
                <a:gd name="connsiteX61" fmla="*/ 2656598 w 3318614"/>
                <a:gd name="connsiteY61" fmla="*/ 2855579 h 3527752"/>
                <a:gd name="connsiteX62" fmla="*/ 2491135 w 3318614"/>
                <a:gd name="connsiteY62" fmla="*/ 2812036 h 3527752"/>
                <a:gd name="connsiteX63" fmla="*/ 2386632 w 3318614"/>
                <a:gd name="connsiteY63" fmla="*/ 2899122 h 3527752"/>
                <a:gd name="connsiteX64" fmla="*/ 2412758 w 3318614"/>
                <a:gd name="connsiteY64" fmla="*/ 3082002 h 3527752"/>
                <a:gd name="connsiteX65" fmla="*/ 2525969 w 3318614"/>
                <a:gd name="connsiteY65" fmla="*/ 3230048 h 3527752"/>
                <a:gd name="connsiteX66" fmla="*/ 2900438 w 3318614"/>
                <a:gd name="connsiteY66" fmla="*/ 3439054 h 3527752"/>
                <a:gd name="connsiteX67" fmla="*/ 2543386 w 3318614"/>
                <a:gd name="connsiteY67" fmla="*/ 3299716 h 3527752"/>
                <a:gd name="connsiteX68" fmla="*/ 2499843 w 3318614"/>
                <a:gd name="connsiteY68" fmla="*/ 3386802 h 3527752"/>
                <a:gd name="connsiteX69" fmla="*/ 2534678 w 3318614"/>
                <a:gd name="connsiteY69" fmla="*/ 3491305 h 3527752"/>
                <a:gd name="connsiteX70" fmla="*/ 2639180 w 3318614"/>
                <a:gd name="connsiteY70" fmla="*/ 3526139 h 3527752"/>
                <a:gd name="connsiteX71" fmla="*/ 2482426 w 3318614"/>
                <a:gd name="connsiteY71" fmla="*/ 3500014 h 3527752"/>
                <a:gd name="connsiteX72" fmla="*/ 2473718 w 3318614"/>
                <a:gd name="connsiteY72" fmla="*/ 3317134 h 3527752"/>
                <a:gd name="connsiteX73" fmla="*/ 2386632 w 3318614"/>
                <a:gd name="connsiteY73" fmla="*/ 3142962 h 3527752"/>
                <a:gd name="connsiteX74" fmla="*/ 2316963 w 3318614"/>
                <a:gd name="connsiteY74" fmla="*/ 3308425 h 3527752"/>
                <a:gd name="connsiteX75" fmla="*/ 2238586 w 3318614"/>
                <a:gd name="connsiteY75" fmla="*/ 3430345 h 3527752"/>
                <a:gd name="connsiteX76" fmla="*/ 2290838 w 3318614"/>
                <a:gd name="connsiteY76" fmla="*/ 3508722 h 3527752"/>
                <a:gd name="connsiteX77" fmla="*/ 2195043 w 3318614"/>
                <a:gd name="connsiteY77" fmla="*/ 3421636 h 3527752"/>
                <a:gd name="connsiteX78" fmla="*/ 2325672 w 3318614"/>
                <a:gd name="connsiteY78" fmla="*/ 3195214 h 3527752"/>
                <a:gd name="connsiteX79" fmla="*/ 2290838 w 3318614"/>
                <a:gd name="connsiteY79" fmla="*/ 2942665 h 3527752"/>
                <a:gd name="connsiteX80" fmla="*/ 2142792 w 3318614"/>
                <a:gd name="connsiteY80" fmla="*/ 2925248 h 3527752"/>
                <a:gd name="connsiteX81" fmla="*/ 1942495 w 3318614"/>
                <a:gd name="connsiteY81" fmla="*/ 3090711 h 3527752"/>
                <a:gd name="connsiteX82" fmla="*/ 1994746 w 3318614"/>
                <a:gd name="connsiteY82" fmla="*/ 3291008 h 3527752"/>
                <a:gd name="connsiteX83" fmla="*/ 2090540 w 3318614"/>
                <a:gd name="connsiteY83" fmla="*/ 3404219 h 3527752"/>
                <a:gd name="connsiteX84" fmla="*/ 2064415 w 3318614"/>
                <a:gd name="connsiteY84" fmla="*/ 3517431 h 3527752"/>
                <a:gd name="connsiteX85" fmla="*/ 2046998 w 3318614"/>
                <a:gd name="connsiteY85" fmla="*/ 3369385 h 3527752"/>
                <a:gd name="connsiteX86" fmla="*/ 1933786 w 3318614"/>
                <a:gd name="connsiteY86" fmla="*/ 3203922 h 3527752"/>
                <a:gd name="connsiteX87" fmla="*/ 1881535 w 3318614"/>
                <a:gd name="connsiteY87" fmla="*/ 3186505 h 3527752"/>
                <a:gd name="connsiteX88" fmla="*/ 1716072 w 3318614"/>
                <a:gd name="connsiteY88" fmla="*/ 3421636 h 3527752"/>
                <a:gd name="connsiteX89" fmla="*/ 1672529 w 3318614"/>
                <a:gd name="connsiteY89" fmla="*/ 3517431 h 3527752"/>
                <a:gd name="connsiteX90" fmla="*/ 1724780 w 3318614"/>
                <a:gd name="connsiteY90" fmla="*/ 3282299 h 3527752"/>
                <a:gd name="connsiteX91" fmla="*/ 1750906 w 3318614"/>
                <a:gd name="connsiteY91" fmla="*/ 3203922 h 3527752"/>
                <a:gd name="connsiteX92" fmla="*/ 1533192 w 3318614"/>
                <a:gd name="connsiteY92" fmla="*/ 3273591 h 3527752"/>
                <a:gd name="connsiteX93" fmla="*/ 1428689 w 3318614"/>
                <a:gd name="connsiteY93" fmla="*/ 3291008 h 3527752"/>
                <a:gd name="connsiteX94" fmla="*/ 1602860 w 3318614"/>
                <a:gd name="connsiteY94" fmla="*/ 3212631 h 3527752"/>
                <a:gd name="connsiteX95" fmla="*/ 1724780 w 3318614"/>
                <a:gd name="connsiteY95" fmla="*/ 3186505 h 3527752"/>
                <a:gd name="connsiteX96" fmla="*/ 1994746 w 3318614"/>
                <a:gd name="connsiteY96" fmla="*/ 2960082 h 3527752"/>
                <a:gd name="connsiteX97" fmla="*/ 2055706 w 3318614"/>
                <a:gd name="connsiteY97" fmla="*/ 2829454 h 3527752"/>
                <a:gd name="connsiteX98" fmla="*/ 1916369 w 3318614"/>
                <a:gd name="connsiteY98" fmla="*/ 2751076 h 3527752"/>
                <a:gd name="connsiteX99" fmla="*/ 1698655 w 3318614"/>
                <a:gd name="connsiteY99" fmla="*/ 2846871 h 3527752"/>
                <a:gd name="connsiteX100" fmla="*/ 1611569 w 3318614"/>
                <a:gd name="connsiteY100" fmla="*/ 3021042 h 3527752"/>
                <a:gd name="connsiteX101" fmla="*/ 1689946 w 3318614"/>
                <a:gd name="connsiteY101" fmla="*/ 3082002 h 3527752"/>
                <a:gd name="connsiteX102" fmla="*/ 1568026 w 3318614"/>
                <a:gd name="connsiteY102" fmla="*/ 3082002 h 3527752"/>
                <a:gd name="connsiteX103" fmla="*/ 1655112 w 3318614"/>
                <a:gd name="connsiteY103" fmla="*/ 2838162 h 3527752"/>
                <a:gd name="connsiteX104" fmla="*/ 1437398 w 3318614"/>
                <a:gd name="connsiteY104" fmla="*/ 2820745 h 3527752"/>
                <a:gd name="connsiteX105" fmla="*/ 1306769 w 3318614"/>
                <a:gd name="connsiteY105" fmla="*/ 2759785 h 3527752"/>
                <a:gd name="connsiteX106" fmla="*/ 1385146 w 3318614"/>
                <a:gd name="connsiteY106" fmla="*/ 2716242 h 3527752"/>
                <a:gd name="connsiteX107" fmla="*/ 1437398 w 3318614"/>
                <a:gd name="connsiteY107" fmla="*/ 2785911 h 3527752"/>
                <a:gd name="connsiteX108" fmla="*/ 1611569 w 3318614"/>
                <a:gd name="connsiteY108" fmla="*/ 2794619 h 3527752"/>
                <a:gd name="connsiteX109" fmla="*/ 1794449 w 3318614"/>
                <a:gd name="connsiteY109" fmla="*/ 2742368 h 3527752"/>
                <a:gd name="connsiteX110" fmla="*/ 1968620 w 3318614"/>
                <a:gd name="connsiteY110" fmla="*/ 2611739 h 3527752"/>
                <a:gd name="connsiteX111" fmla="*/ 1898952 w 3318614"/>
                <a:gd name="connsiteY111" fmla="*/ 2298231 h 3527752"/>
                <a:gd name="connsiteX112" fmla="*/ 1446106 w 3318614"/>
                <a:gd name="connsiteY112" fmla="*/ 1688631 h 3527752"/>
                <a:gd name="connsiteX113" fmla="*/ 1074097 w 3318614"/>
                <a:gd name="connsiteY113" fmla="*/ 1204511 h 3527752"/>
                <a:gd name="connsiteX114" fmla="*/ 916192 w 3318614"/>
                <a:gd name="connsiteY114" fmla="*/ 1017427 h 3527752"/>
                <a:gd name="connsiteX115" fmla="*/ 644918 w 3318614"/>
                <a:gd name="connsiteY115" fmla="*/ 1052905 h 3527752"/>
                <a:gd name="connsiteX116" fmla="*/ 296575 w 3318614"/>
                <a:gd name="connsiteY116" fmla="*/ 1131282 h 3527752"/>
                <a:gd name="connsiteX117" fmla="*/ 483 w 3318614"/>
                <a:gd name="connsiteY117" fmla="*/ 1113865 h 3527752"/>
                <a:gd name="connsiteX118" fmla="*/ 235615 w 3318614"/>
                <a:gd name="connsiteY118" fmla="*/ 1105156 h 3527752"/>
                <a:gd name="connsiteX119" fmla="*/ 557832 w 3318614"/>
                <a:gd name="connsiteY119" fmla="*/ 1035488 h 3527752"/>
                <a:gd name="connsiteX120" fmla="*/ 688460 w 3318614"/>
                <a:gd name="connsiteY120" fmla="*/ 1009362 h 3527752"/>
                <a:gd name="connsiteX121" fmla="*/ 392369 w 3318614"/>
                <a:gd name="connsiteY121" fmla="*/ 896151 h 3527752"/>
                <a:gd name="connsiteX122" fmla="*/ 244323 w 3318614"/>
                <a:gd name="connsiteY122" fmla="*/ 756814 h 3527752"/>
                <a:gd name="connsiteX123" fmla="*/ 165946 w 3318614"/>
                <a:gd name="connsiteY123" fmla="*/ 504265 h 3527752"/>
                <a:gd name="connsiteX124" fmla="*/ 279158 w 3318614"/>
                <a:gd name="connsiteY124" fmla="*/ 687145 h 3527752"/>
                <a:gd name="connsiteX125" fmla="*/ 374952 w 3318614"/>
                <a:gd name="connsiteY125" fmla="*/ 861316 h 3527752"/>
                <a:gd name="connsiteX126" fmla="*/ 679752 w 3318614"/>
                <a:gd name="connsiteY126" fmla="*/ 939694 h 3527752"/>
                <a:gd name="connsiteX127" fmla="*/ 766838 w 3318614"/>
                <a:gd name="connsiteY127" fmla="*/ 878734 h 3527752"/>
                <a:gd name="connsiteX128" fmla="*/ 618792 w 3318614"/>
                <a:gd name="connsiteY128" fmla="*/ 495556 h 3527752"/>
                <a:gd name="connsiteX129" fmla="*/ 507165 w 3318614"/>
                <a:gd name="connsiteY129" fmla="*/ 278498 h 3527752"/>
                <a:gd name="connsiteX130" fmla="*/ 538603 w 3318614"/>
                <a:gd name="connsiteY130" fmla="*/ 40329 h 3527752"/>
                <a:gd name="connsiteX131" fmla="*/ 609600 w 3318614"/>
                <a:gd name="connsiteY131" fmla="*/ 300938 h 3527752"/>
                <a:gd name="connsiteX132" fmla="*/ 878364 w 3318614"/>
                <a:gd name="connsiteY132" fmla="*/ 848440 h 3527752"/>
                <a:gd name="connsiteX133" fmla="*/ 786330 w 3318614"/>
                <a:gd name="connsiteY133" fmla="*/ 247845 h 3527752"/>
                <a:gd name="connsiteX134" fmla="*/ 932813 w 3318614"/>
                <a:gd name="connsiteY134" fmla="*/ 51663 h 3527752"/>
                <a:gd name="connsiteX0" fmla="*/ 942214 w 3318614"/>
                <a:gd name="connsiteY0" fmla="*/ 600997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1028019 w 3318614"/>
                <a:gd name="connsiteY0" fmla="*/ 570928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433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932813 w 3318614"/>
                <a:gd name="connsiteY136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875120 w 3318614"/>
                <a:gd name="connsiteY136" fmla="*/ 297907 h 3527509"/>
                <a:gd name="connsiteX0" fmla="*/ 930638 w 3318614"/>
                <a:gd name="connsiteY0" fmla="*/ 1022485 h 3757603"/>
                <a:gd name="connsiteX1" fmla="*/ 1037874 w 3318614"/>
                <a:gd name="connsiteY1" fmla="*/ 779330 h 3757603"/>
                <a:gd name="connsiteX2" fmla="*/ 1144223 w 3318614"/>
                <a:gd name="connsiteY2" fmla="*/ 540539 h 3757603"/>
                <a:gd name="connsiteX3" fmla="*/ 1317819 w 3318614"/>
                <a:gd name="connsiteY3" fmla="*/ 231338 h 3757603"/>
                <a:gd name="connsiteX4" fmla="*/ 1198621 w 3318614"/>
                <a:gd name="connsiteY4" fmla="*/ 630192 h 3757603"/>
                <a:gd name="connsiteX5" fmla="*/ 1013152 w 3318614"/>
                <a:gd name="connsiteY5" fmla="*/ 1103658 h 3757603"/>
                <a:gd name="connsiteX6" fmla="*/ 1779263 w 3318614"/>
                <a:gd name="connsiteY6" fmla="*/ 2265015 h 3757603"/>
                <a:gd name="connsiteX7" fmla="*/ 2064415 w 3318614"/>
                <a:gd name="connsiteY7" fmla="*/ 2545499 h 3757603"/>
                <a:gd name="connsiteX8" fmla="*/ 2290838 w 3318614"/>
                <a:gd name="connsiteY8" fmla="*/ 2467122 h 3757603"/>
                <a:gd name="connsiteX9" fmla="*/ 2473718 w 3318614"/>
                <a:gd name="connsiteY9" fmla="*/ 2310367 h 3757603"/>
                <a:gd name="connsiteX10" fmla="*/ 2508552 w 3318614"/>
                <a:gd name="connsiteY10" fmla="*/ 1988150 h 3757603"/>
                <a:gd name="connsiteX11" fmla="*/ 2543386 w 3318614"/>
                <a:gd name="connsiteY11" fmla="*/ 2249407 h 3757603"/>
                <a:gd name="connsiteX12" fmla="*/ 2508552 w 3318614"/>
                <a:gd name="connsiteY12" fmla="*/ 2353910 h 3757603"/>
                <a:gd name="connsiteX13" fmla="*/ 2752392 w 3318614"/>
                <a:gd name="connsiteY13" fmla="*/ 2179739 h 3757603"/>
                <a:gd name="connsiteX14" fmla="*/ 2839478 w 3318614"/>
                <a:gd name="connsiteY14" fmla="*/ 2110070 h 3757603"/>
                <a:gd name="connsiteX15" fmla="*/ 2717558 w 3318614"/>
                <a:gd name="connsiteY15" fmla="*/ 2284242 h 3757603"/>
                <a:gd name="connsiteX16" fmla="*/ 2665306 w 3318614"/>
                <a:gd name="connsiteY16" fmla="*/ 2327785 h 3757603"/>
                <a:gd name="connsiteX17" fmla="*/ 2848186 w 3318614"/>
                <a:gd name="connsiteY17" fmla="*/ 2258116 h 3757603"/>
                <a:gd name="connsiteX18" fmla="*/ 2874312 w 3318614"/>
                <a:gd name="connsiteY18" fmla="*/ 2240699 h 3757603"/>
                <a:gd name="connsiteX19" fmla="*/ 2769809 w 3318614"/>
                <a:gd name="connsiteY19" fmla="*/ 2327785 h 3757603"/>
                <a:gd name="connsiteX20" fmla="*/ 2595638 w 3318614"/>
                <a:gd name="connsiteY20" fmla="*/ 2353910 h 3757603"/>
                <a:gd name="connsiteX21" fmla="*/ 2404049 w 3318614"/>
                <a:gd name="connsiteY21" fmla="*/ 2484539 h 3757603"/>
                <a:gd name="connsiteX22" fmla="*/ 2421466 w 3318614"/>
                <a:gd name="connsiteY22" fmla="*/ 2658710 h 3757603"/>
                <a:gd name="connsiteX23" fmla="*/ 2552095 w 3318614"/>
                <a:gd name="connsiteY23" fmla="*/ 2702253 h 3757603"/>
                <a:gd name="connsiteX24" fmla="*/ 2726266 w 3318614"/>
                <a:gd name="connsiteY24" fmla="*/ 2632585 h 3757603"/>
                <a:gd name="connsiteX25" fmla="*/ 2856895 w 3318614"/>
                <a:gd name="connsiteY25" fmla="*/ 2623876 h 3757603"/>
                <a:gd name="connsiteX26" fmla="*/ 2891729 w 3318614"/>
                <a:gd name="connsiteY26" fmla="*/ 2510665 h 3757603"/>
                <a:gd name="connsiteX27" fmla="*/ 2883020 w 3318614"/>
                <a:gd name="connsiteY27" fmla="*/ 2345202 h 3757603"/>
                <a:gd name="connsiteX28" fmla="*/ 3048483 w 3318614"/>
                <a:gd name="connsiteY28" fmla="*/ 2266825 h 3757603"/>
                <a:gd name="connsiteX29" fmla="*/ 2926563 w 3318614"/>
                <a:gd name="connsiteY29" fmla="*/ 2353910 h 3757603"/>
                <a:gd name="connsiteX30" fmla="*/ 2917855 w 3318614"/>
                <a:gd name="connsiteY30" fmla="*/ 2440996 h 3757603"/>
                <a:gd name="connsiteX31" fmla="*/ 2935272 w 3318614"/>
                <a:gd name="connsiteY31" fmla="*/ 2589042 h 3757603"/>
                <a:gd name="connsiteX32" fmla="*/ 2943980 w 3318614"/>
                <a:gd name="connsiteY32" fmla="*/ 2632585 h 3757603"/>
                <a:gd name="connsiteX33" fmla="*/ 3046427 w 3318614"/>
                <a:gd name="connsiteY33" fmla="*/ 2566633 h 3757603"/>
                <a:gd name="connsiteX34" fmla="*/ 3074609 w 3318614"/>
                <a:gd name="connsiteY34" fmla="*/ 2406162 h 3757603"/>
                <a:gd name="connsiteX35" fmla="*/ 3092026 w 3318614"/>
                <a:gd name="connsiteY35" fmla="*/ 2615167 h 3757603"/>
                <a:gd name="connsiteX36" fmla="*/ 3013649 w 3318614"/>
                <a:gd name="connsiteY36" fmla="*/ 2693545 h 3757603"/>
                <a:gd name="connsiteX37" fmla="*/ 2752392 w 3318614"/>
                <a:gd name="connsiteY37" fmla="*/ 2658710 h 3757603"/>
                <a:gd name="connsiteX38" fmla="*/ 2560803 w 3318614"/>
                <a:gd name="connsiteY38" fmla="*/ 2815465 h 3757603"/>
                <a:gd name="connsiteX39" fmla="*/ 2595638 w 3318614"/>
                <a:gd name="connsiteY39" fmla="*/ 2937385 h 3757603"/>
                <a:gd name="connsiteX40" fmla="*/ 2743683 w 3318614"/>
                <a:gd name="connsiteY40" fmla="*/ 3024470 h 3757603"/>
                <a:gd name="connsiteX41" fmla="*/ 2856895 w 3318614"/>
                <a:gd name="connsiteY41" fmla="*/ 2998345 h 3757603"/>
                <a:gd name="connsiteX42" fmla="*/ 3022358 w 3318614"/>
                <a:gd name="connsiteY42" fmla="*/ 2859007 h 3757603"/>
                <a:gd name="connsiteX43" fmla="*/ 3118152 w 3318614"/>
                <a:gd name="connsiteY43" fmla="*/ 2780630 h 3757603"/>
                <a:gd name="connsiteX44" fmla="*/ 3205238 w 3318614"/>
                <a:gd name="connsiteY44" fmla="*/ 2841590 h 3757603"/>
                <a:gd name="connsiteX45" fmla="*/ 3109443 w 3318614"/>
                <a:gd name="connsiteY45" fmla="*/ 2832882 h 3757603"/>
                <a:gd name="connsiteX46" fmla="*/ 3004940 w 3318614"/>
                <a:gd name="connsiteY46" fmla="*/ 2972219 h 3757603"/>
                <a:gd name="connsiteX47" fmla="*/ 3187820 w 3318614"/>
                <a:gd name="connsiteY47" fmla="*/ 2972219 h 3757603"/>
                <a:gd name="connsiteX48" fmla="*/ 3318449 w 3318614"/>
                <a:gd name="connsiteY48" fmla="*/ 3024470 h 3757603"/>
                <a:gd name="connsiteX49" fmla="*/ 3161695 w 3318614"/>
                <a:gd name="connsiteY49" fmla="*/ 3007053 h 3757603"/>
                <a:gd name="connsiteX50" fmla="*/ 2909146 w 3318614"/>
                <a:gd name="connsiteY50" fmla="*/ 3068013 h 3757603"/>
                <a:gd name="connsiteX51" fmla="*/ 2952689 w 3318614"/>
                <a:gd name="connsiteY51" fmla="*/ 3068013 h 3757603"/>
                <a:gd name="connsiteX52" fmla="*/ 3085889 w 3318614"/>
                <a:gd name="connsiteY52" fmla="*/ 3213259 h 3757603"/>
                <a:gd name="connsiteX53" fmla="*/ 3013649 w 3318614"/>
                <a:gd name="connsiteY53" fmla="*/ 3372813 h 3757603"/>
                <a:gd name="connsiteX54" fmla="*/ 2999167 w 3318614"/>
                <a:gd name="connsiteY54" fmla="*/ 3235136 h 3757603"/>
                <a:gd name="connsiteX55" fmla="*/ 2813352 w 3318614"/>
                <a:gd name="connsiteY55" fmla="*/ 3059305 h 3757603"/>
                <a:gd name="connsiteX56" fmla="*/ 2726266 w 3318614"/>
                <a:gd name="connsiteY56" fmla="*/ 3050596 h 3757603"/>
                <a:gd name="connsiteX57" fmla="*/ 2848186 w 3318614"/>
                <a:gd name="connsiteY57" fmla="*/ 3250893 h 3757603"/>
                <a:gd name="connsiteX58" fmla="*/ 2943980 w 3318614"/>
                <a:gd name="connsiteY58" fmla="*/ 3337979 h 3757603"/>
                <a:gd name="connsiteX59" fmla="*/ 2978815 w 3318614"/>
                <a:gd name="connsiteY59" fmla="*/ 3294436 h 3757603"/>
                <a:gd name="connsiteX60" fmla="*/ 2961398 w 3318614"/>
                <a:gd name="connsiteY60" fmla="*/ 3398939 h 3757603"/>
                <a:gd name="connsiteX61" fmla="*/ 2769809 w 3318614"/>
                <a:gd name="connsiteY61" fmla="*/ 3311853 h 3757603"/>
                <a:gd name="connsiteX62" fmla="*/ 2656598 w 3318614"/>
                <a:gd name="connsiteY62" fmla="*/ 3085430 h 3757603"/>
                <a:gd name="connsiteX63" fmla="*/ 2491135 w 3318614"/>
                <a:gd name="connsiteY63" fmla="*/ 3041887 h 3757603"/>
                <a:gd name="connsiteX64" fmla="*/ 2386632 w 3318614"/>
                <a:gd name="connsiteY64" fmla="*/ 3128973 h 3757603"/>
                <a:gd name="connsiteX65" fmla="*/ 2412758 w 3318614"/>
                <a:gd name="connsiteY65" fmla="*/ 3311853 h 3757603"/>
                <a:gd name="connsiteX66" fmla="*/ 2525969 w 3318614"/>
                <a:gd name="connsiteY66" fmla="*/ 3459899 h 3757603"/>
                <a:gd name="connsiteX67" fmla="*/ 2900438 w 3318614"/>
                <a:gd name="connsiteY67" fmla="*/ 3668905 h 3757603"/>
                <a:gd name="connsiteX68" fmla="*/ 2543386 w 3318614"/>
                <a:gd name="connsiteY68" fmla="*/ 3529567 h 3757603"/>
                <a:gd name="connsiteX69" fmla="*/ 2499843 w 3318614"/>
                <a:gd name="connsiteY69" fmla="*/ 3616653 h 3757603"/>
                <a:gd name="connsiteX70" fmla="*/ 2534678 w 3318614"/>
                <a:gd name="connsiteY70" fmla="*/ 3721156 h 3757603"/>
                <a:gd name="connsiteX71" fmla="*/ 2639180 w 3318614"/>
                <a:gd name="connsiteY71" fmla="*/ 3755990 h 3757603"/>
                <a:gd name="connsiteX72" fmla="*/ 2482426 w 3318614"/>
                <a:gd name="connsiteY72" fmla="*/ 3729865 h 3757603"/>
                <a:gd name="connsiteX73" fmla="*/ 2473718 w 3318614"/>
                <a:gd name="connsiteY73" fmla="*/ 3546985 h 3757603"/>
                <a:gd name="connsiteX74" fmla="*/ 2386632 w 3318614"/>
                <a:gd name="connsiteY74" fmla="*/ 3372813 h 3757603"/>
                <a:gd name="connsiteX75" fmla="*/ 2316963 w 3318614"/>
                <a:gd name="connsiteY75" fmla="*/ 3538276 h 3757603"/>
                <a:gd name="connsiteX76" fmla="*/ 2238586 w 3318614"/>
                <a:gd name="connsiteY76" fmla="*/ 3660196 h 3757603"/>
                <a:gd name="connsiteX77" fmla="*/ 2290838 w 3318614"/>
                <a:gd name="connsiteY77" fmla="*/ 3738573 h 3757603"/>
                <a:gd name="connsiteX78" fmla="*/ 2195043 w 3318614"/>
                <a:gd name="connsiteY78" fmla="*/ 3651487 h 3757603"/>
                <a:gd name="connsiteX79" fmla="*/ 2325672 w 3318614"/>
                <a:gd name="connsiteY79" fmla="*/ 3425065 h 3757603"/>
                <a:gd name="connsiteX80" fmla="*/ 2290838 w 3318614"/>
                <a:gd name="connsiteY80" fmla="*/ 3172516 h 3757603"/>
                <a:gd name="connsiteX81" fmla="*/ 2142792 w 3318614"/>
                <a:gd name="connsiteY81" fmla="*/ 3155099 h 3757603"/>
                <a:gd name="connsiteX82" fmla="*/ 1942495 w 3318614"/>
                <a:gd name="connsiteY82" fmla="*/ 3320562 h 3757603"/>
                <a:gd name="connsiteX83" fmla="*/ 1994746 w 3318614"/>
                <a:gd name="connsiteY83" fmla="*/ 3520859 h 3757603"/>
                <a:gd name="connsiteX84" fmla="*/ 2090540 w 3318614"/>
                <a:gd name="connsiteY84" fmla="*/ 3634070 h 3757603"/>
                <a:gd name="connsiteX85" fmla="*/ 2064415 w 3318614"/>
                <a:gd name="connsiteY85" fmla="*/ 3747282 h 3757603"/>
                <a:gd name="connsiteX86" fmla="*/ 2046998 w 3318614"/>
                <a:gd name="connsiteY86" fmla="*/ 3599236 h 3757603"/>
                <a:gd name="connsiteX87" fmla="*/ 1933786 w 3318614"/>
                <a:gd name="connsiteY87" fmla="*/ 3433773 h 3757603"/>
                <a:gd name="connsiteX88" fmla="*/ 1881535 w 3318614"/>
                <a:gd name="connsiteY88" fmla="*/ 3416356 h 3757603"/>
                <a:gd name="connsiteX89" fmla="*/ 1716072 w 3318614"/>
                <a:gd name="connsiteY89" fmla="*/ 3651487 h 3757603"/>
                <a:gd name="connsiteX90" fmla="*/ 1672529 w 3318614"/>
                <a:gd name="connsiteY90" fmla="*/ 3747282 h 3757603"/>
                <a:gd name="connsiteX91" fmla="*/ 1724780 w 3318614"/>
                <a:gd name="connsiteY91" fmla="*/ 3512150 h 3757603"/>
                <a:gd name="connsiteX92" fmla="*/ 1750906 w 3318614"/>
                <a:gd name="connsiteY92" fmla="*/ 3433773 h 3757603"/>
                <a:gd name="connsiteX93" fmla="*/ 1533192 w 3318614"/>
                <a:gd name="connsiteY93" fmla="*/ 3503442 h 3757603"/>
                <a:gd name="connsiteX94" fmla="*/ 1428689 w 3318614"/>
                <a:gd name="connsiteY94" fmla="*/ 3520859 h 3757603"/>
                <a:gd name="connsiteX95" fmla="*/ 1602860 w 3318614"/>
                <a:gd name="connsiteY95" fmla="*/ 3442482 h 3757603"/>
                <a:gd name="connsiteX96" fmla="*/ 1724780 w 3318614"/>
                <a:gd name="connsiteY96" fmla="*/ 3416356 h 3757603"/>
                <a:gd name="connsiteX97" fmla="*/ 1994746 w 3318614"/>
                <a:gd name="connsiteY97" fmla="*/ 3189933 h 3757603"/>
                <a:gd name="connsiteX98" fmla="*/ 2055706 w 3318614"/>
                <a:gd name="connsiteY98" fmla="*/ 3059305 h 3757603"/>
                <a:gd name="connsiteX99" fmla="*/ 1916369 w 3318614"/>
                <a:gd name="connsiteY99" fmla="*/ 2980927 h 3757603"/>
                <a:gd name="connsiteX100" fmla="*/ 1698655 w 3318614"/>
                <a:gd name="connsiteY100" fmla="*/ 3076722 h 3757603"/>
                <a:gd name="connsiteX101" fmla="*/ 1611569 w 3318614"/>
                <a:gd name="connsiteY101" fmla="*/ 3250893 h 3757603"/>
                <a:gd name="connsiteX102" fmla="*/ 1689946 w 3318614"/>
                <a:gd name="connsiteY102" fmla="*/ 3311853 h 3757603"/>
                <a:gd name="connsiteX103" fmla="*/ 1568026 w 3318614"/>
                <a:gd name="connsiteY103" fmla="*/ 3311853 h 3757603"/>
                <a:gd name="connsiteX104" fmla="*/ 1655112 w 3318614"/>
                <a:gd name="connsiteY104" fmla="*/ 3068013 h 3757603"/>
                <a:gd name="connsiteX105" fmla="*/ 1437398 w 3318614"/>
                <a:gd name="connsiteY105" fmla="*/ 3050596 h 3757603"/>
                <a:gd name="connsiteX106" fmla="*/ 1306769 w 3318614"/>
                <a:gd name="connsiteY106" fmla="*/ 2989636 h 3757603"/>
                <a:gd name="connsiteX107" fmla="*/ 1385146 w 3318614"/>
                <a:gd name="connsiteY107" fmla="*/ 2946093 h 3757603"/>
                <a:gd name="connsiteX108" fmla="*/ 1437398 w 3318614"/>
                <a:gd name="connsiteY108" fmla="*/ 3015762 h 3757603"/>
                <a:gd name="connsiteX109" fmla="*/ 1611569 w 3318614"/>
                <a:gd name="connsiteY109" fmla="*/ 3024470 h 3757603"/>
                <a:gd name="connsiteX110" fmla="*/ 1794449 w 3318614"/>
                <a:gd name="connsiteY110" fmla="*/ 2972219 h 3757603"/>
                <a:gd name="connsiteX111" fmla="*/ 1968620 w 3318614"/>
                <a:gd name="connsiteY111" fmla="*/ 2841590 h 3757603"/>
                <a:gd name="connsiteX112" fmla="*/ 1898952 w 3318614"/>
                <a:gd name="connsiteY112" fmla="*/ 2528082 h 3757603"/>
                <a:gd name="connsiteX113" fmla="*/ 1446106 w 3318614"/>
                <a:gd name="connsiteY113" fmla="*/ 1918482 h 3757603"/>
                <a:gd name="connsiteX114" fmla="*/ 1074097 w 3318614"/>
                <a:gd name="connsiteY114" fmla="*/ 1434362 h 3757603"/>
                <a:gd name="connsiteX115" fmla="*/ 916192 w 3318614"/>
                <a:gd name="connsiteY115" fmla="*/ 1247278 h 3757603"/>
                <a:gd name="connsiteX116" fmla="*/ 644918 w 3318614"/>
                <a:gd name="connsiteY116" fmla="*/ 1282756 h 3757603"/>
                <a:gd name="connsiteX117" fmla="*/ 296575 w 3318614"/>
                <a:gd name="connsiteY117" fmla="*/ 1361133 h 3757603"/>
                <a:gd name="connsiteX118" fmla="*/ 483 w 3318614"/>
                <a:gd name="connsiteY118" fmla="*/ 1343716 h 3757603"/>
                <a:gd name="connsiteX119" fmla="*/ 235615 w 3318614"/>
                <a:gd name="connsiteY119" fmla="*/ 1335007 h 3757603"/>
                <a:gd name="connsiteX120" fmla="*/ 557832 w 3318614"/>
                <a:gd name="connsiteY120" fmla="*/ 1265339 h 3757603"/>
                <a:gd name="connsiteX121" fmla="*/ 688460 w 3318614"/>
                <a:gd name="connsiteY121" fmla="*/ 1239213 h 3757603"/>
                <a:gd name="connsiteX122" fmla="*/ 392369 w 3318614"/>
                <a:gd name="connsiteY122" fmla="*/ 1126002 h 3757603"/>
                <a:gd name="connsiteX123" fmla="*/ 244323 w 3318614"/>
                <a:gd name="connsiteY123" fmla="*/ 986665 h 3757603"/>
                <a:gd name="connsiteX124" fmla="*/ 165946 w 3318614"/>
                <a:gd name="connsiteY124" fmla="*/ 734116 h 3757603"/>
                <a:gd name="connsiteX125" fmla="*/ 279158 w 3318614"/>
                <a:gd name="connsiteY125" fmla="*/ 916996 h 3757603"/>
                <a:gd name="connsiteX126" fmla="*/ 374952 w 3318614"/>
                <a:gd name="connsiteY126" fmla="*/ 1091167 h 3757603"/>
                <a:gd name="connsiteX127" fmla="*/ 679752 w 3318614"/>
                <a:gd name="connsiteY127" fmla="*/ 1169545 h 3757603"/>
                <a:gd name="connsiteX128" fmla="*/ 766838 w 3318614"/>
                <a:gd name="connsiteY128" fmla="*/ 1108585 h 3757603"/>
                <a:gd name="connsiteX129" fmla="*/ 618792 w 3318614"/>
                <a:gd name="connsiteY129" fmla="*/ 725407 h 3757603"/>
                <a:gd name="connsiteX130" fmla="*/ 507165 w 3318614"/>
                <a:gd name="connsiteY130" fmla="*/ 508349 h 3757603"/>
                <a:gd name="connsiteX131" fmla="*/ 538603 w 3318614"/>
                <a:gd name="connsiteY131" fmla="*/ 270180 h 3757603"/>
                <a:gd name="connsiteX132" fmla="*/ 609600 w 3318614"/>
                <a:gd name="connsiteY132" fmla="*/ 530789 h 3757603"/>
                <a:gd name="connsiteX133" fmla="*/ 878364 w 3318614"/>
                <a:gd name="connsiteY133" fmla="*/ 1078291 h 3757603"/>
                <a:gd name="connsiteX134" fmla="*/ 786330 w 3318614"/>
                <a:gd name="connsiteY134" fmla="*/ 477696 h 3757603"/>
                <a:gd name="connsiteX135" fmla="*/ 849208 w 3318614"/>
                <a:gd name="connsiteY135" fmla="*/ 1356 h 3757603"/>
                <a:gd name="connsiteX136" fmla="*/ 875120 w 3318614"/>
                <a:gd name="connsiteY136" fmla="*/ 528001 h 3757603"/>
                <a:gd name="connsiteX0" fmla="*/ 930638 w 3318614"/>
                <a:gd name="connsiteY0" fmla="*/ 1022890 h 3758008"/>
                <a:gd name="connsiteX1" fmla="*/ 1037874 w 3318614"/>
                <a:gd name="connsiteY1" fmla="*/ 779735 h 3758008"/>
                <a:gd name="connsiteX2" fmla="*/ 1144223 w 3318614"/>
                <a:gd name="connsiteY2" fmla="*/ 540944 h 3758008"/>
                <a:gd name="connsiteX3" fmla="*/ 1317819 w 3318614"/>
                <a:gd name="connsiteY3" fmla="*/ 231743 h 3758008"/>
                <a:gd name="connsiteX4" fmla="*/ 1198621 w 3318614"/>
                <a:gd name="connsiteY4" fmla="*/ 630597 h 3758008"/>
                <a:gd name="connsiteX5" fmla="*/ 1013152 w 3318614"/>
                <a:gd name="connsiteY5" fmla="*/ 1104063 h 3758008"/>
                <a:gd name="connsiteX6" fmla="*/ 1779263 w 3318614"/>
                <a:gd name="connsiteY6" fmla="*/ 2265420 h 3758008"/>
                <a:gd name="connsiteX7" fmla="*/ 2064415 w 3318614"/>
                <a:gd name="connsiteY7" fmla="*/ 2545904 h 3758008"/>
                <a:gd name="connsiteX8" fmla="*/ 2290838 w 3318614"/>
                <a:gd name="connsiteY8" fmla="*/ 2467527 h 3758008"/>
                <a:gd name="connsiteX9" fmla="*/ 2473718 w 3318614"/>
                <a:gd name="connsiteY9" fmla="*/ 2310772 h 3758008"/>
                <a:gd name="connsiteX10" fmla="*/ 2508552 w 3318614"/>
                <a:gd name="connsiteY10" fmla="*/ 1988555 h 3758008"/>
                <a:gd name="connsiteX11" fmla="*/ 2543386 w 3318614"/>
                <a:gd name="connsiteY11" fmla="*/ 2249812 h 3758008"/>
                <a:gd name="connsiteX12" fmla="*/ 2508552 w 3318614"/>
                <a:gd name="connsiteY12" fmla="*/ 2354315 h 3758008"/>
                <a:gd name="connsiteX13" fmla="*/ 2752392 w 3318614"/>
                <a:gd name="connsiteY13" fmla="*/ 2180144 h 3758008"/>
                <a:gd name="connsiteX14" fmla="*/ 2839478 w 3318614"/>
                <a:gd name="connsiteY14" fmla="*/ 2110475 h 3758008"/>
                <a:gd name="connsiteX15" fmla="*/ 2717558 w 3318614"/>
                <a:gd name="connsiteY15" fmla="*/ 2284647 h 3758008"/>
                <a:gd name="connsiteX16" fmla="*/ 2665306 w 3318614"/>
                <a:gd name="connsiteY16" fmla="*/ 2328190 h 3758008"/>
                <a:gd name="connsiteX17" fmla="*/ 2848186 w 3318614"/>
                <a:gd name="connsiteY17" fmla="*/ 2258521 h 3758008"/>
                <a:gd name="connsiteX18" fmla="*/ 2874312 w 3318614"/>
                <a:gd name="connsiteY18" fmla="*/ 2241104 h 3758008"/>
                <a:gd name="connsiteX19" fmla="*/ 2769809 w 3318614"/>
                <a:gd name="connsiteY19" fmla="*/ 2328190 h 3758008"/>
                <a:gd name="connsiteX20" fmla="*/ 2595638 w 3318614"/>
                <a:gd name="connsiteY20" fmla="*/ 2354315 h 3758008"/>
                <a:gd name="connsiteX21" fmla="*/ 2404049 w 3318614"/>
                <a:gd name="connsiteY21" fmla="*/ 2484944 h 3758008"/>
                <a:gd name="connsiteX22" fmla="*/ 2421466 w 3318614"/>
                <a:gd name="connsiteY22" fmla="*/ 2659115 h 3758008"/>
                <a:gd name="connsiteX23" fmla="*/ 2552095 w 3318614"/>
                <a:gd name="connsiteY23" fmla="*/ 2702658 h 3758008"/>
                <a:gd name="connsiteX24" fmla="*/ 2726266 w 3318614"/>
                <a:gd name="connsiteY24" fmla="*/ 2632990 h 3758008"/>
                <a:gd name="connsiteX25" fmla="*/ 2856895 w 3318614"/>
                <a:gd name="connsiteY25" fmla="*/ 2624281 h 3758008"/>
                <a:gd name="connsiteX26" fmla="*/ 2891729 w 3318614"/>
                <a:gd name="connsiteY26" fmla="*/ 2511070 h 3758008"/>
                <a:gd name="connsiteX27" fmla="*/ 2883020 w 3318614"/>
                <a:gd name="connsiteY27" fmla="*/ 2345607 h 3758008"/>
                <a:gd name="connsiteX28" fmla="*/ 3048483 w 3318614"/>
                <a:gd name="connsiteY28" fmla="*/ 2267230 h 3758008"/>
                <a:gd name="connsiteX29" fmla="*/ 2926563 w 3318614"/>
                <a:gd name="connsiteY29" fmla="*/ 2354315 h 3758008"/>
                <a:gd name="connsiteX30" fmla="*/ 2917855 w 3318614"/>
                <a:gd name="connsiteY30" fmla="*/ 2441401 h 3758008"/>
                <a:gd name="connsiteX31" fmla="*/ 2935272 w 3318614"/>
                <a:gd name="connsiteY31" fmla="*/ 2589447 h 3758008"/>
                <a:gd name="connsiteX32" fmla="*/ 2943980 w 3318614"/>
                <a:gd name="connsiteY32" fmla="*/ 2632990 h 3758008"/>
                <a:gd name="connsiteX33" fmla="*/ 3046427 w 3318614"/>
                <a:gd name="connsiteY33" fmla="*/ 2567038 h 3758008"/>
                <a:gd name="connsiteX34" fmla="*/ 3074609 w 3318614"/>
                <a:gd name="connsiteY34" fmla="*/ 2406567 h 3758008"/>
                <a:gd name="connsiteX35" fmla="*/ 3092026 w 3318614"/>
                <a:gd name="connsiteY35" fmla="*/ 2615572 h 3758008"/>
                <a:gd name="connsiteX36" fmla="*/ 3013649 w 3318614"/>
                <a:gd name="connsiteY36" fmla="*/ 2693950 h 3758008"/>
                <a:gd name="connsiteX37" fmla="*/ 2752392 w 3318614"/>
                <a:gd name="connsiteY37" fmla="*/ 2659115 h 3758008"/>
                <a:gd name="connsiteX38" fmla="*/ 2560803 w 3318614"/>
                <a:gd name="connsiteY38" fmla="*/ 2815870 h 3758008"/>
                <a:gd name="connsiteX39" fmla="*/ 2595638 w 3318614"/>
                <a:gd name="connsiteY39" fmla="*/ 2937790 h 3758008"/>
                <a:gd name="connsiteX40" fmla="*/ 2743683 w 3318614"/>
                <a:gd name="connsiteY40" fmla="*/ 3024875 h 3758008"/>
                <a:gd name="connsiteX41" fmla="*/ 2856895 w 3318614"/>
                <a:gd name="connsiteY41" fmla="*/ 2998750 h 3758008"/>
                <a:gd name="connsiteX42" fmla="*/ 3022358 w 3318614"/>
                <a:gd name="connsiteY42" fmla="*/ 2859412 h 3758008"/>
                <a:gd name="connsiteX43" fmla="*/ 3118152 w 3318614"/>
                <a:gd name="connsiteY43" fmla="*/ 2781035 h 3758008"/>
                <a:gd name="connsiteX44" fmla="*/ 3205238 w 3318614"/>
                <a:gd name="connsiteY44" fmla="*/ 2841995 h 3758008"/>
                <a:gd name="connsiteX45" fmla="*/ 3109443 w 3318614"/>
                <a:gd name="connsiteY45" fmla="*/ 2833287 h 3758008"/>
                <a:gd name="connsiteX46" fmla="*/ 3004940 w 3318614"/>
                <a:gd name="connsiteY46" fmla="*/ 2972624 h 3758008"/>
                <a:gd name="connsiteX47" fmla="*/ 3187820 w 3318614"/>
                <a:gd name="connsiteY47" fmla="*/ 2972624 h 3758008"/>
                <a:gd name="connsiteX48" fmla="*/ 3318449 w 3318614"/>
                <a:gd name="connsiteY48" fmla="*/ 3024875 h 3758008"/>
                <a:gd name="connsiteX49" fmla="*/ 3161695 w 3318614"/>
                <a:gd name="connsiteY49" fmla="*/ 3007458 h 3758008"/>
                <a:gd name="connsiteX50" fmla="*/ 2909146 w 3318614"/>
                <a:gd name="connsiteY50" fmla="*/ 3068418 h 3758008"/>
                <a:gd name="connsiteX51" fmla="*/ 2952689 w 3318614"/>
                <a:gd name="connsiteY51" fmla="*/ 3068418 h 3758008"/>
                <a:gd name="connsiteX52" fmla="*/ 3085889 w 3318614"/>
                <a:gd name="connsiteY52" fmla="*/ 3213664 h 3758008"/>
                <a:gd name="connsiteX53" fmla="*/ 3013649 w 3318614"/>
                <a:gd name="connsiteY53" fmla="*/ 3373218 h 3758008"/>
                <a:gd name="connsiteX54" fmla="*/ 2999167 w 3318614"/>
                <a:gd name="connsiteY54" fmla="*/ 3235541 h 3758008"/>
                <a:gd name="connsiteX55" fmla="*/ 2813352 w 3318614"/>
                <a:gd name="connsiteY55" fmla="*/ 3059710 h 3758008"/>
                <a:gd name="connsiteX56" fmla="*/ 2726266 w 3318614"/>
                <a:gd name="connsiteY56" fmla="*/ 3051001 h 3758008"/>
                <a:gd name="connsiteX57" fmla="*/ 2848186 w 3318614"/>
                <a:gd name="connsiteY57" fmla="*/ 3251298 h 3758008"/>
                <a:gd name="connsiteX58" fmla="*/ 2943980 w 3318614"/>
                <a:gd name="connsiteY58" fmla="*/ 3338384 h 3758008"/>
                <a:gd name="connsiteX59" fmla="*/ 2978815 w 3318614"/>
                <a:gd name="connsiteY59" fmla="*/ 3294841 h 3758008"/>
                <a:gd name="connsiteX60" fmla="*/ 2961398 w 3318614"/>
                <a:gd name="connsiteY60" fmla="*/ 3399344 h 3758008"/>
                <a:gd name="connsiteX61" fmla="*/ 2769809 w 3318614"/>
                <a:gd name="connsiteY61" fmla="*/ 3312258 h 3758008"/>
                <a:gd name="connsiteX62" fmla="*/ 2656598 w 3318614"/>
                <a:gd name="connsiteY62" fmla="*/ 3085835 h 3758008"/>
                <a:gd name="connsiteX63" fmla="*/ 2491135 w 3318614"/>
                <a:gd name="connsiteY63" fmla="*/ 3042292 h 3758008"/>
                <a:gd name="connsiteX64" fmla="*/ 2386632 w 3318614"/>
                <a:gd name="connsiteY64" fmla="*/ 3129378 h 3758008"/>
                <a:gd name="connsiteX65" fmla="*/ 2412758 w 3318614"/>
                <a:gd name="connsiteY65" fmla="*/ 3312258 h 3758008"/>
                <a:gd name="connsiteX66" fmla="*/ 2525969 w 3318614"/>
                <a:gd name="connsiteY66" fmla="*/ 3460304 h 3758008"/>
                <a:gd name="connsiteX67" fmla="*/ 2900438 w 3318614"/>
                <a:gd name="connsiteY67" fmla="*/ 3669310 h 3758008"/>
                <a:gd name="connsiteX68" fmla="*/ 2543386 w 3318614"/>
                <a:gd name="connsiteY68" fmla="*/ 3529972 h 3758008"/>
                <a:gd name="connsiteX69" fmla="*/ 2499843 w 3318614"/>
                <a:gd name="connsiteY69" fmla="*/ 3617058 h 3758008"/>
                <a:gd name="connsiteX70" fmla="*/ 2534678 w 3318614"/>
                <a:gd name="connsiteY70" fmla="*/ 3721561 h 3758008"/>
                <a:gd name="connsiteX71" fmla="*/ 2639180 w 3318614"/>
                <a:gd name="connsiteY71" fmla="*/ 3756395 h 3758008"/>
                <a:gd name="connsiteX72" fmla="*/ 2482426 w 3318614"/>
                <a:gd name="connsiteY72" fmla="*/ 3730270 h 3758008"/>
                <a:gd name="connsiteX73" fmla="*/ 2473718 w 3318614"/>
                <a:gd name="connsiteY73" fmla="*/ 3547390 h 3758008"/>
                <a:gd name="connsiteX74" fmla="*/ 2386632 w 3318614"/>
                <a:gd name="connsiteY74" fmla="*/ 3373218 h 3758008"/>
                <a:gd name="connsiteX75" fmla="*/ 2316963 w 3318614"/>
                <a:gd name="connsiteY75" fmla="*/ 3538681 h 3758008"/>
                <a:gd name="connsiteX76" fmla="*/ 2238586 w 3318614"/>
                <a:gd name="connsiteY76" fmla="*/ 3660601 h 3758008"/>
                <a:gd name="connsiteX77" fmla="*/ 2290838 w 3318614"/>
                <a:gd name="connsiteY77" fmla="*/ 3738978 h 3758008"/>
                <a:gd name="connsiteX78" fmla="*/ 2195043 w 3318614"/>
                <a:gd name="connsiteY78" fmla="*/ 3651892 h 3758008"/>
                <a:gd name="connsiteX79" fmla="*/ 2325672 w 3318614"/>
                <a:gd name="connsiteY79" fmla="*/ 3425470 h 3758008"/>
                <a:gd name="connsiteX80" fmla="*/ 2290838 w 3318614"/>
                <a:gd name="connsiteY80" fmla="*/ 3172921 h 3758008"/>
                <a:gd name="connsiteX81" fmla="*/ 2142792 w 3318614"/>
                <a:gd name="connsiteY81" fmla="*/ 3155504 h 3758008"/>
                <a:gd name="connsiteX82" fmla="*/ 1942495 w 3318614"/>
                <a:gd name="connsiteY82" fmla="*/ 3320967 h 3758008"/>
                <a:gd name="connsiteX83" fmla="*/ 1994746 w 3318614"/>
                <a:gd name="connsiteY83" fmla="*/ 3521264 h 3758008"/>
                <a:gd name="connsiteX84" fmla="*/ 2090540 w 3318614"/>
                <a:gd name="connsiteY84" fmla="*/ 3634475 h 3758008"/>
                <a:gd name="connsiteX85" fmla="*/ 2064415 w 3318614"/>
                <a:gd name="connsiteY85" fmla="*/ 3747687 h 3758008"/>
                <a:gd name="connsiteX86" fmla="*/ 2046998 w 3318614"/>
                <a:gd name="connsiteY86" fmla="*/ 3599641 h 3758008"/>
                <a:gd name="connsiteX87" fmla="*/ 1933786 w 3318614"/>
                <a:gd name="connsiteY87" fmla="*/ 3434178 h 3758008"/>
                <a:gd name="connsiteX88" fmla="*/ 1881535 w 3318614"/>
                <a:gd name="connsiteY88" fmla="*/ 3416761 h 3758008"/>
                <a:gd name="connsiteX89" fmla="*/ 1716072 w 3318614"/>
                <a:gd name="connsiteY89" fmla="*/ 3651892 h 3758008"/>
                <a:gd name="connsiteX90" fmla="*/ 1672529 w 3318614"/>
                <a:gd name="connsiteY90" fmla="*/ 3747687 h 3758008"/>
                <a:gd name="connsiteX91" fmla="*/ 1724780 w 3318614"/>
                <a:gd name="connsiteY91" fmla="*/ 3512555 h 3758008"/>
                <a:gd name="connsiteX92" fmla="*/ 1750906 w 3318614"/>
                <a:gd name="connsiteY92" fmla="*/ 3434178 h 3758008"/>
                <a:gd name="connsiteX93" fmla="*/ 1533192 w 3318614"/>
                <a:gd name="connsiteY93" fmla="*/ 3503847 h 3758008"/>
                <a:gd name="connsiteX94" fmla="*/ 1428689 w 3318614"/>
                <a:gd name="connsiteY94" fmla="*/ 3521264 h 3758008"/>
                <a:gd name="connsiteX95" fmla="*/ 1602860 w 3318614"/>
                <a:gd name="connsiteY95" fmla="*/ 3442887 h 3758008"/>
                <a:gd name="connsiteX96" fmla="*/ 1724780 w 3318614"/>
                <a:gd name="connsiteY96" fmla="*/ 3416761 h 3758008"/>
                <a:gd name="connsiteX97" fmla="*/ 1994746 w 3318614"/>
                <a:gd name="connsiteY97" fmla="*/ 3190338 h 3758008"/>
                <a:gd name="connsiteX98" fmla="*/ 2055706 w 3318614"/>
                <a:gd name="connsiteY98" fmla="*/ 3059710 h 3758008"/>
                <a:gd name="connsiteX99" fmla="*/ 1916369 w 3318614"/>
                <a:gd name="connsiteY99" fmla="*/ 2981332 h 3758008"/>
                <a:gd name="connsiteX100" fmla="*/ 1698655 w 3318614"/>
                <a:gd name="connsiteY100" fmla="*/ 3077127 h 3758008"/>
                <a:gd name="connsiteX101" fmla="*/ 1611569 w 3318614"/>
                <a:gd name="connsiteY101" fmla="*/ 3251298 h 3758008"/>
                <a:gd name="connsiteX102" fmla="*/ 1689946 w 3318614"/>
                <a:gd name="connsiteY102" fmla="*/ 3312258 h 3758008"/>
                <a:gd name="connsiteX103" fmla="*/ 1568026 w 3318614"/>
                <a:gd name="connsiteY103" fmla="*/ 3312258 h 3758008"/>
                <a:gd name="connsiteX104" fmla="*/ 1655112 w 3318614"/>
                <a:gd name="connsiteY104" fmla="*/ 3068418 h 3758008"/>
                <a:gd name="connsiteX105" fmla="*/ 1437398 w 3318614"/>
                <a:gd name="connsiteY105" fmla="*/ 3051001 h 3758008"/>
                <a:gd name="connsiteX106" fmla="*/ 1306769 w 3318614"/>
                <a:gd name="connsiteY106" fmla="*/ 2990041 h 3758008"/>
                <a:gd name="connsiteX107" fmla="*/ 1385146 w 3318614"/>
                <a:gd name="connsiteY107" fmla="*/ 2946498 h 3758008"/>
                <a:gd name="connsiteX108" fmla="*/ 1437398 w 3318614"/>
                <a:gd name="connsiteY108" fmla="*/ 3016167 h 3758008"/>
                <a:gd name="connsiteX109" fmla="*/ 1611569 w 3318614"/>
                <a:gd name="connsiteY109" fmla="*/ 3024875 h 3758008"/>
                <a:gd name="connsiteX110" fmla="*/ 1794449 w 3318614"/>
                <a:gd name="connsiteY110" fmla="*/ 2972624 h 3758008"/>
                <a:gd name="connsiteX111" fmla="*/ 1968620 w 3318614"/>
                <a:gd name="connsiteY111" fmla="*/ 2841995 h 3758008"/>
                <a:gd name="connsiteX112" fmla="*/ 1898952 w 3318614"/>
                <a:gd name="connsiteY112" fmla="*/ 2528487 h 3758008"/>
                <a:gd name="connsiteX113" fmla="*/ 1446106 w 3318614"/>
                <a:gd name="connsiteY113" fmla="*/ 1918887 h 3758008"/>
                <a:gd name="connsiteX114" fmla="*/ 1074097 w 3318614"/>
                <a:gd name="connsiteY114" fmla="*/ 1434767 h 3758008"/>
                <a:gd name="connsiteX115" fmla="*/ 916192 w 3318614"/>
                <a:gd name="connsiteY115" fmla="*/ 1247683 h 3758008"/>
                <a:gd name="connsiteX116" fmla="*/ 644918 w 3318614"/>
                <a:gd name="connsiteY116" fmla="*/ 1283161 h 3758008"/>
                <a:gd name="connsiteX117" fmla="*/ 296575 w 3318614"/>
                <a:gd name="connsiteY117" fmla="*/ 1361538 h 3758008"/>
                <a:gd name="connsiteX118" fmla="*/ 483 w 3318614"/>
                <a:gd name="connsiteY118" fmla="*/ 1344121 h 3758008"/>
                <a:gd name="connsiteX119" fmla="*/ 235615 w 3318614"/>
                <a:gd name="connsiteY119" fmla="*/ 1335412 h 3758008"/>
                <a:gd name="connsiteX120" fmla="*/ 557832 w 3318614"/>
                <a:gd name="connsiteY120" fmla="*/ 1265744 h 3758008"/>
                <a:gd name="connsiteX121" fmla="*/ 688460 w 3318614"/>
                <a:gd name="connsiteY121" fmla="*/ 1239618 h 3758008"/>
                <a:gd name="connsiteX122" fmla="*/ 392369 w 3318614"/>
                <a:gd name="connsiteY122" fmla="*/ 1126407 h 3758008"/>
                <a:gd name="connsiteX123" fmla="*/ 244323 w 3318614"/>
                <a:gd name="connsiteY123" fmla="*/ 987070 h 3758008"/>
                <a:gd name="connsiteX124" fmla="*/ 165946 w 3318614"/>
                <a:gd name="connsiteY124" fmla="*/ 734521 h 3758008"/>
                <a:gd name="connsiteX125" fmla="*/ 279158 w 3318614"/>
                <a:gd name="connsiteY125" fmla="*/ 917401 h 3758008"/>
                <a:gd name="connsiteX126" fmla="*/ 374952 w 3318614"/>
                <a:gd name="connsiteY126" fmla="*/ 1091572 h 3758008"/>
                <a:gd name="connsiteX127" fmla="*/ 679752 w 3318614"/>
                <a:gd name="connsiteY127" fmla="*/ 1169950 h 3758008"/>
                <a:gd name="connsiteX128" fmla="*/ 766838 w 3318614"/>
                <a:gd name="connsiteY128" fmla="*/ 1108990 h 3758008"/>
                <a:gd name="connsiteX129" fmla="*/ 618792 w 3318614"/>
                <a:gd name="connsiteY129" fmla="*/ 725812 h 3758008"/>
                <a:gd name="connsiteX130" fmla="*/ 507165 w 3318614"/>
                <a:gd name="connsiteY130" fmla="*/ 508754 h 3758008"/>
                <a:gd name="connsiteX131" fmla="*/ 538603 w 3318614"/>
                <a:gd name="connsiteY131" fmla="*/ 270585 h 3758008"/>
                <a:gd name="connsiteX132" fmla="*/ 609600 w 3318614"/>
                <a:gd name="connsiteY132" fmla="*/ 531194 h 3758008"/>
                <a:gd name="connsiteX133" fmla="*/ 878364 w 3318614"/>
                <a:gd name="connsiteY133" fmla="*/ 1078696 h 3758008"/>
                <a:gd name="connsiteX134" fmla="*/ 786330 w 3318614"/>
                <a:gd name="connsiteY134" fmla="*/ 478101 h 3758008"/>
                <a:gd name="connsiteX135" fmla="*/ 849208 w 3318614"/>
                <a:gd name="connsiteY135" fmla="*/ 1761 h 3758008"/>
                <a:gd name="connsiteX136" fmla="*/ 884120 w 3318614"/>
                <a:gd name="connsiteY136" fmla="*/ 392672 h 3758008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884120 w 3318614"/>
                <a:gd name="connsiteY137" fmla="*/ 396679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138" fmla="*/ 930638 w 3318614"/>
                <a:gd name="connsiteY138" fmla="*/ 1026897 h 3762015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86330 w 3318614"/>
                <a:gd name="connsiteY134" fmla="*/ 47925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866360 w 3318614"/>
                <a:gd name="connsiteY134" fmla="*/ 485680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90242 w 3318614"/>
                <a:gd name="connsiteY134" fmla="*/ 21802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949088 h 3684206"/>
                <a:gd name="connsiteX1" fmla="*/ 1037874 w 3318614"/>
                <a:gd name="connsiteY1" fmla="*/ 705933 h 3684206"/>
                <a:gd name="connsiteX2" fmla="*/ 1144223 w 3318614"/>
                <a:gd name="connsiteY2" fmla="*/ 467142 h 3684206"/>
                <a:gd name="connsiteX3" fmla="*/ 1317819 w 3318614"/>
                <a:gd name="connsiteY3" fmla="*/ 157941 h 3684206"/>
                <a:gd name="connsiteX4" fmla="*/ 1198621 w 3318614"/>
                <a:gd name="connsiteY4" fmla="*/ 556795 h 3684206"/>
                <a:gd name="connsiteX5" fmla="*/ 1013152 w 3318614"/>
                <a:gd name="connsiteY5" fmla="*/ 1030261 h 3684206"/>
                <a:gd name="connsiteX6" fmla="*/ 1779263 w 3318614"/>
                <a:gd name="connsiteY6" fmla="*/ 2191618 h 3684206"/>
                <a:gd name="connsiteX7" fmla="*/ 2064415 w 3318614"/>
                <a:gd name="connsiteY7" fmla="*/ 2472102 h 3684206"/>
                <a:gd name="connsiteX8" fmla="*/ 2290838 w 3318614"/>
                <a:gd name="connsiteY8" fmla="*/ 2393725 h 3684206"/>
                <a:gd name="connsiteX9" fmla="*/ 2473718 w 3318614"/>
                <a:gd name="connsiteY9" fmla="*/ 2236970 h 3684206"/>
                <a:gd name="connsiteX10" fmla="*/ 2508552 w 3318614"/>
                <a:gd name="connsiteY10" fmla="*/ 1914753 h 3684206"/>
                <a:gd name="connsiteX11" fmla="*/ 2543386 w 3318614"/>
                <a:gd name="connsiteY11" fmla="*/ 2176010 h 3684206"/>
                <a:gd name="connsiteX12" fmla="*/ 2508552 w 3318614"/>
                <a:gd name="connsiteY12" fmla="*/ 2280513 h 3684206"/>
                <a:gd name="connsiteX13" fmla="*/ 2752392 w 3318614"/>
                <a:gd name="connsiteY13" fmla="*/ 2106342 h 3684206"/>
                <a:gd name="connsiteX14" fmla="*/ 2839478 w 3318614"/>
                <a:gd name="connsiteY14" fmla="*/ 2036673 h 3684206"/>
                <a:gd name="connsiteX15" fmla="*/ 2717558 w 3318614"/>
                <a:gd name="connsiteY15" fmla="*/ 2210845 h 3684206"/>
                <a:gd name="connsiteX16" fmla="*/ 2665306 w 3318614"/>
                <a:gd name="connsiteY16" fmla="*/ 2254388 h 3684206"/>
                <a:gd name="connsiteX17" fmla="*/ 2848186 w 3318614"/>
                <a:gd name="connsiteY17" fmla="*/ 2184719 h 3684206"/>
                <a:gd name="connsiteX18" fmla="*/ 2874312 w 3318614"/>
                <a:gd name="connsiteY18" fmla="*/ 2167302 h 3684206"/>
                <a:gd name="connsiteX19" fmla="*/ 2769809 w 3318614"/>
                <a:gd name="connsiteY19" fmla="*/ 2254388 h 3684206"/>
                <a:gd name="connsiteX20" fmla="*/ 2595638 w 3318614"/>
                <a:gd name="connsiteY20" fmla="*/ 2280513 h 3684206"/>
                <a:gd name="connsiteX21" fmla="*/ 2404049 w 3318614"/>
                <a:gd name="connsiteY21" fmla="*/ 2411142 h 3684206"/>
                <a:gd name="connsiteX22" fmla="*/ 2421466 w 3318614"/>
                <a:gd name="connsiteY22" fmla="*/ 2585313 h 3684206"/>
                <a:gd name="connsiteX23" fmla="*/ 2552095 w 3318614"/>
                <a:gd name="connsiteY23" fmla="*/ 2628856 h 3684206"/>
                <a:gd name="connsiteX24" fmla="*/ 2726266 w 3318614"/>
                <a:gd name="connsiteY24" fmla="*/ 2559188 h 3684206"/>
                <a:gd name="connsiteX25" fmla="*/ 2856895 w 3318614"/>
                <a:gd name="connsiteY25" fmla="*/ 2550479 h 3684206"/>
                <a:gd name="connsiteX26" fmla="*/ 2891729 w 3318614"/>
                <a:gd name="connsiteY26" fmla="*/ 2437268 h 3684206"/>
                <a:gd name="connsiteX27" fmla="*/ 2883020 w 3318614"/>
                <a:gd name="connsiteY27" fmla="*/ 2271805 h 3684206"/>
                <a:gd name="connsiteX28" fmla="*/ 3048483 w 3318614"/>
                <a:gd name="connsiteY28" fmla="*/ 2193428 h 3684206"/>
                <a:gd name="connsiteX29" fmla="*/ 2926563 w 3318614"/>
                <a:gd name="connsiteY29" fmla="*/ 2280513 h 3684206"/>
                <a:gd name="connsiteX30" fmla="*/ 2917855 w 3318614"/>
                <a:gd name="connsiteY30" fmla="*/ 2367599 h 3684206"/>
                <a:gd name="connsiteX31" fmla="*/ 2935272 w 3318614"/>
                <a:gd name="connsiteY31" fmla="*/ 2515645 h 3684206"/>
                <a:gd name="connsiteX32" fmla="*/ 2943980 w 3318614"/>
                <a:gd name="connsiteY32" fmla="*/ 2559188 h 3684206"/>
                <a:gd name="connsiteX33" fmla="*/ 3046427 w 3318614"/>
                <a:gd name="connsiteY33" fmla="*/ 2493236 h 3684206"/>
                <a:gd name="connsiteX34" fmla="*/ 3074609 w 3318614"/>
                <a:gd name="connsiteY34" fmla="*/ 2332765 h 3684206"/>
                <a:gd name="connsiteX35" fmla="*/ 3092026 w 3318614"/>
                <a:gd name="connsiteY35" fmla="*/ 2541770 h 3684206"/>
                <a:gd name="connsiteX36" fmla="*/ 3013649 w 3318614"/>
                <a:gd name="connsiteY36" fmla="*/ 2620148 h 3684206"/>
                <a:gd name="connsiteX37" fmla="*/ 2752392 w 3318614"/>
                <a:gd name="connsiteY37" fmla="*/ 2585313 h 3684206"/>
                <a:gd name="connsiteX38" fmla="*/ 2560803 w 3318614"/>
                <a:gd name="connsiteY38" fmla="*/ 2742068 h 3684206"/>
                <a:gd name="connsiteX39" fmla="*/ 2595638 w 3318614"/>
                <a:gd name="connsiteY39" fmla="*/ 2863988 h 3684206"/>
                <a:gd name="connsiteX40" fmla="*/ 2743683 w 3318614"/>
                <a:gd name="connsiteY40" fmla="*/ 2951073 h 3684206"/>
                <a:gd name="connsiteX41" fmla="*/ 2856895 w 3318614"/>
                <a:gd name="connsiteY41" fmla="*/ 2924948 h 3684206"/>
                <a:gd name="connsiteX42" fmla="*/ 3022358 w 3318614"/>
                <a:gd name="connsiteY42" fmla="*/ 2785610 h 3684206"/>
                <a:gd name="connsiteX43" fmla="*/ 3118152 w 3318614"/>
                <a:gd name="connsiteY43" fmla="*/ 2707233 h 3684206"/>
                <a:gd name="connsiteX44" fmla="*/ 3205238 w 3318614"/>
                <a:gd name="connsiteY44" fmla="*/ 2768193 h 3684206"/>
                <a:gd name="connsiteX45" fmla="*/ 3109443 w 3318614"/>
                <a:gd name="connsiteY45" fmla="*/ 2759485 h 3684206"/>
                <a:gd name="connsiteX46" fmla="*/ 3004940 w 3318614"/>
                <a:gd name="connsiteY46" fmla="*/ 2898822 h 3684206"/>
                <a:gd name="connsiteX47" fmla="*/ 3187820 w 3318614"/>
                <a:gd name="connsiteY47" fmla="*/ 2898822 h 3684206"/>
                <a:gd name="connsiteX48" fmla="*/ 3318449 w 3318614"/>
                <a:gd name="connsiteY48" fmla="*/ 2951073 h 3684206"/>
                <a:gd name="connsiteX49" fmla="*/ 3161695 w 3318614"/>
                <a:gd name="connsiteY49" fmla="*/ 2933656 h 3684206"/>
                <a:gd name="connsiteX50" fmla="*/ 2909146 w 3318614"/>
                <a:gd name="connsiteY50" fmla="*/ 2994616 h 3684206"/>
                <a:gd name="connsiteX51" fmla="*/ 2952689 w 3318614"/>
                <a:gd name="connsiteY51" fmla="*/ 2994616 h 3684206"/>
                <a:gd name="connsiteX52" fmla="*/ 3085889 w 3318614"/>
                <a:gd name="connsiteY52" fmla="*/ 3139862 h 3684206"/>
                <a:gd name="connsiteX53" fmla="*/ 3013649 w 3318614"/>
                <a:gd name="connsiteY53" fmla="*/ 3299416 h 3684206"/>
                <a:gd name="connsiteX54" fmla="*/ 2999167 w 3318614"/>
                <a:gd name="connsiteY54" fmla="*/ 3161739 h 3684206"/>
                <a:gd name="connsiteX55" fmla="*/ 2813352 w 3318614"/>
                <a:gd name="connsiteY55" fmla="*/ 2985908 h 3684206"/>
                <a:gd name="connsiteX56" fmla="*/ 2726266 w 3318614"/>
                <a:gd name="connsiteY56" fmla="*/ 2977199 h 3684206"/>
                <a:gd name="connsiteX57" fmla="*/ 2848186 w 3318614"/>
                <a:gd name="connsiteY57" fmla="*/ 3177496 h 3684206"/>
                <a:gd name="connsiteX58" fmla="*/ 2943980 w 3318614"/>
                <a:gd name="connsiteY58" fmla="*/ 3264582 h 3684206"/>
                <a:gd name="connsiteX59" fmla="*/ 2978815 w 3318614"/>
                <a:gd name="connsiteY59" fmla="*/ 3221039 h 3684206"/>
                <a:gd name="connsiteX60" fmla="*/ 2961398 w 3318614"/>
                <a:gd name="connsiteY60" fmla="*/ 3325542 h 3684206"/>
                <a:gd name="connsiteX61" fmla="*/ 2769809 w 3318614"/>
                <a:gd name="connsiteY61" fmla="*/ 3238456 h 3684206"/>
                <a:gd name="connsiteX62" fmla="*/ 2656598 w 3318614"/>
                <a:gd name="connsiteY62" fmla="*/ 3012033 h 3684206"/>
                <a:gd name="connsiteX63" fmla="*/ 2491135 w 3318614"/>
                <a:gd name="connsiteY63" fmla="*/ 2968490 h 3684206"/>
                <a:gd name="connsiteX64" fmla="*/ 2386632 w 3318614"/>
                <a:gd name="connsiteY64" fmla="*/ 3055576 h 3684206"/>
                <a:gd name="connsiteX65" fmla="*/ 2412758 w 3318614"/>
                <a:gd name="connsiteY65" fmla="*/ 3238456 h 3684206"/>
                <a:gd name="connsiteX66" fmla="*/ 2525969 w 3318614"/>
                <a:gd name="connsiteY66" fmla="*/ 3386502 h 3684206"/>
                <a:gd name="connsiteX67" fmla="*/ 2900438 w 3318614"/>
                <a:gd name="connsiteY67" fmla="*/ 3595508 h 3684206"/>
                <a:gd name="connsiteX68" fmla="*/ 2543386 w 3318614"/>
                <a:gd name="connsiteY68" fmla="*/ 3456170 h 3684206"/>
                <a:gd name="connsiteX69" fmla="*/ 2499843 w 3318614"/>
                <a:gd name="connsiteY69" fmla="*/ 3543256 h 3684206"/>
                <a:gd name="connsiteX70" fmla="*/ 2534678 w 3318614"/>
                <a:gd name="connsiteY70" fmla="*/ 3647759 h 3684206"/>
                <a:gd name="connsiteX71" fmla="*/ 2639180 w 3318614"/>
                <a:gd name="connsiteY71" fmla="*/ 3682593 h 3684206"/>
                <a:gd name="connsiteX72" fmla="*/ 2482426 w 3318614"/>
                <a:gd name="connsiteY72" fmla="*/ 3656468 h 3684206"/>
                <a:gd name="connsiteX73" fmla="*/ 2473718 w 3318614"/>
                <a:gd name="connsiteY73" fmla="*/ 3473588 h 3684206"/>
                <a:gd name="connsiteX74" fmla="*/ 2386632 w 3318614"/>
                <a:gd name="connsiteY74" fmla="*/ 3299416 h 3684206"/>
                <a:gd name="connsiteX75" fmla="*/ 2316963 w 3318614"/>
                <a:gd name="connsiteY75" fmla="*/ 3464879 h 3684206"/>
                <a:gd name="connsiteX76" fmla="*/ 2238586 w 3318614"/>
                <a:gd name="connsiteY76" fmla="*/ 3586799 h 3684206"/>
                <a:gd name="connsiteX77" fmla="*/ 2290838 w 3318614"/>
                <a:gd name="connsiteY77" fmla="*/ 3665176 h 3684206"/>
                <a:gd name="connsiteX78" fmla="*/ 2195043 w 3318614"/>
                <a:gd name="connsiteY78" fmla="*/ 3578090 h 3684206"/>
                <a:gd name="connsiteX79" fmla="*/ 2325672 w 3318614"/>
                <a:gd name="connsiteY79" fmla="*/ 3351668 h 3684206"/>
                <a:gd name="connsiteX80" fmla="*/ 2290838 w 3318614"/>
                <a:gd name="connsiteY80" fmla="*/ 3099119 h 3684206"/>
                <a:gd name="connsiteX81" fmla="*/ 2142792 w 3318614"/>
                <a:gd name="connsiteY81" fmla="*/ 3081702 h 3684206"/>
                <a:gd name="connsiteX82" fmla="*/ 1942495 w 3318614"/>
                <a:gd name="connsiteY82" fmla="*/ 3247165 h 3684206"/>
                <a:gd name="connsiteX83" fmla="*/ 1994746 w 3318614"/>
                <a:gd name="connsiteY83" fmla="*/ 3447462 h 3684206"/>
                <a:gd name="connsiteX84" fmla="*/ 2090540 w 3318614"/>
                <a:gd name="connsiteY84" fmla="*/ 3560673 h 3684206"/>
                <a:gd name="connsiteX85" fmla="*/ 2064415 w 3318614"/>
                <a:gd name="connsiteY85" fmla="*/ 3673885 h 3684206"/>
                <a:gd name="connsiteX86" fmla="*/ 2046998 w 3318614"/>
                <a:gd name="connsiteY86" fmla="*/ 3525839 h 3684206"/>
                <a:gd name="connsiteX87" fmla="*/ 1933786 w 3318614"/>
                <a:gd name="connsiteY87" fmla="*/ 3360376 h 3684206"/>
                <a:gd name="connsiteX88" fmla="*/ 1881535 w 3318614"/>
                <a:gd name="connsiteY88" fmla="*/ 3342959 h 3684206"/>
                <a:gd name="connsiteX89" fmla="*/ 1716072 w 3318614"/>
                <a:gd name="connsiteY89" fmla="*/ 3578090 h 3684206"/>
                <a:gd name="connsiteX90" fmla="*/ 1672529 w 3318614"/>
                <a:gd name="connsiteY90" fmla="*/ 3673885 h 3684206"/>
                <a:gd name="connsiteX91" fmla="*/ 1724780 w 3318614"/>
                <a:gd name="connsiteY91" fmla="*/ 3438753 h 3684206"/>
                <a:gd name="connsiteX92" fmla="*/ 1750906 w 3318614"/>
                <a:gd name="connsiteY92" fmla="*/ 3360376 h 3684206"/>
                <a:gd name="connsiteX93" fmla="*/ 1533192 w 3318614"/>
                <a:gd name="connsiteY93" fmla="*/ 3430045 h 3684206"/>
                <a:gd name="connsiteX94" fmla="*/ 1428689 w 3318614"/>
                <a:gd name="connsiteY94" fmla="*/ 3447462 h 3684206"/>
                <a:gd name="connsiteX95" fmla="*/ 1602860 w 3318614"/>
                <a:gd name="connsiteY95" fmla="*/ 3369085 h 3684206"/>
                <a:gd name="connsiteX96" fmla="*/ 1724780 w 3318614"/>
                <a:gd name="connsiteY96" fmla="*/ 3342959 h 3684206"/>
                <a:gd name="connsiteX97" fmla="*/ 1994746 w 3318614"/>
                <a:gd name="connsiteY97" fmla="*/ 3116536 h 3684206"/>
                <a:gd name="connsiteX98" fmla="*/ 2055706 w 3318614"/>
                <a:gd name="connsiteY98" fmla="*/ 2985908 h 3684206"/>
                <a:gd name="connsiteX99" fmla="*/ 1916369 w 3318614"/>
                <a:gd name="connsiteY99" fmla="*/ 2907530 h 3684206"/>
                <a:gd name="connsiteX100" fmla="*/ 1698655 w 3318614"/>
                <a:gd name="connsiteY100" fmla="*/ 3003325 h 3684206"/>
                <a:gd name="connsiteX101" fmla="*/ 1611569 w 3318614"/>
                <a:gd name="connsiteY101" fmla="*/ 3177496 h 3684206"/>
                <a:gd name="connsiteX102" fmla="*/ 1689946 w 3318614"/>
                <a:gd name="connsiteY102" fmla="*/ 3238456 h 3684206"/>
                <a:gd name="connsiteX103" fmla="*/ 1568026 w 3318614"/>
                <a:gd name="connsiteY103" fmla="*/ 3238456 h 3684206"/>
                <a:gd name="connsiteX104" fmla="*/ 1655112 w 3318614"/>
                <a:gd name="connsiteY104" fmla="*/ 2994616 h 3684206"/>
                <a:gd name="connsiteX105" fmla="*/ 1437398 w 3318614"/>
                <a:gd name="connsiteY105" fmla="*/ 2977199 h 3684206"/>
                <a:gd name="connsiteX106" fmla="*/ 1306769 w 3318614"/>
                <a:gd name="connsiteY106" fmla="*/ 2916239 h 3684206"/>
                <a:gd name="connsiteX107" fmla="*/ 1385146 w 3318614"/>
                <a:gd name="connsiteY107" fmla="*/ 2872696 h 3684206"/>
                <a:gd name="connsiteX108" fmla="*/ 1437398 w 3318614"/>
                <a:gd name="connsiteY108" fmla="*/ 2942365 h 3684206"/>
                <a:gd name="connsiteX109" fmla="*/ 1611569 w 3318614"/>
                <a:gd name="connsiteY109" fmla="*/ 2951073 h 3684206"/>
                <a:gd name="connsiteX110" fmla="*/ 1794449 w 3318614"/>
                <a:gd name="connsiteY110" fmla="*/ 2898822 h 3684206"/>
                <a:gd name="connsiteX111" fmla="*/ 1968620 w 3318614"/>
                <a:gd name="connsiteY111" fmla="*/ 2768193 h 3684206"/>
                <a:gd name="connsiteX112" fmla="*/ 1898952 w 3318614"/>
                <a:gd name="connsiteY112" fmla="*/ 2454685 h 3684206"/>
                <a:gd name="connsiteX113" fmla="*/ 1446106 w 3318614"/>
                <a:gd name="connsiteY113" fmla="*/ 1845085 h 3684206"/>
                <a:gd name="connsiteX114" fmla="*/ 1074097 w 3318614"/>
                <a:gd name="connsiteY114" fmla="*/ 1360965 h 3684206"/>
                <a:gd name="connsiteX115" fmla="*/ 916192 w 3318614"/>
                <a:gd name="connsiteY115" fmla="*/ 1173881 h 3684206"/>
                <a:gd name="connsiteX116" fmla="*/ 644918 w 3318614"/>
                <a:gd name="connsiteY116" fmla="*/ 1209359 h 3684206"/>
                <a:gd name="connsiteX117" fmla="*/ 296575 w 3318614"/>
                <a:gd name="connsiteY117" fmla="*/ 1287736 h 3684206"/>
                <a:gd name="connsiteX118" fmla="*/ 483 w 3318614"/>
                <a:gd name="connsiteY118" fmla="*/ 1270319 h 3684206"/>
                <a:gd name="connsiteX119" fmla="*/ 235615 w 3318614"/>
                <a:gd name="connsiteY119" fmla="*/ 1261610 h 3684206"/>
                <a:gd name="connsiteX120" fmla="*/ 557832 w 3318614"/>
                <a:gd name="connsiteY120" fmla="*/ 1191942 h 3684206"/>
                <a:gd name="connsiteX121" fmla="*/ 688460 w 3318614"/>
                <a:gd name="connsiteY121" fmla="*/ 1165816 h 3684206"/>
                <a:gd name="connsiteX122" fmla="*/ 392369 w 3318614"/>
                <a:gd name="connsiteY122" fmla="*/ 1052605 h 3684206"/>
                <a:gd name="connsiteX123" fmla="*/ 244323 w 3318614"/>
                <a:gd name="connsiteY123" fmla="*/ 913268 h 3684206"/>
                <a:gd name="connsiteX124" fmla="*/ 165946 w 3318614"/>
                <a:gd name="connsiteY124" fmla="*/ 660719 h 3684206"/>
                <a:gd name="connsiteX125" fmla="*/ 279158 w 3318614"/>
                <a:gd name="connsiteY125" fmla="*/ 843599 h 3684206"/>
                <a:gd name="connsiteX126" fmla="*/ 374952 w 3318614"/>
                <a:gd name="connsiteY126" fmla="*/ 1017770 h 3684206"/>
                <a:gd name="connsiteX127" fmla="*/ 679752 w 3318614"/>
                <a:gd name="connsiteY127" fmla="*/ 1096148 h 3684206"/>
                <a:gd name="connsiteX128" fmla="*/ 766838 w 3318614"/>
                <a:gd name="connsiteY128" fmla="*/ 1035188 h 3684206"/>
                <a:gd name="connsiteX129" fmla="*/ 618792 w 3318614"/>
                <a:gd name="connsiteY129" fmla="*/ 652010 h 3684206"/>
                <a:gd name="connsiteX130" fmla="*/ 507165 w 3318614"/>
                <a:gd name="connsiteY130" fmla="*/ 434952 h 3684206"/>
                <a:gd name="connsiteX131" fmla="*/ 538603 w 3318614"/>
                <a:gd name="connsiteY131" fmla="*/ 196783 h 3684206"/>
                <a:gd name="connsiteX132" fmla="*/ 609600 w 3318614"/>
                <a:gd name="connsiteY132" fmla="*/ 457392 h 3684206"/>
                <a:gd name="connsiteX133" fmla="*/ 878364 w 3318614"/>
                <a:gd name="connsiteY133" fmla="*/ 1004894 h 3684206"/>
                <a:gd name="connsiteX134" fmla="*/ 790242 w 3318614"/>
                <a:gd name="connsiteY134" fmla="*/ 143069 h 3684206"/>
                <a:gd name="connsiteX135" fmla="*/ 774916 w 3318614"/>
                <a:gd name="connsiteY135" fmla="*/ 3491 h 3684206"/>
                <a:gd name="connsiteX136" fmla="*/ 940003 w 3318614"/>
                <a:gd name="connsiteY136" fmla="*/ 378732 h 3684206"/>
                <a:gd name="connsiteX137" fmla="*/ 921071 w 3318614"/>
                <a:gd name="connsiteY137" fmla="*/ 991801 h 3684206"/>
                <a:gd name="connsiteX138" fmla="*/ 930638 w 3318614"/>
                <a:gd name="connsiteY138" fmla="*/ 949088 h 3684206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790242 w 3318614"/>
                <a:gd name="connsiteY134" fmla="*/ 168002 h 3709139"/>
                <a:gd name="connsiteX135" fmla="*/ 774916 w 3318614"/>
                <a:gd name="connsiteY135" fmla="*/ 28424 h 3709139"/>
                <a:gd name="connsiteX136" fmla="*/ 940003 w 3318614"/>
                <a:gd name="connsiteY136" fmla="*/ 403665 h 3709139"/>
                <a:gd name="connsiteX137" fmla="*/ 921071 w 3318614"/>
                <a:gd name="connsiteY137" fmla="*/ 1016734 h 3709139"/>
                <a:gd name="connsiteX138" fmla="*/ 930638 w 3318614"/>
                <a:gd name="connsiteY138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28565 w 3318614"/>
                <a:gd name="connsiteY134" fmla="*/ 516962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80420 w 3318614"/>
                <a:gd name="connsiteY134" fmla="*/ 543869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3318614" h="3709139">
                  <a:moveTo>
                    <a:pt x="930638" y="974021"/>
                  </a:moveTo>
                  <a:lnTo>
                    <a:pt x="1037874" y="730866"/>
                  </a:lnTo>
                  <a:cubicBezTo>
                    <a:pt x="1181681" y="636485"/>
                    <a:pt x="1097565" y="583407"/>
                    <a:pt x="1144223" y="492075"/>
                  </a:cubicBezTo>
                  <a:cubicBezTo>
                    <a:pt x="1190881" y="400743"/>
                    <a:pt x="1306513" y="162382"/>
                    <a:pt x="1317819" y="182874"/>
                  </a:cubicBezTo>
                  <a:cubicBezTo>
                    <a:pt x="1322011" y="222271"/>
                    <a:pt x="1186636" y="498109"/>
                    <a:pt x="1198621" y="581728"/>
                  </a:cubicBezTo>
                  <a:cubicBezTo>
                    <a:pt x="1213151" y="728093"/>
                    <a:pt x="916378" y="782724"/>
                    <a:pt x="1013152" y="1055194"/>
                  </a:cubicBezTo>
                  <a:cubicBezTo>
                    <a:pt x="1109926" y="1327665"/>
                    <a:pt x="1604052" y="1976244"/>
                    <a:pt x="1779263" y="2216551"/>
                  </a:cubicBezTo>
                  <a:cubicBezTo>
                    <a:pt x="1954474" y="2456858"/>
                    <a:pt x="1979153" y="2463351"/>
                    <a:pt x="2064415" y="2497035"/>
                  </a:cubicBezTo>
                  <a:cubicBezTo>
                    <a:pt x="2149677" y="2530719"/>
                    <a:pt x="2222621" y="2457847"/>
                    <a:pt x="2290838" y="2418658"/>
                  </a:cubicBezTo>
                  <a:cubicBezTo>
                    <a:pt x="2359055" y="2379469"/>
                    <a:pt x="2437432" y="2341732"/>
                    <a:pt x="2473718" y="2261903"/>
                  </a:cubicBezTo>
                  <a:cubicBezTo>
                    <a:pt x="2510004" y="2182074"/>
                    <a:pt x="2496941" y="1949846"/>
                    <a:pt x="2508552" y="1939686"/>
                  </a:cubicBezTo>
                  <a:cubicBezTo>
                    <a:pt x="2520163" y="1929526"/>
                    <a:pt x="2543386" y="2139983"/>
                    <a:pt x="2543386" y="2200943"/>
                  </a:cubicBezTo>
                  <a:cubicBezTo>
                    <a:pt x="2543386" y="2261903"/>
                    <a:pt x="2473718" y="2317057"/>
                    <a:pt x="2508552" y="2305446"/>
                  </a:cubicBezTo>
                  <a:cubicBezTo>
                    <a:pt x="2543386" y="2293835"/>
                    <a:pt x="2697238" y="2171915"/>
                    <a:pt x="2752392" y="2131275"/>
                  </a:cubicBezTo>
                  <a:cubicBezTo>
                    <a:pt x="2807546" y="2090635"/>
                    <a:pt x="2845284" y="2044189"/>
                    <a:pt x="2839478" y="2061606"/>
                  </a:cubicBezTo>
                  <a:cubicBezTo>
                    <a:pt x="2833672" y="2079023"/>
                    <a:pt x="2746587" y="2199492"/>
                    <a:pt x="2717558" y="2235778"/>
                  </a:cubicBezTo>
                  <a:cubicBezTo>
                    <a:pt x="2688529" y="2272064"/>
                    <a:pt x="2643535" y="2283675"/>
                    <a:pt x="2665306" y="2279321"/>
                  </a:cubicBezTo>
                  <a:cubicBezTo>
                    <a:pt x="2687077" y="2274967"/>
                    <a:pt x="2848186" y="2209652"/>
                    <a:pt x="2848186" y="2209652"/>
                  </a:cubicBezTo>
                  <a:cubicBezTo>
                    <a:pt x="2883020" y="2195138"/>
                    <a:pt x="2887375" y="2180623"/>
                    <a:pt x="2874312" y="2192235"/>
                  </a:cubicBezTo>
                  <a:cubicBezTo>
                    <a:pt x="2861249" y="2203847"/>
                    <a:pt x="2816255" y="2260453"/>
                    <a:pt x="2769809" y="2279321"/>
                  </a:cubicBezTo>
                  <a:cubicBezTo>
                    <a:pt x="2723363" y="2298189"/>
                    <a:pt x="2656598" y="2279320"/>
                    <a:pt x="2595638" y="2305446"/>
                  </a:cubicBezTo>
                  <a:cubicBezTo>
                    <a:pt x="2534678" y="2331572"/>
                    <a:pt x="2433078" y="2385275"/>
                    <a:pt x="2404049" y="2436075"/>
                  </a:cubicBezTo>
                  <a:cubicBezTo>
                    <a:pt x="2375020" y="2486875"/>
                    <a:pt x="2396792" y="2573960"/>
                    <a:pt x="2421466" y="2610246"/>
                  </a:cubicBezTo>
                  <a:cubicBezTo>
                    <a:pt x="2446140" y="2646532"/>
                    <a:pt x="2501295" y="2658143"/>
                    <a:pt x="2552095" y="2653789"/>
                  </a:cubicBezTo>
                  <a:cubicBezTo>
                    <a:pt x="2602895" y="2649435"/>
                    <a:pt x="2675466" y="2597184"/>
                    <a:pt x="2726266" y="2584121"/>
                  </a:cubicBezTo>
                  <a:cubicBezTo>
                    <a:pt x="2777066" y="2571058"/>
                    <a:pt x="2829318" y="2595732"/>
                    <a:pt x="2856895" y="2575412"/>
                  </a:cubicBezTo>
                  <a:cubicBezTo>
                    <a:pt x="2884472" y="2555092"/>
                    <a:pt x="2887375" y="2508647"/>
                    <a:pt x="2891729" y="2462201"/>
                  </a:cubicBezTo>
                  <a:cubicBezTo>
                    <a:pt x="2896083" y="2415755"/>
                    <a:pt x="2856894" y="2337378"/>
                    <a:pt x="2883020" y="2296738"/>
                  </a:cubicBezTo>
                  <a:cubicBezTo>
                    <a:pt x="2909146" y="2256098"/>
                    <a:pt x="3041226" y="2216910"/>
                    <a:pt x="3048483" y="2218361"/>
                  </a:cubicBezTo>
                  <a:cubicBezTo>
                    <a:pt x="3055740" y="2219812"/>
                    <a:pt x="2948334" y="2276418"/>
                    <a:pt x="2926563" y="2305446"/>
                  </a:cubicBezTo>
                  <a:cubicBezTo>
                    <a:pt x="2904792" y="2334474"/>
                    <a:pt x="2916404" y="2353343"/>
                    <a:pt x="2917855" y="2392532"/>
                  </a:cubicBezTo>
                  <a:cubicBezTo>
                    <a:pt x="2919306" y="2431721"/>
                    <a:pt x="2930918" y="2508647"/>
                    <a:pt x="2935272" y="2540578"/>
                  </a:cubicBezTo>
                  <a:cubicBezTo>
                    <a:pt x="2939626" y="2572509"/>
                    <a:pt x="2925454" y="2587856"/>
                    <a:pt x="2943980" y="2584121"/>
                  </a:cubicBezTo>
                  <a:cubicBezTo>
                    <a:pt x="2962506" y="2580386"/>
                    <a:pt x="3024656" y="2555906"/>
                    <a:pt x="3046427" y="2518169"/>
                  </a:cubicBezTo>
                  <a:cubicBezTo>
                    <a:pt x="3068198" y="2480432"/>
                    <a:pt x="3067009" y="2349609"/>
                    <a:pt x="3074609" y="2357698"/>
                  </a:cubicBezTo>
                  <a:cubicBezTo>
                    <a:pt x="3082209" y="2365787"/>
                    <a:pt x="3102186" y="2518806"/>
                    <a:pt x="3092026" y="2566703"/>
                  </a:cubicBezTo>
                  <a:cubicBezTo>
                    <a:pt x="3081866" y="2614600"/>
                    <a:pt x="3070255" y="2637824"/>
                    <a:pt x="3013649" y="2645081"/>
                  </a:cubicBezTo>
                  <a:cubicBezTo>
                    <a:pt x="2957043" y="2652338"/>
                    <a:pt x="2827866" y="2589926"/>
                    <a:pt x="2752392" y="2610246"/>
                  </a:cubicBezTo>
                  <a:cubicBezTo>
                    <a:pt x="2676918" y="2630566"/>
                    <a:pt x="2586929" y="2720555"/>
                    <a:pt x="2560803" y="2767001"/>
                  </a:cubicBezTo>
                  <a:cubicBezTo>
                    <a:pt x="2534677" y="2813447"/>
                    <a:pt x="2565158" y="2854087"/>
                    <a:pt x="2595638" y="2888921"/>
                  </a:cubicBezTo>
                  <a:cubicBezTo>
                    <a:pt x="2626118" y="2923755"/>
                    <a:pt x="2700140" y="2965846"/>
                    <a:pt x="2743683" y="2976006"/>
                  </a:cubicBezTo>
                  <a:cubicBezTo>
                    <a:pt x="2787226" y="2986166"/>
                    <a:pt x="2810449" y="2977458"/>
                    <a:pt x="2856895" y="2949881"/>
                  </a:cubicBezTo>
                  <a:cubicBezTo>
                    <a:pt x="2903341" y="2922304"/>
                    <a:pt x="2978815" y="2846829"/>
                    <a:pt x="3022358" y="2810543"/>
                  </a:cubicBezTo>
                  <a:cubicBezTo>
                    <a:pt x="3065901" y="2774257"/>
                    <a:pt x="3087672" y="2735069"/>
                    <a:pt x="3118152" y="2732166"/>
                  </a:cubicBezTo>
                  <a:cubicBezTo>
                    <a:pt x="3148632" y="2729263"/>
                    <a:pt x="3206690" y="2784417"/>
                    <a:pt x="3205238" y="2793126"/>
                  </a:cubicBezTo>
                  <a:cubicBezTo>
                    <a:pt x="3203786" y="2801835"/>
                    <a:pt x="3142826" y="2762647"/>
                    <a:pt x="3109443" y="2784418"/>
                  </a:cubicBezTo>
                  <a:cubicBezTo>
                    <a:pt x="3076060" y="2806190"/>
                    <a:pt x="2991877" y="2900532"/>
                    <a:pt x="3004940" y="2923755"/>
                  </a:cubicBezTo>
                  <a:cubicBezTo>
                    <a:pt x="3018003" y="2946978"/>
                    <a:pt x="3135569" y="2915047"/>
                    <a:pt x="3187820" y="2923755"/>
                  </a:cubicBezTo>
                  <a:cubicBezTo>
                    <a:pt x="3240072" y="2932464"/>
                    <a:pt x="3322803" y="2970200"/>
                    <a:pt x="3318449" y="2976006"/>
                  </a:cubicBezTo>
                  <a:cubicBezTo>
                    <a:pt x="3314095" y="2981812"/>
                    <a:pt x="3229912" y="2951332"/>
                    <a:pt x="3161695" y="2958589"/>
                  </a:cubicBezTo>
                  <a:cubicBezTo>
                    <a:pt x="3093478" y="2965846"/>
                    <a:pt x="2943980" y="3009389"/>
                    <a:pt x="2909146" y="3019549"/>
                  </a:cubicBezTo>
                  <a:cubicBezTo>
                    <a:pt x="2874312" y="3029709"/>
                    <a:pt x="2923232" y="2995341"/>
                    <a:pt x="2952689" y="3019549"/>
                  </a:cubicBezTo>
                  <a:cubicBezTo>
                    <a:pt x="2982146" y="3043757"/>
                    <a:pt x="3075729" y="3113995"/>
                    <a:pt x="3085889" y="3164795"/>
                  </a:cubicBezTo>
                  <a:cubicBezTo>
                    <a:pt x="3096049" y="3215595"/>
                    <a:pt x="3028103" y="3320703"/>
                    <a:pt x="3013649" y="3324349"/>
                  </a:cubicBezTo>
                  <a:cubicBezTo>
                    <a:pt x="2999195" y="3327995"/>
                    <a:pt x="3032550" y="3238923"/>
                    <a:pt x="2999167" y="3186672"/>
                  </a:cubicBezTo>
                  <a:cubicBezTo>
                    <a:pt x="2965784" y="3134421"/>
                    <a:pt x="2858836" y="3041598"/>
                    <a:pt x="2813352" y="3010841"/>
                  </a:cubicBezTo>
                  <a:cubicBezTo>
                    <a:pt x="2767868" y="2980084"/>
                    <a:pt x="2720460" y="2970201"/>
                    <a:pt x="2726266" y="3002132"/>
                  </a:cubicBezTo>
                  <a:cubicBezTo>
                    <a:pt x="2732072" y="3034063"/>
                    <a:pt x="2811900" y="3154532"/>
                    <a:pt x="2848186" y="3202429"/>
                  </a:cubicBezTo>
                  <a:cubicBezTo>
                    <a:pt x="2884472" y="3250326"/>
                    <a:pt x="2922209" y="3282258"/>
                    <a:pt x="2943980" y="3289515"/>
                  </a:cubicBezTo>
                  <a:cubicBezTo>
                    <a:pt x="2965751" y="3296772"/>
                    <a:pt x="2975912" y="3235812"/>
                    <a:pt x="2978815" y="3245972"/>
                  </a:cubicBezTo>
                  <a:cubicBezTo>
                    <a:pt x="2981718" y="3256132"/>
                    <a:pt x="2996232" y="3347572"/>
                    <a:pt x="2961398" y="3350475"/>
                  </a:cubicBezTo>
                  <a:cubicBezTo>
                    <a:pt x="2926564" y="3353378"/>
                    <a:pt x="2820609" y="3315640"/>
                    <a:pt x="2769809" y="3263389"/>
                  </a:cubicBezTo>
                  <a:cubicBezTo>
                    <a:pt x="2719009" y="3211138"/>
                    <a:pt x="2703044" y="3081960"/>
                    <a:pt x="2656598" y="3036966"/>
                  </a:cubicBezTo>
                  <a:cubicBezTo>
                    <a:pt x="2610152" y="2991972"/>
                    <a:pt x="2536129" y="2986166"/>
                    <a:pt x="2491135" y="2993423"/>
                  </a:cubicBezTo>
                  <a:cubicBezTo>
                    <a:pt x="2446141" y="3000680"/>
                    <a:pt x="2399695" y="3035515"/>
                    <a:pt x="2386632" y="3080509"/>
                  </a:cubicBezTo>
                  <a:cubicBezTo>
                    <a:pt x="2373569" y="3125503"/>
                    <a:pt x="2389535" y="3208235"/>
                    <a:pt x="2412758" y="3263389"/>
                  </a:cubicBezTo>
                  <a:cubicBezTo>
                    <a:pt x="2435981" y="3318543"/>
                    <a:pt x="2444689" y="3351926"/>
                    <a:pt x="2525969" y="3411435"/>
                  </a:cubicBezTo>
                  <a:cubicBezTo>
                    <a:pt x="2607249" y="3470944"/>
                    <a:pt x="2897535" y="3608830"/>
                    <a:pt x="2900438" y="3620441"/>
                  </a:cubicBezTo>
                  <a:cubicBezTo>
                    <a:pt x="2903341" y="3632052"/>
                    <a:pt x="2610152" y="3489812"/>
                    <a:pt x="2543386" y="3481103"/>
                  </a:cubicBezTo>
                  <a:cubicBezTo>
                    <a:pt x="2476620" y="3472394"/>
                    <a:pt x="2501294" y="3536258"/>
                    <a:pt x="2499843" y="3568189"/>
                  </a:cubicBezTo>
                  <a:cubicBezTo>
                    <a:pt x="2498392" y="3600120"/>
                    <a:pt x="2511455" y="3649469"/>
                    <a:pt x="2534678" y="3672692"/>
                  </a:cubicBezTo>
                  <a:cubicBezTo>
                    <a:pt x="2557901" y="3695915"/>
                    <a:pt x="2647889" y="3706074"/>
                    <a:pt x="2639180" y="3707526"/>
                  </a:cubicBezTo>
                  <a:cubicBezTo>
                    <a:pt x="2630471" y="3708978"/>
                    <a:pt x="2510003" y="3716235"/>
                    <a:pt x="2482426" y="3681401"/>
                  </a:cubicBezTo>
                  <a:cubicBezTo>
                    <a:pt x="2454849" y="3646567"/>
                    <a:pt x="2489684" y="3558030"/>
                    <a:pt x="2473718" y="3498521"/>
                  </a:cubicBezTo>
                  <a:cubicBezTo>
                    <a:pt x="2457752" y="3439012"/>
                    <a:pt x="2412758" y="3325800"/>
                    <a:pt x="2386632" y="3324349"/>
                  </a:cubicBezTo>
                  <a:cubicBezTo>
                    <a:pt x="2360506" y="3322898"/>
                    <a:pt x="2341637" y="3441915"/>
                    <a:pt x="2316963" y="3489812"/>
                  </a:cubicBezTo>
                  <a:cubicBezTo>
                    <a:pt x="2292289" y="3537709"/>
                    <a:pt x="2242940" y="3578349"/>
                    <a:pt x="2238586" y="3611732"/>
                  </a:cubicBezTo>
                  <a:cubicBezTo>
                    <a:pt x="2234232" y="3645115"/>
                    <a:pt x="2298095" y="3691561"/>
                    <a:pt x="2290838" y="3690109"/>
                  </a:cubicBezTo>
                  <a:cubicBezTo>
                    <a:pt x="2283581" y="3688658"/>
                    <a:pt x="2189237" y="3655274"/>
                    <a:pt x="2195043" y="3603023"/>
                  </a:cubicBezTo>
                  <a:cubicBezTo>
                    <a:pt x="2200849" y="3550772"/>
                    <a:pt x="2309706" y="3456430"/>
                    <a:pt x="2325672" y="3376601"/>
                  </a:cubicBezTo>
                  <a:cubicBezTo>
                    <a:pt x="2341638" y="3296773"/>
                    <a:pt x="2321318" y="3169046"/>
                    <a:pt x="2290838" y="3124052"/>
                  </a:cubicBezTo>
                  <a:cubicBezTo>
                    <a:pt x="2260358" y="3079058"/>
                    <a:pt x="2200849" y="3081961"/>
                    <a:pt x="2142792" y="3106635"/>
                  </a:cubicBezTo>
                  <a:cubicBezTo>
                    <a:pt x="2084735" y="3131309"/>
                    <a:pt x="1967169" y="3211138"/>
                    <a:pt x="1942495" y="3272098"/>
                  </a:cubicBezTo>
                  <a:cubicBezTo>
                    <a:pt x="1917821" y="3333058"/>
                    <a:pt x="1970072" y="3420144"/>
                    <a:pt x="1994746" y="3472395"/>
                  </a:cubicBezTo>
                  <a:cubicBezTo>
                    <a:pt x="2019420" y="3524646"/>
                    <a:pt x="2078929" y="3547869"/>
                    <a:pt x="2090540" y="3585606"/>
                  </a:cubicBezTo>
                  <a:cubicBezTo>
                    <a:pt x="2102152" y="3623343"/>
                    <a:pt x="2071672" y="3704624"/>
                    <a:pt x="2064415" y="3698818"/>
                  </a:cubicBezTo>
                  <a:cubicBezTo>
                    <a:pt x="2057158" y="3693012"/>
                    <a:pt x="2068770" y="3603024"/>
                    <a:pt x="2046998" y="3550772"/>
                  </a:cubicBezTo>
                  <a:cubicBezTo>
                    <a:pt x="2025227" y="3498521"/>
                    <a:pt x="1961363" y="3415789"/>
                    <a:pt x="1933786" y="3385309"/>
                  </a:cubicBezTo>
                  <a:cubicBezTo>
                    <a:pt x="1906209" y="3354829"/>
                    <a:pt x="1917821" y="3331606"/>
                    <a:pt x="1881535" y="3367892"/>
                  </a:cubicBezTo>
                  <a:cubicBezTo>
                    <a:pt x="1845249" y="3404178"/>
                    <a:pt x="1750906" y="3547869"/>
                    <a:pt x="1716072" y="3603023"/>
                  </a:cubicBezTo>
                  <a:cubicBezTo>
                    <a:pt x="1681238" y="3658177"/>
                    <a:pt x="1671078" y="3722041"/>
                    <a:pt x="1672529" y="3698818"/>
                  </a:cubicBezTo>
                  <a:cubicBezTo>
                    <a:pt x="1673980" y="3675595"/>
                    <a:pt x="1711717" y="3515937"/>
                    <a:pt x="1724780" y="3463686"/>
                  </a:cubicBezTo>
                  <a:cubicBezTo>
                    <a:pt x="1737843" y="3411435"/>
                    <a:pt x="1782837" y="3386760"/>
                    <a:pt x="1750906" y="3385309"/>
                  </a:cubicBezTo>
                  <a:cubicBezTo>
                    <a:pt x="1718975" y="3383858"/>
                    <a:pt x="1586895" y="3440464"/>
                    <a:pt x="1533192" y="3454978"/>
                  </a:cubicBezTo>
                  <a:cubicBezTo>
                    <a:pt x="1479489" y="3469492"/>
                    <a:pt x="1417078" y="3482555"/>
                    <a:pt x="1428689" y="3472395"/>
                  </a:cubicBezTo>
                  <a:cubicBezTo>
                    <a:pt x="1440300" y="3462235"/>
                    <a:pt x="1553512" y="3411435"/>
                    <a:pt x="1602860" y="3394018"/>
                  </a:cubicBezTo>
                  <a:cubicBezTo>
                    <a:pt x="1652208" y="3376601"/>
                    <a:pt x="1659466" y="3409984"/>
                    <a:pt x="1724780" y="3367892"/>
                  </a:cubicBezTo>
                  <a:cubicBezTo>
                    <a:pt x="1790094" y="3325801"/>
                    <a:pt x="1939592" y="3200977"/>
                    <a:pt x="1994746" y="3141469"/>
                  </a:cubicBezTo>
                  <a:cubicBezTo>
                    <a:pt x="2049900" y="3081961"/>
                    <a:pt x="2068769" y="3045675"/>
                    <a:pt x="2055706" y="3010841"/>
                  </a:cubicBezTo>
                  <a:cubicBezTo>
                    <a:pt x="2042643" y="2976007"/>
                    <a:pt x="1975878" y="2929560"/>
                    <a:pt x="1916369" y="2932463"/>
                  </a:cubicBezTo>
                  <a:cubicBezTo>
                    <a:pt x="1856861" y="2935366"/>
                    <a:pt x="1749455" y="2983264"/>
                    <a:pt x="1698655" y="3028258"/>
                  </a:cubicBezTo>
                  <a:cubicBezTo>
                    <a:pt x="1647855" y="3073252"/>
                    <a:pt x="1613020" y="3163241"/>
                    <a:pt x="1611569" y="3202429"/>
                  </a:cubicBezTo>
                  <a:cubicBezTo>
                    <a:pt x="1610118" y="3241617"/>
                    <a:pt x="1697203" y="3253229"/>
                    <a:pt x="1689946" y="3263389"/>
                  </a:cubicBezTo>
                  <a:cubicBezTo>
                    <a:pt x="1682689" y="3273549"/>
                    <a:pt x="1573832" y="3304029"/>
                    <a:pt x="1568026" y="3263389"/>
                  </a:cubicBezTo>
                  <a:cubicBezTo>
                    <a:pt x="1562220" y="3222749"/>
                    <a:pt x="1676883" y="3063092"/>
                    <a:pt x="1655112" y="3019549"/>
                  </a:cubicBezTo>
                  <a:cubicBezTo>
                    <a:pt x="1633341" y="2976006"/>
                    <a:pt x="1495455" y="3015195"/>
                    <a:pt x="1437398" y="3002132"/>
                  </a:cubicBezTo>
                  <a:cubicBezTo>
                    <a:pt x="1379341" y="2989069"/>
                    <a:pt x="1315478" y="2958589"/>
                    <a:pt x="1306769" y="2941172"/>
                  </a:cubicBezTo>
                  <a:cubicBezTo>
                    <a:pt x="1298060" y="2923755"/>
                    <a:pt x="1363375" y="2893275"/>
                    <a:pt x="1385146" y="2897629"/>
                  </a:cubicBezTo>
                  <a:cubicBezTo>
                    <a:pt x="1406917" y="2901983"/>
                    <a:pt x="1399661" y="2954235"/>
                    <a:pt x="1437398" y="2967298"/>
                  </a:cubicBezTo>
                  <a:cubicBezTo>
                    <a:pt x="1475135" y="2980361"/>
                    <a:pt x="1552061" y="2983263"/>
                    <a:pt x="1611569" y="2976006"/>
                  </a:cubicBezTo>
                  <a:cubicBezTo>
                    <a:pt x="1671077" y="2968749"/>
                    <a:pt x="1734941" y="2954235"/>
                    <a:pt x="1794449" y="2923755"/>
                  </a:cubicBezTo>
                  <a:cubicBezTo>
                    <a:pt x="1853957" y="2893275"/>
                    <a:pt x="1951203" y="2867149"/>
                    <a:pt x="1968620" y="2793126"/>
                  </a:cubicBezTo>
                  <a:cubicBezTo>
                    <a:pt x="1986037" y="2719103"/>
                    <a:pt x="1986038" y="2633469"/>
                    <a:pt x="1898952" y="2479618"/>
                  </a:cubicBezTo>
                  <a:cubicBezTo>
                    <a:pt x="1811866" y="2325767"/>
                    <a:pt x="1583582" y="2052305"/>
                    <a:pt x="1446106" y="1870018"/>
                  </a:cubicBezTo>
                  <a:cubicBezTo>
                    <a:pt x="1308630" y="1687731"/>
                    <a:pt x="1162416" y="1497765"/>
                    <a:pt x="1074097" y="1385898"/>
                  </a:cubicBezTo>
                  <a:cubicBezTo>
                    <a:pt x="985778" y="1274031"/>
                    <a:pt x="987722" y="1224082"/>
                    <a:pt x="916192" y="1198814"/>
                  </a:cubicBezTo>
                  <a:cubicBezTo>
                    <a:pt x="844662" y="1173546"/>
                    <a:pt x="748188" y="1215316"/>
                    <a:pt x="644918" y="1234292"/>
                  </a:cubicBezTo>
                  <a:cubicBezTo>
                    <a:pt x="541648" y="1253268"/>
                    <a:pt x="403981" y="1302509"/>
                    <a:pt x="296575" y="1312669"/>
                  </a:cubicBezTo>
                  <a:cubicBezTo>
                    <a:pt x="189169" y="1322829"/>
                    <a:pt x="10643" y="1299606"/>
                    <a:pt x="483" y="1295252"/>
                  </a:cubicBezTo>
                  <a:cubicBezTo>
                    <a:pt x="-9677" y="1290898"/>
                    <a:pt x="142724" y="1299606"/>
                    <a:pt x="235615" y="1286543"/>
                  </a:cubicBezTo>
                  <a:cubicBezTo>
                    <a:pt x="328506" y="1273480"/>
                    <a:pt x="482358" y="1232841"/>
                    <a:pt x="557832" y="1216875"/>
                  </a:cubicBezTo>
                  <a:cubicBezTo>
                    <a:pt x="633306" y="1200909"/>
                    <a:pt x="716037" y="1213972"/>
                    <a:pt x="688460" y="1190749"/>
                  </a:cubicBezTo>
                  <a:cubicBezTo>
                    <a:pt x="660883" y="1167526"/>
                    <a:pt x="466392" y="1119629"/>
                    <a:pt x="392369" y="1077538"/>
                  </a:cubicBezTo>
                  <a:cubicBezTo>
                    <a:pt x="318346" y="1035447"/>
                    <a:pt x="282060" y="1003515"/>
                    <a:pt x="244323" y="938201"/>
                  </a:cubicBezTo>
                  <a:cubicBezTo>
                    <a:pt x="206586" y="872887"/>
                    <a:pt x="160140" y="697263"/>
                    <a:pt x="165946" y="685652"/>
                  </a:cubicBezTo>
                  <a:cubicBezTo>
                    <a:pt x="171752" y="674041"/>
                    <a:pt x="244324" y="809024"/>
                    <a:pt x="279158" y="868532"/>
                  </a:cubicBezTo>
                  <a:cubicBezTo>
                    <a:pt x="313992" y="928040"/>
                    <a:pt x="308186" y="1000612"/>
                    <a:pt x="374952" y="1042703"/>
                  </a:cubicBezTo>
                  <a:cubicBezTo>
                    <a:pt x="441718" y="1084794"/>
                    <a:pt x="614438" y="1118178"/>
                    <a:pt x="679752" y="1121081"/>
                  </a:cubicBezTo>
                  <a:cubicBezTo>
                    <a:pt x="745066" y="1123984"/>
                    <a:pt x="776998" y="1134144"/>
                    <a:pt x="766838" y="1060121"/>
                  </a:cubicBezTo>
                  <a:cubicBezTo>
                    <a:pt x="756678" y="986098"/>
                    <a:pt x="651618" y="757665"/>
                    <a:pt x="618792" y="676943"/>
                  </a:cubicBezTo>
                  <a:cubicBezTo>
                    <a:pt x="585966" y="596221"/>
                    <a:pt x="520530" y="535756"/>
                    <a:pt x="507165" y="459885"/>
                  </a:cubicBezTo>
                  <a:cubicBezTo>
                    <a:pt x="493800" y="384014"/>
                    <a:pt x="523553" y="238038"/>
                    <a:pt x="538603" y="221716"/>
                  </a:cubicBezTo>
                  <a:cubicBezTo>
                    <a:pt x="553653" y="205394"/>
                    <a:pt x="570785" y="379551"/>
                    <a:pt x="609600" y="482325"/>
                  </a:cubicBezTo>
                  <a:cubicBezTo>
                    <a:pt x="648415" y="585099"/>
                    <a:pt x="841870" y="1024054"/>
                    <a:pt x="878364" y="1029827"/>
                  </a:cubicBezTo>
                  <a:cubicBezTo>
                    <a:pt x="914858" y="1035600"/>
                    <a:pt x="895107" y="687507"/>
                    <a:pt x="880420" y="543869"/>
                  </a:cubicBezTo>
                  <a:cubicBezTo>
                    <a:pt x="865733" y="400232"/>
                    <a:pt x="799183" y="249425"/>
                    <a:pt x="790242" y="168002"/>
                  </a:cubicBezTo>
                  <a:cubicBezTo>
                    <a:pt x="781301" y="86579"/>
                    <a:pt x="758898" y="70571"/>
                    <a:pt x="774916" y="28424"/>
                  </a:cubicBezTo>
                  <a:cubicBezTo>
                    <a:pt x="769834" y="-116812"/>
                    <a:pt x="934184" y="338513"/>
                    <a:pt x="940003" y="403665"/>
                  </a:cubicBezTo>
                  <a:cubicBezTo>
                    <a:pt x="945822" y="468817"/>
                    <a:pt x="920791" y="988826"/>
                    <a:pt x="921071" y="1016734"/>
                  </a:cubicBezTo>
                  <a:lnTo>
                    <a:pt x="930638" y="974021"/>
                  </a:lnTo>
                  <a:close/>
                </a:path>
              </a:pathLst>
            </a:custGeom>
            <a:solidFill>
              <a:srgbClr val="0000A7">
                <a:alpha val="20000"/>
              </a:srgbClr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528608C0-9BDB-CD97-A399-4DF33A308627}"/>
                </a:ext>
              </a:extLst>
            </p:cNvPr>
            <p:cNvSpPr/>
            <p:nvPr/>
          </p:nvSpPr>
          <p:spPr>
            <a:xfrm rot="19457905">
              <a:off x="4847638" y="1942448"/>
              <a:ext cx="136921" cy="136921"/>
            </a:xfrm>
            <a:prstGeom prst="ellipse">
              <a:avLst/>
            </a:prstGeom>
            <a:solidFill>
              <a:srgbClr val="0000A7">
                <a:alpha val="20000"/>
              </a:srgbClr>
            </a:solidFill>
            <a:ln w="38100">
              <a:solidFill>
                <a:srgbClr val="0000A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BEF80C9E-3218-663F-F1CD-2CD254E984E4}"/>
              </a:ext>
            </a:extLst>
          </p:cNvPr>
          <p:cNvGrpSpPr/>
          <p:nvPr/>
        </p:nvGrpSpPr>
        <p:grpSpPr>
          <a:xfrm rot="11017351">
            <a:off x="708645" y="3911683"/>
            <a:ext cx="1492690" cy="1679989"/>
            <a:chOff x="1892995" y="388458"/>
            <a:chExt cx="3709139" cy="3318614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7CE33DA-E8BA-DE7E-CB8E-58A82ED2C469}"/>
                </a:ext>
              </a:extLst>
            </p:cNvPr>
            <p:cNvSpPr/>
            <p:nvPr/>
          </p:nvSpPr>
          <p:spPr>
            <a:xfrm rot="18360701">
              <a:off x="2088258" y="193195"/>
              <a:ext cx="3318614" cy="3709139"/>
            </a:xfrm>
            <a:custGeom>
              <a:avLst/>
              <a:gdLst>
                <a:gd name="connsiteX0" fmla="*/ 1210975 w 3318614"/>
                <a:gd name="connsiteY0" fmla="*/ 1045028 h 3424081"/>
                <a:gd name="connsiteX1" fmla="*/ 1568026 w 3318614"/>
                <a:gd name="connsiteY1" fmla="*/ 1637211 h 3424081"/>
                <a:gd name="connsiteX2" fmla="*/ 1898952 w 3318614"/>
                <a:gd name="connsiteY2" fmla="*/ 2081348 h 3424081"/>
                <a:gd name="connsiteX3" fmla="*/ 2064415 w 3318614"/>
                <a:gd name="connsiteY3" fmla="*/ 2211977 h 3424081"/>
                <a:gd name="connsiteX4" fmla="*/ 2290838 w 3318614"/>
                <a:gd name="connsiteY4" fmla="*/ 2133600 h 3424081"/>
                <a:gd name="connsiteX5" fmla="*/ 2473718 w 3318614"/>
                <a:gd name="connsiteY5" fmla="*/ 1976845 h 3424081"/>
                <a:gd name="connsiteX6" fmla="*/ 2508552 w 3318614"/>
                <a:gd name="connsiteY6" fmla="*/ 1654628 h 3424081"/>
                <a:gd name="connsiteX7" fmla="*/ 2543386 w 3318614"/>
                <a:gd name="connsiteY7" fmla="*/ 1915885 h 3424081"/>
                <a:gd name="connsiteX8" fmla="*/ 2508552 w 3318614"/>
                <a:gd name="connsiteY8" fmla="*/ 2020388 h 3424081"/>
                <a:gd name="connsiteX9" fmla="*/ 2752392 w 3318614"/>
                <a:gd name="connsiteY9" fmla="*/ 1846217 h 3424081"/>
                <a:gd name="connsiteX10" fmla="*/ 2839478 w 3318614"/>
                <a:gd name="connsiteY10" fmla="*/ 1776548 h 3424081"/>
                <a:gd name="connsiteX11" fmla="*/ 2717558 w 3318614"/>
                <a:gd name="connsiteY11" fmla="*/ 1950720 h 3424081"/>
                <a:gd name="connsiteX12" fmla="*/ 2665306 w 3318614"/>
                <a:gd name="connsiteY12" fmla="*/ 1994263 h 3424081"/>
                <a:gd name="connsiteX13" fmla="*/ 2848186 w 3318614"/>
                <a:gd name="connsiteY13" fmla="*/ 1924594 h 3424081"/>
                <a:gd name="connsiteX14" fmla="*/ 2874312 w 3318614"/>
                <a:gd name="connsiteY14" fmla="*/ 1907177 h 3424081"/>
                <a:gd name="connsiteX15" fmla="*/ 2769809 w 3318614"/>
                <a:gd name="connsiteY15" fmla="*/ 1994263 h 3424081"/>
                <a:gd name="connsiteX16" fmla="*/ 2595638 w 3318614"/>
                <a:gd name="connsiteY16" fmla="*/ 2020388 h 3424081"/>
                <a:gd name="connsiteX17" fmla="*/ 2404049 w 3318614"/>
                <a:gd name="connsiteY17" fmla="*/ 2151017 h 3424081"/>
                <a:gd name="connsiteX18" fmla="*/ 2421466 w 3318614"/>
                <a:gd name="connsiteY18" fmla="*/ 2325188 h 3424081"/>
                <a:gd name="connsiteX19" fmla="*/ 2552095 w 3318614"/>
                <a:gd name="connsiteY19" fmla="*/ 2368731 h 3424081"/>
                <a:gd name="connsiteX20" fmla="*/ 2726266 w 3318614"/>
                <a:gd name="connsiteY20" fmla="*/ 2299063 h 3424081"/>
                <a:gd name="connsiteX21" fmla="*/ 2856895 w 3318614"/>
                <a:gd name="connsiteY21" fmla="*/ 2290354 h 3424081"/>
                <a:gd name="connsiteX22" fmla="*/ 2891729 w 3318614"/>
                <a:gd name="connsiteY22" fmla="*/ 2177143 h 3424081"/>
                <a:gd name="connsiteX23" fmla="*/ 2883020 w 3318614"/>
                <a:gd name="connsiteY23" fmla="*/ 2011680 h 3424081"/>
                <a:gd name="connsiteX24" fmla="*/ 3048483 w 3318614"/>
                <a:gd name="connsiteY24" fmla="*/ 1933303 h 3424081"/>
                <a:gd name="connsiteX25" fmla="*/ 2926563 w 3318614"/>
                <a:gd name="connsiteY25" fmla="*/ 2020388 h 3424081"/>
                <a:gd name="connsiteX26" fmla="*/ 2917855 w 3318614"/>
                <a:gd name="connsiteY26" fmla="*/ 2107474 h 3424081"/>
                <a:gd name="connsiteX27" fmla="*/ 2935272 w 3318614"/>
                <a:gd name="connsiteY27" fmla="*/ 2255520 h 3424081"/>
                <a:gd name="connsiteX28" fmla="*/ 2943980 w 3318614"/>
                <a:gd name="connsiteY28" fmla="*/ 2299063 h 3424081"/>
                <a:gd name="connsiteX29" fmla="*/ 3031066 w 3318614"/>
                <a:gd name="connsiteY29" fmla="*/ 2211977 h 3424081"/>
                <a:gd name="connsiteX30" fmla="*/ 3074609 w 3318614"/>
                <a:gd name="connsiteY30" fmla="*/ 2072640 h 3424081"/>
                <a:gd name="connsiteX31" fmla="*/ 3092026 w 3318614"/>
                <a:gd name="connsiteY31" fmla="*/ 2281645 h 3424081"/>
                <a:gd name="connsiteX32" fmla="*/ 3013649 w 3318614"/>
                <a:gd name="connsiteY32" fmla="*/ 2360023 h 3424081"/>
                <a:gd name="connsiteX33" fmla="*/ 2752392 w 3318614"/>
                <a:gd name="connsiteY33" fmla="*/ 2325188 h 3424081"/>
                <a:gd name="connsiteX34" fmla="*/ 2560803 w 3318614"/>
                <a:gd name="connsiteY34" fmla="*/ 2481943 h 3424081"/>
                <a:gd name="connsiteX35" fmla="*/ 2595638 w 3318614"/>
                <a:gd name="connsiteY35" fmla="*/ 2603863 h 3424081"/>
                <a:gd name="connsiteX36" fmla="*/ 2743683 w 3318614"/>
                <a:gd name="connsiteY36" fmla="*/ 2690948 h 3424081"/>
                <a:gd name="connsiteX37" fmla="*/ 2856895 w 3318614"/>
                <a:gd name="connsiteY37" fmla="*/ 2664823 h 3424081"/>
                <a:gd name="connsiteX38" fmla="*/ 3022358 w 3318614"/>
                <a:gd name="connsiteY38" fmla="*/ 2525485 h 3424081"/>
                <a:gd name="connsiteX39" fmla="*/ 3118152 w 3318614"/>
                <a:gd name="connsiteY39" fmla="*/ 2447108 h 3424081"/>
                <a:gd name="connsiteX40" fmla="*/ 3205238 w 3318614"/>
                <a:gd name="connsiteY40" fmla="*/ 2508068 h 3424081"/>
                <a:gd name="connsiteX41" fmla="*/ 3109443 w 3318614"/>
                <a:gd name="connsiteY41" fmla="*/ 2499360 h 3424081"/>
                <a:gd name="connsiteX42" fmla="*/ 3004940 w 3318614"/>
                <a:gd name="connsiteY42" fmla="*/ 2638697 h 3424081"/>
                <a:gd name="connsiteX43" fmla="*/ 3187820 w 3318614"/>
                <a:gd name="connsiteY43" fmla="*/ 2638697 h 3424081"/>
                <a:gd name="connsiteX44" fmla="*/ 3318449 w 3318614"/>
                <a:gd name="connsiteY44" fmla="*/ 2690948 h 3424081"/>
                <a:gd name="connsiteX45" fmla="*/ 3161695 w 3318614"/>
                <a:gd name="connsiteY45" fmla="*/ 2673531 h 3424081"/>
                <a:gd name="connsiteX46" fmla="*/ 2909146 w 3318614"/>
                <a:gd name="connsiteY46" fmla="*/ 2734491 h 3424081"/>
                <a:gd name="connsiteX47" fmla="*/ 2952689 w 3318614"/>
                <a:gd name="connsiteY47" fmla="*/ 2734491 h 3424081"/>
                <a:gd name="connsiteX48" fmla="*/ 3039775 w 3318614"/>
                <a:gd name="connsiteY48" fmla="*/ 2934788 h 3424081"/>
                <a:gd name="connsiteX49" fmla="*/ 3013649 w 3318614"/>
                <a:gd name="connsiteY49" fmla="*/ 3039291 h 3424081"/>
                <a:gd name="connsiteX50" fmla="*/ 3004940 w 3318614"/>
                <a:gd name="connsiteY50" fmla="*/ 2865120 h 3424081"/>
                <a:gd name="connsiteX51" fmla="*/ 2813352 w 3318614"/>
                <a:gd name="connsiteY51" fmla="*/ 2725783 h 3424081"/>
                <a:gd name="connsiteX52" fmla="*/ 2726266 w 3318614"/>
                <a:gd name="connsiteY52" fmla="*/ 2717074 h 3424081"/>
                <a:gd name="connsiteX53" fmla="*/ 2848186 w 3318614"/>
                <a:gd name="connsiteY53" fmla="*/ 2917371 h 3424081"/>
                <a:gd name="connsiteX54" fmla="*/ 2943980 w 3318614"/>
                <a:gd name="connsiteY54" fmla="*/ 3004457 h 3424081"/>
                <a:gd name="connsiteX55" fmla="*/ 2978815 w 3318614"/>
                <a:gd name="connsiteY55" fmla="*/ 2960914 h 3424081"/>
                <a:gd name="connsiteX56" fmla="*/ 2961398 w 3318614"/>
                <a:gd name="connsiteY56" fmla="*/ 3065417 h 3424081"/>
                <a:gd name="connsiteX57" fmla="*/ 2769809 w 3318614"/>
                <a:gd name="connsiteY57" fmla="*/ 2978331 h 3424081"/>
                <a:gd name="connsiteX58" fmla="*/ 2656598 w 3318614"/>
                <a:gd name="connsiteY58" fmla="*/ 2751908 h 3424081"/>
                <a:gd name="connsiteX59" fmla="*/ 2491135 w 3318614"/>
                <a:gd name="connsiteY59" fmla="*/ 2708365 h 3424081"/>
                <a:gd name="connsiteX60" fmla="*/ 2386632 w 3318614"/>
                <a:gd name="connsiteY60" fmla="*/ 2795451 h 3424081"/>
                <a:gd name="connsiteX61" fmla="*/ 2412758 w 3318614"/>
                <a:gd name="connsiteY61" fmla="*/ 2978331 h 3424081"/>
                <a:gd name="connsiteX62" fmla="*/ 2525969 w 3318614"/>
                <a:gd name="connsiteY62" fmla="*/ 3126377 h 3424081"/>
                <a:gd name="connsiteX63" fmla="*/ 2900438 w 3318614"/>
                <a:gd name="connsiteY63" fmla="*/ 3335383 h 3424081"/>
                <a:gd name="connsiteX64" fmla="*/ 2543386 w 3318614"/>
                <a:gd name="connsiteY64" fmla="*/ 3196045 h 3424081"/>
                <a:gd name="connsiteX65" fmla="*/ 2499843 w 3318614"/>
                <a:gd name="connsiteY65" fmla="*/ 3283131 h 3424081"/>
                <a:gd name="connsiteX66" fmla="*/ 2534678 w 3318614"/>
                <a:gd name="connsiteY66" fmla="*/ 3387634 h 3424081"/>
                <a:gd name="connsiteX67" fmla="*/ 2639180 w 3318614"/>
                <a:gd name="connsiteY67" fmla="*/ 3422468 h 3424081"/>
                <a:gd name="connsiteX68" fmla="*/ 2482426 w 3318614"/>
                <a:gd name="connsiteY68" fmla="*/ 3396343 h 3424081"/>
                <a:gd name="connsiteX69" fmla="*/ 2473718 w 3318614"/>
                <a:gd name="connsiteY69" fmla="*/ 3213463 h 3424081"/>
                <a:gd name="connsiteX70" fmla="*/ 2386632 w 3318614"/>
                <a:gd name="connsiteY70" fmla="*/ 3039291 h 3424081"/>
                <a:gd name="connsiteX71" fmla="*/ 2316963 w 3318614"/>
                <a:gd name="connsiteY71" fmla="*/ 3204754 h 3424081"/>
                <a:gd name="connsiteX72" fmla="*/ 2238586 w 3318614"/>
                <a:gd name="connsiteY72" fmla="*/ 3326674 h 3424081"/>
                <a:gd name="connsiteX73" fmla="*/ 2290838 w 3318614"/>
                <a:gd name="connsiteY73" fmla="*/ 3405051 h 3424081"/>
                <a:gd name="connsiteX74" fmla="*/ 2195043 w 3318614"/>
                <a:gd name="connsiteY74" fmla="*/ 3317965 h 3424081"/>
                <a:gd name="connsiteX75" fmla="*/ 2325672 w 3318614"/>
                <a:gd name="connsiteY75" fmla="*/ 3091543 h 3424081"/>
                <a:gd name="connsiteX76" fmla="*/ 2290838 w 3318614"/>
                <a:gd name="connsiteY76" fmla="*/ 2838994 h 3424081"/>
                <a:gd name="connsiteX77" fmla="*/ 2142792 w 3318614"/>
                <a:gd name="connsiteY77" fmla="*/ 2821577 h 3424081"/>
                <a:gd name="connsiteX78" fmla="*/ 1942495 w 3318614"/>
                <a:gd name="connsiteY78" fmla="*/ 2987040 h 3424081"/>
                <a:gd name="connsiteX79" fmla="*/ 1994746 w 3318614"/>
                <a:gd name="connsiteY79" fmla="*/ 3187337 h 3424081"/>
                <a:gd name="connsiteX80" fmla="*/ 2090540 w 3318614"/>
                <a:gd name="connsiteY80" fmla="*/ 3300548 h 3424081"/>
                <a:gd name="connsiteX81" fmla="*/ 2064415 w 3318614"/>
                <a:gd name="connsiteY81" fmla="*/ 3413760 h 3424081"/>
                <a:gd name="connsiteX82" fmla="*/ 2046998 w 3318614"/>
                <a:gd name="connsiteY82" fmla="*/ 3265714 h 3424081"/>
                <a:gd name="connsiteX83" fmla="*/ 1933786 w 3318614"/>
                <a:gd name="connsiteY83" fmla="*/ 3100251 h 3424081"/>
                <a:gd name="connsiteX84" fmla="*/ 1881535 w 3318614"/>
                <a:gd name="connsiteY84" fmla="*/ 3082834 h 3424081"/>
                <a:gd name="connsiteX85" fmla="*/ 1716072 w 3318614"/>
                <a:gd name="connsiteY85" fmla="*/ 3317965 h 3424081"/>
                <a:gd name="connsiteX86" fmla="*/ 1672529 w 3318614"/>
                <a:gd name="connsiteY86" fmla="*/ 3413760 h 3424081"/>
                <a:gd name="connsiteX87" fmla="*/ 1724780 w 3318614"/>
                <a:gd name="connsiteY87" fmla="*/ 3178628 h 3424081"/>
                <a:gd name="connsiteX88" fmla="*/ 1750906 w 3318614"/>
                <a:gd name="connsiteY88" fmla="*/ 3100251 h 3424081"/>
                <a:gd name="connsiteX89" fmla="*/ 1533192 w 3318614"/>
                <a:gd name="connsiteY89" fmla="*/ 3169920 h 3424081"/>
                <a:gd name="connsiteX90" fmla="*/ 1428689 w 3318614"/>
                <a:gd name="connsiteY90" fmla="*/ 3187337 h 3424081"/>
                <a:gd name="connsiteX91" fmla="*/ 1602860 w 3318614"/>
                <a:gd name="connsiteY91" fmla="*/ 3108960 h 3424081"/>
                <a:gd name="connsiteX92" fmla="*/ 1724780 w 3318614"/>
                <a:gd name="connsiteY92" fmla="*/ 3082834 h 3424081"/>
                <a:gd name="connsiteX93" fmla="*/ 1994746 w 3318614"/>
                <a:gd name="connsiteY93" fmla="*/ 2856411 h 3424081"/>
                <a:gd name="connsiteX94" fmla="*/ 2055706 w 3318614"/>
                <a:gd name="connsiteY94" fmla="*/ 2725783 h 3424081"/>
                <a:gd name="connsiteX95" fmla="*/ 1916369 w 3318614"/>
                <a:gd name="connsiteY95" fmla="*/ 2647405 h 3424081"/>
                <a:gd name="connsiteX96" fmla="*/ 1698655 w 3318614"/>
                <a:gd name="connsiteY96" fmla="*/ 2743200 h 3424081"/>
                <a:gd name="connsiteX97" fmla="*/ 1611569 w 3318614"/>
                <a:gd name="connsiteY97" fmla="*/ 2917371 h 3424081"/>
                <a:gd name="connsiteX98" fmla="*/ 1689946 w 3318614"/>
                <a:gd name="connsiteY98" fmla="*/ 2978331 h 3424081"/>
                <a:gd name="connsiteX99" fmla="*/ 1568026 w 3318614"/>
                <a:gd name="connsiteY99" fmla="*/ 2978331 h 3424081"/>
                <a:gd name="connsiteX100" fmla="*/ 1655112 w 3318614"/>
                <a:gd name="connsiteY100" fmla="*/ 2734491 h 3424081"/>
                <a:gd name="connsiteX101" fmla="*/ 1437398 w 3318614"/>
                <a:gd name="connsiteY101" fmla="*/ 2717074 h 3424081"/>
                <a:gd name="connsiteX102" fmla="*/ 1306769 w 3318614"/>
                <a:gd name="connsiteY102" fmla="*/ 2656114 h 3424081"/>
                <a:gd name="connsiteX103" fmla="*/ 1385146 w 3318614"/>
                <a:gd name="connsiteY103" fmla="*/ 2612571 h 3424081"/>
                <a:gd name="connsiteX104" fmla="*/ 1437398 w 3318614"/>
                <a:gd name="connsiteY104" fmla="*/ 2682240 h 3424081"/>
                <a:gd name="connsiteX105" fmla="*/ 1611569 w 3318614"/>
                <a:gd name="connsiteY105" fmla="*/ 2690948 h 3424081"/>
                <a:gd name="connsiteX106" fmla="*/ 1794449 w 3318614"/>
                <a:gd name="connsiteY106" fmla="*/ 2638697 h 3424081"/>
                <a:gd name="connsiteX107" fmla="*/ 1968620 w 3318614"/>
                <a:gd name="connsiteY107" fmla="*/ 2508068 h 3424081"/>
                <a:gd name="connsiteX108" fmla="*/ 1898952 w 3318614"/>
                <a:gd name="connsiteY108" fmla="*/ 2194560 h 3424081"/>
                <a:gd name="connsiteX109" fmla="*/ 1446106 w 3318614"/>
                <a:gd name="connsiteY109" fmla="*/ 1584960 h 3424081"/>
                <a:gd name="connsiteX110" fmla="*/ 1184849 w 3318614"/>
                <a:gd name="connsiteY110" fmla="*/ 1149531 h 3424081"/>
                <a:gd name="connsiteX111" fmla="*/ 958426 w 3318614"/>
                <a:gd name="connsiteY111" fmla="*/ 1001485 h 3424081"/>
                <a:gd name="connsiteX112" fmla="*/ 644918 w 3318614"/>
                <a:gd name="connsiteY112" fmla="*/ 949234 h 3424081"/>
                <a:gd name="connsiteX113" fmla="*/ 296575 w 3318614"/>
                <a:gd name="connsiteY113" fmla="*/ 1027611 h 3424081"/>
                <a:gd name="connsiteX114" fmla="*/ 483 w 3318614"/>
                <a:gd name="connsiteY114" fmla="*/ 1010194 h 3424081"/>
                <a:gd name="connsiteX115" fmla="*/ 235615 w 3318614"/>
                <a:gd name="connsiteY115" fmla="*/ 1001485 h 3424081"/>
                <a:gd name="connsiteX116" fmla="*/ 557832 w 3318614"/>
                <a:gd name="connsiteY116" fmla="*/ 931817 h 3424081"/>
                <a:gd name="connsiteX117" fmla="*/ 688460 w 3318614"/>
                <a:gd name="connsiteY117" fmla="*/ 905691 h 3424081"/>
                <a:gd name="connsiteX118" fmla="*/ 392369 w 3318614"/>
                <a:gd name="connsiteY118" fmla="*/ 792480 h 3424081"/>
                <a:gd name="connsiteX119" fmla="*/ 244323 w 3318614"/>
                <a:gd name="connsiteY119" fmla="*/ 653143 h 3424081"/>
                <a:gd name="connsiteX120" fmla="*/ 165946 w 3318614"/>
                <a:gd name="connsiteY120" fmla="*/ 400594 h 3424081"/>
                <a:gd name="connsiteX121" fmla="*/ 279158 w 3318614"/>
                <a:gd name="connsiteY121" fmla="*/ 583474 h 3424081"/>
                <a:gd name="connsiteX122" fmla="*/ 374952 w 3318614"/>
                <a:gd name="connsiteY122" fmla="*/ 757645 h 3424081"/>
                <a:gd name="connsiteX123" fmla="*/ 679752 w 3318614"/>
                <a:gd name="connsiteY123" fmla="*/ 836023 h 3424081"/>
                <a:gd name="connsiteX124" fmla="*/ 766838 w 3318614"/>
                <a:gd name="connsiteY124" fmla="*/ 775063 h 3424081"/>
                <a:gd name="connsiteX125" fmla="*/ 618792 w 3318614"/>
                <a:gd name="connsiteY125" fmla="*/ 391885 h 3424081"/>
                <a:gd name="connsiteX126" fmla="*/ 566540 w 3318614"/>
                <a:gd name="connsiteY126" fmla="*/ 0 h 3424081"/>
                <a:gd name="connsiteX0" fmla="*/ 1210975 w 3318616"/>
                <a:gd name="connsiteY0" fmla="*/ 656894 h 3037781"/>
                <a:gd name="connsiteX1" fmla="*/ 1568026 w 3318616"/>
                <a:gd name="connsiteY1" fmla="*/ 1249077 h 3037781"/>
                <a:gd name="connsiteX2" fmla="*/ 1898952 w 3318616"/>
                <a:gd name="connsiteY2" fmla="*/ 1693214 h 3037781"/>
                <a:gd name="connsiteX3" fmla="*/ 2064415 w 3318616"/>
                <a:gd name="connsiteY3" fmla="*/ 1823843 h 3037781"/>
                <a:gd name="connsiteX4" fmla="*/ 2290838 w 3318616"/>
                <a:gd name="connsiteY4" fmla="*/ 1745466 h 3037781"/>
                <a:gd name="connsiteX5" fmla="*/ 2473718 w 3318616"/>
                <a:gd name="connsiteY5" fmla="*/ 1588711 h 3037781"/>
                <a:gd name="connsiteX6" fmla="*/ 2508552 w 3318616"/>
                <a:gd name="connsiteY6" fmla="*/ 1266494 h 3037781"/>
                <a:gd name="connsiteX7" fmla="*/ 2543386 w 3318616"/>
                <a:gd name="connsiteY7" fmla="*/ 1527751 h 3037781"/>
                <a:gd name="connsiteX8" fmla="*/ 2508552 w 3318616"/>
                <a:gd name="connsiteY8" fmla="*/ 1632254 h 3037781"/>
                <a:gd name="connsiteX9" fmla="*/ 2752392 w 3318616"/>
                <a:gd name="connsiteY9" fmla="*/ 1458083 h 3037781"/>
                <a:gd name="connsiteX10" fmla="*/ 2839478 w 3318616"/>
                <a:gd name="connsiteY10" fmla="*/ 1388414 h 3037781"/>
                <a:gd name="connsiteX11" fmla="*/ 2717558 w 3318616"/>
                <a:gd name="connsiteY11" fmla="*/ 1562586 h 3037781"/>
                <a:gd name="connsiteX12" fmla="*/ 2665306 w 3318616"/>
                <a:gd name="connsiteY12" fmla="*/ 1606129 h 3037781"/>
                <a:gd name="connsiteX13" fmla="*/ 2848186 w 3318616"/>
                <a:gd name="connsiteY13" fmla="*/ 1536460 h 3037781"/>
                <a:gd name="connsiteX14" fmla="*/ 2874312 w 3318616"/>
                <a:gd name="connsiteY14" fmla="*/ 1519043 h 3037781"/>
                <a:gd name="connsiteX15" fmla="*/ 2769809 w 3318616"/>
                <a:gd name="connsiteY15" fmla="*/ 1606129 h 3037781"/>
                <a:gd name="connsiteX16" fmla="*/ 2595638 w 3318616"/>
                <a:gd name="connsiteY16" fmla="*/ 1632254 h 3037781"/>
                <a:gd name="connsiteX17" fmla="*/ 2404049 w 3318616"/>
                <a:gd name="connsiteY17" fmla="*/ 1762883 h 3037781"/>
                <a:gd name="connsiteX18" fmla="*/ 2421466 w 3318616"/>
                <a:gd name="connsiteY18" fmla="*/ 1937054 h 3037781"/>
                <a:gd name="connsiteX19" fmla="*/ 2552095 w 3318616"/>
                <a:gd name="connsiteY19" fmla="*/ 1980597 h 3037781"/>
                <a:gd name="connsiteX20" fmla="*/ 2726266 w 3318616"/>
                <a:gd name="connsiteY20" fmla="*/ 1910929 h 3037781"/>
                <a:gd name="connsiteX21" fmla="*/ 2856895 w 3318616"/>
                <a:gd name="connsiteY21" fmla="*/ 1902220 h 3037781"/>
                <a:gd name="connsiteX22" fmla="*/ 2891729 w 3318616"/>
                <a:gd name="connsiteY22" fmla="*/ 1789009 h 3037781"/>
                <a:gd name="connsiteX23" fmla="*/ 2883020 w 3318616"/>
                <a:gd name="connsiteY23" fmla="*/ 1623546 h 3037781"/>
                <a:gd name="connsiteX24" fmla="*/ 3048483 w 3318616"/>
                <a:gd name="connsiteY24" fmla="*/ 1545169 h 3037781"/>
                <a:gd name="connsiteX25" fmla="*/ 2926563 w 3318616"/>
                <a:gd name="connsiteY25" fmla="*/ 1632254 h 3037781"/>
                <a:gd name="connsiteX26" fmla="*/ 2917855 w 3318616"/>
                <a:gd name="connsiteY26" fmla="*/ 1719340 h 3037781"/>
                <a:gd name="connsiteX27" fmla="*/ 2935272 w 3318616"/>
                <a:gd name="connsiteY27" fmla="*/ 1867386 h 3037781"/>
                <a:gd name="connsiteX28" fmla="*/ 2943980 w 3318616"/>
                <a:gd name="connsiteY28" fmla="*/ 1910929 h 3037781"/>
                <a:gd name="connsiteX29" fmla="*/ 3031066 w 3318616"/>
                <a:gd name="connsiteY29" fmla="*/ 1823843 h 3037781"/>
                <a:gd name="connsiteX30" fmla="*/ 3074609 w 3318616"/>
                <a:gd name="connsiteY30" fmla="*/ 1684506 h 3037781"/>
                <a:gd name="connsiteX31" fmla="*/ 3092026 w 3318616"/>
                <a:gd name="connsiteY31" fmla="*/ 1893511 h 3037781"/>
                <a:gd name="connsiteX32" fmla="*/ 3013649 w 3318616"/>
                <a:gd name="connsiteY32" fmla="*/ 1971889 h 3037781"/>
                <a:gd name="connsiteX33" fmla="*/ 2752392 w 3318616"/>
                <a:gd name="connsiteY33" fmla="*/ 1937054 h 3037781"/>
                <a:gd name="connsiteX34" fmla="*/ 2560803 w 3318616"/>
                <a:gd name="connsiteY34" fmla="*/ 2093809 h 3037781"/>
                <a:gd name="connsiteX35" fmla="*/ 2595638 w 3318616"/>
                <a:gd name="connsiteY35" fmla="*/ 2215729 h 3037781"/>
                <a:gd name="connsiteX36" fmla="*/ 2743683 w 3318616"/>
                <a:gd name="connsiteY36" fmla="*/ 2302814 h 3037781"/>
                <a:gd name="connsiteX37" fmla="*/ 2856895 w 3318616"/>
                <a:gd name="connsiteY37" fmla="*/ 2276689 h 3037781"/>
                <a:gd name="connsiteX38" fmla="*/ 3022358 w 3318616"/>
                <a:gd name="connsiteY38" fmla="*/ 2137351 h 3037781"/>
                <a:gd name="connsiteX39" fmla="*/ 3118152 w 3318616"/>
                <a:gd name="connsiteY39" fmla="*/ 2058974 h 3037781"/>
                <a:gd name="connsiteX40" fmla="*/ 3205238 w 3318616"/>
                <a:gd name="connsiteY40" fmla="*/ 2119934 h 3037781"/>
                <a:gd name="connsiteX41" fmla="*/ 3109443 w 3318616"/>
                <a:gd name="connsiteY41" fmla="*/ 2111226 h 3037781"/>
                <a:gd name="connsiteX42" fmla="*/ 3004940 w 3318616"/>
                <a:gd name="connsiteY42" fmla="*/ 2250563 h 3037781"/>
                <a:gd name="connsiteX43" fmla="*/ 3187820 w 3318616"/>
                <a:gd name="connsiteY43" fmla="*/ 2250563 h 3037781"/>
                <a:gd name="connsiteX44" fmla="*/ 3318449 w 3318616"/>
                <a:gd name="connsiteY44" fmla="*/ 2302814 h 3037781"/>
                <a:gd name="connsiteX45" fmla="*/ 3161695 w 3318616"/>
                <a:gd name="connsiteY45" fmla="*/ 2285397 h 3037781"/>
                <a:gd name="connsiteX46" fmla="*/ 2909146 w 3318616"/>
                <a:gd name="connsiteY46" fmla="*/ 2346357 h 3037781"/>
                <a:gd name="connsiteX47" fmla="*/ 2952689 w 3318616"/>
                <a:gd name="connsiteY47" fmla="*/ 2346357 h 3037781"/>
                <a:gd name="connsiteX48" fmla="*/ 3039775 w 3318616"/>
                <a:gd name="connsiteY48" fmla="*/ 2546654 h 3037781"/>
                <a:gd name="connsiteX49" fmla="*/ 3013649 w 3318616"/>
                <a:gd name="connsiteY49" fmla="*/ 2651157 h 3037781"/>
                <a:gd name="connsiteX50" fmla="*/ 3004940 w 3318616"/>
                <a:gd name="connsiteY50" fmla="*/ 2476986 h 3037781"/>
                <a:gd name="connsiteX51" fmla="*/ 2813352 w 3318616"/>
                <a:gd name="connsiteY51" fmla="*/ 2337649 h 3037781"/>
                <a:gd name="connsiteX52" fmla="*/ 2726266 w 3318616"/>
                <a:gd name="connsiteY52" fmla="*/ 2328940 h 3037781"/>
                <a:gd name="connsiteX53" fmla="*/ 2848186 w 3318616"/>
                <a:gd name="connsiteY53" fmla="*/ 2529237 h 3037781"/>
                <a:gd name="connsiteX54" fmla="*/ 2943980 w 3318616"/>
                <a:gd name="connsiteY54" fmla="*/ 2616323 h 3037781"/>
                <a:gd name="connsiteX55" fmla="*/ 2978815 w 3318616"/>
                <a:gd name="connsiteY55" fmla="*/ 2572780 h 3037781"/>
                <a:gd name="connsiteX56" fmla="*/ 2961398 w 3318616"/>
                <a:gd name="connsiteY56" fmla="*/ 2677283 h 3037781"/>
                <a:gd name="connsiteX57" fmla="*/ 2769809 w 3318616"/>
                <a:gd name="connsiteY57" fmla="*/ 2590197 h 3037781"/>
                <a:gd name="connsiteX58" fmla="*/ 2656598 w 3318616"/>
                <a:gd name="connsiteY58" fmla="*/ 2363774 h 3037781"/>
                <a:gd name="connsiteX59" fmla="*/ 2491135 w 3318616"/>
                <a:gd name="connsiteY59" fmla="*/ 2320231 h 3037781"/>
                <a:gd name="connsiteX60" fmla="*/ 2386632 w 3318616"/>
                <a:gd name="connsiteY60" fmla="*/ 2407317 h 3037781"/>
                <a:gd name="connsiteX61" fmla="*/ 2412758 w 3318616"/>
                <a:gd name="connsiteY61" fmla="*/ 2590197 h 3037781"/>
                <a:gd name="connsiteX62" fmla="*/ 2525969 w 3318616"/>
                <a:gd name="connsiteY62" fmla="*/ 2738243 h 3037781"/>
                <a:gd name="connsiteX63" fmla="*/ 2900438 w 3318616"/>
                <a:gd name="connsiteY63" fmla="*/ 2947249 h 3037781"/>
                <a:gd name="connsiteX64" fmla="*/ 2543386 w 3318616"/>
                <a:gd name="connsiteY64" fmla="*/ 2807911 h 3037781"/>
                <a:gd name="connsiteX65" fmla="*/ 2499843 w 3318616"/>
                <a:gd name="connsiteY65" fmla="*/ 2894997 h 3037781"/>
                <a:gd name="connsiteX66" fmla="*/ 2534678 w 3318616"/>
                <a:gd name="connsiteY66" fmla="*/ 2999500 h 3037781"/>
                <a:gd name="connsiteX67" fmla="*/ 2639180 w 3318616"/>
                <a:gd name="connsiteY67" fmla="*/ 3034334 h 3037781"/>
                <a:gd name="connsiteX68" fmla="*/ 2482426 w 3318616"/>
                <a:gd name="connsiteY68" fmla="*/ 3008209 h 3037781"/>
                <a:gd name="connsiteX69" fmla="*/ 2473718 w 3318616"/>
                <a:gd name="connsiteY69" fmla="*/ 2825329 h 3037781"/>
                <a:gd name="connsiteX70" fmla="*/ 2386632 w 3318616"/>
                <a:gd name="connsiteY70" fmla="*/ 2651157 h 3037781"/>
                <a:gd name="connsiteX71" fmla="*/ 2316963 w 3318616"/>
                <a:gd name="connsiteY71" fmla="*/ 2816620 h 3037781"/>
                <a:gd name="connsiteX72" fmla="*/ 2238586 w 3318616"/>
                <a:gd name="connsiteY72" fmla="*/ 2938540 h 3037781"/>
                <a:gd name="connsiteX73" fmla="*/ 2290838 w 3318616"/>
                <a:gd name="connsiteY73" fmla="*/ 3016917 h 3037781"/>
                <a:gd name="connsiteX74" fmla="*/ 2195043 w 3318616"/>
                <a:gd name="connsiteY74" fmla="*/ 2929831 h 3037781"/>
                <a:gd name="connsiteX75" fmla="*/ 2325672 w 3318616"/>
                <a:gd name="connsiteY75" fmla="*/ 2703409 h 3037781"/>
                <a:gd name="connsiteX76" fmla="*/ 2290838 w 3318616"/>
                <a:gd name="connsiteY76" fmla="*/ 2450860 h 3037781"/>
                <a:gd name="connsiteX77" fmla="*/ 2142792 w 3318616"/>
                <a:gd name="connsiteY77" fmla="*/ 2433443 h 3037781"/>
                <a:gd name="connsiteX78" fmla="*/ 1942495 w 3318616"/>
                <a:gd name="connsiteY78" fmla="*/ 2598906 h 3037781"/>
                <a:gd name="connsiteX79" fmla="*/ 1994746 w 3318616"/>
                <a:gd name="connsiteY79" fmla="*/ 2799203 h 3037781"/>
                <a:gd name="connsiteX80" fmla="*/ 2090540 w 3318616"/>
                <a:gd name="connsiteY80" fmla="*/ 2912414 h 3037781"/>
                <a:gd name="connsiteX81" fmla="*/ 2064415 w 3318616"/>
                <a:gd name="connsiteY81" fmla="*/ 3025626 h 3037781"/>
                <a:gd name="connsiteX82" fmla="*/ 2046998 w 3318616"/>
                <a:gd name="connsiteY82" fmla="*/ 2877580 h 3037781"/>
                <a:gd name="connsiteX83" fmla="*/ 1933786 w 3318616"/>
                <a:gd name="connsiteY83" fmla="*/ 2712117 h 3037781"/>
                <a:gd name="connsiteX84" fmla="*/ 1881535 w 3318616"/>
                <a:gd name="connsiteY84" fmla="*/ 2694700 h 3037781"/>
                <a:gd name="connsiteX85" fmla="*/ 1716072 w 3318616"/>
                <a:gd name="connsiteY85" fmla="*/ 2929831 h 3037781"/>
                <a:gd name="connsiteX86" fmla="*/ 1672529 w 3318616"/>
                <a:gd name="connsiteY86" fmla="*/ 3025626 h 3037781"/>
                <a:gd name="connsiteX87" fmla="*/ 1724780 w 3318616"/>
                <a:gd name="connsiteY87" fmla="*/ 2790494 h 3037781"/>
                <a:gd name="connsiteX88" fmla="*/ 1750906 w 3318616"/>
                <a:gd name="connsiteY88" fmla="*/ 2712117 h 3037781"/>
                <a:gd name="connsiteX89" fmla="*/ 1533192 w 3318616"/>
                <a:gd name="connsiteY89" fmla="*/ 2781786 h 3037781"/>
                <a:gd name="connsiteX90" fmla="*/ 1428689 w 3318616"/>
                <a:gd name="connsiteY90" fmla="*/ 2799203 h 3037781"/>
                <a:gd name="connsiteX91" fmla="*/ 1602860 w 3318616"/>
                <a:gd name="connsiteY91" fmla="*/ 2720826 h 3037781"/>
                <a:gd name="connsiteX92" fmla="*/ 1724780 w 3318616"/>
                <a:gd name="connsiteY92" fmla="*/ 2694700 h 3037781"/>
                <a:gd name="connsiteX93" fmla="*/ 1994746 w 3318616"/>
                <a:gd name="connsiteY93" fmla="*/ 2468277 h 3037781"/>
                <a:gd name="connsiteX94" fmla="*/ 2055706 w 3318616"/>
                <a:gd name="connsiteY94" fmla="*/ 2337649 h 3037781"/>
                <a:gd name="connsiteX95" fmla="*/ 1916369 w 3318616"/>
                <a:gd name="connsiteY95" fmla="*/ 2259271 h 3037781"/>
                <a:gd name="connsiteX96" fmla="*/ 1698655 w 3318616"/>
                <a:gd name="connsiteY96" fmla="*/ 2355066 h 3037781"/>
                <a:gd name="connsiteX97" fmla="*/ 1611569 w 3318616"/>
                <a:gd name="connsiteY97" fmla="*/ 2529237 h 3037781"/>
                <a:gd name="connsiteX98" fmla="*/ 1689946 w 3318616"/>
                <a:gd name="connsiteY98" fmla="*/ 2590197 h 3037781"/>
                <a:gd name="connsiteX99" fmla="*/ 1568026 w 3318616"/>
                <a:gd name="connsiteY99" fmla="*/ 2590197 h 3037781"/>
                <a:gd name="connsiteX100" fmla="*/ 1655112 w 3318616"/>
                <a:gd name="connsiteY100" fmla="*/ 2346357 h 3037781"/>
                <a:gd name="connsiteX101" fmla="*/ 1437398 w 3318616"/>
                <a:gd name="connsiteY101" fmla="*/ 2328940 h 3037781"/>
                <a:gd name="connsiteX102" fmla="*/ 1306769 w 3318616"/>
                <a:gd name="connsiteY102" fmla="*/ 2267980 h 3037781"/>
                <a:gd name="connsiteX103" fmla="*/ 1385146 w 3318616"/>
                <a:gd name="connsiteY103" fmla="*/ 2224437 h 3037781"/>
                <a:gd name="connsiteX104" fmla="*/ 1437398 w 3318616"/>
                <a:gd name="connsiteY104" fmla="*/ 2294106 h 3037781"/>
                <a:gd name="connsiteX105" fmla="*/ 1611569 w 3318616"/>
                <a:gd name="connsiteY105" fmla="*/ 2302814 h 3037781"/>
                <a:gd name="connsiteX106" fmla="*/ 1794449 w 3318616"/>
                <a:gd name="connsiteY106" fmla="*/ 2250563 h 3037781"/>
                <a:gd name="connsiteX107" fmla="*/ 1968620 w 3318616"/>
                <a:gd name="connsiteY107" fmla="*/ 2119934 h 3037781"/>
                <a:gd name="connsiteX108" fmla="*/ 1898952 w 3318616"/>
                <a:gd name="connsiteY108" fmla="*/ 1806426 h 3037781"/>
                <a:gd name="connsiteX109" fmla="*/ 1446106 w 3318616"/>
                <a:gd name="connsiteY109" fmla="*/ 1196826 h 3037781"/>
                <a:gd name="connsiteX110" fmla="*/ 1184849 w 3318616"/>
                <a:gd name="connsiteY110" fmla="*/ 761397 h 3037781"/>
                <a:gd name="connsiteX111" fmla="*/ 958426 w 3318616"/>
                <a:gd name="connsiteY111" fmla="*/ 613351 h 3037781"/>
                <a:gd name="connsiteX112" fmla="*/ 644918 w 3318616"/>
                <a:gd name="connsiteY112" fmla="*/ 561100 h 3037781"/>
                <a:gd name="connsiteX113" fmla="*/ 296575 w 3318616"/>
                <a:gd name="connsiteY113" fmla="*/ 639477 h 3037781"/>
                <a:gd name="connsiteX114" fmla="*/ 483 w 3318616"/>
                <a:gd name="connsiteY114" fmla="*/ 622060 h 3037781"/>
                <a:gd name="connsiteX115" fmla="*/ 235615 w 3318616"/>
                <a:gd name="connsiteY115" fmla="*/ 613351 h 3037781"/>
                <a:gd name="connsiteX116" fmla="*/ 557832 w 3318616"/>
                <a:gd name="connsiteY116" fmla="*/ 543683 h 3037781"/>
                <a:gd name="connsiteX117" fmla="*/ 688460 w 3318616"/>
                <a:gd name="connsiteY117" fmla="*/ 517557 h 3037781"/>
                <a:gd name="connsiteX118" fmla="*/ 392369 w 3318616"/>
                <a:gd name="connsiteY118" fmla="*/ 404346 h 3037781"/>
                <a:gd name="connsiteX119" fmla="*/ 244323 w 3318616"/>
                <a:gd name="connsiteY119" fmla="*/ 265009 h 3037781"/>
                <a:gd name="connsiteX120" fmla="*/ 165946 w 3318616"/>
                <a:gd name="connsiteY120" fmla="*/ 12460 h 3037781"/>
                <a:gd name="connsiteX121" fmla="*/ 279158 w 3318616"/>
                <a:gd name="connsiteY121" fmla="*/ 195340 h 3037781"/>
                <a:gd name="connsiteX122" fmla="*/ 374952 w 3318616"/>
                <a:gd name="connsiteY122" fmla="*/ 369511 h 3037781"/>
                <a:gd name="connsiteX123" fmla="*/ 679752 w 3318616"/>
                <a:gd name="connsiteY123" fmla="*/ 447889 h 3037781"/>
                <a:gd name="connsiteX124" fmla="*/ 766838 w 3318616"/>
                <a:gd name="connsiteY124" fmla="*/ 386929 h 3037781"/>
                <a:gd name="connsiteX125" fmla="*/ 618792 w 3318616"/>
                <a:gd name="connsiteY125" fmla="*/ 3751 h 3037781"/>
                <a:gd name="connsiteX126" fmla="*/ 3318614 w 3318616"/>
                <a:gd name="connsiteY126" fmla="*/ 3035947 h 3037781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31066 w 3318614"/>
                <a:gd name="connsiteY29" fmla="*/ 2116183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091879 w 3318614"/>
                <a:gd name="connsiteY1" fmla="*/ 767843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13 h 3337101"/>
                <a:gd name="connsiteX1" fmla="*/ 1091879 w 3318614"/>
                <a:gd name="connsiteY1" fmla="*/ 776657 h 3337101"/>
                <a:gd name="connsiteX2" fmla="*/ 1779263 w 3318614"/>
                <a:gd name="connsiteY2" fmla="*/ 1844513 h 3337101"/>
                <a:gd name="connsiteX3" fmla="*/ 2064415 w 3318614"/>
                <a:gd name="connsiteY3" fmla="*/ 2124997 h 3337101"/>
                <a:gd name="connsiteX4" fmla="*/ 2290838 w 3318614"/>
                <a:gd name="connsiteY4" fmla="*/ 2046620 h 3337101"/>
                <a:gd name="connsiteX5" fmla="*/ 2473718 w 3318614"/>
                <a:gd name="connsiteY5" fmla="*/ 1889865 h 3337101"/>
                <a:gd name="connsiteX6" fmla="*/ 2508552 w 3318614"/>
                <a:gd name="connsiteY6" fmla="*/ 1567648 h 3337101"/>
                <a:gd name="connsiteX7" fmla="*/ 2543386 w 3318614"/>
                <a:gd name="connsiteY7" fmla="*/ 1828905 h 3337101"/>
                <a:gd name="connsiteX8" fmla="*/ 2508552 w 3318614"/>
                <a:gd name="connsiteY8" fmla="*/ 1933408 h 3337101"/>
                <a:gd name="connsiteX9" fmla="*/ 2752392 w 3318614"/>
                <a:gd name="connsiteY9" fmla="*/ 1759237 h 3337101"/>
                <a:gd name="connsiteX10" fmla="*/ 2839478 w 3318614"/>
                <a:gd name="connsiteY10" fmla="*/ 1689568 h 3337101"/>
                <a:gd name="connsiteX11" fmla="*/ 2717558 w 3318614"/>
                <a:gd name="connsiteY11" fmla="*/ 1863740 h 3337101"/>
                <a:gd name="connsiteX12" fmla="*/ 2665306 w 3318614"/>
                <a:gd name="connsiteY12" fmla="*/ 1907283 h 3337101"/>
                <a:gd name="connsiteX13" fmla="*/ 2848186 w 3318614"/>
                <a:gd name="connsiteY13" fmla="*/ 1837614 h 3337101"/>
                <a:gd name="connsiteX14" fmla="*/ 2874312 w 3318614"/>
                <a:gd name="connsiteY14" fmla="*/ 1820197 h 3337101"/>
                <a:gd name="connsiteX15" fmla="*/ 2769809 w 3318614"/>
                <a:gd name="connsiteY15" fmla="*/ 1907283 h 3337101"/>
                <a:gd name="connsiteX16" fmla="*/ 2595638 w 3318614"/>
                <a:gd name="connsiteY16" fmla="*/ 1933408 h 3337101"/>
                <a:gd name="connsiteX17" fmla="*/ 2404049 w 3318614"/>
                <a:gd name="connsiteY17" fmla="*/ 2064037 h 3337101"/>
                <a:gd name="connsiteX18" fmla="*/ 2421466 w 3318614"/>
                <a:gd name="connsiteY18" fmla="*/ 2238208 h 3337101"/>
                <a:gd name="connsiteX19" fmla="*/ 2552095 w 3318614"/>
                <a:gd name="connsiteY19" fmla="*/ 2281751 h 3337101"/>
                <a:gd name="connsiteX20" fmla="*/ 2726266 w 3318614"/>
                <a:gd name="connsiteY20" fmla="*/ 2212083 h 3337101"/>
                <a:gd name="connsiteX21" fmla="*/ 2856895 w 3318614"/>
                <a:gd name="connsiteY21" fmla="*/ 2203374 h 3337101"/>
                <a:gd name="connsiteX22" fmla="*/ 2891729 w 3318614"/>
                <a:gd name="connsiteY22" fmla="*/ 2090163 h 3337101"/>
                <a:gd name="connsiteX23" fmla="*/ 2883020 w 3318614"/>
                <a:gd name="connsiteY23" fmla="*/ 1924700 h 3337101"/>
                <a:gd name="connsiteX24" fmla="*/ 3048483 w 3318614"/>
                <a:gd name="connsiteY24" fmla="*/ 1846323 h 3337101"/>
                <a:gd name="connsiteX25" fmla="*/ 2926563 w 3318614"/>
                <a:gd name="connsiteY25" fmla="*/ 1933408 h 3337101"/>
                <a:gd name="connsiteX26" fmla="*/ 2917855 w 3318614"/>
                <a:gd name="connsiteY26" fmla="*/ 2020494 h 3337101"/>
                <a:gd name="connsiteX27" fmla="*/ 2935272 w 3318614"/>
                <a:gd name="connsiteY27" fmla="*/ 2168540 h 3337101"/>
                <a:gd name="connsiteX28" fmla="*/ 2943980 w 3318614"/>
                <a:gd name="connsiteY28" fmla="*/ 2212083 h 3337101"/>
                <a:gd name="connsiteX29" fmla="*/ 3046427 w 3318614"/>
                <a:gd name="connsiteY29" fmla="*/ 2146131 h 3337101"/>
                <a:gd name="connsiteX30" fmla="*/ 3074609 w 3318614"/>
                <a:gd name="connsiteY30" fmla="*/ 1985660 h 3337101"/>
                <a:gd name="connsiteX31" fmla="*/ 3092026 w 3318614"/>
                <a:gd name="connsiteY31" fmla="*/ 2194665 h 3337101"/>
                <a:gd name="connsiteX32" fmla="*/ 3013649 w 3318614"/>
                <a:gd name="connsiteY32" fmla="*/ 2273043 h 3337101"/>
                <a:gd name="connsiteX33" fmla="*/ 2752392 w 3318614"/>
                <a:gd name="connsiteY33" fmla="*/ 2238208 h 3337101"/>
                <a:gd name="connsiteX34" fmla="*/ 2560803 w 3318614"/>
                <a:gd name="connsiteY34" fmla="*/ 2394963 h 3337101"/>
                <a:gd name="connsiteX35" fmla="*/ 2595638 w 3318614"/>
                <a:gd name="connsiteY35" fmla="*/ 2516883 h 3337101"/>
                <a:gd name="connsiteX36" fmla="*/ 2743683 w 3318614"/>
                <a:gd name="connsiteY36" fmla="*/ 2603968 h 3337101"/>
                <a:gd name="connsiteX37" fmla="*/ 2856895 w 3318614"/>
                <a:gd name="connsiteY37" fmla="*/ 2577843 h 3337101"/>
                <a:gd name="connsiteX38" fmla="*/ 3022358 w 3318614"/>
                <a:gd name="connsiteY38" fmla="*/ 2438505 h 3337101"/>
                <a:gd name="connsiteX39" fmla="*/ 3118152 w 3318614"/>
                <a:gd name="connsiteY39" fmla="*/ 2360128 h 3337101"/>
                <a:gd name="connsiteX40" fmla="*/ 3205238 w 3318614"/>
                <a:gd name="connsiteY40" fmla="*/ 2421088 h 3337101"/>
                <a:gd name="connsiteX41" fmla="*/ 3109443 w 3318614"/>
                <a:gd name="connsiteY41" fmla="*/ 2412380 h 3337101"/>
                <a:gd name="connsiteX42" fmla="*/ 3004940 w 3318614"/>
                <a:gd name="connsiteY42" fmla="*/ 2551717 h 3337101"/>
                <a:gd name="connsiteX43" fmla="*/ 3187820 w 3318614"/>
                <a:gd name="connsiteY43" fmla="*/ 2551717 h 3337101"/>
                <a:gd name="connsiteX44" fmla="*/ 3318449 w 3318614"/>
                <a:gd name="connsiteY44" fmla="*/ 2603968 h 3337101"/>
                <a:gd name="connsiteX45" fmla="*/ 3161695 w 3318614"/>
                <a:gd name="connsiteY45" fmla="*/ 2586551 h 3337101"/>
                <a:gd name="connsiteX46" fmla="*/ 2909146 w 3318614"/>
                <a:gd name="connsiteY46" fmla="*/ 2647511 h 3337101"/>
                <a:gd name="connsiteX47" fmla="*/ 2952689 w 3318614"/>
                <a:gd name="connsiteY47" fmla="*/ 2647511 h 3337101"/>
                <a:gd name="connsiteX48" fmla="*/ 3085889 w 3318614"/>
                <a:gd name="connsiteY48" fmla="*/ 2792757 h 3337101"/>
                <a:gd name="connsiteX49" fmla="*/ 3013649 w 3318614"/>
                <a:gd name="connsiteY49" fmla="*/ 2952311 h 3337101"/>
                <a:gd name="connsiteX50" fmla="*/ 2999167 w 3318614"/>
                <a:gd name="connsiteY50" fmla="*/ 2814634 h 3337101"/>
                <a:gd name="connsiteX51" fmla="*/ 2813352 w 3318614"/>
                <a:gd name="connsiteY51" fmla="*/ 2638803 h 3337101"/>
                <a:gd name="connsiteX52" fmla="*/ 2726266 w 3318614"/>
                <a:gd name="connsiteY52" fmla="*/ 2630094 h 3337101"/>
                <a:gd name="connsiteX53" fmla="*/ 2848186 w 3318614"/>
                <a:gd name="connsiteY53" fmla="*/ 2830391 h 3337101"/>
                <a:gd name="connsiteX54" fmla="*/ 2943980 w 3318614"/>
                <a:gd name="connsiteY54" fmla="*/ 2917477 h 3337101"/>
                <a:gd name="connsiteX55" fmla="*/ 2978815 w 3318614"/>
                <a:gd name="connsiteY55" fmla="*/ 2873934 h 3337101"/>
                <a:gd name="connsiteX56" fmla="*/ 2961398 w 3318614"/>
                <a:gd name="connsiteY56" fmla="*/ 2978437 h 3337101"/>
                <a:gd name="connsiteX57" fmla="*/ 2769809 w 3318614"/>
                <a:gd name="connsiteY57" fmla="*/ 2891351 h 3337101"/>
                <a:gd name="connsiteX58" fmla="*/ 2656598 w 3318614"/>
                <a:gd name="connsiteY58" fmla="*/ 2664928 h 3337101"/>
                <a:gd name="connsiteX59" fmla="*/ 2491135 w 3318614"/>
                <a:gd name="connsiteY59" fmla="*/ 2621385 h 3337101"/>
                <a:gd name="connsiteX60" fmla="*/ 2386632 w 3318614"/>
                <a:gd name="connsiteY60" fmla="*/ 2708471 h 3337101"/>
                <a:gd name="connsiteX61" fmla="*/ 2412758 w 3318614"/>
                <a:gd name="connsiteY61" fmla="*/ 2891351 h 3337101"/>
                <a:gd name="connsiteX62" fmla="*/ 2525969 w 3318614"/>
                <a:gd name="connsiteY62" fmla="*/ 3039397 h 3337101"/>
                <a:gd name="connsiteX63" fmla="*/ 2900438 w 3318614"/>
                <a:gd name="connsiteY63" fmla="*/ 3248403 h 3337101"/>
                <a:gd name="connsiteX64" fmla="*/ 2543386 w 3318614"/>
                <a:gd name="connsiteY64" fmla="*/ 3109065 h 3337101"/>
                <a:gd name="connsiteX65" fmla="*/ 2499843 w 3318614"/>
                <a:gd name="connsiteY65" fmla="*/ 3196151 h 3337101"/>
                <a:gd name="connsiteX66" fmla="*/ 2534678 w 3318614"/>
                <a:gd name="connsiteY66" fmla="*/ 3300654 h 3337101"/>
                <a:gd name="connsiteX67" fmla="*/ 2639180 w 3318614"/>
                <a:gd name="connsiteY67" fmla="*/ 3335488 h 3337101"/>
                <a:gd name="connsiteX68" fmla="*/ 2482426 w 3318614"/>
                <a:gd name="connsiteY68" fmla="*/ 3309363 h 3337101"/>
                <a:gd name="connsiteX69" fmla="*/ 2473718 w 3318614"/>
                <a:gd name="connsiteY69" fmla="*/ 3126483 h 3337101"/>
                <a:gd name="connsiteX70" fmla="*/ 2386632 w 3318614"/>
                <a:gd name="connsiteY70" fmla="*/ 2952311 h 3337101"/>
                <a:gd name="connsiteX71" fmla="*/ 2316963 w 3318614"/>
                <a:gd name="connsiteY71" fmla="*/ 3117774 h 3337101"/>
                <a:gd name="connsiteX72" fmla="*/ 2238586 w 3318614"/>
                <a:gd name="connsiteY72" fmla="*/ 3239694 h 3337101"/>
                <a:gd name="connsiteX73" fmla="*/ 2290838 w 3318614"/>
                <a:gd name="connsiteY73" fmla="*/ 3318071 h 3337101"/>
                <a:gd name="connsiteX74" fmla="*/ 2195043 w 3318614"/>
                <a:gd name="connsiteY74" fmla="*/ 3230985 h 3337101"/>
                <a:gd name="connsiteX75" fmla="*/ 2325672 w 3318614"/>
                <a:gd name="connsiteY75" fmla="*/ 3004563 h 3337101"/>
                <a:gd name="connsiteX76" fmla="*/ 2290838 w 3318614"/>
                <a:gd name="connsiteY76" fmla="*/ 2752014 h 3337101"/>
                <a:gd name="connsiteX77" fmla="*/ 2142792 w 3318614"/>
                <a:gd name="connsiteY77" fmla="*/ 2734597 h 3337101"/>
                <a:gd name="connsiteX78" fmla="*/ 1942495 w 3318614"/>
                <a:gd name="connsiteY78" fmla="*/ 2900060 h 3337101"/>
                <a:gd name="connsiteX79" fmla="*/ 1994746 w 3318614"/>
                <a:gd name="connsiteY79" fmla="*/ 3100357 h 3337101"/>
                <a:gd name="connsiteX80" fmla="*/ 2090540 w 3318614"/>
                <a:gd name="connsiteY80" fmla="*/ 3213568 h 3337101"/>
                <a:gd name="connsiteX81" fmla="*/ 2064415 w 3318614"/>
                <a:gd name="connsiteY81" fmla="*/ 3326780 h 3337101"/>
                <a:gd name="connsiteX82" fmla="*/ 2046998 w 3318614"/>
                <a:gd name="connsiteY82" fmla="*/ 3178734 h 3337101"/>
                <a:gd name="connsiteX83" fmla="*/ 1933786 w 3318614"/>
                <a:gd name="connsiteY83" fmla="*/ 3013271 h 3337101"/>
                <a:gd name="connsiteX84" fmla="*/ 1881535 w 3318614"/>
                <a:gd name="connsiteY84" fmla="*/ 2995854 h 3337101"/>
                <a:gd name="connsiteX85" fmla="*/ 1716072 w 3318614"/>
                <a:gd name="connsiteY85" fmla="*/ 3230985 h 3337101"/>
                <a:gd name="connsiteX86" fmla="*/ 1672529 w 3318614"/>
                <a:gd name="connsiteY86" fmla="*/ 3326780 h 3337101"/>
                <a:gd name="connsiteX87" fmla="*/ 1724780 w 3318614"/>
                <a:gd name="connsiteY87" fmla="*/ 3091648 h 3337101"/>
                <a:gd name="connsiteX88" fmla="*/ 1750906 w 3318614"/>
                <a:gd name="connsiteY88" fmla="*/ 3013271 h 3337101"/>
                <a:gd name="connsiteX89" fmla="*/ 1533192 w 3318614"/>
                <a:gd name="connsiteY89" fmla="*/ 3082940 h 3337101"/>
                <a:gd name="connsiteX90" fmla="*/ 1428689 w 3318614"/>
                <a:gd name="connsiteY90" fmla="*/ 3100357 h 3337101"/>
                <a:gd name="connsiteX91" fmla="*/ 1602860 w 3318614"/>
                <a:gd name="connsiteY91" fmla="*/ 3021980 h 3337101"/>
                <a:gd name="connsiteX92" fmla="*/ 1724780 w 3318614"/>
                <a:gd name="connsiteY92" fmla="*/ 2995854 h 3337101"/>
                <a:gd name="connsiteX93" fmla="*/ 1994746 w 3318614"/>
                <a:gd name="connsiteY93" fmla="*/ 2769431 h 3337101"/>
                <a:gd name="connsiteX94" fmla="*/ 2055706 w 3318614"/>
                <a:gd name="connsiteY94" fmla="*/ 2638803 h 3337101"/>
                <a:gd name="connsiteX95" fmla="*/ 1916369 w 3318614"/>
                <a:gd name="connsiteY95" fmla="*/ 2560425 h 3337101"/>
                <a:gd name="connsiteX96" fmla="*/ 1698655 w 3318614"/>
                <a:gd name="connsiteY96" fmla="*/ 2656220 h 3337101"/>
                <a:gd name="connsiteX97" fmla="*/ 1611569 w 3318614"/>
                <a:gd name="connsiteY97" fmla="*/ 2830391 h 3337101"/>
                <a:gd name="connsiteX98" fmla="*/ 1689946 w 3318614"/>
                <a:gd name="connsiteY98" fmla="*/ 2891351 h 3337101"/>
                <a:gd name="connsiteX99" fmla="*/ 1568026 w 3318614"/>
                <a:gd name="connsiteY99" fmla="*/ 2891351 h 3337101"/>
                <a:gd name="connsiteX100" fmla="*/ 1655112 w 3318614"/>
                <a:gd name="connsiteY100" fmla="*/ 2647511 h 3337101"/>
                <a:gd name="connsiteX101" fmla="*/ 1437398 w 3318614"/>
                <a:gd name="connsiteY101" fmla="*/ 2630094 h 3337101"/>
                <a:gd name="connsiteX102" fmla="*/ 1306769 w 3318614"/>
                <a:gd name="connsiteY102" fmla="*/ 2569134 h 3337101"/>
                <a:gd name="connsiteX103" fmla="*/ 1385146 w 3318614"/>
                <a:gd name="connsiteY103" fmla="*/ 2525591 h 3337101"/>
                <a:gd name="connsiteX104" fmla="*/ 1437398 w 3318614"/>
                <a:gd name="connsiteY104" fmla="*/ 2595260 h 3337101"/>
                <a:gd name="connsiteX105" fmla="*/ 1611569 w 3318614"/>
                <a:gd name="connsiteY105" fmla="*/ 2603968 h 3337101"/>
                <a:gd name="connsiteX106" fmla="*/ 1794449 w 3318614"/>
                <a:gd name="connsiteY106" fmla="*/ 2551717 h 3337101"/>
                <a:gd name="connsiteX107" fmla="*/ 1968620 w 3318614"/>
                <a:gd name="connsiteY107" fmla="*/ 2421088 h 3337101"/>
                <a:gd name="connsiteX108" fmla="*/ 1898952 w 3318614"/>
                <a:gd name="connsiteY108" fmla="*/ 2107580 h 3337101"/>
                <a:gd name="connsiteX109" fmla="*/ 1446106 w 3318614"/>
                <a:gd name="connsiteY109" fmla="*/ 1497980 h 3337101"/>
                <a:gd name="connsiteX110" fmla="*/ 1184849 w 3318614"/>
                <a:gd name="connsiteY110" fmla="*/ 1062551 h 3337101"/>
                <a:gd name="connsiteX111" fmla="*/ 958426 w 3318614"/>
                <a:gd name="connsiteY111" fmla="*/ 914505 h 3337101"/>
                <a:gd name="connsiteX112" fmla="*/ 644918 w 3318614"/>
                <a:gd name="connsiteY112" fmla="*/ 862254 h 3337101"/>
                <a:gd name="connsiteX113" fmla="*/ 296575 w 3318614"/>
                <a:gd name="connsiteY113" fmla="*/ 940631 h 3337101"/>
                <a:gd name="connsiteX114" fmla="*/ 483 w 3318614"/>
                <a:gd name="connsiteY114" fmla="*/ 923214 h 3337101"/>
                <a:gd name="connsiteX115" fmla="*/ 235615 w 3318614"/>
                <a:gd name="connsiteY115" fmla="*/ 914505 h 3337101"/>
                <a:gd name="connsiteX116" fmla="*/ 557832 w 3318614"/>
                <a:gd name="connsiteY116" fmla="*/ 844837 h 3337101"/>
                <a:gd name="connsiteX117" fmla="*/ 688460 w 3318614"/>
                <a:gd name="connsiteY117" fmla="*/ 818711 h 3337101"/>
                <a:gd name="connsiteX118" fmla="*/ 392369 w 3318614"/>
                <a:gd name="connsiteY118" fmla="*/ 705500 h 3337101"/>
                <a:gd name="connsiteX119" fmla="*/ 244323 w 3318614"/>
                <a:gd name="connsiteY119" fmla="*/ 566163 h 3337101"/>
                <a:gd name="connsiteX120" fmla="*/ 165946 w 3318614"/>
                <a:gd name="connsiteY120" fmla="*/ 313614 h 3337101"/>
                <a:gd name="connsiteX121" fmla="*/ 279158 w 3318614"/>
                <a:gd name="connsiteY121" fmla="*/ 496494 h 3337101"/>
                <a:gd name="connsiteX122" fmla="*/ 374952 w 3318614"/>
                <a:gd name="connsiteY122" fmla="*/ 670665 h 3337101"/>
                <a:gd name="connsiteX123" fmla="*/ 679752 w 3318614"/>
                <a:gd name="connsiteY123" fmla="*/ 749043 h 3337101"/>
                <a:gd name="connsiteX124" fmla="*/ 766838 w 3318614"/>
                <a:gd name="connsiteY124" fmla="*/ 688083 h 3337101"/>
                <a:gd name="connsiteX125" fmla="*/ 618792 w 3318614"/>
                <a:gd name="connsiteY125" fmla="*/ 304905 h 3337101"/>
                <a:gd name="connsiteX126" fmla="*/ 566540 w 3318614"/>
                <a:gd name="connsiteY126" fmla="*/ 8814 h 3337101"/>
                <a:gd name="connsiteX0" fmla="*/ 1225325 w 3318614"/>
                <a:gd name="connsiteY0" fmla="*/ 25899 h 3362787"/>
                <a:gd name="connsiteX1" fmla="*/ 1091879 w 3318614"/>
                <a:gd name="connsiteY1" fmla="*/ 802343 h 3362787"/>
                <a:gd name="connsiteX2" fmla="*/ 1779263 w 3318614"/>
                <a:gd name="connsiteY2" fmla="*/ 1870199 h 3362787"/>
                <a:gd name="connsiteX3" fmla="*/ 2064415 w 3318614"/>
                <a:gd name="connsiteY3" fmla="*/ 2150683 h 3362787"/>
                <a:gd name="connsiteX4" fmla="*/ 2290838 w 3318614"/>
                <a:gd name="connsiteY4" fmla="*/ 2072306 h 3362787"/>
                <a:gd name="connsiteX5" fmla="*/ 2473718 w 3318614"/>
                <a:gd name="connsiteY5" fmla="*/ 1915551 h 3362787"/>
                <a:gd name="connsiteX6" fmla="*/ 2508552 w 3318614"/>
                <a:gd name="connsiteY6" fmla="*/ 1593334 h 3362787"/>
                <a:gd name="connsiteX7" fmla="*/ 2543386 w 3318614"/>
                <a:gd name="connsiteY7" fmla="*/ 1854591 h 3362787"/>
                <a:gd name="connsiteX8" fmla="*/ 2508552 w 3318614"/>
                <a:gd name="connsiteY8" fmla="*/ 1959094 h 3362787"/>
                <a:gd name="connsiteX9" fmla="*/ 2752392 w 3318614"/>
                <a:gd name="connsiteY9" fmla="*/ 1784923 h 3362787"/>
                <a:gd name="connsiteX10" fmla="*/ 2839478 w 3318614"/>
                <a:gd name="connsiteY10" fmla="*/ 1715254 h 3362787"/>
                <a:gd name="connsiteX11" fmla="*/ 2717558 w 3318614"/>
                <a:gd name="connsiteY11" fmla="*/ 1889426 h 3362787"/>
                <a:gd name="connsiteX12" fmla="*/ 2665306 w 3318614"/>
                <a:gd name="connsiteY12" fmla="*/ 1932969 h 3362787"/>
                <a:gd name="connsiteX13" fmla="*/ 2848186 w 3318614"/>
                <a:gd name="connsiteY13" fmla="*/ 1863300 h 3362787"/>
                <a:gd name="connsiteX14" fmla="*/ 2874312 w 3318614"/>
                <a:gd name="connsiteY14" fmla="*/ 1845883 h 3362787"/>
                <a:gd name="connsiteX15" fmla="*/ 2769809 w 3318614"/>
                <a:gd name="connsiteY15" fmla="*/ 1932969 h 3362787"/>
                <a:gd name="connsiteX16" fmla="*/ 2595638 w 3318614"/>
                <a:gd name="connsiteY16" fmla="*/ 1959094 h 3362787"/>
                <a:gd name="connsiteX17" fmla="*/ 2404049 w 3318614"/>
                <a:gd name="connsiteY17" fmla="*/ 2089723 h 3362787"/>
                <a:gd name="connsiteX18" fmla="*/ 2421466 w 3318614"/>
                <a:gd name="connsiteY18" fmla="*/ 2263894 h 3362787"/>
                <a:gd name="connsiteX19" fmla="*/ 2552095 w 3318614"/>
                <a:gd name="connsiteY19" fmla="*/ 2307437 h 3362787"/>
                <a:gd name="connsiteX20" fmla="*/ 2726266 w 3318614"/>
                <a:gd name="connsiteY20" fmla="*/ 2237769 h 3362787"/>
                <a:gd name="connsiteX21" fmla="*/ 2856895 w 3318614"/>
                <a:gd name="connsiteY21" fmla="*/ 2229060 h 3362787"/>
                <a:gd name="connsiteX22" fmla="*/ 2891729 w 3318614"/>
                <a:gd name="connsiteY22" fmla="*/ 2115849 h 3362787"/>
                <a:gd name="connsiteX23" fmla="*/ 2883020 w 3318614"/>
                <a:gd name="connsiteY23" fmla="*/ 1950386 h 3362787"/>
                <a:gd name="connsiteX24" fmla="*/ 3048483 w 3318614"/>
                <a:gd name="connsiteY24" fmla="*/ 1872009 h 3362787"/>
                <a:gd name="connsiteX25" fmla="*/ 2926563 w 3318614"/>
                <a:gd name="connsiteY25" fmla="*/ 1959094 h 3362787"/>
                <a:gd name="connsiteX26" fmla="*/ 2917855 w 3318614"/>
                <a:gd name="connsiteY26" fmla="*/ 2046180 h 3362787"/>
                <a:gd name="connsiteX27" fmla="*/ 2935272 w 3318614"/>
                <a:gd name="connsiteY27" fmla="*/ 2194226 h 3362787"/>
                <a:gd name="connsiteX28" fmla="*/ 2943980 w 3318614"/>
                <a:gd name="connsiteY28" fmla="*/ 2237769 h 3362787"/>
                <a:gd name="connsiteX29" fmla="*/ 3046427 w 3318614"/>
                <a:gd name="connsiteY29" fmla="*/ 2171817 h 3362787"/>
                <a:gd name="connsiteX30" fmla="*/ 3074609 w 3318614"/>
                <a:gd name="connsiteY30" fmla="*/ 2011346 h 3362787"/>
                <a:gd name="connsiteX31" fmla="*/ 3092026 w 3318614"/>
                <a:gd name="connsiteY31" fmla="*/ 2220351 h 3362787"/>
                <a:gd name="connsiteX32" fmla="*/ 3013649 w 3318614"/>
                <a:gd name="connsiteY32" fmla="*/ 2298729 h 3362787"/>
                <a:gd name="connsiteX33" fmla="*/ 2752392 w 3318614"/>
                <a:gd name="connsiteY33" fmla="*/ 2263894 h 3362787"/>
                <a:gd name="connsiteX34" fmla="*/ 2560803 w 3318614"/>
                <a:gd name="connsiteY34" fmla="*/ 2420649 h 3362787"/>
                <a:gd name="connsiteX35" fmla="*/ 2595638 w 3318614"/>
                <a:gd name="connsiteY35" fmla="*/ 2542569 h 3362787"/>
                <a:gd name="connsiteX36" fmla="*/ 2743683 w 3318614"/>
                <a:gd name="connsiteY36" fmla="*/ 2629654 h 3362787"/>
                <a:gd name="connsiteX37" fmla="*/ 2856895 w 3318614"/>
                <a:gd name="connsiteY37" fmla="*/ 2603529 h 3362787"/>
                <a:gd name="connsiteX38" fmla="*/ 3022358 w 3318614"/>
                <a:gd name="connsiteY38" fmla="*/ 2464191 h 3362787"/>
                <a:gd name="connsiteX39" fmla="*/ 3118152 w 3318614"/>
                <a:gd name="connsiteY39" fmla="*/ 2385814 h 3362787"/>
                <a:gd name="connsiteX40" fmla="*/ 3205238 w 3318614"/>
                <a:gd name="connsiteY40" fmla="*/ 2446774 h 3362787"/>
                <a:gd name="connsiteX41" fmla="*/ 3109443 w 3318614"/>
                <a:gd name="connsiteY41" fmla="*/ 2438066 h 3362787"/>
                <a:gd name="connsiteX42" fmla="*/ 3004940 w 3318614"/>
                <a:gd name="connsiteY42" fmla="*/ 2577403 h 3362787"/>
                <a:gd name="connsiteX43" fmla="*/ 3187820 w 3318614"/>
                <a:gd name="connsiteY43" fmla="*/ 2577403 h 3362787"/>
                <a:gd name="connsiteX44" fmla="*/ 3318449 w 3318614"/>
                <a:gd name="connsiteY44" fmla="*/ 2629654 h 3362787"/>
                <a:gd name="connsiteX45" fmla="*/ 3161695 w 3318614"/>
                <a:gd name="connsiteY45" fmla="*/ 2612237 h 3362787"/>
                <a:gd name="connsiteX46" fmla="*/ 2909146 w 3318614"/>
                <a:gd name="connsiteY46" fmla="*/ 2673197 h 3362787"/>
                <a:gd name="connsiteX47" fmla="*/ 2952689 w 3318614"/>
                <a:gd name="connsiteY47" fmla="*/ 2673197 h 3362787"/>
                <a:gd name="connsiteX48" fmla="*/ 3085889 w 3318614"/>
                <a:gd name="connsiteY48" fmla="*/ 2818443 h 3362787"/>
                <a:gd name="connsiteX49" fmla="*/ 3013649 w 3318614"/>
                <a:gd name="connsiteY49" fmla="*/ 2977997 h 3362787"/>
                <a:gd name="connsiteX50" fmla="*/ 2999167 w 3318614"/>
                <a:gd name="connsiteY50" fmla="*/ 2840320 h 3362787"/>
                <a:gd name="connsiteX51" fmla="*/ 2813352 w 3318614"/>
                <a:gd name="connsiteY51" fmla="*/ 2664489 h 3362787"/>
                <a:gd name="connsiteX52" fmla="*/ 2726266 w 3318614"/>
                <a:gd name="connsiteY52" fmla="*/ 2655780 h 3362787"/>
                <a:gd name="connsiteX53" fmla="*/ 2848186 w 3318614"/>
                <a:gd name="connsiteY53" fmla="*/ 2856077 h 3362787"/>
                <a:gd name="connsiteX54" fmla="*/ 2943980 w 3318614"/>
                <a:gd name="connsiteY54" fmla="*/ 2943163 h 3362787"/>
                <a:gd name="connsiteX55" fmla="*/ 2978815 w 3318614"/>
                <a:gd name="connsiteY55" fmla="*/ 2899620 h 3362787"/>
                <a:gd name="connsiteX56" fmla="*/ 2961398 w 3318614"/>
                <a:gd name="connsiteY56" fmla="*/ 3004123 h 3362787"/>
                <a:gd name="connsiteX57" fmla="*/ 2769809 w 3318614"/>
                <a:gd name="connsiteY57" fmla="*/ 2917037 h 3362787"/>
                <a:gd name="connsiteX58" fmla="*/ 2656598 w 3318614"/>
                <a:gd name="connsiteY58" fmla="*/ 2690614 h 3362787"/>
                <a:gd name="connsiteX59" fmla="*/ 2491135 w 3318614"/>
                <a:gd name="connsiteY59" fmla="*/ 2647071 h 3362787"/>
                <a:gd name="connsiteX60" fmla="*/ 2386632 w 3318614"/>
                <a:gd name="connsiteY60" fmla="*/ 2734157 h 3362787"/>
                <a:gd name="connsiteX61" fmla="*/ 2412758 w 3318614"/>
                <a:gd name="connsiteY61" fmla="*/ 2917037 h 3362787"/>
                <a:gd name="connsiteX62" fmla="*/ 2525969 w 3318614"/>
                <a:gd name="connsiteY62" fmla="*/ 3065083 h 3362787"/>
                <a:gd name="connsiteX63" fmla="*/ 2900438 w 3318614"/>
                <a:gd name="connsiteY63" fmla="*/ 3274089 h 3362787"/>
                <a:gd name="connsiteX64" fmla="*/ 2543386 w 3318614"/>
                <a:gd name="connsiteY64" fmla="*/ 3134751 h 3362787"/>
                <a:gd name="connsiteX65" fmla="*/ 2499843 w 3318614"/>
                <a:gd name="connsiteY65" fmla="*/ 3221837 h 3362787"/>
                <a:gd name="connsiteX66" fmla="*/ 2534678 w 3318614"/>
                <a:gd name="connsiteY66" fmla="*/ 3326340 h 3362787"/>
                <a:gd name="connsiteX67" fmla="*/ 2639180 w 3318614"/>
                <a:gd name="connsiteY67" fmla="*/ 3361174 h 3362787"/>
                <a:gd name="connsiteX68" fmla="*/ 2482426 w 3318614"/>
                <a:gd name="connsiteY68" fmla="*/ 3335049 h 3362787"/>
                <a:gd name="connsiteX69" fmla="*/ 2473718 w 3318614"/>
                <a:gd name="connsiteY69" fmla="*/ 3152169 h 3362787"/>
                <a:gd name="connsiteX70" fmla="*/ 2386632 w 3318614"/>
                <a:gd name="connsiteY70" fmla="*/ 2977997 h 3362787"/>
                <a:gd name="connsiteX71" fmla="*/ 2316963 w 3318614"/>
                <a:gd name="connsiteY71" fmla="*/ 3143460 h 3362787"/>
                <a:gd name="connsiteX72" fmla="*/ 2238586 w 3318614"/>
                <a:gd name="connsiteY72" fmla="*/ 3265380 h 3362787"/>
                <a:gd name="connsiteX73" fmla="*/ 2290838 w 3318614"/>
                <a:gd name="connsiteY73" fmla="*/ 3343757 h 3362787"/>
                <a:gd name="connsiteX74" fmla="*/ 2195043 w 3318614"/>
                <a:gd name="connsiteY74" fmla="*/ 3256671 h 3362787"/>
                <a:gd name="connsiteX75" fmla="*/ 2325672 w 3318614"/>
                <a:gd name="connsiteY75" fmla="*/ 3030249 h 3362787"/>
                <a:gd name="connsiteX76" fmla="*/ 2290838 w 3318614"/>
                <a:gd name="connsiteY76" fmla="*/ 2777700 h 3362787"/>
                <a:gd name="connsiteX77" fmla="*/ 2142792 w 3318614"/>
                <a:gd name="connsiteY77" fmla="*/ 2760283 h 3362787"/>
                <a:gd name="connsiteX78" fmla="*/ 1942495 w 3318614"/>
                <a:gd name="connsiteY78" fmla="*/ 2925746 h 3362787"/>
                <a:gd name="connsiteX79" fmla="*/ 1994746 w 3318614"/>
                <a:gd name="connsiteY79" fmla="*/ 3126043 h 3362787"/>
                <a:gd name="connsiteX80" fmla="*/ 2090540 w 3318614"/>
                <a:gd name="connsiteY80" fmla="*/ 3239254 h 3362787"/>
                <a:gd name="connsiteX81" fmla="*/ 2064415 w 3318614"/>
                <a:gd name="connsiteY81" fmla="*/ 3352466 h 3362787"/>
                <a:gd name="connsiteX82" fmla="*/ 2046998 w 3318614"/>
                <a:gd name="connsiteY82" fmla="*/ 3204420 h 3362787"/>
                <a:gd name="connsiteX83" fmla="*/ 1933786 w 3318614"/>
                <a:gd name="connsiteY83" fmla="*/ 3038957 h 3362787"/>
                <a:gd name="connsiteX84" fmla="*/ 1881535 w 3318614"/>
                <a:gd name="connsiteY84" fmla="*/ 3021540 h 3362787"/>
                <a:gd name="connsiteX85" fmla="*/ 1716072 w 3318614"/>
                <a:gd name="connsiteY85" fmla="*/ 3256671 h 3362787"/>
                <a:gd name="connsiteX86" fmla="*/ 1672529 w 3318614"/>
                <a:gd name="connsiteY86" fmla="*/ 3352466 h 3362787"/>
                <a:gd name="connsiteX87" fmla="*/ 1724780 w 3318614"/>
                <a:gd name="connsiteY87" fmla="*/ 3117334 h 3362787"/>
                <a:gd name="connsiteX88" fmla="*/ 1750906 w 3318614"/>
                <a:gd name="connsiteY88" fmla="*/ 3038957 h 3362787"/>
                <a:gd name="connsiteX89" fmla="*/ 1533192 w 3318614"/>
                <a:gd name="connsiteY89" fmla="*/ 3108626 h 3362787"/>
                <a:gd name="connsiteX90" fmla="*/ 1428689 w 3318614"/>
                <a:gd name="connsiteY90" fmla="*/ 3126043 h 3362787"/>
                <a:gd name="connsiteX91" fmla="*/ 1602860 w 3318614"/>
                <a:gd name="connsiteY91" fmla="*/ 3047666 h 3362787"/>
                <a:gd name="connsiteX92" fmla="*/ 1724780 w 3318614"/>
                <a:gd name="connsiteY92" fmla="*/ 3021540 h 3362787"/>
                <a:gd name="connsiteX93" fmla="*/ 1994746 w 3318614"/>
                <a:gd name="connsiteY93" fmla="*/ 2795117 h 3362787"/>
                <a:gd name="connsiteX94" fmla="*/ 2055706 w 3318614"/>
                <a:gd name="connsiteY94" fmla="*/ 2664489 h 3362787"/>
                <a:gd name="connsiteX95" fmla="*/ 1916369 w 3318614"/>
                <a:gd name="connsiteY95" fmla="*/ 2586111 h 3362787"/>
                <a:gd name="connsiteX96" fmla="*/ 1698655 w 3318614"/>
                <a:gd name="connsiteY96" fmla="*/ 2681906 h 3362787"/>
                <a:gd name="connsiteX97" fmla="*/ 1611569 w 3318614"/>
                <a:gd name="connsiteY97" fmla="*/ 2856077 h 3362787"/>
                <a:gd name="connsiteX98" fmla="*/ 1689946 w 3318614"/>
                <a:gd name="connsiteY98" fmla="*/ 2917037 h 3362787"/>
                <a:gd name="connsiteX99" fmla="*/ 1568026 w 3318614"/>
                <a:gd name="connsiteY99" fmla="*/ 2917037 h 3362787"/>
                <a:gd name="connsiteX100" fmla="*/ 1655112 w 3318614"/>
                <a:gd name="connsiteY100" fmla="*/ 2673197 h 3362787"/>
                <a:gd name="connsiteX101" fmla="*/ 1437398 w 3318614"/>
                <a:gd name="connsiteY101" fmla="*/ 2655780 h 3362787"/>
                <a:gd name="connsiteX102" fmla="*/ 1306769 w 3318614"/>
                <a:gd name="connsiteY102" fmla="*/ 2594820 h 3362787"/>
                <a:gd name="connsiteX103" fmla="*/ 1385146 w 3318614"/>
                <a:gd name="connsiteY103" fmla="*/ 2551277 h 3362787"/>
                <a:gd name="connsiteX104" fmla="*/ 1437398 w 3318614"/>
                <a:gd name="connsiteY104" fmla="*/ 2620946 h 3362787"/>
                <a:gd name="connsiteX105" fmla="*/ 1611569 w 3318614"/>
                <a:gd name="connsiteY105" fmla="*/ 2629654 h 3362787"/>
                <a:gd name="connsiteX106" fmla="*/ 1794449 w 3318614"/>
                <a:gd name="connsiteY106" fmla="*/ 2577403 h 3362787"/>
                <a:gd name="connsiteX107" fmla="*/ 1968620 w 3318614"/>
                <a:gd name="connsiteY107" fmla="*/ 2446774 h 3362787"/>
                <a:gd name="connsiteX108" fmla="*/ 1898952 w 3318614"/>
                <a:gd name="connsiteY108" fmla="*/ 2133266 h 3362787"/>
                <a:gd name="connsiteX109" fmla="*/ 1446106 w 3318614"/>
                <a:gd name="connsiteY109" fmla="*/ 1523666 h 3362787"/>
                <a:gd name="connsiteX110" fmla="*/ 1184849 w 3318614"/>
                <a:gd name="connsiteY110" fmla="*/ 1088237 h 3362787"/>
                <a:gd name="connsiteX111" fmla="*/ 958426 w 3318614"/>
                <a:gd name="connsiteY111" fmla="*/ 940191 h 3362787"/>
                <a:gd name="connsiteX112" fmla="*/ 644918 w 3318614"/>
                <a:gd name="connsiteY112" fmla="*/ 887940 h 3362787"/>
                <a:gd name="connsiteX113" fmla="*/ 296575 w 3318614"/>
                <a:gd name="connsiteY113" fmla="*/ 966317 h 3362787"/>
                <a:gd name="connsiteX114" fmla="*/ 483 w 3318614"/>
                <a:gd name="connsiteY114" fmla="*/ 948900 h 3362787"/>
                <a:gd name="connsiteX115" fmla="*/ 235615 w 3318614"/>
                <a:gd name="connsiteY115" fmla="*/ 940191 h 3362787"/>
                <a:gd name="connsiteX116" fmla="*/ 557832 w 3318614"/>
                <a:gd name="connsiteY116" fmla="*/ 870523 h 3362787"/>
                <a:gd name="connsiteX117" fmla="*/ 688460 w 3318614"/>
                <a:gd name="connsiteY117" fmla="*/ 844397 h 3362787"/>
                <a:gd name="connsiteX118" fmla="*/ 392369 w 3318614"/>
                <a:gd name="connsiteY118" fmla="*/ 731186 h 3362787"/>
                <a:gd name="connsiteX119" fmla="*/ 244323 w 3318614"/>
                <a:gd name="connsiteY119" fmla="*/ 591849 h 3362787"/>
                <a:gd name="connsiteX120" fmla="*/ 165946 w 3318614"/>
                <a:gd name="connsiteY120" fmla="*/ 339300 h 3362787"/>
                <a:gd name="connsiteX121" fmla="*/ 279158 w 3318614"/>
                <a:gd name="connsiteY121" fmla="*/ 522180 h 3362787"/>
                <a:gd name="connsiteX122" fmla="*/ 374952 w 3318614"/>
                <a:gd name="connsiteY122" fmla="*/ 696351 h 3362787"/>
                <a:gd name="connsiteX123" fmla="*/ 679752 w 3318614"/>
                <a:gd name="connsiteY123" fmla="*/ 774729 h 3362787"/>
                <a:gd name="connsiteX124" fmla="*/ 766838 w 3318614"/>
                <a:gd name="connsiteY124" fmla="*/ 713769 h 3362787"/>
                <a:gd name="connsiteX125" fmla="*/ 618792 w 3318614"/>
                <a:gd name="connsiteY125" fmla="*/ 330591 h 3362787"/>
                <a:gd name="connsiteX126" fmla="*/ 566540 w 3318614"/>
                <a:gd name="connsiteY126" fmla="*/ 34500 h 33627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28266 h 3565154"/>
                <a:gd name="connsiteX1" fmla="*/ 1091879 w 3318614"/>
                <a:gd name="connsiteY1" fmla="*/ 1004710 h 3565154"/>
                <a:gd name="connsiteX2" fmla="*/ 1779263 w 3318614"/>
                <a:gd name="connsiteY2" fmla="*/ 2072566 h 3565154"/>
                <a:gd name="connsiteX3" fmla="*/ 2064415 w 3318614"/>
                <a:gd name="connsiteY3" fmla="*/ 2353050 h 3565154"/>
                <a:gd name="connsiteX4" fmla="*/ 2290838 w 3318614"/>
                <a:gd name="connsiteY4" fmla="*/ 2274673 h 3565154"/>
                <a:gd name="connsiteX5" fmla="*/ 2473718 w 3318614"/>
                <a:gd name="connsiteY5" fmla="*/ 2117918 h 3565154"/>
                <a:gd name="connsiteX6" fmla="*/ 2508552 w 3318614"/>
                <a:gd name="connsiteY6" fmla="*/ 1795701 h 3565154"/>
                <a:gd name="connsiteX7" fmla="*/ 2543386 w 3318614"/>
                <a:gd name="connsiteY7" fmla="*/ 2056958 h 3565154"/>
                <a:gd name="connsiteX8" fmla="*/ 2508552 w 3318614"/>
                <a:gd name="connsiteY8" fmla="*/ 2161461 h 3565154"/>
                <a:gd name="connsiteX9" fmla="*/ 2752392 w 3318614"/>
                <a:gd name="connsiteY9" fmla="*/ 1987290 h 3565154"/>
                <a:gd name="connsiteX10" fmla="*/ 2839478 w 3318614"/>
                <a:gd name="connsiteY10" fmla="*/ 1917621 h 3565154"/>
                <a:gd name="connsiteX11" fmla="*/ 2717558 w 3318614"/>
                <a:gd name="connsiteY11" fmla="*/ 2091793 h 3565154"/>
                <a:gd name="connsiteX12" fmla="*/ 2665306 w 3318614"/>
                <a:gd name="connsiteY12" fmla="*/ 2135336 h 3565154"/>
                <a:gd name="connsiteX13" fmla="*/ 2848186 w 3318614"/>
                <a:gd name="connsiteY13" fmla="*/ 2065667 h 3565154"/>
                <a:gd name="connsiteX14" fmla="*/ 2874312 w 3318614"/>
                <a:gd name="connsiteY14" fmla="*/ 2048250 h 3565154"/>
                <a:gd name="connsiteX15" fmla="*/ 2769809 w 3318614"/>
                <a:gd name="connsiteY15" fmla="*/ 2135336 h 3565154"/>
                <a:gd name="connsiteX16" fmla="*/ 2595638 w 3318614"/>
                <a:gd name="connsiteY16" fmla="*/ 2161461 h 3565154"/>
                <a:gd name="connsiteX17" fmla="*/ 2404049 w 3318614"/>
                <a:gd name="connsiteY17" fmla="*/ 2292090 h 3565154"/>
                <a:gd name="connsiteX18" fmla="*/ 2421466 w 3318614"/>
                <a:gd name="connsiteY18" fmla="*/ 2466261 h 3565154"/>
                <a:gd name="connsiteX19" fmla="*/ 2552095 w 3318614"/>
                <a:gd name="connsiteY19" fmla="*/ 2509804 h 3565154"/>
                <a:gd name="connsiteX20" fmla="*/ 2726266 w 3318614"/>
                <a:gd name="connsiteY20" fmla="*/ 2440136 h 3565154"/>
                <a:gd name="connsiteX21" fmla="*/ 2856895 w 3318614"/>
                <a:gd name="connsiteY21" fmla="*/ 2431427 h 3565154"/>
                <a:gd name="connsiteX22" fmla="*/ 2891729 w 3318614"/>
                <a:gd name="connsiteY22" fmla="*/ 2318216 h 3565154"/>
                <a:gd name="connsiteX23" fmla="*/ 2883020 w 3318614"/>
                <a:gd name="connsiteY23" fmla="*/ 2152753 h 3565154"/>
                <a:gd name="connsiteX24" fmla="*/ 3048483 w 3318614"/>
                <a:gd name="connsiteY24" fmla="*/ 2074376 h 3565154"/>
                <a:gd name="connsiteX25" fmla="*/ 2926563 w 3318614"/>
                <a:gd name="connsiteY25" fmla="*/ 2161461 h 3565154"/>
                <a:gd name="connsiteX26" fmla="*/ 2917855 w 3318614"/>
                <a:gd name="connsiteY26" fmla="*/ 2248547 h 3565154"/>
                <a:gd name="connsiteX27" fmla="*/ 2935272 w 3318614"/>
                <a:gd name="connsiteY27" fmla="*/ 2396593 h 3565154"/>
                <a:gd name="connsiteX28" fmla="*/ 2943980 w 3318614"/>
                <a:gd name="connsiteY28" fmla="*/ 2440136 h 3565154"/>
                <a:gd name="connsiteX29" fmla="*/ 3046427 w 3318614"/>
                <a:gd name="connsiteY29" fmla="*/ 2374184 h 3565154"/>
                <a:gd name="connsiteX30" fmla="*/ 3074609 w 3318614"/>
                <a:gd name="connsiteY30" fmla="*/ 2213713 h 3565154"/>
                <a:gd name="connsiteX31" fmla="*/ 3092026 w 3318614"/>
                <a:gd name="connsiteY31" fmla="*/ 2422718 h 3565154"/>
                <a:gd name="connsiteX32" fmla="*/ 3013649 w 3318614"/>
                <a:gd name="connsiteY32" fmla="*/ 2501096 h 3565154"/>
                <a:gd name="connsiteX33" fmla="*/ 2752392 w 3318614"/>
                <a:gd name="connsiteY33" fmla="*/ 2466261 h 3565154"/>
                <a:gd name="connsiteX34" fmla="*/ 2560803 w 3318614"/>
                <a:gd name="connsiteY34" fmla="*/ 2623016 h 3565154"/>
                <a:gd name="connsiteX35" fmla="*/ 2595638 w 3318614"/>
                <a:gd name="connsiteY35" fmla="*/ 2744936 h 3565154"/>
                <a:gd name="connsiteX36" fmla="*/ 2743683 w 3318614"/>
                <a:gd name="connsiteY36" fmla="*/ 2832021 h 3565154"/>
                <a:gd name="connsiteX37" fmla="*/ 2856895 w 3318614"/>
                <a:gd name="connsiteY37" fmla="*/ 2805896 h 3565154"/>
                <a:gd name="connsiteX38" fmla="*/ 3022358 w 3318614"/>
                <a:gd name="connsiteY38" fmla="*/ 2666558 h 3565154"/>
                <a:gd name="connsiteX39" fmla="*/ 3118152 w 3318614"/>
                <a:gd name="connsiteY39" fmla="*/ 2588181 h 3565154"/>
                <a:gd name="connsiteX40" fmla="*/ 3205238 w 3318614"/>
                <a:gd name="connsiteY40" fmla="*/ 2649141 h 3565154"/>
                <a:gd name="connsiteX41" fmla="*/ 3109443 w 3318614"/>
                <a:gd name="connsiteY41" fmla="*/ 2640433 h 3565154"/>
                <a:gd name="connsiteX42" fmla="*/ 3004940 w 3318614"/>
                <a:gd name="connsiteY42" fmla="*/ 2779770 h 3565154"/>
                <a:gd name="connsiteX43" fmla="*/ 3187820 w 3318614"/>
                <a:gd name="connsiteY43" fmla="*/ 2779770 h 3565154"/>
                <a:gd name="connsiteX44" fmla="*/ 3318449 w 3318614"/>
                <a:gd name="connsiteY44" fmla="*/ 2832021 h 3565154"/>
                <a:gd name="connsiteX45" fmla="*/ 3161695 w 3318614"/>
                <a:gd name="connsiteY45" fmla="*/ 2814604 h 3565154"/>
                <a:gd name="connsiteX46" fmla="*/ 2909146 w 3318614"/>
                <a:gd name="connsiteY46" fmla="*/ 2875564 h 3565154"/>
                <a:gd name="connsiteX47" fmla="*/ 2952689 w 3318614"/>
                <a:gd name="connsiteY47" fmla="*/ 2875564 h 3565154"/>
                <a:gd name="connsiteX48" fmla="*/ 3085889 w 3318614"/>
                <a:gd name="connsiteY48" fmla="*/ 3020810 h 3565154"/>
                <a:gd name="connsiteX49" fmla="*/ 3013649 w 3318614"/>
                <a:gd name="connsiteY49" fmla="*/ 3180364 h 3565154"/>
                <a:gd name="connsiteX50" fmla="*/ 2999167 w 3318614"/>
                <a:gd name="connsiteY50" fmla="*/ 3042687 h 3565154"/>
                <a:gd name="connsiteX51" fmla="*/ 2813352 w 3318614"/>
                <a:gd name="connsiteY51" fmla="*/ 2866856 h 3565154"/>
                <a:gd name="connsiteX52" fmla="*/ 2726266 w 3318614"/>
                <a:gd name="connsiteY52" fmla="*/ 2858147 h 3565154"/>
                <a:gd name="connsiteX53" fmla="*/ 2848186 w 3318614"/>
                <a:gd name="connsiteY53" fmla="*/ 3058444 h 3565154"/>
                <a:gd name="connsiteX54" fmla="*/ 2943980 w 3318614"/>
                <a:gd name="connsiteY54" fmla="*/ 3145530 h 3565154"/>
                <a:gd name="connsiteX55" fmla="*/ 2978815 w 3318614"/>
                <a:gd name="connsiteY55" fmla="*/ 3101987 h 3565154"/>
                <a:gd name="connsiteX56" fmla="*/ 2961398 w 3318614"/>
                <a:gd name="connsiteY56" fmla="*/ 3206490 h 3565154"/>
                <a:gd name="connsiteX57" fmla="*/ 2769809 w 3318614"/>
                <a:gd name="connsiteY57" fmla="*/ 3119404 h 3565154"/>
                <a:gd name="connsiteX58" fmla="*/ 2656598 w 3318614"/>
                <a:gd name="connsiteY58" fmla="*/ 2892981 h 3565154"/>
                <a:gd name="connsiteX59" fmla="*/ 2491135 w 3318614"/>
                <a:gd name="connsiteY59" fmla="*/ 2849438 h 3565154"/>
                <a:gd name="connsiteX60" fmla="*/ 2386632 w 3318614"/>
                <a:gd name="connsiteY60" fmla="*/ 2936524 h 3565154"/>
                <a:gd name="connsiteX61" fmla="*/ 2412758 w 3318614"/>
                <a:gd name="connsiteY61" fmla="*/ 3119404 h 3565154"/>
                <a:gd name="connsiteX62" fmla="*/ 2525969 w 3318614"/>
                <a:gd name="connsiteY62" fmla="*/ 3267450 h 3565154"/>
                <a:gd name="connsiteX63" fmla="*/ 2900438 w 3318614"/>
                <a:gd name="connsiteY63" fmla="*/ 3476456 h 3565154"/>
                <a:gd name="connsiteX64" fmla="*/ 2543386 w 3318614"/>
                <a:gd name="connsiteY64" fmla="*/ 3337118 h 3565154"/>
                <a:gd name="connsiteX65" fmla="*/ 2499843 w 3318614"/>
                <a:gd name="connsiteY65" fmla="*/ 3424204 h 3565154"/>
                <a:gd name="connsiteX66" fmla="*/ 2534678 w 3318614"/>
                <a:gd name="connsiteY66" fmla="*/ 3528707 h 3565154"/>
                <a:gd name="connsiteX67" fmla="*/ 2639180 w 3318614"/>
                <a:gd name="connsiteY67" fmla="*/ 3563541 h 3565154"/>
                <a:gd name="connsiteX68" fmla="*/ 2482426 w 3318614"/>
                <a:gd name="connsiteY68" fmla="*/ 3537416 h 3565154"/>
                <a:gd name="connsiteX69" fmla="*/ 2473718 w 3318614"/>
                <a:gd name="connsiteY69" fmla="*/ 3354536 h 3565154"/>
                <a:gd name="connsiteX70" fmla="*/ 2386632 w 3318614"/>
                <a:gd name="connsiteY70" fmla="*/ 3180364 h 3565154"/>
                <a:gd name="connsiteX71" fmla="*/ 2316963 w 3318614"/>
                <a:gd name="connsiteY71" fmla="*/ 3345827 h 3565154"/>
                <a:gd name="connsiteX72" fmla="*/ 2238586 w 3318614"/>
                <a:gd name="connsiteY72" fmla="*/ 3467747 h 3565154"/>
                <a:gd name="connsiteX73" fmla="*/ 2290838 w 3318614"/>
                <a:gd name="connsiteY73" fmla="*/ 3546124 h 3565154"/>
                <a:gd name="connsiteX74" fmla="*/ 2195043 w 3318614"/>
                <a:gd name="connsiteY74" fmla="*/ 3459038 h 3565154"/>
                <a:gd name="connsiteX75" fmla="*/ 2325672 w 3318614"/>
                <a:gd name="connsiteY75" fmla="*/ 3232616 h 3565154"/>
                <a:gd name="connsiteX76" fmla="*/ 2290838 w 3318614"/>
                <a:gd name="connsiteY76" fmla="*/ 2980067 h 3565154"/>
                <a:gd name="connsiteX77" fmla="*/ 2142792 w 3318614"/>
                <a:gd name="connsiteY77" fmla="*/ 2962650 h 3565154"/>
                <a:gd name="connsiteX78" fmla="*/ 1942495 w 3318614"/>
                <a:gd name="connsiteY78" fmla="*/ 3128113 h 3565154"/>
                <a:gd name="connsiteX79" fmla="*/ 1994746 w 3318614"/>
                <a:gd name="connsiteY79" fmla="*/ 3328410 h 3565154"/>
                <a:gd name="connsiteX80" fmla="*/ 2090540 w 3318614"/>
                <a:gd name="connsiteY80" fmla="*/ 3441621 h 3565154"/>
                <a:gd name="connsiteX81" fmla="*/ 2064415 w 3318614"/>
                <a:gd name="connsiteY81" fmla="*/ 3554833 h 3565154"/>
                <a:gd name="connsiteX82" fmla="*/ 2046998 w 3318614"/>
                <a:gd name="connsiteY82" fmla="*/ 3406787 h 3565154"/>
                <a:gd name="connsiteX83" fmla="*/ 1933786 w 3318614"/>
                <a:gd name="connsiteY83" fmla="*/ 3241324 h 3565154"/>
                <a:gd name="connsiteX84" fmla="*/ 1881535 w 3318614"/>
                <a:gd name="connsiteY84" fmla="*/ 3223907 h 3565154"/>
                <a:gd name="connsiteX85" fmla="*/ 1716072 w 3318614"/>
                <a:gd name="connsiteY85" fmla="*/ 3459038 h 3565154"/>
                <a:gd name="connsiteX86" fmla="*/ 1672529 w 3318614"/>
                <a:gd name="connsiteY86" fmla="*/ 3554833 h 3565154"/>
                <a:gd name="connsiteX87" fmla="*/ 1724780 w 3318614"/>
                <a:gd name="connsiteY87" fmla="*/ 3319701 h 3565154"/>
                <a:gd name="connsiteX88" fmla="*/ 1750906 w 3318614"/>
                <a:gd name="connsiteY88" fmla="*/ 3241324 h 3565154"/>
                <a:gd name="connsiteX89" fmla="*/ 1533192 w 3318614"/>
                <a:gd name="connsiteY89" fmla="*/ 3310993 h 3565154"/>
                <a:gd name="connsiteX90" fmla="*/ 1428689 w 3318614"/>
                <a:gd name="connsiteY90" fmla="*/ 3328410 h 3565154"/>
                <a:gd name="connsiteX91" fmla="*/ 1602860 w 3318614"/>
                <a:gd name="connsiteY91" fmla="*/ 3250033 h 3565154"/>
                <a:gd name="connsiteX92" fmla="*/ 1724780 w 3318614"/>
                <a:gd name="connsiteY92" fmla="*/ 3223907 h 3565154"/>
                <a:gd name="connsiteX93" fmla="*/ 1994746 w 3318614"/>
                <a:gd name="connsiteY93" fmla="*/ 2997484 h 3565154"/>
                <a:gd name="connsiteX94" fmla="*/ 2055706 w 3318614"/>
                <a:gd name="connsiteY94" fmla="*/ 2866856 h 3565154"/>
                <a:gd name="connsiteX95" fmla="*/ 1916369 w 3318614"/>
                <a:gd name="connsiteY95" fmla="*/ 2788478 h 3565154"/>
                <a:gd name="connsiteX96" fmla="*/ 1698655 w 3318614"/>
                <a:gd name="connsiteY96" fmla="*/ 2884273 h 3565154"/>
                <a:gd name="connsiteX97" fmla="*/ 1611569 w 3318614"/>
                <a:gd name="connsiteY97" fmla="*/ 3058444 h 3565154"/>
                <a:gd name="connsiteX98" fmla="*/ 1689946 w 3318614"/>
                <a:gd name="connsiteY98" fmla="*/ 3119404 h 3565154"/>
                <a:gd name="connsiteX99" fmla="*/ 1568026 w 3318614"/>
                <a:gd name="connsiteY99" fmla="*/ 3119404 h 3565154"/>
                <a:gd name="connsiteX100" fmla="*/ 1655112 w 3318614"/>
                <a:gd name="connsiteY100" fmla="*/ 2875564 h 3565154"/>
                <a:gd name="connsiteX101" fmla="*/ 1437398 w 3318614"/>
                <a:gd name="connsiteY101" fmla="*/ 2858147 h 3565154"/>
                <a:gd name="connsiteX102" fmla="*/ 1306769 w 3318614"/>
                <a:gd name="connsiteY102" fmla="*/ 2797187 h 3565154"/>
                <a:gd name="connsiteX103" fmla="*/ 1385146 w 3318614"/>
                <a:gd name="connsiteY103" fmla="*/ 2753644 h 3565154"/>
                <a:gd name="connsiteX104" fmla="*/ 1437398 w 3318614"/>
                <a:gd name="connsiteY104" fmla="*/ 2823313 h 3565154"/>
                <a:gd name="connsiteX105" fmla="*/ 1611569 w 3318614"/>
                <a:gd name="connsiteY105" fmla="*/ 2832021 h 3565154"/>
                <a:gd name="connsiteX106" fmla="*/ 1794449 w 3318614"/>
                <a:gd name="connsiteY106" fmla="*/ 2779770 h 3565154"/>
                <a:gd name="connsiteX107" fmla="*/ 1968620 w 3318614"/>
                <a:gd name="connsiteY107" fmla="*/ 2649141 h 3565154"/>
                <a:gd name="connsiteX108" fmla="*/ 1898952 w 3318614"/>
                <a:gd name="connsiteY108" fmla="*/ 2335633 h 3565154"/>
                <a:gd name="connsiteX109" fmla="*/ 1446106 w 3318614"/>
                <a:gd name="connsiteY109" fmla="*/ 1726033 h 3565154"/>
                <a:gd name="connsiteX110" fmla="*/ 1074097 w 3318614"/>
                <a:gd name="connsiteY110" fmla="*/ 1241913 h 3565154"/>
                <a:gd name="connsiteX111" fmla="*/ 916192 w 3318614"/>
                <a:gd name="connsiteY111" fmla="*/ 1054829 h 3565154"/>
                <a:gd name="connsiteX112" fmla="*/ 644918 w 3318614"/>
                <a:gd name="connsiteY112" fmla="*/ 1090307 h 3565154"/>
                <a:gd name="connsiteX113" fmla="*/ 296575 w 3318614"/>
                <a:gd name="connsiteY113" fmla="*/ 1168684 h 3565154"/>
                <a:gd name="connsiteX114" fmla="*/ 483 w 3318614"/>
                <a:gd name="connsiteY114" fmla="*/ 1151267 h 3565154"/>
                <a:gd name="connsiteX115" fmla="*/ 235615 w 3318614"/>
                <a:gd name="connsiteY115" fmla="*/ 1142558 h 3565154"/>
                <a:gd name="connsiteX116" fmla="*/ 557832 w 3318614"/>
                <a:gd name="connsiteY116" fmla="*/ 1072890 h 3565154"/>
                <a:gd name="connsiteX117" fmla="*/ 688460 w 3318614"/>
                <a:gd name="connsiteY117" fmla="*/ 1046764 h 3565154"/>
                <a:gd name="connsiteX118" fmla="*/ 392369 w 3318614"/>
                <a:gd name="connsiteY118" fmla="*/ 933553 h 3565154"/>
                <a:gd name="connsiteX119" fmla="*/ 244323 w 3318614"/>
                <a:gd name="connsiteY119" fmla="*/ 794216 h 3565154"/>
                <a:gd name="connsiteX120" fmla="*/ 165946 w 3318614"/>
                <a:gd name="connsiteY120" fmla="*/ 541667 h 3565154"/>
                <a:gd name="connsiteX121" fmla="*/ 279158 w 3318614"/>
                <a:gd name="connsiteY121" fmla="*/ 724547 h 3565154"/>
                <a:gd name="connsiteX122" fmla="*/ 374952 w 3318614"/>
                <a:gd name="connsiteY122" fmla="*/ 898718 h 3565154"/>
                <a:gd name="connsiteX123" fmla="*/ 679752 w 3318614"/>
                <a:gd name="connsiteY123" fmla="*/ 977096 h 3565154"/>
                <a:gd name="connsiteX124" fmla="*/ 766838 w 3318614"/>
                <a:gd name="connsiteY124" fmla="*/ 916136 h 3565154"/>
                <a:gd name="connsiteX125" fmla="*/ 618792 w 3318614"/>
                <a:gd name="connsiteY125" fmla="*/ 532958 h 3565154"/>
                <a:gd name="connsiteX126" fmla="*/ 685055 w 3318614"/>
                <a:gd name="connsiteY126" fmla="*/ 0 h 3565154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465374 w 3318614"/>
                <a:gd name="connsiteY126" fmla="*/ 17537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9879 w 3318614"/>
                <a:gd name="connsiteY126" fmla="*/ 203540 h 3336888"/>
                <a:gd name="connsiteX127" fmla="*/ 465374 w 3318614"/>
                <a:gd name="connsiteY127" fmla="*/ 17537 h 3336888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569879 w 3318614"/>
                <a:gd name="connsiteY126" fmla="*/ 545167 h 3678515"/>
                <a:gd name="connsiteX127" fmla="*/ 559592 w 3318614"/>
                <a:gd name="connsiteY127" fmla="*/ 0 h 3678515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459779 w 3318614"/>
                <a:gd name="connsiteY126" fmla="*/ 452937 h 3678515"/>
                <a:gd name="connsiteX127" fmla="*/ 559592 w 3318614"/>
                <a:gd name="connsiteY127" fmla="*/ 0 h 3678515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91585 w 3318614"/>
                <a:gd name="connsiteY127" fmla="*/ 0 h 3604876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38603 w 3318614"/>
                <a:gd name="connsiteY127" fmla="*/ 117453 h 3604876"/>
                <a:gd name="connsiteX128" fmla="*/ 591585 w 3318614"/>
                <a:gd name="connsiteY128" fmla="*/ 0 h 3604876"/>
                <a:gd name="connsiteX0" fmla="*/ 1225325 w 3318614"/>
                <a:gd name="connsiteY0" fmla="*/ 158774 h 3495662"/>
                <a:gd name="connsiteX1" fmla="*/ 1091879 w 3318614"/>
                <a:gd name="connsiteY1" fmla="*/ 935218 h 3495662"/>
                <a:gd name="connsiteX2" fmla="*/ 1779263 w 3318614"/>
                <a:gd name="connsiteY2" fmla="*/ 2003074 h 3495662"/>
                <a:gd name="connsiteX3" fmla="*/ 2064415 w 3318614"/>
                <a:gd name="connsiteY3" fmla="*/ 2283558 h 3495662"/>
                <a:gd name="connsiteX4" fmla="*/ 2290838 w 3318614"/>
                <a:gd name="connsiteY4" fmla="*/ 2205181 h 3495662"/>
                <a:gd name="connsiteX5" fmla="*/ 2473718 w 3318614"/>
                <a:gd name="connsiteY5" fmla="*/ 2048426 h 3495662"/>
                <a:gd name="connsiteX6" fmla="*/ 2508552 w 3318614"/>
                <a:gd name="connsiteY6" fmla="*/ 1726209 h 3495662"/>
                <a:gd name="connsiteX7" fmla="*/ 2543386 w 3318614"/>
                <a:gd name="connsiteY7" fmla="*/ 1987466 h 3495662"/>
                <a:gd name="connsiteX8" fmla="*/ 2508552 w 3318614"/>
                <a:gd name="connsiteY8" fmla="*/ 2091969 h 3495662"/>
                <a:gd name="connsiteX9" fmla="*/ 2752392 w 3318614"/>
                <a:gd name="connsiteY9" fmla="*/ 1917798 h 3495662"/>
                <a:gd name="connsiteX10" fmla="*/ 2839478 w 3318614"/>
                <a:gd name="connsiteY10" fmla="*/ 1848129 h 3495662"/>
                <a:gd name="connsiteX11" fmla="*/ 2717558 w 3318614"/>
                <a:gd name="connsiteY11" fmla="*/ 2022301 h 3495662"/>
                <a:gd name="connsiteX12" fmla="*/ 2665306 w 3318614"/>
                <a:gd name="connsiteY12" fmla="*/ 2065844 h 3495662"/>
                <a:gd name="connsiteX13" fmla="*/ 2848186 w 3318614"/>
                <a:gd name="connsiteY13" fmla="*/ 1996175 h 3495662"/>
                <a:gd name="connsiteX14" fmla="*/ 2874312 w 3318614"/>
                <a:gd name="connsiteY14" fmla="*/ 1978758 h 3495662"/>
                <a:gd name="connsiteX15" fmla="*/ 2769809 w 3318614"/>
                <a:gd name="connsiteY15" fmla="*/ 2065844 h 3495662"/>
                <a:gd name="connsiteX16" fmla="*/ 2595638 w 3318614"/>
                <a:gd name="connsiteY16" fmla="*/ 2091969 h 3495662"/>
                <a:gd name="connsiteX17" fmla="*/ 2404049 w 3318614"/>
                <a:gd name="connsiteY17" fmla="*/ 2222598 h 3495662"/>
                <a:gd name="connsiteX18" fmla="*/ 2421466 w 3318614"/>
                <a:gd name="connsiteY18" fmla="*/ 2396769 h 3495662"/>
                <a:gd name="connsiteX19" fmla="*/ 2552095 w 3318614"/>
                <a:gd name="connsiteY19" fmla="*/ 2440312 h 3495662"/>
                <a:gd name="connsiteX20" fmla="*/ 2726266 w 3318614"/>
                <a:gd name="connsiteY20" fmla="*/ 2370644 h 3495662"/>
                <a:gd name="connsiteX21" fmla="*/ 2856895 w 3318614"/>
                <a:gd name="connsiteY21" fmla="*/ 2361935 h 3495662"/>
                <a:gd name="connsiteX22" fmla="*/ 2891729 w 3318614"/>
                <a:gd name="connsiteY22" fmla="*/ 2248724 h 3495662"/>
                <a:gd name="connsiteX23" fmla="*/ 2883020 w 3318614"/>
                <a:gd name="connsiteY23" fmla="*/ 2083261 h 3495662"/>
                <a:gd name="connsiteX24" fmla="*/ 3048483 w 3318614"/>
                <a:gd name="connsiteY24" fmla="*/ 2004884 h 3495662"/>
                <a:gd name="connsiteX25" fmla="*/ 2926563 w 3318614"/>
                <a:gd name="connsiteY25" fmla="*/ 2091969 h 3495662"/>
                <a:gd name="connsiteX26" fmla="*/ 2917855 w 3318614"/>
                <a:gd name="connsiteY26" fmla="*/ 2179055 h 3495662"/>
                <a:gd name="connsiteX27" fmla="*/ 2935272 w 3318614"/>
                <a:gd name="connsiteY27" fmla="*/ 2327101 h 3495662"/>
                <a:gd name="connsiteX28" fmla="*/ 2943980 w 3318614"/>
                <a:gd name="connsiteY28" fmla="*/ 2370644 h 3495662"/>
                <a:gd name="connsiteX29" fmla="*/ 3046427 w 3318614"/>
                <a:gd name="connsiteY29" fmla="*/ 2304692 h 3495662"/>
                <a:gd name="connsiteX30" fmla="*/ 3074609 w 3318614"/>
                <a:gd name="connsiteY30" fmla="*/ 2144221 h 3495662"/>
                <a:gd name="connsiteX31" fmla="*/ 3092026 w 3318614"/>
                <a:gd name="connsiteY31" fmla="*/ 2353226 h 3495662"/>
                <a:gd name="connsiteX32" fmla="*/ 3013649 w 3318614"/>
                <a:gd name="connsiteY32" fmla="*/ 2431604 h 3495662"/>
                <a:gd name="connsiteX33" fmla="*/ 2752392 w 3318614"/>
                <a:gd name="connsiteY33" fmla="*/ 2396769 h 3495662"/>
                <a:gd name="connsiteX34" fmla="*/ 2560803 w 3318614"/>
                <a:gd name="connsiteY34" fmla="*/ 2553524 h 3495662"/>
                <a:gd name="connsiteX35" fmla="*/ 2595638 w 3318614"/>
                <a:gd name="connsiteY35" fmla="*/ 2675444 h 3495662"/>
                <a:gd name="connsiteX36" fmla="*/ 2743683 w 3318614"/>
                <a:gd name="connsiteY36" fmla="*/ 2762529 h 3495662"/>
                <a:gd name="connsiteX37" fmla="*/ 2856895 w 3318614"/>
                <a:gd name="connsiteY37" fmla="*/ 2736404 h 3495662"/>
                <a:gd name="connsiteX38" fmla="*/ 3022358 w 3318614"/>
                <a:gd name="connsiteY38" fmla="*/ 2597066 h 3495662"/>
                <a:gd name="connsiteX39" fmla="*/ 3118152 w 3318614"/>
                <a:gd name="connsiteY39" fmla="*/ 2518689 h 3495662"/>
                <a:gd name="connsiteX40" fmla="*/ 3205238 w 3318614"/>
                <a:gd name="connsiteY40" fmla="*/ 2579649 h 3495662"/>
                <a:gd name="connsiteX41" fmla="*/ 3109443 w 3318614"/>
                <a:gd name="connsiteY41" fmla="*/ 2570941 h 3495662"/>
                <a:gd name="connsiteX42" fmla="*/ 3004940 w 3318614"/>
                <a:gd name="connsiteY42" fmla="*/ 2710278 h 3495662"/>
                <a:gd name="connsiteX43" fmla="*/ 3187820 w 3318614"/>
                <a:gd name="connsiteY43" fmla="*/ 2710278 h 3495662"/>
                <a:gd name="connsiteX44" fmla="*/ 3318449 w 3318614"/>
                <a:gd name="connsiteY44" fmla="*/ 2762529 h 3495662"/>
                <a:gd name="connsiteX45" fmla="*/ 3161695 w 3318614"/>
                <a:gd name="connsiteY45" fmla="*/ 2745112 h 3495662"/>
                <a:gd name="connsiteX46" fmla="*/ 2909146 w 3318614"/>
                <a:gd name="connsiteY46" fmla="*/ 2806072 h 3495662"/>
                <a:gd name="connsiteX47" fmla="*/ 2952689 w 3318614"/>
                <a:gd name="connsiteY47" fmla="*/ 2806072 h 3495662"/>
                <a:gd name="connsiteX48" fmla="*/ 3085889 w 3318614"/>
                <a:gd name="connsiteY48" fmla="*/ 2951318 h 3495662"/>
                <a:gd name="connsiteX49" fmla="*/ 3013649 w 3318614"/>
                <a:gd name="connsiteY49" fmla="*/ 3110872 h 3495662"/>
                <a:gd name="connsiteX50" fmla="*/ 2999167 w 3318614"/>
                <a:gd name="connsiteY50" fmla="*/ 2973195 h 3495662"/>
                <a:gd name="connsiteX51" fmla="*/ 2813352 w 3318614"/>
                <a:gd name="connsiteY51" fmla="*/ 2797364 h 3495662"/>
                <a:gd name="connsiteX52" fmla="*/ 2726266 w 3318614"/>
                <a:gd name="connsiteY52" fmla="*/ 2788655 h 3495662"/>
                <a:gd name="connsiteX53" fmla="*/ 2848186 w 3318614"/>
                <a:gd name="connsiteY53" fmla="*/ 2988952 h 3495662"/>
                <a:gd name="connsiteX54" fmla="*/ 2943980 w 3318614"/>
                <a:gd name="connsiteY54" fmla="*/ 3076038 h 3495662"/>
                <a:gd name="connsiteX55" fmla="*/ 2978815 w 3318614"/>
                <a:gd name="connsiteY55" fmla="*/ 3032495 h 3495662"/>
                <a:gd name="connsiteX56" fmla="*/ 2961398 w 3318614"/>
                <a:gd name="connsiteY56" fmla="*/ 3136998 h 3495662"/>
                <a:gd name="connsiteX57" fmla="*/ 2769809 w 3318614"/>
                <a:gd name="connsiteY57" fmla="*/ 3049912 h 3495662"/>
                <a:gd name="connsiteX58" fmla="*/ 2656598 w 3318614"/>
                <a:gd name="connsiteY58" fmla="*/ 2823489 h 3495662"/>
                <a:gd name="connsiteX59" fmla="*/ 2491135 w 3318614"/>
                <a:gd name="connsiteY59" fmla="*/ 2779946 h 3495662"/>
                <a:gd name="connsiteX60" fmla="*/ 2386632 w 3318614"/>
                <a:gd name="connsiteY60" fmla="*/ 2867032 h 3495662"/>
                <a:gd name="connsiteX61" fmla="*/ 2412758 w 3318614"/>
                <a:gd name="connsiteY61" fmla="*/ 3049912 h 3495662"/>
                <a:gd name="connsiteX62" fmla="*/ 2525969 w 3318614"/>
                <a:gd name="connsiteY62" fmla="*/ 3197958 h 3495662"/>
                <a:gd name="connsiteX63" fmla="*/ 2900438 w 3318614"/>
                <a:gd name="connsiteY63" fmla="*/ 3406964 h 3495662"/>
                <a:gd name="connsiteX64" fmla="*/ 2543386 w 3318614"/>
                <a:gd name="connsiteY64" fmla="*/ 3267626 h 3495662"/>
                <a:gd name="connsiteX65" fmla="*/ 2499843 w 3318614"/>
                <a:gd name="connsiteY65" fmla="*/ 3354712 h 3495662"/>
                <a:gd name="connsiteX66" fmla="*/ 2534678 w 3318614"/>
                <a:gd name="connsiteY66" fmla="*/ 3459215 h 3495662"/>
                <a:gd name="connsiteX67" fmla="*/ 2639180 w 3318614"/>
                <a:gd name="connsiteY67" fmla="*/ 3494049 h 3495662"/>
                <a:gd name="connsiteX68" fmla="*/ 2482426 w 3318614"/>
                <a:gd name="connsiteY68" fmla="*/ 3467924 h 3495662"/>
                <a:gd name="connsiteX69" fmla="*/ 2473718 w 3318614"/>
                <a:gd name="connsiteY69" fmla="*/ 3285044 h 3495662"/>
                <a:gd name="connsiteX70" fmla="*/ 2386632 w 3318614"/>
                <a:gd name="connsiteY70" fmla="*/ 3110872 h 3495662"/>
                <a:gd name="connsiteX71" fmla="*/ 2316963 w 3318614"/>
                <a:gd name="connsiteY71" fmla="*/ 3276335 h 3495662"/>
                <a:gd name="connsiteX72" fmla="*/ 2238586 w 3318614"/>
                <a:gd name="connsiteY72" fmla="*/ 3398255 h 3495662"/>
                <a:gd name="connsiteX73" fmla="*/ 2290838 w 3318614"/>
                <a:gd name="connsiteY73" fmla="*/ 3476632 h 3495662"/>
                <a:gd name="connsiteX74" fmla="*/ 2195043 w 3318614"/>
                <a:gd name="connsiteY74" fmla="*/ 3389546 h 3495662"/>
                <a:gd name="connsiteX75" fmla="*/ 2325672 w 3318614"/>
                <a:gd name="connsiteY75" fmla="*/ 3163124 h 3495662"/>
                <a:gd name="connsiteX76" fmla="*/ 2290838 w 3318614"/>
                <a:gd name="connsiteY76" fmla="*/ 2910575 h 3495662"/>
                <a:gd name="connsiteX77" fmla="*/ 2142792 w 3318614"/>
                <a:gd name="connsiteY77" fmla="*/ 2893158 h 3495662"/>
                <a:gd name="connsiteX78" fmla="*/ 1942495 w 3318614"/>
                <a:gd name="connsiteY78" fmla="*/ 3058621 h 3495662"/>
                <a:gd name="connsiteX79" fmla="*/ 1994746 w 3318614"/>
                <a:gd name="connsiteY79" fmla="*/ 3258918 h 3495662"/>
                <a:gd name="connsiteX80" fmla="*/ 2090540 w 3318614"/>
                <a:gd name="connsiteY80" fmla="*/ 3372129 h 3495662"/>
                <a:gd name="connsiteX81" fmla="*/ 2064415 w 3318614"/>
                <a:gd name="connsiteY81" fmla="*/ 3485341 h 3495662"/>
                <a:gd name="connsiteX82" fmla="*/ 2046998 w 3318614"/>
                <a:gd name="connsiteY82" fmla="*/ 3337295 h 3495662"/>
                <a:gd name="connsiteX83" fmla="*/ 1933786 w 3318614"/>
                <a:gd name="connsiteY83" fmla="*/ 3171832 h 3495662"/>
                <a:gd name="connsiteX84" fmla="*/ 1881535 w 3318614"/>
                <a:gd name="connsiteY84" fmla="*/ 3154415 h 3495662"/>
                <a:gd name="connsiteX85" fmla="*/ 1716072 w 3318614"/>
                <a:gd name="connsiteY85" fmla="*/ 3389546 h 3495662"/>
                <a:gd name="connsiteX86" fmla="*/ 1672529 w 3318614"/>
                <a:gd name="connsiteY86" fmla="*/ 3485341 h 3495662"/>
                <a:gd name="connsiteX87" fmla="*/ 1724780 w 3318614"/>
                <a:gd name="connsiteY87" fmla="*/ 3250209 h 3495662"/>
                <a:gd name="connsiteX88" fmla="*/ 1750906 w 3318614"/>
                <a:gd name="connsiteY88" fmla="*/ 3171832 h 3495662"/>
                <a:gd name="connsiteX89" fmla="*/ 1533192 w 3318614"/>
                <a:gd name="connsiteY89" fmla="*/ 3241501 h 3495662"/>
                <a:gd name="connsiteX90" fmla="*/ 1428689 w 3318614"/>
                <a:gd name="connsiteY90" fmla="*/ 3258918 h 3495662"/>
                <a:gd name="connsiteX91" fmla="*/ 1602860 w 3318614"/>
                <a:gd name="connsiteY91" fmla="*/ 3180541 h 3495662"/>
                <a:gd name="connsiteX92" fmla="*/ 1724780 w 3318614"/>
                <a:gd name="connsiteY92" fmla="*/ 3154415 h 3495662"/>
                <a:gd name="connsiteX93" fmla="*/ 1994746 w 3318614"/>
                <a:gd name="connsiteY93" fmla="*/ 2927992 h 3495662"/>
                <a:gd name="connsiteX94" fmla="*/ 2055706 w 3318614"/>
                <a:gd name="connsiteY94" fmla="*/ 2797364 h 3495662"/>
                <a:gd name="connsiteX95" fmla="*/ 1916369 w 3318614"/>
                <a:gd name="connsiteY95" fmla="*/ 2718986 h 3495662"/>
                <a:gd name="connsiteX96" fmla="*/ 1698655 w 3318614"/>
                <a:gd name="connsiteY96" fmla="*/ 2814781 h 3495662"/>
                <a:gd name="connsiteX97" fmla="*/ 1611569 w 3318614"/>
                <a:gd name="connsiteY97" fmla="*/ 2988952 h 3495662"/>
                <a:gd name="connsiteX98" fmla="*/ 1689946 w 3318614"/>
                <a:gd name="connsiteY98" fmla="*/ 3049912 h 3495662"/>
                <a:gd name="connsiteX99" fmla="*/ 1568026 w 3318614"/>
                <a:gd name="connsiteY99" fmla="*/ 3049912 h 3495662"/>
                <a:gd name="connsiteX100" fmla="*/ 1655112 w 3318614"/>
                <a:gd name="connsiteY100" fmla="*/ 2806072 h 3495662"/>
                <a:gd name="connsiteX101" fmla="*/ 1437398 w 3318614"/>
                <a:gd name="connsiteY101" fmla="*/ 2788655 h 3495662"/>
                <a:gd name="connsiteX102" fmla="*/ 1306769 w 3318614"/>
                <a:gd name="connsiteY102" fmla="*/ 2727695 h 3495662"/>
                <a:gd name="connsiteX103" fmla="*/ 1385146 w 3318614"/>
                <a:gd name="connsiteY103" fmla="*/ 2684152 h 3495662"/>
                <a:gd name="connsiteX104" fmla="*/ 1437398 w 3318614"/>
                <a:gd name="connsiteY104" fmla="*/ 2753821 h 3495662"/>
                <a:gd name="connsiteX105" fmla="*/ 1611569 w 3318614"/>
                <a:gd name="connsiteY105" fmla="*/ 2762529 h 3495662"/>
                <a:gd name="connsiteX106" fmla="*/ 1794449 w 3318614"/>
                <a:gd name="connsiteY106" fmla="*/ 2710278 h 3495662"/>
                <a:gd name="connsiteX107" fmla="*/ 1968620 w 3318614"/>
                <a:gd name="connsiteY107" fmla="*/ 2579649 h 3495662"/>
                <a:gd name="connsiteX108" fmla="*/ 1898952 w 3318614"/>
                <a:gd name="connsiteY108" fmla="*/ 2266141 h 3495662"/>
                <a:gd name="connsiteX109" fmla="*/ 1446106 w 3318614"/>
                <a:gd name="connsiteY109" fmla="*/ 1656541 h 3495662"/>
                <a:gd name="connsiteX110" fmla="*/ 1074097 w 3318614"/>
                <a:gd name="connsiteY110" fmla="*/ 1172421 h 3495662"/>
                <a:gd name="connsiteX111" fmla="*/ 916192 w 3318614"/>
                <a:gd name="connsiteY111" fmla="*/ 985337 h 3495662"/>
                <a:gd name="connsiteX112" fmla="*/ 644918 w 3318614"/>
                <a:gd name="connsiteY112" fmla="*/ 1020815 h 3495662"/>
                <a:gd name="connsiteX113" fmla="*/ 296575 w 3318614"/>
                <a:gd name="connsiteY113" fmla="*/ 1099192 h 3495662"/>
                <a:gd name="connsiteX114" fmla="*/ 483 w 3318614"/>
                <a:gd name="connsiteY114" fmla="*/ 1081775 h 3495662"/>
                <a:gd name="connsiteX115" fmla="*/ 235615 w 3318614"/>
                <a:gd name="connsiteY115" fmla="*/ 1073066 h 3495662"/>
                <a:gd name="connsiteX116" fmla="*/ 557832 w 3318614"/>
                <a:gd name="connsiteY116" fmla="*/ 1003398 h 3495662"/>
                <a:gd name="connsiteX117" fmla="*/ 688460 w 3318614"/>
                <a:gd name="connsiteY117" fmla="*/ 977272 h 3495662"/>
                <a:gd name="connsiteX118" fmla="*/ 392369 w 3318614"/>
                <a:gd name="connsiteY118" fmla="*/ 864061 h 3495662"/>
                <a:gd name="connsiteX119" fmla="*/ 244323 w 3318614"/>
                <a:gd name="connsiteY119" fmla="*/ 724724 h 3495662"/>
                <a:gd name="connsiteX120" fmla="*/ 165946 w 3318614"/>
                <a:gd name="connsiteY120" fmla="*/ 472175 h 3495662"/>
                <a:gd name="connsiteX121" fmla="*/ 279158 w 3318614"/>
                <a:gd name="connsiteY121" fmla="*/ 655055 h 3495662"/>
                <a:gd name="connsiteX122" fmla="*/ 374952 w 3318614"/>
                <a:gd name="connsiteY122" fmla="*/ 829226 h 3495662"/>
                <a:gd name="connsiteX123" fmla="*/ 679752 w 3318614"/>
                <a:gd name="connsiteY123" fmla="*/ 907604 h 3495662"/>
                <a:gd name="connsiteX124" fmla="*/ 766838 w 3318614"/>
                <a:gd name="connsiteY124" fmla="*/ 846644 h 3495662"/>
                <a:gd name="connsiteX125" fmla="*/ 618792 w 3318614"/>
                <a:gd name="connsiteY125" fmla="*/ 463466 h 3495662"/>
                <a:gd name="connsiteX126" fmla="*/ 459779 w 3318614"/>
                <a:gd name="connsiteY126" fmla="*/ 270084 h 3495662"/>
                <a:gd name="connsiteX127" fmla="*/ 538603 w 3318614"/>
                <a:gd name="connsiteY127" fmla="*/ 8239 h 3495662"/>
                <a:gd name="connsiteX128" fmla="*/ 560115 w 3318614"/>
                <a:gd name="connsiteY128" fmla="*/ 247406 h 3495662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560115 w 3318614"/>
                <a:gd name="connsiteY129" fmla="*/ 240482 h 3488738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849359 w 3318614"/>
                <a:gd name="connsiteY129" fmla="*/ 816161 h 348873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459779 w 3318614"/>
                <a:gd name="connsiteY126" fmla="*/ 262650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507165 w 3318614"/>
                <a:gd name="connsiteY126" fmla="*/ 238974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605 h 3488493"/>
                <a:gd name="connsiteX1" fmla="*/ 1091879 w 3318614"/>
                <a:gd name="connsiteY1" fmla="*/ 928049 h 3488493"/>
                <a:gd name="connsiteX2" fmla="*/ 1779263 w 3318614"/>
                <a:gd name="connsiteY2" fmla="*/ 1995905 h 3488493"/>
                <a:gd name="connsiteX3" fmla="*/ 2064415 w 3318614"/>
                <a:gd name="connsiteY3" fmla="*/ 2276389 h 3488493"/>
                <a:gd name="connsiteX4" fmla="*/ 2290838 w 3318614"/>
                <a:gd name="connsiteY4" fmla="*/ 2198012 h 3488493"/>
                <a:gd name="connsiteX5" fmla="*/ 2473718 w 3318614"/>
                <a:gd name="connsiteY5" fmla="*/ 2041257 h 3488493"/>
                <a:gd name="connsiteX6" fmla="*/ 2508552 w 3318614"/>
                <a:gd name="connsiteY6" fmla="*/ 1719040 h 3488493"/>
                <a:gd name="connsiteX7" fmla="*/ 2543386 w 3318614"/>
                <a:gd name="connsiteY7" fmla="*/ 1980297 h 3488493"/>
                <a:gd name="connsiteX8" fmla="*/ 2508552 w 3318614"/>
                <a:gd name="connsiteY8" fmla="*/ 2084800 h 3488493"/>
                <a:gd name="connsiteX9" fmla="*/ 2752392 w 3318614"/>
                <a:gd name="connsiteY9" fmla="*/ 1910629 h 3488493"/>
                <a:gd name="connsiteX10" fmla="*/ 2839478 w 3318614"/>
                <a:gd name="connsiteY10" fmla="*/ 1840960 h 3488493"/>
                <a:gd name="connsiteX11" fmla="*/ 2717558 w 3318614"/>
                <a:gd name="connsiteY11" fmla="*/ 2015132 h 3488493"/>
                <a:gd name="connsiteX12" fmla="*/ 2665306 w 3318614"/>
                <a:gd name="connsiteY12" fmla="*/ 2058675 h 3488493"/>
                <a:gd name="connsiteX13" fmla="*/ 2848186 w 3318614"/>
                <a:gd name="connsiteY13" fmla="*/ 1989006 h 3488493"/>
                <a:gd name="connsiteX14" fmla="*/ 2874312 w 3318614"/>
                <a:gd name="connsiteY14" fmla="*/ 1971589 h 3488493"/>
                <a:gd name="connsiteX15" fmla="*/ 2769809 w 3318614"/>
                <a:gd name="connsiteY15" fmla="*/ 2058675 h 3488493"/>
                <a:gd name="connsiteX16" fmla="*/ 2595638 w 3318614"/>
                <a:gd name="connsiteY16" fmla="*/ 2084800 h 3488493"/>
                <a:gd name="connsiteX17" fmla="*/ 2404049 w 3318614"/>
                <a:gd name="connsiteY17" fmla="*/ 2215429 h 3488493"/>
                <a:gd name="connsiteX18" fmla="*/ 2421466 w 3318614"/>
                <a:gd name="connsiteY18" fmla="*/ 2389600 h 3488493"/>
                <a:gd name="connsiteX19" fmla="*/ 2552095 w 3318614"/>
                <a:gd name="connsiteY19" fmla="*/ 2433143 h 3488493"/>
                <a:gd name="connsiteX20" fmla="*/ 2726266 w 3318614"/>
                <a:gd name="connsiteY20" fmla="*/ 2363475 h 3488493"/>
                <a:gd name="connsiteX21" fmla="*/ 2856895 w 3318614"/>
                <a:gd name="connsiteY21" fmla="*/ 2354766 h 3488493"/>
                <a:gd name="connsiteX22" fmla="*/ 2891729 w 3318614"/>
                <a:gd name="connsiteY22" fmla="*/ 2241555 h 3488493"/>
                <a:gd name="connsiteX23" fmla="*/ 2883020 w 3318614"/>
                <a:gd name="connsiteY23" fmla="*/ 2076092 h 3488493"/>
                <a:gd name="connsiteX24" fmla="*/ 3048483 w 3318614"/>
                <a:gd name="connsiteY24" fmla="*/ 1997715 h 3488493"/>
                <a:gd name="connsiteX25" fmla="*/ 2926563 w 3318614"/>
                <a:gd name="connsiteY25" fmla="*/ 2084800 h 3488493"/>
                <a:gd name="connsiteX26" fmla="*/ 2917855 w 3318614"/>
                <a:gd name="connsiteY26" fmla="*/ 2171886 h 3488493"/>
                <a:gd name="connsiteX27" fmla="*/ 2935272 w 3318614"/>
                <a:gd name="connsiteY27" fmla="*/ 2319932 h 3488493"/>
                <a:gd name="connsiteX28" fmla="*/ 2943980 w 3318614"/>
                <a:gd name="connsiteY28" fmla="*/ 2363475 h 3488493"/>
                <a:gd name="connsiteX29" fmla="*/ 3046427 w 3318614"/>
                <a:gd name="connsiteY29" fmla="*/ 2297523 h 3488493"/>
                <a:gd name="connsiteX30" fmla="*/ 3074609 w 3318614"/>
                <a:gd name="connsiteY30" fmla="*/ 2137052 h 3488493"/>
                <a:gd name="connsiteX31" fmla="*/ 3092026 w 3318614"/>
                <a:gd name="connsiteY31" fmla="*/ 2346057 h 3488493"/>
                <a:gd name="connsiteX32" fmla="*/ 3013649 w 3318614"/>
                <a:gd name="connsiteY32" fmla="*/ 2424435 h 3488493"/>
                <a:gd name="connsiteX33" fmla="*/ 2752392 w 3318614"/>
                <a:gd name="connsiteY33" fmla="*/ 2389600 h 3488493"/>
                <a:gd name="connsiteX34" fmla="*/ 2560803 w 3318614"/>
                <a:gd name="connsiteY34" fmla="*/ 2546355 h 3488493"/>
                <a:gd name="connsiteX35" fmla="*/ 2595638 w 3318614"/>
                <a:gd name="connsiteY35" fmla="*/ 2668275 h 3488493"/>
                <a:gd name="connsiteX36" fmla="*/ 2743683 w 3318614"/>
                <a:gd name="connsiteY36" fmla="*/ 2755360 h 3488493"/>
                <a:gd name="connsiteX37" fmla="*/ 2856895 w 3318614"/>
                <a:gd name="connsiteY37" fmla="*/ 2729235 h 3488493"/>
                <a:gd name="connsiteX38" fmla="*/ 3022358 w 3318614"/>
                <a:gd name="connsiteY38" fmla="*/ 2589897 h 3488493"/>
                <a:gd name="connsiteX39" fmla="*/ 3118152 w 3318614"/>
                <a:gd name="connsiteY39" fmla="*/ 2511520 h 3488493"/>
                <a:gd name="connsiteX40" fmla="*/ 3205238 w 3318614"/>
                <a:gd name="connsiteY40" fmla="*/ 2572480 h 3488493"/>
                <a:gd name="connsiteX41" fmla="*/ 3109443 w 3318614"/>
                <a:gd name="connsiteY41" fmla="*/ 2563772 h 3488493"/>
                <a:gd name="connsiteX42" fmla="*/ 3004940 w 3318614"/>
                <a:gd name="connsiteY42" fmla="*/ 2703109 h 3488493"/>
                <a:gd name="connsiteX43" fmla="*/ 3187820 w 3318614"/>
                <a:gd name="connsiteY43" fmla="*/ 2703109 h 3488493"/>
                <a:gd name="connsiteX44" fmla="*/ 3318449 w 3318614"/>
                <a:gd name="connsiteY44" fmla="*/ 2755360 h 3488493"/>
                <a:gd name="connsiteX45" fmla="*/ 3161695 w 3318614"/>
                <a:gd name="connsiteY45" fmla="*/ 2737943 h 3488493"/>
                <a:gd name="connsiteX46" fmla="*/ 2909146 w 3318614"/>
                <a:gd name="connsiteY46" fmla="*/ 2798903 h 3488493"/>
                <a:gd name="connsiteX47" fmla="*/ 2952689 w 3318614"/>
                <a:gd name="connsiteY47" fmla="*/ 2798903 h 3488493"/>
                <a:gd name="connsiteX48" fmla="*/ 3085889 w 3318614"/>
                <a:gd name="connsiteY48" fmla="*/ 2944149 h 3488493"/>
                <a:gd name="connsiteX49" fmla="*/ 3013649 w 3318614"/>
                <a:gd name="connsiteY49" fmla="*/ 3103703 h 3488493"/>
                <a:gd name="connsiteX50" fmla="*/ 2999167 w 3318614"/>
                <a:gd name="connsiteY50" fmla="*/ 2966026 h 3488493"/>
                <a:gd name="connsiteX51" fmla="*/ 2813352 w 3318614"/>
                <a:gd name="connsiteY51" fmla="*/ 2790195 h 3488493"/>
                <a:gd name="connsiteX52" fmla="*/ 2726266 w 3318614"/>
                <a:gd name="connsiteY52" fmla="*/ 2781486 h 3488493"/>
                <a:gd name="connsiteX53" fmla="*/ 2848186 w 3318614"/>
                <a:gd name="connsiteY53" fmla="*/ 2981783 h 3488493"/>
                <a:gd name="connsiteX54" fmla="*/ 2943980 w 3318614"/>
                <a:gd name="connsiteY54" fmla="*/ 3068869 h 3488493"/>
                <a:gd name="connsiteX55" fmla="*/ 2978815 w 3318614"/>
                <a:gd name="connsiteY55" fmla="*/ 3025326 h 3488493"/>
                <a:gd name="connsiteX56" fmla="*/ 2961398 w 3318614"/>
                <a:gd name="connsiteY56" fmla="*/ 3129829 h 3488493"/>
                <a:gd name="connsiteX57" fmla="*/ 2769809 w 3318614"/>
                <a:gd name="connsiteY57" fmla="*/ 3042743 h 3488493"/>
                <a:gd name="connsiteX58" fmla="*/ 2656598 w 3318614"/>
                <a:gd name="connsiteY58" fmla="*/ 2816320 h 3488493"/>
                <a:gd name="connsiteX59" fmla="*/ 2491135 w 3318614"/>
                <a:gd name="connsiteY59" fmla="*/ 2772777 h 3488493"/>
                <a:gd name="connsiteX60" fmla="*/ 2386632 w 3318614"/>
                <a:gd name="connsiteY60" fmla="*/ 2859863 h 3488493"/>
                <a:gd name="connsiteX61" fmla="*/ 2412758 w 3318614"/>
                <a:gd name="connsiteY61" fmla="*/ 3042743 h 3488493"/>
                <a:gd name="connsiteX62" fmla="*/ 2525969 w 3318614"/>
                <a:gd name="connsiteY62" fmla="*/ 3190789 h 3488493"/>
                <a:gd name="connsiteX63" fmla="*/ 2900438 w 3318614"/>
                <a:gd name="connsiteY63" fmla="*/ 3399795 h 3488493"/>
                <a:gd name="connsiteX64" fmla="*/ 2543386 w 3318614"/>
                <a:gd name="connsiteY64" fmla="*/ 3260457 h 3488493"/>
                <a:gd name="connsiteX65" fmla="*/ 2499843 w 3318614"/>
                <a:gd name="connsiteY65" fmla="*/ 3347543 h 3488493"/>
                <a:gd name="connsiteX66" fmla="*/ 2534678 w 3318614"/>
                <a:gd name="connsiteY66" fmla="*/ 3452046 h 3488493"/>
                <a:gd name="connsiteX67" fmla="*/ 2639180 w 3318614"/>
                <a:gd name="connsiteY67" fmla="*/ 3486880 h 3488493"/>
                <a:gd name="connsiteX68" fmla="*/ 2482426 w 3318614"/>
                <a:gd name="connsiteY68" fmla="*/ 3460755 h 3488493"/>
                <a:gd name="connsiteX69" fmla="*/ 2473718 w 3318614"/>
                <a:gd name="connsiteY69" fmla="*/ 3277875 h 3488493"/>
                <a:gd name="connsiteX70" fmla="*/ 2386632 w 3318614"/>
                <a:gd name="connsiteY70" fmla="*/ 3103703 h 3488493"/>
                <a:gd name="connsiteX71" fmla="*/ 2316963 w 3318614"/>
                <a:gd name="connsiteY71" fmla="*/ 3269166 h 3488493"/>
                <a:gd name="connsiteX72" fmla="*/ 2238586 w 3318614"/>
                <a:gd name="connsiteY72" fmla="*/ 3391086 h 3488493"/>
                <a:gd name="connsiteX73" fmla="*/ 2290838 w 3318614"/>
                <a:gd name="connsiteY73" fmla="*/ 3469463 h 3488493"/>
                <a:gd name="connsiteX74" fmla="*/ 2195043 w 3318614"/>
                <a:gd name="connsiteY74" fmla="*/ 3382377 h 3488493"/>
                <a:gd name="connsiteX75" fmla="*/ 2325672 w 3318614"/>
                <a:gd name="connsiteY75" fmla="*/ 3155955 h 3488493"/>
                <a:gd name="connsiteX76" fmla="*/ 2290838 w 3318614"/>
                <a:gd name="connsiteY76" fmla="*/ 2903406 h 3488493"/>
                <a:gd name="connsiteX77" fmla="*/ 2142792 w 3318614"/>
                <a:gd name="connsiteY77" fmla="*/ 2885989 h 3488493"/>
                <a:gd name="connsiteX78" fmla="*/ 1942495 w 3318614"/>
                <a:gd name="connsiteY78" fmla="*/ 3051452 h 3488493"/>
                <a:gd name="connsiteX79" fmla="*/ 1994746 w 3318614"/>
                <a:gd name="connsiteY79" fmla="*/ 3251749 h 3488493"/>
                <a:gd name="connsiteX80" fmla="*/ 2090540 w 3318614"/>
                <a:gd name="connsiteY80" fmla="*/ 3364960 h 3488493"/>
                <a:gd name="connsiteX81" fmla="*/ 2064415 w 3318614"/>
                <a:gd name="connsiteY81" fmla="*/ 3478172 h 3488493"/>
                <a:gd name="connsiteX82" fmla="*/ 2046998 w 3318614"/>
                <a:gd name="connsiteY82" fmla="*/ 3330126 h 3488493"/>
                <a:gd name="connsiteX83" fmla="*/ 1933786 w 3318614"/>
                <a:gd name="connsiteY83" fmla="*/ 3164663 h 3488493"/>
                <a:gd name="connsiteX84" fmla="*/ 1881535 w 3318614"/>
                <a:gd name="connsiteY84" fmla="*/ 3147246 h 3488493"/>
                <a:gd name="connsiteX85" fmla="*/ 1716072 w 3318614"/>
                <a:gd name="connsiteY85" fmla="*/ 3382377 h 3488493"/>
                <a:gd name="connsiteX86" fmla="*/ 1672529 w 3318614"/>
                <a:gd name="connsiteY86" fmla="*/ 3478172 h 3488493"/>
                <a:gd name="connsiteX87" fmla="*/ 1724780 w 3318614"/>
                <a:gd name="connsiteY87" fmla="*/ 3243040 h 3488493"/>
                <a:gd name="connsiteX88" fmla="*/ 1750906 w 3318614"/>
                <a:gd name="connsiteY88" fmla="*/ 3164663 h 3488493"/>
                <a:gd name="connsiteX89" fmla="*/ 1533192 w 3318614"/>
                <a:gd name="connsiteY89" fmla="*/ 3234332 h 3488493"/>
                <a:gd name="connsiteX90" fmla="*/ 1428689 w 3318614"/>
                <a:gd name="connsiteY90" fmla="*/ 3251749 h 3488493"/>
                <a:gd name="connsiteX91" fmla="*/ 1602860 w 3318614"/>
                <a:gd name="connsiteY91" fmla="*/ 3173372 h 3488493"/>
                <a:gd name="connsiteX92" fmla="*/ 1724780 w 3318614"/>
                <a:gd name="connsiteY92" fmla="*/ 3147246 h 3488493"/>
                <a:gd name="connsiteX93" fmla="*/ 1994746 w 3318614"/>
                <a:gd name="connsiteY93" fmla="*/ 2920823 h 3488493"/>
                <a:gd name="connsiteX94" fmla="*/ 2055706 w 3318614"/>
                <a:gd name="connsiteY94" fmla="*/ 2790195 h 3488493"/>
                <a:gd name="connsiteX95" fmla="*/ 1916369 w 3318614"/>
                <a:gd name="connsiteY95" fmla="*/ 2711817 h 3488493"/>
                <a:gd name="connsiteX96" fmla="*/ 1698655 w 3318614"/>
                <a:gd name="connsiteY96" fmla="*/ 2807612 h 3488493"/>
                <a:gd name="connsiteX97" fmla="*/ 1611569 w 3318614"/>
                <a:gd name="connsiteY97" fmla="*/ 2981783 h 3488493"/>
                <a:gd name="connsiteX98" fmla="*/ 1689946 w 3318614"/>
                <a:gd name="connsiteY98" fmla="*/ 3042743 h 3488493"/>
                <a:gd name="connsiteX99" fmla="*/ 1568026 w 3318614"/>
                <a:gd name="connsiteY99" fmla="*/ 3042743 h 3488493"/>
                <a:gd name="connsiteX100" fmla="*/ 1655112 w 3318614"/>
                <a:gd name="connsiteY100" fmla="*/ 2798903 h 3488493"/>
                <a:gd name="connsiteX101" fmla="*/ 1437398 w 3318614"/>
                <a:gd name="connsiteY101" fmla="*/ 2781486 h 3488493"/>
                <a:gd name="connsiteX102" fmla="*/ 1306769 w 3318614"/>
                <a:gd name="connsiteY102" fmla="*/ 2720526 h 3488493"/>
                <a:gd name="connsiteX103" fmla="*/ 1385146 w 3318614"/>
                <a:gd name="connsiteY103" fmla="*/ 2676983 h 3488493"/>
                <a:gd name="connsiteX104" fmla="*/ 1437398 w 3318614"/>
                <a:gd name="connsiteY104" fmla="*/ 2746652 h 3488493"/>
                <a:gd name="connsiteX105" fmla="*/ 1611569 w 3318614"/>
                <a:gd name="connsiteY105" fmla="*/ 2755360 h 3488493"/>
                <a:gd name="connsiteX106" fmla="*/ 1794449 w 3318614"/>
                <a:gd name="connsiteY106" fmla="*/ 2703109 h 3488493"/>
                <a:gd name="connsiteX107" fmla="*/ 1968620 w 3318614"/>
                <a:gd name="connsiteY107" fmla="*/ 2572480 h 3488493"/>
                <a:gd name="connsiteX108" fmla="*/ 1898952 w 3318614"/>
                <a:gd name="connsiteY108" fmla="*/ 2258972 h 3488493"/>
                <a:gd name="connsiteX109" fmla="*/ 1446106 w 3318614"/>
                <a:gd name="connsiteY109" fmla="*/ 1649372 h 3488493"/>
                <a:gd name="connsiteX110" fmla="*/ 1074097 w 3318614"/>
                <a:gd name="connsiteY110" fmla="*/ 1165252 h 3488493"/>
                <a:gd name="connsiteX111" fmla="*/ 916192 w 3318614"/>
                <a:gd name="connsiteY111" fmla="*/ 978168 h 3488493"/>
                <a:gd name="connsiteX112" fmla="*/ 644918 w 3318614"/>
                <a:gd name="connsiteY112" fmla="*/ 1013646 h 3488493"/>
                <a:gd name="connsiteX113" fmla="*/ 296575 w 3318614"/>
                <a:gd name="connsiteY113" fmla="*/ 1092023 h 3488493"/>
                <a:gd name="connsiteX114" fmla="*/ 483 w 3318614"/>
                <a:gd name="connsiteY114" fmla="*/ 1074606 h 3488493"/>
                <a:gd name="connsiteX115" fmla="*/ 235615 w 3318614"/>
                <a:gd name="connsiteY115" fmla="*/ 1065897 h 3488493"/>
                <a:gd name="connsiteX116" fmla="*/ 557832 w 3318614"/>
                <a:gd name="connsiteY116" fmla="*/ 996229 h 3488493"/>
                <a:gd name="connsiteX117" fmla="*/ 688460 w 3318614"/>
                <a:gd name="connsiteY117" fmla="*/ 970103 h 3488493"/>
                <a:gd name="connsiteX118" fmla="*/ 392369 w 3318614"/>
                <a:gd name="connsiteY118" fmla="*/ 856892 h 3488493"/>
                <a:gd name="connsiteX119" fmla="*/ 244323 w 3318614"/>
                <a:gd name="connsiteY119" fmla="*/ 717555 h 3488493"/>
                <a:gd name="connsiteX120" fmla="*/ 165946 w 3318614"/>
                <a:gd name="connsiteY120" fmla="*/ 465006 h 3488493"/>
                <a:gd name="connsiteX121" fmla="*/ 279158 w 3318614"/>
                <a:gd name="connsiteY121" fmla="*/ 647886 h 3488493"/>
                <a:gd name="connsiteX122" fmla="*/ 374952 w 3318614"/>
                <a:gd name="connsiteY122" fmla="*/ 822057 h 3488493"/>
                <a:gd name="connsiteX123" fmla="*/ 679752 w 3318614"/>
                <a:gd name="connsiteY123" fmla="*/ 900435 h 3488493"/>
                <a:gd name="connsiteX124" fmla="*/ 766838 w 3318614"/>
                <a:gd name="connsiteY124" fmla="*/ 839475 h 3488493"/>
                <a:gd name="connsiteX125" fmla="*/ 618792 w 3318614"/>
                <a:gd name="connsiteY125" fmla="*/ 456297 h 3488493"/>
                <a:gd name="connsiteX126" fmla="*/ 507165 w 3318614"/>
                <a:gd name="connsiteY126" fmla="*/ 239239 h 3488493"/>
                <a:gd name="connsiteX127" fmla="*/ 538603 w 3318614"/>
                <a:gd name="connsiteY127" fmla="*/ 1070 h 3488493"/>
                <a:gd name="connsiteX128" fmla="*/ 609600 w 3318614"/>
                <a:gd name="connsiteY128" fmla="*/ 261679 h 3488493"/>
                <a:gd name="connsiteX129" fmla="*/ 771492 w 3318614"/>
                <a:gd name="connsiteY129" fmla="*/ 617712 h 3488493"/>
                <a:gd name="connsiteX130" fmla="*/ 849359 w 3318614"/>
                <a:gd name="connsiteY130" fmla="*/ 815916 h 3488493"/>
                <a:gd name="connsiteX0" fmla="*/ 1225325 w 3318614"/>
                <a:gd name="connsiteY0" fmla="*/ 179956 h 3516844"/>
                <a:gd name="connsiteX1" fmla="*/ 1091879 w 3318614"/>
                <a:gd name="connsiteY1" fmla="*/ 956400 h 3516844"/>
                <a:gd name="connsiteX2" fmla="*/ 1779263 w 3318614"/>
                <a:gd name="connsiteY2" fmla="*/ 2024256 h 3516844"/>
                <a:gd name="connsiteX3" fmla="*/ 2064415 w 3318614"/>
                <a:gd name="connsiteY3" fmla="*/ 2304740 h 3516844"/>
                <a:gd name="connsiteX4" fmla="*/ 2290838 w 3318614"/>
                <a:gd name="connsiteY4" fmla="*/ 2226363 h 3516844"/>
                <a:gd name="connsiteX5" fmla="*/ 2473718 w 3318614"/>
                <a:gd name="connsiteY5" fmla="*/ 2069608 h 3516844"/>
                <a:gd name="connsiteX6" fmla="*/ 2508552 w 3318614"/>
                <a:gd name="connsiteY6" fmla="*/ 1747391 h 3516844"/>
                <a:gd name="connsiteX7" fmla="*/ 2543386 w 3318614"/>
                <a:gd name="connsiteY7" fmla="*/ 2008648 h 3516844"/>
                <a:gd name="connsiteX8" fmla="*/ 2508552 w 3318614"/>
                <a:gd name="connsiteY8" fmla="*/ 2113151 h 3516844"/>
                <a:gd name="connsiteX9" fmla="*/ 2752392 w 3318614"/>
                <a:gd name="connsiteY9" fmla="*/ 1938980 h 3516844"/>
                <a:gd name="connsiteX10" fmla="*/ 2839478 w 3318614"/>
                <a:gd name="connsiteY10" fmla="*/ 1869311 h 3516844"/>
                <a:gd name="connsiteX11" fmla="*/ 2717558 w 3318614"/>
                <a:gd name="connsiteY11" fmla="*/ 2043483 h 3516844"/>
                <a:gd name="connsiteX12" fmla="*/ 2665306 w 3318614"/>
                <a:gd name="connsiteY12" fmla="*/ 2087026 h 3516844"/>
                <a:gd name="connsiteX13" fmla="*/ 2848186 w 3318614"/>
                <a:gd name="connsiteY13" fmla="*/ 2017357 h 3516844"/>
                <a:gd name="connsiteX14" fmla="*/ 2874312 w 3318614"/>
                <a:gd name="connsiteY14" fmla="*/ 1999940 h 3516844"/>
                <a:gd name="connsiteX15" fmla="*/ 2769809 w 3318614"/>
                <a:gd name="connsiteY15" fmla="*/ 2087026 h 3516844"/>
                <a:gd name="connsiteX16" fmla="*/ 2595638 w 3318614"/>
                <a:gd name="connsiteY16" fmla="*/ 2113151 h 3516844"/>
                <a:gd name="connsiteX17" fmla="*/ 2404049 w 3318614"/>
                <a:gd name="connsiteY17" fmla="*/ 2243780 h 3516844"/>
                <a:gd name="connsiteX18" fmla="*/ 2421466 w 3318614"/>
                <a:gd name="connsiteY18" fmla="*/ 2417951 h 3516844"/>
                <a:gd name="connsiteX19" fmla="*/ 2552095 w 3318614"/>
                <a:gd name="connsiteY19" fmla="*/ 2461494 h 3516844"/>
                <a:gd name="connsiteX20" fmla="*/ 2726266 w 3318614"/>
                <a:gd name="connsiteY20" fmla="*/ 2391826 h 3516844"/>
                <a:gd name="connsiteX21" fmla="*/ 2856895 w 3318614"/>
                <a:gd name="connsiteY21" fmla="*/ 2383117 h 3516844"/>
                <a:gd name="connsiteX22" fmla="*/ 2891729 w 3318614"/>
                <a:gd name="connsiteY22" fmla="*/ 2269906 h 3516844"/>
                <a:gd name="connsiteX23" fmla="*/ 2883020 w 3318614"/>
                <a:gd name="connsiteY23" fmla="*/ 2104443 h 3516844"/>
                <a:gd name="connsiteX24" fmla="*/ 3048483 w 3318614"/>
                <a:gd name="connsiteY24" fmla="*/ 2026066 h 3516844"/>
                <a:gd name="connsiteX25" fmla="*/ 2926563 w 3318614"/>
                <a:gd name="connsiteY25" fmla="*/ 2113151 h 3516844"/>
                <a:gd name="connsiteX26" fmla="*/ 2917855 w 3318614"/>
                <a:gd name="connsiteY26" fmla="*/ 2200237 h 3516844"/>
                <a:gd name="connsiteX27" fmla="*/ 2935272 w 3318614"/>
                <a:gd name="connsiteY27" fmla="*/ 2348283 h 3516844"/>
                <a:gd name="connsiteX28" fmla="*/ 2943980 w 3318614"/>
                <a:gd name="connsiteY28" fmla="*/ 2391826 h 3516844"/>
                <a:gd name="connsiteX29" fmla="*/ 3046427 w 3318614"/>
                <a:gd name="connsiteY29" fmla="*/ 2325874 h 3516844"/>
                <a:gd name="connsiteX30" fmla="*/ 3074609 w 3318614"/>
                <a:gd name="connsiteY30" fmla="*/ 2165403 h 3516844"/>
                <a:gd name="connsiteX31" fmla="*/ 3092026 w 3318614"/>
                <a:gd name="connsiteY31" fmla="*/ 2374408 h 3516844"/>
                <a:gd name="connsiteX32" fmla="*/ 3013649 w 3318614"/>
                <a:gd name="connsiteY32" fmla="*/ 2452786 h 3516844"/>
                <a:gd name="connsiteX33" fmla="*/ 2752392 w 3318614"/>
                <a:gd name="connsiteY33" fmla="*/ 2417951 h 3516844"/>
                <a:gd name="connsiteX34" fmla="*/ 2560803 w 3318614"/>
                <a:gd name="connsiteY34" fmla="*/ 2574706 h 3516844"/>
                <a:gd name="connsiteX35" fmla="*/ 2595638 w 3318614"/>
                <a:gd name="connsiteY35" fmla="*/ 2696626 h 3516844"/>
                <a:gd name="connsiteX36" fmla="*/ 2743683 w 3318614"/>
                <a:gd name="connsiteY36" fmla="*/ 2783711 h 3516844"/>
                <a:gd name="connsiteX37" fmla="*/ 2856895 w 3318614"/>
                <a:gd name="connsiteY37" fmla="*/ 2757586 h 3516844"/>
                <a:gd name="connsiteX38" fmla="*/ 3022358 w 3318614"/>
                <a:gd name="connsiteY38" fmla="*/ 2618248 h 3516844"/>
                <a:gd name="connsiteX39" fmla="*/ 3118152 w 3318614"/>
                <a:gd name="connsiteY39" fmla="*/ 2539871 h 3516844"/>
                <a:gd name="connsiteX40" fmla="*/ 3205238 w 3318614"/>
                <a:gd name="connsiteY40" fmla="*/ 2600831 h 3516844"/>
                <a:gd name="connsiteX41" fmla="*/ 3109443 w 3318614"/>
                <a:gd name="connsiteY41" fmla="*/ 2592123 h 3516844"/>
                <a:gd name="connsiteX42" fmla="*/ 3004940 w 3318614"/>
                <a:gd name="connsiteY42" fmla="*/ 2731460 h 3516844"/>
                <a:gd name="connsiteX43" fmla="*/ 3187820 w 3318614"/>
                <a:gd name="connsiteY43" fmla="*/ 2731460 h 3516844"/>
                <a:gd name="connsiteX44" fmla="*/ 3318449 w 3318614"/>
                <a:gd name="connsiteY44" fmla="*/ 2783711 h 3516844"/>
                <a:gd name="connsiteX45" fmla="*/ 3161695 w 3318614"/>
                <a:gd name="connsiteY45" fmla="*/ 2766294 h 3516844"/>
                <a:gd name="connsiteX46" fmla="*/ 2909146 w 3318614"/>
                <a:gd name="connsiteY46" fmla="*/ 2827254 h 3516844"/>
                <a:gd name="connsiteX47" fmla="*/ 2952689 w 3318614"/>
                <a:gd name="connsiteY47" fmla="*/ 2827254 h 3516844"/>
                <a:gd name="connsiteX48" fmla="*/ 3085889 w 3318614"/>
                <a:gd name="connsiteY48" fmla="*/ 2972500 h 3516844"/>
                <a:gd name="connsiteX49" fmla="*/ 3013649 w 3318614"/>
                <a:gd name="connsiteY49" fmla="*/ 3132054 h 3516844"/>
                <a:gd name="connsiteX50" fmla="*/ 2999167 w 3318614"/>
                <a:gd name="connsiteY50" fmla="*/ 2994377 h 3516844"/>
                <a:gd name="connsiteX51" fmla="*/ 2813352 w 3318614"/>
                <a:gd name="connsiteY51" fmla="*/ 2818546 h 3516844"/>
                <a:gd name="connsiteX52" fmla="*/ 2726266 w 3318614"/>
                <a:gd name="connsiteY52" fmla="*/ 2809837 h 3516844"/>
                <a:gd name="connsiteX53" fmla="*/ 2848186 w 3318614"/>
                <a:gd name="connsiteY53" fmla="*/ 3010134 h 3516844"/>
                <a:gd name="connsiteX54" fmla="*/ 2943980 w 3318614"/>
                <a:gd name="connsiteY54" fmla="*/ 3097220 h 3516844"/>
                <a:gd name="connsiteX55" fmla="*/ 2978815 w 3318614"/>
                <a:gd name="connsiteY55" fmla="*/ 3053677 h 3516844"/>
                <a:gd name="connsiteX56" fmla="*/ 2961398 w 3318614"/>
                <a:gd name="connsiteY56" fmla="*/ 3158180 h 3516844"/>
                <a:gd name="connsiteX57" fmla="*/ 2769809 w 3318614"/>
                <a:gd name="connsiteY57" fmla="*/ 3071094 h 3516844"/>
                <a:gd name="connsiteX58" fmla="*/ 2656598 w 3318614"/>
                <a:gd name="connsiteY58" fmla="*/ 2844671 h 3516844"/>
                <a:gd name="connsiteX59" fmla="*/ 2491135 w 3318614"/>
                <a:gd name="connsiteY59" fmla="*/ 2801128 h 3516844"/>
                <a:gd name="connsiteX60" fmla="*/ 2386632 w 3318614"/>
                <a:gd name="connsiteY60" fmla="*/ 2888214 h 3516844"/>
                <a:gd name="connsiteX61" fmla="*/ 2412758 w 3318614"/>
                <a:gd name="connsiteY61" fmla="*/ 3071094 h 3516844"/>
                <a:gd name="connsiteX62" fmla="*/ 2525969 w 3318614"/>
                <a:gd name="connsiteY62" fmla="*/ 3219140 h 3516844"/>
                <a:gd name="connsiteX63" fmla="*/ 2900438 w 3318614"/>
                <a:gd name="connsiteY63" fmla="*/ 3428146 h 3516844"/>
                <a:gd name="connsiteX64" fmla="*/ 2543386 w 3318614"/>
                <a:gd name="connsiteY64" fmla="*/ 3288808 h 3516844"/>
                <a:gd name="connsiteX65" fmla="*/ 2499843 w 3318614"/>
                <a:gd name="connsiteY65" fmla="*/ 3375894 h 3516844"/>
                <a:gd name="connsiteX66" fmla="*/ 2534678 w 3318614"/>
                <a:gd name="connsiteY66" fmla="*/ 3480397 h 3516844"/>
                <a:gd name="connsiteX67" fmla="*/ 2639180 w 3318614"/>
                <a:gd name="connsiteY67" fmla="*/ 3515231 h 3516844"/>
                <a:gd name="connsiteX68" fmla="*/ 2482426 w 3318614"/>
                <a:gd name="connsiteY68" fmla="*/ 3489106 h 3516844"/>
                <a:gd name="connsiteX69" fmla="*/ 2473718 w 3318614"/>
                <a:gd name="connsiteY69" fmla="*/ 3306226 h 3516844"/>
                <a:gd name="connsiteX70" fmla="*/ 2386632 w 3318614"/>
                <a:gd name="connsiteY70" fmla="*/ 3132054 h 3516844"/>
                <a:gd name="connsiteX71" fmla="*/ 2316963 w 3318614"/>
                <a:gd name="connsiteY71" fmla="*/ 3297517 h 3516844"/>
                <a:gd name="connsiteX72" fmla="*/ 2238586 w 3318614"/>
                <a:gd name="connsiteY72" fmla="*/ 3419437 h 3516844"/>
                <a:gd name="connsiteX73" fmla="*/ 2290838 w 3318614"/>
                <a:gd name="connsiteY73" fmla="*/ 3497814 h 3516844"/>
                <a:gd name="connsiteX74" fmla="*/ 2195043 w 3318614"/>
                <a:gd name="connsiteY74" fmla="*/ 3410728 h 3516844"/>
                <a:gd name="connsiteX75" fmla="*/ 2325672 w 3318614"/>
                <a:gd name="connsiteY75" fmla="*/ 3184306 h 3516844"/>
                <a:gd name="connsiteX76" fmla="*/ 2290838 w 3318614"/>
                <a:gd name="connsiteY76" fmla="*/ 2931757 h 3516844"/>
                <a:gd name="connsiteX77" fmla="*/ 2142792 w 3318614"/>
                <a:gd name="connsiteY77" fmla="*/ 2914340 h 3516844"/>
                <a:gd name="connsiteX78" fmla="*/ 1942495 w 3318614"/>
                <a:gd name="connsiteY78" fmla="*/ 3079803 h 3516844"/>
                <a:gd name="connsiteX79" fmla="*/ 1994746 w 3318614"/>
                <a:gd name="connsiteY79" fmla="*/ 3280100 h 3516844"/>
                <a:gd name="connsiteX80" fmla="*/ 2090540 w 3318614"/>
                <a:gd name="connsiteY80" fmla="*/ 3393311 h 3516844"/>
                <a:gd name="connsiteX81" fmla="*/ 2064415 w 3318614"/>
                <a:gd name="connsiteY81" fmla="*/ 3506523 h 3516844"/>
                <a:gd name="connsiteX82" fmla="*/ 2046998 w 3318614"/>
                <a:gd name="connsiteY82" fmla="*/ 3358477 h 3516844"/>
                <a:gd name="connsiteX83" fmla="*/ 1933786 w 3318614"/>
                <a:gd name="connsiteY83" fmla="*/ 3193014 h 3516844"/>
                <a:gd name="connsiteX84" fmla="*/ 1881535 w 3318614"/>
                <a:gd name="connsiteY84" fmla="*/ 3175597 h 3516844"/>
                <a:gd name="connsiteX85" fmla="*/ 1716072 w 3318614"/>
                <a:gd name="connsiteY85" fmla="*/ 3410728 h 3516844"/>
                <a:gd name="connsiteX86" fmla="*/ 1672529 w 3318614"/>
                <a:gd name="connsiteY86" fmla="*/ 3506523 h 3516844"/>
                <a:gd name="connsiteX87" fmla="*/ 1724780 w 3318614"/>
                <a:gd name="connsiteY87" fmla="*/ 3271391 h 3516844"/>
                <a:gd name="connsiteX88" fmla="*/ 1750906 w 3318614"/>
                <a:gd name="connsiteY88" fmla="*/ 3193014 h 3516844"/>
                <a:gd name="connsiteX89" fmla="*/ 1533192 w 3318614"/>
                <a:gd name="connsiteY89" fmla="*/ 3262683 h 3516844"/>
                <a:gd name="connsiteX90" fmla="*/ 1428689 w 3318614"/>
                <a:gd name="connsiteY90" fmla="*/ 3280100 h 3516844"/>
                <a:gd name="connsiteX91" fmla="*/ 1602860 w 3318614"/>
                <a:gd name="connsiteY91" fmla="*/ 3201723 h 3516844"/>
                <a:gd name="connsiteX92" fmla="*/ 1724780 w 3318614"/>
                <a:gd name="connsiteY92" fmla="*/ 3175597 h 3516844"/>
                <a:gd name="connsiteX93" fmla="*/ 1994746 w 3318614"/>
                <a:gd name="connsiteY93" fmla="*/ 2949174 h 3516844"/>
                <a:gd name="connsiteX94" fmla="*/ 2055706 w 3318614"/>
                <a:gd name="connsiteY94" fmla="*/ 2818546 h 3516844"/>
                <a:gd name="connsiteX95" fmla="*/ 1916369 w 3318614"/>
                <a:gd name="connsiteY95" fmla="*/ 2740168 h 3516844"/>
                <a:gd name="connsiteX96" fmla="*/ 1698655 w 3318614"/>
                <a:gd name="connsiteY96" fmla="*/ 2835963 h 3516844"/>
                <a:gd name="connsiteX97" fmla="*/ 1611569 w 3318614"/>
                <a:gd name="connsiteY97" fmla="*/ 3010134 h 3516844"/>
                <a:gd name="connsiteX98" fmla="*/ 1689946 w 3318614"/>
                <a:gd name="connsiteY98" fmla="*/ 3071094 h 3516844"/>
                <a:gd name="connsiteX99" fmla="*/ 1568026 w 3318614"/>
                <a:gd name="connsiteY99" fmla="*/ 3071094 h 3516844"/>
                <a:gd name="connsiteX100" fmla="*/ 1655112 w 3318614"/>
                <a:gd name="connsiteY100" fmla="*/ 2827254 h 3516844"/>
                <a:gd name="connsiteX101" fmla="*/ 1437398 w 3318614"/>
                <a:gd name="connsiteY101" fmla="*/ 2809837 h 3516844"/>
                <a:gd name="connsiteX102" fmla="*/ 1306769 w 3318614"/>
                <a:gd name="connsiteY102" fmla="*/ 2748877 h 3516844"/>
                <a:gd name="connsiteX103" fmla="*/ 1385146 w 3318614"/>
                <a:gd name="connsiteY103" fmla="*/ 2705334 h 3516844"/>
                <a:gd name="connsiteX104" fmla="*/ 1437398 w 3318614"/>
                <a:gd name="connsiteY104" fmla="*/ 2775003 h 3516844"/>
                <a:gd name="connsiteX105" fmla="*/ 1611569 w 3318614"/>
                <a:gd name="connsiteY105" fmla="*/ 2783711 h 3516844"/>
                <a:gd name="connsiteX106" fmla="*/ 1794449 w 3318614"/>
                <a:gd name="connsiteY106" fmla="*/ 2731460 h 3516844"/>
                <a:gd name="connsiteX107" fmla="*/ 1968620 w 3318614"/>
                <a:gd name="connsiteY107" fmla="*/ 2600831 h 3516844"/>
                <a:gd name="connsiteX108" fmla="*/ 1898952 w 3318614"/>
                <a:gd name="connsiteY108" fmla="*/ 2287323 h 3516844"/>
                <a:gd name="connsiteX109" fmla="*/ 1446106 w 3318614"/>
                <a:gd name="connsiteY109" fmla="*/ 1677723 h 3516844"/>
                <a:gd name="connsiteX110" fmla="*/ 1074097 w 3318614"/>
                <a:gd name="connsiteY110" fmla="*/ 1193603 h 3516844"/>
                <a:gd name="connsiteX111" fmla="*/ 916192 w 3318614"/>
                <a:gd name="connsiteY111" fmla="*/ 1006519 h 3516844"/>
                <a:gd name="connsiteX112" fmla="*/ 644918 w 3318614"/>
                <a:gd name="connsiteY112" fmla="*/ 1041997 h 3516844"/>
                <a:gd name="connsiteX113" fmla="*/ 296575 w 3318614"/>
                <a:gd name="connsiteY113" fmla="*/ 1120374 h 3516844"/>
                <a:gd name="connsiteX114" fmla="*/ 483 w 3318614"/>
                <a:gd name="connsiteY114" fmla="*/ 1102957 h 3516844"/>
                <a:gd name="connsiteX115" fmla="*/ 235615 w 3318614"/>
                <a:gd name="connsiteY115" fmla="*/ 1094248 h 3516844"/>
                <a:gd name="connsiteX116" fmla="*/ 557832 w 3318614"/>
                <a:gd name="connsiteY116" fmla="*/ 1024580 h 3516844"/>
                <a:gd name="connsiteX117" fmla="*/ 688460 w 3318614"/>
                <a:gd name="connsiteY117" fmla="*/ 998454 h 3516844"/>
                <a:gd name="connsiteX118" fmla="*/ 392369 w 3318614"/>
                <a:gd name="connsiteY118" fmla="*/ 885243 h 3516844"/>
                <a:gd name="connsiteX119" fmla="*/ 244323 w 3318614"/>
                <a:gd name="connsiteY119" fmla="*/ 745906 h 3516844"/>
                <a:gd name="connsiteX120" fmla="*/ 165946 w 3318614"/>
                <a:gd name="connsiteY120" fmla="*/ 493357 h 3516844"/>
                <a:gd name="connsiteX121" fmla="*/ 279158 w 3318614"/>
                <a:gd name="connsiteY121" fmla="*/ 676237 h 3516844"/>
                <a:gd name="connsiteX122" fmla="*/ 374952 w 3318614"/>
                <a:gd name="connsiteY122" fmla="*/ 850408 h 3516844"/>
                <a:gd name="connsiteX123" fmla="*/ 679752 w 3318614"/>
                <a:gd name="connsiteY123" fmla="*/ 928786 h 3516844"/>
                <a:gd name="connsiteX124" fmla="*/ 766838 w 3318614"/>
                <a:gd name="connsiteY124" fmla="*/ 867826 h 3516844"/>
                <a:gd name="connsiteX125" fmla="*/ 618792 w 3318614"/>
                <a:gd name="connsiteY125" fmla="*/ 484648 h 3516844"/>
                <a:gd name="connsiteX126" fmla="*/ 507165 w 3318614"/>
                <a:gd name="connsiteY126" fmla="*/ 267590 h 3516844"/>
                <a:gd name="connsiteX127" fmla="*/ 538603 w 3318614"/>
                <a:gd name="connsiteY127" fmla="*/ 29421 h 3516844"/>
                <a:gd name="connsiteX128" fmla="*/ 609600 w 3318614"/>
                <a:gd name="connsiteY128" fmla="*/ 290030 h 3516844"/>
                <a:gd name="connsiteX129" fmla="*/ 771492 w 3318614"/>
                <a:gd name="connsiteY129" fmla="*/ 646063 h 3516844"/>
                <a:gd name="connsiteX130" fmla="*/ 839345 w 3318614"/>
                <a:gd name="connsiteY130" fmla="*/ 1033 h 3516844"/>
                <a:gd name="connsiteX0" fmla="*/ 1225325 w 3318614"/>
                <a:gd name="connsiteY0" fmla="*/ 179756 h 3516644"/>
                <a:gd name="connsiteX1" fmla="*/ 1091879 w 3318614"/>
                <a:gd name="connsiteY1" fmla="*/ 956200 h 3516644"/>
                <a:gd name="connsiteX2" fmla="*/ 1779263 w 3318614"/>
                <a:gd name="connsiteY2" fmla="*/ 2024056 h 3516644"/>
                <a:gd name="connsiteX3" fmla="*/ 2064415 w 3318614"/>
                <a:gd name="connsiteY3" fmla="*/ 2304540 h 3516644"/>
                <a:gd name="connsiteX4" fmla="*/ 2290838 w 3318614"/>
                <a:gd name="connsiteY4" fmla="*/ 2226163 h 3516644"/>
                <a:gd name="connsiteX5" fmla="*/ 2473718 w 3318614"/>
                <a:gd name="connsiteY5" fmla="*/ 2069408 h 3516644"/>
                <a:gd name="connsiteX6" fmla="*/ 2508552 w 3318614"/>
                <a:gd name="connsiteY6" fmla="*/ 1747191 h 3516644"/>
                <a:gd name="connsiteX7" fmla="*/ 2543386 w 3318614"/>
                <a:gd name="connsiteY7" fmla="*/ 2008448 h 3516644"/>
                <a:gd name="connsiteX8" fmla="*/ 2508552 w 3318614"/>
                <a:gd name="connsiteY8" fmla="*/ 2112951 h 3516644"/>
                <a:gd name="connsiteX9" fmla="*/ 2752392 w 3318614"/>
                <a:gd name="connsiteY9" fmla="*/ 1938780 h 3516644"/>
                <a:gd name="connsiteX10" fmla="*/ 2839478 w 3318614"/>
                <a:gd name="connsiteY10" fmla="*/ 1869111 h 3516644"/>
                <a:gd name="connsiteX11" fmla="*/ 2717558 w 3318614"/>
                <a:gd name="connsiteY11" fmla="*/ 2043283 h 3516644"/>
                <a:gd name="connsiteX12" fmla="*/ 2665306 w 3318614"/>
                <a:gd name="connsiteY12" fmla="*/ 2086826 h 3516644"/>
                <a:gd name="connsiteX13" fmla="*/ 2848186 w 3318614"/>
                <a:gd name="connsiteY13" fmla="*/ 2017157 h 3516644"/>
                <a:gd name="connsiteX14" fmla="*/ 2874312 w 3318614"/>
                <a:gd name="connsiteY14" fmla="*/ 1999740 h 3516644"/>
                <a:gd name="connsiteX15" fmla="*/ 2769809 w 3318614"/>
                <a:gd name="connsiteY15" fmla="*/ 2086826 h 3516644"/>
                <a:gd name="connsiteX16" fmla="*/ 2595638 w 3318614"/>
                <a:gd name="connsiteY16" fmla="*/ 2112951 h 3516644"/>
                <a:gd name="connsiteX17" fmla="*/ 2404049 w 3318614"/>
                <a:gd name="connsiteY17" fmla="*/ 2243580 h 3516644"/>
                <a:gd name="connsiteX18" fmla="*/ 2421466 w 3318614"/>
                <a:gd name="connsiteY18" fmla="*/ 2417751 h 3516644"/>
                <a:gd name="connsiteX19" fmla="*/ 2552095 w 3318614"/>
                <a:gd name="connsiteY19" fmla="*/ 2461294 h 3516644"/>
                <a:gd name="connsiteX20" fmla="*/ 2726266 w 3318614"/>
                <a:gd name="connsiteY20" fmla="*/ 2391626 h 3516644"/>
                <a:gd name="connsiteX21" fmla="*/ 2856895 w 3318614"/>
                <a:gd name="connsiteY21" fmla="*/ 2382917 h 3516644"/>
                <a:gd name="connsiteX22" fmla="*/ 2891729 w 3318614"/>
                <a:gd name="connsiteY22" fmla="*/ 2269706 h 3516644"/>
                <a:gd name="connsiteX23" fmla="*/ 2883020 w 3318614"/>
                <a:gd name="connsiteY23" fmla="*/ 2104243 h 3516644"/>
                <a:gd name="connsiteX24" fmla="*/ 3048483 w 3318614"/>
                <a:gd name="connsiteY24" fmla="*/ 2025866 h 3516644"/>
                <a:gd name="connsiteX25" fmla="*/ 2926563 w 3318614"/>
                <a:gd name="connsiteY25" fmla="*/ 2112951 h 3516644"/>
                <a:gd name="connsiteX26" fmla="*/ 2917855 w 3318614"/>
                <a:gd name="connsiteY26" fmla="*/ 2200037 h 3516644"/>
                <a:gd name="connsiteX27" fmla="*/ 2935272 w 3318614"/>
                <a:gd name="connsiteY27" fmla="*/ 2348083 h 3516644"/>
                <a:gd name="connsiteX28" fmla="*/ 2943980 w 3318614"/>
                <a:gd name="connsiteY28" fmla="*/ 2391626 h 3516644"/>
                <a:gd name="connsiteX29" fmla="*/ 3046427 w 3318614"/>
                <a:gd name="connsiteY29" fmla="*/ 2325674 h 3516644"/>
                <a:gd name="connsiteX30" fmla="*/ 3074609 w 3318614"/>
                <a:gd name="connsiteY30" fmla="*/ 2165203 h 3516644"/>
                <a:gd name="connsiteX31" fmla="*/ 3092026 w 3318614"/>
                <a:gd name="connsiteY31" fmla="*/ 2374208 h 3516644"/>
                <a:gd name="connsiteX32" fmla="*/ 3013649 w 3318614"/>
                <a:gd name="connsiteY32" fmla="*/ 2452586 h 3516644"/>
                <a:gd name="connsiteX33" fmla="*/ 2752392 w 3318614"/>
                <a:gd name="connsiteY33" fmla="*/ 2417751 h 3516644"/>
                <a:gd name="connsiteX34" fmla="*/ 2560803 w 3318614"/>
                <a:gd name="connsiteY34" fmla="*/ 2574506 h 3516644"/>
                <a:gd name="connsiteX35" fmla="*/ 2595638 w 3318614"/>
                <a:gd name="connsiteY35" fmla="*/ 2696426 h 3516644"/>
                <a:gd name="connsiteX36" fmla="*/ 2743683 w 3318614"/>
                <a:gd name="connsiteY36" fmla="*/ 2783511 h 3516644"/>
                <a:gd name="connsiteX37" fmla="*/ 2856895 w 3318614"/>
                <a:gd name="connsiteY37" fmla="*/ 2757386 h 3516644"/>
                <a:gd name="connsiteX38" fmla="*/ 3022358 w 3318614"/>
                <a:gd name="connsiteY38" fmla="*/ 2618048 h 3516644"/>
                <a:gd name="connsiteX39" fmla="*/ 3118152 w 3318614"/>
                <a:gd name="connsiteY39" fmla="*/ 2539671 h 3516644"/>
                <a:gd name="connsiteX40" fmla="*/ 3205238 w 3318614"/>
                <a:gd name="connsiteY40" fmla="*/ 2600631 h 3516644"/>
                <a:gd name="connsiteX41" fmla="*/ 3109443 w 3318614"/>
                <a:gd name="connsiteY41" fmla="*/ 2591923 h 3516644"/>
                <a:gd name="connsiteX42" fmla="*/ 3004940 w 3318614"/>
                <a:gd name="connsiteY42" fmla="*/ 2731260 h 3516644"/>
                <a:gd name="connsiteX43" fmla="*/ 3187820 w 3318614"/>
                <a:gd name="connsiteY43" fmla="*/ 2731260 h 3516644"/>
                <a:gd name="connsiteX44" fmla="*/ 3318449 w 3318614"/>
                <a:gd name="connsiteY44" fmla="*/ 2783511 h 3516644"/>
                <a:gd name="connsiteX45" fmla="*/ 3161695 w 3318614"/>
                <a:gd name="connsiteY45" fmla="*/ 2766094 h 3516644"/>
                <a:gd name="connsiteX46" fmla="*/ 2909146 w 3318614"/>
                <a:gd name="connsiteY46" fmla="*/ 2827054 h 3516644"/>
                <a:gd name="connsiteX47" fmla="*/ 2952689 w 3318614"/>
                <a:gd name="connsiteY47" fmla="*/ 2827054 h 3516644"/>
                <a:gd name="connsiteX48" fmla="*/ 3085889 w 3318614"/>
                <a:gd name="connsiteY48" fmla="*/ 2972300 h 3516644"/>
                <a:gd name="connsiteX49" fmla="*/ 3013649 w 3318614"/>
                <a:gd name="connsiteY49" fmla="*/ 3131854 h 3516644"/>
                <a:gd name="connsiteX50" fmla="*/ 2999167 w 3318614"/>
                <a:gd name="connsiteY50" fmla="*/ 2994177 h 3516644"/>
                <a:gd name="connsiteX51" fmla="*/ 2813352 w 3318614"/>
                <a:gd name="connsiteY51" fmla="*/ 2818346 h 3516644"/>
                <a:gd name="connsiteX52" fmla="*/ 2726266 w 3318614"/>
                <a:gd name="connsiteY52" fmla="*/ 2809637 h 3516644"/>
                <a:gd name="connsiteX53" fmla="*/ 2848186 w 3318614"/>
                <a:gd name="connsiteY53" fmla="*/ 3009934 h 3516644"/>
                <a:gd name="connsiteX54" fmla="*/ 2943980 w 3318614"/>
                <a:gd name="connsiteY54" fmla="*/ 3097020 h 3516644"/>
                <a:gd name="connsiteX55" fmla="*/ 2978815 w 3318614"/>
                <a:gd name="connsiteY55" fmla="*/ 3053477 h 3516644"/>
                <a:gd name="connsiteX56" fmla="*/ 2961398 w 3318614"/>
                <a:gd name="connsiteY56" fmla="*/ 3157980 h 3516644"/>
                <a:gd name="connsiteX57" fmla="*/ 2769809 w 3318614"/>
                <a:gd name="connsiteY57" fmla="*/ 3070894 h 3516644"/>
                <a:gd name="connsiteX58" fmla="*/ 2656598 w 3318614"/>
                <a:gd name="connsiteY58" fmla="*/ 2844471 h 3516644"/>
                <a:gd name="connsiteX59" fmla="*/ 2491135 w 3318614"/>
                <a:gd name="connsiteY59" fmla="*/ 2800928 h 3516644"/>
                <a:gd name="connsiteX60" fmla="*/ 2386632 w 3318614"/>
                <a:gd name="connsiteY60" fmla="*/ 2888014 h 3516644"/>
                <a:gd name="connsiteX61" fmla="*/ 2412758 w 3318614"/>
                <a:gd name="connsiteY61" fmla="*/ 3070894 h 3516644"/>
                <a:gd name="connsiteX62" fmla="*/ 2525969 w 3318614"/>
                <a:gd name="connsiteY62" fmla="*/ 3218940 h 3516644"/>
                <a:gd name="connsiteX63" fmla="*/ 2900438 w 3318614"/>
                <a:gd name="connsiteY63" fmla="*/ 3427946 h 3516644"/>
                <a:gd name="connsiteX64" fmla="*/ 2543386 w 3318614"/>
                <a:gd name="connsiteY64" fmla="*/ 3288608 h 3516644"/>
                <a:gd name="connsiteX65" fmla="*/ 2499843 w 3318614"/>
                <a:gd name="connsiteY65" fmla="*/ 3375694 h 3516644"/>
                <a:gd name="connsiteX66" fmla="*/ 2534678 w 3318614"/>
                <a:gd name="connsiteY66" fmla="*/ 3480197 h 3516644"/>
                <a:gd name="connsiteX67" fmla="*/ 2639180 w 3318614"/>
                <a:gd name="connsiteY67" fmla="*/ 3515031 h 3516644"/>
                <a:gd name="connsiteX68" fmla="*/ 2482426 w 3318614"/>
                <a:gd name="connsiteY68" fmla="*/ 3488906 h 3516644"/>
                <a:gd name="connsiteX69" fmla="*/ 2473718 w 3318614"/>
                <a:gd name="connsiteY69" fmla="*/ 3306026 h 3516644"/>
                <a:gd name="connsiteX70" fmla="*/ 2386632 w 3318614"/>
                <a:gd name="connsiteY70" fmla="*/ 3131854 h 3516644"/>
                <a:gd name="connsiteX71" fmla="*/ 2316963 w 3318614"/>
                <a:gd name="connsiteY71" fmla="*/ 3297317 h 3516644"/>
                <a:gd name="connsiteX72" fmla="*/ 2238586 w 3318614"/>
                <a:gd name="connsiteY72" fmla="*/ 3419237 h 3516644"/>
                <a:gd name="connsiteX73" fmla="*/ 2290838 w 3318614"/>
                <a:gd name="connsiteY73" fmla="*/ 3497614 h 3516644"/>
                <a:gd name="connsiteX74" fmla="*/ 2195043 w 3318614"/>
                <a:gd name="connsiteY74" fmla="*/ 3410528 h 3516644"/>
                <a:gd name="connsiteX75" fmla="*/ 2325672 w 3318614"/>
                <a:gd name="connsiteY75" fmla="*/ 3184106 h 3516644"/>
                <a:gd name="connsiteX76" fmla="*/ 2290838 w 3318614"/>
                <a:gd name="connsiteY76" fmla="*/ 2931557 h 3516644"/>
                <a:gd name="connsiteX77" fmla="*/ 2142792 w 3318614"/>
                <a:gd name="connsiteY77" fmla="*/ 2914140 h 3516644"/>
                <a:gd name="connsiteX78" fmla="*/ 1942495 w 3318614"/>
                <a:gd name="connsiteY78" fmla="*/ 3079603 h 3516644"/>
                <a:gd name="connsiteX79" fmla="*/ 1994746 w 3318614"/>
                <a:gd name="connsiteY79" fmla="*/ 3279900 h 3516644"/>
                <a:gd name="connsiteX80" fmla="*/ 2090540 w 3318614"/>
                <a:gd name="connsiteY80" fmla="*/ 3393111 h 3516644"/>
                <a:gd name="connsiteX81" fmla="*/ 2064415 w 3318614"/>
                <a:gd name="connsiteY81" fmla="*/ 3506323 h 3516644"/>
                <a:gd name="connsiteX82" fmla="*/ 2046998 w 3318614"/>
                <a:gd name="connsiteY82" fmla="*/ 3358277 h 3516644"/>
                <a:gd name="connsiteX83" fmla="*/ 1933786 w 3318614"/>
                <a:gd name="connsiteY83" fmla="*/ 3192814 h 3516644"/>
                <a:gd name="connsiteX84" fmla="*/ 1881535 w 3318614"/>
                <a:gd name="connsiteY84" fmla="*/ 3175397 h 3516644"/>
                <a:gd name="connsiteX85" fmla="*/ 1716072 w 3318614"/>
                <a:gd name="connsiteY85" fmla="*/ 3410528 h 3516644"/>
                <a:gd name="connsiteX86" fmla="*/ 1672529 w 3318614"/>
                <a:gd name="connsiteY86" fmla="*/ 3506323 h 3516644"/>
                <a:gd name="connsiteX87" fmla="*/ 1724780 w 3318614"/>
                <a:gd name="connsiteY87" fmla="*/ 3271191 h 3516644"/>
                <a:gd name="connsiteX88" fmla="*/ 1750906 w 3318614"/>
                <a:gd name="connsiteY88" fmla="*/ 3192814 h 3516644"/>
                <a:gd name="connsiteX89" fmla="*/ 1533192 w 3318614"/>
                <a:gd name="connsiteY89" fmla="*/ 3262483 h 3516644"/>
                <a:gd name="connsiteX90" fmla="*/ 1428689 w 3318614"/>
                <a:gd name="connsiteY90" fmla="*/ 3279900 h 3516644"/>
                <a:gd name="connsiteX91" fmla="*/ 1602860 w 3318614"/>
                <a:gd name="connsiteY91" fmla="*/ 3201523 h 3516644"/>
                <a:gd name="connsiteX92" fmla="*/ 1724780 w 3318614"/>
                <a:gd name="connsiteY92" fmla="*/ 3175397 h 3516644"/>
                <a:gd name="connsiteX93" fmla="*/ 1994746 w 3318614"/>
                <a:gd name="connsiteY93" fmla="*/ 2948974 h 3516644"/>
                <a:gd name="connsiteX94" fmla="*/ 2055706 w 3318614"/>
                <a:gd name="connsiteY94" fmla="*/ 2818346 h 3516644"/>
                <a:gd name="connsiteX95" fmla="*/ 1916369 w 3318614"/>
                <a:gd name="connsiteY95" fmla="*/ 2739968 h 3516644"/>
                <a:gd name="connsiteX96" fmla="*/ 1698655 w 3318614"/>
                <a:gd name="connsiteY96" fmla="*/ 2835763 h 3516644"/>
                <a:gd name="connsiteX97" fmla="*/ 1611569 w 3318614"/>
                <a:gd name="connsiteY97" fmla="*/ 3009934 h 3516644"/>
                <a:gd name="connsiteX98" fmla="*/ 1689946 w 3318614"/>
                <a:gd name="connsiteY98" fmla="*/ 3070894 h 3516644"/>
                <a:gd name="connsiteX99" fmla="*/ 1568026 w 3318614"/>
                <a:gd name="connsiteY99" fmla="*/ 3070894 h 3516644"/>
                <a:gd name="connsiteX100" fmla="*/ 1655112 w 3318614"/>
                <a:gd name="connsiteY100" fmla="*/ 2827054 h 3516644"/>
                <a:gd name="connsiteX101" fmla="*/ 1437398 w 3318614"/>
                <a:gd name="connsiteY101" fmla="*/ 2809637 h 3516644"/>
                <a:gd name="connsiteX102" fmla="*/ 1306769 w 3318614"/>
                <a:gd name="connsiteY102" fmla="*/ 2748677 h 3516644"/>
                <a:gd name="connsiteX103" fmla="*/ 1385146 w 3318614"/>
                <a:gd name="connsiteY103" fmla="*/ 2705134 h 3516644"/>
                <a:gd name="connsiteX104" fmla="*/ 1437398 w 3318614"/>
                <a:gd name="connsiteY104" fmla="*/ 2774803 h 3516644"/>
                <a:gd name="connsiteX105" fmla="*/ 1611569 w 3318614"/>
                <a:gd name="connsiteY105" fmla="*/ 2783511 h 3516644"/>
                <a:gd name="connsiteX106" fmla="*/ 1794449 w 3318614"/>
                <a:gd name="connsiteY106" fmla="*/ 2731260 h 3516644"/>
                <a:gd name="connsiteX107" fmla="*/ 1968620 w 3318614"/>
                <a:gd name="connsiteY107" fmla="*/ 2600631 h 3516644"/>
                <a:gd name="connsiteX108" fmla="*/ 1898952 w 3318614"/>
                <a:gd name="connsiteY108" fmla="*/ 2287123 h 3516644"/>
                <a:gd name="connsiteX109" fmla="*/ 1446106 w 3318614"/>
                <a:gd name="connsiteY109" fmla="*/ 1677523 h 3516644"/>
                <a:gd name="connsiteX110" fmla="*/ 1074097 w 3318614"/>
                <a:gd name="connsiteY110" fmla="*/ 1193403 h 3516644"/>
                <a:gd name="connsiteX111" fmla="*/ 916192 w 3318614"/>
                <a:gd name="connsiteY111" fmla="*/ 1006319 h 3516644"/>
                <a:gd name="connsiteX112" fmla="*/ 644918 w 3318614"/>
                <a:gd name="connsiteY112" fmla="*/ 1041797 h 3516644"/>
                <a:gd name="connsiteX113" fmla="*/ 296575 w 3318614"/>
                <a:gd name="connsiteY113" fmla="*/ 1120174 h 3516644"/>
                <a:gd name="connsiteX114" fmla="*/ 483 w 3318614"/>
                <a:gd name="connsiteY114" fmla="*/ 1102757 h 3516644"/>
                <a:gd name="connsiteX115" fmla="*/ 235615 w 3318614"/>
                <a:gd name="connsiteY115" fmla="*/ 1094048 h 3516644"/>
                <a:gd name="connsiteX116" fmla="*/ 557832 w 3318614"/>
                <a:gd name="connsiteY116" fmla="*/ 1024380 h 3516644"/>
                <a:gd name="connsiteX117" fmla="*/ 688460 w 3318614"/>
                <a:gd name="connsiteY117" fmla="*/ 998254 h 3516644"/>
                <a:gd name="connsiteX118" fmla="*/ 392369 w 3318614"/>
                <a:gd name="connsiteY118" fmla="*/ 885043 h 3516644"/>
                <a:gd name="connsiteX119" fmla="*/ 244323 w 3318614"/>
                <a:gd name="connsiteY119" fmla="*/ 745706 h 3516644"/>
                <a:gd name="connsiteX120" fmla="*/ 165946 w 3318614"/>
                <a:gd name="connsiteY120" fmla="*/ 493157 h 3516644"/>
                <a:gd name="connsiteX121" fmla="*/ 279158 w 3318614"/>
                <a:gd name="connsiteY121" fmla="*/ 676037 h 3516644"/>
                <a:gd name="connsiteX122" fmla="*/ 374952 w 3318614"/>
                <a:gd name="connsiteY122" fmla="*/ 850208 h 3516644"/>
                <a:gd name="connsiteX123" fmla="*/ 679752 w 3318614"/>
                <a:gd name="connsiteY123" fmla="*/ 928586 h 3516644"/>
                <a:gd name="connsiteX124" fmla="*/ 766838 w 3318614"/>
                <a:gd name="connsiteY124" fmla="*/ 867626 h 3516644"/>
                <a:gd name="connsiteX125" fmla="*/ 618792 w 3318614"/>
                <a:gd name="connsiteY125" fmla="*/ 484448 h 3516644"/>
                <a:gd name="connsiteX126" fmla="*/ 507165 w 3318614"/>
                <a:gd name="connsiteY126" fmla="*/ 267390 h 3516644"/>
                <a:gd name="connsiteX127" fmla="*/ 538603 w 3318614"/>
                <a:gd name="connsiteY127" fmla="*/ 29221 h 3516644"/>
                <a:gd name="connsiteX128" fmla="*/ 609600 w 3318614"/>
                <a:gd name="connsiteY128" fmla="*/ 289830 h 3516644"/>
                <a:gd name="connsiteX129" fmla="*/ 878364 w 3318614"/>
                <a:gd name="connsiteY129" fmla="*/ 837332 h 3516644"/>
                <a:gd name="connsiteX130" fmla="*/ 839345 w 3318614"/>
                <a:gd name="connsiteY130" fmla="*/ 833 h 3516644"/>
                <a:gd name="connsiteX0" fmla="*/ 1225325 w 3318614"/>
                <a:gd name="connsiteY0" fmla="*/ 178923 h 3515811"/>
                <a:gd name="connsiteX1" fmla="*/ 1091879 w 3318614"/>
                <a:gd name="connsiteY1" fmla="*/ 955367 h 3515811"/>
                <a:gd name="connsiteX2" fmla="*/ 1779263 w 3318614"/>
                <a:gd name="connsiteY2" fmla="*/ 2023223 h 3515811"/>
                <a:gd name="connsiteX3" fmla="*/ 2064415 w 3318614"/>
                <a:gd name="connsiteY3" fmla="*/ 2303707 h 3515811"/>
                <a:gd name="connsiteX4" fmla="*/ 2290838 w 3318614"/>
                <a:gd name="connsiteY4" fmla="*/ 2225330 h 3515811"/>
                <a:gd name="connsiteX5" fmla="*/ 2473718 w 3318614"/>
                <a:gd name="connsiteY5" fmla="*/ 2068575 h 3515811"/>
                <a:gd name="connsiteX6" fmla="*/ 2508552 w 3318614"/>
                <a:gd name="connsiteY6" fmla="*/ 1746358 h 3515811"/>
                <a:gd name="connsiteX7" fmla="*/ 2543386 w 3318614"/>
                <a:gd name="connsiteY7" fmla="*/ 2007615 h 3515811"/>
                <a:gd name="connsiteX8" fmla="*/ 2508552 w 3318614"/>
                <a:gd name="connsiteY8" fmla="*/ 2112118 h 3515811"/>
                <a:gd name="connsiteX9" fmla="*/ 2752392 w 3318614"/>
                <a:gd name="connsiteY9" fmla="*/ 1937947 h 3515811"/>
                <a:gd name="connsiteX10" fmla="*/ 2839478 w 3318614"/>
                <a:gd name="connsiteY10" fmla="*/ 1868278 h 3515811"/>
                <a:gd name="connsiteX11" fmla="*/ 2717558 w 3318614"/>
                <a:gd name="connsiteY11" fmla="*/ 2042450 h 3515811"/>
                <a:gd name="connsiteX12" fmla="*/ 2665306 w 3318614"/>
                <a:gd name="connsiteY12" fmla="*/ 2085993 h 3515811"/>
                <a:gd name="connsiteX13" fmla="*/ 2848186 w 3318614"/>
                <a:gd name="connsiteY13" fmla="*/ 2016324 h 3515811"/>
                <a:gd name="connsiteX14" fmla="*/ 2874312 w 3318614"/>
                <a:gd name="connsiteY14" fmla="*/ 1998907 h 3515811"/>
                <a:gd name="connsiteX15" fmla="*/ 2769809 w 3318614"/>
                <a:gd name="connsiteY15" fmla="*/ 2085993 h 3515811"/>
                <a:gd name="connsiteX16" fmla="*/ 2595638 w 3318614"/>
                <a:gd name="connsiteY16" fmla="*/ 2112118 h 3515811"/>
                <a:gd name="connsiteX17" fmla="*/ 2404049 w 3318614"/>
                <a:gd name="connsiteY17" fmla="*/ 2242747 h 3515811"/>
                <a:gd name="connsiteX18" fmla="*/ 2421466 w 3318614"/>
                <a:gd name="connsiteY18" fmla="*/ 2416918 h 3515811"/>
                <a:gd name="connsiteX19" fmla="*/ 2552095 w 3318614"/>
                <a:gd name="connsiteY19" fmla="*/ 2460461 h 3515811"/>
                <a:gd name="connsiteX20" fmla="*/ 2726266 w 3318614"/>
                <a:gd name="connsiteY20" fmla="*/ 2390793 h 3515811"/>
                <a:gd name="connsiteX21" fmla="*/ 2856895 w 3318614"/>
                <a:gd name="connsiteY21" fmla="*/ 2382084 h 3515811"/>
                <a:gd name="connsiteX22" fmla="*/ 2891729 w 3318614"/>
                <a:gd name="connsiteY22" fmla="*/ 2268873 h 3515811"/>
                <a:gd name="connsiteX23" fmla="*/ 2883020 w 3318614"/>
                <a:gd name="connsiteY23" fmla="*/ 2103410 h 3515811"/>
                <a:gd name="connsiteX24" fmla="*/ 3048483 w 3318614"/>
                <a:gd name="connsiteY24" fmla="*/ 2025033 h 3515811"/>
                <a:gd name="connsiteX25" fmla="*/ 2926563 w 3318614"/>
                <a:gd name="connsiteY25" fmla="*/ 2112118 h 3515811"/>
                <a:gd name="connsiteX26" fmla="*/ 2917855 w 3318614"/>
                <a:gd name="connsiteY26" fmla="*/ 2199204 h 3515811"/>
                <a:gd name="connsiteX27" fmla="*/ 2935272 w 3318614"/>
                <a:gd name="connsiteY27" fmla="*/ 2347250 h 3515811"/>
                <a:gd name="connsiteX28" fmla="*/ 2943980 w 3318614"/>
                <a:gd name="connsiteY28" fmla="*/ 2390793 h 3515811"/>
                <a:gd name="connsiteX29" fmla="*/ 3046427 w 3318614"/>
                <a:gd name="connsiteY29" fmla="*/ 2324841 h 3515811"/>
                <a:gd name="connsiteX30" fmla="*/ 3074609 w 3318614"/>
                <a:gd name="connsiteY30" fmla="*/ 2164370 h 3515811"/>
                <a:gd name="connsiteX31" fmla="*/ 3092026 w 3318614"/>
                <a:gd name="connsiteY31" fmla="*/ 2373375 h 3515811"/>
                <a:gd name="connsiteX32" fmla="*/ 3013649 w 3318614"/>
                <a:gd name="connsiteY32" fmla="*/ 2451753 h 3515811"/>
                <a:gd name="connsiteX33" fmla="*/ 2752392 w 3318614"/>
                <a:gd name="connsiteY33" fmla="*/ 2416918 h 3515811"/>
                <a:gd name="connsiteX34" fmla="*/ 2560803 w 3318614"/>
                <a:gd name="connsiteY34" fmla="*/ 2573673 h 3515811"/>
                <a:gd name="connsiteX35" fmla="*/ 2595638 w 3318614"/>
                <a:gd name="connsiteY35" fmla="*/ 2695593 h 3515811"/>
                <a:gd name="connsiteX36" fmla="*/ 2743683 w 3318614"/>
                <a:gd name="connsiteY36" fmla="*/ 2782678 h 3515811"/>
                <a:gd name="connsiteX37" fmla="*/ 2856895 w 3318614"/>
                <a:gd name="connsiteY37" fmla="*/ 2756553 h 3515811"/>
                <a:gd name="connsiteX38" fmla="*/ 3022358 w 3318614"/>
                <a:gd name="connsiteY38" fmla="*/ 2617215 h 3515811"/>
                <a:gd name="connsiteX39" fmla="*/ 3118152 w 3318614"/>
                <a:gd name="connsiteY39" fmla="*/ 2538838 h 3515811"/>
                <a:gd name="connsiteX40" fmla="*/ 3205238 w 3318614"/>
                <a:gd name="connsiteY40" fmla="*/ 2599798 h 3515811"/>
                <a:gd name="connsiteX41" fmla="*/ 3109443 w 3318614"/>
                <a:gd name="connsiteY41" fmla="*/ 2591090 h 3515811"/>
                <a:gd name="connsiteX42" fmla="*/ 3004940 w 3318614"/>
                <a:gd name="connsiteY42" fmla="*/ 2730427 h 3515811"/>
                <a:gd name="connsiteX43" fmla="*/ 3187820 w 3318614"/>
                <a:gd name="connsiteY43" fmla="*/ 2730427 h 3515811"/>
                <a:gd name="connsiteX44" fmla="*/ 3318449 w 3318614"/>
                <a:gd name="connsiteY44" fmla="*/ 2782678 h 3515811"/>
                <a:gd name="connsiteX45" fmla="*/ 3161695 w 3318614"/>
                <a:gd name="connsiteY45" fmla="*/ 2765261 h 3515811"/>
                <a:gd name="connsiteX46" fmla="*/ 2909146 w 3318614"/>
                <a:gd name="connsiteY46" fmla="*/ 2826221 h 3515811"/>
                <a:gd name="connsiteX47" fmla="*/ 2952689 w 3318614"/>
                <a:gd name="connsiteY47" fmla="*/ 2826221 h 3515811"/>
                <a:gd name="connsiteX48" fmla="*/ 3085889 w 3318614"/>
                <a:gd name="connsiteY48" fmla="*/ 2971467 h 3515811"/>
                <a:gd name="connsiteX49" fmla="*/ 3013649 w 3318614"/>
                <a:gd name="connsiteY49" fmla="*/ 3131021 h 3515811"/>
                <a:gd name="connsiteX50" fmla="*/ 2999167 w 3318614"/>
                <a:gd name="connsiteY50" fmla="*/ 2993344 h 3515811"/>
                <a:gd name="connsiteX51" fmla="*/ 2813352 w 3318614"/>
                <a:gd name="connsiteY51" fmla="*/ 2817513 h 3515811"/>
                <a:gd name="connsiteX52" fmla="*/ 2726266 w 3318614"/>
                <a:gd name="connsiteY52" fmla="*/ 2808804 h 3515811"/>
                <a:gd name="connsiteX53" fmla="*/ 2848186 w 3318614"/>
                <a:gd name="connsiteY53" fmla="*/ 3009101 h 3515811"/>
                <a:gd name="connsiteX54" fmla="*/ 2943980 w 3318614"/>
                <a:gd name="connsiteY54" fmla="*/ 3096187 h 3515811"/>
                <a:gd name="connsiteX55" fmla="*/ 2978815 w 3318614"/>
                <a:gd name="connsiteY55" fmla="*/ 3052644 h 3515811"/>
                <a:gd name="connsiteX56" fmla="*/ 2961398 w 3318614"/>
                <a:gd name="connsiteY56" fmla="*/ 3157147 h 3515811"/>
                <a:gd name="connsiteX57" fmla="*/ 2769809 w 3318614"/>
                <a:gd name="connsiteY57" fmla="*/ 3070061 h 3515811"/>
                <a:gd name="connsiteX58" fmla="*/ 2656598 w 3318614"/>
                <a:gd name="connsiteY58" fmla="*/ 2843638 h 3515811"/>
                <a:gd name="connsiteX59" fmla="*/ 2491135 w 3318614"/>
                <a:gd name="connsiteY59" fmla="*/ 2800095 h 3515811"/>
                <a:gd name="connsiteX60" fmla="*/ 2386632 w 3318614"/>
                <a:gd name="connsiteY60" fmla="*/ 2887181 h 3515811"/>
                <a:gd name="connsiteX61" fmla="*/ 2412758 w 3318614"/>
                <a:gd name="connsiteY61" fmla="*/ 3070061 h 3515811"/>
                <a:gd name="connsiteX62" fmla="*/ 2525969 w 3318614"/>
                <a:gd name="connsiteY62" fmla="*/ 3218107 h 3515811"/>
                <a:gd name="connsiteX63" fmla="*/ 2900438 w 3318614"/>
                <a:gd name="connsiteY63" fmla="*/ 3427113 h 3515811"/>
                <a:gd name="connsiteX64" fmla="*/ 2543386 w 3318614"/>
                <a:gd name="connsiteY64" fmla="*/ 3287775 h 3515811"/>
                <a:gd name="connsiteX65" fmla="*/ 2499843 w 3318614"/>
                <a:gd name="connsiteY65" fmla="*/ 3374861 h 3515811"/>
                <a:gd name="connsiteX66" fmla="*/ 2534678 w 3318614"/>
                <a:gd name="connsiteY66" fmla="*/ 3479364 h 3515811"/>
                <a:gd name="connsiteX67" fmla="*/ 2639180 w 3318614"/>
                <a:gd name="connsiteY67" fmla="*/ 3514198 h 3515811"/>
                <a:gd name="connsiteX68" fmla="*/ 2482426 w 3318614"/>
                <a:gd name="connsiteY68" fmla="*/ 3488073 h 3515811"/>
                <a:gd name="connsiteX69" fmla="*/ 2473718 w 3318614"/>
                <a:gd name="connsiteY69" fmla="*/ 3305193 h 3515811"/>
                <a:gd name="connsiteX70" fmla="*/ 2386632 w 3318614"/>
                <a:gd name="connsiteY70" fmla="*/ 3131021 h 3515811"/>
                <a:gd name="connsiteX71" fmla="*/ 2316963 w 3318614"/>
                <a:gd name="connsiteY71" fmla="*/ 3296484 h 3515811"/>
                <a:gd name="connsiteX72" fmla="*/ 2238586 w 3318614"/>
                <a:gd name="connsiteY72" fmla="*/ 3418404 h 3515811"/>
                <a:gd name="connsiteX73" fmla="*/ 2290838 w 3318614"/>
                <a:gd name="connsiteY73" fmla="*/ 3496781 h 3515811"/>
                <a:gd name="connsiteX74" fmla="*/ 2195043 w 3318614"/>
                <a:gd name="connsiteY74" fmla="*/ 3409695 h 3515811"/>
                <a:gd name="connsiteX75" fmla="*/ 2325672 w 3318614"/>
                <a:gd name="connsiteY75" fmla="*/ 3183273 h 3515811"/>
                <a:gd name="connsiteX76" fmla="*/ 2290838 w 3318614"/>
                <a:gd name="connsiteY76" fmla="*/ 2930724 h 3515811"/>
                <a:gd name="connsiteX77" fmla="*/ 2142792 w 3318614"/>
                <a:gd name="connsiteY77" fmla="*/ 2913307 h 3515811"/>
                <a:gd name="connsiteX78" fmla="*/ 1942495 w 3318614"/>
                <a:gd name="connsiteY78" fmla="*/ 3078770 h 3515811"/>
                <a:gd name="connsiteX79" fmla="*/ 1994746 w 3318614"/>
                <a:gd name="connsiteY79" fmla="*/ 3279067 h 3515811"/>
                <a:gd name="connsiteX80" fmla="*/ 2090540 w 3318614"/>
                <a:gd name="connsiteY80" fmla="*/ 3392278 h 3515811"/>
                <a:gd name="connsiteX81" fmla="*/ 2064415 w 3318614"/>
                <a:gd name="connsiteY81" fmla="*/ 3505490 h 3515811"/>
                <a:gd name="connsiteX82" fmla="*/ 2046998 w 3318614"/>
                <a:gd name="connsiteY82" fmla="*/ 3357444 h 3515811"/>
                <a:gd name="connsiteX83" fmla="*/ 1933786 w 3318614"/>
                <a:gd name="connsiteY83" fmla="*/ 3191981 h 3515811"/>
                <a:gd name="connsiteX84" fmla="*/ 1881535 w 3318614"/>
                <a:gd name="connsiteY84" fmla="*/ 3174564 h 3515811"/>
                <a:gd name="connsiteX85" fmla="*/ 1716072 w 3318614"/>
                <a:gd name="connsiteY85" fmla="*/ 3409695 h 3515811"/>
                <a:gd name="connsiteX86" fmla="*/ 1672529 w 3318614"/>
                <a:gd name="connsiteY86" fmla="*/ 3505490 h 3515811"/>
                <a:gd name="connsiteX87" fmla="*/ 1724780 w 3318614"/>
                <a:gd name="connsiteY87" fmla="*/ 3270358 h 3515811"/>
                <a:gd name="connsiteX88" fmla="*/ 1750906 w 3318614"/>
                <a:gd name="connsiteY88" fmla="*/ 3191981 h 3515811"/>
                <a:gd name="connsiteX89" fmla="*/ 1533192 w 3318614"/>
                <a:gd name="connsiteY89" fmla="*/ 3261650 h 3515811"/>
                <a:gd name="connsiteX90" fmla="*/ 1428689 w 3318614"/>
                <a:gd name="connsiteY90" fmla="*/ 3279067 h 3515811"/>
                <a:gd name="connsiteX91" fmla="*/ 1602860 w 3318614"/>
                <a:gd name="connsiteY91" fmla="*/ 3200690 h 3515811"/>
                <a:gd name="connsiteX92" fmla="*/ 1724780 w 3318614"/>
                <a:gd name="connsiteY92" fmla="*/ 3174564 h 3515811"/>
                <a:gd name="connsiteX93" fmla="*/ 1994746 w 3318614"/>
                <a:gd name="connsiteY93" fmla="*/ 2948141 h 3515811"/>
                <a:gd name="connsiteX94" fmla="*/ 2055706 w 3318614"/>
                <a:gd name="connsiteY94" fmla="*/ 2817513 h 3515811"/>
                <a:gd name="connsiteX95" fmla="*/ 1916369 w 3318614"/>
                <a:gd name="connsiteY95" fmla="*/ 2739135 h 3515811"/>
                <a:gd name="connsiteX96" fmla="*/ 1698655 w 3318614"/>
                <a:gd name="connsiteY96" fmla="*/ 2834930 h 3515811"/>
                <a:gd name="connsiteX97" fmla="*/ 1611569 w 3318614"/>
                <a:gd name="connsiteY97" fmla="*/ 3009101 h 3515811"/>
                <a:gd name="connsiteX98" fmla="*/ 1689946 w 3318614"/>
                <a:gd name="connsiteY98" fmla="*/ 3070061 h 3515811"/>
                <a:gd name="connsiteX99" fmla="*/ 1568026 w 3318614"/>
                <a:gd name="connsiteY99" fmla="*/ 3070061 h 3515811"/>
                <a:gd name="connsiteX100" fmla="*/ 1655112 w 3318614"/>
                <a:gd name="connsiteY100" fmla="*/ 2826221 h 3515811"/>
                <a:gd name="connsiteX101" fmla="*/ 1437398 w 3318614"/>
                <a:gd name="connsiteY101" fmla="*/ 2808804 h 3515811"/>
                <a:gd name="connsiteX102" fmla="*/ 1306769 w 3318614"/>
                <a:gd name="connsiteY102" fmla="*/ 2747844 h 3515811"/>
                <a:gd name="connsiteX103" fmla="*/ 1385146 w 3318614"/>
                <a:gd name="connsiteY103" fmla="*/ 2704301 h 3515811"/>
                <a:gd name="connsiteX104" fmla="*/ 1437398 w 3318614"/>
                <a:gd name="connsiteY104" fmla="*/ 2773970 h 3515811"/>
                <a:gd name="connsiteX105" fmla="*/ 1611569 w 3318614"/>
                <a:gd name="connsiteY105" fmla="*/ 2782678 h 3515811"/>
                <a:gd name="connsiteX106" fmla="*/ 1794449 w 3318614"/>
                <a:gd name="connsiteY106" fmla="*/ 2730427 h 3515811"/>
                <a:gd name="connsiteX107" fmla="*/ 1968620 w 3318614"/>
                <a:gd name="connsiteY107" fmla="*/ 2599798 h 3515811"/>
                <a:gd name="connsiteX108" fmla="*/ 1898952 w 3318614"/>
                <a:gd name="connsiteY108" fmla="*/ 2286290 h 3515811"/>
                <a:gd name="connsiteX109" fmla="*/ 1446106 w 3318614"/>
                <a:gd name="connsiteY109" fmla="*/ 1676690 h 3515811"/>
                <a:gd name="connsiteX110" fmla="*/ 1074097 w 3318614"/>
                <a:gd name="connsiteY110" fmla="*/ 1192570 h 3515811"/>
                <a:gd name="connsiteX111" fmla="*/ 916192 w 3318614"/>
                <a:gd name="connsiteY111" fmla="*/ 1005486 h 3515811"/>
                <a:gd name="connsiteX112" fmla="*/ 644918 w 3318614"/>
                <a:gd name="connsiteY112" fmla="*/ 1040964 h 3515811"/>
                <a:gd name="connsiteX113" fmla="*/ 296575 w 3318614"/>
                <a:gd name="connsiteY113" fmla="*/ 1119341 h 3515811"/>
                <a:gd name="connsiteX114" fmla="*/ 483 w 3318614"/>
                <a:gd name="connsiteY114" fmla="*/ 1101924 h 3515811"/>
                <a:gd name="connsiteX115" fmla="*/ 235615 w 3318614"/>
                <a:gd name="connsiteY115" fmla="*/ 1093215 h 3515811"/>
                <a:gd name="connsiteX116" fmla="*/ 557832 w 3318614"/>
                <a:gd name="connsiteY116" fmla="*/ 1023547 h 3515811"/>
                <a:gd name="connsiteX117" fmla="*/ 688460 w 3318614"/>
                <a:gd name="connsiteY117" fmla="*/ 997421 h 3515811"/>
                <a:gd name="connsiteX118" fmla="*/ 392369 w 3318614"/>
                <a:gd name="connsiteY118" fmla="*/ 884210 h 3515811"/>
                <a:gd name="connsiteX119" fmla="*/ 244323 w 3318614"/>
                <a:gd name="connsiteY119" fmla="*/ 744873 h 3515811"/>
                <a:gd name="connsiteX120" fmla="*/ 165946 w 3318614"/>
                <a:gd name="connsiteY120" fmla="*/ 492324 h 3515811"/>
                <a:gd name="connsiteX121" fmla="*/ 279158 w 3318614"/>
                <a:gd name="connsiteY121" fmla="*/ 675204 h 3515811"/>
                <a:gd name="connsiteX122" fmla="*/ 374952 w 3318614"/>
                <a:gd name="connsiteY122" fmla="*/ 849375 h 3515811"/>
                <a:gd name="connsiteX123" fmla="*/ 679752 w 3318614"/>
                <a:gd name="connsiteY123" fmla="*/ 927753 h 3515811"/>
                <a:gd name="connsiteX124" fmla="*/ 766838 w 3318614"/>
                <a:gd name="connsiteY124" fmla="*/ 866793 h 3515811"/>
                <a:gd name="connsiteX125" fmla="*/ 618792 w 3318614"/>
                <a:gd name="connsiteY125" fmla="*/ 483615 h 3515811"/>
                <a:gd name="connsiteX126" fmla="*/ 507165 w 3318614"/>
                <a:gd name="connsiteY126" fmla="*/ 266557 h 3515811"/>
                <a:gd name="connsiteX127" fmla="*/ 538603 w 3318614"/>
                <a:gd name="connsiteY127" fmla="*/ 28388 h 3515811"/>
                <a:gd name="connsiteX128" fmla="*/ 609600 w 3318614"/>
                <a:gd name="connsiteY128" fmla="*/ 288997 h 3515811"/>
                <a:gd name="connsiteX129" fmla="*/ 878364 w 3318614"/>
                <a:gd name="connsiteY129" fmla="*/ 836499 h 3515811"/>
                <a:gd name="connsiteX130" fmla="*/ 863785 w 3318614"/>
                <a:gd name="connsiteY130" fmla="*/ 298030 h 3515811"/>
                <a:gd name="connsiteX131" fmla="*/ 839345 w 3318614"/>
                <a:gd name="connsiteY131" fmla="*/ 0 h 3515811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863785 w 3318614"/>
                <a:gd name="connsiteY130" fmla="*/ 270713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786330 w 3318614"/>
                <a:gd name="connsiteY130" fmla="*/ 208587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13152 w 3318614"/>
                <a:gd name="connsiteY2" fmla="*/ 834549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159551 w 3318614"/>
                <a:gd name="connsiteY2" fmla="*/ 411013 h 3488494"/>
                <a:gd name="connsiteX3" fmla="*/ 1013152 w 3318614"/>
                <a:gd name="connsiteY3" fmla="*/ 834549 h 3488494"/>
                <a:gd name="connsiteX4" fmla="*/ 1779263 w 3318614"/>
                <a:gd name="connsiteY4" fmla="*/ 1995906 h 3488494"/>
                <a:gd name="connsiteX5" fmla="*/ 2064415 w 3318614"/>
                <a:gd name="connsiteY5" fmla="*/ 2276390 h 3488494"/>
                <a:gd name="connsiteX6" fmla="*/ 2290838 w 3318614"/>
                <a:gd name="connsiteY6" fmla="*/ 2198013 h 3488494"/>
                <a:gd name="connsiteX7" fmla="*/ 2473718 w 3318614"/>
                <a:gd name="connsiteY7" fmla="*/ 2041258 h 3488494"/>
                <a:gd name="connsiteX8" fmla="*/ 2508552 w 3318614"/>
                <a:gd name="connsiteY8" fmla="*/ 1719041 h 3488494"/>
                <a:gd name="connsiteX9" fmla="*/ 2543386 w 3318614"/>
                <a:gd name="connsiteY9" fmla="*/ 1980298 h 3488494"/>
                <a:gd name="connsiteX10" fmla="*/ 2508552 w 3318614"/>
                <a:gd name="connsiteY10" fmla="*/ 2084801 h 3488494"/>
                <a:gd name="connsiteX11" fmla="*/ 2752392 w 3318614"/>
                <a:gd name="connsiteY11" fmla="*/ 1910630 h 3488494"/>
                <a:gd name="connsiteX12" fmla="*/ 2839478 w 3318614"/>
                <a:gd name="connsiteY12" fmla="*/ 1840961 h 3488494"/>
                <a:gd name="connsiteX13" fmla="*/ 2717558 w 3318614"/>
                <a:gd name="connsiteY13" fmla="*/ 2015133 h 3488494"/>
                <a:gd name="connsiteX14" fmla="*/ 2665306 w 3318614"/>
                <a:gd name="connsiteY14" fmla="*/ 2058676 h 3488494"/>
                <a:gd name="connsiteX15" fmla="*/ 2848186 w 3318614"/>
                <a:gd name="connsiteY15" fmla="*/ 1989007 h 3488494"/>
                <a:gd name="connsiteX16" fmla="*/ 2874312 w 3318614"/>
                <a:gd name="connsiteY16" fmla="*/ 1971590 h 3488494"/>
                <a:gd name="connsiteX17" fmla="*/ 2769809 w 3318614"/>
                <a:gd name="connsiteY17" fmla="*/ 2058676 h 3488494"/>
                <a:gd name="connsiteX18" fmla="*/ 2595638 w 3318614"/>
                <a:gd name="connsiteY18" fmla="*/ 2084801 h 3488494"/>
                <a:gd name="connsiteX19" fmla="*/ 2404049 w 3318614"/>
                <a:gd name="connsiteY19" fmla="*/ 2215430 h 3488494"/>
                <a:gd name="connsiteX20" fmla="*/ 2421466 w 3318614"/>
                <a:gd name="connsiteY20" fmla="*/ 2389601 h 3488494"/>
                <a:gd name="connsiteX21" fmla="*/ 2552095 w 3318614"/>
                <a:gd name="connsiteY21" fmla="*/ 2433144 h 3488494"/>
                <a:gd name="connsiteX22" fmla="*/ 2726266 w 3318614"/>
                <a:gd name="connsiteY22" fmla="*/ 2363476 h 3488494"/>
                <a:gd name="connsiteX23" fmla="*/ 2856895 w 3318614"/>
                <a:gd name="connsiteY23" fmla="*/ 2354767 h 3488494"/>
                <a:gd name="connsiteX24" fmla="*/ 2891729 w 3318614"/>
                <a:gd name="connsiteY24" fmla="*/ 2241556 h 3488494"/>
                <a:gd name="connsiteX25" fmla="*/ 2883020 w 3318614"/>
                <a:gd name="connsiteY25" fmla="*/ 2076093 h 3488494"/>
                <a:gd name="connsiteX26" fmla="*/ 3048483 w 3318614"/>
                <a:gd name="connsiteY26" fmla="*/ 1997716 h 3488494"/>
                <a:gd name="connsiteX27" fmla="*/ 2926563 w 3318614"/>
                <a:gd name="connsiteY27" fmla="*/ 2084801 h 3488494"/>
                <a:gd name="connsiteX28" fmla="*/ 2917855 w 3318614"/>
                <a:gd name="connsiteY28" fmla="*/ 2171887 h 3488494"/>
                <a:gd name="connsiteX29" fmla="*/ 2935272 w 3318614"/>
                <a:gd name="connsiteY29" fmla="*/ 2319933 h 3488494"/>
                <a:gd name="connsiteX30" fmla="*/ 2943980 w 3318614"/>
                <a:gd name="connsiteY30" fmla="*/ 2363476 h 3488494"/>
                <a:gd name="connsiteX31" fmla="*/ 3046427 w 3318614"/>
                <a:gd name="connsiteY31" fmla="*/ 2297524 h 3488494"/>
                <a:gd name="connsiteX32" fmla="*/ 3074609 w 3318614"/>
                <a:gd name="connsiteY32" fmla="*/ 2137053 h 3488494"/>
                <a:gd name="connsiteX33" fmla="*/ 3092026 w 3318614"/>
                <a:gd name="connsiteY33" fmla="*/ 2346058 h 3488494"/>
                <a:gd name="connsiteX34" fmla="*/ 3013649 w 3318614"/>
                <a:gd name="connsiteY34" fmla="*/ 2424436 h 3488494"/>
                <a:gd name="connsiteX35" fmla="*/ 2752392 w 3318614"/>
                <a:gd name="connsiteY35" fmla="*/ 2389601 h 3488494"/>
                <a:gd name="connsiteX36" fmla="*/ 2560803 w 3318614"/>
                <a:gd name="connsiteY36" fmla="*/ 2546356 h 3488494"/>
                <a:gd name="connsiteX37" fmla="*/ 2595638 w 3318614"/>
                <a:gd name="connsiteY37" fmla="*/ 2668276 h 3488494"/>
                <a:gd name="connsiteX38" fmla="*/ 2743683 w 3318614"/>
                <a:gd name="connsiteY38" fmla="*/ 2755361 h 3488494"/>
                <a:gd name="connsiteX39" fmla="*/ 2856895 w 3318614"/>
                <a:gd name="connsiteY39" fmla="*/ 2729236 h 3488494"/>
                <a:gd name="connsiteX40" fmla="*/ 3022358 w 3318614"/>
                <a:gd name="connsiteY40" fmla="*/ 2589898 h 3488494"/>
                <a:gd name="connsiteX41" fmla="*/ 3118152 w 3318614"/>
                <a:gd name="connsiteY41" fmla="*/ 2511521 h 3488494"/>
                <a:gd name="connsiteX42" fmla="*/ 3205238 w 3318614"/>
                <a:gd name="connsiteY42" fmla="*/ 2572481 h 3488494"/>
                <a:gd name="connsiteX43" fmla="*/ 3109443 w 3318614"/>
                <a:gd name="connsiteY43" fmla="*/ 2563773 h 3488494"/>
                <a:gd name="connsiteX44" fmla="*/ 3004940 w 3318614"/>
                <a:gd name="connsiteY44" fmla="*/ 2703110 h 3488494"/>
                <a:gd name="connsiteX45" fmla="*/ 3187820 w 3318614"/>
                <a:gd name="connsiteY45" fmla="*/ 2703110 h 3488494"/>
                <a:gd name="connsiteX46" fmla="*/ 3318449 w 3318614"/>
                <a:gd name="connsiteY46" fmla="*/ 2755361 h 3488494"/>
                <a:gd name="connsiteX47" fmla="*/ 3161695 w 3318614"/>
                <a:gd name="connsiteY47" fmla="*/ 2737944 h 3488494"/>
                <a:gd name="connsiteX48" fmla="*/ 2909146 w 3318614"/>
                <a:gd name="connsiteY48" fmla="*/ 2798904 h 3488494"/>
                <a:gd name="connsiteX49" fmla="*/ 2952689 w 3318614"/>
                <a:gd name="connsiteY49" fmla="*/ 2798904 h 3488494"/>
                <a:gd name="connsiteX50" fmla="*/ 3085889 w 3318614"/>
                <a:gd name="connsiteY50" fmla="*/ 2944150 h 3488494"/>
                <a:gd name="connsiteX51" fmla="*/ 3013649 w 3318614"/>
                <a:gd name="connsiteY51" fmla="*/ 3103704 h 3488494"/>
                <a:gd name="connsiteX52" fmla="*/ 2999167 w 3318614"/>
                <a:gd name="connsiteY52" fmla="*/ 2966027 h 3488494"/>
                <a:gd name="connsiteX53" fmla="*/ 2813352 w 3318614"/>
                <a:gd name="connsiteY53" fmla="*/ 2790196 h 3488494"/>
                <a:gd name="connsiteX54" fmla="*/ 2726266 w 3318614"/>
                <a:gd name="connsiteY54" fmla="*/ 2781487 h 3488494"/>
                <a:gd name="connsiteX55" fmla="*/ 2848186 w 3318614"/>
                <a:gd name="connsiteY55" fmla="*/ 2981784 h 3488494"/>
                <a:gd name="connsiteX56" fmla="*/ 2943980 w 3318614"/>
                <a:gd name="connsiteY56" fmla="*/ 3068870 h 3488494"/>
                <a:gd name="connsiteX57" fmla="*/ 2978815 w 3318614"/>
                <a:gd name="connsiteY57" fmla="*/ 3025327 h 3488494"/>
                <a:gd name="connsiteX58" fmla="*/ 2961398 w 3318614"/>
                <a:gd name="connsiteY58" fmla="*/ 3129830 h 3488494"/>
                <a:gd name="connsiteX59" fmla="*/ 2769809 w 3318614"/>
                <a:gd name="connsiteY59" fmla="*/ 3042744 h 3488494"/>
                <a:gd name="connsiteX60" fmla="*/ 2656598 w 3318614"/>
                <a:gd name="connsiteY60" fmla="*/ 2816321 h 3488494"/>
                <a:gd name="connsiteX61" fmla="*/ 2491135 w 3318614"/>
                <a:gd name="connsiteY61" fmla="*/ 2772778 h 3488494"/>
                <a:gd name="connsiteX62" fmla="*/ 2386632 w 3318614"/>
                <a:gd name="connsiteY62" fmla="*/ 2859864 h 3488494"/>
                <a:gd name="connsiteX63" fmla="*/ 2412758 w 3318614"/>
                <a:gd name="connsiteY63" fmla="*/ 3042744 h 3488494"/>
                <a:gd name="connsiteX64" fmla="*/ 2525969 w 3318614"/>
                <a:gd name="connsiteY64" fmla="*/ 3190790 h 3488494"/>
                <a:gd name="connsiteX65" fmla="*/ 2900438 w 3318614"/>
                <a:gd name="connsiteY65" fmla="*/ 3399796 h 3488494"/>
                <a:gd name="connsiteX66" fmla="*/ 2543386 w 3318614"/>
                <a:gd name="connsiteY66" fmla="*/ 3260458 h 3488494"/>
                <a:gd name="connsiteX67" fmla="*/ 2499843 w 3318614"/>
                <a:gd name="connsiteY67" fmla="*/ 3347544 h 3488494"/>
                <a:gd name="connsiteX68" fmla="*/ 2534678 w 3318614"/>
                <a:gd name="connsiteY68" fmla="*/ 3452047 h 3488494"/>
                <a:gd name="connsiteX69" fmla="*/ 2639180 w 3318614"/>
                <a:gd name="connsiteY69" fmla="*/ 3486881 h 3488494"/>
                <a:gd name="connsiteX70" fmla="*/ 2482426 w 3318614"/>
                <a:gd name="connsiteY70" fmla="*/ 3460756 h 3488494"/>
                <a:gd name="connsiteX71" fmla="*/ 2473718 w 3318614"/>
                <a:gd name="connsiteY71" fmla="*/ 3277876 h 3488494"/>
                <a:gd name="connsiteX72" fmla="*/ 2386632 w 3318614"/>
                <a:gd name="connsiteY72" fmla="*/ 3103704 h 3488494"/>
                <a:gd name="connsiteX73" fmla="*/ 2316963 w 3318614"/>
                <a:gd name="connsiteY73" fmla="*/ 3269167 h 3488494"/>
                <a:gd name="connsiteX74" fmla="*/ 2238586 w 3318614"/>
                <a:gd name="connsiteY74" fmla="*/ 3391087 h 3488494"/>
                <a:gd name="connsiteX75" fmla="*/ 2290838 w 3318614"/>
                <a:gd name="connsiteY75" fmla="*/ 3469464 h 3488494"/>
                <a:gd name="connsiteX76" fmla="*/ 2195043 w 3318614"/>
                <a:gd name="connsiteY76" fmla="*/ 3382378 h 3488494"/>
                <a:gd name="connsiteX77" fmla="*/ 2325672 w 3318614"/>
                <a:gd name="connsiteY77" fmla="*/ 3155956 h 3488494"/>
                <a:gd name="connsiteX78" fmla="*/ 2290838 w 3318614"/>
                <a:gd name="connsiteY78" fmla="*/ 2903407 h 3488494"/>
                <a:gd name="connsiteX79" fmla="*/ 2142792 w 3318614"/>
                <a:gd name="connsiteY79" fmla="*/ 2885990 h 3488494"/>
                <a:gd name="connsiteX80" fmla="*/ 1942495 w 3318614"/>
                <a:gd name="connsiteY80" fmla="*/ 3051453 h 3488494"/>
                <a:gd name="connsiteX81" fmla="*/ 1994746 w 3318614"/>
                <a:gd name="connsiteY81" fmla="*/ 3251750 h 3488494"/>
                <a:gd name="connsiteX82" fmla="*/ 2090540 w 3318614"/>
                <a:gd name="connsiteY82" fmla="*/ 3364961 h 3488494"/>
                <a:gd name="connsiteX83" fmla="*/ 2064415 w 3318614"/>
                <a:gd name="connsiteY83" fmla="*/ 3478173 h 3488494"/>
                <a:gd name="connsiteX84" fmla="*/ 2046998 w 3318614"/>
                <a:gd name="connsiteY84" fmla="*/ 3330127 h 3488494"/>
                <a:gd name="connsiteX85" fmla="*/ 1933786 w 3318614"/>
                <a:gd name="connsiteY85" fmla="*/ 3164664 h 3488494"/>
                <a:gd name="connsiteX86" fmla="*/ 1881535 w 3318614"/>
                <a:gd name="connsiteY86" fmla="*/ 3147247 h 3488494"/>
                <a:gd name="connsiteX87" fmla="*/ 1716072 w 3318614"/>
                <a:gd name="connsiteY87" fmla="*/ 3382378 h 3488494"/>
                <a:gd name="connsiteX88" fmla="*/ 1672529 w 3318614"/>
                <a:gd name="connsiteY88" fmla="*/ 3478173 h 3488494"/>
                <a:gd name="connsiteX89" fmla="*/ 1724780 w 3318614"/>
                <a:gd name="connsiteY89" fmla="*/ 3243041 h 3488494"/>
                <a:gd name="connsiteX90" fmla="*/ 1750906 w 3318614"/>
                <a:gd name="connsiteY90" fmla="*/ 3164664 h 3488494"/>
                <a:gd name="connsiteX91" fmla="*/ 1533192 w 3318614"/>
                <a:gd name="connsiteY91" fmla="*/ 3234333 h 3488494"/>
                <a:gd name="connsiteX92" fmla="*/ 1428689 w 3318614"/>
                <a:gd name="connsiteY92" fmla="*/ 3251750 h 3488494"/>
                <a:gd name="connsiteX93" fmla="*/ 1602860 w 3318614"/>
                <a:gd name="connsiteY93" fmla="*/ 3173373 h 3488494"/>
                <a:gd name="connsiteX94" fmla="*/ 1724780 w 3318614"/>
                <a:gd name="connsiteY94" fmla="*/ 3147247 h 3488494"/>
                <a:gd name="connsiteX95" fmla="*/ 1994746 w 3318614"/>
                <a:gd name="connsiteY95" fmla="*/ 2920824 h 3488494"/>
                <a:gd name="connsiteX96" fmla="*/ 2055706 w 3318614"/>
                <a:gd name="connsiteY96" fmla="*/ 2790196 h 3488494"/>
                <a:gd name="connsiteX97" fmla="*/ 1916369 w 3318614"/>
                <a:gd name="connsiteY97" fmla="*/ 2711818 h 3488494"/>
                <a:gd name="connsiteX98" fmla="*/ 1698655 w 3318614"/>
                <a:gd name="connsiteY98" fmla="*/ 2807613 h 3488494"/>
                <a:gd name="connsiteX99" fmla="*/ 1611569 w 3318614"/>
                <a:gd name="connsiteY99" fmla="*/ 2981784 h 3488494"/>
                <a:gd name="connsiteX100" fmla="*/ 1689946 w 3318614"/>
                <a:gd name="connsiteY100" fmla="*/ 3042744 h 3488494"/>
                <a:gd name="connsiteX101" fmla="*/ 1568026 w 3318614"/>
                <a:gd name="connsiteY101" fmla="*/ 3042744 h 3488494"/>
                <a:gd name="connsiteX102" fmla="*/ 1655112 w 3318614"/>
                <a:gd name="connsiteY102" fmla="*/ 2798904 h 3488494"/>
                <a:gd name="connsiteX103" fmla="*/ 1437398 w 3318614"/>
                <a:gd name="connsiteY103" fmla="*/ 2781487 h 3488494"/>
                <a:gd name="connsiteX104" fmla="*/ 1306769 w 3318614"/>
                <a:gd name="connsiteY104" fmla="*/ 2720527 h 3488494"/>
                <a:gd name="connsiteX105" fmla="*/ 1385146 w 3318614"/>
                <a:gd name="connsiteY105" fmla="*/ 2676984 h 3488494"/>
                <a:gd name="connsiteX106" fmla="*/ 1437398 w 3318614"/>
                <a:gd name="connsiteY106" fmla="*/ 2746653 h 3488494"/>
                <a:gd name="connsiteX107" fmla="*/ 1611569 w 3318614"/>
                <a:gd name="connsiteY107" fmla="*/ 2755361 h 3488494"/>
                <a:gd name="connsiteX108" fmla="*/ 1794449 w 3318614"/>
                <a:gd name="connsiteY108" fmla="*/ 2703110 h 3488494"/>
                <a:gd name="connsiteX109" fmla="*/ 1968620 w 3318614"/>
                <a:gd name="connsiteY109" fmla="*/ 2572481 h 3488494"/>
                <a:gd name="connsiteX110" fmla="*/ 1898952 w 3318614"/>
                <a:gd name="connsiteY110" fmla="*/ 2258973 h 3488494"/>
                <a:gd name="connsiteX111" fmla="*/ 1446106 w 3318614"/>
                <a:gd name="connsiteY111" fmla="*/ 1649373 h 3488494"/>
                <a:gd name="connsiteX112" fmla="*/ 1074097 w 3318614"/>
                <a:gd name="connsiteY112" fmla="*/ 1165253 h 3488494"/>
                <a:gd name="connsiteX113" fmla="*/ 916192 w 3318614"/>
                <a:gd name="connsiteY113" fmla="*/ 978169 h 3488494"/>
                <a:gd name="connsiteX114" fmla="*/ 644918 w 3318614"/>
                <a:gd name="connsiteY114" fmla="*/ 1013647 h 3488494"/>
                <a:gd name="connsiteX115" fmla="*/ 296575 w 3318614"/>
                <a:gd name="connsiteY115" fmla="*/ 1092024 h 3488494"/>
                <a:gd name="connsiteX116" fmla="*/ 483 w 3318614"/>
                <a:gd name="connsiteY116" fmla="*/ 1074607 h 3488494"/>
                <a:gd name="connsiteX117" fmla="*/ 235615 w 3318614"/>
                <a:gd name="connsiteY117" fmla="*/ 1065898 h 3488494"/>
                <a:gd name="connsiteX118" fmla="*/ 557832 w 3318614"/>
                <a:gd name="connsiteY118" fmla="*/ 996230 h 3488494"/>
                <a:gd name="connsiteX119" fmla="*/ 688460 w 3318614"/>
                <a:gd name="connsiteY119" fmla="*/ 970104 h 3488494"/>
                <a:gd name="connsiteX120" fmla="*/ 392369 w 3318614"/>
                <a:gd name="connsiteY120" fmla="*/ 856893 h 3488494"/>
                <a:gd name="connsiteX121" fmla="*/ 244323 w 3318614"/>
                <a:gd name="connsiteY121" fmla="*/ 717556 h 3488494"/>
                <a:gd name="connsiteX122" fmla="*/ 165946 w 3318614"/>
                <a:gd name="connsiteY122" fmla="*/ 465007 h 3488494"/>
                <a:gd name="connsiteX123" fmla="*/ 279158 w 3318614"/>
                <a:gd name="connsiteY123" fmla="*/ 647887 h 3488494"/>
                <a:gd name="connsiteX124" fmla="*/ 374952 w 3318614"/>
                <a:gd name="connsiteY124" fmla="*/ 822058 h 3488494"/>
                <a:gd name="connsiteX125" fmla="*/ 679752 w 3318614"/>
                <a:gd name="connsiteY125" fmla="*/ 900436 h 3488494"/>
                <a:gd name="connsiteX126" fmla="*/ 766838 w 3318614"/>
                <a:gd name="connsiteY126" fmla="*/ 839476 h 3488494"/>
                <a:gd name="connsiteX127" fmla="*/ 618792 w 3318614"/>
                <a:gd name="connsiteY127" fmla="*/ 456298 h 3488494"/>
                <a:gd name="connsiteX128" fmla="*/ 507165 w 3318614"/>
                <a:gd name="connsiteY128" fmla="*/ 239240 h 3488494"/>
                <a:gd name="connsiteX129" fmla="*/ 538603 w 3318614"/>
                <a:gd name="connsiteY129" fmla="*/ 1071 h 3488494"/>
                <a:gd name="connsiteX130" fmla="*/ 609600 w 3318614"/>
                <a:gd name="connsiteY130" fmla="*/ 261680 h 3488494"/>
                <a:gd name="connsiteX131" fmla="*/ 878364 w 3318614"/>
                <a:gd name="connsiteY131" fmla="*/ 809182 h 3488494"/>
                <a:gd name="connsiteX132" fmla="*/ 786330 w 3318614"/>
                <a:gd name="connsiteY132" fmla="*/ 208587 h 3488494"/>
                <a:gd name="connsiteX133" fmla="*/ 932813 w 3318614"/>
                <a:gd name="connsiteY133" fmla="*/ 12405 h 3488494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59551 w 3318614"/>
                <a:gd name="connsiteY2" fmla="*/ 47529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942214 w 3318614"/>
                <a:gd name="connsiteY0" fmla="*/ 614286 h 3540840"/>
                <a:gd name="connsiteX1" fmla="*/ 1317819 w 3318614"/>
                <a:gd name="connsiteY1" fmla="*/ 14575 h 3540840"/>
                <a:gd name="connsiteX2" fmla="*/ 1198621 w 3318614"/>
                <a:gd name="connsiteY2" fmla="*/ 413429 h 3540840"/>
                <a:gd name="connsiteX3" fmla="*/ 1013152 w 3318614"/>
                <a:gd name="connsiteY3" fmla="*/ 886895 h 3540840"/>
                <a:gd name="connsiteX4" fmla="*/ 1779263 w 3318614"/>
                <a:gd name="connsiteY4" fmla="*/ 2048252 h 3540840"/>
                <a:gd name="connsiteX5" fmla="*/ 2064415 w 3318614"/>
                <a:gd name="connsiteY5" fmla="*/ 2328736 h 3540840"/>
                <a:gd name="connsiteX6" fmla="*/ 2290838 w 3318614"/>
                <a:gd name="connsiteY6" fmla="*/ 2250359 h 3540840"/>
                <a:gd name="connsiteX7" fmla="*/ 2473718 w 3318614"/>
                <a:gd name="connsiteY7" fmla="*/ 2093604 h 3540840"/>
                <a:gd name="connsiteX8" fmla="*/ 2508552 w 3318614"/>
                <a:gd name="connsiteY8" fmla="*/ 1771387 h 3540840"/>
                <a:gd name="connsiteX9" fmla="*/ 2543386 w 3318614"/>
                <a:gd name="connsiteY9" fmla="*/ 2032644 h 3540840"/>
                <a:gd name="connsiteX10" fmla="*/ 2508552 w 3318614"/>
                <a:gd name="connsiteY10" fmla="*/ 2137147 h 3540840"/>
                <a:gd name="connsiteX11" fmla="*/ 2752392 w 3318614"/>
                <a:gd name="connsiteY11" fmla="*/ 1962976 h 3540840"/>
                <a:gd name="connsiteX12" fmla="*/ 2839478 w 3318614"/>
                <a:gd name="connsiteY12" fmla="*/ 1893307 h 3540840"/>
                <a:gd name="connsiteX13" fmla="*/ 2717558 w 3318614"/>
                <a:gd name="connsiteY13" fmla="*/ 2067479 h 3540840"/>
                <a:gd name="connsiteX14" fmla="*/ 2665306 w 3318614"/>
                <a:gd name="connsiteY14" fmla="*/ 2111022 h 3540840"/>
                <a:gd name="connsiteX15" fmla="*/ 2848186 w 3318614"/>
                <a:gd name="connsiteY15" fmla="*/ 2041353 h 3540840"/>
                <a:gd name="connsiteX16" fmla="*/ 2874312 w 3318614"/>
                <a:gd name="connsiteY16" fmla="*/ 2023936 h 3540840"/>
                <a:gd name="connsiteX17" fmla="*/ 2769809 w 3318614"/>
                <a:gd name="connsiteY17" fmla="*/ 2111022 h 3540840"/>
                <a:gd name="connsiteX18" fmla="*/ 2595638 w 3318614"/>
                <a:gd name="connsiteY18" fmla="*/ 2137147 h 3540840"/>
                <a:gd name="connsiteX19" fmla="*/ 2404049 w 3318614"/>
                <a:gd name="connsiteY19" fmla="*/ 2267776 h 3540840"/>
                <a:gd name="connsiteX20" fmla="*/ 2421466 w 3318614"/>
                <a:gd name="connsiteY20" fmla="*/ 2441947 h 3540840"/>
                <a:gd name="connsiteX21" fmla="*/ 2552095 w 3318614"/>
                <a:gd name="connsiteY21" fmla="*/ 2485490 h 3540840"/>
                <a:gd name="connsiteX22" fmla="*/ 2726266 w 3318614"/>
                <a:gd name="connsiteY22" fmla="*/ 2415822 h 3540840"/>
                <a:gd name="connsiteX23" fmla="*/ 2856895 w 3318614"/>
                <a:gd name="connsiteY23" fmla="*/ 2407113 h 3540840"/>
                <a:gd name="connsiteX24" fmla="*/ 2891729 w 3318614"/>
                <a:gd name="connsiteY24" fmla="*/ 2293902 h 3540840"/>
                <a:gd name="connsiteX25" fmla="*/ 2883020 w 3318614"/>
                <a:gd name="connsiteY25" fmla="*/ 2128439 h 3540840"/>
                <a:gd name="connsiteX26" fmla="*/ 3048483 w 3318614"/>
                <a:gd name="connsiteY26" fmla="*/ 2050062 h 3540840"/>
                <a:gd name="connsiteX27" fmla="*/ 2926563 w 3318614"/>
                <a:gd name="connsiteY27" fmla="*/ 2137147 h 3540840"/>
                <a:gd name="connsiteX28" fmla="*/ 2917855 w 3318614"/>
                <a:gd name="connsiteY28" fmla="*/ 2224233 h 3540840"/>
                <a:gd name="connsiteX29" fmla="*/ 2935272 w 3318614"/>
                <a:gd name="connsiteY29" fmla="*/ 2372279 h 3540840"/>
                <a:gd name="connsiteX30" fmla="*/ 2943980 w 3318614"/>
                <a:gd name="connsiteY30" fmla="*/ 2415822 h 3540840"/>
                <a:gd name="connsiteX31" fmla="*/ 3046427 w 3318614"/>
                <a:gd name="connsiteY31" fmla="*/ 2349870 h 3540840"/>
                <a:gd name="connsiteX32" fmla="*/ 3074609 w 3318614"/>
                <a:gd name="connsiteY32" fmla="*/ 2189399 h 3540840"/>
                <a:gd name="connsiteX33" fmla="*/ 3092026 w 3318614"/>
                <a:gd name="connsiteY33" fmla="*/ 2398404 h 3540840"/>
                <a:gd name="connsiteX34" fmla="*/ 3013649 w 3318614"/>
                <a:gd name="connsiteY34" fmla="*/ 2476782 h 3540840"/>
                <a:gd name="connsiteX35" fmla="*/ 2752392 w 3318614"/>
                <a:gd name="connsiteY35" fmla="*/ 2441947 h 3540840"/>
                <a:gd name="connsiteX36" fmla="*/ 2560803 w 3318614"/>
                <a:gd name="connsiteY36" fmla="*/ 2598702 h 3540840"/>
                <a:gd name="connsiteX37" fmla="*/ 2595638 w 3318614"/>
                <a:gd name="connsiteY37" fmla="*/ 2720622 h 3540840"/>
                <a:gd name="connsiteX38" fmla="*/ 2743683 w 3318614"/>
                <a:gd name="connsiteY38" fmla="*/ 2807707 h 3540840"/>
                <a:gd name="connsiteX39" fmla="*/ 2856895 w 3318614"/>
                <a:gd name="connsiteY39" fmla="*/ 2781582 h 3540840"/>
                <a:gd name="connsiteX40" fmla="*/ 3022358 w 3318614"/>
                <a:gd name="connsiteY40" fmla="*/ 2642244 h 3540840"/>
                <a:gd name="connsiteX41" fmla="*/ 3118152 w 3318614"/>
                <a:gd name="connsiteY41" fmla="*/ 2563867 h 3540840"/>
                <a:gd name="connsiteX42" fmla="*/ 3205238 w 3318614"/>
                <a:gd name="connsiteY42" fmla="*/ 2624827 h 3540840"/>
                <a:gd name="connsiteX43" fmla="*/ 3109443 w 3318614"/>
                <a:gd name="connsiteY43" fmla="*/ 2616119 h 3540840"/>
                <a:gd name="connsiteX44" fmla="*/ 3004940 w 3318614"/>
                <a:gd name="connsiteY44" fmla="*/ 2755456 h 3540840"/>
                <a:gd name="connsiteX45" fmla="*/ 3187820 w 3318614"/>
                <a:gd name="connsiteY45" fmla="*/ 2755456 h 3540840"/>
                <a:gd name="connsiteX46" fmla="*/ 3318449 w 3318614"/>
                <a:gd name="connsiteY46" fmla="*/ 2807707 h 3540840"/>
                <a:gd name="connsiteX47" fmla="*/ 3161695 w 3318614"/>
                <a:gd name="connsiteY47" fmla="*/ 2790290 h 3540840"/>
                <a:gd name="connsiteX48" fmla="*/ 2909146 w 3318614"/>
                <a:gd name="connsiteY48" fmla="*/ 2851250 h 3540840"/>
                <a:gd name="connsiteX49" fmla="*/ 2952689 w 3318614"/>
                <a:gd name="connsiteY49" fmla="*/ 2851250 h 3540840"/>
                <a:gd name="connsiteX50" fmla="*/ 3085889 w 3318614"/>
                <a:gd name="connsiteY50" fmla="*/ 2996496 h 3540840"/>
                <a:gd name="connsiteX51" fmla="*/ 3013649 w 3318614"/>
                <a:gd name="connsiteY51" fmla="*/ 3156050 h 3540840"/>
                <a:gd name="connsiteX52" fmla="*/ 2999167 w 3318614"/>
                <a:gd name="connsiteY52" fmla="*/ 3018373 h 3540840"/>
                <a:gd name="connsiteX53" fmla="*/ 2813352 w 3318614"/>
                <a:gd name="connsiteY53" fmla="*/ 2842542 h 3540840"/>
                <a:gd name="connsiteX54" fmla="*/ 2726266 w 3318614"/>
                <a:gd name="connsiteY54" fmla="*/ 2833833 h 3540840"/>
                <a:gd name="connsiteX55" fmla="*/ 2848186 w 3318614"/>
                <a:gd name="connsiteY55" fmla="*/ 3034130 h 3540840"/>
                <a:gd name="connsiteX56" fmla="*/ 2943980 w 3318614"/>
                <a:gd name="connsiteY56" fmla="*/ 3121216 h 3540840"/>
                <a:gd name="connsiteX57" fmla="*/ 2978815 w 3318614"/>
                <a:gd name="connsiteY57" fmla="*/ 3077673 h 3540840"/>
                <a:gd name="connsiteX58" fmla="*/ 2961398 w 3318614"/>
                <a:gd name="connsiteY58" fmla="*/ 3182176 h 3540840"/>
                <a:gd name="connsiteX59" fmla="*/ 2769809 w 3318614"/>
                <a:gd name="connsiteY59" fmla="*/ 3095090 h 3540840"/>
                <a:gd name="connsiteX60" fmla="*/ 2656598 w 3318614"/>
                <a:gd name="connsiteY60" fmla="*/ 2868667 h 3540840"/>
                <a:gd name="connsiteX61" fmla="*/ 2491135 w 3318614"/>
                <a:gd name="connsiteY61" fmla="*/ 2825124 h 3540840"/>
                <a:gd name="connsiteX62" fmla="*/ 2386632 w 3318614"/>
                <a:gd name="connsiteY62" fmla="*/ 2912210 h 3540840"/>
                <a:gd name="connsiteX63" fmla="*/ 2412758 w 3318614"/>
                <a:gd name="connsiteY63" fmla="*/ 3095090 h 3540840"/>
                <a:gd name="connsiteX64" fmla="*/ 2525969 w 3318614"/>
                <a:gd name="connsiteY64" fmla="*/ 3243136 h 3540840"/>
                <a:gd name="connsiteX65" fmla="*/ 2900438 w 3318614"/>
                <a:gd name="connsiteY65" fmla="*/ 3452142 h 3540840"/>
                <a:gd name="connsiteX66" fmla="*/ 2543386 w 3318614"/>
                <a:gd name="connsiteY66" fmla="*/ 3312804 h 3540840"/>
                <a:gd name="connsiteX67" fmla="*/ 2499843 w 3318614"/>
                <a:gd name="connsiteY67" fmla="*/ 3399890 h 3540840"/>
                <a:gd name="connsiteX68" fmla="*/ 2534678 w 3318614"/>
                <a:gd name="connsiteY68" fmla="*/ 3504393 h 3540840"/>
                <a:gd name="connsiteX69" fmla="*/ 2639180 w 3318614"/>
                <a:gd name="connsiteY69" fmla="*/ 3539227 h 3540840"/>
                <a:gd name="connsiteX70" fmla="*/ 2482426 w 3318614"/>
                <a:gd name="connsiteY70" fmla="*/ 3513102 h 3540840"/>
                <a:gd name="connsiteX71" fmla="*/ 2473718 w 3318614"/>
                <a:gd name="connsiteY71" fmla="*/ 3330222 h 3540840"/>
                <a:gd name="connsiteX72" fmla="*/ 2386632 w 3318614"/>
                <a:gd name="connsiteY72" fmla="*/ 3156050 h 3540840"/>
                <a:gd name="connsiteX73" fmla="*/ 2316963 w 3318614"/>
                <a:gd name="connsiteY73" fmla="*/ 3321513 h 3540840"/>
                <a:gd name="connsiteX74" fmla="*/ 2238586 w 3318614"/>
                <a:gd name="connsiteY74" fmla="*/ 3443433 h 3540840"/>
                <a:gd name="connsiteX75" fmla="*/ 2290838 w 3318614"/>
                <a:gd name="connsiteY75" fmla="*/ 3521810 h 3540840"/>
                <a:gd name="connsiteX76" fmla="*/ 2195043 w 3318614"/>
                <a:gd name="connsiteY76" fmla="*/ 3434724 h 3540840"/>
                <a:gd name="connsiteX77" fmla="*/ 2325672 w 3318614"/>
                <a:gd name="connsiteY77" fmla="*/ 3208302 h 3540840"/>
                <a:gd name="connsiteX78" fmla="*/ 2290838 w 3318614"/>
                <a:gd name="connsiteY78" fmla="*/ 2955753 h 3540840"/>
                <a:gd name="connsiteX79" fmla="*/ 2142792 w 3318614"/>
                <a:gd name="connsiteY79" fmla="*/ 2938336 h 3540840"/>
                <a:gd name="connsiteX80" fmla="*/ 1942495 w 3318614"/>
                <a:gd name="connsiteY80" fmla="*/ 3103799 h 3540840"/>
                <a:gd name="connsiteX81" fmla="*/ 1994746 w 3318614"/>
                <a:gd name="connsiteY81" fmla="*/ 3304096 h 3540840"/>
                <a:gd name="connsiteX82" fmla="*/ 2090540 w 3318614"/>
                <a:gd name="connsiteY82" fmla="*/ 3417307 h 3540840"/>
                <a:gd name="connsiteX83" fmla="*/ 2064415 w 3318614"/>
                <a:gd name="connsiteY83" fmla="*/ 3530519 h 3540840"/>
                <a:gd name="connsiteX84" fmla="*/ 2046998 w 3318614"/>
                <a:gd name="connsiteY84" fmla="*/ 3382473 h 3540840"/>
                <a:gd name="connsiteX85" fmla="*/ 1933786 w 3318614"/>
                <a:gd name="connsiteY85" fmla="*/ 3217010 h 3540840"/>
                <a:gd name="connsiteX86" fmla="*/ 1881535 w 3318614"/>
                <a:gd name="connsiteY86" fmla="*/ 3199593 h 3540840"/>
                <a:gd name="connsiteX87" fmla="*/ 1716072 w 3318614"/>
                <a:gd name="connsiteY87" fmla="*/ 3434724 h 3540840"/>
                <a:gd name="connsiteX88" fmla="*/ 1672529 w 3318614"/>
                <a:gd name="connsiteY88" fmla="*/ 3530519 h 3540840"/>
                <a:gd name="connsiteX89" fmla="*/ 1724780 w 3318614"/>
                <a:gd name="connsiteY89" fmla="*/ 3295387 h 3540840"/>
                <a:gd name="connsiteX90" fmla="*/ 1750906 w 3318614"/>
                <a:gd name="connsiteY90" fmla="*/ 3217010 h 3540840"/>
                <a:gd name="connsiteX91" fmla="*/ 1533192 w 3318614"/>
                <a:gd name="connsiteY91" fmla="*/ 3286679 h 3540840"/>
                <a:gd name="connsiteX92" fmla="*/ 1428689 w 3318614"/>
                <a:gd name="connsiteY92" fmla="*/ 3304096 h 3540840"/>
                <a:gd name="connsiteX93" fmla="*/ 1602860 w 3318614"/>
                <a:gd name="connsiteY93" fmla="*/ 3225719 h 3540840"/>
                <a:gd name="connsiteX94" fmla="*/ 1724780 w 3318614"/>
                <a:gd name="connsiteY94" fmla="*/ 3199593 h 3540840"/>
                <a:gd name="connsiteX95" fmla="*/ 1994746 w 3318614"/>
                <a:gd name="connsiteY95" fmla="*/ 2973170 h 3540840"/>
                <a:gd name="connsiteX96" fmla="*/ 2055706 w 3318614"/>
                <a:gd name="connsiteY96" fmla="*/ 2842542 h 3540840"/>
                <a:gd name="connsiteX97" fmla="*/ 1916369 w 3318614"/>
                <a:gd name="connsiteY97" fmla="*/ 2764164 h 3540840"/>
                <a:gd name="connsiteX98" fmla="*/ 1698655 w 3318614"/>
                <a:gd name="connsiteY98" fmla="*/ 2859959 h 3540840"/>
                <a:gd name="connsiteX99" fmla="*/ 1611569 w 3318614"/>
                <a:gd name="connsiteY99" fmla="*/ 3034130 h 3540840"/>
                <a:gd name="connsiteX100" fmla="*/ 1689946 w 3318614"/>
                <a:gd name="connsiteY100" fmla="*/ 3095090 h 3540840"/>
                <a:gd name="connsiteX101" fmla="*/ 1568026 w 3318614"/>
                <a:gd name="connsiteY101" fmla="*/ 3095090 h 3540840"/>
                <a:gd name="connsiteX102" fmla="*/ 1655112 w 3318614"/>
                <a:gd name="connsiteY102" fmla="*/ 2851250 h 3540840"/>
                <a:gd name="connsiteX103" fmla="*/ 1437398 w 3318614"/>
                <a:gd name="connsiteY103" fmla="*/ 2833833 h 3540840"/>
                <a:gd name="connsiteX104" fmla="*/ 1306769 w 3318614"/>
                <a:gd name="connsiteY104" fmla="*/ 2772873 h 3540840"/>
                <a:gd name="connsiteX105" fmla="*/ 1385146 w 3318614"/>
                <a:gd name="connsiteY105" fmla="*/ 2729330 h 3540840"/>
                <a:gd name="connsiteX106" fmla="*/ 1437398 w 3318614"/>
                <a:gd name="connsiteY106" fmla="*/ 2798999 h 3540840"/>
                <a:gd name="connsiteX107" fmla="*/ 1611569 w 3318614"/>
                <a:gd name="connsiteY107" fmla="*/ 2807707 h 3540840"/>
                <a:gd name="connsiteX108" fmla="*/ 1794449 w 3318614"/>
                <a:gd name="connsiteY108" fmla="*/ 2755456 h 3540840"/>
                <a:gd name="connsiteX109" fmla="*/ 1968620 w 3318614"/>
                <a:gd name="connsiteY109" fmla="*/ 2624827 h 3540840"/>
                <a:gd name="connsiteX110" fmla="*/ 1898952 w 3318614"/>
                <a:gd name="connsiteY110" fmla="*/ 2311319 h 3540840"/>
                <a:gd name="connsiteX111" fmla="*/ 1446106 w 3318614"/>
                <a:gd name="connsiteY111" fmla="*/ 1701719 h 3540840"/>
                <a:gd name="connsiteX112" fmla="*/ 1074097 w 3318614"/>
                <a:gd name="connsiteY112" fmla="*/ 1217599 h 3540840"/>
                <a:gd name="connsiteX113" fmla="*/ 916192 w 3318614"/>
                <a:gd name="connsiteY113" fmla="*/ 1030515 h 3540840"/>
                <a:gd name="connsiteX114" fmla="*/ 644918 w 3318614"/>
                <a:gd name="connsiteY114" fmla="*/ 1065993 h 3540840"/>
                <a:gd name="connsiteX115" fmla="*/ 296575 w 3318614"/>
                <a:gd name="connsiteY115" fmla="*/ 1144370 h 3540840"/>
                <a:gd name="connsiteX116" fmla="*/ 483 w 3318614"/>
                <a:gd name="connsiteY116" fmla="*/ 1126953 h 3540840"/>
                <a:gd name="connsiteX117" fmla="*/ 235615 w 3318614"/>
                <a:gd name="connsiteY117" fmla="*/ 1118244 h 3540840"/>
                <a:gd name="connsiteX118" fmla="*/ 557832 w 3318614"/>
                <a:gd name="connsiteY118" fmla="*/ 1048576 h 3540840"/>
                <a:gd name="connsiteX119" fmla="*/ 688460 w 3318614"/>
                <a:gd name="connsiteY119" fmla="*/ 1022450 h 3540840"/>
                <a:gd name="connsiteX120" fmla="*/ 392369 w 3318614"/>
                <a:gd name="connsiteY120" fmla="*/ 909239 h 3540840"/>
                <a:gd name="connsiteX121" fmla="*/ 244323 w 3318614"/>
                <a:gd name="connsiteY121" fmla="*/ 769902 h 3540840"/>
                <a:gd name="connsiteX122" fmla="*/ 165946 w 3318614"/>
                <a:gd name="connsiteY122" fmla="*/ 517353 h 3540840"/>
                <a:gd name="connsiteX123" fmla="*/ 279158 w 3318614"/>
                <a:gd name="connsiteY123" fmla="*/ 700233 h 3540840"/>
                <a:gd name="connsiteX124" fmla="*/ 374952 w 3318614"/>
                <a:gd name="connsiteY124" fmla="*/ 874404 h 3540840"/>
                <a:gd name="connsiteX125" fmla="*/ 679752 w 3318614"/>
                <a:gd name="connsiteY125" fmla="*/ 952782 h 3540840"/>
                <a:gd name="connsiteX126" fmla="*/ 766838 w 3318614"/>
                <a:gd name="connsiteY126" fmla="*/ 891822 h 3540840"/>
                <a:gd name="connsiteX127" fmla="*/ 618792 w 3318614"/>
                <a:gd name="connsiteY127" fmla="*/ 508644 h 3540840"/>
                <a:gd name="connsiteX128" fmla="*/ 507165 w 3318614"/>
                <a:gd name="connsiteY128" fmla="*/ 291586 h 3540840"/>
                <a:gd name="connsiteX129" fmla="*/ 538603 w 3318614"/>
                <a:gd name="connsiteY129" fmla="*/ 53417 h 3540840"/>
                <a:gd name="connsiteX130" fmla="*/ 609600 w 3318614"/>
                <a:gd name="connsiteY130" fmla="*/ 314026 h 3540840"/>
                <a:gd name="connsiteX131" fmla="*/ 878364 w 3318614"/>
                <a:gd name="connsiteY131" fmla="*/ 861528 h 3540840"/>
                <a:gd name="connsiteX132" fmla="*/ 786330 w 3318614"/>
                <a:gd name="connsiteY132" fmla="*/ 260933 h 3540840"/>
                <a:gd name="connsiteX133" fmla="*/ 932813 w 3318614"/>
                <a:gd name="connsiteY133" fmla="*/ 64751 h 3540840"/>
                <a:gd name="connsiteX0" fmla="*/ 942214 w 3318614"/>
                <a:gd name="connsiteY0" fmla="*/ 601198 h 3527752"/>
                <a:gd name="connsiteX1" fmla="*/ 1130786 w 3318614"/>
                <a:gd name="connsiteY1" fmla="*/ 277391 h 3527752"/>
                <a:gd name="connsiteX2" fmla="*/ 1317819 w 3318614"/>
                <a:gd name="connsiteY2" fmla="*/ 1487 h 3527752"/>
                <a:gd name="connsiteX3" fmla="*/ 1198621 w 3318614"/>
                <a:gd name="connsiteY3" fmla="*/ 400341 h 3527752"/>
                <a:gd name="connsiteX4" fmla="*/ 1013152 w 3318614"/>
                <a:gd name="connsiteY4" fmla="*/ 873807 h 3527752"/>
                <a:gd name="connsiteX5" fmla="*/ 1779263 w 3318614"/>
                <a:gd name="connsiteY5" fmla="*/ 2035164 h 3527752"/>
                <a:gd name="connsiteX6" fmla="*/ 2064415 w 3318614"/>
                <a:gd name="connsiteY6" fmla="*/ 2315648 h 3527752"/>
                <a:gd name="connsiteX7" fmla="*/ 2290838 w 3318614"/>
                <a:gd name="connsiteY7" fmla="*/ 2237271 h 3527752"/>
                <a:gd name="connsiteX8" fmla="*/ 2473718 w 3318614"/>
                <a:gd name="connsiteY8" fmla="*/ 2080516 h 3527752"/>
                <a:gd name="connsiteX9" fmla="*/ 2508552 w 3318614"/>
                <a:gd name="connsiteY9" fmla="*/ 1758299 h 3527752"/>
                <a:gd name="connsiteX10" fmla="*/ 2543386 w 3318614"/>
                <a:gd name="connsiteY10" fmla="*/ 2019556 h 3527752"/>
                <a:gd name="connsiteX11" fmla="*/ 2508552 w 3318614"/>
                <a:gd name="connsiteY11" fmla="*/ 2124059 h 3527752"/>
                <a:gd name="connsiteX12" fmla="*/ 2752392 w 3318614"/>
                <a:gd name="connsiteY12" fmla="*/ 1949888 h 3527752"/>
                <a:gd name="connsiteX13" fmla="*/ 2839478 w 3318614"/>
                <a:gd name="connsiteY13" fmla="*/ 1880219 h 3527752"/>
                <a:gd name="connsiteX14" fmla="*/ 2717558 w 3318614"/>
                <a:gd name="connsiteY14" fmla="*/ 2054391 h 3527752"/>
                <a:gd name="connsiteX15" fmla="*/ 2665306 w 3318614"/>
                <a:gd name="connsiteY15" fmla="*/ 2097934 h 3527752"/>
                <a:gd name="connsiteX16" fmla="*/ 2848186 w 3318614"/>
                <a:gd name="connsiteY16" fmla="*/ 2028265 h 3527752"/>
                <a:gd name="connsiteX17" fmla="*/ 2874312 w 3318614"/>
                <a:gd name="connsiteY17" fmla="*/ 2010848 h 3527752"/>
                <a:gd name="connsiteX18" fmla="*/ 2769809 w 3318614"/>
                <a:gd name="connsiteY18" fmla="*/ 2097934 h 3527752"/>
                <a:gd name="connsiteX19" fmla="*/ 2595638 w 3318614"/>
                <a:gd name="connsiteY19" fmla="*/ 2124059 h 3527752"/>
                <a:gd name="connsiteX20" fmla="*/ 2404049 w 3318614"/>
                <a:gd name="connsiteY20" fmla="*/ 2254688 h 3527752"/>
                <a:gd name="connsiteX21" fmla="*/ 2421466 w 3318614"/>
                <a:gd name="connsiteY21" fmla="*/ 2428859 h 3527752"/>
                <a:gd name="connsiteX22" fmla="*/ 2552095 w 3318614"/>
                <a:gd name="connsiteY22" fmla="*/ 2472402 h 3527752"/>
                <a:gd name="connsiteX23" fmla="*/ 2726266 w 3318614"/>
                <a:gd name="connsiteY23" fmla="*/ 2402734 h 3527752"/>
                <a:gd name="connsiteX24" fmla="*/ 2856895 w 3318614"/>
                <a:gd name="connsiteY24" fmla="*/ 2394025 h 3527752"/>
                <a:gd name="connsiteX25" fmla="*/ 2891729 w 3318614"/>
                <a:gd name="connsiteY25" fmla="*/ 2280814 h 3527752"/>
                <a:gd name="connsiteX26" fmla="*/ 2883020 w 3318614"/>
                <a:gd name="connsiteY26" fmla="*/ 2115351 h 3527752"/>
                <a:gd name="connsiteX27" fmla="*/ 3048483 w 3318614"/>
                <a:gd name="connsiteY27" fmla="*/ 2036974 h 3527752"/>
                <a:gd name="connsiteX28" fmla="*/ 2926563 w 3318614"/>
                <a:gd name="connsiteY28" fmla="*/ 2124059 h 3527752"/>
                <a:gd name="connsiteX29" fmla="*/ 2917855 w 3318614"/>
                <a:gd name="connsiteY29" fmla="*/ 2211145 h 3527752"/>
                <a:gd name="connsiteX30" fmla="*/ 2935272 w 3318614"/>
                <a:gd name="connsiteY30" fmla="*/ 2359191 h 3527752"/>
                <a:gd name="connsiteX31" fmla="*/ 2943980 w 3318614"/>
                <a:gd name="connsiteY31" fmla="*/ 2402734 h 3527752"/>
                <a:gd name="connsiteX32" fmla="*/ 3046427 w 3318614"/>
                <a:gd name="connsiteY32" fmla="*/ 2336782 h 3527752"/>
                <a:gd name="connsiteX33" fmla="*/ 3074609 w 3318614"/>
                <a:gd name="connsiteY33" fmla="*/ 2176311 h 3527752"/>
                <a:gd name="connsiteX34" fmla="*/ 3092026 w 3318614"/>
                <a:gd name="connsiteY34" fmla="*/ 2385316 h 3527752"/>
                <a:gd name="connsiteX35" fmla="*/ 3013649 w 3318614"/>
                <a:gd name="connsiteY35" fmla="*/ 2463694 h 3527752"/>
                <a:gd name="connsiteX36" fmla="*/ 2752392 w 3318614"/>
                <a:gd name="connsiteY36" fmla="*/ 2428859 h 3527752"/>
                <a:gd name="connsiteX37" fmla="*/ 2560803 w 3318614"/>
                <a:gd name="connsiteY37" fmla="*/ 2585614 h 3527752"/>
                <a:gd name="connsiteX38" fmla="*/ 2595638 w 3318614"/>
                <a:gd name="connsiteY38" fmla="*/ 2707534 h 3527752"/>
                <a:gd name="connsiteX39" fmla="*/ 2743683 w 3318614"/>
                <a:gd name="connsiteY39" fmla="*/ 2794619 h 3527752"/>
                <a:gd name="connsiteX40" fmla="*/ 2856895 w 3318614"/>
                <a:gd name="connsiteY40" fmla="*/ 2768494 h 3527752"/>
                <a:gd name="connsiteX41" fmla="*/ 3022358 w 3318614"/>
                <a:gd name="connsiteY41" fmla="*/ 2629156 h 3527752"/>
                <a:gd name="connsiteX42" fmla="*/ 3118152 w 3318614"/>
                <a:gd name="connsiteY42" fmla="*/ 2550779 h 3527752"/>
                <a:gd name="connsiteX43" fmla="*/ 3205238 w 3318614"/>
                <a:gd name="connsiteY43" fmla="*/ 2611739 h 3527752"/>
                <a:gd name="connsiteX44" fmla="*/ 3109443 w 3318614"/>
                <a:gd name="connsiteY44" fmla="*/ 2603031 h 3527752"/>
                <a:gd name="connsiteX45" fmla="*/ 3004940 w 3318614"/>
                <a:gd name="connsiteY45" fmla="*/ 2742368 h 3527752"/>
                <a:gd name="connsiteX46" fmla="*/ 3187820 w 3318614"/>
                <a:gd name="connsiteY46" fmla="*/ 2742368 h 3527752"/>
                <a:gd name="connsiteX47" fmla="*/ 3318449 w 3318614"/>
                <a:gd name="connsiteY47" fmla="*/ 2794619 h 3527752"/>
                <a:gd name="connsiteX48" fmla="*/ 3161695 w 3318614"/>
                <a:gd name="connsiteY48" fmla="*/ 2777202 h 3527752"/>
                <a:gd name="connsiteX49" fmla="*/ 2909146 w 3318614"/>
                <a:gd name="connsiteY49" fmla="*/ 2838162 h 3527752"/>
                <a:gd name="connsiteX50" fmla="*/ 2952689 w 3318614"/>
                <a:gd name="connsiteY50" fmla="*/ 2838162 h 3527752"/>
                <a:gd name="connsiteX51" fmla="*/ 3085889 w 3318614"/>
                <a:gd name="connsiteY51" fmla="*/ 2983408 h 3527752"/>
                <a:gd name="connsiteX52" fmla="*/ 3013649 w 3318614"/>
                <a:gd name="connsiteY52" fmla="*/ 3142962 h 3527752"/>
                <a:gd name="connsiteX53" fmla="*/ 2999167 w 3318614"/>
                <a:gd name="connsiteY53" fmla="*/ 3005285 h 3527752"/>
                <a:gd name="connsiteX54" fmla="*/ 2813352 w 3318614"/>
                <a:gd name="connsiteY54" fmla="*/ 2829454 h 3527752"/>
                <a:gd name="connsiteX55" fmla="*/ 2726266 w 3318614"/>
                <a:gd name="connsiteY55" fmla="*/ 2820745 h 3527752"/>
                <a:gd name="connsiteX56" fmla="*/ 2848186 w 3318614"/>
                <a:gd name="connsiteY56" fmla="*/ 3021042 h 3527752"/>
                <a:gd name="connsiteX57" fmla="*/ 2943980 w 3318614"/>
                <a:gd name="connsiteY57" fmla="*/ 3108128 h 3527752"/>
                <a:gd name="connsiteX58" fmla="*/ 2978815 w 3318614"/>
                <a:gd name="connsiteY58" fmla="*/ 3064585 h 3527752"/>
                <a:gd name="connsiteX59" fmla="*/ 2961398 w 3318614"/>
                <a:gd name="connsiteY59" fmla="*/ 3169088 h 3527752"/>
                <a:gd name="connsiteX60" fmla="*/ 2769809 w 3318614"/>
                <a:gd name="connsiteY60" fmla="*/ 3082002 h 3527752"/>
                <a:gd name="connsiteX61" fmla="*/ 2656598 w 3318614"/>
                <a:gd name="connsiteY61" fmla="*/ 2855579 h 3527752"/>
                <a:gd name="connsiteX62" fmla="*/ 2491135 w 3318614"/>
                <a:gd name="connsiteY62" fmla="*/ 2812036 h 3527752"/>
                <a:gd name="connsiteX63" fmla="*/ 2386632 w 3318614"/>
                <a:gd name="connsiteY63" fmla="*/ 2899122 h 3527752"/>
                <a:gd name="connsiteX64" fmla="*/ 2412758 w 3318614"/>
                <a:gd name="connsiteY64" fmla="*/ 3082002 h 3527752"/>
                <a:gd name="connsiteX65" fmla="*/ 2525969 w 3318614"/>
                <a:gd name="connsiteY65" fmla="*/ 3230048 h 3527752"/>
                <a:gd name="connsiteX66" fmla="*/ 2900438 w 3318614"/>
                <a:gd name="connsiteY66" fmla="*/ 3439054 h 3527752"/>
                <a:gd name="connsiteX67" fmla="*/ 2543386 w 3318614"/>
                <a:gd name="connsiteY67" fmla="*/ 3299716 h 3527752"/>
                <a:gd name="connsiteX68" fmla="*/ 2499843 w 3318614"/>
                <a:gd name="connsiteY68" fmla="*/ 3386802 h 3527752"/>
                <a:gd name="connsiteX69" fmla="*/ 2534678 w 3318614"/>
                <a:gd name="connsiteY69" fmla="*/ 3491305 h 3527752"/>
                <a:gd name="connsiteX70" fmla="*/ 2639180 w 3318614"/>
                <a:gd name="connsiteY70" fmla="*/ 3526139 h 3527752"/>
                <a:gd name="connsiteX71" fmla="*/ 2482426 w 3318614"/>
                <a:gd name="connsiteY71" fmla="*/ 3500014 h 3527752"/>
                <a:gd name="connsiteX72" fmla="*/ 2473718 w 3318614"/>
                <a:gd name="connsiteY72" fmla="*/ 3317134 h 3527752"/>
                <a:gd name="connsiteX73" fmla="*/ 2386632 w 3318614"/>
                <a:gd name="connsiteY73" fmla="*/ 3142962 h 3527752"/>
                <a:gd name="connsiteX74" fmla="*/ 2316963 w 3318614"/>
                <a:gd name="connsiteY74" fmla="*/ 3308425 h 3527752"/>
                <a:gd name="connsiteX75" fmla="*/ 2238586 w 3318614"/>
                <a:gd name="connsiteY75" fmla="*/ 3430345 h 3527752"/>
                <a:gd name="connsiteX76" fmla="*/ 2290838 w 3318614"/>
                <a:gd name="connsiteY76" fmla="*/ 3508722 h 3527752"/>
                <a:gd name="connsiteX77" fmla="*/ 2195043 w 3318614"/>
                <a:gd name="connsiteY77" fmla="*/ 3421636 h 3527752"/>
                <a:gd name="connsiteX78" fmla="*/ 2325672 w 3318614"/>
                <a:gd name="connsiteY78" fmla="*/ 3195214 h 3527752"/>
                <a:gd name="connsiteX79" fmla="*/ 2290838 w 3318614"/>
                <a:gd name="connsiteY79" fmla="*/ 2942665 h 3527752"/>
                <a:gd name="connsiteX80" fmla="*/ 2142792 w 3318614"/>
                <a:gd name="connsiteY80" fmla="*/ 2925248 h 3527752"/>
                <a:gd name="connsiteX81" fmla="*/ 1942495 w 3318614"/>
                <a:gd name="connsiteY81" fmla="*/ 3090711 h 3527752"/>
                <a:gd name="connsiteX82" fmla="*/ 1994746 w 3318614"/>
                <a:gd name="connsiteY82" fmla="*/ 3291008 h 3527752"/>
                <a:gd name="connsiteX83" fmla="*/ 2090540 w 3318614"/>
                <a:gd name="connsiteY83" fmla="*/ 3404219 h 3527752"/>
                <a:gd name="connsiteX84" fmla="*/ 2064415 w 3318614"/>
                <a:gd name="connsiteY84" fmla="*/ 3517431 h 3527752"/>
                <a:gd name="connsiteX85" fmla="*/ 2046998 w 3318614"/>
                <a:gd name="connsiteY85" fmla="*/ 3369385 h 3527752"/>
                <a:gd name="connsiteX86" fmla="*/ 1933786 w 3318614"/>
                <a:gd name="connsiteY86" fmla="*/ 3203922 h 3527752"/>
                <a:gd name="connsiteX87" fmla="*/ 1881535 w 3318614"/>
                <a:gd name="connsiteY87" fmla="*/ 3186505 h 3527752"/>
                <a:gd name="connsiteX88" fmla="*/ 1716072 w 3318614"/>
                <a:gd name="connsiteY88" fmla="*/ 3421636 h 3527752"/>
                <a:gd name="connsiteX89" fmla="*/ 1672529 w 3318614"/>
                <a:gd name="connsiteY89" fmla="*/ 3517431 h 3527752"/>
                <a:gd name="connsiteX90" fmla="*/ 1724780 w 3318614"/>
                <a:gd name="connsiteY90" fmla="*/ 3282299 h 3527752"/>
                <a:gd name="connsiteX91" fmla="*/ 1750906 w 3318614"/>
                <a:gd name="connsiteY91" fmla="*/ 3203922 h 3527752"/>
                <a:gd name="connsiteX92" fmla="*/ 1533192 w 3318614"/>
                <a:gd name="connsiteY92" fmla="*/ 3273591 h 3527752"/>
                <a:gd name="connsiteX93" fmla="*/ 1428689 w 3318614"/>
                <a:gd name="connsiteY93" fmla="*/ 3291008 h 3527752"/>
                <a:gd name="connsiteX94" fmla="*/ 1602860 w 3318614"/>
                <a:gd name="connsiteY94" fmla="*/ 3212631 h 3527752"/>
                <a:gd name="connsiteX95" fmla="*/ 1724780 w 3318614"/>
                <a:gd name="connsiteY95" fmla="*/ 3186505 h 3527752"/>
                <a:gd name="connsiteX96" fmla="*/ 1994746 w 3318614"/>
                <a:gd name="connsiteY96" fmla="*/ 2960082 h 3527752"/>
                <a:gd name="connsiteX97" fmla="*/ 2055706 w 3318614"/>
                <a:gd name="connsiteY97" fmla="*/ 2829454 h 3527752"/>
                <a:gd name="connsiteX98" fmla="*/ 1916369 w 3318614"/>
                <a:gd name="connsiteY98" fmla="*/ 2751076 h 3527752"/>
                <a:gd name="connsiteX99" fmla="*/ 1698655 w 3318614"/>
                <a:gd name="connsiteY99" fmla="*/ 2846871 h 3527752"/>
                <a:gd name="connsiteX100" fmla="*/ 1611569 w 3318614"/>
                <a:gd name="connsiteY100" fmla="*/ 3021042 h 3527752"/>
                <a:gd name="connsiteX101" fmla="*/ 1689946 w 3318614"/>
                <a:gd name="connsiteY101" fmla="*/ 3082002 h 3527752"/>
                <a:gd name="connsiteX102" fmla="*/ 1568026 w 3318614"/>
                <a:gd name="connsiteY102" fmla="*/ 3082002 h 3527752"/>
                <a:gd name="connsiteX103" fmla="*/ 1655112 w 3318614"/>
                <a:gd name="connsiteY103" fmla="*/ 2838162 h 3527752"/>
                <a:gd name="connsiteX104" fmla="*/ 1437398 w 3318614"/>
                <a:gd name="connsiteY104" fmla="*/ 2820745 h 3527752"/>
                <a:gd name="connsiteX105" fmla="*/ 1306769 w 3318614"/>
                <a:gd name="connsiteY105" fmla="*/ 2759785 h 3527752"/>
                <a:gd name="connsiteX106" fmla="*/ 1385146 w 3318614"/>
                <a:gd name="connsiteY106" fmla="*/ 2716242 h 3527752"/>
                <a:gd name="connsiteX107" fmla="*/ 1437398 w 3318614"/>
                <a:gd name="connsiteY107" fmla="*/ 2785911 h 3527752"/>
                <a:gd name="connsiteX108" fmla="*/ 1611569 w 3318614"/>
                <a:gd name="connsiteY108" fmla="*/ 2794619 h 3527752"/>
                <a:gd name="connsiteX109" fmla="*/ 1794449 w 3318614"/>
                <a:gd name="connsiteY109" fmla="*/ 2742368 h 3527752"/>
                <a:gd name="connsiteX110" fmla="*/ 1968620 w 3318614"/>
                <a:gd name="connsiteY110" fmla="*/ 2611739 h 3527752"/>
                <a:gd name="connsiteX111" fmla="*/ 1898952 w 3318614"/>
                <a:gd name="connsiteY111" fmla="*/ 2298231 h 3527752"/>
                <a:gd name="connsiteX112" fmla="*/ 1446106 w 3318614"/>
                <a:gd name="connsiteY112" fmla="*/ 1688631 h 3527752"/>
                <a:gd name="connsiteX113" fmla="*/ 1074097 w 3318614"/>
                <a:gd name="connsiteY113" fmla="*/ 1204511 h 3527752"/>
                <a:gd name="connsiteX114" fmla="*/ 916192 w 3318614"/>
                <a:gd name="connsiteY114" fmla="*/ 1017427 h 3527752"/>
                <a:gd name="connsiteX115" fmla="*/ 644918 w 3318614"/>
                <a:gd name="connsiteY115" fmla="*/ 1052905 h 3527752"/>
                <a:gd name="connsiteX116" fmla="*/ 296575 w 3318614"/>
                <a:gd name="connsiteY116" fmla="*/ 1131282 h 3527752"/>
                <a:gd name="connsiteX117" fmla="*/ 483 w 3318614"/>
                <a:gd name="connsiteY117" fmla="*/ 1113865 h 3527752"/>
                <a:gd name="connsiteX118" fmla="*/ 235615 w 3318614"/>
                <a:gd name="connsiteY118" fmla="*/ 1105156 h 3527752"/>
                <a:gd name="connsiteX119" fmla="*/ 557832 w 3318614"/>
                <a:gd name="connsiteY119" fmla="*/ 1035488 h 3527752"/>
                <a:gd name="connsiteX120" fmla="*/ 688460 w 3318614"/>
                <a:gd name="connsiteY120" fmla="*/ 1009362 h 3527752"/>
                <a:gd name="connsiteX121" fmla="*/ 392369 w 3318614"/>
                <a:gd name="connsiteY121" fmla="*/ 896151 h 3527752"/>
                <a:gd name="connsiteX122" fmla="*/ 244323 w 3318614"/>
                <a:gd name="connsiteY122" fmla="*/ 756814 h 3527752"/>
                <a:gd name="connsiteX123" fmla="*/ 165946 w 3318614"/>
                <a:gd name="connsiteY123" fmla="*/ 504265 h 3527752"/>
                <a:gd name="connsiteX124" fmla="*/ 279158 w 3318614"/>
                <a:gd name="connsiteY124" fmla="*/ 687145 h 3527752"/>
                <a:gd name="connsiteX125" fmla="*/ 374952 w 3318614"/>
                <a:gd name="connsiteY125" fmla="*/ 861316 h 3527752"/>
                <a:gd name="connsiteX126" fmla="*/ 679752 w 3318614"/>
                <a:gd name="connsiteY126" fmla="*/ 939694 h 3527752"/>
                <a:gd name="connsiteX127" fmla="*/ 766838 w 3318614"/>
                <a:gd name="connsiteY127" fmla="*/ 878734 h 3527752"/>
                <a:gd name="connsiteX128" fmla="*/ 618792 w 3318614"/>
                <a:gd name="connsiteY128" fmla="*/ 495556 h 3527752"/>
                <a:gd name="connsiteX129" fmla="*/ 507165 w 3318614"/>
                <a:gd name="connsiteY129" fmla="*/ 278498 h 3527752"/>
                <a:gd name="connsiteX130" fmla="*/ 538603 w 3318614"/>
                <a:gd name="connsiteY130" fmla="*/ 40329 h 3527752"/>
                <a:gd name="connsiteX131" fmla="*/ 609600 w 3318614"/>
                <a:gd name="connsiteY131" fmla="*/ 300938 h 3527752"/>
                <a:gd name="connsiteX132" fmla="*/ 878364 w 3318614"/>
                <a:gd name="connsiteY132" fmla="*/ 848440 h 3527752"/>
                <a:gd name="connsiteX133" fmla="*/ 786330 w 3318614"/>
                <a:gd name="connsiteY133" fmla="*/ 247845 h 3527752"/>
                <a:gd name="connsiteX134" fmla="*/ 932813 w 3318614"/>
                <a:gd name="connsiteY134" fmla="*/ 51663 h 3527752"/>
                <a:gd name="connsiteX0" fmla="*/ 942214 w 3318614"/>
                <a:gd name="connsiteY0" fmla="*/ 600997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1028019 w 3318614"/>
                <a:gd name="connsiteY0" fmla="*/ 570928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433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932813 w 3318614"/>
                <a:gd name="connsiteY136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875120 w 3318614"/>
                <a:gd name="connsiteY136" fmla="*/ 297907 h 3527509"/>
                <a:gd name="connsiteX0" fmla="*/ 930638 w 3318614"/>
                <a:gd name="connsiteY0" fmla="*/ 1022485 h 3757603"/>
                <a:gd name="connsiteX1" fmla="*/ 1037874 w 3318614"/>
                <a:gd name="connsiteY1" fmla="*/ 779330 h 3757603"/>
                <a:gd name="connsiteX2" fmla="*/ 1144223 w 3318614"/>
                <a:gd name="connsiteY2" fmla="*/ 540539 h 3757603"/>
                <a:gd name="connsiteX3" fmla="*/ 1317819 w 3318614"/>
                <a:gd name="connsiteY3" fmla="*/ 231338 h 3757603"/>
                <a:gd name="connsiteX4" fmla="*/ 1198621 w 3318614"/>
                <a:gd name="connsiteY4" fmla="*/ 630192 h 3757603"/>
                <a:gd name="connsiteX5" fmla="*/ 1013152 w 3318614"/>
                <a:gd name="connsiteY5" fmla="*/ 1103658 h 3757603"/>
                <a:gd name="connsiteX6" fmla="*/ 1779263 w 3318614"/>
                <a:gd name="connsiteY6" fmla="*/ 2265015 h 3757603"/>
                <a:gd name="connsiteX7" fmla="*/ 2064415 w 3318614"/>
                <a:gd name="connsiteY7" fmla="*/ 2545499 h 3757603"/>
                <a:gd name="connsiteX8" fmla="*/ 2290838 w 3318614"/>
                <a:gd name="connsiteY8" fmla="*/ 2467122 h 3757603"/>
                <a:gd name="connsiteX9" fmla="*/ 2473718 w 3318614"/>
                <a:gd name="connsiteY9" fmla="*/ 2310367 h 3757603"/>
                <a:gd name="connsiteX10" fmla="*/ 2508552 w 3318614"/>
                <a:gd name="connsiteY10" fmla="*/ 1988150 h 3757603"/>
                <a:gd name="connsiteX11" fmla="*/ 2543386 w 3318614"/>
                <a:gd name="connsiteY11" fmla="*/ 2249407 h 3757603"/>
                <a:gd name="connsiteX12" fmla="*/ 2508552 w 3318614"/>
                <a:gd name="connsiteY12" fmla="*/ 2353910 h 3757603"/>
                <a:gd name="connsiteX13" fmla="*/ 2752392 w 3318614"/>
                <a:gd name="connsiteY13" fmla="*/ 2179739 h 3757603"/>
                <a:gd name="connsiteX14" fmla="*/ 2839478 w 3318614"/>
                <a:gd name="connsiteY14" fmla="*/ 2110070 h 3757603"/>
                <a:gd name="connsiteX15" fmla="*/ 2717558 w 3318614"/>
                <a:gd name="connsiteY15" fmla="*/ 2284242 h 3757603"/>
                <a:gd name="connsiteX16" fmla="*/ 2665306 w 3318614"/>
                <a:gd name="connsiteY16" fmla="*/ 2327785 h 3757603"/>
                <a:gd name="connsiteX17" fmla="*/ 2848186 w 3318614"/>
                <a:gd name="connsiteY17" fmla="*/ 2258116 h 3757603"/>
                <a:gd name="connsiteX18" fmla="*/ 2874312 w 3318614"/>
                <a:gd name="connsiteY18" fmla="*/ 2240699 h 3757603"/>
                <a:gd name="connsiteX19" fmla="*/ 2769809 w 3318614"/>
                <a:gd name="connsiteY19" fmla="*/ 2327785 h 3757603"/>
                <a:gd name="connsiteX20" fmla="*/ 2595638 w 3318614"/>
                <a:gd name="connsiteY20" fmla="*/ 2353910 h 3757603"/>
                <a:gd name="connsiteX21" fmla="*/ 2404049 w 3318614"/>
                <a:gd name="connsiteY21" fmla="*/ 2484539 h 3757603"/>
                <a:gd name="connsiteX22" fmla="*/ 2421466 w 3318614"/>
                <a:gd name="connsiteY22" fmla="*/ 2658710 h 3757603"/>
                <a:gd name="connsiteX23" fmla="*/ 2552095 w 3318614"/>
                <a:gd name="connsiteY23" fmla="*/ 2702253 h 3757603"/>
                <a:gd name="connsiteX24" fmla="*/ 2726266 w 3318614"/>
                <a:gd name="connsiteY24" fmla="*/ 2632585 h 3757603"/>
                <a:gd name="connsiteX25" fmla="*/ 2856895 w 3318614"/>
                <a:gd name="connsiteY25" fmla="*/ 2623876 h 3757603"/>
                <a:gd name="connsiteX26" fmla="*/ 2891729 w 3318614"/>
                <a:gd name="connsiteY26" fmla="*/ 2510665 h 3757603"/>
                <a:gd name="connsiteX27" fmla="*/ 2883020 w 3318614"/>
                <a:gd name="connsiteY27" fmla="*/ 2345202 h 3757603"/>
                <a:gd name="connsiteX28" fmla="*/ 3048483 w 3318614"/>
                <a:gd name="connsiteY28" fmla="*/ 2266825 h 3757603"/>
                <a:gd name="connsiteX29" fmla="*/ 2926563 w 3318614"/>
                <a:gd name="connsiteY29" fmla="*/ 2353910 h 3757603"/>
                <a:gd name="connsiteX30" fmla="*/ 2917855 w 3318614"/>
                <a:gd name="connsiteY30" fmla="*/ 2440996 h 3757603"/>
                <a:gd name="connsiteX31" fmla="*/ 2935272 w 3318614"/>
                <a:gd name="connsiteY31" fmla="*/ 2589042 h 3757603"/>
                <a:gd name="connsiteX32" fmla="*/ 2943980 w 3318614"/>
                <a:gd name="connsiteY32" fmla="*/ 2632585 h 3757603"/>
                <a:gd name="connsiteX33" fmla="*/ 3046427 w 3318614"/>
                <a:gd name="connsiteY33" fmla="*/ 2566633 h 3757603"/>
                <a:gd name="connsiteX34" fmla="*/ 3074609 w 3318614"/>
                <a:gd name="connsiteY34" fmla="*/ 2406162 h 3757603"/>
                <a:gd name="connsiteX35" fmla="*/ 3092026 w 3318614"/>
                <a:gd name="connsiteY35" fmla="*/ 2615167 h 3757603"/>
                <a:gd name="connsiteX36" fmla="*/ 3013649 w 3318614"/>
                <a:gd name="connsiteY36" fmla="*/ 2693545 h 3757603"/>
                <a:gd name="connsiteX37" fmla="*/ 2752392 w 3318614"/>
                <a:gd name="connsiteY37" fmla="*/ 2658710 h 3757603"/>
                <a:gd name="connsiteX38" fmla="*/ 2560803 w 3318614"/>
                <a:gd name="connsiteY38" fmla="*/ 2815465 h 3757603"/>
                <a:gd name="connsiteX39" fmla="*/ 2595638 w 3318614"/>
                <a:gd name="connsiteY39" fmla="*/ 2937385 h 3757603"/>
                <a:gd name="connsiteX40" fmla="*/ 2743683 w 3318614"/>
                <a:gd name="connsiteY40" fmla="*/ 3024470 h 3757603"/>
                <a:gd name="connsiteX41" fmla="*/ 2856895 w 3318614"/>
                <a:gd name="connsiteY41" fmla="*/ 2998345 h 3757603"/>
                <a:gd name="connsiteX42" fmla="*/ 3022358 w 3318614"/>
                <a:gd name="connsiteY42" fmla="*/ 2859007 h 3757603"/>
                <a:gd name="connsiteX43" fmla="*/ 3118152 w 3318614"/>
                <a:gd name="connsiteY43" fmla="*/ 2780630 h 3757603"/>
                <a:gd name="connsiteX44" fmla="*/ 3205238 w 3318614"/>
                <a:gd name="connsiteY44" fmla="*/ 2841590 h 3757603"/>
                <a:gd name="connsiteX45" fmla="*/ 3109443 w 3318614"/>
                <a:gd name="connsiteY45" fmla="*/ 2832882 h 3757603"/>
                <a:gd name="connsiteX46" fmla="*/ 3004940 w 3318614"/>
                <a:gd name="connsiteY46" fmla="*/ 2972219 h 3757603"/>
                <a:gd name="connsiteX47" fmla="*/ 3187820 w 3318614"/>
                <a:gd name="connsiteY47" fmla="*/ 2972219 h 3757603"/>
                <a:gd name="connsiteX48" fmla="*/ 3318449 w 3318614"/>
                <a:gd name="connsiteY48" fmla="*/ 3024470 h 3757603"/>
                <a:gd name="connsiteX49" fmla="*/ 3161695 w 3318614"/>
                <a:gd name="connsiteY49" fmla="*/ 3007053 h 3757603"/>
                <a:gd name="connsiteX50" fmla="*/ 2909146 w 3318614"/>
                <a:gd name="connsiteY50" fmla="*/ 3068013 h 3757603"/>
                <a:gd name="connsiteX51" fmla="*/ 2952689 w 3318614"/>
                <a:gd name="connsiteY51" fmla="*/ 3068013 h 3757603"/>
                <a:gd name="connsiteX52" fmla="*/ 3085889 w 3318614"/>
                <a:gd name="connsiteY52" fmla="*/ 3213259 h 3757603"/>
                <a:gd name="connsiteX53" fmla="*/ 3013649 w 3318614"/>
                <a:gd name="connsiteY53" fmla="*/ 3372813 h 3757603"/>
                <a:gd name="connsiteX54" fmla="*/ 2999167 w 3318614"/>
                <a:gd name="connsiteY54" fmla="*/ 3235136 h 3757603"/>
                <a:gd name="connsiteX55" fmla="*/ 2813352 w 3318614"/>
                <a:gd name="connsiteY55" fmla="*/ 3059305 h 3757603"/>
                <a:gd name="connsiteX56" fmla="*/ 2726266 w 3318614"/>
                <a:gd name="connsiteY56" fmla="*/ 3050596 h 3757603"/>
                <a:gd name="connsiteX57" fmla="*/ 2848186 w 3318614"/>
                <a:gd name="connsiteY57" fmla="*/ 3250893 h 3757603"/>
                <a:gd name="connsiteX58" fmla="*/ 2943980 w 3318614"/>
                <a:gd name="connsiteY58" fmla="*/ 3337979 h 3757603"/>
                <a:gd name="connsiteX59" fmla="*/ 2978815 w 3318614"/>
                <a:gd name="connsiteY59" fmla="*/ 3294436 h 3757603"/>
                <a:gd name="connsiteX60" fmla="*/ 2961398 w 3318614"/>
                <a:gd name="connsiteY60" fmla="*/ 3398939 h 3757603"/>
                <a:gd name="connsiteX61" fmla="*/ 2769809 w 3318614"/>
                <a:gd name="connsiteY61" fmla="*/ 3311853 h 3757603"/>
                <a:gd name="connsiteX62" fmla="*/ 2656598 w 3318614"/>
                <a:gd name="connsiteY62" fmla="*/ 3085430 h 3757603"/>
                <a:gd name="connsiteX63" fmla="*/ 2491135 w 3318614"/>
                <a:gd name="connsiteY63" fmla="*/ 3041887 h 3757603"/>
                <a:gd name="connsiteX64" fmla="*/ 2386632 w 3318614"/>
                <a:gd name="connsiteY64" fmla="*/ 3128973 h 3757603"/>
                <a:gd name="connsiteX65" fmla="*/ 2412758 w 3318614"/>
                <a:gd name="connsiteY65" fmla="*/ 3311853 h 3757603"/>
                <a:gd name="connsiteX66" fmla="*/ 2525969 w 3318614"/>
                <a:gd name="connsiteY66" fmla="*/ 3459899 h 3757603"/>
                <a:gd name="connsiteX67" fmla="*/ 2900438 w 3318614"/>
                <a:gd name="connsiteY67" fmla="*/ 3668905 h 3757603"/>
                <a:gd name="connsiteX68" fmla="*/ 2543386 w 3318614"/>
                <a:gd name="connsiteY68" fmla="*/ 3529567 h 3757603"/>
                <a:gd name="connsiteX69" fmla="*/ 2499843 w 3318614"/>
                <a:gd name="connsiteY69" fmla="*/ 3616653 h 3757603"/>
                <a:gd name="connsiteX70" fmla="*/ 2534678 w 3318614"/>
                <a:gd name="connsiteY70" fmla="*/ 3721156 h 3757603"/>
                <a:gd name="connsiteX71" fmla="*/ 2639180 w 3318614"/>
                <a:gd name="connsiteY71" fmla="*/ 3755990 h 3757603"/>
                <a:gd name="connsiteX72" fmla="*/ 2482426 w 3318614"/>
                <a:gd name="connsiteY72" fmla="*/ 3729865 h 3757603"/>
                <a:gd name="connsiteX73" fmla="*/ 2473718 w 3318614"/>
                <a:gd name="connsiteY73" fmla="*/ 3546985 h 3757603"/>
                <a:gd name="connsiteX74" fmla="*/ 2386632 w 3318614"/>
                <a:gd name="connsiteY74" fmla="*/ 3372813 h 3757603"/>
                <a:gd name="connsiteX75" fmla="*/ 2316963 w 3318614"/>
                <a:gd name="connsiteY75" fmla="*/ 3538276 h 3757603"/>
                <a:gd name="connsiteX76" fmla="*/ 2238586 w 3318614"/>
                <a:gd name="connsiteY76" fmla="*/ 3660196 h 3757603"/>
                <a:gd name="connsiteX77" fmla="*/ 2290838 w 3318614"/>
                <a:gd name="connsiteY77" fmla="*/ 3738573 h 3757603"/>
                <a:gd name="connsiteX78" fmla="*/ 2195043 w 3318614"/>
                <a:gd name="connsiteY78" fmla="*/ 3651487 h 3757603"/>
                <a:gd name="connsiteX79" fmla="*/ 2325672 w 3318614"/>
                <a:gd name="connsiteY79" fmla="*/ 3425065 h 3757603"/>
                <a:gd name="connsiteX80" fmla="*/ 2290838 w 3318614"/>
                <a:gd name="connsiteY80" fmla="*/ 3172516 h 3757603"/>
                <a:gd name="connsiteX81" fmla="*/ 2142792 w 3318614"/>
                <a:gd name="connsiteY81" fmla="*/ 3155099 h 3757603"/>
                <a:gd name="connsiteX82" fmla="*/ 1942495 w 3318614"/>
                <a:gd name="connsiteY82" fmla="*/ 3320562 h 3757603"/>
                <a:gd name="connsiteX83" fmla="*/ 1994746 w 3318614"/>
                <a:gd name="connsiteY83" fmla="*/ 3520859 h 3757603"/>
                <a:gd name="connsiteX84" fmla="*/ 2090540 w 3318614"/>
                <a:gd name="connsiteY84" fmla="*/ 3634070 h 3757603"/>
                <a:gd name="connsiteX85" fmla="*/ 2064415 w 3318614"/>
                <a:gd name="connsiteY85" fmla="*/ 3747282 h 3757603"/>
                <a:gd name="connsiteX86" fmla="*/ 2046998 w 3318614"/>
                <a:gd name="connsiteY86" fmla="*/ 3599236 h 3757603"/>
                <a:gd name="connsiteX87" fmla="*/ 1933786 w 3318614"/>
                <a:gd name="connsiteY87" fmla="*/ 3433773 h 3757603"/>
                <a:gd name="connsiteX88" fmla="*/ 1881535 w 3318614"/>
                <a:gd name="connsiteY88" fmla="*/ 3416356 h 3757603"/>
                <a:gd name="connsiteX89" fmla="*/ 1716072 w 3318614"/>
                <a:gd name="connsiteY89" fmla="*/ 3651487 h 3757603"/>
                <a:gd name="connsiteX90" fmla="*/ 1672529 w 3318614"/>
                <a:gd name="connsiteY90" fmla="*/ 3747282 h 3757603"/>
                <a:gd name="connsiteX91" fmla="*/ 1724780 w 3318614"/>
                <a:gd name="connsiteY91" fmla="*/ 3512150 h 3757603"/>
                <a:gd name="connsiteX92" fmla="*/ 1750906 w 3318614"/>
                <a:gd name="connsiteY92" fmla="*/ 3433773 h 3757603"/>
                <a:gd name="connsiteX93" fmla="*/ 1533192 w 3318614"/>
                <a:gd name="connsiteY93" fmla="*/ 3503442 h 3757603"/>
                <a:gd name="connsiteX94" fmla="*/ 1428689 w 3318614"/>
                <a:gd name="connsiteY94" fmla="*/ 3520859 h 3757603"/>
                <a:gd name="connsiteX95" fmla="*/ 1602860 w 3318614"/>
                <a:gd name="connsiteY95" fmla="*/ 3442482 h 3757603"/>
                <a:gd name="connsiteX96" fmla="*/ 1724780 w 3318614"/>
                <a:gd name="connsiteY96" fmla="*/ 3416356 h 3757603"/>
                <a:gd name="connsiteX97" fmla="*/ 1994746 w 3318614"/>
                <a:gd name="connsiteY97" fmla="*/ 3189933 h 3757603"/>
                <a:gd name="connsiteX98" fmla="*/ 2055706 w 3318614"/>
                <a:gd name="connsiteY98" fmla="*/ 3059305 h 3757603"/>
                <a:gd name="connsiteX99" fmla="*/ 1916369 w 3318614"/>
                <a:gd name="connsiteY99" fmla="*/ 2980927 h 3757603"/>
                <a:gd name="connsiteX100" fmla="*/ 1698655 w 3318614"/>
                <a:gd name="connsiteY100" fmla="*/ 3076722 h 3757603"/>
                <a:gd name="connsiteX101" fmla="*/ 1611569 w 3318614"/>
                <a:gd name="connsiteY101" fmla="*/ 3250893 h 3757603"/>
                <a:gd name="connsiteX102" fmla="*/ 1689946 w 3318614"/>
                <a:gd name="connsiteY102" fmla="*/ 3311853 h 3757603"/>
                <a:gd name="connsiteX103" fmla="*/ 1568026 w 3318614"/>
                <a:gd name="connsiteY103" fmla="*/ 3311853 h 3757603"/>
                <a:gd name="connsiteX104" fmla="*/ 1655112 w 3318614"/>
                <a:gd name="connsiteY104" fmla="*/ 3068013 h 3757603"/>
                <a:gd name="connsiteX105" fmla="*/ 1437398 w 3318614"/>
                <a:gd name="connsiteY105" fmla="*/ 3050596 h 3757603"/>
                <a:gd name="connsiteX106" fmla="*/ 1306769 w 3318614"/>
                <a:gd name="connsiteY106" fmla="*/ 2989636 h 3757603"/>
                <a:gd name="connsiteX107" fmla="*/ 1385146 w 3318614"/>
                <a:gd name="connsiteY107" fmla="*/ 2946093 h 3757603"/>
                <a:gd name="connsiteX108" fmla="*/ 1437398 w 3318614"/>
                <a:gd name="connsiteY108" fmla="*/ 3015762 h 3757603"/>
                <a:gd name="connsiteX109" fmla="*/ 1611569 w 3318614"/>
                <a:gd name="connsiteY109" fmla="*/ 3024470 h 3757603"/>
                <a:gd name="connsiteX110" fmla="*/ 1794449 w 3318614"/>
                <a:gd name="connsiteY110" fmla="*/ 2972219 h 3757603"/>
                <a:gd name="connsiteX111" fmla="*/ 1968620 w 3318614"/>
                <a:gd name="connsiteY111" fmla="*/ 2841590 h 3757603"/>
                <a:gd name="connsiteX112" fmla="*/ 1898952 w 3318614"/>
                <a:gd name="connsiteY112" fmla="*/ 2528082 h 3757603"/>
                <a:gd name="connsiteX113" fmla="*/ 1446106 w 3318614"/>
                <a:gd name="connsiteY113" fmla="*/ 1918482 h 3757603"/>
                <a:gd name="connsiteX114" fmla="*/ 1074097 w 3318614"/>
                <a:gd name="connsiteY114" fmla="*/ 1434362 h 3757603"/>
                <a:gd name="connsiteX115" fmla="*/ 916192 w 3318614"/>
                <a:gd name="connsiteY115" fmla="*/ 1247278 h 3757603"/>
                <a:gd name="connsiteX116" fmla="*/ 644918 w 3318614"/>
                <a:gd name="connsiteY116" fmla="*/ 1282756 h 3757603"/>
                <a:gd name="connsiteX117" fmla="*/ 296575 w 3318614"/>
                <a:gd name="connsiteY117" fmla="*/ 1361133 h 3757603"/>
                <a:gd name="connsiteX118" fmla="*/ 483 w 3318614"/>
                <a:gd name="connsiteY118" fmla="*/ 1343716 h 3757603"/>
                <a:gd name="connsiteX119" fmla="*/ 235615 w 3318614"/>
                <a:gd name="connsiteY119" fmla="*/ 1335007 h 3757603"/>
                <a:gd name="connsiteX120" fmla="*/ 557832 w 3318614"/>
                <a:gd name="connsiteY120" fmla="*/ 1265339 h 3757603"/>
                <a:gd name="connsiteX121" fmla="*/ 688460 w 3318614"/>
                <a:gd name="connsiteY121" fmla="*/ 1239213 h 3757603"/>
                <a:gd name="connsiteX122" fmla="*/ 392369 w 3318614"/>
                <a:gd name="connsiteY122" fmla="*/ 1126002 h 3757603"/>
                <a:gd name="connsiteX123" fmla="*/ 244323 w 3318614"/>
                <a:gd name="connsiteY123" fmla="*/ 986665 h 3757603"/>
                <a:gd name="connsiteX124" fmla="*/ 165946 w 3318614"/>
                <a:gd name="connsiteY124" fmla="*/ 734116 h 3757603"/>
                <a:gd name="connsiteX125" fmla="*/ 279158 w 3318614"/>
                <a:gd name="connsiteY125" fmla="*/ 916996 h 3757603"/>
                <a:gd name="connsiteX126" fmla="*/ 374952 w 3318614"/>
                <a:gd name="connsiteY126" fmla="*/ 1091167 h 3757603"/>
                <a:gd name="connsiteX127" fmla="*/ 679752 w 3318614"/>
                <a:gd name="connsiteY127" fmla="*/ 1169545 h 3757603"/>
                <a:gd name="connsiteX128" fmla="*/ 766838 w 3318614"/>
                <a:gd name="connsiteY128" fmla="*/ 1108585 h 3757603"/>
                <a:gd name="connsiteX129" fmla="*/ 618792 w 3318614"/>
                <a:gd name="connsiteY129" fmla="*/ 725407 h 3757603"/>
                <a:gd name="connsiteX130" fmla="*/ 507165 w 3318614"/>
                <a:gd name="connsiteY130" fmla="*/ 508349 h 3757603"/>
                <a:gd name="connsiteX131" fmla="*/ 538603 w 3318614"/>
                <a:gd name="connsiteY131" fmla="*/ 270180 h 3757603"/>
                <a:gd name="connsiteX132" fmla="*/ 609600 w 3318614"/>
                <a:gd name="connsiteY132" fmla="*/ 530789 h 3757603"/>
                <a:gd name="connsiteX133" fmla="*/ 878364 w 3318614"/>
                <a:gd name="connsiteY133" fmla="*/ 1078291 h 3757603"/>
                <a:gd name="connsiteX134" fmla="*/ 786330 w 3318614"/>
                <a:gd name="connsiteY134" fmla="*/ 477696 h 3757603"/>
                <a:gd name="connsiteX135" fmla="*/ 849208 w 3318614"/>
                <a:gd name="connsiteY135" fmla="*/ 1356 h 3757603"/>
                <a:gd name="connsiteX136" fmla="*/ 875120 w 3318614"/>
                <a:gd name="connsiteY136" fmla="*/ 528001 h 3757603"/>
                <a:gd name="connsiteX0" fmla="*/ 930638 w 3318614"/>
                <a:gd name="connsiteY0" fmla="*/ 1022890 h 3758008"/>
                <a:gd name="connsiteX1" fmla="*/ 1037874 w 3318614"/>
                <a:gd name="connsiteY1" fmla="*/ 779735 h 3758008"/>
                <a:gd name="connsiteX2" fmla="*/ 1144223 w 3318614"/>
                <a:gd name="connsiteY2" fmla="*/ 540944 h 3758008"/>
                <a:gd name="connsiteX3" fmla="*/ 1317819 w 3318614"/>
                <a:gd name="connsiteY3" fmla="*/ 231743 h 3758008"/>
                <a:gd name="connsiteX4" fmla="*/ 1198621 w 3318614"/>
                <a:gd name="connsiteY4" fmla="*/ 630597 h 3758008"/>
                <a:gd name="connsiteX5" fmla="*/ 1013152 w 3318614"/>
                <a:gd name="connsiteY5" fmla="*/ 1104063 h 3758008"/>
                <a:gd name="connsiteX6" fmla="*/ 1779263 w 3318614"/>
                <a:gd name="connsiteY6" fmla="*/ 2265420 h 3758008"/>
                <a:gd name="connsiteX7" fmla="*/ 2064415 w 3318614"/>
                <a:gd name="connsiteY7" fmla="*/ 2545904 h 3758008"/>
                <a:gd name="connsiteX8" fmla="*/ 2290838 w 3318614"/>
                <a:gd name="connsiteY8" fmla="*/ 2467527 h 3758008"/>
                <a:gd name="connsiteX9" fmla="*/ 2473718 w 3318614"/>
                <a:gd name="connsiteY9" fmla="*/ 2310772 h 3758008"/>
                <a:gd name="connsiteX10" fmla="*/ 2508552 w 3318614"/>
                <a:gd name="connsiteY10" fmla="*/ 1988555 h 3758008"/>
                <a:gd name="connsiteX11" fmla="*/ 2543386 w 3318614"/>
                <a:gd name="connsiteY11" fmla="*/ 2249812 h 3758008"/>
                <a:gd name="connsiteX12" fmla="*/ 2508552 w 3318614"/>
                <a:gd name="connsiteY12" fmla="*/ 2354315 h 3758008"/>
                <a:gd name="connsiteX13" fmla="*/ 2752392 w 3318614"/>
                <a:gd name="connsiteY13" fmla="*/ 2180144 h 3758008"/>
                <a:gd name="connsiteX14" fmla="*/ 2839478 w 3318614"/>
                <a:gd name="connsiteY14" fmla="*/ 2110475 h 3758008"/>
                <a:gd name="connsiteX15" fmla="*/ 2717558 w 3318614"/>
                <a:gd name="connsiteY15" fmla="*/ 2284647 h 3758008"/>
                <a:gd name="connsiteX16" fmla="*/ 2665306 w 3318614"/>
                <a:gd name="connsiteY16" fmla="*/ 2328190 h 3758008"/>
                <a:gd name="connsiteX17" fmla="*/ 2848186 w 3318614"/>
                <a:gd name="connsiteY17" fmla="*/ 2258521 h 3758008"/>
                <a:gd name="connsiteX18" fmla="*/ 2874312 w 3318614"/>
                <a:gd name="connsiteY18" fmla="*/ 2241104 h 3758008"/>
                <a:gd name="connsiteX19" fmla="*/ 2769809 w 3318614"/>
                <a:gd name="connsiteY19" fmla="*/ 2328190 h 3758008"/>
                <a:gd name="connsiteX20" fmla="*/ 2595638 w 3318614"/>
                <a:gd name="connsiteY20" fmla="*/ 2354315 h 3758008"/>
                <a:gd name="connsiteX21" fmla="*/ 2404049 w 3318614"/>
                <a:gd name="connsiteY21" fmla="*/ 2484944 h 3758008"/>
                <a:gd name="connsiteX22" fmla="*/ 2421466 w 3318614"/>
                <a:gd name="connsiteY22" fmla="*/ 2659115 h 3758008"/>
                <a:gd name="connsiteX23" fmla="*/ 2552095 w 3318614"/>
                <a:gd name="connsiteY23" fmla="*/ 2702658 h 3758008"/>
                <a:gd name="connsiteX24" fmla="*/ 2726266 w 3318614"/>
                <a:gd name="connsiteY24" fmla="*/ 2632990 h 3758008"/>
                <a:gd name="connsiteX25" fmla="*/ 2856895 w 3318614"/>
                <a:gd name="connsiteY25" fmla="*/ 2624281 h 3758008"/>
                <a:gd name="connsiteX26" fmla="*/ 2891729 w 3318614"/>
                <a:gd name="connsiteY26" fmla="*/ 2511070 h 3758008"/>
                <a:gd name="connsiteX27" fmla="*/ 2883020 w 3318614"/>
                <a:gd name="connsiteY27" fmla="*/ 2345607 h 3758008"/>
                <a:gd name="connsiteX28" fmla="*/ 3048483 w 3318614"/>
                <a:gd name="connsiteY28" fmla="*/ 2267230 h 3758008"/>
                <a:gd name="connsiteX29" fmla="*/ 2926563 w 3318614"/>
                <a:gd name="connsiteY29" fmla="*/ 2354315 h 3758008"/>
                <a:gd name="connsiteX30" fmla="*/ 2917855 w 3318614"/>
                <a:gd name="connsiteY30" fmla="*/ 2441401 h 3758008"/>
                <a:gd name="connsiteX31" fmla="*/ 2935272 w 3318614"/>
                <a:gd name="connsiteY31" fmla="*/ 2589447 h 3758008"/>
                <a:gd name="connsiteX32" fmla="*/ 2943980 w 3318614"/>
                <a:gd name="connsiteY32" fmla="*/ 2632990 h 3758008"/>
                <a:gd name="connsiteX33" fmla="*/ 3046427 w 3318614"/>
                <a:gd name="connsiteY33" fmla="*/ 2567038 h 3758008"/>
                <a:gd name="connsiteX34" fmla="*/ 3074609 w 3318614"/>
                <a:gd name="connsiteY34" fmla="*/ 2406567 h 3758008"/>
                <a:gd name="connsiteX35" fmla="*/ 3092026 w 3318614"/>
                <a:gd name="connsiteY35" fmla="*/ 2615572 h 3758008"/>
                <a:gd name="connsiteX36" fmla="*/ 3013649 w 3318614"/>
                <a:gd name="connsiteY36" fmla="*/ 2693950 h 3758008"/>
                <a:gd name="connsiteX37" fmla="*/ 2752392 w 3318614"/>
                <a:gd name="connsiteY37" fmla="*/ 2659115 h 3758008"/>
                <a:gd name="connsiteX38" fmla="*/ 2560803 w 3318614"/>
                <a:gd name="connsiteY38" fmla="*/ 2815870 h 3758008"/>
                <a:gd name="connsiteX39" fmla="*/ 2595638 w 3318614"/>
                <a:gd name="connsiteY39" fmla="*/ 2937790 h 3758008"/>
                <a:gd name="connsiteX40" fmla="*/ 2743683 w 3318614"/>
                <a:gd name="connsiteY40" fmla="*/ 3024875 h 3758008"/>
                <a:gd name="connsiteX41" fmla="*/ 2856895 w 3318614"/>
                <a:gd name="connsiteY41" fmla="*/ 2998750 h 3758008"/>
                <a:gd name="connsiteX42" fmla="*/ 3022358 w 3318614"/>
                <a:gd name="connsiteY42" fmla="*/ 2859412 h 3758008"/>
                <a:gd name="connsiteX43" fmla="*/ 3118152 w 3318614"/>
                <a:gd name="connsiteY43" fmla="*/ 2781035 h 3758008"/>
                <a:gd name="connsiteX44" fmla="*/ 3205238 w 3318614"/>
                <a:gd name="connsiteY44" fmla="*/ 2841995 h 3758008"/>
                <a:gd name="connsiteX45" fmla="*/ 3109443 w 3318614"/>
                <a:gd name="connsiteY45" fmla="*/ 2833287 h 3758008"/>
                <a:gd name="connsiteX46" fmla="*/ 3004940 w 3318614"/>
                <a:gd name="connsiteY46" fmla="*/ 2972624 h 3758008"/>
                <a:gd name="connsiteX47" fmla="*/ 3187820 w 3318614"/>
                <a:gd name="connsiteY47" fmla="*/ 2972624 h 3758008"/>
                <a:gd name="connsiteX48" fmla="*/ 3318449 w 3318614"/>
                <a:gd name="connsiteY48" fmla="*/ 3024875 h 3758008"/>
                <a:gd name="connsiteX49" fmla="*/ 3161695 w 3318614"/>
                <a:gd name="connsiteY49" fmla="*/ 3007458 h 3758008"/>
                <a:gd name="connsiteX50" fmla="*/ 2909146 w 3318614"/>
                <a:gd name="connsiteY50" fmla="*/ 3068418 h 3758008"/>
                <a:gd name="connsiteX51" fmla="*/ 2952689 w 3318614"/>
                <a:gd name="connsiteY51" fmla="*/ 3068418 h 3758008"/>
                <a:gd name="connsiteX52" fmla="*/ 3085889 w 3318614"/>
                <a:gd name="connsiteY52" fmla="*/ 3213664 h 3758008"/>
                <a:gd name="connsiteX53" fmla="*/ 3013649 w 3318614"/>
                <a:gd name="connsiteY53" fmla="*/ 3373218 h 3758008"/>
                <a:gd name="connsiteX54" fmla="*/ 2999167 w 3318614"/>
                <a:gd name="connsiteY54" fmla="*/ 3235541 h 3758008"/>
                <a:gd name="connsiteX55" fmla="*/ 2813352 w 3318614"/>
                <a:gd name="connsiteY55" fmla="*/ 3059710 h 3758008"/>
                <a:gd name="connsiteX56" fmla="*/ 2726266 w 3318614"/>
                <a:gd name="connsiteY56" fmla="*/ 3051001 h 3758008"/>
                <a:gd name="connsiteX57" fmla="*/ 2848186 w 3318614"/>
                <a:gd name="connsiteY57" fmla="*/ 3251298 h 3758008"/>
                <a:gd name="connsiteX58" fmla="*/ 2943980 w 3318614"/>
                <a:gd name="connsiteY58" fmla="*/ 3338384 h 3758008"/>
                <a:gd name="connsiteX59" fmla="*/ 2978815 w 3318614"/>
                <a:gd name="connsiteY59" fmla="*/ 3294841 h 3758008"/>
                <a:gd name="connsiteX60" fmla="*/ 2961398 w 3318614"/>
                <a:gd name="connsiteY60" fmla="*/ 3399344 h 3758008"/>
                <a:gd name="connsiteX61" fmla="*/ 2769809 w 3318614"/>
                <a:gd name="connsiteY61" fmla="*/ 3312258 h 3758008"/>
                <a:gd name="connsiteX62" fmla="*/ 2656598 w 3318614"/>
                <a:gd name="connsiteY62" fmla="*/ 3085835 h 3758008"/>
                <a:gd name="connsiteX63" fmla="*/ 2491135 w 3318614"/>
                <a:gd name="connsiteY63" fmla="*/ 3042292 h 3758008"/>
                <a:gd name="connsiteX64" fmla="*/ 2386632 w 3318614"/>
                <a:gd name="connsiteY64" fmla="*/ 3129378 h 3758008"/>
                <a:gd name="connsiteX65" fmla="*/ 2412758 w 3318614"/>
                <a:gd name="connsiteY65" fmla="*/ 3312258 h 3758008"/>
                <a:gd name="connsiteX66" fmla="*/ 2525969 w 3318614"/>
                <a:gd name="connsiteY66" fmla="*/ 3460304 h 3758008"/>
                <a:gd name="connsiteX67" fmla="*/ 2900438 w 3318614"/>
                <a:gd name="connsiteY67" fmla="*/ 3669310 h 3758008"/>
                <a:gd name="connsiteX68" fmla="*/ 2543386 w 3318614"/>
                <a:gd name="connsiteY68" fmla="*/ 3529972 h 3758008"/>
                <a:gd name="connsiteX69" fmla="*/ 2499843 w 3318614"/>
                <a:gd name="connsiteY69" fmla="*/ 3617058 h 3758008"/>
                <a:gd name="connsiteX70" fmla="*/ 2534678 w 3318614"/>
                <a:gd name="connsiteY70" fmla="*/ 3721561 h 3758008"/>
                <a:gd name="connsiteX71" fmla="*/ 2639180 w 3318614"/>
                <a:gd name="connsiteY71" fmla="*/ 3756395 h 3758008"/>
                <a:gd name="connsiteX72" fmla="*/ 2482426 w 3318614"/>
                <a:gd name="connsiteY72" fmla="*/ 3730270 h 3758008"/>
                <a:gd name="connsiteX73" fmla="*/ 2473718 w 3318614"/>
                <a:gd name="connsiteY73" fmla="*/ 3547390 h 3758008"/>
                <a:gd name="connsiteX74" fmla="*/ 2386632 w 3318614"/>
                <a:gd name="connsiteY74" fmla="*/ 3373218 h 3758008"/>
                <a:gd name="connsiteX75" fmla="*/ 2316963 w 3318614"/>
                <a:gd name="connsiteY75" fmla="*/ 3538681 h 3758008"/>
                <a:gd name="connsiteX76" fmla="*/ 2238586 w 3318614"/>
                <a:gd name="connsiteY76" fmla="*/ 3660601 h 3758008"/>
                <a:gd name="connsiteX77" fmla="*/ 2290838 w 3318614"/>
                <a:gd name="connsiteY77" fmla="*/ 3738978 h 3758008"/>
                <a:gd name="connsiteX78" fmla="*/ 2195043 w 3318614"/>
                <a:gd name="connsiteY78" fmla="*/ 3651892 h 3758008"/>
                <a:gd name="connsiteX79" fmla="*/ 2325672 w 3318614"/>
                <a:gd name="connsiteY79" fmla="*/ 3425470 h 3758008"/>
                <a:gd name="connsiteX80" fmla="*/ 2290838 w 3318614"/>
                <a:gd name="connsiteY80" fmla="*/ 3172921 h 3758008"/>
                <a:gd name="connsiteX81" fmla="*/ 2142792 w 3318614"/>
                <a:gd name="connsiteY81" fmla="*/ 3155504 h 3758008"/>
                <a:gd name="connsiteX82" fmla="*/ 1942495 w 3318614"/>
                <a:gd name="connsiteY82" fmla="*/ 3320967 h 3758008"/>
                <a:gd name="connsiteX83" fmla="*/ 1994746 w 3318614"/>
                <a:gd name="connsiteY83" fmla="*/ 3521264 h 3758008"/>
                <a:gd name="connsiteX84" fmla="*/ 2090540 w 3318614"/>
                <a:gd name="connsiteY84" fmla="*/ 3634475 h 3758008"/>
                <a:gd name="connsiteX85" fmla="*/ 2064415 w 3318614"/>
                <a:gd name="connsiteY85" fmla="*/ 3747687 h 3758008"/>
                <a:gd name="connsiteX86" fmla="*/ 2046998 w 3318614"/>
                <a:gd name="connsiteY86" fmla="*/ 3599641 h 3758008"/>
                <a:gd name="connsiteX87" fmla="*/ 1933786 w 3318614"/>
                <a:gd name="connsiteY87" fmla="*/ 3434178 h 3758008"/>
                <a:gd name="connsiteX88" fmla="*/ 1881535 w 3318614"/>
                <a:gd name="connsiteY88" fmla="*/ 3416761 h 3758008"/>
                <a:gd name="connsiteX89" fmla="*/ 1716072 w 3318614"/>
                <a:gd name="connsiteY89" fmla="*/ 3651892 h 3758008"/>
                <a:gd name="connsiteX90" fmla="*/ 1672529 w 3318614"/>
                <a:gd name="connsiteY90" fmla="*/ 3747687 h 3758008"/>
                <a:gd name="connsiteX91" fmla="*/ 1724780 w 3318614"/>
                <a:gd name="connsiteY91" fmla="*/ 3512555 h 3758008"/>
                <a:gd name="connsiteX92" fmla="*/ 1750906 w 3318614"/>
                <a:gd name="connsiteY92" fmla="*/ 3434178 h 3758008"/>
                <a:gd name="connsiteX93" fmla="*/ 1533192 w 3318614"/>
                <a:gd name="connsiteY93" fmla="*/ 3503847 h 3758008"/>
                <a:gd name="connsiteX94" fmla="*/ 1428689 w 3318614"/>
                <a:gd name="connsiteY94" fmla="*/ 3521264 h 3758008"/>
                <a:gd name="connsiteX95" fmla="*/ 1602860 w 3318614"/>
                <a:gd name="connsiteY95" fmla="*/ 3442887 h 3758008"/>
                <a:gd name="connsiteX96" fmla="*/ 1724780 w 3318614"/>
                <a:gd name="connsiteY96" fmla="*/ 3416761 h 3758008"/>
                <a:gd name="connsiteX97" fmla="*/ 1994746 w 3318614"/>
                <a:gd name="connsiteY97" fmla="*/ 3190338 h 3758008"/>
                <a:gd name="connsiteX98" fmla="*/ 2055706 w 3318614"/>
                <a:gd name="connsiteY98" fmla="*/ 3059710 h 3758008"/>
                <a:gd name="connsiteX99" fmla="*/ 1916369 w 3318614"/>
                <a:gd name="connsiteY99" fmla="*/ 2981332 h 3758008"/>
                <a:gd name="connsiteX100" fmla="*/ 1698655 w 3318614"/>
                <a:gd name="connsiteY100" fmla="*/ 3077127 h 3758008"/>
                <a:gd name="connsiteX101" fmla="*/ 1611569 w 3318614"/>
                <a:gd name="connsiteY101" fmla="*/ 3251298 h 3758008"/>
                <a:gd name="connsiteX102" fmla="*/ 1689946 w 3318614"/>
                <a:gd name="connsiteY102" fmla="*/ 3312258 h 3758008"/>
                <a:gd name="connsiteX103" fmla="*/ 1568026 w 3318614"/>
                <a:gd name="connsiteY103" fmla="*/ 3312258 h 3758008"/>
                <a:gd name="connsiteX104" fmla="*/ 1655112 w 3318614"/>
                <a:gd name="connsiteY104" fmla="*/ 3068418 h 3758008"/>
                <a:gd name="connsiteX105" fmla="*/ 1437398 w 3318614"/>
                <a:gd name="connsiteY105" fmla="*/ 3051001 h 3758008"/>
                <a:gd name="connsiteX106" fmla="*/ 1306769 w 3318614"/>
                <a:gd name="connsiteY106" fmla="*/ 2990041 h 3758008"/>
                <a:gd name="connsiteX107" fmla="*/ 1385146 w 3318614"/>
                <a:gd name="connsiteY107" fmla="*/ 2946498 h 3758008"/>
                <a:gd name="connsiteX108" fmla="*/ 1437398 w 3318614"/>
                <a:gd name="connsiteY108" fmla="*/ 3016167 h 3758008"/>
                <a:gd name="connsiteX109" fmla="*/ 1611569 w 3318614"/>
                <a:gd name="connsiteY109" fmla="*/ 3024875 h 3758008"/>
                <a:gd name="connsiteX110" fmla="*/ 1794449 w 3318614"/>
                <a:gd name="connsiteY110" fmla="*/ 2972624 h 3758008"/>
                <a:gd name="connsiteX111" fmla="*/ 1968620 w 3318614"/>
                <a:gd name="connsiteY111" fmla="*/ 2841995 h 3758008"/>
                <a:gd name="connsiteX112" fmla="*/ 1898952 w 3318614"/>
                <a:gd name="connsiteY112" fmla="*/ 2528487 h 3758008"/>
                <a:gd name="connsiteX113" fmla="*/ 1446106 w 3318614"/>
                <a:gd name="connsiteY113" fmla="*/ 1918887 h 3758008"/>
                <a:gd name="connsiteX114" fmla="*/ 1074097 w 3318614"/>
                <a:gd name="connsiteY114" fmla="*/ 1434767 h 3758008"/>
                <a:gd name="connsiteX115" fmla="*/ 916192 w 3318614"/>
                <a:gd name="connsiteY115" fmla="*/ 1247683 h 3758008"/>
                <a:gd name="connsiteX116" fmla="*/ 644918 w 3318614"/>
                <a:gd name="connsiteY116" fmla="*/ 1283161 h 3758008"/>
                <a:gd name="connsiteX117" fmla="*/ 296575 w 3318614"/>
                <a:gd name="connsiteY117" fmla="*/ 1361538 h 3758008"/>
                <a:gd name="connsiteX118" fmla="*/ 483 w 3318614"/>
                <a:gd name="connsiteY118" fmla="*/ 1344121 h 3758008"/>
                <a:gd name="connsiteX119" fmla="*/ 235615 w 3318614"/>
                <a:gd name="connsiteY119" fmla="*/ 1335412 h 3758008"/>
                <a:gd name="connsiteX120" fmla="*/ 557832 w 3318614"/>
                <a:gd name="connsiteY120" fmla="*/ 1265744 h 3758008"/>
                <a:gd name="connsiteX121" fmla="*/ 688460 w 3318614"/>
                <a:gd name="connsiteY121" fmla="*/ 1239618 h 3758008"/>
                <a:gd name="connsiteX122" fmla="*/ 392369 w 3318614"/>
                <a:gd name="connsiteY122" fmla="*/ 1126407 h 3758008"/>
                <a:gd name="connsiteX123" fmla="*/ 244323 w 3318614"/>
                <a:gd name="connsiteY123" fmla="*/ 987070 h 3758008"/>
                <a:gd name="connsiteX124" fmla="*/ 165946 w 3318614"/>
                <a:gd name="connsiteY124" fmla="*/ 734521 h 3758008"/>
                <a:gd name="connsiteX125" fmla="*/ 279158 w 3318614"/>
                <a:gd name="connsiteY125" fmla="*/ 917401 h 3758008"/>
                <a:gd name="connsiteX126" fmla="*/ 374952 w 3318614"/>
                <a:gd name="connsiteY126" fmla="*/ 1091572 h 3758008"/>
                <a:gd name="connsiteX127" fmla="*/ 679752 w 3318614"/>
                <a:gd name="connsiteY127" fmla="*/ 1169950 h 3758008"/>
                <a:gd name="connsiteX128" fmla="*/ 766838 w 3318614"/>
                <a:gd name="connsiteY128" fmla="*/ 1108990 h 3758008"/>
                <a:gd name="connsiteX129" fmla="*/ 618792 w 3318614"/>
                <a:gd name="connsiteY129" fmla="*/ 725812 h 3758008"/>
                <a:gd name="connsiteX130" fmla="*/ 507165 w 3318614"/>
                <a:gd name="connsiteY130" fmla="*/ 508754 h 3758008"/>
                <a:gd name="connsiteX131" fmla="*/ 538603 w 3318614"/>
                <a:gd name="connsiteY131" fmla="*/ 270585 h 3758008"/>
                <a:gd name="connsiteX132" fmla="*/ 609600 w 3318614"/>
                <a:gd name="connsiteY132" fmla="*/ 531194 h 3758008"/>
                <a:gd name="connsiteX133" fmla="*/ 878364 w 3318614"/>
                <a:gd name="connsiteY133" fmla="*/ 1078696 h 3758008"/>
                <a:gd name="connsiteX134" fmla="*/ 786330 w 3318614"/>
                <a:gd name="connsiteY134" fmla="*/ 478101 h 3758008"/>
                <a:gd name="connsiteX135" fmla="*/ 849208 w 3318614"/>
                <a:gd name="connsiteY135" fmla="*/ 1761 h 3758008"/>
                <a:gd name="connsiteX136" fmla="*/ 884120 w 3318614"/>
                <a:gd name="connsiteY136" fmla="*/ 392672 h 3758008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884120 w 3318614"/>
                <a:gd name="connsiteY137" fmla="*/ 396679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138" fmla="*/ 930638 w 3318614"/>
                <a:gd name="connsiteY138" fmla="*/ 1026897 h 3762015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86330 w 3318614"/>
                <a:gd name="connsiteY134" fmla="*/ 47925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866360 w 3318614"/>
                <a:gd name="connsiteY134" fmla="*/ 485680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90242 w 3318614"/>
                <a:gd name="connsiteY134" fmla="*/ 21802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949088 h 3684206"/>
                <a:gd name="connsiteX1" fmla="*/ 1037874 w 3318614"/>
                <a:gd name="connsiteY1" fmla="*/ 705933 h 3684206"/>
                <a:gd name="connsiteX2" fmla="*/ 1144223 w 3318614"/>
                <a:gd name="connsiteY2" fmla="*/ 467142 h 3684206"/>
                <a:gd name="connsiteX3" fmla="*/ 1317819 w 3318614"/>
                <a:gd name="connsiteY3" fmla="*/ 157941 h 3684206"/>
                <a:gd name="connsiteX4" fmla="*/ 1198621 w 3318614"/>
                <a:gd name="connsiteY4" fmla="*/ 556795 h 3684206"/>
                <a:gd name="connsiteX5" fmla="*/ 1013152 w 3318614"/>
                <a:gd name="connsiteY5" fmla="*/ 1030261 h 3684206"/>
                <a:gd name="connsiteX6" fmla="*/ 1779263 w 3318614"/>
                <a:gd name="connsiteY6" fmla="*/ 2191618 h 3684206"/>
                <a:gd name="connsiteX7" fmla="*/ 2064415 w 3318614"/>
                <a:gd name="connsiteY7" fmla="*/ 2472102 h 3684206"/>
                <a:gd name="connsiteX8" fmla="*/ 2290838 w 3318614"/>
                <a:gd name="connsiteY8" fmla="*/ 2393725 h 3684206"/>
                <a:gd name="connsiteX9" fmla="*/ 2473718 w 3318614"/>
                <a:gd name="connsiteY9" fmla="*/ 2236970 h 3684206"/>
                <a:gd name="connsiteX10" fmla="*/ 2508552 w 3318614"/>
                <a:gd name="connsiteY10" fmla="*/ 1914753 h 3684206"/>
                <a:gd name="connsiteX11" fmla="*/ 2543386 w 3318614"/>
                <a:gd name="connsiteY11" fmla="*/ 2176010 h 3684206"/>
                <a:gd name="connsiteX12" fmla="*/ 2508552 w 3318614"/>
                <a:gd name="connsiteY12" fmla="*/ 2280513 h 3684206"/>
                <a:gd name="connsiteX13" fmla="*/ 2752392 w 3318614"/>
                <a:gd name="connsiteY13" fmla="*/ 2106342 h 3684206"/>
                <a:gd name="connsiteX14" fmla="*/ 2839478 w 3318614"/>
                <a:gd name="connsiteY14" fmla="*/ 2036673 h 3684206"/>
                <a:gd name="connsiteX15" fmla="*/ 2717558 w 3318614"/>
                <a:gd name="connsiteY15" fmla="*/ 2210845 h 3684206"/>
                <a:gd name="connsiteX16" fmla="*/ 2665306 w 3318614"/>
                <a:gd name="connsiteY16" fmla="*/ 2254388 h 3684206"/>
                <a:gd name="connsiteX17" fmla="*/ 2848186 w 3318614"/>
                <a:gd name="connsiteY17" fmla="*/ 2184719 h 3684206"/>
                <a:gd name="connsiteX18" fmla="*/ 2874312 w 3318614"/>
                <a:gd name="connsiteY18" fmla="*/ 2167302 h 3684206"/>
                <a:gd name="connsiteX19" fmla="*/ 2769809 w 3318614"/>
                <a:gd name="connsiteY19" fmla="*/ 2254388 h 3684206"/>
                <a:gd name="connsiteX20" fmla="*/ 2595638 w 3318614"/>
                <a:gd name="connsiteY20" fmla="*/ 2280513 h 3684206"/>
                <a:gd name="connsiteX21" fmla="*/ 2404049 w 3318614"/>
                <a:gd name="connsiteY21" fmla="*/ 2411142 h 3684206"/>
                <a:gd name="connsiteX22" fmla="*/ 2421466 w 3318614"/>
                <a:gd name="connsiteY22" fmla="*/ 2585313 h 3684206"/>
                <a:gd name="connsiteX23" fmla="*/ 2552095 w 3318614"/>
                <a:gd name="connsiteY23" fmla="*/ 2628856 h 3684206"/>
                <a:gd name="connsiteX24" fmla="*/ 2726266 w 3318614"/>
                <a:gd name="connsiteY24" fmla="*/ 2559188 h 3684206"/>
                <a:gd name="connsiteX25" fmla="*/ 2856895 w 3318614"/>
                <a:gd name="connsiteY25" fmla="*/ 2550479 h 3684206"/>
                <a:gd name="connsiteX26" fmla="*/ 2891729 w 3318614"/>
                <a:gd name="connsiteY26" fmla="*/ 2437268 h 3684206"/>
                <a:gd name="connsiteX27" fmla="*/ 2883020 w 3318614"/>
                <a:gd name="connsiteY27" fmla="*/ 2271805 h 3684206"/>
                <a:gd name="connsiteX28" fmla="*/ 3048483 w 3318614"/>
                <a:gd name="connsiteY28" fmla="*/ 2193428 h 3684206"/>
                <a:gd name="connsiteX29" fmla="*/ 2926563 w 3318614"/>
                <a:gd name="connsiteY29" fmla="*/ 2280513 h 3684206"/>
                <a:gd name="connsiteX30" fmla="*/ 2917855 w 3318614"/>
                <a:gd name="connsiteY30" fmla="*/ 2367599 h 3684206"/>
                <a:gd name="connsiteX31" fmla="*/ 2935272 w 3318614"/>
                <a:gd name="connsiteY31" fmla="*/ 2515645 h 3684206"/>
                <a:gd name="connsiteX32" fmla="*/ 2943980 w 3318614"/>
                <a:gd name="connsiteY32" fmla="*/ 2559188 h 3684206"/>
                <a:gd name="connsiteX33" fmla="*/ 3046427 w 3318614"/>
                <a:gd name="connsiteY33" fmla="*/ 2493236 h 3684206"/>
                <a:gd name="connsiteX34" fmla="*/ 3074609 w 3318614"/>
                <a:gd name="connsiteY34" fmla="*/ 2332765 h 3684206"/>
                <a:gd name="connsiteX35" fmla="*/ 3092026 w 3318614"/>
                <a:gd name="connsiteY35" fmla="*/ 2541770 h 3684206"/>
                <a:gd name="connsiteX36" fmla="*/ 3013649 w 3318614"/>
                <a:gd name="connsiteY36" fmla="*/ 2620148 h 3684206"/>
                <a:gd name="connsiteX37" fmla="*/ 2752392 w 3318614"/>
                <a:gd name="connsiteY37" fmla="*/ 2585313 h 3684206"/>
                <a:gd name="connsiteX38" fmla="*/ 2560803 w 3318614"/>
                <a:gd name="connsiteY38" fmla="*/ 2742068 h 3684206"/>
                <a:gd name="connsiteX39" fmla="*/ 2595638 w 3318614"/>
                <a:gd name="connsiteY39" fmla="*/ 2863988 h 3684206"/>
                <a:gd name="connsiteX40" fmla="*/ 2743683 w 3318614"/>
                <a:gd name="connsiteY40" fmla="*/ 2951073 h 3684206"/>
                <a:gd name="connsiteX41" fmla="*/ 2856895 w 3318614"/>
                <a:gd name="connsiteY41" fmla="*/ 2924948 h 3684206"/>
                <a:gd name="connsiteX42" fmla="*/ 3022358 w 3318614"/>
                <a:gd name="connsiteY42" fmla="*/ 2785610 h 3684206"/>
                <a:gd name="connsiteX43" fmla="*/ 3118152 w 3318614"/>
                <a:gd name="connsiteY43" fmla="*/ 2707233 h 3684206"/>
                <a:gd name="connsiteX44" fmla="*/ 3205238 w 3318614"/>
                <a:gd name="connsiteY44" fmla="*/ 2768193 h 3684206"/>
                <a:gd name="connsiteX45" fmla="*/ 3109443 w 3318614"/>
                <a:gd name="connsiteY45" fmla="*/ 2759485 h 3684206"/>
                <a:gd name="connsiteX46" fmla="*/ 3004940 w 3318614"/>
                <a:gd name="connsiteY46" fmla="*/ 2898822 h 3684206"/>
                <a:gd name="connsiteX47" fmla="*/ 3187820 w 3318614"/>
                <a:gd name="connsiteY47" fmla="*/ 2898822 h 3684206"/>
                <a:gd name="connsiteX48" fmla="*/ 3318449 w 3318614"/>
                <a:gd name="connsiteY48" fmla="*/ 2951073 h 3684206"/>
                <a:gd name="connsiteX49" fmla="*/ 3161695 w 3318614"/>
                <a:gd name="connsiteY49" fmla="*/ 2933656 h 3684206"/>
                <a:gd name="connsiteX50" fmla="*/ 2909146 w 3318614"/>
                <a:gd name="connsiteY50" fmla="*/ 2994616 h 3684206"/>
                <a:gd name="connsiteX51" fmla="*/ 2952689 w 3318614"/>
                <a:gd name="connsiteY51" fmla="*/ 2994616 h 3684206"/>
                <a:gd name="connsiteX52" fmla="*/ 3085889 w 3318614"/>
                <a:gd name="connsiteY52" fmla="*/ 3139862 h 3684206"/>
                <a:gd name="connsiteX53" fmla="*/ 3013649 w 3318614"/>
                <a:gd name="connsiteY53" fmla="*/ 3299416 h 3684206"/>
                <a:gd name="connsiteX54" fmla="*/ 2999167 w 3318614"/>
                <a:gd name="connsiteY54" fmla="*/ 3161739 h 3684206"/>
                <a:gd name="connsiteX55" fmla="*/ 2813352 w 3318614"/>
                <a:gd name="connsiteY55" fmla="*/ 2985908 h 3684206"/>
                <a:gd name="connsiteX56" fmla="*/ 2726266 w 3318614"/>
                <a:gd name="connsiteY56" fmla="*/ 2977199 h 3684206"/>
                <a:gd name="connsiteX57" fmla="*/ 2848186 w 3318614"/>
                <a:gd name="connsiteY57" fmla="*/ 3177496 h 3684206"/>
                <a:gd name="connsiteX58" fmla="*/ 2943980 w 3318614"/>
                <a:gd name="connsiteY58" fmla="*/ 3264582 h 3684206"/>
                <a:gd name="connsiteX59" fmla="*/ 2978815 w 3318614"/>
                <a:gd name="connsiteY59" fmla="*/ 3221039 h 3684206"/>
                <a:gd name="connsiteX60" fmla="*/ 2961398 w 3318614"/>
                <a:gd name="connsiteY60" fmla="*/ 3325542 h 3684206"/>
                <a:gd name="connsiteX61" fmla="*/ 2769809 w 3318614"/>
                <a:gd name="connsiteY61" fmla="*/ 3238456 h 3684206"/>
                <a:gd name="connsiteX62" fmla="*/ 2656598 w 3318614"/>
                <a:gd name="connsiteY62" fmla="*/ 3012033 h 3684206"/>
                <a:gd name="connsiteX63" fmla="*/ 2491135 w 3318614"/>
                <a:gd name="connsiteY63" fmla="*/ 2968490 h 3684206"/>
                <a:gd name="connsiteX64" fmla="*/ 2386632 w 3318614"/>
                <a:gd name="connsiteY64" fmla="*/ 3055576 h 3684206"/>
                <a:gd name="connsiteX65" fmla="*/ 2412758 w 3318614"/>
                <a:gd name="connsiteY65" fmla="*/ 3238456 h 3684206"/>
                <a:gd name="connsiteX66" fmla="*/ 2525969 w 3318614"/>
                <a:gd name="connsiteY66" fmla="*/ 3386502 h 3684206"/>
                <a:gd name="connsiteX67" fmla="*/ 2900438 w 3318614"/>
                <a:gd name="connsiteY67" fmla="*/ 3595508 h 3684206"/>
                <a:gd name="connsiteX68" fmla="*/ 2543386 w 3318614"/>
                <a:gd name="connsiteY68" fmla="*/ 3456170 h 3684206"/>
                <a:gd name="connsiteX69" fmla="*/ 2499843 w 3318614"/>
                <a:gd name="connsiteY69" fmla="*/ 3543256 h 3684206"/>
                <a:gd name="connsiteX70" fmla="*/ 2534678 w 3318614"/>
                <a:gd name="connsiteY70" fmla="*/ 3647759 h 3684206"/>
                <a:gd name="connsiteX71" fmla="*/ 2639180 w 3318614"/>
                <a:gd name="connsiteY71" fmla="*/ 3682593 h 3684206"/>
                <a:gd name="connsiteX72" fmla="*/ 2482426 w 3318614"/>
                <a:gd name="connsiteY72" fmla="*/ 3656468 h 3684206"/>
                <a:gd name="connsiteX73" fmla="*/ 2473718 w 3318614"/>
                <a:gd name="connsiteY73" fmla="*/ 3473588 h 3684206"/>
                <a:gd name="connsiteX74" fmla="*/ 2386632 w 3318614"/>
                <a:gd name="connsiteY74" fmla="*/ 3299416 h 3684206"/>
                <a:gd name="connsiteX75" fmla="*/ 2316963 w 3318614"/>
                <a:gd name="connsiteY75" fmla="*/ 3464879 h 3684206"/>
                <a:gd name="connsiteX76" fmla="*/ 2238586 w 3318614"/>
                <a:gd name="connsiteY76" fmla="*/ 3586799 h 3684206"/>
                <a:gd name="connsiteX77" fmla="*/ 2290838 w 3318614"/>
                <a:gd name="connsiteY77" fmla="*/ 3665176 h 3684206"/>
                <a:gd name="connsiteX78" fmla="*/ 2195043 w 3318614"/>
                <a:gd name="connsiteY78" fmla="*/ 3578090 h 3684206"/>
                <a:gd name="connsiteX79" fmla="*/ 2325672 w 3318614"/>
                <a:gd name="connsiteY79" fmla="*/ 3351668 h 3684206"/>
                <a:gd name="connsiteX80" fmla="*/ 2290838 w 3318614"/>
                <a:gd name="connsiteY80" fmla="*/ 3099119 h 3684206"/>
                <a:gd name="connsiteX81" fmla="*/ 2142792 w 3318614"/>
                <a:gd name="connsiteY81" fmla="*/ 3081702 h 3684206"/>
                <a:gd name="connsiteX82" fmla="*/ 1942495 w 3318614"/>
                <a:gd name="connsiteY82" fmla="*/ 3247165 h 3684206"/>
                <a:gd name="connsiteX83" fmla="*/ 1994746 w 3318614"/>
                <a:gd name="connsiteY83" fmla="*/ 3447462 h 3684206"/>
                <a:gd name="connsiteX84" fmla="*/ 2090540 w 3318614"/>
                <a:gd name="connsiteY84" fmla="*/ 3560673 h 3684206"/>
                <a:gd name="connsiteX85" fmla="*/ 2064415 w 3318614"/>
                <a:gd name="connsiteY85" fmla="*/ 3673885 h 3684206"/>
                <a:gd name="connsiteX86" fmla="*/ 2046998 w 3318614"/>
                <a:gd name="connsiteY86" fmla="*/ 3525839 h 3684206"/>
                <a:gd name="connsiteX87" fmla="*/ 1933786 w 3318614"/>
                <a:gd name="connsiteY87" fmla="*/ 3360376 h 3684206"/>
                <a:gd name="connsiteX88" fmla="*/ 1881535 w 3318614"/>
                <a:gd name="connsiteY88" fmla="*/ 3342959 h 3684206"/>
                <a:gd name="connsiteX89" fmla="*/ 1716072 w 3318614"/>
                <a:gd name="connsiteY89" fmla="*/ 3578090 h 3684206"/>
                <a:gd name="connsiteX90" fmla="*/ 1672529 w 3318614"/>
                <a:gd name="connsiteY90" fmla="*/ 3673885 h 3684206"/>
                <a:gd name="connsiteX91" fmla="*/ 1724780 w 3318614"/>
                <a:gd name="connsiteY91" fmla="*/ 3438753 h 3684206"/>
                <a:gd name="connsiteX92" fmla="*/ 1750906 w 3318614"/>
                <a:gd name="connsiteY92" fmla="*/ 3360376 h 3684206"/>
                <a:gd name="connsiteX93" fmla="*/ 1533192 w 3318614"/>
                <a:gd name="connsiteY93" fmla="*/ 3430045 h 3684206"/>
                <a:gd name="connsiteX94" fmla="*/ 1428689 w 3318614"/>
                <a:gd name="connsiteY94" fmla="*/ 3447462 h 3684206"/>
                <a:gd name="connsiteX95" fmla="*/ 1602860 w 3318614"/>
                <a:gd name="connsiteY95" fmla="*/ 3369085 h 3684206"/>
                <a:gd name="connsiteX96" fmla="*/ 1724780 w 3318614"/>
                <a:gd name="connsiteY96" fmla="*/ 3342959 h 3684206"/>
                <a:gd name="connsiteX97" fmla="*/ 1994746 w 3318614"/>
                <a:gd name="connsiteY97" fmla="*/ 3116536 h 3684206"/>
                <a:gd name="connsiteX98" fmla="*/ 2055706 w 3318614"/>
                <a:gd name="connsiteY98" fmla="*/ 2985908 h 3684206"/>
                <a:gd name="connsiteX99" fmla="*/ 1916369 w 3318614"/>
                <a:gd name="connsiteY99" fmla="*/ 2907530 h 3684206"/>
                <a:gd name="connsiteX100" fmla="*/ 1698655 w 3318614"/>
                <a:gd name="connsiteY100" fmla="*/ 3003325 h 3684206"/>
                <a:gd name="connsiteX101" fmla="*/ 1611569 w 3318614"/>
                <a:gd name="connsiteY101" fmla="*/ 3177496 h 3684206"/>
                <a:gd name="connsiteX102" fmla="*/ 1689946 w 3318614"/>
                <a:gd name="connsiteY102" fmla="*/ 3238456 h 3684206"/>
                <a:gd name="connsiteX103" fmla="*/ 1568026 w 3318614"/>
                <a:gd name="connsiteY103" fmla="*/ 3238456 h 3684206"/>
                <a:gd name="connsiteX104" fmla="*/ 1655112 w 3318614"/>
                <a:gd name="connsiteY104" fmla="*/ 2994616 h 3684206"/>
                <a:gd name="connsiteX105" fmla="*/ 1437398 w 3318614"/>
                <a:gd name="connsiteY105" fmla="*/ 2977199 h 3684206"/>
                <a:gd name="connsiteX106" fmla="*/ 1306769 w 3318614"/>
                <a:gd name="connsiteY106" fmla="*/ 2916239 h 3684206"/>
                <a:gd name="connsiteX107" fmla="*/ 1385146 w 3318614"/>
                <a:gd name="connsiteY107" fmla="*/ 2872696 h 3684206"/>
                <a:gd name="connsiteX108" fmla="*/ 1437398 w 3318614"/>
                <a:gd name="connsiteY108" fmla="*/ 2942365 h 3684206"/>
                <a:gd name="connsiteX109" fmla="*/ 1611569 w 3318614"/>
                <a:gd name="connsiteY109" fmla="*/ 2951073 h 3684206"/>
                <a:gd name="connsiteX110" fmla="*/ 1794449 w 3318614"/>
                <a:gd name="connsiteY110" fmla="*/ 2898822 h 3684206"/>
                <a:gd name="connsiteX111" fmla="*/ 1968620 w 3318614"/>
                <a:gd name="connsiteY111" fmla="*/ 2768193 h 3684206"/>
                <a:gd name="connsiteX112" fmla="*/ 1898952 w 3318614"/>
                <a:gd name="connsiteY112" fmla="*/ 2454685 h 3684206"/>
                <a:gd name="connsiteX113" fmla="*/ 1446106 w 3318614"/>
                <a:gd name="connsiteY113" fmla="*/ 1845085 h 3684206"/>
                <a:gd name="connsiteX114" fmla="*/ 1074097 w 3318614"/>
                <a:gd name="connsiteY114" fmla="*/ 1360965 h 3684206"/>
                <a:gd name="connsiteX115" fmla="*/ 916192 w 3318614"/>
                <a:gd name="connsiteY115" fmla="*/ 1173881 h 3684206"/>
                <a:gd name="connsiteX116" fmla="*/ 644918 w 3318614"/>
                <a:gd name="connsiteY116" fmla="*/ 1209359 h 3684206"/>
                <a:gd name="connsiteX117" fmla="*/ 296575 w 3318614"/>
                <a:gd name="connsiteY117" fmla="*/ 1287736 h 3684206"/>
                <a:gd name="connsiteX118" fmla="*/ 483 w 3318614"/>
                <a:gd name="connsiteY118" fmla="*/ 1270319 h 3684206"/>
                <a:gd name="connsiteX119" fmla="*/ 235615 w 3318614"/>
                <a:gd name="connsiteY119" fmla="*/ 1261610 h 3684206"/>
                <a:gd name="connsiteX120" fmla="*/ 557832 w 3318614"/>
                <a:gd name="connsiteY120" fmla="*/ 1191942 h 3684206"/>
                <a:gd name="connsiteX121" fmla="*/ 688460 w 3318614"/>
                <a:gd name="connsiteY121" fmla="*/ 1165816 h 3684206"/>
                <a:gd name="connsiteX122" fmla="*/ 392369 w 3318614"/>
                <a:gd name="connsiteY122" fmla="*/ 1052605 h 3684206"/>
                <a:gd name="connsiteX123" fmla="*/ 244323 w 3318614"/>
                <a:gd name="connsiteY123" fmla="*/ 913268 h 3684206"/>
                <a:gd name="connsiteX124" fmla="*/ 165946 w 3318614"/>
                <a:gd name="connsiteY124" fmla="*/ 660719 h 3684206"/>
                <a:gd name="connsiteX125" fmla="*/ 279158 w 3318614"/>
                <a:gd name="connsiteY125" fmla="*/ 843599 h 3684206"/>
                <a:gd name="connsiteX126" fmla="*/ 374952 w 3318614"/>
                <a:gd name="connsiteY126" fmla="*/ 1017770 h 3684206"/>
                <a:gd name="connsiteX127" fmla="*/ 679752 w 3318614"/>
                <a:gd name="connsiteY127" fmla="*/ 1096148 h 3684206"/>
                <a:gd name="connsiteX128" fmla="*/ 766838 w 3318614"/>
                <a:gd name="connsiteY128" fmla="*/ 1035188 h 3684206"/>
                <a:gd name="connsiteX129" fmla="*/ 618792 w 3318614"/>
                <a:gd name="connsiteY129" fmla="*/ 652010 h 3684206"/>
                <a:gd name="connsiteX130" fmla="*/ 507165 w 3318614"/>
                <a:gd name="connsiteY130" fmla="*/ 434952 h 3684206"/>
                <a:gd name="connsiteX131" fmla="*/ 538603 w 3318614"/>
                <a:gd name="connsiteY131" fmla="*/ 196783 h 3684206"/>
                <a:gd name="connsiteX132" fmla="*/ 609600 w 3318614"/>
                <a:gd name="connsiteY132" fmla="*/ 457392 h 3684206"/>
                <a:gd name="connsiteX133" fmla="*/ 878364 w 3318614"/>
                <a:gd name="connsiteY133" fmla="*/ 1004894 h 3684206"/>
                <a:gd name="connsiteX134" fmla="*/ 790242 w 3318614"/>
                <a:gd name="connsiteY134" fmla="*/ 143069 h 3684206"/>
                <a:gd name="connsiteX135" fmla="*/ 774916 w 3318614"/>
                <a:gd name="connsiteY135" fmla="*/ 3491 h 3684206"/>
                <a:gd name="connsiteX136" fmla="*/ 940003 w 3318614"/>
                <a:gd name="connsiteY136" fmla="*/ 378732 h 3684206"/>
                <a:gd name="connsiteX137" fmla="*/ 921071 w 3318614"/>
                <a:gd name="connsiteY137" fmla="*/ 991801 h 3684206"/>
                <a:gd name="connsiteX138" fmla="*/ 930638 w 3318614"/>
                <a:gd name="connsiteY138" fmla="*/ 949088 h 3684206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790242 w 3318614"/>
                <a:gd name="connsiteY134" fmla="*/ 168002 h 3709139"/>
                <a:gd name="connsiteX135" fmla="*/ 774916 w 3318614"/>
                <a:gd name="connsiteY135" fmla="*/ 28424 h 3709139"/>
                <a:gd name="connsiteX136" fmla="*/ 940003 w 3318614"/>
                <a:gd name="connsiteY136" fmla="*/ 403665 h 3709139"/>
                <a:gd name="connsiteX137" fmla="*/ 921071 w 3318614"/>
                <a:gd name="connsiteY137" fmla="*/ 1016734 h 3709139"/>
                <a:gd name="connsiteX138" fmla="*/ 930638 w 3318614"/>
                <a:gd name="connsiteY138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28565 w 3318614"/>
                <a:gd name="connsiteY134" fmla="*/ 516962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80420 w 3318614"/>
                <a:gd name="connsiteY134" fmla="*/ 543869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3318614" h="3709139">
                  <a:moveTo>
                    <a:pt x="930638" y="974021"/>
                  </a:moveTo>
                  <a:lnTo>
                    <a:pt x="1037874" y="730866"/>
                  </a:lnTo>
                  <a:cubicBezTo>
                    <a:pt x="1181681" y="636485"/>
                    <a:pt x="1097565" y="583407"/>
                    <a:pt x="1144223" y="492075"/>
                  </a:cubicBezTo>
                  <a:cubicBezTo>
                    <a:pt x="1190881" y="400743"/>
                    <a:pt x="1306513" y="162382"/>
                    <a:pt x="1317819" y="182874"/>
                  </a:cubicBezTo>
                  <a:cubicBezTo>
                    <a:pt x="1322011" y="222271"/>
                    <a:pt x="1186636" y="498109"/>
                    <a:pt x="1198621" y="581728"/>
                  </a:cubicBezTo>
                  <a:cubicBezTo>
                    <a:pt x="1213151" y="728093"/>
                    <a:pt x="916378" y="782724"/>
                    <a:pt x="1013152" y="1055194"/>
                  </a:cubicBezTo>
                  <a:cubicBezTo>
                    <a:pt x="1109926" y="1327665"/>
                    <a:pt x="1604052" y="1976244"/>
                    <a:pt x="1779263" y="2216551"/>
                  </a:cubicBezTo>
                  <a:cubicBezTo>
                    <a:pt x="1954474" y="2456858"/>
                    <a:pt x="1979153" y="2463351"/>
                    <a:pt x="2064415" y="2497035"/>
                  </a:cubicBezTo>
                  <a:cubicBezTo>
                    <a:pt x="2149677" y="2530719"/>
                    <a:pt x="2222621" y="2457847"/>
                    <a:pt x="2290838" y="2418658"/>
                  </a:cubicBezTo>
                  <a:cubicBezTo>
                    <a:pt x="2359055" y="2379469"/>
                    <a:pt x="2437432" y="2341732"/>
                    <a:pt x="2473718" y="2261903"/>
                  </a:cubicBezTo>
                  <a:cubicBezTo>
                    <a:pt x="2510004" y="2182074"/>
                    <a:pt x="2496941" y="1949846"/>
                    <a:pt x="2508552" y="1939686"/>
                  </a:cubicBezTo>
                  <a:cubicBezTo>
                    <a:pt x="2520163" y="1929526"/>
                    <a:pt x="2543386" y="2139983"/>
                    <a:pt x="2543386" y="2200943"/>
                  </a:cubicBezTo>
                  <a:cubicBezTo>
                    <a:pt x="2543386" y="2261903"/>
                    <a:pt x="2473718" y="2317057"/>
                    <a:pt x="2508552" y="2305446"/>
                  </a:cubicBezTo>
                  <a:cubicBezTo>
                    <a:pt x="2543386" y="2293835"/>
                    <a:pt x="2697238" y="2171915"/>
                    <a:pt x="2752392" y="2131275"/>
                  </a:cubicBezTo>
                  <a:cubicBezTo>
                    <a:pt x="2807546" y="2090635"/>
                    <a:pt x="2845284" y="2044189"/>
                    <a:pt x="2839478" y="2061606"/>
                  </a:cubicBezTo>
                  <a:cubicBezTo>
                    <a:pt x="2833672" y="2079023"/>
                    <a:pt x="2746587" y="2199492"/>
                    <a:pt x="2717558" y="2235778"/>
                  </a:cubicBezTo>
                  <a:cubicBezTo>
                    <a:pt x="2688529" y="2272064"/>
                    <a:pt x="2643535" y="2283675"/>
                    <a:pt x="2665306" y="2279321"/>
                  </a:cubicBezTo>
                  <a:cubicBezTo>
                    <a:pt x="2687077" y="2274967"/>
                    <a:pt x="2848186" y="2209652"/>
                    <a:pt x="2848186" y="2209652"/>
                  </a:cubicBezTo>
                  <a:cubicBezTo>
                    <a:pt x="2883020" y="2195138"/>
                    <a:pt x="2887375" y="2180623"/>
                    <a:pt x="2874312" y="2192235"/>
                  </a:cubicBezTo>
                  <a:cubicBezTo>
                    <a:pt x="2861249" y="2203847"/>
                    <a:pt x="2816255" y="2260453"/>
                    <a:pt x="2769809" y="2279321"/>
                  </a:cubicBezTo>
                  <a:cubicBezTo>
                    <a:pt x="2723363" y="2298189"/>
                    <a:pt x="2656598" y="2279320"/>
                    <a:pt x="2595638" y="2305446"/>
                  </a:cubicBezTo>
                  <a:cubicBezTo>
                    <a:pt x="2534678" y="2331572"/>
                    <a:pt x="2433078" y="2385275"/>
                    <a:pt x="2404049" y="2436075"/>
                  </a:cubicBezTo>
                  <a:cubicBezTo>
                    <a:pt x="2375020" y="2486875"/>
                    <a:pt x="2396792" y="2573960"/>
                    <a:pt x="2421466" y="2610246"/>
                  </a:cubicBezTo>
                  <a:cubicBezTo>
                    <a:pt x="2446140" y="2646532"/>
                    <a:pt x="2501295" y="2658143"/>
                    <a:pt x="2552095" y="2653789"/>
                  </a:cubicBezTo>
                  <a:cubicBezTo>
                    <a:pt x="2602895" y="2649435"/>
                    <a:pt x="2675466" y="2597184"/>
                    <a:pt x="2726266" y="2584121"/>
                  </a:cubicBezTo>
                  <a:cubicBezTo>
                    <a:pt x="2777066" y="2571058"/>
                    <a:pt x="2829318" y="2595732"/>
                    <a:pt x="2856895" y="2575412"/>
                  </a:cubicBezTo>
                  <a:cubicBezTo>
                    <a:pt x="2884472" y="2555092"/>
                    <a:pt x="2887375" y="2508647"/>
                    <a:pt x="2891729" y="2462201"/>
                  </a:cubicBezTo>
                  <a:cubicBezTo>
                    <a:pt x="2896083" y="2415755"/>
                    <a:pt x="2856894" y="2337378"/>
                    <a:pt x="2883020" y="2296738"/>
                  </a:cubicBezTo>
                  <a:cubicBezTo>
                    <a:pt x="2909146" y="2256098"/>
                    <a:pt x="3041226" y="2216910"/>
                    <a:pt x="3048483" y="2218361"/>
                  </a:cubicBezTo>
                  <a:cubicBezTo>
                    <a:pt x="3055740" y="2219812"/>
                    <a:pt x="2948334" y="2276418"/>
                    <a:pt x="2926563" y="2305446"/>
                  </a:cubicBezTo>
                  <a:cubicBezTo>
                    <a:pt x="2904792" y="2334474"/>
                    <a:pt x="2916404" y="2353343"/>
                    <a:pt x="2917855" y="2392532"/>
                  </a:cubicBezTo>
                  <a:cubicBezTo>
                    <a:pt x="2919306" y="2431721"/>
                    <a:pt x="2930918" y="2508647"/>
                    <a:pt x="2935272" y="2540578"/>
                  </a:cubicBezTo>
                  <a:cubicBezTo>
                    <a:pt x="2939626" y="2572509"/>
                    <a:pt x="2925454" y="2587856"/>
                    <a:pt x="2943980" y="2584121"/>
                  </a:cubicBezTo>
                  <a:cubicBezTo>
                    <a:pt x="2962506" y="2580386"/>
                    <a:pt x="3024656" y="2555906"/>
                    <a:pt x="3046427" y="2518169"/>
                  </a:cubicBezTo>
                  <a:cubicBezTo>
                    <a:pt x="3068198" y="2480432"/>
                    <a:pt x="3067009" y="2349609"/>
                    <a:pt x="3074609" y="2357698"/>
                  </a:cubicBezTo>
                  <a:cubicBezTo>
                    <a:pt x="3082209" y="2365787"/>
                    <a:pt x="3102186" y="2518806"/>
                    <a:pt x="3092026" y="2566703"/>
                  </a:cubicBezTo>
                  <a:cubicBezTo>
                    <a:pt x="3081866" y="2614600"/>
                    <a:pt x="3070255" y="2637824"/>
                    <a:pt x="3013649" y="2645081"/>
                  </a:cubicBezTo>
                  <a:cubicBezTo>
                    <a:pt x="2957043" y="2652338"/>
                    <a:pt x="2827866" y="2589926"/>
                    <a:pt x="2752392" y="2610246"/>
                  </a:cubicBezTo>
                  <a:cubicBezTo>
                    <a:pt x="2676918" y="2630566"/>
                    <a:pt x="2586929" y="2720555"/>
                    <a:pt x="2560803" y="2767001"/>
                  </a:cubicBezTo>
                  <a:cubicBezTo>
                    <a:pt x="2534677" y="2813447"/>
                    <a:pt x="2565158" y="2854087"/>
                    <a:pt x="2595638" y="2888921"/>
                  </a:cubicBezTo>
                  <a:cubicBezTo>
                    <a:pt x="2626118" y="2923755"/>
                    <a:pt x="2700140" y="2965846"/>
                    <a:pt x="2743683" y="2976006"/>
                  </a:cubicBezTo>
                  <a:cubicBezTo>
                    <a:pt x="2787226" y="2986166"/>
                    <a:pt x="2810449" y="2977458"/>
                    <a:pt x="2856895" y="2949881"/>
                  </a:cubicBezTo>
                  <a:cubicBezTo>
                    <a:pt x="2903341" y="2922304"/>
                    <a:pt x="2978815" y="2846829"/>
                    <a:pt x="3022358" y="2810543"/>
                  </a:cubicBezTo>
                  <a:cubicBezTo>
                    <a:pt x="3065901" y="2774257"/>
                    <a:pt x="3087672" y="2735069"/>
                    <a:pt x="3118152" y="2732166"/>
                  </a:cubicBezTo>
                  <a:cubicBezTo>
                    <a:pt x="3148632" y="2729263"/>
                    <a:pt x="3206690" y="2784417"/>
                    <a:pt x="3205238" y="2793126"/>
                  </a:cubicBezTo>
                  <a:cubicBezTo>
                    <a:pt x="3203786" y="2801835"/>
                    <a:pt x="3142826" y="2762647"/>
                    <a:pt x="3109443" y="2784418"/>
                  </a:cubicBezTo>
                  <a:cubicBezTo>
                    <a:pt x="3076060" y="2806190"/>
                    <a:pt x="2991877" y="2900532"/>
                    <a:pt x="3004940" y="2923755"/>
                  </a:cubicBezTo>
                  <a:cubicBezTo>
                    <a:pt x="3018003" y="2946978"/>
                    <a:pt x="3135569" y="2915047"/>
                    <a:pt x="3187820" y="2923755"/>
                  </a:cubicBezTo>
                  <a:cubicBezTo>
                    <a:pt x="3240072" y="2932464"/>
                    <a:pt x="3322803" y="2970200"/>
                    <a:pt x="3318449" y="2976006"/>
                  </a:cubicBezTo>
                  <a:cubicBezTo>
                    <a:pt x="3314095" y="2981812"/>
                    <a:pt x="3229912" y="2951332"/>
                    <a:pt x="3161695" y="2958589"/>
                  </a:cubicBezTo>
                  <a:cubicBezTo>
                    <a:pt x="3093478" y="2965846"/>
                    <a:pt x="2943980" y="3009389"/>
                    <a:pt x="2909146" y="3019549"/>
                  </a:cubicBezTo>
                  <a:cubicBezTo>
                    <a:pt x="2874312" y="3029709"/>
                    <a:pt x="2923232" y="2995341"/>
                    <a:pt x="2952689" y="3019549"/>
                  </a:cubicBezTo>
                  <a:cubicBezTo>
                    <a:pt x="2982146" y="3043757"/>
                    <a:pt x="3075729" y="3113995"/>
                    <a:pt x="3085889" y="3164795"/>
                  </a:cubicBezTo>
                  <a:cubicBezTo>
                    <a:pt x="3096049" y="3215595"/>
                    <a:pt x="3028103" y="3320703"/>
                    <a:pt x="3013649" y="3324349"/>
                  </a:cubicBezTo>
                  <a:cubicBezTo>
                    <a:pt x="2999195" y="3327995"/>
                    <a:pt x="3032550" y="3238923"/>
                    <a:pt x="2999167" y="3186672"/>
                  </a:cubicBezTo>
                  <a:cubicBezTo>
                    <a:pt x="2965784" y="3134421"/>
                    <a:pt x="2858836" y="3041598"/>
                    <a:pt x="2813352" y="3010841"/>
                  </a:cubicBezTo>
                  <a:cubicBezTo>
                    <a:pt x="2767868" y="2980084"/>
                    <a:pt x="2720460" y="2970201"/>
                    <a:pt x="2726266" y="3002132"/>
                  </a:cubicBezTo>
                  <a:cubicBezTo>
                    <a:pt x="2732072" y="3034063"/>
                    <a:pt x="2811900" y="3154532"/>
                    <a:pt x="2848186" y="3202429"/>
                  </a:cubicBezTo>
                  <a:cubicBezTo>
                    <a:pt x="2884472" y="3250326"/>
                    <a:pt x="2922209" y="3282258"/>
                    <a:pt x="2943980" y="3289515"/>
                  </a:cubicBezTo>
                  <a:cubicBezTo>
                    <a:pt x="2965751" y="3296772"/>
                    <a:pt x="2975912" y="3235812"/>
                    <a:pt x="2978815" y="3245972"/>
                  </a:cubicBezTo>
                  <a:cubicBezTo>
                    <a:pt x="2981718" y="3256132"/>
                    <a:pt x="2996232" y="3347572"/>
                    <a:pt x="2961398" y="3350475"/>
                  </a:cubicBezTo>
                  <a:cubicBezTo>
                    <a:pt x="2926564" y="3353378"/>
                    <a:pt x="2820609" y="3315640"/>
                    <a:pt x="2769809" y="3263389"/>
                  </a:cubicBezTo>
                  <a:cubicBezTo>
                    <a:pt x="2719009" y="3211138"/>
                    <a:pt x="2703044" y="3081960"/>
                    <a:pt x="2656598" y="3036966"/>
                  </a:cubicBezTo>
                  <a:cubicBezTo>
                    <a:pt x="2610152" y="2991972"/>
                    <a:pt x="2536129" y="2986166"/>
                    <a:pt x="2491135" y="2993423"/>
                  </a:cubicBezTo>
                  <a:cubicBezTo>
                    <a:pt x="2446141" y="3000680"/>
                    <a:pt x="2399695" y="3035515"/>
                    <a:pt x="2386632" y="3080509"/>
                  </a:cubicBezTo>
                  <a:cubicBezTo>
                    <a:pt x="2373569" y="3125503"/>
                    <a:pt x="2389535" y="3208235"/>
                    <a:pt x="2412758" y="3263389"/>
                  </a:cubicBezTo>
                  <a:cubicBezTo>
                    <a:pt x="2435981" y="3318543"/>
                    <a:pt x="2444689" y="3351926"/>
                    <a:pt x="2525969" y="3411435"/>
                  </a:cubicBezTo>
                  <a:cubicBezTo>
                    <a:pt x="2607249" y="3470944"/>
                    <a:pt x="2897535" y="3608830"/>
                    <a:pt x="2900438" y="3620441"/>
                  </a:cubicBezTo>
                  <a:cubicBezTo>
                    <a:pt x="2903341" y="3632052"/>
                    <a:pt x="2610152" y="3489812"/>
                    <a:pt x="2543386" y="3481103"/>
                  </a:cubicBezTo>
                  <a:cubicBezTo>
                    <a:pt x="2476620" y="3472394"/>
                    <a:pt x="2501294" y="3536258"/>
                    <a:pt x="2499843" y="3568189"/>
                  </a:cubicBezTo>
                  <a:cubicBezTo>
                    <a:pt x="2498392" y="3600120"/>
                    <a:pt x="2511455" y="3649469"/>
                    <a:pt x="2534678" y="3672692"/>
                  </a:cubicBezTo>
                  <a:cubicBezTo>
                    <a:pt x="2557901" y="3695915"/>
                    <a:pt x="2647889" y="3706074"/>
                    <a:pt x="2639180" y="3707526"/>
                  </a:cubicBezTo>
                  <a:cubicBezTo>
                    <a:pt x="2630471" y="3708978"/>
                    <a:pt x="2510003" y="3716235"/>
                    <a:pt x="2482426" y="3681401"/>
                  </a:cubicBezTo>
                  <a:cubicBezTo>
                    <a:pt x="2454849" y="3646567"/>
                    <a:pt x="2489684" y="3558030"/>
                    <a:pt x="2473718" y="3498521"/>
                  </a:cubicBezTo>
                  <a:cubicBezTo>
                    <a:pt x="2457752" y="3439012"/>
                    <a:pt x="2412758" y="3325800"/>
                    <a:pt x="2386632" y="3324349"/>
                  </a:cubicBezTo>
                  <a:cubicBezTo>
                    <a:pt x="2360506" y="3322898"/>
                    <a:pt x="2341637" y="3441915"/>
                    <a:pt x="2316963" y="3489812"/>
                  </a:cubicBezTo>
                  <a:cubicBezTo>
                    <a:pt x="2292289" y="3537709"/>
                    <a:pt x="2242940" y="3578349"/>
                    <a:pt x="2238586" y="3611732"/>
                  </a:cubicBezTo>
                  <a:cubicBezTo>
                    <a:pt x="2234232" y="3645115"/>
                    <a:pt x="2298095" y="3691561"/>
                    <a:pt x="2290838" y="3690109"/>
                  </a:cubicBezTo>
                  <a:cubicBezTo>
                    <a:pt x="2283581" y="3688658"/>
                    <a:pt x="2189237" y="3655274"/>
                    <a:pt x="2195043" y="3603023"/>
                  </a:cubicBezTo>
                  <a:cubicBezTo>
                    <a:pt x="2200849" y="3550772"/>
                    <a:pt x="2309706" y="3456430"/>
                    <a:pt x="2325672" y="3376601"/>
                  </a:cubicBezTo>
                  <a:cubicBezTo>
                    <a:pt x="2341638" y="3296773"/>
                    <a:pt x="2321318" y="3169046"/>
                    <a:pt x="2290838" y="3124052"/>
                  </a:cubicBezTo>
                  <a:cubicBezTo>
                    <a:pt x="2260358" y="3079058"/>
                    <a:pt x="2200849" y="3081961"/>
                    <a:pt x="2142792" y="3106635"/>
                  </a:cubicBezTo>
                  <a:cubicBezTo>
                    <a:pt x="2084735" y="3131309"/>
                    <a:pt x="1967169" y="3211138"/>
                    <a:pt x="1942495" y="3272098"/>
                  </a:cubicBezTo>
                  <a:cubicBezTo>
                    <a:pt x="1917821" y="3333058"/>
                    <a:pt x="1970072" y="3420144"/>
                    <a:pt x="1994746" y="3472395"/>
                  </a:cubicBezTo>
                  <a:cubicBezTo>
                    <a:pt x="2019420" y="3524646"/>
                    <a:pt x="2078929" y="3547869"/>
                    <a:pt x="2090540" y="3585606"/>
                  </a:cubicBezTo>
                  <a:cubicBezTo>
                    <a:pt x="2102152" y="3623343"/>
                    <a:pt x="2071672" y="3704624"/>
                    <a:pt x="2064415" y="3698818"/>
                  </a:cubicBezTo>
                  <a:cubicBezTo>
                    <a:pt x="2057158" y="3693012"/>
                    <a:pt x="2068770" y="3603024"/>
                    <a:pt x="2046998" y="3550772"/>
                  </a:cubicBezTo>
                  <a:cubicBezTo>
                    <a:pt x="2025227" y="3498521"/>
                    <a:pt x="1961363" y="3415789"/>
                    <a:pt x="1933786" y="3385309"/>
                  </a:cubicBezTo>
                  <a:cubicBezTo>
                    <a:pt x="1906209" y="3354829"/>
                    <a:pt x="1917821" y="3331606"/>
                    <a:pt x="1881535" y="3367892"/>
                  </a:cubicBezTo>
                  <a:cubicBezTo>
                    <a:pt x="1845249" y="3404178"/>
                    <a:pt x="1750906" y="3547869"/>
                    <a:pt x="1716072" y="3603023"/>
                  </a:cubicBezTo>
                  <a:cubicBezTo>
                    <a:pt x="1681238" y="3658177"/>
                    <a:pt x="1671078" y="3722041"/>
                    <a:pt x="1672529" y="3698818"/>
                  </a:cubicBezTo>
                  <a:cubicBezTo>
                    <a:pt x="1673980" y="3675595"/>
                    <a:pt x="1711717" y="3515937"/>
                    <a:pt x="1724780" y="3463686"/>
                  </a:cubicBezTo>
                  <a:cubicBezTo>
                    <a:pt x="1737843" y="3411435"/>
                    <a:pt x="1782837" y="3386760"/>
                    <a:pt x="1750906" y="3385309"/>
                  </a:cubicBezTo>
                  <a:cubicBezTo>
                    <a:pt x="1718975" y="3383858"/>
                    <a:pt x="1586895" y="3440464"/>
                    <a:pt x="1533192" y="3454978"/>
                  </a:cubicBezTo>
                  <a:cubicBezTo>
                    <a:pt x="1479489" y="3469492"/>
                    <a:pt x="1417078" y="3482555"/>
                    <a:pt x="1428689" y="3472395"/>
                  </a:cubicBezTo>
                  <a:cubicBezTo>
                    <a:pt x="1440300" y="3462235"/>
                    <a:pt x="1553512" y="3411435"/>
                    <a:pt x="1602860" y="3394018"/>
                  </a:cubicBezTo>
                  <a:cubicBezTo>
                    <a:pt x="1652208" y="3376601"/>
                    <a:pt x="1659466" y="3409984"/>
                    <a:pt x="1724780" y="3367892"/>
                  </a:cubicBezTo>
                  <a:cubicBezTo>
                    <a:pt x="1790094" y="3325801"/>
                    <a:pt x="1939592" y="3200977"/>
                    <a:pt x="1994746" y="3141469"/>
                  </a:cubicBezTo>
                  <a:cubicBezTo>
                    <a:pt x="2049900" y="3081961"/>
                    <a:pt x="2068769" y="3045675"/>
                    <a:pt x="2055706" y="3010841"/>
                  </a:cubicBezTo>
                  <a:cubicBezTo>
                    <a:pt x="2042643" y="2976007"/>
                    <a:pt x="1975878" y="2929560"/>
                    <a:pt x="1916369" y="2932463"/>
                  </a:cubicBezTo>
                  <a:cubicBezTo>
                    <a:pt x="1856861" y="2935366"/>
                    <a:pt x="1749455" y="2983264"/>
                    <a:pt x="1698655" y="3028258"/>
                  </a:cubicBezTo>
                  <a:cubicBezTo>
                    <a:pt x="1647855" y="3073252"/>
                    <a:pt x="1613020" y="3163241"/>
                    <a:pt x="1611569" y="3202429"/>
                  </a:cubicBezTo>
                  <a:cubicBezTo>
                    <a:pt x="1610118" y="3241617"/>
                    <a:pt x="1697203" y="3253229"/>
                    <a:pt x="1689946" y="3263389"/>
                  </a:cubicBezTo>
                  <a:cubicBezTo>
                    <a:pt x="1682689" y="3273549"/>
                    <a:pt x="1573832" y="3304029"/>
                    <a:pt x="1568026" y="3263389"/>
                  </a:cubicBezTo>
                  <a:cubicBezTo>
                    <a:pt x="1562220" y="3222749"/>
                    <a:pt x="1676883" y="3063092"/>
                    <a:pt x="1655112" y="3019549"/>
                  </a:cubicBezTo>
                  <a:cubicBezTo>
                    <a:pt x="1633341" y="2976006"/>
                    <a:pt x="1495455" y="3015195"/>
                    <a:pt x="1437398" y="3002132"/>
                  </a:cubicBezTo>
                  <a:cubicBezTo>
                    <a:pt x="1379341" y="2989069"/>
                    <a:pt x="1315478" y="2958589"/>
                    <a:pt x="1306769" y="2941172"/>
                  </a:cubicBezTo>
                  <a:cubicBezTo>
                    <a:pt x="1298060" y="2923755"/>
                    <a:pt x="1363375" y="2893275"/>
                    <a:pt x="1385146" y="2897629"/>
                  </a:cubicBezTo>
                  <a:cubicBezTo>
                    <a:pt x="1406917" y="2901983"/>
                    <a:pt x="1399661" y="2954235"/>
                    <a:pt x="1437398" y="2967298"/>
                  </a:cubicBezTo>
                  <a:cubicBezTo>
                    <a:pt x="1475135" y="2980361"/>
                    <a:pt x="1552061" y="2983263"/>
                    <a:pt x="1611569" y="2976006"/>
                  </a:cubicBezTo>
                  <a:cubicBezTo>
                    <a:pt x="1671077" y="2968749"/>
                    <a:pt x="1734941" y="2954235"/>
                    <a:pt x="1794449" y="2923755"/>
                  </a:cubicBezTo>
                  <a:cubicBezTo>
                    <a:pt x="1853957" y="2893275"/>
                    <a:pt x="1951203" y="2867149"/>
                    <a:pt x="1968620" y="2793126"/>
                  </a:cubicBezTo>
                  <a:cubicBezTo>
                    <a:pt x="1986037" y="2719103"/>
                    <a:pt x="1986038" y="2633469"/>
                    <a:pt x="1898952" y="2479618"/>
                  </a:cubicBezTo>
                  <a:cubicBezTo>
                    <a:pt x="1811866" y="2325767"/>
                    <a:pt x="1583582" y="2052305"/>
                    <a:pt x="1446106" y="1870018"/>
                  </a:cubicBezTo>
                  <a:cubicBezTo>
                    <a:pt x="1308630" y="1687731"/>
                    <a:pt x="1162416" y="1497765"/>
                    <a:pt x="1074097" y="1385898"/>
                  </a:cubicBezTo>
                  <a:cubicBezTo>
                    <a:pt x="985778" y="1274031"/>
                    <a:pt x="987722" y="1224082"/>
                    <a:pt x="916192" y="1198814"/>
                  </a:cubicBezTo>
                  <a:cubicBezTo>
                    <a:pt x="844662" y="1173546"/>
                    <a:pt x="748188" y="1215316"/>
                    <a:pt x="644918" y="1234292"/>
                  </a:cubicBezTo>
                  <a:cubicBezTo>
                    <a:pt x="541648" y="1253268"/>
                    <a:pt x="403981" y="1302509"/>
                    <a:pt x="296575" y="1312669"/>
                  </a:cubicBezTo>
                  <a:cubicBezTo>
                    <a:pt x="189169" y="1322829"/>
                    <a:pt x="10643" y="1299606"/>
                    <a:pt x="483" y="1295252"/>
                  </a:cubicBezTo>
                  <a:cubicBezTo>
                    <a:pt x="-9677" y="1290898"/>
                    <a:pt x="142724" y="1299606"/>
                    <a:pt x="235615" y="1286543"/>
                  </a:cubicBezTo>
                  <a:cubicBezTo>
                    <a:pt x="328506" y="1273480"/>
                    <a:pt x="482358" y="1232841"/>
                    <a:pt x="557832" y="1216875"/>
                  </a:cubicBezTo>
                  <a:cubicBezTo>
                    <a:pt x="633306" y="1200909"/>
                    <a:pt x="716037" y="1213972"/>
                    <a:pt x="688460" y="1190749"/>
                  </a:cubicBezTo>
                  <a:cubicBezTo>
                    <a:pt x="660883" y="1167526"/>
                    <a:pt x="466392" y="1119629"/>
                    <a:pt x="392369" y="1077538"/>
                  </a:cubicBezTo>
                  <a:cubicBezTo>
                    <a:pt x="318346" y="1035447"/>
                    <a:pt x="282060" y="1003515"/>
                    <a:pt x="244323" y="938201"/>
                  </a:cubicBezTo>
                  <a:cubicBezTo>
                    <a:pt x="206586" y="872887"/>
                    <a:pt x="160140" y="697263"/>
                    <a:pt x="165946" y="685652"/>
                  </a:cubicBezTo>
                  <a:cubicBezTo>
                    <a:pt x="171752" y="674041"/>
                    <a:pt x="244324" y="809024"/>
                    <a:pt x="279158" y="868532"/>
                  </a:cubicBezTo>
                  <a:cubicBezTo>
                    <a:pt x="313992" y="928040"/>
                    <a:pt x="308186" y="1000612"/>
                    <a:pt x="374952" y="1042703"/>
                  </a:cubicBezTo>
                  <a:cubicBezTo>
                    <a:pt x="441718" y="1084794"/>
                    <a:pt x="614438" y="1118178"/>
                    <a:pt x="679752" y="1121081"/>
                  </a:cubicBezTo>
                  <a:cubicBezTo>
                    <a:pt x="745066" y="1123984"/>
                    <a:pt x="776998" y="1134144"/>
                    <a:pt x="766838" y="1060121"/>
                  </a:cubicBezTo>
                  <a:cubicBezTo>
                    <a:pt x="756678" y="986098"/>
                    <a:pt x="651618" y="757665"/>
                    <a:pt x="618792" y="676943"/>
                  </a:cubicBezTo>
                  <a:cubicBezTo>
                    <a:pt x="585966" y="596221"/>
                    <a:pt x="520530" y="535756"/>
                    <a:pt x="507165" y="459885"/>
                  </a:cubicBezTo>
                  <a:cubicBezTo>
                    <a:pt x="493800" y="384014"/>
                    <a:pt x="523553" y="238038"/>
                    <a:pt x="538603" y="221716"/>
                  </a:cubicBezTo>
                  <a:cubicBezTo>
                    <a:pt x="553653" y="205394"/>
                    <a:pt x="570785" y="379551"/>
                    <a:pt x="609600" y="482325"/>
                  </a:cubicBezTo>
                  <a:cubicBezTo>
                    <a:pt x="648415" y="585099"/>
                    <a:pt x="841870" y="1024054"/>
                    <a:pt x="878364" y="1029827"/>
                  </a:cubicBezTo>
                  <a:cubicBezTo>
                    <a:pt x="914858" y="1035600"/>
                    <a:pt x="895107" y="687507"/>
                    <a:pt x="880420" y="543869"/>
                  </a:cubicBezTo>
                  <a:cubicBezTo>
                    <a:pt x="865733" y="400232"/>
                    <a:pt x="799183" y="249425"/>
                    <a:pt x="790242" y="168002"/>
                  </a:cubicBezTo>
                  <a:cubicBezTo>
                    <a:pt x="781301" y="86579"/>
                    <a:pt x="758898" y="70571"/>
                    <a:pt x="774916" y="28424"/>
                  </a:cubicBezTo>
                  <a:cubicBezTo>
                    <a:pt x="769834" y="-116812"/>
                    <a:pt x="934184" y="338513"/>
                    <a:pt x="940003" y="403665"/>
                  </a:cubicBezTo>
                  <a:cubicBezTo>
                    <a:pt x="945822" y="468817"/>
                    <a:pt x="920791" y="988826"/>
                    <a:pt x="921071" y="1016734"/>
                  </a:cubicBezTo>
                  <a:lnTo>
                    <a:pt x="930638" y="974021"/>
                  </a:lnTo>
                  <a:close/>
                </a:path>
              </a:pathLst>
            </a:custGeom>
            <a:solidFill>
              <a:srgbClr val="0000A7">
                <a:alpha val="20000"/>
              </a:srgbClr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2011F3D8-80F9-DA07-73EB-954E2C9FF477}"/>
                </a:ext>
              </a:extLst>
            </p:cNvPr>
            <p:cNvSpPr/>
            <p:nvPr/>
          </p:nvSpPr>
          <p:spPr>
            <a:xfrm rot="19457905">
              <a:off x="4870602" y="1958530"/>
              <a:ext cx="136921" cy="136921"/>
            </a:xfrm>
            <a:prstGeom prst="ellipse">
              <a:avLst/>
            </a:prstGeom>
            <a:solidFill>
              <a:srgbClr val="0000A7">
                <a:alpha val="20000"/>
              </a:srgbClr>
            </a:solidFill>
            <a:ln w="38100">
              <a:solidFill>
                <a:srgbClr val="0000A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2E986F5-4FED-2E66-908D-061337589DBF}"/>
              </a:ext>
            </a:extLst>
          </p:cNvPr>
          <p:cNvGrpSpPr/>
          <p:nvPr/>
        </p:nvGrpSpPr>
        <p:grpSpPr>
          <a:xfrm rot="5090291">
            <a:off x="1626277" y="1201904"/>
            <a:ext cx="1199900" cy="1235052"/>
            <a:chOff x="1892995" y="388458"/>
            <a:chExt cx="3709139" cy="3318614"/>
          </a:xfrm>
        </p:grpSpPr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4E09DEE1-B89E-E7D9-698B-BCDDB40B946C}"/>
                </a:ext>
              </a:extLst>
            </p:cNvPr>
            <p:cNvSpPr/>
            <p:nvPr/>
          </p:nvSpPr>
          <p:spPr>
            <a:xfrm rot="18360701">
              <a:off x="2088258" y="193195"/>
              <a:ext cx="3318614" cy="3709139"/>
            </a:xfrm>
            <a:custGeom>
              <a:avLst/>
              <a:gdLst>
                <a:gd name="connsiteX0" fmla="*/ 1210975 w 3318614"/>
                <a:gd name="connsiteY0" fmla="*/ 1045028 h 3424081"/>
                <a:gd name="connsiteX1" fmla="*/ 1568026 w 3318614"/>
                <a:gd name="connsiteY1" fmla="*/ 1637211 h 3424081"/>
                <a:gd name="connsiteX2" fmla="*/ 1898952 w 3318614"/>
                <a:gd name="connsiteY2" fmla="*/ 2081348 h 3424081"/>
                <a:gd name="connsiteX3" fmla="*/ 2064415 w 3318614"/>
                <a:gd name="connsiteY3" fmla="*/ 2211977 h 3424081"/>
                <a:gd name="connsiteX4" fmla="*/ 2290838 w 3318614"/>
                <a:gd name="connsiteY4" fmla="*/ 2133600 h 3424081"/>
                <a:gd name="connsiteX5" fmla="*/ 2473718 w 3318614"/>
                <a:gd name="connsiteY5" fmla="*/ 1976845 h 3424081"/>
                <a:gd name="connsiteX6" fmla="*/ 2508552 w 3318614"/>
                <a:gd name="connsiteY6" fmla="*/ 1654628 h 3424081"/>
                <a:gd name="connsiteX7" fmla="*/ 2543386 w 3318614"/>
                <a:gd name="connsiteY7" fmla="*/ 1915885 h 3424081"/>
                <a:gd name="connsiteX8" fmla="*/ 2508552 w 3318614"/>
                <a:gd name="connsiteY8" fmla="*/ 2020388 h 3424081"/>
                <a:gd name="connsiteX9" fmla="*/ 2752392 w 3318614"/>
                <a:gd name="connsiteY9" fmla="*/ 1846217 h 3424081"/>
                <a:gd name="connsiteX10" fmla="*/ 2839478 w 3318614"/>
                <a:gd name="connsiteY10" fmla="*/ 1776548 h 3424081"/>
                <a:gd name="connsiteX11" fmla="*/ 2717558 w 3318614"/>
                <a:gd name="connsiteY11" fmla="*/ 1950720 h 3424081"/>
                <a:gd name="connsiteX12" fmla="*/ 2665306 w 3318614"/>
                <a:gd name="connsiteY12" fmla="*/ 1994263 h 3424081"/>
                <a:gd name="connsiteX13" fmla="*/ 2848186 w 3318614"/>
                <a:gd name="connsiteY13" fmla="*/ 1924594 h 3424081"/>
                <a:gd name="connsiteX14" fmla="*/ 2874312 w 3318614"/>
                <a:gd name="connsiteY14" fmla="*/ 1907177 h 3424081"/>
                <a:gd name="connsiteX15" fmla="*/ 2769809 w 3318614"/>
                <a:gd name="connsiteY15" fmla="*/ 1994263 h 3424081"/>
                <a:gd name="connsiteX16" fmla="*/ 2595638 w 3318614"/>
                <a:gd name="connsiteY16" fmla="*/ 2020388 h 3424081"/>
                <a:gd name="connsiteX17" fmla="*/ 2404049 w 3318614"/>
                <a:gd name="connsiteY17" fmla="*/ 2151017 h 3424081"/>
                <a:gd name="connsiteX18" fmla="*/ 2421466 w 3318614"/>
                <a:gd name="connsiteY18" fmla="*/ 2325188 h 3424081"/>
                <a:gd name="connsiteX19" fmla="*/ 2552095 w 3318614"/>
                <a:gd name="connsiteY19" fmla="*/ 2368731 h 3424081"/>
                <a:gd name="connsiteX20" fmla="*/ 2726266 w 3318614"/>
                <a:gd name="connsiteY20" fmla="*/ 2299063 h 3424081"/>
                <a:gd name="connsiteX21" fmla="*/ 2856895 w 3318614"/>
                <a:gd name="connsiteY21" fmla="*/ 2290354 h 3424081"/>
                <a:gd name="connsiteX22" fmla="*/ 2891729 w 3318614"/>
                <a:gd name="connsiteY22" fmla="*/ 2177143 h 3424081"/>
                <a:gd name="connsiteX23" fmla="*/ 2883020 w 3318614"/>
                <a:gd name="connsiteY23" fmla="*/ 2011680 h 3424081"/>
                <a:gd name="connsiteX24" fmla="*/ 3048483 w 3318614"/>
                <a:gd name="connsiteY24" fmla="*/ 1933303 h 3424081"/>
                <a:gd name="connsiteX25" fmla="*/ 2926563 w 3318614"/>
                <a:gd name="connsiteY25" fmla="*/ 2020388 h 3424081"/>
                <a:gd name="connsiteX26" fmla="*/ 2917855 w 3318614"/>
                <a:gd name="connsiteY26" fmla="*/ 2107474 h 3424081"/>
                <a:gd name="connsiteX27" fmla="*/ 2935272 w 3318614"/>
                <a:gd name="connsiteY27" fmla="*/ 2255520 h 3424081"/>
                <a:gd name="connsiteX28" fmla="*/ 2943980 w 3318614"/>
                <a:gd name="connsiteY28" fmla="*/ 2299063 h 3424081"/>
                <a:gd name="connsiteX29" fmla="*/ 3031066 w 3318614"/>
                <a:gd name="connsiteY29" fmla="*/ 2211977 h 3424081"/>
                <a:gd name="connsiteX30" fmla="*/ 3074609 w 3318614"/>
                <a:gd name="connsiteY30" fmla="*/ 2072640 h 3424081"/>
                <a:gd name="connsiteX31" fmla="*/ 3092026 w 3318614"/>
                <a:gd name="connsiteY31" fmla="*/ 2281645 h 3424081"/>
                <a:gd name="connsiteX32" fmla="*/ 3013649 w 3318614"/>
                <a:gd name="connsiteY32" fmla="*/ 2360023 h 3424081"/>
                <a:gd name="connsiteX33" fmla="*/ 2752392 w 3318614"/>
                <a:gd name="connsiteY33" fmla="*/ 2325188 h 3424081"/>
                <a:gd name="connsiteX34" fmla="*/ 2560803 w 3318614"/>
                <a:gd name="connsiteY34" fmla="*/ 2481943 h 3424081"/>
                <a:gd name="connsiteX35" fmla="*/ 2595638 w 3318614"/>
                <a:gd name="connsiteY35" fmla="*/ 2603863 h 3424081"/>
                <a:gd name="connsiteX36" fmla="*/ 2743683 w 3318614"/>
                <a:gd name="connsiteY36" fmla="*/ 2690948 h 3424081"/>
                <a:gd name="connsiteX37" fmla="*/ 2856895 w 3318614"/>
                <a:gd name="connsiteY37" fmla="*/ 2664823 h 3424081"/>
                <a:gd name="connsiteX38" fmla="*/ 3022358 w 3318614"/>
                <a:gd name="connsiteY38" fmla="*/ 2525485 h 3424081"/>
                <a:gd name="connsiteX39" fmla="*/ 3118152 w 3318614"/>
                <a:gd name="connsiteY39" fmla="*/ 2447108 h 3424081"/>
                <a:gd name="connsiteX40" fmla="*/ 3205238 w 3318614"/>
                <a:gd name="connsiteY40" fmla="*/ 2508068 h 3424081"/>
                <a:gd name="connsiteX41" fmla="*/ 3109443 w 3318614"/>
                <a:gd name="connsiteY41" fmla="*/ 2499360 h 3424081"/>
                <a:gd name="connsiteX42" fmla="*/ 3004940 w 3318614"/>
                <a:gd name="connsiteY42" fmla="*/ 2638697 h 3424081"/>
                <a:gd name="connsiteX43" fmla="*/ 3187820 w 3318614"/>
                <a:gd name="connsiteY43" fmla="*/ 2638697 h 3424081"/>
                <a:gd name="connsiteX44" fmla="*/ 3318449 w 3318614"/>
                <a:gd name="connsiteY44" fmla="*/ 2690948 h 3424081"/>
                <a:gd name="connsiteX45" fmla="*/ 3161695 w 3318614"/>
                <a:gd name="connsiteY45" fmla="*/ 2673531 h 3424081"/>
                <a:gd name="connsiteX46" fmla="*/ 2909146 w 3318614"/>
                <a:gd name="connsiteY46" fmla="*/ 2734491 h 3424081"/>
                <a:gd name="connsiteX47" fmla="*/ 2952689 w 3318614"/>
                <a:gd name="connsiteY47" fmla="*/ 2734491 h 3424081"/>
                <a:gd name="connsiteX48" fmla="*/ 3039775 w 3318614"/>
                <a:gd name="connsiteY48" fmla="*/ 2934788 h 3424081"/>
                <a:gd name="connsiteX49" fmla="*/ 3013649 w 3318614"/>
                <a:gd name="connsiteY49" fmla="*/ 3039291 h 3424081"/>
                <a:gd name="connsiteX50" fmla="*/ 3004940 w 3318614"/>
                <a:gd name="connsiteY50" fmla="*/ 2865120 h 3424081"/>
                <a:gd name="connsiteX51" fmla="*/ 2813352 w 3318614"/>
                <a:gd name="connsiteY51" fmla="*/ 2725783 h 3424081"/>
                <a:gd name="connsiteX52" fmla="*/ 2726266 w 3318614"/>
                <a:gd name="connsiteY52" fmla="*/ 2717074 h 3424081"/>
                <a:gd name="connsiteX53" fmla="*/ 2848186 w 3318614"/>
                <a:gd name="connsiteY53" fmla="*/ 2917371 h 3424081"/>
                <a:gd name="connsiteX54" fmla="*/ 2943980 w 3318614"/>
                <a:gd name="connsiteY54" fmla="*/ 3004457 h 3424081"/>
                <a:gd name="connsiteX55" fmla="*/ 2978815 w 3318614"/>
                <a:gd name="connsiteY55" fmla="*/ 2960914 h 3424081"/>
                <a:gd name="connsiteX56" fmla="*/ 2961398 w 3318614"/>
                <a:gd name="connsiteY56" fmla="*/ 3065417 h 3424081"/>
                <a:gd name="connsiteX57" fmla="*/ 2769809 w 3318614"/>
                <a:gd name="connsiteY57" fmla="*/ 2978331 h 3424081"/>
                <a:gd name="connsiteX58" fmla="*/ 2656598 w 3318614"/>
                <a:gd name="connsiteY58" fmla="*/ 2751908 h 3424081"/>
                <a:gd name="connsiteX59" fmla="*/ 2491135 w 3318614"/>
                <a:gd name="connsiteY59" fmla="*/ 2708365 h 3424081"/>
                <a:gd name="connsiteX60" fmla="*/ 2386632 w 3318614"/>
                <a:gd name="connsiteY60" fmla="*/ 2795451 h 3424081"/>
                <a:gd name="connsiteX61" fmla="*/ 2412758 w 3318614"/>
                <a:gd name="connsiteY61" fmla="*/ 2978331 h 3424081"/>
                <a:gd name="connsiteX62" fmla="*/ 2525969 w 3318614"/>
                <a:gd name="connsiteY62" fmla="*/ 3126377 h 3424081"/>
                <a:gd name="connsiteX63" fmla="*/ 2900438 w 3318614"/>
                <a:gd name="connsiteY63" fmla="*/ 3335383 h 3424081"/>
                <a:gd name="connsiteX64" fmla="*/ 2543386 w 3318614"/>
                <a:gd name="connsiteY64" fmla="*/ 3196045 h 3424081"/>
                <a:gd name="connsiteX65" fmla="*/ 2499843 w 3318614"/>
                <a:gd name="connsiteY65" fmla="*/ 3283131 h 3424081"/>
                <a:gd name="connsiteX66" fmla="*/ 2534678 w 3318614"/>
                <a:gd name="connsiteY66" fmla="*/ 3387634 h 3424081"/>
                <a:gd name="connsiteX67" fmla="*/ 2639180 w 3318614"/>
                <a:gd name="connsiteY67" fmla="*/ 3422468 h 3424081"/>
                <a:gd name="connsiteX68" fmla="*/ 2482426 w 3318614"/>
                <a:gd name="connsiteY68" fmla="*/ 3396343 h 3424081"/>
                <a:gd name="connsiteX69" fmla="*/ 2473718 w 3318614"/>
                <a:gd name="connsiteY69" fmla="*/ 3213463 h 3424081"/>
                <a:gd name="connsiteX70" fmla="*/ 2386632 w 3318614"/>
                <a:gd name="connsiteY70" fmla="*/ 3039291 h 3424081"/>
                <a:gd name="connsiteX71" fmla="*/ 2316963 w 3318614"/>
                <a:gd name="connsiteY71" fmla="*/ 3204754 h 3424081"/>
                <a:gd name="connsiteX72" fmla="*/ 2238586 w 3318614"/>
                <a:gd name="connsiteY72" fmla="*/ 3326674 h 3424081"/>
                <a:gd name="connsiteX73" fmla="*/ 2290838 w 3318614"/>
                <a:gd name="connsiteY73" fmla="*/ 3405051 h 3424081"/>
                <a:gd name="connsiteX74" fmla="*/ 2195043 w 3318614"/>
                <a:gd name="connsiteY74" fmla="*/ 3317965 h 3424081"/>
                <a:gd name="connsiteX75" fmla="*/ 2325672 w 3318614"/>
                <a:gd name="connsiteY75" fmla="*/ 3091543 h 3424081"/>
                <a:gd name="connsiteX76" fmla="*/ 2290838 w 3318614"/>
                <a:gd name="connsiteY76" fmla="*/ 2838994 h 3424081"/>
                <a:gd name="connsiteX77" fmla="*/ 2142792 w 3318614"/>
                <a:gd name="connsiteY77" fmla="*/ 2821577 h 3424081"/>
                <a:gd name="connsiteX78" fmla="*/ 1942495 w 3318614"/>
                <a:gd name="connsiteY78" fmla="*/ 2987040 h 3424081"/>
                <a:gd name="connsiteX79" fmla="*/ 1994746 w 3318614"/>
                <a:gd name="connsiteY79" fmla="*/ 3187337 h 3424081"/>
                <a:gd name="connsiteX80" fmla="*/ 2090540 w 3318614"/>
                <a:gd name="connsiteY80" fmla="*/ 3300548 h 3424081"/>
                <a:gd name="connsiteX81" fmla="*/ 2064415 w 3318614"/>
                <a:gd name="connsiteY81" fmla="*/ 3413760 h 3424081"/>
                <a:gd name="connsiteX82" fmla="*/ 2046998 w 3318614"/>
                <a:gd name="connsiteY82" fmla="*/ 3265714 h 3424081"/>
                <a:gd name="connsiteX83" fmla="*/ 1933786 w 3318614"/>
                <a:gd name="connsiteY83" fmla="*/ 3100251 h 3424081"/>
                <a:gd name="connsiteX84" fmla="*/ 1881535 w 3318614"/>
                <a:gd name="connsiteY84" fmla="*/ 3082834 h 3424081"/>
                <a:gd name="connsiteX85" fmla="*/ 1716072 w 3318614"/>
                <a:gd name="connsiteY85" fmla="*/ 3317965 h 3424081"/>
                <a:gd name="connsiteX86" fmla="*/ 1672529 w 3318614"/>
                <a:gd name="connsiteY86" fmla="*/ 3413760 h 3424081"/>
                <a:gd name="connsiteX87" fmla="*/ 1724780 w 3318614"/>
                <a:gd name="connsiteY87" fmla="*/ 3178628 h 3424081"/>
                <a:gd name="connsiteX88" fmla="*/ 1750906 w 3318614"/>
                <a:gd name="connsiteY88" fmla="*/ 3100251 h 3424081"/>
                <a:gd name="connsiteX89" fmla="*/ 1533192 w 3318614"/>
                <a:gd name="connsiteY89" fmla="*/ 3169920 h 3424081"/>
                <a:gd name="connsiteX90" fmla="*/ 1428689 w 3318614"/>
                <a:gd name="connsiteY90" fmla="*/ 3187337 h 3424081"/>
                <a:gd name="connsiteX91" fmla="*/ 1602860 w 3318614"/>
                <a:gd name="connsiteY91" fmla="*/ 3108960 h 3424081"/>
                <a:gd name="connsiteX92" fmla="*/ 1724780 w 3318614"/>
                <a:gd name="connsiteY92" fmla="*/ 3082834 h 3424081"/>
                <a:gd name="connsiteX93" fmla="*/ 1994746 w 3318614"/>
                <a:gd name="connsiteY93" fmla="*/ 2856411 h 3424081"/>
                <a:gd name="connsiteX94" fmla="*/ 2055706 w 3318614"/>
                <a:gd name="connsiteY94" fmla="*/ 2725783 h 3424081"/>
                <a:gd name="connsiteX95" fmla="*/ 1916369 w 3318614"/>
                <a:gd name="connsiteY95" fmla="*/ 2647405 h 3424081"/>
                <a:gd name="connsiteX96" fmla="*/ 1698655 w 3318614"/>
                <a:gd name="connsiteY96" fmla="*/ 2743200 h 3424081"/>
                <a:gd name="connsiteX97" fmla="*/ 1611569 w 3318614"/>
                <a:gd name="connsiteY97" fmla="*/ 2917371 h 3424081"/>
                <a:gd name="connsiteX98" fmla="*/ 1689946 w 3318614"/>
                <a:gd name="connsiteY98" fmla="*/ 2978331 h 3424081"/>
                <a:gd name="connsiteX99" fmla="*/ 1568026 w 3318614"/>
                <a:gd name="connsiteY99" fmla="*/ 2978331 h 3424081"/>
                <a:gd name="connsiteX100" fmla="*/ 1655112 w 3318614"/>
                <a:gd name="connsiteY100" fmla="*/ 2734491 h 3424081"/>
                <a:gd name="connsiteX101" fmla="*/ 1437398 w 3318614"/>
                <a:gd name="connsiteY101" fmla="*/ 2717074 h 3424081"/>
                <a:gd name="connsiteX102" fmla="*/ 1306769 w 3318614"/>
                <a:gd name="connsiteY102" fmla="*/ 2656114 h 3424081"/>
                <a:gd name="connsiteX103" fmla="*/ 1385146 w 3318614"/>
                <a:gd name="connsiteY103" fmla="*/ 2612571 h 3424081"/>
                <a:gd name="connsiteX104" fmla="*/ 1437398 w 3318614"/>
                <a:gd name="connsiteY104" fmla="*/ 2682240 h 3424081"/>
                <a:gd name="connsiteX105" fmla="*/ 1611569 w 3318614"/>
                <a:gd name="connsiteY105" fmla="*/ 2690948 h 3424081"/>
                <a:gd name="connsiteX106" fmla="*/ 1794449 w 3318614"/>
                <a:gd name="connsiteY106" fmla="*/ 2638697 h 3424081"/>
                <a:gd name="connsiteX107" fmla="*/ 1968620 w 3318614"/>
                <a:gd name="connsiteY107" fmla="*/ 2508068 h 3424081"/>
                <a:gd name="connsiteX108" fmla="*/ 1898952 w 3318614"/>
                <a:gd name="connsiteY108" fmla="*/ 2194560 h 3424081"/>
                <a:gd name="connsiteX109" fmla="*/ 1446106 w 3318614"/>
                <a:gd name="connsiteY109" fmla="*/ 1584960 h 3424081"/>
                <a:gd name="connsiteX110" fmla="*/ 1184849 w 3318614"/>
                <a:gd name="connsiteY110" fmla="*/ 1149531 h 3424081"/>
                <a:gd name="connsiteX111" fmla="*/ 958426 w 3318614"/>
                <a:gd name="connsiteY111" fmla="*/ 1001485 h 3424081"/>
                <a:gd name="connsiteX112" fmla="*/ 644918 w 3318614"/>
                <a:gd name="connsiteY112" fmla="*/ 949234 h 3424081"/>
                <a:gd name="connsiteX113" fmla="*/ 296575 w 3318614"/>
                <a:gd name="connsiteY113" fmla="*/ 1027611 h 3424081"/>
                <a:gd name="connsiteX114" fmla="*/ 483 w 3318614"/>
                <a:gd name="connsiteY114" fmla="*/ 1010194 h 3424081"/>
                <a:gd name="connsiteX115" fmla="*/ 235615 w 3318614"/>
                <a:gd name="connsiteY115" fmla="*/ 1001485 h 3424081"/>
                <a:gd name="connsiteX116" fmla="*/ 557832 w 3318614"/>
                <a:gd name="connsiteY116" fmla="*/ 931817 h 3424081"/>
                <a:gd name="connsiteX117" fmla="*/ 688460 w 3318614"/>
                <a:gd name="connsiteY117" fmla="*/ 905691 h 3424081"/>
                <a:gd name="connsiteX118" fmla="*/ 392369 w 3318614"/>
                <a:gd name="connsiteY118" fmla="*/ 792480 h 3424081"/>
                <a:gd name="connsiteX119" fmla="*/ 244323 w 3318614"/>
                <a:gd name="connsiteY119" fmla="*/ 653143 h 3424081"/>
                <a:gd name="connsiteX120" fmla="*/ 165946 w 3318614"/>
                <a:gd name="connsiteY120" fmla="*/ 400594 h 3424081"/>
                <a:gd name="connsiteX121" fmla="*/ 279158 w 3318614"/>
                <a:gd name="connsiteY121" fmla="*/ 583474 h 3424081"/>
                <a:gd name="connsiteX122" fmla="*/ 374952 w 3318614"/>
                <a:gd name="connsiteY122" fmla="*/ 757645 h 3424081"/>
                <a:gd name="connsiteX123" fmla="*/ 679752 w 3318614"/>
                <a:gd name="connsiteY123" fmla="*/ 836023 h 3424081"/>
                <a:gd name="connsiteX124" fmla="*/ 766838 w 3318614"/>
                <a:gd name="connsiteY124" fmla="*/ 775063 h 3424081"/>
                <a:gd name="connsiteX125" fmla="*/ 618792 w 3318614"/>
                <a:gd name="connsiteY125" fmla="*/ 391885 h 3424081"/>
                <a:gd name="connsiteX126" fmla="*/ 566540 w 3318614"/>
                <a:gd name="connsiteY126" fmla="*/ 0 h 3424081"/>
                <a:gd name="connsiteX0" fmla="*/ 1210975 w 3318616"/>
                <a:gd name="connsiteY0" fmla="*/ 656894 h 3037781"/>
                <a:gd name="connsiteX1" fmla="*/ 1568026 w 3318616"/>
                <a:gd name="connsiteY1" fmla="*/ 1249077 h 3037781"/>
                <a:gd name="connsiteX2" fmla="*/ 1898952 w 3318616"/>
                <a:gd name="connsiteY2" fmla="*/ 1693214 h 3037781"/>
                <a:gd name="connsiteX3" fmla="*/ 2064415 w 3318616"/>
                <a:gd name="connsiteY3" fmla="*/ 1823843 h 3037781"/>
                <a:gd name="connsiteX4" fmla="*/ 2290838 w 3318616"/>
                <a:gd name="connsiteY4" fmla="*/ 1745466 h 3037781"/>
                <a:gd name="connsiteX5" fmla="*/ 2473718 w 3318616"/>
                <a:gd name="connsiteY5" fmla="*/ 1588711 h 3037781"/>
                <a:gd name="connsiteX6" fmla="*/ 2508552 w 3318616"/>
                <a:gd name="connsiteY6" fmla="*/ 1266494 h 3037781"/>
                <a:gd name="connsiteX7" fmla="*/ 2543386 w 3318616"/>
                <a:gd name="connsiteY7" fmla="*/ 1527751 h 3037781"/>
                <a:gd name="connsiteX8" fmla="*/ 2508552 w 3318616"/>
                <a:gd name="connsiteY8" fmla="*/ 1632254 h 3037781"/>
                <a:gd name="connsiteX9" fmla="*/ 2752392 w 3318616"/>
                <a:gd name="connsiteY9" fmla="*/ 1458083 h 3037781"/>
                <a:gd name="connsiteX10" fmla="*/ 2839478 w 3318616"/>
                <a:gd name="connsiteY10" fmla="*/ 1388414 h 3037781"/>
                <a:gd name="connsiteX11" fmla="*/ 2717558 w 3318616"/>
                <a:gd name="connsiteY11" fmla="*/ 1562586 h 3037781"/>
                <a:gd name="connsiteX12" fmla="*/ 2665306 w 3318616"/>
                <a:gd name="connsiteY12" fmla="*/ 1606129 h 3037781"/>
                <a:gd name="connsiteX13" fmla="*/ 2848186 w 3318616"/>
                <a:gd name="connsiteY13" fmla="*/ 1536460 h 3037781"/>
                <a:gd name="connsiteX14" fmla="*/ 2874312 w 3318616"/>
                <a:gd name="connsiteY14" fmla="*/ 1519043 h 3037781"/>
                <a:gd name="connsiteX15" fmla="*/ 2769809 w 3318616"/>
                <a:gd name="connsiteY15" fmla="*/ 1606129 h 3037781"/>
                <a:gd name="connsiteX16" fmla="*/ 2595638 w 3318616"/>
                <a:gd name="connsiteY16" fmla="*/ 1632254 h 3037781"/>
                <a:gd name="connsiteX17" fmla="*/ 2404049 w 3318616"/>
                <a:gd name="connsiteY17" fmla="*/ 1762883 h 3037781"/>
                <a:gd name="connsiteX18" fmla="*/ 2421466 w 3318616"/>
                <a:gd name="connsiteY18" fmla="*/ 1937054 h 3037781"/>
                <a:gd name="connsiteX19" fmla="*/ 2552095 w 3318616"/>
                <a:gd name="connsiteY19" fmla="*/ 1980597 h 3037781"/>
                <a:gd name="connsiteX20" fmla="*/ 2726266 w 3318616"/>
                <a:gd name="connsiteY20" fmla="*/ 1910929 h 3037781"/>
                <a:gd name="connsiteX21" fmla="*/ 2856895 w 3318616"/>
                <a:gd name="connsiteY21" fmla="*/ 1902220 h 3037781"/>
                <a:gd name="connsiteX22" fmla="*/ 2891729 w 3318616"/>
                <a:gd name="connsiteY22" fmla="*/ 1789009 h 3037781"/>
                <a:gd name="connsiteX23" fmla="*/ 2883020 w 3318616"/>
                <a:gd name="connsiteY23" fmla="*/ 1623546 h 3037781"/>
                <a:gd name="connsiteX24" fmla="*/ 3048483 w 3318616"/>
                <a:gd name="connsiteY24" fmla="*/ 1545169 h 3037781"/>
                <a:gd name="connsiteX25" fmla="*/ 2926563 w 3318616"/>
                <a:gd name="connsiteY25" fmla="*/ 1632254 h 3037781"/>
                <a:gd name="connsiteX26" fmla="*/ 2917855 w 3318616"/>
                <a:gd name="connsiteY26" fmla="*/ 1719340 h 3037781"/>
                <a:gd name="connsiteX27" fmla="*/ 2935272 w 3318616"/>
                <a:gd name="connsiteY27" fmla="*/ 1867386 h 3037781"/>
                <a:gd name="connsiteX28" fmla="*/ 2943980 w 3318616"/>
                <a:gd name="connsiteY28" fmla="*/ 1910929 h 3037781"/>
                <a:gd name="connsiteX29" fmla="*/ 3031066 w 3318616"/>
                <a:gd name="connsiteY29" fmla="*/ 1823843 h 3037781"/>
                <a:gd name="connsiteX30" fmla="*/ 3074609 w 3318616"/>
                <a:gd name="connsiteY30" fmla="*/ 1684506 h 3037781"/>
                <a:gd name="connsiteX31" fmla="*/ 3092026 w 3318616"/>
                <a:gd name="connsiteY31" fmla="*/ 1893511 h 3037781"/>
                <a:gd name="connsiteX32" fmla="*/ 3013649 w 3318616"/>
                <a:gd name="connsiteY32" fmla="*/ 1971889 h 3037781"/>
                <a:gd name="connsiteX33" fmla="*/ 2752392 w 3318616"/>
                <a:gd name="connsiteY33" fmla="*/ 1937054 h 3037781"/>
                <a:gd name="connsiteX34" fmla="*/ 2560803 w 3318616"/>
                <a:gd name="connsiteY34" fmla="*/ 2093809 h 3037781"/>
                <a:gd name="connsiteX35" fmla="*/ 2595638 w 3318616"/>
                <a:gd name="connsiteY35" fmla="*/ 2215729 h 3037781"/>
                <a:gd name="connsiteX36" fmla="*/ 2743683 w 3318616"/>
                <a:gd name="connsiteY36" fmla="*/ 2302814 h 3037781"/>
                <a:gd name="connsiteX37" fmla="*/ 2856895 w 3318616"/>
                <a:gd name="connsiteY37" fmla="*/ 2276689 h 3037781"/>
                <a:gd name="connsiteX38" fmla="*/ 3022358 w 3318616"/>
                <a:gd name="connsiteY38" fmla="*/ 2137351 h 3037781"/>
                <a:gd name="connsiteX39" fmla="*/ 3118152 w 3318616"/>
                <a:gd name="connsiteY39" fmla="*/ 2058974 h 3037781"/>
                <a:gd name="connsiteX40" fmla="*/ 3205238 w 3318616"/>
                <a:gd name="connsiteY40" fmla="*/ 2119934 h 3037781"/>
                <a:gd name="connsiteX41" fmla="*/ 3109443 w 3318616"/>
                <a:gd name="connsiteY41" fmla="*/ 2111226 h 3037781"/>
                <a:gd name="connsiteX42" fmla="*/ 3004940 w 3318616"/>
                <a:gd name="connsiteY42" fmla="*/ 2250563 h 3037781"/>
                <a:gd name="connsiteX43" fmla="*/ 3187820 w 3318616"/>
                <a:gd name="connsiteY43" fmla="*/ 2250563 h 3037781"/>
                <a:gd name="connsiteX44" fmla="*/ 3318449 w 3318616"/>
                <a:gd name="connsiteY44" fmla="*/ 2302814 h 3037781"/>
                <a:gd name="connsiteX45" fmla="*/ 3161695 w 3318616"/>
                <a:gd name="connsiteY45" fmla="*/ 2285397 h 3037781"/>
                <a:gd name="connsiteX46" fmla="*/ 2909146 w 3318616"/>
                <a:gd name="connsiteY46" fmla="*/ 2346357 h 3037781"/>
                <a:gd name="connsiteX47" fmla="*/ 2952689 w 3318616"/>
                <a:gd name="connsiteY47" fmla="*/ 2346357 h 3037781"/>
                <a:gd name="connsiteX48" fmla="*/ 3039775 w 3318616"/>
                <a:gd name="connsiteY48" fmla="*/ 2546654 h 3037781"/>
                <a:gd name="connsiteX49" fmla="*/ 3013649 w 3318616"/>
                <a:gd name="connsiteY49" fmla="*/ 2651157 h 3037781"/>
                <a:gd name="connsiteX50" fmla="*/ 3004940 w 3318616"/>
                <a:gd name="connsiteY50" fmla="*/ 2476986 h 3037781"/>
                <a:gd name="connsiteX51" fmla="*/ 2813352 w 3318616"/>
                <a:gd name="connsiteY51" fmla="*/ 2337649 h 3037781"/>
                <a:gd name="connsiteX52" fmla="*/ 2726266 w 3318616"/>
                <a:gd name="connsiteY52" fmla="*/ 2328940 h 3037781"/>
                <a:gd name="connsiteX53" fmla="*/ 2848186 w 3318616"/>
                <a:gd name="connsiteY53" fmla="*/ 2529237 h 3037781"/>
                <a:gd name="connsiteX54" fmla="*/ 2943980 w 3318616"/>
                <a:gd name="connsiteY54" fmla="*/ 2616323 h 3037781"/>
                <a:gd name="connsiteX55" fmla="*/ 2978815 w 3318616"/>
                <a:gd name="connsiteY55" fmla="*/ 2572780 h 3037781"/>
                <a:gd name="connsiteX56" fmla="*/ 2961398 w 3318616"/>
                <a:gd name="connsiteY56" fmla="*/ 2677283 h 3037781"/>
                <a:gd name="connsiteX57" fmla="*/ 2769809 w 3318616"/>
                <a:gd name="connsiteY57" fmla="*/ 2590197 h 3037781"/>
                <a:gd name="connsiteX58" fmla="*/ 2656598 w 3318616"/>
                <a:gd name="connsiteY58" fmla="*/ 2363774 h 3037781"/>
                <a:gd name="connsiteX59" fmla="*/ 2491135 w 3318616"/>
                <a:gd name="connsiteY59" fmla="*/ 2320231 h 3037781"/>
                <a:gd name="connsiteX60" fmla="*/ 2386632 w 3318616"/>
                <a:gd name="connsiteY60" fmla="*/ 2407317 h 3037781"/>
                <a:gd name="connsiteX61" fmla="*/ 2412758 w 3318616"/>
                <a:gd name="connsiteY61" fmla="*/ 2590197 h 3037781"/>
                <a:gd name="connsiteX62" fmla="*/ 2525969 w 3318616"/>
                <a:gd name="connsiteY62" fmla="*/ 2738243 h 3037781"/>
                <a:gd name="connsiteX63" fmla="*/ 2900438 w 3318616"/>
                <a:gd name="connsiteY63" fmla="*/ 2947249 h 3037781"/>
                <a:gd name="connsiteX64" fmla="*/ 2543386 w 3318616"/>
                <a:gd name="connsiteY64" fmla="*/ 2807911 h 3037781"/>
                <a:gd name="connsiteX65" fmla="*/ 2499843 w 3318616"/>
                <a:gd name="connsiteY65" fmla="*/ 2894997 h 3037781"/>
                <a:gd name="connsiteX66" fmla="*/ 2534678 w 3318616"/>
                <a:gd name="connsiteY66" fmla="*/ 2999500 h 3037781"/>
                <a:gd name="connsiteX67" fmla="*/ 2639180 w 3318616"/>
                <a:gd name="connsiteY67" fmla="*/ 3034334 h 3037781"/>
                <a:gd name="connsiteX68" fmla="*/ 2482426 w 3318616"/>
                <a:gd name="connsiteY68" fmla="*/ 3008209 h 3037781"/>
                <a:gd name="connsiteX69" fmla="*/ 2473718 w 3318616"/>
                <a:gd name="connsiteY69" fmla="*/ 2825329 h 3037781"/>
                <a:gd name="connsiteX70" fmla="*/ 2386632 w 3318616"/>
                <a:gd name="connsiteY70" fmla="*/ 2651157 h 3037781"/>
                <a:gd name="connsiteX71" fmla="*/ 2316963 w 3318616"/>
                <a:gd name="connsiteY71" fmla="*/ 2816620 h 3037781"/>
                <a:gd name="connsiteX72" fmla="*/ 2238586 w 3318616"/>
                <a:gd name="connsiteY72" fmla="*/ 2938540 h 3037781"/>
                <a:gd name="connsiteX73" fmla="*/ 2290838 w 3318616"/>
                <a:gd name="connsiteY73" fmla="*/ 3016917 h 3037781"/>
                <a:gd name="connsiteX74" fmla="*/ 2195043 w 3318616"/>
                <a:gd name="connsiteY74" fmla="*/ 2929831 h 3037781"/>
                <a:gd name="connsiteX75" fmla="*/ 2325672 w 3318616"/>
                <a:gd name="connsiteY75" fmla="*/ 2703409 h 3037781"/>
                <a:gd name="connsiteX76" fmla="*/ 2290838 w 3318616"/>
                <a:gd name="connsiteY76" fmla="*/ 2450860 h 3037781"/>
                <a:gd name="connsiteX77" fmla="*/ 2142792 w 3318616"/>
                <a:gd name="connsiteY77" fmla="*/ 2433443 h 3037781"/>
                <a:gd name="connsiteX78" fmla="*/ 1942495 w 3318616"/>
                <a:gd name="connsiteY78" fmla="*/ 2598906 h 3037781"/>
                <a:gd name="connsiteX79" fmla="*/ 1994746 w 3318616"/>
                <a:gd name="connsiteY79" fmla="*/ 2799203 h 3037781"/>
                <a:gd name="connsiteX80" fmla="*/ 2090540 w 3318616"/>
                <a:gd name="connsiteY80" fmla="*/ 2912414 h 3037781"/>
                <a:gd name="connsiteX81" fmla="*/ 2064415 w 3318616"/>
                <a:gd name="connsiteY81" fmla="*/ 3025626 h 3037781"/>
                <a:gd name="connsiteX82" fmla="*/ 2046998 w 3318616"/>
                <a:gd name="connsiteY82" fmla="*/ 2877580 h 3037781"/>
                <a:gd name="connsiteX83" fmla="*/ 1933786 w 3318616"/>
                <a:gd name="connsiteY83" fmla="*/ 2712117 h 3037781"/>
                <a:gd name="connsiteX84" fmla="*/ 1881535 w 3318616"/>
                <a:gd name="connsiteY84" fmla="*/ 2694700 h 3037781"/>
                <a:gd name="connsiteX85" fmla="*/ 1716072 w 3318616"/>
                <a:gd name="connsiteY85" fmla="*/ 2929831 h 3037781"/>
                <a:gd name="connsiteX86" fmla="*/ 1672529 w 3318616"/>
                <a:gd name="connsiteY86" fmla="*/ 3025626 h 3037781"/>
                <a:gd name="connsiteX87" fmla="*/ 1724780 w 3318616"/>
                <a:gd name="connsiteY87" fmla="*/ 2790494 h 3037781"/>
                <a:gd name="connsiteX88" fmla="*/ 1750906 w 3318616"/>
                <a:gd name="connsiteY88" fmla="*/ 2712117 h 3037781"/>
                <a:gd name="connsiteX89" fmla="*/ 1533192 w 3318616"/>
                <a:gd name="connsiteY89" fmla="*/ 2781786 h 3037781"/>
                <a:gd name="connsiteX90" fmla="*/ 1428689 w 3318616"/>
                <a:gd name="connsiteY90" fmla="*/ 2799203 h 3037781"/>
                <a:gd name="connsiteX91" fmla="*/ 1602860 w 3318616"/>
                <a:gd name="connsiteY91" fmla="*/ 2720826 h 3037781"/>
                <a:gd name="connsiteX92" fmla="*/ 1724780 w 3318616"/>
                <a:gd name="connsiteY92" fmla="*/ 2694700 h 3037781"/>
                <a:gd name="connsiteX93" fmla="*/ 1994746 w 3318616"/>
                <a:gd name="connsiteY93" fmla="*/ 2468277 h 3037781"/>
                <a:gd name="connsiteX94" fmla="*/ 2055706 w 3318616"/>
                <a:gd name="connsiteY94" fmla="*/ 2337649 h 3037781"/>
                <a:gd name="connsiteX95" fmla="*/ 1916369 w 3318616"/>
                <a:gd name="connsiteY95" fmla="*/ 2259271 h 3037781"/>
                <a:gd name="connsiteX96" fmla="*/ 1698655 w 3318616"/>
                <a:gd name="connsiteY96" fmla="*/ 2355066 h 3037781"/>
                <a:gd name="connsiteX97" fmla="*/ 1611569 w 3318616"/>
                <a:gd name="connsiteY97" fmla="*/ 2529237 h 3037781"/>
                <a:gd name="connsiteX98" fmla="*/ 1689946 w 3318616"/>
                <a:gd name="connsiteY98" fmla="*/ 2590197 h 3037781"/>
                <a:gd name="connsiteX99" fmla="*/ 1568026 w 3318616"/>
                <a:gd name="connsiteY99" fmla="*/ 2590197 h 3037781"/>
                <a:gd name="connsiteX100" fmla="*/ 1655112 w 3318616"/>
                <a:gd name="connsiteY100" fmla="*/ 2346357 h 3037781"/>
                <a:gd name="connsiteX101" fmla="*/ 1437398 w 3318616"/>
                <a:gd name="connsiteY101" fmla="*/ 2328940 h 3037781"/>
                <a:gd name="connsiteX102" fmla="*/ 1306769 w 3318616"/>
                <a:gd name="connsiteY102" fmla="*/ 2267980 h 3037781"/>
                <a:gd name="connsiteX103" fmla="*/ 1385146 w 3318616"/>
                <a:gd name="connsiteY103" fmla="*/ 2224437 h 3037781"/>
                <a:gd name="connsiteX104" fmla="*/ 1437398 w 3318616"/>
                <a:gd name="connsiteY104" fmla="*/ 2294106 h 3037781"/>
                <a:gd name="connsiteX105" fmla="*/ 1611569 w 3318616"/>
                <a:gd name="connsiteY105" fmla="*/ 2302814 h 3037781"/>
                <a:gd name="connsiteX106" fmla="*/ 1794449 w 3318616"/>
                <a:gd name="connsiteY106" fmla="*/ 2250563 h 3037781"/>
                <a:gd name="connsiteX107" fmla="*/ 1968620 w 3318616"/>
                <a:gd name="connsiteY107" fmla="*/ 2119934 h 3037781"/>
                <a:gd name="connsiteX108" fmla="*/ 1898952 w 3318616"/>
                <a:gd name="connsiteY108" fmla="*/ 1806426 h 3037781"/>
                <a:gd name="connsiteX109" fmla="*/ 1446106 w 3318616"/>
                <a:gd name="connsiteY109" fmla="*/ 1196826 h 3037781"/>
                <a:gd name="connsiteX110" fmla="*/ 1184849 w 3318616"/>
                <a:gd name="connsiteY110" fmla="*/ 761397 h 3037781"/>
                <a:gd name="connsiteX111" fmla="*/ 958426 w 3318616"/>
                <a:gd name="connsiteY111" fmla="*/ 613351 h 3037781"/>
                <a:gd name="connsiteX112" fmla="*/ 644918 w 3318616"/>
                <a:gd name="connsiteY112" fmla="*/ 561100 h 3037781"/>
                <a:gd name="connsiteX113" fmla="*/ 296575 w 3318616"/>
                <a:gd name="connsiteY113" fmla="*/ 639477 h 3037781"/>
                <a:gd name="connsiteX114" fmla="*/ 483 w 3318616"/>
                <a:gd name="connsiteY114" fmla="*/ 622060 h 3037781"/>
                <a:gd name="connsiteX115" fmla="*/ 235615 w 3318616"/>
                <a:gd name="connsiteY115" fmla="*/ 613351 h 3037781"/>
                <a:gd name="connsiteX116" fmla="*/ 557832 w 3318616"/>
                <a:gd name="connsiteY116" fmla="*/ 543683 h 3037781"/>
                <a:gd name="connsiteX117" fmla="*/ 688460 w 3318616"/>
                <a:gd name="connsiteY117" fmla="*/ 517557 h 3037781"/>
                <a:gd name="connsiteX118" fmla="*/ 392369 w 3318616"/>
                <a:gd name="connsiteY118" fmla="*/ 404346 h 3037781"/>
                <a:gd name="connsiteX119" fmla="*/ 244323 w 3318616"/>
                <a:gd name="connsiteY119" fmla="*/ 265009 h 3037781"/>
                <a:gd name="connsiteX120" fmla="*/ 165946 w 3318616"/>
                <a:gd name="connsiteY120" fmla="*/ 12460 h 3037781"/>
                <a:gd name="connsiteX121" fmla="*/ 279158 w 3318616"/>
                <a:gd name="connsiteY121" fmla="*/ 195340 h 3037781"/>
                <a:gd name="connsiteX122" fmla="*/ 374952 w 3318616"/>
                <a:gd name="connsiteY122" fmla="*/ 369511 h 3037781"/>
                <a:gd name="connsiteX123" fmla="*/ 679752 w 3318616"/>
                <a:gd name="connsiteY123" fmla="*/ 447889 h 3037781"/>
                <a:gd name="connsiteX124" fmla="*/ 766838 w 3318616"/>
                <a:gd name="connsiteY124" fmla="*/ 386929 h 3037781"/>
                <a:gd name="connsiteX125" fmla="*/ 618792 w 3318616"/>
                <a:gd name="connsiteY125" fmla="*/ 3751 h 3037781"/>
                <a:gd name="connsiteX126" fmla="*/ 3318614 w 3318616"/>
                <a:gd name="connsiteY126" fmla="*/ 3035947 h 3037781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31066 w 3318614"/>
                <a:gd name="connsiteY29" fmla="*/ 2116183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091879 w 3318614"/>
                <a:gd name="connsiteY1" fmla="*/ 767843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13 h 3337101"/>
                <a:gd name="connsiteX1" fmla="*/ 1091879 w 3318614"/>
                <a:gd name="connsiteY1" fmla="*/ 776657 h 3337101"/>
                <a:gd name="connsiteX2" fmla="*/ 1779263 w 3318614"/>
                <a:gd name="connsiteY2" fmla="*/ 1844513 h 3337101"/>
                <a:gd name="connsiteX3" fmla="*/ 2064415 w 3318614"/>
                <a:gd name="connsiteY3" fmla="*/ 2124997 h 3337101"/>
                <a:gd name="connsiteX4" fmla="*/ 2290838 w 3318614"/>
                <a:gd name="connsiteY4" fmla="*/ 2046620 h 3337101"/>
                <a:gd name="connsiteX5" fmla="*/ 2473718 w 3318614"/>
                <a:gd name="connsiteY5" fmla="*/ 1889865 h 3337101"/>
                <a:gd name="connsiteX6" fmla="*/ 2508552 w 3318614"/>
                <a:gd name="connsiteY6" fmla="*/ 1567648 h 3337101"/>
                <a:gd name="connsiteX7" fmla="*/ 2543386 w 3318614"/>
                <a:gd name="connsiteY7" fmla="*/ 1828905 h 3337101"/>
                <a:gd name="connsiteX8" fmla="*/ 2508552 w 3318614"/>
                <a:gd name="connsiteY8" fmla="*/ 1933408 h 3337101"/>
                <a:gd name="connsiteX9" fmla="*/ 2752392 w 3318614"/>
                <a:gd name="connsiteY9" fmla="*/ 1759237 h 3337101"/>
                <a:gd name="connsiteX10" fmla="*/ 2839478 w 3318614"/>
                <a:gd name="connsiteY10" fmla="*/ 1689568 h 3337101"/>
                <a:gd name="connsiteX11" fmla="*/ 2717558 w 3318614"/>
                <a:gd name="connsiteY11" fmla="*/ 1863740 h 3337101"/>
                <a:gd name="connsiteX12" fmla="*/ 2665306 w 3318614"/>
                <a:gd name="connsiteY12" fmla="*/ 1907283 h 3337101"/>
                <a:gd name="connsiteX13" fmla="*/ 2848186 w 3318614"/>
                <a:gd name="connsiteY13" fmla="*/ 1837614 h 3337101"/>
                <a:gd name="connsiteX14" fmla="*/ 2874312 w 3318614"/>
                <a:gd name="connsiteY14" fmla="*/ 1820197 h 3337101"/>
                <a:gd name="connsiteX15" fmla="*/ 2769809 w 3318614"/>
                <a:gd name="connsiteY15" fmla="*/ 1907283 h 3337101"/>
                <a:gd name="connsiteX16" fmla="*/ 2595638 w 3318614"/>
                <a:gd name="connsiteY16" fmla="*/ 1933408 h 3337101"/>
                <a:gd name="connsiteX17" fmla="*/ 2404049 w 3318614"/>
                <a:gd name="connsiteY17" fmla="*/ 2064037 h 3337101"/>
                <a:gd name="connsiteX18" fmla="*/ 2421466 w 3318614"/>
                <a:gd name="connsiteY18" fmla="*/ 2238208 h 3337101"/>
                <a:gd name="connsiteX19" fmla="*/ 2552095 w 3318614"/>
                <a:gd name="connsiteY19" fmla="*/ 2281751 h 3337101"/>
                <a:gd name="connsiteX20" fmla="*/ 2726266 w 3318614"/>
                <a:gd name="connsiteY20" fmla="*/ 2212083 h 3337101"/>
                <a:gd name="connsiteX21" fmla="*/ 2856895 w 3318614"/>
                <a:gd name="connsiteY21" fmla="*/ 2203374 h 3337101"/>
                <a:gd name="connsiteX22" fmla="*/ 2891729 w 3318614"/>
                <a:gd name="connsiteY22" fmla="*/ 2090163 h 3337101"/>
                <a:gd name="connsiteX23" fmla="*/ 2883020 w 3318614"/>
                <a:gd name="connsiteY23" fmla="*/ 1924700 h 3337101"/>
                <a:gd name="connsiteX24" fmla="*/ 3048483 w 3318614"/>
                <a:gd name="connsiteY24" fmla="*/ 1846323 h 3337101"/>
                <a:gd name="connsiteX25" fmla="*/ 2926563 w 3318614"/>
                <a:gd name="connsiteY25" fmla="*/ 1933408 h 3337101"/>
                <a:gd name="connsiteX26" fmla="*/ 2917855 w 3318614"/>
                <a:gd name="connsiteY26" fmla="*/ 2020494 h 3337101"/>
                <a:gd name="connsiteX27" fmla="*/ 2935272 w 3318614"/>
                <a:gd name="connsiteY27" fmla="*/ 2168540 h 3337101"/>
                <a:gd name="connsiteX28" fmla="*/ 2943980 w 3318614"/>
                <a:gd name="connsiteY28" fmla="*/ 2212083 h 3337101"/>
                <a:gd name="connsiteX29" fmla="*/ 3046427 w 3318614"/>
                <a:gd name="connsiteY29" fmla="*/ 2146131 h 3337101"/>
                <a:gd name="connsiteX30" fmla="*/ 3074609 w 3318614"/>
                <a:gd name="connsiteY30" fmla="*/ 1985660 h 3337101"/>
                <a:gd name="connsiteX31" fmla="*/ 3092026 w 3318614"/>
                <a:gd name="connsiteY31" fmla="*/ 2194665 h 3337101"/>
                <a:gd name="connsiteX32" fmla="*/ 3013649 w 3318614"/>
                <a:gd name="connsiteY32" fmla="*/ 2273043 h 3337101"/>
                <a:gd name="connsiteX33" fmla="*/ 2752392 w 3318614"/>
                <a:gd name="connsiteY33" fmla="*/ 2238208 h 3337101"/>
                <a:gd name="connsiteX34" fmla="*/ 2560803 w 3318614"/>
                <a:gd name="connsiteY34" fmla="*/ 2394963 h 3337101"/>
                <a:gd name="connsiteX35" fmla="*/ 2595638 w 3318614"/>
                <a:gd name="connsiteY35" fmla="*/ 2516883 h 3337101"/>
                <a:gd name="connsiteX36" fmla="*/ 2743683 w 3318614"/>
                <a:gd name="connsiteY36" fmla="*/ 2603968 h 3337101"/>
                <a:gd name="connsiteX37" fmla="*/ 2856895 w 3318614"/>
                <a:gd name="connsiteY37" fmla="*/ 2577843 h 3337101"/>
                <a:gd name="connsiteX38" fmla="*/ 3022358 w 3318614"/>
                <a:gd name="connsiteY38" fmla="*/ 2438505 h 3337101"/>
                <a:gd name="connsiteX39" fmla="*/ 3118152 w 3318614"/>
                <a:gd name="connsiteY39" fmla="*/ 2360128 h 3337101"/>
                <a:gd name="connsiteX40" fmla="*/ 3205238 w 3318614"/>
                <a:gd name="connsiteY40" fmla="*/ 2421088 h 3337101"/>
                <a:gd name="connsiteX41" fmla="*/ 3109443 w 3318614"/>
                <a:gd name="connsiteY41" fmla="*/ 2412380 h 3337101"/>
                <a:gd name="connsiteX42" fmla="*/ 3004940 w 3318614"/>
                <a:gd name="connsiteY42" fmla="*/ 2551717 h 3337101"/>
                <a:gd name="connsiteX43" fmla="*/ 3187820 w 3318614"/>
                <a:gd name="connsiteY43" fmla="*/ 2551717 h 3337101"/>
                <a:gd name="connsiteX44" fmla="*/ 3318449 w 3318614"/>
                <a:gd name="connsiteY44" fmla="*/ 2603968 h 3337101"/>
                <a:gd name="connsiteX45" fmla="*/ 3161695 w 3318614"/>
                <a:gd name="connsiteY45" fmla="*/ 2586551 h 3337101"/>
                <a:gd name="connsiteX46" fmla="*/ 2909146 w 3318614"/>
                <a:gd name="connsiteY46" fmla="*/ 2647511 h 3337101"/>
                <a:gd name="connsiteX47" fmla="*/ 2952689 w 3318614"/>
                <a:gd name="connsiteY47" fmla="*/ 2647511 h 3337101"/>
                <a:gd name="connsiteX48" fmla="*/ 3085889 w 3318614"/>
                <a:gd name="connsiteY48" fmla="*/ 2792757 h 3337101"/>
                <a:gd name="connsiteX49" fmla="*/ 3013649 w 3318614"/>
                <a:gd name="connsiteY49" fmla="*/ 2952311 h 3337101"/>
                <a:gd name="connsiteX50" fmla="*/ 2999167 w 3318614"/>
                <a:gd name="connsiteY50" fmla="*/ 2814634 h 3337101"/>
                <a:gd name="connsiteX51" fmla="*/ 2813352 w 3318614"/>
                <a:gd name="connsiteY51" fmla="*/ 2638803 h 3337101"/>
                <a:gd name="connsiteX52" fmla="*/ 2726266 w 3318614"/>
                <a:gd name="connsiteY52" fmla="*/ 2630094 h 3337101"/>
                <a:gd name="connsiteX53" fmla="*/ 2848186 w 3318614"/>
                <a:gd name="connsiteY53" fmla="*/ 2830391 h 3337101"/>
                <a:gd name="connsiteX54" fmla="*/ 2943980 w 3318614"/>
                <a:gd name="connsiteY54" fmla="*/ 2917477 h 3337101"/>
                <a:gd name="connsiteX55" fmla="*/ 2978815 w 3318614"/>
                <a:gd name="connsiteY55" fmla="*/ 2873934 h 3337101"/>
                <a:gd name="connsiteX56" fmla="*/ 2961398 w 3318614"/>
                <a:gd name="connsiteY56" fmla="*/ 2978437 h 3337101"/>
                <a:gd name="connsiteX57" fmla="*/ 2769809 w 3318614"/>
                <a:gd name="connsiteY57" fmla="*/ 2891351 h 3337101"/>
                <a:gd name="connsiteX58" fmla="*/ 2656598 w 3318614"/>
                <a:gd name="connsiteY58" fmla="*/ 2664928 h 3337101"/>
                <a:gd name="connsiteX59" fmla="*/ 2491135 w 3318614"/>
                <a:gd name="connsiteY59" fmla="*/ 2621385 h 3337101"/>
                <a:gd name="connsiteX60" fmla="*/ 2386632 w 3318614"/>
                <a:gd name="connsiteY60" fmla="*/ 2708471 h 3337101"/>
                <a:gd name="connsiteX61" fmla="*/ 2412758 w 3318614"/>
                <a:gd name="connsiteY61" fmla="*/ 2891351 h 3337101"/>
                <a:gd name="connsiteX62" fmla="*/ 2525969 w 3318614"/>
                <a:gd name="connsiteY62" fmla="*/ 3039397 h 3337101"/>
                <a:gd name="connsiteX63" fmla="*/ 2900438 w 3318614"/>
                <a:gd name="connsiteY63" fmla="*/ 3248403 h 3337101"/>
                <a:gd name="connsiteX64" fmla="*/ 2543386 w 3318614"/>
                <a:gd name="connsiteY64" fmla="*/ 3109065 h 3337101"/>
                <a:gd name="connsiteX65" fmla="*/ 2499843 w 3318614"/>
                <a:gd name="connsiteY65" fmla="*/ 3196151 h 3337101"/>
                <a:gd name="connsiteX66" fmla="*/ 2534678 w 3318614"/>
                <a:gd name="connsiteY66" fmla="*/ 3300654 h 3337101"/>
                <a:gd name="connsiteX67" fmla="*/ 2639180 w 3318614"/>
                <a:gd name="connsiteY67" fmla="*/ 3335488 h 3337101"/>
                <a:gd name="connsiteX68" fmla="*/ 2482426 w 3318614"/>
                <a:gd name="connsiteY68" fmla="*/ 3309363 h 3337101"/>
                <a:gd name="connsiteX69" fmla="*/ 2473718 w 3318614"/>
                <a:gd name="connsiteY69" fmla="*/ 3126483 h 3337101"/>
                <a:gd name="connsiteX70" fmla="*/ 2386632 w 3318614"/>
                <a:gd name="connsiteY70" fmla="*/ 2952311 h 3337101"/>
                <a:gd name="connsiteX71" fmla="*/ 2316963 w 3318614"/>
                <a:gd name="connsiteY71" fmla="*/ 3117774 h 3337101"/>
                <a:gd name="connsiteX72" fmla="*/ 2238586 w 3318614"/>
                <a:gd name="connsiteY72" fmla="*/ 3239694 h 3337101"/>
                <a:gd name="connsiteX73" fmla="*/ 2290838 w 3318614"/>
                <a:gd name="connsiteY73" fmla="*/ 3318071 h 3337101"/>
                <a:gd name="connsiteX74" fmla="*/ 2195043 w 3318614"/>
                <a:gd name="connsiteY74" fmla="*/ 3230985 h 3337101"/>
                <a:gd name="connsiteX75" fmla="*/ 2325672 w 3318614"/>
                <a:gd name="connsiteY75" fmla="*/ 3004563 h 3337101"/>
                <a:gd name="connsiteX76" fmla="*/ 2290838 w 3318614"/>
                <a:gd name="connsiteY76" fmla="*/ 2752014 h 3337101"/>
                <a:gd name="connsiteX77" fmla="*/ 2142792 w 3318614"/>
                <a:gd name="connsiteY77" fmla="*/ 2734597 h 3337101"/>
                <a:gd name="connsiteX78" fmla="*/ 1942495 w 3318614"/>
                <a:gd name="connsiteY78" fmla="*/ 2900060 h 3337101"/>
                <a:gd name="connsiteX79" fmla="*/ 1994746 w 3318614"/>
                <a:gd name="connsiteY79" fmla="*/ 3100357 h 3337101"/>
                <a:gd name="connsiteX80" fmla="*/ 2090540 w 3318614"/>
                <a:gd name="connsiteY80" fmla="*/ 3213568 h 3337101"/>
                <a:gd name="connsiteX81" fmla="*/ 2064415 w 3318614"/>
                <a:gd name="connsiteY81" fmla="*/ 3326780 h 3337101"/>
                <a:gd name="connsiteX82" fmla="*/ 2046998 w 3318614"/>
                <a:gd name="connsiteY82" fmla="*/ 3178734 h 3337101"/>
                <a:gd name="connsiteX83" fmla="*/ 1933786 w 3318614"/>
                <a:gd name="connsiteY83" fmla="*/ 3013271 h 3337101"/>
                <a:gd name="connsiteX84" fmla="*/ 1881535 w 3318614"/>
                <a:gd name="connsiteY84" fmla="*/ 2995854 h 3337101"/>
                <a:gd name="connsiteX85" fmla="*/ 1716072 w 3318614"/>
                <a:gd name="connsiteY85" fmla="*/ 3230985 h 3337101"/>
                <a:gd name="connsiteX86" fmla="*/ 1672529 w 3318614"/>
                <a:gd name="connsiteY86" fmla="*/ 3326780 h 3337101"/>
                <a:gd name="connsiteX87" fmla="*/ 1724780 w 3318614"/>
                <a:gd name="connsiteY87" fmla="*/ 3091648 h 3337101"/>
                <a:gd name="connsiteX88" fmla="*/ 1750906 w 3318614"/>
                <a:gd name="connsiteY88" fmla="*/ 3013271 h 3337101"/>
                <a:gd name="connsiteX89" fmla="*/ 1533192 w 3318614"/>
                <a:gd name="connsiteY89" fmla="*/ 3082940 h 3337101"/>
                <a:gd name="connsiteX90" fmla="*/ 1428689 w 3318614"/>
                <a:gd name="connsiteY90" fmla="*/ 3100357 h 3337101"/>
                <a:gd name="connsiteX91" fmla="*/ 1602860 w 3318614"/>
                <a:gd name="connsiteY91" fmla="*/ 3021980 h 3337101"/>
                <a:gd name="connsiteX92" fmla="*/ 1724780 w 3318614"/>
                <a:gd name="connsiteY92" fmla="*/ 2995854 h 3337101"/>
                <a:gd name="connsiteX93" fmla="*/ 1994746 w 3318614"/>
                <a:gd name="connsiteY93" fmla="*/ 2769431 h 3337101"/>
                <a:gd name="connsiteX94" fmla="*/ 2055706 w 3318614"/>
                <a:gd name="connsiteY94" fmla="*/ 2638803 h 3337101"/>
                <a:gd name="connsiteX95" fmla="*/ 1916369 w 3318614"/>
                <a:gd name="connsiteY95" fmla="*/ 2560425 h 3337101"/>
                <a:gd name="connsiteX96" fmla="*/ 1698655 w 3318614"/>
                <a:gd name="connsiteY96" fmla="*/ 2656220 h 3337101"/>
                <a:gd name="connsiteX97" fmla="*/ 1611569 w 3318614"/>
                <a:gd name="connsiteY97" fmla="*/ 2830391 h 3337101"/>
                <a:gd name="connsiteX98" fmla="*/ 1689946 w 3318614"/>
                <a:gd name="connsiteY98" fmla="*/ 2891351 h 3337101"/>
                <a:gd name="connsiteX99" fmla="*/ 1568026 w 3318614"/>
                <a:gd name="connsiteY99" fmla="*/ 2891351 h 3337101"/>
                <a:gd name="connsiteX100" fmla="*/ 1655112 w 3318614"/>
                <a:gd name="connsiteY100" fmla="*/ 2647511 h 3337101"/>
                <a:gd name="connsiteX101" fmla="*/ 1437398 w 3318614"/>
                <a:gd name="connsiteY101" fmla="*/ 2630094 h 3337101"/>
                <a:gd name="connsiteX102" fmla="*/ 1306769 w 3318614"/>
                <a:gd name="connsiteY102" fmla="*/ 2569134 h 3337101"/>
                <a:gd name="connsiteX103" fmla="*/ 1385146 w 3318614"/>
                <a:gd name="connsiteY103" fmla="*/ 2525591 h 3337101"/>
                <a:gd name="connsiteX104" fmla="*/ 1437398 w 3318614"/>
                <a:gd name="connsiteY104" fmla="*/ 2595260 h 3337101"/>
                <a:gd name="connsiteX105" fmla="*/ 1611569 w 3318614"/>
                <a:gd name="connsiteY105" fmla="*/ 2603968 h 3337101"/>
                <a:gd name="connsiteX106" fmla="*/ 1794449 w 3318614"/>
                <a:gd name="connsiteY106" fmla="*/ 2551717 h 3337101"/>
                <a:gd name="connsiteX107" fmla="*/ 1968620 w 3318614"/>
                <a:gd name="connsiteY107" fmla="*/ 2421088 h 3337101"/>
                <a:gd name="connsiteX108" fmla="*/ 1898952 w 3318614"/>
                <a:gd name="connsiteY108" fmla="*/ 2107580 h 3337101"/>
                <a:gd name="connsiteX109" fmla="*/ 1446106 w 3318614"/>
                <a:gd name="connsiteY109" fmla="*/ 1497980 h 3337101"/>
                <a:gd name="connsiteX110" fmla="*/ 1184849 w 3318614"/>
                <a:gd name="connsiteY110" fmla="*/ 1062551 h 3337101"/>
                <a:gd name="connsiteX111" fmla="*/ 958426 w 3318614"/>
                <a:gd name="connsiteY111" fmla="*/ 914505 h 3337101"/>
                <a:gd name="connsiteX112" fmla="*/ 644918 w 3318614"/>
                <a:gd name="connsiteY112" fmla="*/ 862254 h 3337101"/>
                <a:gd name="connsiteX113" fmla="*/ 296575 w 3318614"/>
                <a:gd name="connsiteY113" fmla="*/ 940631 h 3337101"/>
                <a:gd name="connsiteX114" fmla="*/ 483 w 3318614"/>
                <a:gd name="connsiteY114" fmla="*/ 923214 h 3337101"/>
                <a:gd name="connsiteX115" fmla="*/ 235615 w 3318614"/>
                <a:gd name="connsiteY115" fmla="*/ 914505 h 3337101"/>
                <a:gd name="connsiteX116" fmla="*/ 557832 w 3318614"/>
                <a:gd name="connsiteY116" fmla="*/ 844837 h 3337101"/>
                <a:gd name="connsiteX117" fmla="*/ 688460 w 3318614"/>
                <a:gd name="connsiteY117" fmla="*/ 818711 h 3337101"/>
                <a:gd name="connsiteX118" fmla="*/ 392369 w 3318614"/>
                <a:gd name="connsiteY118" fmla="*/ 705500 h 3337101"/>
                <a:gd name="connsiteX119" fmla="*/ 244323 w 3318614"/>
                <a:gd name="connsiteY119" fmla="*/ 566163 h 3337101"/>
                <a:gd name="connsiteX120" fmla="*/ 165946 w 3318614"/>
                <a:gd name="connsiteY120" fmla="*/ 313614 h 3337101"/>
                <a:gd name="connsiteX121" fmla="*/ 279158 w 3318614"/>
                <a:gd name="connsiteY121" fmla="*/ 496494 h 3337101"/>
                <a:gd name="connsiteX122" fmla="*/ 374952 w 3318614"/>
                <a:gd name="connsiteY122" fmla="*/ 670665 h 3337101"/>
                <a:gd name="connsiteX123" fmla="*/ 679752 w 3318614"/>
                <a:gd name="connsiteY123" fmla="*/ 749043 h 3337101"/>
                <a:gd name="connsiteX124" fmla="*/ 766838 w 3318614"/>
                <a:gd name="connsiteY124" fmla="*/ 688083 h 3337101"/>
                <a:gd name="connsiteX125" fmla="*/ 618792 w 3318614"/>
                <a:gd name="connsiteY125" fmla="*/ 304905 h 3337101"/>
                <a:gd name="connsiteX126" fmla="*/ 566540 w 3318614"/>
                <a:gd name="connsiteY126" fmla="*/ 8814 h 3337101"/>
                <a:gd name="connsiteX0" fmla="*/ 1225325 w 3318614"/>
                <a:gd name="connsiteY0" fmla="*/ 25899 h 3362787"/>
                <a:gd name="connsiteX1" fmla="*/ 1091879 w 3318614"/>
                <a:gd name="connsiteY1" fmla="*/ 802343 h 3362787"/>
                <a:gd name="connsiteX2" fmla="*/ 1779263 w 3318614"/>
                <a:gd name="connsiteY2" fmla="*/ 1870199 h 3362787"/>
                <a:gd name="connsiteX3" fmla="*/ 2064415 w 3318614"/>
                <a:gd name="connsiteY3" fmla="*/ 2150683 h 3362787"/>
                <a:gd name="connsiteX4" fmla="*/ 2290838 w 3318614"/>
                <a:gd name="connsiteY4" fmla="*/ 2072306 h 3362787"/>
                <a:gd name="connsiteX5" fmla="*/ 2473718 w 3318614"/>
                <a:gd name="connsiteY5" fmla="*/ 1915551 h 3362787"/>
                <a:gd name="connsiteX6" fmla="*/ 2508552 w 3318614"/>
                <a:gd name="connsiteY6" fmla="*/ 1593334 h 3362787"/>
                <a:gd name="connsiteX7" fmla="*/ 2543386 w 3318614"/>
                <a:gd name="connsiteY7" fmla="*/ 1854591 h 3362787"/>
                <a:gd name="connsiteX8" fmla="*/ 2508552 w 3318614"/>
                <a:gd name="connsiteY8" fmla="*/ 1959094 h 3362787"/>
                <a:gd name="connsiteX9" fmla="*/ 2752392 w 3318614"/>
                <a:gd name="connsiteY9" fmla="*/ 1784923 h 3362787"/>
                <a:gd name="connsiteX10" fmla="*/ 2839478 w 3318614"/>
                <a:gd name="connsiteY10" fmla="*/ 1715254 h 3362787"/>
                <a:gd name="connsiteX11" fmla="*/ 2717558 w 3318614"/>
                <a:gd name="connsiteY11" fmla="*/ 1889426 h 3362787"/>
                <a:gd name="connsiteX12" fmla="*/ 2665306 w 3318614"/>
                <a:gd name="connsiteY12" fmla="*/ 1932969 h 3362787"/>
                <a:gd name="connsiteX13" fmla="*/ 2848186 w 3318614"/>
                <a:gd name="connsiteY13" fmla="*/ 1863300 h 3362787"/>
                <a:gd name="connsiteX14" fmla="*/ 2874312 w 3318614"/>
                <a:gd name="connsiteY14" fmla="*/ 1845883 h 3362787"/>
                <a:gd name="connsiteX15" fmla="*/ 2769809 w 3318614"/>
                <a:gd name="connsiteY15" fmla="*/ 1932969 h 3362787"/>
                <a:gd name="connsiteX16" fmla="*/ 2595638 w 3318614"/>
                <a:gd name="connsiteY16" fmla="*/ 1959094 h 3362787"/>
                <a:gd name="connsiteX17" fmla="*/ 2404049 w 3318614"/>
                <a:gd name="connsiteY17" fmla="*/ 2089723 h 3362787"/>
                <a:gd name="connsiteX18" fmla="*/ 2421466 w 3318614"/>
                <a:gd name="connsiteY18" fmla="*/ 2263894 h 3362787"/>
                <a:gd name="connsiteX19" fmla="*/ 2552095 w 3318614"/>
                <a:gd name="connsiteY19" fmla="*/ 2307437 h 3362787"/>
                <a:gd name="connsiteX20" fmla="*/ 2726266 w 3318614"/>
                <a:gd name="connsiteY20" fmla="*/ 2237769 h 3362787"/>
                <a:gd name="connsiteX21" fmla="*/ 2856895 w 3318614"/>
                <a:gd name="connsiteY21" fmla="*/ 2229060 h 3362787"/>
                <a:gd name="connsiteX22" fmla="*/ 2891729 w 3318614"/>
                <a:gd name="connsiteY22" fmla="*/ 2115849 h 3362787"/>
                <a:gd name="connsiteX23" fmla="*/ 2883020 w 3318614"/>
                <a:gd name="connsiteY23" fmla="*/ 1950386 h 3362787"/>
                <a:gd name="connsiteX24" fmla="*/ 3048483 w 3318614"/>
                <a:gd name="connsiteY24" fmla="*/ 1872009 h 3362787"/>
                <a:gd name="connsiteX25" fmla="*/ 2926563 w 3318614"/>
                <a:gd name="connsiteY25" fmla="*/ 1959094 h 3362787"/>
                <a:gd name="connsiteX26" fmla="*/ 2917855 w 3318614"/>
                <a:gd name="connsiteY26" fmla="*/ 2046180 h 3362787"/>
                <a:gd name="connsiteX27" fmla="*/ 2935272 w 3318614"/>
                <a:gd name="connsiteY27" fmla="*/ 2194226 h 3362787"/>
                <a:gd name="connsiteX28" fmla="*/ 2943980 w 3318614"/>
                <a:gd name="connsiteY28" fmla="*/ 2237769 h 3362787"/>
                <a:gd name="connsiteX29" fmla="*/ 3046427 w 3318614"/>
                <a:gd name="connsiteY29" fmla="*/ 2171817 h 3362787"/>
                <a:gd name="connsiteX30" fmla="*/ 3074609 w 3318614"/>
                <a:gd name="connsiteY30" fmla="*/ 2011346 h 3362787"/>
                <a:gd name="connsiteX31" fmla="*/ 3092026 w 3318614"/>
                <a:gd name="connsiteY31" fmla="*/ 2220351 h 3362787"/>
                <a:gd name="connsiteX32" fmla="*/ 3013649 w 3318614"/>
                <a:gd name="connsiteY32" fmla="*/ 2298729 h 3362787"/>
                <a:gd name="connsiteX33" fmla="*/ 2752392 w 3318614"/>
                <a:gd name="connsiteY33" fmla="*/ 2263894 h 3362787"/>
                <a:gd name="connsiteX34" fmla="*/ 2560803 w 3318614"/>
                <a:gd name="connsiteY34" fmla="*/ 2420649 h 3362787"/>
                <a:gd name="connsiteX35" fmla="*/ 2595638 w 3318614"/>
                <a:gd name="connsiteY35" fmla="*/ 2542569 h 3362787"/>
                <a:gd name="connsiteX36" fmla="*/ 2743683 w 3318614"/>
                <a:gd name="connsiteY36" fmla="*/ 2629654 h 3362787"/>
                <a:gd name="connsiteX37" fmla="*/ 2856895 w 3318614"/>
                <a:gd name="connsiteY37" fmla="*/ 2603529 h 3362787"/>
                <a:gd name="connsiteX38" fmla="*/ 3022358 w 3318614"/>
                <a:gd name="connsiteY38" fmla="*/ 2464191 h 3362787"/>
                <a:gd name="connsiteX39" fmla="*/ 3118152 w 3318614"/>
                <a:gd name="connsiteY39" fmla="*/ 2385814 h 3362787"/>
                <a:gd name="connsiteX40" fmla="*/ 3205238 w 3318614"/>
                <a:gd name="connsiteY40" fmla="*/ 2446774 h 3362787"/>
                <a:gd name="connsiteX41" fmla="*/ 3109443 w 3318614"/>
                <a:gd name="connsiteY41" fmla="*/ 2438066 h 3362787"/>
                <a:gd name="connsiteX42" fmla="*/ 3004940 w 3318614"/>
                <a:gd name="connsiteY42" fmla="*/ 2577403 h 3362787"/>
                <a:gd name="connsiteX43" fmla="*/ 3187820 w 3318614"/>
                <a:gd name="connsiteY43" fmla="*/ 2577403 h 3362787"/>
                <a:gd name="connsiteX44" fmla="*/ 3318449 w 3318614"/>
                <a:gd name="connsiteY44" fmla="*/ 2629654 h 3362787"/>
                <a:gd name="connsiteX45" fmla="*/ 3161695 w 3318614"/>
                <a:gd name="connsiteY45" fmla="*/ 2612237 h 3362787"/>
                <a:gd name="connsiteX46" fmla="*/ 2909146 w 3318614"/>
                <a:gd name="connsiteY46" fmla="*/ 2673197 h 3362787"/>
                <a:gd name="connsiteX47" fmla="*/ 2952689 w 3318614"/>
                <a:gd name="connsiteY47" fmla="*/ 2673197 h 3362787"/>
                <a:gd name="connsiteX48" fmla="*/ 3085889 w 3318614"/>
                <a:gd name="connsiteY48" fmla="*/ 2818443 h 3362787"/>
                <a:gd name="connsiteX49" fmla="*/ 3013649 w 3318614"/>
                <a:gd name="connsiteY49" fmla="*/ 2977997 h 3362787"/>
                <a:gd name="connsiteX50" fmla="*/ 2999167 w 3318614"/>
                <a:gd name="connsiteY50" fmla="*/ 2840320 h 3362787"/>
                <a:gd name="connsiteX51" fmla="*/ 2813352 w 3318614"/>
                <a:gd name="connsiteY51" fmla="*/ 2664489 h 3362787"/>
                <a:gd name="connsiteX52" fmla="*/ 2726266 w 3318614"/>
                <a:gd name="connsiteY52" fmla="*/ 2655780 h 3362787"/>
                <a:gd name="connsiteX53" fmla="*/ 2848186 w 3318614"/>
                <a:gd name="connsiteY53" fmla="*/ 2856077 h 3362787"/>
                <a:gd name="connsiteX54" fmla="*/ 2943980 w 3318614"/>
                <a:gd name="connsiteY54" fmla="*/ 2943163 h 3362787"/>
                <a:gd name="connsiteX55" fmla="*/ 2978815 w 3318614"/>
                <a:gd name="connsiteY55" fmla="*/ 2899620 h 3362787"/>
                <a:gd name="connsiteX56" fmla="*/ 2961398 w 3318614"/>
                <a:gd name="connsiteY56" fmla="*/ 3004123 h 3362787"/>
                <a:gd name="connsiteX57" fmla="*/ 2769809 w 3318614"/>
                <a:gd name="connsiteY57" fmla="*/ 2917037 h 3362787"/>
                <a:gd name="connsiteX58" fmla="*/ 2656598 w 3318614"/>
                <a:gd name="connsiteY58" fmla="*/ 2690614 h 3362787"/>
                <a:gd name="connsiteX59" fmla="*/ 2491135 w 3318614"/>
                <a:gd name="connsiteY59" fmla="*/ 2647071 h 3362787"/>
                <a:gd name="connsiteX60" fmla="*/ 2386632 w 3318614"/>
                <a:gd name="connsiteY60" fmla="*/ 2734157 h 3362787"/>
                <a:gd name="connsiteX61" fmla="*/ 2412758 w 3318614"/>
                <a:gd name="connsiteY61" fmla="*/ 2917037 h 3362787"/>
                <a:gd name="connsiteX62" fmla="*/ 2525969 w 3318614"/>
                <a:gd name="connsiteY62" fmla="*/ 3065083 h 3362787"/>
                <a:gd name="connsiteX63" fmla="*/ 2900438 w 3318614"/>
                <a:gd name="connsiteY63" fmla="*/ 3274089 h 3362787"/>
                <a:gd name="connsiteX64" fmla="*/ 2543386 w 3318614"/>
                <a:gd name="connsiteY64" fmla="*/ 3134751 h 3362787"/>
                <a:gd name="connsiteX65" fmla="*/ 2499843 w 3318614"/>
                <a:gd name="connsiteY65" fmla="*/ 3221837 h 3362787"/>
                <a:gd name="connsiteX66" fmla="*/ 2534678 w 3318614"/>
                <a:gd name="connsiteY66" fmla="*/ 3326340 h 3362787"/>
                <a:gd name="connsiteX67" fmla="*/ 2639180 w 3318614"/>
                <a:gd name="connsiteY67" fmla="*/ 3361174 h 3362787"/>
                <a:gd name="connsiteX68" fmla="*/ 2482426 w 3318614"/>
                <a:gd name="connsiteY68" fmla="*/ 3335049 h 3362787"/>
                <a:gd name="connsiteX69" fmla="*/ 2473718 w 3318614"/>
                <a:gd name="connsiteY69" fmla="*/ 3152169 h 3362787"/>
                <a:gd name="connsiteX70" fmla="*/ 2386632 w 3318614"/>
                <a:gd name="connsiteY70" fmla="*/ 2977997 h 3362787"/>
                <a:gd name="connsiteX71" fmla="*/ 2316963 w 3318614"/>
                <a:gd name="connsiteY71" fmla="*/ 3143460 h 3362787"/>
                <a:gd name="connsiteX72" fmla="*/ 2238586 w 3318614"/>
                <a:gd name="connsiteY72" fmla="*/ 3265380 h 3362787"/>
                <a:gd name="connsiteX73" fmla="*/ 2290838 w 3318614"/>
                <a:gd name="connsiteY73" fmla="*/ 3343757 h 3362787"/>
                <a:gd name="connsiteX74" fmla="*/ 2195043 w 3318614"/>
                <a:gd name="connsiteY74" fmla="*/ 3256671 h 3362787"/>
                <a:gd name="connsiteX75" fmla="*/ 2325672 w 3318614"/>
                <a:gd name="connsiteY75" fmla="*/ 3030249 h 3362787"/>
                <a:gd name="connsiteX76" fmla="*/ 2290838 w 3318614"/>
                <a:gd name="connsiteY76" fmla="*/ 2777700 h 3362787"/>
                <a:gd name="connsiteX77" fmla="*/ 2142792 w 3318614"/>
                <a:gd name="connsiteY77" fmla="*/ 2760283 h 3362787"/>
                <a:gd name="connsiteX78" fmla="*/ 1942495 w 3318614"/>
                <a:gd name="connsiteY78" fmla="*/ 2925746 h 3362787"/>
                <a:gd name="connsiteX79" fmla="*/ 1994746 w 3318614"/>
                <a:gd name="connsiteY79" fmla="*/ 3126043 h 3362787"/>
                <a:gd name="connsiteX80" fmla="*/ 2090540 w 3318614"/>
                <a:gd name="connsiteY80" fmla="*/ 3239254 h 3362787"/>
                <a:gd name="connsiteX81" fmla="*/ 2064415 w 3318614"/>
                <a:gd name="connsiteY81" fmla="*/ 3352466 h 3362787"/>
                <a:gd name="connsiteX82" fmla="*/ 2046998 w 3318614"/>
                <a:gd name="connsiteY82" fmla="*/ 3204420 h 3362787"/>
                <a:gd name="connsiteX83" fmla="*/ 1933786 w 3318614"/>
                <a:gd name="connsiteY83" fmla="*/ 3038957 h 3362787"/>
                <a:gd name="connsiteX84" fmla="*/ 1881535 w 3318614"/>
                <a:gd name="connsiteY84" fmla="*/ 3021540 h 3362787"/>
                <a:gd name="connsiteX85" fmla="*/ 1716072 w 3318614"/>
                <a:gd name="connsiteY85" fmla="*/ 3256671 h 3362787"/>
                <a:gd name="connsiteX86" fmla="*/ 1672529 w 3318614"/>
                <a:gd name="connsiteY86" fmla="*/ 3352466 h 3362787"/>
                <a:gd name="connsiteX87" fmla="*/ 1724780 w 3318614"/>
                <a:gd name="connsiteY87" fmla="*/ 3117334 h 3362787"/>
                <a:gd name="connsiteX88" fmla="*/ 1750906 w 3318614"/>
                <a:gd name="connsiteY88" fmla="*/ 3038957 h 3362787"/>
                <a:gd name="connsiteX89" fmla="*/ 1533192 w 3318614"/>
                <a:gd name="connsiteY89" fmla="*/ 3108626 h 3362787"/>
                <a:gd name="connsiteX90" fmla="*/ 1428689 w 3318614"/>
                <a:gd name="connsiteY90" fmla="*/ 3126043 h 3362787"/>
                <a:gd name="connsiteX91" fmla="*/ 1602860 w 3318614"/>
                <a:gd name="connsiteY91" fmla="*/ 3047666 h 3362787"/>
                <a:gd name="connsiteX92" fmla="*/ 1724780 w 3318614"/>
                <a:gd name="connsiteY92" fmla="*/ 3021540 h 3362787"/>
                <a:gd name="connsiteX93" fmla="*/ 1994746 w 3318614"/>
                <a:gd name="connsiteY93" fmla="*/ 2795117 h 3362787"/>
                <a:gd name="connsiteX94" fmla="*/ 2055706 w 3318614"/>
                <a:gd name="connsiteY94" fmla="*/ 2664489 h 3362787"/>
                <a:gd name="connsiteX95" fmla="*/ 1916369 w 3318614"/>
                <a:gd name="connsiteY95" fmla="*/ 2586111 h 3362787"/>
                <a:gd name="connsiteX96" fmla="*/ 1698655 w 3318614"/>
                <a:gd name="connsiteY96" fmla="*/ 2681906 h 3362787"/>
                <a:gd name="connsiteX97" fmla="*/ 1611569 w 3318614"/>
                <a:gd name="connsiteY97" fmla="*/ 2856077 h 3362787"/>
                <a:gd name="connsiteX98" fmla="*/ 1689946 w 3318614"/>
                <a:gd name="connsiteY98" fmla="*/ 2917037 h 3362787"/>
                <a:gd name="connsiteX99" fmla="*/ 1568026 w 3318614"/>
                <a:gd name="connsiteY99" fmla="*/ 2917037 h 3362787"/>
                <a:gd name="connsiteX100" fmla="*/ 1655112 w 3318614"/>
                <a:gd name="connsiteY100" fmla="*/ 2673197 h 3362787"/>
                <a:gd name="connsiteX101" fmla="*/ 1437398 w 3318614"/>
                <a:gd name="connsiteY101" fmla="*/ 2655780 h 3362787"/>
                <a:gd name="connsiteX102" fmla="*/ 1306769 w 3318614"/>
                <a:gd name="connsiteY102" fmla="*/ 2594820 h 3362787"/>
                <a:gd name="connsiteX103" fmla="*/ 1385146 w 3318614"/>
                <a:gd name="connsiteY103" fmla="*/ 2551277 h 3362787"/>
                <a:gd name="connsiteX104" fmla="*/ 1437398 w 3318614"/>
                <a:gd name="connsiteY104" fmla="*/ 2620946 h 3362787"/>
                <a:gd name="connsiteX105" fmla="*/ 1611569 w 3318614"/>
                <a:gd name="connsiteY105" fmla="*/ 2629654 h 3362787"/>
                <a:gd name="connsiteX106" fmla="*/ 1794449 w 3318614"/>
                <a:gd name="connsiteY106" fmla="*/ 2577403 h 3362787"/>
                <a:gd name="connsiteX107" fmla="*/ 1968620 w 3318614"/>
                <a:gd name="connsiteY107" fmla="*/ 2446774 h 3362787"/>
                <a:gd name="connsiteX108" fmla="*/ 1898952 w 3318614"/>
                <a:gd name="connsiteY108" fmla="*/ 2133266 h 3362787"/>
                <a:gd name="connsiteX109" fmla="*/ 1446106 w 3318614"/>
                <a:gd name="connsiteY109" fmla="*/ 1523666 h 3362787"/>
                <a:gd name="connsiteX110" fmla="*/ 1184849 w 3318614"/>
                <a:gd name="connsiteY110" fmla="*/ 1088237 h 3362787"/>
                <a:gd name="connsiteX111" fmla="*/ 958426 w 3318614"/>
                <a:gd name="connsiteY111" fmla="*/ 940191 h 3362787"/>
                <a:gd name="connsiteX112" fmla="*/ 644918 w 3318614"/>
                <a:gd name="connsiteY112" fmla="*/ 887940 h 3362787"/>
                <a:gd name="connsiteX113" fmla="*/ 296575 w 3318614"/>
                <a:gd name="connsiteY113" fmla="*/ 966317 h 3362787"/>
                <a:gd name="connsiteX114" fmla="*/ 483 w 3318614"/>
                <a:gd name="connsiteY114" fmla="*/ 948900 h 3362787"/>
                <a:gd name="connsiteX115" fmla="*/ 235615 w 3318614"/>
                <a:gd name="connsiteY115" fmla="*/ 940191 h 3362787"/>
                <a:gd name="connsiteX116" fmla="*/ 557832 w 3318614"/>
                <a:gd name="connsiteY116" fmla="*/ 870523 h 3362787"/>
                <a:gd name="connsiteX117" fmla="*/ 688460 w 3318614"/>
                <a:gd name="connsiteY117" fmla="*/ 844397 h 3362787"/>
                <a:gd name="connsiteX118" fmla="*/ 392369 w 3318614"/>
                <a:gd name="connsiteY118" fmla="*/ 731186 h 3362787"/>
                <a:gd name="connsiteX119" fmla="*/ 244323 w 3318614"/>
                <a:gd name="connsiteY119" fmla="*/ 591849 h 3362787"/>
                <a:gd name="connsiteX120" fmla="*/ 165946 w 3318614"/>
                <a:gd name="connsiteY120" fmla="*/ 339300 h 3362787"/>
                <a:gd name="connsiteX121" fmla="*/ 279158 w 3318614"/>
                <a:gd name="connsiteY121" fmla="*/ 522180 h 3362787"/>
                <a:gd name="connsiteX122" fmla="*/ 374952 w 3318614"/>
                <a:gd name="connsiteY122" fmla="*/ 696351 h 3362787"/>
                <a:gd name="connsiteX123" fmla="*/ 679752 w 3318614"/>
                <a:gd name="connsiteY123" fmla="*/ 774729 h 3362787"/>
                <a:gd name="connsiteX124" fmla="*/ 766838 w 3318614"/>
                <a:gd name="connsiteY124" fmla="*/ 713769 h 3362787"/>
                <a:gd name="connsiteX125" fmla="*/ 618792 w 3318614"/>
                <a:gd name="connsiteY125" fmla="*/ 330591 h 3362787"/>
                <a:gd name="connsiteX126" fmla="*/ 566540 w 3318614"/>
                <a:gd name="connsiteY126" fmla="*/ 34500 h 33627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28266 h 3565154"/>
                <a:gd name="connsiteX1" fmla="*/ 1091879 w 3318614"/>
                <a:gd name="connsiteY1" fmla="*/ 1004710 h 3565154"/>
                <a:gd name="connsiteX2" fmla="*/ 1779263 w 3318614"/>
                <a:gd name="connsiteY2" fmla="*/ 2072566 h 3565154"/>
                <a:gd name="connsiteX3" fmla="*/ 2064415 w 3318614"/>
                <a:gd name="connsiteY3" fmla="*/ 2353050 h 3565154"/>
                <a:gd name="connsiteX4" fmla="*/ 2290838 w 3318614"/>
                <a:gd name="connsiteY4" fmla="*/ 2274673 h 3565154"/>
                <a:gd name="connsiteX5" fmla="*/ 2473718 w 3318614"/>
                <a:gd name="connsiteY5" fmla="*/ 2117918 h 3565154"/>
                <a:gd name="connsiteX6" fmla="*/ 2508552 w 3318614"/>
                <a:gd name="connsiteY6" fmla="*/ 1795701 h 3565154"/>
                <a:gd name="connsiteX7" fmla="*/ 2543386 w 3318614"/>
                <a:gd name="connsiteY7" fmla="*/ 2056958 h 3565154"/>
                <a:gd name="connsiteX8" fmla="*/ 2508552 w 3318614"/>
                <a:gd name="connsiteY8" fmla="*/ 2161461 h 3565154"/>
                <a:gd name="connsiteX9" fmla="*/ 2752392 w 3318614"/>
                <a:gd name="connsiteY9" fmla="*/ 1987290 h 3565154"/>
                <a:gd name="connsiteX10" fmla="*/ 2839478 w 3318614"/>
                <a:gd name="connsiteY10" fmla="*/ 1917621 h 3565154"/>
                <a:gd name="connsiteX11" fmla="*/ 2717558 w 3318614"/>
                <a:gd name="connsiteY11" fmla="*/ 2091793 h 3565154"/>
                <a:gd name="connsiteX12" fmla="*/ 2665306 w 3318614"/>
                <a:gd name="connsiteY12" fmla="*/ 2135336 h 3565154"/>
                <a:gd name="connsiteX13" fmla="*/ 2848186 w 3318614"/>
                <a:gd name="connsiteY13" fmla="*/ 2065667 h 3565154"/>
                <a:gd name="connsiteX14" fmla="*/ 2874312 w 3318614"/>
                <a:gd name="connsiteY14" fmla="*/ 2048250 h 3565154"/>
                <a:gd name="connsiteX15" fmla="*/ 2769809 w 3318614"/>
                <a:gd name="connsiteY15" fmla="*/ 2135336 h 3565154"/>
                <a:gd name="connsiteX16" fmla="*/ 2595638 w 3318614"/>
                <a:gd name="connsiteY16" fmla="*/ 2161461 h 3565154"/>
                <a:gd name="connsiteX17" fmla="*/ 2404049 w 3318614"/>
                <a:gd name="connsiteY17" fmla="*/ 2292090 h 3565154"/>
                <a:gd name="connsiteX18" fmla="*/ 2421466 w 3318614"/>
                <a:gd name="connsiteY18" fmla="*/ 2466261 h 3565154"/>
                <a:gd name="connsiteX19" fmla="*/ 2552095 w 3318614"/>
                <a:gd name="connsiteY19" fmla="*/ 2509804 h 3565154"/>
                <a:gd name="connsiteX20" fmla="*/ 2726266 w 3318614"/>
                <a:gd name="connsiteY20" fmla="*/ 2440136 h 3565154"/>
                <a:gd name="connsiteX21" fmla="*/ 2856895 w 3318614"/>
                <a:gd name="connsiteY21" fmla="*/ 2431427 h 3565154"/>
                <a:gd name="connsiteX22" fmla="*/ 2891729 w 3318614"/>
                <a:gd name="connsiteY22" fmla="*/ 2318216 h 3565154"/>
                <a:gd name="connsiteX23" fmla="*/ 2883020 w 3318614"/>
                <a:gd name="connsiteY23" fmla="*/ 2152753 h 3565154"/>
                <a:gd name="connsiteX24" fmla="*/ 3048483 w 3318614"/>
                <a:gd name="connsiteY24" fmla="*/ 2074376 h 3565154"/>
                <a:gd name="connsiteX25" fmla="*/ 2926563 w 3318614"/>
                <a:gd name="connsiteY25" fmla="*/ 2161461 h 3565154"/>
                <a:gd name="connsiteX26" fmla="*/ 2917855 w 3318614"/>
                <a:gd name="connsiteY26" fmla="*/ 2248547 h 3565154"/>
                <a:gd name="connsiteX27" fmla="*/ 2935272 w 3318614"/>
                <a:gd name="connsiteY27" fmla="*/ 2396593 h 3565154"/>
                <a:gd name="connsiteX28" fmla="*/ 2943980 w 3318614"/>
                <a:gd name="connsiteY28" fmla="*/ 2440136 h 3565154"/>
                <a:gd name="connsiteX29" fmla="*/ 3046427 w 3318614"/>
                <a:gd name="connsiteY29" fmla="*/ 2374184 h 3565154"/>
                <a:gd name="connsiteX30" fmla="*/ 3074609 w 3318614"/>
                <a:gd name="connsiteY30" fmla="*/ 2213713 h 3565154"/>
                <a:gd name="connsiteX31" fmla="*/ 3092026 w 3318614"/>
                <a:gd name="connsiteY31" fmla="*/ 2422718 h 3565154"/>
                <a:gd name="connsiteX32" fmla="*/ 3013649 w 3318614"/>
                <a:gd name="connsiteY32" fmla="*/ 2501096 h 3565154"/>
                <a:gd name="connsiteX33" fmla="*/ 2752392 w 3318614"/>
                <a:gd name="connsiteY33" fmla="*/ 2466261 h 3565154"/>
                <a:gd name="connsiteX34" fmla="*/ 2560803 w 3318614"/>
                <a:gd name="connsiteY34" fmla="*/ 2623016 h 3565154"/>
                <a:gd name="connsiteX35" fmla="*/ 2595638 w 3318614"/>
                <a:gd name="connsiteY35" fmla="*/ 2744936 h 3565154"/>
                <a:gd name="connsiteX36" fmla="*/ 2743683 w 3318614"/>
                <a:gd name="connsiteY36" fmla="*/ 2832021 h 3565154"/>
                <a:gd name="connsiteX37" fmla="*/ 2856895 w 3318614"/>
                <a:gd name="connsiteY37" fmla="*/ 2805896 h 3565154"/>
                <a:gd name="connsiteX38" fmla="*/ 3022358 w 3318614"/>
                <a:gd name="connsiteY38" fmla="*/ 2666558 h 3565154"/>
                <a:gd name="connsiteX39" fmla="*/ 3118152 w 3318614"/>
                <a:gd name="connsiteY39" fmla="*/ 2588181 h 3565154"/>
                <a:gd name="connsiteX40" fmla="*/ 3205238 w 3318614"/>
                <a:gd name="connsiteY40" fmla="*/ 2649141 h 3565154"/>
                <a:gd name="connsiteX41" fmla="*/ 3109443 w 3318614"/>
                <a:gd name="connsiteY41" fmla="*/ 2640433 h 3565154"/>
                <a:gd name="connsiteX42" fmla="*/ 3004940 w 3318614"/>
                <a:gd name="connsiteY42" fmla="*/ 2779770 h 3565154"/>
                <a:gd name="connsiteX43" fmla="*/ 3187820 w 3318614"/>
                <a:gd name="connsiteY43" fmla="*/ 2779770 h 3565154"/>
                <a:gd name="connsiteX44" fmla="*/ 3318449 w 3318614"/>
                <a:gd name="connsiteY44" fmla="*/ 2832021 h 3565154"/>
                <a:gd name="connsiteX45" fmla="*/ 3161695 w 3318614"/>
                <a:gd name="connsiteY45" fmla="*/ 2814604 h 3565154"/>
                <a:gd name="connsiteX46" fmla="*/ 2909146 w 3318614"/>
                <a:gd name="connsiteY46" fmla="*/ 2875564 h 3565154"/>
                <a:gd name="connsiteX47" fmla="*/ 2952689 w 3318614"/>
                <a:gd name="connsiteY47" fmla="*/ 2875564 h 3565154"/>
                <a:gd name="connsiteX48" fmla="*/ 3085889 w 3318614"/>
                <a:gd name="connsiteY48" fmla="*/ 3020810 h 3565154"/>
                <a:gd name="connsiteX49" fmla="*/ 3013649 w 3318614"/>
                <a:gd name="connsiteY49" fmla="*/ 3180364 h 3565154"/>
                <a:gd name="connsiteX50" fmla="*/ 2999167 w 3318614"/>
                <a:gd name="connsiteY50" fmla="*/ 3042687 h 3565154"/>
                <a:gd name="connsiteX51" fmla="*/ 2813352 w 3318614"/>
                <a:gd name="connsiteY51" fmla="*/ 2866856 h 3565154"/>
                <a:gd name="connsiteX52" fmla="*/ 2726266 w 3318614"/>
                <a:gd name="connsiteY52" fmla="*/ 2858147 h 3565154"/>
                <a:gd name="connsiteX53" fmla="*/ 2848186 w 3318614"/>
                <a:gd name="connsiteY53" fmla="*/ 3058444 h 3565154"/>
                <a:gd name="connsiteX54" fmla="*/ 2943980 w 3318614"/>
                <a:gd name="connsiteY54" fmla="*/ 3145530 h 3565154"/>
                <a:gd name="connsiteX55" fmla="*/ 2978815 w 3318614"/>
                <a:gd name="connsiteY55" fmla="*/ 3101987 h 3565154"/>
                <a:gd name="connsiteX56" fmla="*/ 2961398 w 3318614"/>
                <a:gd name="connsiteY56" fmla="*/ 3206490 h 3565154"/>
                <a:gd name="connsiteX57" fmla="*/ 2769809 w 3318614"/>
                <a:gd name="connsiteY57" fmla="*/ 3119404 h 3565154"/>
                <a:gd name="connsiteX58" fmla="*/ 2656598 w 3318614"/>
                <a:gd name="connsiteY58" fmla="*/ 2892981 h 3565154"/>
                <a:gd name="connsiteX59" fmla="*/ 2491135 w 3318614"/>
                <a:gd name="connsiteY59" fmla="*/ 2849438 h 3565154"/>
                <a:gd name="connsiteX60" fmla="*/ 2386632 w 3318614"/>
                <a:gd name="connsiteY60" fmla="*/ 2936524 h 3565154"/>
                <a:gd name="connsiteX61" fmla="*/ 2412758 w 3318614"/>
                <a:gd name="connsiteY61" fmla="*/ 3119404 h 3565154"/>
                <a:gd name="connsiteX62" fmla="*/ 2525969 w 3318614"/>
                <a:gd name="connsiteY62" fmla="*/ 3267450 h 3565154"/>
                <a:gd name="connsiteX63" fmla="*/ 2900438 w 3318614"/>
                <a:gd name="connsiteY63" fmla="*/ 3476456 h 3565154"/>
                <a:gd name="connsiteX64" fmla="*/ 2543386 w 3318614"/>
                <a:gd name="connsiteY64" fmla="*/ 3337118 h 3565154"/>
                <a:gd name="connsiteX65" fmla="*/ 2499843 w 3318614"/>
                <a:gd name="connsiteY65" fmla="*/ 3424204 h 3565154"/>
                <a:gd name="connsiteX66" fmla="*/ 2534678 w 3318614"/>
                <a:gd name="connsiteY66" fmla="*/ 3528707 h 3565154"/>
                <a:gd name="connsiteX67" fmla="*/ 2639180 w 3318614"/>
                <a:gd name="connsiteY67" fmla="*/ 3563541 h 3565154"/>
                <a:gd name="connsiteX68" fmla="*/ 2482426 w 3318614"/>
                <a:gd name="connsiteY68" fmla="*/ 3537416 h 3565154"/>
                <a:gd name="connsiteX69" fmla="*/ 2473718 w 3318614"/>
                <a:gd name="connsiteY69" fmla="*/ 3354536 h 3565154"/>
                <a:gd name="connsiteX70" fmla="*/ 2386632 w 3318614"/>
                <a:gd name="connsiteY70" fmla="*/ 3180364 h 3565154"/>
                <a:gd name="connsiteX71" fmla="*/ 2316963 w 3318614"/>
                <a:gd name="connsiteY71" fmla="*/ 3345827 h 3565154"/>
                <a:gd name="connsiteX72" fmla="*/ 2238586 w 3318614"/>
                <a:gd name="connsiteY72" fmla="*/ 3467747 h 3565154"/>
                <a:gd name="connsiteX73" fmla="*/ 2290838 w 3318614"/>
                <a:gd name="connsiteY73" fmla="*/ 3546124 h 3565154"/>
                <a:gd name="connsiteX74" fmla="*/ 2195043 w 3318614"/>
                <a:gd name="connsiteY74" fmla="*/ 3459038 h 3565154"/>
                <a:gd name="connsiteX75" fmla="*/ 2325672 w 3318614"/>
                <a:gd name="connsiteY75" fmla="*/ 3232616 h 3565154"/>
                <a:gd name="connsiteX76" fmla="*/ 2290838 w 3318614"/>
                <a:gd name="connsiteY76" fmla="*/ 2980067 h 3565154"/>
                <a:gd name="connsiteX77" fmla="*/ 2142792 w 3318614"/>
                <a:gd name="connsiteY77" fmla="*/ 2962650 h 3565154"/>
                <a:gd name="connsiteX78" fmla="*/ 1942495 w 3318614"/>
                <a:gd name="connsiteY78" fmla="*/ 3128113 h 3565154"/>
                <a:gd name="connsiteX79" fmla="*/ 1994746 w 3318614"/>
                <a:gd name="connsiteY79" fmla="*/ 3328410 h 3565154"/>
                <a:gd name="connsiteX80" fmla="*/ 2090540 w 3318614"/>
                <a:gd name="connsiteY80" fmla="*/ 3441621 h 3565154"/>
                <a:gd name="connsiteX81" fmla="*/ 2064415 w 3318614"/>
                <a:gd name="connsiteY81" fmla="*/ 3554833 h 3565154"/>
                <a:gd name="connsiteX82" fmla="*/ 2046998 w 3318614"/>
                <a:gd name="connsiteY82" fmla="*/ 3406787 h 3565154"/>
                <a:gd name="connsiteX83" fmla="*/ 1933786 w 3318614"/>
                <a:gd name="connsiteY83" fmla="*/ 3241324 h 3565154"/>
                <a:gd name="connsiteX84" fmla="*/ 1881535 w 3318614"/>
                <a:gd name="connsiteY84" fmla="*/ 3223907 h 3565154"/>
                <a:gd name="connsiteX85" fmla="*/ 1716072 w 3318614"/>
                <a:gd name="connsiteY85" fmla="*/ 3459038 h 3565154"/>
                <a:gd name="connsiteX86" fmla="*/ 1672529 w 3318614"/>
                <a:gd name="connsiteY86" fmla="*/ 3554833 h 3565154"/>
                <a:gd name="connsiteX87" fmla="*/ 1724780 w 3318614"/>
                <a:gd name="connsiteY87" fmla="*/ 3319701 h 3565154"/>
                <a:gd name="connsiteX88" fmla="*/ 1750906 w 3318614"/>
                <a:gd name="connsiteY88" fmla="*/ 3241324 h 3565154"/>
                <a:gd name="connsiteX89" fmla="*/ 1533192 w 3318614"/>
                <a:gd name="connsiteY89" fmla="*/ 3310993 h 3565154"/>
                <a:gd name="connsiteX90" fmla="*/ 1428689 w 3318614"/>
                <a:gd name="connsiteY90" fmla="*/ 3328410 h 3565154"/>
                <a:gd name="connsiteX91" fmla="*/ 1602860 w 3318614"/>
                <a:gd name="connsiteY91" fmla="*/ 3250033 h 3565154"/>
                <a:gd name="connsiteX92" fmla="*/ 1724780 w 3318614"/>
                <a:gd name="connsiteY92" fmla="*/ 3223907 h 3565154"/>
                <a:gd name="connsiteX93" fmla="*/ 1994746 w 3318614"/>
                <a:gd name="connsiteY93" fmla="*/ 2997484 h 3565154"/>
                <a:gd name="connsiteX94" fmla="*/ 2055706 w 3318614"/>
                <a:gd name="connsiteY94" fmla="*/ 2866856 h 3565154"/>
                <a:gd name="connsiteX95" fmla="*/ 1916369 w 3318614"/>
                <a:gd name="connsiteY95" fmla="*/ 2788478 h 3565154"/>
                <a:gd name="connsiteX96" fmla="*/ 1698655 w 3318614"/>
                <a:gd name="connsiteY96" fmla="*/ 2884273 h 3565154"/>
                <a:gd name="connsiteX97" fmla="*/ 1611569 w 3318614"/>
                <a:gd name="connsiteY97" fmla="*/ 3058444 h 3565154"/>
                <a:gd name="connsiteX98" fmla="*/ 1689946 w 3318614"/>
                <a:gd name="connsiteY98" fmla="*/ 3119404 h 3565154"/>
                <a:gd name="connsiteX99" fmla="*/ 1568026 w 3318614"/>
                <a:gd name="connsiteY99" fmla="*/ 3119404 h 3565154"/>
                <a:gd name="connsiteX100" fmla="*/ 1655112 w 3318614"/>
                <a:gd name="connsiteY100" fmla="*/ 2875564 h 3565154"/>
                <a:gd name="connsiteX101" fmla="*/ 1437398 w 3318614"/>
                <a:gd name="connsiteY101" fmla="*/ 2858147 h 3565154"/>
                <a:gd name="connsiteX102" fmla="*/ 1306769 w 3318614"/>
                <a:gd name="connsiteY102" fmla="*/ 2797187 h 3565154"/>
                <a:gd name="connsiteX103" fmla="*/ 1385146 w 3318614"/>
                <a:gd name="connsiteY103" fmla="*/ 2753644 h 3565154"/>
                <a:gd name="connsiteX104" fmla="*/ 1437398 w 3318614"/>
                <a:gd name="connsiteY104" fmla="*/ 2823313 h 3565154"/>
                <a:gd name="connsiteX105" fmla="*/ 1611569 w 3318614"/>
                <a:gd name="connsiteY105" fmla="*/ 2832021 h 3565154"/>
                <a:gd name="connsiteX106" fmla="*/ 1794449 w 3318614"/>
                <a:gd name="connsiteY106" fmla="*/ 2779770 h 3565154"/>
                <a:gd name="connsiteX107" fmla="*/ 1968620 w 3318614"/>
                <a:gd name="connsiteY107" fmla="*/ 2649141 h 3565154"/>
                <a:gd name="connsiteX108" fmla="*/ 1898952 w 3318614"/>
                <a:gd name="connsiteY108" fmla="*/ 2335633 h 3565154"/>
                <a:gd name="connsiteX109" fmla="*/ 1446106 w 3318614"/>
                <a:gd name="connsiteY109" fmla="*/ 1726033 h 3565154"/>
                <a:gd name="connsiteX110" fmla="*/ 1074097 w 3318614"/>
                <a:gd name="connsiteY110" fmla="*/ 1241913 h 3565154"/>
                <a:gd name="connsiteX111" fmla="*/ 916192 w 3318614"/>
                <a:gd name="connsiteY111" fmla="*/ 1054829 h 3565154"/>
                <a:gd name="connsiteX112" fmla="*/ 644918 w 3318614"/>
                <a:gd name="connsiteY112" fmla="*/ 1090307 h 3565154"/>
                <a:gd name="connsiteX113" fmla="*/ 296575 w 3318614"/>
                <a:gd name="connsiteY113" fmla="*/ 1168684 h 3565154"/>
                <a:gd name="connsiteX114" fmla="*/ 483 w 3318614"/>
                <a:gd name="connsiteY114" fmla="*/ 1151267 h 3565154"/>
                <a:gd name="connsiteX115" fmla="*/ 235615 w 3318614"/>
                <a:gd name="connsiteY115" fmla="*/ 1142558 h 3565154"/>
                <a:gd name="connsiteX116" fmla="*/ 557832 w 3318614"/>
                <a:gd name="connsiteY116" fmla="*/ 1072890 h 3565154"/>
                <a:gd name="connsiteX117" fmla="*/ 688460 w 3318614"/>
                <a:gd name="connsiteY117" fmla="*/ 1046764 h 3565154"/>
                <a:gd name="connsiteX118" fmla="*/ 392369 w 3318614"/>
                <a:gd name="connsiteY118" fmla="*/ 933553 h 3565154"/>
                <a:gd name="connsiteX119" fmla="*/ 244323 w 3318614"/>
                <a:gd name="connsiteY119" fmla="*/ 794216 h 3565154"/>
                <a:gd name="connsiteX120" fmla="*/ 165946 w 3318614"/>
                <a:gd name="connsiteY120" fmla="*/ 541667 h 3565154"/>
                <a:gd name="connsiteX121" fmla="*/ 279158 w 3318614"/>
                <a:gd name="connsiteY121" fmla="*/ 724547 h 3565154"/>
                <a:gd name="connsiteX122" fmla="*/ 374952 w 3318614"/>
                <a:gd name="connsiteY122" fmla="*/ 898718 h 3565154"/>
                <a:gd name="connsiteX123" fmla="*/ 679752 w 3318614"/>
                <a:gd name="connsiteY123" fmla="*/ 977096 h 3565154"/>
                <a:gd name="connsiteX124" fmla="*/ 766838 w 3318614"/>
                <a:gd name="connsiteY124" fmla="*/ 916136 h 3565154"/>
                <a:gd name="connsiteX125" fmla="*/ 618792 w 3318614"/>
                <a:gd name="connsiteY125" fmla="*/ 532958 h 3565154"/>
                <a:gd name="connsiteX126" fmla="*/ 685055 w 3318614"/>
                <a:gd name="connsiteY126" fmla="*/ 0 h 3565154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465374 w 3318614"/>
                <a:gd name="connsiteY126" fmla="*/ 17537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9879 w 3318614"/>
                <a:gd name="connsiteY126" fmla="*/ 203540 h 3336888"/>
                <a:gd name="connsiteX127" fmla="*/ 465374 w 3318614"/>
                <a:gd name="connsiteY127" fmla="*/ 17537 h 3336888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569879 w 3318614"/>
                <a:gd name="connsiteY126" fmla="*/ 545167 h 3678515"/>
                <a:gd name="connsiteX127" fmla="*/ 559592 w 3318614"/>
                <a:gd name="connsiteY127" fmla="*/ 0 h 3678515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459779 w 3318614"/>
                <a:gd name="connsiteY126" fmla="*/ 452937 h 3678515"/>
                <a:gd name="connsiteX127" fmla="*/ 559592 w 3318614"/>
                <a:gd name="connsiteY127" fmla="*/ 0 h 3678515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91585 w 3318614"/>
                <a:gd name="connsiteY127" fmla="*/ 0 h 3604876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38603 w 3318614"/>
                <a:gd name="connsiteY127" fmla="*/ 117453 h 3604876"/>
                <a:gd name="connsiteX128" fmla="*/ 591585 w 3318614"/>
                <a:gd name="connsiteY128" fmla="*/ 0 h 3604876"/>
                <a:gd name="connsiteX0" fmla="*/ 1225325 w 3318614"/>
                <a:gd name="connsiteY0" fmla="*/ 158774 h 3495662"/>
                <a:gd name="connsiteX1" fmla="*/ 1091879 w 3318614"/>
                <a:gd name="connsiteY1" fmla="*/ 935218 h 3495662"/>
                <a:gd name="connsiteX2" fmla="*/ 1779263 w 3318614"/>
                <a:gd name="connsiteY2" fmla="*/ 2003074 h 3495662"/>
                <a:gd name="connsiteX3" fmla="*/ 2064415 w 3318614"/>
                <a:gd name="connsiteY3" fmla="*/ 2283558 h 3495662"/>
                <a:gd name="connsiteX4" fmla="*/ 2290838 w 3318614"/>
                <a:gd name="connsiteY4" fmla="*/ 2205181 h 3495662"/>
                <a:gd name="connsiteX5" fmla="*/ 2473718 w 3318614"/>
                <a:gd name="connsiteY5" fmla="*/ 2048426 h 3495662"/>
                <a:gd name="connsiteX6" fmla="*/ 2508552 w 3318614"/>
                <a:gd name="connsiteY6" fmla="*/ 1726209 h 3495662"/>
                <a:gd name="connsiteX7" fmla="*/ 2543386 w 3318614"/>
                <a:gd name="connsiteY7" fmla="*/ 1987466 h 3495662"/>
                <a:gd name="connsiteX8" fmla="*/ 2508552 w 3318614"/>
                <a:gd name="connsiteY8" fmla="*/ 2091969 h 3495662"/>
                <a:gd name="connsiteX9" fmla="*/ 2752392 w 3318614"/>
                <a:gd name="connsiteY9" fmla="*/ 1917798 h 3495662"/>
                <a:gd name="connsiteX10" fmla="*/ 2839478 w 3318614"/>
                <a:gd name="connsiteY10" fmla="*/ 1848129 h 3495662"/>
                <a:gd name="connsiteX11" fmla="*/ 2717558 w 3318614"/>
                <a:gd name="connsiteY11" fmla="*/ 2022301 h 3495662"/>
                <a:gd name="connsiteX12" fmla="*/ 2665306 w 3318614"/>
                <a:gd name="connsiteY12" fmla="*/ 2065844 h 3495662"/>
                <a:gd name="connsiteX13" fmla="*/ 2848186 w 3318614"/>
                <a:gd name="connsiteY13" fmla="*/ 1996175 h 3495662"/>
                <a:gd name="connsiteX14" fmla="*/ 2874312 w 3318614"/>
                <a:gd name="connsiteY14" fmla="*/ 1978758 h 3495662"/>
                <a:gd name="connsiteX15" fmla="*/ 2769809 w 3318614"/>
                <a:gd name="connsiteY15" fmla="*/ 2065844 h 3495662"/>
                <a:gd name="connsiteX16" fmla="*/ 2595638 w 3318614"/>
                <a:gd name="connsiteY16" fmla="*/ 2091969 h 3495662"/>
                <a:gd name="connsiteX17" fmla="*/ 2404049 w 3318614"/>
                <a:gd name="connsiteY17" fmla="*/ 2222598 h 3495662"/>
                <a:gd name="connsiteX18" fmla="*/ 2421466 w 3318614"/>
                <a:gd name="connsiteY18" fmla="*/ 2396769 h 3495662"/>
                <a:gd name="connsiteX19" fmla="*/ 2552095 w 3318614"/>
                <a:gd name="connsiteY19" fmla="*/ 2440312 h 3495662"/>
                <a:gd name="connsiteX20" fmla="*/ 2726266 w 3318614"/>
                <a:gd name="connsiteY20" fmla="*/ 2370644 h 3495662"/>
                <a:gd name="connsiteX21" fmla="*/ 2856895 w 3318614"/>
                <a:gd name="connsiteY21" fmla="*/ 2361935 h 3495662"/>
                <a:gd name="connsiteX22" fmla="*/ 2891729 w 3318614"/>
                <a:gd name="connsiteY22" fmla="*/ 2248724 h 3495662"/>
                <a:gd name="connsiteX23" fmla="*/ 2883020 w 3318614"/>
                <a:gd name="connsiteY23" fmla="*/ 2083261 h 3495662"/>
                <a:gd name="connsiteX24" fmla="*/ 3048483 w 3318614"/>
                <a:gd name="connsiteY24" fmla="*/ 2004884 h 3495662"/>
                <a:gd name="connsiteX25" fmla="*/ 2926563 w 3318614"/>
                <a:gd name="connsiteY25" fmla="*/ 2091969 h 3495662"/>
                <a:gd name="connsiteX26" fmla="*/ 2917855 w 3318614"/>
                <a:gd name="connsiteY26" fmla="*/ 2179055 h 3495662"/>
                <a:gd name="connsiteX27" fmla="*/ 2935272 w 3318614"/>
                <a:gd name="connsiteY27" fmla="*/ 2327101 h 3495662"/>
                <a:gd name="connsiteX28" fmla="*/ 2943980 w 3318614"/>
                <a:gd name="connsiteY28" fmla="*/ 2370644 h 3495662"/>
                <a:gd name="connsiteX29" fmla="*/ 3046427 w 3318614"/>
                <a:gd name="connsiteY29" fmla="*/ 2304692 h 3495662"/>
                <a:gd name="connsiteX30" fmla="*/ 3074609 w 3318614"/>
                <a:gd name="connsiteY30" fmla="*/ 2144221 h 3495662"/>
                <a:gd name="connsiteX31" fmla="*/ 3092026 w 3318614"/>
                <a:gd name="connsiteY31" fmla="*/ 2353226 h 3495662"/>
                <a:gd name="connsiteX32" fmla="*/ 3013649 w 3318614"/>
                <a:gd name="connsiteY32" fmla="*/ 2431604 h 3495662"/>
                <a:gd name="connsiteX33" fmla="*/ 2752392 w 3318614"/>
                <a:gd name="connsiteY33" fmla="*/ 2396769 h 3495662"/>
                <a:gd name="connsiteX34" fmla="*/ 2560803 w 3318614"/>
                <a:gd name="connsiteY34" fmla="*/ 2553524 h 3495662"/>
                <a:gd name="connsiteX35" fmla="*/ 2595638 w 3318614"/>
                <a:gd name="connsiteY35" fmla="*/ 2675444 h 3495662"/>
                <a:gd name="connsiteX36" fmla="*/ 2743683 w 3318614"/>
                <a:gd name="connsiteY36" fmla="*/ 2762529 h 3495662"/>
                <a:gd name="connsiteX37" fmla="*/ 2856895 w 3318614"/>
                <a:gd name="connsiteY37" fmla="*/ 2736404 h 3495662"/>
                <a:gd name="connsiteX38" fmla="*/ 3022358 w 3318614"/>
                <a:gd name="connsiteY38" fmla="*/ 2597066 h 3495662"/>
                <a:gd name="connsiteX39" fmla="*/ 3118152 w 3318614"/>
                <a:gd name="connsiteY39" fmla="*/ 2518689 h 3495662"/>
                <a:gd name="connsiteX40" fmla="*/ 3205238 w 3318614"/>
                <a:gd name="connsiteY40" fmla="*/ 2579649 h 3495662"/>
                <a:gd name="connsiteX41" fmla="*/ 3109443 w 3318614"/>
                <a:gd name="connsiteY41" fmla="*/ 2570941 h 3495662"/>
                <a:gd name="connsiteX42" fmla="*/ 3004940 w 3318614"/>
                <a:gd name="connsiteY42" fmla="*/ 2710278 h 3495662"/>
                <a:gd name="connsiteX43" fmla="*/ 3187820 w 3318614"/>
                <a:gd name="connsiteY43" fmla="*/ 2710278 h 3495662"/>
                <a:gd name="connsiteX44" fmla="*/ 3318449 w 3318614"/>
                <a:gd name="connsiteY44" fmla="*/ 2762529 h 3495662"/>
                <a:gd name="connsiteX45" fmla="*/ 3161695 w 3318614"/>
                <a:gd name="connsiteY45" fmla="*/ 2745112 h 3495662"/>
                <a:gd name="connsiteX46" fmla="*/ 2909146 w 3318614"/>
                <a:gd name="connsiteY46" fmla="*/ 2806072 h 3495662"/>
                <a:gd name="connsiteX47" fmla="*/ 2952689 w 3318614"/>
                <a:gd name="connsiteY47" fmla="*/ 2806072 h 3495662"/>
                <a:gd name="connsiteX48" fmla="*/ 3085889 w 3318614"/>
                <a:gd name="connsiteY48" fmla="*/ 2951318 h 3495662"/>
                <a:gd name="connsiteX49" fmla="*/ 3013649 w 3318614"/>
                <a:gd name="connsiteY49" fmla="*/ 3110872 h 3495662"/>
                <a:gd name="connsiteX50" fmla="*/ 2999167 w 3318614"/>
                <a:gd name="connsiteY50" fmla="*/ 2973195 h 3495662"/>
                <a:gd name="connsiteX51" fmla="*/ 2813352 w 3318614"/>
                <a:gd name="connsiteY51" fmla="*/ 2797364 h 3495662"/>
                <a:gd name="connsiteX52" fmla="*/ 2726266 w 3318614"/>
                <a:gd name="connsiteY52" fmla="*/ 2788655 h 3495662"/>
                <a:gd name="connsiteX53" fmla="*/ 2848186 w 3318614"/>
                <a:gd name="connsiteY53" fmla="*/ 2988952 h 3495662"/>
                <a:gd name="connsiteX54" fmla="*/ 2943980 w 3318614"/>
                <a:gd name="connsiteY54" fmla="*/ 3076038 h 3495662"/>
                <a:gd name="connsiteX55" fmla="*/ 2978815 w 3318614"/>
                <a:gd name="connsiteY55" fmla="*/ 3032495 h 3495662"/>
                <a:gd name="connsiteX56" fmla="*/ 2961398 w 3318614"/>
                <a:gd name="connsiteY56" fmla="*/ 3136998 h 3495662"/>
                <a:gd name="connsiteX57" fmla="*/ 2769809 w 3318614"/>
                <a:gd name="connsiteY57" fmla="*/ 3049912 h 3495662"/>
                <a:gd name="connsiteX58" fmla="*/ 2656598 w 3318614"/>
                <a:gd name="connsiteY58" fmla="*/ 2823489 h 3495662"/>
                <a:gd name="connsiteX59" fmla="*/ 2491135 w 3318614"/>
                <a:gd name="connsiteY59" fmla="*/ 2779946 h 3495662"/>
                <a:gd name="connsiteX60" fmla="*/ 2386632 w 3318614"/>
                <a:gd name="connsiteY60" fmla="*/ 2867032 h 3495662"/>
                <a:gd name="connsiteX61" fmla="*/ 2412758 w 3318614"/>
                <a:gd name="connsiteY61" fmla="*/ 3049912 h 3495662"/>
                <a:gd name="connsiteX62" fmla="*/ 2525969 w 3318614"/>
                <a:gd name="connsiteY62" fmla="*/ 3197958 h 3495662"/>
                <a:gd name="connsiteX63" fmla="*/ 2900438 w 3318614"/>
                <a:gd name="connsiteY63" fmla="*/ 3406964 h 3495662"/>
                <a:gd name="connsiteX64" fmla="*/ 2543386 w 3318614"/>
                <a:gd name="connsiteY64" fmla="*/ 3267626 h 3495662"/>
                <a:gd name="connsiteX65" fmla="*/ 2499843 w 3318614"/>
                <a:gd name="connsiteY65" fmla="*/ 3354712 h 3495662"/>
                <a:gd name="connsiteX66" fmla="*/ 2534678 w 3318614"/>
                <a:gd name="connsiteY66" fmla="*/ 3459215 h 3495662"/>
                <a:gd name="connsiteX67" fmla="*/ 2639180 w 3318614"/>
                <a:gd name="connsiteY67" fmla="*/ 3494049 h 3495662"/>
                <a:gd name="connsiteX68" fmla="*/ 2482426 w 3318614"/>
                <a:gd name="connsiteY68" fmla="*/ 3467924 h 3495662"/>
                <a:gd name="connsiteX69" fmla="*/ 2473718 w 3318614"/>
                <a:gd name="connsiteY69" fmla="*/ 3285044 h 3495662"/>
                <a:gd name="connsiteX70" fmla="*/ 2386632 w 3318614"/>
                <a:gd name="connsiteY70" fmla="*/ 3110872 h 3495662"/>
                <a:gd name="connsiteX71" fmla="*/ 2316963 w 3318614"/>
                <a:gd name="connsiteY71" fmla="*/ 3276335 h 3495662"/>
                <a:gd name="connsiteX72" fmla="*/ 2238586 w 3318614"/>
                <a:gd name="connsiteY72" fmla="*/ 3398255 h 3495662"/>
                <a:gd name="connsiteX73" fmla="*/ 2290838 w 3318614"/>
                <a:gd name="connsiteY73" fmla="*/ 3476632 h 3495662"/>
                <a:gd name="connsiteX74" fmla="*/ 2195043 w 3318614"/>
                <a:gd name="connsiteY74" fmla="*/ 3389546 h 3495662"/>
                <a:gd name="connsiteX75" fmla="*/ 2325672 w 3318614"/>
                <a:gd name="connsiteY75" fmla="*/ 3163124 h 3495662"/>
                <a:gd name="connsiteX76" fmla="*/ 2290838 w 3318614"/>
                <a:gd name="connsiteY76" fmla="*/ 2910575 h 3495662"/>
                <a:gd name="connsiteX77" fmla="*/ 2142792 w 3318614"/>
                <a:gd name="connsiteY77" fmla="*/ 2893158 h 3495662"/>
                <a:gd name="connsiteX78" fmla="*/ 1942495 w 3318614"/>
                <a:gd name="connsiteY78" fmla="*/ 3058621 h 3495662"/>
                <a:gd name="connsiteX79" fmla="*/ 1994746 w 3318614"/>
                <a:gd name="connsiteY79" fmla="*/ 3258918 h 3495662"/>
                <a:gd name="connsiteX80" fmla="*/ 2090540 w 3318614"/>
                <a:gd name="connsiteY80" fmla="*/ 3372129 h 3495662"/>
                <a:gd name="connsiteX81" fmla="*/ 2064415 w 3318614"/>
                <a:gd name="connsiteY81" fmla="*/ 3485341 h 3495662"/>
                <a:gd name="connsiteX82" fmla="*/ 2046998 w 3318614"/>
                <a:gd name="connsiteY82" fmla="*/ 3337295 h 3495662"/>
                <a:gd name="connsiteX83" fmla="*/ 1933786 w 3318614"/>
                <a:gd name="connsiteY83" fmla="*/ 3171832 h 3495662"/>
                <a:gd name="connsiteX84" fmla="*/ 1881535 w 3318614"/>
                <a:gd name="connsiteY84" fmla="*/ 3154415 h 3495662"/>
                <a:gd name="connsiteX85" fmla="*/ 1716072 w 3318614"/>
                <a:gd name="connsiteY85" fmla="*/ 3389546 h 3495662"/>
                <a:gd name="connsiteX86" fmla="*/ 1672529 w 3318614"/>
                <a:gd name="connsiteY86" fmla="*/ 3485341 h 3495662"/>
                <a:gd name="connsiteX87" fmla="*/ 1724780 w 3318614"/>
                <a:gd name="connsiteY87" fmla="*/ 3250209 h 3495662"/>
                <a:gd name="connsiteX88" fmla="*/ 1750906 w 3318614"/>
                <a:gd name="connsiteY88" fmla="*/ 3171832 h 3495662"/>
                <a:gd name="connsiteX89" fmla="*/ 1533192 w 3318614"/>
                <a:gd name="connsiteY89" fmla="*/ 3241501 h 3495662"/>
                <a:gd name="connsiteX90" fmla="*/ 1428689 w 3318614"/>
                <a:gd name="connsiteY90" fmla="*/ 3258918 h 3495662"/>
                <a:gd name="connsiteX91" fmla="*/ 1602860 w 3318614"/>
                <a:gd name="connsiteY91" fmla="*/ 3180541 h 3495662"/>
                <a:gd name="connsiteX92" fmla="*/ 1724780 w 3318614"/>
                <a:gd name="connsiteY92" fmla="*/ 3154415 h 3495662"/>
                <a:gd name="connsiteX93" fmla="*/ 1994746 w 3318614"/>
                <a:gd name="connsiteY93" fmla="*/ 2927992 h 3495662"/>
                <a:gd name="connsiteX94" fmla="*/ 2055706 w 3318614"/>
                <a:gd name="connsiteY94" fmla="*/ 2797364 h 3495662"/>
                <a:gd name="connsiteX95" fmla="*/ 1916369 w 3318614"/>
                <a:gd name="connsiteY95" fmla="*/ 2718986 h 3495662"/>
                <a:gd name="connsiteX96" fmla="*/ 1698655 w 3318614"/>
                <a:gd name="connsiteY96" fmla="*/ 2814781 h 3495662"/>
                <a:gd name="connsiteX97" fmla="*/ 1611569 w 3318614"/>
                <a:gd name="connsiteY97" fmla="*/ 2988952 h 3495662"/>
                <a:gd name="connsiteX98" fmla="*/ 1689946 w 3318614"/>
                <a:gd name="connsiteY98" fmla="*/ 3049912 h 3495662"/>
                <a:gd name="connsiteX99" fmla="*/ 1568026 w 3318614"/>
                <a:gd name="connsiteY99" fmla="*/ 3049912 h 3495662"/>
                <a:gd name="connsiteX100" fmla="*/ 1655112 w 3318614"/>
                <a:gd name="connsiteY100" fmla="*/ 2806072 h 3495662"/>
                <a:gd name="connsiteX101" fmla="*/ 1437398 w 3318614"/>
                <a:gd name="connsiteY101" fmla="*/ 2788655 h 3495662"/>
                <a:gd name="connsiteX102" fmla="*/ 1306769 w 3318614"/>
                <a:gd name="connsiteY102" fmla="*/ 2727695 h 3495662"/>
                <a:gd name="connsiteX103" fmla="*/ 1385146 w 3318614"/>
                <a:gd name="connsiteY103" fmla="*/ 2684152 h 3495662"/>
                <a:gd name="connsiteX104" fmla="*/ 1437398 w 3318614"/>
                <a:gd name="connsiteY104" fmla="*/ 2753821 h 3495662"/>
                <a:gd name="connsiteX105" fmla="*/ 1611569 w 3318614"/>
                <a:gd name="connsiteY105" fmla="*/ 2762529 h 3495662"/>
                <a:gd name="connsiteX106" fmla="*/ 1794449 w 3318614"/>
                <a:gd name="connsiteY106" fmla="*/ 2710278 h 3495662"/>
                <a:gd name="connsiteX107" fmla="*/ 1968620 w 3318614"/>
                <a:gd name="connsiteY107" fmla="*/ 2579649 h 3495662"/>
                <a:gd name="connsiteX108" fmla="*/ 1898952 w 3318614"/>
                <a:gd name="connsiteY108" fmla="*/ 2266141 h 3495662"/>
                <a:gd name="connsiteX109" fmla="*/ 1446106 w 3318614"/>
                <a:gd name="connsiteY109" fmla="*/ 1656541 h 3495662"/>
                <a:gd name="connsiteX110" fmla="*/ 1074097 w 3318614"/>
                <a:gd name="connsiteY110" fmla="*/ 1172421 h 3495662"/>
                <a:gd name="connsiteX111" fmla="*/ 916192 w 3318614"/>
                <a:gd name="connsiteY111" fmla="*/ 985337 h 3495662"/>
                <a:gd name="connsiteX112" fmla="*/ 644918 w 3318614"/>
                <a:gd name="connsiteY112" fmla="*/ 1020815 h 3495662"/>
                <a:gd name="connsiteX113" fmla="*/ 296575 w 3318614"/>
                <a:gd name="connsiteY113" fmla="*/ 1099192 h 3495662"/>
                <a:gd name="connsiteX114" fmla="*/ 483 w 3318614"/>
                <a:gd name="connsiteY114" fmla="*/ 1081775 h 3495662"/>
                <a:gd name="connsiteX115" fmla="*/ 235615 w 3318614"/>
                <a:gd name="connsiteY115" fmla="*/ 1073066 h 3495662"/>
                <a:gd name="connsiteX116" fmla="*/ 557832 w 3318614"/>
                <a:gd name="connsiteY116" fmla="*/ 1003398 h 3495662"/>
                <a:gd name="connsiteX117" fmla="*/ 688460 w 3318614"/>
                <a:gd name="connsiteY117" fmla="*/ 977272 h 3495662"/>
                <a:gd name="connsiteX118" fmla="*/ 392369 w 3318614"/>
                <a:gd name="connsiteY118" fmla="*/ 864061 h 3495662"/>
                <a:gd name="connsiteX119" fmla="*/ 244323 w 3318614"/>
                <a:gd name="connsiteY119" fmla="*/ 724724 h 3495662"/>
                <a:gd name="connsiteX120" fmla="*/ 165946 w 3318614"/>
                <a:gd name="connsiteY120" fmla="*/ 472175 h 3495662"/>
                <a:gd name="connsiteX121" fmla="*/ 279158 w 3318614"/>
                <a:gd name="connsiteY121" fmla="*/ 655055 h 3495662"/>
                <a:gd name="connsiteX122" fmla="*/ 374952 w 3318614"/>
                <a:gd name="connsiteY122" fmla="*/ 829226 h 3495662"/>
                <a:gd name="connsiteX123" fmla="*/ 679752 w 3318614"/>
                <a:gd name="connsiteY123" fmla="*/ 907604 h 3495662"/>
                <a:gd name="connsiteX124" fmla="*/ 766838 w 3318614"/>
                <a:gd name="connsiteY124" fmla="*/ 846644 h 3495662"/>
                <a:gd name="connsiteX125" fmla="*/ 618792 w 3318614"/>
                <a:gd name="connsiteY125" fmla="*/ 463466 h 3495662"/>
                <a:gd name="connsiteX126" fmla="*/ 459779 w 3318614"/>
                <a:gd name="connsiteY126" fmla="*/ 270084 h 3495662"/>
                <a:gd name="connsiteX127" fmla="*/ 538603 w 3318614"/>
                <a:gd name="connsiteY127" fmla="*/ 8239 h 3495662"/>
                <a:gd name="connsiteX128" fmla="*/ 560115 w 3318614"/>
                <a:gd name="connsiteY128" fmla="*/ 247406 h 3495662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560115 w 3318614"/>
                <a:gd name="connsiteY129" fmla="*/ 240482 h 3488738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849359 w 3318614"/>
                <a:gd name="connsiteY129" fmla="*/ 816161 h 348873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459779 w 3318614"/>
                <a:gd name="connsiteY126" fmla="*/ 262650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507165 w 3318614"/>
                <a:gd name="connsiteY126" fmla="*/ 238974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605 h 3488493"/>
                <a:gd name="connsiteX1" fmla="*/ 1091879 w 3318614"/>
                <a:gd name="connsiteY1" fmla="*/ 928049 h 3488493"/>
                <a:gd name="connsiteX2" fmla="*/ 1779263 w 3318614"/>
                <a:gd name="connsiteY2" fmla="*/ 1995905 h 3488493"/>
                <a:gd name="connsiteX3" fmla="*/ 2064415 w 3318614"/>
                <a:gd name="connsiteY3" fmla="*/ 2276389 h 3488493"/>
                <a:gd name="connsiteX4" fmla="*/ 2290838 w 3318614"/>
                <a:gd name="connsiteY4" fmla="*/ 2198012 h 3488493"/>
                <a:gd name="connsiteX5" fmla="*/ 2473718 w 3318614"/>
                <a:gd name="connsiteY5" fmla="*/ 2041257 h 3488493"/>
                <a:gd name="connsiteX6" fmla="*/ 2508552 w 3318614"/>
                <a:gd name="connsiteY6" fmla="*/ 1719040 h 3488493"/>
                <a:gd name="connsiteX7" fmla="*/ 2543386 w 3318614"/>
                <a:gd name="connsiteY7" fmla="*/ 1980297 h 3488493"/>
                <a:gd name="connsiteX8" fmla="*/ 2508552 w 3318614"/>
                <a:gd name="connsiteY8" fmla="*/ 2084800 h 3488493"/>
                <a:gd name="connsiteX9" fmla="*/ 2752392 w 3318614"/>
                <a:gd name="connsiteY9" fmla="*/ 1910629 h 3488493"/>
                <a:gd name="connsiteX10" fmla="*/ 2839478 w 3318614"/>
                <a:gd name="connsiteY10" fmla="*/ 1840960 h 3488493"/>
                <a:gd name="connsiteX11" fmla="*/ 2717558 w 3318614"/>
                <a:gd name="connsiteY11" fmla="*/ 2015132 h 3488493"/>
                <a:gd name="connsiteX12" fmla="*/ 2665306 w 3318614"/>
                <a:gd name="connsiteY12" fmla="*/ 2058675 h 3488493"/>
                <a:gd name="connsiteX13" fmla="*/ 2848186 w 3318614"/>
                <a:gd name="connsiteY13" fmla="*/ 1989006 h 3488493"/>
                <a:gd name="connsiteX14" fmla="*/ 2874312 w 3318614"/>
                <a:gd name="connsiteY14" fmla="*/ 1971589 h 3488493"/>
                <a:gd name="connsiteX15" fmla="*/ 2769809 w 3318614"/>
                <a:gd name="connsiteY15" fmla="*/ 2058675 h 3488493"/>
                <a:gd name="connsiteX16" fmla="*/ 2595638 w 3318614"/>
                <a:gd name="connsiteY16" fmla="*/ 2084800 h 3488493"/>
                <a:gd name="connsiteX17" fmla="*/ 2404049 w 3318614"/>
                <a:gd name="connsiteY17" fmla="*/ 2215429 h 3488493"/>
                <a:gd name="connsiteX18" fmla="*/ 2421466 w 3318614"/>
                <a:gd name="connsiteY18" fmla="*/ 2389600 h 3488493"/>
                <a:gd name="connsiteX19" fmla="*/ 2552095 w 3318614"/>
                <a:gd name="connsiteY19" fmla="*/ 2433143 h 3488493"/>
                <a:gd name="connsiteX20" fmla="*/ 2726266 w 3318614"/>
                <a:gd name="connsiteY20" fmla="*/ 2363475 h 3488493"/>
                <a:gd name="connsiteX21" fmla="*/ 2856895 w 3318614"/>
                <a:gd name="connsiteY21" fmla="*/ 2354766 h 3488493"/>
                <a:gd name="connsiteX22" fmla="*/ 2891729 w 3318614"/>
                <a:gd name="connsiteY22" fmla="*/ 2241555 h 3488493"/>
                <a:gd name="connsiteX23" fmla="*/ 2883020 w 3318614"/>
                <a:gd name="connsiteY23" fmla="*/ 2076092 h 3488493"/>
                <a:gd name="connsiteX24" fmla="*/ 3048483 w 3318614"/>
                <a:gd name="connsiteY24" fmla="*/ 1997715 h 3488493"/>
                <a:gd name="connsiteX25" fmla="*/ 2926563 w 3318614"/>
                <a:gd name="connsiteY25" fmla="*/ 2084800 h 3488493"/>
                <a:gd name="connsiteX26" fmla="*/ 2917855 w 3318614"/>
                <a:gd name="connsiteY26" fmla="*/ 2171886 h 3488493"/>
                <a:gd name="connsiteX27" fmla="*/ 2935272 w 3318614"/>
                <a:gd name="connsiteY27" fmla="*/ 2319932 h 3488493"/>
                <a:gd name="connsiteX28" fmla="*/ 2943980 w 3318614"/>
                <a:gd name="connsiteY28" fmla="*/ 2363475 h 3488493"/>
                <a:gd name="connsiteX29" fmla="*/ 3046427 w 3318614"/>
                <a:gd name="connsiteY29" fmla="*/ 2297523 h 3488493"/>
                <a:gd name="connsiteX30" fmla="*/ 3074609 w 3318614"/>
                <a:gd name="connsiteY30" fmla="*/ 2137052 h 3488493"/>
                <a:gd name="connsiteX31" fmla="*/ 3092026 w 3318614"/>
                <a:gd name="connsiteY31" fmla="*/ 2346057 h 3488493"/>
                <a:gd name="connsiteX32" fmla="*/ 3013649 w 3318614"/>
                <a:gd name="connsiteY32" fmla="*/ 2424435 h 3488493"/>
                <a:gd name="connsiteX33" fmla="*/ 2752392 w 3318614"/>
                <a:gd name="connsiteY33" fmla="*/ 2389600 h 3488493"/>
                <a:gd name="connsiteX34" fmla="*/ 2560803 w 3318614"/>
                <a:gd name="connsiteY34" fmla="*/ 2546355 h 3488493"/>
                <a:gd name="connsiteX35" fmla="*/ 2595638 w 3318614"/>
                <a:gd name="connsiteY35" fmla="*/ 2668275 h 3488493"/>
                <a:gd name="connsiteX36" fmla="*/ 2743683 w 3318614"/>
                <a:gd name="connsiteY36" fmla="*/ 2755360 h 3488493"/>
                <a:gd name="connsiteX37" fmla="*/ 2856895 w 3318614"/>
                <a:gd name="connsiteY37" fmla="*/ 2729235 h 3488493"/>
                <a:gd name="connsiteX38" fmla="*/ 3022358 w 3318614"/>
                <a:gd name="connsiteY38" fmla="*/ 2589897 h 3488493"/>
                <a:gd name="connsiteX39" fmla="*/ 3118152 w 3318614"/>
                <a:gd name="connsiteY39" fmla="*/ 2511520 h 3488493"/>
                <a:gd name="connsiteX40" fmla="*/ 3205238 w 3318614"/>
                <a:gd name="connsiteY40" fmla="*/ 2572480 h 3488493"/>
                <a:gd name="connsiteX41" fmla="*/ 3109443 w 3318614"/>
                <a:gd name="connsiteY41" fmla="*/ 2563772 h 3488493"/>
                <a:gd name="connsiteX42" fmla="*/ 3004940 w 3318614"/>
                <a:gd name="connsiteY42" fmla="*/ 2703109 h 3488493"/>
                <a:gd name="connsiteX43" fmla="*/ 3187820 w 3318614"/>
                <a:gd name="connsiteY43" fmla="*/ 2703109 h 3488493"/>
                <a:gd name="connsiteX44" fmla="*/ 3318449 w 3318614"/>
                <a:gd name="connsiteY44" fmla="*/ 2755360 h 3488493"/>
                <a:gd name="connsiteX45" fmla="*/ 3161695 w 3318614"/>
                <a:gd name="connsiteY45" fmla="*/ 2737943 h 3488493"/>
                <a:gd name="connsiteX46" fmla="*/ 2909146 w 3318614"/>
                <a:gd name="connsiteY46" fmla="*/ 2798903 h 3488493"/>
                <a:gd name="connsiteX47" fmla="*/ 2952689 w 3318614"/>
                <a:gd name="connsiteY47" fmla="*/ 2798903 h 3488493"/>
                <a:gd name="connsiteX48" fmla="*/ 3085889 w 3318614"/>
                <a:gd name="connsiteY48" fmla="*/ 2944149 h 3488493"/>
                <a:gd name="connsiteX49" fmla="*/ 3013649 w 3318614"/>
                <a:gd name="connsiteY49" fmla="*/ 3103703 h 3488493"/>
                <a:gd name="connsiteX50" fmla="*/ 2999167 w 3318614"/>
                <a:gd name="connsiteY50" fmla="*/ 2966026 h 3488493"/>
                <a:gd name="connsiteX51" fmla="*/ 2813352 w 3318614"/>
                <a:gd name="connsiteY51" fmla="*/ 2790195 h 3488493"/>
                <a:gd name="connsiteX52" fmla="*/ 2726266 w 3318614"/>
                <a:gd name="connsiteY52" fmla="*/ 2781486 h 3488493"/>
                <a:gd name="connsiteX53" fmla="*/ 2848186 w 3318614"/>
                <a:gd name="connsiteY53" fmla="*/ 2981783 h 3488493"/>
                <a:gd name="connsiteX54" fmla="*/ 2943980 w 3318614"/>
                <a:gd name="connsiteY54" fmla="*/ 3068869 h 3488493"/>
                <a:gd name="connsiteX55" fmla="*/ 2978815 w 3318614"/>
                <a:gd name="connsiteY55" fmla="*/ 3025326 h 3488493"/>
                <a:gd name="connsiteX56" fmla="*/ 2961398 w 3318614"/>
                <a:gd name="connsiteY56" fmla="*/ 3129829 h 3488493"/>
                <a:gd name="connsiteX57" fmla="*/ 2769809 w 3318614"/>
                <a:gd name="connsiteY57" fmla="*/ 3042743 h 3488493"/>
                <a:gd name="connsiteX58" fmla="*/ 2656598 w 3318614"/>
                <a:gd name="connsiteY58" fmla="*/ 2816320 h 3488493"/>
                <a:gd name="connsiteX59" fmla="*/ 2491135 w 3318614"/>
                <a:gd name="connsiteY59" fmla="*/ 2772777 h 3488493"/>
                <a:gd name="connsiteX60" fmla="*/ 2386632 w 3318614"/>
                <a:gd name="connsiteY60" fmla="*/ 2859863 h 3488493"/>
                <a:gd name="connsiteX61" fmla="*/ 2412758 w 3318614"/>
                <a:gd name="connsiteY61" fmla="*/ 3042743 h 3488493"/>
                <a:gd name="connsiteX62" fmla="*/ 2525969 w 3318614"/>
                <a:gd name="connsiteY62" fmla="*/ 3190789 h 3488493"/>
                <a:gd name="connsiteX63" fmla="*/ 2900438 w 3318614"/>
                <a:gd name="connsiteY63" fmla="*/ 3399795 h 3488493"/>
                <a:gd name="connsiteX64" fmla="*/ 2543386 w 3318614"/>
                <a:gd name="connsiteY64" fmla="*/ 3260457 h 3488493"/>
                <a:gd name="connsiteX65" fmla="*/ 2499843 w 3318614"/>
                <a:gd name="connsiteY65" fmla="*/ 3347543 h 3488493"/>
                <a:gd name="connsiteX66" fmla="*/ 2534678 w 3318614"/>
                <a:gd name="connsiteY66" fmla="*/ 3452046 h 3488493"/>
                <a:gd name="connsiteX67" fmla="*/ 2639180 w 3318614"/>
                <a:gd name="connsiteY67" fmla="*/ 3486880 h 3488493"/>
                <a:gd name="connsiteX68" fmla="*/ 2482426 w 3318614"/>
                <a:gd name="connsiteY68" fmla="*/ 3460755 h 3488493"/>
                <a:gd name="connsiteX69" fmla="*/ 2473718 w 3318614"/>
                <a:gd name="connsiteY69" fmla="*/ 3277875 h 3488493"/>
                <a:gd name="connsiteX70" fmla="*/ 2386632 w 3318614"/>
                <a:gd name="connsiteY70" fmla="*/ 3103703 h 3488493"/>
                <a:gd name="connsiteX71" fmla="*/ 2316963 w 3318614"/>
                <a:gd name="connsiteY71" fmla="*/ 3269166 h 3488493"/>
                <a:gd name="connsiteX72" fmla="*/ 2238586 w 3318614"/>
                <a:gd name="connsiteY72" fmla="*/ 3391086 h 3488493"/>
                <a:gd name="connsiteX73" fmla="*/ 2290838 w 3318614"/>
                <a:gd name="connsiteY73" fmla="*/ 3469463 h 3488493"/>
                <a:gd name="connsiteX74" fmla="*/ 2195043 w 3318614"/>
                <a:gd name="connsiteY74" fmla="*/ 3382377 h 3488493"/>
                <a:gd name="connsiteX75" fmla="*/ 2325672 w 3318614"/>
                <a:gd name="connsiteY75" fmla="*/ 3155955 h 3488493"/>
                <a:gd name="connsiteX76" fmla="*/ 2290838 w 3318614"/>
                <a:gd name="connsiteY76" fmla="*/ 2903406 h 3488493"/>
                <a:gd name="connsiteX77" fmla="*/ 2142792 w 3318614"/>
                <a:gd name="connsiteY77" fmla="*/ 2885989 h 3488493"/>
                <a:gd name="connsiteX78" fmla="*/ 1942495 w 3318614"/>
                <a:gd name="connsiteY78" fmla="*/ 3051452 h 3488493"/>
                <a:gd name="connsiteX79" fmla="*/ 1994746 w 3318614"/>
                <a:gd name="connsiteY79" fmla="*/ 3251749 h 3488493"/>
                <a:gd name="connsiteX80" fmla="*/ 2090540 w 3318614"/>
                <a:gd name="connsiteY80" fmla="*/ 3364960 h 3488493"/>
                <a:gd name="connsiteX81" fmla="*/ 2064415 w 3318614"/>
                <a:gd name="connsiteY81" fmla="*/ 3478172 h 3488493"/>
                <a:gd name="connsiteX82" fmla="*/ 2046998 w 3318614"/>
                <a:gd name="connsiteY82" fmla="*/ 3330126 h 3488493"/>
                <a:gd name="connsiteX83" fmla="*/ 1933786 w 3318614"/>
                <a:gd name="connsiteY83" fmla="*/ 3164663 h 3488493"/>
                <a:gd name="connsiteX84" fmla="*/ 1881535 w 3318614"/>
                <a:gd name="connsiteY84" fmla="*/ 3147246 h 3488493"/>
                <a:gd name="connsiteX85" fmla="*/ 1716072 w 3318614"/>
                <a:gd name="connsiteY85" fmla="*/ 3382377 h 3488493"/>
                <a:gd name="connsiteX86" fmla="*/ 1672529 w 3318614"/>
                <a:gd name="connsiteY86" fmla="*/ 3478172 h 3488493"/>
                <a:gd name="connsiteX87" fmla="*/ 1724780 w 3318614"/>
                <a:gd name="connsiteY87" fmla="*/ 3243040 h 3488493"/>
                <a:gd name="connsiteX88" fmla="*/ 1750906 w 3318614"/>
                <a:gd name="connsiteY88" fmla="*/ 3164663 h 3488493"/>
                <a:gd name="connsiteX89" fmla="*/ 1533192 w 3318614"/>
                <a:gd name="connsiteY89" fmla="*/ 3234332 h 3488493"/>
                <a:gd name="connsiteX90" fmla="*/ 1428689 w 3318614"/>
                <a:gd name="connsiteY90" fmla="*/ 3251749 h 3488493"/>
                <a:gd name="connsiteX91" fmla="*/ 1602860 w 3318614"/>
                <a:gd name="connsiteY91" fmla="*/ 3173372 h 3488493"/>
                <a:gd name="connsiteX92" fmla="*/ 1724780 w 3318614"/>
                <a:gd name="connsiteY92" fmla="*/ 3147246 h 3488493"/>
                <a:gd name="connsiteX93" fmla="*/ 1994746 w 3318614"/>
                <a:gd name="connsiteY93" fmla="*/ 2920823 h 3488493"/>
                <a:gd name="connsiteX94" fmla="*/ 2055706 w 3318614"/>
                <a:gd name="connsiteY94" fmla="*/ 2790195 h 3488493"/>
                <a:gd name="connsiteX95" fmla="*/ 1916369 w 3318614"/>
                <a:gd name="connsiteY95" fmla="*/ 2711817 h 3488493"/>
                <a:gd name="connsiteX96" fmla="*/ 1698655 w 3318614"/>
                <a:gd name="connsiteY96" fmla="*/ 2807612 h 3488493"/>
                <a:gd name="connsiteX97" fmla="*/ 1611569 w 3318614"/>
                <a:gd name="connsiteY97" fmla="*/ 2981783 h 3488493"/>
                <a:gd name="connsiteX98" fmla="*/ 1689946 w 3318614"/>
                <a:gd name="connsiteY98" fmla="*/ 3042743 h 3488493"/>
                <a:gd name="connsiteX99" fmla="*/ 1568026 w 3318614"/>
                <a:gd name="connsiteY99" fmla="*/ 3042743 h 3488493"/>
                <a:gd name="connsiteX100" fmla="*/ 1655112 w 3318614"/>
                <a:gd name="connsiteY100" fmla="*/ 2798903 h 3488493"/>
                <a:gd name="connsiteX101" fmla="*/ 1437398 w 3318614"/>
                <a:gd name="connsiteY101" fmla="*/ 2781486 h 3488493"/>
                <a:gd name="connsiteX102" fmla="*/ 1306769 w 3318614"/>
                <a:gd name="connsiteY102" fmla="*/ 2720526 h 3488493"/>
                <a:gd name="connsiteX103" fmla="*/ 1385146 w 3318614"/>
                <a:gd name="connsiteY103" fmla="*/ 2676983 h 3488493"/>
                <a:gd name="connsiteX104" fmla="*/ 1437398 w 3318614"/>
                <a:gd name="connsiteY104" fmla="*/ 2746652 h 3488493"/>
                <a:gd name="connsiteX105" fmla="*/ 1611569 w 3318614"/>
                <a:gd name="connsiteY105" fmla="*/ 2755360 h 3488493"/>
                <a:gd name="connsiteX106" fmla="*/ 1794449 w 3318614"/>
                <a:gd name="connsiteY106" fmla="*/ 2703109 h 3488493"/>
                <a:gd name="connsiteX107" fmla="*/ 1968620 w 3318614"/>
                <a:gd name="connsiteY107" fmla="*/ 2572480 h 3488493"/>
                <a:gd name="connsiteX108" fmla="*/ 1898952 w 3318614"/>
                <a:gd name="connsiteY108" fmla="*/ 2258972 h 3488493"/>
                <a:gd name="connsiteX109" fmla="*/ 1446106 w 3318614"/>
                <a:gd name="connsiteY109" fmla="*/ 1649372 h 3488493"/>
                <a:gd name="connsiteX110" fmla="*/ 1074097 w 3318614"/>
                <a:gd name="connsiteY110" fmla="*/ 1165252 h 3488493"/>
                <a:gd name="connsiteX111" fmla="*/ 916192 w 3318614"/>
                <a:gd name="connsiteY111" fmla="*/ 978168 h 3488493"/>
                <a:gd name="connsiteX112" fmla="*/ 644918 w 3318614"/>
                <a:gd name="connsiteY112" fmla="*/ 1013646 h 3488493"/>
                <a:gd name="connsiteX113" fmla="*/ 296575 w 3318614"/>
                <a:gd name="connsiteY113" fmla="*/ 1092023 h 3488493"/>
                <a:gd name="connsiteX114" fmla="*/ 483 w 3318614"/>
                <a:gd name="connsiteY114" fmla="*/ 1074606 h 3488493"/>
                <a:gd name="connsiteX115" fmla="*/ 235615 w 3318614"/>
                <a:gd name="connsiteY115" fmla="*/ 1065897 h 3488493"/>
                <a:gd name="connsiteX116" fmla="*/ 557832 w 3318614"/>
                <a:gd name="connsiteY116" fmla="*/ 996229 h 3488493"/>
                <a:gd name="connsiteX117" fmla="*/ 688460 w 3318614"/>
                <a:gd name="connsiteY117" fmla="*/ 970103 h 3488493"/>
                <a:gd name="connsiteX118" fmla="*/ 392369 w 3318614"/>
                <a:gd name="connsiteY118" fmla="*/ 856892 h 3488493"/>
                <a:gd name="connsiteX119" fmla="*/ 244323 w 3318614"/>
                <a:gd name="connsiteY119" fmla="*/ 717555 h 3488493"/>
                <a:gd name="connsiteX120" fmla="*/ 165946 w 3318614"/>
                <a:gd name="connsiteY120" fmla="*/ 465006 h 3488493"/>
                <a:gd name="connsiteX121" fmla="*/ 279158 w 3318614"/>
                <a:gd name="connsiteY121" fmla="*/ 647886 h 3488493"/>
                <a:gd name="connsiteX122" fmla="*/ 374952 w 3318614"/>
                <a:gd name="connsiteY122" fmla="*/ 822057 h 3488493"/>
                <a:gd name="connsiteX123" fmla="*/ 679752 w 3318614"/>
                <a:gd name="connsiteY123" fmla="*/ 900435 h 3488493"/>
                <a:gd name="connsiteX124" fmla="*/ 766838 w 3318614"/>
                <a:gd name="connsiteY124" fmla="*/ 839475 h 3488493"/>
                <a:gd name="connsiteX125" fmla="*/ 618792 w 3318614"/>
                <a:gd name="connsiteY125" fmla="*/ 456297 h 3488493"/>
                <a:gd name="connsiteX126" fmla="*/ 507165 w 3318614"/>
                <a:gd name="connsiteY126" fmla="*/ 239239 h 3488493"/>
                <a:gd name="connsiteX127" fmla="*/ 538603 w 3318614"/>
                <a:gd name="connsiteY127" fmla="*/ 1070 h 3488493"/>
                <a:gd name="connsiteX128" fmla="*/ 609600 w 3318614"/>
                <a:gd name="connsiteY128" fmla="*/ 261679 h 3488493"/>
                <a:gd name="connsiteX129" fmla="*/ 771492 w 3318614"/>
                <a:gd name="connsiteY129" fmla="*/ 617712 h 3488493"/>
                <a:gd name="connsiteX130" fmla="*/ 849359 w 3318614"/>
                <a:gd name="connsiteY130" fmla="*/ 815916 h 3488493"/>
                <a:gd name="connsiteX0" fmla="*/ 1225325 w 3318614"/>
                <a:gd name="connsiteY0" fmla="*/ 179956 h 3516844"/>
                <a:gd name="connsiteX1" fmla="*/ 1091879 w 3318614"/>
                <a:gd name="connsiteY1" fmla="*/ 956400 h 3516844"/>
                <a:gd name="connsiteX2" fmla="*/ 1779263 w 3318614"/>
                <a:gd name="connsiteY2" fmla="*/ 2024256 h 3516844"/>
                <a:gd name="connsiteX3" fmla="*/ 2064415 w 3318614"/>
                <a:gd name="connsiteY3" fmla="*/ 2304740 h 3516844"/>
                <a:gd name="connsiteX4" fmla="*/ 2290838 w 3318614"/>
                <a:gd name="connsiteY4" fmla="*/ 2226363 h 3516844"/>
                <a:gd name="connsiteX5" fmla="*/ 2473718 w 3318614"/>
                <a:gd name="connsiteY5" fmla="*/ 2069608 h 3516844"/>
                <a:gd name="connsiteX6" fmla="*/ 2508552 w 3318614"/>
                <a:gd name="connsiteY6" fmla="*/ 1747391 h 3516844"/>
                <a:gd name="connsiteX7" fmla="*/ 2543386 w 3318614"/>
                <a:gd name="connsiteY7" fmla="*/ 2008648 h 3516844"/>
                <a:gd name="connsiteX8" fmla="*/ 2508552 w 3318614"/>
                <a:gd name="connsiteY8" fmla="*/ 2113151 h 3516844"/>
                <a:gd name="connsiteX9" fmla="*/ 2752392 w 3318614"/>
                <a:gd name="connsiteY9" fmla="*/ 1938980 h 3516844"/>
                <a:gd name="connsiteX10" fmla="*/ 2839478 w 3318614"/>
                <a:gd name="connsiteY10" fmla="*/ 1869311 h 3516844"/>
                <a:gd name="connsiteX11" fmla="*/ 2717558 w 3318614"/>
                <a:gd name="connsiteY11" fmla="*/ 2043483 h 3516844"/>
                <a:gd name="connsiteX12" fmla="*/ 2665306 w 3318614"/>
                <a:gd name="connsiteY12" fmla="*/ 2087026 h 3516844"/>
                <a:gd name="connsiteX13" fmla="*/ 2848186 w 3318614"/>
                <a:gd name="connsiteY13" fmla="*/ 2017357 h 3516844"/>
                <a:gd name="connsiteX14" fmla="*/ 2874312 w 3318614"/>
                <a:gd name="connsiteY14" fmla="*/ 1999940 h 3516844"/>
                <a:gd name="connsiteX15" fmla="*/ 2769809 w 3318614"/>
                <a:gd name="connsiteY15" fmla="*/ 2087026 h 3516844"/>
                <a:gd name="connsiteX16" fmla="*/ 2595638 w 3318614"/>
                <a:gd name="connsiteY16" fmla="*/ 2113151 h 3516844"/>
                <a:gd name="connsiteX17" fmla="*/ 2404049 w 3318614"/>
                <a:gd name="connsiteY17" fmla="*/ 2243780 h 3516844"/>
                <a:gd name="connsiteX18" fmla="*/ 2421466 w 3318614"/>
                <a:gd name="connsiteY18" fmla="*/ 2417951 h 3516844"/>
                <a:gd name="connsiteX19" fmla="*/ 2552095 w 3318614"/>
                <a:gd name="connsiteY19" fmla="*/ 2461494 h 3516844"/>
                <a:gd name="connsiteX20" fmla="*/ 2726266 w 3318614"/>
                <a:gd name="connsiteY20" fmla="*/ 2391826 h 3516844"/>
                <a:gd name="connsiteX21" fmla="*/ 2856895 w 3318614"/>
                <a:gd name="connsiteY21" fmla="*/ 2383117 h 3516844"/>
                <a:gd name="connsiteX22" fmla="*/ 2891729 w 3318614"/>
                <a:gd name="connsiteY22" fmla="*/ 2269906 h 3516844"/>
                <a:gd name="connsiteX23" fmla="*/ 2883020 w 3318614"/>
                <a:gd name="connsiteY23" fmla="*/ 2104443 h 3516844"/>
                <a:gd name="connsiteX24" fmla="*/ 3048483 w 3318614"/>
                <a:gd name="connsiteY24" fmla="*/ 2026066 h 3516844"/>
                <a:gd name="connsiteX25" fmla="*/ 2926563 w 3318614"/>
                <a:gd name="connsiteY25" fmla="*/ 2113151 h 3516844"/>
                <a:gd name="connsiteX26" fmla="*/ 2917855 w 3318614"/>
                <a:gd name="connsiteY26" fmla="*/ 2200237 h 3516844"/>
                <a:gd name="connsiteX27" fmla="*/ 2935272 w 3318614"/>
                <a:gd name="connsiteY27" fmla="*/ 2348283 h 3516844"/>
                <a:gd name="connsiteX28" fmla="*/ 2943980 w 3318614"/>
                <a:gd name="connsiteY28" fmla="*/ 2391826 h 3516844"/>
                <a:gd name="connsiteX29" fmla="*/ 3046427 w 3318614"/>
                <a:gd name="connsiteY29" fmla="*/ 2325874 h 3516844"/>
                <a:gd name="connsiteX30" fmla="*/ 3074609 w 3318614"/>
                <a:gd name="connsiteY30" fmla="*/ 2165403 h 3516844"/>
                <a:gd name="connsiteX31" fmla="*/ 3092026 w 3318614"/>
                <a:gd name="connsiteY31" fmla="*/ 2374408 h 3516844"/>
                <a:gd name="connsiteX32" fmla="*/ 3013649 w 3318614"/>
                <a:gd name="connsiteY32" fmla="*/ 2452786 h 3516844"/>
                <a:gd name="connsiteX33" fmla="*/ 2752392 w 3318614"/>
                <a:gd name="connsiteY33" fmla="*/ 2417951 h 3516844"/>
                <a:gd name="connsiteX34" fmla="*/ 2560803 w 3318614"/>
                <a:gd name="connsiteY34" fmla="*/ 2574706 h 3516844"/>
                <a:gd name="connsiteX35" fmla="*/ 2595638 w 3318614"/>
                <a:gd name="connsiteY35" fmla="*/ 2696626 h 3516844"/>
                <a:gd name="connsiteX36" fmla="*/ 2743683 w 3318614"/>
                <a:gd name="connsiteY36" fmla="*/ 2783711 h 3516844"/>
                <a:gd name="connsiteX37" fmla="*/ 2856895 w 3318614"/>
                <a:gd name="connsiteY37" fmla="*/ 2757586 h 3516844"/>
                <a:gd name="connsiteX38" fmla="*/ 3022358 w 3318614"/>
                <a:gd name="connsiteY38" fmla="*/ 2618248 h 3516844"/>
                <a:gd name="connsiteX39" fmla="*/ 3118152 w 3318614"/>
                <a:gd name="connsiteY39" fmla="*/ 2539871 h 3516844"/>
                <a:gd name="connsiteX40" fmla="*/ 3205238 w 3318614"/>
                <a:gd name="connsiteY40" fmla="*/ 2600831 h 3516844"/>
                <a:gd name="connsiteX41" fmla="*/ 3109443 w 3318614"/>
                <a:gd name="connsiteY41" fmla="*/ 2592123 h 3516844"/>
                <a:gd name="connsiteX42" fmla="*/ 3004940 w 3318614"/>
                <a:gd name="connsiteY42" fmla="*/ 2731460 h 3516844"/>
                <a:gd name="connsiteX43" fmla="*/ 3187820 w 3318614"/>
                <a:gd name="connsiteY43" fmla="*/ 2731460 h 3516844"/>
                <a:gd name="connsiteX44" fmla="*/ 3318449 w 3318614"/>
                <a:gd name="connsiteY44" fmla="*/ 2783711 h 3516844"/>
                <a:gd name="connsiteX45" fmla="*/ 3161695 w 3318614"/>
                <a:gd name="connsiteY45" fmla="*/ 2766294 h 3516844"/>
                <a:gd name="connsiteX46" fmla="*/ 2909146 w 3318614"/>
                <a:gd name="connsiteY46" fmla="*/ 2827254 h 3516844"/>
                <a:gd name="connsiteX47" fmla="*/ 2952689 w 3318614"/>
                <a:gd name="connsiteY47" fmla="*/ 2827254 h 3516844"/>
                <a:gd name="connsiteX48" fmla="*/ 3085889 w 3318614"/>
                <a:gd name="connsiteY48" fmla="*/ 2972500 h 3516844"/>
                <a:gd name="connsiteX49" fmla="*/ 3013649 w 3318614"/>
                <a:gd name="connsiteY49" fmla="*/ 3132054 h 3516844"/>
                <a:gd name="connsiteX50" fmla="*/ 2999167 w 3318614"/>
                <a:gd name="connsiteY50" fmla="*/ 2994377 h 3516844"/>
                <a:gd name="connsiteX51" fmla="*/ 2813352 w 3318614"/>
                <a:gd name="connsiteY51" fmla="*/ 2818546 h 3516844"/>
                <a:gd name="connsiteX52" fmla="*/ 2726266 w 3318614"/>
                <a:gd name="connsiteY52" fmla="*/ 2809837 h 3516844"/>
                <a:gd name="connsiteX53" fmla="*/ 2848186 w 3318614"/>
                <a:gd name="connsiteY53" fmla="*/ 3010134 h 3516844"/>
                <a:gd name="connsiteX54" fmla="*/ 2943980 w 3318614"/>
                <a:gd name="connsiteY54" fmla="*/ 3097220 h 3516844"/>
                <a:gd name="connsiteX55" fmla="*/ 2978815 w 3318614"/>
                <a:gd name="connsiteY55" fmla="*/ 3053677 h 3516844"/>
                <a:gd name="connsiteX56" fmla="*/ 2961398 w 3318614"/>
                <a:gd name="connsiteY56" fmla="*/ 3158180 h 3516844"/>
                <a:gd name="connsiteX57" fmla="*/ 2769809 w 3318614"/>
                <a:gd name="connsiteY57" fmla="*/ 3071094 h 3516844"/>
                <a:gd name="connsiteX58" fmla="*/ 2656598 w 3318614"/>
                <a:gd name="connsiteY58" fmla="*/ 2844671 h 3516844"/>
                <a:gd name="connsiteX59" fmla="*/ 2491135 w 3318614"/>
                <a:gd name="connsiteY59" fmla="*/ 2801128 h 3516844"/>
                <a:gd name="connsiteX60" fmla="*/ 2386632 w 3318614"/>
                <a:gd name="connsiteY60" fmla="*/ 2888214 h 3516844"/>
                <a:gd name="connsiteX61" fmla="*/ 2412758 w 3318614"/>
                <a:gd name="connsiteY61" fmla="*/ 3071094 h 3516844"/>
                <a:gd name="connsiteX62" fmla="*/ 2525969 w 3318614"/>
                <a:gd name="connsiteY62" fmla="*/ 3219140 h 3516844"/>
                <a:gd name="connsiteX63" fmla="*/ 2900438 w 3318614"/>
                <a:gd name="connsiteY63" fmla="*/ 3428146 h 3516844"/>
                <a:gd name="connsiteX64" fmla="*/ 2543386 w 3318614"/>
                <a:gd name="connsiteY64" fmla="*/ 3288808 h 3516844"/>
                <a:gd name="connsiteX65" fmla="*/ 2499843 w 3318614"/>
                <a:gd name="connsiteY65" fmla="*/ 3375894 h 3516844"/>
                <a:gd name="connsiteX66" fmla="*/ 2534678 w 3318614"/>
                <a:gd name="connsiteY66" fmla="*/ 3480397 h 3516844"/>
                <a:gd name="connsiteX67" fmla="*/ 2639180 w 3318614"/>
                <a:gd name="connsiteY67" fmla="*/ 3515231 h 3516844"/>
                <a:gd name="connsiteX68" fmla="*/ 2482426 w 3318614"/>
                <a:gd name="connsiteY68" fmla="*/ 3489106 h 3516844"/>
                <a:gd name="connsiteX69" fmla="*/ 2473718 w 3318614"/>
                <a:gd name="connsiteY69" fmla="*/ 3306226 h 3516844"/>
                <a:gd name="connsiteX70" fmla="*/ 2386632 w 3318614"/>
                <a:gd name="connsiteY70" fmla="*/ 3132054 h 3516844"/>
                <a:gd name="connsiteX71" fmla="*/ 2316963 w 3318614"/>
                <a:gd name="connsiteY71" fmla="*/ 3297517 h 3516844"/>
                <a:gd name="connsiteX72" fmla="*/ 2238586 w 3318614"/>
                <a:gd name="connsiteY72" fmla="*/ 3419437 h 3516844"/>
                <a:gd name="connsiteX73" fmla="*/ 2290838 w 3318614"/>
                <a:gd name="connsiteY73" fmla="*/ 3497814 h 3516844"/>
                <a:gd name="connsiteX74" fmla="*/ 2195043 w 3318614"/>
                <a:gd name="connsiteY74" fmla="*/ 3410728 h 3516844"/>
                <a:gd name="connsiteX75" fmla="*/ 2325672 w 3318614"/>
                <a:gd name="connsiteY75" fmla="*/ 3184306 h 3516844"/>
                <a:gd name="connsiteX76" fmla="*/ 2290838 w 3318614"/>
                <a:gd name="connsiteY76" fmla="*/ 2931757 h 3516844"/>
                <a:gd name="connsiteX77" fmla="*/ 2142792 w 3318614"/>
                <a:gd name="connsiteY77" fmla="*/ 2914340 h 3516844"/>
                <a:gd name="connsiteX78" fmla="*/ 1942495 w 3318614"/>
                <a:gd name="connsiteY78" fmla="*/ 3079803 h 3516844"/>
                <a:gd name="connsiteX79" fmla="*/ 1994746 w 3318614"/>
                <a:gd name="connsiteY79" fmla="*/ 3280100 h 3516844"/>
                <a:gd name="connsiteX80" fmla="*/ 2090540 w 3318614"/>
                <a:gd name="connsiteY80" fmla="*/ 3393311 h 3516844"/>
                <a:gd name="connsiteX81" fmla="*/ 2064415 w 3318614"/>
                <a:gd name="connsiteY81" fmla="*/ 3506523 h 3516844"/>
                <a:gd name="connsiteX82" fmla="*/ 2046998 w 3318614"/>
                <a:gd name="connsiteY82" fmla="*/ 3358477 h 3516844"/>
                <a:gd name="connsiteX83" fmla="*/ 1933786 w 3318614"/>
                <a:gd name="connsiteY83" fmla="*/ 3193014 h 3516844"/>
                <a:gd name="connsiteX84" fmla="*/ 1881535 w 3318614"/>
                <a:gd name="connsiteY84" fmla="*/ 3175597 h 3516844"/>
                <a:gd name="connsiteX85" fmla="*/ 1716072 w 3318614"/>
                <a:gd name="connsiteY85" fmla="*/ 3410728 h 3516844"/>
                <a:gd name="connsiteX86" fmla="*/ 1672529 w 3318614"/>
                <a:gd name="connsiteY86" fmla="*/ 3506523 h 3516844"/>
                <a:gd name="connsiteX87" fmla="*/ 1724780 w 3318614"/>
                <a:gd name="connsiteY87" fmla="*/ 3271391 h 3516844"/>
                <a:gd name="connsiteX88" fmla="*/ 1750906 w 3318614"/>
                <a:gd name="connsiteY88" fmla="*/ 3193014 h 3516844"/>
                <a:gd name="connsiteX89" fmla="*/ 1533192 w 3318614"/>
                <a:gd name="connsiteY89" fmla="*/ 3262683 h 3516844"/>
                <a:gd name="connsiteX90" fmla="*/ 1428689 w 3318614"/>
                <a:gd name="connsiteY90" fmla="*/ 3280100 h 3516844"/>
                <a:gd name="connsiteX91" fmla="*/ 1602860 w 3318614"/>
                <a:gd name="connsiteY91" fmla="*/ 3201723 h 3516844"/>
                <a:gd name="connsiteX92" fmla="*/ 1724780 w 3318614"/>
                <a:gd name="connsiteY92" fmla="*/ 3175597 h 3516844"/>
                <a:gd name="connsiteX93" fmla="*/ 1994746 w 3318614"/>
                <a:gd name="connsiteY93" fmla="*/ 2949174 h 3516844"/>
                <a:gd name="connsiteX94" fmla="*/ 2055706 w 3318614"/>
                <a:gd name="connsiteY94" fmla="*/ 2818546 h 3516844"/>
                <a:gd name="connsiteX95" fmla="*/ 1916369 w 3318614"/>
                <a:gd name="connsiteY95" fmla="*/ 2740168 h 3516844"/>
                <a:gd name="connsiteX96" fmla="*/ 1698655 w 3318614"/>
                <a:gd name="connsiteY96" fmla="*/ 2835963 h 3516844"/>
                <a:gd name="connsiteX97" fmla="*/ 1611569 w 3318614"/>
                <a:gd name="connsiteY97" fmla="*/ 3010134 h 3516844"/>
                <a:gd name="connsiteX98" fmla="*/ 1689946 w 3318614"/>
                <a:gd name="connsiteY98" fmla="*/ 3071094 h 3516844"/>
                <a:gd name="connsiteX99" fmla="*/ 1568026 w 3318614"/>
                <a:gd name="connsiteY99" fmla="*/ 3071094 h 3516844"/>
                <a:gd name="connsiteX100" fmla="*/ 1655112 w 3318614"/>
                <a:gd name="connsiteY100" fmla="*/ 2827254 h 3516844"/>
                <a:gd name="connsiteX101" fmla="*/ 1437398 w 3318614"/>
                <a:gd name="connsiteY101" fmla="*/ 2809837 h 3516844"/>
                <a:gd name="connsiteX102" fmla="*/ 1306769 w 3318614"/>
                <a:gd name="connsiteY102" fmla="*/ 2748877 h 3516844"/>
                <a:gd name="connsiteX103" fmla="*/ 1385146 w 3318614"/>
                <a:gd name="connsiteY103" fmla="*/ 2705334 h 3516844"/>
                <a:gd name="connsiteX104" fmla="*/ 1437398 w 3318614"/>
                <a:gd name="connsiteY104" fmla="*/ 2775003 h 3516844"/>
                <a:gd name="connsiteX105" fmla="*/ 1611569 w 3318614"/>
                <a:gd name="connsiteY105" fmla="*/ 2783711 h 3516844"/>
                <a:gd name="connsiteX106" fmla="*/ 1794449 w 3318614"/>
                <a:gd name="connsiteY106" fmla="*/ 2731460 h 3516844"/>
                <a:gd name="connsiteX107" fmla="*/ 1968620 w 3318614"/>
                <a:gd name="connsiteY107" fmla="*/ 2600831 h 3516844"/>
                <a:gd name="connsiteX108" fmla="*/ 1898952 w 3318614"/>
                <a:gd name="connsiteY108" fmla="*/ 2287323 h 3516844"/>
                <a:gd name="connsiteX109" fmla="*/ 1446106 w 3318614"/>
                <a:gd name="connsiteY109" fmla="*/ 1677723 h 3516844"/>
                <a:gd name="connsiteX110" fmla="*/ 1074097 w 3318614"/>
                <a:gd name="connsiteY110" fmla="*/ 1193603 h 3516844"/>
                <a:gd name="connsiteX111" fmla="*/ 916192 w 3318614"/>
                <a:gd name="connsiteY111" fmla="*/ 1006519 h 3516844"/>
                <a:gd name="connsiteX112" fmla="*/ 644918 w 3318614"/>
                <a:gd name="connsiteY112" fmla="*/ 1041997 h 3516844"/>
                <a:gd name="connsiteX113" fmla="*/ 296575 w 3318614"/>
                <a:gd name="connsiteY113" fmla="*/ 1120374 h 3516844"/>
                <a:gd name="connsiteX114" fmla="*/ 483 w 3318614"/>
                <a:gd name="connsiteY114" fmla="*/ 1102957 h 3516844"/>
                <a:gd name="connsiteX115" fmla="*/ 235615 w 3318614"/>
                <a:gd name="connsiteY115" fmla="*/ 1094248 h 3516844"/>
                <a:gd name="connsiteX116" fmla="*/ 557832 w 3318614"/>
                <a:gd name="connsiteY116" fmla="*/ 1024580 h 3516844"/>
                <a:gd name="connsiteX117" fmla="*/ 688460 w 3318614"/>
                <a:gd name="connsiteY117" fmla="*/ 998454 h 3516844"/>
                <a:gd name="connsiteX118" fmla="*/ 392369 w 3318614"/>
                <a:gd name="connsiteY118" fmla="*/ 885243 h 3516844"/>
                <a:gd name="connsiteX119" fmla="*/ 244323 w 3318614"/>
                <a:gd name="connsiteY119" fmla="*/ 745906 h 3516844"/>
                <a:gd name="connsiteX120" fmla="*/ 165946 w 3318614"/>
                <a:gd name="connsiteY120" fmla="*/ 493357 h 3516844"/>
                <a:gd name="connsiteX121" fmla="*/ 279158 w 3318614"/>
                <a:gd name="connsiteY121" fmla="*/ 676237 h 3516844"/>
                <a:gd name="connsiteX122" fmla="*/ 374952 w 3318614"/>
                <a:gd name="connsiteY122" fmla="*/ 850408 h 3516844"/>
                <a:gd name="connsiteX123" fmla="*/ 679752 w 3318614"/>
                <a:gd name="connsiteY123" fmla="*/ 928786 h 3516844"/>
                <a:gd name="connsiteX124" fmla="*/ 766838 w 3318614"/>
                <a:gd name="connsiteY124" fmla="*/ 867826 h 3516844"/>
                <a:gd name="connsiteX125" fmla="*/ 618792 w 3318614"/>
                <a:gd name="connsiteY125" fmla="*/ 484648 h 3516844"/>
                <a:gd name="connsiteX126" fmla="*/ 507165 w 3318614"/>
                <a:gd name="connsiteY126" fmla="*/ 267590 h 3516844"/>
                <a:gd name="connsiteX127" fmla="*/ 538603 w 3318614"/>
                <a:gd name="connsiteY127" fmla="*/ 29421 h 3516844"/>
                <a:gd name="connsiteX128" fmla="*/ 609600 w 3318614"/>
                <a:gd name="connsiteY128" fmla="*/ 290030 h 3516844"/>
                <a:gd name="connsiteX129" fmla="*/ 771492 w 3318614"/>
                <a:gd name="connsiteY129" fmla="*/ 646063 h 3516844"/>
                <a:gd name="connsiteX130" fmla="*/ 839345 w 3318614"/>
                <a:gd name="connsiteY130" fmla="*/ 1033 h 3516844"/>
                <a:gd name="connsiteX0" fmla="*/ 1225325 w 3318614"/>
                <a:gd name="connsiteY0" fmla="*/ 179756 h 3516644"/>
                <a:gd name="connsiteX1" fmla="*/ 1091879 w 3318614"/>
                <a:gd name="connsiteY1" fmla="*/ 956200 h 3516644"/>
                <a:gd name="connsiteX2" fmla="*/ 1779263 w 3318614"/>
                <a:gd name="connsiteY2" fmla="*/ 2024056 h 3516644"/>
                <a:gd name="connsiteX3" fmla="*/ 2064415 w 3318614"/>
                <a:gd name="connsiteY3" fmla="*/ 2304540 h 3516644"/>
                <a:gd name="connsiteX4" fmla="*/ 2290838 w 3318614"/>
                <a:gd name="connsiteY4" fmla="*/ 2226163 h 3516644"/>
                <a:gd name="connsiteX5" fmla="*/ 2473718 w 3318614"/>
                <a:gd name="connsiteY5" fmla="*/ 2069408 h 3516644"/>
                <a:gd name="connsiteX6" fmla="*/ 2508552 w 3318614"/>
                <a:gd name="connsiteY6" fmla="*/ 1747191 h 3516644"/>
                <a:gd name="connsiteX7" fmla="*/ 2543386 w 3318614"/>
                <a:gd name="connsiteY7" fmla="*/ 2008448 h 3516644"/>
                <a:gd name="connsiteX8" fmla="*/ 2508552 w 3318614"/>
                <a:gd name="connsiteY8" fmla="*/ 2112951 h 3516644"/>
                <a:gd name="connsiteX9" fmla="*/ 2752392 w 3318614"/>
                <a:gd name="connsiteY9" fmla="*/ 1938780 h 3516644"/>
                <a:gd name="connsiteX10" fmla="*/ 2839478 w 3318614"/>
                <a:gd name="connsiteY10" fmla="*/ 1869111 h 3516644"/>
                <a:gd name="connsiteX11" fmla="*/ 2717558 w 3318614"/>
                <a:gd name="connsiteY11" fmla="*/ 2043283 h 3516644"/>
                <a:gd name="connsiteX12" fmla="*/ 2665306 w 3318614"/>
                <a:gd name="connsiteY12" fmla="*/ 2086826 h 3516644"/>
                <a:gd name="connsiteX13" fmla="*/ 2848186 w 3318614"/>
                <a:gd name="connsiteY13" fmla="*/ 2017157 h 3516644"/>
                <a:gd name="connsiteX14" fmla="*/ 2874312 w 3318614"/>
                <a:gd name="connsiteY14" fmla="*/ 1999740 h 3516644"/>
                <a:gd name="connsiteX15" fmla="*/ 2769809 w 3318614"/>
                <a:gd name="connsiteY15" fmla="*/ 2086826 h 3516644"/>
                <a:gd name="connsiteX16" fmla="*/ 2595638 w 3318614"/>
                <a:gd name="connsiteY16" fmla="*/ 2112951 h 3516644"/>
                <a:gd name="connsiteX17" fmla="*/ 2404049 w 3318614"/>
                <a:gd name="connsiteY17" fmla="*/ 2243580 h 3516644"/>
                <a:gd name="connsiteX18" fmla="*/ 2421466 w 3318614"/>
                <a:gd name="connsiteY18" fmla="*/ 2417751 h 3516644"/>
                <a:gd name="connsiteX19" fmla="*/ 2552095 w 3318614"/>
                <a:gd name="connsiteY19" fmla="*/ 2461294 h 3516644"/>
                <a:gd name="connsiteX20" fmla="*/ 2726266 w 3318614"/>
                <a:gd name="connsiteY20" fmla="*/ 2391626 h 3516644"/>
                <a:gd name="connsiteX21" fmla="*/ 2856895 w 3318614"/>
                <a:gd name="connsiteY21" fmla="*/ 2382917 h 3516644"/>
                <a:gd name="connsiteX22" fmla="*/ 2891729 w 3318614"/>
                <a:gd name="connsiteY22" fmla="*/ 2269706 h 3516644"/>
                <a:gd name="connsiteX23" fmla="*/ 2883020 w 3318614"/>
                <a:gd name="connsiteY23" fmla="*/ 2104243 h 3516644"/>
                <a:gd name="connsiteX24" fmla="*/ 3048483 w 3318614"/>
                <a:gd name="connsiteY24" fmla="*/ 2025866 h 3516644"/>
                <a:gd name="connsiteX25" fmla="*/ 2926563 w 3318614"/>
                <a:gd name="connsiteY25" fmla="*/ 2112951 h 3516644"/>
                <a:gd name="connsiteX26" fmla="*/ 2917855 w 3318614"/>
                <a:gd name="connsiteY26" fmla="*/ 2200037 h 3516644"/>
                <a:gd name="connsiteX27" fmla="*/ 2935272 w 3318614"/>
                <a:gd name="connsiteY27" fmla="*/ 2348083 h 3516644"/>
                <a:gd name="connsiteX28" fmla="*/ 2943980 w 3318614"/>
                <a:gd name="connsiteY28" fmla="*/ 2391626 h 3516644"/>
                <a:gd name="connsiteX29" fmla="*/ 3046427 w 3318614"/>
                <a:gd name="connsiteY29" fmla="*/ 2325674 h 3516644"/>
                <a:gd name="connsiteX30" fmla="*/ 3074609 w 3318614"/>
                <a:gd name="connsiteY30" fmla="*/ 2165203 h 3516644"/>
                <a:gd name="connsiteX31" fmla="*/ 3092026 w 3318614"/>
                <a:gd name="connsiteY31" fmla="*/ 2374208 h 3516644"/>
                <a:gd name="connsiteX32" fmla="*/ 3013649 w 3318614"/>
                <a:gd name="connsiteY32" fmla="*/ 2452586 h 3516644"/>
                <a:gd name="connsiteX33" fmla="*/ 2752392 w 3318614"/>
                <a:gd name="connsiteY33" fmla="*/ 2417751 h 3516644"/>
                <a:gd name="connsiteX34" fmla="*/ 2560803 w 3318614"/>
                <a:gd name="connsiteY34" fmla="*/ 2574506 h 3516644"/>
                <a:gd name="connsiteX35" fmla="*/ 2595638 w 3318614"/>
                <a:gd name="connsiteY35" fmla="*/ 2696426 h 3516644"/>
                <a:gd name="connsiteX36" fmla="*/ 2743683 w 3318614"/>
                <a:gd name="connsiteY36" fmla="*/ 2783511 h 3516644"/>
                <a:gd name="connsiteX37" fmla="*/ 2856895 w 3318614"/>
                <a:gd name="connsiteY37" fmla="*/ 2757386 h 3516644"/>
                <a:gd name="connsiteX38" fmla="*/ 3022358 w 3318614"/>
                <a:gd name="connsiteY38" fmla="*/ 2618048 h 3516644"/>
                <a:gd name="connsiteX39" fmla="*/ 3118152 w 3318614"/>
                <a:gd name="connsiteY39" fmla="*/ 2539671 h 3516644"/>
                <a:gd name="connsiteX40" fmla="*/ 3205238 w 3318614"/>
                <a:gd name="connsiteY40" fmla="*/ 2600631 h 3516644"/>
                <a:gd name="connsiteX41" fmla="*/ 3109443 w 3318614"/>
                <a:gd name="connsiteY41" fmla="*/ 2591923 h 3516644"/>
                <a:gd name="connsiteX42" fmla="*/ 3004940 w 3318614"/>
                <a:gd name="connsiteY42" fmla="*/ 2731260 h 3516644"/>
                <a:gd name="connsiteX43" fmla="*/ 3187820 w 3318614"/>
                <a:gd name="connsiteY43" fmla="*/ 2731260 h 3516644"/>
                <a:gd name="connsiteX44" fmla="*/ 3318449 w 3318614"/>
                <a:gd name="connsiteY44" fmla="*/ 2783511 h 3516644"/>
                <a:gd name="connsiteX45" fmla="*/ 3161695 w 3318614"/>
                <a:gd name="connsiteY45" fmla="*/ 2766094 h 3516644"/>
                <a:gd name="connsiteX46" fmla="*/ 2909146 w 3318614"/>
                <a:gd name="connsiteY46" fmla="*/ 2827054 h 3516644"/>
                <a:gd name="connsiteX47" fmla="*/ 2952689 w 3318614"/>
                <a:gd name="connsiteY47" fmla="*/ 2827054 h 3516644"/>
                <a:gd name="connsiteX48" fmla="*/ 3085889 w 3318614"/>
                <a:gd name="connsiteY48" fmla="*/ 2972300 h 3516644"/>
                <a:gd name="connsiteX49" fmla="*/ 3013649 w 3318614"/>
                <a:gd name="connsiteY49" fmla="*/ 3131854 h 3516644"/>
                <a:gd name="connsiteX50" fmla="*/ 2999167 w 3318614"/>
                <a:gd name="connsiteY50" fmla="*/ 2994177 h 3516644"/>
                <a:gd name="connsiteX51" fmla="*/ 2813352 w 3318614"/>
                <a:gd name="connsiteY51" fmla="*/ 2818346 h 3516644"/>
                <a:gd name="connsiteX52" fmla="*/ 2726266 w 3318614"/>
                <a:gd name="connsiteY52" fmla="*/ 2809637 h 3516644"/>
                <a:gd name="connsiteX53" fmla="*/ 2848186 w 3318614"/>
                <a:gd name="connsiteY53" fmla="*/ 3009934 h 3516644"/>
                <a:gd name="connsiteX54" fmla="*/ 2943980 w 3318614"/>
                <a:gd name="connsiteY54" fmla="*/ 3097020 h 3516644"/>
                <a:gd name="connsiteX55" fmla="*/ 2978815 w 3318614"/>
                <a:gd name="connsiteY55" fmla="*/ 3053477 h 3516644"/>
                <a:gd name="connsiteX56" fmla="*/ 2961398 w 3318614"/>
                <a:gd name="connsiteY56" fmla="*/ 3157980 h 3516644"/>
                <a:gd name="connsiteX57" fmla="*/ 2769809 w 3318614"/>
                <a:gd name="connsiteY57" fmla="*/ 3070894 h 3516644"/>
                <a:gd name="connsiteX58" fmla="*/ 2656598 w 3318614"/>
                <a:gd name="connsiteY58" fmla="*/ 2844471 h 3516644"/>
                <a:gd name="connsiteX59" fmla="*/ 2491135 w 3318614"/>
                <a:gd name="connsiteY59" fmla="*/ 2800928 h 3516644"/>
                <a:gd name="connsiteX60" fmla="*/ 2386632 w 3318614"/>
                <a:gd name="connsiteY60" fmla="*/ 2888014 h 3516644"/>
                <a:gd name="connsiteX61" fmla="*/ 2412758 w 3318614"/>
                <a:gd name="connsiteY61" fmla="*/ 3070894 h 3516644"/>
                <a:gd name="connsiteX62" fmla="*/ 2525969 w 3318614"/>
                <a:gd name="connsiteY62" fmla="*/ 3218940 h 3516644"/>
                <a:gd name="connsiteX63" fmla="*/ 2900438 w 3318614"/>
                <a:gd name="connsiteY63" fmla="*/ 3427946 h 3516644"/>
                <a:gd name="connsiteX64" fmla="*/ 2543386 w 3318614"/>
                <a:gd name="connsiteY64" fmla="*/ 3288608 h 3516644"/>
                <a:gd name="connsiteX65" fmla="*/ 2499843 w 3318614"/>
                <a:gd name="connsiteY65" fmla="*/ 3375694 h 3516644"/>
                <a:gd name="connsiteX66" fmla="*/ 2534678 w 3318614"/>
                <a:gd name="connsiteY66" fmla="*/ 3480197 h 3516644"/>
                <a:gd name="connsiteX67" fmla="*/ 2639180 w 3318614"/>
                <a:gd name="connsiteY67" fmla="*/ 3515031 h 3516644"/>
                <a:gd name="connsiteX68" fmla="*/ 2482426 w 3318614"/>
                <a:gd name="connsiteY68" fmla="*/ 3488906 h 3516644"/>
                <a:gd name="connsiteX69" fmla="*/ 2473718 w 3318614"/>
                <a:gd name="connsiteY69" fmla="*/ 3306026 h 3516644"/>
                <a:gd name="connsiteX70" fmla="*/ 2386632 w 3318614"/>
                <a:gd name="connsiteY70" fmla="*/ 3131854 h 3516644"/>
                <a:gd name="connsiteX71" fmla="*/ 2316963 w 3318614"/>
                <a:gd name="connsiteY71" fmla="*/ 3297317 h 3516644"/>
                <a:gd name="connsiteX72" fmla="*/ 2238586 w 3318614"/>
                <a:gd name="connsiteY72" fmla="*/ 3419237 h 3516644"/>
                <a:gd name="connsiteX73" fmla="*/ 2290838 w 3318614"/>
                <a:gd name="connsiteY73" fmla="*/ 3497614 h 3516644"/>
                <a:gd name="connsiteX74" fmla="*/ 2195043 w 3318614"/>
                <a:gd name="connsiteY74" fmla="*/ 3410528 h 3516644"/>
                <a:gd name="connsiteX75" fmla="*/ 2325672 w 3318614"/>
                <a:gd name="connsiteY75" fmla="*/ 3184106 h 3516644"/>
                <a:gd name="connsiteX76" fmla="*/ 2290838 w 3318614"/>
                <a:gd name="connsiteY76" fmla="*/ 2931557 h 3516644"/>
                <a:gd name="connsiteX77" fmla="*/ 2142792 w 3318614"/>
                <a:gd name="connsiteY77" fmla="*/ 2914140 h 3516644"/>
                <a:gd name="connsiteX78" fmla="*/ 1942495 w 3318614"/>
                <a:gd name="connsiteY78" fmla="*/ 3079603 h 3516644"/>
                <a:gd name="connsiteX79" fmla="*/ 1994746 w 3318614"/>
                <a:gd name="connsiteY79" fmla="*/ 3279900 h 3516644"/>
                <a:gd name="connsiteX80" fmla="*/ 2090540 w 3318614"/>
                <a:gd name="connsiteY80" fmla="*/ 3393111 h 3516644"/>
                <a:gd name="connsiteX81" fmla="*/ 2064415 w 3318614"/>
                <a:gd name="connsiteY81" fmla="*/ 3506323 h 3516644"/>
                <a:gd name="connsiteX82" fmla="*/ 2046998 w 3318614"/>
                <a:gd name="connsiteY82" fmla="*/ 3358277 h 3516644"/>
                <a:gd name="connsiteX83" fmla="*/ 1933786 w 3318614"/>
                <a:gd name="connsiteY83" fmla="*/ 3192814 h 3516644"/>
                <a:gd name="connsiteX84" fmla="*/ 1881535 w 3318614"/>
                <a:gd name="connsiteY84" fmla="*/ 3175397 h 3516644"/>
                <a:gd name="connsiteX85" fmla="*/ 1716072 w 3318614"/>
                <a:gd name="connsiteY85" fmla="*/ 3410528 h 3516644"/>
                <a:gd name="connsiteX86" fmla="*/ 1672529 w 3318614"/>
                <a:gd name="connsiteY86" fmla="*/ 3506323 h 3516644"/>
                <a:gd name="connsiteX87" fmla="*/ 1724780 w 3318614"/>
                <a:gd name="connsiteY87" fmla="*/ 3271191 h 3516644"/>
                <a:gd name="connsiteX88" fmla="*/ 1750906 w 3318614"/>
                <a:gd name="connsiteY88" fmla="*/ 3192814 h 3516644"/>
                <a:gd name="connsiteX89" fmla="*/ 1533192 w 3318614"/>
                <a:gd name="connsiteY89" fmla="*/ 3262483 h 3516644"/>
                <a:gd name="connsiteX90" fmla="*/ 1428689 w 3318614"/>
                <a:gd name="connsiteY90" fmla="*/ 3279900 h 3516644"/>
                <a:gd name="connsiteX91" fmla="*/ 1602860 w 3318614"/>
                <a:gd name="connsiteY91" fmla="*/ 3201523 h 3516644"/>
                <a:gd name="connsiteX92" fmla="*/ 1724780 w 3318614"/>
                <a:gd name="connsiteY92" fmla="*/ 3175397 h 3516644"/>
                <a:gd name="connsiteX93" fmla="*/ 1994746 w 3318614"/>
                <a:gd name="connsiteY93" fmla="*/ 2948974 h 3516644"/>
                <a:gd name="connsiteX94" fmla="*/ 2055706 w 3318614"/>
                <a:gd name="connsiteY94" fmla="*/ 2818346 h 3516644"/>
                <a:gd name="connsiteX95" fmla="*/ 1916369 w 3318614"/>
                <a:gd name="connsiteY95" fmla="*/ 2739968 h 3516644"/>
                <a:gd name="connsiteX96" fmla="*/ 1698655 w 3318614"/>
                <a:gd name="connsiteY96" fmla="*/ 2835763 h 3516644"/>
                <a:gd name="connsiteX97" fmla="*/ 1611569 w 3318614"/>
                <a:gd name="connsiteY97" fmla="*/ 3009934 h 3516644"/>
                <a:gd name="connsiteX98" fmla="*/ 1689946 w 3318614"/>
                <a:gd name="connsiteY98" fmla="*/ 3070894 h 3516644"/>
                <a:gd name="connsiteX99" fmla="*/ 1568026 w 3318614"/>
                <a:gd name="connsiteY99" fmla="*/ 3070894 h 3516644"/>
                <a:gd name="connsiteX100" fmla="*/ 1655112 w 3318614"/>
                <a:gd name="connsiteY100" fmla="*/ 2827054 h 3516644"/>
                <a:gd name="connsiteX101" fmla="*/ 1437398 w 3318614"/>
                <a:gd name="connsiteY101" fmla="*/ 2809637 h 3516644"/>
                <a:gd name="connsiteX102" fmla="*/ 1306769 w 3318614"/>
                <a:gd name="connsiteY102" fmla="*/ 2748677 h 3516644"/>
                <a:gd name="connsiteX103" fmla="*/ 1385146 w 3318614"/>
                <a:gd name="connsiteY103" fmla="*/ 2705134 h 3516644"/>
                <a:gd name="connsiteX104" fmla="*/ 1437398 w 3318614"/>
                <a:gd name="connsiteY104" fmla="*/ 2774803 h 3516644"/>
                <a:gd name="connsiteX105" fmla="*/ 1611569 w 3318614"/>
                <a:gd name="connsiteY105" fmla="*/ 2783511 h 3516644"/>
                <a:gd name="connsiteX106" fmla="*/ 1794449 w 3318614"/>
                <a:gd name="connsiteY106" fmla="*/ 2731260 h 3516644"/>
                <a:gd name="connsiteX107" fmla="*/ 1968620 w 3318614"/>
                <a:gd name="connsiteY107" fmla="*/ 2600631 h 3516644"/>
                <a:gd name="connsiteX108" fmla="*/ 1898952 w 3318614"/>
                <a:gd name="connsiteY108" fmla="*/ 2287123 h 3516644"/>
                <a:gd name="connsiteX109" fmla="*/ 1446106 w 3318614"/>
                <a:gd name="connsiteY109" fmla="*/ 1677523 h 3516644"/>
                <a:gd name="connsiteX110" fmla="*/ 1074097 w 3318614"/>
                <a:gd name="connsiteY110" fmla="*/ 1193403 h 3516644"/>
                <a:gd name="connsiteX111" fmla="*/ 916192 w 3318614"/>
                <a:gd name="connsiteY111" fmla="*/ 1006319 h 3516644"/>
                <a:gd name="connsiteX112" fmla="*/ 644918 w 3318614"/>
                <a:gd name="connsiteY112" fmla="*/ 1041797 h 3516644"/>
                <a:gd name="connsiteX113" fmla="*/ 296575 w 3318614"/>
                <a:gd name="connsiteY113" fmla="*/ 1120174 h 3516644"/>
                <a:gd name="connsiteX114" fmla="*/ 483 w 3318614"/>
                <a:gd name="connsiteY114" fmla="*/ 1102757 h 3516644"/>
                <a:gd name="connsiteX115" fmla="*/ 235615 w 3318614"/>
                <a:gd name="connsiteY115" fmla="*/ 1094048 h 3516644"/>
                <a:gd name="connsiteX116" fmla="*/ 557832 w 3318614"/>
                <a:gd name="connsiteY116" fmla="*/ 1024380 h 3516644"/>
                <a:gd name="connsiteX117" fmla="*/ 688460 w 3318614"/>
                <a:gd name="connsiteY117" fmla="*/ 998254 h 3516644"/>
                <a:gd name="connsiteX118" fmla="*/ 392369 w 3318614"/>
                <a:gd name="connsiteY118" fmla="*/ 885043 h 3516644"/>
                <a:gd name="connsiteX119" fmla="*/ 244323 w 3318614"/>
                <a:gd name="connsiteY119" fmla="*/ 745706 h 3516644"/>
                <a:gd name="connsiteX120" fmla="*/ 165946 w 3318614"/>
                <a:gd name="connsiteY120" fmla="*/ 493157 h 3516644"/>
                <a:gd name="connsiteX121" fmla="*/ 279158 w 3318614"/>
                <a:gd name="connsiteY121" fmla="*/ 676037 h 3516644"/>
                <a:gd name="connsiteX122" fmla="*/ 374952 w 3318614"/>
                <a:gd name="connsiteY122" fmla="*/ 850208 h 3516644"/>
                <a:gd name="connsiteX123" fmla="*/ 679752 w 3318614"/>
                <a:gd name="connsiteY123" fmla="*/ 928586 h 3516644"/>
                <a:gd name="connsiteX124" fmla="*/ 766838 w 3318614"/>
                <a:gd name="connsiteY124" fmla="*/ 867626 h 3516644"/>
                <a:gd name="connsiteX125" fmla="*/ 618792 w 3318614"/>
                <a:gd name="connsiteY125" fmla="*/ 484448 h 3516644"/>
                <a:gd name="connsiteX126" fmla="*/ 507165 w 3318614"/>
                <a:gd name="connsiteY126" fmla="*/ 267390 h 3516644"/>
                <a:gd name="connsiteX127" fmla="*/ 538603 w 3318614"/>
                <a:gd name="connsiteY127" fmla="*/ 29221 h 3516644"/>
                <a:gd name="connsiteX128" fmla="*/ 609600 w 3318614"/>
                <a:gd name="connsiteY128" fmla="*/ 289830 h 3516644"/>
                <a:gd name="connsiteX129" fmla="*/ 878364 w 3318614"/>
                <a:gd name="connsiteY129" fmla="*/ 837332 h 3516644"/>
                <a:gd name="connsiteX130" fmla="*/ 839345 w 3318614"/>
                <a:gd name="connsiteY130" fmla="*/ 833 h 3516644"/>
                <a:gd name="connsiteX0" fmla="*/ 1225325 w 3318614"/>
                <a:gd name="connsiteY0" fmla="*/ 178923 h 3515811"/>
                <a:gd name="connsiteX1" fmla="*/ 1091879 w 3318614"/>
                <a:gd name="connsiteY1" fmla="*/ 955367 h 3515811"/>
                <a:gd name="connsiteX2" fmla="*/ 1779263 w 3318614"/>
                <a:gd name="connsiteY2" fmla="*/ 2023223 h 3515811"/>
                <a:gd name="connsiteX3" fmla="*/ 2064415 w 3318614"/>
                <a:gd name="connsiteY3" fmla="*/ 2303707 h 3515811"/>
                <a:gd name="connsiteX4" fmla="*/ 2290838 w 3318614"/>
                <a:gd name="connsiteY4" fmla="*/ 2225330 h 3515811"/>
                <a:gd name="connsiteX5" fmla="*/ 2473718 w 3318614"/>
                <a:gd name="connsiteY5" fmla="*/ 2068575 h 3515811"/>
                <a:gd name="connsiteX6" fmla="*/ 2508552 w 3318614"/>
                <a:gd name="connsiteY6" fmla="*/ 1746358 h 3515811"/>
                <a:gd name="connsiteX7" fmla="*/ 2543386 w 3318614"/>
                <a:gd name="connsiteY7" fmla="*/ 2007615 h 3515811"/>
                <a:gd name="connsiteX8" fmla="*/ 2508552 w 3318614"/>
                <a:gd name="connsiteY8" fmla="*/ 2112118 h 3515811"/>
                <a:gd name="connsiteX9" fmla="*/ 2752392 w 3318614"/>
                <a:gd name="connsiteY9" fmla="*/ 1937947 h 3515811"/>
                <a:gd name="connsiteX10" fmla="*/ 2839478 w 3318614"/>
                <a:gd name="connsiteY10" fmla="*/ 1868278 h 3515811"/>
                <a:gd name="connsiteX11" fmla="*/ 2717558 w 3318614"/>
                <a:gd name="connsiteY11" fmla="*/ 2042450 h 3515811"/>
                <a:gd name="connsiteX12" fmla="*/ 2665306 w 3318614"/>
                <a:gd name="connsiteY12" fmla="*/ 2085993 h 3515811"/>
                <a:gd name="connsiteX13" fmla="*/ 2848186 w 3318614"/>
                <a:gd name="connsiteY13" fmla="*/ 2016324 h 3515811"/>
                <a:gd name="connsiteX14" fmla="*/ 2874312 w 3318614"/>
                <a:gd name="connsiteY14" fmla="*/ 1998907 h 3515811"/>
                <a:gd name="connsiteX15" fmla="*/ 2769809 w 3318614"/>
                <a:gd name="connsiteY15" fmla="*/ 2085993 h 3515811"/>
                <a:gd name="connsiteX16" fmla="*/ 2595638 w 3318614"/>
                <a:gd name="connsiteY16" fmla="*/ 2112118 h 3515811"/>
                <a:gd name="connsiteX17" fmla="*/ 2404049 w 3318614"/>
                <a:gd name="connsiteY17" fmla="*/ 2242747 h 3515811"/>
                <a:gd name="connsiteX18" fmla="*/ 2421466 w 3318614"/>
                <a:gd name="connsiteY18" fmla="*/ 2416918 h 3515811"/>
                <a:gd name="connsiteX19" fmla="*/ 2552095 w 3318614"/>
                <a:gd name="connsiteY19" fmla="*/ 2460461 h 3515811"/>
                <a:gd name="connsiteX20" fmla="*/ 2726266 w 3318614"/>
                <a:gd name="connsiteY20" fmla="*/ 2390793 h 3515811"/>
                <a:gd name="connsiteX21" fmla="*/ 2856895 w 3318614"/>
                <a:gd name="connsiteY21" fmla="*/ 2382084 h 3515811"/>
                <a:gd name="connsiteX22" fmla="*/ 2891729 w 3318614"/>
                <a:gd name="connsiteY22" fmla="*/ 2268873 h 3515811"/>
                <a:gd name="connsiteX23" fmla="*/ 2883020 w 3318614"/>
                <a:gd name="connsiteY23" fmla="*/ 2103410 h 3515811"/>
                <a:gd name="connsiteX24" fmla="*/ 3048483 w 3318614"/>
                <a:gd name="connsiteY24" fmla="*/ 2025033 h 3515811"/>
                <a:gd name="connsiteX25" fmla="*/ 2926563 w 3318614"/>
                <a:gd name="connsiteY25" fmla="*/ 2112118 h 3515811"/>
                <a:gd name="connsiteX26" fmla="*/ 2917855 w 3318614"/>
                <a:gd name="connsiteY26" fmla="*/ 2199204 h 3515811"/>
                <a:gd name="connsiteX27" fmla="*/ 2935272 w 3318614"/>
                <a:gd name="connsiteY27" fmla="*/ 2347250 h 3515811"/>
                <a:gd name="connsiteX28" fmla="*/ 2943980 w 3318614"/>
                <a:gd name="connsiteY28" fmla="*/ 2390793 h 3515811"/>
                <a:gd name="connsiteX29" fmla="*/ 3046427 w 3318614"/>
                <a:gd name="connsiteY29" fmla="*/ 2324841 h 3515811"/>
                <a:gd name="connsiteX30" fmla="*/ 3074609 w 3318614"/>
                <a:gd name="connsiteY30" fmla="*/ 2164370 h 3515811"/>
                <a:gd name="connsiteX31" fmla="*/ 3092026 w 3318614"/>
                <a:gd name="connsiteY31" fmla="*/ 2373375 h 3515811"/>
                <a:gd name="connsiteX32" fmla="*/ 3013649 w 3318614"/>
                <a:gd name="connsiteY32" fmla="*/ 2451753 h 3515811"/>
                <a:gd name="connsiteX33" fmla="*/ 2752392 w 3318614"/>
                <a:gd name="connsiteY33" fmla="*/ 2416918 h 3515811"/>
                <a:gd name="connsiteX34" fmla="*/ 2560803 w 3318614"/>
                <a:gd name="connsiteY34" fmla="*/ 2573673 h 3515811"/>
                <a:gd name="connsiteX35" fmla="*/ 2595638 w 3318614"/>
                <a:gd name="connsiteY35" fmla="*/ 2695593 h 3515811"/>
                <a:gd name="connsiteX36" fmla="*/ 2743683 w 3318614"/>
                <a:gd name="connsiteY36" fmla="*/ 2782678 h 3515811"/>
                <a:gd name="connsiteX37" fmla="*/ 2856895 w 3318614"/>
                <a:gd name="connsiteY37" fmla="*/ 2756553 h 3515811"/>
                <a:gd name="connsiteX38" fmla="*/ 3022358 w 3318614"/>
                <a:gd name="connsiteY38" fmla="*/ 2617215 h 3515811"/>
                <a:gd name="connsiteX39" fmla="*/ 3118152 w 3318614"/>
                <a:gd name="connsiteY39" fmla="*/ 2538838 h 3515811"/>
                <a:gd name="connsiteX40" fmla="*/ 3205238 w 3318614"/>
                <a:gd name="connsiteY40" fmla="*/ 2599798 h 3515811"/>
                <a:gd name="connsiteX41" fmla="*/ 3109443 w 3318614"/>
                <a:gd name="connsiteY41" fmla="*/ 2591090 h 3515811"/>
                <a:gd name="connsiteX42" fmla="*/ 3004940 w 3318614"/>
                <a:gd name="connsiteY42" fmla="*/ 2730427 h 3515811"/>
                <a:gd name="connsiteX43" fmla="*/ 3187820 w 3318614"/>
                <a:gd name="connsiteY43" fmla="*/ 2730427 h 3515811"/>
                <a:gd name="connsiteX44" fmla="*/ 3318449 w 3318614"/>
                <a:gd name="connsiteY44" fmla="*/ 2782678 h 3515811"/>
                <a:gd name="connsiteX45" fmla="*/ 3161695 w 3318614"/>
                <a:gd name="connsiteY45" fmla="*/ 2765261 h 3515811"/>
                <a:gd name="connsiteX46" fmla="*/ 2909146 w 3318614"/>
                <a:gd name="connsiteY46" fmla="*/ 2826221 h 3515811"/>
                <a:gd name="connsiteX47" fmla="*/ 2952689 w 3318614"/>
                <a:gd name="connsiteY47" fmla="*/ 2826221 h 3515811"/>
                <a:gd name="connsiteX48" fmla="*/ 3085889 w 3318614"/>
                <a:gd name="connsiteY48" fmla="*/ 2971467 h 3515811"/>
                <a:gd name="connsiteX49" fmla="*/ 3013649 w 3318614"/>
                <a:gd name="connsiteY49" fmla="*/ 3131021 h 3515811"/>
                <a:gd name="connsiteX50" fmla="*/ 2999167 w 3318614"/>
                <a:gd name="connsiteY50" fmla="*/ 2993344 h 3515811"/>
                <a:gd name="connsiteX51" fmla="*/ 2813352 w 3318614"/>
                <a:gd name="connsiteY51" fmla="*/ 2817513 h 3515811"/>
                <a:gd name="connsiteX52" fmla="*/ 2726266 w 3318614"/>
                <a:gd name="connsiteY52" fmla="*/ 2808804 h 3515811"/>
                <a:gd name="connsiteX53" fmla="*/ 2848186 w 3318614"/>
                <a:gd name="connsiteY53" fmla="*/ 3009101 h 3515811"/>
                <a:gd name="connsiteX54" fmla="*/ 2943980 w 3318614"/>
                <a:gd name="connsiteY54" fmla="*/ 3096187 h 3515811"/>
                <a:gd name="connsiteX55" fmla="*/ 2978815 w 3318614"/>
                <a:gd name="connsiteY55" fmla="*/ 3052644 h 3515811"/>
                <a:gd name="connsiteX56" fmla="*/ 2961398 w 3318614"/>
                <a:gd name="connsiteY56" fmla="*/ 3157147 h 3515811"/>
                <a:gd name="connsiteX57" fmla="*/ 2769809 w 3318614"/>
                <a:gd name="connsiteY57" fmla="*/ 3070061 h 3515811"/>
                <a:gd name="connsiteX58" fmla="*/ 2656598 w 3318614"/>
                <a:gd name="connsiteY58" fmla="*/ 2843638 h 3515811"/>
                <a:gd name="connsiteX59" fmla="*/ 2491135 w 3318614"/>
                <a:gd name="connsiteY59" fmla="*/ 2800095 h 3515811"/>
                <a:gd name="connsiteX60" fmla="*/ 2386632 w 3318614"/>
                <a:gd name="connsiteY60" fmla="*/ 2887181 h 3515811"/>
                <a:gd name="connsiteX61" fmla="*/ 2412758 w 3318614"/>
                <a:gd name="connsiteY61" fmla="*/ 3070061 h 3515811"/>
                <a:gd name="connsiteX62" fmla="*/ 2525969 w 3318614"/>
                <a:gd name="connsiteY62" fmla="*/ 3218107 h 3515811"/>
                <a:gd name="connsiteX63" fmla="*/ 2900438 w 3318614"/>
                <a:gd name="connsiteY63" fmla="*/ 3427113 h 3515811"/>
                <a:gd name="connsiteX64" fmla="*/ 2543386 w 3318614"/>
                <a:gd name="connsiteY64" fmla="*/ 3287775 h 3515811"/>
                <a:gd name="connsiteX65" fmla="*/ 2499843 w 3318614"/>
                <a:gd name="connsiteY65" fmla="*/ 3374861 h 3515811"/>
                <a:gd name="connsiteX66" fmla="*/ 2534678 w 3318614"/>
                <a:gd name="connsiteY66" fmla="*/ 3479364 h 3515811"/>
                <a:gd name="connsiteX67" fmla="*/ 2639180 w 3318614"/>
                <a:gd name="connsiteY67" fmla="*/ 3514198 h 3515811"/>
                <a:gd name="connsiteX68" fmla="*/ 2482426 w 3318614"/>
                <a:gd name="connsiteY68" fmla="*/ 3488073 h 3515811"/>
                <a:gd name="connsiteX69" fmla="*/ 2473718 w 3318614"/>
                <a:gd name="connsiteY69" fmla="*/ 3305193 h 3515811"/>
                <a:gd name="connsiteX70" fmla="*/ 2386632 w 3318614"/>
                <a:gd name="connsiteY70" fmla="*/ 3131021 h 3515811"/>
                <a:gd name="connsiteX71" fmla="*/ 2316963 w 3318614"/>
                <a:gd name="connsiteY71" fmla="*/ 3296484 h 3515811"/>
                <a:gd name="connsiteX72" fmla="*/ 2238586 w 3318614"/>
                <a:gd name="connsiteY72" fmla="*/ 3418404 h 3515811"/>
                <a:gd name="connsiteX73" fmla="*/ 2290838 w 3318614"/>
                <a:gd name="connsiteY73" fmla="*/ 3496781 h 3515811"/>
                <a:gd name="connsiteX74" fmla="*/ 2195043 w 3318614"/>
                <a:gd name="connsiteY74" fmla="*/ 3409695 h 3515811"/>
                <a:gd name="connsiteX75" fmla="*/ 2325672 w 3318614"/>
                <a:gd name="connsiteY75" fmla="*/ 3183273 h 3515811"/>
                <a:gd name="connsiteX76" fmla="*/ 2290838 w 3318614"/>
                <a:gd name="connsiteY76" fmla="*/ 2930724 h 3515811"/>
                <a:gd name="connsiteX77" fmla="*/ 2142792 w 3318614"/>
                <a:gd name="connsiteY77" fmla="*/ 2913307 h 3515811"/>
                <a:gd name="connsiteX78" fmla="*/ 1942495 w 3318614"/>
                <a:gd name="connsiteY78" fmla="*/ 3078770 h 3515811"/>
                <a:gd name="connsiteX79" fmla="*/ 1994746 w 3318614"/>
                <a:gd name="connsiteY79" fmla="*/ 3279067 h 3515811"/>
                <a:gd name="connsiteX80" fmla="*/ 2090540 w 3318614"/>
                <a:gd name="connsiteY80" fmla="*/ 3392278 h 3515811"/>
                <a:gd name="connsiteX81" fmla="*/ 2064415 w 3318614"/>
                <a:gd name="connsiteY81" fmla="*/ 3505490 h 3515811"/>
                <a:gd name="connsiteX82" fmla="*/ 2046998 w 3318614"/>
                <a:gd name="connsiteY82" fmla="*/ 3357444 h 3515811"/>
                <a:gd name="connsiteX83" fmla="*/ 1933786 w 3318614"/>
                <a:gd name="connsiteY83" fmla="*/ 3191981 h 3515811"/>
                <a:gd name="connsiteX84" fmla="*/ 1881535 w 3318614"/>
                <a:gd name="connsiteY84" fmla="*/ 3174564 h 3515811"/>
                <a:gd name="connsiteX85" fmla="*/ 1716072 w 3318614"/>
                <a:gd name="connsiteY85" fmla="*/ 3409695 h 3515811"/>
                <a:gd name="connsiteX86" fmla="*/ 1672529 w 3318614"/>
                <a:gd name="connsiteY86" fmla="*/ 3505490 h 3515811"/>
                <a:gd name="connsiteX87" fmla="*/ 1724780 w 3318614"/>
                <a:gd name="connsiteY87" fmla="*/ 3270358 h 3515811"/>
                <a:gd name="connsiteX88" fmla="*/ 1750906 w 3318614"/>
                <a:gd name="connsiteY88" fmla="*/ 3191981 h 3515811"/>
                <a:gd name="connsiteX89" fmla="*/ 1533192 w 3318614"/>
                <a:gd name="connsiteY89" fmla="*/ 3261650 h 3515811"/>
                <a:gd name="connsiteX90" fmla="*/ 1428689 w 3318614"/>
                <a:gd name="connsiteY90" fmla="*/ 3279067 h 3515811"/>
                <a:gd name="connsiteX91" fmla="*/ 1602860 w 3318614"/>
                <a:gd name="connsiteY91" fmla="*/ 3200690 h 3515811"/>
                <a:gd name="connsiteX92" fmla="*/ 1724780 w 3318614"/>
                <a:gd name="connsiteY92" fmla="*/ 3174564 h 3515811"/>
                <a:gd name="connsiteX93" fmla="*/ 1994746 w 3318614"/>
                <a:gd name="connsiteY93" fmla="*/ 2948141 h 3515811"/>
                <a:gd name="connsiteX94" fmla="*/ 2055706 w 3318614"/>
                <a:gd name="connsiteY94" fmla="*/ 2817513 h 3515811"/>
                <a:gd name="connsiteX95" fmla="*/ 1916369 w 3318614"/>
                <a:gd name="connsiteY95" fmla="*/ 2739135 h 3515811"/>
                <a:gd name="connsiteX96" fmla="*/ 1698655 w 3318614"/>
                <a:gd name="connsiteY96" fmla="*/ 2834930 h 3515811"/>
                <a:gd name="connsiteX97" fmla="*/ 1611569 w 3318614"/>
                <a:gd name="connsiteY97" fmla="*/ 3009101 h 3515811"/>
                <a:gd name="connsiteX98" fmla="*/ 1689946 w 3318614"/>
                <a:gd name="connsiteY98" fmla="*/ 3070061 h 3515811"/>
                <a:gd name="connsiteX99" fmla="*/ 1568026 w 3318614"/>
                <a:gd name="connsiteY99" fmla="*/ 3070061 h 3515811"/>
                <a:gd name="connsiteX100" fmla="*/ 1655112 w 3318614"/>
                <a:gd name="connsiteY100" fmla="*/ 2826221 h 3515811"/>
                <a:gd name="connsiteX101" fmla="*/ 1437398 w 3318614"/>
                <a:gd name="connsiteY101" fmla="*/ 2808804 h 3515811"/>
                <a:gd name="connsiteX102" fmla="*/ 1306769 w 3318614"/>
                <a:gd name="connsiteY102" fmla="*/ 2747844 h 3515811"/>
                <a:gd name="connsiteX103" fmla="*/ 1385146 w 3318614"/>
                <a:gd name="connsiteY103" fmla="*/ 2704301 h 3515811"/>
                <a:gd name="connsiteX104" fmla="*/ 1437398 w 3318614"/>
                <a:gd name="connsiteY104" fmla="*/ 2773970 h 3515811"/>
                <a:gd name="connsiteX105" fmla="*/ 1611569 w 3318614"/>
                <a:gd name="connsiteY105" fmla="*/ 2782678 h 3515811"/>
                <a:gd name="connsiteX106" fmla="*/ 1794449 w 3318614"/>
                <a:gd name="connsiteY106" fmla="*/ 2730427 h 3515811"/>
                <a:gd name="connsiteX107" fmla="*/ 1968620 w 3318614"/>
                <a:gd name="connsiteY107" fmla="*/ 2599798 h 3515811"/>
                <a:gd name="connsiteX108" fmla="*/ 1898952 w 3318614"/>
                <a:gd name="connsiteY108" fmla="*/ 2286290 h 3515811"/>
                <a:gd name="connsiteX109" fmla="*/ 1446106 w 3318614"/>
                <a:gd name="connsiteY109" fmla="*/ 1676690 h 3515811"/>
                <a:gd name="connsiteX110" fmla="*/ 1074097 w 3318614"/>
                <a:gd name="connsiteY110" fmla="*/ 1192570 h 3515811"/>
                <a:gd name="connsiteX111" fmla="*/ 916192 w 3318614"/>
                <a:gd name="connsiteY111" fmla="*/ 1005486 h 3515811"/>
                <a:gd name="connsiteX112" fmla="*/ 644918 w 3318614"/>
                <a:gd name="connsiteY112" fmla="*/ 1040964 h 3515811"/>
                <a:gd name="connsiteX113" fmla="*/ 296575 w 3318614"/>
                <a:gd name="connsiteY113" fmla="*/ 1119341 h 3515811"/>
                <a:gd name="connsiteX114" fmla="*/ 483 w 3318614"/>
                <a:gd name="connsiteY114" fmla="*/ 1101924 h 3515811"/>
                <a:gd name="connsiteX115" fmla="*/ 235615 w 3318614"/>
                <a:gd name="connsiteY115" fmla="*/ 1093215 h 3515811"/>
                <a:gd name="connsiteX116" fmla="*/ 557832 w 3318614"/>
                <a:gd name="connsiteY116" fmla="*/ 1023547 h 3515811"/>
                <a:gd name="connsiteX117" fmla="*/ 688460 w 3318614"/>
                <a:gd name="connsiteY117" fmla="*/ 997421 h 3515811"/>
                <a:gd name="connsiteX118" fmla="*/ 392369 w 3318614"/>
                <a:gd name="connsiteY118" fmla="*/ 884210 h 3515811"/>
                <a:gd name="connsiteX119" fmla="*/ 244323 w 3318614"/>
                <a:gd name="connsiteY119" fmla="*/ 744873 h 3515811"/>
                <a:gd name="connsiteX120" fmla="*/ 165946 w 3318614"/>
                <a:gd name="connsiteY120" fmla="*/ 492324 h 3515811"/>
                <a:gd name="connsiteX121" fmla="*/ 279158 w 3318614"/>
                <a:gd name="connsiteY121" fmla="*/ 675204 h 3515811"/>
                <a:gd name="connsiteX122" fmla="*/ 374952 w 3318614"/>
                <a:gd name="connsiteY122" fmla="*/ 849375 h 3515811"/>
                <a:gd name="connsiteX123" fmla="*/ 679752 w 3318614"/>
                <a:gd name="connsiteY123" fmla="*/ 927753 h 3515811"/>
                <a:gd name="connsiteX124" fmla="*/ 766838 w 3318614"/>
                <a:gd name="connsiteY124" fmla="*/ 866793 h 3515811"/>
                <a:gd name="connsiteX125" fmla="*/ 618792 w 3318614"/>
                <a:gd name="connsiteY125" fmla="*/ 483615 h 3515811"/>
                <a:gd name="connsiteX126" fmla="*/ 507165 w 3318614"/>
                <a:gd name="connsiteY126" fmla="*/ 266557 h 3515811"/>
                <a:gd name="connsiteX127" fmla="*/ 538603 w 3318614"/>
                <a:gd name="connsiteY127" fmla="*/ 28388 h 3515811"/>
                <a:gd name="connsiteX128" fmla="*/ 609600 w 3318614"/>
                <a:gd name="connsiteY128" fmla="*/ 288997 h 3515811"/>
                <a:gd name="connsiteX129" fmla="*/ 878364 w 3318614"/>
                <a:gd name="connsiteY129" fmla="*/ 836499 h 3515811"/>
                <a:gd name="connsiteX130" fmla="*/ 863785 w 3318614"/>
                <a:gd name="connsiteY130" fmla="*/ 298030 h 3515811"/>
                <a:gd name="connsiteX131" fmla="*/ 839345 w 3318614"/>
                <a:gd name="connsiteY131" fmla="*/ 0 h 3515811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863785 w 3318614"/>
                <a:gd name="connsiteY130" fmla="*/ 270713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786330 w 3318614"/>
                <a:gd name="connsiteY130" fmla="*/ 208587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13152 w 3318614"/>
                <a:gd name="connsiteY2" fmla="*/ 834549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159551 w 3318614"/>
                <a:gd name="connsiteY2" fmla="*/ 411013 h 3488494"/>
                <a:gd name="connsiteX3" fmla="*/ 1013152 w 3318614"/>
                <a:gd name="connsiteY3" fmla="*/ 834549 h 3488494"/>
                <a:gd name="connsiteX4" fmla="*/ 1779263 w 3318614"/>
                <a:gd name="connsiteY4" fmla="*/ 1995906 h 3488494"/>
                <a:gd name="connsiteX5" fmla="*/ 2064415 w 3318614"/>
                <a:gd name="connsiteY5" fmla="*/ 2276390 h 3488494"/>
                <a:gd name="connsiteX6" fmla="*/ 2290838 w 3318614"/>
                <a:gd name="connsiteY6" fmla="*/ 2198013 h 3488494"/>
                <a:gd name="connsiteX7" fmla="*/ 2473718 w 3318614"/>
                <a:gd name="connsiteY7" fmla="*/ 2041258 h 3488494"/>
                <a:gd name="connsiteX8" fmla="*/ 2508552 w 3318614"/>
                <a:gd name="connsiteY8" fmla="*/ 1719041 h 3488494"/>
                <a:gd name="connsiteX9" fmla="*/ 2543386 w 3318614"/>
                <a:gd name="connsiteY9" fmla="*/ 1980298 h 3488494"/>
                <a:gd name="connsiteX10" fmla="*/ 2508552 w 3318614"/>
                <a:gd name="connsiteY10" fmla="*/ 2084801 h 3488494"/>
                <a:gd name="connsiteX11" fmla="*/ 2752392 w 3318614"/>
                <a:gd name="connsiteY11" fmla="*/ 1910630 h 3488494"/>
                <a:gd name="connsiteX12" fmla="*/ 2839478 w 3318614"/>
                <a:gd name="connsiteY12" fmla="*/ 1840961 h 3488494"/>
                <a:gd name="connsiteX13" fmla="*/ 2717558 w 3318614"/>
                <a:gd name="connsiteY13" fmla="*/ 2015133 h 3488494"/>
                <a:gd name="connsiteX14" fmla="*/ 2665306 w 3318614"/>
                <a:gd name="connsiteY14" fmla="*/ 2058676 h 3488494"/>
                <a:gd name="connsiteX15" fmla="*/ 2848186 w 3318614"/>
                <a:gd name="connsiteY15" fmla="*/ 1989007 h 3488494"/>
                <a:gd name="connsiteX16" fmla="*/ 2874312 w 3318614"/>
                <a:gd name="connsiteY16" fmla="*/ 1971590 h 3488494"/>
                <a:gd name="connsiteX17" fmla="*/ 2769809 w 3318614"/>
                <a:gd name="connsiteY17" fmla="*/ 2058676 h 3488494"/>
                <a:gd name="connsiteX18" fmla="*/ 2595638 w 3318614"/>
                <a:gd name="connsiteY18" fmla="*/ 2084801 h 3488494"/>
                <a:gd name="connsiteX19" fmla="*/ 2404049 w 3318614"/>
                <a:gd name="connsiteY19" fmla="*/ 2215430 h 3488494"/>
                <a:gd name="connsiteX20" fmla="*/ 2421466 w 3318614"/>
                <a:gd name="connsiteY20" fmla="*/ 2389601 h 3488494"/>
                <a:gd name="connsiteX21" fmla="*/ 2552095 w 3318614"/>
                <a:gd name="connsiteY21" fmla="*/ 2433144 h 3488494"/>
                <a:gd name="connsiteX22" fmla="*/ 2726266 w 3318614"/>
                <a:gd name="connsiteY22" fmla="*/ 2363476 h 3488494"/>
                <a:gd name="connsiteX23" fmla="*/ 2856895 w 3318614"/>
                <a:gd name="connsiteY23" fmla="*/ 2354767 h 3488494"/>
                <a:gd name="connsiteX24" fmla="*/ 2891729 w 3318614"/>
                <a:gd name="connsiteY24" fmla="*/ 2241556 h 3488494"/>
                <a:gd name="connsiteX25" fmla="*/ 2883020 w 3318614"/>
                <a:gd name="connsiteY25" fmla="*/ 2076093 h 3488494"/>
                <a:gd name="connsiteX26" fmla="*/ 3048483 w 3318614"/>
                <a:gd name="connsiteY26" fmla="*/ 1997716 h 3488494"/>
                <a:gd name="connsiteX27" fmla="*/ 2926563 w 3318614"/>
                <a:gd name="connsiteY27" fmla="*/ 2084801 h 3488494"/>
                <a:gd name="connsiteX28" fmla="*/ 2917855 w 3318614"/>
                <a:gd name="connsiteY28" fmla="*/ 2171887 h 3488494"/>
                <a:gd name="connsiteX29" fmla="*/ 2935272 w 3318614"/>
                <a:gd name="connsiteY29" fmla="*/ 2319933 h 3488494"/>
                <a:gd name="connsiteX30" fmla="*/ 2943980 w 3318614"/>
                <a:gd name="connsiteY30" fmla="*/ 2363476 h 3488494"/>
                <a:gd name="connsiteX31" fmla="*/ 3046427 w 3318614"/>
                <a:gd name="connsiteY31" fmla="*/ 2297524 h 3488494"/>
                <a:gd name="connsiteX32" fmla="*/ 3074609 w 3318614"/>
                <a:gd name="connsiteY32" fmla="*/ 2137053 h 3488494"/>
                <a:gd name="connsiteX33" fmla="*/ 3092026 w 3318614"/>
                <a:gd name="connsiteY33" fmla="*/ 2346058 h 3488494"/>
                <a:gd name="connsiteX34" fmla="*/ 3013649 w 3318614"/>
                <a:gd name="connsiteY34" fmla="*/ 2424436 h 3488494"/>
                <a:gd name="connsiteX35" fmla="*/ 2752392 w 3318614"/>
                <a:gd name="connsiteY35" fmla="*/ 2389601 h 3488494"/>
                <a:gd name="connsiteX36" fmla="*/ 2560803 w 3318614"/>
                <a:gd name="connsiteY36" fmla="*/ 2546356 h 3488494"/>
                <a:gd name="connsiteX37" fmla="*/ 2595638 w 3318614"/>
                <a:gd name="connsiteY37" fmla="*/ 2668276 h 3488494"/>
                <a:gd name="connsiteX38" fmla="*/ 2743683 w 3318614"/>
                <a:gd name="connsiteY38" fmla="*/ 2755361 h 3488494"/>
                <a:gd name="connsiteX39" fmla="*/ 2856895 w 3318614"/>
                <a:gd name="connsiteY39" fmla="*/ 2729236 h 3488494"/>
                <a:gd name="connsiteX40" fmla="*/ 3022358 w 3318614"/>
                <a:gd name="connsiteY40" fmla="*/ 2589898 h 3488494"/>
                <a:gd name="connsiteX41" fmla="*/ 3118152 w 3318614"/>
                <a:gd name="connsiteY41" fmla="*/ 2511521 h 3488494"/>
                <a:gd name="connsiteX42" fmla="*/ 3205238 w 3318614"/>
                <a:gd name="connsiteY42" fmla="*/ 2572481 h 3488494"/>
                <a:gd name="connsiteX43" fmla="*/ 3109443 w 3318614"/>
                <a:gd name="connsiteY43" fmla="*/ 2563773 h 3488494"/>
                <a:gd name="connsiteX44" fmla="*/ 3004940 w 3318614"/>
                <a:gd name="connsiteY44" fmla="*/ 2703110 h 3488494"/>
                <a:gd name="connsiteX45" fmla="*/ 3187820 w 3318614"/>
                <a:gd name="connsiteY45" fmla="*/ 2703110 h 3488494"/>
                <a:gd name="connsiteX46" fmla="*/ 3318449 w 3318614"/>
                <a:gd name="connsiteY46" fmla="*/ 2755361 h 3488494"/>
                <a:gd name="connsiteX47" fmla="*/ 3161695 w 3318614"/>
                <a:gd name="connsiteY47" fmla="*/ 2737944 h 3488494"/>
                <a:gd name="connsiteX48" fmla="*/ 2909146 w 3318614"/>
                <a:gd name="connsiteY48" fmla="*/ 2798904 h 3488494"/>
                <a:gd name="connsiteX49" fmla="*/ 2952689 w 3318614"/>
                <a:gd name="connsiteY49" fmla="*/ 2798904 h 3488494"/>
                <a:gd name="connsiteX50" fmla="*/ 3085889 w 3318614"/>
                <a:gd name="connsiteY50" fmla="*/ 2944150 h 3488494"/>
                <a:gd name="connsiteX51" fmla="*/ 3013649 w 3318614"/>
                <a:gd name="connsiteY51" fmla="*/ 3103704 h 3488494"/>
                <a:gd name="connsiteX52" fmla="*/ 2999167 w 3318614"/>
                <a:gd name="connsiteY52" fmla="*/ 2966027 h 3488494"/>
                <a:gd name="connsiteX53" fmla="*/ 2813352 w 3318614"/>
                <a:gd name="connsiteY53" fmla="*/ 2790196 h 3488494"/>
                <a:gd name="connsiteX54" fmla="*/ 2726266 w 3318614"/>
                <a:gd name="connsiteY54" fmla="*/ 2781487 h 3488494"/>
                <a:gd name="connsiteX55" fmla="*/ 2848186 w 3318614"/>
                <a:gd name="connsiteY55" fmla="*/ 2981784 h 3488494"/>
                <a:gd name="connsiteX56" fmla="*/ 2943980 w 3318614"/>
                <a:gd name="connsiteY56" fmla="*/ 3068870 h 3488494"/>
                <a:gd name="connsiteX57" fmla="*/ 2978815 w 3318614"/>
                <a:gd name="connsiteY57" fmla="*/ 3025327 h 3488494"/>
                <a:gd name="connsiteX58" fmla="*/ 2961398 w 3318614"/>
                <a:gd name="connsiteY58" fmla="*/ 3129830 h 3488494"/>
                <a:gd name="connsiteX59" fmla="*/ 2769809 w 3318614"/>
                <a:gd name="connsiteY59" fmla="*/ 3042744 h 3488494"/>
                <a:gd name="connsiteX60" fmla="*/ 2656598 w 3318614"/>
                <a:gd name="connsiteY60" fmla="*/ 2816321 h 3488494"/>
                <a:gd name="connsiteX61" fmla="*/ 2491135 w 3318614"/>
                <a:gd name="connsiteY61" fmla="*/ 2772778 h 3488494"/>
                <a:gd name="connsiteX62" fmla="*/ 2386632 w 3318614"/>
                <a:gd name="connsiteY62" fmla="*/ 2859864 h 3488494"/>
                <a:gd name="connsiteX63" fmla="*/ 2412758 w 3318614"/>
                <a:gd name="connsiteY63" fmla="*/ 3042744 h 3488494"/>
                <a:gd name="connsiteX64" fmla="*/ 2525969 w 3318614"/>
                <a:gd name="connsiteY64" fmla="*/ 3190790 h 3488494"/>
                <a:gd name="connsiteX65" fmla="*/ 2900438 w 3318614"/>
                <a:gd name="connsiteY65" fmla="*/ 3399796 h 3488494"/>
                <a:gd name="connsiteX66" fmla="*/ 2543386 w 3318614"/>
                <a:gd name="connsiteY66" fmla="*/ 3260458 h 3488494"/>
                <a:gd name="connsiteX67" fmla="*/ 2499843 w 3318614"/>
                <a:gd name="connsiteY67" fmla="*/ 3347544 h 3488494"/>
                <a:gd name="connsiteX68" fmla="*/ 2534678 w 3318614"/>
                <a:gd name="connsiteY68" fmla="*/ 3452047 h 3488494"/>
                <a:gd name="connsiteX69" fmla="*/ 2639180 w 3318614"/>
                <a:gd name="connsiteY69" fmla="*/ 3486881 h 3488494"/>
                <a:gd name="connsiteX70" fmla="*/ 2482426 w 3318614"/>
                <a:gd name="connsiteY70" fmla="*/ 3460756 h 3488494"/>
                <a:gd name="connsiteX71" fmla="*/ 2473718 w 3318614"/>
                <a:gd name="connsiteY71" fmla="*/ 3277876 h 3488494"/>
                <a:gd name="connsiteX72" fmla="*/ 2386632 w 3318614"/>
                <a:gd name="connsiteY72" fmla="*/ 3103704 h 3488494"/>
                <a:gd name="connsiteX73" fmla="*/ 2316963 w 3318614"/>
                <a:gd name="connsiteY73" fmla="*/ 3269167 h 3488494"/>
                <a:gd name="connsiteX74" fmla="*/ 2238586 w 3318614"/>
                <a:gd name="connsiteY74" fmla="*/ 3391087 h 3488494"/>
                <a:gd name="connsiteX75" fmla="*/ 2290838 w 3318614"/>
                <a:gd name="connsiteY75" fmla="*/ 3469464 h 3488494"/>
                <a:gd name="connsiteX76" fmla="*/ 2195043 w 3318614"/>
                <a:gd name="connsiteY76" fmla="*/ 3382378 h 3488494"/>
                <a:gd name="connsiteX77" fmla="*/ 2325672 w 3318614"/>
                <a:gd name="connsiteY77" fmla="*/ 3155956 h 3488494"/>
                <a:gd name="connsiteX78" fmla="*/ 2290838 w 3318614"/>
                <a:gd name="connsiteY78" fmla="*/ 2903407 h 3488494"/>
                <a:gd name="connsiteX79" fmla="*/ 2142792 w 3318614"/>
                <a:gd name="connsiteY79" fmla="*/ 2885990 h 3488494"/>
                <a:gd name="connsiteX80" fmla="*/ 1942495 w 3318614"/>
                <a:gd name="connsiteY80" fmla="*/ 3051453 h 3488494"/>
                <a:gd name="connsiteX81" fmla="*/ 1994746 w 3318614"/>
                <a:gd name="connsiteY81" fmla="*/ 3251750 h 3488494"/>
                <a:gd name="connsiteX82" fmla="*/ 2090540 w 3318614"/>
                <a:gd name="connsiteY82" fmla="*/ 3364961 h 3488494"/>
                <a:gd name="connsiteX83" fmla="*/ 2064415 w 3318614"/>
                <a:gd name="connsiteY83" fmla="*/ 3478173 h 3488494"/>
                <a:gd name="connsiteX84" fmla="*/ 2046998 w 3318614"/>
                <a:gd name="connsiteY84" fmla="*/ 3330127 h 3488494"/>
                <a:gd name="connsiteX85" fmla="*/ 1933786 w 3318614"/>
                <a:gd name="connsiteY85" fmla="*/ 3164664 h 3488494"/>
                <a:gd name="connsiteX86" fmla="*/ 1881535 w 3318614"/>
                <a:gd name="connsiteY86" fmla="*/ 3147247 h 3488494"/>
                <a:gd name="connsiteX87" fmla="*/ 1716072 w 3318614"/>
                <a:gd name="connsiteY87" fmla="*/ 3382378 h 3488494"/>
                <a:gd name="connsiteX88" fmla="*/ 1672529 w 3318614"/>
                <a:gd name="connsiteY88" fmla="*/ 3478173 h 3488494"/>
                <a:gd name="connsiteX89" fmla="*/ 1724780 w 3318614"/>
                <a:gd name="connsiteY89" fmla="*/ 3243041 h 3488494"/>
                <a:gd name="connsiteX90" fmla="*/ 1750906 w 3318614"/>
                <a:gd name="connsiteY90" fmla="*/ 3164664 h 3488494"/>
                <a:gd name="connsiteX91" fmla="*/ 1533192 w 3318614"/>
                <a:gd name="connsiteY91" fmla="*/ 3234333 h 3488494"/>
                <a:gd name="connsiteX92" fmla="*/ 1428689 w 3318614"/>
                <a:gd name="connsiteY92" fmla="*/ 3251750 h 3488494"/>
                <a:gd name="connsiteX93" fmla="*/ 1602860 w 3318614"/>
                <a:gd name="connsiteY93" fmla="*/ 3173373 h 3488494"/>
                <a:gd name="connsiteX94" fmla="*/ 1724780 w 3318614"/>
                <a:gd name="connsiteY94" fmla="*/ 3147247 h 3488494"/>
                <a:gd name="connsiteX95" fmla="*/ 1994746 w 3318614"/>
                <a:gd name="connsiteY95" fmla="*/ 2920824 h 3488494"/>
                <a:gd name="connsiteX96" fmla="*/ 2055706 w 3318614"/>
                <a:gd name="connsiteY96" fmla="*/ 2790196 h 3488494"/>
                <a:gd name="connsiteX97" fmla="*/ 1916369 w 3318614"/>
                <a:gd name="connsiteY97" fmla="*/ 2711818 h 3488494"/>
                <a:gd name="connsiteX98" fmla="*/ 1698655 w 3318614"/>
                <a:gd name="connsiteY98" fmla="*/ 2807613 h 3488494"/>
                <a:gd name="connsiteX99" fmla="*/ 1611569 w 3318614"/>
                <a:gd name="connsiteY99" fmla="*/ 2981784 h 3488494"/>
                <a:gd name="connsiteX100" fmla="*/ 1689946 w 3318614"/>
                <a:gd name="connsiteY100" fmla="*/ 3042744 h 3488494"/>
                <a:gd name="connsiteX101" fmla="*/ 1568026 w 3318614"/>
                <a:gd name="connsiteY101" fmla="*/ 3042744 h 3488494"/>
                <a:gd name="connsiteX102" fmla="*/ 1655112 w 3318614"/>
                <a:gd name="connsiteY102" fmla="*/ 2798904 h 3488494"/>
                <a:gd name="connsiteX103" fmla="*/ 1437398 w 3318614"/>
                <a:gd name="connsiteY103" fmla="*/ 2781487 h 3488494"/>
                <a:gd name="connsiteX104" fmla="*/ 1306769 w 3318614"/>
                <a:gd name="connsiteY104" fmla="*/ 2720527 h 3488494"/>
                <a:gd name="connsiteX105" fmla="*/ 1385146 w 3318614"/>
                <a:gd name="connsiteY105" fmla="*/ 2676984 h 3488494"/>
                <a:gd name="connsiteX106" fmla="*/ 1437398 w 3318614"/>
                <a:gd name="connsiteY106" fmla="*/ 2746653 h 3488494"/>
                <a:gd name="connsiteX107" fmla="*/ 1611569 w 3318614"/>
                <a:gd name="connsiteY107" fmla="*/ 2755361 h 3488494"/>
                <a:gd name="connsiteX108" fmla="*/ 1794449 w 3318614"/>
                <a:gd name="connsiteY108" fmla="*/ 2703110 h 3488494"/>
                <a:gd name="connsiteX109" fmla="*/ 1968620 w 3318614"/>
                <a:gd name="connsiteY109" fmla="*/ 2572481 h 3488494"/>
                <a:gd name="connsiteX110" fmla="*/ 1898952 w 3318614"/>
                <a:gd name="connsiteY110" fmla="*/ 2258973 h 3488494"/>
                <a:gd name="connsiteX111" fmla="*/ 1446106 w 3318614"/>
                <a:gd name="connsiteY111" fmla="*/ 1649373 h 3488494"/>
                <a:gd name="connsiteX112" fmla="*/ 1074097 w 3318614"/>
                <a:gd name="connsiteY112" fmla="*/ 1165253 h 3488494"/>
                <a:gd name="connsiteX113" fmla="*/ 916192 w 3318614"/>
                <a:gd name="connsiteY113" fmla="*/ 978169 h 3488494"/>
                <a:gd name="connsiteX114" fmla="*/ 644918 w 3318614"/>
                <a:gd name="connsiteY114" fmla="*/ 1013647 h 3488494"/>
                <a:gd name="connsiteX115" fmla="*/ 296575 w 3318614"/>
                <a:gd name="connsiteY115" fmla="*/ 1092024 h 3488494"/>
                <a:gd name="connsiteX116" fmla="*/ 483 w 3318614"/>
                <a:gd name="connsiteY116" fmla="*/ 1074607 h 3488494"/>
                <a:gd name="connsiteX117" fmla="*/ 235615 w 3318614"/>
                <a:gd name="connsiteY117" fmla="*/ 1065898 h 3488494"/>
                <a:gd name="connsiteX118" fmla="*/ 557832 w 3318614"/>
                <a:gd name="connsiteY118" fmla="*/ 996230 h 3488494"/>
                <a:gd name="connsiteX119" fmla="*/ 688460 w 3318614"/>
                <a:gd name="connsiteY119" fmla="*/ 970104 h 3488494"/>
                <a:gd name="connsiteX120" fmla="*/ 392369 w 3318614"/>
                <a:gd name="connsiteY120" fmla="*/ 856893 h 3488494"/>
                <a:gd name="connsiteX121" fmla="*/ 244323 w 3318614"/>
                <a:gd name="connsiteY121" fmla="*/ 717556 h 3488494"/>
                <a:gd name="connsiteX122" fmla="*/ 165946 w 3318614"/>
                <a:gd name="connsiteY122" fmla="*/ 465007 h 3488494"/>
                <a:gd name="connsiteX123" fmla="*/ 279158 w 3318614"/>
                <a:gd name="connsiteY123" fmla="*/ 647887 h 3488494"/>
                <a:gd name="connsiteX124" fmla="*/ 374952 w 3318614"/>
                <a:gd name="connsiteY124" fmla="*/ 822058 h 3488494"/>
                <a:gd name="connsiteX125" fmla="*/ 679752 w 3318614"/>
                <a:gd name="connsiteY125" fmla="*/ 900436 h 3488494"/>
                <a:gd name="connsiteX126" fmla="*/ 766838 w 3318614"/>
                <a:gd name="connsiteY126" fmla="*/ 839476 h 3488494"/>
                <a:gd name="connsiteX127" fmla="*/ 618792 w 3318614"/>
                <a:gd name="connsiteY127" fmla="*/ 456298 h 3488494"/>
                <a:gd name="connsiteX128" fmla="*/ 507165 w 3318614"/>
                <a:gd name="connsiteY128" fmla="*/ 239240 h 3488494"/>
                <a:gd name="connsiteX129" fmla="*/ 538603 w 3318614"/>
                <a:gd name="connsiteY129" fmla="*/ 1071 h 3488494"/>
                <a:gd name="connsiteX130" fmla="*/ 609600 w 3318614"/>
                <a:gd name="connsiteY130" fmla="*/ 261680 h 3488494"/>
                <a:gd name="connsiteX131" fmla="*/ 878364 w 3318614"/>
                <a:gd name="connsiteY131" fmla="*/ 809182 h 3488494"/>
                <a:gd name="connsiteX132" fmla="*/ 786330 w 3318614"/>
                <a:gd name="connsiteY132" fmla="*/ 208587 h 3488494"/>
                <a:gd name="connsiteX133" fmla="*/ 932813 w 3318614"/>
                <a:gd name="connsiteY133" fmla="*/ 12405 h 3488494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59551 w 3318614"/>
                <a:gd name="connsiteY2" fmla="*/ 47529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942214 w 3318614"/>
                <a:gd name="connsiteY0" fmla="*/ 614286 h 3540840"/>
                <a:gd name="connsiteX1" fmla="*/ 1317819 w 3318614"/>
                <a:gd name="connsiteY1" fmla="*/ 14575 h 3540840"/>
                <a:gd name="connsiteX2" fmla="*/ 1198621 w 3318614"/>
                <a:gd name="connsiteY2" fmla="*/ 413429 h 3540840"/>
                <a:gd name="connsiteX3" fmla="*/ 1013152 w 3318614"/>
                <a:gd name="connsiteY3" fmla="*/ 886895 h 3540840"/>
                <a:gd name="connsiteX4" fmla="*/ 1779263 w 3318614"/>
                <a:gd name="connsiteY4" fmla="*/ 2048252 h 3540840"/>
                <a:gd name="connsiteX5" fmla="*/ 2064415 w 3318614"/>
                <a:gd name="connsiteY5" fmla="*/ 2328736 h 3540840"/>
                <a:gd name="connsiteX6" fmla="*/ 2290838 w 3318614"/>
                <a:gd name="connsiteY6" fmla="*/ 2250359 h 3540840"/>
                <a:gd name="connsiteX7" fmla="*/ 2473718 w 3318614"/>
                <a:gd name="connsiteY7" fmla="*/ 2093604 h 3540840"/>
                <a:gd name="connsiteX8" fmla="*/ 2508552 w 3318614"/>
                <a:gd name="connsiteY8" fmla="*/ 1771387 h 3540840"/>
                <a:gd name="connsiteX9" fmla="*/ 2543386 w 3318614"/>
                <a:gd name="connsiteY9" fmla="*/ 2032644 h 3540840"/>
                <a:gd name="connsiteX10" fmla="*/ 2508552 w 3318614"/>
                <a:gd name="connsiteY10" fmla="*/ 2137147 h 3540840"/>
                <a:gd name="connsiteX11" fmla="*/ 2752392 w 3318614"/>
                <a:gd name="connsiteY11" fmla="*/ 1962976 h 3540840"/>
                <a:gd name="connsiteX12" fmla="*/ 2839478 w 3318614"/>
                <a:gd name="connsiteY12" fmla="*/ 1893307 h 3540840"/>
                <a:gd name="connsiteX13" fmla="*/ 2717558 w 3318614"/>
                <a:gd name="connsiteY13" fmla="*/ 2067479 h 3540840"/>
                <a:gd name="connsiteX14" fmla="*/ 2665306 w 3318614"/>
                <a:gd name="connsiteY14" fmla="*/ 2111022 h 3540840"/>
                <a:gd name="connsiteX15" fmla="*/ 2848186 w 3318614"/>
                <a:gd name="connsiteY15" fmla="*/ 2041353 h 3540840"/>
                <a:gd name="connsiteX16" fmla="*/ 2874312 w 3318614"/>
                <a:gd name="connsiteY16" fmla="*/ 2023936 h 3540840"/>
                <a:gd name="connsiteX17" fmla="*/ 2769809 w 3318614"/>
                <a:gd name="connsiteY17" fmla="*/ 2111022 h 3540840"/>
                <a:gd name="connsiteX18" fmla="*/ 2595638 w 3318614"/>
                <a:gd name="connsiteY18" fmla="*/ 2137147 h 3540840"/>
                <a:gd name="connsiteX19" fmla="*/ 2404049 w 3318614"/>
                <a:gd name="connsiteY19" fmla="*/ 2267776 h 3540840"/>
                <a:gd name="connsiteX20" fmla="*/ 2421466 w 3318614"/>
                <a:gd name="connsiteY20" fmla="*/ 2441947 h 3540840"/>
                <a:gd name="connsiteX21" fmla="*/ 2552095 w 3318614"/>
                <a:gd name="connsiteY21" fmla="*/ 2485490 h 3540840"/>
                <a:gd name="connsiteX22" fmla="*/ 2726266 w 3318614"/>
                <a:gd name="connsiteY22" fmla="*/ 2415822 h 3540840"/>
                <a:gd name="connsiteX23" fmla="*/ 2856895 w 3318614"/>
                <a:gd name="connsiteY23" fmla="*/ 2407113 h 3540840"/>
                <a:gd name="connsiteX24" fmla="*/ 2891729 w 3318614"/>
                <a:gd name="connsiteY24" fmla="*/ 2293902 h 3540840"/>
                <a:gd name="connsiteX25" fmla="*/ 2883020 w 3318614"/>
                <a:gd name="connsiteY25" fmla="*/ 2128439 h 3540840"/>
                <a:gd name="connsiteX26" fmla="*/ 3048483 w 3318614"/>
                <a:gd name="connsiteY26" fmla="*/ 2050062 h 3540840"/>
                <a:gd name="connsiteX27" fmla="*/ 2926563 w 3318614"/>
                <a:gd name="connsiteY27" fmla="*/ 2137147 h 3540840"/>
                <a:gd name="connsiteX28" fmla="*/ 2917855 w 3318614"/>
                <a:gd name="connsiteY28" fmla="*/ 2224233 h 3540840"/>
                <a:gd name="connsiteX29" fmla="*/ 2935272 w 3318614"/>
                <a:gd name="connsiteY29" fmla="*/ 2372279 h 3540840"/>
                <a:gd name="connsiteX30" fmla="*/ 2943980 w 3318614"/>
                <a:gd name="connsiteY30" fmla="*/ 2415822 h 3540840"/>
                <a:gd name="connsiteX31" fmla="*/ 3046427 w 3318614"/>
                <a:gd name="connsiteY31" fmla="*/ 2349870 h 3540840"/>
                <a:gd name="connsiteX32" fmla="*/ 3074609 w 3318614"/>
                <a:gd name="connsiteY32" fmla="*/ 2189399 h 3540840"/>
                <a:gd name="connsiteX33" fmla="*/ 3092026 w 3318614"/>
                <a:gd name="connsiteY33" fmla="*/ 2398404 h 3540840"/>
                <a:gd name="connsiteX34" fmla="*/ 3013649 w 3318614"/>
                <a:gd name="connsiteY34" fmla="*/ 2476782 h 3540840"/>
                <a:gd name="connsiteX35" fmla="*/ 2752392 w 3318614"/>
                <a:gd name="connsiteY35" fmla="*/ 2441947 h 3540840"/>
                <a:gd name="connsiteX36" fmla="*/ 2560803 w 3318614"/>
                <a:gd name="connsiteY36" fmla="*/ 2598702 h 3540840"/>
                <a:gd name="connsiteX37" fmla="*/ 2595638 w 3318614"/>
                <a:gd name="connsiteY37" fmla="*/ 2720622 h 3540840"/>
                <a:gd name="connsiteX38" fmla="*/ 2743683 w 3318614"/>
                <a:gd name="connsiteY38" fmla="*/ 2807707 h 3540840"/>
                <a:gd name="connsiteX39" fmla="*/ 2856895 w 3318614"/>
                <a:gd name="connsiteY39" fmla="*/ 2781582 h 3540840"/>
                <a:gd name="connsiteX40" fmla="*/ 3022358 w 3318614"/>
                <a:gd name="connsiteY40" fmla="*/ 2642244 h 3540840"/>
                <a:gd name="connsiteX41" fmla="*/ 3118152 w 3318614"/>
                <a:gd name="connsiteY41" fmla="*/ 2563867 h 3540840"/>
                <a:gd name="connsiteX42" fmla="*/ 3205238 w 3318614"/>
                <a:gd name="connsiteY42" fmla="*/ 2624827 h 3540840"/>
                <a:gd name="connsiteX43" fmla="*/ 3109443 w 3318614"/>
                <a:gd name="connsiteY43" fmla="*/ 2616119 h 3540840"/>
                <a:gd name="connsiteX44" fmla="*/ 3004940 w 3318614"/>
                <a:gd name="connsiteY44" fmla="*/ 2755456 h 3540840"/>
                <a:gd name="connsiteX45" fmla="*/ 3187820 w 3318614"/>
                <a:gd name="connsiteY45" fmla="*/ 2755456 h 3540840"/>
                <a:gd name="connsiteX46" fmla="*/ 3318449 w 3318614"/>
                <a:gd name="connsiteY46" fmla="*/ 2807707 h 3540840"/>
                <a:gd name="connsiteX47" fmla="*/ 3161695 w 3318614"/>
                <a:gd name="connsiteY47" fmla="*/ 2790290 h 3540840"/>
                <a:gd name="connsiteX48" fmla="*/ 2909146 w 3318614"/>
                <a:gd name="connsiteY48" fmla="*/ 2851250 h 3540840"/>
                <a:gd name="connsiteX49" fmla="*/ 2952689 w 3318614"/>
                <a:gd name="connsiteY49" fmla="*/ 2851250 h 3540840"/>
                <a:gd name="connsiteX50" fmla="*/ 3085889 w 3318614"/>
                <a:gd name="connsiteY50" fmla="*/ 2996496 h 3540840"/>
                <a:gd name="connsiteX51" fmla="*/ 3013649 w 3318614"/>
                <a:gd name="connsiteY51" fmla="*/ 3156050 h 3540840"/>
                <a:gd name="connsiteX52" fmla="*/ 2999167 w 3318614"/>
                <a:gd name="connsiteY52" fmla="*/ 3018373 h 3540840"/>
                <a:gd name="connsiteX53" fmla="*/ 2813352 w 3318614"/>
                <a:gd name="connsiteY53" fmla="*/ 2842542 h 3540840"/>
                <a:gd name="connsiteX54" fmla="*/ 2726266 w 3318614"/>
                <a:gd name="connsiteY54" fmla="*/ 2833833 h 3540840"/>
                <a:gd name="connsiteX55" fmla="*/ 2848186 w 3318614"/>
                <a:gd name="connsiteY55" fmla="*/ 3034130 h 3540840"/>
                <a:gd name="connsiteX56" fmla="*/ 2943980 w 3318614"/>
                <a:gd name="connsiteY56" fmla="*/ 3121216 h 3540840"/>
                <a:gd name="connsiteX57" fmla="*/ 2978815 w 3318614"/>
                <a:gd name="connsiteY57" fmla="*/ 3077673 h 3540840"/>
                <a:gd name="connsiteX58" fmla="*/ 2961398 w 3318614"/>
                <a:gd name="connsiteY58" fmla="*/ 3182176 h 3540840"/>
                <a:gd name="connsiteX59" fmla="*/ 2769809 w 3318614"/>
                <a:gd name="connsiteY59" fmla="*/ 3095090 h 3540840"/>
                <a:gd name="connsiteX60" fmla="*/ 2656598 w 3318614"/>
                <a:gd name="connsiteY60" fmla="*/ 2868667 h 3540840"/>
                <a:gd name="connsiteX61" fmla="*/ 2491135 w 3318614"/>
                <a:gd name="connsiteY61" fmla="*/ 2825124 h 3540840"/>
                <a:gd name="connsiteX62" fmla="*/ 2386632 w 3318614"/>
                <a:gd name="connsiteY62" fmla="*/ 2912210 h 3540840"/>
                <a:gd name="connsiteX63" fmla="*/ 2412758 w 3318614"/>
                <a:gd name="connsiteY63" fmla="*/ 3095090 h 3540840"/>
                <a:gd name="connsiteX64" fmla="*/ 2525969 w 3318614"/>
                <a:gd name="connsiteY64" fmla="*/ 3243136 h 3540840"/>
                <a:gd name="connsiteX65" fmla="*/ 2900438 w 3318614"/>
                <a:gd name="connsiteY65" fmla="*/ 3452142 h 3540840"/>
                <a:gd name="connsiteX66" fmla="*/ 2543386 w 3318614"/>
                <a:gd name="connsiteY66" fmla="*/ 3312804 h 3540840"/>
                <a:gd name="connsiteX67" fmla="*/ 2499843 w 3318614"/>
                <a:gd name="connsiteY67" fmla="*/ 3399890 h 3540840"/>
                <a:gd name="connsiteX68" fmla="*/ 2534678 w 3318614"/>
                <a:gd name="connsiteY68" fmla="*/ 3504393 h 3540840"/>
                <a:gd name="connsiteX69" fmla="*/ 2639180 w 3318614"/>
                <a:gd name="connsiteY69" fmla="*/ 3539227 h 3540840"/>
                <a:gd name="connsiteX70" fmla="*/ 2482426 w 3318614"/>
                <a:gd name="connsiteY70" fmla="*/ 3513102 h 3540840"/>
                <a:gd name="connsiteX71" fmla="*/ 2473718 w 3318614"/>
                <a:gd name="connsiteY71" fmla="*/ 3330222 h 3540840"/>
                <a:gd name="connsiteX72" fmla="*/ 2386632 w 3318614"/>
                <a:gd name="connsiteY72" fmla="*/ 3156050 h 3540840"/>
                <a:gd name="connsiteX73" fmla="*/ 2316963 w 3318614"/>
                <a:gd name="connsiteY73" fmla="*/ 3321513 h 3540840"/>
                <a:gd name="connsiteX74" fmla="*/ 2238586 w 3318614"/>
                <a:gd name="connsiteY74" fmla="*/ 3443433 h 3540840"/>
                <a:gd name="connsiteX75" fmla="*/ 2290838 w 3318614"/>
                <a:gd name="connsiteY75" fmla="*/ 3521810 h 3540840"/>
                <a:gd name="connsiteX76" fmla="*/ 2195043 w 3318614"/>
                <a:gd name="connsiteY76" fmla="*/ 3434724 h 3540840"/>
                <a:gd name="connsiteX77" fmla="*/ 2325672 w 3318614"/>
                <a:gd name="connsiteY77" fmla="*/ 3208302 h 3540840"/>
                <a:gd name="connsiteX78" fmla="*/ 2290838 w 3318614"/>
                <a:gd name="connsiteY78" fmla="*/ 2955753 h 3540840"/>
                <a:gd name="connsiteX79" fmla="*/ 2142792 w 3318614"/>
                <a:gd name="connsiteY79" fmla="*/ 2938336 h 3540840"/>
                <a:gd name="connsiteX80" fmla="*/ 1942495 w 3318614"/>
                <a:gd name="connsiteY80" fmla="*/ 3103799 h 3540840"/>
                <a:gd name="connsiteX81" fmla="*/ 1994746 w 3318614"/>
                <a:gd name="connsiteY81" fmla="*/ 3304096 h 3540840"/>
                <a:gd name="connsiteX82" fmla="*/ 2090540 w 3318614"/>
                <a:gd name="connsiteY82" fmla="*/ 3417307 h 3540840"/>
                <a:gd name="connsiteX83" fmla="*/ 2064415 w 3318614"/>
                <a:gd name="connsiteY83" fmla="*/ 3530519 h 3540840"/>
                <a:gd name="connsiteX84" fmla="*/ 2046998 w 3318614"/>
                <a:gd name="connsiteY84" fmla="*/ 3382473 h 3540840"/>
                <a:gd name="connsiteX85" fmla="*/ 1933786 w 3318614"/>
                <a:gd name="connsiteY85" fmla="*/ 3217010 h 3540840"/>
                <a:gd name="connsiteX86" fmla="*/ 1881535 w 3318614"/>
                <a:gd name="connsiteY86" fmla="*/ 3199593 h 3540840"/>
                <a:gd name="connsiteX87" fmla="*/ 1716072 w 3318614"/>
                <a:gd name="connsiteY87" fmla="*/ 3434724 h 3540840"/>
                <a:gd name="connsiteX88" fmla="*/ 1672529 w 3318614"/>
                <a:gd name="connsiteY88" fmla="*/ 3530519 h 3540840"/>
                <a:gd name="connsiteX89" fmla="*/ 1724780 w 3318614"/>
                <a:gd name="connsiteY89" fmla="*/ 3295387 h 3540840"/>
                <a:gd name="connsiteX90" fmla="*/ 1750906 w 3318614"/>
                <a:gd name="connsiteY90" fmla="*/ 3217010 h 3540840"/>
                <a:gd name="connsiteX91" fmla="*/ 1533192 w 3318614"/>
                <a:gd name="connsiteY91" fmla="*/ 3286679 h 3540840"/>
                <a:gd name="connsiteX92" fmla="*/ 1428689 w 3318614"/>
                <a:gd name="connsiteY92" fmla="*/ 3304096 h 3540840"/>
                <a:gd name="connsiteX93" fmla="*/ 1602860 w 3318614"/>
                <a:gd name="connsiteY93" fmla="*/ 3225719 h 3540840"/>
                <a:gd name="connsiteX94" fmla="*/ 1724780 w 3318614"/>
                <a:gd name="connsiteY94" fmla="*/ 3199593 h 3540840"/>
                <a:gd name="connsiteX95" fmla="*/ 1994746 w 3318614"/>
                <a:gd name="connsiteY95" fmla="*/ 2973170 h 3540840"/>
                <a:gd name="connsiteX96" fmla="*/ 2055706 w 3318614"/>
                <a:gd name="connsiteY96" fmla="*/ 2842542 h 3540840"/>
                <a:gd name="connsiteX97" fmla="*/ 1916369 w 3318614"/>
                <a:gd name="connsiteY97" fmla="*/ 2764164 h 3540840"/>
                <a:gd name="connsiteX98" fmla="*/ 1698655 w 3318614"/>
                <a:gd name="connsiteY98" fmla="*/ 2859959 h 3540840"/>
                <a:gd name="connsiteX99" fmla="*/ 1611569 w 3318614"/>
                <a:gd name="connsiteY99" fmla="*/ 3034130 h 3540840"/>
                <a:gd name="connsiteX100" fmla="*/ 1689946 w 3318614"/>
                <a:gd name="connsiteY100" fmla="*/ 3095090 h 3540840"/>
                <a:gd name="connsiteX101" fmla="*/ 1568026 w 3318614"/>
                <a:gd name="connsiteY101" fmla="*/ 3095090 h 3540840"/>
                <a:gd name="connsiteX102" fmla="*/ 1655112 w 3318614"/>
                <a:gd name="connsiteY102" fmla="*/ 2851250 h 3540840"/>
                <a:gd name="connsiteX103" fmla="*/ 1437398 w 3318614"/>
                <a:gd name="connsiteY103" fmla="*/ 2833833 h 3540840"/>
                <a:gd name="connsiteX104" fmla="*/ 1306769 w 3318614"/>
                <a:gd name="connsiteY104" fmla="*/ 2772873 h 3540840"/>
                <a:gd name="connsiteX105" fmla="*/ 1385146 w 3318614"/>
                <a:gd name="connsiteY105" fmla="*/ 2729330 h 3540840"/>
                <a:gd name="connsiteX106" fmla="*/ 1437398 w 3318614"/>
                <a:gd name="connsiteY106" fmla="*/ 2798999 h 3540840"/>
                <a:gd name="connsiteX107" fmla="*/ 1611569 w 3318614"/>
                <a:gd name="connsiteY107" fmla="*/ 2807707 h 3540840"/>
                <a:gd name="connsiteX108" fmla="*/ 1794449 w 3318614"/>
                <a:gd name="connsiteY108" fmla="*/ 2755456 h 3540840"/>
                <a:gd name="connsiteX109" fmla="*/ 1968620 w 3318614"/>
                <a:gd name="connsiteY109" fmla="*/ 2624827 h 3540840"/>
                <a:gd name="connsiteX110" fmla="*/ 1898952 w 3318614"/>
                <a:gd name="connsiteY110" fmla="*/ 2311319 h 3540840"/>
                <a:gd name="connsiteX111" fmla="*/ 1446106 w 3318614"/>
                <a:gd name="connsiteY111" fmla="*/ 1701719 h 3540840"/>
                <a:gd name="connsiteX112" fmla="*/ 1074097 w 3318614"/>
                <a:gd name="connsiteY112" fmla="*/ 1217599 h 3540840"/>
                <a:gd name="connsiteX113" fmla="*/ 916192 w 3318614"/>
                <a:gd name="connsiteY113" fmla="*/ 1030515 h 3540840"/>
                <a:gd name="connsiteX114" fmla="*/ 644918 w 3318614"/>
                <a:gd name="connsiteY114" fmla="*/ 1065993 h 3540840"/>
                <a:gd name="connsiteX115" fmla="*/ 296575 w 3318614"/>
                <a:gd name="connsiteY115" fmla="*/ 1144370 h 3540840"/>
                <a:gd name="connsiteX116" fmla="*/ 483 w 3318614"/>
                <a:gd name="connsiteY116" fmla="*/ 1126953 h 3540840"/>
                <a:gd name="connsiteX117" fmla="*/ 235615 w 3318614"/>
                <a:gd name="connsiteY117" fmla="*/ 1118244 h 3540840"/>
                <a:gd name="connsiteX118" fmla="*/ 557832 w 3318614"/>
                <a:gd name="connsiteY118" fmla="*/ 1048576 h 3540840"/>
                <a:gd name="connsiteX119" fmla="*/ 688460 w 3318614"/>
                <a:gd name="connsiteY119" fmla="*/ 1022450 h 3540840"/>
                <a:gd name="connsiteX120" fmla="*/ 392369 w 3318614"/>
                <a:gd name="connsiteY120" fmla="*/ 909239 h 3540840"/>
                <a:gd name="connsiteX121" fmla="*/ 244323 w 3318614"/>
                <a:gd name="connsiteY121" fmla="*/ 769902 h 3540840"/>
                <a:gd name="connsiteX122" fmla="*/ 165946 w 3318614"/>
                <a:gd name="connsiteY122" fmla="*/ 517353 h 3540840"/>
                <a:gd name="connsiteX123" fmla="*/ 279158 w 3318614"/>
                <a:gd name="connsiteY123" fmla="*/ 700233 h 3540840"/>
                <a:gd name="connsiteX124" fmla="*/ 374952 w 3318614"/>
                <a:gd name="connsiteY124" fmla="*/ 874404 h 3540840"/>
                <a:gd name="connsiteX125" fmla="*/ 679752 w 3318614"/>
                <a:gd name="connsiteY125" fmla="*/ 952782 h 3540840"/>
                <a:gd name="connsiteX126" fmla="*/ 766838 w 3318614"/>
                <a:gd name="connsiteY126" fmla="*/ 891822 h 3540840"/>
                <a:gd name="connsiteX127" fmla="*/ 618792 w 3318614"/>
                <a:gd name="connsiteY127" fmla="*/ 508644 h 3540840"/>
                <a:gd name="connsiteX128" fmla="*/ 507165 w 3318614"/>
                <a:gd name="connsiteY128" fmla="*/ 291586 h 3540840"/>
                <a:gd name="connsiteX129" fmla="*/ 538603 w 3318614"/>
                <a:gd name="connsiteY129" fmla="*/ 53417 h 3540840"/>
                <a:gd name="connsiteX130" fmla="*/ 609600 w 3318614"/>
                <a:gd name="connsiteY130" fmla="*/ 314026 h 3540840"/>
                <a:gd name="connsiteX131" fmla="*/ 878364 w 3318614"/>
                <a:gd name="connsiteY131" fmla="*/ 861528 h 3540840"/>
                <a:gd name="connsiteX132" fmla="*/ 786330 w 3318614"/>
                <a:gd name="connsiteY132" fmla="*/ 260933 h 3540840"/>
                <a:gd name="connsiteX133" fmla="*/ 932813 w 3318614"/>
                <a:gd name="connsiteY133" fmla="*/ 64751 h 3540840"/>
                <a:gd name="connsiteX0" fmla="*/ 942214 w 3318614"/>
                <a:gd name="connsiteY0" fmla="*/ 601198 h 3527752"/>
                <a:gd name="connsiteX1" fmla="*/ 1130786 w 3318614"/>
                <a:gd name="connsiteY1" fmla="*/ 277391 h 3527752"/>
                <a:gd name="connsiteX2" fmla="*/ 1317819 w 3318614"/>
                <a:gd name="connsiteY2" fmla="*/ 1487 h 3527752"/>
                <a:gd name="connsiteX3" fmla="*/ 1198621 w 3318614"/>
                <a:gd name="connsiteY3" fmla="*/ 400341 h 3527752"/>
                <a:gd name="connsiteX4" fmla="*/ 1013152 w 3318614"/>
                <a:gd name="connsiteY4" fmla="*/ 873807 h 3527752"/>
                <a:gd name="connsiteX5" fmla="*/ 1779263 w 3318614"/>
                <a:gd name="connsiteY5" fmla="*/ 2035164 h 3527752"/>
                <a:gd name="connsiteX6" fmla="*/ 2064415 w 3318614"/>
                <a:gd name="connsiteY6" fmla="*/ 2315648 h 3527752"/>
                <a:gd name="connsiteX7" fmla="*/ 2290838 w 3318614"/>
                <a:gd name="connsiteY7" fmla="*/ 2237271 h 3527752"/>
                <a:gd name="connsiteX8" fmla="*/ 2473718 w 3318614"/>
                <a:gd name="connsiteY8" fmla="*/ 2080516 h 3527752"/>
                <a:gd name="connsiteX9" fmla="*/ 2508552 w 3318614"/>
                <a:gd name="connsiteY9" fmla="*/ 1758299 h 3527752"/>
                <a:gd name="connsiteX10" fmla="*/ 2543386 w 3318614"/>
                <a:gd name="connsiteY10" fmla="*/ 2019556 h 3527752"/>
                <a:gd name="connsiteX11" fmla="*/ 2508552 w 3318614"/>
                <a:gd name="connsiteY11" fmla="*/ 2124059 h 3527752"/>
                <a:gd name="connsiteX12" fmla="*/ 2752392 w 3318614"/>
                <a:gd name="connsiteY12" fmla="*/ 1949888 h 3527752"/>
                <a:gd name="connsiteX13" fmla="*/ 2839478 w 3318614"/>
                <a:gd name="connsiteY13" fmla="*/ 1880219 h 3527752"/>
                <a:gd name="connsiteX14" fmla="*/ 2717558 w 3318614"/>
                <a:gd name="connsiteY14" fmla="*/ 2054391 h 3527752"/>
                <a:gd name="connsiteX15" fmla="*/ 2665306 w 3318614"/>
                <a:gd name="connsiteY15" fmla="*/ 2097934 h 3527752"/>
                <a:gd name="connsiteX16" fmla="*/ 2848186 w 3318614"/>
                <a:gd name="connsiteY16" fmla="*/ 2028265 h 3527752"/>
                <a:gd name="connsiteX17" fmla="*/ 2874312 w 3318614"/>
                <a:gd name="connsiteY17" fmla="*/ 2010848 h 3527752"/>
                <a:gd name="connsiteX18" fmla="*/ 2769809 w 3318614"/>
                <a:gd name="connsiteY18" fmla="*/ 2097934 h 3527752"/>
                <a:gd name="connsiteX19" fmla="*/ 2595638 w 3318614"/>
                <a:gd name="connsiteY19" fmla="*/ 2124059 h 3527752"/>
                <a:gd name="connsiteX20" fmla="*/ 2404049 w 3318614"/>
                <a:gd name="connsiteY20" fmla="*/ 2254688 h 3527752"/>
                <a:gd name="connsiteX21" fmla="*/ 2421466 w 3318614"/>
                <a:gd name="connsiteY21" fmla="*/ 2428859 h 3527752"/>
                <a:gd name="connsiteX22" fmla="*/ 2552095 w 3318614"/>
                <a:gd name="connsiteY22" fmla="*/ 2472402 h 3527752"/>
                <a:gd name="connsiteX23" fmla="*/ 2726266 w 3318614"/>
                <a:gd name="connsiteY23" fmla="*/ 2402734 h 3527752"/>
                <a:gd name="connsiteX24" fmla="*/ 2856895 w 3318614"/>
                <a:gd name="connsiteY24" fmla="*/ 2394025 h 3527752"/>
                <a:gd name="connsiteX25" fmla="*/ 2891729 w 3318614"/>
                <a:gd name="connsiteY25" fmla="*/ 2280814 h 3527752"/>
                <a:gd name="connsiteX26" fmla="*/ 2883020 w 3318614"/>
                <a:gd name="connsiteY26" fmla="*/ 2115351 h 3527752"/>
                <a:gd name="connsiteX27" fmla="*/ 3048483 w 3318614"/>
                <a:gd name="connsiteY27" fmla="*/ 2036974 h 3527752"/>
                <a:gd name="connsiteX28" fmla="*/ 2926563 w 3318614"/>
                <a:gd name="connsiteY28" fmla="*/ 2124059 h 3527752"/>
                <a:gd name="connsiteX29" fmla="*/ 2917855 w 3318614"/>
                <a:gd name="connsiteY29" fmla="*/ 2211145 h 3527752"/>
                <a:gd name="connsiteX30" fmla="*/ 2935272 w 3318614"/>
                <a:gd name="connsiteY30" fmla="*/ 2359191 h 3527752"/>
                <a:gd name="connsiteX31" fmla="*/ 2943980 w 3318614"/>
                <a:gd name="connsiteY31" fmla="*/ 2402734 h 3527752"/>
                <a:gd name="connsiteX32" fmla="*/ 3046427 w 3318614"/>
                <a:gd name="connsiteY32" fmla="*/ 2336782 h 3527752"/>
                <a:gd name="connsiteX33" fmla="*/ 3074609 w 3318614"/>
                <a:gd name="connsiteY33" fmla="*/ 2176311 h 3527752"/>
                <a:gd name="connsiteX34" fmla="*/ 3092026 w 3318614"/>
                <a:gd name="connsiteY34" fmla="*/ 2385316 h 3527752"/>
                <a:gd name="connsiteX35" fmla="*/ 3013649 w 3318614"/>
                <a:gd name="connsiteY35" fmla="*/ 2463694 h 3527752"/>
                <a:gd name="connsiteX36" fmla="*/ 2752392 w 3318614"/>
                <a:gd name="connsiteY36" fmla="*/ 2428859 h 3527752"/>
                <a:gd name="connsiteX37" fmla="*/ 2560803 w 3318614"/>
                <a:gd name="connsiteY37" fmla="*/ 2585614 h 3527752"/>
                <a:gd name="connsiteX38" fmla="*/ 2595638 w 3318614"/>
                <a:gd name="connsiteY38" fmla="*/ 2707534 h 3527752"/>
                <a:gd name="connsiteX39" fmla="*/ 2743683 w 3318614"/>
                <a:gd name="connsiteY39" fmla="*/ 2794619 h 3527752"/>
                <a:gd name="connsiteX40" fmla="*/ 2856895 w 3318614"/>
                <a:gd name="connsiteY40" fmla="*/ 2768494 h 3527752"/>
                <a:gd name="connsiteX41" fmla="*/ 3022358 w 3318614"/>
                <a:gd name="connsiteY41" fmla="*/ 2629156 h 3527752"/>
                <a:gd name="connsiteX42" fmla="*/ 3118152 w 3318614"/>
                <a:gd name="connsiteY42" fmla="*/ 2550779 h 3527752"/>
                <a:gd name="connsiteX43" fmla="*/ 3205238 w 3318614"/>
                <a:gd name="connsiteY43" fmla="*/ 2611739 h 3527752"/>
                <a:gd name="connsiteX44" fmla="*/ 3109443 w 3318614"/>
                <a:gd name="connsiteY44" fmla="*/ 2603031 h 3527752"/>
                <a:gd name="connsiteX45" fmla="*/ 3004940 w 3318614"/>
                <a:gd name="connsiteY45" fmla="*/ 2742368 h 3527752"/>
                <a:gd name="connsiteX46" fmla="*/ 3187820 w 3318614"/>
                <a:gd name="connsiteY46" fmla="*/ 2742368 h 3527752"/>
                <a:gd name="connsiteX47" fmla="*/ 3318449 w 3318614"/>
                <a:gd name="connsiteY47" fmla="*/ 2794619 h 3527752"/>
                <a:gd name="connsiteX48" fmla="*/ 3161695 w 3318614"/>
                <a:gd name="connsiteY48" fmla="*/ 2777202 h 3527752"/>
                <a:gd name="connsiteX49" fmla="*/ 2909146 w 3318614"/>
                <a:gd name="connsiteY49" fmla="*/ 2838162 h 3527752"/>
                <a:gd name="connsiteX50" fmla="*/ 2952689 w 3318614"/>
                <a:gd name="connsiteY50" fmla="*/ 2838162 h 3527752"/>
                <a:gd name="connsiteX51" fmla="*/ 3085889 w 3318614"/>
                <a:gd name="connsiteY51" fmla="*/ 2983408 h 3527752"/>
                <a:gd name="connsiteX52" fmla="*/ 3013649 w 3318614"/>
                <a:gd name="connsiteY52" fmla="*/ 3142962 h 3527752"/>
                <a:gd name="connsiteX53" fmla="*/ 2999167 w 3318614"/>
                <a:gd name="connsiteY53" fmla="*/ 3005285 h 3527752"/>
                <a:gd name="connsiteX54" fmla="*/ 2813352 w 3318614"/>
                <a:gd name="connsiteY54" fmla="*/ 2829454 h 3527752"/>
                <a:gd name="connsiteX55" fmla="*/ 2726266 w 3318614"/>
                <a:gd name="connsiteY55" fmla="*/ 2820745 h 3527752"/>
                <a:gd name="connsiteX56" fmla="*/ 2848186 w 3318614"/>
                <a:gd name="connsiteY56" fmla="*/ 3021042 h 3527752"/>
                <a:gd name="connsiteX57" fmla="*/ 2943980 w 3318614"/>
                <a:gd name="connsiteY57" fmla="*/ 3108128 h 3527752"/>
                <a:gd name="connsiteX58" fmla="*/ 2978815 w 3318614"/>
                <a:gd name="connsiteY58" fmla="*/ 3064585 h 3527752"/>
                <a:gd name="connsiteX59" fmla="*/ 2961398 w 3318614"/>
                <a:gd name="connsiteY59" fmla="*/ 3169088 h 3527752"/>
                <a:gd name="connsiteX60" fmla="*/ 2769809 w 3318614"/>
                <a:gd name="connsiteY60" fmla="*/ 3082002 h 3527752"/>
                <a:gd name="connsiteX61" fmla="*/ 2656598 w 3318614"/>
                <a:gd name="connsiteY61" fmla="*/ 2855579 h 3527752"/>
                <a:gd name="connsiteX62" fmla="*/ 2491135 w 3318614"/>
                <a:gd name="connsiteY62" fmla="*/ 2812036 h 3527752"/>
                <a:gd name="connsiteX63" fmla="*/ 2386632 w 3318614"/>
                <a:gd name="connsiteY63" fmla="*/ 2899122 h 3527752"/>
                <a:gd name="connsiteX64" fmla="*/ 2412758 w 3318614"/>
                <a:gd name="connsiteY64" fmla="*/ 3082002 h 3527752"/>
                <a:gd name="connsiteX65" fmla="*/ 2525969 w 3318614"/>
                <a:gd name="connsiteY65" fmla="*/ 3230048 h 3527752"/>
                <a:gd name="connsiteX66" fmla="*/ 2900438 w 3318614"/>
                <a:gd name="connsiteY66" fmla="*/ 3439054 h 3527752"/>
                <a:gd name="connsiteX67" fmla="*/ 2543386 w 3318614"/>
                <a:gd name="connsiteY67" fmla="*/ 3299716 h 3527752"/>
                <a:gd name="connsiteX68" fmla="*/ 2499843 w 3318614"/>
                <a:gd name="connsiteY68" fmla="*/ 3386802 h 3527752"/>
                <a:gd name="connsiteX69" fmla="*/ 2534678 w 3318614"/>
                <a:gd name="connsiteY69" fmla="*/ 3491305 h 3527752"/>
                <a:gd name="connsiteX70" fmla="*/ 2639180 w 3318614"/>
                <a:gd name="connsiteY70" fmla="*/ 3526139 h 3527752"/>
                <a:gd name="connsiteX71" fmla="*/ 2482426 w 3318614"/>
                <a:gd name="connsiteY71" fmla="*/ 3500014 h 3527752"/>
                <a:gd name="connsiteX72" fmla="*/ 2473718 w 3318614"/>
                <a:gd name="connsiteY72" fmla="*/ 3317134 h 3527752"/>
                <a:gd name="connsiteX73" fmla="*/ 2386632 w 3318614"/>
                <a:gd name="connsiteY73" fmla="*/ 3142962 h 3527752"/>
                <a:gd name="connsiteX74" fmla="*/ 2316963 w 3318614"/>
                <a:gd name="connsiteY74" fmla="*/ 3308425 h 3527752"/>
                <a:gd name="connsiteX75" fmla="*/ 2238586 w 3318614"/>
                <a:gd name="connsiteY75" fmla="*/ 3430345 h 3527752"/>
                <a:gd name="connsiteX76" fmla="*/ 2290838 w 3318614"/>
                <a:gd name="connsiteY76" fmla="*/ 3508722 h 3527752"/>
                <a:gd name="connsiteX77" fmla="*/ 2195043 w 3318614"/>
                <a:gd name="connsiteY77" fmla="*/ 3421636 h 3527752"/>
                <a:gd name="connsiteX78" fmla="*/ 2325672 w 3318614"/>
                <a:gd name="connsiteY78" fmla="*/ 3195214 h 3527752"/>
                <a:gd name="connsiteX79" fmla="*/ 2290838 w 3318614"/>
                <a:gd name="connsiteY79" fmla="*/ 2942665 h 3527752"/>
                <a:gd name="connsiteX80" fmla="*/ 2142792 w 3318614"/>
                <a:gd name="connsiteY80" fmla="*/ 2925248 h 3527752"/>
                <a:gd name="connsiteX81" fmla="*/ 1942495 w 3318614"/>
                <a:gd name="connsiteY81" fmla="*/ 3090711 h 3527752"/>
                <a:gd name="connsiteX82" fmla="*/ 1994746 w 3318614"/>
                <a:gd name="connsiteY82" fmla="*/ 3291008 h 3527752"/>
                <a:gd name="connsiteX83" fmla="*/ 2090540 w 3318614"/>
                <a:gd name="connsiteY83" fmla="*/ 3404219 h 3527752"/>
                <a:gd name="connsiteX84" fmla="*/ 2064415 w 3318614"/>
                <a:gd name="connsiteY84" fmla="*/ 3517431 h 3527752"/>
                <a:gd name="connsiteX85" fmla="*/ 2046998 w 3318614"/>
                <a:gd name="connsiteY85" fmla="*/ 3369385 h 3527752"/>
                <a:gd name="connsiteX86" fmla="*/ 1933786 w 3318614"/>
                <a:gd name="connsiteY86" fmla="*/ 3203922 h 3527752"/>
                <a:gd name="connsiteX87" fmla="*/ 1881535 w 3318614"/>
                <a:gd name="connsiteY87" fmla="*/ 3186505 h 3527752"/>
                <a:gd name="connsiteX88" fmla="*/ 1716072 w 3318614"/>
                <a:gd name="connsiteY88" fmla="*/ 3421636 h 3527752"/>
                <a:gd name="connsiteX89" fmla="*/ 1672529 w 3318614"/>
                <a:gd name="connsiteY89" fmla="*/ 3517431 h 3527752"/>
                <a:gd name="connsiteX90" fmla="*/ 1724780 w 3318614"/>
                <a:gd name="connsiteY90" fmla="*/ 3282299 h 3527752"/>
                <a:gd name="connsiteX91" fmla="*/ 1750906 w 3318614"/>
                <a:gd name="connsiteY91" fmla="*/ 3203922 h 3527752"/>
                <a:gd name="connsiteX92" fmla="*/ 1533192 w 3318614"/>
                <a:gd name="connsiteY92" fmla="*/ 3273591 h 3527752"/>
                <a:gd name="connsiteX93" fmla="*/ 1428689 w 3318614"/>
                <a:gd name="connsiteY93" fmla="*/ 3291008 h 3527752"/>
                <a:gd name="connsiteX94" fmla="*/ 1602860 w 3318614"/>
                <a:gd name="connsiteY94" fmla="*/ 3212631 h 3527752"/>
                <a:gd name="connsiteX95" fmla="*/ 1724780 w 3318614"/>
                <a:gd name="connsiteY95" fmla="*/ 3186505 h 3527752"/>
                <a:gd name="connsiteX96" fmla="*/ 1994746 w 3318614"/>
                <a:gd name="connsiteY96" fmla="*/ 2960082 h 3527752"/>
                <a:gd name="connsiteX97" fmla="*/ 2055706 w 3318614"/>
                <a:gd name="connsiteY97" fmla="*/ 2829454 h 3527752"/>
                <a:gd name="connsiteX98" fmla="*/ 1916369 w 3318614"/>
                <a:gd name="connsiteY98" fmla="*/ 2751076 h 3527752"/>
                <a:gd name="connsiteX99" fmla="*/ 1698655 w 3318614"/>
                <a:gd name="connsiteY99" fmla="*/ 2846871 h 3527752"/>
                <a:gd name="connsiteX100" fmla="*/ 1611569 w 3318614"/>
                <a:gd name="connsiteY100" fmla="*/ 3021042 h 3527752"/>
                <a:gd name="connsiteX101" fmla="*/ 1689946 w 3318614"/>
                <a:gd name="connsiteY101" fmla="*/ 3082002 h 3527752"/>
                <a:gd name="connsiteX102" fmla="*/ 1568026 w 3318614"/>
                <a:gd name="connsiteY102" fmla="*/ 3082002 h 3527752"/>
                <a:gd name="connsiteX103" fmla="*/ 1655112 w 3318614"/>
                <a:gd name="connsiteY103" fmla="*/ 2838162 h 3527752"/>
                <a:gd name="connsiteX104" fmla="*/ 1437398 w 3318614"/>
                <a:gd name="connsiteY104" fmla="*/ 2820745 h 3527752"/>
                <a:gd name="connsiteX105" fmla="*/ 1306769 w 3318614"/>
                <a:gd name="connsiteY105" fmla="*/ 2759785 h 3527752"/>
                <a:gd name="connsiteX106" fmla="*/ 1385146 w 3318614"/>
                <a:gd name="connsiteY106" fmla="*/ 2716242 h 3527752"/>
                <a:gd name="connsiteX107" fmla="*/ 1437398 w 3318614"/>
                <a:gd name="connsiteY107" fmla="*/ 2785911 h 3527752"/>
                <a:gd name="connsiteX108" fmla="*/ 1611569 w 3318614"/>
                <a:gd name="connsiteY108" fmla="*/ 2794619 h 3527752"/>
                <a:gd name="connsiteX109" fmla="*/ 1794449 w 3318614"/>
                <a:gd name="connsiteY109" fmla="*/ 2742368 h 3527752"/>
                <a:gd name="connsiteX110" fmla="*/ 1968620 w 3318614"/>
                <a:gd name="connsiteY110" fmla="*/ 2611739 h 3527752"/>
                <a:gd name="connsiteX111" fmla="*/ 1898952 w 3318614"/>
                <a:gd name="connsiteY111" fmla="*/ 2298231 h 3527752"/>
                <a:gd name="connsiteX112" fmla="*/ 1446106 w 3318614"/>
                <a:gd name="connsiteY112" fmla="*/ 1688631 h 3527752"/>
                <a:gd name="connsiteX113" fmla="*/ 1074097 w 3318614"/>
                <a:gd name="connsiteY113" fmla="*/ 1204511 h 3527752"/>
                <a:gd name="connsiteX114" fmla="*/ 916192 w 3318614"/>
                <a:gd name="connsiteY114" fmla="*/ 1017427 h 3527752"/>
                <a:gd name="connsiteX115" fmla="*/ 644918 w 3318614"/>
                <a:gd name="connsiteY115" fmla="*/ 1052905 h 3527752"/>
                <a:gd name="connsiteX116" fmla="*/ 296575 w 3318614"/>
                <a:gd name="connsiteY116" fmla="*/ 1131282 h 3527752"/>
                <a:gd name="connsiteX117" fmla="*/ 483 w 3318614"/>
                <a:gd name="connsiteY117" fmla="*/ 1113865 h 3527752"/>
                <a:gd name="connsiteX118" fmla="*/ 235615 w 3318614"/>
                <a:gd name="connsiteY118" fmla="*/ 1105156 h 3527752"/>
                <a:gd name="connsiteX119" fmla="*/ 557832 w 3318614"/>
                <a:gd name="connsiteY119" fmla="*/ 1035488 h 3527752"/>
                <a:gd name="connsiteX120" fmla="*/ 688460 w 3318614"/>
                <a:gd name="connsiteY120" fmla="*/ 1009362 h 3527752"/>
                <a:gd name="connsiteX121" fmla="*/ 392369 w 3318614"/>
                <a:gd name="connsiteY121" fmla="*/ 896151 h 3527752"/>
                <a:gd name="connsiteX122" fmla="*/ 244323 w 3318614"/>
                <a:gd name="connsiteY122" fmla="*/ 756814 h 3527752"/>
                <a:gd name="connsiteX123" fmla="*/ 165946 w 3318614"/>
                <a:gd name="connsiteY123" fmla="*/ 504265 h 3527752"/>
                <a:gd name="connsiteX124" fmla="*/ 279158 w 3318614"/>
                <a:gd name="connsiteY124" fmla="*/ 687145 h 3527752"/>
                <a:gd name="connsiteX125" fmla="*/ 374952 w 3318614"/>
                <a:gd name="connsiteY125" fmla="*/ 861316 h 3527752"/>
                <a:gd name="connsiteX126" fmla="*/ 679752 w 3318614"/>
                <a:gd name="connsiteY126" fmla="*/ 939694 h 3527752"/>
                <a:gd name="connsiteX127" fmla="*/ 766838 w 3318614"/>
                <a:gd name="connsiteY127" fmla="*/ 878734 h 3527752"/>
                <a:gd name="connsiteX128" fmla="*/ 618792 w 3318614"/>
                <a:gd name="connsiteY128" fmla="*/ 495556 h 3527752"/>
                <a:gd name="connsiteX129" fmla="*/ 507165 w 3318614"/>
                <a:gd name="connsiteY129" fmla="*/ 278498 h 3527752"/>
                <a:gd name="connsiteX130" fmla="*/ 538603 w 3318614"/>
                <a:gd name="connsiteY130" fmla="*/ 40329 h 3527752"/>
                <a:gd name="connsiteX131" fmla="*/ 609600 w 3318614"/>
                <a:gd name="connsiteY131" fmla="*/ 300938 h 3527752"/>
                <a:gd name="connsiteX132" fmla="*/ 878364 w 3318614"/>
                <a:gd name="connsiteY132" fmla="*/ 848440 h 3527752"/>
                <a:gd name="connsiteX133" fmla="*/ 786330 w 3318614"/>
                <a:gd name="connsiteY133" fmla="*/ 247845 h 3527752"/>
                <a:gd name="connsiteX134" fmla="*/ 932813 w 3318614"/>
                <a:gd name="connsiteY134" fmla="*/ 51663 h 3527752"/>
                <a:gd name="connsiteX0" fmla="*/ 942214 w 3318614"/>
                <a:gd name="connsiteY0" fmla="*/ 600997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1028019 w 3318614"/>
                <a:gd name="connsiteY0" fmla="*/ 570928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433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932813 w 3318614"/>
                <a:gd name="connsiteY136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875120 w 3318614"/>
                <a:gd name="connsiteY136" fmla="*/ 297907 h 3527509"/>
                <a:gd name="connsiteX0" fmla="*/ 930638 w 3318614"/>
                <a:gd name="connsiteY0" fmla="*/ 1022485 h 3757603"/>
                <a:gd name="connsiteX1" fmla="*/ 1037874 w 3318614"/>
                <a:gd name="connsiteY1" fmla="*/ 779330 h 3757603"/>
                <a:gd name="connsiteX2" fmla="*/ 1144223 w 3318614"/>
                <a:gd name="connsiteY2" fmla="*/ 540539 h 3757603"/>
                <a:gd name="connsiteX3" fmla="*/ 1317819 w 3318614"/>
                <a:gd name="connsiteY3" fmla="*/ 231338 h 3757603"/>
                <a:gd name="connsiteX4" fmla="*/ 1198621 w 3318614"/>
                <a:gd name="connsiteY4" fmla="*/ 630192 h 3757603"/>
                <a:gd name="connsiteX5" fmla="*/ 1013152 w 3318614"/>
                <a:gd name="connsiteY5" fmla="*/ 1103658 h 3757603"/>
                <a:gd name="connsiteX6" fmla="*/ 1779263 w 3318614"/>
                <a:gd name="connsiteY6" fmla="*/ 2265015 h 3757603"/>
                <a:gd name="connsiteX7" fmla="*/ 2064415 w 3318614"/>
                <a:gd name="connsiteY7" fmla="*/ 2545499 h 3757603"/>
                <a:gd name="connsiteX8" fmla="*/ 2290838 w 3318614"/>
                <a:gd name="connsiteY8" fmla="*/ 2467122 h 3757603"/>
                <a:gd name="connsiteX9" fmla="*/ 2473718 w 3318614"/>
                <a:gd name="connsiteY9" fmla="*/ 2310367 h 3757603"/>
                <a:gd name="connsiteX10" fmla="*/ 2508552 w 3318614"/>
                <a:gd name="connsiteY10" fmla="*/ 1988150 h 3757603"/>
                <a:gd name="connsiteX11" fmla="*/ 2543386 w 3318614"/>
                <a:gd name="connsiteY11" fmla="*/ 2249407 h 3757603"/>
                <a:gd name="connsiteX12" fmla="*/ 2508552 w 3318614"/>
                <a:gd name="connsiteY12" fmla="*/ 2353910 h 3757603"/>
                <a:gd name="connsiteX13" fmla="*/ 2752392 w 3318614"/>
                <a:gd name="connsiteY13" fmla="*/ 2179739 h 3757603"/>
                <a:gd name="connsiteX14" fmla="*/ 2839478 w 3318614"/>
                <a:gd name="connsiteY14" fmla="*/ 2110070 h 3757603"/>
                <a:gd name="connsiteX15" fmla="*/ 2717558 w 3318614"/>
                <a:gd name="connsiteY15" fmla="*/ 2284242 h 3757603"/>
                <a:gd name="connsiteX16" fmla="*/ 2665306 w 3318614"/>
                <a:gd name="connsiteY16" fmla="*/ 2327785 h 3757603"/>
                <a:gd name="connsiteX17" fmla="*/ 2848186 w 3318614"/>
                <a:gd name="connsiteY17" fmla="*/ 2258116 h 3757603"/>
                <a:gd name="connsiteX18" fmla="*/ 2874312 w 3318614"/>
                <a:gd name="connsiteY18" fmla="*/ 2240699 h 3757603"/>
                <a:gd name="connsiteX19" fmla="*/ 2769809 w 3318614"/>
                <a:gd name="connsiteY19" fmla="*/ 2327785 h 3757603"/>
                <a:gd name="connsiteX20" fmla="*/ 2595638 w 3318614"/>
                <a:gd name="connsiteY20" fmla="*/ 2353910 h 3757603"/>
                <a:gd name="connsiteX21" fmla="*/ 2404049 w 3318614"/>
                <a:gd name="connsiteY21" fmla="*/ 2484539 h 3757603"/>
                <a:gd name="connsiteX22" fmla="*/ 2421466 w 3318614"/>
                <a:gd name="connsiteY22" fmla="*/ 2658710 h 3757603"/>
                <a:gd name="connsiteX23" fmla="*/ 2552095 w 3318614"/>
                <a:gd name="connsiteY23" fmla="*/ 2702253 h 3757603"/>
                <a:gd name="connsiteX24" fmla="*/ 2726266 w 3318614"/>
                <a:gd name="connsiteY24" fmla="*/ 2632585 h 3757603"/>
                <a:gd name="connsiteX25" fmla="*/ 2856895 w 3318614"/>
                <a:gd name="connsiteY25" fmla="*/ 2623876 h 3757603"/>
                <a:gd name="connsiteX26" fmla="*/ 2891729 w 3318614"/>
                <a:gd name="connsiteY26" fmla="*/ 2510665 h 3757603"/>
                <a:gd name="connsiteX27" fmla="*/ 2883020 w 3318614"/>
                <a:gd name="connsiteY27" fmla="*/ 2345202 h 3757603"/>
                <a:gd name="connsiteX28" fmla="*/ 3048483 w 3318614"/>
                <a:gd name="connsiteY28" fmla="*/ 2266825 h 3757603"/>
                <a:gd name="connsiteX29" fmla="*/ 2926563 w 3318614"/>
                <a:gd name="connsiteY29" fmla="*/ 2353910 h 3757603"/>
                <a:gd name="connsiteX30" fmla="*/ 2917855 w 3318614"/>
                <a:gd name="connsiteY30" fmla="*/ 2440996 h 3757603"/>
                <a:gd name="connsiteX31" fmla="*/ 2935272 w 3318614"/>
                <a:gd name="connsiteY31" fmla="*/ 2589042 h 3757603"/>
                <a:gd name="connsiteX32" fmla="*/ 2943980 w 3318614"/>
                <a:gd name="connsiteY32" fmla="*/ 2632585 h 3757603"/>
                <a:gd name="connsiteX33" fmla="*/ 3046427 w 3318614"/>
                <a:gd name="connsiteY33" fmla="*/ 2566633 h 3757603"/>
                <a:gd name="connsiteX34" fmla="*/ 3074609 w 3318614"/>
                <a:gd name="connsiteY34" fmla="*/ 2406162 h 3757603"/>
                <a:gd name="connsiteX35" fmla="*/ 3092026 w 3318614"/>
                <a:gd name="connsiteY35" fmla="*/ 2615167 h 3757603"/>
                <a:gd name="connsiteX36" fmla="*/ 3013649 w 3318614"/>
                <a:gd name="connsiteY36" fmla="*/ 2693545 h 3757603"/>
                <a:gd name="connsiteX37" fmla="*/ 2752392 w 3318614"/>
                <a:gd name="connsiteY37" fmla="*/ 2658710 h 3757603"/>
                <a:gd name="connsiteX38" fmla="*/ 2560803 w 3318614"/>
                <a:gd name="connsiteY38" fmla="*/ 2815465 h 3757603"/>
                <a:gd name="connsiteX39" fmla="*/ 2595638 w 3318614"/>
                <a:gd name="connsiteY39" fmla="*/ 2937385 h 3757603"/>
                <a:gd name="connsiteX40" fmla="*/ 2743683 w 3318614"/>
                <a:gd name="connsiteY40" fmla="*/ 3024470 h 3757603"/>
                <a:gd name="connsiteX41" fmla="*/ 2856895 w 3318614"/>
                <a:gd name="connsiteY41" fmla="*/ 2998345 h 3757603"/>
                <a:gd name="connsiteX42" fmla="*/ 3022358 w 3318614"/>
                <a:gd name="connsiteY42" fmla="*/ 2859007 h 3757603"/>
                <a:gd name="connsiteX43" fmla="*/ 3118152 w 3318614"/>
                <a:gd name="connsiteY43" fmla="*/ 2780630 h 3757603"/>
                <a:gd name="connsiteX44" fmla="*/ 3205238 w 3318614"/>
                <a:gd name="connsiteY44" fmla="*/ 2841590 h 3757603"/>
                <a:gd name="connsiteX45" fmla="*/ 3109443 w 3318614"/>
                <a:gd name="connsiteY45" fmla="*/ 2832882 h 3757603"/>
                <a:gd name="connsiteX46" fmla="*/ 3004940 w 3318614"/>
                <a:gd name="connsiteY46" fmla="*/ 2972219 h 3757603"/>
                <a:gd name="connsiteX47" fmla="*/ 3187820 w 3318614"/>
                <a:gd name="connsiteY47" fmla="*/ 2972219 h 3757603"/>
                <a:gd name="connsiteX48" fmla="*/ 3318449 w 3318614"/>
                <a:gd name="connsiteY48" fmla="*/ 3024470 h 3757603"/>
                <a:gd name="connsiteX49" fmla="*/ 3161695 w 3318614"/>
                <a:gd name="connsiteY49" fmla="*/ 3007053 h 3757603"/>
                <a:gd name="connsiteX50" fmla="*/ 2909146 w 3318614"/>
                <a:gd name="connsiteY50" fmla="*/ 3068013 h 3757603"/>
                <a:gd name="connsiteX51" fmla="*/ 2952689 w 3318614"/>
                <a:gd name="connsiteY51" fmla="*/ 3068013 h 3757603"/>
                <a:gd name="connsiteX52" fmla="*/ 3085889 w 3318614"/>
                <a:gd name="connsiteY52" fmla="*/ 3213259 h 3757603"/>
                <a:gd name="connsiteX53" fmla="*/ 3013649 w 3318614"/>
                <a:gd name="connsiteY53" fmla="*/ 3372813 h 3757603"/>
                <a:gd name="connsiteX54" fmla="*/ 2999167 w 3318614"/>
                <a:gd name="connsiteY54" fmla="*/ 3235136 h 3757603"/>
                <a:gd name="connsiteX55" fmla="*/ 2813352 w 3318614"/>
                <a:gd name="connsiteY55" fmla="*/ 3059305 h 3757603"/>
                <a:gd name="connsiteX56" fmla="*/ 2726266 w 3318614"/>
                <a:gd name="connsiteY56" fmla="*/ 3050596 h 3757603"/>
                <a:gd name="connsiteX57" fmla="*/ 2848186 w 3318614"/>
                <a:gd name="connsiteY57" fmla="*/ 3250893 h 3757603"/>
                <a:gd name="connsiteX58" fmla="*/ 2943980 w 3318614"/>
                <a:gd name="connsiteY58" fmla="*/ 3337979 h 3757603"/>
                <a:gd name="connsiteX59" fmla="*/ 2978815 w 3318614"/>
                <a:gd name="connsiteY59" fmla="*/ 3294436 h 3757603"/>
                <a:gd name="connsiteX60" fmla="*/ 2961398 w 3318614"/>
                <a:gd name="connsiteY60" fmla="*/ 3398939 h 3757603"/>
                <a:gd name="connsiteX61" fmla="*/ 2769809 w 3318614"/>
                <a:gd name="connsiteY61" fmla="*/ 3311853 h 3757603"/>
                <a:gd name="connsiteX62" fmla="*/ 2656598 w 3318614"/>
                <a:gd name="connsiteY62" fmla="*/ 3085430 h 3757603"/>
                <a:gd name="connsiteX63" fmla="*/ 2491135 w 3318614"/>
                <a:gd name="connsiteY63" fmla="*/ 3041887 h 3757603"/>
                <a:gd name="connsiteX64" fmla="*/ 2386632 w 3318614"/>
                <a:gd name="connsiteY64" fmla="*/ 3128973 h 3757603"/>
                <a:gd name="connsiteX65" fmla="*/ 2412758 w 3318614"/>
                <a:gd name="connsiteY65" fmla="*/ 3311853 h 3757603"/>
                <a:gd name="connsiteX66" fmla="*/ 2525969 w 3318614"/>
                <a:gd name="connsiteY66" fmla="*/ 3459899 h 3757603"/>
                <a:gd name="connsiteX67" fmla="*/ 2900438 w 3318614"/>
                <a:gd name="connsiteY67" fmla="*/ 3668905 h 3757603"/>
                <a:gd name="connsiteX68" fmla="*/ 2543386 w 3318614"/>
                <a:gd name="connsiteY68" fmla="*/ 3529567 h 3757603"/>
                <a:gd name="connsiteX69" fmla="*/ 2499843 w 3318614"/>
                <a:gd name="connsiteY69" fmla="*/ 3616653 h 3757603"/>
                <a:gd name="connsiteX70" fmla="*/ 2534678 w 3318614"/>
                <a:gd name="connsiteY70" fmla="*/ 3721156 h 3757603"/>
                <a:gd name="connsiteX71" fmla="*/ 2639180 w 3318614"/>
                <a:gd name="connsiteY71" fmla="*/ 3755990 h 3757603"/>
                <a:gd name="connsiteX72" fmla="*/ 2482426 w 3318614"/>
                <a:gd name="connsiteY72" fmla="*/ 3729865 h 3757603"/>
                <a:gd name="connsiteX73" fmla="*/ 2473718 w 3318614"/>
                <a:gd name="connsiteY73" fmla="*/ 3546985 h 3757603"/>
                <a:gd name="connsiteX74" fmla="*/ 2386632 w 3318614"/>
                <a:gd name="connsiteY74" fmla="*/ 3372813 h 3757603"/>
                <a:gd name="connsiteX75" fmla="*/ 2316963 w 3318614"/>
                <a:gd name="connsiteY75" fmla="*/ 3538276 h 3757603"/>
                <a:gd name="connsiteX76" fmla="*/ 2238586 w 3318614"/>
                <a:gd name="connsiteY76" fmla="*/ 3660196 h 3757603"/>
                <a:gd name="connsiteX77" fmla="*/ 2290838 w 3318614"/>
                <a:gd name="connsiteY77" fmla="*/ 3738573 h 3757603"/>
                <a:gd name="connsiteX78" fmla="*/ 2195043 w 3318614"/>
                <a:gd name="connsiteY78" fmla="*/ 3651487 h 3757603"/>
                <a:gd name="connsiteX79" fmla="*/ 2325672 w 3318614"/>
                <a:gd name="connsiteY79" fmla="*/ 3425065 h 3757603"/>
                <a:gd name="connsiteX80" fmla="*/ 2290838 w 3318614"/>
                <a:gd name="connsiteY80" fmla="*/ 3172516 h 3757603"/>
                <a:gd name="connsiteX81" fmla="*/ 2142792 w 3318614"/>
                <a:gd name="connsiteY81" fmla="*/ 3155099 h 3757603"/>
                <a:gd name="connsiteX82" fmla="*/ 1942495 w 3318614"/>
                <a:gd name="connsiteY82" fmla="*/ 3320562 h 3757603"/>
                <a:gd name="connsiteX83" fmla="*/ 1994746 w 3318614"/>
                <a:gd name="connsiteY83" fmla="*/ 3520859 h 3757603"/>
                <a:gd name="connsiteX84" fmla="*/ 2090540 w 3318614"/>
                <a:gd name="connsiteY84" fmla="*/ 3634070 h 3757603"/>
                <a:gd name="connsiteX85" fmla="*/ 2064415 w 3318614"/>
                <a:gd name="connsiteY85" fmla="*/ 3747282 h 3757603"/>
                <a:gd name="connsiteX86" fmla="*/ 2046998 w 3318614"/>
                <a:gd name="connsiteY86" fmla="*/ 3599236 h 3757603"/>
                <a:gd name="connsiteX87" fmla="*/ 1933786 w 3318614"/>
                <a:gd name="connsiteY87" fmla="*/ 3433773 h 3757603"/>
                <a:gd name="connsiteX88" fmla="*/ 1881535 w 3318614"/>
                <a:gd name="connsiteY88" fmla="*/ 3416356 h 3757603"/>
                <a:gd name="connsiteX89" fmla="*/ 1716072 w 3318614"/>
                <a:gd name="connsiteY89" fmla="*/ 3651487 h 3757603"/>
                <a:gd name="connsiteX90" fmla="*/ 1672529 w 3318614"/>
                <a:gd name="connsiteY90" fmla="*/ 3747282 h 3757603"/>
                <a:gd name="connsiteX91" fmla="*/ 1724780 w 3318614"/>
                <a:gd name="connsiteY91" fmla="*/ 3512150 h 3757603"/>
                <a:gd name="connsiteX92" fmla="*/ 1750906 w 3318614"/>
                <a:gd name="connsiteY92" fmla="*/ 3433773 h 3757603"/>
                <a:gd name="connsiteX93" fmla="*/ 1533192 w 3318614"/>
                <a:gd name="connsiteY93" fmla="*/ 3503442 h 3757603"/>
                <a:gd name="connsiteX94" fmla="*/ 1428689 w 3318614"/>
                <a:gd name="connsiteY94" fmla="*/ 3520859 h 3757603"/>
                <a:gd name="connsiteX95" fmla="*/ 1602860 w 3318614"/>
                <a:gd name="connsiteY95" fmla="*/ 3442482 h 3757603"/>
                <a:gd name="connsiteX96" fmla="*/ 1724780 w 3318614"/>
                <a:gd name="connsiteY96" fmla="*/ 3416356 h 3757603"/>
                <a:gd name="connsiteX97" fmla="*/ 1994746 w 3318614"/>
                <a:gd name="connsiteY97" fmla="*/ 3189933 h 3757603"/>
                <a:gd name="connsiteX98" fmla="*/ 2055706 w 3318614"/>
                <a:gd name="connsiteY98" fmla="*/ 3059305 h 3757603"/>
                <a:gd name="connsiteX99" fmla="*/ 1916369 w 3318614"/>
                <a:gd name="connsiteY99" fmla="*/ 2980927 h 3757603"/>
                <a:gd name="connsiteX100" fmla="*/ 1698655 w 3318614"/>
                <a:gd name="connsiteY100" fmla="*/ 3076722 h 3757603"/>
                <a:gd name="connsiteX101" fmla="*/ 1611569 w 3318614"/>
                <a:gd name="connsiteY101" fmla="*/ 3250893 h 3757603"/>
                <a:gd name="connsiteX102" fmla="*/ 1689946 w 3318614"/>
                <a:gd name="connsiteY102" fmla="*/ 3311853 h 3757603"/>
                <a:gd name="connsiteX103" fmla="*/ 1568026 w 3318614"/>
                <a:gd name="connsiteY103" fmla="*/ 3311853 h 3757603"/>
                <a:gd name="connsiteX104" fmla="*/ 1655112 w 3318614"/>
                <a:gd name="connsiteY104" fmla="*/ 3068013 h 3757603"/>
                <a:gd name="connsiteX105" fmla="*/ 1437398 w 3318614"/>
                <a:gd name="connsiteY105" fmla="*/ 3050596 h 3757603"/>
                <a:gd name="connsiteX106" fmla="*/ 1306769 w 3318614"/>
                <a:gd name="connsiteY106" fmla="*/ 2989636 h 3757603"/>
                <a:gd name="connsiteX107" fmla="*/ 1385146 w 3318614"/>
                <a:gd name="connsiteY107" fmla="*/ 2946093 h 3757603"/>
                <a:gd name="connsiteX108" fmla="*/ 1437398 w 3318614"/>
                <a:gd name="connsiteY108" fmla="*/ 3015762 h 3757603"/>
                <a:gd name="connsiteX109" fmla="*/ 1611569 w 3318614"/>
                <a:gd name="connsiteY109" fmla="*/ 3024470 h 3757603"/>
                <a:gd name="connsiteX110" fmla="*/ 1794449 w 3318614"/>
                <a:gd name="connsiteY110" fmla="*/ 2972219 h 3757603"/>
                <a:gd name="connsiteX111" fmla="*/ 1968620 w 3318614"/>
                <a:gd name="connsiteY111" fmla="*/ 2841590 h 3757603"/>
                <a:gd name="connsiteX112" fmla="*/ 1898952 w 3318614"/>
                <a:gd name="connsiteY112" fmla="*/ 2528082 h 3757603"/>
                <a:gd name="connsiteX113" fmla="*/ 1446106 w 3318614"/>
                <a:gd name="connsiteY113" fmla="*/ 1918482 h 3757603"/>
                <a:gd name="connsiteX114" fmla="*/ 1074097 w 3318614"/>
                <a:gd name="connsiteY114" fmla="*/ 1434362 h 3757603"/>
                <a:gd name="connsiteX115" fmla="*/ 916192 w 3318614"/>
                <a:gd name="connsiteY115" fmla="*/ 1247278 h 3757603"/>
                <a:gd name="connsiteX116" fmla="*/ 644918 w 3318614"/>
                <a:gd name="connsiteY116" fmla="*/ 1282756 h 3757603"/>
                <a:gd name="connsiteX117" fmla="*/ 296575 w 3318614"/>
                <a:gd name="connsiteY117" fmla="*/ 1361133 h 3757603"/>
                <a:gd name="connsiteX118" fmla="*/ 483 w 3318614"/>
                <a:gd name="connsiteY118" fmla="*/ 1343716 h 3757603"/>
                <a:gd name="connsiteX119" fmla="*/ 235615 w 3318614"/>
                <a:gd name="connsiteY119" fmla="*/ 1335007 h 3757603"/>
                <a:gd name="connsiteX120" fmla="*/ 557832 w 3318614"/>
                <a:gd name="connsiteY120" fmla="*/ 1265339 h 3757603"/>
                <a:gd name="connsiteX121" fmla="*/ 688460 w 3318614"/>
                <a:gd name="connsiteY121" fmla="*/ 1239213 h 3757603"/>
                <a:gd name="connsiteX122" fmla="*/ 392369 w 3318614"/>
                <a:gd name="connsiteY122" fmla="*/ 1126002 h 3757603"/>
                <a:gd name="connsiteX123" fmla="*/ 244323 w 3318614"/>
                <a:gd name="connsiteY123" fmla="*/ 986665 h 3757603"/>
                <a:gd name="connsiteX124" fmla="*/ 165946 w 3318614"/>
                <a:gd name="connsiteY124" fmla="*/ 734116 h 3757603"/>
                <a:gd name="connsiteX125" fmla="*/ 279158 w 3318614"/>
                <a:gd name="connsiteY125" fmla="*/ 916996 h 3757603"/>
                <a:gd name="connsiteX126" fmla="*/ 374952 w 3318614"/>
                <a:gd name="connsiteY126" fmla="*/ 1091167 h 3757603"/>
                <a:gd name="connsiteX127" fmla="*/ 679752 w 3318614"/>
                <a:gd name="connsiteY127" fmla="*/ 1169545 h 3757603"/>
                <a:gd name="connsiteX128" fmla="*/ 766838 w 3318614"/>
                <a:gd name="connsiteY128" fmla="*/ 1108585 h 3757603"/>
                <a:gd name="connsiteX129" fmla="*/ 618792 w 3318614"/>
                <a:gd name="connsiteY129" fmla="*/ 725407 h 3757603"/>
                <a:gd name="connsiteX130" fmla="*/ 507165 w 3318614"/>
                <a:gd name="connsiteY130" fmla="*/ 508349 h 3757603"/>
                <a:gd name="connsiteX131" fmla="*/ 538603 w 3318614"/>
                <a:gd name="connsiteY131" fmla="*/ 270180 h 3757603"/>
                <a:gd name="connsiteX132" fmla="*/ 609600 w 3318614"/>
                <a:gd name="connsiteY132" fmla="*/ 530789 h 3757603"/>
                <a:gd name="connsiteX133" fmla="*/ 878364 w 3318614"/>
                <a:gd name="connsiteY133" fmla="*/ 1078291 h 3757603"/>
                <a:gd name="connsiteX134" fmla="*/ 786330 w 3318614"/>
                <a:gd name="connsiteY134" fmla="*/ 477696 h 3757603"/>
                <a:gd name="connsiteX135" fmla="*/ 849208 w 3318614"/>
                <a:gd name="connsiteY135" fmla="*/ 1356 h 3757603"/>
                <a:gd name="connsiteX136" fmla="*/ 875120 w 3318614"/>
                <a:gd name="connsiteY136" fmla="*/ 528001 h 3757603"/>
                <a:gd name="connsiteX0" fmla="*/ 930638 w 3318614"/>
                <a:gd name="connsiteY0" fmla="*/ 1022890 h 3758008"/>
                <a:gd name="connsiteX1" fmla="*/ 1037874 w 3318614"/>
                <a:gd name="connsiteY1" fmla="*/ 779735 h 3758008"/>
                <a:gd name="connsiteX2" fmla="*/ 1144223 w 3318614"/>
                <a:gd name="connsiteY2" fmla="*/ 540944 h 3758008"/>
                <a:gd name="connsiteX3" fmla="*/ 1317819 w 3318614"/>
                <a:gd name="connsiteY3" fmla="*/ 231743 h 3758008"/>
                <a:gd name="connsiteX4" fmla="*/ 1198621 w 3318614"/>
                <a:gd name="connsiteY4" fmla="*/ 630597 h 3758008"/>
                <a:gd name="connsiteX5" fmla="*/ 1013152 w 3318614"/>
                <a:gd name="connsiteY5" fmla="*/ 1104063 h 3758008"/>
                <a:gd name="connsiteX6" fmla="*/ 1779263 w 3318614"/>
                <a:gd name="connsiteY6" fmla="*/ 2265420 h 3758008"/>
                <a:gd name="connsiteX7" fmla="*/ 2064415 w 3318614"/>
                <a:gd name="connsiteY7" fmla="*/ 2545904 h 3758008"/>
                <a:gd name="connsiteX8" fmla="*/ 2290838 w 3318614"/>
                <a:gd name="connsiteY8" fmla="*/ 2467527 h 3758008"/>
                <a:gd name="connsiteX9" fmla="*/ 2473718 w 3318614"/>
                <a:gd name="connsiteY9" fmla="*/ 2310772 h 3758008"/>
                <a:gd name="connsiteX10" fmla="*/ 2508552 w 3318614"/>
                <a:gd name="connsiteY10" fmla="*/ 1988555 h 3758008"/>
                <a:gd name="connsiteX11" fmla="*/ 2543386 w 3318614"/>
                <a:gd name="connsiteY11" fmla="*/ 2249812 h 3758008"/>
                <a:gd name="connsiteX12" fmla="*/ 2508552 w 3318614"/>
                <a:gd name="connsiteY12" fmla="*/ 2354315 h 3758008"/>
                <a:gd name="connsiteX13" fmla="*/ 2752392 w 3318614"/>
                <a:gd name="connsiteY13" fmla="*/ 2180144 h 3758008"/>
                <a:gd name="connsiteX14" fmla="*/ 2839478 w 3318614"/>
                <a:gd name="connsiteY14" fmla="*/ 2110475 h 3758008"/>
                <a:gd name="connsiteX15" fmla="*/ 2717558 w 3318614"/>
                <a:gd name="connsiteY15" fmla="*/ 2284647 h 3758008"/>
                <a:gd name="connsiteX16" fmla="*/ 2665306 w 3318614"/>
                <a:gd name="connsiteY16" fmla="*/ 2328190 h 3758008"/>
                <a:gd name="connsiteX17" fmla="*/ 2848186 w 3318614"/>
                <a:gd name="connsiteY17" fmla="*/ 2258521 h 3758008"/>
                <a:gd name="connsiteX18" fmla="*/ 2874312 w 3318614"/>
                <a:gd name="connsiteY18" fmla="*/ 2241104 h 3758008"/>
                <a:gd name="connsiteX19" fmla="*/ 2769809 w 3318614"/>
                <a:gd name="connsiteY19" fmla="*/ 2328190 h 3758008"/>
                <a:gd name="connsiteX20" fmla="*/ 2595638 w 3318614"/>
                <a:gd name="connsiteY20" fmla="*/ 2354315 h 3758008"/>
                <a:gd name="connsiteX21" fmla="*/ 2404049 w 3318614"/>
                <a:gd name="connsiteY21" fmla="*/ 2484944 h 3758008"/>
                <a:gd name="connsiteX22" fmla="*/ 2421466 w 3318614"/>
                <a:gd name="connsiteY22" fmla="*/ 2659115 h 3758008"/>
                <a:gd name="connsiteX23" fmla="*/ 2552095 w 3318614"/>
                <a:gd name="connsiteY23" fmla="*/ 2702658 h 3758008"/>
                <a:gd name="connsiteX24" fmla="*/ 2726266 w 3318614"/>
                <a:gd name="connsiteY24" fmla="*/ 2632990 h 3758008"/>
                <a:gd name="connsiteX25" fmla="*/ 2856895 w 3318614"/>
                <a:gd name="connsiteY25" fmla="*/ 2624281 h 3758008"/>
                <a:gd name="connsiteX26" fmla="*/ 2891729 w 3318614"/>
                <a:gd name="connsiteY26" fmla="*/ 2511070 h 3758008"/>
                <a:gd name="connsiteX27" fmla="*/ 2883020 w 3318614"/>
                <a:gd name="connsiteY27" fmla="*/ 2345607 h 3758008"/>
                <a:gd name="connsiteX28" fmla="*/ 3048483 w 3318614"/>
                <a:gd name="connsiteY28" fmla="*/ 2267230 h 3758008"/>
                <a:gd name="connsiteX29" fmla="*/ 2926563 w 3318614"/>
                <a:gd name="connsiteY29" fmla="*/ 2354315 h 3758008"/>
                <a:gd name="connsiteX30" fmla="*/ 2917855 w 3318614"/>
                <a:gd name="connsiteY30" fmla="*/ 2441401 h 3758008"/>
                <a:gd name="connsiteX31" fmla="*/ 2935272 w 3318614"/>
                <a:gd name="connsiteY31" fmla="*/ 2589447 h 3758008"/>
                <a:gd name="connsiteX32" fmla="*/ 2943980 w 3318614"/>
                <a:gd name="connsiteY32" fmla="*/ 2632990 h 3758008"/>
                <a:gd name="connsiteX33" fmla="*/ 3046427 w 3318614"/>
                <a:gd name="connsiteY33" fmla="*/ 2567038 h 3758008"/>
                <a:gd name="connsiteX34" fmla="*/ 3074609 w 3318614"/>
                <a:gd name="connsiteY34" fmla="*/ 2406567 h 3758008"/>
                <a:gd name="connsiteX35" fmla="*/ 3092026 w 3318614"/>
                <a:gd name="connsiteY35" fmla="*/ 2615572 h 3758008"/>
                <a:gd name="connsiteX36" fmla="*/ 3013649 w 3318614"/>
                <a:gd name="connsiteY36" fmla="*/ 2693950 h 3758008"/>
                <a:gd name="connsiteX37" fmla="*/ 2752392 w 3318614"/>
                <a:gd name="connsiteY37" fmla="*/ 2659115 h 3758008"/>
                <a:gd name="connsiteX38" fmla="*/ 2560803 w 3318614"/>
                <a:gd name="connsiteY38" fmla="*/ 2815870 h 3758008"/>
                <a:gd name="connsiteX39" fmla="*/ 2595638 w 3318614"/>
                <a:gd name="connsiteY39" fmla="*/ 2937790 h 3758008"/>
                <a:gd name="connsiteX40" fmla="*/ 2743683 w 3318614"/>
                <a:gd name="connsiteY40" fmla="*/ 3024875 h 3758008"/>
                <a:gd name="connsiteX41" fmla="*/ 2856895 w 3318614"/>
                <a:gd name="connsiteY41" fmla="*/ 2998750 h 3758008"/>
                <a:gd name="connsiteX42" fmla="*/ 3022358 w 3318614"/>
                <a:gd name="connsiteY42" fmla="*/ 2859412 h 3758008"/>
                <a:gd name="connsiteX43" fmla="*/ 3118152 w 3318614"/>
                <a:gd name="connsiteY43" fmla="*/ 2781035 h 3758008"/>
                <a:gd name="connsiteX44" fmla="*/ 3205238 w 3318614"/>
                <a:gd name="connsiteY44" fmla="*/ 2841995 h 3758008"/>
                <a:gd name="connsiteX45" fmla="*/ 3109443 w 3318614"/>
                <a:gd name="connsiteY45" fmla="*/ 2833287 h 3758008"/>
                <a:gd name="connsiteX46" fmla="*/ 3004940 w 3318614"/>
                <a:gd name="connsiteY46" fmla="*/ 2972624 h 3758008"/>
                <a:gd name="connsiteX47" fmla="*/ 3187820 w 3318614"/>
                <a:gd name="connsiteY47" fmla="*/ 2972624 h 3758008"/>
                <a:gd name="connsiteX48" fmla="*/ 3318449 w 3318614"/>
                <a:gd name="connsiteY48" fmla="*/ 3024875 h 3758008"/>
                <a:gd name="connsiteX49" fmla="*/ 3161695 w 3318614"/>
                <a:gd name="connsiteY49" fmla="*/ 3007458 h 3758008"/>
                <a:gd name="connsiteX50" fmla="*/ 2909146 w 3318614"/>
                <a:gd name="connsiteY50" fmla="*/ 3068418 h 3758008"/>
                <a:gd name="connsiteX51" fmla="*/ 2952689 w 3318614"/>
                <a:gd name="connsiteY51" fmla="*/ 3068418 h 3758008"/>
                <a:gd name="connsiteX52" fmla="*/ 3085889 w 3318614"/>
                <a:gd name="connsiteY52" fmla="*/ 3213664 h 3758008"/>
                <a:gd name="connsiteX53" fmla="*/ 3013649 w 3318614"/>
                <a:gd name="connsiteY53" fmla="*/ 3373218 h 3758008"/>
                <a:gd name="connsiteX54" fmla="*/ 2999167 w 3318614"/>
                <a:gd name="connsiteY54" fmla="*/ 3235541 h 3758008"/>
                <a:gd name="connsiteX55" fmla="*/ 2813352 w 3318614"/>
                <a:gd name="connsiteY55" fmla="*/ 3059710 h 3758008"/>
                <a:gd name="connsiteX56" fmla="*/ 2726266 w 3318614"/>
                <a:gd name="connsiteY56" fmla="*/ 3051001 h 3758008"/>
                <a:gd name="connsiteX57" fmla="*/ 2848186 w 3318614"/>
                <a:gd name="connsiteY57" fmla="*/ 3251298 h 3758008"/>
                <a:gd name="connsiteX58" fmla="*/ 2943980 w 3318614"/>
                <a:gd name="connsiteY58" fmla="*/ 3338384 h 3758008"/>
                <a:gd name="connsiteX59" fmla="*/ 2978815 w 3318614"/>
                <a:gd name="connsiteY59" fmla="*/ 3294841 h 3758008"/>
                <a:gd name="connsiteX60" fmla="*/ 2961398 w 3318614"/>
                <a:gd name="connsiteY60" fmla="*/ 3399344 h 3758008"/>
                <a:gd name="connsiteX61" fmla="*/ 2769809 w 3318614"/>
                <a:gd name="connsiteY61" fmla="*/ 3312258 h 3758008"/>
                <a:gd name="connsiteX62" fmla="*/ 2656598 w 3318614"/>
                <a:gd name="connsiteY62" fmla="*/ 3085835 h 3758008"/>
                <a:gd name="connsiteX63" fmla="*/ 2491135 w 3318614"/>
                <a:gd name="connsiteY63" fmla="*/ 3042292 h 3758008"/>
                <a:gd name="connsiteX64" fmla="*/ 2386632 w 3318614"/>
                <a:gd name="connsiteY64" fmla="*/ 3129378 h 3758008"/>
                <a:gd name="connsiteX65" fmla="*/ 2412758 w 3318614"/>
                <a:gd name="connsiteY65" fmla="*/ 3312258 h 3758008"/>
                <a:gd name="connsiteX66" fmla="*/ 2525969 w 3318614"/>
                <a:gd name="connsiteY66" fmla="*/ 3460304 h 3758008"/>
                <a:gd name="connsiteX67" fmla="*/ 2900438 w 3318614"/>
                <a:gd name="connsiteY67" fmla="*/ 3669310 h 3758008"/>
                <a:gd name="connsiteX68" fmla="*/ 2543386 w 3318614"/>
                <a:gd name="connsiteY68" fmla="*/ 3529972 h 3758008"/>
                <a:gd name="connsiteX69" fmla="*/ 2499843 w 3318614"/>
                <a:gd name="connsiteY69" fmla="*/ 3617058 h 3758008"/>
                <a:gd name="connsiteX70" fmla="*/ 2534678 w 3318614"/>
                <a:gd name="connsiteY70" fmla="*/ 3721561 h 3758008"/>
                <a:gd name="connsiteX71" fmla="*/ 2639180 w 3318614"/>
                <a:gd name="connsiteY71" fmla="*/ 3756395 h 3758008"/>
                <a:gd name="connsiteX72" fmla="*/ 2482426 w 3318614"/>
                <a:gd name="connsiteY72" fmla="*/ 3730270 h 3758008"/>
                <a:gd name="connsiteX73" fmla="*/ 2473718 w 3318614"/>
                <a:gd name="connsiteY73" fmla="*/ 3547390 h 3758008"/>
                <a:gd name="connsiteX74" fmla="*/ 2386632 w 3318614"/>
                <a:gd name="connsiteY74" fmla="*/ 3373218 h 3758008"/>
                <a:gd name="connsiteX75" fmla="*/ 2316963 w 3318614"/>
                <a:gd name="connsiteY75" fmla="*/ 3538681 h 3758008"/>
                <a:gd name="connsiteX76" fmla="*/ 2238586 w 3318614"/>
                <a:gd name="connsiteY76" fmla="*/ 3660601 h 3758008"/>
                <a:gd name="connsiteX77" fmla="*/ 2290838 w 3318614"/>
                <a:gd name="connsiteY77" fmla="*/ 3738978 h 3758008"/>
                <a:gd name="connsiteX78" fmla="*/ 2195043 w 3318614"/>
                <a:gd name="connsiteY78" fmla="*/ 3651892 h 3758008"/>
                <a:gd name="connsiteX79" fmla="*/ 2325672 w 3318614"/>
                <a:gd name="connsiteY79" fmla="*/ 3425470 h 3758008"/>
                <a:gd name="connsiteX80" fmla="*/ 2290838 w 3318614"/>
                <a:gd name="connsiteY80" fmla="*/ 3172921 h 3758008"/>
                <a:gd name="connsiteX81" fmla="*/ 2142792 w 3318614"/>
                <a:gd name="connsiteY81" fmla="*/ 3155504 h 3758008"/>
                <a:gd name="connsiteX82" fmla="*/ 1942495 w 3318614"/>
                <a:gd name="connsiteY82" fmla="*/ 3320967 h 3758008"/>
                <a:gd name="connsiteX83" fmla="*/ 1994746 w 3318614"/>
                <a:gd name="connsiteY83" fmla="*/ 3521264 h 3758008"/>
                <a:gd name="connsiteX84" fmla="*/ 2090540 w 3318614"/>
                <a:gd name="connsiteY84" fmla="*/ 3634475 h 3758008"/>
                <a:gd name="connsiteX85" fmla="*/ 2064415 w 3318614"/>
                <a:gd name="connsiteY85" fmla="*/ 3747687 h 3758008"/>
                <a:gd name="connsiteX86" fmla="*/ 2046998 w 3318614"/>
                <a:gd name="connsiteY86" fmla="*/ 3599641 h 3758008"/>
                <a:gd name="connsiteX87" fmla="*/ 1933786 w 3318614"/>
                <a:gd name="connsiteY87" fmla="*/ 3434178 h 3758008"/>
                <a:gd name="connsiteX88" fmla="*/ 1881535 w 3318614"/>
                <a:gd name="connsiteY88" fmla="*/ 3416761 h 3758008"/>
                <a:gd name="connsiteX89" fmla="*/ 1716072 w 3318614"/>
                <a:gd name="connsiteY89" fmla="*/ 3651892 h 3758008"/>
                <a:gd name="connsiteX90" fmla="*/ 1672529 w 3318614"/>
                <a:gd name="connsiteY90" fmla="*/ 3747687 h 3758008"/>
                <a:gd name="connsiteX91" fmla="*/ 1724780 w 3318614"/>
                <a:gd name="connsiteY91" fmla="*/ 3512555 h 3758008"/>
                <a:gd name="connsiteX92" fmla="*/ 1750906 w 3318614"/>
                <a:gd name="connsiteY92" fmla="*/ 3434178 h 3758008"/>
                <a:gd name="connsiteX93" fmla="*/ 1533192 w 3318614"/>
                <a:gd name="connsiteY93" fmla="*/ 3503847 h 3758008"/>
                <a:gd name="connsiteX94" fmla="*/ 1428689 w 3318614"/>
                <a:gd name="connsiteY94" fmla="*/ 3521264 h 3758008"/>
                <a:gd name="connsiteX95" fmla="*/ 1602860 w 3318614"/>
                <a:gd name="connsiteY95" fmla="*/ 3442887 h 3758008"/>
                <a:gd name="connsiteX96" fmla="*/ 1724780 w 3318614"/>
                <a:gd name="connsiteY96" fmla="*/ 3416761 h 3758008"/>
                <a:gd name="connsiteX97" fmla="*/ 1994746 w 3318614"/>
                <a:gd name="connsiteY97" fmla="*/ 3190338 h 3758008"/>
                <a:gd name="connsiteX98" fmla="*/ 2055706 w 3318614"/>
                <a:gd name="connsiteY98" fmla="*/ 3059710 h 3758008"/>
                <a:gd name="connsiteX99" fmla="*/ 1916369 w 3318614"/>
                <a:gd name="connsiteY99" fmla="*/ 2981332 h 3758008"/>
                <a:gd name="connsiteX100" fmla="*/ 1698655 w 3318614"/>
                <a:gd name="connsiteY100" fmla="*/ 3077127 h 3758008"/>
                <a:gd name="connsiteX101" fmla="*/ 1611569 w 3318614"/>
                <a:gd name="connsiteY101" fmla="*/ 3251298 h 3758008"/>
                <a:gd name="connsiteX102" fmla="*/ 1689946 w 3318614"/>
                <a:gd name="connsiteY102" fmla="*/ 3312258 h 3758008"/>
                <a:gd name="connsiteX103" fmla="*/ 1568026 w 3318614"/>
                <a:gd name="connsiteY103" fmla="*/ 3312258 h 3758008"/>
                <a:gd name="connsiteX104" fmla="*/ 1655112 w 3318614"/>
                <a:gd name="connsiteY104" fmla="*/ 3068418 h 3758008"/>
                <a:gd name="connsiteX105" fmla="*/ 1437398 w 3318614"/>
                <a:gd name="connsiteY105" fmla="*/ 3051001 h 3758008"/>
                <a:gd name="connsiteX106" fmla="*/ 1306769 w 3318614"/>
                <a:gd name="connsiteY106" fmla="*/ 2990041 h 3758008"/>
                <a:gd name="connsiteX107" fmla="*/ 1385146 w 3318614"/>
                <a:gd name="connsiteY107" fmla="*/ 2946498 h 3758008"/>
                <a:gd name="connsiteX108" fmla="*/ 1437398 w 3318614"/>
                <a:gd name="connsiteY108" fmla="*/ 3016167 h 3758008"/>
                <a:gd name="connsiteX109" fmla="*/ 1611569 w 3318614"/>
                <a:gd name="connsiteY109" fmla="*/ 3024875 h 3758008"/>
                <a:gd name="connsiteX110" fmla="*/ 1794449 w 3318614"/>
                <a:gd name="connsiteY110" fmla="*/ 2972624 h 3758008"/>
                <a:gd name="connsiteX111" fmla="*/ 1968620 w 3318614"/>
                <a:gd name="connsiteY111" fmla="*/ 2841995 h 3758008"/>
                <a:gd name="connsiteX112" fmla="*/ 1898952 w 3318614"/>
                <a:gd name="connsiteY112" fmla="*/ 2528487 h 3758008"/>
                <a:gd name="connsiteX113" fmla="*/ 1446106 w 3318614"/>
                <a:gd name="connsiteY113" fmla="*/ 1918887 h 3758008"/>
                <a:gd name="connsiteX114" fmla="*/ 1074097 w 3318614"/>
                <a:gd name="connsiteY114" fmla="*/ 1434767 h 3758008"/>
                <a:gd name="connsiteX115" fmla="*/ 916192 w 3318614"/>
                <a:gd name="connsiteY115" fmla="*/ 1247683 h 3758008"/>
                <a:gd name="connsiteX116" fmla="*/ 644918 w 3318614"/>
                <a:gd name="connsiteY116" fmla="*/ 1283161 h 3758008"/>
                <a:gd name="connsiteX117" fmla="*/ 296575 w 3318614"/>
                <a:gd name="connsiteY117" fmla="*/ 1361538 h 3758008"/>
                <a:gd name="connsiteX118" fmla="*/ 483 w 3318614"/>
                <a:gd name="connsiteY118" fmla="*/ 1344121 h 3758008"/>
                <a:gd name="connsiteX119" fmla="*/ 235615 w 3318614"/>
                <a:gd name="connsiteY119" fmla="*/ 1335412 h 3758008"/>
                <a:gd name="connsiteX120" fmla="*/ 557832 w 3318614"/>
                <a:gd name="connsiteY120" fmla="*/ 1265744 h 3758008"/>
                <a:gd name="connsiteX121" fmla="*/ 688460 w 3318614"/>
                <a:gd name="connsiteY121" fmla="*/ 1239618 h 3758008"/>
                <a:gd name="connsiteX122" fmla="*/ 392369 w 3318614"/>
                <a:gd name="connsiteY122" fmla="*/ 1126407 h 3758008"/>
                <a:gd name="connsiteX123" fmla="*/ 244323 w 3318614"/>
                <a:gd name="connsiteY123" fmla="*/ 987070 h 3758008"/>
                <a:gd name="connsiteX124" fmla="*/ 165946 w 3318614"/>
                <a:gd name="connsiteY124" fmla="*/ 734521 h 3758008"/>
                <a:gd name="connsiteX125" fmla="*/ 279158 w 3318614"/>
                <a:gd name="connsiteY125" fmla="*/ 917401 h 3758008"/>
                <a:gd name="connsiteX126" fmla="*/ 374952 w 3318614"/>
                <a:gd name="connsiteY126" fmla="*/ 1091572 h 3758008"/>
                <a:gd name="connsiteX127" fmla="*/ 679752 w 3318614"/>
                <a:gd name="connsiteY127" fmla="*/ 1169950 h 3758008"/>
                <a:gd name="connsiteX128" fmla="*/ 766838 w 3318614"/>
                <a:gd name="connsiteY128" fmla="*/ 1108990 h 3758008"/>
                <a:gd name="connsiteX129" fmla="*/ 618792 w 3318614"/>
                <a:gd name="connsiteY129" fmla="*/ 725812 h 3758008"/>
                <a:gd name="connsiteX130" fmla="*/ 507165 w 3318614"/>
                <a:gd name="connsiteY130" fmla="*/ 508754 h 3758008"/>
                <a:gd name="connsiteX131" fmla="*/ 538603 w 3318614"/>
                <a:gd name="connsiteY131" fmla="*/ 270585 h 3758008"/>
                <a:gd name="connsiteX132" fmla="*/ 609600 w 3318614"/>
                <a:gd name="connsiteY132" fmla="*/ 531194 h 3758008"/>
                <a:gd name="connsiteX133" fmla="*/ 878364 w 3318614"/>
                <a:gd name="connsiteY133" fmla="*/ 1078696 h 3758008"/>
                <a:gd name="connsiteX134" fmla="*/ 786330 w 3318614"/>
                <a:gd name="connsiteY134" fmla="*/ 478101 h 3758008"/>
                <a:gd name="connsiteX135" fmla="*/ 849208 w 3318614"/>
                <a:gd name="connsiteY135" fmla="*/ 1761 h 3758008"/>
                <a:gd name="connsiteX136" fmla="*/ 884120 w 3318614"/>
                <a:gd name="connsiteY136" fmla="*/ 392672 h 3758008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884120 w 3318614"/>
                <a:gd name="connsiteY137" fmla="*/ 396679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138" fmla="*/ 930638 w 3318614"/>
                <a:gd name="connsiteY138" fmla="*/ 1026897 h 3762015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86330 w 3318614"/>
                <a:gd name="connsiteY134" fmla="*/ 47925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866360 w 3318614"/>
                <a:gd name="connsiteY134" fmla="*/ 485680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90242 w 3318614"/>
                <a:gd name="connsiteY134" fmla="*/ 21802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949088 h 3684206"/>
                <a:gd name="connsiteX1" fmla="*/ 1037874 w 3318614"/>
                <a:gd name="connsiteY1" fmla="*/ 705933 h 3684206"/>
                <a:gd name="connsiteX2" fmla="*/ 1144223 w 3318614"/>
                <a:gd name="connsiteY2" fmla="*/ 467142 h 3684206"/>
                <a:gd name="connsiteX3" fmla="*/ 1317819 w 3318614"/>
                <a:gd name="connsiteY3" fmla="*/ 157941 h 3684206"/>
                <a:gd name="connsiteX4" fmla="*/ 1198621 w 3318614"/>
                <a:gd name="connsiteY4" fmla="*/ 556795 h 3684206"/>
                <a:gd name="connsiteX5" fmla="*/ 1013152 w 3318614"/>
                <a:gd name="connsiteY5" fmla="*/ 1030261 h 3684206"/>
                <a:gd name="connsiteX6" fmla="*/ 1779263 w 3318614"/>
                <a:gd name="connsiteY6" fmla="*/ 2191618 h 3684206"/>
                <a:gd name="connsiteX7" fmla="*/ 2064415 w 3318614"/>
                <a:gd name="connsiteY7" fmla="*/ 2472102 h 3684206"/>
                <a:gd name="connsiteX8" fmla="*/ 2290838 w 3318614"/>
                <a:gd name="connsiteY8" fmla="*/ 2393725 h 3684206"/>
                <a:gd name="connsiteX9" fmla="*/ 2473718 w 3318614"/>
                <a:gd name="connsiteY9" fmla="*/ 2236970 h 3684206"/>
                <a:gd name="connsiteX10" fmla="*/ 2508552 w 3318614"/>
                <a:gd name="connsiteY10" fmla="*/ 1914753 h 3684206"/>
                <a:gd name="connsiteX11" fmla="*/ 2543386 w 3318614"/>
                <a:gd name="connsiteY11" fmla="*/ 2176010 h 3684206"/>
                <a:gd name="connsiteX12" fmla="*/ 2508552 w 3318614"/>
                <a:gd name="connsiteY12" fmla="*/ 2280513 h 3684206"/>
                <a:gd name="connsiteX13" fmla="*/ 2752392 w 3318614"/>
                <a:gd name="connsiteY13" fmla="*/ 2106342 h 3684206"/>
                <a:gd name="connsiteX14" fmla="*/ 2839478 w 3318614"/>
                <a:gd name="connsiteY14" fmla="*/ 2036673 h 3684206"/>
                <a:gd name="connsiteX15" fmla="*/ 2717558 w 3318614"/>
                <a:gd name="connsiteY15" fmla="*/ 2210845 h 3684206"/>
                <a:gd name="connsiteX16" fmla="*/ 2665306 w 3318614"/>
                <a:gd name="connsiteY16" fmla="*/ 2254388 h 3684206"/>
                <a:gd name="connsiteX17" fmla="*/ 2848186 w 3318614"/>
                <a:gd name="connsiteY17" fmla="*/ 2184719 h 3684206"/>
                <a:gd name="connsiteX18" fmla="*/ 2874312 w 3318614"/>
                <a:gd name="connsiteY18" fmla="*/ 2167302 h 3684206"/>
                <a:gd name="connsiteX19" fmla="*/ 2769809 w 3318614"/>
                <a:gd name="connsiteY19" fmla="*/ 2254388 h 3684206"/>
                <a:gd name="connsiteX20" fmla="*/ 2595638 w 3318614"/>
                <a:gd name="connsiteY20" fmla="*/ 2280513 h 3684206"/>
                <a:gd name="connsiteX21" fmla="*/ 2404049 w 3318614"/>
                <a:gd name="connsiteY21" fmla="*/ 2411142 h 3684206"/>
                <a:gd name="connsiteX22" fmla="*/ 2421466 w 3318614"/>
                <a:gd name="connsiteY22" fmla="*/ 2585313 h 3684206"/>
                <a:gd name="connsiteX23" fmla="*/ 2552095 w 3318614"/>
                <a:gd name="connsiteY23" fmla="*/ 2628856 h 3684206"/>
                <a:gd name="connsiteX24" fmla="*/ 2726266 w 3318614"/>
                <a:gd name="connsiteY24" fmla="*/ 2559188 h 3684206"/>
                <a:gd name="connsiteX25" fmla="*/ 2856895 w 3318614"/>
                <a:gd name="connsiteY25" fmla="*/ 2550479 h 3684206"/>
                <a:gd name="connsiteX26" fmla="*/ 2891729 w 3318614"/>
                <a:gd name="connsiteY26" fmla="*/ 2437268 h 3684206"/>
                <a:gd name="connsiteX27" fmla="*/ 2883020 w 3318614"/>
                <a:gd name="connsiteY27" fmla="*/ 2271805 h 3684206"/>
                <a:gd name="connsiteX28" fmla="*/ 3048483 w 3318614"/>
                <a:gd name="connsiteY28" fmla="*/ 2193428 h 3684206"/>
                <a:gd name="connsiteX29" fmla="*/ 2926563 w 3318614"/>
                <a:gd name="connsiteY29" fmla="*/ 2280513 h 3684206"/>
                <a:gd name="connsiteX30" fmla="*/ 2917855 w 3318614"/>
                <a:gd name="connsiteY30" fmla="*/ 2367599 h 3684206"/>
                <a:gd name="connsiteX31" fmla="*/ 2935272 w 3318614"/>
                <a:gd name="connsiteY31" fmla="*/ 2515645 h 3684206"/>
                <a:gd name="connsiteX32" fmla="*/ 2943980 w 3318614"/>
                <a:gd name="connsiteY32" fmla="*/ 2559188 h 3684206"/>
                <a:gd name="connsiteX33" fmla="*/ 3046427 w 3318614"/>
                <a:gd name="connsiteY33" fmla="*/ 2493236 h 3684206"/>
                <a:gd name="connsiteX34" fmla="*/ 3074609 w 3318614"/>
                <a:gd name="connsiteY34" fmla="*/ 2332765 h 3684206"/>
                <a:gd name="connsiteX35" fmla="*/ 3092026 w 3318614"/>
                <a:gd name="connsiteY35" fmla="*/ 2541770 h 3684206"/>
                <a:gd name="connsiteX36" fmla="*/ 3013649 w 3318614"/>
                <a:gd name="connsiteY36" fmla="*/ 2620148 h 3684206"/>
                <a:gd name="connsiteX37" fmla="*/ 2752392 w 3318614"/>
                <a:gd name="connsiteY37" fmla="*/ 2585313 h 3684206"/>
                <a:gd name="connsiteX38" fmla="*/ 2560803 w 3318614"/>
                <a:gd name="connsiteY38" fmla="*/ 2742068 h 3684206"/>
                <a:gd name="connsiteX39" fmla="*/ 2595638 w 3318614"/>
                <a:gd name="connsiteY39" fmla="*/ 2863988 h 3684206"/>
                <a:gd name="connsiteX40" fmla="*/ 2743683 w 3318614"/>
                <a:gd name="connsiteY40" fmla="*/ 2951073 h 3684206"/>
                <a:gd name="connsiteX41" fmla="*/ 2856895 w 3318614"/>
                <a:gd name="connsiteY41" fmla="*/ 2924948 h 3684206"/>
                <a:gd name="connsiteX42" fmla="*/ 3022358 w 3318614"/>
                <a:gd name="connsiteY42" fmla="*/ 2785610 h 3684206"/>
                <a:gd name="connsiteX43" fmla="*/ 3118152 w 3318614"/>
                <a:gd name="connsiteY43" fmla="*/ 2707233 h 3684206"/>
                <a:gd name="connsiteX44" fmla="*/ 3205238 w 3318614"/>
                <a:gd name="connsiteY44" fmla="*/ 2768193 h 3684206"/>
                <a:gd name="connsiteX45" fmla="*/ 3109443 w 3318614"/>
                <a:gd name="connsiteY45" fmla="*/ 2759485 h 3684206"/>
                <a:gd name="connsiteX46" fmla="*/ 3004940 w 3318614"/>
                <a:gd name="connsiteY46" fmla="*/ 2898822 h 3684206"/>
                <a:gd name="connsiteX47" fmla="*/ 3187820 w 3318614"/>
                <a:gd name="connsiteY47" fmla="*/ 2898822 h 3684206"/>
                <a:gd name="connsiteX48" fmla="*/ 3318449 w 3318614"/>
                <a:gd name="connsiteY48" fmla="*/ 2951073 h 3684206"/>
                <a:gd name="connsiteX49" fmla="*/ 3161695 w 3318614"/>
                <a:gd name="connsiteY49" fmla="*/ 2933656 h 3684206"/>
                <a:gd name="connsiteX50" fmla="*/ 2909146 w 3318614"/>
                <a:gd name="connsiteY50" fmla="*/ 2994616 h 3684206"/>
                <a:gd name="connsiteX51" fmla="*/ 2952689 w 3318614"/>
                <a:gd name="connsiteY51" fmla="*/ 2994616 h 3684206"/>
                <a:gd name="connsiteX52" fmla="*/ 3085889 w 3318614"/>
                <a:gd name="connsiteY52" fmla="*/ 3139862 h 3684206"/>
                <a:gd name="connsiteX53" fmla="*/ 3013649 w 3318614"/>
                <a:gd name="connsiteY53" fmla="*/ 3299416 h 3684206"/>
                <a:gd name="connsiteX54" fmla="*/ 2999167 w 3318614"/>
                <a:gd name="connsiteY54" fmla="*/ 3161739 h 3684206"/>
                <a:gd name="connsiteX55" fmla="*/ 2813352 w 3318614"/>
                <a:gd name="connsiteY55" fmla="*/ 2985908 h 3684206"/>
                <a:gd name="connsiteX56" fmla="*/ 2726266 w 3318614"/>
                <a:gd name="connsiteY56" fmla="*/ 2977199 h 3684206"/>
                <a:gd name="connsiteX57" fmla="*/ 2848186 w 3318614"/>
                <a:gd name="connsiteY57" fmla="*/ 3177496 h 3684206"/>
                <a:gd name="connsiteX58" fmla="*/ 2943980 w 3318614"/>
                <a:gd name="connsiteY58" fmla="*/ 3264582 h 3684206"/>
                <a:gd name="connsiteX59" fmla="*/ 2978815 w 3318614"/>
                <a:gd name="connsiteY59" fmla="*/ 3221039 h 3684206"/>
                <a:gd name="connsiteX60" fmla="*/ 2961398 w 3318614"/>
                <a:gd name="connsiteY60" fmla="*/ 3325542 h 3684206"/>
                <a:gd name="connsiteX61" fmla="*/ 2769809 w 3318614"/>
                <a:gd name="connsiteY61" fmla="*/ 3238456 h 3684206"/>
                <a:gd name="connsiteX62" fmla="*/ 2656598 w 3318614"/>
                <a:gd name="connsiteY62" fmla="*/ 3012033 h 3684206"/>
                <a:gd name="connsiteX63" fmla="*/ 2491135 w 3318614"/>
                <a:gd name="connsiteY63" fmla="*/ 2968490 h 3684206"/>
                <a:gd name="connsiteX64" fmla="*/ 2386632 w 3318614"/>
                <a:gd name="connsiteY64" fmla="*/ 3055576 h 3684206"/>
                <a:gd name="connsiteX65" fmla="*/ 2412758 w 3318614"/>
                <a:gd name="connsiteY65" fmla="*/ 3238456 h 3684206"/>
                <a:gd name="connsiteX66" fmla="*/ 2525969 w 3318614"/>
                <a:gd name="connsiteY66" fmla="*/ 3386502 h 3684206"/>
                <a:gd name="connsiteX67" fmla="*/ 2900438 w 3318614"/>
                <a:gd name="connsiteY67" fmla="*/ 3595508 h 3684206"/>
                <a:gd name="connsiteX68" fmla="*/ 2543386 w 3318614"/>
                <a:gd name="connsiteY68" fmla="*/ 3456170 h 3684206"/>
                <a:gd name="connsiteX69" fmla="*/ 2499843 w 3318614"/>
                <a:gd name="connsiteY69" fmla="*/ 3543256 h 3684206"/>
                <a:gd name="connsiteX70" fmla="*/ 2534678 w 3318614"/>
                <a:gd name="connsiteY70" fmla="*/ 3647759 h 3684206"/>
                <a:gd name="connsiteX71" fmla="*/ 2639180 w 3318614"/>
                <a:gd name="connsiteY71" fmla="*/ 3682593 h 3684206"/>
                <a:gd name="connsiteX72" fmla="*/ 2482426 w 3318614"/>
                <a:gd name="connsiteY72" fmla="*/ 3656468 h 3684206"/>
                <a:gd name="connsiteX73" fmla="*/ 2473718 w 3318614"/>
                <a:gd name="connsiteY73" fmla="*/ 3473588 h 3684206"/>
                <a:gd name="connsiteX74" fmla="*/ 2386632 w 3318614"/>
                <a:gd name="connsiteY74" fmla="*/ 3299416 h 3684206"/>
                <a:gd name="connsiteX75" fmla="*/ 2316963 w 3318614"/>
                <a:gd name="connsiteY75" fmla="*/ 3464879 h 3684206"/>
                <a:gd name="connsiteX76" fmla="*/ 2238586 w 3318614"/>
                <a:gd name="connsiteY76" fmla="*/ 3586799 h 3684206"/>
                <a:gd name="connsiteX77" fmla="*/ 2290838 w 3318614"/>
                <a:gd name="connsiteY77" fmla="*/ 3665176 h 3684206"/>
                <a:gd name="connsiteX78" fmla="*/ 2195043 w 3318614"/>
                <a:gd name="connsiteY78" fmla="*/ 3578090 h 3684206"/>
                <a:gd name="connsiteX79" fmla="*/ 2325672 w 3318614"/>
                <a:gd name="connsiteY79" fmla="*/ 3351668 h 3684206"/>
                <a:gd name="connsiteX80" fmla="*/ 2290838 w 3318614"/>
                <a:gd name="connsiteY80" fmla="*/ 3099119 h 3684206"/>
                <a:gd name="connsiteX81" fmla="*/ 2142792 w 3318614"/>
                <a:gd name="connsiteY81" fmla="*/ 3081702 h 3684206"/>
                <a:gd name="connsiteX82" fmla="*/ 1942495 w 3318614"/>
                <a:gd name="connsiteY82" fmla="*/ 3247165 h 3684206"/>
                <a:gd name="connsiteX83" fmla="*/ 1994746 w 3318614"/>
                <a:gd name="connsiteY83" fmla="*/ 3447462 h 3684206"/>
                <a:gd name="connsiteX84" fmla="*/ 2090540 w 3318614"/>
                <a:gd name="connsiteY84" fmla="*/ 3560673 h 3684206"/>
                <a:gd name="connsiteX85" fmla="*/ 2064415 w 3318614"/>
                <a:gd name="connsiteY85" fmla="*/ 3673885 h 3684206"/>
                <a:gd name="connsiteX86" fmla="*/ 2046998 w 3318614"/>
                <a:gd name="connsiteY86" fmla="*/ 3525839 h 3684206"/>
                <a:gd name="connsiteX87" fmla="*/ 1933786 w 3318614"/>
                <a:gd name="connsiteY87" fmla="*/ 3360376 h 3684206"/>
                <a:gd name="connsiteX88" fmla="*/ 1881535 w 3318614"/>
                <a:gd name="connsiteY88" fmla="*/ 3342959 h 3684206"/>
                <a:gd name="connsiteX89" fmla="*/ 1716072 w 3318614"/>
                <a:gd name="connsiteY89" fmla="*/ 3578090 h 3684206"/>
                <a:gd name="connsiteX90" fmla="*/ 1672529 w 3318614"/>
                <a:gd name="connsiteY90" fmla="*/ 3673885 h 3684206"/>
                <a:gd name="connsiteX91" fmla="*/ 1724780 w 3318614"/>
                <a:gd name="connsiteY91" fmla="*/ 3438753 h 3684206"/>
                <a:gd name="connsiteX92" fmla="*/ 1750906 w 3318614"/>
                <a:gd name="connsiteY92" fmla="*/ 3360376 h 3684206"/>
                <a:gd name="connsiteX93" fmla="*/ 1533192 w 3318614"/>
                <a:gd name="connsiteY93" fmla="*/ 3430045 h 3684206"/>
                <a:gd name="connsiteX94" fmla="*/ 1428689 w 3318614"/>
                <a:gd name="connsiteY94" fmla="*/ 3447462 h 3684206"/>
                <a:gd name="connsiteX95" fmla="*/ 1602860 w 3318614"/>
                <a:gd name="connsiteY95" fmla="*/ 3369085 h 3684206"/>
                <a:gd name="connsiteX96" fmla="*/ 1724780 w 3318614"/>
                <a:gd name="connsiteY96" fmla="*/ 3342959 h 3684206"/>
                <a:gd name="connsiteX97" fmla="*/ 1994746 w 3318614"/>
                <a:gd name="connsiteY97" fmla="*/ 3116536 h 3684206"/>
                <a:gd name="connsiteX98" fmla="*/ 2055706 w 3318614"/>
                <a:gd name="connsiteY98" fmla="*/ 2985908 h 3684206"/>
                <a:gd name="connsiteX99" fmla="*/ 1916369 w 3318614"/>
                <a:gd name="connsiteY99" fmla="*/ 2907530 h 3684206"/>
                <a:gd name="connsiteX100" fmla="*/ 1698655 w 3318614"/>
                <a:gd name="connsiteY100" fmla="*/ 3003325 h 3684206"/>
                <a:gd name="connsiteX101" fmla="*/ 1611569 w 3318614"/>
                <a:gd name="connsiteY101" fmla="*/ 3177496 h 3684206"/>
                <a:gd name="connsiteX102" fmla="*/ 1689946 w 3318614"/>
                <a:gd name="connsiteY102" fmla="*/ 3238456 h 3684206"/>
                <a:gd name="connsiteX103" fmla="*/ 1568026 w 3318614"/>
                <a:gd name="connsiteY103" fmla="*/ 3238456 h 3684206"/>
                <a:gd name="connsiteX104" fmla="*/ 1655112 w 3318614"/>
                <a:gd name="connsiteY104" fmla="*/ 2994616 h 3684206"/>
                <a:gd name="connsiteX105" fmla="*/ 1437398 w 3318614"/>
                <a:gd name="connsiteY105" fmla="*/ 2977199 h 3684206"/>
                <a:gd name="connsiteX106" fmla="*/ 1306769 w 3318614"/>
                <a:gd name="connsiteY106" fmla="*/ 2916239 h 3684206"/>
                <a:gd name="connsiteX107" fmla="*/ 1385146 w 3318614"/>
                <a:gd name="connsiteY107" fmla="*/ 2872696 h 3684206"/>
                <a:gd name="connsiteX108" fmla="*/ 1437398 w 3318614"/>
                <a:gd name="connsiteY108" fmla="*/ 2942365 h 3684206"/>
                <a:gd name="connsiteX109" fmla="*/ 1611569 w 3318614"/>
                <a:gd name="connsiteY109" fmla="*/ 2951073 h 3684206"/>
                <a:gd name="connsiteX110" fmla="*/ 1794449 w 3318614"/>
                <a:gd name="connsiteY110" fmla="*/ 2898822 h 3684206"/>
                <a:gd name="connsiteX111" fmla="*/ 1968620 w 3318614"/>
                <a:gd name="connsiteY111" fmla="*/ 2768193 h 3684206"/>
                <a:gd name="connsiteX112" fmla="*/ 1898952 w 3318614"/>
                <a:gd name="connsiteY112" fmla="*/ 2454685 h 3684206"/>
                <a:gd name="connsiteX113" fmla="*/ 1446106 w 3318614"/>
                <a:gd name="connsiteY113" fmla="*/ 1845085 h 3684206"/>
                <a:gd name="connsiteX114" fmla="*/ 1074097 w 3318614"/>
                <a:gd name="connsiteY114" fmla="*/ 1360965 h 3684206"/>
                <a:gd name="connsiteX115" fmla="*/ 916192 w 3318614"/>
                <a:gd name="connsiteY115" fmla="*/ 1173881 h 3684206"/>
                <a:gd name="connsiteX116" fmla="*/ 644918 w 3318614"/>
                <a:gd name="connsiteY116" fmla="*/ 1209359 h 3684206"/>
                <a:gd name="connsiteX117" fmla="*/ 296575 w 3318614"/>
                <a:gd name="connsiteY117" fmla="*/ 1287736 h 3684206"/>
                <a:gd name="connsiteX118" fmla="*/ 483 w 3318614"/>
                <a:gd name="connsiteY118" fmla="*/ 1270319 h 3684206"/>
                <a:gd name="connsiteX119" fmla="*/ 235615 w 3318614"/>
                <a:gd name="connsiteY119" fmla="*/ 1261610 h 3684206"/>
                <a:gd name="connsiteX120" fmla="*/ 557832 w 3318614"/>
                <a:gd name="connsiteY120" fmla="*/ 1191942 h 3684206"/>
                <a:gd name="connsiteX121" fmla="*/ 688460 w 3318614"/>
                <a:gd name="connsiteY121" fmla="*/ 1165816 h 3684206"/>
                <a:gd name="connsiteX122" fmla="*/ 392369 w 3318614"/>
                <a:gd name="connsiteY122" fmla="*/ 1052605 h 3684206"/>
                <a:gd name="connsiteX123" fmla="*/ 244323 w 3318614"/>
                <a:gd name="connsiteY123" fmla="*/ 913268 h 3684206"/>
                <a:gd name="connsiteX124" fmla="*/ 165946 w 3318614"/>
                <a:gd name="connsiteY124" fmla="*/ 660719 h 3684206"/>
                <a:gd name="connsiteX125" fmla="*/ 279158 w 3318614"/>
                <a:gd name="connsiteY125" fmla="*/ 843599 h 3684206"/>
                <a:gd name="connsiteX126" fmla="*/ 374952 w 3318614"/>
                <a:gd name="connsiteY126" fmla="*/ 1017770 h 3684206"/>
                <a:gd name="connsiteX127" fmla="*/ 679752 w 3318614"/>
                <a:gd name="connsiteY127" fmla="*/ 1096148 h 3684206"/>
                <a:gd name="connsiteX128" fmla="*/ 766838 w 3318614"/>
                <a:gd name="connsiteY128" fmla="*/ 1035188 h 3684206"/>
                <a:gd name="connsiteX129" fmla="*/ 618792 w 3318614"/>
                <a:gd name="connsiteY129" fmla="*/ 652010 h 3684206"/>
                <a:gd name="connsiteX130" fmla="*/ 507165 w 3318614"/>
                <a:gd name="connsiteY130" fmla="*/ 434952 h 3684206"/>
                <a:gd name="connsiteX131" fmla="*/ 538603 w 3318614"/>
                <a:gd name="connsiteY131" fmla="*/ 196783 h 3684206"/>
                <a:gd name="connsiteX132" fmla="*/ 609600 w 3318614"/>
                <a:gd name="connsiteY132" fmla="*/ 457392 h 3684206"/>
                <a:gd name="connsiteX133" fmla="*/ 878364 w 3318614"/>
                <a:gd name="connsiteY133" fmla="*/ 1004894 h 3684206"/>
                <a:gd name="connsiteX134" fmla="*/ 790242 w 3318614"/>
                <a:gd name="connsiteY134" fmla="*/ 143069 h 3684206"/>
                <a:gd name="connsiteX135" fmla="*/ 774916 w 3318614"/>
                <a:gd name="connsiteY135" fmla="*/ 3491 h 3684206"/>
                <a:gd name="connsiteX136" fmla="*/ 940003 w 3318614"/>
                <a:gd name="connsiteY136" fmla="*/ 378732 h 3684206"/>
                <a:gd name="connsiteX137" fmla="*/ 921071 w 3318614"/>
                <a:gd name="connsiteY137" fmla="*/ 991801 h 3684206"/>
                <a:gd name="connsiteX138" fmla="*/ 930638 w 3318614"/>
                <a:gd name="connsiteY138" fmla="*/ 949088 h 3684206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790242 w 3318614"/>
                <a:gd name="connsiteY134" fmla="*/ 168002 h 3709139"/>
                <a:gd name="connsiteX135" fmla="*/ 774916 w 3318614"/>
                <a:gd name="connsiteY135" fmla="*/ 28424 h 3709139"/>
                <a:gd name="connsiteX136" fmla="*/ 940003 w 3318614"/>
                <a:gd name="connsiteY136" fmla="*/ 403665 h 3709139"/>
                <a:gd name="connsiteX137" fmla="*/ 921071 w 3318614"/>
                <a:gd name="connsiteY137" fmla="*/ 1016734 h 3709139"/>
                <a:gd name="connsiteX138" fmla="*/ 930638 w 3318614"/>
                <a:gd name="connsiteY138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28565 w 3318614"/>
                <a:gd name="connsiteY134" fmla="*/ 516962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80420 w 3318614"/>
                <a:gd name="connsiteY134" fmla="*/ 543869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3318614" h="3709139">
                  <a:moveTo>
                    <a:pt x="930638" y="974021"/>
                  </a:moveTo>
                  <a:lnTo>
                    <a:pt x="1037874" y="730866"/>
                  </a:lnTo>
                  <a:cubicBezTo>
                    <a:pt x="1181681" y="636485"/>
                    <a:pt x="1097565" y="583407"/>
                    <a:pt x="1144223" y="492075"/>
                  </a:cubicBezTo>
                  <a:cubicBezTo>
                    <a:pt x="1190881" y="400743"/>
                    <a:pt x="1306513" y="162382"/>
                    <a:pt x="1317819" y="182874"/>
                  </a:cubicBezTo>
                  <a:cubicBezTo>
                    <a:pt x="1322011" y="222271"/>
                    <a:pt x="1186636" y="498109"/>
                    <a:pt x="1198621" y="581728"/>
                  </a:cubicBezTo>
                  <a:cubicBezTo>
                    <a:pt x="1213151" y="728093"/>
                    <a:pt x="916378" y="782724"/>
                    <a:pt x="1013152" y="1055194"/>
                  </a:cubicBezTo>
                  <a:cubicBezTo>
                    <a:pt x="1109926" y="1327665"/>
                    <a:pt x="1604052" y="1976244"/>
                    <a:pt x="1779263" y="2216551"/>
                  </a:cubicBezTo>
                  <a:cubicBezTo>
                    <a:pt x="1954474" y="2456858"/>
                    <a:pt x="1979153" y="2463351"/>
                    <a:pt x="2064415" y="2497035"/>
                  </a:cubicBezTo>
                  <a:cubicBezTo>
                    <a:pt x="2149677" y="2530719"/>
                    <a:pt x="2222621" y="2457847"/>
                    <a:pt x="2290838" y="2418658"/>
                  </a:cubicBezTo>
                  <a:cubicBezTo>
                    <a:pt x="2359055" y="2379469"/>
                    <a:pt x="2437432" y="2341732"/>
                    <a:pt x="2473718" y="2261903"/>
                  </a:cubicBezTo>
                  <a:cubicBezTo>
                    <a:pt x="2510004" y="2182074"/>
                    <a:pt x="2496941" y="1949846"/>
                    <a:pt x="2508552" y="1939686"/>
                  </a:cubicBezTo>
                  <a:cubicBezTo>
                    <a:pt x="2520163" y="1929526"/>
                    <a:pt x="2543386" y="2139983"/>
                    <a:pt x="2543386" y="2200943"/>
                  </a:cubicBezTo>
                  <a:cubicBezTo>
                    <a:pt x="2543386" y="2261903"/>
                    <a:pt x="2473718" y="2317057"/>
                    <a:pt x="2508552" y="2305446"/>
                  </a:cubicBezTo>
                  <a:cubicBezTo>
                    <a:pt x="2543386" y="2293835"/>
                    <a:pt x="2697238" y="2171915"/>
                    <a:pt x="2752392" y="2131275"/>
                  </a:cubicBezTo>
                  <a:cubicBezTo>
                    <a:pt x="2807546" y="2090635"/>
                    <a:pt x="2845284" y="2044189"/>
                    <a:pt x="2839478" y="2061606"/>
                  </a:cubicBezTo>
                  <a:cubicBezTo>
                    <a:pt x="2833672" y="2079023"/>
                    <a:pt x="2746587" y="2199492"/>
                    <a:pt x="2717558" y="2235778"/>
                  </a:cubicBezTo>
                  <a:cubicBezTo>
                    <a:pt x="2688529" y="2272064"/>
                    <a:pt x="2643535" y="2283675"/>
                    <a:pt x="2665306" y="2279321"/>
                  </a:cubicBezTo>
                  <a:cubicBezTo>
                    <a:pt x="2687077" y="2274967"/>
                    <a:pt x="2848186" y="2209652"/>
                    <a:pt x="2848186" y="2209652"/>
                  </a:cubicBezTo>
                  <a:cubicBezTo>
                    <a:pt x="2883020" y="2195138"/>
                    <a:pt x="2887375" y="2180623"/>
                    <a:pt x="2874312" y="2192235"/>
                  </a:cubicBezTo>
                  <a:cubicBezTo>
                    <a:pt x="2861249" y="2203847"/>
                    <a:pt x="2816255" y="2260453"/>
                    <a:pt x="2769809" y="2279321"/>
                  </a:cubicBezTo>
                  <a:cubicBezTo>
                    <a:pt x="2723363" y="2298189"/>
                    <a:pt x="2656598" y="2279320"/>
                    <a:pt x="2595638" y="2305446"/>
                  </a:cubicBezTo>
                  <a:cubicBezTo>
                    <a:pt x="2534678" y="2331572"/>
                    <a:pt x="2433078" y="2385275"/>
                    <a:pt x="2404049" y="2436075"/>
                  </a:cubicBezTo>
                  <a:cubicBezTo>
                    <a:pt x="2375020" y="2486875"/>
                    <a:pt x="2396792" y="2573960"/>
                    <a:pt x="2421466" y="2610246"/>
                  </a:cubicBezTo>
                  <a:cubicBezTo>
                    <a:pt x="2446140" y="2646532"/>
                    <a:pt x="2501295" y="2658143"/>
                    <a:pt x="2552095" y="2653789"/>
                  </a:cubicBezTo>
                  <a:cubicBezTo>
                    <a:pt x="2602895" y="2649435"/>
                    <a:pt x="2675466" y="2597184"/>
                    <a:pt x="2726266" y="2584121"/>
                  </a:cubicBezTo>
                  <a:cubicBezTo>
                    <a:pt x="2777066" y="2571058"/>
                    <a:pt x="2829318" y="2595732"/>
                    <a:pt x="2856895" y="2575412"/>
                  </a:cubicBezTo>
                  <a:cubicBezTo>
                    <a:pt x="2884472" y="2555092"/>
                    <a:pt x="2887375" y="2508647"/>
                    <a:pt x="2891729" y="2462201"/>
                  </a:cubicBezTo>
                  <a:cubicBezTo>
                    <a:pt x="2896083" y="2415755"/>
                    <a:pt x="2856894" y="2337378"/>
                    <a:pt x="2883020" y="2296738"/>
                  </a:cubicBezTo>
                  <a:cubicBezTo>
                    <a:pt x="2909146" y="2256098"/>
                    <a:pt x="3041226" y="2216910"/>
                    <a:pt x="3048483" y="2218361"/>
                  </a:cubicBezTo>
                  <a:cubicBezTo>
                    <a:pt x="3055740" y="2219812"/>
                    <a:pt x="2948334" y="2276418"/>
                    <a:pt x="2926563" y="2305446"/>
                  </a:cubicBezTo>
                  <a:cubicBezTo>
                    <a:pt x="2904792" y="2334474"/>
                    <a:pt x="2916404" y="2353343"/>
                    <a:pt x="2917855" y="2392532"/>
                  </a:cubicBezTo>
                  <a:cubicBezTo>
                    <a:pt x="2919306" y="2431721"/>
                    <a:pt x="2930918" y="2508647"/>
                    <a:pt x="2935272" y="2540578"/>
                  </a:cubicBezTo>
                  <a:cubicBezTo>
                    <a:pt x="2939626" y="2572509"/>
                    <a:pt x="2925454" y="2587856"/>
                    <a:pt x="2943980" y="2584121"/>
                  </a:cubicBezTo>
                  <a:cubicBezTo>
                    <a:pt x="2962506" y="2580386"/>
                    <a:pt x="3024656" y="2555906"/>
                    <a:pt x="3046427" y="2518169"/>
                  </a:cubicBezTo>
                  <a:cubicBezTo>
                    <a:pt x="3068198" y="2480432"/>
                    <a:pt x="3067009" y="2349609"/>
                    <a:pt x="3074609" y="2357698"/>
                  </a:cubicBezTo>
                  <a:cubicBezTo>
                    <a:pt x="3082209" y="2365787"/>
                    <a:pt x="3102186" y="2518806"/>
                    <a:pt x="3092026" y="2566703"/>
                  </a:cubicBezTo>
                  <a:cubicBezTo>
                    <a:pt x="3081866" y="2614600"/>
                    <a:pt x="3070255" y="2637824"/>
                    <a:pt x="3013649" y="2645081"/>
                  </a:cubicBezTo>
                  <a:cubicBezTo>
                    <a:pt x="2957043" y="2652338"/>
                    <a:pt x="2827866" y="2589926"/>
                    <a:pt x="2752392" y="2610246"/>
                  </a:cubicBezTo>
                  <a:cubicBezTo>
                    <a:pt x="2676918" y="2630566"/>
                    <a:pt x="2586929" y="2720555"/>
                    <a:pt x="2560803" y="2767001"/>
                  </a:cubicBezTo>
                  <a:cubicBezTo>
                    <a:pt x="2534677" y="2813447"/>
                    <a:pt x="2565158" y="2854087"/>
                    <a:pt x="2595638" y="2888921"/>
                  </a:cubicBezTo>
                  <a:cubicBezTo>
                    <a:pt x="2626118" y="2923755"/>
                    <a:pt x="2700140" y="2965846"/>
                    <a:pt x="2743683" y="2976006"/>
                  </a:cubicBezTo>
                  <a:cubicBezTo>
                    <a:pt x="2787226" y="2986166"/>
                    <a:pt x="2810449" y="2977458"/>
                    <a:pt x="2856895" y="2949881"/>
                  </a:cubicBezTo>
                  <a:cubicBezTo>
                    <a:pt x="2903341" y="2922304"/>
                    <a:pt x="2978815" y="2846829"/>
                    <a:pt x="3022358" y="2810543"/>
                  </a:cubicBezTo>
                  <a:cubicBezTo>
                    <a:pt x="3065901" y="2774257"/>
                    <a:pt x="3087672" y="2735069"/>
                    <a:pt x="3118152" y="2732166"/>
                  </a:cubicBezTo>
                  <a:cubicBezTo>
                    <a:pt x="3148632" y="2729263"/>
                    <a:pt x="3206690" y="2784417"/>
                    <a:pt x="3205238" y="2793126"/>
                  </a:cubicBezTo>
                  <a:cubicBezTo>
                    <a:pt x="3203786" y="2801835"/>
                    <a:pt x="3142826" y="2762647"/>
                    <a:pt x="3109443" y="2784418"/>
                  </a:cubicBezTo>
                  <a:cubicBezTo>
                    <a:pt x="3076060" y="2806190"/>
                    <a:pt x="2991877" y="2900532"/>
                    <a:pt x="3004940" y="2923755"/>
                  </a:cubicBezTo>
                  <a:cubicBezTo>
                    <a:pt x="3018003" y="2946978"/>
                    <a:pt x="3135569" y="2915047"/>
                    <a:pt x="3187820" y="2923755"/>
                  </a:cubicBezTo>
                  <a:cubicBezTo>
                    <a:pt x="3240072" y="2932464"/>
                    <a:pt x="3322803" y="2970200"/>
                    <a:pt x="3318449" y="2976006"/>
                  </a:cubicBezTo>
                  <a:cubicBezTo>
                    <a:pt x="3314095" y="2981812"/>
                    <a:pt x="3229912" y="2951332"/>
                    <a:pt x="3161695" y="2958589"/>
                  </a:cubicBezTo>
                  <a:cubicBezTo>
                    <a:pt x="3093478" y="2965846"/>
                    <a:pt x="2943980" y="3009389"/>
                    <a:pt x="2909146" y="3019549"/>
                  </a:cubicBezTo>
                  <a:cubicBezTo>
                    <a:pt x="2874312" y="3029709"/>
                    <a:pt x="2923232" y="2995341"/>
                    <a:pt x="2952689" y="3019549"/>
                  </a:cubicBezTo>
                  <a:cubicBezTo>
                    <a:pt x="2982146" y="3043757"/>
                    <a:pt x="3075729" y="3113995"/>
                    <a:pt x="3085889" y="3164795"/>
                  </a:cubicBezTo>
                  <a:cubicBezTo>
                    <a:pt x="3096049" y="3215595"/>
                    <a:pt x="3028103" y="3320703"/>
                    <a:pt x="3013649" y="3324349"/>
                  </a:cubicBezTo>
                  <a:cubicBezTo>
                    <a:pt x="2999195" y="3327995"/>
                    <a:pt x="3032550" y="3238923"/>
                    <a:pt x="2999167" y="3186672"/>
                  </a:cubicBezTo>
                  <a:cubicBezTo>
                    <a:pt x="2965784" y="3134421"/>
                    <a:pt x="2858836" y="3041598"/>
                    <a:pt x="2813352" y="3010841"/>
                  </a:cubicBezTo>
                  <a:cubicBezTo>
                    <a:pt x="2767868" y="2980084"/>
                    <a:pt x="2720460" y="2970201"/>
                    <a:pt x="2726266" y="3002132"/>
                  </a:cubicBezTo>
                  <a:cubicBezTo>
                    <a:pt x="2732072" y="3034063"/>
                    <a:pt x="2811900" y="3154532"/>
                    <a:pt x="2848186" y="3202429"/>
                  </a:cubicBezTo>
                  <a:cubicBezTo>
                    <a:pt x="2884472" y="3250326"/>
                    <a:pt x="2922209" y="3282258"/>
                    <a:pt x="2943980" y="3289515"/>
                  </a:cubicBezTo>
                  <a:cubicBezTo>
                    <a:pt x="2965751" y="3296772"/>
                    <a:pt x="2975912" y="3235812"/>
                    <a:pt x="2978815" y="3245972"/>
                  </a:cubicBezTo>
                  <a:cubicBezTo>
                    <a:pt x="2981718" y="3256132"/>
                    <a:pt x="2996232" y="3347572"/>
                    <a:pt x="2961398" y="3350475"/>
                  </a:cubicBezTo>
                  <a:cubicBezTo>
                    <a:pt x="2926564" y="3353378"/>
                    <a:pt x="2820609" y="3315640"/>
                    <a:pt x="2769809" y="3263389"/>
                  </a:cubicBezTo>
                  <a:cubicBezTo>
                    <a:pt x="2719009" y="3211138"/>
                    <a:pt x="2703044" y="3081960"/>
                    <a:pt x="2656598" y="3036966"/>
                  </a:cubicBezTo>
                  <a:cubicBezTo>
                    <a:pt x="2610152" y="2991972"/>
                    <a:pt x="2536129" y="2986166"/>
                    <a:pt x="2491135" y="2993423"/>
                  </a:cubicBezTo>
                  <a:cubicBezTo>
                    <a:pt x="2446141" y="3000680"/>
                    <a:pt x="2399695" y="3035515"/>
                    <a:pt x="2386632" y="3080509"/>
                  </a:cubicBezTo>
                  <a:cubicBezTo>
                    <a:pt x="2373569" y="3125503"/>
                    <a:pt x="2389535" y="3208235"/>
                    <a:pt x="2412758" y="3263389"/>
                  </a:cubicBezTo>
                  <a:cubicBezTo>
                    <a:pt x="2435981" y="3318543"/>
                    <a:pt x="2444689" y="3351926"/>
                    <a:pt x="2525969" y="3411435"/>
                  </a:cubicBezTo>
                  <a:cubicBezTo>
                    <a:pt x="2607249" y="3470944"/>
                    <a:pt x="2897535" y="3608830"/>
                    <a:pt x="2900438" y="3620441"/>
                  </a:cubicBezTo>
                  <a:cubicBezTo>
                    <a:pt x="2903341" y="3632052"/>
                    <a:pt x="2610152" y="3489812"/>
                    <a:pt x="2543386" y="3481103"/>
                  </a:cubicBezTo>
                  <a:cubicBezTo>
                    <a:pt x="2476620" y="3472394"/>
                    <a:pt x="2501294" y="3536258"/>
                    <a:pt x="2499843" y="3568189"/>
                  </a:cubicBezTo>
                  <a:cubicBezTo>
                    <a:pt x="2498392" y="3600120"/>
                    <a:pt x="2511455" y="3649469"/>
                    <a:pt x="2534678" y="3672692"/>
                  </a:cubicBezTo>
                  <a:cubicBezTo>
                    <a:pt x="2557901" y="3695915"/>
                    <a:pt x="2647889" y="3706074"/>
                    <a:pt x="2639180" y="3707526"/>
                  </a:cubicBezTo>
                  <a:cubicBezTo>
                    <a:pt x="2630471" y="3708978"/>
                    <a:pt x="2510003" y="3716235"/>
                    <a:pt x="2482426" y="3681401"/>
                  </a:cubicBezTo>
                  <a:cubicBezTo>
                    <a:pt x="2454849" y="3646567"/>
                    <a:pt x="2489684" y="3558030"/>
                    <a:pt x="2473718" y="3498521"/>
                  </a:cubicBezTo>
                  <a:cubicBezTo>
                    <a:pt x="2457752" y="3439012"/>
                    <a:pt x="2412758" y="3325800"/>
                    <a:pt x="2386632" y="3324349"/>
                  </a:cubicBezTo>
                  <a:cubicBezTo>
                    <a:pt x="2360506" y="3322898"/>
                    <a:pt x="2341637" y="3441915"/>
                    <a:pt x="2316963" y="3489812"/>
                  </a:cubicBezTo>
                  <a:cubicBezTo>
                    <a:pt x="2292289" y="3537709"/>
                    <a:pt x="2242940" y="3578349"/>
                    <a:pt x="2238586" y="3611732"/>
                  </a:cubicBezTo>
                  <a:cubicBezTo>
                    <a:pt x="2234232" y="3645115"/>
                    <a:pt x="2298095" y="3691561"/>
                    <a:pt x="2290838" y="3690109"/>
                  </a:cubicBezTo>
                  <a:cubicBezTo>
                    <a:pt x="2283581" y="3688658"/>
                    <a:pt x="2189237" y="3655274"/>
                    <a:pt x="2195043" y="3603023"/>
                  </a:cubicBezTo>
                  <a:cubicBezTo>
                    <a:pt x="2200849" y="3550772"/>
                    <a:pt x="2309706" y="3456430"/>
                    <a:pt x="2325672" y="3376601"/>
                  </a:cubicBezTo>
                  <a:cubicBezTo>
                    <a:pt x="2341638" y="3296773"/>
                    <a:pt x="2321318" y="3169046"/>
                    <a:pt x="2290838" y="3124052"/>
                  </a:cubicBezTo>
                  <a:cubicBezTo>
                    <a:pt x="2260358" y="3079058"/>
                    <a:pt x="2200849" y="3081961"/>
                    <a:pt x="2142792" y="3106635"/>
                  </a:cubicBezTo>
                  <a:cubicBezTo>
                    <a:pt x="2084735" y="3131309"/>
                    <a:pt x="1967169" y="3211138"/>
                    <a:pt x="1942495" y="3272098"/>
                  </a:cubicBezTo>
                  <a:cubicBezTo>
                    <a:pt x="1917821" y="3333058"/>
                    <a:pt x="1970072" y="3420144"/>
                    <a:pt x="1994746" y="3472395"/>
                  </a:cubicBezTo>
                  <a:cubicBezTo>
                    <a:pt x="2019420" y="3524646"/>
                    <a:pt x="2078929" y="3547869"/>
                    <a:pt x="2090540" y="3585606"/>
                  </a:cubicBezTo>
                  <a:cubicBezTo>
                    <a:pt x="2102152" y="3623343"/>
                    <a:pt x="2071672" y="3704624"/>
                    <a:pt x="2064415" y="3698818"/>
                  </a:cubicBezTo>
                  <a:cubicBezTo>
                    <a:pt x="2057158" y="3693012"/>
                    <a:pt x="2068770" y="3603024"/>
                    <a:pt x="2046998" y="3550772"/>
                  </a:cubicBezTo>
                  <a:cubicBezTo>
                    <a:pt x="2025227" y="3498521"/>
                    <a:pt x="1961363" y="3415789"/>
                    <a:pt x="1933786" y="3385309"/>
                  </a:cubicBezTo>
                  <a:cubicBezTo>
                    <a:pt x="1906209" y="3354829"/>
                    <a:pt x="1917821" y="3331606"/>
                    <a:pt x="1881535" y="3367892"/>
                  </a:cubicBezTo>
                  <a:cubicBezTo>
                    <a:pt x="1845249" y="3404178"/>
                    <a:pt x="1750906" y="3547869"/>
                    <a:pt x="1716072" y="3603023"/>
                  </a:cubicBezTo>
                  <a:cubicBezTo>
                    <a:pt x="1681238" y="3658177"/>
                    <a:pt x="1671078" y="3722041"/>
                    <a:pt x="1672529" y="3698818"/>
                  </a:cubicBezTo>
                  <a:cubicBezTo>
                    <a:pt x="1673980" y="3675595"/>
                    <a:pt x="1711717" y="3515937"/>
                    <a:pt x="1724780" y="3463686"/>
                  </a:cubicBezTo>
                  <a:cubicBezTo>
                    <a:pt x="1737843" y="3411435"/>
                    <a:pt x="1782837" y="3386760"/>
                    <a:pt x="1750906" y="3385309"/>
                  </a:cubicBezTo>
                  <a:cubicBezTo>
                    <a:pt x="1718975" y="3383858"/>
                    <a:pt x="1586895" y="3440464"/>
                    <a:pt x="1533192" y="3454978"/>
                  </a:cubicBezTo>
                  <a:cubicBezTo>
                    <a:pt x="1479489" y="3469492"/>
                    <a:pt x="1417078" y="3482555"/>
                    <a:pt x="1428689" y="3472395"/>
                  </a:cubicBezTo>
                  <a:cubicBezTo>
                    <a:pt x="1440300" y="3462235"/>
                    <a:pt x="1553512" y="3411435"/>
                    <a:pt x="1602860" y="3394018"/>
                  </a:cubicBezTo>
                  <a:cubicBezTo>
                    <a:pt x="1652208" y="3376601"/>
                    <a:pt x="1659466" y="3409984"/>
                    <a:pt x="1724780" y="3367892"/>
                  </a:cubicBezTo>
                  <a:cubicBezTo>
                    <a:pt x="1790094" y="3325801"/>
                    <a:pt x="1939592" y="3200977"/>
                    <a:pt x="1994746" y="3141469"/>
                  </a:cubicBezTo>
                  <a:cubicBezTo>
                    <a:pt x="2049900" y="3081961"/>
                    <a:pt x="2068769" y="3045675"/>
                    <a:pt x="2055706" y="3010841"/>
                  </a:cubicBezTo>
                  <a:cubicBezTo>
                    <a:pt x="2042643" y="2976007"/>
                    <a:pt x="1975878" y="2929560"/>
                    <a:pt x="1916369" y="2932463"/>
                  </a:cubicBezTo>
                  <a:cubicBezTo>
                    <a:pt x="1856861" y="2935366"/>
                    <a:pt x="1749455" y="2983264"/>
                    <a:pt x="1698655" y="3028258"/>
                  </a:cubicBezTo>
                  <a:cubicBezTo>
                    <a:pt x="1647855" y="3073252"/>
                    <a:pt x="1613020" y="3163241"/>
                    <a:pt x="1611569" y="3202429"/>
                  </a:cubicBezTo>
                  <a:cubicBezTo>
                    <a:pt x="1610118" y="3241617"/>
                    <a:pt x="1697203" y="3253229"/>
                    <a:pt x="1689946" y="3263389"/>
                  </a:cubicBezTo>
                  <a:cubicBezTo>
                    <a:pt x="1682689" y="3273549"/>
                    <a:pt x="1573832" y="3304029"/>
                    <a:pt x="1568026" y="3263389"/>
                  </a:cubicBezTo>
                  <a:cubicBezTo>
                    <a:pt x="1562220" y="3222749"/>
                    <a:pt x="1676883" y="3063092"/>
                    <a:pt x="1655112" y="3019549"/>
                  </a:cubicBezTo>
                  <a:cubicBezTo>
                    <a:pt x="1633341" y="2976006"/>
                    <a:pt x="1495455" y="3015195"/>
                    <a:pt x="1437398" y="3002132"/>
                  </a:cubicBezTo>
                  <a:cubicBezTo>
                    <a:pt x="1379341" y="2989069"/>
                    <a:pt x="1315478" y="2958589"/>
                    <a:pt x="1306769" y="2941172"/>
                  </a:cubicBezTo>
                  <a:cubicBezTo>
                    <a:pt x="1298060" y="2923755"/>
                    <a:pt x="1363375" y="2893275"/>
                    <a:pt x="1385146" y="2897629"/>
                  </a:cubicBezTo>
                  <a:cubicBezTo>
                    <a:pt x="1406917" y="2901983"/>
                    <a:pt x="1399661" y="2954235"/>
                    <a:pt x="1437398" y="2967298"/>
                  </a:cubicBezTo>
                  <a:cubicBezTo>
                    <a:pt x="1475135" y="2980361"/>
                    <a:pt x="1552061" y="2983263"/>
                    <a:pt x="1611569" y="2976006"/>
                  </a:cubicBezTo>
                  <a:cubicBezTo>
                    <a:pt x="1671077" y="2968749"/>
                    <a:pt x="1734941" y="2954235"/>
                    <a:pt x="1794449" y="2923755"/>
                  </a:cubicBezTo>
                  <a:cubicBezTo>
                    <a:pt x="1853957" y="2893275"/>
                    <a:pt x="1951203" y="2867149"/>
                    <a:pt x="1968620" y="2793126"/>
                  </a:cubicBezTo>
                  <a:cubicBezTo>
                    <a:pt x="1986037" y="2719103"/>
                    <a:pt x="1986038" y="2633469"/>
                    <a:pt x="1898952" y="2479618"/>
                  </a:cubicBezTo>
                  <a:cubicBezTo>
                    <a:pt x="1811866" y="2325767"/>
                    <a:pt x="1583582" y="2052305"/>
                    <a:pt x="1446106" y="1870018"/>
                  </a:cubicBezTo>
                  <a:cubicBezTo>
                    <a:pt x="1308630" y="1687731"/>
                    <a:pt x="1162416" y="1497765"/>
                    <a:pt x="1074097" y="1385898"/>
                  </a:cubicBezTo>
                  <a:cubicBezTo>
                    <a:pt x="985778" y="1274031"/>
                    <a:pt x="987722" y="1224082"/>
                    <a:pt x="916192" y="1198814"/>
                  </a:cubicBezTo>
                  <a:cubicBezTo>
                    <a:pt x="844662" y="1173546"/>
                    <a:pt x="748188" y="1215316"/>
                    <a:pt x="644918" y="1234292"/>
                  </a:cubicBezTo>
                  <a:cubicBezTo>
                    <a:pt x="541648" y="1253268"/>
                    <a:pt x="403981" y="1302509"/>
                    <a:pt x="296575" y="1312669"/>
                  </a:cubicBezTo>
                  <a:cubicBezTo>
                    <a:pt x="189169" y="1322829"/>
                    <a:pt x="10643" y="1299606"/>
                    <a:pt x="483" y="1295252"/>
                  </a:cubicBezTo>
                  <a:cubicBezTo>
                    <a:pt x="-9677" y="1290898"/>
                    <a:pt x="142724" y="1299606"/>
                    <a:pt x="235615" y="1286543"/>
                  </a:cubicBezTo>
                  <a:cubicBezTo>
                    <a:pt x="328506" y="1273480"/>
                    <a:pt x="482358" y="1232841"/>
                    <a:pt x="557832" y="1216875"/>
                  </a:cubicBezTo>
                  <a:cubicBezTo>
                    <a:pt x="633306" y="1200909"/>
                    <a:pt x="716037" y="1213972"/>
                    <a:pt x="688460" y="1190749"/>
                  </a:cubicBezTo>
                  <a:cubicBezTo>
                    <a:pt x="660883" y="1167526"/>
                    <a:pt x="466392" y="1119629"/>
                    <a:pt x="392369" y="1077538"/>
                  </a:cubicBezTo>
                  <a:cubicBezTo>
                    <a:pt x="318346" y="1035447"/>
                    <a:pt x="282060" y="1003515"/>
                    <a:pt x="244323" y="938201"/>
                  </a:cubicBezTo>
                  <a:cubicBezTo>
                    <a:pt x="206586" y="872887"/>
                    <a:pt x="160140" y="697263"/>
                    <a:pt x="165946" y="685652"/>
                  </a:cubicBezTo>
                  <a:cubicBezTo>
                    <a:pt x="171752" y="674041"/>
                    <a:pt x="244324" y="809024"/>
                    <a:pt x="279158" y="868532"/>
                  </a:cubicBezTo>
                  <a:cubicBezTo>
                    <a:pt x="313992" y="928040"/>
                    <a:pt x="308186" y="1000612"/>
                    <a:pt x="374952" y="1042703"/>
                  </a:cubicBezTo>
                  <a:cubicBezTo>
                    <a:pt x="441718" y="1084794"/>
                    <a:pt x="614438" y="1118178"/>
                    <a:pt x="679752" y="1121081"/>
                  </a:cubicBezTo>
                  <a:cubicBezTo>
                    <a:pt x="745066" y="1123984"/>
                    <a:pt x="776998" y="1134144"/>
                    <a:pt x="766838" y="1060121"/>
                  </a:cubicBezTo>
                  <a:cubicBezTo>
                    <a:pt x="756678" y="986098"/>
                    <a:pt x="651618" y="757665"/>
                    <a:pt x="618792" y="676943"/>
                  </a:cubicBezTo>
                  <a:cubicBezTo>
                    <a:pt x="585966" y="596221"/>
                    <a:pt x="520530" y="535756"/>
                    <a:pt x="507165" y="459885"/>
                  </a:cubicBezTo>
                  <a:cubicBezTo>
                    <a:pt x="493800" y="384014"/>
                    <a:pt x="523553" y="238038"/>
                    <a:pt x="538603" y="221716"/>
                  </a:cubicBezTo>
                  <a:cubicBezTo>
                    <a:pt x="553653" y="205394"/>
                    <a:pt x="570785" y="379551"/>
                    <a:pt x="609600" y="482325"/>
                  </a:cubicBezTo>
                  <a:cubicBezTo>
                    <a:pt x="648415" y="585099"/>
                    <a:pt x="841870" y="1024054"/>
                    <a:pt x="878364" y="1029827"/>
                  </a:cubicBezTo>
                  <a:cubicBezTo>
                    <a:pt x="914858" y="1035600"/>
                    <a:pt x="895107" y="687507"/>
                    <a:pt x="880420" y="543869"/>
                  </a:cubicBezTo>
                  <a:cubicBezTo>
                    <a:pt x="865733" y="400232"/>
                    <a:pt x="799183" y="249425"/>
                    <a:pt x="790242" y="168002"/>
                  </a:cubicBezTo>
                  <a:cubicBezTo>
                    <a:pt x="781301" y="86579"/>
                    <a:pt x="758898" y="70571"/>
                    <a:pt x="774916" y="28424"/>
                  </a:cubicBezTo>
                  <a:cubicBezTo>
                    <a:pt x="769834" y="-116812"/>
                    <a:pt x="934184" y="338513"/>
                    <a:pt x="940003" y="403665"/>
                  </a:cubicBezTo>
                  <a:cubicBezTo>
                    <a:pt x="945822" y="468817"/>
                    <a:pt x="920791" y="988826"/>
                    <a:pt x="921071" y="1016734"/>
                  </a:cubicBezTo>
                  <a:lnTo>
                    <a:pt x="930638" y="974021"/>
                  </a:lnTo>
                  <a:close/>
                </a:path>
              </a:pathLst>
            </a:custGeom>
            <a:solidFill>
              <a:srgbClr val="0000A7">
                <a:alpha val="20000"/>
              </a:srgbClr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A2913769-BC3C-6868-E721-E8013AE68F12}"/>
                </a:ext>
              </a:extLst>
            </p:cNvPr>
            <p:cNvSpPr/>
            <p:nvPr/>
          </p:nvSpPr>
          <p:spPr>
            <a:xfrm rot="19457905">
              <a:off x="4825126" y="1980911"/>
              <a:ext cx="136922" cy="136923"/>
            </a:xfrm>
            <a:prstGeom prst="ellipse">
              <a:avLst/>
            </a:prstGeom>
            <a:solidFill>
              <a:srgbClr val="0000A7">
                <a:alpha val="20000"/>
              </a:srgbClr>
            </a:solidFill>
            <a:ln w="38100">
              <a:solidFill>
                <a:srgbClr val="0000A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BD9A72CC-225C-FF3B-EC92-D7660174440D}"/>
              </a:ext>
            </a:extLst>
          </p:cNvPr>
          <p:cNvGrpSpPr/>
          <p:nvPr/>
        </p:nvGrpSpPr>
        <p:grpSpPr>
          <a:xfrm rot="17365035" flipV="1">
            <a:off x="3630970" y="1279823"/>
            <a:ext cx="1083179" cy="1114912"/>
            <a:chOff x="1892995" y="388458"/>
            <a:chExt cx="3709139" cy="3318614"/>
          </a:xfrm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E834839-0664-6900-C1AD-3A35F4783539}"/>
                </a:ext>
              </a:extLst>
            </p:cNvPr>
            <p:cNvSpPr/>
            <p:nvPr/>
          </p:nvSpPr>
          <p:spPr>
            <a:xfrm rot="18360701">
              <a:off x="2088258" y="193195"/>
              <a:ext cx="3318614" cy="3709139"/>
            </a:xfrm>
            <a:custGeom>
              <a:avLst/>
              <a:gdLst>
                <a:gd name="connsiteX0" fmla="*/ 1210975 w 3318614"/>
                <a:gd name="connsiteY0" fmla="*/ 1045028 h 3424081"/>
                <a:gd name="connsiteX1" fmla="*/ 1568026 w 3318614"/>
                <a:gd name="connsiteY1" fmla="*/ 1637211 h 3424081"/>
                <a:gd name="connsiteX2" fmla="*/ 1898952 w 3318614"/>
                <a:gd name="connsiteY2" fmla="*/ 2081348 h 3424081"/>
                <a:gd name="connsiteX3" fmla="*/ 2064415 w 3318614"/>
                <a:gd name="connsiteY3" fmla="*/ 2211977 h 3424081"/>
                <a:gd name="connsiteX4" fmla="*/ 2290838 w 3318614"/>
                <a:gd name="connsiteY4" fmla="*/ 2133600 h 3424081"/>
                <a:gd name="connsiteX5" fmla="*/ 2473718 w 3318614"/>
                <a:gd name="connsiteY5" fmla="*/ 1976845 h 3424081"/>
                <a:gd name="connsiteX6" fmla="*/ 2508552 w 3318614"/>
                <a:gd name="connsiteY6" fmla="*/ 1654628 h 3424081"/>
                <a:gd name="connsiteX7" fmla="*/ 2543386 w 3318614"/>
                <a:gd name="connsiteY7" fmla="*/ 1915885 h 3424081"/>
                <a:gd name="connsiteX8" fmla="*/ 2508552 w 3318614"/>
                <a:gd name="connsiteY8" fmla="*/ 2020388 h 3424081"/>
                <a:gd name="connsiteX9" fmla="*/ 2752392 w 3318614"/>
                <a:gd name="connsiteY9" fmla="*/ 1846217 h 3424081"/>
                <a:gd name="connsiteX10" fmla="*/ 2839478 w 3318614"/>
                <a:gd name="connsiteY10" fmla="*/ 1776548 h 3424081"/>
                <a:gd name="connsiteX11" fmla="*/ 2717558 w 3318614"/>
                <a:gd name="connsiteY11" fmla="*/ 1950720 h 3424081"/>
                <a:gd name="connsiteX12" fmla="*/ 2665306 w 3318614"/>
                <a:gd name="connsiteY12" fmla="*/ 1994263 h 3424081"/>
                <a:gd name="connsiteX13" fmla="*/ 2848186 w 3318614"/>
                <a:gd name="connsiteY13" fmla="*/ 1924594 h 3424081"/>
                <a:gd name="connsiteX14" fmla="*/ 2874312 w 3318614"/>
                <a:gd name="connsiteY14" fmla="*/ 1907177 h 3424081"/>
                <a:gd name="connsiteX15" fmla="*/ 2769809 w 3318614"/>
                <a:gd name="connsiteY15" fmla="*/ 1994263 h 3424081"/>
                <a:gd name="connsiteX16" fmla="*/ 2595638 w 3318614"/>
                <a:gd name="connsiteY16" fmla="*/ 2020388 h 3424081"/>
                <a:gd name="connsiteX17" fmla="*/ 2404049 w 3318614"/>
                <a:gd name="connsiteY17" fmla="*/ 2151017 h 3424081"/>
                <a:gd name="connsiteX18" fmla="*/ 2421466 w 3318614"/>
                <a:gd name="connsiteY18" fmla="*/ 2325188 h 3424081"/>
                <a:gd name="connsiteX19" fmla="*/ 2552095 w 3318614"/>
                <a:gd name="connsiteY19" fmla="*/ 2368731 h 3424081"/>
                <a:gd name="connsiteX20" fmla="*/ 2726266 w 3318614"/>
                <a:gd name="connsiteY20" fmla="*/ 2299063 h 3424081"/>
                <a:gd name="connsiteX21" fmla="*/ 2856895 w 3318614"/>
                <a:gd name="connsiteY21" fmla="*/ 2290354 h 3424081"/>
                <a:gd name="connsiteX22" fmla="*/ 2891729 w 3318614"/>
                <a:gd name="connsiteY22" fmla="*/ 2177143 h 3424081"/>
                <a:gd name="connsiteX23" fmla="*/ 2883020 w 3318614"/>
                <a:gd name="connsiteY23" fmla="*/ 2011680 h 3424081"/>
                <a:gd name="connsiteX24" fmla="*/ 3048483 w 3318614"/>
                <a:gd name="connsiteY24" fmla="*/ 1933303 h 3424081"/>
                <a:gd name="connsiteX25" fmla="*/ 2926563 w 3318614"/>
                <a:gd name="connsiteY25" fmla="*/ 2020388 h 3424081"/>
                <a:gd name="connsiteX26" fmla="*/ 2917855 w 3318614"/>
                <a:gd name="connsiteY26" fmla="*/ 2107474 h 3424081"/>
                <a:gd name="connsiteX27" fmla="*/ 2935272 w 3318614"/>
                <a:gd name="connsiteY27" fmla="*/ 2255520 h 3424081"/>
                <a:gd name="connsiteX28" fmla="*/ 2943980 w 3318614"/>
                <a:gd name="connsiteY28" fmla="*/ 2299063 h 3424081"/>
                <a:gd name="connsiteX29" fmla="*/ 3031066 w 3318614"/>
                <a:gd name="connsiteY29" fmla="*/ 2211977 h 3424081"/>
                <a:gd name="connsiteX30" fmla="*/ 3074609 w 3318614"/>
                <a:gd name="connsiteY30" fmla="*/ 2072640 h 3424081"/>
                <a:gd name="connsiteX31" fmla="*/ 3092026 w 3318614"/>
                <a:gd name="connsiteY31" fmla="*/ 2281645 h 3424081"/>
                <a:gd name="connsiteX32" fmla="*/ 3013649 w 3318614"/>
                <a:gd name="connsiteY32" fmla="*/ 2360023 h 3424081"/>
                <a:gd name="connsiteX33" fmla="*/ 2752392 w 3318614"/>
                <a:gd name="connsiteY33" fmla="*/ 2325188 h 3424081"/>
                <a:gd name="connsiteX34" fmla="*/ 2560803 w 3318614"/>
                <a:gd name="connsiteY34" fmla="*/ 2481943 h 3424081"/>
                <a:gd name="connsiteX35" fmla="*/ 2595638 w 3318614"/>
                <a:gd name="connsiteY35" fmla="*/ 2603863 h 3424081"/>
                <a:gd name="connsiteX36" fmla="*/ 2743683 w 3318614"/>
                <a:gd name="connsiteY36" fmla="*/ 2690948 h 3424081"/>
                <a:gd name="connsiteX37" fmla="*/ 2856895 w 3318614"/>
                <a:gd name="connsiteY37" fmla="*/ 2664823 h 3424081"/>
                <a:gd name="connsiteX38" fmla="*/ 3022358 w 3318614"/>
                <a:gd name="connsiteY38" fmla="*/ 2525485 h 3424081"/>
                <a:gd name="connsiteX39" fmla="*/ 3118152 w 3318614"/>
                <a:gd name="connsiteY39" fmla="*/ 2447108 h 3424081"/>
                <a:gd name="connsiteX40" fmla="*/ 3205238 w 3318614"/>
                <a:gd name="connsiteY40" fmla="*/ 2508068 h 3424081"/>
                <a:gd name="connsiteX41" fmla="*/ 3109443 w 3318614"/>
                <a:gd name="connsiteY41" fmla="*/ 2499360 h 3424081"/>
                <a:gd name="connsiteX42" fmla="*/ 3004940 w 3318614"/>
                <a:gd name="connsiteY42" fmla="*/ 2638697 h 3424081"/>
                <a:gd name="connsiteX43" fmla="*/ 3187820 w 3318614"/>
                <a:gd name="connsiteY43" fmla="*/ 2638697 h 3424081"/>
                <a:gd name="connsiteX44" fmla="*/ 3318449 w 3318614"/>
                <a:gd name="connsiteY44" fmla="*/ 2690948 h 3424081"/>
                <a:gd name="connsiteX45" fmla="*/ 3161695 w 3318614"/>
                <a:gd name="connsiteY45" fmla="*/ 2673531 h 3424081"/>
                <a:gd name="connsiteX46" fmla="*/ 2909146 w 3318614"/>
                <a:gd name="connsiteY46" fmla="*/ 2734491 h 3424081"/>
                <a:gd name="connsiteX47" fmla="*/ 2952689 w 3318614"/>
                <a:gd name="connsiteY47" fmla="*/ 2734491 h 3424081"/>
                <a:gd name="connsiteX48" fmla="*/ 3039775 w 3318614"/>
                <a:gd name="connsiteY48" fmla="*/ 2934788 h 3424081"/>
                <a:gd name="connsiteX49" fmla="*/ 3013649 w 3318614"/>
                <a:gd name="connsiteY49" fmla="*/ 3039291 h 3424081"/>
                <a:gd name="connsiteX50" fmla="*/ 3004940 w 3318614"/>
                <a:gd name="connsiteY50" fmla="*/ 2865120 h 3424081"/>
                <a:gd name="connsiteX51" fmla="*/ 2813352 w 3318614"/>
                <a:gd name="connsiteY51" fmla="*/ 2725783 h 3424081"/>
                <a:gd name="connsiteX52" fmla="*/ 2726266 w 3318614"/>
                <a:gd name="connsiteY52" fmla="*/ 2717074 h 3424081"/>
                <a:gd name="connsiteX53" fmla="*/ 2848186 w 3318614"/>
                <a:gd name="connsiteY53" fmla="*/ 2917371 h 3424081"/>
                <a:gd name="connsiteX54" fmla="*/ 2943980 w 3318614"/>
                <a:gd name="connsiteY54" fmla="*/ 3004457 h 3424081"/>
                <a:gd name="connsiteX55" fmla="*/ 2978815 w 3318614"/>
                <a:gd name="connsiteY55" fmla="*/ 2960914 h 3424081"/>
                <a:gd name="connsiteX56" fmla="*/ 2961398 w 3318614"/>
                <a:gd name="connsiteY56" fmla="*/ 3065417 h 3424081"/>
                <a:gd name="connsiteX57" fmla="*/ 2769809 w 3318614"/>
                <a:gd name="connsiteY57" fmla="*/ 2978331 h 3424081"/>
                <a:gd name="connsiteX58" fmla="*/ 2656598 w 3318614"/>
                <a:gd name="connsiteY58" fmla="*/ 2751908 h 3424081"/>
                <a:gd name="connsiteX59" fmla="*/ 2491135 w 3318614"/>
                <a:gd name="connsiteY59" fmla="*/ 2708365 h 3424081"/>
                <a:gd name="connsiteX60" fmla="*/ 2386632 w 3318614"/>
                <a:gd name="connsiteY60" fmla="*/ 2795451 h 3424081"/>
                <a:gd name="connsiteX61" fmla="*/ 2412758 w 3318614"/>
                <a:gd name="connsiteY61" fmla="*/ 2978331 h 3424081"/>
                <a:gd name="connsiteX62" fmla="*/ 2525969 w 3318614"/>
                <a:gd name="connsiteY62" fmla="*/ 3126377 h 3424081"/>
                <a:gd name="connsiteX63" fmla="*/ 2900438 w 3318614"/>
                <a:gd name="connsiteY63" fmla="*/ 3335383 h 3424081"/>
                <a:gd name="connsiteX64" fmla="*/ 2543386 w 3318614"/>
                <a:gd name="connsiteY64" fmla="*/ 3196045 h 3424081"/>
                <a:gd name="connsiteX65" fmla="*/ 2499843 w 3318614"/>
                <a:gd name="connsiteY65" fmla="*/ 3283131 h 3424081"/>
                <a:gd name="connsiteX66" fmla="*/ 2534678 w 3318614"/>
                <a:gd name="connsiteY66" fmla="*/ 3387634 h 3424081"/>
                <a:gd name="connsiteX67" fmla="*/ 2639180 w 3318614"/>
                <a:gd name="connsiteY67" fmla="*/ 3422468 h 3424081"/>
                <a:gd name="connsiteX68" fmla="*/ 2482426 w 3318614"/>
                <a:gd name="connsiteY68" fmla="*/ 3396343 h 3424081"/>
                <a:gd name="connsiteX69" fmla="*/ 2473718 w 3318614"/>
                <a:gd name="connsiteY69" fmla="*/ 3213463 h 3424081"/>
                <a:gd name="connsiteX70" fmla="*/ 2386632 w 3318614"/>
                <a:gd name="connsiteY70" fmla="*/ 3039291 h 3424081"/>
                <a:gd name="connsiteX71" fmla="*/ 2316963 w 3318614"/>
                <a:gd name="connsiteY71" fmla="*/ 3204754 h 3424081"/>
                <a:gd name="connsiteX72" fmla="*/ 2238586 w 3318614"/>
                <a:gd name="connsiteY72" fmla="*/ 3326674 h 3424081"/>
                <a:gd name="connsiteX73" fmla="*/ 2290838 w 3318614"/>
                <a:gd name="connsiteY73" fmla="*/ 3405051 h 3424081"/>
                <a:gd name="connsiteX74" fmla="*/ 2195043 w 3318614"/>
                <a:gd name="connsiteY74" fmla="*/ 3317965 h 3424081"/>
                <a:gd name="connsiteX75" fmla="*/ 2325672 w 3318614"/>
                <a:gd name="connsiteY75" fmla="*/ 3091543 h 3424081"/>
                <a:gd name="connsiteX76" fmla="*/ 2290838 w 3318614"/>
                <a:gd name="connsiteY76" fmla="*/ 2838994 h 3424081"/>
                <a:gd name="connsiteX77" fmla="*/ 2142792 w 3318614"/>
                <a:gd name="connsiteY77" fmla="*/ 2821577 h 3424081"/>
                <a:gd name="connsiteX78" fmla="*/ 1942495 w 3318614"/>
                <a:gd name="connsiteY78" fmla="*/ 2987040 h 3424081"/>
                <a:gd name="connsiteX79" fmla="*/ 1994746 w 3318614"/>
                <a:gd name="connsiteY79" fmla="*/ 3187337 h 3424081"/>
                <a:gd name="connsiteX80" fmla="*/ 2090540 w 3318614"/>
                <a:gd name="connsiteY80" fmla="*/ 3300548 h 3424081"/>
                <a:gd name="connsiteX81" fmla="*/ 2064415 w 3318614"/>
                <a:gd name="connsiteY81" fmla="*/ 3413760 h 3424081"/>
                <a:gd name="connsiteX82" fmla="*/ 2046998 w 3318614"/>
                <a:gd name="connsiteY82" fmla="*/ 3265714 h 3424081"/>
                <a:gd name="connsiteX83" fmla="*/ 1933786 w 3318614"/>
                <a:gd name="connsiteY83" fmla="*/ 3100251 h 3424081"/>
                <a:gd name="connsiteX84" fmla="*/ 1881535 w 3318614"/>
                <a:gd name="connsiteY84" fmla="*/ 3082834 h 3424081"/>
                <a:gd name="connsiteX85" fmla="*/ 1716072 w 3318614"/>
                <a:gd name="connsiteY85" fmla="*/ 3317965 h 3424081"/>
                <a:gd name="connsiteX86" fmla="*/ 1672529 w 3318614"/>
                <a:gd name="connsiteY86" fmla="*/ 3413760 h 3424081"/>
                <a:gd name="connsiteX87" fmla="*/ 1724780 w 3318614"/>
                <a:gd name="connsiteY87" fmla="*/ 3178628 h 3424081"/>
                <a:gd name="connsiteX88" fmla="*/ 1750906 w 3318614"/>
                <a:gd name="connsiteY88" fmla="*/ 3100251 h 3424081"/>
                <a:gd name="connsiteX89" fmla="*/ 1533192 w 3318614"/>
                <a:gd name="connsiteY89" fmla="*/ 3169920 h 3424081"/>
                <a:gd name="connsiteX90" fmla="*/ 1428689 w 3318614"/>
                <a:gd name="connsiteY90" fmla="*/ 3187337 h 3424081"/>
                <a:gd name="connsiteX91" fmla="*/ 1602860 w 3318614"/>
                <a:gd name="connsiteY91" fmla="*/ 3108960 h 3424081"/>
                <a:gd name="connsiteX92" fmla="*/ 1724780 w 3318614"/>
                <a:gd name="connsiteY92" fmla="*/ 3082834 h 3424081"/>
                <a:gd name="connsiteX93" fmla="*/ 1994746 w 3318614"/>
                <a:gd name="connsiteY93" fmla="*/ 2856411 h 3424081"/>
                <a:gd name="connsiteX94" fmla="*/ 2055706 w 3318614"/>
                <a:gd name="connsiteY94" fmla="*/ 2725783 h 3424081"/>
                <a:gd name="connsiteX95" fmla="*/ 1916369 w 3318614"/>
                <a:gd name="connsiteY95" fmla="*/ 2647405 h 3424081"/>
                <a:gd name="connsiteX96" fmla="*/ 1698655 w 3318614"/>
                <a:gd name="connsiteY96" fmla="*/ 2743200 h 3424081"/>
                <a:gd name="connsiteX97" fmla="*/ 1611569 w 3318614"/>
                <a:gd name="connsiteY97" fmla="*/ 2917371 h 3424081"/>
                <a:gd name="connsiteX98" fmla="*/ 1689946 w 3318614"/>
                <a:gd name="connsiteY98" fmla="*/ 2978331 h 3424081"/>
                <a:gd name="connsiteX99" fmla="*/ 1568026 w 3318614"/>
                <a:gd name="connsiteY99" fmla="*/ 2978331 h 3424081"/>
                <a:gd name="connsiteX100" fmla="*/ 1655112 w 3318614"/>
                <a:gd name="connsiteY100" fmla="*/ 2734491 h 3424081"/>
                <a:gd name="connsiteX101" fmla="*/ 1437398 w 3318614"/>
                <a:gd name="connsiteY101" fmla="*/ 2717074 h 3424081"/>
                <a:gd name="connsiteX102" fmla="*/ 1306769 w 3318614"/>
                <a:gd name="connsiteY102" fmla="*/ 2656114 h 3424081"/>
                <a:gd name="connsiteX103" fmla="*/ 1385146 w 3318614"/>
                <a:gd name="connsiteY103" fmla="*/ 2612571 h 3424081"/>
                <a:gd name="connsiteX104" fmla="*/ 1437398 w 3318614"/>
                <a:gd name="connsiteY104" fmla="*/ 2682240 h 3424081"/>
                <a:gd name="connsiteX105" fmla="*/ 1611569 w 3318614"/>
                <a:gd name="connsiteY105" fmla="*/ 2690948 h 3424081"/>
                <a:gd name="connsiteX106" fmla="*/ 1794449 w 3318614"/>
                <a:gd name="connsiteY106" fmla="*/ 2638697 h 3424081"/>
                <a:gd name="connsiteX107" fmla="*/ 1968620 w 3318614"/>
                <a:gd name="connsiteY107" fmla="*/ 2508068 h 3424081"/>
                <a:gd name="connsiteX108" fmla="*/ 1898952 w 3318614"/>
                <a:gd name="connsiteY108" fmla="*/ 2194560 h 3424081"/>
                <a:gd name="connsiteX109" fmla="*/ 1446106 w 3318614"/>
                <a:gd name="connsiteY109" fmla="*/ 1584960 h 3424081"/>
                <a:gd name="connsiteX110" fmla="*/ 1184849 w 3318614"/>
                <a:gd name="connsiteY110" fmla="*/ 1149531 h 3424081"/>
                <a:gd name="connsiteX111" fmla="*/ 958426 w 3318614"/>
                <a:gd name="connsiteY111" fmla="*/ 1001485 h 3424081"/>
                <a:gd name="connsiteX112" fmla="*/ 644918 w 3318614"/>
                <a:gd name="connsiteY112" fmla="*/ 949234 h 3424081"/>
                <a:gd name="connsiteX113" fmla="*/ 296575 w 3318614"/>
                <a:gd name="connsiteY113" fmla="*/ 1027611 h 3424081"/>
                <a:gd name="connsiteX114" fmla="*/ 483 w 3318614"/>
                <a:gd name="connsiteY114" fmla="*/ 1010194 h 3424081"/>
                <a:gd name="connsiteX115" fmla="*/ 235615 w 3318614"/>
                <a:gd name="connsiteY115" fmla="*/ 1001485 h 3424081"/>
                <a:gd name="connsiteX116" fmla="*/ 557832 w 3318614"/>
                <a:gd name="connsiteY116" fmla="*/ 931817 h 3424081"/>
                <a:gd name="connsiteX117" fmla="*/ 688460 w 3318614"/>
                <a:gd name="connsiteY117" fmla="*/ 905691 h 3424081"/>
                <a:gd name="connsiteX118" fmla="*/ 392369 w 3318614"/>
                <a:gd name="connsiteY118" fmla="*/ 792480 h 3424081"/>
                <a:gd name="connsiteX119" fmla="*/ 244323 w 3318614"/>
                <a:gd name="connsiteY119" fmla="*/ 653143 h 3424081"/>
                <a:gd name="connsiteX120" fmla="*/ 165946 w 3318614"/>
                <a:gd name="connsiteY120" fmla="*/ 400594 h 3424081"/>
                <a:gd name="connsiteX121" fmla="*/ 279158 w 3318614"/>
                <a:gd name="connsiteY121" fmla="*/ 583474 h 3424081"/>
                <a:gd name="connsiteX122" fmla="*/ 374952 w 3318614"/>
                <a:gd name="connsiteY122" fmla="*/ 757645 h 3424081"/>
                <a:gd name="connsiteX123" fmla="*/ 679752 w 3318614"/>
                <a:gd name="connsiteY123" fmla="*/ 836023 h 3424081"/>
                <a:gd name="connsiteX124" fmla="*/ 766838 w 3318614"/>
                <a:gd name="connsiteY124" fmla="*/ 775063 h 3424081"/>
                <a:gd name="connsiteX125" fmla="*/ 618792 w 3318614"/>
                <a:gd name="connsiteY125" fmla="*/ 391885 h 3424081"/>
                <a:gd name="connsiteX126" fmla="*/ 566540 w 3318614"/>
                <a:gd name="connsiteY126" fmla="*/ 0 h 3424081"/>
                <a:gd name="connsiteX0" fmla="*/ 1210975 w 3318616"/>
                <a:gd name="connsiteY0" fmla="*/ 656894 h 3037781"/>
                <a:gd name="connsiteX1" fmla="*/ 1568026 w 3318616"/>
                <a:gd name="connsiteY1" fmla="*/ 1249077 h 3037781"/>
                <a:gd name="connsiteX2" fmla="*/ 1898952 w 3318616"/>
                <a:gd name="connsiteY2" fmla="*/ 1693214 h 3037781"/>
                <a:gd name="connsiteX3" fmla="*/ 2064415 w 3318616"/>
                <a:gd name="connsiteY3" fmla="*/ 1823843 h 3037781"/>
                <a:gd name="connsiteX4" fmla="*/ 2290838 w 3318616"/>
                <a:gd name="connsiteY4" fmla="*/ 1745466 h 3037781"/>
                <a:gd name="connsiteX5" fmla="*/ 2473718 w 3318616"/>
                <a:gd name="connsiteY5" fmla="*/ 1588711 h 3037781"/>
                <a:gd name="connsiteX6" fmla="*/ 2508552 w 3318616"/>
                <a:gd name="connsiteY6" fmla="*/ 1266494 h 3037781"/>
                <a:gd name="connsiteX7" fmla="*/ 2543386 w 3318616"/>
                <a:gd name="connsiteY7" fmla="*/ 1527751 h 3037781"/>
                <a:gd name="connsiteX8" fmla="*/ 2508552 w 3318616"/>
                <a:gd name="connsiteY8" fmla="*/ 1632254 h 3037781"/>
                <a:gd name="connsiteX9" fmla="*/ 2752392 w 3318616"/>
                <a:gd name="connsiteY9" fmla="*/ 1458083 h 3037781"/>
                <a:gd name="connsiteX10" fmla="*/ 2839478 w 3318616"/>
                <a:gd name="connsiteY10" fmla="*/ 1388414 h 3037781"/>
                <a:gd name="connsiteX11" fmla="*/ 2717558 w 3318616"/>
                <a:gd name="connsiteY11" fmla="*/ 1562586 h 3037781"/>
                <a:gd name="connsiteX12" fmla="*/ 2665306 w 3318616"/>
                <a:gd name="connsiteY12" fmla="*/ 1606129 h 3037781"/>
                <a:gd name="connsiteX13" fmla="*/ 2848186 w 3318616"/>
                <a:gd name="connsiteY13" fmla="*/ 1536460 h 3037781"/>
                <a:gd name="connsiteX14" fmla="*/ 2874312 w 3318616"/>
                <a:gd name="connsiteY14" fmla="*/ 1519043 h 3037781"/>
                <a:gd name="connsiteX15" fmla="*/ 2769809 w 3318616"/>
                <a:gd name="connsiteY15" fmla="*/ 1606129 h 3037781"/>
                <a:gd name="connsiteX16" fmla="*/ 2595638 w 3318616"/>
                <a:gd name="connsiteY16" fmla="*/ 1632254 h 3037781"/>
                <a:gd name="connsiteX17" fmla="*/ 2404049 w 3318616"/>
                <a:gd name="connsiteY17" fmla="*/ 1762883 h 3037781"/>
                <a:gd name="connsiteX18" fmla="*/ 2421466 w 3318616"/>
                <a:gd name="connsiteY18" fmla="*/ 1937054 h 3037781"/>
                <a:gd name="connsiteX19" fmla="*/ 2552095 w 3318616"/>
                <a:gd name="connsiteY19" fmla="*/ 1980597 h 3037781"/>
                <a:gd name="connsiteX20" fmla="*/ 2726266 w 3318616"/>
                <a:gd name="connsiteY20" fmla="*/ 1910929 h 3037781"/>
                <a:gd name="connsiteX21" fmla="*/ 2856895 w 3318616"/>
                <a:gd name="connsiteY21" fmla="*/ 1902220 h 3037781"/>
                <a:gd name="connsiteX22" fmla="*/ 2891729 w 3318616"/>
                <a:gd name="connsiteY22" fmla="*/ 1789009 h 3037781"/>
                <a:gd name="connsiteX23" fmla="*/ 2883020 w 3318616"/>
                <a:gd name="connsiteY23" fmla="*/ 1623546 h 3037781"/>
                <a:gd name="connsiteX24" fmla="*/ 3048483 w 3318616"/>
                <a:gd name="connsiteY24" fmla="*/ 1545169 h 3037781"/>
                <a:gd name="connsiteX25" fmla="*/ 2926563 w 3318616"/>
                <a:gd name="connsiteY25" fmla="*/ 1632254 h 3037781"/>
                <a:gd name="connsiteX26" fmla="*/ 2917855 w 3318616"/>
                <a:gd name="connsiteY26" fmla="*/ 1719340 h 3037781"/>
                <a:gd name="connsiteX27" fmla="*/ 2935272 w 3318616"/>
                <a:gd name="connsiteY27" fmla="*/ 1867386 h 3037781"/>
                <a:gd name="connsiteX28" fmla="*/ 2943980 w 3318616"/>
                <a:gd name="connsiteY28" fmla="*/ 1910929 h 3037781"/>
                <a:gd name="connsiteX29" fmla="*/ 3031066 w 3318616"/>
                <a:gd name="connsiteY29" fmla="*/ 1823843 h 3037781"/>
                <a:gd name="connsiteX30" fmla="*/ 3074609 w 3318616"/>
                <a:gd name="connsiteY30" fmla="*/ 1684506 h 3037781"/>
                <a:gd name="connsiteX31" fmla="*/ 3092026 w 3318616"/>
                <a:gd name="connsiteY31" fmla="*/ 1893511 h 3037781"/>
                <a:gd name="connsiteX32" fmla="*/ 3013649 w 3318616"/>
                <a:gd name="connsiteY32" fmla="*/ 1971889 h 3037781"/>
                <a:gd name="connsiteX33" fmla="*/ 2752392 w 3318616"/>
                <a:gd name="connsiteY33" fmla="*/ 1937054 h 3037781"/>
                <a:gd name="connsiteX34" fmla="*/ 2560803 w 3318616"/>
                <a:gd name="connsiteY34" fmla="*/ 2093809 h 3037781"/>
                <a:gd name="connsiteX35" fmla="*/ 2595638 w 3318616"/>
                <a:gd name="connsiteY35" fmla="*/ 2215729 h 3037781"/>
                <a:gd name="connsiteX36" fmla="*/ 2743683 w 3318616"/>
                <a:gd name="connsiteY36" fmla="*/ 2302814 h 3037781"/>
                <a:gd name="connsiteX37" fmla="*/ 2856895 w 3318616"/>
                <a:gd name="connsiteY37" fmla="*/ 2276689 h 3037781"/>
                <a:gd name="connsiteX38" fmla="*/ 3022358 w 3318616"/>
                <a:gd name="connsiteY38" fmla="*/ 2137351 h 3037781"/>
                <a:gd name="connsiteX39" fmla="*/ 3118152 w 3318616"/>
                <a:gd name="connsiteY39" fmla="*/ 2058974 h 3037781"/>
                <a:gd name="connsiteX40" fmla="*/ 3205238 w 3318616"/>
                <a:gd name="connsiteY40" fmla="*/ 2119934 h 3037781"/>
                <a:gd name="connsiteX41" fmla="*/ 3109443 w 3318616"/>
                <a:gd name="connsiteY41" fmla="*/ 2111226 h 3037781"/>
                <a:gd name="connsiteX42" fmla="*/ 3004940 w 3318616"/>
                <a:gd name="connsiteY42" fmla="*/ 2250563 h 3037781"/>
                <a:gd name="connsiteX43" fmla="*/ 3187820 w 3318616"/>
                <a:gd name="connsiteY43" fmla="*/ 2250563 h 3037781"/>
                <a:gd name="connsiteX44" fmla="*/ 3318449 w 3318616"/>
                <a:gd name="connsiteY44" fmla="*/ 2302814 h 3037781"/>
                <a:gd name="connsiteX45" fmla="*/ 3161695 w 3318616"/>
                <a:gd name="connsiteY45" fmla="*/ 2285397 h 3037781"/>
                <a:gd name="connsiteX46" fmla="*/ 2909146 w 3318616"/>
                <a:gd name="connsiteY46" fmla="*/ 2346357 h 3037781"/>
                <a:gd name="connsiteX47" fmla="*/ 2952689 w 3318616"/>
                <a:gd name="connsiteY47" fmla="*/ 2346357 h 3037781"/>
                <a:gd name="connsiteX48" fmla="*/ 3039775 w 3318616"/>
                <a:gd name="connsiteY48" fmla="*/ 2546654 h 3037781"/>
                <a:gd name="connsiteX49" fmla="*/ 3013649 w 3318616"/>
                <a:gd name="connsiteY49" fmla="*/ 2651157 h 3037781"/>
                <a:gd name="connsiteX50" fmla="*/ 3004940 w 3318616"/>
                <a:gd name="connsiteY50" fmla="*/ 2476986 h 3037781"/>
                <a:gd name="connsiteX51" fmla="*/ 2813352 w 3318616"/>
                <a:gd name="connsiteY51" fmla="*/ 2337649 h 3037781"/>
                <a:gd name="connsiteX52" fmla="*/ 2726266 w 3318616"/>
                <a:gd name="connsiteY52" fmla="*/ 2328940 h 3037781"/>
                <a:gd name="connsiteX53" fmla="*/ 2848186 w 3318616"/>
                <a:gd name="connsiteY53" fmla="*/ 2529237 h 3037781"/>
                <a:gd name="connsiteX54" fmla="*/ 2943980 w 3318616"/>
                <a:gd name="connsiteY54" fmla="*/ 2616323 h 3037781"/>
                <a:gd name="connsiteX55" fmla="*/ 2978815 w 3318616"/>
                <a:gd name="connsiteY55" fmla="*/ 2572780 h 3037781"/>
                <a:gd name="connsiteX56" fmla="*/ 2961398 w 3318616"/>
                <a:gd name="connsiteY56" fmla="*/ 2677283 h 3037781"/>
                <a:gd name="connsiteX57" fmla="*/ 2769809 w 3318616"/>
                <a:gd name="connsiteY57" fmla="*/ 2590197 h 3037781"/>
                <a:gd name="connsiteX58" fmla="*/ 2656598 w 3318616"/>
                <a:gd name="connsiteY58" fmla="*/ 2363774 h 3037781"/>
                <a:gd name="connsiteX59" fmla="*/ 2491135 w 3318616"/>
                <a:gd name="connsiteY59" fmla="*/ 2320231 h 3037781"/>
                <a:gd name="connsiteX60" fmla="*/ 2386632 w 3318616"/>
                <a:gd name="connsiteY60" fmla="*/ 2407317 h 3037781"/>
                <a:gd name="connsiteX61" fmla="*/ 2412758 w 3318616"/>
                <a:gd name="connsiteY61" fmla="*/ 2590197 h 3037781"/>
                <a:gd name="connsiteX62" fmla="*/ 2525969 w 3318616"/>
                <a:gd name="connsiteY62" fmla="*/ 2738243 h 3037781"/>
                <a:gd name="connsiteX63" fmla="*/ 2900438 w 3318616"/>
                <a:gd name="connsiteY63" fmla="*/ 2947249 h 3037781"/>
                <a:gd name="connsiteX64" fmla="*/ 2543386 w 3318616"/>
                <a:gd name="connsiteY64" fmla="*/ 2807911 h 3037781"/>
                <a:gd name="connsiteX65" fmla="*/ 2499843 w 3318616"/>
                <a:gd name="connsiteY65" fmla="*/ 2894997 h 3037781"/>
                <a:gd name="connsiteX66" fmla="*/ 2534678 w 3318616"/>
                <a:gd name="connsiteY66" fmla="*/ 2999500 h 3037781"/>
                <a:gd name="connsiteX67" fmla="*/ 2639180 w 3318616"/>
                <a:gd name="connsiteY67" fmla="*/ 3034334 h 3037781"/>
                <a:gd name="connsiteX68" fmla="*/ 2482426 w 3318616"/>
                <a:gd name="connsiteY68" fmla="*/ 3008209 h 3037781"/>
                <a:gd name="connsiteX69" fmla="*/ 2473718 w 3318616"/>
                <a:gd name="connsiteY69" fmla="*/ 2825329 h 3037781"/>
                <a:gd name="connsiteX70" fmla="*/ 2386632 w 3318616"/>
                <a:gd name="connsiteY70" fmla="*/ 2651157 h 3037781"/>
                <a:gd name="connsiteX71" fmla="*/ 2316963 w 3318616"/>
                <a:gd name="connsiteY71" fmla="*/ 2816620 h 3037781"/>
                <a:gd name="connsiteX72" fmla="*/ 2238586 w 3318616"/>
                <a:gd name="connsiteY72" fmla="*/ 2938540 h 3037781"/>
                <a:gd name="connsiteX73" fmla="*/ 2290838 w 3318616"/>
                <a:gd name="connsiteY73" fmla="*/ 3016917 h 3037781"/>
                <a:gd name="connsiteX74" fmla="*/ 2195043 w 3318616"/>
                <a:gd name="connsiteY74" fmla="*/ 2929831 h 3037781"/>
                <a:gd name="connsiteX75" fmla="*/ 2325672 w 3318616"/>
                <a:gd name="connsiteY75" fmla="*/ 2703409 h 3037781"/>
                <a:gd name="connsiteX76" fmla="*/ 2290838 w 3318616"/>
                <a:gd name="connsiteY76" fmla="*/ 2450860 h 3037781"/>
                <a:gd name="connsiteX77" fmla="*/ 2142792 w 3318616"/>
                <a:gd name="connsiteY77" fmla="*/ 2433443 h 3037781"/>
                <a:gd name="connsiteX78" fmla="*/ 1942495 w 3318616"/>
                <a:gd name="connsiteY78" fmla="*/ 2598906 h 3037781"/>
                <a:gd name="connsiteX79" fmla="*/ 1994746 w 3318616"/>
                <a:gd name="connsiteY79" fmla="*/ 2799203 h 3037781"/>
                <a:gd name="connsiteX80" fmla="*/ 2090540 w 3318616"/>
                <a:gd name="connsiteY80" fmla="*/ 2912414 h 3037781"/>
                <a:gd name="connsiteX81" fmla="*/ 2064415 w 3318616"/>
                <a:gd name="connsiteY81" fmla="*/ 3025626 h 3037781"/>
                <a:gd name="connsiteX82" fmla="*/ 2046998 w 3318616"/>
                <a:gd name="connsiteY82" fmla="*/ 2877580 h 3037781"/>
                <a:gd name="connsiteX83" fmla="*/ 1933786 w 3318616"/>
                <a:gd name="connsiteY83" fmla="*/ 2712117 h 3037781"/>
                <a:gd name="connsiteX84" fmla="*/ 1881535 w 3318616"/>
                <a:gd name="connsiteY84" fmla="*/ 2694700 h 3037781"/>
                <a:gd name="connsiteX85" fmla="*/ 1716072 w 3318616"/>
                <a:gd name="connsiteY85" fmla="*/ 2929831 h 3037781"/>
                <a:gd name="connsiteX86" fmla="*/ 1672529 w 3318616"/>
                <a:gd name="connsiteY86" fmla="*/ 3025626 h 3037781"/>
                <a:gd name="connsiteX87" fmla="*/ 1724780 w 3318616"/>
                <a:gd name="connsiteY87" fmla="*/ 2790494 h 3037781"/>
                <a:gd name="connsiteX88" fmla="*/ 1750906 w 3318616"/>
                <a:gd name="connsiteY88" fmla="*/ 2712117 h 3037781"/>
                <a:gd name="connsiteX89" fmla="*/ 1533192 w 3318616"/>
                <a:gd name="connsiteY89" fmla="*/ 2781786 h 3037781"/>
                <a:gd name="connsiteX90" fmla="*/ 1428689 w 3318616"/>
                <a:gd name="connsiteY90" fmla="*/ 2799203 h 3037781"/>
                <a:gd name="connsiteX91" fmla="*/ 1602860 w 3318616"/>
                <a:gd name="connsiteY91" fmla="*/ 2720826 h 3037781"/>
                <a:gd name="connsiteX92" fmla="*/ 1724780 w 3318616"/>
                <a:gd name="connsiteY92" fmla="*/ 2694700 h 3037781"/>
                <a:gd name="connsiteX93" fmla="*/ 1994746 w 3318616"/>
                <a:gd name="connsiteY93" fmla="*/ 2468277 h 3037781"/>
                <a:gd name="connsiteX94" fmla="*/ 2055706 w 3318616"/>
                <a:gd name="connsiteY94" fmla="*/ 2337649 h 3037781"/>
                <a:gd name="connsiteX95" fmla="*/ 1916369 w 3318616"/>
                <a:gd name="connsiteY95" fmla="*/ 2259271 h 3037781"/>
                <a:gd name="connsiteX96" fmla="*/ 1698655 w 3318616"/>
                <a:gd name="connsiteY96" fmla="*/ 2355066 h 3037781"/>
                <a:gd name="connsiteX97" fmla="*/ 1611569 w 3318616"/>
                <a:gd name="connsiteY97" fmla="*/ 2529237 h 3037781"/>
                <a:gd name="connsiteX98" fmla="*/ 1689946 w 3318616"/>
                <a:gd name="connsiteY98" fmla="*/ 2590197 h 3037781"/>
                <a:gd name="connsiteX99" fmla="*/ 1568026 w 3318616"/>
                <a:gd name="connsiteY99" fmla="*/ 2590197 h 3037781"/>
                <a:gd name="connsiteX100" fmla="*/ 1655112 w 3318616"/>
                <a:gd name="connsiteY100" fmla="*/ 2346357 h 3037781"/>
                <a:gd name="connsiteX101" fmla="*/ 1437398 w 3318616"/>
                <a:gd name="connsiteY101" fmla="*/ 2328940 h 3037781"/>
                <a:gd name="connsiteX102" fmla="*/ 1306769 w 3318616"/>
                <a:gd name="connsiteY102" fmla="*/ 2267980 h 3037781"/>
                <a:gd name="connsiteX103" fmla="*/ 1385146 w 3318616"/>
                <a:gd name="connsiteY103" fmla="*/ 2224437 h 3037781"/>
                <a:gd name="connsiteX104" fmla="*/ 1437398 w 3318616"/>
                <a:gd name="connsiteY104" fmla="*/ 2294106 h 3037781"/>
                <a:gd name="connsiteX105" fmla="*/ 1611569 w 3318616"/>
                <a:gd name="connsiteY105" fmla="*/ 2302814 h 3037781"/>
                <a:gd name="connsiteX106" fmla="*/ 1794449 w 3318616"/>
                <a:gd name="connsiteY106" fmla="*/ 2250563 h 3037781"/>
                <a:gd name="connsiteX107" fmla="*/ 1968620 w 3318616"/>
                <a:gd name="connsiteY107" fmla="*/ 2119934 h 3037781"/>
                <a:gd name="connsiteX108" fmla="*/ 1898952 w 3318616"/>
                <a:gd name="connsiteY108" fmla="*/ 1806426 h 3037781"/>
                <a:gd name="connsiteX109" fmla="*/ 1446106 w 3318616"/>
                <a:gd name="connsiteY109" fmla="*/ 1196826 h 3037781"/>
                <a:gd name="connsiteX110" fmla="*/ 1184849 w 3318616"/>
                <a:gd name="connsiteY110" fmla="*/ 761397 h 3037781"/>
                <a:gd name="connsiteX111" fmla="*/ 958426 w 3318616"/>
                <a:gd name="connsiteY111" fmla="*/ 613351 h 3037781"/>
                <a:gd name="connsiteX112" fmla="*/ 644918 w 3318616"/>
                <a:gd name="connsiteY112" fmla="*/ 561100 h 3037781"/>
                <a:gd name="connsiteX113" fmla="*/ 296575 w 3318616"/>
                <a:gd name="connsiteY113" fmla="*/ 639477 h 3037781"/>
                <a:gd name="connsiteX114" fmla="*/ 483 w 3318616"/>
                <a:gd name="connsiteY114" fmla="*/ 622060 h 3037781"/>
                <a:gd name="connsiteX115" fmla="*/ 235615 w 3318616"/>
                <a:gd name="connsiteY115" fmla="*/ 613351 h 3037781"/>
                <a:gd name="connsiteX116" fmla="*/ 557832 w 3318616"/>
                <a:gd name="connsiteY116" fmla="*/ 543683 h 3037781"/>
                <a:gd name="connsiteX117" fmla="*/ 688460 w 3318616"/>
                <a:gd name="connsiteY117" fmla="*/ 517557 h 3037781"/>
                <a:gd name="connsiteX118" fmla="*/ 392369 w 3318616"/>
                <a:gd name="connsiteY118" fmla="*/ 404346 h 3037781"/>
                <a:gd name="connsiteX119" fmla="*/ 244323 w 3318616"/>
                <a:gd name="connsiteY119" fmla="*/ 265009 h 3037781"/>
                <a:gd name="connsiteX120" fmla="*/ 165946 w 3318616"/>
                <a:gd name="connsiteY120" fmla="*/ 12460 h 3037781"/>
                <a:gd name="connsiteX121" fmla="*/ 279158 w 3318616"/>
                <a:gd name="connsiteY121" fmla="*/ 195340 h 3037781"/>
                <a:gd name="connsiteX122" fmla="*/ 374952 w 3318616"/>
                <a:gd name="connsiteY122" fmla="*/ 369511 h 3037781"/>
                <a:gd name="connsiteX123" fmla="*/ 679752 w 3318616"/>
                <a:gd name="connsiteY123" fmla="*/ 447889 h 3037781"/>
                <a:gd name="connsiteX124" fmla="*/ 766838 w 3318616"/>
                <a:gd name="connsiteY124" fmla="*/ 386929 h 3037781"/>
                <a:gd name="connsiteX125" fmla="*/ 618792 w 3318616"/>
                <a:gd name="connsiteY125" fmla="*/ 3751 h 3037781"/>
                <a:gd name="connsiteX126" fmla="*/ 3318614 w 3318616"/>
                <a:gd name="connsiteY126" fmla="*/ 3035947 h 3037781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31066 w 3318614"/>
                <a:gd name="connsiteY29" fmla="*/ 2116183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091879 w 3318614"/>
                <a:gd name="connsiteY1" fmla="*/ 767843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13 h 3337101"/>
                <a:gd name="connsiteX1" fmla="*/ 1091879 w 3318614"/>
                <a:gd name="connsiteY1" fmla="*/ 776657 h 3337101"/>
                <a:gd name="connsiteX2" fmla="*/ 1779263 w 3318614"/>
                <a:gd name="connsiteY2" fmla="*/ 1844513 h 3337101"/>
                <a:gd name="connsiteX3" fmla="*/ 2064415 w 3318614"/>
                <a:gd name="connsiteY3" fmla="*/ 2124997 h 3337101"/>
                <a:gd name="connsiteX4" fmla="*/ 2290838 w 3318614"/>
                <a:gd name="connsiteY4" fmla="*/ 2046620 h 3337101"/>
                <a:gd name="connsiteX5" fmla="*/ 2473718 w 3318614"/>
                <a:gd name="connsiteY5" fmla="*/ 1889865 h 3337101"/>
                <a:gd name="connsiteX6" fmla="*/ 2508552 w 3318614"/>
                <a:gd name="connsiteY6" fmla="*/ 1567648 h 3337101"/>
                <a:gd name="connsiteX7" fmla="*/ 2543386 w 3318614"/>
                <a:gd name="connsiteY7" fmla="*/ 1828905 h 3337101"/>
                <a:gd name="connsiteX8" fmla="*/ 2508552 w 3318614"/>
                <a:gd name="connsiteY8" fmla="*/ 1933408 h 3337101"/>
                <a:gd name="connsiteX9" fmla="*/ 2752392 w 3318614"/>
                <a:gd name="connsiteY9" fmla="*/ 1759237 h 3337101"/>
                <a:gd name="connsiteX10" fmla="*/ 2839478 w 3318614"/>
                <a:gd name="connsiteY10" fmla="*/ 1689568 h 3337101"/>
                <a:gd name="connsiteX11" fmla="*/ 2717558 w 3318614"/>
                <a:gd name="connsiteY11" fmla="*/ 1863740 h 3337101"/>
                <a:gd name="connsiteX12" fmla="*/ 2665306 w 3318614"/>
                <a:gd name="connsiteY12" fmla="*/ 1907283 h 3337101"/>
                <a:gd name="connsiteX13" fmla="*/ 2848186 w 3318614"/>
                <a:gd name="connsiteY13" fmla="*/ 1837614 h 3337101"/>
                <a:gd name="connsiteX14" fmla="*/ 2874312 w 3318614"/>
                <a:gd name="connsiteY14" fmla="*/ 1820197 h 3337101"/>
                <a:gd name="connsiteX15" fmla="*/ 2769809 w 3318614"/>
                <a:gd name="connsiteY15" fmla="*/ 1907283 h 3337101"/>
                <a:gd name="connsiteX16" fmla="*/ 2595638 w 3318614"/>
                <a:gd name="connsiteY16" fmla="*/ 1933408 h 3337101"/>
                <a:gd name="connsiteX17" fmla="*/ 2404049 w 3318614"/>
                <a:gd name="connsiteY17" fmla="*/ 2064037 h 3337101"/>
                <a:gd name="connsiteX18" fmla="*/ 2421466 w 3318614"/>
                <a:gd name="connsiteY18" fmla="*/ 2238208 h 3337101"/>
                <a:gd name="connsiteX19" fmla="*/ 2552095 w 3318614"/>
                <a:gd name="connsiteY19" fmla="*/ 2281751 h 3337101"/>
                <a:gd name="connsiteX20" fmla="*/ 2726266 w 3318614"/>
                <a:gd name="connsiteY20" fmla="*/ 2212083 h 3337101"/>
                <a:gd name="connsiteX21" fmla="*/ 2856895 w 3318614"/>
                <a:gd name="connsiteY21" fmla="*/ 2203374 h 3337101"/>
                <a:gd name="connsiteX22" fmla="*/ 2891729 w 3318614"/>
                <a:gd name="connsiteY22" fmla="*/ 2090163 h 3337101"/>
                <a:gd name="connsiteX23" fmla="*/ 2883020 w 3318614"/>
                <a:gd name="connsiteY23" fmla="*/ 1924700 h 3337101"/>
                <a:gd name="connsiteX24" fmla="*/ 3048483 w 3318614"/>
                <a:gd name="connsiteY24" fmla="*/ 1846323 h 3337101"/>
                <a:gd name="connsiteX25" fmla="*/ 2926563 w 3318614"/>
                <a:gd name="connsiteY25" fmla="*/ 1933408 h 3337101"/>
                <a:gd name="connsiteX26" fmla="*/ 2917855 w 3318614"/>
                <a:gd name="connsiteY26" fmla="*/ 2020494 h 3337101"/>
                <a:gd name="connsiteX27" fmla="*/ 2935272 w 3318614"/>
                <a:gd name="connsiteY27" fmla="*/ 2168540 h 3337101"/>
                <a:gd name="connsiteX28" fmla="*/ 2943980 w 3318614"/>
                <a:gd name="connsiteY28" fmla="*/ 2212083 h 3337101"/>
                <a:gd name="connsiteX29" fmla="*/ 3046427 w 3318614"/>
                <a:gd name="connsiteY29" fmla="*/ 2146131 h 3337101"/>
                <a:gd name="connsiteX30" fmla="*/ 3074609 w 3318614"/>
                <a:gd name="connsiteY30" fmla="*/ 1985660 h 3337101"/>
                <a:gd name="connsiteX31" fmla="*/ 3092026 w 3318614"/>
                <a:gd name="connsiteY31" fmla="*/ 2194665 h 3337101"/>
                <a:gd name="connsiteX32" fmla="*/ 3013649 w 3318614"/>
                <a:gd name="connsiteY32" fmla="*/ 2273043 h 3337101"/>
                <a:gd name="connsiteX33" fmla="*/ 2752392 w 3318614"/>
                <a:gd name="connsiteY33" fmla="*/ 2238208 h 3337101"/>
                <a:gd name="connsiteX34" fmla="*/ 2560803 w 3318614"/>
                <a:gd name="connsiteY34" fmla="*/ 2394963 h 3337101"/>
                <a:gd name="connsiteX35" fmla="*/ 2595638 w 3318614"/>
                <a:gd name="connsiteY35" fmla="*/ 2516883 h 3337101"/>
                <a:gd name="connsiteX36" fmla="*/ 2743683 w 3318614"/>
                <a:gd name="connsiteY36" fmla="*/ 2603968 h 3337101"/>
                <a:gd name="connsiteX37" fmla="*/ 2856895 w 3318614"/>
                <a:gd name="connsiteY37" fmla="*/ 2577843 h 3337101"/>
                <a:gd name="connsiteX38" fmla="*/ 3022358 w 3318614"/>
                <a:gd name="connsiteY38" fmla="*/ 2438505 h 3337101"/>
                <a:gd name="connsiteX39" fmla="*/ 3118152 w 3318614"/>
                <a:gd name="connsiteY39" fmla="*/ 2360128 h 3337101"/>
                <a:gd name="connsiteX40" fmla="*/ 3205238 w 3318614"/>
                <a:gd name="connsiteY40" fmla="*/ 2421088 h 3337101"/>
                <a:gd name="connsiteX41" fmla="*/ 3109443 w 3318614"/>
                <a:gd name="connsiteY41" fmla="*/ 2412380 h 3337101"/>
                <a:gd name="connsiteX42" fmla="*/ 3004940 w 3318614"/>
                <a:gd name="connsiteY42" fmla="*/ 2551717 h 3337101"/>
                <a:gd name="connsiteX43" fmla="*/ 3187820 w 3318614"/>
                <a:gd name="connsiteY43" fmla="*/ 2551717 h 3337101"/>
                <a:gd name="connsiteX44" fmla="*/ 3318449 w 3318614"/>
                <a:gd name="connsiteY44" fmla="*/ 2603968 h 3337101"/>
                <a:gd name="connsiteX45" fmla="*/ 3161695 w 3318614"/>
                <a:gd name="connsiteY45" fmla="*/ 2586551 h 3337101"/>
                <a:gd name="connsiteX46" fmla="*/ 2909146 w 3318614"/>
                <a:gd name="connsiteY46" fmla="*/ 2647511 h 3337101"/>
                <a:gd name="connsiteX47" fmla="*/ 2952689 w 3318614"/>
                <a:gd name="connsiteY47" fmla="*/ 2647511 h 3337101"/>
                <a:gd name="connsiteX48" fmla="*/ 3085889 w 3318614"/>
                <a:gd name="connsiteY48" fmla="*/ 2792757 h 3337101"/>
                <a:gd name="connsiteX49" fmla="*/ 3013649 w 3318614"/>
                <a:gd name="connsiteY49" fmla="*/ 2952311 h 3337101"/>
                <a:gd name="connsiteX50" fmla="*/ 2999167 w 3318614"/>
                <a:gd name="connsiteY50" fmla="*/ 2814634 h 3337101"/>
                <a:gd name="connsiteX51" fmla="*/ 2813352 w 3318614"/>
                <a:gd name="connsiteY51" fmla="*/ 2638803 h 3337101"/>
                <a:gd name="connsiteX52" fmla="*/ 2726266 w 3318614"/>
                <a:gd name="connsiteY52" fmla="*/ 2630094 h 3337101"/>
                <a:gd name="connsiteX53" fmla="*/ 2848186 w 3318614"/>
                <a:gd name="connsiteY53" fmla="*/ 2830391 h 3337101"/>
                <a:gd name="connsiteX54" fmla="*/ 2943980 w 3318614"/>
                <a:gd name="connsiteY54" fmla="*/ 2917477 h 3337101"/>
                <a:gd name="connsiteX55" fmla="*/ 2978815 w 3318614"/>
                <a:gd name="connsiteY55" fmla="*/ 2873934 h 3337101"/>
                <a:gd name="connsiteX56" fmla="*/ 2961398 w 3318614"/>
                <a:gd name="connsiteY56" fmla="*/ 2978437 h 3337101"/>
                <a:gd name="connsiteX57" fmla="*/ 2769809 w 3318614"/>
                <a:gd name="connsiteY57" fmla="*/ 2891351 h 3337101"/>
                <a:gd name="connsiteX58" fmla="*/ 2656598 w 3318614"/>
                <a:gd name="connsiteY58" fmla="*/ 2664928 h 3337101"/>
                <a:gd name="connsiteX59" fmla="*/ 2491135 w 3318614"/>
                <a:gd name="connsiteY59" fmla="*/ 2621385 h 3337101"/>
                <a:gd name="connsiteX60" fmla="*/ 2386632 w 3318614"/>
                <a:gd name="connsiteY60" fmla="*/ 2708471 h 3337101"/>
                <a:gd name="connsiteX61" fmla="*/ 2412758 w 3318614"/>
                <a:gd name="connsiteY61" fmla="*/ 2891351 h 3337101"/>
                <a:gd name="connsiteX62" fmla="*/ 2525969 w 3318614"/>
                <a:gd name="connsiteY62" fmla="*/ 3039397 h 3337101"/>
                <a:gd name="connsiteX63" fmla="*/ 2900438 w 3318614"/>
                <a:gd name="connsiteY63" fmla="*/ 3248403 h 3337101"/>
                <a:gd name="connsiteX64" fmla="*/ 2543386 w 3318614"/>
                <a:gd name="connsiteY64" fmla="*/ 3109065 h 3337101"/>
                <a:gd name="connsiteX65" fmla="*/ 2499843 w 3318614"/>
                <a:gd name="connsiteY65" fmla="*/ 3196151 h 3337101"/>
                <a:gd name="connsiteX66" fmla="*/ 2534678 w 3318614"/>
                <a:gd name="connsiteY66" fmla="*/ 3300654 h 3337101"/>
                <a:gd name="connsiteX67" fmla="*/ 2639180 w 3318614"/>
                <a:gd name="connsiteY67" fmla="*/ 3335488 h 3337101"/>
                <a:gd name="connsiteX68" fmla="*/ 2482426 w 3318614"/>
                <a:gd name="connsiteY68" fmla="*/ 3309363 h 3337101"/>
                <a:gd name="connsiteX69" fmla="*/ 2473718 w 3318614"/>
                <a:gd name="connsiteY69" fmla="*/ 3126483 h 3337101"/>
                <a:gd name="connsiteX70" fmla="*/ 2386632 w 3318614"/>
                <a:gd name="connsiteY70" fmla="*/ 2952311 h 3337101"/>
                <a:gd name="connsiteX71" fmla="*/ 2316963 w 3318614"/>
                <a:gd name="connsiteY71" fmla="*/ 3117774 h 3337101"/>
                <a:gd name="connsiteX72" fmla="*/ 2238586 w 3318614"/>
                <a:gd name="connsiteY72" fmla="*/ 3239694 h 3337101"/>
                <a:gd name="connsiteX73" fmla="*/ 2290838 w 3318614"/>
                <a:gd name="connsiteY73" fmla="*/ 3318071 h 3337101"/>
                <a:gd name="connsiteX74" fmla="*/ 2195043 w 3318614"/>
                <a:gd name="connsiteY74" fmla="*/ 3230985 h 3337101"/>
                <a:gd name="connsiteX75" fmla="*/ 2325672 w 3318614"/>
                <a:gd name="connsiteY75" fmla="*/ 3004563 h 3337101"/>
                <a:gd name="connsiteX76" fmla="*/ 2290838 w 3318614"/>
                <a:gd name="connsiteY76" fmla="*/ 2752014 h 3337101"/>
                <a:gd name="connsiteX77" fmla="*/ 2142792 w 3318614"/>
                <a:gd name="connsiteY77" fmla="*/ 2734597 h 3337101"/>
                <a:gd name="connsiteX78" fmla="*/ 1942495 w 3318614"/>
                <a:gd name="connsiteY78" fmla="*/ 2900060 h 3337101"/>
                <a:gd name="connsiteX79" fmla="*/ 1994746 w 3318614"/>
                <a:gd name="connsiteY79" fmla="*/ 3100357 h 3337101"/>
                <a:gd name="connsiteX80" fmla="*/ 2090540 w 3318614"/>
                <a:gd name="connsiteY80" fmla="*/ 3213568 h 3337101"/>
                <a:gd name="connsiteX81" fmla="*/ 2064415 w 3318614"/>
                <a:gd name="connsiteY81" fmla="*/ 3326780 h 3337101"/>
                <a:gd name="connsiteX82" fmla="*/ 2046998 w 3318614"/>
                <a:gd name="connsiteY82" fmla="*/ 3178734 h 3337101"/>
                <a:gd name="connsiteX83" fmla="*/ 1933786 w 3318614"/>
                <a:gd name="connsiteY83" fmla="*/ 3013271 h 3337101"/>
                <a:gd name="connsiteX84" fmla="*/ 1881535 w 3318614"/>
                <a:gd name="connsiteY84" fmla="*/ 2995854 h 3337101"/>
                <a:gd name="connsiteX85" fmla="*/ 1716072 w 3318614"/>
                <a:gd name="connsiteY85" fmla="*/ 3230985 h 3337101"/>
                <a:gd name="connsiteX86" fmla="*/ 1672529 w 3318614"/>
                <a:gd name="connsiteY86" fmla="*/ 3326780 h 3337101"/>
                <a:gd name="connsiteX87" fmla="*/ 1724780 w 3318614"/>
                <a:gd name="connsiteY87" fmla="*/ 3091648 h 3337101"/>
                <a:gd name="connsiteX88" fmla="*/ 1750906 w 3318614"/>
                <a:gd name="connsiteY88" fmla="*/ 3013271 h 3337101"/>
                <a:gd name="connsiteX89" fmla="*/ 1533192 w 3318614"/>
                <a:gd name="connsiteY89" fmla="*/ 3082940 h 3337101"/>
                <a:gd name="connsiteX90" fmla="*/ 1428689 w 3318614"/>
                <a:gd name="connsiteY90" fmla="*/ 3100357 h 3337101"/>
                <a:gd name="connsiteX91" fmla="*/ 1602860 w 3318614"/>
                <a:gd name="connsiteY91" fmla="*/ 3021980 h 3337101"/>
                <a:gd name="connsiteX92" fmla="*/ 1724780 w 3318614"/>
                <a:gd name="connsiteY92" fmla="*/ 2995854 h 3337101"/>
                <a:gd name="connsiteX93" fmla="*/ 1994746 w 3318614"/>
                <a:gd name="connsiteY93" fmla="*/ 2769431 h 3337101"/>
                <a:gd name="connsiteX94" fmla="*/ 2055706 w 3318614"/>
                <a:gd name="connsiteY94" fmla="*/ 2638803 h 3337101"/>
                <a:gd name="connsiteX95" fmla="*/ 1916369 w 3318614"/>
                <a:gd name="connsiteY95" fmla="*/ 2560425 h 3337101"/>
                <a:gd name="connsiteX96" fmla="*/ 1698655 w 3318614"/>
                <a:gd name="connsiteY96" fmla="*/ 2656220 h 3337101"/>
                <a:gd name="connsiteX97" fmla="*/ 1611569 w 3318614"/>
                <a:gd name="connsiteY97" fmla="*/ 2830391 h 3337101"/>
                <a:gd name="connsiteX98" fmla="*/ 1689946 w 3318614"/>
                <a:gd name="connsiteY98" fmla="*/ 2891351 h 3337101"/>
                <a:gd name="connsiteX99" fmla="*/ 1568026 w 3318614"/>
                <a:gd name="connsiteY99" fmla="*/ 2891351 h 3337101"/>
                <a:gd name="connsiteX100" fmla="*/ 1655112 w 3318614"/>
                <a:gd name="connsiteY100" fmla="*/ 2647511 h 3337101"/>
                <a:gd name="connsiteX101" fmla="*/ 1437398 w 3318614"/>
                <a:gd name="connsiteY101" fmla="*/ 2630094 h 3337101"/>
                <a:gd name="connsiteX102" fmla="*/ 1306769 w 3318614"/>
                <a:gd name="connsiteY102" fmla="*/ 2569134 h 3337101"/>
                <a:gd name="connsiteX103" fmla="*/ 1385146 w 3318614"/>
                <a:gd name="connsiteY103" fmla="*/ 2525591 h 3337101"/>
                <a:gd name="connsiteX104" fmla="*/ 1437398 w 3318614"/>
                <a:gd name="connsiteY104" fmla="*/ 2595260 h 3337101"/>
                <a:gd name="connsiteX105" fmla="*/ 1611569 w 3318614"/>
                <a:gd name="connsiteY105" fmla="*/ 2603968 h 3337101"/>
                <a:gd name="connsiteX106" fmla="*/ 1794449 w 3318614"/>
                <a:gd name="connsiteY106" fmla="*/ 2551717 h 3337101"/>
                <a:gd name="connsiteX107" fmla="*/ 1968620 w 3318614"/>
                <a:gd name="connsiteY107" fmla="*/ 2421088 h 3337101"/>
                <a:gd name="connsiteX108" fmla="*/ 1898952 w 3318614"/>
                <a:gd name="connsiteY108" fmla="*/ 2107580 h 3337101"/>
                <a:gd name="connsiteX109" fmla="*/ 1446106 w 3318614"/>
                <a:gd name="connsiteY109" fmla="*/ 1497980 h 3337101"/>
                <a:gd name="connsiteX110" fmla="*/ 1184849 w 3318614"/>
                <a:gd name="connsiteY110" fmla="*/ 1062551 h 3337101"/>
                <a:gd name="connsiteX111" fmla="*/ 958426 w 3318614"/>
                <a:gd name="connsiteY111" fmla="*/ 914505 h 3337101"/>
                <a:gd name="connsiteX112" fmla="*/ 644918 w 3318614"/>
                <a:gd name="connsiteY112" fmla="*/ 862254 h 3337101"/>
                <a:gd name="connsiteX113" fmla="*/ 296575 w 3318614"/>
                <a:gd name="connsiteY113" fmla="*/ 940631 h 3337101"/>
                <a:gd name="connsiteX114" fmla="*/ 483 w 3318614"/>
                <a:gd name="connsiteY114" fmla="*/ 923214 h 3337101"/>
                <a:gd name="connsiteX115" fmla="*/ 235615 w 3318614"/>
                <a:gd name="connsiteY115" fmla="*/ 914505 h 3337101"/>
                <a:gd name="connsiteX116" fmla="*/ 557832 w 3318614"/>
                <a:gd name="connsiteY116" fmla="*/ 844837 h 3337101"/>
                <a:gd name="connsiteX117" fmla="*/ 688460 w 3318614"/>
                <a:gd name="connsiteY117" fmla="*/ 818711 h 3337101"/>
                <a:gd name="connsiteX118" fmla="*/ 392369 w 3318614"/>
                <a:gd name="connsiteY118" fmla="*/ 705500 h 3337101"/>
                <a:gd name="connsiteX119" fmla="*/ 244323 w 3318614"/>
                <a:gd name="connsiteY119" fmla="*/ 566163 h 3337101"/>
                <a:gd name="connsiteX120" fmla="*/ 165946 w 3318614"/>
                <a:gd name="connsiteY120" fmla="*/ 313614 h 3337101"/>
                <a:gd name="connsiteX121" fmla="*/ 279158 w 3318614"/>
                <a:gd name="connsiteY121" fmla="*/ 496494 h 3337101"/>
                <a:gd name="connsiteX122" fmla="*/ 374952 w 3318614"/>
                <a:gd name="connsiteY122" fmla="*/ 670665 h 3337101"/>
                <a:gd name="connsiteX123" fmla="*/ 679752 w 3318614"/>
                <a:gd name="connsiteY123" fmla="*/ 749043 h 3337101"/>
                <a:gd name="connsiteX124" fmla="*/ 766838 w 3318614"/>
                <a:gd name="connsiteY124" fmla="*/ 688083 h 3337101"/>
                <a:gd name="connsiteX125" fmla="*/ 618792 w 3318614"/>
                <a:gd name="connsiteY125" fmla="*/ 304905 h 3337101"/>
                <a:gd name="connsiteX126" fmla="*/ 566540 w 3318614"/>
                <a:gd name="connsiteY126" fmla="*/ 8814 h 3337101"/>
                <a:gd name="connsiteX0" fmla="*/ 1225325 w 3318614"/>
                <a:gd name="connsiteY0" fmla="*/ 25899 h 3362787"/>
                <a:gd name="connsiteX1" fmla="*/ 1091879 w 3318614"/>
                <a:gd name="connsiteY1" fmla="*/ 802343 h 3362787"/>
                <a:gd name="connsiteX2" fmla="*/ 1779263 w 3318614"/>
                <a:gd name="connsiteY2" fmla="*/ 1870199 h 3362787"/>
                <a:gd name="connsiteX3" fmla="*/ 2064415 w 3318614"/>
                <a:gd name="connsiteY3" fmla="*/ 2150683 h 3362787"/>
                <a:gd name="connsiteX4" fmla="*/ 2290838 w 3318614"/>
                <a:gd name="connsiteY4" fmla="*/ 2072306 h 3362787"/>
                <a:gd name="connsiteX5" fmla="*/ 2473718 w 3318614"/>
                <a:gd name="connsiteY5" fmla="*/ 1915551 h 3362787"/>
                <a:gd name="connsiteX6" fmla="*/ 2508552 w 3318614"/>
                <a:gd name="connsiteY6" fmla="*/ 1593334 h 3362787"/>
                <a:gd name="connsiteX7" fmla="*/ 2543386 w 3318614"/>
                <a:gd name="connsiteY7" fmla="*/ 1854591 h 3362787"/>
                <a:gd name="connsiteX8" fmla="*/ 2508552 w 3318614"/>
                <a:gd name="connsiteY8" fmla="*/ 1959094 h 3362787"/>
                <a:gd name="connsiteX9" fmla="*/ 2752392 w 3318614"/>
                <a:gd name="connsiteY9" fmla="*/ 1784923 h 3362787"/>
                <a:gd name="connsiteX10" fmla="*/ 2839478 w 3318614"/>
                <a:gd name="connsiteY10" fmla="*/ 1715254 h 3362787"/>
                <a:gd name="connsiteX11" fmla="*/ 2717558 w 3318614"/>
                <a:gd name="connsiteY11" fmla="*/ 1889426 h 3362787"/>
                <a:gd name="connsiteX12" fmla="*/ 2665306 w 3318614"/>
                <a:gd name="connsiteY12" fmla="*/ 1932969 h 3362787"/>
                <a:gd name="connsiteX13" fmla="*/ 2848186 w 3318614"/>
                <a:gd name="connsiteY13" fmla="*/ 1863300 h 3362787"/>
                <a:gd name="connsiteX14" fmla="*/ 2874312 w 3318614"/>
                <a:gd name="connsiteY14" fmla="*/ 1845883 h 3362787"/>
                <a:gd name="connsiteX15" fmla="*/ 2769809 w 3318614"/>
                <a:gd name="connsiteY15" fmla="*/ 1932969 h 3362787"/>
                <a:gd name="connsiteX16" fmla="*/ 2595638 w 3318614"/>
                <a:gd name="connsiteY16" fmla="*/ 1959094 h 3362787"/>
                <a:gd name="connsiteX17" fmla="*/ 2404049 w 3318614"/>
                <a:gd name="connsiteY17" fmla="*/ 2089723 h 3362787"/>
                <a:gd name="connsiteX18" fmla="*/ 2421466 w 3318614"/>
                <a:gd name="connsiteY18" fmla="*/ 2263894 h 3362787"/>
                <a:gd name="connsiteX19" fmla="*/ 2552095 w 3318614"/>
                <a:gd name="connsiteY19" fmla="*/ 2307437 h 3362787"/>
                <a:gd name="connsiteX20" fmla="*/ 2726266 w 3318614"/>
                <a:gd name="connsiteY20" fmla="*/ 2237769 h 3362787"/>
                <a:gd name="connsiteX21" fmla="*/ 2856895 w 3318614"/>
                <a:gd name="connsiteY21" fmla="*/ 2229060 h 3362787"/>
                <a:gd name="connsiteX22" fmla="*/ 2891729 w 3318614"/>
                <a:gd name="connsiteY22" fmla="*/ 2115849 h 3362787"/>
                <a:gd name="connsiteX23" fmla="*/ 2883020 w 3318614"/>
                <a:gd name="connsiteY23" fmla="*/ 1950386 h 3362787"/>
                <a:gd name="connsiteX24" fmla="*/ 3048483 w 3318614"/>
                <a:gd name="connsiteY24" fmla="*/ 1872009 h 3362787"/>
                <a:gd name="connsiteX25" fmla="*/ 2926563 w 3318614"/>
                <a:gd name="connsiteY25" fmla="*/ 1959094 h 3362787"/>
                <a:gd name="connsiteX26" fmla="*/ 2917855 w 3318614"/>
                <a:gd name="connsiteY26" fmla="*/ 2046180 h 3362787"/>
                <a:gd name="connsiteX27" fmla="*/ 2935272 w 3318614"/>
                <a:gd name="connsiteY27" fmla="*/ 2194226 h 3362787"/>
                <a:gd name="connsiteX28" fmla="*/ 2943980 w 3318614"/>
                <a:gd name="connsiteY28" fmla="*/ 2237769 h 3362787"/>
                <a:gd name="connsiteX29" fmla="*/ 3046427 w 3318614"/>
                <a:gd name="connsiteY29" fmla="*/ 2171817 h 3362787"/>
                <a:gd name="connsiteX30" fmla="*/ 3074609 w 3318614"/>
                <a:gd name="connsiteY30" fmla="*/ 2011346 h 3362787"/>
                <a:gd name="connsiteX31" fmla="*/ 3092026 w 3318614"/>
                <a:gd name="connsiteY31" fmla="*/ 2220351 h 3362787"/>
                <a:gd name="connsiteX32" fmla="*/ 3013649 w 3318614"/>
                <a:gd name="connsiteY32" fmla="*/ 2298729 h 3362787"/>
                <a:gd name="connsiteX33" fmla="*/ 2752392 w 3318614"/>
                <a:gd name="connsiteY33" fmla="*/ 2263894 h 3362787"/>
                <a:gd name="connsiteX34" fmla="*/ 2560803 w 3318614"/>
                <a:gd name="connsiteY34" fmla="*/ 2420649 h 3362787"/>
                <a:gd name="connsiteX35" fmla="*/ 2595638 w 3318614"/>
                <a:gd name="connsiteY35" fmla="*/ 2542569 h 3362787"/>
                <a:gd name="connsiteX36" fmla="*/ 2743683 w 3318614"/>
                <a:gd name="connsiteY36" fmla="*/ 2629654 h 3362787"/>
                <a:gd name="connsiteX37" fmla="*/ 2856895 w 3318614"/>
                <a:gd name="connsiteY37" fmla="*/ 2603529 h 3362787"/>
                <a:gd name="connsiteX38" fmla="*/ 3022358 w 3318614"/>
                <a:gd name="connsiteY38" fmla="*/ 2464191 h 3362787"/>
                <a:gd name="connsiteX39" fmla="*/ 3118152 w 3318614"/>
                <a:gd name="connsiteY39" fmla="*/ 2385814 h 3362787"/>
                <a:gd name="connsiteX40" fmla="*/ 3205238 w 3318614"/>
                <a:gd name="connsiteY40" fmla="*/ 2446774 h 3362787"/>
                <a:gd name="connsiteX41" fmla="*/ 3109443 w 3318614"/>
                <a:gd name="connsiteY41" fmla="*/ 2438066 h 3362787"/>
                <a:gd name="connsiteX42" fmla="*/ 3004940 w 3318614"/>
                <a:gd name="connsiteY42" fmla="*/ 2577403 h 3362787"/>
                <a:gd name="connsiteX43" fmla="*/ 3187820 w 3318614"/>
                <a:gd name="connsiteY43" fmla="*/ 2577403 h 3362787"/>
                <a:gd name="connsiteX44" fmla="*/ 3318449 w 3318614"/>
                <a:gd name="connsiteY44" fmla="*/ 2629654 h 3362787"/>
                <a:gd name="connsiteX45" fmla="*/ 3161695 w 3318614"/>
                <a:gd name="connsiteY45" fmla="*/ 2612237 h 3362787"/>
                <a:gd name="connsiteX46" fmla="*/ 2909146 w 3318614"/>
                <a:gd name="connsiteY46" fmla="*/ 2673197 h 3362787"/>
                <a:gd name="connsiteX47" fmla="*/ 2952689 w 3318614"/>
                <a:gd name="connsiteY47" fmla="*/ 2673197 h 3362787"/>
                <a:gd name="connsiteX48" fmla="*/ 3085889 w 3318614"/>
                <a:gd name="connsiteY48" fmla="*/ 2818443 h 3362787"/>
                <a:gd name="connsiteX49" fmla="*/ 3013649 w 3318614"/>
                <a:gd name="connsiteY49" fmla="*/ 2977997 h 3362787"/>
                <a:gd name="connsiteX50" fmla="*/ 2999167 w 3318614"/>
                <a:gd name="connsiteY50" fmla="*/ 2840320 h 3362787"/>
                <a:gd name="connsiteX51" fmla="*/ 2813352 w 3318614"/>
                <a:gd name="connsiteY51" fmla="*/ 2664489 h 3362787"/>
                <a:gd name="connsiteX52" fmla="*/ 2726266 w 3318614"/>
                <a:gd name="connsiteY52" fmla="*/ 2655780 h 3362787"/>
                <a:gd name="connsiteX53" fmla="*/ 2848186 w 3318614"/>
                <a:gd name="connsiteY53" fmla="*/ 2856077 h 3362787"/>
                <a:gd name="connsiteX54" fmla="*/ 2943980 w 3318614"/>
                <a:gd name="connsiteY54" fmla="*/ 2943163 h 3362787"/>
                <a:gd name="connsiteX55" fmla="*/ 2978815 w 3318614"/>
                <a:gd name="connsiteY55" fmla="*/ 2899620 h 3362787"/>
                <a:gd name="connsiteX56" fmla="*/ 2961398 w 3318614"/>
                <a:gd name="connsiteY56" fmla="*/ 3004123 h 3362787"/>
                <a:gd name="connsiteX57" fmla="*/ 2769809 w 3318614"/>
                <a:gd name="connsiteY57" fmla="*/ 2917037 h 3362787"/>
                <a:gd name="connsiteX58" fmla="*/ 2656598 w 3318614"/>
                <a:gd name="connsiteY58" fmla="*/ 2690614 h 3362787"/>
                <a:gd name="connsiteX59" fmla="*/ 2491135 w 3318614"/>
                <a:gd name="connsiteY59" fmla="*/ 2647071 h 3362787"/>
                <a:gd name="connsiteX60" fmla="*/ 2386632 w 3318614"/>
                <a:gd name="connsiteY60" fmla="*/ 2734157 h 3362787"/>
                <a:gd name="connsiteX61" fmla="*/ 2412758 w 3318614"/>
                <a:gd name="connsiteY61" fmla="*/ 2917037 h 3362787"/>
                <a:gd name="connsiteX62" fmla="*/ 2525969 w 3318614"/>
                <a:gd name="connsiteY62" fmla="*/ 3065083 h 3362787"/>
                <a:gd name="connsiteX63" fmla="*/ 2900438 w 3318614"/>
                <a:gd name="connsiteY63" fmla="*/ 3274089 h 3362787"/>
                <a:gd name="connsiteX64" fmla="*/ 2543386 w 3318614"/>
                <a:gd name="connsiteY64" fmla="*/ 3134751 h 3362787"/>
                <a:gd name="connsiteX65" fmla="*/ 2499843 w 3318614"/>
                <a:gd name="connsiteY65" fmla="*/ 3221837 h 3362787"/>
                <a:gd name="connsiteX66" fmla="*/ 2534678 w 3318614"/>
                <a:gd name="connsiteY66" fmla="*/ 3326340 h 3362787"/>
                <a:gd name="connsiteX67" fmla="*/ 2639180 w 3318614"/>
                <a:gd name="connsiteY67" fmla="*/ 3361174 h 3362787"/>
                <a:gd name="connsiteX68" fmla="*/ 2482426 w 3318614"/>
                <a:gd name="connsiteY68" fmla="*/ 3335049 h 3362787"/>
                <a:gd name="connsiteX69" fmla="*/ 2473718 w 3318614"/>
                <a:gd name="connsiteY69" fmla="*/ 3152169 h 3362787"/>
                <a:gd name="connsiteX70" fmla="*/ 2386632 w 3318614"/>
                <a:gd name="connsiteY70" fmla="*/ 2977997 h 3362787"/>
                <a:gd name="connsiteX71" fmla="*/ 2316963 w 3318614"/>
                <a:gd name="connsiteY71" fmla="*/ 3143460 h 3362787"/>
                <a:gd name="connsiteX72" fmla="*/ 2238586 w 3318614"/>
                <a:gd name="connsiteY72" fmla="*/ 3265380 h 3362787"/>
                <a:gd name="connsiteX73" fmla="*/ 2290838 w 3318614"/>
                <a:gd name="connsiteY73" fmla="*/ 3343757 h 3362787"/>
                <a:gd name="connsiteX74" fmla="*/ 2195043 w 3318614"/>
                <a:gd name="connsiteY74" fmla="*/ 3256671 h 3362787"/>
                <a:gd name="connsiteX75" fmla="*/ 2325672 w 3318614"/>
                <a:gd name="connsiteY75" fmla="*/ 3030249 h 3362787"/>
                <a:gd name="connsiteX76" fmla="*/ 2290838 w 3318614"/>
                <a:gd name="connsiteY76" fmla="*/ 2777700 h 3362787"/>
                <a:gd name="connsiteX77" fmla="*/ 2142792 w 3318614"/>
                <a:gd name="connsiteY77" fmla="*/ 2760283 h 3362787"/>
                <a:gd name="connsiteX78" fmla="*/ 1942495 w 3318614"/>
                <a:gd name="connsiteY78" fmla="*/ 2925746 h 3362787"/>
                <a:gd name="connsiteX79" fmla="*/ 1994746 w 3318614"/>
                <a:gd name="connsiteY79" fmla="*/ 3126043 h 3362787"/>
                <a:gd name="connsiteX80" fmla="*/ 2090540 w 3318614"/>
                <a:gd name="connsiteY80" fmla="*/ 3239254 h 3362787"/>
                <a:gd name="connsiteX81" fmla="*/ 2064415 w 3318614"/>
                <a:gd name="connsiteY81" fmla="*/ 3352466 h 3362787"/>
                <a:gd name="connsiteX82" fmla="*/ 2046998 w 3318614"/>
                <a:gd name="connsiteY82" fmla="*/ 3204420 h 3362787"/>
                <a:gd name="connsiteX83" fmla="*/ 1933786 w 3318614"/>
                <a:gd name="connsiteY83" fmla="*/ 3038957 h 3362787"/>
                <a:gd name="connsiteX84" fmla="*/ 1881535 w 3318614"/>
                <a:gd name="connsiteY84" fmla="*/ 3021540 h 3362787"/>
                <a:gd name="connsiteX85" fmla="*/ 1716072 w 3318614"/>
                <a:gd name="connsiteY85" fmla="*/ 3256671 h 3362787"/>
                <a:gd name="connsiteX86" fmla="*/ 1672529 w 3318614"/>
                <a:gd name="connsiteY86" fmla="*/ 3352466 h 3362787"/>
                <a:gd name="connsiteX87" fmla="*/ 1724780 w 3318614"/>
                <a:gd name="connsiteY87" fmla="*/ 3117334 h 3362787"/>
                <a:gd name="connsiteX88" fmla="*/ 1750906 w 3318614"/>
                <a:gd name="connsiteY88" fmla="*/ 3038957 h 3362787"/>
                <a:gd name="connsiteX89" fmla="*/ 1533192 w 3318614"/>
                <a:gd name="connsiteY89" fmla="*/ 3108626 h 3362787"/>
                <a:gd name="connsiteX90" fmla="*/ 1428689 w 3318614"/>
                <a:gd name="connsiteY90" fmla="*/ 3126043 h 3362787"/>
                <a:gd name="connsiteX91" fmla="*/ 1602860 w 3318614"/>
                <a:gd name="connsiteY91" fmla="*/ 3047666 h 3362787"/>
                <a:gd name="connsiteX92" fmla="*/ 1724780 w 3318614"/>
                <a:gd name="connsiteY92" fmla="*/ 3021540 h 3362787"/>
                <a:gd name="connsiteX93" fmla="*/ 1994746 w 3318614"/>
                <a:gd name="connsiteY93" fmla="*/ 2795117 h 3362787"/>
                <a:gd name="connsiteX94" fmla="*/ 2055706 w 3318614"/>
                <a:gd name="connsiteY94" fmla="*/ 2664489 h 3362787"/>
                <a:gd name="connsiteX95" fmla="*/ 1916369 w 3318614"/>
                <a:gd name="connsiteY95" fmla="*/ 2586111 h 3362787"/>
                <a:gd name="connsiteX96" fmla="*/ 1698655 w 3318614"/>
                <a:gd name="connsiteY96" fmla="*/ 2681906 h 3362787"/>
                <a:gd name="connsiteX97" fmla="*/ 1611569 w 3318614"/>
                <a:gd name="connsiteY97" fmla="*/ 2856077 h 3362787"/>
                <a:gd name="connsiteX98" fmla="*/ 1689946 w 3318614"/>
                <a:gd name="connsiteY98" fmla="*/ 2917037 h 3362787"/>
                <a:gd name="connsiteX99" fmla="*/ 1568026 w 3318614"/>
                <a:gd name="connsiteY99" fmla="*/ 2917037 h 3362787"/>
                <a:gd name="connsiteX100" fmla="*/ 1655112 w 3318614"/>
                <a:gd name="connsiteY100" fmla="*/ 2673197 h 3362787"/>
                <a:gd name="connsiteX101" fmla="*/ 1437398 w 3318614"/>
                <a:gd name="connsiteY101" fmla="*/ 2655780 h 3362787"/>
                <a:gd name="connsiteX102" fmla="*/ 1306769 w 3318614"/>
                <a:gd name="connsiteY102" fmla="*/ 2594820 h 3362787"/>
                <a:gd name="connsiteX103" fmla="*/ 1385146 w 3318614"/>
                <a:gd name="connsiteY103" fmla="*/ 2551277 h 3362787"/>
                <a:gd name="connsiteX104" fmla="*/ 1437398 w 3318614"/>
                <a:gd name="connsiteY104" fmla="*/ 2620946 h 3362787"/>
                <a:gd name="connsiteX105" fmla="*/ 1611569 w 3318614"/>
                <a:gd name="connsiteY105" fmla="*/ 2629654 h 3362787"/>
                <a:gd name="connsiteX106" fmla="*/ 1794449 w 3318614"/>
                <a:gd name="connsiteY106" fmla="*/ 2577403 h 3362787"/>
                <a:gd name="connsiteX107" fmla="*/ 1968620 w 3318614"/>
                <a:gd name="connsiteY107" fmla="*/ 2446774 h 3362787"/>
                <a:gd name="connsiteX108" fmla="*/ 1898952 w 3318614"/>
                <a:gd name="connsiteY108" fmla="*/ 2133266 h 3362787"/>
                <a:gd name="connsiteX109" fmla="*/ 1446106 w 3318614"/>
                <a:gd name="connsiteY109" fmla="*/ 1523666 h 3362787"/>
                <a:gd name="connsiteX110" fmla="*/ 1184849 w 3318614"/>
                <a:gd name="connsiteY110" fmla="*/ 1088237 h 3362787"/>
                <a:gd name="connsiteX111" fmla="*/ 958426 w 3318614"/>
                <a:gd name="connsiteY111" fmla="*/ 940191 h 3362787"/>
                <a:gd name="connsiteX112" fmla="*/ 644918 w 3318614"/>
                <a:gd name="connsiteY112" fmla="*/ 887940 h 3362787"/>
                <a:gd name="connsiteX113" fmla="*/ 296575 w 3318614"/>
                <a:gd name="connsiteY113" fmla="*/ 966317 h 3362787"/>
                <a:gd name="connsiteX114" fmla="*/ 483 w 3318614"/>
                <a:gd name="connsiteY114" fmla="*/ 948900 h 3362787"/>
                <a:gd name="connsiteX115" fmla="*/ 235615 w 3318614"/>
                <a:gd name="connsiteY115" fmla="*/ 940191 h 3362787"/>
                <a:gd name="connsiteX116" fmla="*/ 557832 w 3318614"/>
                <a:gd name="connsiteY116" fmla="*/ 870523 h 3362787"/>
                <a:gd name="connsiteX117" fmla="*/ 688460 w 3318614"/>
                <a:gd name="connsiteY117" fmla="*/ 844397 h 3362787"/>
                <a:gd name="connsiteX118" fmla="*/ 392369 w 3318614"/>
                <a:gd name="connsiteY118" fmla="*/ 731186 h 3362787"/>
                <a:gd name="connsiteX119" fmla="*/ 244323 w 3318614"/>
                <a:gd name="connsiteY119" fmla="*/ 591849 h 3362787"/>
                <a:gd name="connsiteX120" fmla="*/ 165946 w 3318614"/>
                <a:gd name="connsiteY120" fmla="*/ 339300 h 3362787"/>
                <a:gd name="connsiteX121" fmla="*/ 279158 w 3318614"/>
                <a:gd name="connsiteY121" fmla="*/ 522180 h 3362787"/>
                <a:gd name="connsiteX122" fmla="*/ 374952 w 3318614"/>
                <a:gd name="connsiteY122" fmla="*/ 696351 h 3362787"/>
                <a:gd name="connsiteX123" fmla="*/ 679752 w 3318614"/>
                <a:gd name="connsiteY123" fmla="*/ 774729 h 3362787"/>
                <a:gd name="connsiteX124" fmla="*/ 766838 w 3318614"/>
                <a:gd name="connsiteY124" fmla="*/ 713769 h 3362787"/>
                <a:gd name="connsiteX125" fmla="*/ 618792 w 3318614"/>
                <a:gd name="connsiteY125" fmla="*/ 330591 h 3362787"/>
                <a:gd name="connsiteX126" fmla="*/ 566540 w 3318614"/>
                <a:gd name="connsiteY126" fmla="*/ 34500 h 33627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28266 h 3565154"/>
                <a:gd name="connsiteX1" fmla="*/ 1091879 w 3318614"/>
                <a:gd name="connsiteY1" fmla="*/ 1004710 h 3565154"/>
                <a:gd name="connsiteX2" fmla="*/ 1779263 w 3318614"/>
                <a:gd name="connsiteY2" fmla="*/ 2072566 h 3565154"/>
                <a:gd name="connsiteX3" fmla="*/ 2064415 w 3318614"/>
                <a:gd name="connsiteY3" fmla="*/ 2353050 h 3565154"/>
                <a:gd name="connsiteX4" fmla="*/ 2290838 w 3318614"/>
                <a:gd name="connsiteY4" fmla="*/ 2274673 h 3565154"/>
                <a:gd name="connsiteX5" fmla="*/ 2473718 w 3318614"/>
                <a:gd name="connsiteY5" fmla="*/ 2117918 h 3565154"/>
                <a:gd name="connsiteX6" fmla="*/ 2508552 w 3318614"/>
                <a:gd name="connsiteY6" fmla="*/ 1795701 h 3565154"/>
                <a:gd name="connsiteX7" fmla="*/ 2543386 w 3318614"/>
                <a:gd name="connsiteY7" fmla="*/ 2056958 h 3565154"/>
                <a:gd name="connsiteX8" fmla="*/ 2508552 w 3318614"/>
                <a:gd name="connsiteY8" fmla="*/ 2161461 h 3565154"/>
                <a:gd name="connsiteX9" fmla="*/ 2752392 w 3318614"/>
                <a:gd name="connsiteY9" fmla="*/ 1987290 h 3565154"/>
                <a:gd name="connsiteX10" fmla="*/ 2839478 w 3318614"/>
                <a:gd name="connsiteY10" fmla="*/ 1917621 h 3565154"/>
                <a:gd name="connsiteX11" fmla="*/ 2717558 w 3318614"/>
                <a:gd name="connsiteY11" fmla="*/ 2091793 h 3565154"/>
                <a:gd name="connsiteX12" fmla="*/ 2665306 w 3318614"/>
                <a:gd name="connsiteY12" fmla="*/ 2135336 h 3565154"/>
                <a:gd name="connsiteX13" fmla="*/ 2848186 w 3318614"/>
                <a:gd name="connsiteY13" fmla="*/ 2065667 h 3565154"/>
                <a:gd name="connsiteX14" fmla="*/ 2874312 w 3318614"/>
                <a:gd name="connsiteY14" fmla="*/ 2048250 h 3565154"/>
                <a:gd name="connsiteX15" fmla="*/ 2769809 w 3318614"/>
                <a:gd name="connsiteY15" fmla="*/ 2135336 h 3565154"/>
                <a:gd name="connsiteX16" fmla="*/ 2595638 w 3318614"/>
                <a:gd name="connsiteY16" fmla="*/ 2161461 h 3565154"/>
                <a:gd name="connsiteX17" fmla="*/ 2404049 w 3318614"/>
                <a:gd name="connsiteY17" fmla="*/ 2292090 h 3565154"/>
                <a:gd name="connsiteX18" fmla="*/ 2421466 w 3318614"/>
                <a:gd name="connsiteY18" fmla="*/ 2466261 h 3565154"/>
                <a:gd name="connsiteX19" fmla="*/ 2552095 w 3318614"/>
                <a:gd name="connsiteY19" fmla="*/ 2509804 h 3565154"/>
                <a:gd name="connsiteX20" fmla="*/ 2726266 w 3318614"/>
                <a:gd name="connsiteY20" fmla="*/ 2440136 h 3565154"/>
                <a:gd name="connsiteX21" fmla="*/ 2856895 w 3318614"/>
                <a:gd name="connsiteY21" fmla="*/ 2431427 h 3565154"/>
                <a:gd name="connsiteX22" fmla="*/ 2891729 w 3318614"/>
                <a:gd name="connsiteY22" fmla="*/ 2318216 h 3565154"/>
                <a:gd name="connsiteX23" fmla="*/ 2883020 w 3318614"/>
                <a:gd name="connsiteY23" fmla="*/ 2152753 h 3565154"/>
                <a:gd name="connsiteX24" fmla="*/ 3048483 w 3318614"/>
                <a:gd name="connsiteY24" fmla="*/ 2074376 h 3565154"/>
                <a:gd name="connsiteX25" fmla="*/ 2926563 w 3318614"/>
                <a:gd name="connsiteY25" fmla="*/ 2161461 h 3565154"/>
                <a:gd name="connsiteX26" fmla="*/ 2917855 w 3318614"/>
                <a:gd name="connsiteY26" fmla="*/ 2248547 h 3565154"/>
                <a:gd name="connsiteX27" fmla="*/ 2935272 w 3318614"/>
                <a:gd name="connsiteY27" fmla="*/ 2396593 h 3565154"/>
                <a:gd name="connsiteX28" fmla="*/ 2943980 w 3318614"/>
                <a:gd name="connsiteY28" fmla="*/ 2440136 h 3565154"/>
                <a:gd name="connsiteX29" fmla="*/ 3046427 w 3318614"/>
                <a:gd name="connsiteY29" fmla="*/ 2374184 h 3565154"/>
                <a:gd name="connsiteX30" fmla="*/ 3074609 w 3318614"/>
                <a:gd name="connsiteY30" fmla="*/ 2213713 h 3565154"/>
                <a:gd name="connsiteX31" fmla="*/ 3092026 w 3318614"/>
                <a:gd name="connsiteY31" fmla="*/ 2422718 h 3565154"/>
                <a:gd name="connsiteX32" fmla="*/ 3013649 w 3318614"/>
                <a:gd name="connsiteY32" fmla="*/ 2501096 h 3565154"/>
                <a:gd name="connsiteX33" fmla="*/ 2752392 w 3318614"/>
                <a:gd name="connsiteY33" fmla="*/ 2466261 h 3565154"/>
                <a:gd name="connsiteX34" fmla="*/ 2560803 w 3318614"/>
                <a:gd name="connsiteY34" fmla="*/ 2623016 h 3565154"/>
                <a:gd name="connsiteX35" fmla="*/ 2595638 w 3318614"/>
                <a:gd name="connsiteY35" fmla="*/ 2744936 h 3565154"/>
                <a:gd name="connsiteX36" fmla="*/ 2743683 w 3318614"/>
                <a:gd name="connsiteY36" fmla="*/ 2832021 h 3565154"/>
                <a:gd name="connsiteX37" fmla="*/ 2856895 w 3318614"/>
                <a:gd name="connsiteY37" fmla="*/ 2805896 h 3565154"/>
                <a:gd name="connsiteX38" fmla="*/ 3022358 w 3318614"/>
                <a:gd name="connsiteY38" fmla="*/ 2666558 h 3565154"/>
                <a:gd name="connsiteX39" fmla="*/ 3118152 w 3318614"/>
                <a:gd name="connsiteY39" fmla="*/ 2588181 h 3565154"/>
                <a:gd name="connsiteX40" fmla="*/ 3205238 w 3318614"/>
                <a:gd name="connsiteY40" fmla="*/ 2649141 h 3565154"/>
                <a:gd name="connsiteX41" fmla="*/ 3109443 w 3318614"/>
                <a:gd name="connsiteY41" fmla="*/ 2640433 h 3565154"/>
                <a:gd name="connsiteX42" fmla="*/ 3004940 w 3318614"/>
                <a:gd name="connsiteY42" fmla="*/ 2779770 h 3565154"/>
                <a:gd name="connsiteX43" fmla="*/ 3187820 w 3318614"/>
                <a:gd name="connsiteY43" fmla="*/ 2779770 h 3565154"/>
                <a:gd name="connsiteX44" fmla="*/ 3318449 w 3318614"/>
                <a:gd name="connsiteY44" fmla="*/ 2832021 h 3565154"/>
                <a:gd name="connsiteX45" fmla="*/ 3161695 w 3318614"/>
                <a:gd name="connsiteY45" fmla="*/ 2814604 h 3565154"/>
                <a:gd name="connsiteX46" fmla="*/ 2909146 w 3318614"/>
                <a:gd name="connsiteY46" fmla="*/ 2875564 h 3565154"/>
                <a:gd name="connsiteX47" fmla="*/ 2952689 w 3318614"/>
                <a:gd name="connsiteY47" fmla="*/ 2875564 h 3565154"/>
                <a:gd name="connsiteX48" fmla="*/ 3085889 w 3318614"/>
                <a:gd name="connsiteY48" fmla="*/ 3020810 h 3565154"/>
                <a:gd name="connsiteX49" fmla="*/ 3013649 w 3318614"/>
                <a:gd name="connsiteY49" fmla="*/ 3180364 h 3565154"/>
                <a:gd name="connsiteX50" fmla="*/ 2999167 w 3318614"/>
                <a:gd name="connsiteY50" fmla="*/ 3042687 h 3565154"/>
                <a:gd name="connsiteX51" fmla="*/ 2813352 w 3318614"/>
                <a:gd name="connsiteY51" fmla="*/ 2866856 h 3565154"/>
                <a:gd name="connsiteX52" fmla="*/ 2726266 w 3318614"/>
                <a:gd name="connsiteY52" fmla="*/ 2858147 h 3565154"/>
                <a:gd name="connsiteX53" fmla="*/ 2848186 w 3318614"/>
                <a:gd name="connsiteY53" fmla="*/ 3058444 h 3565154"/>
                <a:gd name="connsiteX54" fmla="*/ 2943980 w 3318614"/>
                <a:gd name="connsiteY54" fmla="*/ 3145530 h 3565154"/>
                <a:gd name="connsiteX55" fmla="*/ 2978815 w 3318614"/>
                <a:gd name="connsiteY55" fmla="*/ 3101987 h 3565154"/>
                <a:gd name="connsiteX56" fmla="*/ 2961398 w 3318614"/>
                <a:gd name="connsiteY56" fmla="*/ 3206490 h 3565154"/>
                <a:gd name="connsiteX57" fmla="*/ 2769809 w 3318614"/>
                <a:gd name="connsiteY57" fmla="*/ 3119404 h 3565154"/>
                <a:gd name="connsiteX58" fmla="*/ 2656598 w 3318614"/>
                <a:gd name="connsiteY58" fmla="*/ 2892981 h 3565154"/>
                <a:gd name="connsiteX59" fmla="*/ 2491135 w 3318614"/>
                <a:gd name="connsiteY59" fmla="*/ 2849438 h 3565154"/>
                <a:gd name="connsiteX60" fmla="*/ 2386632 w 3318614"/>
                <a:gd name="connsiteY60" fmla="*/ 2936524 h 3565154"/>
                <a:gd name="connsiteX61" fmla="*/ 2412758 w 3318614"/>
                <a:gd name="connsiteY61" fmla="*/ 3119404 h 3565154"/>
                <a:gd name="connsiteX62" fmla="*/ 2525969 w 3318614"/>
                <a:gd name="connsiteY62" fmla="*/ 3267450 h 3565154"/>
                <a:gd name="connsiteX63" fmla="*/ 2900438 w 3318614"/>
                <a:gd name="connsiteY63" fmla="*/ 3476456 h 3565154"/>
                <a:gd name="connsiteX64" fmla="*/ 2543386 w 3318614"/>
                <a:gd name="connsiteY64" fmla="*/ 3337118 h 3565154"/>
                <a:gd name="connsiteX65" fmla="*/ 2499843 w 3318614"/>
                <a:gd name="connsiteY65" fmla="*/ 3424204 h 3565154"/>
                <a:gd name="connsiteX66" fmla="*/ 2534678 w 3318614"/>
                <a:gd name="connsiteY66" fmla="*/ 3528707 h 3565154"/>
                <a:gd name="connsiteX67" fmla="*/ 2639180 w 3318614"/>
                <a:gd name="connsiteY67" fmla="*/ 3563541 h 3565154"/>
                <a:gd name="connsiteX68" fmla="*/ 2482426 w 3318614"/>
                <a:gd name="connsiteY68" fmla="*/ 3537416 h 3565154"/>
                <a:gd name="connsiteX69" fmla="*/ 2473718 w 3318614"/>
                <a:gd name="connsiteY69" fmla="*/ 3354536 h 3565154"/>
                <a:gd name="connsiteX70" fmla="*/ 2386632 w 3318614"/>
                <a:gd name="connsiteY70" fmla="*/ 3180364 h 3565154"/>
                <a:gd name="connsiteX71" fmla="*/ 2316963 w 3318614"/>
                <a:gd name="connsiteY71" fmla="*/ 3345827 h 3565154"/>
                <a:gd name="connsiteX72" fmla="*/ 2238586 w 3318614"/>
                <a:gd name="connsiteY72" fmla="*/ 3467747 h 3565154"/>
                <a:gd name="connsiteX73" fmla="*/ 2290838 w 3318614"/>
                <a:gd name="connsiteY73" fmla="*/ 3546124 h 3565154"/>
                <a:gd name="connsiteX74" fmla="*/ 2195043 w 3318614"/>
                <a:gd name="connsiteY74" fmla="*/ 3459038 h 3565154"/>
                <a:gd name="connsiteX75" fmla="*/ 2325672 w 3318614"/>
                <a:gd name="connsiteY75" fmla="*/ 3232616 h 3565154"/>
                <a:gd name="connsiteX76" fmla="*/ 2290838 w 3318614"/>
                <a:gd name="connsiteY76" fmla="*/ 2980067 h 3565154"/>
                <a:gd name="connsiteX77" fmla="*/ 2142792 w 3318614"/>
                <a:gd name="connsiteY77" fmla="*/ 2962650 h 3565154"/>
                <a:gd name="connsiteX78" fmla="*/ 1942495 w 3318614"/>
                <a:gd name="connsiteY78" fmla="*/ 3128113 h 3565154"/>
                <a:gd name="connsiteX79" fmla="*/ 1994746 w 3318614"/>
                <a:gd name="connsiteY79" fmla="*/ 3328410 h 3565154"/>
                <a:gd name="connsiteX80" fmla="*/ 2090540 w 3318614"/>
                <a:gd name="connsiteY80" fmla="*/ 3441621 h 3565154"/>
                <a:gd name="connsiteX81" fmla="*/ 2064415 w 3318614"/>
                <a:gd name="connsiteY81" fmla="*/ 3554833 h 3565154"/>
                <a:gd name="connsiteX82" fmla="*/ 2046998 w 3318614"/>
                <a:gd name="connsiteY82" fmla="*/ 3406787 h 3565154"/>
                <a:gd name="connsiteX83" fmla="*/ 1933786 w 3318614"/>
                <a:gd name="connsiteY83" fmla="*/ 3241324 h 3565154"/>
                <a:gd name="connsiteX84" fmla="*/ 1881535 w 3318614"/>
                <a:gd name="connsiteY84" fmla="*/ 3223907 h 3565154"/>
                <a:gd name="connsiteX85" fmla="*/ 1716072 w 3318614"/>
                <a:gd name="connsiteY85" fmla="*/ 3459038 h 3565154"/>
                <a:gd name="connsiteX86" fmla="*/ 1672529 w 3318614"/>
                <a:gd name="connsiteY86" fmla="*/ 3554833 h 3565154"/>
                <a:gd name="connsiteX87" fmla="*/ 1724780 w 3318614"/>
                <a:gd name="connsiteY87" fmla="*/ 3319701 h 3565154"/>
                <a:gd name="connsiteX88" fmla="*/ 1750906 w 3318614"/>
                <a:gd name="connsiteY88" fmla="*/ 3241324 h 3565154"/>
                <a:gd name="connsiteX89" fmla="*/ 1533192 w 3318614"/>
                <a:gd name="connsiteY89" fmla="*/ 3310993 h 3565154"/>
                <a:gd name="connsiteX90" fmla="*/ 1428689 w 3318614"/>
                <a:gd name="connsiteY90" fmla="*/ 3328410 h 3565154"/>
                <a:gd name="connsiteX91" fmla="*/ 1602860 w 3318614"/>
                <a:gd name="connsiteY91" fmla="*/ 3250033 h 3565154"/>
                <a:gd name="connsiteX92" fmla="*/ 1724780 w 3318614"/>
                <a:gd name="connsiteY92" fmla="*/ 3223907 h 3565154"/>
                <a:gd name="connsiteX93" fmla="*/ 1994746 w 3318614"/>
                <a:gd name="connsiteY93" fmla="*/ 2997484 h 3565154"/>
                <a:gd name="connsiteX94" fmla="*/ 2055706 w 3318614"/>
                <a:gd name="connsiteY94" fmla="*/ 2866856 h 3565154"/>
                <a:gd name="connsiteX95" fmla="*/ 1916369 w 3318614"/>
                <a:gd name="connsiteY95" fmla="*/ 2788478 h 3565154"/>
                <a:gd name="connsiteX96" fmla="*/ 1698655 w 3318614"/>
                <a:gd name="connsiteY96" fmla="*/ 2884273 h 3565154"/>
                <a:gd name="connsiteX97" fmla="*/ 1611569 w 3318614"/>
                <a:gd name="connsiteY97" fmla="*/ 3058444 h 3565154"/>
                <a:gd name="connsiteX98" fmla="*/ 1689946 w 3318614"/>
                <a:gd name="connsiteY98" fmla="*/ 3119404 h 3565154"/>
                <a:gd name="connsiteX99" fmla="*/ 1568026 w 3318614"/>
                <a:gd name="connsiteY99" fmla="*/ 3119404 h 3565154"/>
                <a:gd name="connsiteX100" fmla="*/ 1655112 w 3318614"/>
                <a:gd name="connsiteY100" fmla="*/ 2875564 h 3565154"/>
                <a:gd name="connsiteX101" fmla="*/ 1437398 w 3318614"/>
                <a:gd name="connsiteY101" fmla="*/ 2858147 h 3565154"/>
                <a:gd name="connsiteX102" fmla="*/ 1306769 w 3318614"/>
                <a:gd name="connsiteY102" fmla="*/ 2797187 h 3565154"/>
                <a:gd name="connsiteX103" fmla="*/ 1385146 w 3318614"/>
                <a:gd name="connsiteY103" fmla="*/ 2753644 h 3565154"/>
                <a:gd name="connsiteX104" fmla="*/ 1437398 w 3318614"/>
                <a:gd name="connsiteY104" fmla="*/ 2823313 h 3565154"/>
                <a:gd name="connsiteX105" fmla="*/ 1611569 w 3318614"/>
                <a:gd name="connsiteY105" fmla="*/ 2832021 h 3565154"/>
                <a:gd name="connsiteX106" fmla="*/ 1794449 w 3318614"/>
                <a:gd name="connsiteY106" fmla="*/ 2779770 h 3565154"/>
                <a:gd name="connsiteX107" fmla="*/ 1968620 w 3318614"/>
                <a:gd name="connsiteY107" fmla="*/ 2649141 h 3565154"/>
                <a:gd name="connsiteX108" fmla="*/ 1898952 w 3318614"/>
                <a:gd name="connsiteY108" fmla="*/ 2335633 h 3565154"/>
                <a:gd name="connsiteX109" fmla="*/ 1446106 w 3318614"/>
                <a:gd name="connsiteY109" fmla="*/ 1726033 h 3565154"/>
                <a:gd name="connsiteX110" fmla="*/ 1074097 w 3318614"/>
                <a:gd name="connsiteY110" fmla="*/ 1241913 h 3565154"/>
                <a:gd name="connsiteX111" fmla="*/ 916192 w 3318614"/>
                <a:gd name="connsiteY111" fmla="*/ 1054829 h 3565154"/>
                <a:gd name="connsiteX112" fmla="*/ 644918 w 3318614"/>
                <a:gd name="connsiteY112" fmla="*/ 1090307 h 3565154"/>
                <a:gd name="connsiteX113" fmla="*/ 296575 w 3318614"/>
                <a:gd name="connsiteY113" fmla="*/ 1168684 h 3565154"/>
                <a:gd name="connsiteX114" fmla="*/ 483 w 3318614"/>
                <a:gd name="connsiteY114" fmla="*/ 1151267 h 3565154"/>
                <a:gd name="connsiteX115" fmla="*/ 235615 w 3318614"/>
                <a:gd name="connsiteY115" fmla="*/ 1142558 h 3565154"/>
                <a:gd name="connsiteX116" fmla="*/ 557832 w 3318614"/>
                <a:gd name="connsiteY116" fmla="*/ 1072890 h 3565154"/>
                <a:gd name="connsiteX117" fmla="*/ 688460 w 3318614"/>
                <a:gd name="connsiteY117" fmla="*/ 1046764 h 3565154"/>
                <a:gd name="connsiteX118" fmla="*/ 392369 w 3318614"/>
                <a:gd name="connsiteY118" fmla="*/ 933553 h 3565154"/>
                <a:gd name="connsiteX119" fmla="*/ 244323 w 3318614"/>
                <a:gd name="connsiteY119" fmla="*/ 794216 h 3565154"/>
                <a:gd name="connsiteX120" fmla="*/ 165946 w 3318614"/>
                <a:gd name="connsiteY120" fmla="*/ 541667 h 3565154"/>
                <a:gd name="connsiteX121" fmla="*/ 279158 w 3318614"/>
                <a:gd name="connsiteY121" fmla="*/ 724547 h 3565154"/>
                <a:gd name="connsiteX122" fmla="*/ 374952 w 3318614"/>
                <a:gd name="connsiteY122" fmla="*/ 898718 h 3565154"/>
                <a:gd name="connsiteX123" fmla="*/ 679752 w 3318614"/>
                <a:gd name="connsiteY123" fmla="*/ 977096 h 3565154"/>
                <a:gd name="connsiteX124" fmla="*/ 766838 w 3318614"/>
                <a:gd name="connsiteY124" fmla="*/ 916136 h 3565154"/>
                <a:gd name="connsiteX125" fmla="*/ 618792 w 3318614"/>
                <a:gd name="connsiteY125" fmla="*/ 532958 h 3565154"/>
                <a:gd name="connsiteX126" fmla="*/ 685055 w 3318614"/>
                <a:gd name="connsiteY126" fmla="*/ 0 h 3565154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465374 w 3318614"/>
                <a:gd name="connsiteY126" fmla="*/ 17537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9879 w 3318614"/>
                <a:gd name="connsiteY126" fmla="*/ 203540 h 3336888"/>
                <a:gd name="connsiteX127" fmla="*/ 465374 w 3318614"/>
                <a:gd name="connsiteY127" fmla="*/ 17537 h 3336888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569879 w 3318614"/>
                <a:gd name="connsiteY126" fmla="*/ 545167 h 3678515"/>
                <a:gd name="connsiteX127" fmla="*/ 559592 w 3318614"/>
                <a:gd name="connsiteY127" fmla="*/ 0 h 3678515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459779 w 3318614"/>
                <a:gd name="connsiteY126" fmla="*/ 452937 h 3678515"/>
                <a:gd name="connsiteX127" fmla="*/ 559592 w 3318614"/>
                <a:gd name="connsiteY127" fmla="*/ 0 h 3678515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91585 w 3318614"/>
                <a:gd name="connsiteY127" fmla="*/ 0 h 3604876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38603 w 3318614"/>
                <a:gd name="connsiteY127" fmla="*/ 117453 h 3604876"/>
                <a:gd name="connsiteX128" fmla="*/ 591585 w 3318614"/>
                <a:gd name="connsiteY128" fmla="*/ 0 h 3604876"/>
                <a:gd name="connsiteX0" fmla="*/ 1225325 w 3318614"/>
                <a:gd name="connsiteY0" fmla="*/ 158774 h 3495662"/>
                <a:gd name="connsiteX1" fmla="*/ 1091879 w 3318614"/>
                <a:gd name="connsiteY1" fmla="*/ 935218 h 3495662"/>
                <a:gd name="connsiteX2" fmla="*/ 1779263 w 3318614"/>
                <a:gd name="connsiteY2" fmla="*/ 2003074 h 3495662"/>
                <a:gd name="connsiteX3" fmla="*/ 2064415 w 3318614"/>
                <a:gd name="connsiteY3" fmla="*/ 2283558 h 3495662"/>
                <a:gd name="connsiteX4" fmla="*/ 2290838 w 3318614"/>
                <a:gd name="connsiteY4" fmla="*/ 2205181 h 3495662"/>
                <a:gd name="connsiteX5" fmla="*/ 2473718 w 3318614"/>
                <a:gd name="connsiteY5" fmla="*/ 2048426 h 3495662"/>
                <a:gd name="connsiteX6" fmla="*/ 2508552 w 3318614"/>
                <a:gd name="connsiteY6" fmla="*/ 1726209 h 3495662"/>
                <a:gd name="connsiteX7" fmla="*/ 2543386 w 3318614"/>
                <a:gd name="connsiteY7" fmla="*/ 1987466 h 3495662"/>
                <a:gd name="connsiteX8" fmla="*/ 2508552 w 3318614"/>
                <a:gd name="connsiteY8" fmla="*/ 2091969 h 3495662"/>
                <a:gd name="connsiteX9" fmla="*/ 2752392 w 3318614"/>
                <a:gd name="connsiteY9" fmla="*/ 1917798 h 3495662"/>
                <a:gd name="connsiteX10" fmla="*/ 2839478 w 3318614"/>
                <a:gd name="connsiteY10" fmla="*/ 1848129 h 3495662"/>
                <a:gd name="connsiteX11" fmla="*/ 2717558 w 3318614"/>
                <a:gd name="connsiteY11" fmla="*/ 2022301 h 3495662"/>
                <a:gd name="connsiteX12" fmla="*/ 2665306 w 3318614"/>
                <a:gd name="connsiteY12" fmla="*/ 2065844 h 3495662"/>
                <a:gd name="connsiteX13" fmla="*/ 2848186 w 3318614"/>
                <a:gd name="connsiteY13" fmla="*/ 1996175 h 3495662"/>
                <a:gd name="connsiteX14" fmla="*/ 2874312 w 3318614"/>
                <a:gd name="connsiteY14" fmla="*/ 1978758 h 3495662"/>
                <a:gd name="connsiteX15" fmla="*/ 2769809 w 3318614"/>
                <a:gd name="connsiteY15" fmla="*/ 2065844 h 3495662"/>
                <a:gd name="connsiteX16" fmla="*/ 2595638 w 3318614"/>
                <a:gd name="connsiteY16" fmla="*/ 2091969 h 3495662"/>
                <a:gd name="connsiteX17" fmla="*/ 2404049 w 3318614"/>
                <a:gd name="connsiteY17" fmla="*/ 2222598 h 3495662"/>
                <a:gd name="connsiteX18" fmla="*/ 2421466 w 3318614"/>
                <a:gd name="connsiteY18" fmla="*/ 2396769 h 3495662"/>
                <a:gd name="connsiteX19" fmla="*/ 2552095 w 3318614"/>
                <a:gd name="connsiteY19" fmla="*/ 2440312 h 3495662"/>
                <a:gd name="connsiteX20" fmla="*/ 2726266 w 3318614"/>
                <a:gd name="connsiteY20" fmla="*/ 2370644 h 3495662"/>
                <a:gd name="connsiteX21" fmla="*/ 2856895 w 3318614"/>
                <a:gd name="connsiteY21" fmla="*/ 2361935 h 3495662"/>
                <a:gd name="connsiteX22" fmla="*/ 2891729 w 3318614"/>
                <a:gd name="connsiteY22" fmla="*/ 2248724 h 3495662"/>
                <a:gd name="connsiteX23" fmla="*/ 2883020 w 3318614"/>
                <a:gd name="connsiteY23" fmla="*/ 2083261 h 3495662"/>
                <a:gd name="connsiteX24" fmla="*/ 3048483 w 3318614"/>
                <a:gd name="connsiteY24" fmla="*/ 2004884 h 3495662"/>
                <a:gd name="connsiteX25" fmla="*/ 2926563 w 3318614"/>
                <a:gd name="connsiteY25" fmla="*/ 2091969 h 3495662"/>
                <a:gd name="connsiteX26" fmla="*/ 2917855 w 3318614"/>
                <a:gd name="connsiteY26" fmla="*/ 2179055 h 3495662"/>
                <a:gd name="connsiteX27" fmla="*/ 2935272 w 3318614"/>
                <a:gd name="connsiteY27" fmla="*/ 2327101 h 3495662"/>
                <a:gd name="connsiteX28" fmla="*/ 2943980 w 3318614"/>
                <a:gd name="connsiteY28" fmla="*/ 2370644 h 3495662"/>
                <a:gd name="connsiteX29" fmla="*/ 3046427 w 3318614"/>
                <a:gd name="connsiteY29" fmla="*/ 2304692 h 3495662"/>
                <a:gd name="connsiteX30" fmla="*/ 3074609 w 3318614"/>
                <a:gd name="connsiteY30" fmla="*/ 2144221 h 3495662"/>
                <a:gd name="connsiteX31" fmla="*/ 3092026 w 3318614"/>
                <a:gd name="connsiteY31" fmla="*/ 2353226 h 3495662"/>
                <a:gd name="connsiteX32" fmla="*/ 3013649 w 3318614"/>
                <a:gd name="connsiteY32" fmla="*/ 2431604 h 3495662"/>
                <a:gd name="connsiteX33" fmla="*/ 2752392 w 3318614"/>
                <a:gd name="connsiteY33" fmla="*/ 2396769 h 3495662"/>
                <a:gd name="connsiteX34" fmla="*/ 2560803 w 3318614"/>
                <a:gd name="connsiteY34" fmla="*/ 2553524 h 3495662"/>
                <a:gd name="connsiteX35" fmla="*/ 2595638 w 3318614"/>
                <a:gd name="connsiteY35" fmla="*/ 2675444 h 3495662"/>
                <a:gd name="connsiteX36" fmla="*/ 2743683 w 3318614"/>
                <a:gd name="connsiteY36" fmla="*/ 2762529 h 3495662"/>
                <a:gd name="connsiteX37" fmla="*/ 2856895 w 3318614"/>
                <a:gd name="connsiteY37" fmla="*/ 2736404 h 3495662"/>
                <a:gd name="connsiteX38" fmla="*/ 3022358 w 3318614"/>
                <a:gd name="connsiteY38" fmla="*/ 2597066 h 3495662"/>
                <a:gd name="connsiteX39" fmla="*/ 3118152 w 3318614"/>
                <a:gd name="connsiteY39" fmla="*/ 2518689 h 3495662"/>
                <a:gd name="connsiteX40" fmla="*/ 3205238 w 3318614"/>
                <a:gd name="connsiteY40" fmla="*/ 2579649 h 3495662"/>
                <a:gd name="connsiteX41" fmla="*/ 3109443 w 3318614"/>
                <a:gd name="connsiteY41" fmla="*/ 2570941 h 3495662"/>
                <a:gd name="connsiteX42" fmla="*/ 3004940 w 3318614"/>
                <a:gd name="connsiteY42" fmla="*/ 2710278 h 3495662"/>
                <a:gd name="connsiteX43" fmla="*/ 3187820 w 3318614"/>
                <a:gd name="connsiteY43" fmla="*/ 2710278 h 3495662"/>
                <a:gd name="connsiteX44" fmla="*/ 3318449 w 3318614"/>
                <a:gd name="connsiteY44" fmla="*/ 2762529 h 3495662"/>
                <a:gd name="connsiteX45" fmla="*/ 3161695 w 3318614"/>
                <a:gd name="connsiteY45" fmla="*/ 2745112 h 3495662"/>
                <a:gd name="connsiteX46" fmla="*/ 2909146 w 3318614"/>
                <a:gd name="connsiteY46" fmla="*/ 2806072 h 3495662"/>
                <a:gd name="connsiteX47" fmla="*/ 2952689 w 3318614"/>
                <a:gd name="connsiteY47" fmla="*/ 2806072 h 3495662"/>
                <a:gd name="connsiteX48" fmla="*/ 3085889 w 3318614"/>
                <a:gd name="connsiteY48" fmla="*/ 2951318 h 3495662"/>
                <a:gd name="connsiteX49" fmla="*/ 3013649 w 3318614"/>
                <a:gd name="connsiteY49" fmla="*/ 3110872 h 3495662"/>
                <a:gd name="connsiteX50" fmla="*/ 2999167 w 3318614"/>
                <a:gd name="connsiteY50" fmla="*/ 2973195 h 3495662"/>
                <a:gd name="connsiteX51" fmla="*/ 2813352 w 3318614"/>
                <a:gd name="connsiteY51" fmla="*/ 2797364 h 3495662"/>
                <a:gd name="connsiteX52" fmla="*/ 2726266 w 3318614"/>
                <a:gd name="connsiteY52" fmla="*/ 2788655 h 3495662"/>
                <a:gd name="connsiteX53" fmla="*/ 2848186 w 3318614"/>
                <a:gd name="connsiteY53" fmla="*/ 2988952 h 3495662"/>
                <a:gd name="connsiteX54" fmla="*/ 2943980 w 3318614"/>
                <a:gd name="connsiteY54" fmla="*/ 3076038 h 3495662"/>
                <a:gd name="connsiteX55" fmla="*/ 2978815 w 3318614"/>
                <a:gd name="connsiteY55" fmla="*/ 3032495 h 3495662"/>
                <a:gd name="connsiteX56" fmla="*/ 2961398 w 3318614"/>
                <a:gd name="connsiteY56" fmla="*/ 3136998 h 3495662"/>
                <a:gd name="connsiteX57" fmla="*/ 2769809 w 3318614"/>
                <a:gd name="connsiteY57" fmla="*/ 3049912 h 3495662"/>
                <a:gd name="connsiteX58" fmla="*/ 2656598 w 3318614"/>
                <a:gd name="connsiteY58" fmla="*/ 2823489 h 3495662"/>
                <a:gd name="connsiteX59" fmla="*/ 2491135 w 3318614"/>
                <a:gd name="connsiteY59" fmla="*/ 2779946 h 3495662"/>
                <a:gd name="connsiteX60" fmla="*/ 2386632 w 3318614"/>
                <a:gd name="connsiteY60" fmla="*/ 2867032 h 3495662"/>
                <a:gd name="connsiteX61" fmla="*/ 2412758 w 3318614"/>
                <a:gd name="connsiteY61" fmla="*/ 3049912 h 3495662"/>
                <a:gd name="connsiteX62" fmla="*/ 2525969 w 3318614"/>
                <a:gd name="connsiteY62" fmla="*/ 3197958 h 3495662"/>
                <a:gd name="connsiteX63" fmla="*/ 2900438 w 3318614"/>
                <a:gd name="connsiteY63" fmla="*/ 3406964 h 3495662"/>
                <a:gd name="connsiteX64" fmla="*/ 2543386 w 3318614"/>
                <a:gd name="connsiteY64" fmla="*/ 3267626 h 3495662"/>
                <a:gd name="connsiteX65" fmla="*/ 2499843 w 3318614"/>
                <a:gd name="connsiteY65" fmla="*/ 3354712 h 3495662"/>
                <a:gd name="connsiteX66" fmla="*/ 2534678 w 3318614"/>
                <a:gd name="connsiteY66" fmla="*/ 3459215 h 3495662"/>
                <a:gd name="connsiteX67" fmla="*/ 2639180 w 3318614"/>
                <a:gd name="connsiteY67" fmla="*/ 3494049 h 3495662"/>
                <a:gd name="connsiteX68" fmla="*/ 2482426 w 3318614"/>
                <a:gd name="connsiteY68" fmla="*/ 3467924 h 3495662"/>
                <a:gd name="connsiteX69" fmla="*/ 2473718 w 3318614"/>
                <a:gd name="connsiteY69" fmla="*/ 3285044 h 3495662"/>
                <a:gd name="connsiteX70" fmla="*/ 2386632 w 3318614"/>
                <a:gd name="connsiteY70" fmla="*/ 3110872 h 3495662"/>
                <a:gd name="connsiteX71" fmla="*/ 2316963 w 3318614"/>
                <a:gd name="connsiteY71" fmla="*/ 3276335 h 3495662"/>
                <a:gd name="connsiteX72" fmla="*/ 2238586 w 3318614"/>
                <a:gd name="connsiteY72" fmla="*/ 3398255 h 3495662"/>
                <a:gd name="connsiteX73" fmla="*/ 2290838 w 3318614"/>
                <a:gd name="connsiteY73" fmla="*/ 3476632 h 3495662"/>
                <a:gd name="connsiteX74" fmla="*/ 2195043 w 3318614"/>
                <a:gd name="connsiteY74" fmla="*/ 3389546 h 3495662"/>
                <a:gd name="connsiteX75" fmla="*/ 2325672 w 3318614"/>
                <a:gd name="connsiteY75" fmla="*/ 3163124 h 3495662"/>
                <a:gd name="connsiteX76" fmla="*/ 2290838 w 3318614"/>
                <a:gd name="connsiteY76" fmla="*/ 2910575 h 3495662"/>
                <a:gd name="connsiteX77" fmla="*/ 2142792 w 3318614"/>
                <a:gd name="connsiteY77" fmla="*/ 2893158 h 3495662"/>
                <a:gd name="connsiteX78" fmla="*/ 1942495 w 3318614"/>
                <a:gd name="connsiteY78" fmla="*/ 3058621 h 3495662"/>
                <a:gd name="connsiteX79" fmla="*/ 1994746 w 3318614"/>
                <a:gd name="connsiteY79" fmla="*/ 3258918 h 3495662"/>
                <a:gd name="connsiteX80" fmla="*/ 2090540 w 3318614"/>
                <a:gd name="connsiteY80" fmla="*/ 3372129 h 3495662"/>
                <a:gd name="connsiteX81" fmla="*/ 2064415 w 3318614"/>
                <a:gd name="connsiteY81" fmla="*/ 3485341 h 3495662"/>
                <a:gd name="connsiteX82" fmla="*/ 2046998 w 3318614"/>
                <a:gd name="connsiteY82" fmla="*/ 3337295 h 3495662"/>
                <a:gd name="connsiteX83" fmla="*/ 1933786 w 3318614"/>
                <a:gd name="connsiteY83" fmla="*/ 3171832 h 3495662"/>
                <a:gd name="connsiteX84" fmla="*/ 1881535 w 3318614"/>
                <a:gd name="connsiteY84" fmla="*/ 3154415 h 3495662"/>
                <a:gd name="connsiteX85" fmla="*/ 1716072 w 3318614"/>
                <a:gd name="connsiteY85" fmla="*/ 3389546 h 3495662"/>
                <a:gd name="connsiteX86" fmla="*/ 1672529 w 3318614"/>
                <a:gd name="connsiteY86" fmla="*/ 3485341 h 3495662"/>
                <a:gd name="connsiteX87" fmla="*/ 1724780 w 3318614"/>
                <a:gd name="connsiteY87" fmla="*/ 3250209 h 3495662"/>
                <a:gd name="connsiteX88" fmla="*/ 1750906 w 3318614"/>
                <a:gd name="connsiteY88" fmla="*/ 3171832 h 3495662"/>
                <a:gd name="connsiteX89" fmla="*/ 1533192 w 3318614"/>
                <a:gd name="connsiteY89" fmla="*/ 3241501 h 3495662"/>
                <a:gd name="connsiteX90" fmla="*/ 1428689 w 3318614"/>
                <a:gd name="connsiteY90" fmla="*/ 3258918 h 3495662"/>
                <a:gd name="connsiteX91" fmla="*/ 1602860 w 3318614"/>
                <a:gd name="connsiteY91" fmla="*/ 3180541 h 3495662"/>
                <a:gd name="connsiteX92" fmla="*/ 1724780 w 3318614"/>
                <a:gd name="connsiteY92" fmla="*/ 3154415 h 3495662"/>
                <a:gd name="connsiteX93" fmla="*/ 1994746 w 3318614"/>
                <a:gd name="connsiteY93" fmla="*/ 2927992 h 3495662"/>
                <a:gd name="connsiteX94" fmla="*/ 2055706 w 3318614"/>
                <a:gd name="connsiteY94" fmla="*/ 2797364 h 3495662"/>
                <a:gd name="connsiteX95" fmla="*/ 1916369 w 3318614"/>
                <a:gd name="connsiteY95" fmla="*/ 2718986 h 3495662"/>
                <a:gd name="connsiteX96" fmla="*/ 1698655 w 3318614"/>
                <a:gd name="connsiteY96" fmla="*/ 2814781 h 3495662"/>
                <a:gd name="connsiteX97" fmla="*/ 1611569 w 3318614"/>
                <a:gd name="connsiteY97" fmla="*/ 2988952 h 3495662"/>
                <a:gd name="connsiteX98" fmla="*/ 1689946 w 3318614"/>
                <a:gd name="connsiteY98" fmla="*/ 3049912 h 3495662"/>
                <a:gd name="connsiteX99" fmla="*/ 1568026 w 3318614"/>
                <a:gd name="connsiteY99" fmla="*/ 3049912 h 3495662"/>
                <a:gd name="connsiteX100" fmla="*/ 1655112 w 3318614"/>
                <a:gd name="connsiteY100" fmla="*/ 2806072 h 3495662"/>
                <a:gd name="connsiteX101" fmla="*/ 1437398 w 3318614"/>
                <a:gd name="connsiteY101" fmla="*/ 2788655 h 3495662"/>
                <a:gd name="connsiteX102" fmla="*/ 1306769 w 3318614"/>
                <a:gd name="connsiteY102" fmla="*/ 2727695 h 3495662"/>
                <a:gd name="connsiteX103" fmla="*/ 1385146 w 3318614"/>
                <a:gd name="connsiteY103" fmla="*/ 2684152 h 3495662"/>
                <a:gd name="connsiteX104" fmla="*/ 1437398 w 3318614"/>
                <a:gd name="connsiteY104" fmla="*/ 2753821 h 3495662"/>
                <a:gd name="connsiteX105" fmla="*/ 1611569 w 3318614"/>
                <a:gd name="connsiteY105" fmla="*/ 2762529 h 3495662"/>
                <a:gd name="connsiteX106" fmla="*/ 1794449 w 3318614"/>
                <a:gd name="connsiteY106" fmla="*/ 2710278 h 3495662"/>
                <a:gd name="connsiteX107" fmla="*/ 1968620 w 3318614"/>
                <a:gd name="connsiteY107" fmla="*/ 2579649 h 3495662"/>
                <a:gd name="connsiteX108" fmla="*/ 1898952 w 3318614"/>
                <a:gd name="connsiteY108" fmla="*/ 2266141 h 3495662"/>
                <a:gd name="connsiteX109" fmla="*/ 1446106 w 3318614"/>
                <a:gd name="connsiteY109" fmla="*/ 1656541 h 3495662"/>
                <a:gd name="connsiteX110" fmla="*/ 1074097 w 3318614"/>
                <a:gd name="connsiteY110" fmla="*/ 1172421 h 3495662"/>
                <a:gd name="connsiteX111" fmla="*/ 916192 w 3318614"/>
                <a:gd name="connsiteY111" fmla="*/ 985337 h 3495662"/>
                <a:gd name="connsiteX112" fmla="*/ 644918 w 3318614"/>
                <a:gd name="connsiteY112" fmla="*/ 1020815 h 3495662"/>
                <a:gd name="connsiteX113" fmla="*/ 296575 w 3318614"/>
                <a:gd name="connsiteY113" fmla="*/ 1099192 h 3495662"/>
                <a:gd name="connsiteX114" fmla="*/ 483 w 3318614"/>
                <a:gd name="connsiteY114" fmla="*/ 1081775 h 3495662"/>
                <a:gd name="connsiteX115" fmla="*/ 235615 w 3318614"/>
                <a:gd name="connsiteY115" fmla="*/ 1073066 h 3495662"/>
                <a:gd name="connsiteX116" fmla="*/ 557832 w 3318614"/>
                <a:gd name="connsiteY116" fmla="*/ 1003398 h 3495662"/>
                <a:gd name="connsiteX117" fmla="*/ 688460 w 3318614"/>
                <a:gd name="connsiteY117" fmla="*/ 977272 h 3495662"/>
                <a:gd name="connsiteX118" fmla="*/ 392369 w 3318614"/>
                <a:gd name="connsiteY118" fmla="*/ 864061 h 3495662"/>
                <a:gd name="connsiteX119" fmla="*/ 244323 w 3318614"/>
                <a:gd name="connsiteY119" fmla="*/ 724724 h 3495662"/>
                <a:gd name="connsiteX120" fmla="*/ 165946 w 3318614"/>
                <a:gd name="connsiteY120" fmla="*/ 472175 h 3495662"/>
                <a:gd name="connsiteX121" fmla="*/ 279158 w 3318614"/>
                <a:gd name="connsiteY121" fmla="*/ 655055 h 3495662"/>
                <a:gd name="connsiteX122" fmla="*/ 374952 w 3318614"/>
                <a:gd name="connsiteY122" fmla="*/ 829226 h 3495662"/>
                <a:gd name="connsiteX123" fmla="*/ 679752 w 3318614"/>
                <a:gd name="connsiteY123" fmla="*/ 907604 h 3495662"/>
                <a:gd name="connsiteX124" fmla="*/ 766838 w 3318614"/>
                <a:gd name="connsiteY124" fmla="*/ 846644 h 3495662"/>
                <a:gd name="connsiteX125" fmla="*/ 618792 w 3318614"/>
                <a:gd name="connsiteY125" fmla="*/ 463466 h 3495662"/>
                <a:gd name="connsiteX126" fmla="*/ 459779 w 3318614"/>
                <a:gd name="connsiteY126" fmla="*/ 270084 h 3495662"/>
                <a:gd name="connsiteX127" fmla="*/ 538603 w 3318614"/>
                <a:gd name="connsiteY127" fmla="*/ 8239 h 3495662"/>
                <a:gd name="connsiteX128" fmla="*/ 560115 w 3318614"/>
                <a:gd name="connsiteY128" fmla="*/ 247406 h 3495662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560115 w 3318614"/>
                <a:gd name="connsiteY129" fmla="*/ 240482 h 3488738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849359 w 3318614"/>
                <a:gd name="connsiteY129" fmla="*/ 816161 h 348873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459779 w 3318614"/>
                <a:gd name="connsiteY126" fmla="*/ 262650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507165 w 3318614"/>
                <a:gd name="connsiteY126" fmla="*/ 238974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605 h 3488493"/>
                <a:gd name="connsiteX1" fmla="*/ 1091879 w 3318614"/>
                <a:gd name="connsiteY1" fmla="*/ 928049 h 3488493"/>
                <a:gd name="connsiteX2" fmla="*/ 1779263 w 3318614"/>
                <a:gd name="connsiteY2" fmla="*/ 1995905 h 3488493"/>
                <a:gd name="connsiteX3" fmla="*/ 2064415 w 3318614"/>
                <a:gd name="connsiteY3" fmla="*/ 2276389 h 3488493"/>
                <a:gd name="connsiteX4" fmla="*/ 2290838 w 3318614"/>
                <a:gd name="connsiteY4" fmla="*/ 2198012 h 3488493"/>
                <a:gd name="connsiteX5" fmla="*/ 2473718 w 3318614"/>
                <a:gd name="connsiteY5" fmla="*/ 2041257 h 3488493"/>
                <a:gd name="connsiteX6" fmla="*/ 2508552 w 3318614"/>
                <a:gd name="connsiteY6" fmla="*/ 1719040 h 3488493"/>
                <a:gd name="connsiteX7" fmla="*/ 2543386 w 3318614"/>
                <a:gd name="connsiteY7" fmla="*/ 1980297 h 3488493"/>
                <a:gd name="connsiteX8" fmla="*/ 2508552 w 3318614"/>
                <a:gd name="connsiteY8" fmla="*/ 2084800 h 3488493"/>
                <a:gd name="connsiteX9" fmla="*/ 2752392 w 3318614"/>
                <a:gd name="connsiteY9" fmla="*/ 1910629 h 3488493"/>
                <a:gd name="connsiteX10" fmla="*/ 2839478 w 3318614"/>
                <a:gd name="connsiteY10" fmla="*/ 1840960 h 3488493"/>
                <a:gd name="connsiteX11" fmla="*/ 2717558 w 3318614"/>
                <a:gd name="connsiteY11" fmla="*/ 2015132 h 3488493"/>
                <a:gd name="connsiteX12" fmla="*/ 2665306 w 3318614"/>
                <a:gd name="connsiteY12" fmla="*/ 2058675 h 3488493"/>
                <a:gd name="connsiteX13" fmla="*/ 2848186 w 3318614"/>
                <a:gd name="connsiteY13" fmla="*/ 1989006 h 3488493"/>
                <a:gd name="connsiteX14" fmla="*/ 2874312 w 3318614"/>
                <a:gd name="connsiteY14" fmla="*/ 1971589 h 3488493"/>
                <a:gd name="connsiteX15" fmla="*/ 2769809 w 3318614"/>
                <a:gd name="connsiteY15" fmla="*/ 2058675 h 3488493"/>
                <a:gd name="connsiteX16" fmla="*/ 2595638 w 3318614"/>
                <a:gd name="connsiteY16" fmla="*/ 2084800 h 3488493"/>
                <a:gd name="connsiteX17" fmla="*/ 2404049 w 3318614"/>
                <a:gd name="connsiteY17" fmla="*/ 2215429 h 3488493"/>
                <a:gd name="connsiteX18" fmla="*/ 2421466 w 3318614"/>
                <a:gd name="connsiteY18" fmla="*/ 2389600 h 3488493"/>
                <a:gd name="connsiteX19" fmla="*/ 2552095 w 3318614"/>
                <a:gd name="connsiteY19" fmla="*/ 2433143 h 3488493"/>
                <a:gd name="connsiteX20" fmla="*/ 2726266 w 3318614"/>
                <a:gd name="connsiteY20" fmla="*/ 2363475 h 3488493"/>
                <a:gd name="connsiteX21" fmla="*/ 2856895 w 3318614"/>
                <a:gd name="connsiteY21" fmla="*/ 2354766 h 3488493"/>
                <a:gd name="connsiteX22" fmla="*/ 2891729 w 3318614"/>
                <a:gd name="connsiteY22" fmla="*/ 2241555 h 3488493"/>
                <a:gd name="connsiteX23" fmla="*/ 2883020 w 3318614"/>
                <a:gd name="connsiteY23" fmla="*/ 2076092 h 3488493"/>
                <a:gd name="connsiteX24" fmla="*/ 3048483 w 3318614"/>
                <a:gd name="connsiteY24" fmla="*/ 1997715 h 3488493"/>
                <a:gd name="connsiteX25" fmla="*/ 2926563 w 3318614"/>
                <a:gd name="connsiteY25" fmla="*/ 2084800 h 3488493"/>
                <a:gd name="connsiteX26" fmla="*/ 2917855 w 3318614"/>
                <a:gd name="connsiteY26" fmla="*/ 2171886 h 3488493"/>
                <a:gd name="connsiteX27" fmla="*/ 2935272 w 3318614"/>
                <a:gd name="connsiteY27" fmla="*/ 2319932 h 3488493"/>
                <a:gd name="connsiteX28" fmla="*/ 2943980 w 3318614"/>
                <a:gd name="connsiteY28" fmla="*/ 2363475 h 3488493"/>
                <a:gd name="connsiteX29" fmla="*/ 3046427 w 3318614"/>
                <a:gd name="connsiteY29" fmla="*/ 2297523 h 3488493"/>
                <a:gd name="connsiteX30" fmla="*/ 3074609 w 3318614"/>
                <a:gd name="connsiteY30" fmla="*/ 2137052 h 3488493"/>
                <a:gd name="connsiteX31" fmla="*/ 3092026 w 3318614"/>
                <a:gd name="connsiteY31" fmla="*/ 2346057 h 3488493"/>
                <a:gd name="connsiteX32" fmla="*/ 3013649 w 3318614"/>
                <a:gd name="connsiteY32" fmla="*/ 2424435 h 3488493"/>
                <a:gd name="connsiteX33" fmla="*/ 2752392 w 3318614"/>
                <a:gd name="connsiteY33" fmla="*/ 2389600 h 3488493"/>
                <a:gd name="connsiteX34" fmla="*/ 2560803 w 3318614"/>
                <a:gd name="connsiteY34" fmla="*/ 2546355 h 3488493"/>
                <a:gd name="connsiteX35" fmla="*/ 2595638 w 3318614"/>
                <a:gd name="connsiteY35" fmla="*/ 2668275 h 3488493"/>
                <a:gd name="connsiteX36" fmla="*/ 2743683 w 3318614"/>
                <a:gd name="connsiteY36" fmla="*/ 2755360 h 3488493"/>
                <a:gd name="connsiteX37" fmla="*/ 2856895 w 3318614"/>
                <a:gd name="connsiteY37" fmla="*/ 2729235 h 3488493"/>
                <a:gd name="connsiteX38" fmla="*/ 3022358 w 3318614"/>
                <a:gd name="connsiteY38" fmla="*/ 2589897 h 3488493"/>
                <a:gd name="connsiteX39" fmla="*/ 3118152 w 3318614"/>
                <a:gd name="connsiteY39" fmla="*/ 2511520 h 3488493"/>
                <a:gd name="connsiteX40" fmla="*/ 3205238 w 3318614"/>
                <a:gd name="connsiteY40" fmla="*/ 2572480 h 3488493"/>
                <a:gd name="connsiteX41" fmla="*/ 3109443 w 3318614"/>
                <a:gd name="connsiteY41" fmla="*/ 2563772 h 3488493"/>
                <a:gd name="connsiteX42" fmla="*/ 3004940 w 3318614"/>
                <a:gd name="connsiteY42" fmla="*/ 2703109 h 3488493"/>
                <a:gd name="connsiteX43" fmla="*/ 3187820 w 3318614"/>
                <a:gd name="connsiteY43" fmla="*/ 2703109 h 3488493"/>
                <a:gd name="connsiteX44" fmla="*/ 3318449 w 3318614"/>
                <a:gd name="connsiteY44" fmla="*/ 2755360 h 3488493"/>
                <a:gd name="connsiteX45" fmla="*/ 3161695 w 3318614"/>
                <a:gd name="connsiteY45" fmla="*/ 2737943 h 3488493"/>
                <a:gd name="connsiteX46" fmla="*/ 2909146 w 3318614"/>
                <a:gd name="connsiteY46" fmla="*/ 2798903 h 3488493"/>
                <a:gd name="connsiteX47" fmla="*/ 2952689 w 3318614"/>
                <a:gd name="connsiteY47" fmla="*/ 2798903 h 3488493"/>
                <a:gd name="connsiteX48" fmla="*/ 3085889 w 3318614"/>
                <a:gd name="connsiteY48" fmla="*/ 2944149 h 3488493"/>
                <a:gd name="connsiteX49" fmla="*/ 3013649 w 3318614"/>
                <a:gd name="connsiteY49" fmla="*/ 3103703 h 3488493"/>
                <a:gd name="connsiteX50" fmla="*/ 2999167 w 3318614"/>
                <a:gd name="connsiteY50" fmla="*/ 2966026 h 3488493"/>
                <a:gd name="connsiteX51" fmla="*/ 2813352 w 3318614"/>
                <a:gd name="connsiteY51" fmla="*/ 2790195 h 3488493"/>
                <a:gd name="connsiteX52" fmla="*/ 2726266 w 3318614"/>
                <a:gd name="connsiteY52" fmla="*/ 2781486 h 3488493"/>
                <a:gd name="connsiteX53" fmla="*/ 2848186 w 3318614"/>
                <a:gd name="connsiteY53" fmla="*/ 2981783 h 3488493"/>
                <a:gd name="connsiteX54" fmla="*/ 2943980 w 3318614"/>
                <a:gd name="connsiteY54" fmla="*/ 3068869 h 3488493"/>
                <a:gd name="connsiteX55" fmla="*/ 2978815 w 3318614"/>
                <a:gd name="connsiteY55" fmla="*/ 3025326 h 3488493"/>
                <a:gd name="connsiteX56" fmla="*/ 2961398 w 3318614"/>
                <a:gd name="connsiteY56" fmla="*/ 3129829 h 3488493"/>
                <a:gd name="connsiteX57" fmla="*/ 2769809 w 3318614"/>
                <a:gd name="connsiteY57" fmla="*/ 3042743 h 3488493"/>
                <a:gd name="connsiteX58" fmla="*/ 2656598 w 3318614"/>
                <a:gd name="connsiteY58" fmla="*/ 2816320 h 3488493"/>
                <a:gd name="connsiteX59" fmla="*/ 2491135 w 3318614"/>
                <a:gd name="connsiteY59" fmla="*/ 2772777 h 3488493"/>
                <a:gd name="connsiteX60" fmla="*/ 2386632 w 3318614"/>
                <a:gd name="connsiteY60" fmla="*/ 2859863 h 3488493"/>
                <a:gd name="connsiteX61" fmla="*/ 2412758 w 3318614"/>
                <a:gd name="connsiteY61" fmla="*/ 3042743 h 3488493"/>
                <a:gd name="connsiteX62" fmla="*/ 2525969 w 3318614"/>
                <a:gd name="connsiteY62" fmla="*/ 3190789 h 3488493"/>
                <a:gd name="connsiteX63" fmla="*/ 2900438 w 3318614"/>
                <a:gd name="connsiteY63" fmla="*/ 3399795 h 3488493"/>
                <a:gd name="connsiteX64" fmla="*/ 2543386 w 3318614"/>
                <a:gd name="connsiteY64" fmla="*/ 3260457 h 3488493"/>
                <a:gd name="connsiteX65" fmla="*/ 2499843 w 3318614"/>
                <a:gd name="connsiteY65" fmla="*/ 3347543 h 3488493"/>
                <a:gd name="connsiteX66" fmla="*/ 2534678 w 3318614"/>
                <a:gd name="connsiteY66" fmla="*/ 3452046 h 3488493"/>
                <a:gd name="connsiteX67" fmla="*/ 2639180 w 3318614"/>
                <a:gd name="connsiteY67" fmla="*/ 3486880 h 3488493"/>
                <a:gd name="connsiteX68" fmla="*/ 2482426 w 3318614"/>
                <a:gd name="connsiteY68" fmla="*/ 3460755 h 3488493"/>
                <a:gd name="connsiteX69" fmla="*/ 2473718 w 3318614"/>
                <a:gd name="connsiteY69" fmla="*/ 3277875 h 3488493"/>
                <a:gd name="connsiteX70" fmla="*/ 2386632 w 3318614"/>
                <a:gd name="connsiteY70" fmla="*/ 3103703 h 3488493"/>
                <a:gd name="connsiteX71" fmla="*/ 2316963 w 3318614"/>
                <a:gd name="connsiteY71" fmla="*/ 3269166 h 3488493"/>
                <a:gd name="connsiteX72" fmla="*/ 2238586 w 3318614"/>
                <a:gd name="connsiteY72" fmla="*/ 3391086 h 3488493"/>
                <a:gd name="connsiteX73" fmla="*/ 2290838 w 3318614"/>
                <a:gd name="connsiteY73" fmla="*/ 3469463 h 3488493"/>
                <a:gd name="connsiteX74" fmla="*/ 2195043 w 3318614"/>
                <a:gd name="connsiteY74" fmla="*/ 3382377 h 3488493"/>
                <a:gd name="connsiteX75" fmla="*/ 2325672 w 3318614"/>
                <a:gd name="connsiteY75" fmla="*/ 3155955 h 3488493"/>
                <a:gd name="connsiteX76" fmla="*/ 2290838 w 3318614"/>
                <a:gd name="connsiteY76" fmla="*/ 2903406 h 3488493"/>
                <a:gd name="connsiteX77" fmla="*/ 2142792 w 3318614"/>
                <a:gd name="connsiteY77" fmla="*/ 2885989 h 3488493"/>
                <a:gd name="connsiteX78" fmla="*/ 1942495 w 3318614"/>
                <a:gd name="connsiteY78" fmla="*/ 3051452 h 3488493"/>
                <a:gd name="connsiteX79" fmla="*/ 1994746 w 3318614"/>
                <a:gd name="connsiteY79" fmla="*/ 3251749 h 3488493"/>
                <a:gd name="connsiteX80" fmla="*/ 2090540 w 3318614"/>
                <a:gd name="connsiteY80" fmla="*/ 3364960 h 3488493"/>
                <a:gd name="connsiteX81" fmla="*/ 2064415 w 3318614"/>
                <a:gd name="connsiteY81" fmla="*/ 3478172 h 3488493"/>
                <a:gd name="connsiteX82" fmla="*/ 2046998 w 3318614"/>
                <a:gd name="connsiteY82" fmla="*/ 3330126 h 3488493"/>
                <a:gd name="connsiteX83" fmla="*/ 1933786 w 3318614"/>
                <a:gd name="connsiteY83" fmla="*/ 3164663 h 3488493"/>
                <a:gd name="connsiteX84" fmla="*/ 1881535 w 3318614"/>
                <a:gd name="connsiteY84" fmla="*/ 3147246 h 3488493"/>
                <a:gd name="connsiteX85" fmla="*/ 1716072 w 3318614"/>
                <a:gd name="connsiteY85" fmla="*/ 3382377 h 3488493"/>
                <a:gd name="connsiteX86" fmla="*/ 1672529 w 3318614"/>
                <a:gd name="connsiteY86" fmla="*/ 3478172 h 3488493"/>
                <a:gd name="connsiteX87" fmla="*/ 1724780 w 3318614"/>
                <a:gd name="connsiteY87" fmla="*/ 3243040 h 3488493"/>
                <a:gd name="connsiteX88" fmla="*/ 1750906 w 3318614"/>
                <a:gd name="connsiteY88" fmla="*/ 3164663 h 3488493"/>
                <a:gd name="connsiteX89" fmla="*/ 1533192 w 3318614"/>
                <a:gd name="connsiteY89" fmla="*/ 3234332 h 3488493"/>
                <a:gd name="connsiteX90" fmla="*/ 1428689 w 3318614"/>
                <a:gd name="connsiteY90" fmla="*/ 3251749 h 3488493"/>
                <a:gd name="connsiteX91" fmla="*/ 1602860 w 3318614"/>
                <a:gd name="connsiteY91" fmla="*/ 3173372 h 3488493"/>
                <a:gd name="connsiteX92" fmla="*/ 1724780 w 3318614"/>
                <a:gd name="connsiteY92" fmla="*/ 3147246 h 3488493"/>
                <a:gd name="connsiteX93" fmla="*/ 1994746 w 3318614"/>
                <a:gd name="connsiteY93" fmla="*/ 2920823 h 3488493"/>
                <a:gd name="connsiteX94" fmla="*/ 2055706 w 3318614"/>
                <a:gd name="connsiteY94" fmla="*/ 2790195 h 3488493"/>
                <a:gd name="connsiteX95" fmla="*/ 1916369 w 3318614"/>
                <a:gd name="connsiteY95" fmla="*/ 2711817 h 3488493"/>
                <a:gd name="connsiteX96" fmla="*/ 1698655 w 3318614"/>
                <a:gd name="connsiteY96" fmla="*/ 2807612 h 3488493"/>
                <a:gd name="connsiteX97" fmla="*/ 1611569 w 3318614"/>
                <a:gd name="connsiteY97" fmla="*/ 2981783 h 3488493"/>
                <a:gd name="connsiteX98" fmla="*/ 1689946 w 3318614"/>
                <a:gd name="connsiteY98" fmla="*/ 3042743 h 3488493"/>
                <a:gd name="connsiteX99" fmla="*/ 1568026 w 3318614"/>
                <a:gd name="connsiteY99" fmla="*/ 3042743 h 3488493"/>
                <a:gd name="connsiteX100" fmla="*/ 1655112 w 3318614"/>
                <a:gd name="connsiteY100" fmla="*/ 2798903 h 3488493"/>
                <a:gd name="connsiteX101" fmla="*/ 1437398 w 3318614"/>
                <a:gd name="connsiteY101" fmla="*/ 2781486 h 3488493"/>
                <a:gd name="connsiteX102" fmla="*/ 1306769 w 3318614"/>
                <a:gd name="connsiteY102" fmla="*/ 2720526 h 3488493"/>
                <a:gd name="connsiteX103" fmla="*/ 1385146 w 3318614"/>
                <a:gd name="connsiteY103" fmla="*/ 2676983 h 3488493"/>
                <a:gd name="connsiteX104" fmla="*/ 1437398 w 3318614"/>
                <a:gd name="connsiteY104" fmla="*/ 2746652 h 3488493"/>
                <a:gd name="connsiteX105" fmla="*/ 1611569 w 3318614"/>
                <a:gd name="connsiteY105" fmla="*/ 2755360 h 3488493"/>
                <a:gd name="connsiteX106" fmla="*/ 1794449 w 3318614"/>
                <a:gd name="connsiteY106" fmla="*/ 2703109 h 3488493"/>
                <a:gd name="connsiteX107" fmla="*/ 1968620 w 3318614"/>
                <a:gd name="connsiteY107" fmla="*/ 2572480 h 3488493"/>
                <a:gd name="connsiteX108" fmla="*/ 1898952 w 3318614"/>
                <a:gd name="connsiteY108" fmla="*/ 2258972 h 3488493"/>
                <a:gd name="connsiteX109" fmla="*/ 1446106 w 3318614"/>
                <a:gd name="connsiteY109" fmla="*/ 1649372 h 3488493"/>
                <a:gd name="connsiteX110" fmla="*/ 1074097 w 3318614"/>
                <a:gd name="connsiteY110" fmla="*/ 1165252 h 3488493"/>
                <a:gd name="connsiteX111" fmla="*/ 916192 w 3318614"/>
                <a:gd name="connsiteY111" fmla="*/ 978168 h 3488493"/>
                <a:gd name="connsiteX112" fmla="*/ 644918 w 3318614"/>
                <a:gd name="connsiteY112" fmla="*/ 1013646 h 3488493"/>
                <a:gd name="connsiteX113" fmla="*/ 296575 w 3318614"/>
                <a:gd name="connsiteY113" fmla="*/ 1092023 h 3488493"/>
                <a:gd name="connsiteX114" fmla="*/ 483 w 3318614"/>
                <a:gd name="connsiteY114" fmla="*/ 1074606 h 3488493"/>
                <a:gd name="connsiteX115" fmla="*/ 235615 w 3318614"/>
                <a:gd name="connsiteY115" fmla="*/ 1065897 h 3488493"/>
                <a:gd name="connsiteX116" fmla="*/ 557832 w 3318614"/>
                <a:gd name="connsiteY116" fmla="*/ 996229 h 3488493"/>
                <a:gd name="connsiteX117" fmla="*/ 688460 w 3318614"/>
                <a:gd name="connsiteY117" fmla="*/ 970103 h 3488493"/>
                <a:gd name="connsiteX118" fmla="*/ 392369 w 3318614"/>
                <a:gd name="connsiteY118" fmla="*/ 856892 h 3488493"/>
                <a:gd name="connsiteX119" fmla="*/ 244323 w 3318614"/>
                <a:gd name="connsiteY119" fmla="*/ 717555 h 3488493"/>
                <a:gd name="connsiteX120" fmla="*/ 165946 w 3318614"/>
                <a:gd name="connsiteY120" fmla="*/ 465006 h 3488493"/>
                <a:gd name="connsiteX121" fmla="*/ 279158 w 3318614"/>
                <a:gd name="connsiteY121" fmla="*/ 647886 h 3488493"/>
                <a:gd name="connsiteX122" fmla="*/ 374952 w 3318614"/>
                <a:gd name="connsiteY122" fmla="*/ 822057 h 3488493"/>
                <a:gd name="connsiteX123" fmla="*/ 679752 w 3318614"/>
                <a:gd name="connsiteY123" fmla="*/ 900435 h 3488493"/>
                <a:gd name="connsiteX124" fmla="*/ 766838 w 3318614"/>
                <a:gd name="connsiteY124" fmla="*/ 839475 h 3488493"/>
                <a:gd name="connsiteX125" fmla="*/ 618792 w 3318614"/>
                <a:gd name="connsiteY125" fmla="*/ 456297 h 3488493"/>
                <a:gd name="connsiteX126" fmla="*/ 507165 w 3318614"/>
                <a:gd name="connsiteY126" fmla="*/ 239239 h 3488493"/>
                <a:gd name="connsiteX127" fmla="*/ 538603 w 3318614"/>
                <a:gd name="connsiteY127" fmla="*/ 1070 h 3488493"/>
                <a:gd name="connsiteX128" fmla="*/ 609600 w 3318614"/>
                <a:gd name="connsiteY128" fmla="*/ 261679 h 3488493"/>
                <a:gd name="connsiteX129" fmla="*/ 771492 w 3318614"/>
                <a:gd name="connsiteY129" fmla="*/ 617712 h 3488493"/>
                <a:gd name="connsiteX130" fmla="*/ 849359 w 3318614"/>
                <a:gd name="connsiteY130" fmla="*/ 815916 h 3488493"/>
                <a:gd name="connsiteX0" fmla="*/ 1225325 w 3318614"/>
                <a:gd name="connsiteY0" fmla="*/ 179956 h 3516844"/>
                <a:gd name="connsiteX1" fmla="*/ 1091879 w 3318614"/>
                <a:gd name="connsiteY1" fmla="*/ 956400 h 3516844"/>
                <a:gd name="connsiteX2" fmla="*/ 1779263 w 3318614"/>
                <a:gd name="connsiteY2" fmla="*/ 2024256 h 3516844"/>
                <a:gd name="connsiteX3" fmla="*/ 2064415 w 3318614"/>
                <a:gd name="connsiteY3" fmla="*/ 2304740 h 3516844"/>
                <a:gd name="connsiteX4" fmla="*/ 2290838 w 3318614"/>
                <a:gd name="connsiteY4" fmla="*/ 2226363 h 3516844"/>
                <a:gd name="connsiteX5" fmla="*/ 2473718 w 3318614"/>
                <a:gd name="connsiteY5" fmla="*/ 2069608 h 3516844"/>
                <a:gd name="connsiteX6" fmla="*/ 2508552 w 3318614"/>
                <a:gd name="connsiteY6" fmla="*/ 1747391 h 3516844"/>
                <a:gd name="connsiteX7" fmla="*/ 2543386 w 3318614"/>
                <a:gd name="connsiteY7" fmla="*/ 2008648 h 3516844"/>
                <a:gd name="connsiteX8" fmla="*/ 2508552 w 3318614"/>
                <a:gd name="connsiteY8" fmla="*/ 2113151 h 3516844"/>
                <a:gd name="connsiteX9" fmla="*/ 2752392 w 3318614"/>
                <a:gd name="connsiteY9" fmla="*/ 1938980 h 3516844"/>
                <a:gd name="connsiteX10" fmla="*/ 2839478 w 3318614"/>
                <a:gd name="connsiteY10" fmla="*/ 1869311 h 3516844"/>
                <a:gd name="connsiteX11" fmla="*/ 2717558 w 3318614"/>
                <a:gd name="connsiteY11" fmla="*/ 2043483 h 3516844"/>
                <a:gd name="connsiteX12" fmla="*/ 2665306 w 3318614"/>
                <a:gd name="connsiteY12" fmla="*/ 2087026 h 3516844"/>
                <a:gd name="connsiteX13" fmla="*/ 2848186 w 3318614"/>
                <a:gd name="connsiteY13" fmla="*/ 2017357 h 3516844"/>
                <a:gd name="connsiteX14" fmla="*/ 2874312 w 3318614"/>
                <a:gd name="connsiteY14" fmla="*/ 1999940 h 3516844"/>
                <a:gd name="connsiteX15" fmla="*/ 2769809 w 3318614"/>
                <a:gd name="connsiteY15" fmla="*/ 2087026 h 3516844"/>
                <a:gd name="connsiteX16" fmla="*/ 2595638 w 3318614"/>
                <a:gd name="connsiteY16" fmla="*/ 2113151 h 3516844"/>
                <a:gd name="connsiteX17" fmla="*/ 2404049 w 3318614"/>
                <a:gd name="connsiteY17" fmla="*/ 2243780 h 3516844"/>
                <a:gd name="connsiteX18" fmla="*/ 2421466 w 3318614"/>
                <a:gd name="connsiteY18" fmla="*/ 2417951 h 3516844"/>
                <a:gd name="connsiteX19" fmla="*/ 2552095 w 3318614"/>
                <a:gd name="connsiteY19" fmla="*/ 2461494 h 3516844"/>
                <a:gd name="connsiteX20" fmla="*/ 2726266 w 3318614"/>
                <a:gd name="connsiteY20" fmla="*/ 2391826 h 3516844"/>
                <a:gd name="connsiteX21" fmla="*/ 2856895 w 3318614"/>
                <a:gd name="connsiteY21" fmla="*/ 2383117 h 3516844"/>
                <a:gd name="connsiteX22" fmla="*/ 2891729 w 3318614"/>
                <a:gd name="connsiteY22" fmla="*/ 2269906 h 3516844"/>
                <a:gd name="connsiteX23" fmla="*/ 2883020 w 3318614"/>
                <a:gd name="connsiteY23" fmla="*/ 2104443 h 3516844"/>
                <a:gd name="connsiteX24" fmla="*/ 3048483 w 3318614"/>
                <a:gd name="connsiteY24" fmla="*/ 2026066 h 3516844"/>
                <a:gd name="connsiteX25" fmla="*/ 2926563 w 3318614"/>
                <a:gd name="connsiteY25" fmla="*/ 2113151 h 3516844"/>
                <a:gd name="connsiteX26" fmla="*/ 2917855 w 3318614"/>
                <a:gd name="connsiteY26" fmla="*/ 2200237 h 3516844"/>
                <a:gd name="connsiteX27" fmla="*/ 2935272 w 3318614"/>
                <a:gd name="connsiteY27" fmla="*/ 2348283 h 3516844"/>
                <a:gd name="connsiteX28" fmla="*/ 2943980 w 3318614"/>
                <a:gd name="connsiteY28" fmla="*/ 2391826 h 3516844"/>
                <a:gd name="connsiteX29" fmla="*/ 3046427 w 3318614"/>
                <a:gd name="connsiteY29" fmla="*/ 2325874 h 3516844"/>
                <a:gd name="connsiteX30" fmla="*/ 3074609 w 3318614"/>
                <a:gd name="connsiteY30" fmla="*/ 2165403 h 3516844"/>
                <a:gd name="connsiteX31" fmla="*/ 3092026 w 3318614"/>
                <a:gd name="connsiteY31" fmla="*/ 2374408 h 3516844"/>
                <a:gd name="connsiteX32" fmla="*/ 3013649 w 3318614"/>
                <a:gd name="connsiteY32" fmla="*/ 2452786 h 3516844"/>
                <a:gd name="connsiteX33" fmla="*/ 2752392 w 3318614"/>
                <a:gd name="connsiteY33" fmla="*/ 2417951 h 3516844"/>
                <a:gd name="connsiteX34" fmla="*/ 2560803 w 3318614"/>
                <a:gd name="connsiteY34" fmla="*/ 2574706 h 3516844"/>
                <a:gd name="connsiteX35" fmla="*/ 2595638 w 3318614"/>
                <a:gd name="connsiteY35" fmla="*/ 2696626 h 3516844"/>
                <a:gd name="connsiteX36" fmla="*/ 2743683 w 3318614"/>
                <a:gd name="connsiteY36" fmla="*/ 2783711 h 3516844"/>
                <a:gd name="connsiteX37" fmla="*/ 2856895 w 3318614"/>
                <a:gd name="connsiteY37" fmla="*/ 2757586 h 3516844"/>
                <a:gd name="connsiteX38" fmla="*/ 3022358 w 3318614"/>
                <a:gd name="connsiteY38" fmla="*/ 2618248 h 3516844"/>
                <a:gd name="connsiteX39" fmla="*/ 3118152 w 3318614"/>
                <a:gd name="connsiteY39" fmla="*/ 2539871 h 3516844"/>
                <a:gd name="connsiteX40" fmla="*/ 3205238 w 3318614"/>
                <a:gd name="connsiteY40" fmla="*/ 2600831 h 3516844"/>
                <a:gd name="connsiteX41" fmla="*/ 3109443 w 3318614"/>
                <a:gd name="connsiteY41" fmla="*/ 2592123 h 3516844"/>
                <a:gd name="connsiteX42" fmla="*/ 3004940 w 3318614"/>
                <a:gd name="connsiteY42" fmla="*/ 2731460 h 3516844"/>
                <a:gd name="connsiteX43" fmla="*/ 3187820 w 3318614"/>
                <a:gd name="connsiteY43" fmla="*/ 2731460 h 3516844"/>
                <a:gd name="connsiteX44" fmla="*/ 3318449 w 3318614"/>
                <a:gd name="connsiteY44" fmla="*/ 2783711 h 3516844"/>
                <a:gd name="connsiteX45" fmla="*/ 3161695 w 3318614"/>
                <a:gd name="connsiteY45" fmla="*/ 2766294 h 3516844"/>
                <a:gd name="connsiteX46" fmla="*/ 2909146 w 3318614"/>
                <a:gd name="connsiteY46" fmla="*/ 2827254 h 3516844"/>
                <a:gd name="connsiteX47" fmla="*/ 2952689 w 3318614"/>
                <a:gd name="connsiteY47" fmla="*/ 2827254 h 3516844"/>
                <a:gd name="connsiteX48" fmla="*/ 3085889 w 3318614"/>
                <a:gd name="connsiteY48" fmla="*/ 2972500 h 3516844"/>
                <a:gd name="connsiteX49" fmla="*/ 3013649 w 3318614"/>
                <a:gd name="connsiteY49" fmla="*/ 3132054 h 3516844"/>
                <a:gd name="connsiteX50" fmla="*/ 2999167 w 3318614"/>
                <a:gd name="connsiteY50" fmla="*/ 2994377 h 3516844"/>
                <a:gd name="connsiteX51" fmla="*/ 2813352 w 3318614"/>
                <a:gd name="connsiteY51" fmla="*/ 2818546 h 3516844"/>
                <a:gd name="connsiteX52" fmla="*/ 2726266 w 3318614"/>
                <a:gd name="connsiteY52" fmla="*/ 2809837 h 3516844"/>
                <a:gd name="connsiteX53" fmla="*/ 2848186 w 3318614"/>
                <a:gd name="connsiteY53" fmla="*/ 3010134 h 3516844"/>
                <a:gd name="connsiteX54" fmla="*/ 2943980 w 3318614"/>
                <a:gd name="connsiteY54" fmla="*/ 3097220 h 3516844"/>
                <a:gd name="connsiteX55" fmla="*/ 2978815 w 3318614"/>
                <a:gd name="connsiteY55" fmla="*/ 3053677 h 3516844"/>
                <a:gd name="connsiteX56" fmla="*/ 2961398 w 3318614"/>
                <a:gd name="connsiteY56" fmla="*/ 3158180 h 3516844"/>
                <a:gd name="connsiteX57" fmla="*/ 2769809 w 3318614"/>
                <a:gd name="connsiteY57" fmla="*/ 3071094 h 3516844"/>
                <a:gd name="connsiteX58" fmla="*/ 2656598 w 3318614"/>
                <a:gd name="connsiteY58" fmla="*/ 2844671 h 3516844"/>
                <a:gd name="connsiteX59" fmla="*/ 2491135 w 3318614"/>
                <a:gd name="connsiteY59" fmla="*/ 2801128 h 3516844"/>
                <a:gd name="connsiteX60" fmla="*/ 2386632 w 3318614"/>
                <a:gd name="connsiteY60" fmla="*/ 2888214 h 3516844"/>
                <a:gd name="connsiteX61" fmla="*/ 2412758 w 3318614"/>
                <a:gd name="connsiteY61" fmla="*/ 3071094 h 3516844"/>
                <a:gd name="connsiteX62" fmla="*/ 2525969 w 3318614"/>
                <a:gd name="connsiteY62" fmla="*/ 3219140 h 3516844"/>
                <a:gd name="connsiteX63" fmla="*/ 2900438 w 3318614"/>
                <a:gd name="connsiteY63" fmla="*/ 3428146 h 3516844"/>
                <a:gd name="connsiteX64" fmla="*/ 2543386 w 3318614"/>
                <a:gd name="connsiteY64" fmla="*/ 3288808 h 3516844"/>
                <a:gd name="connsiteX65" fmla="*/ 2499843 w 3318614"/>
                <a:gd name="connsiteY65" fmla="*/ 3375894 h 3516844"/>
                <a:gd name="connsiteX66" fmla="*/ 2534678 w 3318614"/>
                <a:gd name="connsiteY66" fmla="*/ 3480397 h 3516844"/>
                <a:gd name="connsiteX67" fmla="*/ 2639180 w 3318614"/>
                <a:gd name="connsiteY67" fmla="*/ 3515231 h 3516844"/>
                <a:gd name="connsiteX68" fmla="*/ 2482426 w 3318614"/>
                <a:gd name="connsiteY68" fmla="*/ 3489106 h 3516844"/>
                <a:gd name="connsiteX69" fmla="*/ 2473718 w 3318614"/>
                <a:gd name="connsiteY69" fmla="*/ 3306226 h 3516844"/>
                <a:gd name="connsiteX70" fmla="*/ 2386632 w 3318614"/>
                <a:gd name="connsiteY70" fmla="*/ 3132054 h 3516844"/>
                <a:gd name="connsiteX71" fmla="*/ 2316963 w 3318614"/>
                <a:gd name="connsiteY71" fmla="*/ 3297517 h 3516844"/>
                <a:gd name="connsiteX72" fmla="*/ 2238586 w 3318614"/>
                <a:gd name="connsiteY72" fmla="*/ 3419437 h 3516844"/>
                <a:gd name="connsiteX73" fmla="*/ 2290838 w 3318614"/>
                <a:gd name="connsiteY73" fmla="*/ 3497814 h 3516844"/>
                <a:gd name="connsiteX74" fmla="*/ 2195043 w 3318614"/>
                <a:gd name="connsiteY74" fmla="*/ 3410728 h 3516844"/>
                <a:gd name="connsiteX75" fmla="*/ 2325672 w 3318614"/>
                <a:gd name="connsiteY75" fmla="*/ 3184306 h 3516844"/>
                <a:gd name="connsiteX76" fmla="*/ 2290838 w 3318614"/>
                <a:gd name="connsiteY76" fmla="*/ 2931757 h 3516844"/>
                <a:gd name="connsiteX77" fmla="*/ 2142792 w 3318614"/>
                <a:gd name="connsiteY77" fmla="*/ 2914340 h 3516844"/>
                <a:gd name="connsiteX78" fmla="*/ 1942495 w 3318614"/>
                <a:gd name="connsiteY78" fmla="*/ 3079803 h 3516844"/>
                <a:gd name="connsiteX79" fmla="*/ 1994746 w 3318614"/>
                <a:gd name="connsiteY79" fmla="*/ 3280100 h 3516844"/>
                <a:gd name="connsiteX80" fmla="*/ 2090540 w 3318614"/>
                <a:gd name="connsiteY80" fmla="*/ 3393311 h 3516844"/>
                <a:gd name="connsiteX81" fmla="*/ 2064415 w 3318614"/>
                <a:gd name="connsiteY81" fmla="*/ 3506523 h 3516844"/>
                <a:gd name="connsiteX82" fmla="*/ 2046998 w 3318614"/>
                <a:gd name="connsiteY82" fmla="*/ 3358477 h 3516844"/>
                <a:gd name="connsiteX83" fmla="*/ 1933786 w 3318614"/>
                <a:gd name="connsiteY83" fmla="*/ 3193014 h 3516844"/>
                <a:gd name="connsiteX84" fmla="*/ 1881535 w 3318614"/>
                <a:gd name="connsiteY84" fmla="*/ 3175597 h 3516844"/>
                <a:gd name="connsiteX85" fmla="*/ 1716072 w 3318614"/>
                <a:gd name="connsiteY85" fmla="*/ 3410728 h 3516844"/>
                <a:gd name="connsiteX86" fmla="*/ 1672529 w 3318614"/>
                <a:gd name="connsiteY86" fmla="*/ 3506523 h 3516844"/>
                <a:gd name="connsiteX87" fmla="*/ 1724780 w 3318614"/>
                <a:gd name="connsiteY87" fmla="*/ 3271391 h 3516844"/>
                <a:gd name="connsiteX88" fmla="*/ 1750906 w 3318614"/>
                <a:gd name="connsiteY88" fmla="*/ 3193014 h 3516844"/>
                <a:gd name="connsiteX89" fmla="*/ 1533192 w 3318614"/>
                <a:gd name="connsiteY89" fmla="*/ 3262683 h 3516844"/>
                <a:gd name="connsiteX90" fmla="*/ 1428689 w 3318614"/>
                <a:gd name="connsiteY90" fmla="*/ 3280100 h 3516844"/>
                <a:gd name="connsiteX91" fmla="*/ 1602860 w 3318614"/>
                <a:gd name="connsiteY91" fmla="*/ 3201723 h 3516844"/>
                <a:gd name="connsiteX92" fmla="*/ 1724780 w 3318614"/>
                <a:gd name="connsiteY92" fmla="*/ 3175597 h 3516844"/>
                <a:gd name="connsiteX93" fmla="*/ 1994746 w 3318614"/>
                <a:gd name="connsiteY93" fmla="*/ 2949174 h 3516844"/>
                <a:gd name="connsiteX94" fmla="*/ 2055706 w 3318614"/>
                <a:gd name="connsiteY94" fmla="*/ 2818546 h 3516844"/>
                <a:gd name="connsiteX95" fmla="*/ 1916369 w 3318614"/>
                <a:gd name="connsiteY95" fmla="*/ 2740168 h 3516844"/>
                <a:gd name="connsiteX96" fmla="*/ 1698655 w 3318614"/>
                <a:gd name="connsiteY96" fmla="*/ 2835963 h 3516844"/>
                <a:gd name="connsiteX97" fmla="*/ 1611569 w 3318614"/>
                <a:gd name="connsiteY97" fmla="*/ 3010134 h 3516844"/>
                <a:gd name="connsiteX98" fmla="*/ 1689946 w 3318614"/>
                <a:gd name="connsiteY98" fmla="*/ 3071094 h 3516844"/>
                <a:gd name="connsiteX99" fmla="*/ 1568026 w 3318614"/>
                <a:gd name="connsiteY99" fmla="*/ 3071094 h 3516844"/>
                <a:gd name="connsiteX100" fmla="*/ 1655112 w 3318614"/>
                <a:gd name="connsiteY100" fmla="*/ 2827254 h 3516844"/>
                <a:gd name="connsiteX101" fmla="*/ 1437398 w 3318614"/>
                <a:gd name="connsiteY101" fmla="*/ 2809837 h 3516844"/>
                <a:gd name="connsiteX102" fmla="*/ 1306769 w 3318614"/>
                <a:gd name="connsiteY102" fmla="*/ 2748877 h 3516844"/>
                <a:gd name="connsiteX103" fmla="*/ 1385146 w 3318614"/>
                <a:gd name="connsiteY103" fmla="*/ 2705334 h 3516844"/>
                <a:gd name="connsiteX104" fmla="*/ 1437398 w 3318614"/>
                <a:gd name="connsiteY104" fmla="*/ 2775003 h 3516844"/>
                <a:gd name="connsiteX105" fmla="*/ 1611569 w 3318614"/>
                <a:gd name="connsiteY105" fmla="*/ 2783711 h 3516844"/>
                <a:gd name="connsiteX106" fmla="*/ 1794449 w 3318614"/>
                <a:gd name="connsiteY106" fmla="*/ 2731460 h 3516844"/>
                <a:gd name="connsiteX107" fmla="*/ 1968620 w 3318614"/>
                <a:gd name="connsiteY107" fmla="*/ 2600831 h 3516844"/>
                <a:gd name="connsiteX108" fmla="*/ 1898952 w 3318614"/>
                <a:gd name="connsiteY108" fmla="*/ 2287323 h 3516844"/>
                <a:gd name="connsiteX109" fmla="*/ 1446106 w 3318614"/>
                <a:gd name="connsiteY109" fmla="*/ 1677723 h 3516844"/>
                <a:gd name="connsiteX110" fmla="*/ 1074097 w 3318614"/>
                <a:gd name="connsiteY110" fmla="*/ 1193603 h 3516844"/>
                <a:gd name="connsiteX111" fmla="*/ 916192 w 3318614"/>
                <a:gd name="connsiteY111" fmla="*/ 1006519 h 3516844"/>
                <a:gd name="connsiteX112" fmla="*/ 644918 w 3318614"/>
                <a:gd name="connsiteY112" fmla="*/ 1041997 h 3516844"/>
                <a:gd name="connsiteX113" fmla="*/ 296575 w 3318614"/>
                <a:gd name="connsiteY113" fmla="*/ 1120374 h 3516844"/>
                <a:gd name="connsiteX114" fmla="*/ 483 w 3318614"/>
                <a:gd name="connsiteY114" fmla="*/ 1102957 h 3516844"/>
                <a:gd name="connsiteX115" fmla="*/ 235615 w 3318614"/>
                <a:gd name="connsiteY115" fmla="*/ 1094248 h 3516844"/>
                <a:gd name="connsiteX116" fmla="*/ 557832 w 3318614"/>
                <a:gd name="connsiteY116" fmla="*/ 1024580 h 3516844"/>
                <a:gd name="connsiteX117" fmla="*/ 688460 w 3318614"/>
                <a:gd name="connsiteY117" fmla="*/ 998454 h 3516844"/>
                <a:gd name="connsiteX118" fmla="*/ 392369 w 3318614"/>
                <a:gd name="connsiteY118" fmla="*/ 885243 h 3516844"/>
                <a:gd name="connsiteX119" fmla="*/ 244323 w 3318614"/>
                <a:gd name="connsiteY119" fmla="*/ 745906 h 3516844"/>
                <a:gd name="connsiteX120" fmla="*/ 165946 w 3318614"/>
                <a:gd name="connsiteY120" fmla="*/ 493357 h 3516844"/>
                <a:gd name="connsiteX121" fmla="*/ 279158 w 3318614"/>
                <a:gd name="connsiteY121" fmla="*/ 676237 h 3516844"/>
                <a:gd name="connsiteX122" fmla="*/ 374952 w 3318614"/>
                <a:gd name="connsiteY122" fmla="*/ 850408 h 3516844"/>
                <a:gd name="connsiteX123" fmla="*/ 679752 w 3318614"/>
                <a:gd name="connsiteY123" fmla="*/ 928786 h 3516844"/>
                <a:gd name="connsiteX124" fmla="*/ 766838 w 3318614"/>
                <a:gd name="connsiteY124" fmla="*/ 867826 h 3516844"/>
                <a:gd name="connsiteX125" fmla="*/ 618792 w 3318614"/>
                <a:gd name="connsiteY125" fmla="*/ 484648 h 3516844"/>
                <a:gd name="connsiteX126" fmla="*/ 507165 w 3318614"/>
                <a:gd name="connsiteY126" fmla="*/ 267590 h 3516844"/>
                <a:gd name="connsiteX127" fmla="*/ 538603 w 3318614"/>
                <a:gd name="connsiteY127" fmla="*/ 29421 h 3516844"/>
                <a:gd name="connsiteX128" fmla="*/ 609600 w 3318614"/>
                <a:gd name="connsiteY128" fmla="*/ 290030 h 3516844"/>
                <a:gd name="connsiteX129" fmla="*/ 771492 w 3318614"/>
                <a:gd name="connsiteY129" fmla="*/ 646063 h 3516844"/>
                <a:gd name="connsiteX130" fmla="*/ 839345 w 3318614"/>
                <a:gd name="connsiteY130" fmla="*/ 1033 h 3516844"/>
                <a:gd name="connsiteX0" fmla="*/ 1225325 w 3318614"/>
                <a:gd name="connsiteY0" fmla="*/ 179756 h 3516644"/>
                <a:gd name="connsiteX1" fmla="*/ 1091879 w 3318614"/>
                <a:gd name="connsiteY1" fmla="*/ 956200 h 3516644"/>
                <a:gd name="connsiteX2" fmla="*/ 1779263 w 3318614"/>
                <a:gd name="connsiteY2" fmla="*/ 2024056 h 3516644"/>
                <a:gd name="connsiteX3" fmla="*/ 2064415 w 3318614"/>
                <a:gd name="connsiteY3" fmla="*/ 2304540 h 3516644"/>
                <a:gd name="connsiteX4" fmla="*/ 2290838 w 3318614"/>
                <a:gd name="connsiteY4" fmla="*/ 2226163 h 3516644"/>
                <a:gd name="connsiteX5" fmla="*/ 2473718 w 3318614"/>
                <a:gd name="connsiteY5" fmla="*/ 2069408 h 3516644"/>
                <a:gd name="connsiteX6" fmla="*/ 2508552 w 3318614"/>
                <a:gd name="connsiteY6" fmla="*/ 1747191 h 3516644"/>
                <a:gd name="connsiteX7" fmla="*/ 2543386 w 3318614"/>
                <a:gd name="connsiteY7" fmla="*/ 2008448 h 3516644"/>
                <a:gd name="connsiteX8" fmla="*/ 2508552 w 3318614"/>
                <a:gd name="connsiteY8" fmla="*/ 2112951 h 3516644"/>
                <a:gd name="connsiteX9" fmla="*/ 2752392 w 3318614"/>
                <a:gd name="connsiteY9" fmla="*/ 1938780 h 3516644"/>
                <a:gd name="connsiteX10" fmla="*/ 2839478 w 3318614"/>
                <a:gd name="connsiteY10" fmla="*/ 1869111 h 3516644"/>
                <a:gd name="connsiteX11" fmla="*/ 2717558 w 3318614"/>
                <a:gd name="connsiteY11" fmla="*/ 2043283 h 3516644"/>
                <a:gd name="connsiteX12" fmla="*/ 2665306 w 3318614"/>
                <a:gd name="connsiteY12" fmla="*/ 2086826 h 3516644"/>
                <a:gd name="connsiteX13" fmla="*/ 2848186 w 3318614"/>
                <a:gd name="connsiteY13" fmla="*/ 2017157 h 3516644"/>
                <a:gd name="connsiteX14" fmla="*/ 2874312 w 3318614"/>
                <a:gd name="connsiteY14" fmla="*/ 1999740 h 3516644"/>
                <a:gd name="connsiteX15" fmla="*/ 2769809 w 3318614"/>
                <a:gd name="connsiteY15" fmla="*/ 2086826 h 3516644"/>
                <a:gd name="connsiteX16" fmla="*/ 2595638 w 3318614"/>
                <a:gd name="connsiteY16" fmla="*/ 2112951 h 3516644"/>
                <a:gd name="connsiteX17" fmla="*/ 2404049 w 3318614"/>
                <a:gd name="connsiteY17" fmla="*/ 2243580 h 3516644"/>
                <a:gd name="connsiteX18" fmla="*/ 2421466 w 3318614"/>
                <a:gd name="connsiteY18" fmla="*/ 2417751 h 3516644"/>
                <a:gd name="connsiteX19" fmla="*/ 2552095 w 3318614"/>
                <a:gd name="connsiteY19" fmla="*/ 2461294 h 3516644"/>
                <a:gd name="connsiteX20" fmla="*/ 2726266 w 3318614"/>
                <a:gd name="connsiteY20" fmla="*/ 2391626 h 3516644"/>
                <a:gd name="connsiteX21" fmla="*/ 2856895 w 3318614"/>
                <a:gd name="connsiteY21" fmla="*/ 2382917 h 3516644"/>
                <a:gd name="connsiteX22" fmla="*/ 2891729 w 3318614"/>
                <a:gd name="connsiteY22" fmla="*/ 2269706 h 3516644"/>
                <a:gd name="connsiteX23" fmla="*/ 2883020 w 3318614"/>
                <a:gd name="connsiteY23" fmla="*/ 2104243 h 3516644"/>
                <a:gd name="connsiteX24" fmla="*/ 3048483 w 3318614"/>
                <a:gd name="connsiteY24" fmla="*/ 2025866 h 3516644"/>
                <a:gd name="connsiteX25" fmla="*/ 2926563 w 3318614"/>
                <a:gd name="connsiteY25" fmla="*/ 2112951 h 3516644"/>
                <a:gd name="connsiteX26" fmla="*/ 2917855 w 3318614"/>
                <a:gd name="connsiteY26" fmla="*/ 2200037 h 3516644"/>
                <a:gd name="connsiteX27" fmla="*/ 2935272 w 3318614"/>
                <a:gd name="connsiteY27" fmla="*/ 2348083 h 3516644"/>
                <a:gd name="connsiteX28" fmla="*/ 2943980 w 3318614"/>
                <a:gd name="connsiteY28" fmla="*/ 2391626 h 3516644"/>
                <a:gd name="connsiteX29" fmla="*/ 3046427 w 3318614"/>
                <a:gd name="connsiteY29" fmla="*/ 2325674 h 3516644"/>
                <a:gd name="connsiteX30" fmla="*/ 3074609 w 3318614"/>
                <a:gd name="connsiteY30" fmla="*/ 2165203 h 3516644"/>
                <a:gd name="connsiteX31" fmla="*/ 3092026 w 3318614"/>
                <a:gd name="connsiteY31" fmla="*/ 2374208 h 3516644"/>
                <a:gd name="connsiteX32" fmla="*/ 3013649 w 3318614"/>
                <a:gd name="connsiteY32" fmla="*/ 2452586 h 3516644"/>
                <a:gd name="connsiteX33" fmla="*/ 2752392 w 3318614"/>
                <a:gd name="connsiteY33" fmla="*/ 2417751 h 3516644"/>
                <a:gd name="connsiteX34" fmla="*/ 2560803 w 3318614"/>
                <a:gd name="connsiteY34" fmla="*/ 2574506 h 3516644"/>
                <a:gd name="connsiteX35" fmla="*/ 2595638 w 3318614"/>
                <a:gd name="connsiteY35" fmla="*/ 2696426 h 3516644"/>
                <a:gd name="connsiteX36" fmla="*/ 2743683 w 3318614"/>
                <a:gd name="connsiteY36" fmla="*/ 2783511 h 3516644"/>
                <a:gd name="connsiteX37" fmla="*/ 2856895 w 3318614"/>
                <a:gd name="connsiteY37" fmla="*/ 2757386 h 3516644"/>
                <a:gd name="connsiteX38" fmla="*/ 3022358 w 3318614"/>
                <a:gd name="connsiteY38" fmla="*/ 2618048 h 3516644"/>
                <a:gd name="connsiteX39" fmla="*/ 3118152 w 3318614"/>
                <a:gd name="connsiteY39" fmla="*/ 2539671 h 3516644"/>
                <a:gd name="connsiteX40" fmla="*/ 3205238 w 3318614"/>
                <a:gd name="connsiteY40" fmla="*/ 2600631 h 3516644"/>
                <a:gd name="connsiteX41" fmla="*/ 3109443 w 3318614"/>
                <a:gd name="connsiteY41" fmla="*/ 2591923 h 3516644"/>
                <a:gd name="connsiteX42" fmla="*/ 3004940 w 3318614"/>
                <a:gd name="connsiteY42" fmla="*/ 2731260 h 3516644"/>
                <a:gd name="connsiteX43" fmla="*/ 3187820 w 3318614"/>
                <a:gd name="connsiteY43" fmla="*/ 2731260 h 3516644"/>
                <a:gd name="connsiteX44" fmla="*/ 3318449 w 3318614"/>
                <a:gd name="connsiteY44" fmla="*/ 2783511 h 3516644"/>
                <a:gd name="connsiteX45" fmla="*/ 3161695 w 3318614"/>
                <a:gd name="connsiteY45" fmla="*/ 2766094 h 3516644"/>
                <a:gd name="connsiteX46" fmla="*/ 2909146 w 3318614"/>
                <a:gd name="connsiteY46" fmla="*/ 2827054 h 3516644"/>
                <a:gd name="connsiteX47" fmla="*/ 2952689 w 3318614"/>
                <a:gd name="connsiteY47" fmla="*/ 2827054 h 3516644"/>
                <a:gd name="connsiteX48" fmla="*/ 3085889 w 3318614"/>
                <a:gd name="connsiteY48" fmla="*/ 2972300 h 3516644"/>
                <a:gd name="connsiteX49" fmla="*/ 3013649 w 3318614"/>
                <a:gd name="connsiteY49" fmla="*/ 3131854 h 3516644"/>
                <a:gd name="connsiteX50" fmla="*/ 2999167 w 3318614"/>
                <a:gd name="connsiteY50" fmla="*/ 2994177 h 3516644"/>
                <a:gd name="connsiteX51" fmla="*/ 2813352 w 3318614"/>
                <a:gd name="connsiteY51" fmla="*/ 2818346 h 3516644"/>
                <a:gd name="connsiteX52" fmla="*/ 2726266 w 3318614"/>
                <a:gd name="connsiteY52" fmla="*/ 2809637 h 3516644"/>
                <a:gd name="connsiteX53" fmla="*/ 2848186 w 3318614"/>
                <a:gd name="connsiteY53" fmla="*/ 3009934 h 3516644"/>
                <a:gd name="connsiteX54" fmla="*/ 2943980 w 3318614"/>
                <a:gd name="connsiteY54" fmla="*/ 3097020 h 3516644"/>
                <a:gd name="connsiteX55" fmla="*/ 2978815 w 3318614"/>
                <a:gd name="connsiteY55" fmla="*/ 3053477 h 3516644"/>
                <a:gd name="connsiteX56" fmla="*/ 2961398 w 3318614"/>
                <a:gd name="connsiteY56" fmla="*/ 3157980 h 3516644"/>
                <a:gd name="connsiteX57" fmla="*/ 2769809 w 3318614"/>
                <a:gd name="connsiteY57" fmla="*/ 3070894 h 3516644"/>
                <a:gd name="connsiteX58" fmla="*/ 2656598 w 3318614"/>
                <a:gd name="connsiteY58" fmla="*/ 2844471 h 3516644"/>
                <a:gd name="connsiteX59" fmla="*/ 2491135 w 3318614"/>
                <a:gd name="connsiteY59" fmla="*/ 2800928 h 3516644"/>
                <a:gd name="connsiteX60" fmla="*/ 2386632 w 3318614"/>
                <a:gd name="connsiteY60" fmla="*/ 2888014 h 3516644"/>
                <a:gd name="connsiteX61" fmla="*/ 2412758 w 3318614"/>
                <a:gd name="connsiteY61" fmla="*/ 3070894 h 3516644"/>
                <a:gd name="connsiteX62" fmla="*/ 2525969 w 3318614"/>
                <a:gd name="connsiteY62" fmla="*/ 3218940 h 3516644"/>
                <a:gd name="connsiteX63" fmla="*/ 2900438 w 3318614"/>
                <a:gd name="connsiteY63" fmla="*/ 3427946 h 3516644"/>
                <a:gd name="connsiteX64" fmla="*/ 2543386 w 3318614"/>
                <a:gd name="connsiteY64" fmla="*/ 3288608 h 3516644"/>
                <a:gd name="connsiteX65" fmla="*/ 2499843 w 3318614"/>
                <a:gd name="connsiteY65" fmla="*/ 3375694 h 3516644"/>
                <a:gd name="connsiteX66" fmla="*/ 2534678 w 3318614"/>
                <a:gd name="connsiteY66" fmla="*/ 3480197 h 3516644"/>
                <a:gd name="connsiteX67" fmla="*/ 2639180 w 3318614"/>
                <a:gd name="connsiteY67" fmla="*/ 3515031 h 3516644"/>
                <a:gd name="connsiteX68" fmla="*/ 2482426 w 3318614"/>
                <a:gd name="connsiteY68" fmla="*/ 3488906 h 3516644"/>
                <a:gd name="connsiteX69" fmla="*/ 2473718 w 3318614"/>
                <a:gd name="connsiteY69" fmla="*/ 3306026 h 3516644"/>
                <a:gd name="connsiteX70" fmla="*/ 2386632 w 3318614"/>
                <a:gd name="connsiteY70" fmla="*/ 3131854 h 3516644"/>
                <a:gd name="connsiteX71" fmla="*/ 2316963 w 3318614"/>
                <a:gd name="connsiteY71" fmla="*/ 3297317 h 3516644"/>
                <a:gd name="connsiteX72" fmla="*/ 2238586 w 3318614"/>
                <a:gd name="connsiteY72" fmla="*/ 3419237 h 3516644"/>
                <a:gd name="connsiteX73" fmla="*/ 2290838 w 3318614"/>
                <a:gd name="connsiteY73" fmla="*/ 3497614 h 3516644"/>
                <a:gd name="connsiteX74" fmla="*/ 2195043 w 3318614"/>
                <a:gd name="connsiteY74" fmla="*/ 3410528 h 3516644"/>
                <a:gd name="connsiteX75" fmla="*/ 2325672 w 3318614"/>
                <a:gd name="connsiteY75" fmla="*/ 3184106 h 3516644"/>
                <a:gd name="connsiteX76" fmla="*/ 2290838 w 3318614"/>
                <a:gd name="connsiteY76" fmla="*/ 2931557 h 3516644"/>
                <a:gd name="connsiteX77" fmla="*/ 2142792 w 3318614"/>
                <a:gd name="connsiteY77" fmla="*/ 2914140 h 3516644"/>
                <a:gd name="connsiteX78" fmla="*/ 1942495 w 3318614"/>
                <a:gd name="connsiteY78" fmla="*/ 3079603 h 3516644"/>
                <a:gd name="connsiteX79" fmla="*/ 1994746 w 3318614"/>
                <a:gd name="connsiteY79" fmla="*/ 3279900 h 3516644"/>
                <a:gd name="connsiteX80" fmla="*/ 2090540 w 3318614"/>
                <a:gd name="connsiteY80" fmla="*/ 3393111 h 3516644"/>
                <a:gd name="connsiteX81" fmla="*/ 2064415 w 3318614"/>
                <a:gd name="connsiteY81" fmla="*/ 3506323 h 3516644"/>
                <a:gd name="connsiteX82" fmla="*/ 2046998 w 3318614"/>
                <a:gd name="connsiteY82" fmla="*/ 3358277 h 3516644"/>
                <a:gd name="connsiteX83" fmla="*/ 1933786 w 3318614"/>
                <a:gd name="connsiteY83" fmla="*/ 3192814 h 3516644"/>
                <a:gd name="connsiteX84" fmla="*/ 1881535 w 3318614"/>
                <a:gd name="connsiteY84" fmla="*/ 3175397 h 3516644"/>
                <a:gd name="connsiteX85" fmla="*/ 1716072 w 3318614"/>
                <a:gd name="connsiteY85" fmla="*/ 3410528 h 3516644"/>
                <a:gd name="connsiteX86" fmla="*/ 1672529 w 3318614"/>
                <a:gd name="connsiteY86" fmla="*/ 3506323 h 3516644"/>
                <a:gd name="connsiteX87" fmla="*/ 1724780 w 3318614"/>
                <a:gd name="connsiteY87" fmla="*/ 3271191 h 3516644"/>
                <a:gd name="connsiteX88" fmla="*/ 1750906 w 3318614"/>
                <a:gd name="connsiteY88" fmla="*/ 3192814 h 3516644"/>
                <a:gd name="connsiteX89" fmla="*/ 1533192 w 3318614"/>
                <a:gd name="connsiteY89" fmla="*/ 3262483 h 3516644"/>
                <a:gd name="connsiteX90" fmla="*/ 1428689 w 3318614"/>
                <a:gd name="connsiteY90" fmla="*/ 3279900 h 3516644"/>
                <a:gd name="connsiteX91" fmla="*/ 1602860 w 3318614"/>
                <a:gd name="connsiteY91" fmla="*/ 3201523 h 3516644"/>
                <a:gd name="connsiteX92" fmla="*/ 1724780 w 3318614"/>
                <a:gd name="connsiteY92" fmla="*/ 3175397 h 3516644"/>
                <a:gd name="connsiteX93" fmla="*/ 1994746 w 3318614"/>
                <a:gd name="connsiteY93" fmla="*/ 2948974 h 3516644"/>
                <a:gd name="connsiteX94" fmla="*/ 2055706 w 3318614"/>
                <a:gd name="connsiteY94" fmla="*/ 2818346 h 3516644"/>
                <a:gd name="connsiteX95" fmla="*/ 1916369 w 3318614"/>
                <a:gd name="connsiteY95" fmla="*/ 2739968 h 3516644"/>
                <a:gd name="connsiteX96" fmla="*/ 1698655 w 3318614"/>
                <a:gd name="connsiteY96" fmla="*/ 2835763 h 3516644"/>
                <a:gd name="connsiteX97" fmla="*/ 1611569 w 3318614"/>
                <a:gd name="connsiteY97" fmla="*/ 3009934 h 3516644"/>
                <a:gd name="connsiteX98" fmla="*/ 1689946 w 3318614"/>
                <a:gd name="connsiteY98" fmla="*/ 3070894 h 3516644"/>
                <a:gd name="connsiteX99" fmla="*/ 1568026 w 3318614"/>
                <a:gd name="connsiteY99" fmla="*/ 3070894 h 3516644"/>
                <a:gd name="connsiteX100" fmla="*/ 1655112 w 3318614"/>
                <a:gd name="connsiteY100" fmla="*/ 2827054 h 3516644"/>
                <a:gd name="connsiteX101" fmla="*/ 1437398 w 3318614"/>
                <a:gd name="connsiteY101" fmla="*/ 2809637 h 3516644"/>
                <a:gd name="connsiteX102" fmla="*/ 1306769 w 3318614"/>
                <a:gd name="connsiteY102" fmla="*/ 2748677 h 3516644"/>
                <a:gd name="connsiteX103" fmla="*/ 1385146 w 3318614"/>
                <a:gd name="connsiteY103" fmla="*/ 2705134 h 3516644"/>
                <a:gd name="connsiteX104" fmla="*/ 1437398 w 3318614"/>
                <a:gd name="connsiteY104" fmla="*/ 2774803 h 3516644"/>
                <a:gd name="connsiteX105" fmla="*/ 1611569 w 3318614"/>
                <a:gd name="connsiteY105" fmla="*/ 2783511 h 3516644"/>
                <a:gd name="connsiteX106" fmla="*/ 1794449 w 3318614"/>
                <a:gd name="connsiteY106" fmla="*/ 2731260 h 3516644"/>
                <a:gd name="connsiteX107" fmla="*/ 1968620 w 3318614"/>
                <a:gd name="connsiteY107" fmla="*/ 2600631 h 3516644"/>
                <a:gd name="connsiteX108" fmla="*/ 1898952 w 3318614"/>
                <a:gd name="connsiteY108" fmla="*/ 2287123 h 3516644"/>
                <a:gd name="connsiteX109" fmla="*/ 1446106 w 3318614"/>
                <a:gd name="connsiteY109" fmla="*/ 1677523 h 3516644"/>
                <a:gd name="connsiteX110" fmla="*/ 1074097 w 3318614"/>
                <a:gd name="connsiteY110" fmla="*/ 1193403 h 3516644"/>
                <a:gd name="connsiteX111" fmla="*/ 916192 w 3318614"/>
                <a:gd name="connsiteY111" fmla="*/ 1006319 h 3516644"/>
                <a:gd name="connsiteX112" fmla="*/ 644918 w 3318614"/>
                <a:gd name="connsiteY112" fmla="*/ 1041797 h 3516644"/>
                <a:gd name="connsiteX113" fmla="*/ 296575 w 3318614"/>
                <a:gd name="connsiteY113" fmla="*/ 1120174 h 3516644"/>
                <a:gd name="connsiteX114" fmla="*/ 483 w 3318614"/>
                <a:gd name="connsiteY114" fmla="*/ 1102757 h 3516644"/>
                <a:gd name="connsiteX115" fmla="*/ 235615 w 3318614"/>
                <a:gd name="connsiteY115" fmla="*/ 1094048 h 3516644"/>
                <a:gd name="connsiteX116" fmla="*/ 557832 w 3318614"/>
                <a:gd name="connsiteY116" fmla="*/ 1024380 h 3516644"/>
                <a:gd name="connsiteX117" fmla="*/ 688460 w 3318614"/>
                <a:gd name="connsiteY117" fmla="*/ 998254 h 3516644"/>
                <a:gd name="connsiteX118" fmla="*/ 392369 w 3318614"/>
                <a:gd name="connsiteY118" fmla="*/ 885043 h 3516644"/>
                <a:gd name="connsiteX119" fmla="*/ 244323 w 3318614"/>
                <a:gd name="connsiteY119" fmla="*/ 745706 h 3516644"/>
                <a:gd name="connsiteX120" fmla="*/ 165946 w 3318614"/>
                <a:gd name="connsiteY120" fmla="*/ 493157 h 3516644"/>
                <a:gd name="connsiteX121" fmla="*/ 279158 w 3318614"/>
                <a:gd name="connsiteY121" fmla="*/ 676037 h 3516644"/>
                <a:gd name="connsiteX122" fmla="*/ 374952 w 3318614"/>
                <a:gd name="connsiteY122" fmla="*/ 850208 h 3516644"/>
                <a:gd name="connsiteX123" fmla="*/ 679752 w 3318614"/>
                <a:gd name="connsiteY123" fmla="*/ 928586 h 3516644"/>
                <a:gd name="connsiteX124" fmla="*/ 766838 w 3318614"/>
                <a:gd name="connsiteY124" fmla="*/ 867626 h 3516644"/>
                <a:gd name="connsiteX125" fmla="*/ 618792 w 3318614"/>
                <a:gd name="connsiteY125" fmla="*/ 484448 h 3516644"/>
                <a:gd name="connsiteX126" fmla="*/ 507165 w 3318614"/>
                <a:gd name="connsiteY126" fmla="*/ 267390 h 3516644"/>
                <a:gd name="connsiteX127" fmla="*/ 538603 w 3318614"/>
                <a:gd name="connsiteY127" fmla="*/ 29221 h 3516644"/>
                <a:gd name="connsiteX128" fmla="*/ 609600 w 3318614"/>
                <a:gd name="connsiteY128" fmla="*/ 289830 h 3516644"/>
                <a:gd name="connsiteX129" fmla="*/ 878364 w 3318614"/>
                <a:gd name="connsiteY129" fmla="*/ 837332 h 3516644"/>
                <a:gd name="connsiteX130" fmla="*/ 839345 w 3318614"/>
                <a:gd name="connsiteY130" fmla="*/ 833 h 3516644"/>
                <a:gd name="connsiteX0" fmla="*/ 1225325 w 3318614"/>
                <a:gd name="connsiteY0" fmla="*/ 178923 h 3515811"/>
                <a:gd name="connsiteX1" fmla="*/ 1091879 w 3318614"/>
                <a:gd name="connsiteY1" fmla="*/ 955367 h 3515811"/>
                <a:gd name="connsiteX2" fmla="*/ 1779263 w 3318614"/>
                <a:gd name="connsiteY2" fmla="*/ 2023223 h 3515811"/>
                <a:gd name="connsiteX3" fmla="*/ 2064415 w 3318614"/>
                <a:gd name="connsiteY3" fmla="*/ 2303707 h 3515811"/>
                <a:gd name="connsiteX4" fmla="*/ 2290838 w 3318614"/>
                <a:gd name="connsiteY4" fmla="*/ 2225330 h 3515811"/>
                <a:gd name="connsiteX5" fmla="*/ 2473718 w 3318614"/>
                <a:gd name="connsiteY5" fmla="*/ 2068575 h 3515811"/>
                <a:gd name="connsiteX6" fmla="*/ 2508552 w 3318614"/>
                <a:gd name="connsiteY6" fmla="*/ 1746358 h 3515811"/>
                <a:gd name="connsiteX7" fmla="*/ 2543386 w 3318614"/>
                <a:gd name="connsiteY7" fmla="*/ 2007615 h 3515811"/>
                <a:gd name="connsiteX8" fmla="*/ 2508552 w 3318614"/>
                <a:gd name="connsiteY8" fmla="*/ 2112118 h 3515811"/>
                <a:gd name="connsiteX9" fmla="*/ 2752392 w 3318614"/>
                <a:gd name="connsiteY9" fmla="*/ 1937947 h 3515811"/>
                <a:gd name="connsiteX10" fmla="*/ 2839478 w 3318614"/>
                <a:gd name="connsiteY10" fmla="*/ 1868278 h 3515811"/>
                <a:gd name="connsiteX11" fmla="*/ 2717558 w 3318614"/>
                <a:gd name="connsiteY11" fmla="*/ 2042450 h 3515811"/>
                <a:gd name="connsiteX12" fmla="*/ 2665306 w 3318614"/>
                <a:gd name="connsiteY12" fmla="*/ 2085993 h 3515811"/>
                <a:gd name="connsiteX13" fmla="*/ 2848186 w 3318614"/>
                <a:gd name="connsiteY13" fmla="*/ 2016324 h 3515811"/>
                <a:gd name="connsiteX14" fmla="*/ 2874312 w 3318614"/>
                <a:gd name="connsiteY14" fmla="*/ 1998907 h 3515811"/>
                <a:gd name="connsiteX15" fmla="*/ 2769809 w 3318614"/>
                <a:gd name="connsiteY15" fmla="*/ 2085993 h 3515811"/>
                <a:gd name="connsiteX16" fmla="*/ 2595638 w 3318614"/>
                <a:gd name="connsiteY16" fmla="*/ 2112118 h 3515811"/>
                <a:gd name="connsiteX17" fmla="*/ 2404049 w 3318614"/>
                <a:gd name="connsiteY17" fmla="*/ 2242747 h 3515811"/>
                <a:gd name="connsiteX18" fmla="*/ 2421466 w 3318614"/>
                <a:gd name="connsiteY18" fmla="*/ 2416918 h 3515811"/>
                <a:gd name="connsiteX19" fmla="*/ 2552095 w 3318614"/>
                <a:gd name="connsiteY19" fmla="*/ 2460461 h 3515811"/>
                <a:gd name="connsiteX20" fmla="*/ 2726266 w 3318614"/>
                <a:gd name="connsiteY20" fmla="*/ 2390793 h 3515811"/>
                <a:gd name="connsiteX21" fmla="*/ 2856895 w 3318614"/>
                <a:gd name="connsiteY21" fmla="*/ 2382084 h 3515811"/>
                <a:gd name="connsiteX22" fmla="*/ 2891729 w 3318614"/>
                <a:gd name="connsiteY22" fmla="*/ 2268873 h 3515811"/>
                <a:gd name="connsiteX23" fmla="*/ 2883020 w 3318614"/>
                <a:gd name="connsiteY23" fmla="*/ 2103410 h 3515811"/>
                <a:gd name="connsiteX24" fmla="*/ 3048483 w 3318614"/>
                <a:gd name="connsiteY24" fmla="*/ 2025033 h 3515811"/>
                <a:gd name="connsiteX25" fmla="*/ 2926563 w 3318614"/>
                <a:gd name="connsiteY25" fmla="*/ 2112118 h 3515811"/>
                <a:gd name="connsiteX26" fmla="*/ 2917855 w 3318614"/>
                <a:gd name="connsiteY26" fmla="*/ 2199204 h 3515811"/>
                <a:gd name="connsiteX27" fmla="*/ 2935272 w 3318614"/>
                <a:gd name="connsiteY27" fmla="*/ 2347250 h 3515811"/>
                <a:gd name="connsiteX28" fmla="*/ 2943980 w 3318614"/>
                <a:gd name="connsiteY28" fmla="*/ 2390793 h 3515811"/>
                <a:gd name="connsiteX29" fmla="*/ 3046427 w 3318614"/>
                <a:gd name="connsiteY29" fmla="*/ 2324841 h 3515811"/>
                <a:gd name="connsiteX30" fmla="*/ 3074609 w 3318614"/>
                <a:gd name="connsiteY30" fmla="*/ 2164370 h 3515811"/>
                <a:gd name="connsiteX31" fmla="*/ 3092026 w 3318614"/>
                <a:gd name="connsiteY31" fmla="*/ 2373375 h 3515811"/>
                <a:gd name="connsiteX32" fmla="*/ 3013649 w 3318614"/>
                <a:gd name="connsiteY32" fmla="*/ 2451753 h 3515811"/>
                <a:gd name="connsiteX33" fmla="*/ 2752392 w 3318614"/>
                <a:gd name="connsiteY33" fmla="*/ 2416918 h 3515811"/>
                <a:gd name="connsiteX34" fmla="*/ 2560803 w 3318614"/>
                <a:gd name="connsiteY34" fmla="*/ 2573673 h 3515811"/>
                <a:gd name="connsiteX35" fmla="*/ 2595638 w 3318614"/>
                <a:gd name="connsiteY35" fmla="*/ 2695593 h 3515811"/>
                <a:gd name="connsiteX36" fmla="*/ 2743683 w 3318614"/>
                <a:gd name="connsiteY36" fmla="*/ 2782678 h 3515811"/>
                <a:gd name="connsiteX37" fmla="*/ 2856895 w 3318614"/>
                <a:gd name="connsiteY37" fmla="*/ 2756553 h 3515811"/>
                <a:gd name="connsiteX38" fmla="*/ 3022358 w 3318614"/>
                <a:gd name="connsiteY38" fmla="*/ 2617215 h 3515811"/>
                <a:gd name="connsiteX39" fmla="*/ 3118152 w 3318614"/>
                <a:gd name="connsiteY39" fmla="*/ 2538838 h 3515811"/>
                <a:gd name="connsiteX40" fmla="*/ 3205238 w 3318614"/>
                <a:gd name="connsiteY40" fmla="*/ 2599798 h 3515811"/>
                <a:gd name="connsiteX41" fmla="*/ 3109443 w 3318614"/>
                <a:gd name="connsiteY41" fmla="*/ 2591090 h 3515811"/>
                <a:gd name="connsiteX42" fmla="*/ 3004940 w 3318614"/>
                <a:gd name="connsiteY42" fmla="*/ 2730427 h 3515811"/>
                <a:gd name="connsiteX43" fmla="*/ 3187820 w 3318614"/>
                <a:gd name="connsiteY43" fmla="*/ 2730427 h 3515811"/>
                <a:gd name="connsiteX44" fmla="*/ 3318449 w 3318614"/>
                <a:gd name="connsiteY44" fmla="*/ 2782678 h 3515811"/>
                <a:gd name="connsiteX45" fmla="*/ 3161695 w 3318614"/>
                <a:gd name="connsiteY45" fmla="*/ 2765261 h 3515811"/>
                <a:gd name="connsiteX46" fmla="*/ 2909146 w 3318614"/>
                <a:gd name="connsiteY46" fmla="*/ 2826221 h 3515811"/>
                <a:gd name="connsiteX47" fmla="*/ 2952689 w 3318614"/>
                <a:gd name="connsiteY47" fmla="*/ 2826221 h 3515811"/>
                <a:gd name="connsiteX48" fmla="*/ 3085889 w 3318614"/>
                <a:gd name="connsiteY48" fmla="*/ 2971467 h 3515811"/>
                <a:gd name="connsiteX49" fmla="*/ 3013649 w 3318614"/>
                <a:gd name="connsiteY49" fmla="*/ 3131021 h 3515811"/>
                <a:gd name="connsiteX50" fmla="*/ 2999167 w 3318614"/>
                <a:gd name="connsiteY50" fmla="*/ 2993344 h 3515811"/>
                <a:gd name="connsiteX51" fmla="*/ 2813352 w 3318614"/>
                <a:gd name="connsiteY51" fmla="*/ 2817513 h 3515811"/>
                <a:gd name="connsiteX52" fmla="*/ 2726266 w 3318614"/>
                <a:gd name="connsiteY52" fmla="*/ 2808804 h 3515811"/>
                <a:gd name="connsiteX53" fmla="*/ 2848186 w 3318614"/>
                <a:gd name="connsiteY53" fmla="*/ 3009101 h 3515811"/>
                <a:gd name="connsiteX54" fmla="*/ 2943980 w 3318614"/>
                <a:gd name="connsiteY54" fmla="*/ 3096187 h 3515811"/>
                <a:gd name="connsiteX55" fmla="*/ 2978815 w 3318614"/>
                <a:gd name="connsiteY55" fmla="*/ 3052644 h 3515811"/>
                <a:gd name="connsiteX56" fmla="*/ 2961398 w 3318614"/>
                <a:gd name="connsiteY56" fmla="*/ 3157147 h 3515811"/>
                <a:gd name="connsiteX57" fmla="*/ 2769809 w 3318614"/>
                <a:gd name="connsiteY57" fmla="*/ 3070061 h 3515811"/>
                <a:gd name="connsiteX58" fmla="*/ 2656598 w 3318614"/>
                <a:gd name="connsiteY58" fmla="*/ 2843638 h 3515811"/>
                <a:gd name="connsiteX59" fmla="*/ 2491135 w 3318614"/>
                <a:gd name="connsiteY59" fmla="*/ 2800095 h 3515811"/>
                <a:gd name="connsiteX60" fmla="*/ 2386632 w 3318614"/>
                <a:gd name="connsiteY60" fmla="*/ 2887181 h 3515811"/>
                <a:gd name="connsiteX61" fmla="*/ 2412758 w 3318614"/>
                <a:gd name="connsiteY61" fmla="*/ 3070061 h 3515811"/>
                <a:gd name="connsiteX62" fmla="*/ 2525969 w 3318614"/>
                <a:gd name="connsiteY62" fmla="*/ 3218107 h 3515811"/>
                <a:gd name="connsiteX63" fmla="*/ 2900438 w 3318614"/>
                <a:gd name="connsiteY63" fmla="*/ 3427113 h 3515811"/>
                <a:gd name="connsiteX64" fmla="*/ 2543386 w 3318614"/>
                <a:gd name="connsiteY64" fmla="*/ 3287775 h 3515811"/>
                <a:gd name="connsiteX65" fmla="*/ 2499843 w 3318614"/>
                <a:gd name="connsiteY65" fmla="*/ 3374861 h 3515811"/>
                <a:gd name="connsiteX66" fmla="*/ 2534678 w 3318614"/>
                <a:gd name="connsiteY66" fmla="*/ 3479364 h 3515811"/>
                <a:gd name="connsiteX67" fmla="*/ 2639180 w 3318614"/>
                <a:gd name="connsiteY67" fmla="*/ 3514198 h 3515811"/>
                <a:gd name="connsiteX68" fmla="*/ 2482426 w 3318614"/>
                <a:gd name="connsiteY68" fmla="*/ 3488073 h 3515811"/>
                <a:gd name="connsiteX69" fmla="*/ 2473718 w 3318614"/>
                <a:gd name="connsiteY69" fmla="*/ 3305193 h 3515811"/>
                <a:gd name="connsiteX70" fmla="*/ 2386632 w 3318614"/>
                <a:gd name="connsiteY70" fmla="*/ 3131021 h 3515811"/>
                <a:gd name="connsiteX71" fmla="*/ 2316963 w 3318614"/>
                <a:gd name="connsiteY71" fmla="*/ 3296484 h 3515811"/>
                <a:gd name="connsiteX72" fmla="*/ 2238586 w 3318614"/>
                <a:gd name="connsiteY72" fmla="*/ 3418404 h 3515811"/>
                <a:gd name="connsiteX73" fmla="*/ 2290838 w 3318614"/>
                <a:gd name="connsiteY73" fmla="*/ 3496781 h 3515811"/>
                <a:gd name="connsiteX74" fmla="*/ 2195043 w 3318614"/>
                <a:gd name="connsiteY74" fmla="*/ 3409695 h 3515811"/>
                <a:gd name="connsiteX75" fmla="*/ 2325672 w 3318614"/>
                <a:gd name="connsiteY75" fmla="*/ 3183273 h 3515811"/>
                <a:gd name="connsiteX76" fmla="*/ 2290838 w 3318614"/>
                <a:gd name="connsiteY76" fmla="*/ 2930724 h 3515811"/>
                <a:gd name="connsiteX77" fmla="*/ 2142792 w 3318614"/>
                <a:gd name="connsiteY77" fmla="*/ 2913307 h 3515811"/>
                <a:gd name="connsiteX78" fmla="*/ 1942495 w 3318614"/>
                <a:gd name="connsiteY78" fmla="*/ 3078770 h 3515811"/>
                <a:gd name="connsiteX79" fmla="*/ 1994746 w 3318614"/>
                <a:gd name="connsiteY79" fmla="*/ 3279067 h 3515811"/>
                <a:gd name="connsiteX80" fmla="*/ 2090540 w 3318614"/>
                <a:gd name="connsiteY80" fmla="*/ 3392278 h 3515811"/>
                <a:gd name="connsiteX81" fmla="*/ 2064415 w 3318614"/>
                <a:gd name="connsiteY81" fmla="*/ 3505490 h 3515811"/>
                <a:gd name="connsiteX82" fmla="*/ 2046998 w 3318614"/>
                <a:gd name="connsiteY82" fmla="*/ 3357444 h 3515811"/>
                <a:gd name="connsiteX83" fmla="*/ 1933786 w 3318614"/>
                <a:gd name="connsiteY83" fmla="*/ 3191981 h 3515811"/>
                <a:gd name="connsiteX84" fmla="*/ 1881535 w 3318614"/>
                <a:gd name="connsiteY84" fmla="*/ 3174564 h 3515811"/>
                <a:gd name="connsiteX85" fmla="*/ 1716072 w 3318614"/>
                <a:gd name="connsiteY85" fmla="*/ 3409695 h 3515811"/>
                <a:gd name="connsiteX86" fmla="*/ 1672529 w 3318614"/>
                <a:gd name="connsiteY86" fmla="*/ 3505490 h 3515811"/>
                <a:gd name="connsiteX87" fmla="*/ 1724780 w 3318614"/>
                <a:gd name="connsiteY87" fmla="*/ 3270358 h 3515811"/>
                <a:gd name="connsiteX88" fmla="*/ 1750906 w 3318614"/>
                <a:gd name="connsiteY88" fmla="*/ 3191981 h 3515811"/>
                <a:gd name="connsiteX89" fmla="*/ 1533192 w 3318614"/>
                <a:gd name="connsiteY89" fmla="*/ 3261650 h 3515811"/>
                <a:gd name="connsiteX90" fmla="*/ 1428689 w 3318614"/>
                <a:gd name="connsiteY90" fmla="*/ 3279067 h 3515811"/>
                <a:gd name="connsiteX91" fmla="*/ 1602860 w 3318614"/>
                <a:gd name="connsiteY91" fmla="*/ 3200690 h 3515811"/>
                <a:gd name="connsiteX92" fmla="*/ 1724780 w 3318614"/>
                <a:gd name="connsiteY92" fmla="*/ 3174564 h 3515811"/>
                <a:gd name="connsiteX93" fmla="*/ 1994746 w 3318614"/>
                <a:gd name="connsiteY93" fmla="*/ 2948141 h 3515811"/>
                <a:gd name="connsiteX94" fmla="*/ 2055706 w 3318614"/>
                <a:gd name="connsiteY94" fmla="*/ 2817513 h 3515811"/>
                <a:gd name="connsiteX95" fmla="*/ 1916369 w 3318614"/>
                <a:gd name="connsiteY95" fmla="*/ 2739135 h 3515811"/>
                <a:gd name="connsiteX96" fmla="*/ 1698655 w 3318614"/>
                <a:gd name="connsiteY96" fmla="*/ 2834930 h 3515811"/>
                <a:gd name="connsiteX97" fmla="*/ 1611569 w 3318614"/>
                <a:gd name="connsiteY97" fmla="*/ 3009101 h 3515811"/>
                <a:gd name="connsiteX98" fmla="*/ 1689946 w 3318614"/>
                <a:gd name="connsiteY98" fmla="*/ 3070061 h 3515811"/>
                <a:gd name="connsiteX99" fmla="*/ 1568026 w 3318614"/>
                <a:gd name="connsiteY99" fmla="*/ 3070061 h 3515811"/>
                <a:gd name="connsiteX100" fmla="*/ 1655112 w 3318614"/>
                <a:gd name="connsiteY100" fmla="*/ 2826221 h 3515811"/>
                <a:gd name="connsiteX101" fmla="*/ 1437398 w 3318614"/>
                <a:gd name="connsiteY101" fmla="*/ 2808804 h 3515811"/>
                <a:gd name="connsiteX102" fmla="*/ 1306769 w 3318614"/>
                <a:gd name="connsiteY102" fmla="*/ 2747844 h 3515811"/>
                <a:gd name="connsiteX103" fmla="*/ 1385146 w 3318614"/>
                <a:gd name="connsiteY103" fmla="*/ 2704301 h 3515811"/>
                <a:gd name="connsiteX104" fmla="*/ 1437398 w 3318614"/>
                <a:gd name="connsiteY104" fmla="*/ 2773970 h 3515811"/>
                <a:gd name="connsiteX105" fmla="*/ 1611569 w 3318614"/>
                <a:gd name="connsiteY105" fmla="*/ 2782678 h 3515811"/>
                <a:gd name="connsiteX106" fmla="*/ 1794449 w 3318614"/>
                <a:gd name="connsiteY106" fmla="*/ 2730427 h 3515811"/>
                <a:gd name="connsiteX107" fmla="*/ 1968620 w 3318614"/>
                <a:gd name="connsiteY107" fmla="*/ 2599798 h 3515811"/>
                <a:gd name="connsiteX108" fmla="*/ 1898952 w 3318614"/>
                <a:gd name="connsiteY108" fmla="*/ 2286290 h 3515811"/>
                <a:gd name="connsiteX109" fmla="*/ 1446106 w 3318614"/>
                <a:gd name="connsiteY109" fmla="*/ 1676690 h 3515811"/>
                <a:gd name="connsiteX110" fmla="*/ 1074097 w 3318614"/>
                <a:gd name="connsiteY110" fmla="*/ 1192570 h 3515811"/>
                <a:gd name="connsiteX111" fmla="*/ 916192 w 3318614"/>
                <a:gd name="connsiteY111" fmla="*/ 1005486 h 3515811"/>
                <a:gd name="connsiteX112" fmla="*/ 644918 w 3318614"/>
                <a:gd name="connsiteY112" fmla="*/ 1040964 h 3515811"/>
                <a:gd name="connsiteX113" fmla="*/ 296575 w 3318614"/>
                <a:gd name="connsiteY113" fmla="*/ 1119341 h 3515811"/>
                <a:gd name="connsiteX114" fmla="*/ 483 w 3318614"/>
                <a:gd name="connsiteY114" fmla="*/ 1101924 h 3515811"/>
                <a:gd name="connsiteX115" fmla="*/ 235615 w 3318614"/>
                <a:gd name="connsiteY115" fmla="*/ 1093215 h 3515811"/>
                <a:gd name="connsiteX116" fmla="*/ 557832 w 3318614"/>
                <a:gd name="connsiteY116" fmla="*/ 1023547 h 3515811"/>
                <a:gd name="connsiteX117" fmla="*/ 688460 w 3318614"/>
                <a:gd name="connsiteY117" fmla="*/ 997421 h 3515811"/>
                <a:gd name="connsiteX118" fmla="*/ 392369 w 3318614"/>
                <a:gd name="connsiteY118" fmla="*/ 884210 h 3515811"/>
                <a:gd name="connsiteX119" fmla="*/ 244323 w 3318614"/>
                <a:gd name="connsiteY119" fmla="*/ 744873 h 3515811"/>
                <a:gd name="connsiteX120" fmla="*/ 165946 w 3318614"/>
                <a:gd name="connsiteY120" fmla="*/ 492324 h 3515811"/>
                <a:gd name="connsiteX121" fmla="*/ 279158 w 3318614"/>
                <a:gd name="connsiteY121" fmla="*/ 675204 h 3515811"/>
                <a:gd name="connsiteX122" fmla="*/ 374952 w 3318614"/>
                <a:gd name="connsiteY122" fmla="*/ 849375 h 3515811"/>
                <a:gd name="connsiteX123" fmla="*/ 679752 w 3318614"/>
                <a:gd name="connsiteY123" fmla="*/ 927753 h 3515811"/>
                <a:gd name="connsiteX124" fmla="*/ 766838 w 3318614"/>
                <a:gd name="connsiteY124" fmla="*/ 866793 h 3515811"/>
                <a:gd name="connsiteX125" fmla="*/ 618792 w 3318614"/>
                <a:gd name="connsiteY125" fmla="*/ 483615 h 3515811"/>
                <a:gd name="connsiteX126" fmla="*/ 507165 w 3318614"/>
                <a:gd name="connsiteY126" fmla="*/ 266557 h 3515811"/>
                <a:gd name="connsiteX127" fmla="*/ 538603 w 3318614"/>
                <a:gd name="connsiteY127" fmla="*/ 28388 h 3515811"/>
                <a:gd name="connsiteX128" fmla="*/ 609600 w 3318614"/>
                <a:gd name="connsiteY128" fmla="*/ 288997 h 3515811"/>
                <a:gd name="connsiteX129" fmla="*/ 878364 w 3318614"/>
                <a:gd name="connsiteY129" fmla="*/ 836499 h 3515811"/>
                <a:gd name="connsiteX130" fmla="*/ 863785 w 3318614"/>
                <a:gd name="connsiteY130" fmla="*/ 298030 h 3515811"/>
                <a:gd name="connsiteX131" fmla="*/ 839345 w 3318614"/>
                <a:gd name="connsiteY131" fmla="*/ 0 h 3515811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863785 w 3318614"/>
                <a:gd name="connsiteY130" fmla="*/ 270713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786330 w 3318614"/>
                <a:gd name="connsiteY130" fmla="*/ 208587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13152 w 3318614"/>
                <a:gd name="connsiteY2" fmla="*/ 834549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159551 w 3318614"/>
                <a:gd name="connsiteY2" fmla="*/ 411013 h 3488494"/>
                <a:gd name="connsiteX3" fmla="*/ 1013152 w 3318614"/>
                <a:gd name="connsiteY3" fmla="*/ 834549 h 3488494"/>
                <a:gd name="connsiteX4" fmla="*/ 1779263 w 3318614"/>
                <a:gd name="connsiteY4" fmla="*/ 1995906 h 3488494"/>
                <a:gd name="connsiteX5" fmla="*/ 2064415 w 3318614"/>
                <a:gd name="connsiteY5" fmla="*/ 2276390 h 3488494"/>
                <a:gd name="connsiteX6" fmla="*/ 2290838 w 3318614"/>
                <a:gd name="connsiteY6" fmla="*/ 2198013 h 3488494"/>
                <a:gd name="connsiteX7" fmla="*/ 2473718 w 3318614"/>
                <a:gd name="connsiteY7" fmla="*/ 2041258 h 3488494"/>
                <a:gd name="connsiteX8" fmla="*/ 2508552 w 3318614"/>
                <a:gd name="connsiteY8" fmla="*/ 1719041 h 3488494"/>
                <a:gd name="connsiteX9" fmla="*/ 2543386 w 3318614"/>
                <a:gd name="connsiteY9" fmla="*/ 1980298 h 3488494"/>
                <a:gd name="connsiteX10" fmla="*/ 2508552 w 3318614"/>
                <a:gd name="connsiteY10" fmla="*/ 2084801 h 3488494"/>
                <a:gd name="connsiteX11" fmla="*/ 2752392 w 3318614"/>
                <a:gd name="connsiteY11" fmla="*/ 1910630 h 3488494"/>
                <a:gd name="connsiteX12" fmla="*/ 2839478 w 3318614"/>
                <a:gd name="connsiteY12" fmla="*/ 1840961 h 3488494"/>
                <a:gd name="connsiteX13" fmla="*/ 2717558 w 3318614"/>
                <a:gd name="connsiteY13" fmla="*/ 2015133 h 3488494"/>
                <a:gd name="connsiteX14" fmla="*/ 2665306 w 3318614"/>
                <a:gd name="connsiteY14" fmla="*/ 2058676 h 3488494"/>
                <a:gd name="connsiteX15" fmla="*/ 2848186 w 3318614"/>
                <a:gd name="connsiteY15" fmla="*/ 1989007 h 3488494"/>
                <a:gd name="connsiteX16" fmla="*/ 2874312 w 3318614"/>
                <a:gd name="connsiteY16" fmla="*/ 1971590 h 3488494"/>
                <a:gd name="connsiteX17" fmla="*/ 2769809 w 3318614"/>
                <a:gd name="connsiteY17" fmla="*/ 2058676 h 3488494"/>
                <a:gd name="connsiteX18" fmla="*/ 2595638 w 3318614"/>
                <a:gd name="connsiteY18" fmla="*/ 2084801 h 3488494"/>
                <a:gd name="connsiteX19" fmla="*/ 2404049 w 3318614"/>
                <a:gd name="connsiteY19" fmla="*/ 2215430 h 3488494"/>
                <a:gd name="connsiteX20" fmla="*/ 2421466 w 3318614"/>
                <a:gd name="connsiteY20" fmla="*/ 2389601 h 3488494"/>
                <a:gd name="connsiteX21" fmla="*/ 2552095 w 3318614"/>
                <a:gd name="connsiteY21" fmla="*/ 2433144 h 3488494"/>
                <a:gd name="connsiteX22" fmla="*/ 2726266 w 3318614"/>
                <a:gd name="connsiteY22" fmla="*/ 2363476 h 3488494"/>
                <a:gd name="connsiteX23" fmla="*/ 2856895 w 3318614"/>
                <a:gd name="connsiteY23" fmla="*/ 2354767 h 3488494"/>
                <a:gd name="connsiteX24" fmla="*/ 2891729 w 3318614"/>
                <a:gd name="connsiteY24" fmla="*/ 2241556 h 3488494"/>
                <a:gd name="connsiteX25" fmla="*/ 2883020 w 3318614"/>
                <a:gd name="connsiteY25" fmla="*/ 2076093 h 3488494"/>
                <a:gd name="connsiteX26" fmla="*/ 3048483 w 3318614"/>
                <a:gd name="connsiteY26" fmla="*/ 1997716 h 3488494"/>
                <a:gd name="connsiteX27" fmla="*/ 2926563 w 3318614"/>
                <a:gd name="connsiteY27" fmla="*/ 2084801 h 3488494"/>
                <a:gd name="connsiteX28" fmla="*/ 2917855 w 3318614"/>
                <a:gd name="connsiteY28" fmla="*/ 2171887 h 3488494"/>
                <a:gd name="connsiteX29" fmla="*/ 2935272 w 3318614"/>
                <a:gd name="connsiteY29" fmla="*/ 2319933 h 3488494"/>
                <a:gd name="connsiteX30" fmla="*/ 2943980 w 3318614"/>
                <a:gd name="connsiteY30" fmla="*/ 2363476 h 3488494"/>
                <a:gd name="connsiteX31" fmla="*/ 3046427 w 3318614"/>
                <a:gd name="connsiteY31" fmla="*/ 2297524 h 3488494"/>
                <a:gd name="connsiteX32" fmla="*/ 3074609 w 3318614"/>
                <a:gd name="connsiteY32" fmla="*/ 2137053 h 3488494"/>
                <a:gd name="connsiteX33" fmla="*/ 3092026 w 3318614"/>
                <a:gd name="connsiteY33" fmla="*/ 2346058 h 3488494"/>
                <a:gd name="connsiteX34" fmla="*/ 3013649 w 3318614"/>
                <a:gd name="connsiteY34" fmla="*/ 2424436 h 3488494"/>
                <a:gd name="connsiteX35" fmla="*/ 2752392 w 3318614"/>
                <a:gd name="connsiteY35" fmla="*/ 2389601 h 3488494"/>
                <a:gd name="connsiteX36" fmla="*/ 2560803 w 3318614"/>
                <a:gd name="connsiteY36" fmla="*/ 2546356 h 3488494"/>
                <a:gd name="connsiteX37" fmla="*/ 2595638 w 3318614"/>
                <a:gd name="connsiteY37" fmla="*/ 2668276 h 3488494"/>
                <a:gd name="connsiteX38" fmla="*/ 2743683 w 3318614"/>
                <a:gd name="connsiteY38" fmla="*/ 2755361 h 3488494"/>
                <a:gd name="connsiteX39" fmla="*/ 2856895 w 3318614"/>
                <a:gd name="connsiteY39" fmla="*/ 2729236 h 3488494"/>
                <a:gd name="connsiteX40" fmla="*/ 3022358 w 3318614"/>
                <a:gd name="connsiteY40" fmla="*/ 2589898 h 3488494"/>
                <a:gd name="connsiteX41" fmla="*/ 3118152 w 3318614"/>
                <a:gd name="connsiteY41" fmla="*/ 2511521 h 3488494"/>
                <a:gd name="connsiteX42" fmla="*/ 3205238 w 3318614"/>
                <a:gd name="connsiteY42" fmla="*/ 2572481 h 3488494"/>
                <a:gd name="connsiteX43" fmla="*/ 3109443 w 3318614"/>
                <a:gd name="connsiteY43" fmla="*/ 2563773 h 3488494"/>
                <a:gd name="connsiteX44" fmla="*/ 3004940 w 3318614"/>
                <a:gd name="connsiteY44" fmla="*/ 2703110 h 3488494"/>
                <a:gd name="connsiteX45" fmla="*/ 3187820 w 3318614"/>
                <a:gd name="connsiteY45" fmla="*/ 2703110 h 3488494"/>
                <a:gd name="connsiteX46" fmla="*/ 3318449 w 3318614"/>
                <a:gd name="connsiteY46" fmla="*/ 2755361 h 3488494"/>
                <a:gd name="connsiteX47" fmla="*/ 3161695 w 3318614"/>
                <a:gd name="connsiteY47" fmla="*/ 2737944 h 3488494"/>
                <a:gd name="connsiteX48" fmla="*/ 2909146 w 3318614"/>
                <a:gd name="connsiteY48" fmla="*/ 2798904 h 3488494"/>
                <a:gd name="connsiteX49" fmla="*/ 2952689 w 3318614"/>
                <a:gd name="connsiteY49" fmla="*/ 2798904 h 3488494"/>
                <a:gd name="connsiteX50" fmla="*/ 3085889 w 3318614"/>
                <a:gd name="connsiteY50" fmla="*/ 2944150 h 3488494"/>
                <a:gd name="connsiteX51" fmla="*/ 3013649 w 3318614"/>
                <a:gd name="connsiteY51" fmla="*/ 3103704 h 3488494"/>
                <a:gd name="connsiteX52" fmla="*/ 2999167 w 3318614"/>
                <a:gd name="connsiteY52" fmla="*/ 2966027 h 3488494"/>
                <a:gd name="connsiteX53" fmla="*/ 2813352 w 3318614"/>
                <a:gd name="connsiteY53" fmla="*/ 2790196 h 3488494"/>
                <a:gd name="connsiteX54" fmla="*/ 2726266 w 3318614"/>
                <a:gd name="connsiteY54" fmla="*/ 2781487 h 3488494"/>
                <a:gd name="connsiteX55" fmla="*/ 2848186 w 3318614"/>
                <a:gd name="connsiteY55" fmla="*/ 2981784 h 3488494"/>
                <a:gd name="connsiteX56" fmla="*/ 2943980 w 3318614"/>
                <a:gd name="connsiteY56" fmla="*/ 3068870 h 3488494"/>
                <a:gd name="connsiteX57" fmla="*/ 2978815 w 3318614"/>
                <a:gd name="connsiteY57" fmla="*/ 3025327 h 3488494"/>
                <a:gd name="connsiteX58" fmla="*/ 2961398 w 3318614"/>
                <a:gd name="connsiteY58" fmla="*/ 3129830 h 3488494"/>
                <a:gd name="connsiteX59" fmla="*/ 2769809 w 3318614"/>
                <a:gd name="connsiteY59" fmla="*/ 3042744 h 3488494"/>
                <a:gd name="connsiteX60" fmla="*/ 2656598 w 3318614"/>
                <a:gd name="connsiteY60" fmla="*/ 2816321 h 3488494"/>
                <a:gd name="connsiteX61" fmla="*/ 2491135 w 3318614"/>
                <a:gd name="connsiteY61" fmla="*/ 2772778 h 3488494"/>
                <a:gd name="connsiteX62" fmla="*/ 2386632 w 3318614"/>
                <a:gd name="connsiteY62" fmla="*/ 2859864 h 3488494"/>
                <a:gd name="connsiteX63" fmla="*/ 2412758 w 3318614"/>
                <a:gd name="connsiteY63" fmla="*/ 3042744 h 3488494"/>
                <a:gd name="connsiteX64" fmla="*/ 2525969 w 3318614"/>
                <a:gd name="connsiteY64" fmla="*/ 3190790 h 3488494"/>
                <a:gd name="connsiteX65" fmla="*/ 2900438 w 3318614"/>
                <a:gd name="connsiteY65" fmla="*/ 3399796 h 3488494"/>
                <a:gd name="connsiteX66" fmla="*/ 2543386 w 3318614"/>
                <a:gd name="connsiteY66" fmla="*/ 3260458 h 3488494"/>
                <a:gd name="connsiteX67" fmla="*/ 2499843 w 3318614"/>
                <a:gd name="connsiteY67" fmla="*/ 3347544 h 3488494"/>
                <a:gd name="connsiteX68" fmla="*/ 2534678 w 3318614"/>
                <a:gd name="connsiteY68" fmla="*/ 3452047 h 3488494"/>
                <a:gd name="connsiteX69" fmla="*/ 2639180 w 3318614"/>
                <a:gd name="connsiteY69" fmla="*/ 3486881 h 3488494"/>
                <a:gd name="connsiteX70" fmla="*/ 2482426 w 3318614"/>
                <a:gd name="connsiteY70" fmla="*/ 3460756 h 3488494"/>
                <a:gd name="connsiteX71" fmla="*/ 2473718 w 3318614"/>
                <a:gd name="connsiteY71" fmla="*/ 3277876 h 3488494"/>
                <a:gd name="connsiteX72" fmla="*/ 2386632 w 3318614"/>
                <a:gd name="connsiteY72" fmla="*/ 3103704 h 3488494"/>
                <a:gd name="connsiteX73" fmla="*/ 2316963 w 3318614"/>
                <a:gd name="connsiteY73" fmla="*/ 3269167 h 3488494"/>
                <a:gd name="connsiteX74" fmla="*/ 2238586 w 3318614"/>
                <a:gd name="connsiteY74" fmla="*/ 3391087 h 3488494"/>
                <a:gd name="connsiteX75" fmla="*/ 2290838 w 3318614"/>
                <a:gd name="connsiteY75" fmla="*/ 3469464 h 3488494"/>
                <a:gd name="connsiteX76" fmla="*/ 2195043 w 3318614"/>
                <a:gd name="connsiteY76" fmla="*/ 3382378 h 3488494"/>
                <a:gd name="connsiteX77" fmla="*/ 2325672 w 3318614"/>
                <a:gd name="connsiteY77" fmla="*/ 3155956 h 3488494"/>
                <a:gd name="connsiteX78" fmla="*/ 2290838 w 3318614"/>
                <a:gd name="connsiteY78" fmla="*/ 2903407 h 3488494"/>
                <a:gd name="connsiteX79" fmla="*/ 2142792 w 3318614"/>
                <a:gd name="connsiteY79" fmla="*/ 2885990 h 3488494"/>
                <a:gd name="connsiteX80" fmla="*/ 1942495 w 3318614"/>
                <a:gd name="connsiteY80" fmla="*/ 3051453 h 3488494"/>
                <a:gd name="connsiteX81" fmla="*/ 1994746 w 3318614"/>
                <a:gd name="connsiteY81" fmla="*/ 3251750 h 3488494"/>
                <a:gd name="connsiteX82" fmla="*/ 2090540 w 3318614"/>
                <a:gd name="connsiteY82" fmla="*/ 3364961 h 3488494"/>
                <a:gd name="connsiteX83" fmla="*/ 2064415 w 3318614"/>
                <a:gd name="connsiteY83" fmla="*/ 3478173 h 3488494"/>
                <a:gd name="connsiteX84" fmla="*/ 2046998 w 3318614"/>
                <a:gd name="connsiteY84" fmla="*/ 3330127 h 3488494"/>
                <a:gd name="connsiteX85" fmla="*/ 1933786 w 3318614"/>
                <a:gd name="connsiteY85" fmla="*/ 3164664 h 3488494"/>
                <a:gd name="connsiteX86" fmla="*/ 1881535 w 3318614"/>
                <a:gd name="connsiteY86" fmla="*/ 3147247 h 3488494"/>
                <a:gd name="connsiteX87" fmla="*/ 1716072 w 3318614"/>
                <a:gd name="connsiteY87" fmla="*/ 3382378 h 3488494"/>
                <a:gd name="connsiteX88" fmla="*/ 1672529 w 3318614"/>
                <a:gd name="connsiteY88" fmla="*/ 3478173 h 3488494"/>
                <a:gd name="connsiteX89" fmla="*/ 1724780 w 3318614"/>
                <a:gd name="connsiteY89" fmla="*/ 3243041 h 3488494"/>
                <a:gd name="connsiteX90" fmla="*/ 1750906 w 3318614"/>
                <a:gd name="connsiteY90" fmla="*/ 3164664 h 3488494"/>
                <a:gd name="connsiteX91" fmla="*/ 1533192 w 3318614"/>
                <a:gd name="connsiteY91" fmla="*/ 3234333 h 3488494"/>
                <a:gd name="connsiteX92" fmla="*/ 1428689 w 3318614"/>
                <a:gd name="connsiteY92" fmla="*/ 3251750 h 3488494"/>
                <a:gd name="connsiteX93" fmla="*/ 1602860 w 3318614"/>
                <a:gd name="connsiteY93" fmla="*/ 3173373 h 3488494"/>
                <a:gd name="connsiteX94" fmla="*/ 1724780 w 3318614"/>
                <a:gd name="connsiteY94" fmla="*/ 3147247 h 3488494"/>
                <a:gd name="connsiteX95" fmla="*/ 1994746 w 3318614"/>
                <a:gd name="connsiteY95" fmla="*/ 2920824 h 3488494"/>
                <a:gd name="connsiteX96" fmla="*/ 2055706 w 3318614"/>
                <a:gd name="connsiteY96" fmla="*/ 2790196 h 3488494"/>
                <a:gd name="connsiteX97" fmla="*/ 1916369 w 3318614"/>
                <a:gd name="connsiteY97" fmla="*/ 2711818 h 3488494"/>
                <a:gd name="connsiteX98" fmla="*/ 1698655 w 3318614"/>
                <a:gd name="connsiteY98" fmla="*/ 2807613 h 3488494"/>
                <a:gd name="connsiteX99" fmla="*/ 1611569 w 3318614"/>
                <a:gd name="connsiteY99" fmla="*/ 2981784 h 3488494"/>
                <a:gd name="connsiteX100" fmla="*/ 1689946 w 3318614"/>
                <a:gd name="connsiteY100" fmla="*/ 3042744 h 3488494"/>
                <a:gd name="connsiteX101" fmla="*/ 1568026 w 3318614"/>
                <a:gd name="connsiteY101" fmla="*/ 3042744 h 3488494"/>
                <a:gd name="connsiteX102" fmla="*/ 1655112 w 3318614"/>
                <a:gd name="connsiteY102" fmla="*/ 2798904 h 3488494"/>
                <a:gd name="connsiteX103" fmla="*/ 1437398 w 3318614"/>
                <a:gd name="connsiteY103" fmla="*/ 2781487 h 3488494"/>
                <a:gd name="connsiteX104" fmla="*/ 1306769 w 3318614"/>
                <a:gd name="connsiteY104" fmla="*/ 2720527 h 3488494"/>
                <a:gd name="connsiteX105" fmla="*/ 1385146 w 3318614"/>
                <a:gd name="connsiteY105" fmla="*/ 2676984 h 3488494"/>
                <a:gd name="connsiteX106" fmla="*/ 1437398 w 3318614"/>
                <a:gd name="connsiteY106" fmla="*/ 2746653 h 3488494"/>
                <a:gd name="connsiteX107" fmla="*/ 1611569 w 3318614"/>
                <a:gd name="connsiteY107" fmla="*/ 2755361 h 3488494"/>
                <a:gd name="connsiteX108" fmla="*/ 1794449 w 3318614"/>
                <a:gd name="connsiteY108" fmla="*/ 2703110 h 3488494"/>
                <a:gd name="connsiteX109" fmla="*/ 1968620 w 3318614"/>
                <a:gd name="connsiteY109" fmla="*/ 2572481 h 3488494"/>
                <a:gd name="connsiteX110" fmla="*/ 1898952 w 3318614"/>
                <a:gd name="connsiteY110" fmla="*/ 2258973 h 3488494"/>
                <a:gd name="connsiteX111" fmla="*/ 1446106 w 3318614"/>
                <a:gd name="connsiteY111" fmla="*/ 1649373 h 3488494"/>
                <a:gd name="connsiteX112" fmla="*/ 1074097 w 3318614"/>
                <a:gd name="connsiteY112" fmla="*/ 1165253 h 3488494"/>
                <a:gd name="connsiteX113" fmla="*/ 916192 w 3318614"/>
                <a:gd name="connsiteY113" fmla="*/ 978169 h 3488494"/>
                <a:gd name="connsiteX114" fmla="*/ 644918 w 3318614"/>
                <a:gd name="connsiteY114" fmla="*/ 1013647 h 3488494"/>
                <a:gd name="connsiteX115" fmla="*/ 296575 w 3318614"/>
                <a:gd name="connsiteY115" fmla="*/ 1092024 h 3488494"/>
                <a:gd name="connsiteX116" fmla="*/ 483 w 3318614"/>
                <a:gd name="connsiteY116" fmla="*/ 1074607 h 3488494"/>
                <a:gd name="connsiteX117" fmla="*/ 235615 w 3318614"/>
                <a:gd name="connsiteY117" fmla="*/ 1065898 h 3488494"/>
                <a:gd name="connsiteX118" fmla="*/ 557832 w 3318614"/>
                <a:gd name="connsiteY118" fmla="*/ 996230 h 3488494"/>
                <a:gd name="connsiteX119" fmla="*/ 688460 w 3318614"/>
                <a:gd name="connsiteY119" fmla="*/ 970104 h 3488494"/>
                <a:gd name="connsiteX120" fmla="*/ 392369 w 3318614"/>
                <a:gd name="connsiteY120" fmla="*/ 856893 h 3488494"/>
                <a:gd name="connsiteX121" fmla="*/ 244323 w 3318614"/>
                <a:gd name="connsiteY121" fmla="*/ 717556 h 3488494"/>
                <a:gd name="connsiteX122" fmla="*/ 165946 w 3318614"/>
                <a:gd name="connsiteY122" fmla="*/ 465007 h 3488494"/>
                <a:gd name="connsiteX123" fmla="*/ 279158 w 3318614"/>
                <a:gd name="connsiteY123" fmla="*/ 647887 h 3488494"/>
                <a:gd name="connsiteX124" fmla="*/ 374952 w 3318614"/>
                <a:gd name="connsiteY124" fmla="*/ 822058 h 3488494"/>
                <a:gd name="connsiteX125" fmla="*/ 679752 w 3318614"/>
                <a:gd name="connsiteY125" fmla="*/ 900436 h 3488494"/>
                <a:gd name="connsiteX126" fmla="*/ 766838 w 3318614"/>
                <a:gd name="connsiteY126" fmla="*/ 839476 h 3488494"/>
                <a:gd name="connsiteX127" fmla="*/ 618792 w 3318614"/>
                <a:gd name="connsiteY127" fmla="*/ 456298 h 3488494"/>
                <a:gd name="connsiteX128" fmla="*/ 507165 w 3318614"/>
                <a:gd name="connsiteY128" fmla="*/ 239240 h 3488494"/>
                <a:gd name="connsiteX129" fmla="*/ 538603 w 3318614"/>
                <a:gd name="connsiteY129" fmla="*/ 1071 h 3488494"/>
                <a:gd name="connsiteX130" fmla="*/ 609600 w 3318614"/>
                <a:gd name="connsiteY130" fmla="*/ 261680 h 3488494"/>
                <a:gd name="connsiteX131" fmla="*/ 878364 w 3318614"/>
                <a:gd name="connsiteY131" fmla="*/ 809182 h 3488494"/>
                <a:gd name="connsiteX132" fmla="*/ 786330 w 3318614"/>
                <a:gd name="connsiteY132" fmla="*/ 208587 h 3488494"/>
                <a:gd name="connsiteX133" fmla="*/ 932813 w 3318614"/>
                <a:gd name="connsiteY133" fmla="*/ 12405 h 3488494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59551 w 3318614"/>
                <a:gd name="connsiteY2" fmla="*/ 47529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942214 w 3318614"/>
                <a:gd name="connsiteY0" fmla="*/ 614286 h 3540840"/>
                <a:gd name="connsiteX1" fmla="*/ 1317819 w 3318614"/>
                <a:gd name="connsiteY1" fmla="*/ 14575 h 3540840"/>
                <a:gd name="connsiteX2" fmla="*/ 1198621 w 3318614"/>
                <a:gd name="connsiteY2" fmla="*/ 413429 h 3540840"/>
                <a:gd name="connsiteX3" fmla="*/ 1013152 w 3318614"/>
                <a:gd name="connsiteY3" fmla="*/ 886895 h 3540840"/>
                <a:gd name="connsiteX4" fmla="*/ 1779263 w 3318614"/>
                <a:gd name="connsiteY4" fmla="*/ 2048252 h 3540840"/>
                <a:gd name="connsiteX5" fmla="*/ 2064415 w 3318614"/>
                <a:gd name="connsiteY5" fmla="*/ 2328736 h 3540840"/>
                <a:gd name="connsiteX6" fmla="*/ 2290838 w 3318614"/>
                <a:gd name="connsiteY6" fmla="*/ 2250359 h 3540840"/>
                <a:gd name="connsiteX7" fmla="*/ 2473718 w 3318614"/>
                <a:gd name="connsiteY7" fmla="*/ 2093604 h 3540840"/>
                <a:gd name="connsiteX8" fmla="*/ 2508552 w 3318614"/>
                <a:gd name="connsiteY8" fmla="*/ 1771387 h 3540840"/>
                <a:gd name="connsiteX9" fmla="*/ 2543386 w 3318614"/>
                <a:gd name="connsiteY9" fmla="*/ 2032644 h 3540840"/>
                <a:gd name="connsiteX10" fmla="*/ 2508552 w 3318614"/>
                <a:gd name="connsiteY10" fmla="*/ 2137147 h 3540840"/>
                <a:gd name="connsiteX11" fmla="*/ 2752392 w 3318614"/>
                <a:gd name="connsiteY11" fmla="*/ 1962976 h 3540840"/>
                <a:gd name="connsiteX12" fmla="*/ 2839478 w 3318614"/>
                <a:gd name="connsiteY12" fmla="*/ 1893307 h 3540840"/>
                <a:gd name="connsiteX13" fmla="*/ 2717558 w 3318614"/>
                <a:gd name="connsiteY13" fmla="*/ 2067479 h 3540840"/>
                <a:gd name="connsiteX14" fmla="*/ 2665306 w 3318614"/>
                <a:gd name="connsiteY14" fmla="*/ 2111022 h 3540840"/>
                <a:gd name="connsiteX15" fmla="*/ 2848186 w 3318614"/>
                <a:gd name="connsiteY15" fmla="*/ 2041353 h 3540840"/>
                <a:gd name="connsiteX16" fmla="*/ 2874312 w 3318614"/>
                <a:gd name="connsiteY16" fmla="*/ 2023936 h 3540840"/>
                <a:gd name="connsiteX17" fmla="*/ 2769809 w 3318614"/>
                <a:gd name="connsiteY17" fmla="*/ 2111022 h 3540840"/>
                <a:gd name="connsiteX18" fmla="*/ 2595638 w 3318614"/>
                <a:gd name="connsiteY18" fmla="*/ 2137147 h 3540840"/>
                <a:gd name="connsiteX19" fmla="*/ 2404049 w 3318614"/>
                <a:gd name="connsiteY19" fmla="*/ 2267776 h 3540840"/>
                <a:gd name="connsiteX20" fmla="*/ 2421466 w 3318614"/>
                <a:gd name="connsiteY20" fmla="*/ 2441947 h 3540840"/>
                <a:gd name="connsiteX21" fmla="*/ 2552095 w 3318614"/>
                <a:gd name="connsiteY21" fmla="*/ 2485490 h 3540840"/>
                <a:gd name="connsiteX22" fmla="*/ 2726266 w 3318614"/>
                <a:gd name="connsiteY22" fmla="*/ 2415822 h 3540840"/>
                <a:gd name="connsiteX23" fmla="*/ 2856895 w 3318614"/>
                <a:gd name="connsiteY23" fmla="*/ 2407113 h 3540840"/>
                <a:gd name="connsiteX24" fmla="*/ 2891729 w 3318614"/>
                <a:gd name="connsiteY24" fmla="*/ 2293902 h 3540840"/>
                <a:gd name="connsiteX25" fmla="*/ 2883020 w 3318614"/>
                <a:gd name="connsiteY25" fmla="*/ 2128439 h 3540840"/>
                <a:gd name="connsiteX26" fmla="*/ 3048483 w 3318614"/>
                <a:gd name="connsiteY26" fmla="*/ 2050062 h 3540840"/>
                <a:gd name="connsiteX27" fmla="*/ 2926563 w 3318614"/>
                <a:gd name="connsiteY27" fmla="*/ 2137147 h 3540840"/>
                <a:gd name="connsiteX28" fmla="*/ 2917855 w 3318614"/>
                <a:gd name="connsiteY28" fmla="*/ 2224233 h 3540840"/>
                <a:gd name="connsiteX29" fmla="*/ 2935272 w 3318614"/>
                <a:gd name="connsiteY29" fmla="*/ 2372279 h 3540840"/>
                <a:gd name="connsiteX30" fmla="*/ 2943980 w 3318614"/>
                <a:gd name="connsiteY30" fmla="*/ 2415822 h 3540840"/>
                <a:gd name="connsiteX31" fmla="*/ 3046427 w 3318614"/>
                <a:gd name="connsiteY31" fmla="*/ 2349870 h 3540840"/>
                <a:gd name="connsiteX32" fmla="*/ 3074609 w 3318614"/>
                <a:gd name="connsiteY32" fmla="*/ 2189399 h 3540840"/>
                <a:gd name="connsiteX33" fmla="*/ 3092026 w 3318614"/>
                <a:gd name="connsiteY33" fmla="*/ 2398404 h 3540840"/>
                <a:gd name="connsiteX34" fmla="*/ 3013649 w 3318614"/>
                <a:gd name="connsiteY34" fmla="*/ 2476782 h 3540840"/>
                <a:gd name="connsiteX35" fmla="*/ 2752392 w 3318614"/>
                <a:gd name="connsiteY35" fmla="*/ 2441947 h 3540840"/>
                <a:gd name="connsiteX36" fmla="*/ 2560803 w 3318614"/>
                <a:gd name="connsiteY36" fmla="*/ 2598702 h 3540840"/>
                <a:gd name="connsiteX37" fmla="*/ 2595638 w 3318614"/>
                <a:gd name="connsiteY37" fmla="*/ 2720622 h 3540840"/>
                <a:gd name="connsiteX38" fmla="*/ 2743683 w 3318614"/>
                <a:gd name="connsiteY38" fmla="*/ 2807707 h 3540840"/>
                <a:gd name="connsiteX39" fmla="*/ 2856895 w 3318614"/>
                <a:gd name="connsiteY39" fmla="*/ 2781582 h 3540840"/>
                <a:gd name="connsiteX40" fmla="*/ 3022358 w 3318614"/>
                <a:gd name="connsiteY40" fmla="*/ 2642244 h 3540840"/>
                <a:gd name="connsiteX41" fmla="*/ 3118152 w 3318614"/>
                <a:gd name="connsiteY41" fmla="*/ 2563867 h 3540840"/>
                <a:gd name="connsiteX42" fmla="*/ 3205238 w 3318614"/>
                <a:gd name="connsiteY42" fmla="*/ 2624827 h 3540840"/>
                <a:gd name="connsiteX43" fmla="*/ 3109443 w 3318614"/>
                <a:gd name="connsiteY43" fmla="*/ 2616119 h 3540840"/>
                <a:gd name="connsiteX44" fmla="*/ 3004940 w 3318614"/>
                <a:gd name="connsiteY44" fmla="*/ 2755456 h 3540840"/>
                <a:gd name="connsiteX45" fmla="*/ 3187820 w 3318614"/>
                <a:gd name="connsiteY45" fmla="*/ 2755456 h 3540840"/>
                <a:gd name="connsiteX46" fmla="*/ 3318449 w 3318614"/>
                <a:gd name="connsiteY46" fmla="*/ 2807707 h 3540840"/>
                <a:gd name="connsiteX47" fmla="*/ 3161695 w 3318614"/>
                <a:gd name="connsiteY47" fmla="*/ 2790290 h 3540840"/>
                <a:gd name="connsiteX48" fmla="*/ 2909146 w 3318614"/>
                <a:gd name="connsiteY48" fmla="*/ 2851250 h 3540840"/>
                <a:gd name="connsiteX49" fmla="*/ 2952689 w 3318614"/>
                <a:gd name="connsiteY49" fmla="*/ 2851250 h 3540840"/>
                <a:gd name="connsiteX50" fmla="*/ 3085889 w 3318614"/>
                <a:gd name="connsiteY50" fmla="*/ 2996496 h 3540840"/>
                <a:gd name="connsiteX51" fmla="*/ 3013649 w 3318614"/>
                <a:gd name="connsiteY51" fmla="*/ 3156050 h 3540840"/>
                <a:gd name="connsiteX52" fmla="*/ 2999167 w 3318614"/>
                <a:gd name="connsiteY52" fmla="*/ 3018373 h 3540840"/>
                <a:gd name="connsiteX53" fmla="*/ 2813352 w 3318614"/>
                <a:gd name="connsiteY53" fmla="*/ 2842542 h 3540840"/>
                <a:gd name="connsiteX54" fmla="*/ 2726266 w 3318614"/>
                <a:gd name="connsiteY54" fmla="*/ 2833833 h 3540840"/>
                <a:gd name="connsiteX55" fmla="*/ 2848186 w 3318614"/>
                <a:gd name="connsiteY55" fmla="*/ 3034130 h 3540840"/>
                <a:gd name="connsiteX56" fmla="*/ 2943980 w 3318614"/>
                <a:gd name="connsiteY56" fmla="*/ 3121216 h 3540840"/>
                <a:gd name="connsiteX57" fmla="*/ 2978815 w 3318614"/>
                <a:gd name="connsiteY57" fmla="*/ 3077673 h 3540840"/>
                <a:gd name="connsiteX58" fmla="*/ 2961398 w 3318614"/>
                <a:gd name="connsiteY58" fmla="*/ 3182176 h 3540840"/>
                <a:gd name="connsiteX59" fmla="*/ 2769809 w 3318614"/>
                <a:gd name="connsiteY59" fmla="*/ 3095090 h 3540840"/>
                <a:gd name="connsiteX60" fmla="*/ 2656598 w 3318614"/>
                <a:gd name="connsiteY60" fmla="*/ 2868667 h 3540840"/>
                <a:gd name="connsiteX61" fmla="*/ 2491135 w 3318614"/>
                <a:gd name="connsiteY61" fmla="*/ 2825124 h 3540840"/>
                <a:gd name="connsiteX62" fmla="*/ 2386632 w 3318614"/>
                <a:gd name="connsiteY62" fmla="*/ 2912210 h 3540840"/>
                <a:gd name="connsiteX63" fmla="*/ 2412758 w 3318614"/>
                <a:gd name="connsiteY63" fmla="*/ 3095090 h 3540840"/>
                <a:gd name="connsiteX64" fmla="*/ 2525969 w 3318614"/>
                <a:gd name="connsiteY64" fmla="*/ 3243136 h 3540840"/>
                <a:gd name="connsiteX65" fmla="*/ 2900438 w 3318614"/>
                <a:gd name="connsiteY65" fmla="*/ 3452142 h 3540840"/>
                <a:gd name="connsiteX66" fmla="*/ 2543386 w 3318614"/>
                <a:gd name="connsiteY66" fmla="*/ 3312804 h 3540840"/>
                <a:gd name="connsiteX67" fmla="*/ 2499843 w 3318614"/>
                <a:gd name="connsiteY67" fmla="*/ 3399890 h 3540840"/>
                <a:gd name="connsiteX68" fmla="*/ 2534678 w 3318614"/>
                <a:gd name="connsiteY68" fmla="*/ 3504393 h 3540840"/>
                <a:gd name="connsiteX69" fmla="*/ 2639180 w 3318614"/>
                <a:gd name="connsiteY69" fmla="*/ 3539227 h 3540840"/>
                <a:gd name="connsiteX70" fmla="*/ 2482426 w 3318614"/>
                <a:gd name="connsiteY70" fmla="*/ 3513102 h 3540840"/>
                <a:gd name="connsiteX71" fmla="*/ 2473718 w 3318614"/>
                <a:gd name="connsiteY71" fmla="*/ 3330222 h 3540840"/>
                <a:gd name="connsiteX72" fmla="*/ 2386632 w 3318614"/>
                <a:gd name="connsiteY72" fmla="*/ 3156050 h 3540840"/>
                <a:gd name="connsiteX73" fmla="*/ 2316963 w 3318614"/>
                <a:gd name="connsiteY73" fmla="*/ 3321513 h 3540840"/>
                <a:gd name="connsiteX74" fmla="*/ 2238586 w 3318614"/>
                <a:gd name="connsiteY74" fmla="*/ 3443433 h 3540840"/>
                <a:gd name="connsiteX75" fmla="*/ 2290838 w 3318614"/>
                <a:gd name="connsiteY75" fmla="*/ 3521810 h 3540840"/>
                <a:gd name="connsiteX76" fmla="*/ 2195043 w 3318614"/>
                <a:gd name="connsiteY76" fmla="*/ 3434724 h 3540840"/>
                <a:gd name="connsiteX77" fmla="*/ 2325672 w 3318614"/>
                <a:gd name="connsiteY77" fmla="*/ 3208302 h 3540840"/>
                <a:gd name="connsiteX78" fmla="*/ 2290838 w 3318614"/>
                <a:gd name="connsiteY78" fmla="*/ 2955753 h 3540840"/>
                <a:gd name="connsiteX79" fmla="*/ 2142792 w 3318614"/>
                <a:gd name="connsiteY79" fmla="*/ 2938336 h 3540840"/>
                <a:gd name="connsiteX80" fmla="*/ 1942495 w 3318614"/>
                <a:gd name="connsiteY80" fmla="*/ 3103799 h 3540840"/>
                <a:gd name="connsiteX81" fmla="*/ 1994746 w 3318614"/>
                <a:gd name="connsiteY81" fmla="*/ 3304096 h 3540840"/>
                <a:gd name="connsiteX82" fmla="*/ 2090540 w 3318614"/>
                <a:gd name="connsiteY82" fmla="*/ 3417307 h 3540840"/>
                <a:gd name="connsiteX83" fmla="*/ 2064415 w 3318614"/>
                <a:gd name="connsiteY83" fmla="*/ 3530519 h 3540840"/>
                <a:gd name="connsiteX84" fmla="*/ 2046998 w 3318614"/>
                <a:gd name="connsiteY84" fmla="*/ 3382473 h 3540840"/>
                <a:gd name="connsiteX85" fmla="*/ 1933786 w 3318614"/>
                <a:gd name="connsiteY85" fmla="*/ 3217010 h 3540840"/>
                <a:gd name="connsiteX86" fmla="*/ 1881535 w 3318614"/>
                <a:gd name="connsiteY86" fmla="*/ 3199593 h 3540840"/>
                <a:gd name="connsiteX87" fmla="*/ 1716072 w 3318614"/>
                <a:gd name="connsiteY87" fmla="*/ 3434724 h 3540840"/>
                <a:gd name="connsiteX88" fmla="*/ 1672529 w 3318614"/>
                <a:gd name="connsiteY88" fmla="*/ 3530519 h 3540840"/>
                <a:gd name="connsiteX89" fmla="*/ 1724780 w 3318614"/>
                <a:gd name="connsiteY89" fmla="*/ 3295387 h 3540840"/>
                <a:gd name="connsiteX90" fmla="*/ 1750906 w 3318614"/>
                <a:gd name="connsiteY90" fmla="*/ 3217010 h 3540840"/>
                <a:gd name="connsiteX91" fmla="*/ 1533192 w 3318614"/>
                <a:gd name="connsiteY91" fmla="*/ 3286679 h 3540840"/>
                <a:gd name="connsiteX92" fmla="*/ 1428689 w 3318614"/>
                <a:gd name="connsiteY92" fmla="*/ 3304096 h 3540840"/>
                <a:gd name="connsiteX93" fmla="*/ 1602860 w 3318614"/>
                <a:gd name="connsiteY93" fmla="*/ 3225719 h 3540840"/>
                <a:gd name="connsiteX94" fmla="*/ 1724780 w 3318614"/>
                <a:gd name="connsiteY94" fmla="*/ 3199593 h 3540840"/>
                <a:gd name="connsiteX95" fmla="*/ 1994746 w 3318614"/>
                <a:gd name="connsiteY95" fmla="*/ 2973170 h 3540840"/>
                <a:gd name="connsiteX96" fmla="*/ 2055706 w 3318614"/>
                <a:gd name="connsiteY96" fmla="*/ 2842542 h 3540840"/>
                <a:gd name="connsiteX97" fmla="*/ 1916369 w 3318614"/>
                <a:gd name="connsiteY97" fmla="*/ 2764164 h 3540840"/>
                <a:gd name="connsiteX98" fmla="*/ 1698655 w 3318614"/>
                <a:gd name="connsiteY98" fmla="*/ 2859959 h 3540840"/>
                <a:gd name="connsiteX99" fmla="*/ 1611569 w 3318614"/>
                <a:gd name="connsiteY99" fmla="*/ 3034130 h 3540840"/>
                <a:gd name="connsiteX100" fmla="*/ 1689946 w 3318614"/>
                <a:gd name="connsiteY100" fmla="*/ 3095090 h 3540840"/>
                <a:gd name="connsiteX101" fmla="*/ 1568026 w 3318614"/>
                <a:gd name="connsiteY101" fmla="*/ 3095090 h 3540840"/>
                <a:gd name="connsiteX102" fmla="*/ 1655112 w 3318614"/>
                <a:gd name="connsiteY102" fmla="*/ 2851250 h 3540840"/>
                <a:gd name="connsiteX103" fmla="*/ 1437398 w 3318614"/>
                <a:gd name="connsiteY103" fmla="*/ 2833833 h 3540840"/>
                <a:gd name="connsiteX104" fmla="*/ 1306769 w 3318614"/>
                <a:gd name="connsiteY104" fmla="*/ 2772873 h 3540840"/>
                <a:gd name="connsiteX105" fmla="*/ 1385146 w 3318614"/>
                <a:gd name="connsiteY105" fmla="*/ 2729330 h 3540840"/>
                <a:gd name="connsiteX106" fmla="*/ 1437398 w 3318614"/>
                <a:gd name="connsiteY106" fmla="*/ 2798999 h 3540840"/>
                <a:gd name="connsiteX107" fmla="*/ 1611569 w 3318614"/>
                <a:gd name="connsiteY107" fmla="*/ 2807707 h 3540840"/>
                <a:gd name="connsiteX108" fmla="*/ 1794449 w 3318614"/>
                <a:gd name="connsiteY108" fmla="*/ 2755456 h 3540840"/>
                <a:gd name="connsiteX109" fmla="*/ 1968620 w 3318614"/>
                <a:gd name="connsiteY109" fmla="*/ 2624827 h 3540840"/>
                <a:gd name="connsiteX110" fmla="*/ 1898952 w 3318614"/>
                <a:gd name="connsiteY110" fmla="*/ 2311319 h 3540840"/>
                <a:gd name="connsiteX111" fmla="*/ 1446106 w 3318614"/>
                <a:gd name="connsiteY111" fmla="*/ 1701719 h 3540840"/>
                <a:gd name="connsiteX112" fmla="*/ 1074097 w 3318614"/>
                <a:gd name="connsiteY112" fmla="*/ 1217599 h 3540840"/>
                <a:gd name="connsiteX113" fmla="*/ 916192 w 3318614"/>
                <a:gd name="connsiteY113" fmla="*/ 1030515 h 3540840"/>
                <a:gd name="connsiteX114" fmla="*/ 644918 w 3318614"/>
                <a:gd name="connsiteY114" fmla="*/ 1065993 h 3540840"/>
                <a:gd name="connsiteX115" fmla="*/ 296575 w 3318614"/>
                <a:gd name="connsiteY115" fmla="*/ 1144370 h 3540840"/>
                <a:gd name="connsiteX116" fmla="*/ 483 w 3318614"/>
                <a:gd name="connsiteY116" fmla="*/ 1126953 h 3540840"/>
                <a:gd name="connsiteX117" fmla="*/ 235615 w 3318614"/>
                <a:gd name="connsiteY117" fmla="*/ 1118244 h 3540840"/>
                <a:gd name="connsiteX118" fmla="*/ 557832 w 3318614"/>
                <a:gd name="connsiteY118" fmla="*/ 1048576 h 3540840"/>
                <a:gd name="connsiteX119" fmla="*/ 688460 w 3318614"/>
                <a:gd name="connsiteY119" fmla="*/ 1022450 h 3540840"/>
                <a:gd name="connsiteX120" fmla="*/ 392369 w 3318614"/>
                <a:gd name="connsiteY120" fmla="*/ 909239 h 3540840"/>
                <a:gd name="connsiteX121" fmla="*/ 244323 w 3318614"/>
                <a:gd name="connsiteY121" fmla="*/ 769902 h 3540840"/>
                <a:gd name="connsiteX122" fmla="*/ 165946 w 3318614"/>
                <a:gd name="connsiteY122" fmla="*/ 517353 h 3540840"/>
                <a:gd name="connsiteX123" fmla="*/ 279158 w 3318614"/>
                <a:gd name="connsiteY123" fmla="*/ 700233 h 3540840"/>
                <a:gd name="connsiteX124" fmla="*/ 374952 w 3318614"/>
                <a:gd name="connsiteY124" fmla="*/ 874404 h 3540840"/>
                <a:gd name="connsiteX125" fmla="*/ 679752 w 3318614"/>
                <a:gd name="connsiteY125" fmla="*/ 952782 h 3540840"/>
                <a:gd name="connsiteX126" fmla="*/ 766838 w 3318614"/>
                <a:gd name="connsiteY126" fmla="*/ 891822 h 3540840"/>
                <a:gd name="connsiteX127" fmla="*/ 618792 w 3318614"/>
                <a:gd name="connsiteY127" fmla="*/ 508644 h 3540840"/>
                <a:gd name="connsiteX128" fmla="*/ 507165 w 3318614"/>
                <a:gd name="connsiteY128" fmla="*/ 291586 h 3540840"/>
                <a:gd name="connsiteX129" fmla="*/ 538603 w 3318614"/>
                <a:gd name="connsiteY129" fmla="*/ 53417 h 3540840"/>
                <a:gd name="connsiteX130" fmla="*/ 609600 w 3318614"/>
                <a:gd name="connsiteY130" fmla="*/ 314026 h 3540840"/>
                <a:gd name="connsiteX131" fmla="*/ 878364 w 3318614"/>
                <a:gd name="connsiteY131" fmla="*/ 861528 h 3540840"/>
                <a:gd name="connsiteX132" fmla="*/ 786330 w 3318614"/>
                <a:gd name="connsiteY132" fmla="*/ 260933 h 3540840"/>
                <a:gd name="connsiteX133" fmla="*/ 932813 w 3318614"/>
                <a:gd name="connsiteY133" fmla="*/ 64751 h 3540840"/>
                <a:gd name="connsiteX0" fmla="*/ 942214 w 3318614"/>
                <a:gd name="connsiteY0" fmla="*/ 601198 h 3527752"/>
                <a:gd name="connsiteX1" fmla="*/ 1130786 w 3318614"/>
                <a:gd name="connsiteY1" fmla="*/ 277391 h 3527752"/>
                <a:gd name="connsiteX2" fmla="*/ 1317819 w 3318614"/>
                <a:gd name="connsiteY2" fmla="*/ 1487 h 3527752"/>
                <a:gd name="connsiteX3" fmla="*/ 1198621 w 3318614"/>
                <a:gd name="connsiteY3" fmla="*/ 400341 h 3527752"/>
                <a:gd name="connsiteX4" fmla="*/ 1013152 w 3318614"/>
                <a:gd name="connsiteY4" fmla="*/ 873807 h 3527752"/>
                <a:gd name="connsiteX5" fmla="*/ 1779263 w 3318614"/>
                <a:gd name="connsiteY5" fmla="*/ 2035164 h 3527752"/>
                <a:gd name="connsiteX6" fmla="*/ 2064415 w 3318614"/>
                <a:gd name="connsiteY6" fmla="*/ 2315648 h 3527752"/>
                <a:gd name="connsiteX7" fmla="*/ 2290838 w 3318614"/>
                <a:gd name="connsiteY7" fmla="*/ 2237271 h 3527752"/>
                <a:gd name="connsiteX8" fmla="*/ 2473718 w 3318614"/>
                <a:gd name="connsiteY8" fmla="*/ 2080516 h 3527752"/>
                <a:gd name="connsiteX9" fmla="*/ 2508552 w 3318614"/>
                <a:gd name="connsiteY9" fmla="*/ 1758299 h 3527752"/>
                <a:gd name="connsiteX10" fmla="*/ 2543386 w 3318614"/>
                <a:gd name="connsiteY10" fmla="*/ 2019556 h 3527752"/>
                <a:gd name="connsiteX11" fmla="*/ 2508552 w 3318614"/>
                <a:gd name="connsiteY11" fmla="*/ 2124059 h 3527752"/>
                <a:gd name="connsiteX12" fmla="*/ 2752392 w 3318614"/>
                <a:gd name="connsiteY12" fmla="*/ 1949888 h 3527752"/>
                <a:gd name="connsiteX13" fmla="*/ 2839478 w 3318614"/>
                <a:gd name="connsiteY13" fmla="*/ 1880219 h 3527752"/>
                <a:gd name="connsiteX14" fmla="*/ 2717558 w 3318614"/>
                <a:gd name="connsiteY14" fmla="*/ 2054391 h 3527752"/>
                <a:gd name="connsiteX15" fmla="*/ 2665306 w 3318614"/>
                <a:gd name="connsiteY15" fmla="*/ 2097934 h 3527752"/>
                <a:gd name="connsiteX16" fmla="*/ 2848186 w 3318614"/>
                <a:gd name="connsiteY16" fmla="*/ 2028265 h 3527752"/>
                <a:gd name="connsiteX17" fmla="*/ 2874312 w 3318614"/>
                <a:gd name="connsiteY17" fmla="*/ 2010848 h 3527752"/>
                <a:gd name="connsiteX18" fmla="*/ 2769809 w 3318614"/>
                <a:gd name="connsiteY18" fmla="*/ 2097934 h 3527752"/>
                <a:gd name="connsiteX19" fmla="*/ 2595638 w 3318614"/>
                <a:gd name="connsiteY19" fmla="*/ 2124059 h 3527752"/>
                <a:gd name="connsiteX20" fmla="*/ 2404049 w 3318614"/>
                <a:gd name="connsiteY20" fmla="*/ 2254688 h 3527752"/>
                <a:gd name="connsiteX21" fmla="*/ 2421466 w 3318614"/>
                <a:gd name="connsiteY21" fmla="*/ 2428859 h 3527752"/>
                <a:gd name="connsiteX22" fmla="*/ 2552095 w 3318614"/>
                <a:gd name="connsiteY22" fmla="*/ 2472402 h 3527752"/>
                <a:gd name="connsiteX23" fmla="*/ 2726266 w 3318614"/>
                <a:gd name="connsiteY23" fmla="*/ 2402734 h 3527752"/>
                <a:gd name="connsiteX24" fmla="*/ 2856895 w 3318614"/>
                <a:gd name="connsiteY24" fmla="*/ 2394025 h 3527752"/>
                <a:gd name="connsiteX25" fmla="*/ 2891729 w 3318614"/>
                <a:gd name="connsiteY25" fmla="*/ 2280814 h 3527752"/>
                <a:gd name="connsiteX26" fmla="*/ 2883020 w 3318614"/>
                <a:gd name="connsiteY26" fmla="*/ 2115351 h 3527752"/>
                <a:gd name="connsiteX27" fmla="*/ 3048483 w 3318614"/>
                <a:gd name="connsiteY27" fmla="*/ 2036974 h 3527752"/>
                <a:gd name="connsiteX28" fmla="*/ 2926563 w 3318614"/>
                <a:gd name="connsiteY28" fmla="*/ 2124059 h 3527752"/>
                <a:gd name="connsiteX29" fmla="*/ 2917855 w 3318614"/>
                <a:gd name="connsiteY29" fmla="*/ 2211145 h 3527752"/>
                <a:gd name="connsiteX30" fmla="*/ 2935272 w 3318614"/>
                <a:gd name="connsiteY30" fmla="*/ 2359191 h 3527752"/>
                <a:gd name="connsiteX31" fmla="*/ 2943980 w 3318614"/>
                <a:gd name="connsiteY31" fmla="*/ 2402734 h 3527752"/>
                <a:gd name="connsiteX32" fmla="*/ 3046427 w 3318614"/>
                <a:gd name="connsiteY32" fmla="*/ 2336782 h 3527752"/>
                <a:gd name="connsiteX33" fmla="*/ 3074609 w 3318614"/>
                <a:gd name="connsiteY33" fmla="*/ 2176311 h 3527752"/>
                <a:gd name="connsiteX34" fmla="*/ 3092026 w 3318614"/>
                <a:gd name="connsiteY34" fmla="*/ 2385316 h 3527752"/>
                <a:gd name="connsiteX35" fmla="*/ 3013649 w 3318614"/>
                <a:gd name="connsiteY35" fmla="*/ 2463694 h 3527752"/>
                <a:gd name="connsiteX36" fmla="*/ 2752392 w 3318614"/>
                <a:gd name="connsiteY36" fmla="*/ 2428859 h 3527752"/>
                <a:gd name="connsiteX37" fmla="*/ 2560803 w 3318614"/>
                <a:gd name="connsiteY37" fmla="*/ 2585614 h 3527752"/>
                <a:gd name="connsiteX38" fmla="*/ 2595638 w 3318614"/>
                <a:gd name="connsiteY38" fmla="*/ 2707534 h 3527752"/>
                <a:gd name="connsiteX39" fmla="*/ 2743683 w 3318614"/>
                <a:gd name="connsiteY39" fmla="*/ 2794619 h 3527752"/>
                <a:gd name="connsiteX40" fmla="*/ 2856895 w 3318614"/>
                <a:gd name="connsiteY40" fmla="*/ 2768494 h 3527752"/>
                <a:gd name="connsiteX41" fmla="*/ 3022358 w 3318614"/>
                <a:gd name="connsiteY41" fmla="*/ 2629156 h 3527752"/>
                <a:gd name="connsiteX42" fmla="*/ 3118152 w 3318614"/>
                <a:gd name="connsiteY42" fmla="*/ 2550779 h 3527752"/>
                <a:gd name="connsiteX43" fmla="*/ 3205238 w 3318614"/>
                <a:gd name="connsiteY43" fmla="*/ 2611739 h 3527752"/>
                <a:gd name="connsiteX44" fmla="*/ 3109443 w 3318614"/>
                <a:gd name="connsiteY44" fmla="*/ 2603031 h 3527752"/>
                <a:gd name="connsiteX45" fmla="*/ 3004940 w 3318614"/>
                <a:gd name="connsiteY45" fmla="*/ 2742368 h 3527752"/>
                <a:gd name="connsiteX46" fmla="*/ 3187820 w 3318614"/>
                <a:gd name="connsiteY46" fmla="*/ 2742368 h 3527752"/>
                <a:gd name="connsiteX47" fmla="*/ 3318449 w 3318614"/>
                <a:gd name="connsiteY47" fmla="*/ 2794619 h 3527752"/>
                <a:gd name="connsiteX48" fmla="*/ 3161695 w 3318614"/>
                <a:gd name="connsiteY48" fmla="*/ 2777202 h 3527752"/>
                <a:gd name="connsiteX49" fmla="*/ 2909146 w 3318614"/>
                <a:gd name="connsiteY49" fmla="*/ 2838162 h 3527752"/>
                <a:gd name="connsiteX50" fmla="*/ 2952689 w 3318614"/>
                <a:gd name="connsiteY50" fmla="*/ 2838162 h 3527752"/>
                <a:gd name="connsiteX51" fmla="*/ 3085889 w 3318614"/>
                <a:gd name="connsiteY51" fmla="*/ 2983408 h 3527752"/>
                <a:gd name="connsiteX52" fmla="*/ 3013649 w 3318614"/>
                <a:gd name="connsiteY52" fmla="*/ 3142962 h 3527752"/>
                <a:gd name="connsiteX53" fmla="*/ 2999167 w 3318614"/>
                <a:gd name="connsiteY53" fmla="*/ 3005285 h 3527752"/>
                <a:gd name="connsiteX54" fmla="*/ 2813352 w 3318614"/>
                <a:gd name="connsiteY54" fmla="*/ 2829454 h 3527752"/>
                <a:gd name="connsiteX55" fmla="*/ 2726266 w 3318614"/>
                <a:gd name="connsiteY55" fmla="*/ 2820745 h 3527752"/>
                <a:gd name="connsiteX56" fmla="*/ 2848186 w 3318614"/>
                <a:gd name="connsiteY56" fmla="*/ 3021042 h 3527752"/>
                <a:gd name="connsiteX57" fmla="*/ 2943980 w 3318614"/>
                <a:gd name="connsiteY57" fmla="*/ 3108128 h 3527752"/>
                <a:gd name="connsiteX58" fmla="*/ 2978815 w 3318614"/>
                <a:gd name="connsiteY58" fmla="*/ 3064585 h 3527752"/>
                <a:gd name="connsiteX59" fmla="*/ 2961398 w 3318614"/>
                <a:gd name="connsiteY59" fmla="*/ 3169088 h 3527752"/>
                <a:gd name="connsiteX60" fmla="*/ 2769809 w 3318614"/>
                <a:gd name="connsiteY60" fmla="*/ 3082002 h 3527752"/>
                <a:gd name="connsiteX61" fmla="*/ 2656598 w 3318614"/>
                <a:gd name="connsiteY61" fmla="*/ 2855579 h 3527752"/>
                <a:gd name="connsiteX62" fmla="*/ 2491135 w 3318614"/>
                <a:gd name="connsiteY62" fmla="*/ 2812036 h 3527752"/>
                <a:gd name="connsiteX63" fmla="*/ 2386632 w 3318614"/>
                <a:gd name="connsiteY63" fmla="*/ 2899122 h 3527752"/>
                <a:gd name="connsiteX64" fmla="*/ 2412758 w 3318614"/>
                <a:gd name="connsiteY64" fmla="*/ 3082002 h 3527752"/>
                <a:gd name="connsiteX65" fmla="*/ 2525969 w 3318614"/>
                <a:gd name="connsiteY65" fmla="*/ 3230048 h 3527752"/>
                <a:gd name="connsiteX66" fmla="*/ 2900438 w 3318614"/>
                <a:gd name="connsiteY66" fmla="*/ 3439054 h 3527752"/>
                <a:gd name="connsiteX67" fmla="*/ 2543386 w 3318614"/>
                <a:gd name="connsiteY67" fmla="*/ 3299716 h 3527752"/>
                <a:gd name="connsiteX68" fmla="*/ 2499843 w 3318614"/>
                <a:gd name="connsiteY68" fmla="*/ 3386802 h 3527752"/>
                <a:gd name="connsiteX69" fmla="*/ 2534678 w 3318614"/>
                <a:gd name="connsiteY69" fmla="*/ 3491305 h 3527752"/>
                <a:gd name="connsiteX70" fmla="*/ 2639180 w 3318614"/>
                <a:gd name="connsiteY70" fmla="*/ 3526139 h 3527752"/>
                <a:gd name="connsiteX71" fmla="*/ 2482426 w 3318614"/>
                <a:gd name="connsiteY71" fmla="*/ 3500014 h 3527752"/>
                <a:gd name="connsiteX72" fmla="*/ 2473718 w 3318614"/>
                <a:gd name="connsiteY72" fmla="*/ 3317134 h 3527752"/>
                <a:gd name="connsiteX73" fmla="*/ 2386632 w 3318614"/>
                <a:gd name="connsiteY73" fmla="*/ 3142962 h 3527752"/>
                <a:gd name="connsiteX74" fmla="*/ 2316963 w 3318614"/>
                <a:gd name="connsiteY74" fmla="*/ 3308425 h 3527752"/>
                <a:gd name="connsiteX75" fmla="*/ 2238586 w 3318614"/>
                <a:gd name="connsiteY75" fmla="*/ 3430345 h 3527752"/>
                <a:gd name="connsiteX76" fmla="*/ 2290838 w 3318614"/>
                <a:gd name="connsiteY76" fmla="*/ 3508722 h 3527752"/>
                <a:gd name="connsiteX77" fmla="*/ 2195043 w 3318614"/>
                <a:gd name="connsiteY77" fmla="*/ 3421636 h 3527752"/>
                <a:gd name="connsiteX78" fmla="*/ 2325672 w 3318614"/>
                <a:gd name="connsiteY78" fmla="*/ 3195214 h 3527752"/>
                <a:gd name="connsiteX79" fmla="*/ 2290838 w 3318614"/>
                <a:gd name="connsiteY79" fmla="*/ 2942665 h 3527752"/>
                <a:gd name="connsiteX80" fmla="*/ 2142792 w 3318614"/>
                <a:gd name="connsiteY80" fmla="*/ 2925248 h 3527752"/>
                <a:gd name="connsiteX81" fmla="*/ 1942495 w 3318614"/>
                <a:gd name="connsiteY81" fmla="*/ 3090711 h 3527752"/>
                <a:gd name="connsiteX82" fmla="*/ 1994746 w 3318614"/>
                <a:gd name="connsiteY82" fmla="*/ 3291008 h 3527752"/>
                <a:gd name="connsiteX83" fmla="*/ 2090540 w 3318614"/>
                <a:gd name="connsiteY83" fmla="*/ 3404219 h 3527752"/>
                <a:gd name="connsiteX84" fmla="*/ 2064415 w 3318614"/>
                <a:gd name="connsiteY84" fmla="*/ 3517431 h 3527752"/>
                <a:gd name="connsiteX85" fmla="*/ 2046998 w 3318614"/>
                <a:gd name="connsiteY85" fmla="*/ 3369385 h 3527752"/>
                <a:gd name="connsiteX86" fmla="*/ 1933786 w 3318614"/>
                <a:gd name="connsiteY86" fmla="*/ 3203922 h 3527752"/>
                <a:gd name="connsiteX87" fmla="*/ 1881535 w 3318614"/>
                <a:gd name="connsiteY87" fmla="*/ 3186505 h 3527752"/>
                <a:gd name="connsiteX88" fmla="*/ 1716072 w 3318614"/>
                <a:gd name="connsiteY88" fmla="*/ 3421636 h 3527752"/>
                <a:gd name="connsiteX89" fmla="*/ 1672529 w 3318614"/>
                <a:gd name="connsiteY89" fmla="*/ 3517431 h 3527752"/>
                <a:gd name="connsiteX90" fmla="*/ 1724780 w 3318614"/>
                <a:gd name="connsiteY90" fmla="*/ 3282299 h 3527752"/>
                <a:gd name="connsiteX91" fmla="*/ 1750906 w 3318614"/>
                <a:gd name="connsiteY91" fmla="*/ 3203922 h 3527752"/>
                <a:gd name="connsiteX92" fmla="*/ 1533192 w 3318614"/>
                <a:gd name="connsiteY92" fmla="*/ 3273591 h 3527752"/>
                <a:gd name="connsiteX93" fmla="*/ 1428689 w 3318614"/>
                <a:gd name="connsiteY93" fmla="*/ 3291008 h 3527752"/>
                <a:gd name="connsiteX94" fmla="*/ 1602860 w 3318614"/>
                <a:gd name="connsiteY94" fmla="*/ 3212631 h 3527752"/>
                <a:gd name="connsiteX95" fmla="*/ 1724780 w 3318614"/>
                <a:gd name="connsiteY95" fmla="*/ 3186505 h 3527752"/>
                <a:gd name="connsiteX96" fmla="*/ 1994746 w 3318614"/>
                <a:gd name="connsiteY96" fmla="*/ 2960082 h 3527752"/>
                <a:gd name="connsiteX97" fmla="*/ 2055706 w 3318614"/>
                <a:gd name="connsiteY97" fmla="*/ 2829454 h 3527752"/>
                <a:gd name="connsiteX98" fmla="*/ 1916369 w 3318614"/>
                <a:gd name="connsiteY98" fmla="*/ 2751076 h 3527752"/>
                <a:gd name="connsiteX99" fmla="*/ 1698655 w 3318614"/>
                <a:gd name="connsiteY99" fmla="*/ 2846871 h 3527752"/>
                <a:gd name="connsiteX100" fmla="*/ 1611569 w 3318614"/>
                <a:gd name="connsiteY100" fmla="*/ 3021042 h 3527752"/>
                <a:gd name="connsiteX101" fmla="*/ 1689946 w 3318614"/>
                <a:gd name="connsiteY101" fmla="*/ 3082002 h 3527752"/>
                <a:gd name="connsiteX102" fmla="*/ 1568026 w 3318614"/>
                <a:gd name="connsiteY102" fmla="*/ 3082002 h 3527752"/>
                <a:gd name="connsiteX103" fmla="*/ 1655112 w 3318614"/>
                <a:gd name="connsiteY103" fmla="*/ 2838162 h 3527752"/>
                <a:gd name="connsiteX104" fmla="*/ 1437398 w 3318614"/>
                <a:gd name="connsiteY104" fmla="*/ 2820745 h 3527752"/>
                <a:gd name="connsiteX105" fmla="*/ 1306769 w 3318614"/>
                <a:gd name="connsiteY105" fmla="*/ 2759785 h 3527752"/>
                <a:gd name="connsiteX106" fmla="*/ 1385146 w 3318614"/>
                <a:gd name="connsiteY106" fmla="*/ 2716242 h 3527752"/>
                <a:gd name="connsiteX107" fmla="*/ 1437398 w 3318614"/>
                <a:gd name="connsiteY107" fmla="*/ 2785911 h 3527752"/>
                <a:gd name="connsiteX108" fmla="*/ 1611569 w 3318614"/>
                <a:gd name="connsiteY108" fmla="*/ 2794619 h 3527752"/>
                <a:gd name="connsiteX109" fmla="*/ 1794449 w 3318614"/>
                <a:gd name="connsiteY109" fmla="*/ 2742368 h 3527752"/>
                <a:gd name="connsiteX110" fmla="*/ 1968620 w 3318614"/>
                <a:gd name="connsiteY110" fmla="*/ 2611739 h 3527752"/>
                <a:gd name="connsiteX111" fmla="*/ 1898952 w 3318614"/>
                <a:gd name="connsiteY111" fmla="*/ 2298231 h 3527752"/>
                <a:gd name="connsiteX112" fmla="*/ 1446106 w 3318614"/>
                <a:gd name="connsiteY112" fmla="*/ 1688631 h 3527752"/>
                <a:gd name="connsiteX113" fmla="*/ 1074097 w 3318614"/>
                <a:gd name="connsiteY113" fmla="*/ 1204511 h 3527752"/>
                <a:gd name="connsiteX114" fmla="*/ 916192 w 3318614"/>
                <a:gd name="connsiteY114" fmla="*/ 1017427 h 3527752"/>
                <a:gd name="connsiteX115" fmla="*/ 644918 w 3318614"/>
                <a:gd name="connsiteY115" fmla="*/ 1052905 h 3527752"/>
                <a:gd name="connsiteX116" fmla="*/ 296575 w 3318614"/>
                <a:gd name="connsiteY116" fmla="*/ 1131282 h 3527752"/>
                <a:gd name="connsiteX117" fmla="*/ 483 w 3318614"/>
                <a:gd name="connsiteY117" fmla="*/ 1113865 h 3527752"/>
                <a:gd name="connsiteX118" fmla="*/ 235615 w 3318614"/>
                <a:gd name="connsiteY118" fmla="*/ 1105156 h 3527752"/>
                <a:gd name="connsiteX119" fmla="*/ 557832 w 3318614"/>
                <a:gd name="connsiteY119" fmla="*/ 1035488 h 3527752"/>
                <a:gd name="connsiteX120" fmla="*/ 688460 w 3318614"/>
                <a:gd name="connsiteY120" fmla="*/ 1009362 h 3527752"/>
                <a:gd name="connsiteX121" fmla="*/ 392369 w 3318614"/>
                <a:gd name="connsiteY121" fmla="*/ 896151 h 3527752"/>
                <a:gd name="connsiteX122" fmla="*/ 244323 w 3318614"/>
                <a:gd name="connsiteY122" fmla="*/ 756814 h 3527752"/>
                <a:gd name="connsiteX123" fmla="*/ 165946 w 3318614"/>
                <a:gd name="connsiteY123" fmla="*/ 504265 h 3527752"/>
                <a:gd name="connsiteX124" fmla="*/ 279158 w 3318614"/>
                <a:gd name="connsiteY124" fmla="*/ 687145 h 3527752"/>
                <a:gd name="connsiteX125" fmla="*/ 374952 w 3318614"/>
                <a:gd name="connsiteY125" fmla="*/ 861316 h 3527752"/>
                <a:gd name="connsiteX126" fmla="*/ 679752 w 3318614"/>
                <a:gd name="connsiteY126" fmla="*/ 939694 h 3527752"/>
                <a:gd name="connsiteX127" fmla="*/ 766838 w 3318614"/>
                <a:gd name="connsiteY127" fmla="*/ 878734 h 3527752"/>
                <a:gd name="connsiteX128" fmla="*/ 618792 w 3318614"/>
                <a:gd name="connsiteY128" fmla="*/ 495556 h 3527752"/>
                <a:gd name="connsiteX129" fmla="*/ 507165 w 3318614"/>
                <a:gd name="connsiteY129" fmla="*/ 278498 h 3527752"/>
                <a:gd name="connsiteX130" fmla="*/ 538603 w 3318614"/>
                <a:gd name="connsiteY130" fmla="*/ 40329 h 3527752"/>
                <a:gd name="connsiteX131" fmla="*/ 609600 w 3318614"/>
                <a:gd name="connsiteY131" fmla="*/ 300938 h 3527752"/>
                <a:gd name="connsiteX132" fmla="*/ 878364 w 3318614"/>
                <a:gd name="connsiteY132" fmla="*/ 848440 h 3527752"/>
                <a:gd name="connsiteX133" fmla="*/ 786330 w 3318614"/>
                <a:gd name="connsiteY133" fmla="*/ 247845 h 3527752"/>
                <a:gd name="connsiteX134" fmla="*/ 932813 w 3318614"/>
                <a:gd name="connsiteY134" fmla="*/ 51663 h 3527752"/>
                <a:gd name="connsiteX0" fmla="*/ 942214 w 3318614"/>
                <a:gd name="connsiteY0" fmla="*/ 600997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1028019 w 3318614"/>
                <a:gd name="connsiteY0" fmla="*/ 570928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433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932813 w 3318614"/>
                <a:gd name="connsiteY136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875120 w 3318614"/>
                <a:gd name="connsiteY136" fmla="*/ 297907 h 3527509"/>
                <a:gd name="connsiteX0" fmla="*/ 930638 w 3318614"/>
                <a:gd name="connsiteY0" fmla="*/ 1022485 h 3757603"/>
                <a:gd name="connsiteX1" fmla="*/ 1037874 w 3318614"/>
                <a:gd name="connsiteY1" fmla="*/ 779330 h 3757603"/>
                <a:gd name="connsiteX2" fmla="*/ 1144223 w 3318614"/>
                <a:gd name="connsiteY2" fmla="*/ 540539 h 3757603"/>
                <a:gd name="connsiteX3" fmla="*/ 1317819 w 3318614"/>
                <a:gd name="connsiteY3" fmla="*/ 231338 h 3757603"/>
                <a:gd name="connsiteX4" fmla="*/ 1198621 w 3318614"/>
                <a:gd name="connsiteY4" fmla="*/ 630192 h 3757603"/>
                <a:gd name="connsiteX5" fmla="*/ 1013152 w 3318614"/>
                <a:gd name="connsiteY5" fmla="*/ 1103658 h 3757603"/>
                <a:gd name="connsiteX6" fmla="*/ 1779263 w 3318614"/>
                <a:gd name="connsiteY6" fmla="*/ 2265015 h 3757603"/>
                <a:gd name="connsiteX7" fmla="*/ 2064415 w 3318614"/>
                <a:gd name="connsiteY7" fmla="*/ 2545499 h 3757603"/>
                <a:gd name="connsiteX8" fmla="*/ 2290838 w 3318614"/>
                <a:gd name="connsiteY8" fmla="*/ 2467122 h 3757603"/>
                <a:gd name="connsiteX9" fmla="*/ 2473718 w 3318614"/>
                <a:gd name="connsiteY9" fmla="*/ 2310367 h 3757603"/>
                <a:gd name="connsiteX10" fmla="*/ 2508552 w 3318614"/>
                <a:gd name="connsiteY10" fmla="*/ 1988150 h 3757603"/>
                <a:gd name="connsiteX11" fmla="*/ 2543386 w 3318614"/>
                <a:gd name="connsiteY11" fmla="*/ 2249407 h 3757603"/>
                <a:gd name="connsiteX12" fmla="*/ 2508552 w 3318614"/>
                <a:gd name="connsiteY12" fmla="*/ 2353910 h 3757603"/>
                <a:gd name="connsiteX13" fmla="*/ 2752392 w 3318614"/>
                <a:gd name="connsiteY13" fmla="*/ 2179739 h 3757603"/>
                <a:gd name="connsiteX14" fmla="*/ 2839478 w 3318614"/>
                <a:gd name="connsiteY14" fmla="*/ 2110070 h 3757603"/>
                <a:gd name="connsiteX15" fmla="*/ 2717558 w 3318614"/>
                <a:gd name="connsiteY15" fmla="*/ 2284242 h 3757603"/>
                <a:gd name="connsiteX16" fmla="*/ 2665306 w 3318614"/>
                <a:gd name="connsiteY16" fmla="*/ 2327785 h 3757603"/>
                <a:gd name="connsiteX17" fmla="*/ 2848186 w 3318614"/>
                <a:gd name="connsiteY17" fmla="*/ 2258116 h 3757603"/>
                <a:gd name="connsiteX18" fmla="*/ 2874312 w 3318614"/>
                <a:gd name="connsiteY18" fmla="*/ 2240699 h 3757603"/>
                <a:gd name="connsiteX19" fmla="*/ 2769809 w 3318614"/>
                <a:gd name="connsiteY19" fmla="*/ 2327785 h 3757603"/>
                <a:gd name="connsiteX20" fmla="*/ 2595638 w 3318614"/>
                <a:gd name="connsiteY20" fmla="*/ 2353910 h 3757603"/>
                <a:gd name="connsiteX21" fmla="*/ 2404049 w 3318614"/>
                <a:gd name="connsiteY21" fmla="*/ 2484539 h 3757603"/>
                <a:gd name="connsiteX22" fmla="*/ 2421466 w 3318614"/>
                <a:gd name="connsiteY22" fmla="*/ 2658710 h 3757603"/>
                <a:gd name="connsiteX23" fmla="*/ 2552095 w 3318614"/>
                <a:gd name="connsiteY23" fmla="*/ 2702253 h 3757603"/>
                <a:gd name="connsiteX24" fmla="*/ 2726266 w 3318614"/>
                <a:gd name="connsiteY24" fmla="*/ 2632585 h 3757603"/>
                <a:gd name="connsiteX25" fmla="*/ 2856895 w 3318614"/>
                <a:gd name="connsiteY25" fmla="*/ 2623876 h 3757603"/>
                <a:gd name="connsiteX26" fmla="*/ 2891729 w 3318614"/>
                <a:gd name="connsiteY26" fmla="*/ 2510665 h 3757603"/>
                <a:gd name="connsiteX27" fmla="*/ 2883020 w 3318614"/>
                <a:gd name="connsiteY27" fmla="*/ 2345202 h 3757603"/>
                <a:gd name="connsiteX28" fmla="*/ 3048483 w 3318614"/>
                <a:gd name="connsiteY28" fmla="*/ 2266825 h 3757603"/>
                <a:gd name="connsiteX29" fmla="*/ 2926563 w 3318614"/>
                <a:gd name="connsiteY29" fmla="*/ 2353910 h 3757603"/>
                <a:gd name="connsiteX30" fmla="*/ 2917855 w 3318614"/>
                <a:gd name="connsiteY30" fmla="*/ 2440996 h 3757603"/>
                <a:gd name="connsiteX31" fmla="*/ 2935272 w 3318614"/>
                <a:gd name="connsiteY31" fmla="*/ 2589042 h 3757603"/>
                <a:gd name="connsiteX32" fmla="*/ 2943980 w 3318614"/>
                <a:gd name="connsiteY32" fmla="*/ 2632585 h 3757603"/>
                <a:gd name="connsiteX33" fmla="*/ 3046427 w 3318614"/>
                <a:gd name="connsiteY33" fmla="*/ 2566633 h 3757603"/>
                <a:gd name="connsiteX34" fmla="*/ 3074609 w 3318614"/>
                <a:gd name="connsiteY34" fmla="*/ 2406162 h 3757603"/>
                <a:gd name="connsiteX35" fmla="*/ 3092026 w 3318614"/>
                <a:gd name="connsiteY35" fmla="*/ 2615167 h 3757603"/>
                <a:gd name="connsiteX36" fmla="*/ 3013649 w 3318614"/>
                <a:gd name="connsiteY36" fmla="*/ 2693545 h 3757603"/>
                <a:gd name="connsiteX37" fmla="*/ 2752392 w 3318614"/>
                <a:gd name="connsiteY37" fmla="*/ 2658710 h 3757603"/>
                <a:gd name="connsiteX38" fmla="*/ 2560803 w 3318614"/>
                <a:gd name="connsiteY38" fmla="*/ 2815465 h 3757603"/>
                <a:gd name="connsiteX39" fmla="*/ 2595638 w 3318614"/>
                <a:gd name="connsiteY39" fmla="*/ 2937385 h 3757603"/>
                <a:gd name="connsiteX40" fmla="*/ 2743683 w 3318614"/>
                <a:gd name="connsiteY40" fmla="*/ 3024470 h 3757603"/>
                <a:gd name="connsiteX41" fmla="*/ 2856895 w 3318614"/>
                <a:gd name="connsiteY41" fmla="*/ 2998345 h 3757603"/>
                <a:gd name="connsiteX42" fmla="*/ 3022358 w 3318614"/>
                <a:gd name="connsiteY42" fmla="*/ 2859007 h 3757603"/>
                <a:gd name="connsiteX43" fmla="*/ 3118152 w 3318614"/>
                <a:gd name="connsiteY43" fmla="*/ 2780630 h 3757603"/>
                <a:gd name="connsiteX44" fmla="*/ 3205238 w 3318614"/>
                <a:gd name="connsiteY44" fmla="*/ 2841590 h 3757603"/>
                <a:gd name="connsiteX45" fmla="*/ 3109443 w 3318614"/>
                <a:gd name="connsiteY45" fmla="*/ 2832882 h 3757603"/>
                <a:gd name="connsiteX46" fmla="*/ 3004940 w 3318614"/>
                <a:gd name="connsiteY46" fmla="*/ 2972219 h 3757603"/>
                <a:gd name="connsiteX47" fmla="*/ 3187820 w 3318614"/>
                <a:gd name="connsiteY47" fmla="*/ 2972219 h 3757603"/>
                <a:gd name="connsiteX48" fmla="*/ 3318449 w 3318614"/>
                <a:gd name="connsiteY48" fmla="*/ 3024470 h 3757603"/>
                <a:gd name="connsiteX49" fmla="*/ 3161695 w 3318614"/>
                <a:gd name="connsiteY49" fmla="*/ 3007053 h 3757603"/>
                <a:gd name="connsiteX50" fmla="*/ 2909146 w 3318614"/>
                <a:gd name="connsiteY50" fmla="*/ 3068013 h 3757603"/>
                <a:gd name="connsiteX51" fmla="*/ 2952689 w 3318614"/>
                <a:gd name="connsiteY51" fmla="*/ 3068013 h 3757603"/>
                <a:gd name="connsiteX52" fmla="*/ 3085889 w 3318614"/>
                <a:gd name="connsiteY52" fmla="*/ 3213259 h 3757603"/>
                <a:gd name="connsiteX53" fmla="*/ 3013649 w 3318614"/>
                <a:gd name="connsiteY53" fmla="*/ 3372813 h 3757603"/>
                <a:gd name="connsiteX54" fmla="*/ 2999167 w 3318614"/>
                <a:gd name="connsiteY54" fmla="*/ 3235136 h 3757603"/>
                <a:gd name="connsiteX55" fmla="*/ 2813352 w 3318614"/>
                <a:gd name="connsiteY55" fmla="*/ 3059305 h 3757603"/>
                <a:gd name="connsiteX56" fmla="*/ 2726266 w 3318614"/>
                <a:gd name="connsiteY56" fmla="*/ 3050596 h 3757603"/>
                <a:gd name="connsiteX57" fmla="*/ 2848186 w 3318614"/>
                <a:gd name="connsiteY57" fmla="*/ 3250893 h 3757603"/>
                <a:gd name="connsiteX58" fmla="*/ 2943980 w 3318614"/>
                <a:gd name="connsiteY58" fmla="*/ 3337979 h 3757603"/>
                <a:gd name="connsiteX59" fmla="*/ 2978815 w 3318614"/>
                <a:gd name="connsiteY59" fmla="*/ 3294436 h 3757603"/>
                <a:gd name="connsiteX60" fmla="*/ 2961398 w 3318614"/>
                <a:gd name="connsiteY60" fmla="*/ 3398939 h 3757603"/>
                <a:gd name="connsiteX61" fmla="*/ 2769809 w 3318614"/>
                <a:gd name="connsiteY61" fmla="*/ 3311853 h 3757603"/>
                <a:gd name="connsiteX62" fmla="*/ 2656598 w 3318614"/>
                <a:gd name="connsiteY62" fmla="*/ 3085430 h 3757603"/>
                <a:gd name="connsiteX63" fmla="*/ 2491135 w 3318614"/>
                <a:gd name="connsiteY63" fmla="*/ 3041887 h 3757603"/>
                <a:gd name="connsiteX64" fmla="*/ 2386632 w 3318614"/>
                <a:gd name="connsiteY64" fmla="*/ 3128973 h 3757603"/>
                <a:gd name="connsiteX65" fmla="*/ 2412758 w 3318614"/>
                <a:gd name="connsiteY65" fmla="*/ 3311853 h 3757603"/>
                <a:gd name="connsiteX66" fmla="*/ 2525969 w 3318614"/>
                <a:gd name="connsiteY66" fmla="*/ 3459899 h 3757603"/>
                <a:gd name="connsiteX67" fmla="*/ 2900438 w 3318614"/>
                <a:gd name="connsiteY67" fmla="*/ 3668905 h 3757603"/>
                <a:gd name="connsiteX68" fmla="*/ 2543386 w 3318614"/>
                <a:gd name="connsiteY68" fmla="*/ 3529567 h 3757603"/>
                <a:gd name="connsiteX69" fmla="*/ 2499843 w 3318614"/>
                <a:gd name="connsiteY69" fmla="*/ 3616653 h 3757603"/>
                <a:gd name="connsiteX70" fmla="*/ 2534678 w 3318614"/>
                <a:gd name="connsiteY70" fmla="*/ 3721156 h 3757603"/>
                <a:gd name="connsiteX71" fmla="*/ 2639180 w 3318614"/>
                <a:gd name="connsiteY71" fmla="*/ 3755990 h 3757603"/>
                <a:gd name="connsiteX72" fmla="*/ 2482426 w 3318614"/>
                <a:gd name="connsiteY72" fmla="*/ 3729865 h 3757603"/>
                <a:gd name="connsiteX73" fmla="*/ 2473718 w 3318614"/>
                <a:gd name="connsiteY73" fmla="*/ 3546985 h 3757603"/>
                <a:gd name="connsiteX74" fmla="*/ 2386632 w 3318614"/>
                <a:gd name="connsiteY74" fmla="*/ 3372813 h 3757603"/>
                <a:gd name="connsiteX75" fmla="*/ 2316963 w 3318614"/>
                <a:gd name="connsiteY75" fmla="*/ 3538276 h 3757603"/>
                <a:gd name="connsiteX76" fmla="*/ 2238586 w 3318614"/>
                <a:gd name="connsiteY76" fmla="*/ 3660196 h 3757603"/>
                <a:gd name="connsiteX77" fmla="*/ 2290838 w 3318614"/>
                <a:gd name="connsiteY77" fmla="*/ 3738573 h 3757603"/>
                <a:gd name="connsiteX78" fmla="*/ 2195043 w 3318614"/>
                <a:gd name="connsiteY78" fmla="*/ 3651487 h 3757603"/>
                <a:gd name="connsiteX79" fmla="*/ 2325672 w 3318614"/>
                <a:gd name="connsiteY79" fmla="*/ 3425065 h 3757603"/>
                <a:gd name="connsiteX80" fmla="*/ 2290838 w 3318614"/>
                <a:gd name="connsiteY80" fmla="*/ 3172516 h 3757603"/>
                <a:gd name="connsiteX81" fmla="*/ 2142792 w 3318614"/>
                <a:gd name="connsiteY81" fmla="*/ 3155099 h 3757603"/>
                <a:gd name="connsiteX82" fmla="*/ 1942495 w 3318614"/>
                <a:gd name="connsiteY82" fmla="*/ 3320562 h 3757603"/>
                <a:gd name="connsiteX83" fmla="*/ 1994746 w 3318614"/>
                <a:gd name="connsiteY83" fmla="*/ 3520859 h 3757603"/>
                <a:gd name="connsiteX84" fmla="*/ 2090540 w 3318614"/>
                <a:gd name="connsiteY84" fmla="*/ 3634070 h 3757603"/>
                <a:gd name="connsiteX85" fmla="*/ 2064415 w 3318614"/>
                <a:gd name="connsiteY85" fmla="*/ 3747282 h 3757603"/>
                <a:gd name="connsiteX86" fmla="*/ 2046998 w 3318614"/>
                <a:gd name="connsiteY86" fmla="*/ 3599236 h 3757603"/>
                <a:gd name="connsiteX87" fmla="*/ 1933786 w 3318614"/>
                <a:gd name="connsiteY87" fmla="*/ 3433773 h 3757603"/>
                <a:gd name="connsiteX88" fmla="*/ 1881535 w 3318614"/>
                <a:gd name="connsiteY88" fmla="*/ 3416356 h 3757603"/>
                <a:gd name="connsiteX89" fmla="*/ 1716072 w 3318614"/>
                <a:gd name="connsiteY89" fmla="*/ 3651487 h 3757603"/>
                <a:gd name="connsiteX90" fmla="*/ 1672529 w 3318614"/>
                <a:gd name="connsiteY90" fmla="*/ 3747282 h 3757603"/>
                <a:gd name="connsiteX91" fmla="*/ 1724780 w 3318614"/>
                <a:gd name="connsiteY91" fmla="*/ 3512150 h 3757603"/>
                <a:gd name="connsiteX92" fmla="*/ 1750906 w 3318614"/>
                <a:gd name="connsiteY92" fmla="*/ 3433773 h 3757603"/>
                <a:gd name="connsiteX93" fmla="*/ 1533192 w 3318614"/>
                <a:gd name="connsiteY93" fmla="*/ 3503442 h 3757603"/>
                <a:gd name="connsiteX94" fmla="*/ 1428689 w 3318614"/>
                <a:gd name="connsiteY94" fmla="*/ 3520859 h 3757603"/>
                <a:gd name="connsiteX95" fmla="*/ 1602860 w 3318614"/>
                <a:gd name="connsiteY95" fmla="*/ 3442482 h 3757603"/>
                <a:gd name="connsiteX96" fmla="*/ 1724780 w 3318614"/>
                <a:gd name="connsiteY96" fmla="*/ 3416356 h 3757603"/>
                <a:gd name="connsiteX97" fmla="*/ 1994746 w 3318614"/>
                <a:gd name="connsiteY97" fmla="*/ 3189933 h 3757603"/>
                <a:gd name="connsiteX98" fmla="*/ 2055706 w 3318614"/>
                <a:gd name="connsiteY98" fmla="*/ 3059305 h 3757603"/>
                <a:gd name="connsiteX99" fmla="*/ 1916369 w 3318614"/>
                <a:gd name="connsiteY99" fmla="*/ 2980927 h 3757603"/>
                <a:gd name="connsiteX100" fmla="*/ 1698655 w 3318614"/>
                <a:gd name="connsiteY100" fmla="*/ 3076722 h 3757603"/>
                <a:gd name="connsiteX101" fmla="*/ 1611569 w 3318614"/>
                <a:gd name="connsiteY101" fmla="*/ 3250893 h 3757603"/>
                <a:gd name="connsiteX102" fmla="*/ 1689946 w 3318614"/>
                <a:gd name="connsiteY102" fmla="*/ 3311853 h 3757603"/>
                <a:gd name="connsiteX103" fmla="*/ 1568026 w 3318614"/>
                <a:gd name="connsiteY103" fmla="*/ 3311853 h 3757603"/>
                <a:gd name="connsiteX104" fmla="*/ 1655112 w 3318614"/>
                <a:gd name="connsiteY104" fmla="*/ 3068013 h 3757603"/>
                <a:gd name="connsiteX105" fmla="*/ 1437398 w 3318614"/>
                <a:gd name="connsiteY105" fmla="*/ 3050596 h 3757603"/>
                <a:gd name="connsiteX106" fmla="*/ 1306769 w 3318614"/>
                <a:gd name="connsiteY106" fmla="*/ 2989636 h 3757603"/>
                <a:gd name="connsiteX107" fmla="*/ 1385146 w 3318614"/>
                <a:gd name="connsiteY107" fmla="*/ 2946093 h 3757603"/>
                <a:gd name="connsiteX108" fmla="*/ 1437398 w 3318614"/>
                <a:gd name="connsiteY108" fmla="*/ 3015762 h 3757603"/>
                <a:gd name="connsiteX109" fmla="*/ 1611569 w 3318614"/>
                <a:gd name="connsiteY109" fmla="*/ 3024470 h 3757603"/>
                <a:gd name="connsiteX110" fmla="*/ 1794449 w 3318614"/>
                <a:gd name="connsiteY110" fmla="*/ 2972219 h 3757603"/>
                <a:gd name="connsiteX111" fmla="*/ 1968620 w 3318614"/>
                <a:gd name="connsiteY111" fmla="*/ 2841590 h 3757603"/>
                <a:gd name="connsiteX112" fmla="*/ 1898952 w 3318614"/>
                <a:gd name="connsiteY112" fmla="*/ 2528082 h 3757603"/>
                <a:gd name="connsiteX113" fmla="*/ 1446106 w 3318614"/>
                <a:gd name="connsiteY113" fmla="*/ 1918482 h 3757603"/>
                <a:gd name="connsiteX114" fmla="*/ 1074097 w 3318614"/>
                <a:gd name="connsiteY114" fmla="*/ 1434362 h 3757603"/>
                <a:gd name="connsiteX115" fmla="*/ 916192 w 3318614"/>
                <a:gd name="connsiteY115" fmla="*/ 1247278 h 3757603"/>
                <a:gd name="connsiteX116" fmla="*/ 644918 w 3318614"/>
                <a:gd name="connsiteY116" fmla="*/ 1282756 h 3757603"/>
                <a:gd name="connsiteX117" fmla="*/ 296575 w 3318614"/>
                <a:gd name="connsiteY117" fmla="*/ 1361133 h 3757603"/>
                <a:gd name="connsiteX118" fmla="*/ 483 w 3318614"/>
                <a:gd name="connsiteY118" fmla="*/ 1343716 h 3757603"/>
                <a:gd name="connsiteX119" fmla="*/ 235615 w 3318614"/>
                <a:gd name="connsiteY119" fmla="*/ 1335007 h 3757603"/>
                <a:gd name="connsiteX120" fmla="*/ 557832 w 3318614"/>
                <a:gd name="connsiteY120" fmla="*/ 1265339 h 3757603"/>
                <a:gd name="connsiteX121" fmla="*/ 688460 w 3318614"/>
                <a:gd name="connsiteY121" fmla="*/ 1239213 h 3757603"/>
                <a:gd name="connsiteX122" fmla="*/ 392369 w 3318614"/>
                <a:gd name="connsiteY122" fmla="*/ 1126002 h 3757603"/>
                <a:gd name="connsiteX123" fmla="*/ 244323 w 3318614"/>
                <a:gd name="connsiteY123" fmla="*/ 986665 h 3757603"/>
                <a:gd name="connsiteX124" fmla="*/ 165946 w 3318614"/>
                <a:gd name="connsiteY124" fmla="*/ 734116 h 3757603"/>
                <a:gd name="connsiteX125" fmla="*/ 279158 w 3318614"/>
                <a:gd name="connsiteY125" fmla="*/ 916996 h 3757603"/>
                <a:gd name="connsiteX126" fmla="*/ 374952 w 3318614"/>
                <a:gd name="connsiteY126" fmla="*/ 1091167 h 3757603"/>
                <a:gd name="connsiteX127" fmla="*/ 679752 w 3318614"/>
                <a:gd name="connsiteY127" fmla="*/ 1169545 h 3757603"/>
                <a:gd name="connsiteX128" fmla="*/ 766838 w 3318614"/>
                <a:gd name="connsiteY128" fmla="*/ 1108585 h 3757603"/>
                <a:gd name="connsiteX129" fmla="*/ 618792 w 3318614"/>
                <a:gd name="connsiteY129" fmla="*/ 725407 h 3757603"/>
                <a:gd name="connsiteX130" fmla="*/ 507165 w 3318614"/>
                <a:gd name="connsiteY130" fmla="*/ 508349 h 3757603"/>
                <a:gd name="connsiteX131" fmla="*/ 538603 w 3318614"/>
                <a:gd name="connsiteY131" fmla="*/ 270180 h 3757603"/>
                <a:gd name="connsiteX132" fmla="*/ 609600 w 3318614"/>
                <a:gd name="connsiteY132" fmla="*/ 530789 h 3757603"/>
                <a:gd name="connsiteX133" fmla="*/ 878364 w 3318614"/>
                <a:gd name="connsiteY133" fmla="*/ 1078291 h 3757603"/>
                <a:gd name="connsiteX134" fmla="*/ 786330 w 3318614"/>
                <a:gd name="connsiteY134" fmla="*/ 477696 h 3757603"/>
                <a:gd name="connsiteX135" fmla="*/ 849208 w 3318614"/>
                <a:gd name="connsiteY135" fmla="*/ 1356 h 3757603"/>
                <a:gd name="connsiteX136" fmla="*/ 875120 w 3318614"/>
                <a:gd name="connsiteY136" fmla="*/ 528001 h 3757603"/>
                <a:gd name="connsiteX0" fmla="*/ 930638 w 3318614"/>
                <a:gd name="connsiteY0" fmla="*/ 1022890 h 3758008"/>
                <a:gd name="connsiteX1" fmla="*/ 1037874 w 3318614"/>
                <a:gd name="connsiteY1" fmla="*/ 779735 h 3758008"/>
                <a:gd name="connsiteX2" fmla="*/ 1144223 w 3318614"/>
                <a:gd name="connsiteY2" fmla="*/ 540944 h 3758008"/>
                <a:gd name="connsiteX3" fmla="*/ 1317819 w 3318614"/>
                <a:gd name="connsiteY3" fmla="*/ 231743 h 3758008"/>
                <a:gd name="connsiteX4" fmla="*/ 1198621 w 3318614"/>
                <a:gd name="connsiteY4" fmla="*/ 630597 h 3758008"/>
                <a:gd name="connsiteX5" fmla="*/ 1013152 w 3318614"/>
                <a:gd name="connsiteY5" fmla="*/ 1104063 h 3758008"/>
                <a:gd name="connsiteX6" fmla="*/ 1779263 w 3318614"/>
                <a:gd name="connsiteY6" fmla="*/ 2265420 h 3758008"/>
                <a:gd name="connsiteX7" fmla="*/ 2064415 w 3318614"/>
                <a:gd name="connsiteY7" fmla="*/ 2545904 h 3758008"/>
                <a:gd name="connsiteX8" fmla="*/ 2290838 w 3318614"/>
                <a:gd name="connsiteY8" fmla="*/ 2467527 h 3758008"/>
                <a:gd name="connsiteX9" fmla="*/ 2473718 w 3318614"/>
                <a:gd name="connsiteY9" fmla="*/ 2310772 h 3758008"/>
                <a:gd name="connsiteX10" fmla="*/ 2508552 w 3318614"/>
                <a:gd name="connsiteY10" fmla="*/ 1988555 h 3758008"/>
                <a:gd name="connsiteX11" fmla="*/ 2543386 w 3318614"/>
                <a:gd name="connsiteY11" fmla="*/ 2249812 h 3758008"/>
                <a:gd name="connsiteX12" fmla="*/ 2508552 w 3318614"/>
                <a:gd name="connsiteY12" fmla="*/ 2354315 h 3758008"/>
                <a:gd name="connsiteX13" fmla="*/ 2752392 w 3318614"/>
                <a:gd name="connsiteY13" fmla="*/ 2180144 h 3758008"/>
                <a:gd name="connsiteX14" fmla="*/ 2839478 w 3318614"/>
                <a:gd name="connsiteY14" fmla="*/ 2110475 h 3758008"/>
                <a:gd name="connsiteX15" fmla="*/ 2717558 w 3318614"/>
                <a:gd name="connsiteY15" fmla="*/ 2284647 h 3758008"/>
                <a:gd name="connsiteX16" fmla="*/ 2665306 w 3318614"/>
                <a:gd name="connsiteY16" fmla="*/ 2328190 h 3758008"/>
                <a:gd name="connsiteX17" fmla="*/ 2848186 w 3318614"/>
                <a:gd name="connsiteY17" fmla="*/ 2258521 h 3758008"/>
                <a:gd name="connsiteX18" fmla="*/ 2874312 w 3318614"/>
                <a:gd name="connsiteY18" fmla="*/ 2241104 h 3758008"/>
                <a:gd name="connsiteX19" fmla="*/ 2769809 w 3318614"/>
                <a:gd name="connsiteY19" fmla="*/ 2328190 h 3758008"/>
                <a:gd name="connsiteX20" fmla="*/ 2595638 w 3318614"/>
                <a:gd name="connsiteY20" fmla="*/ 2354315 h 3758008"/>
                <a:gd name="connsiteX21" fmla="*/ 2404049 w 3318614"/>
                <a:gd name="connsiteY21" fmla="*/ 2484944 h 3758008"/>
                <a:gd name="connsiteX22" fmla="*/ 2421466 w 3318614"/>
                <a:gd name="connsiteY22" fmla="*/ 2659115 h 3758008"/>
                <a:gd name="connsiteX23" fmla="*/ 2552095 w 3318614"/>
                <a:gd name="connsiteY23" fmla="*/ 2702658 h 3758008"/>
                <a:gd name="connsiteX24" fmla="*/ 2726266 w 3318614"/>
                <a:gd name="connsiteY24" fmla="*/ 2632990 h 3758008"/>
                <a:gd name="connsiteX25" fmla="*/ 2856895 w 3318614"/>
                <a:gd name="connsiteY25" fmla="*/ 2624281 h 3758008"/>
                <a:gd name="connsiteX26" fmla="*/ 2891729 w 3318614"/>
                <a:gd name="connsiteY26" fmla="*/ 2511070 h 3758008"/>
                <a:gd name="connsiteX27" fmla="*/ 2883020 w 3318614"/>
                <a:gd name="connsiteY27" fmla="*/ 2345607 h 3758008"/>
                <a:gd name="connsiteX28" fmla="*/ 3048483 w 3318614"/>
                <a:gd name="connsiteY28" fmla="*/ 2267230 h 3758008"/>
                <a:gd name="connsiteX29" fmla="*/ 2926563 w 3318614"/>
                <a:gd name="connsiteY29" fmla="*/ 2354315 h 3758008"/>
                <a:gd name="connsiteX30" fmla="*/ 2917855 w 3318614"/>
                <a:gd name="connsiteY30" fmla="*/ 2441401 h 3758008"/>
                <a:gd name="connsiteX31" fmla="*/ 2935272 w 3318614"/>
                <a:gd name="connsiteY31" fmla="*/ 2589447 h 3758008"/>
                <a:gd name="connsiteX32" fmla="*/ 2943980 w 3318614"/>
                <a:gd name="connsiteY32" fmla="*/ 2632990 h 3758008"/>
                <a:gd name="connsiteX33" fmla="*/ 3046427 w 3318614"/>
                <a:gd name="connsiteY33" fmla="*/ 2567038 h 3758008"/>
                <a:gd name="connsiteX34" fmla="*/ 3074609 w 3318614"/>
                <a:gd name="connsiteY34" fmla="*/ 2406567 h 3758008"/>
                <a:gd name="connsiteX35" fmla="*/ 3092026 w 3318614"/>
                <a:gd name="connsiteY35" fmla="*/ 2615572 h 3758008"/>
                <a:gd name="connsiteX36" fmla="*/ 3013649 w 3318614"/>
                <a:gd name="connsiteY36" fmla="*/ 2693950 h 3758008"/>
                <a:gd name="connsiteX37" fmla="*/ 2752392 w 3318614"/>
                <a:gd name="connsiteY37" fmla="*/ 2659115 h 3758008"/>
                <a:gd name="connsiteX38" fmla="*/ 2560803 w 3318614"/>
                <a:gd name="connsiteY38" fmla="*/ 2815870 h 3758008"/>
                <a:gd name="connsiteX39" fmla="*/ 2595638 w 3318614"/>
                <a:gd name="connsiteY39" fmla="*/ 2937790 h 3758008"/>
                <a:gd name="connsiteX40" fmla="*/ 2743683 w 3318614"/>
                <a:gd name="connsiteY40" fmla="*/ 3024875 h 3758008"/>
                <a:gd name="connsiteX41" fmla="*/ 2856895 w 3318614"/>
                <a:gd name="connsiteY41" fmla="*/ 2998750 h 3758008"/>
                <a:gd name="connsiteX42" fmla="*/ 3022358 w 3318614"/>
                <a:gd name="connsiteY42" fmla="*/ 2859412 h 3758008"/>
                <a:gd name="connsiteX43" fmla="*/ 3118152 w 3318614"/>
                <a:gd name="connsiteY43" fmla="*/ 2781035 h 3758008"/>
                <a:gd name="connsiteX44" fmla="*/ 3205238 w 3318614"/>
                <a:gd name="connsiteY44" fmla="*/ 2841995 h 3758008"/>
                <a:gd name="connsiteX45" fmla="*/ 3109443 w 3318614"/>
                <a:gd name="connsiteY45" fmla="*/ 2833287 h 3758008"/>
                <a:gd name="connsiteX46" fmla="*/ 3004940 w 3318614"/>
                <a:gd name="connsiteY46" fmla="*/ 2972624 h 3758008"/>
                <a:gd name="connsiteX47" fmla="*/ 3187820 w 3318614"/>
                <a:gd name="connsiteY47" fmla="*/ 2972624 h 3758008"/>
                <a:gd name="connsiteX48" fmla="*/ 3318449 w 3318614"/>
                <a:gd name="connsiteY48" fmla="*/ 3024875 h 3758008"/>
                <a:gd name="connsiteX49" fmla="*/ 3161695 w 3318614"/>
                <a:gd name="connsiteY49" fmla="*/ 3007458 h 3758008"/>
                <a:gd name="connsiteX50" fmla="*/ 2909146 w 3318614"/>
                <a:gd name="connsiteY50" fmla="*/ 3068418 h 3758008"/>
                <a:gd name="connsiteX51" fmla="*/ 2952689 w 3318614"/>
                <a:gd name="connsiteY51" fmla="*/ 3068418 h 3758008"/>
                <a:gd name="connsiteX52" fmla="*/ 3085889 w 3318614"/>
                <a:gd name="connsiteY52" fmla="*/ 3213664 h 3758008"/>
                <a:gd name="connsiteX53" fmla="*/ 3013649 w 3318614"/>
                <a:gd name="connsiteY53" fmla="*/ 3373218 h 3758008"/>
                <a:gd name="connsiteX54" fmla="*/ 2999167 w 3318614"/>
                <a:gd name="connsiteY54" fmla="*/ 3235541 h 3758008"/>
                <a:gd name="connsiteX55" fmla="*/ 2813352 w 3318614"/>
                <a:gd name="connsiteY55" fmla="*/ 3059710 h 3758008"/>
                <a:gd name="connsiteX56" fmla="*/ 2726266 w 3318614"/>
                <a:gd name="connsiteY56" fmla="*/ 3051001 h 3758008"/>
                <a:gd name="connsiteX57" fmla="*/ 2848186 w 3318614"/>
                <a:gd name="connsiteY57" fmla="*/ 3251298 h 3758008"/>
                <a:gd name="connsiteX58" fmla="*/ 2943980 w 3318614"/>
                <a:gd name="connsiteY58" fmla="*/ 3338384 h 3758008"/>
                <a:gd name="connsiteX59" fmla="*/ 2978815 w 3318614"/>
                <a:gd name="connsiteY59" fmla="*/ 3294841 h 3758008"/>
                <a:gd name="connsiteX60" fmla="*/ 2961398 w 3318614"/>
                <a:gd name="connsiteY60" fmla="*/ 3399344 h 3758008"/>
                <a:gd name="connsiteX61" fmla="*/ 2769809 w 3318614"/>
                <a:gd name="connsiteY61" fmla="*/ 3312258 h 3758008"/>
                <a:gd name="connsiteX62" fmla="*/ 2656598 w 3318614"/>
                <a:gd name="connsiteY62" fmla="*/ 3085835 h 3758008"/>
                <a:gd name="connsiteX63" fmla="*/ 2491135 w 3318614"/>
                <a:gd name="connsiteY63" fmla="*/ 3042292 h 3758008"/>
                <a:gd name="connsiteX64" fmla="*/ 2386632 w 3318614"/>
                <a:gd name="connsiteY64" fmla="*/ 3129378 h 3758008"/>
                <a:gd name="connsiteX65" fmla="*/ 2412758 w 3318614"/>
                <a:gd name="connsiteY65" fmla="*/ 3312258 h 3758008"/>
                <a:gd name="connsiteX66" fmla="*/ 2525969 w 3318614"/>
                <a:gd name="connsiteY66" fmla="*/ 3460304 h 3758008"/>
                <a:gd name="connsiteX67" fmla="*/ 2900438 w 3318614"/>
                <a:gd name="connsiteY67" fmla="*/ 3669310 h 3758008"/>
                <a:gd name="connsiteX68" fmla="*/ 2543386 w 3318614"/>
                <a:gd name="connsiteY68" fmla="*/ 3529972 h 3758008"/>
                <a:gd name="connsiteX69" fmla="*/ 2499843 w 3318614"/>
                <a:gd name="connsiteY69" fmla="*/ 3617058 h 3758008"/>
                <a:gd name="connsiteX70" fmla="*/ 2534678 w 3318614"/>
                <a:gd name="connsiteY70" fmla="*/ 3721561 h 3758008"/>
                <a:gd name="connsiteX71" fmla="*/ 2639180 w 3318614"/>
                <a:gd name="connsiteY71" fmla="*/ 3756395 h 3758008"/>
                <a:gd name="connsiteX72" fmla="*/ 2482426 w 3318614"/>
                <a:gd name="connsiteY72" fmla="*/ 3730270 h 3758008"/>
                <a:gd name="connsiteX73" fmla="*/ 2473718 w 3318614"/>
                <a:gd name="connsiteY73" fmla="*/ 3547390 h 3758008"/>
                <a:gd name="connsiteX74" fmla="*/ 2386632 w 3318614"/>
                <a:gd name="connsiteY74" fmla="*/ 3373218 h 3758008"/>
                <a:gd name="connsiteX75" fmla="*/ 2316963 w 3318614"/>
                <a:gd name="connsiteY75" fmla="*/ 3538681 h 3758008"/>
                <a:gd name="connsiteX76" fmla="*/ 2238586 w 3318614"/>
                <a:gd name="connsiteY76" fmla="*/ 3660601 h 3758008"/>
                <a:gd name="connsiteX77" fmla="*/ 2290838 w 3318614"/>
                <a:gd name="connsiteY77" fmla="*/ 3738978 h 3758008"/>
                <a:gd name="connsiteX78" fmla="*/ 2195043 w 3318614"/>
                <a:gd name="connsiteY78" fmla="*/ 3651892 h 3758008"/>
                <a:gd name="connsiteX79" fmla="*/ 2325672 w 3318614"/>
                <a:gd name="connsiteY79" fmla="*/ 3425470 h 3758008"/>
                <a:gd name="connsiteX80" fmla="*/ 2290838 w 3318614"/>
                <a:gd name="connsiteY80" fmla="*/ 3172921 h 3758008"/>
                <a:gd name="connsiteX81" fmla="*/ 2142792 w 3318614"/>
                <a:gd name="connsiteY81" fmla="*/ 3155504 h 3758008"/>
                <a:gd name="connsiteX82" fmla="*/ 1942495 w 3318614"/>
                <a:gd name="connsiteY82" fmla="*/ 3320967 h 3758008"/>
                <a:gd name="connsiteX83" fmla="*/ 1994746 w 3318614"/>
                <a:gd name="connsiteY83" fmla="*/ 3521264 h 3758008"/>
                <a:gd name="connsiteX84" fmla="*/ 2090540 w 3318614"/>
                <a:gd name="connsiteY84" fmla="*/ 3634475 h 3758008"/>
                <a:gd name="connsiteX85" fmla="*/ 2064415 w 3318614"/>
                <a:gd name="connsiteY85" fmla="*/ 3747687 h 3758008"/>
                <a:gd name="connsiteX86" fmla="*/ 2046998 w 3318614"/>
                <a:gd name="connsiteY86" fmla="*/ 3599641 h 3758008"/>
                <a:gd name="connsiteX87" fmla="*/ 1933786 w 3318614"/>
                <a:gd name="connsiteY87" fmla="*/ 3434178 h 3758008"/>
                <a:gd name="connsiteX88" fmla="*/ 1881535 w 3318614"/>
                <a:gd name="connsiteY88" fmla="*/ 3416761 h 3758008"/>
                <a:gd name="connsiteX89" fmla="*/ 1716072 w 3318614"/>
                <a:gd name="connsiteY89" fmla="*/ 3651892 h 3758008"/>
                <a:gd name="connsiteX90" fmla="*/ 1672529 w 3318614"/>
                <a:gd name="connsiteY90" fmla="*/ 3747687 h 3758008"/>
                <a:gd name="connsiteX91" fmla="*/ 1724780 w 3318614"/>
                <a:gd name="connsiteY91" fmla="*/ 3512555 h 3758008"/>
                <a:gd name="connsiteX92" fmla="*/ 1750906 w 3318614"/>
                <a:gd name="connsiteY92" fmla="*/ 3434178 h 3758008"/>
                <a:gd name="connsiteX93" fmla="*/ 1533192 w 3318614"/>
                <a:gd name="connsiteY93" fmla="*/ 3503847 h 3758008"/>
                <a:gd name="connsiteX94" fmla="*/ 1428689 w 3318614"/>
                <a:gd name="connsiteY94" fmla="*/ 3521264 h 3758008"/>
                <a:gd name="connsiteX95" fmla="*/ 1602860 w 3318614"/>
                <a:gd name="connsiteY95" fmla="*/ 3442887 h 3758008"/>
                <a:gd name="connsiteX96" fmla="*/ 1724780 w 3318614"/>
                <a:gd name="connsiteY96" fmla="*/ 3416761 h 3758008"/>
                <a:gd name="connsiteX97" fmla="*/ 1994746 w 3318614"/>
                <a:gd name="connsiteY97" fmla="*/ 3190338 h 3758008"/>
                <a:gd name="connsiteX98" fmla="*/ 2055706 w 3318614"/>
                <a:gd name="connsiteY98" fmla="*/ 3059710 h 3758008"/>
                <a:gd name="connsiteX99" fmla="*/ 1916369 w 3318614"/>
                <a:gd name="connsiteY99" fmla="*/ 2981332 h 3758008"/>
                <a:gd name="connsiteX100" fmla="*/ 1698655 w 3318614"/>
                <a:gd name="connsiteY100" fmla="*/ 3077127 h 3758008"/>
                <a:gd name="connsiteX101" fmla="*/ 1611569 w 3318614"/>
                <a:gd name="connsiteY101" fmla="*/ 3251298 h 3758008"/>
                <a:gd name="connsiteX102" fmla="*/ 1689946 w 3318614"/>
                <a:gd name="connsiteY102" fmla="*/ 3312258 h 3758008"/>
                <a:gd name="connsiteX103" fmla="*/ 1568026 w 3318614"/>
                <a:gd name="connsiteY103" fmla="*/ 3312258 h 3758008"/>
                <a:gd name="connsiteX104" fmla="*/ 1655112 w 3318614"/>
                <a:gd name="connsiteY104" fmla="*/ 3068418 h 3758008"/>
                <a:gd name="connsiteX105" fmla="*/ 1437398 w 3318614"/>
                <a:gd name="connsiteY105" fmla="*/ 3051001 h 3758008"/>
                <a:gd name="connsiteX106" fmla="*/ 1306769 w 3318614"/>
                <a:gd name="connsiteY106" fmla="*/ 2990041 h 3758008"/>
                <a:gd name="connsiteX107" fmla="*/ 1385146 w 3318614"/>
                <a:gd name="connsiteY107" fmla="*/ 2946498 h 3758008"/>
                <a:gd name="connsiteX108" fmla="*/ 1437398 w 3318614"/>
                <a:gd name="connsiteY108" fmla="*/ 3016167 h 3758008"/>
                <a:gd name="connsiteX109" fmla="*/ 1611569 w 3318614"/>
                <a:gd name="connsiteY109" fmla="*/ 3024875 h 3758008"/>
                <a:gd name="connsiteX110" fmla="*/ 1794449 w 3318614"/>
                <a:gd name="connsiteY110" fmla="*/ 2972624 h 3758008"/>
                <a:gd name="connsiteX111" fmla="*/ 1968620 w 3318614"/>
                <a:gd name="connsiteY111" fmla="*/ 2841995 h 3758008"/>
                <a:gd name="connsiteX112" fmla="*/ 1898952 w 3318614"/>
                <a:gd name="connsiteY112" fmla="*/ 2528487 h 3758008"/>
                <a:gd name="connsiteX113" fmla="*/ 1446106 w 3318614"/>
                <a:gd name="connsiteY113" fmla="*/ 1918887 h 3758008"/>
                <a:gd name="connsiteX114" fmla="*/ 1074097 w 3318614"/>
                <a:gd name="connsiteY114" fmla="*/ 1434767 h 3758008"/>
                <a:gd name="connsiteX115" fmla="*/ 916192 w 3318614"/>
                <a:gd name="connsiteY115" fmla="*/ 1247683 h 3758008"/>
                <a:gd name="connsiteX116" fmla="*/ 644918 w 3318614"/>
                <a:gd name="connsiteY116" fmla="*/ 1283161 h 3758008"/>
                <a:gd name="connsiteX117" fmla="*/ 296575 w 3318614"/>
                <a:gd name="connsiteY117" fmla="*/ 1361538 h 3758008"/>
                <a:gd name="connsiteX118" fmla="*/ 483 w 3318614"/>
                <a:gd name="connsiteY118" fmla="*/ 1344121 h 3758008"/>
                <a:gd name="connsiteX119" fmla="*/ 235615 w 3318614"/>
                <a:gd name="connsiteY119" fmla="*/ 1335412 h 3758008"/>
                <a:gd name="connsiteX120" fmla="*/ 557832 w 3318614"/>
                <a:gd name="connsiteY120" fmla="*/ 1265744 h 3758008"/>
                <a:gd name="connsiteX121" fmla="*/ 688460 w 3318614"/>
                <a:gd name="connsiteY121" fmla="*/ 1239618 h 3758008"/>
                <a:gd name="connsiteX122" fmla="*/ 392369 w 3318614"/>
                <a:gd name="connsiteY122" fmla="*/ 1126407 h 3758008"/>
                <a:gd name="connsiteX123" fmla="*/ 244323 w 3318614"/>
                <a:gd name="connsiteY123" fmla="*/ 987070 h 3758008"/>
                <a:gd name="connsiteX124" fmla="*/ 165946 w 3318614"/>
                <a:gd name="connsiteY124" fmla="*/ 734521 h 3758008"/>
                <a:gd name="connsiteX125" fmla="*/ 279158 w 3318614"/>
                <a:gd name="connsiteY125" fmla="*/ 917401 h 3758008"/>
                <a:gd name="connsiteX126" fmla="*/ 374952 w 3318614"/>
                <a:gd name="connsiteY126" fmla="*/ 1091572 h 3758008"/>
                <a:gd name="connsiteX127" fmla="*/ 679752 w 3318614"/>
                <a:gd name="connsiteY127" fmla="*/ 1169950 h 3758008"/>
                <a:gd name="connsiteX128" fmla="*/ 766838 w 3318614"/>
                <a:gd name="connsiteY128" fmla="*/ 1108990 h 3758008"/>
                <a:gd name="connsiteX129" fmla="*/ 618792 w 3318614"/>
                <a:gd name="connsiteY129" fmla="*/ 725812 h 3758008"/>
                <a:gd name="connsiteX130" fmla="*/ 507165 w 3318614"/>
                <a:gd name="connsiteY130" fmla="*/ 508754 h 3758008"/>
                <a:gd name="connsiteX131" fmla="*/ 538603 w 3318614"/>
                <a:gd name="connsiteY131" fmla="*/ 270585 h 3758008"/>
                <a:gd name="connsiteX132" fmla="*/ 609600 w 3318614"/>
                <a:gd name="connsiteY132" fmla="*/ 531194 h 3758008"/>
                <a:gd name="connsiteX133" fmla="*/ 878364 w 3318614"/>
                <a:gd name="connsiteY133" fmla="*/ 1078696 h 3758008"/>
                <a:gd name="connsiteX134" fmla="*/ 786330 w 3318614"/>
                <a:gd name="connsiteY134" fmla="*/ 478101 h 3758008"/>
                <a:gd name="connsiteX135" fmla="*/ 849208 w 3318614"/>
                <a:gd name="connsiteY135" fmla="*/ 1761 h 3758008"/>
                <a:gd name="connsiteX136" fmla="*/ 884120 w 3318614"/>
                <a:gd name="connsiteY136" fmla="*/ 392672 h 3758008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884120 w 3318614"/>
                <a:gd name="connsiteY137" fmla="*/ 396679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138" fmla="*/ 930638 w 3318614"/>
                <a:gd name="connsiteY138" fmla="*/ 1026897 h 3762015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86330 w 3318614"/>
                <a:gd name="connsiteY134" fmla="*/ 47925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866360 w 3318614"/>
                <a:gd name="connsiteY134" fmla="*/ 485680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90242 w 3318614"/>
                <a:gd name="connsiteY134" fmla="*/ 21802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949088 h 3684206"/>
                <a:gd name="connsiteX1" fmla="*/ 1037874 w 3318614"/>
                <a:gd name="connsiteY1" fmla="*/ 705933 h 3684206"/>
                <a:gd name="connsiteX2" fmla="*/ 1144223 w 3318614"/>
                <a:gd name="connsiteY2" fmla="*/ 467142 h 3684206"/>
                <a:gd name="connsiteX3" fmla="*/ 1317819 w 3318614"/>
                <a:gd name="connsiteY3" fmla="*/ 157941 h 3684206"/>
                <a:gd name="connsiteX4" fmla="*/ 1198621 w 3318614"/>
                <a:gd name="connsiteY4" fmla="*/ 556795 h 3684206"/>
                <a:gd name="connsiteX5" fmla="*/ 1013152 w 3318614"/>
                <a:gd name="connsiteY5" fmla="*/ 1030261 h 3684206"/>
                <a:gd name="connsiteX6" fmla="*/ 1779263 w 3318614"/>
                <a:gd name="connsiteY6" fmla="*/ 2191618 h 3684206"/>
                <a:gd name="connsiteX7" fmla="*/ 2064415 w 3318614"/>
                <a:gd name="connsiteY7" fmla="*/ 2472102 h 3684206"/>
                <a:gd name="connsiteX8" fmla="*/ 2290838 w 3318614"/>
                <a:gd name="connsiteY8" fmla="*/ 2393725 h 3684206"/>
                <a:gd name="connsiteX9" fmla="*/ 2473718 w 3318614"/>
                <a:gd name="connsiteY9" fmla="*/ 2236970 h 3684206"/>
                <a:gd name="connsiteX10" fmla="*/ 2508552 w 3318614"/>
                <a:gd name="connsiteY10" fmla="*/ 1914753 h 3684206"/>
                <a:gd name="connsiteX11" fmla="*/ 2543386 w 3318614"/>
                <a:gd name="connsiteY11" fmla="*/ 2176010 h 3684206"/>
                <a:gd name="connsiteX12" fmla="*/ 2508552 w 3318614"/>
                <a:gd name="connsiteY12" fmla="*/ 2280513 h 3684206"/>
                <a:gd name="connsiteX13" fmla="*/ 2752392 w 3318614"/>
                <a:gd name="connsiteY13" fmla="*/ 2106342 h 3684206"/>
                <a:gd name="connsiteX14" fmla="*/ 2839478 w 3318614"/>
                <a:gd name="connsiteY14" fmla="*/ 2036673 h 3684206"/>
                <a:gd name="connsiteX15" fmla="*/ 2717558 w 3318614"/>
                <a:gd name="connsiteY15" fmla="*/ 2210845 h 3684206"/>
                <a:gd name="connsiteX16" fmla="*/ 2665306 w 3318614"/>
                <a:gd name="connsiteY16" fmla="*/ 2254388 h 3684206"/>
                <a:gd name="connsiteX17" fmla="*/ 2848186 w 3318614"/>
                <a:gd name="connsiteY17" fmla="*/ 2184719 h 3684206"/>
                <a:gd name="connsiteX18" fmla="*/ 2874312 w 3318614"/>
                <a:gd name="connsiteY18" fmla="*/ 2167302 h 3684206"/>
                <a:gd name="connsiteX19" fmla="*/ 2769809 w 3318614"/>
                <a:gd name="connsiteY19" fmla="*/ 2254388 h 3684206"/>
                <a:gd name="connsiteX20" fmla="*/ 2595638 w 3318614"/>
                <a:gd name="connsiteY20" fmla="*/ 2280513 h 3684206"/>
                <a:gd name="connsiteX21" fmla="*/ 2404049 w 3318614"/>
                <a:gd name="connsiteY21" fmla="*/ 2411142 h 3684206"/>
                <a:gd name="connsiteX22" fmla="*/ 2421466 w 3318614"/>
                <a:gd name="connsiteY22" fmla="*/ 2585313 h 3684206"/>
                <a:gd name="connsiteX23" fmla="*/ 2552095 w 3318614"/>
                <a:gd name="connsiteY23" fmla="*/ 2628856 h 3684206"/>
                <a:gd name="connsiteX24" fmla="*/ 2726266 w 3318614"/>
                <a:gd name="connsiteY24" fmla="*/ 2559188 h 3684206"/>
                <a:gd name="connsiteX25" fmla="*/ 2856895 w 3318614"/>
                <a:gd name="connsiteY25" fmla="*/ 2550479 h 3684206"/>
                <a:gd name="connsiteX26" fmla="*/ 2891729 w 3318614"/>
                <a:gd name="connsiteY26" fmla="*/ 2437268 h 3684206"/>
                <a:gd name="connsiteX27" fmla="*/ 2883020 w 3318614"/>
                <a:gd name="connsiteY27" fmla="*/ 2271805 h 3684206"/>
                <a:gd name="connsiteX28" fmla="*/ 3048483 w 3318614"/>
                <a:gd name="connsiteY28" fmla="*/ 2193428 h 3684206"/>
                <a:gd name="connsiteX29" fmla="*/ 2926563 w 3318614"/>
                <a:gd name="connsiteY29" fmla="*/ 2280513 h 3684206"/>
                <a:gd name="connsiteX30" fmla="*/ 2917855 w 3318614"/>
                <a:gd name="connsiteY30" fmla="*/ 2367599 h 3684206"/>
                <a:gd name="connsiteX31" fmla="*/ 2935272 w 3318614"/>
                <a:gd name="connsiteY31" fmla="*/ 2515645 h 3684206"/>
                <a:gd name="connsiteX32" fmla="*/ 2943980 w 3318614"/>
                <a:gd name="connsiteY32" fmla="*/ 2559188 h 3684206"/>
                <a:gd name="connsiteX33" fmla="*/ 3046427 w 3318614"/>
                <a:gd name="connsiteY33" fmla="*/ 2493236 h 3684206"/>
                <a:gd name="connsiteX34" fmla="*/ 3074609 w 3318614"/>
                <a:gd name="connsiteY34" fmla="*/ 2332765 h 3684206"/>
                <a:gd name="connsiteX35" fmla="*/ 3092026 w 3318614"/>
                <a:gd name="connsiteY35" fmla="*/ 2541770 h 3684206"/>
                <a:gd name="connsiteX36" fmla="*/ 3013649 w 3318614"/>
                <a:gd name="connsiteY36" fmla="*/ 2620148 h 3684206"/>
                <a:gd name="connsiteX37" fmla="*/ 2752392 w 3318614"/>
                <a:gd name="connsiteY37" fmla="*/ 2585313 h 3684206"/>
                <a:gd name="connsiteX38" fmla="*/ 2560803 w 3318614"/>
                <a:gd name="connsiteY38" fmla="*/ 2742068 h 3684206"/>
                <a:gd name="connsiteX39" fmla="*/ 2595638 w 3318614"/>
                <a:gd name="connsiteY39" fmla="*/ 2863988 h 3684206"/>
                <a:gd name="connsiteX40" fmla="*/ 2743683 w 3318614"/>
                <a:gd name="connsiteY40" fmla="*/ 2951073 h 3684206"/>
                <a:gd name="connsiteX41" fmla="*/ 2856895 w 3318614"/>
                <a:gd name="connsiteY41" fmla="*/ 2924948 h 3684206"/>
                <a:gd name="connsiteX42" fmla="*/ 3022358 w 3318614"/>
                <a:gd name="connsiteY42" fmla="*/ 2785610 h 3684206"/>
                <a:gd name="connsiteX43" fmla="*/ 3118152 w 3318614"/>
                <a:gd name="connsiteY43" fmla="*/ 2707233 h 3684206"/>
                <a:gd name="connsiteX44" fmla="*/ 3205238 w 3318614"/>
                <a:gd name="connsiteY44" fmla="*/ 2768193 h 3684206"/>
                <a:gd name="connsiteX45" fmla="*/ 3109443 w 3318614"/>
                <a:gd name="connsiteY45" fmla="*/ 2759485 h 3684206"/>
                <a:gd name="connsiteX46" fmla="*/ 3004940 w 3318614"/>
                <a:gd name="connsiteY46" fmla="*/ 2898822 h 3684206"/>
                <a:gd name="connsiteX47" fmla="*/ 3187820 w 3318614"/>
                <a:gd name="connsiteY47" fmla="*/ 2898822 h 3684206"/>
                <a:gd name="connsiteX48" fmla="*/ 3318449 w 3318614"/>
                <a:gd name="connsiteY48" fmla="*/ 2951073 h 3684206"/>
                <a:gd name="connsiteX49" fmla="*/ 3161695 w 3318614"/>
                <a:gd name="connsiteY49" fmla="*/ 2933656 h 3684206"/>
                <a:gd name="connsiteX50" fmla="*/ 2909146 w 3318614"/>
                <a:gd name="connsiteY50" fmla="*/ 2994616 h 3684206"/>
                <a:gd name="connsiteX51" fmla="*/ 2952689 w 3318614"/>
                <a:gd name="connsiteY51" fmla="*/ 2994616 h 3684206"/>
                <a:gd name="connsiteX52" fmla="*/ 3085889 w 3318614"/>
                <a:gd name="connsiteY52" fmla="*/ 3139862 h 3684206"/>
                <a:gd name="connsiteX53" fmla="*/ 3013649 w 3318614"/>
                <a:gd name="connsiteY53" fmla="*/ 3299416 h 3684206"/>
                <a:gd name="connsiteX54" fmla="*/ 2999167 w 3318614"/>
                <a:gd name="connsiteY54" fmla="*/ 3161739 h 3684206"/>
                <a:gd name="connsiteX55" fmla="*/ 2813352 w 3318614"/>
                <a:gd name="connsiteY55" fmla="*/ 2985908 h 3684206"/>
                <a:gd name="connsiteX56" fmla="*/ 2726266 w 3318614"/>
                <a:gd name="connsiteY56" fmla="*/ 2977199 h 3684206"/>
                <a:gd name="connsiteX57" fmla="*/ 2848186 w 3318614"/>
                <a:gd name="connsiteY57" fmla="*/ 3177496 h 3684206"/>
                <a:gd name="connsiteX58" fmla="*/ 2943980 w 3318614"/>
                <a:gd name="connsiteY58" fmla="*/ 3264582 h 3684206"/>
                <a:gd name="connsiteX59" fmla="*/ 2978815 w 3318614"/>
                <a:gd name="connsiteY59" fmla="*/ 3221039 h 3684206"/>
                <a:gd name="connsiteX60" fmla="*/ 2961398 w 3318614"/>
                <a:gd name="connsiteY60" fmla="*/ 3325542 h 3684206"/>
                <a:gd name="connsiteX61" fmla="*/ 2769809 w 3318614"/>
                <a:gd name="connsiteY61" fmla="*/ 3238456 h 3684206"/>
                <a:gd name="connsiteX62" fmla="*/ 2656598 w 3318614"/>
                <a:gd name="connsiteY62" fmla="*/ 3012033 h 3684206"/>
                <a:gd name="connsiteX63" fmla="*/ 2491135 w 3318614"/>
                <a:gd name="connsiteY63" fmla="*/ 2968490 h 3684206"/>
                <a:gd name="connsiteX64" fmla="*/ 2386632 w 3318614"/>
                <a:gd name="connsiteY64" fmla="*/ 3055576 h 3684206"/>
                <a:gd name="connsiteX65" fmla="*/ 2412758 w 3318614"/>
                <a:gd name="connsiteY65" fmla="*/ 3238456 h 3684206"/>
                <a:gd name="connsiteX66" fmla="*/ 2525969 w 3318614"/>
                <a:gd name="connsiteY66" fmla="*/ 3386502 h 3684206"/>
                <a:gd name="connsiteX67" fmla="*/ 2900438 w 3318614"/>
                <a:gd name="connsiteY67" fmla="*/ 3595508 h 3684206"/>
                <a:gd name="connsiteX68" fmla="*/ 2543386 w 3318614"/>
                <a:gd name="connsiteY68" fmla="*/ 3456170 h 3684206"/>
                <a:gd name="connsiteX69" fmla="*/ 2499843 w 3318614"/>
                <a:gd name="connsiteY69" fmla="*/ 3543256 h 3684206"/>
                <a:gd name="connsiteX70" fmla="*/ 2534678 w 3318614"/>
                <a:gd name="connsiteY70" fmla="*/ 3647759 h 3684206"/>
                <a:gd name="connsiteX71" fmla="*/ 2639180 w 3318614"/>
                <a:gd name="connsiteY71" fmla="*/ 3682593 h 3684206"/>
                <a:gd name="connsiteX72" fmla="*/ 2482426 w 3318614"/>
                <a:gd name="connsiteY72" fmla="*/ 3656468 h 3684206"/>
                <a:gd name="connsiteX73" fmla="*/ 2473718 w 3318614"/>
                <a:gd name="connsiteY73" fmla="*/ 3473588 h 3684206"/>
                <a:gd name="connsiteX74" fmla="*/ 2386632 w 3318614"/>
                <a:gd name="connsiteY74" fmla="*/ 3299416 h 3684206"/>
                <a:gd name="connsiteX75" fmla="*/ 2316963 w 3318614"/>
                <a:gd name="connsiteY75" fmla="*/ 3464879 h 3684206"/>
                <a:gd name="connsiteX76" fmla="*/ 2238586 w 3318614"/>
                <a:gd name="connsiteY76" fmla="*/ 3586799 h 3684206"/>
                <a:gd name="connsiteX77" fmla="*/ 2290838 w 3318614"/>
                <a:gd name="connsiteY77" fmla="*/ 3665176 h 3684206"/>
                <a:gd name="connsiteX78" fmla="*/ 2195043 w 3318614"/>
                <a:gd name="connsiteY78" fmla="*/ 3578090 h 3684206"/>
                <a:gd name="connsiteX79" fmla="*/ 2325672 w 3318614"/>
                <a:gd name="connsiteY79" fmla="*/ 3351668 h 3684206"/>
                <a:gd name="connsiteX80" fmla="*/ 2290838 w 3318614"/>
                <a:gd name="connsiteY80" fmla="*/ 3099119 h 3684206"/>
                <a:gd name="connsiteX81" fmla="*/ 2142792 w 3318614"/>
                <a:gd name="connsiteY81" fmla="*/ 3081702 h 3684206"/>
                <a:gd name="connsiteX82" fmla="*/ 1942495 w 3318614"/>
                <a:gd name="connsiteY82" fmla="*/ 3247165 h 3684206"/>
                <a:gd name="connsiteX83" fmla="*/ 1994746 w 3318614"/>
                <a:gd name="connsiteY83" fmla="*/ 3447462 h 3684206"/>
                <a:gd name="connsiteX84" fmla="*/ 2090540 w 3318614"/>
                <a:gd name="connsiteY84" fmla="*/ 3560673 h 3684206"/>
                <a:gd name="connsiteX85" fmla="*/ 2064415 w 3318614"/>
                <a:gd name="connsiteY85" fmla="*/ 3673885 h 3684206"/>
                <a:gd name="connsiteX86" fmla="*/ 2046998 w 3318614"/>
                <a:gd name="connsiteY86" fmla="*/ 3525839 h 3684206"/>
                <a:gd name="connsiteX87" fmla="*/ 1933786 w 3318614"/>
                <a:gd name="connsiteY87" fmla="*/ 3360376 h 3684206"/>
                <a:gd name="connsiteX88" fmla="*/ 1881535 w 3318614"/>
                <a:gd name="connsiteY88" fmla="*/ 3342959 h 3684206"/>
                <a:gd name="connsiteX89" fmla="*/ 1716072 w 3318614"/>
                <a:gd name="connsiteY89" fmla="*/ 3578090 h 3684206"/>
                <a:gd name="connsiteX90" fmla="*/ 1672529 w 3318614"/>
                <a:gd name="connsiteY90" fmla="*/ 3673885 h 3684206"/>
                <a:gd name="connsiteX91" fmla="*/ 1724780 w 3318614"/>
                <a:gd name="connsiteY91" fmla="*/ 3438753 h 3684206"/>
                <a:gd name="connsiteX92" fmla="*/ 1750906 w 3318614"/>
                <a:gd name="connsiteY92" fmla="*/ 3360376 h 3684206"/>
                <a:gd name="connsiteX93" fmla="*/ 1533192 w 3318614"/>
                <a:gd name="connsiteY93" fmla="*/ 3430045 h 3684206"/>
                <a:gd name="connsiteX94" fmla="*/ 1428689 w 3318614"/>
                <a:gd name="connsiteY94" fmla="*/ 3447462 h 3684206"/>
                <a:gd name="connsiteX95" fmla="*/ 1602860 w 3318614"/>
                <a:gd name="connsiteY95" fmla="*/ 3369085 h 3684206"/>
                <a:gd name="connsiteX96" fmla="*/ 1724780 w 3318614"/>
                <a:gd name="connsiteY96" fmla="*/ 3342959 h 3684206"/>
                <a:gd name="connsiteX97" fmla="*/ 1994746 w 3318614"/>
                <a:gd name="connsiteY97" fmla="*/ 3116536 h 3684206"/>
                <a:gd name="connsiteX98" fmla="*/ 2055706 w 3318614"/>
                <a:gd name="connsiteY98" fmla="*/ 2985908 h 3684206"/>
                <a:gd name="connsiteX99" fmla="*/ 1916369 w 3318614"/>
                <a:gd name="connsiteY99" fmla="*/ 2907530 h 3684206"/>
                <a:gd name="connsiteX100" fmla="*/ 1698655 w 3318614"/>
                <a:gd name="connsiteY100" fmla="*/ 3003325 h 3684206"/>
                <a:gd name="connsiteX101" fmla="*/ 1611569 w 3318614"/>
                <a:gd name="connsiteY101" fmla="*/ 3177496 h 3684206"/>
                <a:gd name="connsiteX102" fmla="*/ 1689946 w 3318614"/>
                <a:gd name="connsiteY102" fmla="*/ 3238456 h 3684206"/>
                <a:gd name="connsiteX103" fmla="*/ 1568026 w 3318614"/>
                <a:gd name="connsiteY103" fmla="*/ 3238456 h 3684206"/>
                <a:gd name="connsiteX104" fmla="*/ 1655112 w 3318614"/>
                <a:gd name="connsiteY104" fmla="*/ 2994616 h 3684206"/>
                <a:gd name="connsiteX105" fmla="*/ 1437398 w 3318614"/>
                <a:gd name="connsiteY105" fmla="*/ 2977199 h 3684206"/>
                <a:gd name="connsiteX106" fmla="*/ 1306769 w 3318614"/>
                <a:gd name="connsiteY106" fmla="*/ 2916239 h 3684206"/>
                <a:gd name="connsiteX107" fmla="*/ 1385146 w 3318614"/>
                <a:gd name="connsiteY107" fmla="*/ 2872696 h 3684206"/>
                <a:gd name="connsiteX108" fmla="*/ 1437398 w 3318614"/>
                <a:gd name="connsiteY108" fmla="*/ 2942365 h 3684206"/>
                <a:gd name="connsiteX109" fmla="*/ 1611569 w 3318614"/>
                <a:gd name="connsiteY109" fmla="*/ 2951073 h 3684206"/>
                <a:gd name="connsiteX110" fmla="*/ 1794449 w 3318614"/>
                <a:gd name="connsiteY110" fmla="*/ 2898822 h 3684206"/>
                <a:gd name="connsiteX111" fmla="*/ 1968620 w 3318614"/>
                <a:gd name="connsiteY111" fmla="*/ 2768193 h 3684206"/>
                <a:gd name="connsiteX112" fmla="*/ 1898952 w 3318614"/>
                <a:gd name="connsiteY112" fmla="*/ 2454685 h 3684206"/>
                <a:gd name="connsiteX113" fmla="*/ 1446106 w 3318614"/>
                <a:gd name="connsiteY113" fmla="*/ 1845085 h 3684206"/>
                <a:gd name="connsiteX114" fmla="*/ 1074097 w 3318614"/>
                <a:gd name="connsiteY114" fmla="*/ 1360965 h 3684206"/>
                <a:gd name="connsiteX115" fmla="*/ 916192 w 3318614"/>
                <a:gd name="connsiteY115" fmla="*/ 1173881 h 3684206"/>
                <a:gd name="connsiteX116" fmla="*/ 644918 w 3318614"/>
                <a:gd name="connsiteY116" fmla="*/ 1209359 h 3684206"/>
                <a:gd name="connsiteX117" fmla="*/ 296575 w 3318614"/>
                <a:gd name="connsiteY117" fmla="*/ 1287736 h 3684206"/>
                <a:gd name="connsiteX118" fmla="*/ 483 w 3318614"/>
                <a:gd name="connsiteY118" fmla="*/ 1270319 h 3684206"/>
                <a:gd name="connsiteX119" fmla="*/ 235615 w 3318614"/>
                <a:gd name="connsiteY119" fmla="*/ 1261610 h 3684206"/>
                <a:gd name="connsiteX120" fmla="*/ 557832 w 3318614"/>
                <a:gd name="connsiteY120" fmla="*/ 1191942 h 3684206"/>
                <a:gd name="connsiteX121" fmla="*/ 688460 w 3318614"/>
                <a:gd name="connsiteY121" fmla="*/ 1165816 h 3684206"/>
                <a:gd name="connsiteX122" fmla="*/ 392369 w 3318614"/>
                <a:gd name="connsiteY122" fmla="*/ 1052605 h 3684206"/>
                <a:gd name="connsiteX123" fmla="*/ 244323 w 3318614"/>
                <a:gd name="connsiteY123" fmla="*/ 913268 h 3684206"/>
                <a:gd name="connsiteX124" fmla="*/ 165946 w 3318614"/>
                <a:gd name="connsiteY124" fmla="*/ 660719 h 3684206"/>
                <a:gd name="connsiteX125" fmla="*/ 279158 w 3318614"/>
                <a:gd name="connsiteY125" fmla="*/ 843599 h 3684206"/>
                <a:gd name="connsiteX126" fmla="*/ 374952 w 3318614"/>
                <a:gd name="connsiteY126" fmla="*/ 1017770 h 3684206"/>
                <a:gd name="connsiteX127" fmla="*/ 679752 w 3318614"/>
                <a:gd name="connsiteY127" fmla="*/ 1096148 h 3684206"/>
                <a:gd name="connsiteX128" fmla="*/ 766838 w 3318614"/>
                <a:gd name="connsiteY128" fmla="*/ 1035188 h 3684206"/>
                <a:gd name="connsiteX129" fmla="*/ 618792 w 3318614"/>
                <a:gd name="connsiteY129" fmla="*/ 652010 h 3684206"/>
                <a:gd name="connsiteX130" fmla="*/ 507165 w 3318614"/>
                <a:gd name="connsiteY130" fmla="*/ 434952 h 3684206"/>
                <a:gd name="connsiteX131" fmla="*/ 538603 w 3318614"/>
                <a:gd name="connsiteY131" fmla="*/ 196783 h 3684206"/>
                <a:gd name="connsiteX132" fmla="*/ 609600 w 3318614"/>
                <a:gd name="connsiteY132" fmla="*/ 457392 h 3684206"/>
                <a:gd name="connsiteX133" fmla="*/ 878364 w 3318614"/>
                <a:gd name="connsiteY133" fmla="*/ 1004894 h 3684206"/>
                <a:gd name="connsiteX134" fmla="*/ 790242 w 3318614"/>
                <a:gd name="connsiteY134" fmla="*/ 143069 h 3684206"/>
                <a:gd name="connsiteX135" fmla="*/ 774916 w 3318614"/>
                <a:gd name="connsiteY135" fmla="*/ 3491 h 3684206"/>
                <a:gd name="connsiteX136" fmla="*/ 940003 w 3318614"/>
                <a:gd name="connsiteY136" fmla="*/ 378732 h 3684206"/>
                <a:gd name="connsiteX137" fmla="*/ 921071 w 3318614"/>
                <a:gd name="connsiteY137" fmla="*/ 991801 h 3684206"/>
                <a:gd name="connsiteX138" fmla="*/ 930638 w 3318614"/>
                <a:gd name="connsiteY138" fmla="*/ 949088 h 3684206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790242 w 3318614"/>
                <a:gd name="connsiteY134" fmla="*/ 168002 h 3709139"/>
                <a:gd name="connsiteX135" fmla="*/ 774916 w 3318614"/>
                <a:gd name="connsiteY135" fmla="*/ 28424 h 3709139"/>
                <a:gd name="connsiteX136" fmla="*/ 940003 w 3318614"/>
                <a:gd name="connsiteY136" fmla="*/ 403665 h 3709139"/>
                <a:gd name="connsiteX137" fmla="*/ 921071 w 3318614"/>
                <a:gd name="connsiteY137" fmla="*/ 1016734 h 3709139"/>
                <a:gd name="connsiteX138" fmla="*/ 930638 w 3318614"/>
                <a:gd name="connsiteY138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28565 w 3318614"/>
                <a:gd name="connsiteY134" fmla="*/ 516962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80420 w 3318614"/>
                <a:gd name="connsiteY134" fmla="*/ 543869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3318614" h="3709139">
                  <a:moveTo>
                    <a:pt x="930638" y="974021"/>
                  </a:moveTo>
                  <a:lnTo>
                    <a:pt x="1037874" y="730866"/>
                  </a:lnTo>
                  <a:cubicBezTo>
                    <a:pt x="1181681" y="636485"/>
                    <a:pt x="1097565" y="583407"/>
                    <a:pt x="1144223" y="492075"/>
                  </a:cubicBezTo>
                  <a:cubicBezTo>
                    <a:pt x="1190881" y="400743"/>
                    <a:pt x="1306513" y="162382"/>
                    <a:pt x="1317819" y="182874"/>
                  </a:cubicBezTo>
                  <a:cubicBezTo>
                    <a:pt x="1322011" y="222271"/>
                    <a:pt x="1186636" y="498109"/>
                    <a:pt x="1198621" y="581728"/>
                  </a:cubicBezTo>
                  <a:cubicBezTo>
                    <a:pt x="1213151" y="728093"/>
                    <a:pt x="916378" y="782724"/>
                    <a:pt x="1013152" y="1055194"/>
                  </a:cubicBezTo>
                  <a:cubicBezTo>
                    <a:pt x="1109926" y="1327665"/>
                    <a:pt x="1604052" y="1976244"/>
                    <a:pt x="1779263" y="2216551"/>
                  </a:cubicBezTo>
                  <a:cubicBezTo>
                    <a:pt x="1954474" y="2456858"/>
                    <a:pt x="1979153" y="2463351"/>
                    <a:pt x="2064415" y="2497035"/>
                  </a:cubicBezTo>
                  <a:cubicBezTo>
                    <a:pt x="2149677" y="2530719"/>
                    <a:pt x="2222621" y="2457847"/>
                    <a:pt x="2290838" y="2418658"/>
                  </a:cubicBezTo>
                  <a:cubicBezTo>
                    <a:pt x="2359055" y="2379469"/>
                    <a:pt x="2437432" y="2341732"/>
                    <a:pt x="2473718" y="2261903"/>
                  </a:cubicBezTo>
                  <a:cubicBezTo>
                    <a:pt x="2510004" y="2182074"/>
                    <a:pt x="2496941" y="1949846"/>
                    <a:pt x="2508552" y="1939686"/>
                  </a:cubicBezTo>
                  <a:cubicBezTo>
                    <a:pt x="2520163" y="1929526"/>
                    <a:pt x="2543386" y="2139983"/>
                    <a:pt x="2543386" y="2200943"/>
                  </a:cubicBezTo>
                  <a:cubicBezTo>
                    <a:pt x="2543386" y="2261903"/>
                    <a:pt x="2473718" y="2317057"/>
                    <a:pt x="2508552" y="2305446"/>
                  </a:cubicBezTo>
                  <a:cubicBezTo>
                    <a:pt x="2543386" y="2293835"/>
                    <a:pt x="2697238" y="2171915"/>
                    <a:pt x="2752392" y="2131275"/>
                  </a:cubicBezTo>
                  <a:cubicBezTo>
                    <a:pt x="2807546" y="2090635"/>
                    <a:pt x="2845284" y="2044189"/>
                    <a:pt x="2839478" y="2061606"/>
                  </a:cubicBezTo>
                  <a:cubicBezTo>
                    <a:pt x="2833672" y="2079023"/>
                    <a:pt x="2746587" y="2199492"/>
                    <a:pt x="2717558" y="2235778"/>
                  </a:cubicBezTo>
                  <a:cubicBezTo>
                    <a:pt x="2688529" y="2272064"/>
                    <a:pt x="2643535" y="2283675"/>
                    <a:pt x="2665306" y="2279321"/>
                  </a:cubicBezTo>
                  <a:cubicBezTo>
                    <a:pt x="2687077" y="2274967"/>
                    <a:pt x="2848186" y="2209652"/>
                    <a:pt x="2848186" y="2209652"/>
                  </a:cubicBezTo>
                  <a:cubicBezTo>
                    <a:pt x="2883020" y="2195138"/>
                    <a:pt x="2887375" y="2180623"/>
                    <a:pt x="2874312" y="2192235"/>
                  </a:cubicBezTo>
                  <a:cubicBezTo>
                    <a:pt x="2861249" y="2203847"/>
                    <a:pt x="2816255" y="2260453"/>
                    <a:pt x="2769809" y="2279321"/>
                  </a:cubicBezTo>
                  <a:cubicBezTo>
                    <a:pt x="2723363" y="2298189"/>
                    <a:pt x="2656598" y="2279320"/>
                    <a:pt x="2595638" y="2305446"/>
                  </a:cubicBezTo>
                  <a:cubicBezTo>
                    <a:pt x="2534678" y="2331572"/>
                    <a:pt x="2433078" y="2385275"/>
                    <a:pt x="2404049" y="2436075"/>
                  </a:cubicBezTo>
                  <a:cubicBezTo>
                    <a:pt x="2375020" y="2486875"/>
                    <a:pt x="2396792" y="2573960"/>
                    <a:pt x="2421466" y="2610246"/>
                  </a:cubicBezTo>
                  <a:cubicBezTo>
                    <a:pt x="2446140" y="2646532"/>
                    <a:pt x="2501295" y="2658143"/>
                    <a:pt x="2552095" y="2653789"/>
                  </a:cubicBezTo>
                  <a:cubicBezTo>
                    <a:pt x="2602895" y="2649435"/>
                    <a:pt x="2675466" y="2597184"/>
                    <a:pt x="2726266" y="2584121"/>
                  </a:cubicBezTo>
                  <a:cubicBezTo>
                    <a:pt x="2777066" y="2571058"/>
                    <a:pt x="2829318" y="2595732"/>
                    <a:pt x="2856895" y="2575412"/>
                  </a:cubicBezTo>
                  <a:cubicBezTo>
                    <a:pt x="2884472" y="2555092"/>
                    <a:pt x="2887375" y="2508647"/>
                    <a:pt x="2891729" y="2462201"/>
                  </a:cubicBezTo>
                  <a:cubicBezTo>
                    <a:pt x="2896083" y="2415755"/>
                    <a:pt x="2856894" y="2337378"/>
                    <a:pt x="2883020" y="2296738"/>
                  </a:cubicBezTo>
                  <a:cubicBezTo>
                    <a:pt x="2909146" y="2256098"/>
                    <a:pt x="3041226" y="2216910"/>
                    <a:pt x="3048483" y="2218361"/>
                  </a:cubicBezTo>
                  <a:cubicBezTo>
                    <a:pt x="3055740" y="2219812"/>
                    <a:pt x="2948334" y="2276418"/>
                    <a:pt x="2926563" y="2305446"/>
                  </a:cubicBezTo>
                  <a:cubicBezTo>
                    <a:pt x="2904792" y="2334474"/>
                    <a:pt x="2916404" y="2353343"/>
                    <a:pt x="2917855" y="2392532"/>
                  </a:cubicBezTo>
                  <a:cubicBezTo>
                    <a:pt x="2919306" y="2431721"/>
                    <a:pt x="2930918" y="2508647"/>
                    <a:pt x="2935272" y="2540578"/>
                  </a:cubicBezTo>
                  <a:cubicBezTo>
                    <a:pt x="2939626" y="2572509"/>
                    <a:pt x="2925454" y="2587856"/>
                    <a:pt x="2943980" y="2584121"/>
                  </a:cubicBezTo>
                  <a:cubicBezTo>
                    <a:pt x="2962506" y="2580386"/>
                    <a:pt x="3024656" y="2555906"/>
                    <a:pt x="3046427" y="2518169"/>
                  </a:cubicBezTo>
                  <a:cubicBezTo>
                    <a:pt x="3068198" y="2480432"/>
                    <a:pt x="3067009" y="2349609"/>
                    <a:pt x="3074609" y="2357698"/>
                  </a:cubicBezTo>
                  <a:cubicBezTo>
                    <a:pt x="3082209" y="2365787"/>
                    <a:pt x="3102186" y="2518806"/>
                    <a:pt x="3092026" y="2566703"/>
                  </a:cubicBezTo>
                  <a:cubicBezTo>
                    <a:pt x="3081866" y="2614600"/>
                    <a:pt x="3070255" y="2637824"/>
                    <a:pt x="3013649" y="2645081"/>
                  </a:cubicBezTo>
                  <a:cubicBezTo>
                    <a:pt x="2957043" y="2652338"/>
                    <a:pt x="2827866" y="2589926"/>
                    <a:pt x="2752392" y="2610246"/>
                  </a:cubicBezTo>
                  <a:cubicBezTo>
                    <a:pt x="2676918" y="2630566"/>
                    <a:pt x="2586929" y="2720555"/>
                    <a:pt x="2560803" y="2767001"/>
                  </a:cubicBezTo>
                  <a:cubicBezTo>
                    <a:pt x="2534677" y="2813447"/>
                    <a:pt x="2565158" y="2854087"/>
                    <a:pt x="2595638" y="2888921"/>
                  </a:cubicBezTo>
                  <a:cubicBezTo>
                    <a:pt x="2626118" y="2923755"/>
                    <a:pt x="2700140" y="2965846"/>
                    <a:pt x="2743683" y="2976006"/>
                  </a:cubicBezTo>
                  <a:cubicBezTo>
                    <a:pt x="2787226" y="2986166"/>
                    <a:pt x="2810449" y="2977458"/>
                    <a:pt x="2856895" y="2949881"/>
                  </a:cubicBezTo>
                  <a:cubicBezTo>
                    <a:pt x="2903341" y="2922304"/>
                    <a:pt x="2978815" y="2846829"/>
                    <a:pt x="3022358" y="2810543"/>
                  </a:cubicBezTo>
                  <a:cubicBezTo>
                    <a:pt x="3065901" y="2774257"/>
                    <a:pt x="3087672" y="2735069"/>
                    <a:pt x="3118152" y="2732166"/>
                  </a:cubicBezTo>
                  <a:cubicBezTo>
                    <a:pt x="3148632" y="2729263"/>
                    <a:pt x="3206690" y="2784417"/>
                    <a:pt x="3205238" y="2793126"/>
                  </a:cubicBezTo>
                  <a:cubicBezTo>
                    <a:pt x="3203786" y="2801835"/>
                    <a:pt x="3142826" y="2762647"/>
                    <a:pt x="3109443" y="2784418"/>
                  </a:cubicBezTo>
                  <a:cubicBezTo>
                    <a:pt x="3076060" y="2806190"/>
                    <a:pt x="2991877" y="2900532"/>
                    <a:pt x="3004940" y="2923755"/>
                  </a:cubicBezTo>
                  <a:cubicBezTo>
                    <a:pt x="3018003" y="2946978"/>
                    <a:pt x="3135569" y="2915047"/>
                    <a:pt x="3187820" y="2923755"/>
                  </a:cubicBezTo>
                  <a:cubicBezTo>
                    <a:pt x="3240072" y="2932464"/>
                    <a:pt x="3322803" y="2970200"/>
                    <a:pt x="3318449" y="2976006"/>
                  </a:cubicBezTo>
                  <a:cubicBezTo>
                    <a:pt x="3314095" y="2981812"/>
                    <a:pt x="3229912" y="2951332"/>
                    <a:pt x="3161695" y="2958589"/>
                  </a:cubicBezTo>
                  <a:cubicBezTo>
                    <a:pt x="3093478" y="2965846"/>
                    <a:pt x="2943980" y="3009389"/>
                    <a:pt x="2909146" y="3019549"/>
                  </a:cubicBezTo>
                  <a:cubicBezTo>
                    <a:pt x="2874312" y="3029709"/>
                    <a:pt x="2923232" y="2995341"/>
                    <a:pt x="2952689" y="3019549"/>
                  </a:cubicBezTo>
                  <a:cubicBezTo>
                    <a:pt x="2982146" y="3043757"/>
                    <a:pt x="3075729" y="3113995"/>
                    <a:pt x="3085889" y="3164795"/>
                  </a:cubicBezTo>
                  <a:cubicBezTo>
                    <a:pt x="3096049" y="3215595"/>
                    <a:pt x="3028103" y="3320703"/>
                    <a:pt x="3013649" y="3324349"/>
                  </a:cubicBezTo>
                  <a:cubicBezTo>
                    <a:pt x="2999195" y="3327995"/>
                    <a:pt x="3032550" y="3238923"/>
                    <a:pt x="2999167" y="3186672"/>
                  </a:cubicBezTo>
                  <a:cubicBezTo>
                    <a:pt x="2965784" y="3134421"/>
                    <a:pt x="2858836" y="3041598"/>
                    <a:pt x="2813352" y="3010841"/>
                  </a:cubicBezTo>
                  <a:cubicBezTo>
                    <a:pt x="2767868" y="2980084"/>
                    <a:pt x="2720460" y="2970201"/>
                    <a:pt x="2726266" y="3002132"/>
                  </a:cubicBezTo>
                  <a:cubicBezTo>
                    <a:pt x="2732072" y="3034063"/>
                    <a:pt x="2811900" y="3154532"/>
                    <a:pt x="2848186" y="3202429"/>
                  </a:cubicBezTo>
                  <a:cubicBezTo>
                    <a:pt x="2884472" y="3250326"/>
                    <a:pt x="2922209" y="3282258"/>
                    <a:pt x="2943980" y="3289515"/>
                  </a:cubicBezTo>
                  <a:cubicBezTo>
                    <a:pt x="2965751" y="3296772"/>
                    <a:pt x="2975912" y="3235812"/>
                    <a:pt x="2978815" y="3245972"/>
                  </a:cubicBezTo>
                  <a:cubicBezTo>
                    <a:pt x="2981718" y="3256132"/>
                    <a:pt x="2996232" y="3347572"/>
                    <a:pt x="2961398" y="3350475"/>
                  </a:cubicBezTo>
                  <a:cubicBezTo>
                    <a:pt x="2926564" y="3353378"/>
                    <a:pt x="2820609" y="3315640"/>
                    <a:pt x="2769809" y="3263389"/>
                  </a:cubicBezTo>
                  <a:cubicBezTo>
                    <a:pt x="2719009" y="3211138"/>
                    <a:pt x="2703044" y="3081960"/>
                    <a:pt x="2656598" y="3036966"/>
                  </a:cubicBezTo>
                  <a:cubicBezTo>
                    <a:pt x="2610152" y="2991972"/>
                    <a:pt x="2536129" y="2986166"/>
                    <a:pt x="2491135" y="2993423"/>
                  </a:cubicBezTo>
                  <a:cubicBezTo>
                    <a:pt x="2446141" y="3000680"/>
                    <a:pt x="2399695" y="3035515"/>
                    <a:pt x="2386632" y="3080509"/>
                  </a:cubicBezTo>
                  <a:cubicBezTo>
                    <a:pt x="2373569" y="3125503"/>
                    <a:pt x="2389535" y="3208235"/>
                    <a:pt x="2412758" y="3263389"/>
                  </a:cubicBezTo>
                  <a:cubicBezTo>
                    <a:pt x="2435981" y="3318543"/>
                    <a:pt x="2444689" y="3351926"/>
                    <a:pt x="2525969" y="3411435"/>
                  </a:cubicBezTo>
                  <a:cubicBezTo>
                    <a:pt x="2607249" y="3470944"/>
                    <a:pt x="2897535" y="3608830"/>
                    <a:pt x="2900438" y="3620441"/>
                  </a:cubicBezTo>
                  <a:cubicBezTo>
                    <a:pt x="2903341" y="3632052"/>
                    <a:pt x="2610152" y="3489812"/>
                    <a:pt x="2543386" y="3481103"/>
                  </a:cubicBezTo>
                  <a:cubicBezTo>
                    <a:pt x="2476620" y="3472394"/>
                    <a:pt x="2501294" y="3536258"/>
                    <a:pt x="2499843" y="3568189"/>
                  </a:cubicBezTo>
                  <a:cubicBezTo>
                    <a:pt x="2498392" y="3600120"/>
                    <a:pt x="2511455" y="3649469"/>
                    <a:pt x="2534678" y="3672692"/>
                  </a:cubicBezTo>
                  <a:cubicBezTo>
                    <a:pt x="2557901" y="3695915"/>
                    <a:pt x="2647889" y="3706074"/>
                    <a:pt x="2639180" y="3707526"/>
                  </a:cubicBezTo>
                  <a:cubicBezTo>
                    <a:pt x="2630471" y="3708978"/>
                    <a:pt x="2510003" y="3716235"/>
                    <a:pt x="2482426" y="3681401"/>
                  </a:cubicBezTo>
                  <a:cubicBezTo>
                    <a:pt x="2454849" y="3646567"/>
                    <a:pt x="2489684" y="3558030"/>
                    <a:pt x="2473718" y="3498521"/>
                  </a:cubicBezTo>
                  <a:cubicBezTo>
                    <a:pt x="2457752" y="3439012"/>
                    <a:pt x="2412758" y="3325800"/>
                    <a:pt x="2386632" y="3324349"/>
                  </a:cubicBezTo>
                  <a:cubicBezTo>
                    <a:pt x="2360506" y="3322898"/>
                    <a:pt x="2341637" y="3441915"/>
                    <a:pt x="2316963" y="3489812"/>
                  </a:cubicBezTo>
                  <a:cubicBezTo>
                    <a:pt x="2292289" y="3537709"/>
                    <a:pt x="2242940" y="3578349"/>
                    <a:pt x="2238586" y="3611732"/>
                  </a:cubicBezTo>
                  <a:cubicBezTo>
                    <a:pt x="2234232" y="3645115"/>
                    <a:pt x="2298095" y="3691561"/>
                    <a:pt x="2290838" y="3690109"/>
                  </a:cubicBezTo>
                  <a:cubicBezTo>
                    <a:pt x="2283581" y="3688658"/>
                    <a:pt x="2189237" y="3655274"/>
                    <a:pt x="2195043" y="3603023"/>
                  </a:cubicBezTo>
                  <a:cubicBezTo>
                    <a:pt x="2200849" y="3550772"/>
                    <a:pt x="2309706" y="3456430"/>
                    <a:pt x="2325672" y="3376601"/>
                  </a:cubicBezTo>
                  <a:cubicBezTo>
                    <a:pt x="2341638" y="3296773"/>
                    <a:pt x="2321318" y="3169046"/>
                    <a:pt x="2290838" y="3124052"/>
                  </a:cubicBezTo>
                  <a:cubicBezTo>
                    <a:pt x="2260358" y="3079058"/>
                    <a:pt x="2200849" y="3081961"/>
                    <a:pt x="2142792" y="3106635"/>
                  </a:cubicBezTo>
                  <a:cubicBezTo>
                    <a:pt x="2084735" y="3131309"/>
                    <a:pt x="1967169" y="3211138"/>
                    <a:pt x="1942495" y="3272098"/>
                  </a:cubicBezTo>
                  <a:cubicBezTo>
                    <a:pt x="1917821" y="3333058"/>
                    <a:pt x="1970072" y="3420144"/>
                    <a:pt x="1994746" y="3472395"/>
                  </a:cubicBezTo>
                  <a:cubicBezTo>
                    <a:pt x="2019420" y="3524646"/>
                    <a:pt x="2078929" y="3547869"/>
                    <a:pt x="2090540" y="3585606"/>
                  </a:cubicBezTo>
                  <a:cubicBezTo>
                    <a:pt x="2102152" y="3623343"/>
                    <a:pt x="2071672" y="3704624"/>
                    <a:pt x="2064415" y="3698818"/>
                  </a:cubicBezTo>
                  <a:cubicBezTo>
                    <a:pt x="2057158" y="3693012"/>
                    <a:pt x="2068770" y="3603024"/>
                    <a:pt x="2046998" y="3550772"/>
                  </a:cubicBezTo>
                  <a:cubicBezTo>
                    <a:pt x="2025227" y="3498521"/>
                    <a:pt x="1961363" y="3415789"/>
                    <a:pt x="1933786" y="3385309"/>
                  </a:cubicBezTo>
                  <a:cubicBezTo>
                    <a:pt x="1906209" y="3354829"/>
                    <a:pt x="1917821" y="3331606"/>
                    <a:pt x="1881535" y="3367892"/>
                  </a:cubicBezTo>
                  <a:cubicBezTo>
                    <a:pt x="1845249" y="3404178"/>
                    <a:pt x="1750906" y="3547869"/>
                    <a:pt x="1716072" y="3603023"/>
                  </a:cubicBezTo>
                  <a:cubicBezTo>
                    <a:pt x="1681238" y="3658177"/>
                    <a:pt x="1671078" y="3722041"/>
                    <a:pt x="1672529" y="3698818"/>
                  </a:cubicBezTo>
                  <a:cubicBezTo>
                    <a:pt x="1673980" y="3675595"/>
                    <a:pt x="1711717" y="3515937"/>
                    <a:pt x="1724780" y="3463686"/>
                  </a:cubicBezTo>
                  <a:cubicBezTo>
                    <a:pt x="1737843" y="3411435"/>
                    <a:pt x="1782837" y="3386760"/>
                    <a:pt x="1750906" y="3385309"/>
                  </a:cubicBezTo>
                  <a:cubicBezTo>
                    <a:pt x="1718975" y="3383858"/>
                    <a:pt x="1586895" y="3440464"/>
                    <a:pt x="1533192" y="3454978"/>
                  </a:cubicBezTo>
                  <a:cubicBezTo>
                    <a:pt x="1479489" y="3469492"/>
                    <a:pt x="1417078" y="3482555"/>
                    <a:pt x="1428689" y="3472395"/>
                  </a:cubicBezTo>
                  <a:cubicBezTo>
                    <a:pt x="1440300" y="3462235"/>
                    <a:pt x="1553512" y="3411435"/>
                    <a:pt x="1602860" y="3394018"/>
                  </a:cubicBezTo>
                  <a:cubicBezTo>
                    <a:pt x="1652208" y="3376601"/>
                    <a:pt x="1659466" y="3409984"/>
                    <a:pt x="1724780" y="3367892"/>
                  </a:cubicBezTo>
                  <a:cubicBezTo>
                    <a:pt x="1790094" y="3325801"/>
                    <a:pt x="1939592" y="3200977"/>
                    <a:pt x="1994746" y="3141469"/>
                  </a:cubicBezTo>
                  <a:cubicBezTo>
                    <a:pt x="2049900" y="3081961"/>
                    <a:pt x="2068769" y="3045675"/>
                    <a:pt x="2055706" y="3010841"/>
                  </a:cubicBezTo>
                  <a:cubicBezTo>
                    <a:pt x="2042643" y="2976007"/>
                    <a:pt x="1975878" y="2929560"/>
                    <a:pt x="1916369" y="2932463"/>
                  </a:cubicBezTo>
                  <a:cubicBezTo>
                    <a:pt x="1856861" y="2935366"/>
                    <a:pt x="1749455" y="2983264"/>
                    <a:pt x="1698655" y="3028258"/>
                  </a:cubicBezTo>
                  <a:cubicBezTo>
                    <a:pt x="1647855" y="3073252"/>
                    <a:pt x="1613020" y="3163241"/>
                    <a:pt x="1611569" y="3202429"/>
                  </a:cubicBezTo>
                  <a:cubicBezTo>
                    <a:pt x="1610118" y="3241617"/>
                    <a:pt x="1697203" y="3253229"/>
                    <a:pt x="1689946" y="3263389"/>
                  </a:cubicBezTo>
                  <a:cubicBezTo>
                    <a:pt x="1682689" y="3273549"/>
                    <a:pt x="1573832" y="3304029"/>
                    <a:pt x="1568026" y="3263389"/>
                  </a:cubicBezTo>
                  <a:cubicBezTo>
                    <a:pt x="1562220" y="3222749"/>
                    <a:pt x="1676883" y="3063092"/>
                    <a:pt x="1655112" y="3019549"/>
                  </a:cubicBezTo>
                  <a:cubicBezTo>
                    <a:pt x="1633341" y="2976006"/>
                    <a:pt x="1495455" y="3015195"/>
                    <a:pt x="1437398" y="3002132"/>
                  </a:cubicBezTo>
                  <a:cubicBezTo>
                    <a:pt x="1379341" y="2989069"/>
                    <a:pt x="1315478" y="2958589"/>
                    <a:pt x="1306769" y="2941172"/>
                  </a:cubicBezTo>
                  <a:cubicBezTo>
                    <a:pt x="1298060" y="2923755"/>
                    <a:pt x="1363375" y="2893275"/>
                    <a:pt x="1385146" y="2897629"/>
                  </a:cubicBezTo>
                  <a:cubicBezTo>
                    <a:pt x="1406917" y="2901983"/>
                    <a:pt x="1399661" y="2954235"/>
                    <a:pt x="1437398" y="2967298"/>
                  </a:cubicBezTo>
                  <a:cubicBezTo>
                    <a:pt x="1475135" y="2980361"/>
                    <a:pt x="1552061" y="2983263"/>
                    <a:pt x="1611569" y="2976006"/>
                  </a:cubicBezTo>
                  <a:cubicBezTo>
                    <a:pt x="1671077" y="2968749"/>
                    <a:pt x="1734941" y="2954235"/>
                    <a:pt x="1794449" y="2923755"/>
                  </a:cubicBezTo>
                  <a:cubicBezTo>
                    <a:pt x="1853957" y="2893275"/>
                    <a:pt x="1951203" y="2867149"/>
                    <a:pt x="1968620" y="2793126"/>
                  </a:cubicBezTo>
                  <a:cubicBezTo>
                    <a:pt x="1986037" y="2719103"/>
                    <a:pt x="1986038" y="2633469"/>
                    <a:pt x="1898952" y="2479618"/>
                  </a:cubicBezTo>
                  <a:cubicBezTo>
                    <a:pt x="1811866" y="2325767"/>
                    <a:pt x="1583582" y="2052305"/>
                    <a:pt x="1446106" y="1870018"/>
                  </a:cubicBezTo>
                  <a:cubicBezTo>
                    <a:pt x="1308630" y="1687731"/>
                    <a:pt x="1162416" y="1497765"/>
                    <a:pt x="1074097" y="1385898"/>
                  </a:cubicBezTo>
                  <a:cubicBezTo>
                    <a:pt x="985778" y="1274031"/>
                    <a:pt x="987722" y="1224082"/>
                    <a:pt x="916192" y="1198814"/>
                  </a:cubicBezTo>
                  <a:cubicBezTo>
                    <a:pt x="844662" y="1173546"/>
                    <a:pt x="748188" y="1215316"/>
                    <a:pt x="644918" y="1234292"/>
                  </a:cubicBezTo>
                  <a:cubicBezTo>
                    <a:pt x="541648" y="1253268"/>
                    <a:pt x="403981" y="1302509"/>
                    <a:pt x="296575" y="1312669"/>
                  </a:cubicBezTo>
                  <a:cubicBezTo>
                    <a:pt x="189169" y="1322829"/>
                    <a:pt x="10643" y="1299606"/>
                    <a:pt x="483" y="1295252"/>
                  </a:cubicBezTo>
                  <a:cubicBezTo>
                    <a:pt x="-9677" y="1290898"/>
                    <a:pt x="142724" y="1299606"/>
                    <a:pt x="235615" y="1286543"/>
                  </a:cubicBezTo>
                  <a:cubicBezTo>
                    <a:pt x="328506" y="1273480"/>
                    <a:pt x="482358" y="1232841"/>
                    <a:pt x="557832" y="1216875"/>
                  </a:cubicBezTo>
                  <a:cubicBezTo>
                    <a:pt x="633306" y="1200909"/>
                    <a:pt x="716037" y="1213972"/>
                    <a:pt x="688460" y="1190749"/>
                  </a:cubicBezTo>
                  <a:cubicBezTo>
                    <a:pt x="660883" y="1167526"/>
                    <a:pt x="466392" y="1119629"/>
                    <a:pt x="392369" y="1077538"/>
                  </a:cubicBezTo>
                  <a:cubicBezTo>
                    <a:pt x="318346" y="1035447"/>
                    <a:pt x="282060" y="1003515"/>
                    <a:pt x="244323" y="938201"/>
                  </a:cubicBezTo>
                  <a:cubicBezTo>
                    <a:pt x="206586" y="872887"/>
                    <a:pt x="160140" y="697263"/>
                    <a:pt x="165946" y="685652"/>
                  </a:cubicBezTo>
                  <a:cubicBezTo>
                    <a:pt x="171752" y="674041"/>
                    <a:pt x="244324" y="809024"/>
                    <a:pt x="279158" y="868532"/>
                  </a:cubicBezTo>
                  <a:cubicBezTo>
                    <a:pt x="313992" y="928040"/>
                    <a:pt x="308186" y="1000612"/>
                    <a:pt x="374952" y="1042703"/>
                  </a:cubicBezTo>
                  <a:cubicBezTo>
                    <a:pt x="441718" y="1084794"/>
                    <a:pt x="614438" y="1118178"/>
                    <a:pt x="679752" y="1121081"/>
                  </a:cubicBezTo>
                  <a:cubicBezTo>
                    <a:pt x="745066" y="1123984"/>
                    <a:pt x="776998" y="1134144"/>
                    <a:pt x="766838" y="1060121"/>
                  </a:cubicBezTo>
                  <a:cubicBezTo>
                    <a:pt x="756678" y="986098"/>
                    <a:pt x="651618" y="757665"/>
                    <a:pt x="618792" y="676943"/>
                  </a:cubicBezTo>
                  <a:cubicBezTo>
                    <a:pt x="585966" y="596221"/>
                    <a:pt x="520530" y="535756"/>
                    <a:pt x="507165" y="459885"/>
                  </a:cubicBezTo>
                  <a:cubicBezTo>
                    <a:pt x="493800" y="384014"/>
                    <a:pt x="523553" y="238038"/>
                    <a:pt x="538603" y="221716"/>
                  </a:cubicBezTo>
                  <a:cubicBezTo>
                    <a:pt x="553653" y="205394"/>
                    <a:pt x="570785" y="379551"/>
                    <a:pt x="609600" y="482325"/>
                  </a:cubicBezTo>
                  <a:cubicBezTo>
                    <a:pt x="648415" y="585099"/>
                    <a:pt x="841870" y="1024054"/>
                    <a:pt x="878364" y="1029827"/>
                  </a:cubicBezTo>
                  <a:cubicBezTo>
                    <a:pt x="914858" y="1035600"/>
                    <a:pt x="895107" y="687507"/>
                    <a:pt x="880420" y="543869"/>
                  </a:cubicBezTo>
                  <a:cubicBezTo>
                    <a:pt x="865733" y="400232"/>
                    <a:pt x="799183" y="249425"/>
                    <a:pt x="790242" y="168002"/>
                  </a:cubicBezTo>
                  <a:cubicBezTo>
                    <a:pt x="781301" y="86579"/>
                    <a:pt x="758898" y="70571"/>
                    <a:pt x="774916" y="28424"/>
                  </a:cubicBezTo>
                  <a:cubicBezTo>
                    <a:pt x="769834" y="-116812"/>
                    <a:pt x="934184" y="338513"/>
                    <a:pt x="940003" y="403665"/>
                  </a:cubicBezTo>
                  <a:cubicBezTo>
                    <a:pt x="945822" y="468817"/>
                    <a:pt x="920791" y="988826"/>
                    <a:pt x="921071" y="1016734"/>
                  </a:cubicBezTo>
                  <a:lnTo>
                    <a:pt x="930638" y="974021"/>
                  </a:lnTo>
                  <a:close/>
                </a:path>
              </a:pathLst>
            </a:custGeom>
            <a:solidFill>
              <a:srgbClr val="0000A7">
                <a:alpha val="20000"/>
              </a:srgbClr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33CAE1A6-A48A-EFFE-BBF1-F3F038943E4F}"/>
                </a:ext>
              </a:extLst>
            </p:cNvPr>
            <p:cNvSpPr/>
            <p:nvPr/>
          </p:nvSpPr>
          <p:spPr>
            <a:xfrm rot="19457905">
              <a:off x="4820791" y="1975379"/>
              <a:ext cx="136921" cy="136922"/>
            </a:xfrm>
            <a:prstGeom prst="ellipse">
              <a:avLst/>
            </a:prstGeom>
            <a:solidFill>
              <a:srgbClr val="0000A7">
                <a:alpha val="20000"/>
              </a:srgbClr>
            </a:solidFill>
            <a:ln w="38100">
              <a:solidFill>
                <a:srgbClr val="0000A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B60A8A68-C373-83EF-5310-DB16B86D054D}"/>
              </a:ext>
            </a:extLst>
          </p:cNvPr>
          <p:cNvGrpSpPr/>
          <p:nvPr/>
        </p:nvGrpSpPr>
        <p:grpSpPr>
          <a:xfrm rot="9253379" flipV="1">
            <a:off x="1904057" y="210531"/>
            <a:ext cx="1123399" cy="1156309"/>
            <a:chOff x="1892995" y="388458"/>
            <a:chExt cx="3709139" cy="3318614"/>
          </a:xfrm>
        </p:grpSpPr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A9B9BE8-38B9-8731-7280-DF9E9D86648B}"/>
                </a:ext>
              </a:extLst>
            </p:cNvPr>
            <p:cNvSpPr/>
            <p:nvPr/>
          </p:nvSpPr>
          <p:spPr>
            <a:xfrm rot="18360701">
              <a:off x="2088258" y="193195"/>
              <a:ext cx="3318614" cy="3709139"/>
            </a:xfrm>
            <a:custGeom>
              <a:avLst/>
              <a:gdLst>
                <a:gd name="connsiteX0" fmla="*/ 1210975 w 3318614"/>
                <a:gd name="connsiteY0" fmla="*/ 1045028 h 3424081"/>
                <a:gd name="connsiteX1" fmla="*/ 1568026 w 3318614"/>
                <a:gd name="connsiteY1" fmla="*/ 1637211 h 3424081"/>
                <a:gd name="connsiteX2" fmla="*/ 1898952 w 3318614"/>
                <a:gd name="connsiteY2" fmla="*/ 2081348 h 3424081"/>
                <a:gd name="connsiteX3" fmla="*/ 2064415 w 3318614"/>
                <a:gd name="connsiteY3" fmla="*/ 2211977 h 3424081"/>
                <a:gd name="connsiteX4" fmla="*/ 2290838 w 3318614"/>
                <a:gd name="connsiteY4" fmla="*/ 2133600 h 3424081"/>
                <a:gd name="connsiteX5" fmla="*/ 2473718 w 3318614"/>
                <a:gd name="connsiteY5" fmla="*/ 1976845 h 3424081"/>
                <a:gd name="connsiteX6" fmla="*/ 2508552 w 3318614"/>
                <a:gd name="connsiteY6" fmla="*/ 1654628 h 3424081"/>
                <a:gd name="connsiteX7" fmla="*/ 2543386 w 3318614"/>
                <a:gd name="connsiteY7" fmla="*/ 1915885 h 3424081"/>
                <a:gd name="connsiteX8" fmla="*/ 2508552 w 3318614"/>
                <a:gd name="connsiteY8" fmla="*/ 2020388 h 3424081"/>
                <a:gd name="connsiteX9" fmla="*/ 2752392 w 3318614"/>
                <a:gd name="connsiteY9" fmla="*/ 1846217 h 3424081"/>
                <a:gd name="connsiteX10" fmla="*/ 2839478 w 3318614"/>
                <a:gd name="connsiteY10" fmla="*/ 1776548 h 3424081"/>
                <a:gd name="connsiteX11" fmla="*/ 2717558 w 3318614"/>
                <a:gd name="connsiteY11" fmla="*/ 1950720 h 3424081"/>
                <a:gd name="connsiteX12" fmla="*/ 2665306 w 3318614"/>
                <a:gd name="connsiteY12" fmla="*/ 1994263 h 3424081"/>
                <a:gd name="connsiteX13" fmla="*/ 2848186 w 3318614"/>
                <a:gd name="connsiteY13" fmla="*/ 1924594 h 3424081"/>
                <a:gd name="connsiteX14" fmla="*/ 2874312 w 3318614"/>
                <a:gd name="connsiteY14" fmla="*/ 1907177 h 3424081"/>
                <a:gd name="connsiteX15" fmla="*/ 2769809 w 3318614"/>
                <a:gd name="connsiteY15" fmla="*/ 1994263 h 3424081"/>
                <a:gd name="connsiteX16" fmla="*/ 2595638 w 3318614"/>
                <a:gd name="connsiteY16" fmla="*/ 2020388 h 3424081"/>
                <a:gd name="connsiteX17" fmla="*/ 2404049 w 3318614"/>
                <a:gd name="connsiteY17" fmla="*/ 2151017 h 3424081"/>
                <a:gd name="connsiteX18" fmla="*/ 2421466 w 3318614"/>
                <a:gd name="connsiteY18" fmla="*/ 2325188 h 3424081"/>
                <a:gd name="connsiteX19" fmla="*/ 2552095 w 3318614"/>
                <a:gd name="connsiteY19" fmla="*/ 2368731 h 3424081"/>
                <a:gd name="connsiteX20" fmla="*/ 2726266 w 3318614"/>
                <a:gd name="connsiteY20" fmla="*/ 2299063 h 3424081"/>
                <a:gd name="connsiteX21" fmla="*/ 2856895 w 3318614"/>
                <a:gd name="connsiteY21" fmla="*/ 2290354 h 3424081"/>
                <a:gd name="connsiteX22" fmla="*/ 2891729 w 3318614"/>
                <a:gd name="connsiteY22" fmla="*/ 2177143 h 3424081"/>
                <a:gd name="connsiteX23" fmla="*/ 2883020 w 3318614"/>
                <a:gd name="connsiteY23" fmla="*/ 2011680 h 3424081"/>
                <a:gd name="connsiteX24" fmla="*/ 3048483 w 3318614"/>
                <a:gd name="connsiteY24" fmla="*/ 1933303 h 3424081"/>
                <a:gd name="connsiteX25" fmla="*/ 2926563 w 3318614"/>
                <a:gd name="connsiteY25" fmla="*/ 2020388 h 3424081"/>
                <a:gd name="connsiteX26" fmla="*/ 2917855 w 3318614"/>
                <a:gd name="connsiteY26" fmla="*/ 2107474 h 3424081"/>
                <a:gd name="connsiteX27" fmla="*/ 2935272 w 3318614"/>
                <a:gd name="connsiteY27" fmla="*/ 2255520 h 3424081"/>
                <a:gd name="connsiteX28" fmla="*/ 2943980 w 3318614"/>
                <a:gd name="connsiteY28" fmla="*/ 2299063 h 3424081"/>
                <a:gd name="connsiteX29" fmla="*/ 3031066 w 3318614"/>
                <a:gd name="connsiteY29" fmla="*/ 2211977 h 3424081"/>
                <a:gd name="connsiteX30" fmla="*/ 3074609 w 3318614"/>
                <a:gd name="connsiteY30" fmla="*/ 2072640 h 3424081"/>
                <a:gd name="connsiteX31" fmla="*/ 3092026 w 3318614"/>
                <a:gd name="connsiteY31" fmla="*/ 2281645 h 3424081"/>
                <a:gd name="connsiteX32" fmla="*/ 3013649 w 3318614"/>
                <a:gd name="connsiteY32" fmla="*/ 2360023 h 3424081"/>
                <a:gd name="connsiteX33" fmla="*/ 2752392 w 3318614"/>
                <a:gd name="connsiteY33" fmla="*/ 2325188 h 3424081"/>
                <a:gd name="connsiteX34" fmla="*/ 2560803 w 3318614"/>
                <a:gd name="connsiteY34" fmla="*/ 2481943 h 3424081"/>
                <a:gd name="connsiteX35" fmla="*/ 2595638 w 3318614"/>
                <a:gd name="connsiteY35" fmla="*/ 2603863 h 3424081"/>
                <a:gd name="connsiteX36" fmla="*/ 2743683 w 3318614"/>
                <a:gd name="connsiteY36" fmla="*/ 2690948 h 3424081"/>
                <a:gd name="connsiteX37" fmla="*/ 2856895 w 3318614"/>
                <a:gd name="connsiteY37" fmla="*/ 2664823 h 3424081"/>
                <a:gd name="connsiteX38" fmla="*/ 3022358 w 3318614"/>
                <a:gd name="connsiteY38" fmla="*/ 2525485 h 3424081"/>
                <a:gd name="connsiteX39" fmla="*/ 3118152 w 3318614"/>
                <a:gd name="connsiteY39" fmla="*/ 2447108 h 3424081"/>
                <a:gd name="connsiteX40" fmla="*/ 3205238 w 3318614"/>
                <a:gd name="connsiteY40" fmla="*/ 2508068 h 3424081"/>
                <a:gd name="connsiteX41" fmla="*/ 3109443 w 3318614"/>
                <a:gd name="connsiteY41" fmla="*/ 2499360 h 3424081"/>
                <a:gd name="connsiteX42" fmla="*/ 3004940 w 3318614"/>
                <a:gd name="connsiteY42" fmla="*/ 2638697 h 3424081"/>
                <a:gd name="connsiteX43" fmla="*/ 3187820 w 3318614"/>
                <a:gd name="connsiteY43" fmla="*/ 2638697 h 3424081"/>
                <a:gd name="connsiteX44" fmla="*/ 3318449 w 3318614"/>
                <a:gd name="connsiteY44" fmla="*/ 2690948 h 3424081"/>
                <a:gd name="connsiteX45" fmla="*/ 3161695 w 3318614"/>
                <a:gd name="connsiteY45" fmla="*/ 2673531 h 3424081"/>
                <a:gd name="connsiteX46" fmla="*/ 2909146 w 3318614"/>
                <a:gd name="connsiteY46" fmla="*/ 2734491 h 3424081"/>
                <a:gd name="connsiteX47" fmla="*/ 2952689 w 3318614"/>
                <a:gd name="connsiteY47" fmla="*/ 2734491 h 3424081"/>
                <a:gd name="connsiteX48" fmla="*/ 3039775 w 3318614"/>
                <a:gd name="connsiteY48" fmla="*/ 2934788 h 3424081"/>
                <a:gd name="connsiteX49" fmla="*/ 3013649 w 3318614"/>
                <a:gd name="connsiteY49" fmla="*/ 3039291 h 3424081"/>
                <a:gd name="connsiteX50" fmla="*/ 3004940 w 3318614"/>
                <a:gd name="connsiteY50" fmla="*/ 2865120 h 3424081"/>
                <a:gd name="connsiteX51" fmla="*/ 2813352 w 3318614"/>
                <a:gd name="connsiteY51" fmla="*/ 2725783 h 3424081"/>
                <a:gd name="connsiteX52" fmla="*/ 2726266 w 3318614"/>
                <a:gd name="connsiteY52" fmla="*/ 2717074 h 3424081"/>
                <a:gd name="connsiteX53" fmla="*/ 2848186 w 3318614"/>
                <a:gd name="connsiteY53" fmla="*/ 2917371 h 3424081"/>
                <a:gd name="connsiteX54" fmla="*/ 2943980 w 3318614"/>
                <a:gd name="connsiteY54" fmla="*/ 3004457 h 3424081"/>
                <a:gd name="connsiteX55" fmla="*/ 2978815 w 3318614"/>
                <a:gd name="connsiteY55" fmla="*/ 2960914 h 3424081"/>
                <a:gd name="connsiteX56" fmla="*/ 2961398 w 3318614"/>
                <a:gd name="connsiteY56" fmla="*/ 3065417 h 3424081"/>
                <a:gd name="connsiteX57" fmla="*/ 2769809 w 3318614"/>
                <a:gd name="connsiteY57" fmla="*/ 2978331 h 3424081"/>
                <a:gd name="connsiteX58" fmla="*/ 2656598 w 3318614"/>
                <a:gd name="connsiteY58" fmla="*/ 2751908 h 3424081"/>
                <a:gd name="connsiteX59" fmla="*/ 2491135 w 3318614"/>
                <a:gd name="connsiteY59" fmla="*/ 2708365 h 3424081"/>
                <a:gd name="connsiteX60" fmla="*/ 2386632 w 3318614"/>
                <a:gd name="connsiteY60" fmla="*/ 2795451 h 3424081"/>
                <a:gd name="connsiteX61" fmla="*/ 2412758 w 3318614"/>
                <a:gd name="connsiteY61" fmla="*/ 2978331 h 3424081"/>
                <a:gd name="connsiteX62" fmla="*/ 2525969 w 3318614"/>
                <a:gd name="connsiteY62" fmla="*/ 3126377 h 3424081"/>
                <a:gd name="connsiteX63" fmla="*/ 2900438 w 3318614"/>
                <a:gd name="connsiteY63" fmla="*/ 3335383 h 3424081"/>
                <a:gd name="connsiteX64" fmla="*/ 2543386 w 3318614"/>
                <a:gd name="connsiteY64" fmla="*/ 3196045 h 3424081"/>
                <a:gd name="connsiteX65" fmla="*/ 2499843 w 3318614"/>
                <a:gd name="connsiteY65" fmla="*/ 3283131 h 3424081"/>
                <a:gd name="connsiteX66" fmla="*/ 2534678 w 3318614"/>
                <a:gd name="connsiteY66" fmla="*/ 3387634 h 3424081"/>
                <a:gd name="connsiteX67" fmla="*/ 2639180 w 3318614"/>
                <a:gd name="connsiteY67" fmla="*/ 3422468 h 3424081"/>
                <a:gd name="connsiteX68" fmla="*/ 2482426 w 3318614"/>
                <a:gd name="connsiteY68" fmla="*/ 3396343 h 3424081"/>
                <a:gd name="connsiteX69" fmla="*/ 2473718 w 3318614"/>
                <a:gd name="connsiteY69" fmla="*/ 3213463 h 3424081"/>
                <a:gd name="connsiteX70" fmla="*/ 2386632 w 3318614"/>
                <a:gd name="connsiteY70" fmla="*/ 3039291 h 3424081"/>
                <a:gd name="connsiteX71" fmla="*/ 2316963 w 3318614"/>
                <a:gd name="connsiteY71" fmla="*/ 3204754 h 3424081"/>
                <a:gd name="connsiteX72" fmla="*/ 2238586 w 3318614"/>
                <a:gd name="connsiteY72" fmla="*/ 3326674 h 3424081"/>
                <a:gd name="connsiteX73" fmla="*/ 2290838 w 3318614"/>
                <a:gd name="connsiteY73" fmla="*/ 3405051 h 3424081"/>
                <a:gd name="connsiteX74" fmla="*/ 2195043 w 3318614"/>
                <a:gd name="connsiteY74" fmla="*/ 3317965 h 3424081"/>
                <a:gd name="connsiteX75" fmla="*/ 2325672 w 3318614"/>
                <a:gd name="connsiteY75" fmla="*/ 3091543 h 3424081"/>
                <a:gd name="connsiteX76" fmla="*/ 2290838 w 3318614"/>
                <a:gd name="connsiteY76" fmla="*/ 2838994 h 3424081"/>
                <a:gd name="connsiteX77" fmla="*/ 2142792 w 3318614"/>
                <a:gd name="connsiteY77" fmla="*/ 2821577 h 3424081"/>
                <a:gd name="connsiteX78" fmla="*/ 1942495 w 3318614"/>
                <a:gd name="connsiteY78" fmla="*/ 2987040 h 3424081"/>
                <a:gd name="connsiteX79" fmla="*/ 1994746 w 3318614"/>
                <a:gd name="connsiteY79" fmla="*/ 3187337 h 3424081"/>
                <a:gd name="connsiteX80" fmla="*/ 2090540 w 3318614"/>
                <a:gd name="connsiteY80" fmla="*/ 3300548 h 3424081"/>
                <a:gd name="connsiteX81" fmla="*/ 2064415 w 3318614"/>
                <a:gd name="connsiteY81" fmla="*/ 3413760 h 3424081"/>
                <a:gd name="connsiteX82" fmla="*/ 2046998 w 3318614"/>
                <a:gd name="connsiteY82" fmla="*/ 3265714 h 3424081"/>
                <a:gd name="connsiteX83" fmla="*/ 1933786 w 3318614"/>
                <a:gd name="connsiteY83" fmla="*/ 3100251 h 3424081"/>
                <a:gd name="connsiteX84" fmla="*/ 1881535 w 3318614"/>
                <a:gd name="connsiteY84" fmla="*/ 3082834 h 3424081"/>
                <a:gd name="connsiteX85" fmla="*/ 1716072 w 3318614"/>
                <a:gd name="connsiteY85" fmla="*/ 3317965 h 3424081"/>
                <a:gd name="connsiteX86" fmla="*/ 1672529 w 3318614"/>
                <a:gd name="connsiteY86" fmla="*/ 3413760 h 3424081"/>
                <a:gd name="connsiteX87" fmla="*/ 1724780 w 3318614"/>
                <a:gd name="connsiteY87" fmla="*/ 3178628 h 3424081"/>
                <a:gd name="connsiteX88" fmla="*/ 1750906 w 3318614"/>
                <a:gd name="connsiteY88" fmla="*/ 3100251 h 3424081"/>
                <a:gd name="connsiteX89" fmla="*/ 1533192 w 3318614"/>
                <a:gd name="connsiteY89" fmla="*/ 3169920 h 3424081"/>
                <a:gd name="connsiteX90" fmla="*/ 1428689 w 3318614"/>
                <a:gd name="connsiteY90" fmla="*/ 3187337 h 3424081"/>
                <a:gd name="connsiteX91" fmla="*/ 1602860 w 3318614"/>
                <a:gd name="connsiteY91" fmla="*/ 3108960 h 3424081"/>
                <a:gd name="connsiteX92" fmla="*/ 1724780 w 3318614"/>
                <a:gd name="connsiteY92" fmla="*/ 3082834 h 3424081"/>
                <a:gd name="connsiteX93" fmla="*/ 1994746 w 3318614"/>
                <a:gd name="connsiteY93" fmla="*/ 2856411 h 3424081"/>
                <a:gd name="connsiteX94" fmla="*/ 2055706 w 3318614"/>
                <a:gd name="connsiteY94" fmla="*/ 2725783 h 3424081"/>
                <a:gd name="connsiteX95" fmla="*/ 1916369 w 3318614"/>
                <a:gd name="connsiteY95" fmla="*/ 2647405 h 3424081"/>
                <a:gd name="connsiteX96" fmla="*/ 1698655 w 3318614"/>
                <a:gd name="connsiteY96" fmla="*/ 2743200 h 3424081"/>
                <a:gd name="connsiteX97" fmla="*/ 1611569 w 3318614"/>
                <a:gd name="connsiteY97" fmla="*/ 2917371 h 3424081"/>
                <a:gd name="connsiteX98" fmla="*/ 1689946 w 3318614"/>
                <a:gd name="connsiteY98" fmla="*/ 2978331 h 3424081"/>
                <a:gd name="connsiteX99" fmla="*/ 1568026 w 3318614"/>
                <a:gd name="connsiteY99" fmla="*/ 2978331 h 3424081"/>
                <a:gd name="connsiteX100" fmla="*/ 1655112 w 3318614"/>
                <a:gd name="connsiteY100" fmla="*/ 2734491 h 3424081"/>
                <a:gd name="connsiteX101" fmla="*/ 1437398 w 3318614"/>
                <a:gd name="connsiteY101" fmla="*/ 2717074 h 3424081"/>
                <a:gd name="connsiteX102" fmla="*/ 1306769 w 3318614"/>
                <a:gd name="connsiteY102" fmla="*/ 2656114 h 3424081"/>
                <a:gd name="connsiteX103" fmla="*/ 1385146 w 3318614"/>
                <a:gd name="connsiteY103" fmla="*/ 2612571 h 3424081"/>
                <a:gd name="connsiteX104" fmla="*/ 1437398 w 3318614"/>
                <a:gd name="connsiteY104" fmla="*/ 2682240 h 3424081"/>
                <a:gd name="connsiteX105" fmla="*/ 1611569 w 3318614"/>
                <a:gd name="connsiteY105" fmla="*/ 2690948 h 3424081"/>
                <a:gd name="connsiteX106" fmla="*/ 1794449 w 3318614"/>
                <a:gd name="connsiteY106" fmla="*/ 2638697 h 3424081"/>
                <a:gd name="connsiteX107" fmla="*/ 1968620 w 3318614"/>
                <a:gd name="connsiteY107" fmla="*/ 2508068 h 3424081"/>
                <a:gd name="connsiteX108" fmla="*/ 1898952 w 3318614"/>
                <a:gd name="connsiteY108" fmla="*/ 2194560 h 3424081"/>
                <a:gd name="connsiteX109" fmla="*/ 1446106 w 3318614"/>
                <a:gd name="connsiteY109" fmla="*/ 1584960 h 3424081"/>
                <a:gd name="connsiteX110" fmla="*/ 1184849 w 3318614"/>
                <a:gd name="connsiteY110" fmla="*/ 1149531 h 3424081"/>
                <a:gd name="connsiteX111" fmla="*/ 958426 w 3318614"/>
                <a:gd name="connsiteY111" fmla="*/ 1001485 h 3424081"/>
                <a:gd name="connsiteX112" fmla="*/ 644918 w 3318614"/>
                <a:gd name="connsiteY112" fmla="*/ 949234 h 3424081"/>
                <a:gd name="connsiteX113" fmla="*/ 296575 w 3318614"/>
                <a:gd name="connsiteY113" fmla="*/ 1027611 h 3424081"/>
                <a:gd name="connsiteX114" fmla="*/ 483 w 3318614"/>
                <a:gd name="connsiteY114" fmla="*/ 1010194 h 3424081"/>
                <a:gd name="connsiteX115" fmla="*/ 235615 w 3318614"/>
                <a:gd name="connsiteY115" fmla="*/ 1001485 h 3424081"/>
                <a:gd name="connsiteX116" fmla="*/ 557832 w 3318614"/>
                <a:gd name="connsiteY116" fmla="*/ 931817 h 3424081"/>
                <a:gd name="connsiteX117" fmla="*/ 688460 w 3318614"/>
                <a:gd name="connsiteY117" fmla="*/ 905691 h 3424081"/>
                <a:gd name="connsiteX118" fmla="*/ 392369 w 3318614"/>
                <a:gd name="connsiteY118" fmla="*/ 792480 h 3424081"/>
                <a:gd name="connsiteX119" fmla="*/ 244323 w 3318614"/>
                <a:gd name="connsiteY119" fmla="*/ 653143 h 3424081"/>
                <a:gd name="connsiteX120" fmla="*/ 165946 w 3318614"/>
                <a:gd name="connsiteY120" fmla="*/ 400594 h 3424081"/>
                <a:gd name="connsiteX121" fmla="*/ 279158 w 3318614"/>
                <a:gd name="connsiteY121" fmla="*/ 583474 h 3424081"/>
                <a:gd name="connsiteX122" fmla="*/ 374952 w 3318614"/>
                <a:gd name="connsiteY122" fmla="*/ 757645 h 3424081"/>
                <a:gd name="connsiteX123" fmla="*/ 679752 w 3318614"/>
                <a:gd name="connsiteY123" fmla="*/ 836023 h 3424081"/>
                <a:gd name="connsiteX124" fmla="*/ 766838 w 3318614"/>
                <a:gd name="connsiteY124" fmla="*/ 775063 h 3424081"/>
                <a:gd name="connsiteX125" fmla="*/ 618792 w 3318614"/>
                <a:gd name="connsiteY125" fmla="*/ 391885 h 3424081"/>
                <a:gd name="connsiteX126" fmla="*/ 566540 w 3318614"/>
                <a:gd name="connsiteY126" fmla="*/ 0 h 3424081"/>
                <a:gd name="connsiteX0" fmla="*/ 1210975 w 3318616"/>
                <a:gd name="connsiteY0" fmla="*/ 656894 h 3037781"/>
                <a:gd name="connsiteX1" fmla="*/ 1568026 w 3318616"/>
                <a:gd name="connsiteY1" fmla="*/ 1249077 h 3037781"/>
                <a:gd name="connsiteX2" fmla="*/ 1898952 w 3318616"/>
                <a:gd name="connsiteY2" fmla="*/ 1693214 h 3037781"/>
                <a:gd name="connsiteX3" fmla="*/ 2064415 w 3318616"/>
                <a:gd name="connsiteY3" fmla="*/ 1823843 h 3037781"/>
                <a:gd name="connsiteX4" fmla="*/ 2290838 w 3318616"/>
                <a:gd name="connsiteY4" fmla="*/ 1745466 h 3037781"/>
                <a:gd name="connsiteX5" fmla="*/ 2473718 w 3318616"/>
                <a:gd name="connsiteY5" fmla="*/ 1588711 h 3037781"/>
                <a:gd name="connsiteX6" fmla="*/ 2508552 w 3318616"/>
                <a:gd name="connsiteY6" fmla="*/ 1266494 h 3037781"/>
                <a:gd name="connsiteX7" fmla="*/ 2543386 w 3318616"/>
                <a:gd name="connsiteY7" fmla="*/ 1527751 h 3037781"/>
                <a:gd name="connsiteX8" fmla="*/ 2508552 w 3318616"/>
                <a:gd name="connsiteY8" fmla="*/ 1632254 h 3037781"/>
                <a:gd name="connsiteX9" fmla="*/ 2752392 w 3318616"/>
                <a:gd name="connsiteY9" fmla="*/ 1458083 h 3037781"/>
                <a:gd name="connsiteX10" fmla="*/ 2839478 w 3318616"/>
                <a:gd name="connsiteY10" fmla="*/ 1388414 h 3037781"/>
                <a:gd name="connsiteX11" fmla="*/ 2717558 w 3318616"/>
                <a:gd name="connsiteY11" fmla="*/ 1562586 h 3037781"/>
                <a:gd name="connsiteX12" fmla="*/ 2665306 w 3318616"/>
                <a:gd name="connsiteY12" fmla="*/ 1606129 h 3037781"/>
                <a:gd name="connsiteX13" fmla="*/ 2848186 w 3318616"/>
                <a:gd name="connsiteY13" fmla="*/ 1536460 h 3037781"/>
                <a:gd name="connsiteX14" fmla="*/ 2874312 w 3318616"/>
                <a:gd name="connsiteY14" fmla="*/ 1519043 h 3037781"/>
                <a:gd name="connsiteX15" fmla="*/ 2769809 w 3318616"/>
                <a:gd name="connsiteY15" fmla="*/ 1606129 h 3037781"/>
                <a:gd name="connsiteX16" fmla="*/ 2595638 w 3318616"/>
                <a:gd name="connsiteY16" fmla="*/ 1632254 h 3037781"/>
                <a:gd name="connsiteX17" fmla="*/ 2404049 w 3318616"/>
                <a:gd name="connsiteY17" fmla="*/ 1762883 h 3037781"/>
                <a:gd name="connsiteX18" fmla="*/ 2421466 w 3318616"/>
                <a:gd name="connsiteY18" fmla="*/ 1937054 h 3037781"/>
                <a:gd name="connsiteX19" fmla="*/ 2552095 w 3318616"/>
                <a:gd name="connsiteY19" fmla="*/ 1980597 h 3037781"/>
                <a:gd name="connsiteX20" fmla="*/ 2726266 w 3318616"/>
                <a:gd name="connsiteY20" fmla="*/ 1910929 h 3037781"/>
                <a:gd name="connsiteX21" fmla="*/ 2856895 w 3318616"/>
                <a:gd name="connsiteY21" fmla="*/ 1902220 h 3037781"/>
                <a:gd name="connsiteX22" fmla="*/ 2891729 w 3318616"/>
                <a:gd name="connsiteY22" fmla="*/ 1789009 h 3037781"/>
                <a:gd name="connsiteX23" fmla="*/ 2883020 w 3318616"/>
                <a:gd name="connsiteY23" fmla="*/ 1623546 h 3037781"/>
                <a:gd name="connsiteX24" fmla="*/ 3048483 w 3318616"/>
                <a:gd name="connsiteY24" fmla="*/ 1545169 h 3037781"/>
                <a:gd name="connsiteX25" fmla="*/ 2926563 w 3318616"/>
                <a:gd name="connsiteY25" fmla="*/ 1632254 h 3037781"/>
                <a:gd name="connsiteX26" fmla="*/ 2917855 w 3318616"/>
                <a:gd name="connsiteY26" fmla="*/ 1719340 h 3037781"/>
                <a:gd name="connsiteX27" fmla="*/ 2935272 w 3318616"/>
                <a:gd name="connsiteY27" fmla="*/ 1867386 h 3037781"/>
                <a:gd name="connsiteX28" fmla="*/ 2943980 w 3318616"/>
                <a:gd name="connsiteY28" fmla="*/ 1910929 h 3037781"/>
                <a:gd name="connsiteX29" fmla="*/ 3031066 w 3318616"/>
                <a:gd name="connsiteY29" fmla="*/ 1823843 h 3037781"/>
                <a:gd name="connsiteX30" fmla="*/ 3074609 w 3318616"/>
                <a:gd name="connsiteY30" fmla="*/ 1684506 h 3037781"/>
                <a:gd name="connsiteX31" fmla="*/ 3092026 w 3318616"/>
                <a:gd name="connsiteY31" fmla="*/ 1893511 h 3037781"/>
                <a:gd name="connsiteX32" fmla="*/ 3013649 w 3318616"/>
                <a:gd name="connsiteY32" fmla="*/ 1971889 h 3037781"/>
                <a:gd name="connsiteX33" fmla="*/ 2752392 w 3318616"/>
                <a:gd name="connsiteY33" fmla="*/ 1937054 h 3037781"/>
                <a:gd name="connsiteX34" fmla="*/ 2560803 w 3318616"/>
                <a:gd name="connsiteY34" fmla="*/ 2093809 h 3037781"/>
                <a:gd name="connsiteX35" fmla="*/ 2595638 w 3318616"/>
                <a:gd name="connsiteY35" fmla="*/ 2215729 h 3037781"/>
                <a:gd name="connsiteX36" fmla="*/ 2743683 w 3318616"/>
                <a:gd name="connsiteY36" fmla="*/ 2302814 h 3037781"/>
                <a:gd name="connsiteX37" fmla="*/ 2856895 w 3318616"/>
                <a:gd name="connsiteY37" fmla="*/ 2276689 h 3037781"/>
                <a:gd name="connsiteX38" fmla="*/ 3022358 w 3318616"/>
                <a:gd name="connsiteY38" fmla="*/ 2137351 h 3037781"/>
                <a:gd name="connsiteX39" fmla="*/ 3118152 w 3318616"/>
                <a:gd name="connsiteY39" fmla="*/ 2058974 h 3037781"/>
                <a:gd name="connsiteX40" fmla="*/ 3205238 w 3318616"/>
                <a:gd name="connsiteY40" fmla="*/ 2119934 h 3037781"/>
                <a:gd name="connsiteX41" fmla="*/ 3109443 w 3318616"/>
                <a:gd name="connsiteY41" fmla="*/ 2111226 h 3037781"/>
                <a:gd name="connsiteX42" fmla="*/ 3004940 w 3318616"/>
                <a:gd name="connsiteY42" fmla="*/ 2250563 h 3037781"/>
                <a:gd name="connsiteX43" fmla="*/ 3187820 w 3318616"/>
                <a:gd name="connsiteY43" fmla="*/ 2250563 h 3037781"/>
                <a:gd name="connsiteX44" fmla="*/ 3318449 w 3318616"/>
                <a:gd name="connsiteY44" fmla="*/ 2302814 h 3037781"/>
                <a:gd name="connsiteX45" fmla="*/ 3161695 w 3318616"/>
                <a:gd name="connsiteY45" fmla="*/ 2285397 h 3037781"/>
                <a:gd name="connsiteX46" fmla="*/ 2909146 w 3318616"/>
                <a:gd name="connsiteY46" fmla="*/ 2346357 h 3037781"/>
                <a:gd name="connsiteX47" fmla="*/ 2952689 w 3318616"/>
                <a:gd name="connsiteY47" fmla="*/ 2346357 h 3037781"/>
                <a:gd name="connsiteX48" fmla="*/ 3039775 w 3318616"/>
                <a:gd name="connsiteY48" fmla="*/ 2546654 h 3037781"/>
                <a:gd name="connsiteX49" fmla="*/ 3013649 w 3318616"/>
                <a:gd name="connsiteY49" fmla="*/ 2651157 h 3037781"/>
                <a:gd name="connsiteX50" fmla="*/ 3004940 w 3318616"/>
                <a:gd name="connsiteY50" fmla="*/ 2476986 h 3037781"/>
                <a:gd name="connsiteX51" fmla="*/ 2813352 w 3318616"/>
                <a:gd name="connsiteY51" fmla="*/ 2337649 h 3037781"/>
                <a:gd name="connsiteX52" fmla="*/ 2726266 w 3318616"/>
                <a:gd name="connsiteY52" fmla="*/ 2328940 h 3037781"/>
                <a:gd name="connsiteX53" fmla="*/ 2848186 w 3318616"/>
                <a:gd name="connsiteY53" fmla="*/ 2529237 h 3037781"/>
                <a:gd name="connsiteX54" fmla="*/ 2943980 w 3318616"/>
                <a:gd name="connsiteY54" fmla="*/ 2616323 h 3037781"/>
                <a:gd name="connsiteX55" fmla="*/ 2978815 w 3318616"/>
                <a:gd name="connsiteY55" fmla="*/ 2572780 h 3037781"/>
                <a:gd name="connsiteX56" fmla="*/ 2961398 w 3318616"/>
                <a:gd name="connsiteY56" fmla="*/ 2677283 h 3037781"/>
                <a:gd name="connsiteX57" fmla="*/ 2769809 w 3318616"/>
                <a:gd name="connsiteY57" fmla="*/ 2590197 h 3037781"/>
                <a:gd name="connsiteX58" fmla="*/ 2656598 w 3318616"/>
                <a:gd name="connsiteY58" fmla="*/ 2363774 h 3037781"/>
                <a:gd name="connsiteX59" fmla="*/ 2491135 w 3318616"/>
                <a:gd name="connsiteY59" fmla="*/ 2320231 h 3037781"/>
                <a:gd name="connsiteX60" fmla="*/ 2386632 w 3318616"/>
                <a:gd name="connsiteY60" fmla="*/ 2407317 h 3037781"/>
                <a:gd name="connsiteX61" fmla="*/ 2412758 w 3318616"/>
                <a:gd name="connsiteY61" fmla="*/ 2590197 h 3037781"/>
                <a:gd name="connsiteX62" fmla="*/ 2525969 w 3318616"/>
                <a:gd name="connsiteY62" fmla="*/ 2738243 h 3037781"/>
                <a:gd name="connsiteX63" fmla="*/ 2900438 w 3318616"/>
                <a:gd name="connsiteY63" fmla="*/ 2947249 h 3037781"/>
                <a:gd name="connsiteX64" fmla="*/ 2543386 w 3318616"/>
                <a:gd name="connsiteY64" fmla="*/ 2807911 h 3037781"/>
                <a:gd name="connsiteX65" fmla="*/ 2499843 w 3318616"/>
                <a:gd name="connsiteY65" fmla="*/ 2894997 h 3037781"/>
                <a:gd name="connsiteX66" fmla="*/ 2534678 w 3318616"/>
                <a:gd name="connsiteY66" fmla="*/ 2999500 h 3037781"/>
                <a:gd name="connsiteX67" fmla="*/ 2639180 w 3318616"/>
                <a:gd name="connsiteY67" fmla="*/ 3034334 h 3037781"/>
                <a:gd name="connsiteX68" fmla="*/ 2482426 w 3318616"/>
                <a:gd name="connsiteY68" fmla="*/ 3008209 h 3037781"/>
                <a:gd name="connsiteX69" fmla="*/ 2473718 w 3318616"/>
                <a:gd name="connsiteY69" fmla="*/ 2825329 h 3037781"/>
                <a:gd name="connsiteX70" fmla="*/ 2386632 w 3318616"/>
                <a:gd name="connsiteY70" fmla="*/ 2651157 h 3037781"/>
                <a:gd name="connsiteX71" fmla="*/ 2316963 w 3318616"/>
                <a:gd name="connsiteY71" fmla="*/ 2816620 h 3037781"/>
                <a:gd name="connsiteX72" fmla="*/ 2238586 w 3318616"/>
                <a:gd name="connsiteY72" fmla="*/ 2938540 h 3037781"/>
                <a:gd name="connsiteX73" fmla="*/ 2290838 w 3318616"/>
                <a:gd name="connsiteY73" fmla="*/ 3016917 h 3037781"/>
                <a:gd name="connsiteX74" fmla="*/ 2195043 w 3318616"/>
                <a:gd name="connsiteY74" fmla="*/ 2929831 h 3037781"/>
                <a:gd name="connsiteX75" fmla="*/ 2325672 w 3318616"/>
                <a:gd name="connsiteY75" fmla="*/ 2703409 h 3037781"/>
                <a:gd name="connsiteX76" fmla="*/ 2290838 w 3318616"/>
                <a:gd name="connsiteY76" fmla="*/ 2450860 h 3037781"/>
                <a:gd name="connsiteX77" fmla="*/ 2142792 w 3318616"/>
                <a:gd name="connsiteY77" fmla="*/ 2433443 h 3037781"/>
                <a:gd name="connsiteX78" fmla="*/ 1942495 w 3318616"/>
                <a:gd name="connsiteY78" fmla="*/ 2598906 h 3037781"/>
                <a:gd name="connsiteX79" fmla="*/ 1994746 w 3318616"/>
                <a:gd name="connsiteY79" fmla="*/ 2799203 h 3037781"/>
                <a:gd name="connsiteX80" fmla="*/ 2090540 w 3318616"/>
                <a:gd name="connsiteY80" fmla="*/ 2912414 h 3037781"/>
                <a:gd name="connsiteX81" fmla="*/ 2064415 w 3318616"/>
                <a:gd name="connsiteY81" fmla="*/ 3025626 h 3037781"/>
                <a:gd name="connsiteX82" fmla="*/ 2046998 w 3318616"/>
                <a:gd name="connsiteY82" fmla="*/ 2877580 h 3037781"/>
                <a:gd name="connsiteX83" fmla="*/ 1933786 w 3318616"/>
                <a:gd name="connsiteY83" fmla="*/ 2712117 h 3037781"/>
                <a:gd name="connsiteX84" fmla="*/ 1881535 w 3318616"/>
                <a:gd name="connsiteY84" fmla="*/ 2694700 h 3037781"/>
                <a:gd name="connsiteX85" fmla="*/ 1716072 w 3318616"/>
                <a:gd name="connsiteY85" fmla="*/ 2929831 h 3037781"/>
                <a:gd name="connsiteX86" fmla="*/ 1672529 w 3318616"/>
                <a:gd name="connsiteY86" fmla="*/ 3025626 h 3037781"/>
                <a:gd name="connsiteX87" fmla="*/ 1724780 w 3318616"/>
                <a:gd name="connsiteY87" fmla="*/ 2790494 h 3037781"/>
                <a:gd name="connsiteX88" fmla="*/ 1750906 w 3318616"/>
                <a:gd name="connsiteY88" fmla="*/ 2712117 h 3037781"/>
                <a:gd name="connsiteX89" fmla="*/ 1533192 w 3318616"/>
                <a:gd name="connsiteY89" fmla="*/ 2781786 h 3037781"/>
                <a:gd name="connsiteX90" fmla="*/ 1428689 w 3318616"/>
                <a:gd name="connsiteY90" fmla="*/ 2799203 h 3037781"/>
                <a:gd name="connsiteX91" fmla="*/ 1602860 w 3318616"/>
                <a:gd name="connsiteY91" fmla="*/ 2720826 h 3037781"/>
                <a:gd name="connsiteX92" fmla="*/ 1724780 w 3318616"/>
                <a:gd name="connsiteY92" fmla="*/ 2694700 h 3037781"/>
                <a:gd name="connsiteX93" fmla="*/ 1994746 w 3318616"/>
                <a:gd name="connsiteY93" fmla="*/ 2468277 h 3037781"/>
                <a:gd name="connsiteX94" fmla="*/ 2055706 w 3318616"/>
                <a:gd name="connsiteY94" fmla="*/ 2337649 h 3037781"/>
                <a:gd name="connsiteX95" fmla="*/ 1916369 w 3318616"/>
                <a:gd name="connsiteY95" fmla="*/ 2259271 h 3037781"/>
                <a:gd name="connsiteX96" fmla="*/ 1698655 w 3318616"/>
                <a:gd name="connsiteY96" fmla="*/ 2355066 h 3037781"/>
                <a:gd name="connsiteX97" fmla="*/ 1611569 w 3318616"/>
                <a:gd name="connsiteY97" fmla="*/ 2529237 h 3037781"/>
                <a:gd name="connsiteX98" fmla="*/ 1689946 w 3318616"/>
                <a:gd name="connsiteY98" fmla="*/ 2590197 h 3037781"/>
                <a:gd name="connsiteX99" fmla="*/ 1568026 w 3318616"/>
                <a:gd name="connsiteY99" fmla="*/ 2590197 h 3037781"/>
                <a:gd name="connsiteX100" fmla="*/ 1655112 w 3318616"/>
                <a:gd name="connsiteY100" fmla="*/ 2346357 h 3037781"/>
                <a:gd name="connsiteX101" fmla="*/ 1437398 w 3318616"/>
                <a:gd name="connsiteY101" fmla="*/ 2328940 h 3037781"/>
                <a:gd name="connsiteX102" fmla="*/ 1306769 w 3318616"/>
                <a:gd name="connsiteY102" fmla="*/ 2267980 h 3037781"/>
                <a:gd name="connsiteX103" fmla="*/ 1385146 w 3318616"/>
                <a:gd name="connsiteY103" fmla="*/ 2224437 h 3037781"/>
                <a:gd name="connsiteX104" fmla="*/ 1437398 w 3318616"/>
                <a:gd name="connsiteY104" fmla="*/ 2294106 h 3037781"/>
                <a:gd name="connsiteX105" fmla="*/ 1611569 w 3318616"/>
                <a:gd name="connsiteY105" fmla="*/ 2302814 h 3037781"/>
                <a:gd name="connsiteX106" fmla="*/ 1794449 w 3318616"/>
                <a:gd name="connsiteY106" fmla="*/ 2250563 h 3037781"/>
                <a:gd name="connsiteX107" fmla="*/ 1968620 w 3318616"/>
                <a:gd name="connsiteY107" fmla="*/ 2119934 h 3037781"/>
                <a:gd name="connsiteX108" fmla="*/ 1898952 w 3318616"/>
                <a:gd name="connsiteY108" fmla="*/ 1806426 h 3037781"/>
                <a:gd name="connsiteX109" fmla="*/ 1446106 w 3318616"/>
                <a:gd name="connsiteY109" fmla="*/ 1196826 h 3037781"/>
                <a:gd name="connsiteX110" fmla="*/ 1184849 w 3318616"/>
                <a:gd name="connsiteY110" fmla="*/ 761397 h 3037781"/>
                <a:gd name="connsiteX111" fmla="*/ 958426 w 3318616"/>
                <a:gd name="connsiteY111" fmla="*/ 613351 h 3037781"/>
                <a:gd name="connsiteX112" fmla="*/ 644918 w 3318616"/>
                <a:gd name="connsiteY112" fmla="*/ 561100 h 3037781"/>
                <a:gd name="connsiteX113" fmla="*/ 296575 w 3318616"/>
                <a:gd name="connsiteY113" fmla="*/ 639477 h 3037781"/>
                <a:gd name="connsiteX114" fmla="*/ 483 w 3318616"/>
                <a:gd name="connsiteY114" fmla="*/ 622060 h 3037781"/>
                <a:gd name="connsiteX115" fmla="*/ 235615 w 3318616"/>
                <a:gd name="connsiteY115" fmla="*/ 613351 h 3037781"/>
                <a:gd name="connsiteX116" fmla="*/ 557832 w 3318616"/>
                <a:gd name="connsiteY116" fmla="*/ 543683 h 3037781"/>
                <a:gd name="connsiteX117" fmla="*/ 688460 w 3318616"/>
                <a:gd name="connsiteY117" fmla="*/ 517557 h 3037781"/>
                <a:gd name="connsiteX118" fmla="*/ 392369 w 3318616"/>
                <a:gd name="connsiteY118" fmla="*/ 404346 h 3037781"/>
                <a:gd name="connsiteX119" fmla="*/ 244323 w 3318616"/>
                <a:gd name="connsiteY119" fmla="*/ 265009 h 3037781"/>
                <a:gd name="connsiteX120" fmla="*/ 165946 w 3318616"/>
                <a:gd name="connsiteY120" fmla="*/ 12460 h 3037781"/>
                <a:gd name="connsiteX121" fmla="*/ 279158 w 3318616"/>
                <a:gd name="connsiteY121" fmla="*/ 195340 h 3037781"/>
                <a:gd name="connsiteX122" fmla="*/ 374952 w 3318616"/>
                <a:gd name="connsiteY122" fmla="*/ 369511 h 3037781"/>
                <a:gd name="connsiteX123" fmla="*/ 679752 w 3318616"/>
                <a:gd name="connsiteY123" fmla="*/ 447889 h 3037781"/>
                <a:gd name="connsiteX124" fmla="*/ 766838 w 3318616"/>
                <a:gd name="connsiteY124" fmla="*/ 386929 h 3037781"/>
                <a:gd name="connsiteX125" fmla="*/ 618792 w 3318616"/>
                <a:gd name="connsiteY125" fmla="*/ 3751 h 3037781"/>
                <a:gd name="connsiteX126" fmla="*/ 3318614 w 3318616"/>
                <a:gd name="connsiteY126" fmla="*/ 3035947 h 3037781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31066 w 3318614"/>
                <a:gd name="connsiteY29" fmla="*/ 2116183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091879 w 3318614"/>
                <a:gd name="connsiteY1" fmla="*/ 767843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13 h 3337101"/>
                <a:gd name="connsiteX1" fmla="*/ 1091879 w 3318614"/>
                <a:gd name="connsiteY1" fmla="*/ 776657 h 3337101"/>
                <a:gd name="connsiteX2" fmla="*/ 1779263 w 3318614"/>
                <a:gd name="connsiteY2" fmla="*/ 1844513 h 3337101"/>
                <a:gd name="connsiteX3" fmla="*/ 2064415 w 3318614"/>
                <a:gd name="connsiteY3" fmla="*/ 2124997 h 3337101"/>
                <a:gd name="connsiteX4" fmla="*/ 2290838 w 3318614"/>
                <a:gd name="connsiteY4" fmla="*/ 2046620 h 3337101"/>
                <a:gd name="connsiteX5" fmla="*/ 2473718 w 3318614"/>
                <a:gd name="connsiteY5" fmla="*/ 1889865 h 3337101"/>
                <a:gd name="connsiteX6" fmla="*/ 2508552 w 3318614"/>
                <a:gd name="connsiteY6" fmla="*/ 1567648 h 3337101"/>
                <a:gd name="connsiteX7" fmla="*/ 2543386 w 3318614"/>
                <a:gd name="connsiteY7" fmla="*/ 1828905 h 3337101"/>
                <a:gd name="connsiteX8" fmla="*/ 2508552 w 3318614"/>
                <a:gd name="connsiteY8" fmla="*/ 1933408 h 3337101"/>
                <a:gd name="connsiteX9" fmla="*/ 2752392 w 3318614"/>
                <a:gd name="connsiteY9" fmla="*/ 1759237 h 3337101"/>
                <a:gd name="connsiteX10" fmla="*/ 2839478 w 3318614"/>
                <a:gd name="connsiteY10" fmla="*/ 1689568 h 3337101"/>
                <a:gd name="connsiteX11" fmla="*/ 2717558 w 3318614"/>
                <a:gd name="connsiteY11" fmla="*/ 1863740 h 3337101"/>
                <a:gd name="connsiteX12" fmla="*/ 2665306 w 3318614"/>
                <a:gd name="connsiteY12" fmla="*/ 1907283 h 3337101"/>
                <a:gd name="connsiteX13" fmla="*/ 2848186 w 3318614"/>
                <a:gd name="connsiteY13" fmla="*/ 1837614 h 3337101"/>
                <a:gd name="connsiteX14" fmla="*/ 2874312 w 3318614"/>
                <a:gd name="connsiteY14" fmla="*/ 1820197 h 3337101"/>
                <a:gd name="connsiteX15" fmla="*/ 2769809 w 3318614"/>
                <a:gd name="connsiteY15" fmla="*/ 1907283 h 3337101"/>
                <a:gd name="connsiteX16" fmla="*/ 2595638 w 3318614"/>
                <a:gd name="connsiteY16" fmla="*/ 1933408 h 3337101"/>
                <a:gd name="connsiteX17" fmla="*/ 2404049 w 3318614"/>
                <a:gd name="connsiteY17" fmla="*/ 2064037 h 3337101"/>
                <a:gd name="connsiteX18" fmla="*/ 2421466 w 3318614"/>
                <a:gd name="connsiteY18" fmla="*/ 2238208 h 3337101"/>
                <a:gd name="connsiteX19" fmla="*/ 2552095 w 3318614"/>
                <a:gd name="connsiteY19" fmla="*/ 2281751 h 3337101"/>
                <a:gd name="connsiteX20" fmla="*/ 2726266 w 3318614"/>
                <a:gd name="connsiteY20" fmla="*/ 2212083 h 3337101"/>
                <a:gd name="connsiteX21" fmla="*/ 2856895 w 3318614"/>
                <a:gd name="connsiteY21" fmla="*/ 2203374 h 3337101"/>
                <a:gd name="connsiteX22" fmla="*/ 2891729 w 3318614"/>
                <a:gd name="connsiteY22" fmla="*/ 2090163 h 3337101"/>
                <a:gd name="connsiteX23" fmla="*/ 2883020 w 3318614"/>
                <a:gd name="connsiteY23" fmla="*/ 1924700 h 3337101"/>
                <a:gd name="connsiteX24" fmla="*/ 3048483 w 3318614"/>
                <a:gd name="connsiteY24" fmla="*/ 1846323 h 3337101"/>
                <a:gd name="connsiteX25" fmla="*/ 2926563 w 3318614"/>
                <a:gd name="connsiteY25" fmla="*/ 1933408 h 3337101"/>
                <a:gd name="connsiteX26" fmla="*/ 2917855 w 3318614"/>
                <a:gd name="connsiteY26" fmla="*/ 2020494 h 3337101"/>
                <a:gd name="connsiteX27" fmla="*/ 2935272 w 3318614"/>
                <a:gd name="connsiteY27" fmla="*/ 2168540 h 3337101"/>
                <a:gd name="connsiteX28" fmla="*/ 2943980 w 3318614"/>
                <a:gd name="connsiteY28" fmla="*/ 2212083 h 3337101"/>
                <a:gd name="connsiteX29" fmla="*/ 3046427 w 3318614"/>
                <a:gd name="connsiteY29" fmla="*/ 2146131 h 3337101"/>
                <a:gd name="connsiteX30" fmla="*/ 3074609 w 3318614"/>
                <a:gd name="connsiteY30" fmla="*/ 1985660 h 3337101"/>
                <a:gd name="connsiteX31" fmla="*/ 3092026 w 3318614"/>
                <a:gd name="connsiteY31" fmla="*/ 2194665 h 3337101"/>
                <a:gd name="connsiteX32" fmla="*/ 3013649 w 3318614"/>
                <a:gd name="connsiteY32" fmla="*/ 2273043 h 3337101"/>
                <a:gd name="connsiteX33" fmla="*/ 2752392 w 3318614"/>
                <a:gd name="connsiteY33" fmla="*/ 2238208 h 3337101"/>
                <a:gd name="connsiteX34" fmla="*/ 2560803 w 3318614"/>
                <a:gd name="connsiteY34" fmla="*/ 2394963 h 3337101"/>
                <a:gd name="connsiteX35" fmla="*/ 2595638 w 3318614"/>
                <a:gd name="connsiteY35" fmla="*/ 2516883 h 3337101"/>
                <a:gd name="connsiteX36" fmla="*/ 2743683 w 3318614"/>
                <a:gd name="connsiteY36" fmla="*/ 2603968 h 3337101"/>
                <a:gd name="connsiteX37" fmla="*/ 2856895 w 3318614"/>
                <a:gd name="connsiteY37" fmla="*/ 2577843 h 3337101"/>
                <a:gd name="connsiteX38" fmla="*/ 3022358 w 3318614"/>
                <a:gd name="connsiteY38" fmla="*/ 2438505 h 3337101"/>
                <a:gd name="connsiteX39" fmla="*/ 3118152 w 3318614"/>
                <a:gd name="connsiteY39" fmla="*/ 2360128 h 3337101"/>
                <a:gd name="connsiteX40" fmla="*/ 3205238 w 3318614"/>
                <a:gd name="connsiteY40" fmla="*/ 2421088 h 3337101"/>
                <a:gd name="connsiteX41" fmla="*/ 3109443 w 3318614"/>
                <a:gd name="connsiteY41" fmla="*/ 2412380 h 3337101"/>
                <a:gd name="connsiteX42" fmla="*/ 3004940 w 3318614"/>
                <a:gd name="connsiteY42" fmla="*/ 2551717 h 3337101"/>
                <a:gd name="connsiteX43" fmla="*/ 3187820 w 3318614"/>
                <a:gd name="connsiteY43" fmla="*/ 2551717 h 3337101"/>
                <a:gd name="connsiteX44" fmla="*/ 3318449 w 3318614"/>
                <a:gd name="connsiteY44" fmla="*/ 2603968 h 3337101"/>
                <a:gd name="connsiteX45" fmla="*/ 3161695 w 3318614"/>
                <a:gd name="connsiteY45" fmla="*/ 2586551 h 3337101"/>
                <a:gd name="connsiteX46" fmla="*/ 2909146 w 3318614"/>
                <a:gd name="connsiteY46" fmla="*/ 2647511 h 3337101"/>
                <a:gd name="connsiteX47" fmla="*/ 2952689 w 3318614"/>
                <a:gd name="connsiteY47" fmla="*/ 2647511 h 3337101"/>
                <a:gd name="connsiteX48" fmla="*/ 3085889 w 3318614"/>
                <a:gd name="connsiteY48" fmla="*/ 2792757 h 3337101"/>
                <a:gd name="connsiteX49" fmla="*/ 3013649 w 3318614"/>
                <a:gd name="connsiteY49" fmla="*/ 2952311 h 3337101"/>
                <a:gd name="connsiteX50" fmla="*/ 2999167 w 3318614"/>
                <a:gd name="connsiteY50" fmla="*/ 2814634 h 3337101"/>
                <a:gd name="connsiteX51" fmla="*/ 2813352 w 3318614"/>
                <a:gd name="connsiteY51" fmla="*/ 2638803 h 3337101"/>
                <a:gd name="connsiteX52" fmla="*/ 2726266 w 3318614"/>
                <a:gd name="connsiteY52" fmla="*/ 2630094 h 3337101"/>
                <a:gd name="connsiteX53" fmla="*/ 2848186 w 3318614"/>
                <a:gd name="connsiteY53" fmla="*/ 2830391 h 3337101"/>
                <a:gd name="connsiteX54" fmla="*/ 2943980 w 3318614"/>
                <a:gd name="connsiteY54" fmla="*/ 2917477 h 3337101"/>
                <a:gd name="connsiteX55" fmla="*/ 2978815 w 3318614"/>
                <a:gd name="connsiteY55" fmla="*/ 2873934 h 3337101"/>
                <a:gd name="connsiteX56" fmla="*/ 2961398 w 3318614"/>
                <a:gd name="connsiteY56" fmla="*/ 2978437 h 3337101"/>
                <a:gd name="connsiteX57" fmla="*/ 2769809 w 3318614"/>
                <a:gd name="connsiteY57" fmla="*/ 2891351 h 3337101"/>
                <a:gd name="connsiteX58" fmla="*/ 2656598 w 3318614"/>
                <a:gd name="connsiteY58" fmla="*/ 2664928 h 3337101"/>
                <a:gd name="connsiteX59" fmla="*/ 2491135 w 3318614"/>
                <a:gd name="connsiteY59" fmla="*/ 2621385 h 3337101"/>
                <a:gd name="connsiteX60" fmla="*/ 2386632 w 3318614"/>
                <a:gd name="connsiteY60" fmla="*/ 2708471 h 3337101"/>
                <a:gd name="connsiteX61" fmla="*/ 2412758 w 3318614"/>
                <a:gd name="connsiteY61" fmla="*/ 2891351 h 3337101"/>
                <a:gd name="connsiteX62" fmla="*/ 2525969 w 3318614"/>
                <a:gd name="connsiteY62" fmla="*/ 3039397 h 3337101"/>
                <a:gd name="connsiteX63" fmla="*/ 2900438 w 3318614"/>
                <a:gd name="connsiteY63" fmla="*/ 3248403 h 3337101"/>
                <a:gd name="connsiteX64" fmla="*/ 2543386 w 3318614"/>
                <a:gd name="connsiteY64" fmla="*/ 3109065 h 3337101"/>
                <a:gd name="connsiteX65" fmla="*/ 2499843 w 3318614"/>
                <a:gd name="connsiteY65" fmla="*/ 3196151 h 3337101"/>
                <a:gd name="connsiteX66" fmla="*/ 2534678 w 3318614"/>
                <a:gd name="connsiteY66" fmla="*/ 3300654 h 3337101"/>
                <a:gd name="connsiteX67" fmla="*/ 2639180 w 3318614"/>
                <a:gd name="connsiteY67" fmla="*/ 3335488 h 3337101"/>
                <a:gd name="connsiteX68" fmla="*/ 2482426 w 3318614"/>
                <a:gd name="connsiteY68" fmla="*/ 3309363 h 3337101"/>
                <a:gd name="connsiteX69" fmla="*/ 2473718 w 3318614"/>
                <a:gd name="connsiteY69" fmla="*/ 3126483 h 3337101"/>
                <a:gd name="connsiteX70" fmla="*/ 2386632 w 3318614"/>
                <a:gd name="connsiteY70" fmla="*/ 2952311 h 3337101"/>
                <a:gd name="connsiteX71" fmla="*/ 2316963 w 3318614"/>
                <a:gd name="connsiteY71" fmla="*/ 3117774 h 3337101"/>
                <a:gd name="connsiteX72" fmla="*/ 2238586 w 3318614"/>
                <a:gd name="connsiteY72" fmla="*/ 3239694 h 3337101"/>
                <a:gd name="connsiteX73" fmla="*/ 2290838 w 3318614"/>
                <a:gd name="connsiteY73" fmla="*/ 3318071 h 3337101"/>
                <a:gd name="connsiteX74" fmla="*/ 2195043 w 3318614"/>
                <a:gd name="connsiteY74" fmla="*/ 3230985 h 3337101"/>
                <a:gd name="connsiteX75" fmla="*/ 2325672 w 3318614"/>
                <a:gd name="connsiteY75" fmla="*/ 3004563 h 3337101"/>
                <a:gd name="connsiteX76" fmla="*/ 2290838 w 3318614"/>
                <a:gd name="connsiteY76" fmla="*/ 2752014 h 3337101"/>
                <a:gd name="connsiteX77" fmla="*/ 2142792 w 3318614"/>
                <a:gd name="connsiteY77" fmla="*/ 2734597 h 3337101"/>
                <a:gd name="connsiteX78" fmla="*/ 1942495 w 3318614"/>
                <a:gd name="connsiteY78" fmla="*/ 2900060 h 3337101"/>
                <a:gd name="connsiteX79" fmla="*/ 1994746 w 3318614"/>
                <a:gd name="connsiteY79" fmla="*/ 3100357 h 3337101"/>
                <a:gd name="connsiteX80" fmla="*/ 2090540 w 3318614"/>
                <a:gd name="connsiteY80" fmla="*/ 3213568 h 3337101"/>
                <a:gd name="connsiteX81" fmla="*/ 2064415 w 3318614"/>
                <a:gd name="connsiteY81" fmla="*/ 3326780 h 3337101"/>
                <a:gd name="connsiteX82" fmla="*/ 2046998 w 3318614"/>
                <a:gd name="connsiteY82" fmla="*/ 3178734 h 3337101"/>
                <a:gd name="connsiteX83" fmla="*/ 1933786 w 3318614"/>
                <a:gd name="connsiteY83" fmla="*/ 3013271 h 3337101"/>
                <a:gd name="connsiteX84" fmla="*/ 1881535 w 3318614"/>
                <a:gd name="connsiteY84" fmla="*/ 2995854 h 3337101"/>
                <a:gd name="connsiteX85" fmla="*/ 1716072 w 3318614"/>
                <a:gd name="connsiteY85" fmla="*/ 3230985 h 3337101"/>
                <a:gd name="connsiteX86" fmla="*/ 1672529 w 3318614"/>
                <a:gd name="connsiteY86" fmla="*/ 3326780 h 3337101"/>
                <a:gd name="connsiteX87" fmla="*/ 1724780 w 3318614"/>
                <a:gd name="connsiteY87" fmla="*/ 3091648 h 3337101"/>
                <a:gd name="connsiteX88" fmla="*/ 1750906 w 3318614"/>
                <a:gd name="connsiteY88" fmla="*/ 3013271 h 3337101"/>
                <a:gd name="connsiteX89" fmla="*/ 1533192 w 3318614"/>
                <a:gd name="connsiteY89" fmla="*/ 3082940 h 3337101"/>
                <a:gd name="connsiteX90" fmla="*/ 1428689 w 3318614"/>
                <a:gd name="connsiteY90" fmla="*/ 3100357 h 3337101"/>
                <a:gd name="connsiteX91" fmla="*/ 1602860 w 3318614"/>
                <a:gd name="connsiteY91" fmla="*/ 3021980 h 3337101"/>
                <a:gd name="connsiteX92" fmla="*/ 1724780 w 3318614"/>
                <a:gd name="connsiteY92" fmla="*/ 2995854 h 3337101"/>
                <a:gd name="connsiteX93" fmla="*/ 1994746 w 3318614"/>
                <a:gd name="connsiteY93" fmla="*/ 2769431 h 3337101"/>
                <a:gd name="connsiteX94" fmla="*/ 2055706 w 3318614"/>
                <a:gd name="connsiteY94" fmla="*/ 2638803 h 3337101"/>
                <a:gd name="connsiteX95" fmla="*/ 1916369 w 3318614"/>
                <a:gd name="connsiteY95" fmla="*/ 2560425 h 3337101"/>
                <a:gd name="connsiteX96" fmla="*/ 1698655 w 3318614"/>
                <a:gd name="connsiteY96" fmla="*/ 2656220 h 3337101"/>
                <a:gd name="connsiteX97" fmla="*/ 1611569 w 3318614"/>
                <a:gd name="connsiteY97" fmla="*/ 2830391 h 3337101"/>
                <a:gd name="connsiteX98" fmla="*/ 1689946 w 3318614"/>
                <a:gd name="connsiteY98" fmla="*/ 2891351 h 3337101"/>
                <a:gd name="connsiteX99" fmla="*/ 1568026 w 3318614"/>
                <a:gd name="connsiteY99" fmla="*/ 2891351 h 3337101"/>
                <a:gd name="connsiteX100" fmla="*/ 1655112 w 3318614"/>
                <a:gd name="connsiteY100" fmla="*/ 2647511 h 3337101"/>
                <a:gd name="connsiteX101" fmla="*/ 1437398 w 3318614"/>
                <a:gd name="connsiteY101" fmla="*/ 2630094 h 3337101"/>
                <a:gd name="connsiteX102" fmla="*/ 1306769 w 3318614"/>
                <a:gd name="connsiteY102" fmla="*/ 2569134 h 3337101"/>
                <a:gd name="connsiteX103" fmla="*/ 1385146 w 3318614"/>
                <a:gd name="connsiteY103" fmla="*/ 2525591 h 3337101"/>
                <a:gd name="connsiteX104" fmla="*/ 1437398 w 3318614"/>
                <a:gd name="connsiteY104" fmla="*/ 2595260 h 3337101"/>
                <a:gd name="connsiteX105" fmla="*/ 1611569 w 3318614"/>
                <a:gd name="connsiteY105" fmla="*/ 2603968 h 3337101"/>
                <a:gd name="connsiteX106" fmla="*/ 1794449 w 3318614"/>
                <a:gd name="connsiteY106" fmla="*/ 2551717 h 3337101"/>
                <a:gd name="connsiteX107" fmla="*/ 1968620 w 3318614"/>
                <a:gd name="connsiteY107" fmla="*/ 2421088 h 3337101"/>
                <a:gd name="connsiteX108" fmla="*/ 1898952 w 3318614"/>
                <a:gd name="connsiteY108" fmla="*/ 2107580 h 3337101"/>
                <a:gd name="connsiteX109" fmla="*/ 1446106 w 3318614"/>
                <a:gd name="connsiteY109" fmla="*/ 1497980 h 3337101"/>
                <a:gd name="connsiteX110" fmla="*/ 1184849 w 3318614"/>
                <a:gd name="connsiteY110" fmla="*/ 1062551 h 3337101"/>
                <a:gd name="connsiteX111" fmla="*/ 958426 w 3318614"/>
                <a:gd name="connsiteY111" fmla="*/ 914505 h 3337101"/>
                <a:gd name="connsiteX112" fmla="*/ 644918 w 3318614"/>
                <a:gd name="connsiteY112" fmla="*/ 862254 h 3337101"/>
                <a:gd name="connsiteX113" fmla="*/ 296575 w 3318614"/>
                <a:gd name="connsiteY113" fmla="*/ 940631 h 3337101"/>
                <a:gd name="connsiteX114" fmla="*/ 483 w 3318614"/>
                <a:gd name="connsiteY114" fmla="*/ 923214 h 3337101"/>
                <a:gd name="connsiteX115" fmla="*/ 235615 w 3318614"/>
                <a:gd name="connsiteY115" fmla="*/ 914505 h 3337101"/>
                <a:gd name="connsiteX116" fmla="*/ 557832 w 3318614"/>
                <a:gd name="connsiteY116" fmla="*/ 844837 h 3337101"/>
                <a:gd name="connsiteX117" fmla="*/ 688460 w 3318614"/>
                <a:gd name="connsiteY117" fmla="*/ 818711 h 3337101"/>
                <a:gd name="connsiteX118" fmla="*/ 392369 w 3318614"/>
                <a:gd name="connsiteY118" fmla="*/ 705500 h 3337101"/>
                <a:gd name="connsiteX119" fmla="*/ 244323 w 3318614"/>
                <a:gd name="connsiteY119" fmla="*/ 566163 h 3337101"/>
                <a:gd name="connsiteX120" fmla="*/ 165946 w 3318614"/>
                <a:gd name="connsiteY120" fmla="*/ 313614 h 3337101"/>
                <a:gd name="connsiteX121" fmla="*/ 279158 w 3318614"/>
                <a:gd name="connsiteY121" fmla="*/ 496494 h 3337101"/>
                <a:gd name="connsiteX122" fmla="*/ 374952 w 3318614"/>
                <a:gd name="connsiteY122" fmla="*/ 670665 h 3337101"/>
                <a:gd name="connsiteX123" fmla="*/ 679752 w 3318614"/>
                <a:gd name="connsiteY123" fmla="*/ 749043 h 3337101"/>
                <a:gd name="connsiteX124" fmla="*/ 766838 w 3318614"/>
                <a:gd name="connsiteY124" fmla="*/ 688083 h 3337101"/>
                <a:gd name="connsiteX125" fmla="*/ 618792 w 3318614"/>
                <a:gd name="connsiteY125" fmla="*/ 304905 h 3337101"/>
                <a:gd name="connsiteX126" fmla="*/ 566540 w 3318614"/>
                <a:gd name="connsiteY126" fmla="*/ 8814 h 3337101"/>
                <a:gd name="connsiteX0" fmla="*/ 1225325 w 3318614"/>
                <a:gd name="connsiteY0" fmla="*/ 25899 h 3362787"/>
                <a:gd name="connsiteX1" fmla="*/ 1091879 w 3318614"/>
                <a:gd name="connsiteY1" fmla="*/ 802343 h 3362787"/>
                <a:gd name="connsiteX2" fmla="*/ 1779263 w 3318614"/>
                <a:gd name="connsiteY2" fmla="*/ 1870199 h 3362787"/>
                <a:gd name="connsiteX3" fmla="*/ 2064415 w 3318614"/>
                <a:gd name="connsiteY3" fmla="*/ 2150683 h 3362787"/>
                <a:gd name="connsiteX4" fmla="*/ 2290838 w 3318614"/>
                <a:gd name="connsiteY4" fmla="*/ 2072306 h 3362787"/>
                <a:gd name="connsiteX5" fmla="*/ 2473718 w 3318614"/>
                <a:gd name="connsiteY5" fmla="*/ 1915551 h 3362787"/>
                <a:gd name="connsiteX6" fmla="*/ 2508552 w 3318614"/>
                <a:gd name="connsiteY6" fmla="*/ 1593334 h 3362787"/>
                <a:gd name="connsiteX7" fmla="*/ 2543386 w 3318614"/>
                <a:gd name="connsiteY7" fmla="*/ 1854591 h 3362787"/>
                <a:gd name="connsiteX8" fmla="*/ 2508552 w 3318614"/>
                <a:gd name="connsiteY8" fmla="*/ 1959094 h 3362787"/>
                <a:gd name="connsiteX9" fmla="*/ 2752392 w 3318614"/>
                <a:gd name="connsiteY9" fmla="*/ 1784923 h 3362787"/>
                <a:gd name="connsiteX10" fmla="*/ 2839478 w 3318614"/>
                <a:gd name="connsiteY10" fmla="*/ 1715254 h 3362787"/>
                <a:gd name="connsiteX11" fmla="*/ 2717558 w 3318614"/>
                <a:gd name="connsiteY11" fmla="*/ 1889426 h 3362787"/>
                <a:gd name="connsiteX12" fmla="*/ 2665306 w 3318614"/>
                <a:gd name="connsiteY12" fmla="*/ 1932969 h 3362787"/>
                <a:gd name="connsiteX13" fmla="*/ 2848186 w 3318614"/>
                <a:gd name="connsiteY13" fmla="*/ 1863300 h 3362787"/>
                <a:gd name="connsiteX14" fmla="*/ 2874312 w 3318614"/>
                <a:gd name="connsiteY14" fmla="*/ 1845883 h 3362787"/>
                <a:gd name="connsiteX15" fmla="*/ 2769809 w 3318614"/>
                <a:gd name="connsiteY15" fmla="*/ 1932969 h 3362787"/>
                <a:gd name="connsiteX16" fmla="*/ 2595638 w 3318614"/>
                <a:gd name="connsiteY16" fmla="*/ 1959094 h 3362787"/>
                <a:gd name="connsiteX17" fmla="*/ 2404049 w 3318614"/>
                <a:gd name="connsiteY17" fmla="*/ 2089723 h 3362787"/>
                <a:gd name="connsiteX18" fmla="*/ 2421466 w 3318614"/>
                <a:gd name="connsiteY18" fmla="*/ 2263894 h 3362787"/>
                <a:gd name="connsiteX19" fmla="*/ 2552095 w 3318614"/>
                <a:gd name="connsiteY19" fmla="*/ 2307437 h 3362787"/>
                <a:gd name="connsiteX20" fmla="*/ 2726266 w 3318614"/>
                <a:gd name="connsiteY20" fmla="*/ 2237769 h 3362787"/>
                <a:gd name="connsiteX21" fmla="*/ 2856895 w 3318614"/>
                <a:gd name="connsiteY21" fmla="*/ 2229060 h 3362787"/>
                <a:gd name="connsiteX22" fmla="*/ 2891729 w 3318614"/>
                <a:gd name="connsiteY22" fmla="*/ 2115849 h 3362787"/>
                <a:gd name="connsiteX23" fmla="*/ 2883020 w 3318614"/>
                <a:gd name="connsiteY23" fmla="*/ 1950386 h 3362787"/>
                <a:gd name="connsiteX24" fmla="*/ 3048483 w 3318614"/>
                <a:gd name="connsiteY24" fmla="*/ 1872009 h 3362787"/>
                <a:gd name="connsiteX25" fmla="*/ 2926563 w 3318614"/>
                <a:gd name="connsiteY25" fmla="*/ 1959094 h 3362787"/>
                <a:gd name="connsiteX26" fmla="*/ 2917855 w 3318614"/>
                <a:gd name="connsiteY26" fmla="*/ 2046180 h 3362787"/>
                <a:gd name="connsiteX27" fmla="*/ 2935272 w 3318614"/>
                <a:gd name="connsiteY27" fmla="*/ 2194226 h 3362787"/>
                <a:gd name="connsiteX28" fmla="*/ 2943980 w 3318614"/>
                <a:gd name="connsiteY28" fmla="*/ 2237769 h 3362787"/>
                <a:gd name="connsiteX29" fmla="*/ 3046427 w 3318614"/>
                <a:gd name="connsiteY29" fmla="*/ 2171817 h 3362787"/>
                <a:gd name="connsiteX30" fmla="*/ 3074609 w 3318614"/>
                <a:gd name="connsiteY30" fmla="*/ 2011346 h 3362787"/>
                <a:gd name="connsiteX31" fmla="*/ 3092026 w 3318614"/>
                <a:gd name="connsiteY31" fmla="*/ 2220351 h 3362787"/>
                <a:gd name="connsiteX32" fmla="*/ 3013649 w 3318614"/>
                <a:gd name="connsiteY32" fmla="*/ 2298729 h 3362787"/>
                <a:gd name="connsiteX33" fmla="*/ 2752392 w 3318614"/>
                <a:gd name="connsiteY33" fmla="*/ 2263894 h 3362787"/>
                <a:gd name="connsiteX34" fmla="*/ 2560803 w 3318614"/>
                <a:gd name="connsiteY34" fmla="*/ 2420649 h 3362787"/>
                <a:gd name="connsiteX35" fmla="*/ 2595638 w 3318614"/>
                <a:gd name="connsiteY35" fmla="*/ 2542569 h 3362787"/>
                <a:gd name="connsiteX36" fmla="*/ 2743683 w 3318614"/>
                <a:gd name="connsiteY36" fmla="*/ 2629654 h 3362787"/>
                <a:gd name="connsiteX37" fmla="*/ 2856895 w 3318614"/>
                <a:gd name="connsiteY37" fmla="*/ 2603529 h 3362787"/>
                <a:gd name="connsiteX38" fmla="*/ 3022358 w 3318614"/>
                <a:gd name="connsiteY38" fmla="*/ 2464191 h 3362787"/>
                <a:gd name="connsiteX39" fmla="*/ 3118152 w 3318614"/>
                <a:gd name="connsiteY39" fmla="*/ 2385814 h 3362787"/>
                <a:gd name="connsiteX40" fmla="*/ 3205238 w 3318614"/>
                <a:gd name="connsiteY40" fmla="*/ 2446774 h 3362787"/>
                <a:gd name="connsiteX41" fmla="*/ 3109443 w 3318614"/>
                <a:gd name="connsiteY41" fmla="*/ 2438066 h 3362787"/>
                <a:gd name="connsiteX42" fmla="*/ 3004940 w 3318614"/>
                <a:gd name="connsiteY42" fmla="*/ 2577403 h 3362787"/>
                <a:gd name="connsiteX43" fmla="*/ 3187820 w 3318614"/>
                <a:gd name="connsiteY43" fmla="*/ 2577403 h 3362787"/>
                <a:gd name="connsiteX44" fmla="*/ 3318449 w 3318614"/>
                <a:gd name="connsiteY44" fmla="*/ 2629654 h 3362787"/>
                <a:gd name="connsiteX45" fmla="*/ 3161695 w 3318614"/>
                <a:gd name="connsiteY45" fmla="*/ 2612237 h 3362787"/>
                <a:gd name="connsiteX46" fmla="*/ 2909146 w 3318614"/>
                <a:gd name="connsiteY46" fmla="*/ 2673197 h 3362787"/>
                <a:gd name="connsiteX47" fmla="*/ 2952689 w 3318614"/>
                <a:gd name="connsiteY47" fmla="*/ 2673197 h 3362787"/>
                <a:gd name="connsiteX48" fmla="*/ 3085889 w 3318614"/>
                <a:gd name="connsiteY48" fmla="*/ 2818443 h 3362787"/>
                <a:gd name="connsiteX49" fmla="*/ 3013649 w 3318614"/>
                <a:gd name="connsiteY49" fmla="*/ 2977997 h 3362787"/>
                <a:gd name="connsiteX50" fmla="*/ 2999167 w 3318614"/>
                <a:gd name="connsiteY50" fmla="*/ 2840320 h 3362787"/>
                <a:gd name="connsiteX51" fmla="*/ 2813352 w 3318614"/>
                <a:gd name="connsiteY51" fmla="*/ 2664489 h 3362787"/>
                <a:gd name="connsiteX52" fmla="*/ 2726266 w 3318614"/>
                <a:gd name="connsiteY52" fmla="*/ 2655780 h 3362787"/>
                <a:gd name="connsiteX53" fmla="*/ 2848186 w 3318614"/>
                <a:gd name="connsiteY53" fmla="*/ 2856077 h 3362787"/>
                <a:gd name="connsiteX54" fmla="*/ 2943980 w 3318614"/>
                <a:gd name="connsiteY54" fmla="*/ 2943163 h 3362787"/>
                <a:gd name="connsiteX55" fmla="*/ 2978815 w 3318614"/>
                <a:gd name="connsiteY55" fmla="*/ 2899620 h 3362787"/>
                <a:gd name="connsiteX56" fmla="*/ 2961398 w 3318614"/>
                <a:gd name="connsiteY56" fmla="*/ 3004123 h 3362787"/>
                <a:gd name="connsiteX57" fmla="*/ 2769809 w 3318614"/>
                <a:gd name="connsiteY57" fmla="*/ 2917037 h 3362787"/>
                <a:gd name="connsiteX58" fmla="*/ 2656598 w 3318614"/>
                <a:gd name="connsiteY58" fmla="*/ 2690614 h 3362787"/>
                <a:gd name="connsiteX59" fmla="*/ 2491135 w 3318614"/>
                <a:gd name="connsiteY59" fmla="*/ 2647071 h 3362787"/>
                <a:gd name="connsiteX60" fmla="*/ 2386632 w 3318614"/>
                <a:gd name="connsiteY60" fmla="*/ 2734157 h 3362787"/>
                <a:gd name="connsiteX61" fmla="*/ 2412758 w 3318614"/>
                <a:gd name="connsiteY61" fmla="*/ 2917037 h 3362787"/>
                <a:gd name="connsiteX62" fmla="*/ 2525969 w 3318614"/>
                <a:gd name="connsiteY62" fmla="*/ 3065083 h 3362787"/>
                <a:gd name="connsiteX63" fmla="*/ 2900438 w 3318614"/>
                <a:gd name="connsiteY63" fmla="*/ 3274089 h 3362787"/>
                <a:gd name="connsiteX64" fmla="*/ 2543386 w 3318614"/>
                <a:gd name="connsiteY64" fmla="*/ 3134751 h 3362787"/>
                <a:gd name="connsiteX65" fmla="*/ 2499843 w 3318614"/>
                <a:gd name="connsiteY65" fmla="*/ 3221837 h 3362787"/>
                <a:gd name="connsiteX66" fmla="*/ 2534678 w 3318614"/>
                <a:gd name="connsiteY66" fmla="*/ 3326340 h 3362787"/>
                <a:gd name="connsiteX67" fmla="*/ 2639180 w 3318614"/>
                <a:gd name="connsiteY67" fmla="*/ 3361174 h 3362787"/>
                <a:gd name="connsiteX68" fmla="*/ 2482426 w 3318614"/>
                <a:gd name="connsiteY68" fmla="*/ 3335049 h 3362787"/>
                <a:gd name="connsiteX69" fmla="*/ 2473718 w 3318614"/>
                <a:gd name="connsiteY69" fmla="*/ 3152169 h 3362787"/>
                <a:gd name="connsiteX70" fmla="*/ 2386632 w 3318614"/>
                <a:gd name="connsiteY70" fmla="*/ 2977997 h 3362787"/>
                <a:gd name="connsiteX71" fmla="*/ 2316963 w 3318614"/>
                <a:gd name="connsiteY71" fmla="*/ 3143460 h 3362787"/>
                <a:gd name="connsiteX72" fmla="*/ 2238586 w 3318614"/>
                <a:gd name="connsiteY72" fmla="*/ 3265380 h 3362787"/>
                <a:gd name="connsiteX73" fmla="*/ 2290838 w 3318614"/>
                <a:gd name="connsiteY73" fmla="*/ 3343757 h 3362787"/>
                <a:gd name="connsiteX74" fmla="*/ 2195043 w 3318614"/>
                <a:gd name="connsiteY74" fmla="*/ 3256671 h 3362787"/>
                <a:gd name="connsiteX75" fmla="*/ 2325672 w 3318614"/>
                <a:gd name="connsiteY75" fmla="*/ 3030249 h 3362787"/>
                <a:gd name="connsiteX76" fmla="*/ 2290838 w 3318614"/>
                <a:gd name="connsiteY76" fmla="*/ 2777700 h 3362787"/>
                <a:gd name="connsiteX77" fmla="*/ 2142792 w 3318614"/>
                <a:gd name="connsiteY77" fmla="*/ 2760283 h 3362787"/>
                <a:gd name="connsiteX78" fmla="*/ 1942495 w 3318614"/>
                <a:gd name="connsiteY78" fmla="*/ 2925746 h 3362787"/>
                <a:gd name="connsiteX79" fmla="*/ 1994746 w 3318614"/>
                <a:gd name="connsiteY79" fmla="*/ 3126043 h 3362787"/>
                <a:gd name="connsiteX80" fmla="*/ 2090540 w 3318614"/>
                <a:gd name="connsiteY80" fmla="*/ 3239254 h 3362787"/>
                <a:gd name="connsiteX81" fmla="*/ 2064415 w 3318614"/>
                <a:gd name="connsiteY81" fmla="*/ 3352466 h 3362787"/>
                <a:gd name="connsiteX82" fmla="*/ 2046998 w 3318614"/>
                <a:gd name="connsiteY82" fmla="*/ 3204420 h 3362787"/>
                <a:gd name="connsiteX83" fmla="*/ 1933786 w 3318614"/>
                <a:gd name="connsiteY83" fmla="*/ 3038957 h 3362787"/>
                <a:gd name="connsiteX84" fmla="*/ 1881535 w 3318614"/>
                <a:gd name="connsiteY84" fmla="*/ 3021540 h 3362787"/>
                <a:gd name="connsiteX85" fmla="*/ 1716072 w 3318614"/>
                <a:gd name="connsiteY85" fmla="*/ 3256671 h 3362787"/>
                <a:gd name="connsiteX86" fmla="*/ 1672529 w 3318614"/>
                <a:gd name="connsiteY86" fmla="*/ 3352466 h 3362787"/>
                <a:gd name="connsiteX87" fmla="*/ 1724780 w 3318614"/>
                <a:gd name="connsiteY87" fmla="*/ 3117334 h 3362787"/>
                <a:gd name="connsiteX88" fmla="*/ 1750906 w 3318614"/>
                <a:gd name="connsiteY88" fmla="*/ 3038957 h 3362787"/>
                <a:gd name="connsiteX89" fmla="*/ 1533192 w 3318614"/>
                <a:gd name="connsiteY89" fmla="*/ 3108626 h 3362787"/>
                <a:gd name="connsiteX90" fmla="*/ 1428689 w 3318614"/>
                <a:gd name="connsiteY90" fmla="*/ 3126043 h 3362787"/>
                <a:gd name="connsiteX91" fmla="*/ 1602860 w 3318614"/>
                <a:gd name="connsiteY91" fmla="*/ 3047666 h 3362787"/>
                <a:gd name="connsiteX92" fmla="*/ 1724780 w 3318614"/>
                <a:gd name="connsiteY92" fmla="*/ 3021540 h 3362787"/>
                <a:gd name="connsiteX93" fmla="*/ 1994746 w 3318614"/>
                <a:gd name="connsiteY93" fmla="*/ 2795117 h 3362787"/>
                <a:gd name="connsiteX94" fmla="*/ 2055706 w 3318614"/>
                <a:gd name="connsiteY94" fmla="*/ 2664489 h 3362787"/>
                <a:gd name="connsiteX95" fmla="*/ 1916369 w 3318614"/>
                <a:gd name="connsiteY95" fmla="*/ 2586111 h 3362787"/>
                <a:gd name="connsiteX96" fmla="*/ 1698655 w 3318614"/>
                <a:gd name="connsiteY96" fmla="*/ 2681906 h 3362787"/>
                <a:gd name="connsiteX97" fmla="*/ 1611569 w 3318614"/>
                <a:gd name="connsiteY97" fmla="*/ 2856077 h 3362787"/>
                <a:gd name="connsiteX98" fmla="*/ 1689946 w 3318614"/>
                <a:gd name="connsiteY98" fmla="*/ 2917037 h 3362787"/>
                <a:gd name="connsiteX99" fmla="*/ 1568026 w 3318614"/>
                <a:gd name="connsiteY99" fmla="*/ 2917037 h 3362787"/>
                <a:gd name="connsiteX100" fmla="*/ 1655112 w 3318614"/>
                <a:gd name="connsiteY100" fmla="*/ 2673197 h 3362787"/>
                <a:gd name="connsiteX101" fmla="*/ 1437398 w 3318614"/>
                <a:gd name="connsiteY101" fmla="*/ 2655780 h 3362787"/>
                <a:gd name="connsiteX102" fmla="*/ 1306769 w 3318614"/>
                <a:gd name="connsiteY102" fmla="*/ 2594820 h 3362787"/>
                <a:gd name="connsiteX103" fmla="*/ 1385146 w 3318614"/>
                <a:gd name="connsiteY103" fmla="*/ 2551277 h 3362787"/>
                <a:gd name="connsiteX104" fmla="*/ 1437398 w 3318614"/>
                <a:gd name="connsiteY104" fmla="*/ 2620946 h 3362787"/>
                <a:gd name="connsiteX105" fmla="*/ 1611569 w 3318614"/>
                <a:gd name="connsiteY105" fmla="*/ 2629654 h 3362787"/>
                <a:gd name="connsiteX106" fmla="*/ 1794449 w 3318614"/>
                <a:gd name="connsiteY106" fmla="*/ 2577403 h 3362787"/>
                <a:gd name="connsiteX107" fmla="*/ 1968620 w 3318614"/>
                <a:gd name="connsiteY107" fmla="*/ 2446774 h 3362787"/>
                <a:gd name="connsiteX108" fmla="*/ 1898952 w 3318614"/>
                <a:gd name="connsiteY108" fmla="*/ 2133266 h 3362787"/>
                <a:gd name="connsiteX109" fmla="*/ 1446106 w 3318614"/>
                <a:gd name="connsiteY109" fmla="*/ 1523666 h 3362787"/>
                <a:gd name="connsiteX110" fmla="*/ 1184849 w 3318614"/>
                <a:gd name="connsiteY110" fmla="*/ 1088237 h 3362787"/>
                <a:gd name="connsiteX111" fmla="*/ 958426 w 3318614"/>
                <a:gd name="connsiteY111" fmla="*/ 940191 h 3362787"/>
                <a:gd name="connsiteX112" fmla="*/ 644918 w 3318614"/>
                <a:gd name="connsiteY112" fmla="*/ 887940 h 3362787"/>
                <a:gd name="connsiteX113" fmla="*/ 296575 w 3318614"/>
                <a:gd name="connsiteY113" fmla="*/ 966317 h 3362787"/>
                <a:gd name="connsiteX114" fmla="*/ 483 w 3318614"/>
                <a:gd name="connsiteY114" fmla="*/ 948900 h 3362787"/>
                <a:gd name="connsiteX115" fmla="*/ 235615 w 3318614"/>
                <a:gd name="connsiteY115" fmla="*/ 940191 h 3362787"/>
                <a:gd name="connsiteX116" fmla="*/ 557832 w 3318614"/>
                <a:gd name="connsiteY116" fmla="*/ 870523 h 3362787"/>
                <a:gd name="connsiteX117" fmla="*/ 688460 w 3318614"/>
                <a:gd name="connsiteY117" fmla="*/ 844397 h 3362787"/>
                <a:gd name="connsiteX118" fmla="*/ 392369 w 3318614"/>
                <a:gd name="connsiteY118" fmla="*/ 731186 h 3362787"/>
                <a:gd name="connsiteX119" fmla="*/ 244323 w 3318614"/>
                <a:gd name="connsiteY119" fmla="*/ 591849 h 3362787"/>
                <a:gd name="connsiteX120" fmla="*/ 165946 w 3318614"/>
                <a:gd name="connsiteY120" fmla="*/ 339300 h 3362787"/>
                <a:gd name="connsiteX121" fmla="*/ 279158 w 3318614"/>
                <a:gd name="connsiteY121" fmla="*/ 522180 h 3362787"/>
                <a:gd name="connsiteX122" fmla="*/ 374952 w 3318614"/>
                <a:gd name="connsiteY122" fmla="*/ 696351 h 3362787"/>
                <a:gd name="connsiteX123" fmla="*/ 679752 w 3318614"/>
                <a:gd name="connsiteY123" fmla="*/ 774729 h 3362787"/>
                <a:gd name="connsiteX124" fmla="*/ 766838 w 3318614"/>
                <a:gd name="connsiteY124" fmla="*/ 713769 h 3362787"/>
                <a:gd name="connsiteX125" fmla="*/ 618792 w 3318614"/>
                <a:gd name="connsiteY125" fmla="*/ 330591 h 3362787"/>
                <a:gd name="connsiteX126" fmla="*/ 566540 w 3318614"/>
                <a:gd name="connsiteY126" fmla="*/ 34500 h 33627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28266 h 3565154"/>
                <a:gd name="connsiteX1" fmla="*/ 1091879 w 3318614"/>
                <a:gd name="connsiteY1" fmla="*/ 1004710 h 3565154"/>
                <a:gd name="connsiteX2" fmla="*/ 1779263 w 3318614"/>
                <a:gd name="connsiteY2" fmla="*/ 2072566 h 3565154"/>
                <a:gd name="connsiteX3" fmla="*/ 2064415 w 3318614"/>
                <a:gd name="connsiteY3" fmla="*/ 2353050 h 3565154"/>
                <a:gd name="connsiteX4" fmla="*/ 2290838 w 3318614"/>
                <a:gd name="connsiteY4" fmla="*/ 2274673 h 3565154"/>
                <a:gd name="connsiteX5" fmla="*/ 2473718 w 3318614"/>
                <a:gd name="connsiteY5" fmla="*/ 2117918 h 3565154"/>
                <a:gd name="connsiteX6" fmla="*/ 2508552 w 3318614"/>
                <a:gd name="connsiteY6" fmla="*/ 1795701 h 3565154"/>
                <a:gd name="connsiteX7" fmla="*/ 2543386 w 3318614"/>
                <a:gd name="connsiteY7" fmla="*/ 2056958 h 3565154"/>
                <a:gd name="connsiteX8" fmla="*/ 2508552 w 3318614"/>
                <a:gd name="connsiteY8" fmla="*/ 2161461 h 3565154"/>
                <a:gd name="connsiteX9" fmla="*/ 2752392 w 3318614"/>
                <a:gd name="connsiteY9" fmla="*/ 1987290 h 3565154"/>
                <a:gd name="connsiteX10" fmla="*/ 2839478 w 3318614"/>
                <a:gd name="connsiteY10" fmla="*/ 1917621 h 3565154"/>
                <a:gd name="connsiteX11" fmla="*/ 2717558 w 3318614"/>
                <a:gd name="connsiteY11" fmla="*/ 2091793 h 3565154"/>
                <a:gd name="connsiteX12" fmla="*/ 2665306 w 3318614"/>
                <a:gd name="connsiteY12" fmla="*/ 2135336 h 3565154"/>
                <a:gd name="connsiteX13" fmla="*/ 2848186 w 3318614"/>
                <a:gd name="connsiteY13" fmla="*/ 2065667 h 3565154"/>
                <a:gd name="connsiteX14" fmla="*/ 2874312 w 3318614"/>
                <a:gd name="connsiteY14" fmla="*/ 2048250 h 3565154"/>
                <a:gd name="connsiteX15" fmla="*/ 2769809 w 3318614"/>
                <a:gd name="connsiteY15" fmla="*/ 2135336 h 3565154"/>
                <a:gd name="connsiteX16" fmla="*/ 2595638 w 3318614"/>
                <a:gd name="connsiteY16" fmla="*/ 2161461 h 3565154"/>
                <a:gd name="connsiteX17" fmla="*/ 2404049 w 3318614"/>
                <a:gd name="connsiteY17" fmla="*/ 2292090 h 3565154"/>
                <a:gd name="connsiteX18" fmla="*/ 2421466 w 3318614"/>
                <a:gd name="connsiteY18" fmla="*/ 2466261 h 3565154"/>
                <a:gd name="connsiteX19" fmla="*/ 2552095 w 3318614"/>
                <a:gd name="connsiteY19" fmla="*/ 2509804 h 3565154"/>
                <a:gd name="connsiteX20" fmla="*/ 2726266 w 3318614"/>
                <a:gd name="connsiteY20" fmla="*/ 2440136 h 3565154"/>
                <a:gd name="connsiteX21" fmla="*/ 2856895 w 3318614"/>
                <a:gd name="connsiteY21" fmla="*/ 2431427 h 3565154"/>
                <a:gd name="connsiteX22" fmla="*/ 2891729 w 3318614"/>
                <a:gd name="connsiteY22" fmla="*/ 2318216 h 3565154"/>
                <a:gd name="connsiteX23" fmla="*/ 2883020 w 3318614"/>
                <a:gd name="connsiteY23" fmla="*/ 2152753 h 3565154"/>
                <a:gd name="connsiteX24" fmla="*/ 3048483 w 3318614"/>
                <a:gd name="connsiteY24" fmla="*/ 2074376 h 3565154"/>
                <a:gd name="connsiteX25" fmla="*/ 2926563 w 3318614"/>
                <a:gd name="connsiteY25" fmla="*/ 2161461 h 3565154"/>
                <a:gd name="connsiteX26" fmla="*/ 2917855 w 3318614"/>
                <a:gd name="connsiteY26" fmla="*/ 2248547 h 3565154"/>
                <a:gd name="connsiteX27" fmla="*/ 2935272 w 3318614"/>
                <a:gd name="connsiteY27" fmla="*/ 2396593 h 3565154"/>
                <a:gd name="connsiteX28" fmla="*/ 2943980 w 3318614"/>
                <a:gd name="connsiteY28" fmla="*/ 2440136 h 3565154"/>
                <a:gd name="connsiteX29" fmla="*/ 3046427 w 3318614"/>
                <a:gd name="connsiteY29" fmla="*/ 2374184 h 3565154"/>
                <a:gd name="connsiteX30" fmla="*/ 3074609 w 3318614"/>
                <a:gd name="connsiteY30" fmla="*/ 2213713 h 3565154"/>
                <a:gd name="connsiteX31" fmla="*/ 3092026 w 3318614"/>
                <a:gd name="connsiteY31" fmla="*/ 2422718 h 3565154"/>
                <a:gd name="connsiteX32" fmla="*/ 3013649 w 3318614"/>
                <a:gd name="connsiteY32" fmla="*/ 2501096 h 3565154"/>
                <a:gd name="connsiteX33" fmla="*/ 2752392 w 3318614"/>
                <a:gd name="connsiteY33" fmla="*/ 2466261 h 3565154"/>
                <a:gd name="connsiteX34" fmla="*/ 2560803 w 3318614"/>
                <a:gd name="connsiteY34" fmla="*/ 2623016 h 3565154"/>
                <a:gd name="connsiteX35" fmla="*/ 2595638 w 3318614"/>
                <a:gd name="connsiteY35" fmla="*/ 2744936 h 3565154"/>
                <a:gd name="connsiteX36" fmla="*/ 2743683 w 3318614"/>
                <a:gd name="connsiteY36" fmla="*/ 2832021 h 3565154"/>
                <a:gd name="connsiteX37" fmla="*/ 2856895 w 3318614"/>
                <a:gd name="connsiteY37" fmla="*/ 2805896 h 3565154"/>
                <a:gd name="connsiteX38" fmla="*/ 3022358 w 3318614"/>
                <a:gd name="connsiteY38" fmla="*/ 2666558 h 3565154"/>
                <a:gd name="connsiteX39" fmla="*/ 3118152 w 3318614"/>
                <a:gd name="connsiteY39" fmla="*/ 2588181 h 3565154"/>
                <a:gd name="connsiteX40" fmla="*/ 3205238 w 3318614"/>
                <a:gd name="connsiteY40" fmla="*/ 2649141 h 3565154"/>
                <a:gd name="connsiteX41" fmla="*/ 3109443 w 3318614"/>
                <a:gd name="connsiteY41" fmla="*/ 2640433 h 3565154"/>
                <a:gd name="connsiteX42" fmla="*/ 3004940 w 3318614"/>
                <a:gd name="connsiteY42" fmla="*/ 2779770 h 3565154"/>
                <a:gd name="connsiteX43" fmla="*/ 3187820 w 3318614"/>
                <a:gd name="connsiteY43" fmla="*/ 2779770 h 3565154"/>
                <a:gd name="connsiteX44" fmla="*/ 3318449 w 3318614"/>
                <a:gd name="connsiteY44" fmla="*/ 2832021 h 3565154"/>
                <a:gd name="connsiteX45" fmla="*/ 3161695 w 3318614"/>
                <a:gd name="connsiteY45" fmla="*/ 2814604 h 3565154"/>
                <a:gd name="connsiteX46" fmla="*/ 2909146 w 3318614"/>
                <a:gd name="connsiteY46" fmla="*/ 2875564 h 3565154"/>
                <a:gd name="connsiteX47" fmla="*/ 2952689 w 3318614"/>
                <a:gd name="connsiteY47" fmla="*/ 2875564 h 3565154"/>
                <a:gd name="connsiteX48" fmla="*/ 3085889 w 3318614"/>
                <a:gd name="connsiteY48" fmla="*/ 3020810 h 3565154"/>
                <a:gd name="connsiteX49" fmla="*/ 3013649 w 3318614"/>
                <a:gd name="connsiteY49" fmla="*/ 3180364 h 3565154"/>
                <a:gd name="connsiteX50" fmla="*/ 2999167 w 3318614"/>
                <a:gd name="connsiteY50" fmla="*/ 3042687 h 3565154"/>
                <a:gd name="connsiteX51" fmla="*/ 2813352 w 3318614"/>
                <a:gd name="connsiteY51" fmla="*/ 2866856 h 3565154"/>
                <a:gd name="connsiteX52" fmla="*/ 2726266 w 3318614"/>
                <a:gd name="connsiteY52" fmla="*/ 2858147 h 3565154"/>
                <a:gd name="connsiteX53" fmla="*/ 2848186 w 3318614"/>
                <a:gd name="connsiteY53" fmla="*/ 3058444 h 3565154"/>
                <a:gd name="connsiteX54" fmla="*/ 2943980 w 3318614"/>
                <a:gd name="connsiteY54" fmla="*/ 3145530 h 3565154"/>
                <a:gd name="connsiteX55" fmla="*/ 2978815 w 3318614"/>
                <a:gd name="connsiteY55" fmla="*/ 3101987 h 3565154"/>
                <a:gd name="connsiteX56" fmla="*/ 2961398 w 3318614"/>
                <a:gd name="connsiteY56" fmla="*/ 3206490 h 3565154"/>
                <a:gd name="connsiteX57" fmla="*/ 2769809 w 3318614"/>
                <a:gd name="connsiteY57" fmla="*/ 3119404 h 3565154"/>
                <a:gd name="connsiteX58" fmla="*/ 2656598 w 3318614"/>
                <a:gd name="connsiteY58" fmla="*/ 2892981 h 3565154"/>
                <a:gd name="connsiteX59" fmla="*/ 2491135 w 3318614"/>
                <a:gd name="connsiteY59" fmla="*/ 2849438 h 3565154"/>
                <a:gd name="connsiteX60" fmla="*/ 2386632 w 3318614"/>
                <a:gd name="connsiteY60" fmla="*/ 2936524 h 3565154"/>
                <a:gd name="connsiteX61" fmla="*/ 2412758 w 3318614"/>
                <a:gd name="connsiteY61" fmla="*/ 3119404 h 3565154"/>
                <a:gd name="connsiteX62" fmla="*/ 2525969 w 3318614"/>
                <a:gd name="connsiteY62" fmla="*/ 3267450 h 3565154"/>
                <a:gd name="connsiteX63" fmla="*/ 2900438 w 3318614"/>
                <a:gd name="connsiteY63" fmla="*/ 3476456 h 3565154"/>
                <a:gd name="connsiteX64" fmla="*/ 2543386 w 3318614"/>
                <a:gd name="connsiteY64" fmla="*/ 3337118 h 3565154"/>
                <a:gd name="connsiteX65" fmla="*/ 2499843 w 3318614"/>
                <a:gd name="connsiteY65" fmla="*/ 3424204 h 3565154"/>
                <a:gd name="connsiteX66" fmla="*/ 2534678 w 3318614"/>
                <a:gd name="connsiteY66" fmla="*/ 3528707 h 3565154"/>
                <a:gd name="connsiteX67" fmla="*/ 2639180 w 3318614"/>
                <a:gd name="connsiteY67" fmla="*/ 3563541 h 3565154"/>
                <a:gd name="connsiteX68" fmla="*/ 2482426 w 3318614"/>
                <a:gd name="connsiteY68" fmla="*/ 3537416 h 3565154"/>
                <a:gd name="connsiteX69" fmla="*/ 2473718 w 3318614"/>
                <a:gd name="connsiteY69" fmla="*/ 3354536 h 3565154"/>
                <a:gd name="connsiteX70" fmla="*/ 2386632 w 3318614"/>
                <a:gd name="connsiteY70" fmla="*/ 3180364 h 3565154"/>
                <a:gd name="connsiteX71" fmla="*/ 2316963 w 3318614"/>
                <a:gd name="connsiteY71" fmla="*/ 3345827 h 3565154"/>
                <a:gd name="connsiteX72" fmla="*/ 2238586 w 3318614"/>
                <a:gd name="connsiteY72" fmla="*/ 3467747 h 3565154"/>
                <a:gd name="connsiteX73" fmla="*/ 2290838 w 3318614"/>
                <a:gd name="connsiteY73" fmla="*/ 3546124 h 3565154"/>
                <a:gd name="connsiteX74" fmla="*/ 2195043 w 3318614"/>
                <a:gd name="connsiteY74" fmla="*/ 3459038 h 3565154"/>
                <a:gd name="connsiteX75" fmla="*/ 2325672 w 3318614"/>
                <a:gd name="connsiteY75" fmla="*/ 3232616 h 3565154"/>
                <a:gd name="connsiteX76" fmla="*/ 2290838 w 3318614"/>
                <a:gd name="connsiteY76" fmla="*/ 2980067 h 3565154"/>
                <a:gd name="connsiteX77" fmla="*/ 2142792 w 3318614"/>
                <a:gd name="connsiteY77" fmla="*/ 2962650 h 3565154"/>
                <a:gd name="connsiteX78" fmla="*/ 1942495 w 3318614"/>
                <a:gd name="connsiteY78" fmla="*/ 3128113 h 3565154"/>
                <a:gd name="connsiteX79" fmla="*/ 1994746 w 3318614"/>
                <a:gd name="connsiteY79" fmla="*/ 3328410 h 3565154"/>
                <a:gd name="connsiteX80" fmla="*/ 2090540 w 3318614"/>
                <a:gd name="connsiteY80" fmla="*/ 3441621 h 3565154"/>
                <a:gd name="connsiteX81" fmla="*/ 2064415 w 3318614"/>
                <a:gd name="connsiteY81" fmla="*/ 3554833 h 3565154"/>
                <a:gd name="connsiteX82" fmla="*/ 2046998 w 3318614"/>
                <a:gd name="connsiteY82" fmla="*/ 3406787 h 3565154"/>
                <a:gd name="connsiteX83" fmla="*/ 1933786 w 3318614"/>
                <a:gd name="connsiteY83" fmla="*/ 3241324 h 3565154"/>
                <a:gd name="connsiteX84" fmla="*/ 1881535 w 3318614"/>
                <a:gd name="connsiteY84" fmla="*/ 3223907 h 3565154"/>
                <a:gd name="connsiteX85" fmla="*/ 1716072 w 3318614"/>
                <a:gd name="connsiteY85" fmla="*/ 3459038 h 3565154"/>
                <a:gd name="connsiteX86" fmla="*/ 1672529 w 3318614"/>
                <a:gd name="connsiteY86" fmla="*/ 3554833 h 3565154"/>
                <a:gd name="connsiteX87" fmla="*/ 1724780 w 3318614"/>
                <a:gd name="connsiteY87" fmla="*/ 3319701 h 3565154"/>
                <a:gd name="connsiteX88" fmla="*/ 1750906 w 3318614"/>
                <a:gd name="connsiteY88" fmla="*/ 3241324 h 3565154"/>
                <a:gd name="connsiteX89" fmla="*/ 1533192 w 3318614"/>
                <a:gd name="connsiteY89" fmla="*/ 3310993 h 3565154"/>
                <a:gd name="connsiteX90" fmla="*/ 1428689 w 3318614"/>
                <a:gd name="connsiteY90" fmla="*/ 3328410 h 3565154"/>
                <a:gd name="connsiteX91" fmla="*/ 1602860 w 3318614"/>
                <a:gd name="connsiteY91" fmla="*/ 3250033 h 3565154"/>
                <a:gd name="connsiteX92" fmla="*/ 1724780 w 3318614"/>
                <a:gd name="connsiteY92" fmla="*/ 3223907 h 3565154"/>
                <a:gd name="connsiteX93" fmla="*/ 1994746 w 3318614"/>
                <a:gd name="connsiteY93" fmla="*/ 2997484 h 3565154"/>
                <a:gd name="connsiteX94" fmla="*/ 2055706 w 3318614"/>
                <a:gd name="connsiteY94" fmla="*/ 2866856 h 3565154"/>
                <a:gd name="connsiteX95" fmla="*/ 1916369 w 3318614"/>
                <a:gd name="connsiteY95" fmla="*/ 2788478 h 3565154"/>
                <a:gd name="connsiteX96" fmla="*/ 1698655 w 3318614"/>
                <a:gd name="connsiteY96" fmla="*/ 2884273 h 3565154"/>
                <a:gd name="connsiteX97" fmla="*/ 1611569 w 3318614"/>
                <a:gd name="connsiteY97" fmla="*/ 3058444 h 3565154"/>
                <a:gd name="connsiteX98" fmla="*/ 1689946 w 3318614"/>
                <a:gd name="connsiteY98" fmla="*/ 3119404 h 3565154"/>
                <a:gd name="connsiteX99" fmla="*/ 1568026 w 3318614"/>
                <a:gd name="connsiteY99" fmla="*/ 3119404 h 3565154"/>
                <a:gd name="connsiteX100" fmla="*/ 1655112 w 3318614"/>
                <a:gd name="connsiteY100" fmla="*/ 2875564 h 3565154"/>
                <a:gd name="connsiteX101" fmla="*/ 1437398 w 3318614"/>
                <a:gd name="connsiteY101" fmla="*/ 2858147 h 3565154"/>
                <a:gd name="connsiteX102" fmla="*/ 1306769 w 3318614"/>
                <a:gd name="connsiteY102" fmla="*/ 2797187 h 3565154"/>
                <a:gd name="connsiteX103" fmla="*/ 1385146 w 3318614"/>
                <a:gd name="connsiteY103" fmla="*/ 2753644 h 3565154"/>
                <a:gd name="connsiteX104" fmla="*/ 1437398 w 3318614"/>
                <a:gd name="connsiteY104" fmla="*/ 2823313 h 3565154"/>
                <a:gd name="connsiteX105" fmla="*/ 1611569 w 3318614"/>
                <a:gd name="connsiteY105" fmla="*/ 2832021 h 3565154"/>
                <a:gd name="connsiteX106" fmla="*/ 1794449 w 3318614"/>
                <a:gd name="connsiteY106" fmla="*/ 2779770 h 3565154"/>
                <a:gd name="connsiteX107" fmla="*/ 1968620 w 3318614"/>
                <a:gd name="connsiteY107" fmla="*/ 2649141 h 3565154"/>
                <a:gd name="connsiteX108" fmla="*/ 1898952 w 3318614"/>
                <a:gd name="connsiteY108" fmla="*/ 2335633 h 3565154"/>
                <a:gd name="connsiteX109" fmla="*/ 1446106 w 3318614"/>
                <a:gd name="connsiteY109" fmla="*/ 1726033 h 3565154"/>
                <a:gd name="connsiteX110" fmla="*/ 1074097 w 3318614"/>
                <a:gd name="connsiteY110" fmla="*/ 1241913 h 3565154"/>
                <a:gd name="connsiteX111" fmla="*/ 916192 w 3318614"/>
                <a:gd name="connsiteY111" fmla="*/ 1054829 h 3565154"/>
                <a:gd name="connsiteX112" fmla="*/ 644918 w 3318614"/>
                <a:gd name="connsiteY112" fmla="*/ 1090307 h 3565154"/>
                <a:gd name="connsiteX113" fmla="*/ 296575 w 3318614"/>
                <a:gd name="connsiteY113" fmla="*/ 1168684 h 3565154"/>
                <a:gd name="connsiteX114" fmla="*/ 483 w 3318614"/>
                <a:gd name="connsiteY114" fmla="*/ 1151267 h 3565154"/>
                <a:gd name="connsiteX115" fmla="*/ 235615 w 3318614"/>
                <a:gd name="connsiteY115" fmla="*/ 1142558 h 3565154"/>
                <a:gd name="connsiteX116" fmla="*/ 557832 w 3318614"/>
                <a:gd name="connsiteY116" fmla="*/ 1072890 h 3565154"/>
                <a:gd name="connsiteX117" fmla="*/ 688460 w 3318614"/>
                <a:gd name="connsiteY117" fmla="*/ 1046764 h 3565154"/>
                <a:gd name="connsiteX118" fmla="*/ 392369 w 3318614"/>
                <a:gd name="connsiteY118" fmla="*/ 933553 h 3565154"/>
                <a:gd name="connsiteX119" fmla="*/ 244323 w 3318614"/>
                <a:gd name="connsiteY119" fmla="*/ 794216 h 3565154"/>
                <a:gd name="connsiteX120" fmla="*/ 165946 w 3318614"/>
                <a:gd name="connsiteY120" fmla="*/ 541667 h 3565154"/>
                <a:gd name="connsiteX121" fmla="*/ 279158 w 3318614"/>
                <a:gd name="connsiteY121" fmla="*/ 724547 h 3565154"/>
                <a:gd name="connsiteX122" fmla="*/ 374952 w 3318614"/>
                <a:gd name="connsiteY122" fmla="*/ 898718 h 3565154"/>
                <a:gd name="connsiteX123" fmla="*/ 679752 w 3318614"/>
                <a:gd name="connsiteY123" fmla="*/ 977096 h 3565154"/>
                <a:gd name="connsiteX124" fmla="*/ 766838 w 3318614"/>
                <a:gd name="connsiteY124" fmla="*/ 916136 h 3565154"/>
                <a:gd name="connsiteX125" fmla="*/ 618792 w 3318614"/>
                <a:gd name="connsiteY125" fmla="*/ 532958 h 3565154"/>
                <a:gd name="connsiteX126" fmla="*/ 685055 w 3318614"/>
                <a:gd name="connsiteY126" fmla="*/ 0 h 3565154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465374 w 3318614"/>
                <a:gd name="connsiteY126" fmla="*/ 17537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9879 w 3318614"/>
                <a:gd name="connsiteY126" fmla="*/ 203540 h 3336888"/>
                <a:gd name="connsiteX127" fmla="*/ 465374 w 3318614"/>
                <a:gd name="connsiteY127" fmla="*/ 17537 h 3336888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569879 w 3318614"/>
                <a:gd name="connsiteY126" fmla="*/ 545167 h 3678515"/>
                <a:gd name="connsiteX127" fmla="*/ 559592 w 3318614"/>
                <a:gd name="connsiteY127" fmla="*/ 0 h 3678515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459779 w 3318614"/>
                <a:gd name="connsiteY126" fmla="*/ 452937 h 3678515"/>
                <a:gd name="connsiteX127" fmla="*/ 559592 w 3318614"/>
                <a:gd name="connsiteY127" fmla="*/ 0 h 3678515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91585 w 3318614"/>
                <a:gd name="connsiteY127" fmla="*/ 0 h 3604876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38603 w 3318614"/>
                <a:gd name="connsiteY127" fmla="*/ 117453 h 3604876"/>
                <a:gd name="connsiteX128" fmla="*/ 591585 w 3318614"/>
                <a:gd name="connsiteY128" fmla="*/ 0 h 3604876"/>
                <a:gd name="connsiteX0" fmla="*/ 1225325 w 3318614"/>
                <a:gd name="connsiteY0" fmla="*/ 158774 h 3495662"/>
                <a:gd name="connsiteX1" fmla="*/ 1091879 w 3318614"/>
                <a:gd name="connsiteY1" fmla="*/ 935218 h 3495662"/>
                <a:gd name="connsiteX2" fmla="*/ 1779263 w 3318614"/>
                <a:gd name="connsiteY2" fmla="*/ 2003074 h 3495662"/>
                <a:gd name="connsiteX3" fmla="*/ 2064415 w 3318614"/>
                <a:gd name="connsiteY3" fmla="*/ 2283558 h 3495662"/>
                <a:gd name="connsiteX4" fmla="*/ 2290838 w 3318614"/>
                <a:gd name="connsiteY4" fmla="*/ 2205181 h 3495662"/>
                <a:gd name="connsiteX5" fmla="*/ 2473718 w 3318614"/>
                <a:gd name="connsiteY5" fmla="*/ 2048426 h 3495662"/>
                <a:gd name="connsiteX6" fmla="*/ 2508552 w 3318614"/>
                <a:gd name="connsiteY6" fmla="*/ 1726209 h 3495662"/>
                <a:gd name="connsiteX7" fmla="*/ 2543386 w 3318614"/>
                <a:gd name="connsiteY7" fmla="*/ 1987466 h 3495662"/>
                <a:gd name="connsiteX8" fmla="*/ 2508552 w 3318614"/>
                <a:gd name="connsiteY8" fmla="*/ 2091969 h 3495662"/>
                <a:gd name="connsiteX9" fmla="*/ 2752392 w 3318614"/>
                <a:gd name="connsiteY9" fmla="*/ 1917798 h 3495662"/>
                <a:gd name="connsiteX10" fmla="*/ 2839478 w 3318614"/>
                <a:gd name="connsiteY10" fmla="*/ 1848129 h 3495662"/>
                <a:gd name="connsiteX11" fmla="*/ 2717558 w 3318614"/>
                <a:gd name="connsiteY11" fmla="*/ 2022301 h 3495662"/>
                <a:gd name="connsiteX12" fmla="*/ 2665306 w 3318614"/>
                <a:gd name="connsiteY12" fmla="*/ 2065844 h 3495662"/>
                <a:gd name="connsiteX13" fmla="*/ 2848186 w 3318614"/>
                <a:gd name="connsiteY13" fmla="*/ 1996175 h 3495662"/>
                <a:gd name="connsiteX14" fmla="*/ 2874312 w 3318614"/>
                <a:gd name="connsiteY14" fmla="*/ 1978758 h 3495662"/>
                <a:gd name="connsiteX15" fmla="*/ 2769809 w 3318614"/>
                <a:gd name="connsiteY15" fmla="*/ 2065844 h 3495662"/>
                <a:gd name="connsiteX16" fmla="*/ 2595638 w 3318614"/>
                <a:gd name="connsiteY16" fmla="*/ 2091969 h 3495662"/>
                <a:gd name="connsiteX17" fmla="*/ 2404049 w 3318614"/>
                <a:gd name="connsiteY17" fmla="*/ 2222598 h 3495662"/>
                <a:gd name="connsiteX18" fmla="*/ 2421466 w 3318614"/>
                <a:gd name="connsiteY18" fmla="*/ 2396769 h 3495662"/>
                <a:gd name="connsiteX19" fmla="*/ 2552095 w 3318614"/>
                <a:gd name="connsiteY19" fmla="*/ 2440312 h 3495662"/>
                <a:gd name="connsiteX20" fmla="*/ 2726266 w 3318614"/>
                <a:gd name="connsiteY20" fmla="*/ 2370644 h 3495662"/>
                <a:gd name="connsiteX21" fmla="*/ 2856895 w 3318614"/>
                <a:gd name="connsiteY21" fmla="*/ 2361935 h 3495662"/>
                <a:gd name="connsiteX22" fmla="*/ 2891729 w 3318614"/>
                <a:gd name="connsiteY22" fmla="*/ 2248724 h 3495662"/>
                <a:gd name="connsiteX23" fmla="*/ 2883020 w 3318614"/>
                <a:gd name="connsiteY23" fmla="*/ 2083261 h 3495662"/>
                <a:gd name="connsiteX24" fmla="*/ 3048483 w 3318614"/>
                <a:gd name="connsiteY24" fmla="*/ 2004884 h 3495662"/>
                <a:gd name="connsiteX25" fmla="*/ 2926563 w 3318614"/>
                <a:gd name="connsiteY25" fmla="*/ 2091969 h 3495662"/>
                <a:gd name="connsiteX26" fmla="*/ 2917855 w 3318614"/>
                <a:gd name="connsiteY26" fmla="*/ 2179055 h 3495662"/>
                <a:gd name="connsiteX27" fmla="*/ 2935272 w 3318614"/>
                <a:gd name="connsiteY27" fmla="*/ 2327101 h 3495662"/>
                <a:gd name="connsiteX28" fmla="*/ 2943980 w 3318614"/>
                <a:gd name="connsiteY28" fmla="*/ 2370644 h 3495662"/>
                <a:gd name="connsiteX29" fmla="*/ 3046427 w 3318614"/>
                <a:gd name="connsiteY29" fmla="*/ 2304692 h 3495662"/>
                <a:gd name="connsiteX30" fmla="*/ 3074609 w 3318614"/>
                <a:gd name="connsiteY30" fmla="*/ 2144221 h 3495662"/>
                <a:gd name="connsiteX31" fmla="*/ 3092026 w 3318614"/>
                <a:gd name="connsiteY31" fmla="*/ 2353226 h 3495662"/>
                <a:gd name="connsiteX32" fmla="*/ 3013649 w 3318614"/>
                <a:gd name="connsiteY32" fmla="*/ 2431604 h 3495662"/>
                <a:gd name="connsiteX33" fmla="*/ 2752392 w 3318614"/>
                <a:gd name="connsiteY33" fmla="*/ 2396769 h 3495662"/>
                <a:gd name="connsiteX34" fmla="*/ 2560803 w 3318614"/>
                <a:gd name="connsiteY34" fmla="*/ 2553524 h 3495662"/>
                <a:gd name="connsiteX35" fmla="*/ 2595638 w 3318614"/>
                <a:gd name="connsiteY35" fmla="*/ 2675444 h 3495662"/>
                <a:gd name="connsiteX36" fmla="*/ 2743683 w 3318614"/>
                <a:gd name="connsiteY36" fmla="*/ 2762529 h 3495662"/>
                <a:gd name="connsiteX37" fmla="*/ 2856895 w 3318614"/>
                <a:gd name="connsiteY37" fmla="*/ 2736404 h 3495662"/>
                <a:gd name="connsiteX38" fmla="*/ 3022358 w 3318614"/>
                <a:gd name="connsiteY38" fmla="*/ 2597066 h 3495662"/>
                <a:gd name="connsiteX39" fmla="*/ 3118152 w 3318614"/>
                <a:gd name="connsiteY39" fmla="*/ 2518689 h 3495662"/>
                <a:gd name="connsiteX40" fmla="*/ 3205238 w 3318614"/>
                <a:gd name="connsiteY40" fmla="*/ 2579649 h 3495662"/>
                <a:gd name="connsiteX41" fmla="*/ 3109443 w 3318614"/>
                <a:gd name="connsiteY41" fmla="*/ 2570941 h 3495662"/>
                <a:gd name="connsiteX42" fmla="*/ 3004940 w 3318614"/>
                <a:gd name="connsiteY42" fmla="*/ 2710278 h 3495662"/>
                <a:gd name="connsiteX43" fmla="*/ 3187820 w 3318614"/>
                <a:gd name="connsiteY43" fmla="*/ 2710278 h 3495662"/>
                <a:gd name="connsiteX44" fmla="*/ 3318449 w 3318614"/>
                <a:gd name="connsiteY44" fmla="*/ 2762529 h 3495662"/>
                <a:gd name="connsiteX45" fmla="*/ 3161695 w 3318614"/>
                <a:gd name="connsiteY45" fmla="*/ 2745112 h 3495662"/>
                <a:gd name="connsiteX46" fmla="*/ 2909146 w 3318614"/>
                <a:gd name="connsiteY46" fmla="*/ 2806072 h 3495662"/>
                <a:gd name="connsiteX47" fmla="*/ 2952689 w 3318614"/>
                <a:gd name="connsiteY47" fmla="*/ 2806072 h 3495662"/>
                <a:gd name="connsiteX48" fmla="*/ 3085889 w 3318614"/>
                <a:gd name="connsiteY48" fmla="*/ 2951318 h 3495662"/>
                <a:gd name="connsiteX49" fmla="*/ 3013649 w 3318614"/>
                <a:gd name="connsiteY49" fmla="*/ 3110872 h 3495662"/>
                <a:gd name="connsiteX50" fmla="*/ 2999167 w 3318614"/>
                <a:gd name="connsiteY50" fmla="*/ 2973195 h 3495662"/>
                <a:gd name="connsiteX51" fmla="*/ 2813352 w 3318614"/>
                <a:gd name="connsiteY51" fmla="*/ 2797364 h 3495662"/>
                <a:gd name="connsiteX52" fmla="*/ 2726266 w 3318614"/>
                <a:gd name="connsiteY52" fmla="*/ 2788655 h 3495662"/>
                <a:gd name="connsiteX53" fmla="*/ 2848186 w 3318614"/>
                <a:gd name="connsiteY53" fmla="*/ 2988952 h 3495662"/>
                <a:gd name="connsiteX54" fmla="*/ 2943980 w 3318614"/>
                <a:gd name="connsiteY54" fmla="*/ 3076038 h 3495662"/>
                <a:gd name="connsiteX55" fmla="*/ 2978815 w 3318614"/>
                <a:gd name="connsiteY55" fmla="*/ 3032495 h 3495662"/>
                <a:gd name="connsiteX56" fmla="*/ 2961398 w 3318614"/>
                <a:gd name="connsiteY56" fmla="*/ 3136998 h 3495662"/>
                <a:gd name="connsiteX57" fmla="*/ 2769809 w 3318614"/>
                <a:gd name="connsiteY57" fmla="*/ 3049912 h 3495662"/>
                <a:gd name="connsiteX58" fmla="*/ 2656598 w 3318614"/>
                <a:gd name="connsiteY58" fmla="*/ 2823489 h 3495662"/>
                <a:gd name="connsiteX59" fmla="*/ 2491135 w 3318614"/>
                <a:gd name="connsiteY59" fmla="*/ 2779946 h 3495662"/>
                <a:gd name="connsiteX60" fmla="*/ 2386632 w 3318614"/>
                <a:gd name="connsiteY60" fmla="*/ 2867032 h 3495662"/>
                <a:gd name="connsiteX61" fmla="*/ 2412758 w 3318614"/>
                <a:gd name="connsiteY61" fmla="*/ 3049912 h 3495662"/>
                <a:gd name="connsiteX62" fmla="*/ 2525969 w 3318614"/>
                <a:gd name="connsiteY62" fmla="*/ 3197958 h 3495662"/>
                <a:gd name="connsiteX63" fmla="*/ 2900438 w 3318614"/>
                <a:gd name="connsiteY63" fmla="*/ 3406964 h 3495662"/>
                <a:gd name="connsiteX64" fmla="*/ 2543386 w 3318614"/>
                <a:gd name="connsiteY64" fmla="*/ 3267626 h 3495662"/>
                <a:gd name="connsiteX65" fmla="*/ 2499843 w 3318614"/>
                <a:gd name="connsiteY65" fmla="*/ 3354712 h 3495662"/>
                <a:gd name="connsiteX66" fmla="*/ 2534678 w 3318614"/>
                <a:gd name="connsiteY66" fmla="*/ 3459215 h 3495662"/>
                <a:gd name="connsiteX67" fmla="*/ 2639180 w 3318614"/>
                <a:gd name="connsiteY67" fmla="*/ 3494049 h 3495662"/>
                <a:gd name="connsiteX68" fmla="*/ 2482426 w 3318614"/>
                <a:gd name="connsiteY68" fmla="*/ 3467924 h 3495662"/>
                <a:gd name="connsiteX69" fmla="*/ 2473718 w 3318614"/>
                <a:gd name="connsiteY69" fmla="*/ 3285044 h 3495662"/>
                <a:gd name="connsiteX70" fmla="*/ 2386632 w 3318614"/>
                <a:gd name="connsiteY70" fmla="*/ 3110872 h 3495662"/>
                <a:gd name="connsiteX71" fmla="*/ 2316963 w 3318614"/>
                <a:gd name="connsiteY71" fmla="*/ 3276335 h 3495662"/>
                <a:gd name="connsiteX72" fmla="*/ 2238586 w 3318614"/>
                <a:gd name="connsiteY72" fmla="*/ 3398255 h 3495662"/>
                <a:gd name="connsiteX73" fmla="*/ 2290838 w 3318614"/>
                <a:gd name="connsiteY73" fmla="*/ 3476632 h 3495662"/>
                <a:gd name="connsiteX74" fmla="*/ 2195043 w 3318614"/>
                <a:gd name="connsiteY74" fmla="*/ 3389546 h 3495662"/>
                <a:gd name="connsiteX75" fmla="*/ 2325672 w 3318614"/>
                <a:gd name="connsiteY75" fmla="*/ 3163124 h 3495662"/>
                <a:gd name="connsiteX76" fmla="*/ 2290838 w 3318614"/>
                <a:gd name="connsiteY76" fmla="*/ 2910575 h 3495662"/>
                <a:gd name="connsiteX77" fmla="*/ 2142792 w 3318614"/>
                <a:gd name="connsiteY77" fmla="*/ 2893158 h 3495662"/>
                <a:gd name="connsiteX78" fmla="*/ 1942495 w 3318614"/>
                <a:gd name="connsiteY78" fmla="*/ 3058621 h 3495662"/>
                <a:gd name="connsiteX79" fmla="*/ 1994746 w 3318614"/>
                <a:gd name="connsiteY79" fmla="*/ 3258918 h 3495662"/>
                <a:gd name="connsiteX80" fmla="*/ 2090540 w 3318614"/>
                <a:gd name="connsiteY80" fmla="*/ 3372129 h 3495662"/>
                <a:gd name="connsiteX81" fmla="*/ 2064415 w 3318614"/>
                <a:gd name="connsiteY81" fmla="*/ 3485341 h 3495662"/>
                <a:gd name="connsiteX82" fmla="*/ 2046998 w 3318614"/>
                <a:gd name="connsiteY82" fmla="*/ 3337295 h 3495662"/>
                <a:gd name="connsiteX83" fmla="*/ 1933786 w 3318614"/>
                <a:gd name="connsiteY83" fmla="*/ 3171832 h 3495662"/>
                <a:gd name="connsiteX84" fmla="*/ 1881535 w 3318614"/>
                <a:gd name="connsiteY84" fmla="*/ 3154415 h 3495662"/>
                <a:gd name="connsiteX85" fmla="*/ 1716072 w 3318614"/>
                <a:gd name="connsiteY85" fmla="*/ 3389546 h 3495662"/>
                <a:gd name="connsiteX86" fmla="*/ 1672529 w 3318614"/>
                <a:gd name="connsiteY86" fmla="*/ 3485341 h 3495662"/>
                <a:gd name="connsiteX87" fmla="*/ 1724780 w 3318614"/>
                <a:gd name="connsiteY87" fmla="*/ 3250209 h 3495662"/>
                <a:gd name="connsiteX88" fmla="*/ 1750906 w 3318614"/>
                <a:gd name="connsiteY88" fmla="*/ 3171832 h 3495662"/>
                <a:gd name="connsiteX89" fmla="*/ 1533192 w 3318614"/>
                <a:gd name="connsiteY89" fmla="*/ 3241501 h 3495662"/>
                <a:gd name="connsiteX90" fmla="*/ 1428689 w 3318614"/>
                <a:gd name="connsiteY90" fmla="*/ 3258918 h 3495662"/>
                <a:gd name="connsiteX91" fmla="*/ 1602860 w 3318614"/>
                <a:gd name="connsiteY91" fmla="*/ 3180541 h 3495662"/>
                <a:gd name="connsiteX92" fmla="*/ 1724780 w 3318614"/>
                <a:gd name="connsiteY92" fmla="*/ 3154415 h 3495662"/>
                <a:gd name="connsiteX93" fmla="*/ 1994746 w 3318614"/>
                <a:gd name="connsiteY93" fmla="*/ 2927992 h 3495662"/>
                <a:gd name="connsiteX94" fmla="*/ 2055706 w 3318614"/>
                <a:gd name="connsiteY94" fmla="*/ 2797364 h 3495662"/>
                <a:gd name="connsiteX95" fmla="*/ 1916369 w 3318614"/>
                <a:gd name="connsiteY95" fmla="*/ 2718986 h 3495662"/>
                <a:gd name="connsiteX96" fmla="*/ 1698655 w 3318614"/>
                <a:gd name="connsiteY96" fmla="*/ 2814781 h 3495662"/>
                <a:gd name="connsiteX97" fmla="*/ 1611569 w 3318614"/>
                <a:gd name="connsiteY97" fmla="*/ 2988952 h 3495662"/>
                <a:gd name="connsiteX98" fmla="*/ 1689946 w 3318614"/>
                <a:gd name="connsiteY98" fmla="*/ 3049912 h 3495662"/>
                <a:gd name="connsiteX99" fmla="*/ 1568026 w 3318614"/>
                <a:gd name="connsiteY99" fmla="*/ 3049912 h 3495662"/>
                <a:gd name="connsiteX100" fmla="*/ 1655112 w 3318614"/>
                <a:gd name="connsiteY100" fmla="*/ 2806072 h 3495662"/>
                <a:gd name="connsiteX101" fmla="*/ 1437398 w 3318614"/>
                <a:gd name="connsiteY101" fmla="*/ 2788655 h 3495662"/>
                <a:gd name="connsiteX102" fmla="*/ 1306769 w 3318614"/>
                <a:gd name="connsiteY102" fmla="*/ 2727695 h 3495662"/>
                <a:gd name="connsiteX103" fmla="*/ 1385146 w 3318614"/>
                <a:gd name="connsiteY103" fmla="*/ 2684152 h 3495662"/>
                <a:gd name="connsiteX104" fmla="*/ 1437398 w 3318614"/>
                <a:gd name="connsiteY104" fmla="*/ 2753821 h 3495662"/>
                <a:gd name="connsiteX105" fmla="*/ 1611569 w 3318614"/>
                <a:gd name="connsiteY105" fmla="*/ 2762529 h 3495662"/>
                <a:gd name="connsiteX106" fmla="*/ 1794449 w 3318614"/>
                <a:gd name="connsiteY106" fmla="*/ 2710278 h 3495662"/>
                <a:gd name="connsiteX107" fmla="*/ 1968620 w 3318614"/>
                <a:gd name="connsiteY107" fmla="*/ 2579649 h 3495662"/>
                <a:gd name="connsiteX108" fmla="*/ 1898952 w 3318614"/>
                <a:gd name="connsiteY108" fmla="*/ 2266141 h 3495662"/>
                <a:gd name="connsiteX109" fmla="*/ 1446106 w 3318614"/>
                <a:gd name="connsiteY109" fmla="*/ 1656541 h 3495662"/>
                <a:gd name="connsiteX110" fmla="*/ 1074097 w 3318614"/>
                <a:gd name="connsiteY110" fmla="*/ 1172421 h 3495662"/>
                <a:gd name="connsiteX111" fmla="*/ 916192 w 3318614"/>
                <a:gd name="connsiteY111" fmla="*/ 985337 h 3495662"/>
                <a:gd name="connsiteX112" fmla="*/ 644918 w 3318614"/>
                <a:gd name="connsiteY112" fmla="*/ 1020815 h 3495662"/>
                <a:gd name="connsiteX113" fmla="*/ 296575 w 3318614"/>
                <a:gd name="connsiteY113" fmla="*/ 1099192 h 3495662"/>
                <a:gd name="connsiteX114" fmla="*/ 483 w 3318614"/>
                <a:gd name="connsiteY114" fmla="*/ 1081775 h 3495662"/>
                <a:gd name="connsiteX115" fmla="*/ 235615 w 3318614"/>
                <a:gd name="connsiteY115" fmla="*/ 1073066 h 3495662"/>
                <a:gd name="connsiteX116" fmla="*/ 557832 w 3318614"/>
                <a:gd name="connsiteY116" fmla="*/ 1003398 h 3495662"/>
                <a:gd name="connsiteX117" fmla="*/ 688460 w 3318614"/>
                <a:gd name="connsiteY117" fmla="*/ 977272 h 3495662"/>
                <a:gd name="connsiteX118" fmla="*/ 392369 w 3318614"/>
                <a:gd name="connsiteY118" fmla="*/ 864061 h 3495662"/>
                <a:gd name="connsiteX119" fmla="*/ 244323 w 3318614"/>
                <a:gd name="connsiteY119" fmla="*/ 724724 h 3495662"/>
                <a:gd name="connsiteX120" fmla="*/ 165946 w 3318614"/>
                <a:gd name="connsiteY120" fmla="*/ 472175 h 3495662"/>
                <a:gd name="connsiteX121" fmla="*/ 279158 w 3318614"/>
                <a:gd name="connsiteY121" fmla="*/ 655055 h 3495662"/>
                <a:gd name="connsiteX122" fmla="*/ 374952 w 3318614"/>
                <a:gd name="connsiteY122" fmla="*/ 829226 h 3495662"/>
                <a:gd name="connsiteX123" fmla="*/ 679752 w 3318614"/>
                <a:gd name="connsiteY123" fmla="*/ 907604 h 3495662"/>
                <a:gd name="connsiteX124" fmla="*/ 766838 w 3318614"/>
                <a:gd name="connsiteY124" fmla="*/ 846644 h 3495662"/>
                <a:gd name="connsiteX125" fmla="*/ 618792 w 3318614"/>
                <a:gd name="connsiteY125" fmla="*/ 463466 h 3495662"/>
                <a:gd name="connsiteX126" fmla="*/ 459779 w 3318614"/>
                <a:gd name="connsiteY126" fmla="*/ 270084 h 3495662"/>
                <a:gd name="connsiteX127" fmla="*/ 538603 w 3318614"/>
                <a:gd name="connsiteY127" fmla="*/ 8239 h 3495662"/>
                <a:gd name="connsiteX128" fmla="*/ 560115 w 3318614"/>
                <a:gd name="connsiteY128" fmla="*/ 247406 h 3495662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560115 w 3318614"/>
                <a:gd name="connsiteY129" fmla="*/ 240482 h 3488738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849359 w 3318614"/>
                <a:gd name="connsiteY129" fmla="*/ 816161 h 348873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459779 w 3318614"/>
                <a:gd name="connsiteY126" fmla="*/ 262650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507165 w 3318614"/>
                <a:gd name="connsiteY126" fmla="*/ 238974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605 h 3488493"/>
                <a:gd name="connsiteX1" fmla="*/ 1091879 w 3318614"/>
                <a:gd name="connsiteY1" fmla="*/ 928049 h 3488493"/>
                <a:gd name="connsiteX2" fmla="*/ 1779263 w 3318614"/>
                <a:gd name="connsiteY2" fmla="*/ 1995905 h 3488493"/>
                <a:gd name="connsiteX3" fmla="*/ 2064415 w 3318614"/>
                <a:gd name="connsiteY3" fmla="*/ 2276389 h 3488493"/>
                <a:gd name="connsiteX4" fmla="*/ 2290838 w 3318614"/>
                <a:gd name="connsiteY4" fmla="*/ 2198012 h 3488493"/>
                <a:gd name="connsiteX5" fmla="*/ 2473718 w 3318614"/>
                <a:gd name="connsiteY5" fmla="*/ 2041257 h 3488493"/>
                <a:gd name="connsiteX6" fmla="*/ 2508552 w 3318614"/>
                <a:gd name="connsiteY6" fmla="*/ 1719040 h 3488493"/>
                <a:gd name="connsiteX7" fmla="*/ 2543386 w 3318614"/>
                <a:gd name="connsiteY7" fmla="*/ 1980297 h 3488493"/>
                <a:gd name="connsiteX8" fmla="*/ 2508552 w 3318614"/>
                <a:gd name="connsiteY8" fmla="*/ 2084800 h 3488493"/>
                <a:gd name="connsiteX9" fmla="*/ 2752392 w 3318614"/>
                <a:gd name="connsiteY9" fmla="*/ 1910629 h 3488493"/>
                <a:gd name="connsiteX10" fmla="*/ 2839478 w 3318614"/>
                <a:gd name="connsiteY10" fmla="*/ 1840960 h 3488493"/>
                <a:gd name="connsiteX11" fmla="*/ 2717558 w 3318614"/>
                <a:gd name="connsiteY11" fmla="*/ 2015132 h 3488493"/>
                <a:gd name="connsiteX12" fmla="*/ 2665306 w 3318614"/>
                <a:gd name="connsiteY12" fmla="*/ 2058675 h 3488493"/>
                <a:gd name="connsiteX13" fmla="*/ 2848186 w 3318614"/>
                <a:gd name="connsiteY13" fmla="*/ 1989006 h 3488493"/>
                <a:gd name="connsiteX14" fmla="*/ 2874312 w 3318614"/>
                <a:gd name="connsiteY14" fmla="*/ 1971589 h 3488493"/>
                <a:gd name="connsiteX15" fmla="*/ 2769809 w 3318614"/>
                <a:gd name="connsiteY15" fmla="*/ 2058675 h 3488493"/>
                <a:gd name="connsiteX16" fmla="*/ 2595638 w 3318614"/>
                <a:gd name="connsiteY16" fmla="*/ 2084800 h 3488493"/>
                <a:gd name="connsiteX17" fmla="*/ 2404049 w 3318614"/>
                <a:gd name="connsiteY17" fmla="*/ 2215429 h 3488493"/>
                <a:gd name="connsiteX18" fmla="*/ 2421466 w 3318614"/>
                <a:gd name="connsiteY18" fmla="*/ 2389600 h 3488493"/>
                <a:gd name="connsiteX19" fmla="*/ 2552095 w 3318614"/>
                <a:gd name="connsiteY19" fmla="*/ 2433143 h 3488493"/>
                <a:gd name="connsiteX20" fmla="*/ 2726266 w 3318614"/>
                <a:gd name="connsiteY20" fmla="*/ 2363475 h 3488493"/>
                <a:gd name="connsiteX21" fmla="*/ 2856895 w 3318614"/>
                <a:gd name="connsiteY21" fmla="*/ 2354766 h 3488493"/>
                <a:gd name="connsiteX22" fmla="*/ 2891729 w 3318614"/>
                <a:gd name="connsiteY22" fmla="*/ 2241555 h 3488493"/>
                <a:gd name="connsiteX23" fmla="*/ 2883020 w 3318614"/>
                <a:gd name="connsiteY23" fmla="*/ 2076092 h 3488493"/>
                <a:gd name="connsiteX24" fmla="*/ 3048483 w 3318614"/>
                <a:gd name="connsiteY24" fmla="*/ 1997715 h 3488493"/>
                <a:gd name="connsiteX25" fmla="*/ 2926563 w 3318614"/>
                <a:gd name="connsiteY25" fmla="*/ 2084800 h 3488493"/>
                <a:gd name="connsiteX26" fmla="*/ 2917855 w 3318614"/>
                <a:gd name="connsiteY26" fmla="*/ 2171886 h 3488493"/>
                <a:gd name="connsiteX27" fmla="*/ 2935272 w 3318614"/>
                <a:gd name="connsiteY27" fmla="*/ 2319932 h 3488493"/>
                <a:gd name="connsiteX28" fmla="*/ 2943980 w 3318614"/>
                <a:gd name="connsiteY28" fmla="*/ 2363475 h 3488493"/>
                <a:gd name="connsiteX29" fmla="*/ 3046427 w 3318614"/>
                <a:gd name="connsiteY29" fmla="*/ 2297523 h 3488493"/>
                <a:gd name="connsiteX30" fmla="*/ 3074609 w 3318614"/>
                <a:gd name="connsiteY30" fmla="*/ 2137052 h 3488493"/>
                <a:gd name="connsiteX31" fmla="*/ 3092026 w 3318614"/>
                <a:gd name="connsiteY31" fmla="*/ 2346057 h 3488493"/>
                <a:gd name="connsiteX32" fmla="*/ 3013649 w 3318614"/>
                <a:gd name="connsiteY32" fmla="*/ 2424435 h 3488493"/>
                <a:gd name="connsiteX33" fmla="*/ 2752392 w 3318614"/>
                <a:gd name="connsiteY33" fmla="*/ 2389600 h 3488493"/>
                <a:gd name="connsiteX34" fmla="*/ 2560803 w 3318614"/>
                <a:gd name="connsiteY34" fmla="*/ 2546355 h 3488493"/>
                <a:gd name="connsiteX35" fmla="*/ 2595638 w 3318614"/>
                <a:gd name="connsiteY35" fmla="*/ 2668275 h 3488493"/>
                <a:gd name="connsiteX36" fmla="*/ 2743683 w 3318614"/>
                <a:gd name="connsiteY36" fmla="*/ 2755360 h 3488493"/>
                <a:gd name="connsiteX37" fmla="*/ 2856895 w 3318614"/>
                <a:gd name="connsiteY37" fmla="*/ 2729235 h 3488493"/>
                <a:gd name="connsiteX38" fmla="*/ 3022358 w 3318614"/>
                <a:gd name="connsiteY38" fmla="*/ 2589897 h 3488493"/>
                <a:gd name="connsiteX39" fmla="*/ 3118152 w 3318614"/>
                <a:gd name="connsiteY39" fmla="*/ 2511520 h 3488493"/>
                <a:gd name="connsiteX40" fmla="*/ 3205238 w 3318614"/>
                <a:gd name="connsiteY40" fmla="*/ 2572480 h 3488493"/>
                <a:gd name="connsiteX41" fmla="*/ 3109443 w 3318614"/>
                <a:gd name="connsiteY41" fmla="*/ 2563772 h 3488493"/>
                <a:gd name="connsiteX42" fmla="*/ 3004940 w 3318614"/>
                <a:gd name="connsiteY42" fmla="*/ 2703109 h 3488493"/>
                <a:gd name="connsiteX43" fmla="*/ 3187820 w 3318614"/>
                <a:gd name="connsiteY43" fmla="*/ 2703109 h 3488493"/>
                <a:gd name="connsiteX44" fmla="*/ 3318449 w 3318614"/>
                <a:gd name="connsiteY44" fmla="*/ 2755360 h 3488493"/>
                <a:gd name="connsiteX45" fmla="*/ 3161695 w 3318614"/>
                <a:gd name="connsiteY45" fmla="*/ 2737943 h 3488493"/>
                <a:gd name="connsiteX46" fmla="*/ 2909146 w 3318614"/>
                <a:gd name="connsiteY46" fmla="*/ 2798903 h 3488493"/>
                <a:gd name="connsiteX47" fmla="*/ 2952689 w 3318614"/>
                <a:gd name="connsiteY47" fmla="*/ 2798903 h 3488493"/>
                <a:gd name="connsiteX48" fmla="*/ 3085889 w 3318614"/>
                <a:gd name="connsiteY48" fmla="*/ 2944149 h 3488493"/>
                <a:gd name="connsiteX49" fmla="*/ 3013649 w 3318614"/>
                <a:gd name="connsiteY49" fmla="*/ 3103703 h 3488493"/>
                <a:gd name="connsiteX50" fmla="*/ 2999167 w 3318614"/>
                <a:gd name="connsiteY50" fmla="*/ 2966026 h 3488493"/>
                <a:gd name="connsiteX51" fmla="*/ 2813352 w 3318614"/>
                <a:gd name="connsiteY51" fmla="*/ 2790195 h 3488493"/>
                <a:gd name="connsiteX52" fmla="*/ 2726266 w 3318614"/>
                <a:gd name="connsiteY52" fmla="*/ 2781486 h 3488493"/>
                <a:gd name="connsiteX53" fmla="*/ 2848186 w 3318614"/>
                <a:gd name="connsiteY53" fmla="*/ 2981783 h 3488493"/>
                <a:gd name="connsiteX54" fmla="*/ 2943980 w 3318614"/>
                <a:gd name="connsiteY54" fmla="*/ 3068869 h 3488493"/>
                <a:gd name="connsiteX55" fmla="*/ 2978815 w 3318614"/>
                <a:gd name="connsiteY55" fmla="*/ 3025326 h 3488493"/>
                <a:gd name="connsiteX56" fmla="*/ 2961398 w 3318614"/>
                <a:gd name="connsiteY56" fmla="*/ 3129829 h 3488493"/>
                <a:gd name="connsiteX57" fmla="*/ 2769809 w 3318614"/>
                <a:gd name="connsiteY57" fmla="*/ 3042743 h 3488493"/>
                <a:gd name="connsiteX58" fmla="*/ 2656598 w 3318614"/>
                <a:gd name="connsiteY58" fmla="*/ 2816320 h 3488493"/>
                <a:gd name="connsiteX59" fmla="*/ 2491135 w 3318614"/>
                <a:gd name="connsiteY59" fmla="*/ 2772777 h 3488493"/>
                <a:gd name="connsiteX60" fmla="*/ 2386632 w 3318614"/>
                <a:gd name="connsiteY60" fmla="*/ 2859863 h 3488493"/>
                <a:gd name="connsiteX61" fmla="*/ 2412758 w 3318614"/>
                <a:gd name="connsiteY61" fmla="*/ 3042743 h 3488493"/>
                <a:gd name="connsiteX62" fmla="*/ 2525969 w 3318614"/>
                <a:gd name="connsiteY62" fmla="*/ 3190789 h 3488493"/>
                <a:gd name="connsiteX63" fmla="*/ 2900438 w 3318614"/>
                <a:gd name="connsiteY63" fmla="*/ 3399795 h 3488493"/>
                <a:gd name="connsiteX64" fmla="*/ 2543386 w 3318614"/>
                <a:gd name="connsiteY64" fmla="*/ 3260457 h 3488493"/>
                <a:gd name="connsiteX65" fmla="*/ 2499843 w 3318614"/>
                <a:gd name="connsiteY65" fmla="*/ 3347543 h 3488493"/>
                <a:gd name="connsiteX66" fmla="*/ 2534678 w 3318614"/>
                <a:gd name="connsiteY66" fmla="*/ 3452046 h 3488493"/>
                <a:gd name="connsiteX67" fmla="*/ 2639180 w 3318614"/>
                <a:gd name="connsiteY67" fmla="*/ 3486880 h 3488493"/>
                <a:gd name="connsiteX68" fmla="*/ 2482426 w 3318614"/>
                <a:gd name="connsiteY68" fmla="*/ 3460755 h 3488493"/>
                <a:gd name="connsiteX69" fmla="*/ 2473718 w 3318614"/>
                <a:gd name="connsiteY69" fmla="*/ 3277875 h 3488493"/>
                <a:gd name="connsiteX70" fmla="*/ 2386632 w 3318614"/>
                <a:gd name="connsiteY70" fmla="*/ 3103703 h 3488493"/>
                <a:gd name="connsiteX71" fmla="*/ 2316963 w 3318614"/>
                <a:gd name="connsiteY71" fmla="*/ 3269166 h 3488493"/>
                <a:gd name="connsiteX72" fmla="*/ 2238586 w 3318614"/>
                <a:gd name="connsiteY72" fmla="*/ 3391086 h 3488493"/>
                <a:gd name="connsiteX73" fmla="*/ 2290838 w 3318614"/>
                <a:gd name="connsiteY73" fmla="*/ 3469463 h 3488493"/>
                <a:gd name="connsiteX74" fmla="*/ 2195043 w 3318614"/>
                <a:gd name="connsiteY74" fmla="*/ 3382377 h 3488493"/>
                <a:gd name="connsiteX75" fmla="*/ 2325672 w 3318614"/>
                <a:gd name="connsiteY75" fmla="*/ 3155955 h 3488493"/>
                <a:gd name="connsiteX76" fmla="*/ 2290838 w 3318614"/>
                <a:gd name="connsiteY76" fmla="*/ 2903406 h 3488493"/>
                <a:gd name="connsiteX77" fmla="*/ 2142792 w 3318614"/>
                <a:gd name="connsiteY77" fmla="*/ 2885989 h 3488493"/>
                <a:gd name="connsiteX78" fmla="*/ 1942495 w 3318614"/>
                <a:gd name="connsiteY78" fmla="*/ 3051452 h 3488493"/>
                <a:gd name="connsiteX79" fmla="*/ 1994746 w 3318614"/>
                <a:gd name="connsiteY79" fmla="*/ 3251749 h 3488493"/>
                <a:gd name="connsiteX80" fmla="*/ 2090540 w 3318614"/>
                <a:gd name="connsiteY80" fmla="*/ 3364960 h 3488493"/>
                <a:gd name="connsiteX81" fmla="*/ 2064415 w 3318614"/>
                <a:gd name="connsiteY81" fmla="*/ 3478172 h 3488493"/>
                <a:gd name="connsiteX82" fmla="*/ 2046998 w 3318614"/>
                <a:gd name="connsiteY82" fmla="*/ 3330126 h 3488493"/>
                <a:gd name="connsiteX83" fmla="*/ 1933786 w 3318614"/>
                <a:gd name="connsiteY83" fmla="*/ 3164663 h 3488493"/>
                <a:gd name="connsiteX84" fmla="*/ 1881535 w 3318614"/>
                <a:gd name="connsiteY84" fmla="*/ 3147246 h 3488493"/>
                <a:gd name="connsiteX85" fmla="*/ 1716072 w 3318614"/>
                <a:gd name="connsiteY85" fmla="*/ 3382377 h 3488493"/>
                <a:gd name="connsiteX86" fmla="*/ 1672529 w 3318614"/>
                <a:gd name="connsiteY86" fmla="*/ 3478172 h 3488493"/>
                <a:gd name="connsiteX87" fmla="*/ 1724780 w 3318614"/>
                <a:gd name="connsiteY87" fmla="*/ 3243040 h 3488493"/>
                <a:gd name="connsiteX88" fmla="*/ 1750906 w 3318614"/>
                <a:gd name="connsiteY88" fmla="*/ 3164663 h 3488493"/>
                <a:gd name="connsiteX89" fmla="*/ 1533192 w 3318614"/>
                <a:gd name="connsiteY89" fmla="*/ 3234332 h 3488493"/>
                <a:gd name="connsiteX90" fmla="*/ 1428689 w 3318614"/>
                <a:gd name="connsiteY90" fmla="*/ 3251749 h 3488493"/>
                <a:gd name="connsiteX91" fmla="*/ 1602860 w 3318614"/>
                <a:gd name="connsiteY91" fmla="*/ 3173372 h 3488493"/>
                <a:gd name="connsiteX92" fmla="*/ 1724780 w 3318614"/>
                <a:gd name="connsiteY92" fmla="*/ 3147246 h 3488493"/>
                <a:gd name="connsiteX93" fmla="*/ 1994746 w 3318614"/>
                <a:gd name="connsiteY93" fmla="*/ 2920823 h 3488493"/>
                <a:gd name="connsiteX94" fmla="*/ 2055706 w 3318614"/>
                <a:gd name="connsiteY94" fmla="*/ 2790195 h 3488493"/>
                <a:gd name="connsiteX95" fmla="*/ 1916369 w 3318614"/>
                <a:gd name="connsiteY95" fmla="*/ 2711817 h 3488493"/>
                <a:gd name="connsiteX96" fmla="*/ 1698655 w 3318614"/>
                <a:gd name="connsiteY96" fmla="*/ 2807612 h 3488493"/>
                <a:gd name="connsiteX97" fmla="*/ 1611569 w 3318614"/>
                <a:gd name="connsiteY97" fmla="*/ 2981783 h 3488493"/>
                <a:gd name="connsiteX98" fmla="*/ 1689946 w 3318614"/>
                <a:gd name="connsiteY98" fmla="*/ 3042743 h 3488493"/>
                <a:gd name="connsiteX99" fmla="*/ 1568026 w 3318614"/>
                <a:gd name="connsiteY99" fmla="*/ 3042743 h 3488493"/>
                <a:gd name="connsiteX100" fmla="*/ 1655112 w 3318614"/>
                <a:gd name="connsiteY100" fmla="*/ 2798903 h 3488493"/>
                <a:gd name="connsiteX101" fmla="*/ 1437398 w 3318614"/>
                <a:gd name="connsiteY101" fmla="*/ 2781486 h 3488493"/>
                <a:gd name="connsiteX102" fmla="*/ 1306769 w 3318614"/>
                <a:gd name="connsiteY102" fmla="*/ 2720526 h 3488493"/>
                <a:gd name="connsiteX103" fmla="*/ 1385146 w 3318614"/>
                <a:gd name="connsiteY103" fmla="*/ 2676983 h 3488493"/>
                <a:gd name="connsiteX104" fmla="*/ 1437398 w 3318614"/>
                <a:gd name="connsiteY104" fmla="*/ 2746652 h 3488493"/>
                <a:gd name="connsiteX105" fmla="*/ 1611569 w 3318614"/>
                <a:gd name="connsiteY105" fmla="*/ 2755360 h 3488493"/>
                <a:gd name="connsiteX106" fmla="*/ 1794449 w 3318614"/>
                <a:gd name="connsiteY106" fmla="*/ 2703109 h 3488493"/>
                <a:gd name="connsiteX107" fmla="*/ 1968620 w 3318614"/>
                <a:gd name="connsiteY107" fmla="*/ 2572480 h 3488493"/>
                <a:gd name="connsiteX108" fmla="*/ 1898952 w 3318614"/>
                <a:gd name="connsiteY108" fmla="*/ 2258972 h 3488493"/>
                <a:gd name="connsiteX109" fmla="*/ 1446106 w 3318614"/>
                <a:gd name="connsiteY109" fmla="*/ 1649372 h 3488493"/>
                <a:gd name="connsiteX110" fmla="*/ 1074097 w 3318614"/>
                <a:gd name="connsiteY110" fmla="*/ 1165252 h 3488493"/>
                <a:gd name="connsiteX111" fmla="*/ 916192 w 3318614"/>
                <a:gd name="connsiteY111" fmla="*/ 978168 h 3488493"/>
                <a:gd name="connsiteX112" fmla="*/ 644918 w 3318614"/>
                <a:gd name="connsiteY112" fmla="*/ 1013646 h 3488493"/>
                <a:gd name="connsiteX113" fmla="*/ 296575 w 3318614"/>
                <a:gd name="connsiteY113" fmla="*/ 1092023 h 3488493"/>
                <a:gd name="connsiteX114" fmla="*/ 483 w 3318614"/>
                <a:gd name="connsiteY114" fmla="*/ 1074606 h 3488493"/>
                <a:gd name="connsiteX115" fmla="*/ 235615 w 3318614"/>
                <a:gd name="connsiteY115" fmla="*/ 1065897 h 3488493"/>
                <a:gd name="connsiteX116" fmla="*/ 557832 w 3318614"/>
                <a:gd name="connsiteY116" fmla="*/ 996229 h 3488493"/>
                <a:gd name="connsiteX117" fmla="*/ 688460 w 3318614"/>
                <a:gd name="connsiteY117" fmla="*/ 970103 h 3488493"/>
                <a:gd name="connsiteX118" fmla="*/ 392369 w 3318614"/>
                <a:gd name="connsiteY118" fmla="*/ 856892 h 3488493"/>
                <a:gd name="connsiteX119" fmla="*/ 244323 w 3318614"/>
                <a:gd name="connsiteY119" fmla="*/ 717555 h 3488493"/>
                <a:gd name="connsiteX120" fmla="*/ 165946 w 3318614"/>
                <a:gd name="connsiteY120" fmla="*/ 465006 h 3488493"/>
                <a:gd name="connsiteX121" fmla="*/ 279158 w 3318614"/>
                <a:gd name="connsiteY121" fmla="*/ 647886 h 3488493"/>
                <a:gd name="connsiteX122" fmla="*/ 374952 w 3318614"/>
                <a:gd name="connsiteY122" fmla="*/ 822057 h 3488493"/>
                <a:gd name="connsiteX123" fmla="*/ 679752 w 3318614"/>
                <a:gd name="connsiteY123" fmla="*/ 900435 h 3488493"/>
                <a:gd name="connsiteX124" fmla="*/ 766838 w 3318614"/>
                <a:gd name="connsiteY124" fmla="*/ 839475 h 3488493"/>
                <a:gd name="connsiteX125" fmla="*/ 618792 w 3318614"/>
                <a:gd name="connsiteY125" fmla="*/ 456297 h 3488493"/>
                <a:gd name="connsiteX126" fmla="*/ 507165 w 3318614"/>
                <a:gd name="connsiteY126" fmla="*/ 239239 h 3488493"/>
                <a:gd name="connsiteX127" fmla="*/ 538603 w 3318614"/>
                <a:gd name="connsiteY127" fmla="*/ 1070 h 3488493"/>
                <a:gd name="connsiteX128" fmla="*/ 609600 w 3318614"/>
                <a:gd name="connsiteY128" fmla="*/ 261679 h 3488493"/>
                <a:gd name="connsiteX129" fmla="*/ 771492 w 3318614"/>
                <a:gd name="connsiteY129" fmla="*/ 617712 h 3488493"/>
                <a:gd name="connsiteX130" fmla="*/ 849359 w 3318614"/>
                <a:gd name="connsiteY130" fmla="*/ 815916 h 3488493"/>
                <a:gd name="connsiteX0" fmla="*/ 1225325 w 3318614"/>
                <a:gd name="connsiteY0" fmla="*/ 179956 h 3516844"/>
                <a:gd name="connsiteX1" fmla="*/ 1091879 w 3318614"/>
                <a:gd name="connsiteY1" fmla="*/ 956400 h 3516844"/>
                <a:gd name="connsiteX2" fmla="*/ 1779263 w 3318614"/>
                <a:gd name="connsiteY2" fmla="*/ 2024256 h 3516844"/>
                <a:gd name="connsiteX3" fmla="*/ 2064415 w 3318614"/>
                <a:gd name="connsiteY3" fmla="*/ 2304740 h 3516844"/>
                <a:gd name="connsiteX4" fmla="*/ 2290838 w 3318614"/>
                <a:gd name="connsiteY4" fmla="*/ 2226363 h 3516844"/>
                <a:gd name="connsiteX5" fmla="*/ 2473718 w 3318614"/>
                <a:gd name="connsiteY5" fmla="*/ 2069608 h 3516844"/>
                <a:gd name="connsiteX6" fmla="*/ 2508552 w 3318614"/>
                <a:gd name="connsiteY6" fmla="*/ 1747391 h 3516844"/>
                <a:gd name="connsiteX7" fmla="*/ 2543386 w 3318614"/>
                <a:gd name="connsiteY7" fmla="*/ 2008648 h 3516844"/>
                <a:gd name="connsiteX8" fmla="*/ 2508552 w 3318614"/>
                <a:gd name="connsiteY8" fmla="*/ 2113151 h 3516844"/>
                <a:gd name="connsiteX9" fmla="*/ 2752392 w 3318614"/>
                <a:gd name="connsiteY9" fmla="*/ 1938980 h 3516844"/>
                <a:gd name="connsiteX10" fmla="*/ 2839478 w 3318614"/>
                <a:gd name="connsiteY10" fmla="*/ 1869311 h 3516844"/>
                <a:gd name="connsiteX11" fmla="*/ 2717558 w 3318614"/>
                <a:gd name="connsiteY11" fmla="*/ 2043483 h 3516844"/>
                <a:gd name="connsiteX12" fmla="*/ 2665306 w 3318614"/>
                <a:gd name="connsiteY12" fmla="*/ 2087026 h 3516844"/>
                <a:gd name="connsiteX13" fmla="*/ 2848186 w 3318614"/>
                <a:gd name="connsiteY13" fmla="*/ 2017357 h 3516844"/>
                <a:gd name="connsiteX14" fmla="*/ 2874312 w 3318614"/>
                <a:gd name="connsiteY14" fmla="*/ 1999940 h 3516844"/>
                <a:gd name="connsiteX15" fmla="*/ 2769809 w 3318614"/>
                <a:gd name="connsiteY15" fmla="*/ 2087026 h 3516844"/>
                <a:gd name="connsiteX16" fmla="*/ 2595638 w 3318614"/>
                <a:gd name="connsiteY16" fmla="*/ 2113151 h 3516844"/>
                <a:gd name="connsiteX17" fmla="*/ 2404049 w 3318614"/>
                <a:gd name="connsiteY17" fmla="*/ 2243780 h 3516844"/>
                <a:gd name="connsiteX18" fmla="*/ 2421466 w 3318614"/>
                <a:gd name="connsiteY18" fmla="*/ 2417951 h 3516844"/>
                <a:gd name="connsiteX19" fmla="*/ 2552095 w 3318614"/>
                <a:gd name="connsiteY19" fmla="*/ 2461494 h 3516844"/>
                <a:gd name="connsiteX20" fmla="*/ 2726266 w 3318614"/>
                <a:gd name="connsiteY20" fmla="*/ 2391826 h 3516844"/>
                <a:gd name="connsiteX21" fmla="*/ 2856895 w 3318614"/>
                <a:gd name="connsiteY21" fmla="*/ 2383117 h 3516844"/>
                <a:gd name="connsiteX22" fmla="*/ 2891729 w 3318614"/>
                <a:gd name="connsiteY22" fmla="*/ 2269906 h 3516844"/>
                <a:gd name="connsiteX23" fmla="*/ 2883020 w 3318614"/>
                <a:gd name="connsiteY23" fmla="*/ 2104443 h 3516844"/>
                <a:gd name="connsiteX24" fmla="*/ 3048483 w 3318614"/>
                <a:gd name="connsiteY24" fmla="*/ 2026066 h 3516844"/>
                <a:gd name="connsiteX25" fmla="*/ 2926563 w 3318614"/>
                <a:gd name="connsiteY25" fmla="*/ 2113151 h 3516844"/>
                <a:gd name="connsiteX26" fmla="*/ 2917855 w 3318614"/>
                <a:gd name="connsiteY26" fmla="*/ 2200237 h 3516844"/>
                <a:gd name="connsiteX27" fmla="*/ 2935272 w 3318614"/>
                <a:gd name="connsiteY27" fmla="*/ 2348283 h 3516844"/>
                <a:gd name="connsiteX28" fmla="*/ 2943980 w 3318614"/>
                <a:gd name="connsiteY28" fmla="*/ 2391826 h 3516844"/>
                <a:gd name="connsiteX29" fmla="*/ 3046427 w 3318614"/>
                <a:gd name="connsiteY29" fmla="*/ 2325874 h 3516844"/>
                <a:gd name="connsiteX30" fmla="*/ 3074609 w 3318614"/>
                <a:gd name="connsiteY30" fmla="*/ 2165403 h 3516844"/>
                <a:gd name="connsiteX31" fmla="*/ 3092026 w 3318614"/>
                <a:gd name="connsiteY31" fmla="*/ 2374408 h 3516844"/>
                <a:gd name="connsiteX32" fmla="*/ 3013649 w 3318614"/>
                <a:gd name="connsiteY32" fmla="*/ 2452786 h 3516844"/>
                <a:gd name="connsiteX33" fmla="*/ 2752392 w 3318614"/>
                <a:gd name="connsiteY33" fmla="*/ 2417951 h 3516844"/>
                <a:gd name="connsiteX34" fmla="*/ 2560803 w 3318614"/>
                <a:gd name="connsiteY34" fmla="*/ 2574706 h 3516844"/>
                <a:gd name="connsiteX35" fmla="*/ 2595638 w 3318614"/>
                <a:gd name="connsiteY35" fmla="*/ 2696626 h 3516844"/>
                <a:gd name="connsiteX36" fmla="*/ 2743683 w 3318614"/>
                <a:gd name="connsiteY36" fmla="*/ 2783711 h 3516844"/>
                <a:gd name="connsiteX37" fmla="*/ 2856895 w 3318614"/>
                <a:gd name="connsiteY37" fmla="*/ 2757586 h 3516844"/>
                <a:gd name="connsiteX38" fmla="*/ 3022358 w 3318614"/>
                <a:gd name="connsiteY38" fmla="*/ 2618248 h 3516844"/>
                <a:gd name="connsiteX39" fmla="*/ 3118152 w 3318614"/>
                <a:gd name="connsiteY39" fmla="*/ 2539871 h 3516844"/>
                <a:gd name="connsiteX40" fmla="*/ 3205238 w 3318614"/>
                <a:gd name="connsiteY40" fmla="*/ 2600831 h 3516844"/>
                <a:gd name="connsiteX41" fmla="*/ 3109443 w 3318614"/>
                <a:gd name="connsiteY41" fmla="*/ 2592123 h 3516844"/>
                <a:gd name="connsiteX42" fmla="*/ 3004940 w 3318614"/>
                <a:gd name="connsiteY42" fmla="*/ 2731460 h 3516844"/>
                <a:gd name="connsiteX43" fmla="*/ 3187820 w 3318614"/>
                <a:gd name="connsiteY43" fmla="*/ 2731460 h 3516844"/>
                <a:gd name="connsiteX44" fmla="*/ 3318449 w 3318614"/>
                <a:gd name="connsiteY44" fmla="*/ 2783711 h 3516844"/>
                <a:gd name="connsiteX45" fmla="*/ 3161695 w 3318614"/>
                <a:gd name="connsiteY45" fmla="*/ 2766294 h 3516844"/>
                <a:gd name="connsiteX46" fmla="*/ 2909146 w 3318614"/>
                <a:gd name="connsiteY46" fmla="*/ 2827254 h 3516844"/>
                <a:gd name="connsiteX47" fmla="*/ 2952689 w 3318614"/>
                <a:gd name="connsiteY47" fmla="*/ 2827254 h 3516844"/>
                <a:gd name="connsiteX48" fmla="*/ 3085889 w 3318614"/>
                <a:gd name="connsiteY48" fmla="*/ 2972500 h 3516844"/>
                <a:gd name="connsiteX49" fmla="*/ 3013649 w 3318614"/>
                <a:gd name="connsiteY49" fmla="*/ 3132054 h 3516844"/>
                <a:gd name="connsiteX50" fmla="*/ 2999167 w 3318614"/>
                <a:gd name="connsiteY50" fmla="*/ 2994377 h 3516844"/>
                <a:gd name="connsiteX51" fmla="*/ 2813352 w 3318614"/>
                <a:gd name="connsiteY51" fmla="*/ 2818546 h 3516844"/>
                <a:gd name="connsiteX52" fmla="*/ 2726266 w 3318614"/>
                <a:gd name="connsiteY52" fmla="*/ 2809837 h 3516844"/>
                <a:gd name="connsiteX53" fmla="*/ 2848186 w 3318614"/>
                <a:gd name="connsiteY53" fmla="*/ 3010134 h 3516844"/>
                <a:gd name="connsiteX54" fmla="*/ 2943980 w 3318614"/>
                <a:gd name="connsiteY54" fmla="*/ 3097220 h 3516844"/>
                <a:gd name="connsiteX55" fmla="*/ 2978815 w 3318614"/>
                <a:gd name="connsiteY55" fmla="*/ 3053677 h 3516844"/>
                <a:gd name="connsiteX56" fmla="*/ 2961398 w 3318614"/>
                <a:gd name="connsiteY56" fmla="*/ 3158180 h 3516844"/>
                <a:gd name="connsiteX57" fmla="*/ 2769809 w 3318614"/>
                <a:gd name="connsiteY57" fmla="*/ 3071094 h 3516844"/>
                <a:gd name="connsiteX58" fmla="*/ 2656598 w 3318614"/>
                <a:gd name="connsiteY58" fmla="*/ 2844671 h 3516844"/>
                <a:gd name="connsiteX59" fmla="*/ 2491135 w 3318614"/>
                <a:gd name="connsiteY59" fmla="*/ 2801128 h 3516844"/>
                <a:gd name="connsiteX60" fmla="*/ 2386632 w 3318614"/>
                <a:gd name="connsiteY60" fmla="*/ 2888214 h 3516844"/>
                <a:gd name="connsiteX61" fmla="*/ 2412758 w 3318614"/>
                <a:gd name="connsiteY61" fmla="*/ 3071094 h 3516844"/>
                <a:gd name="connsiteX62" fmla="*/ 2525969 w 3318614"/>
                <a:gd name="connsiteY62" fmla="*/ 3219140 h 3516844"/>
                <a:gd name="connsiteX63" fmla="*/ 2900438 w 3318614"/>
                <a:gd name="connsiteY63" fmla="*/ 3428146 h 3516844"/>
                <a:gd name="connsiteX64" fmla="*/ 2543386 w 3318614"/>
                <a:gd name="connsiteY64" fmla="*/ 3288808 h 3516844"/>
                <a:gd name="connsiteX65" fmla="*/ 2499843 w 3318614"/>
                <a:gd name="connsiteY65" fmla="*/ 3375894 h 3516844"/>
                <a:gd name="connsiteX66" fmla="*/ 2534678 w 3318614"/>
                <a:gd name="connsiteY66" fmla="*/ 3480397 h 3516844"/>
                <a:gd name="connsiteX67" fmla="*/ 2639180 w 3318614"/>
                <a:gd name="connsiteY67" fmla="*/ 3515231 h 3516844"/>
                <a:gd name="connsiteX68" fmla="*/ 2482426 w 3318614"/>
                <a:gd name="connsiteY68" fmla="*/ 3489106 h 3516844"/>
                <a:gd name="connsiteX69" fmla="*/ 2473718 w 3318614"/>
                <a:gd name="connsiteY69" fmla="*/ 3306226 h 3516844"/>
                <a:gd name="connsiteX70" fmla="*/ 2386632 w 3318614"/>
                <a:gd name="connsiteY70" fmla="*/ 3132054 h 3516844"/>
                <a:gd name="connsiteX71" fmla="*/ 2316963 w 3318614"/>
                <a:gd name="connsiteY71" fmla="*/ 3297517 h 3516844"/>
                <a:gd name="connsiteX72" fmla="*/ 2238586 w 3318614"/>
                <a:gd name="connsiteY72" fmla="*/ 3419437 h 3516844"/>
                <a:gd name="connsiteX73" fmla="*/ 2290838 w 3318614"/>
                <a:gd name="connsiteY73" fmla="*/ 3497814 h 3516844"/>
                <a:gd name="connsiteX74" fmla="*/ 2195043 w 3318614"/>
                <a:gd name="connsiteY74" fmla="*/ 3410728 h 3516844"/>
                <a:gd name="connsiteX75" fmla="*/ 2325672 w 3318614"/>
                <a:gd name="connsiteY75" fmla="*/ 3184306 h 3516844"/>
                <a:gd name="connsiteX76" fmla="*/ 2290838 w 3318614"/>
                <a:gd name="connsiteY76" fmla="*/ 2931757 h 3516844"/>
                <a:gd name="connsiteX77" fmla="*/ 2142792 w 3318614"/>
                <a:gd name="connsiteY77" fmla="*/ 2914340 h 3516844"/>
                <a:gd name="connsiteX78" fmla="*/ 1942495 w 3318614"/>
                <a:gd name="connsiteY78" fmla="*/ 3079803 h 3516844"/>
                <a:gd name="connsiteX79" fmla="*/ 1994746 w 3318614"/>
                <a:gd name="connsiteY79" fmla="*/ 3280100 h 3516844"/>
                <a:gd name="connsiteX80" fmla="*/ 2090540 w 3318614"/>
                <a:gd name="connsiteY80" fmla="*/ 3393311 h 3516844"/>
                <a:gd name="connsiteX81" fmla="*/ 2064415 w 3318614"/>
                <a:gd name="connsiteY81" fmla="*/ 3506523 h 3516844"/>
                <a:gd name="connsiteX82" fmla="*/ 2046998 w 3318614"/>
                <a:gd name="connsiteY82" fmla="*/ 3358477 h 3516844"/>
                <a:gd name="connsiteX83" fmla="*/ 1933786 w 3318614"/>
                <a:gd name="connsiteY83" fmla="*/ 3193014 h 3516844"/>
                <a:gd name="connsiteX84" fmla="*/ 1881535 w 3318614"/>
                <a:gd name="connsiteY84" fmla="*/ 3175597 h 3516844"/>
                <a:gd name="connsiteX85" fmla="*/ 1716072 w 3318614"/>
                <a:gd name="connsiteY85" fmla="*/ 3410728 h 3516844"/>
                <a:gd name="connsiteX86" fmla="*/ 1672529 w 3318614"/>
                <a:gd name="connsiteY86" fmla="*/ 3506523 h 3516844"/>
                <a:gd name="connsiteX87" fmla="*/ 1724780 w 3318614"/>
                <a:gd name="connsiteY87" fmla="*/ 3271391 h 3516844"/>
                <a:gd name="connsiteX88" fmla="*/ 1750906 w 3318614"/>
                <a:gd name="connsiteY88" fmla="*/ 3193014 h 3516844"/>
                <a:gd name="connsiteX89" fmla="*/ 1533192 w 3318614"/>
                <a:gd name="connsiteY89" fmla="*/ 3262683 h 3516844"/>
                <a:gd name="connsiteX90" fmla="*/ 1428689 w 3318614"/>
                <a:gd name="connsiteY90" fmla="*/ 3280100 h 3516844"/>
                <a:gd name="connsiteX91" fmla="*/ 1602860 w 3318614"/>
                <a:gd name="connsiteY91" fmla="*/ 3201723 h 3516844"/>
                <a:gd name="connsiteX92" fmla="*/ 1724780 w 3318614"/>
                <a:gd name="connsiteY92" fmla="*/ 3175597 h 3516844"/>
                <a:gd name="connsiteX93" fmla="*/ 1994746 w 3318614"/>
                <a:gd name="connsiteY93" fmla="*/ 2949174 h 3516844"/>
                <a:gd name="connsiteX94" fmla="*/ 2055706 w 3318614"/>
                <a:gd name="connsiteY94" fmla="*/ 2818546 h 3516844"/>
                <a:gd name="connsiteX95" fmla="*/ 1916369 w 3318614"/>
                <a:gd name="connsiteY95" fmla="*/ 2740168 h 3516844"/>
                <a:gd name="connsiteX96" fmla="*/ 1698655 w 3318614"/>
                <a:gd name="connsiteY96" fmla="*/ 2835963 h 3516844"/>
                <a:gd name="connsiteX97" fmla="*/ 1611569 w 3318614"/>
                <a:gd name="connsiteY97" fmla="*/ 3010134 h 3516844"/>
                <a:gd name="connsiteX98" fmla="*/ 1689946 w 3318614"/>
                <a:gd name="connsiteY98" fmla="*/ 3071094 h 3516844"/>
                <a:gd name="connsiteX99" fmla="*/ 1568026 w 3318614"/>
                <a:gd name="connsiteY99" fmla="*/ 3071094 h 3516844"/>
                <a:gd name="connsiteX100" fmla="*/ 1655112 w 3318614"/>
                <a:gd name="connsiteY100" fmla="*/ 2827254 h 3516844"/>
                <a:gd name="connsiteX101" fmla="*/ 1437398 w 3318614"/>
                <a:gd name="connsiteY101" fmla="*/ 2809837 h 3516844"/>
                <a:gd name="connsiteX102" fmla="*/ 1306769 w 3318614"/>
                <a:gd name="connsiteY102" fmla="*/ 2748877 h 3516844"/>
                <a:gd name="connsiteX103" fmla="*/ 1385146 w 3318614"/>
                <a:gd name="connsiteY103" fmla="*/ 2705334 h 3516844"/>
                <a:gd name="connsiteX104" fmla="*/ 1437398 w 3318614"/>
                <a:gd name="connsiteY104" fmla="*/ 2775003 h 3516844"/>
                <a:gd name="connsiteX105" fmla="*/ 1611569 w 3318614"/>
                <a:gd name="connsiteY105" fmla="*/ 2783711 h 3516844"/>
                <a:gd name="connsiteX106" fmla="*/ 1794449 w 3318614"/>
                <a:gd name="connsiteY106" fmla="*/ 2731460 h 3516844"/>
                <a:gd name="connsiteX107" fmla="*/ 1968620 w 3318614"/>
                <a:gd name="connsiteY107" fmla="*/ 2600831 h 3516844"/>
                <a:gd name="connsiteX108" fmla="*/ 1898952 w 3318614"/>
                <a:gd name="connsiteY108" fmla="*/ 2287323 h 3516844"/>
                <a:gd name="connsiteX109" fmla="*/ 1446106 w 3318614"/>
                <a:gd name="connsiteY109" fmla="*/ 1677723 h 3516844"/>
                <a:gd name="connsiteX110" fmla="*/ 1074097 w 3318614"/>
                <a:gd name="connsiteY110" fmla="*/ 1193603 h 3516844"/>
                <a:gd name="connsiteX111" fmla="*/ 916192 w 3318614"/>
                <a:gd name="connsiteY111" fmla="*/ 1006519 h 3516844"/>
                <a:gd name="connsiteX112" fmla="*/ 644918 w 3318614"/>
                <a:gd name="connsiteY112" fmla="*/ 1041997 h 3516844"/>
                <a:gd name="connsiteX113" fmla="*/ 296575 w 3318614"/>
                <a:gd name="connsiteY113" fmla="*/ 1120374 h 3516844"/>
                <a:gd name="connsiteX114" fmla="*/ 483 w 3318614"/>
                <a:gd name="connsiteY114" fmla="*/ 1102957 h 3516844"/>
                <a:gd name="connsiteX115" fmla="*/ 235615 w 3318614"/>
                <a:gd name="connsiteY115" fmla="*/ 1094248 h 3516844"/>
                <a:gd name="connsiteX116" fmla="*/ 557832 w 3318614"/>
                <a:gd name="connsiteY116" fmla="*/ 1024580 h 3516844"/>
                <a:gd name="connsiteX117" fmla="*/ 688460 w 3318614"/>
                <a:gd name="connsiteY117" fmla="*/ 998454 h 3516844"/>
                <a:gd name="connsiteX118" fmla="*/ 392369 w 3318614"/>
                <a:gd name="connsiteY118" fmla="*/ 885243 h 3516844"/>
                <a:gd name="connsiteX119" fmla="*/ 244323 w 3318614"/>
                <a:gd name="connsiteY119" fmla="*/ 745906 h 3516844"/>
                <a:gd name="connsiteX120" fmla="*/ 165946 w 3318614"/>
                <a:gd name="connsiteY120" fmla="*/ 493357 h 3516844"/>
                <a:gd name="connsiteX121" fmla="*/ 279158 w 3318614"/>
                <a:gd name="connsiteY121" fmla="*/ 676237 h 3516844"/>
                <a:gd name="connsiteX122" fmla="*/ 374952 w 3318614"/>
                <a:gd name="connsiteY122" fmla="*/ 850408 h 3516844"/>
                <a:gd name="connsiteX123" fmla="*/ 679752 w 3318614"/>
                <a:gd name="connsiteY123" fmla="*/ 928786 h 3516844"/>
                <a:gd name="connsiteX124" fmla="*/ 766838 w 3318614"/>
                <a:gd name="connsiteY124" fmla="*/ 867826 h 3516844"/>
                <a:gd name="connsiteX125" fmla="*/ 618792 w 3318614"/>
                <a:gd name="connsiteY125" fmla="*/ 484648 h 3516844"/>
                <a:gd name="connsiteX126" fmla="*/ 507165 w 3318614"/>
                <a:gd name="connsiteY126" fmla="*/ 267590 h 3516844"/>
                <a:gd name="connsiteX127" fmla="*/ 538603 w 3318614"/>
                <a:gd name="connsiteY127" fmla="*/ 29421 h 3516844"/>
                <a:gd name="connsiteX128" fmla="*/ 609600 w 3318614"/>
                <a:gd name="connsiteY128" fmla="*/ 290030 h 3516844"/>
                <a:gd name="connsiteX129" fmla="*/ 771492 w 3318614"/>
                <a:gd name="connsiteY129" fmla="*/ 646063 h 3516844"/>
                <a:gd name="connsiteX130" fmla="*/ 839345 w 3318614"/>
                <a:gd name="connsiteY130" fmla="*/ 1033 h 3516844"/>
                <a:gd name="connsiteX0" fmla="*/ 1225325 w 3318614"/>
                <a:gd name="connsiteY0" fmla="*/ 179756 h 3516644"/>
                <a:gd name="connsiteX1" fmla="*/ 1091879 w 3318614"/>
                <a:gd name="connsiteY1" fmla="*/ 956200 h 3516644"/>
                <a:gd name="connsiteX2" fmla="*/ 1779263 w 3318614"/>
                <a:gd name="connsiteY2" fmla="*/ 2024056 h 3516644"/>
                <a:gd name="connsiteX3" fmla="*/ 2064415 w 3318614"/>
                <a:gd name="connsiteY3" fmla="*/ 2304540 h 3516644"/>
                <a:gd name="connsiteX4" fmla="*/ 2290838 w 3318614"/>
                <a:gd name="connsiteY4" fmla="*/ 2226163 h 3516644"/>
                <a:gd name="connsiteX5" fmla="*/ 2473718 w 3318614"/>
                <a:gd name="connsiteY5" fmla="*/ 2069408 h 3516644"/>
                <a:gd name="connsiteX6" fmla="*/ 2508552 w 3318614"/>
                <a:gd name="connsiteY6" fmla="*/ 1747191 h 3516644"/>
                <a:gd name="connsiteX7" fmla="*/ 2543386 w 3318614"/>
                <a:gd name="connsiteY7" fmla="*/ 2008448 h 3516644"/>
                <a:gd name="connsiteX8" fmla="*/ 2508552 w 3318614"/>
                <a:gd name="connsiteY8" fmla="*/ 2112951 h 3516644"/>
                <a:gd name="connsiteX9" fmla="*/ 2752392 w 3318614"/>
                <a:gd name="connsiteY9" fmla="*/ 1938780 h 3516644"/>
                <a:gd name="connsiteX10" fmla="*/ 2839478 w 3318614"/>
                <a:gd name="connsiteY10" fmla="*/ 1869111 h 3516644"/>
                <a:gd name="connsiteX11" fmla="*/ 2717558 w 3318614"/>
                <a:gd name="connsiteY11" fmla="*/ 2043283 h 3516644"/>
                <a:gd name="connsiteX12" fmla="*/ 2665306 w 3318614"/>
                <a:gd name="connsiteY12" fmla="*/ 2086826 h 3516644"/>
                <a:gd name="connsiteX13" fmla="*/ 2848186 w 3318614"/>
                <a:gd name="connsiteY13" fmla="*/ 2017157 h 3516644"/>
                <a:gd name="connsiteX14" fmla="*/ 2874312 w 3318614"/>
                <a:gd name="connsiteY14" fmla="*/ 1999740 h 3516644"/>
                <a:gd name="connsiteX15" fmla="*/ 2769809 w 3318614"/>
                <a:gd name="connsiteY15" fmla="*/ 2086826 h 3516644"/>
                <a:gd name="connsiteX16" fmla="*/ 2595638 w 3318614"/>
                <a:gd name="connsiteY16" fmla="*/ 2112951 h 3516644"/>
                <a:gd name="connsiteX17" fmla="*/ 2404049 w 3318614"/>
                <a:gd name="connsiteY17" fmla="*/ 2243580 h 3516644"/>
                <a:gd name="connsiteX18" fmla="*/ 2421466 w 3318614"/>
                <a:gd name="connsiteY18" fmla="*/ 2417751 h 3516644"/>
                <a:gd name="connsiteX19" fmla="*/ 2552095 w 3318614"/>
                <a:gd name="connsiteY19" fmla="*/ 2461294 h 3516644"/>
                <a:gd name="connsiteX20" fmla="*/ 2726266 w 3318614"/>
                <a:gd name="connsiteY20" fmla="*/ 2391626 h 3516644"/>
                <a:gd name="connsiteX21" fmla="*/ 2856895 w 3318614"/>
                <a:gd name="connsiteY21" fmla="*/ 2382917 h 3516644"/>
                <a:gd name="connsiteX22" fmla="*/ 2891729 w 3318614"/>
                <a:gd name="connsiteY22" fmla="*/ 2269706 h 3516644"/>
                <a:gd name="connsiteX23" fmla="*/ 2883020 w 3318614"/>
                <a:gd name="connsiteY23" fmla="*/ 2104243 h 3516644"/>
                <a:gd name="connsiteX24" fmla="*/ 3048483 w 3318614"/>
                <a:gd name="connsiteY24" fmla="*/ 2025866 h 3516644"/>
                <a:gd name="connsiteX25" fmla="*/ 2926563 w 3318614"/>
                <a:gd name="connsiteY25" fmla="*/ 2112951 h 3516644"/>
                <a:gd name="connsiteX26" fmla="*/ 2917855 w 3318614"/>
                <a:gd name="connsiteY26" fmla="*/ 2200037 h 3516644"/>
                <a:gd name="connsiteX27" fmla="*/ 2935272 w 3318614"/>
                <a:gd name="connsiteY27" fmla="*/ 2348083 h 3516644"/>
                <a:gd name="connsiteX28" fmla="*/ 2943980 w 3318614"/>
                <a:gd name="connsiteY28" fmla="*/ 2391626 h 3516644"/>
                <a:gd name="connsiteX29" fmla="*/ 3046427 w 3318614"/>
                <a:gd name="connsiteY29" fmla="*/ 2325674 h 3516644"/>
                <a:gd name="connsiteX30" fmla="*/ 3074609 w 3318614"/>
                <a:gd name="connsiteY30" fmla="*/ 2165203 h 3516644"/>
                <a:gd name="connsiteX31" fmla="*/ 3092026 w 3318614"/>
                <a:gd name="connsiteY31" fmla="*/ 2374208 h 3516644"/>
                <a:gd name="connsiteX32" fmla="*/ 3013649 w 3318614"/>
                <a:gd name="connsiteY32" fmla="*/ 2452586 h 3516644"/>
                <a:gd name="connsiteX33" fmla="*/ 2752392 w 3318614"/>
                <a:gd name="connsiteY33" fmla="*/ 2417751 h 3516644"/>
                <a:gd name="connsiteX34" fmla="*/ 2560803 w 3318614"/>
                <a:gd name="connsiteY34" fmla="*/ 2574506 h 3516644"/>
                <a:gd name="connsiteX35" fmla="*/ 2595638 w 3318614"/>
                <a:gd name="connsiteY35" fmla="*/ 2696426 h 3516644"/>
                <a:gd name="connsiteX36" fmla="*/ 2743683 w 3318614"/>
                <a:gd name="connsiteY36" fmla="*/ 2783511 h 3516644"/>
                <a:gd name="connsiteX37" fmla="*/ 2856895 w 3318614"/>
                <a:gd name="connsiteY37" fmla="*/ 2757386 h 3516644"/>
                <a:gd name="connsiteX38" fmla="*/ 3022358 w 3318614"/>
                <a:gd name="connsiteY38" fmla="*/ 2618048 h 3516644"/>
                <a:gd name="connsiteX39" fmla="*/ 3118152 w 3318614"/>
                <a:gd name="connsiteY39" fmla="*/ 2539671 h 3516644"/>
                <a:gd name="connsiteX40" fmla="*/ 3205238 w 3318614"/>
                <a:gd name="connsiteY40" fmla="*/ 2600631 h 3516644"/>
                <a:gd name="connsiteX41" fmla="*/ 3109443 w 3318614"/>
                <a:gd name="connsiteY41" fmla="*/ 2591923 h 3516644"/>
                <a:gd name="connsiteX42" fmla="*/ 3004940 w 3318614"/>
                <a:gd name="connsiteY42" fmla="*/ 2731260 h 3516644"/>
                <a:gd name="connsiteX43" fmla="*/ 3187820 w 3318614"/>
                <a:gd name="connsiteY43" fmla="*/ 2731260 h 3516644"/>
                <a:gd name="connsiteX44" fmla="*/ 3318449 w 3318614"/>
                <a:gd name="connsiteY44" fmla="*/ 2783511 h 3516644"/>
                <a:gd name="connsiteX45" fmla="*/ 3161695 w 3318614"/>
                <a:gd name="connsiteY45" fmla="*/ 2766094 h 3516644"/>
                <a:gd name="connsiteX46" fmla="*/ 2909146 w 3318614"/>
                <a:gd name="connsiteY46" fmla="*/ 2827054 h 3516644"/>
                <a:gd name="connsiteX47" fmla="*/ 2952689 w 3318614"/>
                <a:gd name="connsiteY47" fmla="*/ 2827054 h 3516644"/>
                <a:gd name="connsiteX48" fmla="*/ 3085889 w 3318614"/>
                <a:gd name="connsiteY48" fmla="*/ 2972300 h 3516644"/>
                <a:gd name="connsiteX49" fmla="*/ 3013649 w 3318614"/>
                <a:gd name="connsiteY49" fmla="*/ 3131854 h 3516644"/>
                <a:gd name="connsiteX50" fmla="*/ 2999167 w 3318614"/>
                <a:gd name="connsiteY50" fmla="*/ 2994177 h 3516644"/>
                <a:gd name="connsiteX51" fmla="*/ 2813352 w 3318614"/>
                <a:gd name="connsiteY51" fmla="*/ 2818346 h 3516644"/>
                <a:gd name="connsiteX52" fmla="*/ 2726266 w 3318614"/>
                <a:gd name="connsiteY52" fmla="*/ 2809637 h 3516644"/>
                <a:gd name="connsiteX53" fmla="*/ 2848186 w 3318614"/>
                <a:gd name="connsiteY53" fmla="*/ 3009934 h 3516644"/>
                <a:gd name="connsiteX54" fmla="*/ 2943980 w 3318614"/>
                <a:gd name="connsiteY54" fmla="*/ 3097020 h 3516644"/>
                <a:gd name="connsiteX55" fmla="*/ 2978815 w 3318614"/>
                <a:gd name="connsiteY55" fmla="*/ 3053477 h 3516644"/>
                <a:gd name="connsiteX56" fmla="*/ 2961398 w 3318614"/>
                <a:gd name="connsiteY56" fmla="*/ 3157980 h 3516644"/>
                <a:gd name="connsiteX57" fmla="*/ 2769809 w 3318614"/>
                <a:gd name="connsiteY57" fmla="*/ 3070894 h 3516644"/>
                <a:gd name="connsiteX58" fmla="*/ 2656598 w 3318614"/>
                <a:gd name="connsiteY58" fmla="*/ 2844471 h 3516644"/>
                <a:gd name="connsiteX59" fmla="*/ 2491135 w 3318614"/>
                <a:gd name="connsiteY59" fmla="*/ 2800928 h 3516644"/>
                <a:gd name="connsiteX60" fmla="*/ 2386632 w 3318614"/>
                <a:gd name="connsiteY60" fmla="*/ 2888014 h 3516644"/>
                <a:gd name="connsiteX61" fmla="*/ 2412758 w 3318614"/>
                <a:gd name="connsiteY61" fmla="*/ 3070894 h 3516644"/>
                <a:gd name="connsiteX62" fmla="*/ 2525969 w 3318614"/>
                <a:gd name="connsiteY62" fmla="*/ 3218940 h 3516644"/>
                <a:gd name="connsiteX63" fmla="*/ 2900438 w 3318614"/>
                <a:gd name="connsiteY63" fmla="*/ 3427946 h 3516644"/>
                <a:gd name="connsiteX64" fmla="*/ 2543386 w 3318614"/>
                <a:gd name="connsiteY64" fmla="*/ 3288608 h 3516644"/>
                <a:gd name="connsiteX65" fmla="*/ 2499843 w 3318614"/>
                <a:gd name="connsiteY65" fmla="*/ 3375694 h 3516644"/>
                <a:gd name="connsiteX66" fmla="*/ 2534678 w 3318614"/>
                <a:gd name="connsiteY66" fmla="*/ 3480197 h 3516644"/>
                <a:gd name="connsiteX67" fmla="*/ 2639180 w 3318614"/>
                <a:gd name="connsiteY67" fmla="*/ 3515031 h 3516644"/>
                <a:gd name="connsiteX68" fmla="*/ 2482426 w 3318614"/>
                <a:gd name="connsiteY68" fmla="*/ 3488906 h 3516644"/>
                <a:gd name="connsiteX69" fmla="*/ 2473718 w 3318614"/>
                <a:gd name="connsiteY69" fmla="*/ 3306026 h 3516644"/>
                <a:gd name="connsiteX70" fmla="*/ 2386632 w 3318614"/>
                <a:gd name="connsiteY70" fmla="*/ 3131854 h 3516644"/>
                <a:gd name="connsiteX71" fmla="*/ 2316963 w 3318614"/>
                <a:gd name="connsiteY71" fmla="*/ 3297317 h 3516644"/>
                <a:gd name="connsiteX72" fmla="*/ 2238586 w 3318614"/>
                <a:gd name="connsiteY72" fmla="*/ 3419237 h 3516644"/>
                <a:gd name="connsiteX73" fmla="*/ 2290838 w 3318614"/>
                <a:gd name="connsiteY73" fmla="*/ 3497614 h 3516644"/>
                <a:gd name="connsiteX74" fmla="*/ 2195043 w 3318614"/>
                <a:gd name="connsiteY74" fmla="*/ 3410528 h 3516644"/>
                <a:gd name="connsiteX75" fmla="*/ 2325672 w 3318614"/>
                <a:gd name="connsiteY75" fmla="*/ 3184106 h 3516644"/>
                <a:gd name="connsiteX76" fmla="*/ 2290838 w 3318614"/>
                <a:gd name="connsiteY76" fmla="*/ 2931557 h 3516644"/>
                <a:gd name="connsiteX77" fmla="*/ 2142792 w 3318614"/>
                <a:gd name="connsiteY77" fmla="*/ 2914140 h 3516644"/>
                <a:gd name="connsiteX78" fmla="*/ 1942495 w 3318614"/>
                <a:gd name="connsiteY78" fmla="*/ 3079603 h 3516644"/>
                <a:gd name="connsiteX79" fmla="*/ 1994746 w 3318614"/>
                <a:gd name="connsiteY79" fmla="*/ 3279900 h 3516644"/>
                <a:gd name="connsiteX80" fmla="*/ 2090540 w 3318614"/>
                <a:gd name="connsiteY80" fmla="*/ 3393111 h 3516644"/>
                <a:gd name="connsiteX81" fmla="*/ 2064415 w 3318614"/>
                <a:gd name="connsiteY81" fmla="*/ 3506323 h 3516644"/>
                <a:gd name="connsiteX82" fmla="*/ 2046998 w 3318614"/>
                <a:gd name="connsiteY82" fmla="*/ 3358277 h 3516644"/>
                <a:gd name="connsiteX83" fmla="*/ 1933786 w 3318614"/>
                <a:gd name="connsiteY83" fmla="*/ 3192814 h 3516644"/>
                <a:gd name="connsiteX84" fmla="*/ 1881535 w 3318614"/>
                <a:gd name="connsiteY84" fmla="*/ 3175397 h 3516644"/>
                <a:gd name="connsiteX85" fmla="*/ 1716072 w 3318614"/>
                <a:gd name="connsiteY85" fmla="*/ 3410528 h 3516644"/>
                <a:gd name="connsiteX86" fmla="*/ 1672529 w 3318614"/>
                <a:gd name="connsiteY86" fmla="*/ 3506323 h 3516644"/>
                <a:gd name="connsiteX87" fmla="*/ 1724780 w 3318614"/>
                <a:gd name="connsiteY87" fmla="*/ 3271191 h 3516644"/>
                <a:gd name="connsiteX88" fmla="*/ 1750906 w 3318614"/>
                <a:gd name="connsiteY88" fmla="*/ 3192814 h 3516644"/>
                <a:gd name="connsiteX89" fmla="*/ 1533192 w 3318614"/>
                <a:gd name="connsiteY89" fmla="*/ 3262483 h 3516644"/>
                <a:gd name="connsiteX90" fmla="*/ 1428689 w 3318614"/>
                <a:gd name="connsiteY90" fmla="*/ 3279900 h 3516644"/>
                <a:gd name="connsiteX91" fmla="*/ 1602860 w 3318614"/>
                <a:gd name="connsiteY91" fmla="*/ 3201523 h 3516644"/>
                <a:gd name="connsiteX92" fmla="*/ 1724780 w 3318614"/>
                <a:gd name="connsiteY92" fmla="*/ 3175397 h 3516644"/>
                <a:gd name="connsiteX93" fmla="*/ 1994746 w 3318614"/>
                <a:gd name="connsiteY93" fmla="*/ 2948974 h 3516644"/>
                <a:gd name="connsiteX94" fmla="*/ 2055706 w 3318614"/>
                <a:gd name="connsiteY94" fmla="*/ 2818346 h 3516644"/>
                <a:gd name="connsiteX95" fmla="*/ 1916369 w 3318614"/>
                <a:gd name="connsiteY95" fmla="*/ 2739968 h 3516644"/>
                <a:gd name="connsiteX96" fmla="*/ 1698655 w 3318614"/>
                <a:gd name="connsiteY96" fmla="*/ 2835763 h 3516644"/>
                <a:gd name="connsiteX97" fmla="*/ 1611569 w 3318614"/>
                <a:gd name="connsiteY97" fmla="*/ 3009934 h 3516644"/>
                <a:gd name="connsiteX98" fmla="*/ 1689946 w 3318614"/>
                <a:gd name="connsiteY98" fmla="*/ 3070894 h 3516644"/>
                <a:gd name="connsiteX99" fmla="*/ 1568026 w 3318614"/>
                <a:gd name="connsiteY99" fmla="*/ 3070894 h 3516644"/>
                <a:gd name="connsiteX100" fmla="*/ 1655112 w 3318614"/>
                <a:gd name="connsiteY100" fmla="*/ 2827054 h 3516644"/>
                <a:gd name="connsiteX101" fmla="*/ 1437398 w 3318614"/>
                <a:gd name="connsiteY101" fmla="*/ 2809637 h 3516644"/>
                <a:gd name="connsiteX102" fmla="*/ 1306769 w 3318614"/>
                <a:gd name="connsiteY102" fmla="*/ 2748677 h 3516644"/>
                <a:gd name="connsiteX103" fmla="*/ 1385146 w 3318614"/>
                <a:gd name="connsiteY103" fmla="*/ 2705134 h 3516644"/>
                <a:gd name="connsiteX104" fmla="*/ 1437398 w 3318614"/>
                <a:gd name="connsiteY104" fmla="*/ 2774803 h 3516644"/>
                <a:gd name="connsiteX105" fmla="*/ 1611569 w 3318614"/>
                <a:gd name="connsiteY105" fmla="*/ 2783511 h 3516644"/>
                <a:gd name="connsiteX106" fmla="*/ 1794449 w 3318614"/>
                <a:gd name="connsiteY106" fmla="*/ 2731260 h 3516644"/>
                <a:gd name="connsiteX107" fmla="*/ 1968620 w 3318614"/>
                <a:gd name="connsiteY107" fmla="*/ 2600631 h 3516644"/>
                <a:gd name="connsiteX108" fmla="*/ 1898952 w 3318614"/>
                <a:gd name="connsiteY108" fmla="*/ 2287123 h 3516644"/>
                <a:gd name="connsiteX109" fmla="*/ 1446106 w 3318614"/>
                <a:gd name="connsiteY109" fmla="*/ 1677523 h 3516644"/>
                <a:gd name="connsiteX110" fmla="*/ 1074097 w 3318614"/>
                <a:gd name="connsiteY110" fmla="*/ 1193403 h 3516644"/>
                <a:gd name="connsiteX111" fmla="*/ 916192 w 3318614"/>
                <a:gd name="connsiteY111" fmla="*/ 1006319 h 3516644"/>
                <a:gd name="connsiteX112" fmla="*/ 644918 w 3318614"/>
                <a:gd name="connsiteY112" fmla="*/ 1041797 h 3516644"/>
                <a:gd name="connsiteX113" fmla="*/ 296575 w 3318614"/>
                <a:gd name="connsiteY113" fmla="*/ 1120174 h 3516644"/>
                <a:gd name="connsiteX114" fmla="*/ 483 w 3318614"/>
                <a:gd name="connsiteY114" fmla="*/ 1102757 h 3516644"/>
                <a:gd name="connsiteX115" fmla="*/ 235615 w 3318614"/>
                <a:gd name="connsiteY115" fmla="*/ 1094048 h 3516644"/>
                <a:gd name="connsiteX116" fmla="*/ 557832 w 3318614"/>
                <a:gd name="connsiteY116" fmla="*/ 1024380 h 3516644"/>
                <a:gd name="connsiteX117" fmla="*/ 688460 w 3318614"/>
                <a:gd name="connsiteY117" fmla="*/ 998254 h 3516644"/>
                <a:gd name="connsiteX118" fmla="*/ 392369 w 3318614"/>
                <a:gd name="connsiteY118" fmla="*/ 885043 h 3516644"/>
                <a:gd name="connsiteX119" fmla="*/ 244323 w 3318614"/>
                <a:gd name="connsiteY119" fmla="*/ 745706 h 3516644"/>
                <a:gd name="connsiteX120" fmla="*/ 165946 w 3318614"/>
                <a:gd name="connsiteY120" fmla="*/ 493157 h 3516644"/>
                <a:gd name="connsiteX121" fmla="*/ 279158 w 3318614"/>
                <a:gd name="connsiteY121" fmla="*/ 676037 h 3516644"/>
                <a:gd name="connsiteX122" fmla="*/ 374952 w 3318614"/>
                <a:gd name="connsiteY122" fmla="*/ 850208 h 3516644"/>
                <a:gd name="connsiteX123" fmla="*/ 679752 w 3318614"/>
                <a:gd name="connsiteY123" fmla="*/ 928586 h 3516644"/>
                <a:gd name="connsiteX124" fmla="*/ 766838 w 3318614"/>
                <a:gd name="connsiteY124" fmla="*/ 867626 h 3516644"/>
                <a:gd name="connsiteX125" fmla="*/ 618792 w 3318614"/>
                <a:gd name="connsiteY125" fmla="*/ 484448 h 3516644"/>
                <a:gd name="connsiteX126" fmla="*/ 507165 w 3318614"/>
                <a:gd name="connsiteY126" fmla="*/ 267390 h 3516644"/>
                <a:gd name="connsiteX127" fmla="*/ 538603 w 3318614"/>
                <a:gd name="connsiteY127" fmla="*/ 29221 h 3516644"/>
                <a:gd name="connsiteX128" fmla="*/ 609600 w 3318614"/>
                <a:gd name="connsiteY128" fmla="*/ 289830 h 3516644"/>
                <a:gd name="connsiteX129" fmla="*/ 878364 w 3318614"/>
                <a:gd name="connsiteY129" fmla="*/ 837332 h 3516644"/>
                <a:gd name="connsiteX130" fmla="*/ 839345 w 3318614"/>
                <a:gd name="connsiteY130" fmla="*/ 833 h 3516644"/>
                <a:gd name="connsiteX0" fmla="*/ 1225325 w 3318614"/>
                <a:gd name="connsiteY0" fmla="*/ 178923 h 3515811"/>
                <a:gd name="connsiteX1" fmla="*/ 1091879 w 3318614"/>
                <a:gd name="connsiteY1" fmla="*/ 955367 h 3515811"/>
                <a:gd name="connsiteX2" fmla="*/ 1779263 w 3318614"/>
                <a:gd name="connsiteY2" fmla="*/ 2023223 h 3515811"/>
                <a:gd name="connsiteX3" fmla="*/ 2064415 w 3318614"/>
                <a:gd name="connsiteY3" fmla="*/ 2303707 h 3515811"/>
                <a:gd name="connsiteX4" fmla="*/ 2290838 w 3318614"/>
                <a:gd name="connsiteY4" fmla="*/ 2225330 h 3515811"/>
                <a:gd name="connsiteX5" fmla="*/ 2473718 w 3318614"/>
                <a:gd name="connsiteY5" fmla="*/ 2068575 h 3515811"/>
                <a:gd name="connsiteX6" fmla="*/ 2508552 w 3318614"/>
                <a:gd name="connsiteY6" fmla="*/ 1746358 h 3515811"/>
                <a:gd name="connsiteX7" fmla="*/ 2543386 w 3318614"/>
                <a:gd name="connsiteY7" fmla="*/ 2007615 h 3515811"/>
                <a:gd name="connsiteX8" fmla="*/ 2508552 w 3318614"/>
                <a:gd name="connsiteY8" fmla="*/ 2112118 h 3515811"/>
                <a:gd name="connsiteX9" fmla="*/ 2752392 w 3318614"/>
                <a:gd name="connsiteY9" fmla="*/ 1937947 h 3515811"/>
                <a:gd name="connsiteX10" fmla="*/ 2839478 w 3318614"/>
                <a:gd name="connsiteY10" fmla="*/ 1868278 h 3515811"/>
                <a:gd name="connsiteX11" fmla="*/ 2717558 w 3318614"/>
                <a:gd name="connsiteY11" fmla="*/ 2042450 h 3515811"/>
                <a:gd name="connsiteX12" fmla="*/ 2665306 w 3318614"/>
                <a:gd name="connsiteY12" fmla="*/ 2085993 h 3515811"/>
                <a:gd name="connsiteX13" fmla="*/ 2848186 w 3318614"/>
                <a:gd name="connsiteY13" fmla="*/ 2016324 h 3515811"/>
                <a:gd name="connsiteX14" fmla="*/ 2874312 w 3318614"/>
                <a:gd name="connsiteY14" fmla="*/ 1998907 h 3515811"/>
                <a:gd name="connsiteX15" fmla="*/ 2769809 w 3318614"/>
                <a:gd name="connsiteY15" fmla="*/ 2085993 h 3515811"/>
                <a:gd name="connsiteX16" fmla="*/ 2595638 w 3318614"/>
                <a:gd name="connsiteY16" fmla="*/ 2112118 h 3515811"/>
                <a:gd name="connsiteX17" fmla="*/ 2404049 w 3318614"/>
                <a:gd name="connsiteY17" fmla="*/ 2242747 h 3515811"/>
                <a:gd name="connsiteX18" fmla="*/ 2421466 w 3318614"/>
                <a:gd name="connsiteY18" fmla="*/ 2416918 h 3515811"/>
                <a:gd name="connsiteX19" fmla="*/ 2552095 w 3318614"/>
                <a:gd name="connsiteY19" fmla="*/ 2460461 h 3515811"/>
                <a:gd name="connsiteX20" fmla="*/ 2726266 w 3318614"/>
                <a:gd name="connsiteY20" fmla="*/ 2390793 h 3515811"/>
                <a:gd name="connsiteX21" fmla="*/ 2856895 w 3318614"/>
                <a:gd name="connsiteY21" fmla="*/ 2382084 h 3515811"/>
                <a:gd name="connsiteX22" fmla="*/ 2891729 w 3318614"/>
                <a:gd name="connsiteY22" fmla="*/ 2268873 h 3515811"/>
                <a:gd name="connsiteX23" fmla="*/ 2883020 w 3318614"/>
                <a:gd name="connsiteY23" fmla="*/ 2103410 h 3515811"/>
                <a:gd name="connsiteX24" fmla="*/ 3048483 w 3318614"/>
                <a:gd name="connsiteY24" fmla="*/ 2025033 h 3515811"/>
                <a:gd name="connsiteX25" fmla="*/ 2926563 w 3318614"/>
                <a:gd name="connsiteY25" fmla="*/ 2112118 h 3515811"/>
                <a:gd name="connsiteX26" fmla="*/ 2917855 w 3318614"/>
                <a:gd name="connsiteY26" fmla="*/ 2199204 h 3515811"/>
                <a:gd name="connsiteX27" fmla="*/ 2935272 w 3318614"/>
                <a:gd name="connsiteY27" fmla="*/ 2347250 h 3515811"/>
                <a:gd name="connsiteX28" fmla="*/ 2943980 w 3318614"/>
                <a:gd name="connsiteY28" fmla="*/ 2390793 h 3515811"/>
                <a:gd name="connsiteX29" fmla="*/ 3046427 w 3318614"/>
                <a:gd name="connsiteY29" fmla="*/ 2324841 h 3515811"/>
                <a:gd name="connsiteX30" fmla="*/ 3074609 w 3318614"/>
                <a:gd name="connsiteY30" fmla="*/ 2164370 h 3515811"/>
                <a:gd name="connsiteX31" fmla="*/ 3092026 w 3318614"/>
                <a:gd name="connsiteY31" fmla="*/ 2373375 h 3515811"/>
                <a:gd name="connsiteX32" fmla="*/ 3013649 w 3318614"/>
                <a:gd name="connsiteY32" fmla="*/ 2451753 h 3515811"/>
                <a:gd name="connsiteX33" fmla="*/ 2752392 w 3318614"/>
                <a:gd name="connsiteY33" fmla="*/ 2416918 h 3515811"/>
                <a:gd name="connsiteX34" fmla="*/ 2560803 w 3318614"/>
                <a:gd name="connsiteY34" fmla="*/ 2573673 h 3515811"/>
                <a:gd name="connsiteX35" fmla="*/ 2595638 w 3318614"/>
                <a:gd name="connsiteY35" fmla="*/ 2695593 h 3515811"/>
                <a:gd name="connsiteX36" fmla="*/ 2743683 w 3318614"/>
                <a:gd name="connsiteY36" fmla="*/ 2782678 h 3515811"/>
                <a:gd name="connsiteX37" fmla="*/ 2856895 w 3318614"/>
                <a:gd name="connsiteY37" fmla="*/ 2756553 h 3515811"/>
                <a:gd name="connsiteX38" fmla="*/ 3022358 w 3318614"/>
                <a:gd name="connsiteY38" fmla="*/ 2617215 h 3515811"/>
                <a:gd name="connsiteX39" fmla="*/ 3118152 w 3318614"/>
                <a:gd name="connsiteY39" fmla="*/ 2538838 h 3515811"/>
                <a:gd name="connsiteX40" fmla="*/ 3205238 w 3318614"/>
                <a:gd name="connsiteY40" fmla="*/ 2599798 h 3515811"/>
                <a:gd name="connsiteX41" fmla="*/ 3109443 w 3318614"/>
                <a:gd name="connsiteY41" fmla="*/ 2591090 h 3515811"/>
                <a:gd name="connsiteX42" fmla="*/ 3004940 w 3318614"/>
                <a:gd name="connsiteY42" fmla="*/ 2730427 h 3515811"/>
                <a:gd name="connsiteX43" fmla="*/ 3187820 w 3318614"/>
                <a:gd name="connsiteY43" fmla="*/ 2730427 h 3515811"/>
                <a:gd name="connsiteX44" fmla="*/ 3318449 w 3318614"/>
                <a:gd name="connsiteY44" fmla="*/ 2782678 h 3515811"/>
                <a:gd name="connsiteX45" fmla="*/ 3161695 w 3318614"/>
                <a:gd name="connsiteY45" fmla="*/ 2765261 h 3515811"/>
                <a:gd name="connsiteX46" fmla="*/ 2909146 w 3318614"/>
                <a:gd name="connsiteY46" fmla="*/ 2826221 h 3515811"/>
                <a:gd name="connsiteX47" fmla="*/ 2952689 w 3318614"/>
                <a:gd name="connsiteY47" fmla="*/ 2826221 h 3515811"/>
                <a:gd name="connsiteX48" fmla="*/ 3085889 w 3318614"/>
                <a:gd name="connsiteY48" fmla="*/ 2971467 h 3515811"/>
                <a:gd name="connsiteX49" fmla="*/ 3013649 w 3318614"/>
                <a:gd name="connsiteY49" fmla="*/ 3131021 h 3515811"/>
                <a:gd name="connsiteX50" fmla="*/ 2999167 w 3318614"/>
                <a:gd name="connsiteY50" fmla="*/ 2993344 h 3515811"/>
                <a:gd name="connsiteX51" fmla="*/ 2813352 w 3318614"/>
                <a:gd name="connsiteY51" fmla="*/ 2817513 h 3515811"/>
                <a:gd name="connsiteX52" fmla="*/ 2726266 w 3318614"/>
                <a:gd name="connsiteY52" fmla="*/ 2808804 h 3515811"/>
                <a:gd name="connsiteX53" fmla="*/ 2848186 w 3318614"/>
                <a:gd name="connsiteY53" fmla="*/ 3009101 h 3515811"/>
                <a:gd name="connsiteX54" fmla="*/ 2943980 w 3318614"/>
                <a:gd name="connsiteY54" fmla="*/ 3096187 h 3515811"/>
                <a:gd name="connsiteX55" fmla="*/ 2978815 w 3318614"/>
                <a:gd name="connsiteY55" fmla="*/ 3052644 h 3515811"/>
                <a:gd name="connsiteX56" fmla="*/ 2961398 w 3318614"/>
                <a:gd name="connsiteY56" fmla="*/ 3157147 h 3515811"/>
                <a:gd name="connsiteX57" fmla="*/ 2769809 w 3318614"/>
                <a:gd name="connsiteY57" fmla="*/ 3070061 h 3515811"/>
                <a:gd name="connsiteX58" fmla="*/ 2656598 w 3318614"/>
                <a:gd name="connsiteY58" fmla="*/ 2843638 h 3515811"/>
                <a:gd name="connsiteX59" fmla="*/ 2491135 w 3318614"/>
                <a:gd name="connsiteY59" fmla="*/ 2800095 h 3515811"/>
                <a:gd name="connsiteX60" fmla="*/ 2386632 w 3318614"/>
                <a:gd name="connsiteY60" fmla="*/ 2887181 h 3515811"/>
                <a:gd name="connsiteX61" fmla="*/ 2412758 w 3318614"/>
                <a:gd name="connsiteY61" fmla="*/ 3070061 h 3515811"/>
                <a:gd name="connsiteX62" fmla="*/ 2525969 w 3318614"/>
                <a:gd name="connsiteY62" fmla="*/ 3218107 h 3515811"/>
                <a:gd name="connsiteX63" fmla="*/ 2900438 w 3318614"/>
                <a:gd name="connsiteY63" fmla="*/ 3427113 h 3515811"/>
                <a:gd name="connsiteX64" fmla="*/ 2543386 w 3318614"/>
                <a:gd name="connsiteY64" fmla="*/ 3287775 h 3515811"/>
                <a:gd name="connsiteX65" fmla="*/ 2499843 w 3318614"/>
                <a:gd name="connsiteY65" fmla="*/ 3374861 h 3515811"/>
                <a:gd name="connsiteX66" fmla="*/ 2534678 w 3318614"/>
                <a:gd name="connsiteY66" fmla="*/ 3479364 h 3515811"/>
                <a:gd name="connsiteX67" fmla="*/ 2639180 w 3318614"/>
                <a:gd name="connsiteY67" fmla="*/ 3514198 h 3515811"/>
                <a:gd name="connsiteX68" fmla="*/ 2482426 w 3318614"/>
                <a:gd name="connsiteY68" fmla="*/ 3488073 h 3515811"/>
                <a:gd name="connsiteX69" fmla="*/ 2473718 w 3318614"/>
                <a:gd name="connsiteY69" fmla="*/ 3305193 h 3515811"/>
                <a:gd name="connsiteX70" fmla="*/ 2386632 w 3318614"/>
                <a:gd name="connsiteY70" fmla="*/ 3131021 h 3515811"/>
                <a:gd name="connsiteX71" fmla="*/ 2316963 w 3318614"/>
                <a:gd name="connsiteY71" fmla="*/ 3296484 h 3515811"/>
                <a:gd name="connsiteX72" fmla="*/ 2238586 w 3318614"/>
                <a:gd name="connsiteY72" fmla="*/ 3418404 h 3515811"/>
                <a:gd name="connsiteX73" fmla="*/ 2290838 w 3318614"/>
                <a:gd name="connsiteY73" fmla="*/ 3496781 h 3515811"/>
                <a:gd name="connsiteX74" fmla="*/ 2195043 w 3318614"/>
                <a:gd name="connsiteY74" fmla="*/ 3409695 h 3515811"/>
                <a:gd name="connsiteX75" fmla="*/ 2325672 w 3318614"/>
                <a:gd name="connsiteY75" fmla="*/ 3183273 h 3515811"/>
                <a:gd name="connsiteX76" fmla="*/ 2290838 w 3318614"/>
                <a:gd name="connsiteY76" fmla="*/ 2930724 h 3515811"/>
                <a:gd name="connsiteX77" fmla="*/ 2142792 w 3318614"/>
                <a:gd name="connsiteY77" fmla="*/ 2913307 h 3515811"/>
                <a:gd name="connsiteX78" fmla="*/ 1942495 w 3318614"/>
                <a:gd name="connsiteY78" fmla="*/ 3078770 h 3515811"/>
                <a:gd name="connsiteX79" fmla="*/ 1994746 w 3318614"/>
                <a:gd name="connsiteY79" fmla="*/ 3279067 h 3515811"/>
                <a:gd name="connsiteX80" fmla="*/ 2090540 w 3318614"/>
                <a:gd name="connsiteY80" fmla="*/ 3392278 h 3515811"/>
                <a:gd name="connsiteX81" fmla="*/ 2064415 w 3318614"/>
                <a:gd name="connsiteY81" fmla="*/ 3505490 h 3515811"/>
                <a:gd name="connsiteX82" fmla="*/ 2046998 w 3318614"/>
                <a:gd name="connsiteY82" fmla="*/ 3357444 h 3515811"/>
                <a:gd name="connsiteX83" fmla="*/ 1933786 w 3318614"/>
                <a:gd name="connsiteY83" fmla="*/ 3191981 h 3515811"/>
                <a:gd name="connsiteX84" fmla="*/ 1881535 w 3318614"/>
                <a:gd name="connsiteY84" fmla="*/ 3174564 h 3515811"/>
                <a:gd name="connsiteX85" fmla="*/ 1716072 w 3318614"/>
                <a:gd name="connsiteY85" fmla="*/ 3409695 h 3515811"/>
                <a:gd name="connsiteX86" fmla="*/ 1672529 w 3318614"/>
                <a:gd name="connsiteY86" fmla="*/ 3505490 h 3515811"/>
                <a:gd name="connsiteX87" fmla="*/ 1724780 w 3318614"/>
                <a:gd name="connsiteY87" fmla="*/ 3270358 h 3515811"/>
                <a:gd name="connsiteX88" fmla="*/ 1750906 w 3318614"/>
                <a:gd name="connsiteY88" fmla="*/ 3191981 h 3515811"/>
                <a:gd name="connsiteX89" fmla="*/ 1533192 w 3318614"/>
                <a:gd name="connsiteY89" fmla="*/ 3261650 h 3515811"/>
                <a:gd name="connsiteX90" fmla="*/ 1428689 w 3318614"/>
                <a:gd name="connsiteY90" fmla="*/ 3279067 h 3515811"/>
                <a:gd name="connsiteX91" fmla="*/ 1602860 w 3318614"/>
                <a:gd name="connsiteY91" fmla="*/ 3200690 h 3515811"/>
                <a:gd name="connsiteX92" fmla="*/ 1724780 w 3318614"/>
                <a:gd name="connsiteY92" fmla="*/ 3174564 h 3515811"/>
                <a:gd name="connsiteX93" fmla="*/ 1994746 w 3318614"/>
                <a:gd name="connsiteY93" fmla="*/ 2948141 h 3515811"/>
                <a:gd name="connsiteX94" fmla="*/ 2055706 w 3318614"/>
                <a:gd name="connsiteY94" fmla="*/ 2817513 h 3515811"/>
                <a:gd name="connsiteX95" fmla="*/ 1916369 w 3318614"/>
                <a:gd name="connsiteY95" fmla="*/ 2739135 h 3515811"/>
                <a:gd name="connsiteX96" fmla="*/ 1698655 w 3318614"/>
                <a:gd name="connsiteY96" fmla="*/ 2834930 h 3515811"/>
                <a:gd name="connsiteX97" fmla="*/ 1611569 w 3318614"/>
                <a:gd name="connsiteY97" fmla="*/ 3009101 h 3515811"/>
                <a:gd name="connsiteX98" fmla="*/ 1689946 w 3318614"/>
                <a:gd name="connsiteY98" fmla="*/ 3070061 h 3515811"/>
                <a:gd name="connsiteX99" fmla="*/ 1568026 w 3318614"/>
                <a:gd name="connsiteY99" fmla="*/ 3070061 h 3515811"/>
                <a:gd name="connsiteX100" fmla="*/ 1655112 w 3318614"/>
                <a:gd name="connsiteY100" fmla="*/ 2826221 h 3515811"/>
                <a:gd name="connsiteX101" fmla="*/ 1437398 w 3318614"/>
                <a:gd name="connsiteY101" fmla="*/ 2808804 h 3515811"/>
                <a:gd name="connsiteX102" fmla="*/ 1306769 w 3318614"/>
                <a:gd name="connsiteY102" fmla="*/ 2747844 h 3515811"/>
                <a:gd name="connsiteX103" fmla="*/ 1385146 w 3318614"/>
                <a:gd name="connsiteY103" fmla="*/ 2704301 h 3515811"/>
                <a:gd name="connsiteX104" fmla="*/ 1437398 w 3318614"/>
                <a:gd name="connsiteY104" fmla="*/ 2773970 h 3515811"/>
                <a:gd name="connsiteX105" fmla="*/ 1611569 w 3318614"/>
                <a:gd name="connsiteY105" fmla="*/ 2782678 h 3515811"/>
                <a:gd name="connsiteX106" fmla="*/ 1794449 w 3318614"/>
                <a:gd name="connsiteY106" fmla="*/ 2730427 h 3515811"/>
                <a:gd name="connsiteX107" fmla="*/ 1968620 w 3318614"/>
                <a:gd name="connsiteY107" fmla="*/ 2599798 h 3515811"/>
                <a:gd name="connsiteX108" fmla="*/ 1898952 w 3318614"/>
                <a:gd name="connsiteY108" fmla="*/ 2286290 h 3515811"/>
                <a:gd name="connsiteX109" fmla="*/ 1446106 w 3318614"/>
                <a:gd name="connsiteY109" fmla="*/ 1676690 h 3515811"/>
                <a:gd name="connsiteX110" fmla="*/ 1074097 w 3318614"/>
                <a:gd name="connsiteY110" fmla="*/ 1192570 h 3515811"/>
                <a:gd name="connsiteX111" fmla="*/ 916192 w 3318614"/>
                <a:gd name="connsiteY111" fmla="*/ 1005486 h 3515811"/>
                <a:gd name="connsiteX112" fmla="*/ 644918 w 3318614"/>
                <a:gd name="connsiteY112" fmla="*/ 1040964 h 3515811"/>
                <a:gd name="connsiteX113" fmla="*/ 296575 w 3318614"/>
                <a:gd name="connsiteY113" fmla="*/ 1119341 h 3515811"/>
                <a:gd name="connsiteX114" fmla="*/ 483 w 3318614"/>
                <a:gd name="connsiteY114" fmla="*/ 1101924 h 3515811"/>
                <a:gd name="connsiteX115" fmla="*/ 235615 w 3318614"/>
                <a:gd name="connsiteY115" fmla="*/ 1093215 h 3515811"/>
                <a:gd name="connsiteX116" fmla="*/ 557832 w 3318614"/>
                <a:gd name="connsiteY116" fmla="*/ 1023547 h 3515811"/>
                <a:gd name="connsiteX117" fmla="*/ 688460 w 3318614"/>
                <a:gd name="connsiteY117" fmla="*/ 997421 h 3515811"/>
                <a:gd name="connsiteX118" fmla="*/ 392369 w 3318614"/>
                <a:gd name="connsiteY118" fmla="*/ 884210 h 3515811"/>
                <a:gd name="connsiteX119" fmla="*/ 244323 w 3318614"/>
                <a:gd name="connsiteY119" fmla="*/ 744873 h 3515811"/>
                <a:gd name="connsiteX120" fmla="*/ 165946 w 3318614"/>
                <a:gd name="connsiteY120" fmla="*/ 492324 h 3515811"/>
                <a:gd name="connsiteX121" fmla="*/ 279158 w 3318614"/>
                <a:gd name="connsiteY121" fmla="*/ 675204 h 3515811"/>
                <a:gd name="connsiteX122" fmla="*/ 374952 w 3318614"/>
                <a:gd name="connsiteY122" fmla="*/ 849375 h 3515811"/>
                <a:gd name="connsiteX123" fmla="*/ 679752 w 3318614"/>
                <a:gd name="connsiteY123" fmla="*/ 927753 h 3515811"/>
                <a:gd name="connsiteX124" fmla="*/ 766838 w 3318614"/>
                <a:gd name="connsiteY124" fmla="*/ 866793 h 3515811"/>
                <a:gd name="connsiteX125" fmla="*/ 618792 w 3318614"/>
                <a:gd name="connsiteY125" fmla="*/ 483615 h 3515811"/>
                <a:gd name="connsiteX126" fmla="*/ 507165 w 3318614"/>
                <a:gd name="connsiteY126" fmla="*/ 266557 h 3515811"/>
                <a:gd name="connsiteX127" fmla="*/ 538603 w 3318614"/>
                <a:gd name="connsiteY127" fmla="*/ 28388 h 3515811"/>
                <a:gd name="connsiteX128" fmla="*/ 609600 w 3318614"/>
                <a:gd name="connsiteY128" fmla="*/ 288997 h 3515811"/>
                <a:gd name="connsiteX129" fmla="*/ 878364 w 3318614"/>
                <a:gd name="connsiteY129" fmla="*/ 836499 h 3515811"/>
                <a:gd name="connsiteX130" fmla="*/ 863785 w 3318614"/>
                <a:gd name="connsiteY130" fmla="*/ 298030 h 3515811"/>
                <a:gd name="connsiteX131" fmla="*/ 839345 w 3318614"/>
                <a:gd name="connsiteY131" fmla="*/ 0 h 3515811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863785 w 3318614"/>
                <a:gd name="connsiteY130" fmla="*/ 270713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786330 w 3318614"/>
                <a:gd name="connsiteY130" fmla="*/ 208587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13152 w 3318614"/>
                <a:gd name="connsiteY2" fmla="*/ 834549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159551 w 3318614"/>
                <a:gd name="connsiteY2" fmla="*/ 411013 h 3488494"/>
                <a:gd name="connsiteX3" fmla="*/ 1013152 w 3318614"/>
                <a:gd name="connsiteY3" fmla="*/ 834549 h 3488494"/>
                <a:gd name="connsiteX4" fmla="*/ 1779263 w 3318614"/>
                <a:gd name="connsiteY4" fmla="*/ 1995906 h 3488494"/>
                <a:gd name="connsiteX5" fmla="*/ 2064415 w 3318614"/>
                <a:gd name="connsiteY5" fmla="*/ 2276390 h 3488494"/>
                <a:gd name="connsiteX6" fmla="*/ 2290838 w 3318614"/>
                <a:gd name="connsiteY6" fmla="*/ 2198013 h 3488494"/>
                <a:gd name="connsiteX7" fmla="*/ 2473718 w 3318614"/>
                <a:gd name="connsiteY7" fmla="*/ 2041258 h 3488494"/>
                <a:gd name="connsiteX8" fmla="*/ 2508552 w 3318614"/>
                <a:gd name="connsiteY8" fmla="*/ 1719041 h 3488494"/>
                <a:gd name="connsiteX9" fmla="*/ 2543386 w 3318614"/>
                <a:gd name="connsiteY9" fmla="*/ 1980298 h 3488494"/>
                <a:gd name="connsiteX10" fmla="*/ 2508552 w 3318614"/>
                <a:gd name="connsiteY10" fmla="*/ 2084801 h 3488494"/>
                <a:gd name="connsiteX11" fmla="*/ 2752392 w 3318614"/>
                <a:gd name="connsiteY11" fmla="*/ 1910630 h 3488494"/>
                <a:gd name="connsiteX12" fmla="*/ 2839478 w 3318614"/>
                <a:gd name="connsiteY12" fmla="*/ 1840961 h 3488494"/>
                <a:gd name="connsiteX13" fmla="*/ 2717558 w 3318614"/>
                <a:gd name="connsiteY13" fmla="*/ 2015133 h 3488494"/>
                <a:gd name="connsiteX14" fmla="*/ 2665306 w 3318614"/>
                <a:gd name="connsiteY14" fmla="*/ 2058676 h 3488494"/>
                <a:gd name="connsiteX15" fmla="*/ 2848186 w 3318614"/>
                <a:gd name="connsiteY15" fmla="*/ 1989007 h 3488494"/>
                <a:gd name="connsiteX16" fmla="*/ 2874312 w 3318614"/>
                <a:gd name="connsiteY16" fmla="*/ 1971590 h 3488494"/>
                <a:gd name="connsiteX17" fmla="*/ 2769809 w 3318614"/>
                <a:gd name="connsiteY17" fmla="*/ 2058676 h 3488494"/>
                <a:gd name="connsiteX18" fmla="*/ 2595638 w 3318614"/>
                <a:gd name="connsiteY18" fmla="*/ 2084801 h 3488494"/>
                <a:gd name="connsiteX19" fmla="*/ 2404049 w 3318614"/>
                <a:gd name="connsiteY19" fmla="*/ 2215430 h 3488494"/>
                <a:gd name="connsiteX20" fmla="*/ 2421466 w 3318614"/>
                <a:gd name="connsiteY20" fmla="*/ 2389601 h 3488494"/>
                <a:gd name="connsiteX21" fmla="*/ 2552095 w 3318614"/>
                <a:gd name="connsiteY21" fmla="*/ 2433144 h 3488494"/>
                <a:gd name="connsiteX22" fmla="*/ 2726266 w 3318614"/>
                <a:gd name="connsiteY22" fmla="*/ 2363476 h 3488494"/>
                <a:gd name="connsiteX23" fmla="*/ 2856895 w 3318614"/>
                <a:gd name="connsiteY23" fmla="*/ 2354767 h 3488494"/>
                <a:gd name="connsiteX24" fmla="*/ 2891729 w 3318614"/>
                <a:gd name="connsiteY24" fmla="*/ 2241556 h 3488494"/>
                <a:gd name="connsiteX25" fmla="*/ 2883020 w 3318614"/>
                <a:gd name="connsiteY25" fmla="*/ 2076093 h 3488494"/>
                <a:gd name="connsiteX26" fmla="*/ 3048483 w 3318614"/>
                <a:gd name="connsiteY26" fmla="*/ 1997716 h 3488494"/>
                <a:gd name="connsiteX27" fmla="*/ 2926563 w 3318614"/>
                <a:gd name="connsiteY27" fmla="*/ 2084801 h 3488494"/>
                <a:gd name="connsiteX28" fmla="*/ 2917855 w 3318614"/>
                <a:gd name="connsiteY28" fmla="*/ 2171887 h 3488494"/>
                <a:gd name="connsiteX29" fmla="*/ 2935272 w 3318614"/>
                <a:gd name="connsiteY29" fmla="*/ 2319933 h 3488494"/>
                <a:gd name="connsiteX30" fmla="*/ 2943980 w 3318614"/>
                <a:gd name="connsiteY30" fmla="*/ 2363476 h 3488494"/>
                <a:gd name="connsiteX31" fmla="*/ 3046427 w 3318614"/>
                <a:gd name="connsiteY31" fmla="*/ 2297524 h 3488494"/>
                <a:gd name="connsiteX32" fmla="*/ 3074609 w 3318614"/>
                <a:gd name="connsiteY32" fmla="*/ 2137053 h 3488494"/>
                <a:gd name="connsiteX33" fmla="*/ 3092026 w 3318614"/>
                <a:gd name="connsiteY33" fmla="*/ 2346058 h 3488494"/>
                <a:gd name="connsiteX34" fmla="*/ 3013649 w 3318614"/>
                <a:gd name="connsiteY34" fmla="*/ 2424436 h 3488494"/>
                <a:gd name="connsiteX35" fmla="*/ 2752392 w 3318614"/>
                <a:gd name="connsiteY35" fmla="*/ 2389601 h 3488494"/>
                <a:gd name="connsiteX36" fmla="*/ 2560803 w 3318614"/>
                <a:gd name="connsiteY36" fmla="*/ 2546356 h 3488494"/>
                <a:gd name="connsiteX37" fmla="*/ 2595638 w 3318614"/>
                <a:gd name="connsiteY37" fmla="*/ 2668276 h 3488494"/>
                <a:gd name="connsiteX38" fmla="*/ 2743683 w 3318614"/>
                <a:gd name="connsiteY38" fmla="*/ 2755361 h 3488494"/>
                <a:gd name="connsiteX39" fmla="*/ 2856895 w 3318614"/>
                <a:gd name="connsiteY39" fmla="*/ 2729236 h 3488494"/>
                <a:gd name="connsiteX40" fmla="*/ 3022358 w 3318614"/>
                <a:gd name="connsiteY40" fmla="*/ 2589898 h 3488494"/>
                <a:gd name="connsiteX41" fmla="*/ 3118152 w 3318614"/>
                <a:gd name="connsiteY41" fmla="*/ 2511521 h 3488494"/>
                <a:gd name="connsiteX42" fmla="*/ 3205238 w 3318614"/>
                <a:gd name="connsiteY42" fmla="*/ 2572481 h 3488494"/>
                <a:gd name="connsiteX43" fmla="*/ 3109443 w 3318614"/>
                <a:gd name="connsiteY43" fmla="*/ 2563773 h 3488494"/>
                <a:gd name="connsiteX44" fmla="*/ 3004940 w 3318614"/>
                <a:gd name="connsiteY44" fmla="*/ 2703110 h 3488494"/>
                <a:gd name="connsiteX45" fmla="*/ 3187820 w 3318614"/>
                <a:gd name="connsiteY45" fmla="*/ 2703110 h 3488494"/>
                <a:gd name="connsiteX46" fmla="*/ 3318449 w 3318614"/>
                <a:gd name="connsiteY46" fmla="*/ 2755361 h 3488494"/>
                <a:gd name="connsiteX47" fmla="*/ 3161695 w 3318614"/>
                <a:gd name="connsiteY47" fmla="*/ 2737944 h 3488494"/>
                <a:gd name="connsiteX48" fmla="*/ 2909146 w 3318614"/>
                <a:gd name="connsiteY48" fmla="*/ 2798904 h 3488494"/>
                <a:gd name="connsiteX49" fmla="*/ 2952689 w 3318614"/>
                <a:gd name="connsiteY49" fmla="*/ 2798904 h 3488494"/>
                <a:gd name="connsiteX50" fmla="*/ 3085889 w 3318614"/>
                <a:gd name="connsiteY50" fmla="*/ 2944150 h 3488494"/>
                <a:gd name="connsiteX51" fmla="*/ 3013649 w 3318614"/>
                <a:gd name="connsiteY51" fmla="*/ 3103704 h 3488494"/>
                <a:gd name="connsiteX52" fmla="*/ 2999167 w 3318614"/>
                <a:gd name="connsiteY52" fmla="*/ 2966027 h 3488494"/>
                <a:gd name="connsiteX53" fmla="*/ 2813352 w 3318614"/>
                <a:gd name="connsiteY53" fmla="*/ 2790196 h 3488494"/>
                <a:gd name="connsiteX54" fmla="*/ 2726266 w 3318614"/>
                <a:gd name="connsiteY54" fmla="*/ 2781487 h 3488494"/>
                <a:gd name="connsiteX55" fmla="*/ 2848186 w 3318614"/>
                <a:gd name="connsiteY55" fmla="*/ 2981784 h 3488494"/>
                <a:gd name="connsiteX56" fmla="*/ 2943980 w 3318614"/>
                <a:gd name="connsiteY56" fmla="*/ 3068870 h 3488494"/>
                <a:gd name="connsiteX57" fmla="*/ 2978815 w 3318614"/>
                <a:gd name="connsiteY57" fmla="*/ 3025327 h 3488494"/>
                <a:gd name="connsiteX58" fmla="*/ 2961398 w 3318614"/>
                <a:gd name="connsiteY58" fmla="*/ 3129830 h 3488494"/>
                <a:gd name="connsiteX59" fmla="*/ 2769809 w 3318614"/>
                <a:gd name="connsiteY59" fmla="*/ 3042744 h 3488494"/>
                <a:gd name="connsiteX60" fmla="*/ 2656598 w 3318614"/>
                <a:gd name="connsiteY60" fmla="*/ 2816321 h 3488494"/>
                <a:gd name="connsiteX61" fmla="*/ 2491135 w 3318614"/>
                <a:gd name="connsiteY61" fmla="*/ 2772778 h 3488494"/>
                <a:gd name="connsiteX62" fmla="*/ 2386632 w 3318614"/>
                <a:gd name="connsiteY62" fmla="*/ 2859864 h 3488494"/>
                <a:gd name="connsiteX63" fmla="*/ 2412758 w 3318614"/>
                <a:gd name="connsiteY63" fmla="*/ 3042744 h 3488494"/>
                <a:gd name="connsiteX64" fmla="*/ 2525969 w 3318614"/>
                <a:gd name="connsiteY64" fmla="*/ 3190790 h 3488494"/>
                <a:gd name="connsiteX65" fmla="*/ 2900438 w 3318614"/>
                <a:gd name="connsiteY65" fmla="*/ 3399796 h 3488494"/>
                <a:gd name="connsiteX66" fmla="*/ 2543386 w 3318614"/>
                <a:gd name="connsiteY66" fmla="*/ 3260458 h 3488494"/>
                <a:gd name="connsiteX67" fmla="*/ 2499843 w 3318614"/>
                <a:gd name="connsiteY67" fmla="*/ 3347544 h 3488494"/>
                <a:gd name="connsiteX68" fmla="*/ 2534678 w 3318614"/>
                <a:gd name="connsiteY68" fmla="*/ 3452047 h 3488494"/>
                <a:gd name="connsiteX69" fmla="*/ 2639180 w 3318614"/>
                <a:gd name="connsiteY69" fmla="*/ 3486881 h 3488494"/>
                <a:gd name="connsiteX70" fmla="*/ 2482426 w 3318614"/>
                <a:gd name="connsiteY70" fmla="*/ 3460756 h 3488494"/>
                <a:gd name="connsiteX71" fmla="*/ 2473718 w 3318614"/>
                <a:gd name="connsiteY71" fmla="*/ 3277876 h 3488494"/>
                <a:gd name="connsiteX72" fmla="*/ 2386632 w 3318614"/>
                <a:gd name="connsiteY72" fmla="*/ 3103704 h 3488494"/>
                <a:gd name="connsiteX73" fmla="*/ 2316963 w 3318614"/>
                <a:gd name="connsiteY73" fmla="*/ 3269167 h 3488494"/>
                <a:gd name="connsiteX74" fmla="*/ 2238586 w 3318614"/>
                <a:gd name="connsiteY74" fmla="*/ 3391087 h 3488494"/>
                <a:gd name="connsiteX75" fmla="*/ 2290838 w 3318614"/>
                <a:gd name="connsiteY75" fmla="*/ 3469464 h 3488494"/>
                <a:gd name="connsiteX76" fmla="*/ 2195043 w 3318614"/>
                <a:gd name="connsiteY76" fmla="*/ 3382378 h 3488494"/>
                <a:gd name="connsiteX77" fmla="*/ 2325672 w 3318614"/>
                <a:gd name="connsiteY77" fmla="*/ 3155956 h 3488494"/>
                <a:gd name="connsiteX78" fmla="*/ 2290838 w 3318614"/>
                <a:gd name="connsiteY78" fmla="*/ 2903407 h 3488494"/>
                <a:gd name="connsiteX79" fmla="*/ 2142792 w 3318614"/>
                <a:gd name="connsiteY79" fmla="*/ 2885990 h 3488494"/>
                <a:gd name="connsiteX80" fmla="*/ 1942495 w 3318614"/>
                <a:gd name="connsiteY80" fmla="*/ 3051453 h 3488494"/>
                <a:gd name="connsiteX81" fmla="*/ 1994746 w 3318614"/>
                <a:gd name="connsiteY81" fmla="*/ 3251750 h 3488494"/>
                <a:gd name="connsiteX82" fmla="*/ 2090540 w 3318614"/>
                <a:gd name="connsiteY82" fmla="*/ 3364961 h 3488494"/>
                <a:gd name="connsiteX83" fmla="*/ 2064415 w 3318614"/>
                <a:gd name="connsiteY83" fmla="*/ 3478173 h 3488494"/>
                <a:gd name="connsiteX84" fmla="*/ 2046998 w 3318614"/>
                <a:gd name="connsiteY84" fmla="*/ 3330127 h 3488494"/>
                <a:gd name="connsiteX85" fmla="*/ 1933786 w 3318614"/>
                <a:gd name="connsiteY85" fmla="*/ 3164664 h 3488494"/>
                <a:gd name="connsiteX86" fmla="*/ 1881535 w 3318614"/>
                <a:gd name="connsiteY86" fmla="*/ 3147247 h 3488494"/>
                <a:gd name="connsiteX87" fmla="*/ 1716072 w 3318614"/>
                <a:gd name="connsiteY87" fmla="*/ 3382378 h 3488494"/>
                <a:gd name="connsiteX88" fmla="*/ 1672529 w 3318614"/>
                <a:gd name="connsiteY88" fmla="*/ 3478173 h 3488494"/>
                <a:gd name="connsiteX89" fmla="*/ 1724780 w 3318614"/>
                <a:gd name="connsiteY89" fmla="*/ 3243041 h 3488494"/>
                <a:gd name="connsiteX90" fmla="*/ 1750906 w 3318614"/>
                <a:gd name="connsiteY90" fmla="*/ 3164664 h 3488494"/>
                <a:gd name="connsiteX91" fmla="*/ 1533192 w 3318614"/>
                <a:gd name="connsiteY91" fmla="*/ 3234333 h 3488494"/>
                <a:gd name="connsiteX92" fmla="*/ 1428689 w 3318614"/>
                <a:gd name="connsiteY92" fmla="*/ 3251750 h 3488494"/>
                <a:gd name="connsiteX93" fmla="*/ 1602860 w 3318614"/>
                <a:gd name="connsiteY93" fmla="*/ 3173373 h 3488494"/>
                <a:gd name="connsiteX94" fmla="*/ 1724780 w 3318614"/>
                <a:gd name="connsiteY94" fmla="*/ 3147247 h 3488494"/>
                <a:gd name="connsiteX95" fmla="*/ 1994746 w 3318614"/>
                <a:gd name="connsiteY95" fmla="*/ 2920824 h 3488494"/>
                <a:gd name="connsiteX96" fmla="*/ 2055706 w 3318614"/>
                <a:gd name="connsiteY96" fmla="*/ 2790196 h 3488494"/>
                <a:gd name="connsiteX97" fmla="*/ 1916369 w 3318614"/>
                <a:gd name="connsiteY97" fmla="*/ 2711818 h 3488494"/>
                <a:gd name="connsiteX98" fmla="*/ 1698655 w 3318614"/>
                <a:gd name="connsiteY98" fmla="*/ 2807613 h 3488494"/>
                <a:gd name="connsiteX99" fmla="*/ 1611569 w 3318614"/>
                <a:gd name="connsiteY99" fmla="*/ 2981784 h 3488494"/>
                <a:gd name="connsiteX100" fmla="*/ 1689946 w 3318614"/>
                <a:gd name="connsiteY100" fmla="*/ 3042744 h 3488494"/>
                <a:gd name="connsiteX101" fmla="*/ 1568026 w 3318614"/>
                <a:gd name="connsiteY101" fmla="*/ 3042744 h 3488494"/>
                <a:gd name="connsiteX102" fmla="*/ 1655112 w 3318614"/>
                <a:gd name="connsiteY102" fmla="*/ 2798904 h 3488494"/>
                <a:gd name="connsiteX103" fmla="*/ 1437398 w 3318614"/>
                <a:gd name="connsiteY103" fmla="*/ 2781487 h 3488494"/>
                <a:gd name="connsiteX104" fmla="*/ 1306769 w 3318614"/>
                <a:gd name="connsiteY104" fmla="*/ 2720527 h 3488494"/>
                <a:gd name="connsiteX105" fmla="*/ 1385146 w 3318614"/>
                <a:gd name="connsiteY105" fmla="*/ 2676984 h 3488494"/>
                <a:gd name="connsiteX106" fmla="*/ 1437398 w 3318614"/>
                <a:gd name="connsiteY106" fmla="*/ 2746653 h 3488494"/>
                <a:gd name="connsiteX107" fmla="*/ 1611569 w 3318614"/>
                <a:gd name="connsiteY107" fmla="*/ 2755361 h 3488494"/>
                <a:gd name="connsiteX108" fmla="*/ 1794449 w 3318614"/>
                <a:gd name="connsiteY108" fmla="*/ 2703110 h 3488494"/>
                <a:gd name="connsiteX109" fmla="*/ 1968620 w 3318614"/>
                <a:gd name="connsiteY109" fmla="*/ 2572481 h 3488494"/>
                <a:gd name="connsiteX110" fmla="*/ 1898952 w 3318614"/>
                <a:gd name="connsiteY110" fmla="*/ 2258973 h 3488494"/>
                <a:gd name="connsiteX111" fmla="*/ 1446106 w 3318614"/>
                <a:gd name="connsiteY111" fmla="*/ 1649373 h 3488494"/>
                <a:gd name="connsiteX112" fmla="*/ 1074097 w 3318614"/>
                <a:gd name="connsiteY112" fmla="*/ 1165253 h 3488494"/>
                <a:gd name="connsiteX113" fmla="*/ 916192 w 3318614"/>
                <a:gd name="connsiteY113" fmla="*/ 978169 h 3488494"/>
                <a:gd name="connsiteX114" fmla="*/ 644918 w 3318614"/>
                <a:gd name="connsiteY114" fmla="*/ 1013647 h 3488494"/>
                <a:gd name="connsiteX115" fmla="*/ 296575 w 3318614"/>
                <a:gd name="connsiteY115" fmla="*/ 1092024 h 3488494"/>
                <a:gd name="connsiteX116" fmla="*/ 483 w 3318614"/>
                <a:gd name="connsiteY116" fmla="*/ 1074607 h 3488494"/>
                <a:gd name="connsiteX117" fmla="*/ 235615 w 3318614"/>
                <a:gd name="connsiteY117" fmla="*/ 1065898 h 3488494"/>
                <a:gd name="connsiteX118" fmla="*/ 557832 w 3318614"/>
                <a:gd name="connsiteY118" fmla="*/ 996230 h 3488494"/>
                <a:gd name="connsiteX119" fmla="*/ 688460 w 3318614"/>
                <a:gd name="connsiteY119" fmla="*/ 970104 h 3488494"/>
                <a:gd name="connsiteX120" fmla="*/ 392369 w 3318614"/>
                <a:gd name="connsiteY120" fmla="*/ 856893 h 3488494"/>
                <a:gd name="connsiteX121" fmla="*/ 244323 w 3318614"/>
                <a:gd name="connsiteY121" fmla="*/ 717556 h 3488494"/>
                <a:gd name="connsiteX122" fmla="*/ 165946 w 3318614"/>
                <a:gd name="connsiteY122" fmla="*/ 465007 h 3488494"/>
                <a:gd name="connsiteX123" fmla="*/ 279158 w 3318614"/>
                <a:gd name="connsiteY123" fmla="*/ 647887 h 3488494"/>
                <a:gd name="connsiteX124" fmla="*/ 374952 w 3318614"/>
                <a:gd name="connsiteY124" fmla="*/ 822058 h 3488494"/>
                <a:gd name="connsiteX125" fmla="*/ 679752 w 3318614"/>
                <a:gd name="connsiteY125" fmla="*/ 900436 h 3488494"/>
                <a:gd name="connsiteX126" fmla="*/ 766838 w 3318614"/>
                <a:gd name="connsiteY126" fmla="*/ 839476 h 3488494"/>
                <a:gd name="connsiteX127" fmla="*/ 618792 w 3318614"/>
                <a:gd name="connsiteY127" fmla="*/ 456298 h 3488494"/>
                <a:gd name="connsiteX128" fmla="*/ 507165 w 3318614"/>
                <a:gd name="connsiteY128" fmla="*/ 239240 h 3488494"/>
                <a:gd name="connsiteX129" fmla="*/ 538603 w 3318614"/>
                <a:gd name="connsiteY129" fmla="*/ 1071 h 3488494"/>
                <a:gd name="connsiteX130" fmla="*/ 609600 w 3318614"/>
                <a:gd name="connsiteY130" fmla="*/ 261680 h 3488494"/>
                <a:gd name="connsiteX131" fmla="*/ 878364 w 3318614"/>
                <a:gd name="connsiteY131" fmla="*/ 809182 h 3488494"/>
                <a:gd name="connsiteX132" fmla="*/ 786330 w 3318614"/>
                <a:gd name="connsiteY132" fmla="*/ 208587 h 3488494"/>
                <a:gd name="connsiteX133" fmla="*/ 932813 w 3318614"/>
                <a:gd name="connsiteY133" fmla="*/ 12405 h 3488494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59551 w 3318614"/>
                <a:gd name="connsiteY2" fmla="*/ 47529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942214 w 3318614"/>
                <a:gd name="connsiteY0" fmla="*/ 614286 h 3540840"/>
                <a:gd name="connsiteX1" fmla="*/ 1317819 w 3318614"/>
                <a:gd name="connsiteY1" fmla="*/ 14575 h 3540840"/>
                <a:gd name="connsiteX2" fmla="*/ 1198621 w 3318614"/>
                <a:gd name="connsiteY2" fmla="*/ 413429 h 3540840"/>
                <a:gd name="connsiteX3" fmla="*/ 1013152 w 3318614"/>
                <a:gd name="connsiteY3" fmla="*/ 886895 h 3540840"/>
                <a:gd name="connsiteX4" fmla="*/ 1779263 w 3318614"/>
                <a:gd name="connsiteY4" fmla="*/ 2048252 h 3540840"/>
                <a:gd name="connsiteX5" fmla="*/ 2064415 w 3318614"/>
                <a:gd name="connsiteY5" fmla="*/ 2328736 h 3540840"/>
                <a:gd name="connsiteX6" fmla="*/ 2290838 w 3318614"/>
                <a:gd name="connsiteY6" fmla="*/ 2250359 h 3540840"/>
                <a:gd name="connsiteX7" fmla="*/ 2473718 w 3318614"/>
                <a:gd name="connsiteY7" fmla="*/ 2093604 h 3540840"/>
                <a:gd name="connsiteX8" fmla="*/ 2508552 w 3318614"/>
                <a:gd name="connsiteY8" fmla="*/ 1771387 h 3540840"/>
                <a:gd name="connsiteX9" fmla="*/ 2543386 w 3318614"/>
                <a:gd name="connsiteY9" fmla="*/ 2032644 h 3540840"/>
                <a:gd name="connsiteX10" fmla="*/ 2508552 w 3318614"/>
                <a:gd name="connsiteY10" fmla="*/ 2137147 h 3540840"/>
                <a:gd name="connsiteX11" fmla="*/ 2752392 w 3318614"/>
                <a:gd name="connsiteY11" fmla="*/ 1962976 h 3540840"/>
                <a:gd name="connsiteX12" fmla="*/ 2839478 w 3318614"/>
                <a:gd name="connsiteY12" fmla="*/ 1893307 h 3540840"/>
                <a:gd name="connsiteX13" fmla="*/ 2717558 w 3318614"/>
                <a:gd name="connsiteY13" fmla="*/ 2067479 h 3540840"/>
                <a:gd name="connsiteX14" fmla="*/ 2665306 w 3318614"/>
                <a:gd name="connsiteY14" fmla="*/ 2111022 h 3540840"/>
                <a:gd name="connsiteX15" fmla="*/ 2848186 w 3318614"/>
                <a:gd name="connsiteY15" fmla="*/ 2041353 h 3540840"/>
                <a:gd name="connsiteX16" fmla="*/ 2874312 w 3318614"/>
                <a:gd name="connsiteY16" fmla="*/ 2023936 h 3540840"/>
                <a:gd name="connsiteX17" fmla="*/ 2769809 w 3318614"/>
                <a:gd name="connsiteY17" fmla="*/ 2111022 h 3540840"/>
                <a:gd name="connsiteX18" fmla="*/ 2595638 w 3318614"/>
                <a:gd name="connsiteY18" fmla="*/ 2137147 h 3540840"/>
                <a:gd name="connsiteX19" fmla="*/ 2404049 w 3318614"/>
                <a:gd name="connsiteY19" fmla="*/ 2267776 h 3540840"/>
                <a:gd name="connsiteX20" fmla="*/ 2421466 w 3318614"/>
                <a:gd name="connsiteY20" fmla="*/ 2441947 h 3540840"/>
                <a:gd name="connsiteX21" fmla="*/ 2552095 w 3318614"/>
                <a:gd name="connsiteY21" fmla="*/ 2485490 h 3540840"/>
                <a:gd name="connsiteX22" fmla="*/ 2726266 w 3318614"/>
                <a:gd name="connsiteY22" fmla="*/ 2415822 h 3540840"/>
                <a:gd name="connsiteX23" fmla="*/ 2856895 w 3318614"/>
                <a:gd name="connsiteY23" fmla="*/ 2407113 h 3540840"/>
                <a:gd name="connsiteX24" fmla="*/ 2891729 w 3318614"/>
                <a:gd name="connsiteY24" fmla="*/ 2293902 h 3540840"/>
                <a:gd name="connsiteX25" fmla="*/ 2883020 w 3318614"/>
                <a:gd name="connsiteY25" fmla="*/ 2128439 h 3540840"/>
                <a:gd name="connsiteX26" fmla="*/ 3048483 w 3318614"/>
                <a:gd name="connsiteY26" fmla="*/ 2050062 h 3540840"/>
                <a:gd name="connsiteX27" fmla="*/ 2926563 w 3318614"/>
                <a:gd name="connsiteY27" fmla="*/ 2137147 h 3540840"/>
                <a:gd name="connsiteX28" fmla="*/ 2917855 w 3318614"/>
                <a:gd name="connsiteY28" fmla="*/ 2224233 h 3540840"/>
                <a:gd name="connsiteX29" fmla="*/ 2935272 w 3318614"/>
                <a:gd name="connsiteY29" fmla="*/ 2372279 h 3540840"/>
                <a:gd name="connsiteX30" fmla="*/ 2943980 w 3318614"/>
                <a:gd name="connsiteY30" fmla="*/ 2415822 h 3540840"/>
                <a:gd name="connsiteX31" fmla="*/ 3046427 w 3318614"/>
                <a:gd name="connsiteY31" fmla="*/ 2349870 h 3540840"/>
                <a:gd name="connsiteX32" fmla="*/ 3074609 w 3318614"/>
                <a:gd name="connsiteY32" fmla="*/ 2189399 h 3540840"/>
                <a:gd name="connsiteX33" fmla="*/ 3092026 w 3318614"/>
                <a:gd name="connsiteY33" fmla="*/ 2398404 h 3540840"/>
                <a:gd name="connsiteX34" fmla="*/ 3013649 w 3318614"/>
                <a:gd name="connsiteY34" fmla="*/ 2476782 h 3540840"/>
                <a:gd name="connsiteX35" fmla="*/ 2752392 w 3318614"/>
                <a:gd name="connsiteY35" fmla="*/ 2441947 h 3540840"/>
                <a:gd name="connsiteX36" fmla="*/ 2560803 w 3318614"/>
                <a:gd name="connsiteY36" fmla="*/ 2598702 h 3540840"/>
                <a:gd name="connsiteX37" fmla="*/ 2595638 w 3318614"/>
                <a:gd name="connsiteY37" fmla="*/ 2720622 h 3540840"/>
                <a:gd name="connsiteX38" fmla="*/ 2743683 w 3318614"/>
                <a:gd name="connsiteY38" fmla="*/ 2807707 h 3540840"/>
                <a:gd name="connsiteX39" fmla="*/ 2856895 w 3318614"/>
                <a:gd name="connsiteY39" fmla="*/ 2781582 h 3540840"/>
                <a:gd name="connsiteX40" fmla="*/ 3022358 w 3318614"/>
                <a:gd name="connsiteY40" fmla="*/ 2642244 h 3540840"/>
                <a:gd name="connsiteX41" fmla="*/ 3118152 w 3318614"/>
                <a:gd name="connsiteY41" fmla="*/ 2563867 h 3540840"/>
                <a:gd name="connsiteX42" fmla="*/ 3205238 w 3318614"/>
                <a:gd name="connsiteY42" fmla="*/ 2624827 h 3540840"/>
                <a:gd name="connsiteX43" fmla="*/ 3109443 w 3318614"/>
                <a:gd name="connsiteY43" fmla="*/ 2616119 h 3540840"/>
                <a:gd name="connsiteX44" fmla="*/ 3004940 w 3318614"/>
                <a:gd name="connsiteY44" fmla="*/ 2755456 h 3540840"/>
                <a:gd name="connsiteX45" fmla="*/ 3187820 w 3318614"/>
                <a:gd name="connsiteY45" fmla="*/ 2755456 h 3540840"/>
                <a:gd name="connsiteX46" fmla="*/ 3318449 w 3318614"/>
                <a:gd name="connsiteY46" fmla="*/ 2807707 h 3540840"/>
                <a:gd name="connsiteX47" fmla="*/ 3161695 w 3318614"/>
                <a:gd name="connsiteY47" fmla="*/ 2790290 h 3540840"/>
                <a:gd name="connsiteX48" fmla="*/ 2909146 w 3318614"/>
                <a:gd name="connsiteY48" fmla="*/ 2851250 h 3540840"/>
                <a:gd name="connsiteX49" fmla="*/ 2952689 w 3318614"/>
                <a:gd name="connsiteY49" fmla="*/ 2851250 h 3540840"/>
                <a:gd name="connsiteX50" fmla="*/ 3085889 w 3318614"/>
                <a:gd name="connsiteY50" fmla="*/ 2996496 h 3540840"/>
                <a:gd name="connsiteX51" fmla="*/ 3013649 w 3318614"/>
                <a:gd name="connsiteY51" fmla="*/ 3156050 h 3540840"/>
                <a:gd name="connsiteX52" fmla="*/ 2999167 w 3318614"/>
                <a:gd name="connsiteY52" fmla="*/ 3018373 h 3540840"/>
                <a:gd name="connsiteX53" fmla="*/ 2813352 w 3318614"/>
                <a:gd name="connsiteY53" fmla="*/ 2842542 h 3540840"/>
                <a:gd name="connsiteX54" fmla="*/ 2726266 w 3318614"/>
                <a:gd name="connsiteY54" fmla="*/ 2833833 h 3540840"/>
                <a:gd name="connsiteX55" fmla="*/ 2848186 w 3318614"/>
                <a:gd name="connsiteY55" fmla="*/ 3034130 h 3540840"/>
                <a:gd name="connsiteX56" fmla="*/ 2943980 w 3318614"/>
                <a:gd name="connsiteY56" fmla="*/ 3121216 h 3540840"/>
                <a:gd name="connsiteX57" fmla="*/ 2978815 w 3318614"/>
                <a:gd name="connsiteY57" fmla="*/ 3077673 h 3540840"/>
                <a:gd name="connsiteX58" fmla="*/ 2961398 w 3318614"/>
                <a:gd name="connsiteY58" fmla="*/ 3182176 h 3540840"/>
                <a:gd name="connsiteX59" fmla="*/ 2769809 w 3318614"/>
                <a:gd name="connsiteY59" fmla="*/ 3095090 h 3540840"/>
                <a:gd name="connsiteX60" fmla="*/ 2656598 w 3318614"/>
                <a:gd name="connsiteY60" fmla="*/ 2868667 h 3540840"/>
                <a:gd name="connsiteX61" fmla="*/ 2491135 w 3318614"/>
                <a:gd name="connsiteY61" fmla="*/ 2825124 h 3540840"/>
                <a:gd name="connsiteX62" fmla="*/ 2386632 w 3318614"/>
                <a:gd name="connsiteY62" fmla="*/ 2912210 h 3540840"/>
                <a:gd name="connsiteX63" fmla="*/ 2412758 w 3318614"/>
                <a:gd name="connsiteY63" fmla="*/ 3095090 h 3540840"/>
                <a:gd name="connsiteX64" fmla="*/ 2525969 w 3318614"/>
                <a:gd name="connsiteY64" fmla="*/ 3243136 h 3540840"/>
                <a:gd name="connsiteX65" fmla="*/ 2900438 w 3318614"/>
                <a:gd name="connsiteY65" fmla="*/ 3452142 h 3540840"/>
                <a:gd name="connsiteX66" fmla="*/ 2543386 w 3318614"/>
                <a:gd name="connsiteY66" fmla="*/ 3312804 h 3540840"/>
                <a:gd name="connsiteX67" fmla="*/ 2499843 w 3318614"/>
                <a:gd name="connsiteY67" fmla="*/ 3399890 h 3540840"/>
                <a:gd name="connsiteX68" fmla="*/ 2534678 w 3318614"/>
                <a:gd name="connsiteY68" fmla="*/ 3504393 h 3540840"/>
                <a:gd name="connsiteX69" fmla="*/ 2639180 w 3318614"/>
                <a:gd name="connsiteY69" fmla="*/ 3539227 h 3540840"/>
                <a:gd name="connsiteX70" fmla="*/ 2482426 w 3318614"/>
                <a:gd name="connsiteY70" fmla="*/ 3513102 h 3540840"/>
                <a:gd name="connsiteX71" fmla="*/ 2473718 w 3318614"/>
                <a:gd name="connsiteY71" fmla="*/ 3330222 h 3540840"/>
                <a:gd name="connsiteX72" fmla="*/ 2386632 w 3318614"/>
                <a:gd name="connsiteY72" fmla="*/ 3156050 h 3540840"/>
                <a:gd name="connsiteX73" fmla="*/ 2316963 w 3318614"/>
                <a:gd name="connsiteY73" fmla="*/ 3321513 h 3540840"/>
                <a:gd name="connsiteX74" fmla="*/ 2238586 w 3318614"/>
                <a:gd name="connsiteY74" fmla="*/ 3443433 h 3540840"/>
                <a:gd name="connsiteX75" fmla="*/ 2290838 w 3318614"/>
                <a:gd name="connsiteY75" fmla="*/ 3521810 h 3540840"/>
                <a:gd name="connsiteX76" fmla="*/ 2195043 w 3318614"/>
                <a:gd name="connsiteY76" fmla="*/ 3434724 h 3540840"/>
                <a:gd name="connsiteX77" fmla="*/ 2325672 w 3318614"/>
                <a:gd name="connsiteY77" fmla="*/ 3208302 h 3540840"/>
                <a:gd name="connsiteX78" fmla="*/ 2290838 w 3318614"/>
                <a:gd name="connsiteY78" fmla="*/ 2955753 h 3540840"/>
                <a:gd name="connsiteX79" fmla="*/ 2142792 w 3318614"/>
                <a:gd name="connsiteY79" fmla="*/ 2938336 h 3540840"/>
                <a:gd name="connsiteX80" fmla="*/ 1942495 w 3318614"/>
                <a:gd name="connsiteY80" fmla="*/ 3103799 h 3540840"/>
                <a:gd name="connsiteX81" fmla="*/ 1994746 w 3318614"/>
                <a:gd name="connsiteY81" fmla="*/ 3304096 h 3540840"/>
                <a:gd name="connsiteX82" fmla="*/ 2090540 w 3318614"/>
                <a:gd name="connsiteY82" fmla="*/ 3417307 h 3540840"/>
                <a:gd name="connsiteX83" fmla="*/ 2064415 w 3318614"/>
                <a:gd name="connsiteY83" fmla="*/ 3530519 h 3540840"/>
                <a:gd name="connsiteX84" fmla="*/ 2046998 w 3318614"/>
                <a:gd name="connsiteY84" fmla="*/ 3382473 h 3540840"/>
                <a:gd name="connsiteX85" fmla="*/ 1933786 w 3318614"/>
                <a:gd name="connsiteY85" fmla="*/ 3217010 h 3540840"/>
                <a:gd name="connsiteX86" fmla="*/ 1881535 w 3318614"/>
                <a:gd name="connsiteY86" fmla="*/ 3199593 h 3540840"/>
                <a:gd name="connsiteX87" fmla="*/ 1716072 w 3318614"/>
                <a:gd name="connsiteY87" fmla="*/ 3434724 h 3540840"/>
                <a:gd name="connsiteX88" fmla="*/ 1672529 w 3318614"/>
                <a:gd name="connsiteY88" fmla="*/ 3530519 h 3540840"/>
                <a:gd name="connsiteX89" fmla="*/ 1724780 w 3318614"/>
                <a:gd name="connsiteY89" fmla="*/ 3295387 h 3540840"/>
                <a:gd name="connsiteX90" fmla="*/ 1750906 w 3318614"/>
                <a:gd name="connsiteY90" fmla="*/ 3217010 h 3540840"/>
                <a:gd name="connsiteX91" fmla="*/ 1533192 w 3318614"/>
                <a:gd name="connsiteY91" fmla="*/ 3286679 h 3540840"/>
                <a:gd name="connsiteX92" fmla="*/ 1428689 w 3318614"/>
                <a:gd name="connsiteY92" fmla="*/ 3304096 h 3540840"/>
                <a:gd name="connsiteX93" fmla="*/ 1602860 w 3318614"/>
                <a:gd name="connsiteY93" fmla="*/ 3225719 h 3540840"/>
                <a:gd name="connsiteX94" fmla="*/ 1724780 w 3318614"/>
                <a:gd name="connsiteY94" fmla="*/ 3199593 h 3540840"/>
                <a:gd name="connsiteX95" fmla="*/ 1994746 w 3318614"/>
                <a:gd name="connsiteY95" fmla="*/ 2973170 h 3540840"/>
                <a:gd name="connsiteX96" fmla="*/ 2055706 w 3318614"/>
                <a:gd name="connsiteY96" fmla="*/ 2842542 h 3540840"/>
                <a:gd name="connsiteX97" fmla="*/ 1916369 w 3318614"/>
                <a:gd name="connsiteY97" fmla="*/ 2764164 h 3540840"/>
                <a:gd name="connsiteX98" fmla="*/ 1698655 w 3318614"/>
                <a:gd name="connsiteY98" fmla="*/ 2859959 h 3540840"/>
                <a:gd name="connsiteX99" fmla="*/ 1611569 w 3318614"/>
                <a:gd name="connsiteY99" fmla="*/ 3034130 h 3540840"/>
                <a:gd name="connsiteX100" fmla="*/ 1689946 w 3318614"/>
                <a:gd name="connsiteY100" fmla="*/ 3095090 h 3540840"/>
                <a:gd name="connsiteX101" fmla="*/ 1568026 w 3318614"/>
                <a:gd name="connsiteY101" fmla="*/ 3095090 h 3540840"/>
                <a:gd name="connsiteX102" fmla="*/ 1655112 w 3318614"/>
                <a:gd name="connsiteY102" fmla="*/ 2851250 h 3540840"/>
                <a:gd name="connsiteX103" fmla="*/ 1437398 w 3318614"/>
                <a:gd name="connsiteY103" fmla="*/ 2833833 h 3540840"/>
                <a:gd name="connsiteX104" fmla="*/ 1306769 w 3318614"/>
                <a:gd name="connsiteY104" fmla="*/ 2772873 h 3540840"/>
                <a:gd name="connsiteX105" fmla="*/ 1385146 w 3318614"/>
                <a:gd name="connsiteY105" fmla="*/ 2729330 h 3540840"/>
                <a:gd name="connsiteX106" fmla="*/ 1437398 w 3318614"/>
                <a:gd name="connsiteY106" fmla="*/ 2798999 h 3540840"/>
                <a:gd name="connsiteX107" fmla="*/ 1611569 w 3318614"/>
                <a:gd name="connsiteY107" fmla="*/ 2807707 h 3540840"/>
                <a:gd name="connsiteX108" fmla="*/ 1794449 w 3318614"/>
                <a:gd name="connsiteY108" fmla="*/ 2755456 h 3540840"/>
                <a:gd name="connsiteX109" fmla="*/ 1968620 w 3318614"/>
                <a:gd name="connsiteY109" fmla="*/ 2624827 h 3540840"/>
                <a:gd name="connsiteX110" fmla="*/ 1898952 w 3318614"/>
                <a:gd name="connsiteY110" fmla="*/ 2311319 h 3540840"/>
                <a:gd name="connsiteX111" fmla="*/ 1446106 w 3318614"/>
                <a:gd name="connsiteY111" fmla="*/ 1701719 h 3540840"/>
                <a:gd name="connsiteX112" fmla="*/ 1074097 w 3318614"/>
                <a:gd name="connsiteY112" fmla="*/ 1217599 h 3540840"/>
                <a:gd name="connsiteX113" fmla="*/ 916192 w 3318614"/>
                <a:gd name="connsiteY113" fmla="*/ 1030515 h 3540840"/>
                <a:gd name="connsiteX114" fmla="*/ 644918 w 3318614"/>
                <a:gd name="connsiteY114" fmla="*/ 1065993 h 3540840"/>
                <a:gd name="connsiteX115" fmla="*/ 296575 w 3318614"/>
                <a:gd name="connsiteY115" fmla="*/ 1144370 h 3540840"/>
                <a:gd name="connsiteX116" fmla="*/ 483 w 3318614"/>
                <a:gd name="connsiteY116" fmla="*/ 1126953 h 3540840"/>
                <a:gd name="connsiteX117" fmla="*/ 235615 w 3318614"/>
                <a:gd name="connsiteY117" fmla="*/ 1118244 h 3540840"/>
                <a:gd name="connsiteX118" fmla="*/ 557832 w 3318614"/>
                <a:gd name="connsiteY118" fmla="*/ 1048576 h 3540840"/>
                <a:gd name="connsiteX119" fmla="*/ 688460 w 3318614"/>
                <a:gd name="connsiteY119" fmla="*/ 1022450 h 3540840"/>
                <a:gd name="connsiteX120" fmla="*/ 392369 w 3318614"/>
                <a:gd name="connsiteY120" fmla="*/ 909239 h 3540840"/>
                <a:gd name="connsiteX121" fmla="*/ 244323 w 3318614"/>
                <a:gd name="connsiteY121" fmla="*/ 769902 h 3540840"/>
                <a:gd name="connsiteX122" fmla="*/ 165946 w 3318614"/>
                <a:gd name="connsiteY122" fmla="*/ 517353 h 3540840"/>
                <a:gd name="connsiteX123" fmla="*/ 279158 w 3318614"/>
                <a:gd name="connsiteY123" fmla="*/ 700233 h 3540840"/>
                <a:gd name="connsiteX124" fmla="*/ 374952 w 3318614"/>
                <a:gd name="connsiteY124" fmla="*/ 874404 h 3540840"/>
                <a:gd name="connsiteX125" fmla="*/ 679752 w 3318614"/>
                <a:gd name="connsiteY125" fmla="*/ 952782 h 3540840"/>
                <a:gd name="connsiteX126" fmla="*/ 766838 w 3318614"/>
                <a:gd name="connsiteY126" fmla="*/ 891822 h 3540840"/>
                <a:gd name="connsiteX127" fmla="*/ 618792 w 3318614"/>
                <a:gd name="connsiteY127" fmla="*/ 508644 h 3540840"/>
                <a:gd name="connsiteX128" fmla="*/ 507165 w 3318614"/>
                <a:gd name="connsiteY128" fmla="*/ 291586 h 3540840"/>
                <a:gd name="connsiteX129" fmla="*/ 538603 w 3318614"/>
                <a:gd name="connsiteY129" fmla="*/ 53417 h 3540840"/>
                <a:gd name="connsiteX130" fmla="*/ 609600 w 3318614"/>
                <a:gd name="connsiteY130" fmla="*/ 314026 h 3540840"/>
                <a:gd name="connsiteX131" fmla="*/ 878364 w 3318614"/>
                <a:gd name="connsiteY131" fmla="*/ 861528 h 3540840"/>
                <a:gd name="connsiteX132" fmla="*/ 786330 w 3318614"/>
                <a:gd name="connsiteY132" fmla="*/ 260933 h 3540840"/>
                <a:gd name="connsiteX133" fmla="*/ 932813 w 3318614"/>
                <a:gd name="connsiteY133" fmla="*/ 64751 h 3540840"/>
                <a:gd name="connsiteX0" fmla="*/ 942214 w 3318614"/>
                <a:gd name="connsiteY0" fmla="*/ 601198 h 3527752"/>
                <a:gd name="connsiteX1" fmla="*/ 1130786 w 3318614"/>
                <a:gd name="connsiteY1" fmla="*/ 277391 h 3527752"/>
                <a:gd name="connsiteX2" fmla="*/ 1317819 w 3318614"/>
                <a:gd name="connsiteY2" fmla="*/ 1487 h 3527752"/>
                <a:gd name="connsiteX3" fmla="*/ 1198621 w 3318614"/>
                <a:gd name="connsiteY3" fmla="*/ 400341 h 3527752"/>
                <a:gd name="connsiteX4" fmla="*/ 1013152 w 3318614"/>
                <a:gd name="connsiteY4" fmla="*/ 873807 h 3527752"/>
                <a:gd name="connsiteX5" fmla="*/ 1779263 w 3318614"/>
                <a:gd name="connsiteY5" fmla="*/ 2035164 h 3527752"/>
                <a:gd name="connsiteX6" fmla="*/ 2064415 w 3318614"/>
                <a:gd name="connsiteY6" fmla="*/ 2315648 h 3527752"/>
                <a:gd name="connsiteX7" fmla="*/ 2290838 w 3318614"/>
                <a:gd name="connsiteY7" fmla="*/ 2237271 h 3527752"/>
                <a:gd name="connsiteX8" fmla="*/ 2473718 w 3318614"/>
                <a:gd name="connsiteY8" fmla="*/ 2080516 h 3527752"/>
                <a:gd name="connsiteX9" fmla="*/ 2508552 w 3318614"/>
                <a:gd name="connsiteY9" fmla="*/ 1758299 h 3527752"/>
                <a:gd name="connsiteX10" fmla="*/ 2543386 w 3318614"/>
                <a:gd name="connsiteY10" fmla="*/ 2019556 h 3527752"/>
                <a:gd name="connsiteX11" fmla="*/ 2508552 w 3318614"/>
                <a:gd name="connsiteY11" fmla="*/ 2124059 h 3527752"/>
                <a:gd name="connsiteX12" fmla="*/ 2752392 w 3318614"/>
                <a:gd name="connsiteY12" fmla="*/ 1949888 h 3527752"/>
                <a:gd name="connsiteX13" fmla="*/ 2839478 w 3318614"/>
                <a:gd name="connsiteY13" fmla="*/ 1880219 h 3527752"/>
                <a:gd name="connsiteX14" fmla="*/ 2717558 w 3318614"/>
                <a:gd name="connsiteY14" fmla="*/ 2054391 h 3527752"/>
                <a:gd name="connsiteX15" fmla="*/ 2665306 w 3318614"/>
                <a:gd name="connsiteY15" fmla="*/ 2097934 h 3527752"/>
                <a:gd name="connsiteX16" fmla="*/ 2848186 w 3318614"/>
                <a:gd name="connsiteY16" fmla="*/ 2028265 h 3527752"/>
                <a:gd name="connsiteX17" fmla="*/ 2874312 w 3318614"/>
                <a:gd name="connsiteY17" fmla="*/ 2010848 h 3527752"/>
                <a:gd name="connsiteX18" fmla="*/ 2769809 w 3318614"/>
                <a:gd name="connsiteY18" fmla="*/ 2097934 h 3527752"/>
                <a:gd name="connsiteX19" fmla="*/ 2595638 w 3318614"/>
                <a:gd name="connsiteY19" fmla="*/ 2124059 h 3527752"/>
                <a:gd name="connsiteX20" fmla="*/ 2404049 w 3318614"/>
                <a:gd name="connsiteY20" fmla="*/ 2254688 h 3527752"/>
                <a:gd name="connsiteX21" fmla="*/ 2421466 w 3318614"/>
                <a:gd name="connsiteY21" fmla="*/ 2428859 h 3527752"/>
                <a:gd name="connsiteX22" fmla="*/ 2552095 w 3318614"/>
                <a:gd name="connsiteY22" fmla="*/ 2472402 h 3527752"/>
                <a:gd name="connsiteX23" fmla="*/ 2726266 w 3318614"/>
                <a:gd name="connsiteY23" fmla="*/ 2402734 h 3527752"/>
                <a:gd name="connsiteX24" fmla="*/ 2856895 w 3318614"/>
                <a:gd name="connsiteY24" fmla="*/ 2394025 h 3527752"/>
                <a:gd name="connsiteX25" fmla="*/ 2891729 w 3318614"/>
                <a:gd name="connsiteY25" fmla="*/ 2280814 h 3527752"/>
                <a:gd name="connsiteX26" fmla="*/ 2883020 w 3318614"/>
                <a:gd name="connsiteY26" fmla="*/ 2115351 h 3527752"/>
                <a:gd name="connsiteX27" fmla="*/ 3048483 w 3318614"/>
                <a:gd name="connsiteY27" fmla="*/ 2036974 h 3527752"/>
                <a:gd name="connsiteX28" fmla="*/ 2926563 w 3318614"/>
                <a:gd name="connsiteY28" fmla="*/ 2124059 h 3527752"/>
                <a:gd name="connsiteX29" fmla="*/ 2917855 w 3318614"/>
                <a:gd name="connsiteY29" fmla="*/ 2211145 h 3527752"/>
                <a:gd name="connsiteX30" fmla="*/ 2935272 w 3318614"/>
                <a:gd name="connsiteY30" fmla="*/ 2359191 h 3527752"/>
                <a:gd name="connsiteX31" fmla="*/ 2943980 w 3318614"/>
                <a:gd name="connsiteY31" fmla="*/ 2402734 h 3527752"/>
                <a:gd name="connsiteX32" fmla="*/ 3046427 w 3318614"/>
                <a:gd name="connsiteY32" fmla="*/ 2336782 h 3527752"/>
                <a:gd name="connsiteX33" fmla="*/ 3074609 w 3318614"/>
                <a:gd name="connsiteY33" fmla="*/ 2176311 h 3527752"/>
                <a:gd name="connsiteX34" fmla="*/ 3092026 w 3318614"/>
                <a:gd name="connsiteY34" fmla="*/ 2385316 h 3527752"/>
                <a:gd name="connsiteX35" fmla="*/ 3013649 w 3318614"/>
                <a:gd name="connsiteY35" fmla="*/ 2463694 h 3527752"/>
                <a:gd name="connsiteX36" fmla="*/ 2752392 w 3318614"/>
                <a:gd name="connsiteY36" fmla="*/ 2428859 h 3527752"/>
                <a:gd name="connsiteX37" fmla="*/ 2560803 w 3318614"/>
                <a:gd name="connsiteY37" fmla="*/ 2585614 h 3527752"/>
                <a:gd name="connsiteX38" fmla="*/ 2595638 w 3318614"/>
                <a:gd name="connsiteY38" fmla="*/ 2707534 h 3527752"/>
                <a:gd name="connsiteX39" fmla="*/ 2743683 w 3318614"/>
                <a:gd name="connsiteY39" fmla="*/ 2794619 h 3527752"/>
                <a:gd name="connsiteX40" fmla="*/ 2856895 w 3318614"/>
                <a:gd name="connsiteY40" fmla="*/ 2768494 h 3527752"/>
                <a:gd name="connsiteX41" fmla="*/ 3022358 w 3318614"/>
                <a:gd name="connsiteY41" fmla="*/ 2629156 h 3527752"/>
                <a:gd name="connsiteX42" fmla="*/ 3118152 w 3318614"/>
                <a:gd name="connsiteY42" fmla="*/ 2550779 h 3527752"/>
                <a:gd name="connsiteX43" fmla="*/ 3205238 w 3318614"/>
                <a:gd name="connsiteY43" fmla="*/ 2611739 h 3527752"/>
                <a:gd name="connsiteX44" fmla="*/ 3109443 w 3318614"/>
                <a:gd name="connsiteY44" fmla="*/ 2603031 h 3527752"/>
                <a:gd name="connsiteX45" fmla="*/ 3004940 w 3318614"/>
                <a:gd name="connsiteY45" fmla="*/ 2742368 h 3527752"/>
                <a:gd name="connsiteX46" fmla="*/ 3187820 w 3318614"/>
                <a:gd name="connsiteY46" fmla="*/ 2742368 h 3527752"/>
                <a:gd name="connsiteX47" fmla="*/ 3318449 w 3318614"/>
                <a:gd name="connsiteY47" fmla="*/ 2794619 h 3527752"/>
                <a:gd name="connsiteX48" fmla="*/ 3161695 w 3318614"/>
                <a:gd name="connsiteY48" fmla="*/ 2777202 h 3527752"/>
                <a:gd name="connsiteX49" fmla="*/ 2909146 w 3318614"/>
                <a:gd name="connsiteY49" fmla="*/ 2838162 h 3527752"/>
                <a:gd name="connsiteX50" fmla="*/ 2952689 w 3318614"/>
                <a:gd name="connsiteY50" fmla="*/ 2838162 h 3527752"/>
                <a:gd name="connsiteX51" fmla="*/ 3085889 w 3318614"/>
                <a:gd name="connsiteY51" fmla="*/ 2983408 h 3527752"/>
                <a:gd name="connsiteX52" fmla="*/ 3013649 w 3318614"/>
                <a:gd name="connsiteY52" fmla="*/ 3142962 h 3527752"/>
                <a:gd name="connsiteX53" fmla="*/ 2999167 w 3318614"/>
                <a:gd name="connsiteY53" fmla="*/ 3005285 h 3527752"/>
                <a:gd name="connsiteX54" fmla="*/ 2813352 w 3318614"/>
                <a:gd name="connsiteY54" fmla="*/ 2829454 h 3527752"/>
                <a:gd name="connsiteX55" fmla="*/ 2726266 w 3318614"/>
                <a:gd name="connsiteY55" fmla="*/ 2820745 h 3527752"/>
                <a:gd name="connsiteX56" fmla="*/ 2848186 w 3318614"/>
                <a:gd name="connsiteY56" fmla="*/ 3021042 h 3527752"/>
                <a:gd name="connsiteX57" fmla="*/ 2943980 w 3318614"/>
                <a:gd name="connsiteY57" fmla="*/ 3108128 h 3527752"/>
                <a:gd name="connsiteX58" fmla="*/ 2978815 w 3318614"/>
                <a:gd name="connsiteY58" fmla="*/ 3064585 h 3527752"/>
                <a:gd name="connsiteX59" fmla="*/ 2961398 w 3318614"/>
                <a:gd name="connsiteY59" fmla="*/ 3169088 h 3527752"/>
                <a:gd name="connsiteX60" fmla="*/ 2769809 w 3318614"/>
                <a:gd name="connsiteY60" fmla="*/ 3082002 h 3527752"/>
                <a:gd name="connsiteX61" fmla="*/ 2656598 w 3318614"/>
                <a:gd name="connsiteY61" fmla="*/ 2855579 h 3527752"/>
                <a:gd name="connsiteX62" fmla="*/ 2491135 w 3318614"/>
                <a:gd name="connsiteY62" fmla="*/ 2812036 h 3527752"/>
                <a:gd name="connsiteX63" fmla="*/ 2386632 w 3318614"/>
                <a:gd name="connsiteY63" fmla="*/ 2899122 h 3527752"/>
                <a:gd name="connsiteX64" fmla="*/ 2412758 w 3318614"/>
                <a:gd name="connsiteY64" fmla="*/ 3082002 h 3527752"/>
                <a:gd name="connsiteX65" fmla="*/ 2525969 w 3318614"/>
                <a:gd name="connsiteY65" fmla="*/ 3230048 h 3527752"/>
                <a:gd name="connsiteX66" fmla="*/ 2900438 w 3318614"/>
                <a:gd name="connsiteY66" fmla="*/ 3439054 h 3527752"/>
                <a:gd name="connsiteX67" fmla="*/ 2543386 w 3318614"/>
                <a:gd name="connsiteY67" fmla="*/ 3299716 h 3527752"/>
                <a:gd name="connsiteX68" fmla="*/ 2499843 w 3318614"/>
                <a:gd name="connsiteY68" fmla="*/ 3386802 h 3527752"/>
                <a:gd name="connsiteX69" fmla="*/ 2534678 w 3318614"/>
                <a:gd name="connsiteY69" fmla="*/ 3491305 h 3527752"/>
                <a:gd name="connsiteX70" fmla="*/ 2639180 w 3318614"/>
                <a:gd name="connsiteY70" fmla="*/ 3526139 h 3527752"/>
                <a:gd name="connsiteX71" fmla="*/ 2482426 w 3318614"/>
                <a:gd name="connsiteY71" fmla="*/ 3500014 h 3527752"/>
                <a:gd name="connsiteX72" fmla="*/ 2473718 w 3318614"/>
                <a:gd name="connsiteY72" fmla="*/ 3317134 h 3527752"/>
                <a:gd name="connsiteX73" fmla="*/ 2386632 w 3318614"/>
                <a:gd name="connsiteY73" fmla="*/ 3142962 h 3527752"/>
                <a:gd name="connsiteX74" fmla="*/ 2316963 w 3318614"/>
                <a:gd name="connsiteY74" fmla="*/ 3308425 h 3527752"/>
                <a:gd name="connsiteX75" fmla="*/ 2238586 w 3318614"/>
                <a:gd name="connsiteY75" fmla="*/ 3430345 h 3527752"/>
                <a:gd name="connsiteX76" fmla="*/ 2290838 w 3318614"/>
                <a:gd name="connsiteY76" fmla="*/ 3508722 h 3527752"/>
                <a:gd name="connsiteX77" fmla="*/ 2195043 w 3318614"/>
                <a:gd name="connsiteY77" fmla="*/ 3421636 h 3527752"/>
                <a:gd name="connsiteX78" fmla="*/ 2325672 w 3318614"/>
                <a:gd name="connsiteY78" fmla="*/ 3195214 h 3527752"/>
                <a:gd name="connsiteX79" fmla="*/ 2290838 w 3318614"/>
                <a:gd name="connsiteY79" fmla="*/ 2942665 h 3527752"/>
                <a:gd name="connsiteX80" fmla="*/ 2142792 w 3318614"/>
                <a:gd name="connsiteY80" fmla="*/ 2925248 h 3527752"/>
                <a:gd name="connsiteX81" fmla="*/ 1942495 w 3318614"/>
                <a:gd name="connsiteY81" fmla="*/ 3090711 h 3527752"/>
                <a:gd name="connsiteX82" fmla="*/ 1994746 w 3318614"/>
                <a:gd name="connsiteY82" fmla="*/ 3291008 h 3527752"/>
                <a:gd name="connsiteX83" fmla="*/ 2090540 w 3318614"/>
                <a:gd name="connsiteY83" fmla="*/ 3404219 h 3527752"/>
                <a:gd name="connsiteX84" fmla="*/ 2064415 w 3318614"/>
                <a:gd name="connsiteY84" fmla="*/ 3517431 h 3527752"/>
                <a:gd name="connsiteX85" fmla="*/ 2046998 w 3318614"/>
                <a:gd name="connsiteY85" fmla="*/ 3369385 h 3527752"/>
                <a:gd name="connsiteX86" fmla="*/ 1933786 w 3318614"/>
                <a:gd name="connsiteY86" fmla="*/ 3203922 h 3527752"/>
                <a:gd name="connsiteX87" fmla="*/ 1881535 w 3318614"/>
                <a:gd name="connsiteY87" fmla="*/ 3186505 h 3527752"/>
                <a:gd name="connsiteX88" fmla="*/ 1716072 w 3318614"/>
                <a:gd name="connsiteY88" fmla="*/ 3421636 h 3527752"/>
                <a:gd name="connsiteX89" fmla="*/ 1672529 w 3318614"/>
                <a:gd name="connsiteY89" fmla="*/ 3517431 h 3527752"/>
                <a:gd name="connsiteX90" fmla="*/ 1724780 w 3318614"/>
                <a:gd name="connsiteY90" fmla="*/ 3282299 h 3527752"/>
                <a:gd name="connsiteX91" fmla="*/ 1750906 w 3318614"/>
                <a:gd name="connsiteY91" fmla="*/ 3203922 h 3527752"/>
                <a:gd name="connsiteX92" fmla="*/ 1533192 w 3318614"/>
                <a:gd name="connsiteY92" fmla="*/ 3273591 h 3527752"/>
                <a:gd name="connsiteX93" fmla="*/ 1428689 w 3318614"/>
                <a:gd name="connsiteY93" fmla="*/ 3291008 h 3527752"/>
                <a:gd name="connsiteX94" fmla="*/ 1602860 w 3318614"/>
                <a:gd name="connsiteY94" fmla="*/ 3212631 h 3527752"/>
                <a:gd name="connsiteX95" fmla="*/ 1724780 w 3318614"/>
                <a:gd name="connsiteY95" fmla="*/ 3186505 h 3527752"/>
                <a:gd name="connsiteX96" fmla="*/ 1994746 w 3318614"/>
                <a:gd name="connsiteY96" fmla="*/ 2960082 h 3527752"/>
                <a:gd name="connsiteX97" fmla="*/ 2055706 w 3318614"/>
                <a:gd name="connsiteY97" fmla="*/ 2829454 h 3527752"/>
                <a:gd name="connsiteX98" fmla="*/ 1916369 w 3318614"/>
                <a:gd name="connsiteY98" fmla="*/ 2751076 h 3527752"/>
                <a:gd name="connsiteX99" fmla="*/ 1698655 w 3318614"/>
                <a:gd name="connsiteY99" fmla="*/ 2846871 h 3527752"/>
                <a:gd name="connsiteX100" fmla="*/ 1611569 w 3318614"/>
                <a:gd name="connsiteY100" fmla="*/ 3021042 h 3527752"/>
                <a:gd name="connsiteX101" fmla="*/ 1689946 w 3318614"/>
                <a:gd name="connsiteY101" fmla="*/ 3082002 h 3527752"/>
                <a:gd name="connsiteX102" fmla="*/ 1568026 w 3318614"/>
                <a:gd name="connsiteY102" fmla="*/ 3082002 h 3527752"/>
                <a:gd name="connsiteX103" fmla="*/ 1655112 w 3318614"/>
                <a:gd name="connsiteY103" fmla="*/ 2838162 h 3527752"/>
                <a:gd name="connsiteX104" fmla="*/ 1437398 w 3318614"/>
                <a:gd name="connsiteY104" fmla="*/ 2820745 h 3527752"/>
                <a:gd name="connsiteX105" fmla="*/ 1306769 w 3318614"/>
                <a:gd name="connsiteY105" fmla="*/ 2759785 h 3527752"/>
                <a:gd name="connsiteX106" fmla="*/ 1385146 w 3318614"/>
                <a:gd name="connsiteY106" fmla="*/ 2716242 h 3527752"/>
                <a:gd name="connsiteX107" fmla="*/ 1437398 w 3318614"/>
                <a:gd name="connsiteY107" fmla="*/ 2785911 h 3527752"/>
                <a:gd name="connsiteX108" fmla="*/ 1611569 w 3318614"/>
                <a:gd name="connsiteY108" fmla="*/ 2794619 h 3527752"/>
                <a:gd name="connsiteX109" fmla="*/ 1794449 w 3318614"/>
                <a:gd name="connsiteY109" fmla="*/ 2742368 h 3527752"/>
                <a:gd name="connsiteX110" fmla="*/ 1968620 w 3318614"/>
                <a:gd name="connsiteY110" fmla="*/ 2611739 h 3527752"/>
                <a:gd name="connsiteX111" fmla="*/ 1898952 w 3318614"/>
                <a:gd name="connsiteY111" fmla="*/ 2298231 h 3527752"/>
                <a:gd name="connsiteX112" fmla="*/ 1446106 w 3318614"/>
                <a:gd name="connsiteY112" fmla="*/ 1688631 h 3527752"/>
                <a:gd name="connsiteX113" fmla="*/ 1074097 w 3318614"/>
                <a:gd name="connsiteY113" fmla="*/ 1204511 h 3527752"/>
                <a:gd name="connsiteX114" fmla="*/ 916192 w 3318614"/>
                <a:gd name="connsiteY114" fmla="*/ 1017427 h 3527752"/>
                <a:gd name="connsiteX115" fmla="*/ 644918 w 3318614"/>
                <a:gd name="connsiteY115" fmla="*/ 1052905 h 3527752"/>
                <a:gd name="connsiteX116" fmla="*/ 296575 w 3318614"/>
                <a:gd name="connsiteY116" fmla="*/ 1131282 h 3527752"/>
                <a:gd name="connsiteX117" fmla="*/ 483 w 3318614"/>
                <a:gd name="connsiteY117" fmla="*/ 1113865 h 3527752"/>
                <a:gd name="connsiteX118" fmla="*/ 235615 w 3318614"/>
                <a:gd name="connsiteY118" fmla="*/ 1105156 h 3527752"/>
                <a:gd name="connsiteX119" fmla="*/ 557832 w 3318614"/>
                <a:gd name="connsiteY119" fmla="*/ 1035488 h 3527752"/>
                <a:gd name="connsiteX120" fmla="*/ 688460 w 3318614"/>
                <a:gd name="connsiteY120" fmla="*/ 1009362 h 3527752"/>
                <a:gd name="connsiteX121" fmla="*/ 392369 w 3318614"/>
                <a:gd name="connsiteY121" fmla="*/ 896151 h 3527752"/>
                <a:gd name="connsiteX122" fmla="*/ 244323 w 3318614"/>
                <a:gd name="connsiteY122" fmla="*/ 756814 h 3527752"/>
                <a:gd name="connsiteX123" fmla="*/ 165946 w 3318614"/>
                <a:gd name="connsiteY123" fmla="*/ 504265 h 3527752"/>
                <a:gd name="connsiteX124" fmla="*/ 279158 w 3318614"/>
                <a:gd name="connsiteY124" fmla="*/ 687145 h 3527752"/>
                <a:gd name="connsiteX125" fmla="*/ 374952 w 3318614"/>
                <a:gd name="connsiteY125" fmla="*/ 861316 h 3527752"/>
                <a:gd name="connsiteX126" fmla="*/ 679752 w 3318614"/>
                <a:gd name="connsiteY126" fmla="*/ 939694 h 3527752"/>
                <a:gd name="connsiteX127" fmla="*/ 766838 w 3318614"/>
                <a:gd name="connsiteY127" fmla="*/ 878734 h 3527752"/>
                <a:gd name="connsiteX128" fmla="*/ 618792 w 3318614"/>
                <a:gd name="connsiteY128" fmla="*/ 495556 h 3527752"/>
                <a:gd name="connsiteX129" fmla="*/ 507165 w 3318614"/>
                <a:gd name="connsiteY129" fmla="*/ 278498 h 3527752"/>
                <a:gd name="connsiteX130" fmla="*/ 538603 w 3318614"/>
                <a:gd name="connsiteY130" fmla="*/ 40329 h 3527752"/>
                <a:gd name="connsiteX131" fmla="*/ 609600 w 3318614"/>
                <a:gd name="connsiteY131" fmla="*/ 300938 h 3527752"/>
                <a:gd name="connsiteX132" fmla="*/ 878364 w 3318614"/>
                <a:gd name="connsiteY132" fmla="*/ 848440 h 3527752"/>
                <a:gd name="connsiteX133" fmla="*/ 786330 w 3318614"/>
                <a:gd name="connsiteY133" fmla="*/ 247845 h 3527752"/>
                <a:gd name="connsiteX134" fmla="*/ 932813 w 3318614"/>
                <a:gd name="connsiteY134" fmla="*/ 51663 h 3527752"/>
                <a:gd name="connsiteX0" fmla="*/ 942214 w 3318614"/>
                <a:gd name="connsiteY0" fmla="*/ 600997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1028019 w 3318614"/>
                <a:gd name="connsiteY0" fmla="*/ 570928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433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932813 w 3318614"/>
                <a:gd name="connsiteY136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875120 w 3318614"/>
                <a:gd name="connsiteY136" fmla="*/ 297907 h 3527509"/>
                <a:gd name="connsiteX0" fmla="*/ 930638 w 3318614"/>
                <a:gd name="connsiteY0" fmla="*/ 1022485 h 3757603"/>
                <a:gd name="connsiteX1" fmla="*/ 1037874 w 3318614"/>
                <a:gd name="connsiteY1" fmla="*/ 779330 h 3757603"/>
                <a:gd name="connsiteX2" fmla="*/ 1144223 w 3318614"/>
                <a:gd name="connsiteY2" fmla="*/ 540539 h 3757603"/>
                <a:gd name="connsiteX3" fmla="*/ 1317819 w 3318614"/>
                <a:gd name="connsiteY3" fmla="*/ 231338 h 3757603"/>
                <a:gd name="connsiteX4" fmla="*/ 1198621 w 3318614"/>
                <a:gd name="connsiteY4" fmla="*/ 630192 h 3757603"/>
                <a:gd name="connsiteX5" fmla="*/ 1013152 w 3318614"/>
                <a:gd name="connsiteY5" fmla="*/ 1103658 h 3757603"/>
                <a:gd name="connsiteX6" fmla="*/ 1779263 w 3318614"/>
                <a:gd name="connsiteY6" fmla="*/ 2265015 h 3757603"/>
                <a:gd name="connsiteX7" fmla="*/ 2064415 w 3318614"/>
                <a:gd name="connsiteY7" fmla="*/ 2545499 h 3757603"/>
                <a:gd name="connsiteX8" fmla="*/ 2290838 w 3318614"/>
                <a:gd name="connsiteY8" fmla="*/ 2467122 h 3757603"/>
                <a:gd name="connsiteX9" fmla="*/ 2473718 w 3318614"/>
                <a:gd name="connsiteY9" fmla="*/ 2310367 h 3757603"/>
                <a:gd name="connsiteX10" fmla="*/ 2508552 w 3318614"/>
                <a:gd name="connsiteY10" fmla="*/ 1988150 h 3757603"/>
                <a:gd name="connsiteX11" fmla="*/ 2543386 w 3318614"/>
                <a:gd name="connsiteY11" fmla="*/ 2249407 h 3757603"/>
                <a:gd name="connsiteX12" fmla="*/ 2508552 w 3318614"/>
                <a:gd name="connsiteY12" fmla="*/ 2353910 h 3757603"/>
                <a:gd name="connsiteX13" fmla="*/ 2752392 w 3318614"/>
                <a:gd name="connsiteY13" fmla="*/ 2179739 h 3757603"/>
                <a:gd name="connsiteX14" fmla="*/ 2839478 w 3318614"/>
                <a:gd name="connsiteY14" fmla="*/ 2110070 h 3757603"/>
                <a:gd name="connsiteX15" fmla="*/ 2717558 w 3318614"/>
                <a:gd name="connsiteY15" fmla="*/ 2284242 h 3757603"/>
                <a:gd name="connsiteX16" fmla="*/ 2665306 w 3318614"/>
                <a:gd name="connsiteY16" fmla="*/ 2327785 h 3757603"/>
                <a:gd name="connsiteX17" fmla="*/ 2848186 w 3318614"/>
                <a:gd name="connsiteY17" fmla="*/ 2258116 h 3757603"/>
                <a:gd name="connsiteX18" fmla="*/ 2874312 w 3318614"/>
                <a:gd name="connsiteY18" fmla="*/ 2240699 h 3757603"/>
                <a:gd name="connsiteX19" fmla="*/ 2769809 w 3318614"/>
                <a:gd name="connsiteY19" fmla="*/ 2327785 h 3757603"/>
                <a:gd name="connsiteX20" fmla="*/ 2595638 w 3318614"/>
                <a:gd name="connsiteY20" fmla="*/ 2353910 h 3757603"/>
                <a:gd name="connsiteX21" fmla="*/ 2404049 w 3318614"/>
                <a:gd name="connsiteY21" fmla="*/ 2484539 h 3757603"/>
                <a:gd name="connsiteX22" fmla="*/ 2421466 w 3318614"/>
                <a:gd name="connsiteY22" fmla="*/ 2658710 h 3757603"/>
                <a:gd name="connsiteX23" fmla="*/ 2552095 w 3318614"/>
                <a:gd name="connsiteY23" fmla="*/ 2702253 h 3757603"/>
                <a:gd name="connsiteX24" fmla="*/ 2726266 w 3318614"/>
                <a:gd name="connsiteY24" fmla="*/ 2632585 h 3757603"/>
                <a:gd name="connsiteX25" fmla="*/ 2856895 w 3318614"/>
                <a:gd name="connsiteY25" fmla="*/ 2623876 h 3757603"/>
                <a:gd name="connsiteX26" fmla="*/ 2891729 w 3318614"/>
                <a:gd name="connsiteY26" fmla="*/ 2510665 h 3757603"/>
                <a:gd name="connsiteX27" fmla="*/ 2883020 w 3318614"/>
                <a:gd name="connsiteY27" fmla="*/ 2345202 h 3757603"/>
                <a:gd name="connsiteX28" fmla="*/ 3048483 w 3318614"/>
                <a:gd name="connsiteY28" fmla="*/ 2266825 h 3757603"/>
                <a:gd name="connsiteX29" fmla="*/ 2926563 w 3318614"/>
                <a:gd name="connsiteY29" fmla="*/ 2353910 h 3757603"/>
                <a:gd name="connsiteX30" fmla="*/ 2917855 w 3318614"/>
                <a:gd name="connsiteY30" fmla="*/ 2440996 h 3757603"/>
                <a:gd name="connsiteX31" fmla="*/ 2935272 w 3318614"/>
                <a:gd name="connsiteY31" fmla="*/ 2589042 h 3757603"/>
                <a:gd name="connsiteX32" fmla="*/ 2943980 w 3318614"/>
                <a:gd name="connsiteY32" fmla="*/ 2632585 h 3757603"/>
                <a:gd name="connsiteX33" fmla="*/ 3046427 w 3318614"/>
                <a:gd name="connsiteY33" fmla="*/ 2566633 h 3757603"/>
                <a:gd name="connsiteX34" fmla="*/ 3074609 w 3318614"/>
                <a:gd name="connsiteY34" fmla="*/ 2406162 h 3757603"/>
                <a:gd name="connsiteX35" fmla="*/ 3092026 w 3318614"/>
                <a:gd name="connsiteY35" fmla="*/ 2615167 h 3757603"/>
                <a:gd name="connsiteX36" fmla="*/ 3013649 w 3318614"/>
                <a:gd name="connsiteY36" fmla="*/ 2693545 h 3757603"/>
                <a:gd name="connsiteX37" fmla="*/ 2752392 w 3318614"/>
                <a:gd name="connsiteY37" fmla="*/ 2658710 h 3757603"/>
                <a:gd name="connsiteX38" fmla="*/ 2560803 w 3318614"/>
                <a:gd name="connsiteY38" fmla="*/ 2815465 h 3757603"/>
                <a:gd name="connsiteX39" fmla="*/ 2595638 w 3318614"/>
                <a:gd name="connsiteY39" fmla="*/ 2937385 h 3757603"/>
                <a:gd name="connsiteX40" fmla="*/ 2743683 w 3318614"/>
                <a:gd name="connsiteY40" fmla="*/ 3024470 h 3757603"/>
                <a:gd name="connsiteX41" fmla="*/ 2856895 w 3318614"/>
                <a:gd name="connsiteY41" fmla="*/ 2998345 h 3757603"/>
                <a:gd name="connsiteX42" fmla="*/ 3022358 w 3318614"/>
                <a:gd name="connsiteY42" fmla="*/ 2859007 h 3757603"/>
                <a:gd name="connsiteX43" fmla="*/ 3118152 w 3318614"/>
                <a:gd name="connsiteY43" fmla="*/ 2780630 h 3757603"/>
                <a:gd name="connsiteX44" fmla="*/ 3205238 w 3318614"/>
                <a:gd name="connsiteY44" fmla="*/ 2841590 h 3757603"/>
                <a:gd name="connsiteX45" fmla="*/ 3109443 w 3318614"/>
                <a:gd name="connsiteY45" fmla="*/ 2832882 h 3757603"/>
                <a:gd name="connsiteX46" fmla="*/ 3004940 w 3318614"/>
                <a:gd name="connsiteY46" fmla="*/ 2972219 h 3757603"/>
                <a:gd name="connsiteX47" fmla="*/ 3187820 w 3318614"/>
                <a:gd name="connsiteY47" fmla="*/ 2972219 h 3757603"/>
                <a:gd name="connsiteX48" fmla="*/ 3318449 w 3318614"/>
                <a:gd name="connsiteY48" fmla="*/ 3024470 h 3757603"/>
                <a:gd name="connsiteX49" fmla="*/ 3161695 w 3318614"/>
                <a:gd name="connsiteY49" fmla="*/ 3007053 h 3757603"/>
                <a:gd name="connsiteX50" fmla="*/ 2909146 w 3318614"/>
                <a:gd name="connsiteY50" fmla="*/ 3068013 h 3757603"/>
                <a:gd name="connsiteX51" fmla="*/ 2952689 w 3318614"/>
                <a:gd name="connsiteY51" fmla="*/ 3068013 h 3757603"/>
                <a:gd name="connsiteX52" fmla="*/ 3085889 w 3318614"/>
                <a:gd name="connsiteY52" fmla="*/ 3213259 h 3757603"/>
                <a:gd name="connsiteX53" fmla="*/ 3013649 w 3318614"/>
                <a:gd name="connsiteY53" fmla="*/ 3372813 h 3757603"/>
                <a:gd name="connsiteX54" fmla="*/ 2999167 w 3318614"/>
                <a:gd name="connsiteY54" fmla="*/ 3235136 h 3757603"/>
                <a:gd name="connsiteX55" fmla="*/ 2813352 w 3318614"/>
                <a:gd name="connsiteY55" fmla="*/ 3059305 h 3757603"/>
                <a:gd name="connsiteX56" fmla="*/ 2726266 w 3318614"/>
                <a:gd name="connsiteY56" fmla="*/ 3050596 h 3757603"/>
                <a:gd name="connsiteX57" fmla="*/ 2848186 w 3318614"/>
                <a:gd name="connsiteY57" fmla="*/ 3250893 h 3757603"/>
                <a:gd name="connsiteX58" fmla="*/ 2943980 w 3318614"/>
                <a:gd name="connsiteY58" fmla="*/ 3337979 h 3757603"/>
                <a:gd name="connsiteX59" fmla="*/ 2978815 w 3318614"/>
                <a:gd name="connsiteY59" fmla="*/ 3294436 h 3757603"/>
                <a:gd name="connsiteX60" fmla="*/ 2961398 w 3318614"/>
                <a:gd name="connsiteY60" fmla="*/ 3398939 h 3757603"/>
                <a:gd name="connsiteX61" fmla="*/ 2769809 w 3318614"/>
                <a:gd name="connsiteY61" fmla="*/ 3311853 h 3757603"/>
                <a:gd name="connsiteX62" fmla="*/ 2656598 w 3318614"/>
                <a:gd name="connsiteY62" fmla="*/ 3085430 h 3757603"/>
                <a:gd name="connsiteX63" fmla="*/ 2491135 w 3318614"/>
                <a:gd name="connsiteY63" fmla="*/ 3041887 h 3757603"/>
                <a:gd name="connsiteX64" fmla="*/ 2386632 w 3318614"/>
                <a:gd name="connsiteY64" fmla="*/ 3128973 h 3757603"/>
                <a:gd name="connsiteX65" fmla="*/ 2412758 w 3318614"/>
                <a:gd name="connsiteY65" fmla="*/ 3311853 h 3757603"/>
                <a:gd name="connsiteX66" fmla="*/ 2525969 w 3318614"/>
                <a:gd name="connsiteY66" fmla="*/ 3459899 h 3757603"/>
                <a:gd name="connsiteX67" fmla="*/ 2900438 w 3318614"/>
                <a:gd name="connsiteY67" fmla="*/ 3668905 h 3757603"/>
                <a:gd name="connsiteX68" fmla="*/ 2543386 w 3318614"/>
                <a:gd name="connsiteY68" fmla="*/ 3529567 h 3757603"/>
                <a:gd name="connsiteX69" fmla="*/ 2499843 w 3318614"/>
                <a:gd name="connsiteY69" fmla="*/ 3616653 h 3757603"/>
                <a:gd name="connsiteX70" fmla="*/ 2534678 w 3318614"/>
                <a:gd name="connsiteY70" fmla="*/ 3721156 h 3757603"/>
                <a:gd name="connsiteX71" fmla="*/ 2639180 w 3318614"/>
                <a:gd name="connsiteY71" fmla="*/ 3755990 h 3757603"/>
                <a:gd name="connsiteX72" fmla="*/ 2482426 w 3318614"/>
                <a:gd name="connsiteY72" fmla="*/ 3729865 h 3757603"/>
                <a:gd name="connsiteX73" fmla="*/ 2473718 w 3318614"/>
                <a:gd name="connsiteY73" fmla="*/ 3546985 h 3757603"/>
                <a:gd name="connsiteX74" fmla="*/ 2386632 w 3318614"/>
                <a:gd name="connsiteY74" fmla="*/ 3372813 h 3757603"/>
                <a:gd name="connsiteX75" fmla="*/ 2316963 w 3318614"/>
                <a:gd name="connsiteY75" fmla="*/ 3538276 h 3757603"/>
                <a:gd name="connsiteX76" fmla="*/ 2238586 w 3318614"/>
                <a:gd name="connsiteY76" fmla="*/ 3660196 h 3757603"/>
                <a:gd name="connsiteX77" fmla="*/ 2290838 w 3318614"/>
                <a:gd name="connsiteY77" fmla="*/ 3738573 h 3757603"/>
                <a:gd name="connsiteX78" fmla="*/ 2195043 w 3318614"/>
                <a:gd name="connsiteY78" fmla="*/ 3651487 h 3757603"/>
                <a:gd name="connsiteX79" fmla="*/ 2325672 w 3318614"/>
                <a:gd name="connsiteY79" fmla="*/ 3425065 h 3757603"/>
                <a:gd name="connsiteX80" fmla="*/ 2290838 w 3318614"/>
                <a:gd name="connsiteY80" fmla="*/ 3172516 h 3757603"/>
                <a:gd name="connsiteX81" fmla="*/ 2142792 w 3318614"/>
                <a:gd name="connsiteY81" fmla="*/ 3155099 h 3757603"/>
                <a:gd name="connsiteX82" fmla="*/ 1942495 w 3318614"/>
                <a:gd name="connsiteY82" fmla="*/ 3320562 h 3757603"/>
                <a:gd name="connsiteX83" fmla="*/ 1994746 w 3318614"/>
                <a:gd name="connsiteY83" fmla="*/ 3520859 h 3757603"/>
                <a:gd name="connsiteX84" fmla="*/ 2090540 w 3318614"/>
                <a:gd name="connsiteY84" fmla="*/ 3634070 h 3757603"/>
                <a:gd name="connsiteX85" fmla="*/ 2064415 w 3318614"/>
                <a:gd name="connsiteY85" fmla="*/ 3747282 h 3757603"/>
                <a:gd name="connsiteX86" fmla="*/ 2046998 w 3318614"/>
                <a:gd name="connsiteY86" fmla="*/ 3599236 h 3757603"/>
                <a:gd name="connsiteX87" fmla="*/ 1933786 w 3318614"/>
                <a:gd name="connsiteY87" fmla="*/ 3433773 h 3757603"/>
                <a:gd name="connsiteX88" fmla="*/ 1881535 w 3318614"/>
                <a:gd name="connsiteY88" fmla="*/ 3416356 h 3757603"/>
                <a:gd name="connsiteX89" fmla="*/ 1716072 w 3318614"/>
                <a:gd name="connsiteY89" fmla="*/ 3651487 h 3757603"/>
                <a:gd name="connsiteX90" fmla="*/ 1672529 w 3318614"/>
                <a:gd name="connsiteY90" fmla="*/ 3747282 h 3757603"/>
                <a:gd name="connsiteX91" fmla="*/ 1724780 w 3318614"/>
                <a:gd name="connsiteY91" fmla="*/ 3512150 h 3757603"/>
                <a:gd name="connsiteX92" fmla="*/ 1750906 w 3318614"/>
                <a:gd name="connsiteY92" fmla="*/ 3433773 h 3757603"/>
                <a:gd name="connsiteX93" fmla="*/ 1533192 w 3318614"/>
                <a:gd name="connsiteY93" fmla="*/ 3503442 h 3757603"/>
                <a:gd name="connsiteX94" fmla="*/ 1428689 w 3318614"/>
                <a:gd name="connsiteY94" fmla="*/ 3520859 h 3757603"/>
                <a:gd name="connsiteX95" fmla="*/ 1602860 w 3318614"/>
                <a:gd name="connsiteY95" fmla="*/ 3442482 h 3757603"/>
                <a:gd name="connsiteX96" fmla="*/ 1724780 w 3318614"/>
                <a:gd name="connsiteY96" fmla="*/ 3416356 h 3757603"/>
                <a:gd name="connsiteX97" fmla="*/ 1994746 w 3318614"/>
                <a:gd name="connsiteY97" fmla="*/ 3189933 h 3757603"/>
                <a:gd name="connsiteX98" fmla="*/ 2055706 w 3318614"/>
                <a:gd name="connsiteY98" fmla="*/ 3059305 h 3757603"/>
                <a:gd name="connsiteX99" fmla="*/ 1916369 w 3318614"/>
                <a:gd name="connsiteY99" fmla="*/ 2980927 h 3757603"/>
                <a:gd name="connsiteX100" fmla="*/ 1698655 w 3318614"/>
                <a:gd name="connsiteY100" fmla="*/ 3076722 h 3757603"/>
                <a:gd name="connsiteX101" fmla="*/ 1611569 w 3318614"/>
                <a:gd name="connsiteY101" fmla="*/ 3250893 h 3757603"/>
                <a:gd name="connsiteX102" fmla="*/ 1689946 w 3318614"/>
                <a:gd name="connsiteY102" fmla="*/ 3311853 h 3757603"/>
                <a:gd name="connsiteX103" fmla="*/ 1568026 w 3318614"/>
                <a:gd name="connsiteY103" fmla="*/ 3311853 h 3757603"/>
                <a:gd name="connsiteX104" fmla="*/ 1655112 w 3318614"/>
                <a:gd name="connsiteY104" fmla="*/ 3068013 h 3757603"/>
                <a:gd name="connsiteX105" fmla="*/ 1437398 w 3318614"/>
                <a:gd name="connsiteY105" fmla="*/ 3050596 h 3757603"/>
                <a:gd name="connsiteX106" fmla="*/ 1306769 w 3318614"/>
                <a:gd name="connsiteY106" fmla="*/ 2989636 h 3757603"/>
                <a:gd name="connsiteX107" fmla="*/ 1385146 w 3318614"/>
                <a:gd name="connsiteY107" fmla="*/ 2946093 h 3757603"/>
                <a:gd name="connsiteX108" fmla="*/ 1437398 w 3318614"/>
                <a:gd name="connsiteY108" fmla="*/ 3015762 h 3757603"/>
                <a:gd name="connsiteX109" fmla="*/ 1611569 w 3318614"/>
                <a:gd name="connsiteY109" fmla="*/ 3024470 h 3757603"/>
                <a:gd name="connsiteX110" fmla="*/ 1794449 w 3318614"/>
                <a:gd name="connsiteY110" fmla="*/ 2972219 h 3757603"/>
                <a:gd name="connsiteX111" fmla="*/ 1968620 w 3318614"/>
                <a:gd name="connsiteY111" fmla="*/ 2841590 h 3757603"/>
                <a:gd name="connsiteX112" fmla="*/ 1898952 w 3318614"/>
                <a:gd name="connsiteY112" fmla="*/ 2528082 h 3757603"/>
                <a:gd name="connsiteX113" fmla="*/ 1446106 w 3318614"/>
                <a:gd name="connsiteY113" fmla="*/ 1918482 h 3757603"/>
                <a:gd name="connsiteX114" fmla="*/ 1074097 w 3318614"/>
                <a:gd name="connsiteY114" fmla="*/ 1434362 h 3757603"/>
                <a:gd name="connsiteX115" fmla="*/ 916192 w 3318614"/>
                <a:gd name="connsiteY115" fmla="*/ 1247278 h 3757603"/>
                <a:gd name="connsiteX116" fmla="*/ 644918 w 3318614"/>
                <a:gd name="connsiteY116" fmla="*/ 1282756 h 3757603"/>
                <a:gd name="connsiteX117" fmla="*/ 296575 w 3318614"/>
                <a:gd name="connsiteY117" fmla="*/ 1361133 h 3757603"/>
                <a:gd name="connsiteX118" fmla="*/ 483 w 3318614"/>
                <a:gd name="connsiteY118" fmla="*/ 1343716 h 3757603"/>
                <a:gd name="connsiteX119" fmla="*/ 235615 w 3318614"/>
                <a:gd name="connsiteY119" fmla="*/ 1335007 h 3757603"/>
                <a:gd name="connsiteX120" fmla="*/ 557832 w 3318614"/>
                <a:gd name="connsiteY120" fmla="*/ 1265339 h 3757603"/>
                <a:gd name="connsiteX121" fmla="*/ 688460 w 3318614"/>
                <a:gd name="connsiteY121" fmla="*/ 1239213 h 3757603"/>
                <a:gd name="connsiteX122" fmla="*/ 392369 w 3318614"/>
                <a:gd name="connsiteY122" fmla="*/ 1126002 h 3757603"/>
                <a:gd name="connsiteX123" fmla="*/ 244323 w 3318614"/>
                <a:gd name="connsiteY123" fmla="*/ 986665 h 3757603"/>
                <a:gd name="connsiteX124" fmla="*/ 165946 w 3318614"/>
                <a:gd name="connsiteY124" fmla="*/ 734116 h 3757603"/>
                <a:gd name="connsiteX125" fmla="*/ 279158 w 3318614"/>
                <a:gd name="connsiteY125" fmla="*/ 916996 h 3757603"/>
                <a:gd name="connsiteX126" fmla="*/ 374952 w 3318614"/>
                <a:gd name="connsiteY126" fmla="*/ 1091167 h 3757603"/>
                <a:gd name="connsiteX127" fmla="*/ 679752 w 3318614"/>
                <a:gd name="connsiteY127" fmla="*/ 1169545 h 3757603"/>
                <a:gd name="connsiteX128" fmla="*/ 766838 w 3318614"/>
                <a:gd name="connsiteY128" fmla="*/ 1108585 h 3757603"/>
                <a:gd name="connsiteX129" fmla="*/ 618792 w 3318614"/>
                <a:gd name="connsiteY129" fmla="*/ 725407 h 3757603"/>
                <a:gd name="connsiteX130" fmla="*/ 507165 w 3318614"/>
                <a:gd name="connsiteY130" fmla="*/ 508349 h 3757603"/>
                <a:gd name="connsiteX131" fmla="*/ 538603 w 3318614"/>
                <a:gd name="connsiteY131" fmla="*/ 270180 h 3757603"/>
                <a:gd name="connsiteX132" fmla="*/ 609600 w 3318614"/>
                <a:gd name="connsiteY132" fmla="*/ 530789 h 3757603"/>
                <a:gd name="connsiteX133" fmla="*/ 878364 w 3318614"/>
                <a:gd name="connsiteY133" fmla="*/ 1078291 h 3757603"/>
                <a:gd name="connsiteX134" fmla="*/ 786330 w 3318614"/>
                <a:gd name="connsiteY134" fmla="*/ 477696 h 3757603"/>
                <a:gd name="connsiteX135" fmla="*/ 849208 w 3318614"/>
                <a:gd name="connsiteY135" fmla="*/ 1356 h 3757603"/>
                <a:gd name="connsiteX136" fmla="*/ 875120 w 3318614"/>
                <a:gd name="connsiteY136" fmla="*/ 528001 h 3757603"/>
                <a:gd name="connsiteX0" fmla="*/ 930638 w 3318614"/>
                <a:gd name="connsiteY0" fmla="*/ 1022890 h 3758008"/>
                <a:gd name="connsiteX1" fmla="*/ 1037874 w 3318614"/>
                <a:gd name="connsiteY1" fmla="*/ 779735 h 3758008"/>
                <a:gd name="connsiteX2" fmla="*/ 1144223 w 3318614"/>
                <a:gd name="connsiteY2" fmla="*/ 540944 h 3758008"/>
                <a:gd name="connsiteX3" fmla="*/ 1317819 w 3318614"/>
                <a:gd name="connsiteY3" fmla="*/ 231743 h 3758008"/>
                <a:gd name="connsiteX4" fmla="*/ 1198621 w 3318614"/>
                <a:gd name="connsiteY4" fmla="*/ 630597 h 3758008"/>
                <a:gd name="connsiteX5" fmla="*/ 1013152 w 3318614"/>
                <a:gd name="connsiteY5" fmla="*/ 1104063 h 3758008"/>
                <a:gd name="connsiteX6" fmla="*/ 1779263 w 3318614"/>
                <a:gd name="connsiteY6" fmla="*/ 2265420 h 3758008"/>
                <a:gd name="connsiteX7" fmla="*/ 2064415 w 3318614"/>
                <a:gd name="connsiteY7" fmla="*/ 2545904 h 3758008"/>
                <a:gd name="connsiteX8" fmla="*/ 2290838 w 3318614"/>
                <a:gd name="connsiteY8" fmla="*/ 2467527 h 3758008"/>
                <a:gd name="connsiteX9" fmla="*/ 2473718 w 3318614"/>
                <a:gd name="connsiteY9" fmla="*/ 2310772 h 3758008"/>
                <a:gd name="connsiteX10" fmla="*/ 2508552 w 3318614"/>
                <a:gd name="connsiteY10" fmla="*/ 1988555 h 3758008"/>
                <a:gd name="connsiteX11" fmla="*/ 2543386 w 3318614"/>
                <a:gd name="connsiteY11" fmla="*/ 2249812 h 3758008"/>
                <a:gd name="connsiteX12" fmla="*/ 2508552 w 3318614"/>
                <a:gd name="connsiteY12" fmla="*/ 2354315 h 3758008"/>
                <a:gd name="connsiteX13" fmla="*/ 2752392 w 3318614"/>
                <a:gd name="connsiteY13" fmla="*/ 2180144 h 3758008"/>
                <a:gd name="connsiteX14" fmla="*/ 2839478 w 3318614"/>
                <a:gd name="connsiteY14" fmla="*/ 2110475 h 3758008"/>
                <a:gd name="connsiteX15" fmla="*/ 2717558 w 3318614"/>
                <a:gd name="connsiteY15" fmla="*/ 2284647 h 3758008"/>
                <a:gd name="connsiteX16" fmla="*/ 2665306 w 3318614"/>
                <a:gd name="connsiteY16" fmla="*/ 2328190 h 3758008"/>
                <a:gd name="connsiteX17" fmla="*/ 2848186 w 3318614"/>
                <a:gd name="connsiteY17" fmla="*/ 2258521 h 3758008"/>
                <a:gd name="connsiteX18" fmla="*/ 2874312 w 3318614"/>
                <a:gd name="connsiteY18" fmla="*/ 2241104 h 3758008"/>
                <a:gd name="connsiteX19" fmla="*/ 2769809 w 3318614"/>
                <a:gd name="connsiteY19" fmla="*/ 2328190 h 3758008"/>
                <a:gd name="connsiteX20" fmla="*/ 2595638 w 3318614"/>
                <a:gd name="connsiteY20" fmla="*/ 2354315 h 3758008"/>
                <a:gd name="connsiteX21" fmla="*/ 2404049 w 3318614"/>
                <a:gd name="connsiteY21" fmla="*/ 2484944 h 3758008"/>
                <a:gd name="connsiteX22" fmla="*/ 2421466 w 3318614"/>
                <a:gd name="connsiteY22" fmla="*/ 2659115 h 3758008"/>
                <a:gd name="connsiteX23" fmla="*/ 2552095 w 3318614"/>
                <a:gd name="connsiteY23" fmla="*/ 2702658 h 3758008"/>
                <a:gd name="connsiteX24" fmla="*/ 2726266 w 3318614"/>
                <a:gd name="connsiteY24" fmla="*/ 2632990 h 3758008"/>
                <a:gd name="connsiteX25" fmla="*/ 2856895 w 3318614"/>
                <a:gd name="connsiteY25" fmla="*/ 2624281 h 3758008"/>
                <a:gd name="connsiteX26" fmla="*/ 2891729 w 3318614"/>
                <a:gd name="connsiteY26" fmla="*/ 2511070 h 3758008"/>
                <a:gd name="connsiteX27" fmla="*/ 2883020 w 3318614"/>
                <a:gd name="connsiteY27" fmla="*/ 2345607 h 3758008"/>
                <a:gd name="connsiteX28" fmla="*/ 3048483 w 3318614"/>
                <a:gd name="connsiteY28" fmla="*/ 2267230 h 3758008"/>
                <a:gd name="connsiteX29" fmla="*/ 2926563 w 3318614"/>
                <a:gd name="connsiteY29" fmla="*/ 2354315 h 3758008"/>
                <a:gd name="connsiteX30" fmla="*/ 2917855 w 3318614"/>
                <a:gd name="connsiteY30" fmla="*/ 2441401 h 3758008"/>
                <a:gd name="connsiteX31" fmla="*/ 2935272 w 3318614"/>
                <a:gd name="connsiteY31" fmla="*/ 2589447 h 3758008"/>
                <a:gd name="connsiteX32" fmla="*/ 2943980 w 3318614"/>
                <a:gd name="connsiteY32" fmla="*/ 2632990 h 3758008"/>
                <a:gd name="connsiteX33" fmla="*/ 3046427 w 3318614"/>
                <a:gd name="connsiteY33" fmla="*/ 2567038 h 3758008"/>
                <a:gd name="connsiteX34" fmla="*/ 3074609 w 3318614"/>
                <a:gd name="connsiteY34" fmla="*/ 2406567 h 3758008"/>
                <a:gd name="connsiteX35" fmla="*/ 3092026 w 3318614"/>
                <a:gd name="connsiteY35" fmla="*/ 2615572 h 3758008"/>
                <a:gd name="connsiteX36" fmla="*/ 3013649 w 3318614"/>
                <a:gd name="connsiteY36" fmla="*/ 2693950 h 3758008"/>
                <a:gd name="connsiteX37" fmla="*/ 2752392 w 3318614"/>
                <a:gd name="connsiteY37" fmla="*/ 2659115 h 3758008"/>
                <a:gd name="connsiteX38" fmla="*/ 2560803 w 3318614"/>
                <a:gd name="connsiteY38" fmla="*/ 2815870 h 3758008"/>
                <a:gd name="connsiteX39" fmla="*/ 2595638 w 3318614"/>
                <a:gd name="connsiteY39" fmla="*/ 2937790 h 3758008"/>
                <a:gd name="connsiteX40" fmla="*/ 2743683 w 3318614"/>
                <a:gd name="connsiteY40" fmla="*/ 3024875 h 3758008"/>
                <a:gd name="connsiteX41" fmla="*/ 2856895 w 3318614"/>
                <a:gd name="connsiteY41" fmla="*/ 2998750 h 3758008"/>
                <a:gd name="connsiteX42" fmla="*/ 3022358 w 3318614"/>
                <a:gd name="connsiteY42" fmla="*/ 2859412 h 3758008"/>
                <a:gd name="connsiteX43" fmla="*/ 3118152 w 3318614"/>
                <a:gd name="connsiteY43" fmla="*/ 2781035 h 3758008"/>
                <a:gd name="connsiteX44" fmla="*/ 3205238 w 3318614"/>
                <a:gd name="connsiteY44" fmla="*/ 2841995 h 3758008"/>
                <a:gd name="connsiteX45" fmla="*/ 3109443 w 3318614"/>
                <a:gd name="connsiteY45" fmla="*/ 2833287 h 3758008"/>
                <a:gd name="connsiteX46" fmla="*/ 3004940 w 3318614"/>
                <a:gd name="connsiteY46" fmla="*/ 2972624 h 3758008"/>
                <a:gd name="connsiteX47" fmla="*/ 3187820 w 3318614"/>
                <a:gd name="connsiteY47" fmla="*/ 2972624 h 3758008"/>
                <a:gd name="connsiteX48" fmla="*/ 3318449 w 3318614"/>
                <a:gd name="connsiteY48" fmla="*/ 3024875 h 3758008"/>
                <a:gd name="connsiteX49" fmla="*/ 3161695 w 3318614"/>
                <a:gd name="connsiteY49" fmla="*/ 3007458 h 3758008"/>
                <a:gd name="connsiteX50" fmla="*/ 2909146 w 3318614"/>
                <a:gd name="connsiteY50" fmla="*/ 3068418 h 3758008"/>
                <a:gd name="connsiteX51" fmla="*/ 2952689 w 3318614"/>
                <a:gd name="connsiteY51" fmla="*/ 3068418 h 3758008"/>
                <a:gd name="connsiteX52" fmla="*/ 3085889 w 3318614"/>
                <a:gd name="connsiteY52" fmla="*/ 3213664 h 3758008"/>
                <a:gd name="connsiteX53" fmla="*/ 3013649 w 3318614"/>
                <a:gd name="connsiteY53" fmla="*/ 3373218 h 3758008"/>
                <a:gd name="connsiteX54" fmla="*/ 2999167 w 3318614"/>
                <a:gd name="connsiteY54" fmla="*/ 3235541 h 3758008"/>
                <a:gd name="connsiteX55" fmla="*/ 2813352 w 3318614"/>
                <a:gd name="connsiteY55" fmla="*/ 3059710 h 3758008"/>
                <a:gd name="connsiteX56" fmla="*/ 2726266 w 3318614"/>
                <a:gd name="connsiteY56" fmla="*/ 3051001 h 3758008"/>
                <a:gd name="connsiteX57" fmla="*/ 2848186 w 3318614"/>
                <a:gd name="connsiteY57" fmla="*/ 3251298 h 3758008"/>
                <a:gd name="connsiteX58" fmla="*/ 2943980 w 3318614"/>
                <a:gd name="connsiteY58" fmla="*/ 3338384 h 3758008"/>
                <a:gd name="connsiteX59" fmla="*/ 2978815 w 3318614"/>
                <a:gd name="connsiteY59" fmla="*/ 3294841 h 3758008"/>
                <a:gd name="connsiteX60" fmla="*/ 2961398 w 3318614"/>
                <a:gd name="connsiteY60" fmla="*/ 3399344 h 3758008"/>
                <a:gd name="connsiteX61" fmla="*/ 2769809 w 3318614"/>
                <a:gd name="connsiteY61" fmla="*/ 3312258 h 3758008"/>
                <a:gd name="connsiteX62" fmla="*/ 2656598 w 3318614"/>
                <a:gd name="connsiteY62" fmla="*/ 3085835 h 3758008"/>
                <a:gd name="connsiteX63" fmla="*/ 2491135 w 3318614"/>
                <a:gd name="connsiteY63" fmla="*/ 3042292 h 3758008"/>
                <a:gd name="connsiteX64" fmla="*/ 2386632 w 3318614"/>
                <a:gd name="connsiteY64" fmla="*/ 3129378 h 3758008"/>
                <a:gd name="connsiteX65" fmla="*/ 2412758 w 3318614"/>
                <a:gd name="connsiteY65" fmla="*/ 3312258 h 3758008"/>
                <a:gd name="connsiteX66" fmla="*/ 2525969 w 3318614"/>
                <a:gd name="connsiteY66" fmla="*/ 3460304 h 3758008"/>
                <a:gd name="connsiteX67" fmla="*/ 2900438 w 3318614"/>
                <a:gd name="connsiteY67" fmla="*/ 3669310 h 3758008"/>
                <a:gd name="connsiteX68" fmla="*/ 2543386 w 3318614"/>
                <a:gd name="connsiteY68" fmla="*/ 3529972 h 3758008"/>
                <a:gd name="connsiteX69" fmla="*/ 2499843 w 3318614"/>
                <a:gd name="connsiteY69" fmla="*/ 3617058 h 3758008"/>
                <a:gd name="connsiteX70" fmla="*/ 2534678 w 3318614"/>
                <a:gd name="connsiteY70" fmla="*/ 3721561 h 3758008"/>
                <a:gd name="connsiteX71" fmla="*/ 2639180 w 3318614"/>
                <a:gd name="connsiteY71" fmla="*/ 3756395 h 3758008"/>
                <a:gd name="connsiteX72" fmla="*/ 2482426 w 3318614"/>
                <a:gd name="connsiteY72" fmla="*/ 3730270 h 3758008"/>
                <a:gd name="connsiteX73" fmla="*/ 2473718 w 3318614"/>
                <a:gd name="connsiteY73" fmla="*/ 3547390 h 3758008"/>
                <a:gd name="connsiteX74" fmla="*/ 2386632 w 3318614"/>
                <a:gd name="connsiteY74" fmla="*/ 3373218 h 3758008"/>
                <a:gd name="connsiteX75" fmla="*/ 2316963 w 3318614"/>
                <a:gd name="connsiteY75" fmla="*/ 3538681 h 3758008"/>
                <a:gd name="connsiteX76" fmla="*/ 2238586 w 3318614"/>
                <a:gd name="connsiteY76" fmla="*/ 3660601 h 3758008"/>
                <a:gd name="connsiteX77" fmla="*/ 2290838 w 3318614"/>
                <a:gd name="connsiteY77" fmla="*/ 3738978 h 3758008"/>
                <a:gd name="connsiteX78" fmla="*/ 2195043 w 3318614"/>
                <a:gd name="connsiteY78" fmla="*/ 3651892 h 3758008"/>
                <a:gd name="connsiteX79" fmla="*/ 2325672 w 3318614"/>
                <a:gd name="connsiteY79" fmla="*/ 3425470 h 3758008"/>
                <a:gd name="connsiteX80" fmla="*/ 2290838 w 3318614"/>
                <a:gd name="connsiteY80" fmla="*/ 3172921 h 3758008"/>
                <a:gd name="connsiteX81" fmla="*/ 2142792 w 3318614"/>
                <a:gd name="connsiteY81" fmla="*/ 3155504 h 3758008"/>
                <a:gd name="connsiteX82" fmla="*/ 1942495 w 3318614"/>
                <a:gd name="connsiteY82" fmla="*/ 3320967 h 3758008"/>
                <a:gd name="connsiteX83" fmla="*/ 1994746 w 3318614"/>
                <a:gd name="connsiteY83" fmla="*/ 3521264 h 3758008"/>
                <a:gd name="connsiteX84" fmla="*/ 2090540 w 3318614"/>
                <a:gd name="connsiteY84" fmla="*/ 3634475 h 3758008"/>
                <a:gd name="connsiteX85" fmla="*/ 2064415 w 3318614"/>
                <a:gd name="connsiteY85" fmla="*/ 3747687 h 3758008"/>
                <a:gd name="connsiteX86" fmla="*/ 2046998 w 3318614"/>
                <a:gd name="connsiteY86" fmla="*/ 3599641 h 3758008"/>
                <a:gd name="connsiteX87" fmla="*/ 1933786 w 3318614"/>
                <a:gd name="connsiteY87" fmla="*/ 3434178 h 3758008"/>
                <a:gd name="connsiteX88" fmla="*/ 1881535 w 3318614"/>
                <a:gd name="connsiteY88" fmla="*/ 3416761 h 3758008"/>
                <a:gd name="connsiteX89" fmla="*/ 1716072 w 3318614"/>
                <a:gd name="connsiteY89" fmla="*/ 3651892 h 3758008"/>
                <a:gd name="connsiteX90" fmla="*/ 1672529 w 3318614"/>
                <a:gd name="connsiteY90" fmla="*/ 3747687 h 3758008"/>
                <a:gd name="connsiteX91" fmla="*/ 1724780 w 3318614"/>
                <a:gd name="connsiteY91" fmla="*/ 3512555 h 3758008"/>
                <a:gd name="connsiteX92" fmla="*/ 1750906 w 3318614"/>
                <a:gd name="connsiteY92" fmla="*/ 3434178 h 3758008"/>
                <a:gd name="connsiteX93" fmla="*/ 1533192 w 3318614"/>
                <a:gd name="connsiteY93" fmla="*/ 3503847 h 3758008"/>
                <a:gd name="connsiteX94" fmla="*/ 1428689 w 3318614"/>
                <a:gd name="connsiteY94" fmla="*/ 3521264 h 3758008"/>
                <a:gd name="connsiteX95" fmla="*/ 1602860 w 3318614"/>
                <a:gd name="connsiteY95" fmla="*/ 3442887 h 3758008"/>
                <a:gd name="connsiteX96" fmla="*/ 1724780 w 3318614"/>
                <a:gd name="connsiteY96" fmla="*/ 3416761 h 3758008"/>
                <a:gd name="connsiteX97" fmla="*/ 1994746 w 3318614"/>
                <a:gd name="connsiteY97" fmla="*/ 3190338 h 3758008"/>
                <a:gd name="connsiteX98" fmla="*/ 2055706 w 3318614"/>
                <a:gd name="connsiteY98" fmla="*/ 3059710 h 3758008"/>
                <a:gd name="connsiteX99" fmla="*/ 1916369 w 3318614"/>
                <a:gd name="connsiteY99" fmla="*/ 2981332 h 3758008"/>
                <a:gd name="connsiteX100" fmla="*/ 1698655 w 3318614"/>
                <a:gd name="connsiteY100" fmla="*/ 3077127 h 3758008"/>
                <a:gd name="connsiteX101" fmla="*/ 1611569 w 3318614"/>
                <a:gd name="connsiteY101" fmla="*/ 3251298 h 3758008"/>
                <a:gd name="connsiteX102" fmla="*/ 1689946 w 3318614"/>
                <a:gd name="connsiteY102" fmla="*/ 3312258 h 3758008"/>
                <a:gd name="connsiteX103" fmla="*/ 1568026 w 3318614"/>
                <a:gd name="connsiteY103" fmla="*/ 3312258 h 3758008"/>
                <a:gd name="connsiteX104" fmla="*/ 1655112 w 3318614"/>
                <a:gd name="connsiteY104" fmla="*/ 3068418 h 3758008"/>
                <a:gd name="connsiteX105" fmla="*/ 1437398 w 3318614"/>
                <a:gd name="connsiteY105" fmla="*/ 3051001 h 3758008"/>
                <a:gd name="connsiteX106" fmla="*/ 1306769 w 3318614"/>
                <a:gd name="connsiteY106" fmla="*/ 2990041 h 3758008"/>
                <a:gd name="connsiteX107" fmla="*/ 1385146 w 3318614"/>
                <a:gd name="connsiteY107" fmla="*/ 2946498 h 3758008"/>
                <a:gd name="connsiteX108" fmla="*/ 1437398 w 3318614"/>
                <a:gd name="connsiteY108" fmla="*/ 3016167 h 3758008"/>
                <a:gd name="connsiteX109" fmla="*/ 1611569 w 3318614"/>
                <a:gd name="connsiteY109" fmla="*/ 3024875 h 3758008"/>
                <a:gd name="connsiteX110" fmla="*/ 1794449 w 3318614"/>
                <a:gd name="connsiteY110" fmla="*/ 2972624 h 3758008"/>
                <a:gd name="connsiteX111" fmla="*/ 1968620 w 3318614"/>
                <a:gd name="connsiteY111" fmla="*/ 2841995 h 3758008"/>
                <a:gd name="connsiteX112" fmla="*/ 1898952 w 3318614"/>
                <a:gd name="connsiteY112" fmla="*/ 2528487 h 3758008"/>
                <a:gd name="connsiteX113" fmla="*/ 1446106 w 3318614"/>
                <a:gd name="connsiteY113" fmla="*/ 1918887 h 3758008"/>
                <a:gd name="connsiteX114" fmla="*/ 1074097 w 3318614"/>
                <a:gd name="connsiteY114" fmla="*/ 1434767 h 3758008"/>
                <a:gd name="connsiteX115" fmla="*/ 916192 w 3318614"/>
                <a:gd name="connsiteY115" fmla="*/ 1247683 h 3758008"/>
                <a:gd name="connsiteX116" fmla="*/ 644918 w 3318614"/>
                <a:gd name="connsiteY116" fmla="*/ 1283161 h 3758008"/>
                <a:gd name="connsiteX117" fmla="*/ 296575 w 3318614"/>
                <a:gd name="connsiteY117" fmla="*/ 1361538 h 3758008"/>
                <a:gd name="connsiteX118" fmla="*/ 483 w 3318614"/>
                <a:gd name="connsiteY118" fmla="*/ 1344121 h 3758008"/>
                <a:gd name="connsiteX119" fmla="*/ 235615 w 3318614"/>
                <a:gd name="connsiteY119" fmla="*/ 1335412 h 3758008"/>
                <a:gd name="connsiteX120" fmla="*/ 557832 w 3318614"/>
                <a:gd name="connsiteY120" fmla="*/ 1265744 h 3758008"/>
                <a:gd name="connsiteX121" fmla="*/ 688460 w 3318614"/>
                <a:gd name="connsiteY121" fmla="*/ 1239618 h 3758008"/>
                <a:gd name="connsiteX122" fmla="*/ 392369 w 3318614"/>
                <a:gd name="connsiteY122" fmla="*/ 1126407 h 3758008"/>
                <a:gd name="connsiteX123" fmla="*/ 244323 w 3318614"/>
                <a:gd name="connsiteY123" fmla="*/ 987070 h 3758008"/>
                <a:gd name="connsiteX124" fmla="*/ 165946 w 3318614"/>
                <a:gd name="connsiteY124" fmla="*/ 734521 h 3758008"/>
                <a:gd name="connsiteX125" fmla="*/ 279158 w 3318614"/>
                <a:gd name="connsiteY125" fmla="*/ 917401 h 3758008"/>
                <a:gd name="connsiteX126" fmla="*/ 374952 w 3318614"/>
                <a:gd name="connsiteY126" fmla="*/ 1091572 h 3758008"/>
                <a:gd name="connsiteX127" fmla="*/ 679752 w 3318614"/>
                <a:gd name="connsiteY127" fmla="*/ 1169950 h 3758008"/>
                <a:gd name="connsiteX128" fmla="*/ 766838 w 3318614"/>
                <a:gd name="connsiteY128" fmla="*/ 1108990 h 3758008"/>
                <a:gd name="connsiteX129" fmla="*/ 618792 w 3318614"/>
                <a:gd name="connsiteY129" fmla="*/ 725812 h 3758008"/>
                <a:gd name="connsiteX130" fmla="*/ 507165 w 3318614"/>
                <a:gd name="connsiteY130" fmla="*/ 508754 h 3758008"/>
                <a:gd name="connsiteX131" fmla="*/ 538603 w 3318614"/>
                <a:gd name="connsiteY131" fmla="*/ 270585 h 3758008"/>
                <a:gd name="connsiteX132" fmla="*/ 609600 w 3318614"/>
                <a:gd name="connsiteY132" fmla="*/ 531194 h 3758008"/>
                <a:gd name="connsiteX133" fmla="*/ 878364 w 3318614"/>
                <a:gd name="connsiteY133" fmla="*/ 1078696 h 3758008"/>
                <a:gd name="connsiteX134" fmla="*/ 786330 w 3318614"/>
                <a:gd name="connsiteY134" fmla="*/ 478101 h 3758008"/>
                <a:gd name="connsiteX135" fmla="*/ 849208 w 3318614"/>
                <a:gd name="connsiteY135" fmla="*/ 1761 h 3758008"/>
                <a:gd name="connsiteX136" fmla="*/ 884120 w 3318614"/>
                <a:gd name="connsiteY136" fmla="*/ 392672 h 3758008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884120 w 3318614"/>
                <a:gd name="connsiteY137" fmla="*/ 396679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138" fmla="*/ 930638 w 3318614"/>
                <a:gd name="connsiteY138" fmla="*/ 1026897 h 3762015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86330 w 3318614"/>
                <a:gd name="connsiteY134" fmla="*/ 47925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866360 w 3318614"/>
                <a:gd name="connsiteY134" fmla="*/ 485680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90242 w 3318614"/>
                <a:gd name="connsiteY134" fmla="*/ 21802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949088 h 3684206"/>
                <a:gd name="connsiteX1" fmla="*/ 1037874 w 3318614"/>
                <a:gd name="connsiteY1" fmla="*/ 705933 h 3684206"/>
                <a:gd name="connsiteX2" fmla="*/ 1144223 w 3318614"/>
                <a:gd name="connsiteY2" fmla="*/ 467142 h 3684206"/>
                <a:gd name="connsiteX3" fmla="*/ 1317819 w 3318614"/>
                <a:gd name="connsiteY3" fmla="*/ 157941 h 3684206"/>
                <a:gd name="connsiteX4" fmla="*/ 1198621 w 3318614"/>
                <a:gd name="connsiteY4" fmla="*/ 556795 h 3684206"/>
                <a:gd name="connsiteX5" fmla="*/ 1013152 w 3318614"/>
                <a:gd name="connsiteY5" fmla="*/ 1030261 h 3684206"/>
                <a:gd name="connsiteX6" fmla="*/ 1779263 w 3318614"/>
                <a:gd name="connsiteY6" fmla="*/ 2191618 h 3684206"/>
                <a:gd name="connsiteX7" fmla="*/ 2064415 w 3318614"/>
                <a:gd name="connsiteY7" fmla="*/ 2472102 h 3684206"/>
                <a:gd name="connsiteX8" fmla="*/ 2290838 w 3318614"/>
                <a:gd name="connsiteY8" fmla="*/ 2393725 h 3684206"/>
                <a:gd name="connsiteX9" fmla="*/ 2473718 w 3318614"/>
                <a:gd name="connsiteY9" fmla="*/ 2236970 h 3684206"/>
                <a:gd name="connsiteX10" fmla="*/ 2508552 w 3318614"/>
                <a:gd name="connsiteY10" fmla="*/ 1914753 h 3684206"/>
                <a:gd name="connsiteX11" fmla="*/ 2543386 w 3318614"/>
                <a:gd name="connsiteY11" fmla="*/ 2176010 h 3684206"/>
                <a:gd name="connsiteX12" fmla="*/ 2508552 w 3318614"/>
                <a:gd name="connsiteY12" fmla="*/ 2280513 h 3684206"/>
                <a:gd name="connsiteX13" fmla="*/ 2752392 w 3318614"/>
                <a:gd name="connsiteY13" fmla="*/ 2106342 h 3684206"/>
                <a:gd name="connsiteX14" fmla="*/ 2839478 w 3318614"/>
                <a:gd name="connsiteY14" fmla="*/ 2036673 h 3684206"/>
                <a:gd name="connsiteX15" fmla="*/ 2717558 w 3318614"/>
                <a:gd name="connsiteY15" fmla="*/ 2210845 h 3684206"/>
                <a:gd name="connsiteX16" fmla="*/ 2665306 w 3318614"/>
                <a:gd name="connsiteY16" fmla="*/ 2254388 h 3684206"/>
                <a:gd name="connsiteX17" fmla="*/ 2848186 w 3318614"/>
                <a:gd name="connsiteY17" fmla="*/ 2184719 h 3684206"/>
                <a:gd name="connsiteX18" fmla="*/ 2874312 w 3318614"/>
                <a:gd name="connsiteY18" fmla="*/ 2167302 h 3684206"/>
                <a:gd name="connsiteX19" fmla="*/ 2769809 w 3318614"/>
                <a:gd name="connsiteY19" fmla="*/ 2254388 h 3684206"/>
                <a:gd name="connsiteX20" fmla="*/ 2595638 w 3318614"/>
                <a:gd name="connsiteY20" fmla="*/ 2280513 h 3684206"/>
                <a:gd name="connsiteX21" fmla="*/ 2404049 w 3318614"/>
                <a:gd name="connsiteY21" fmla="*/ 2411142 h 3684206"/>
                <a:gd name="connsiteX22" fmla="*/ 2421466 w 3318614"/>
                <a:gd name="connsiteY22" fmla="*/ 2585313 h 3684206"/>
                <a:gd name="connsiteX23" fmla="*/ 2552095 w 3318614"/>
                <a:gd name="connsiteY23" fmla="*/ 2628856 h 3684206"/>
                <a:gd name="connsiteX24" fmla="*/ 2726266 w 3318614"/>
                <a:gd name="connsiteY24" fmla="*/ 2559188 h 3684206"/>
                <a:gd name="connsiteX25" fmla="*/ 2856895 w 3318614"/>
                <a:gd name="connsiteY25" fmla="*/ 2550479 h 3684206"/>
                <a:gd name="connsiteX26" fmla="*/ 2891729 w 3318614"/>
                <a:gd name="connsiteY26" fmla="*/ 2437268 h 3684206"/>
                <a:gd name="connsiteX27" fmla="*/ 2883020 w 3318614"/>
                <a:gd name="connsiteY27" fmla="*/ 2271805 h 3684206"/>
                <a:gd name="connsiteX28" fmla="*/ 3048483 w 3318614"/>
                <a:gd name="connsiteY28" fmla="*/ 2193428 h 3684206"/>
                <a:gd name="connsiteX29" fmla="*/ 2926563 w 3318614"/>
                <a:gd name="connsiteY29" fmla="*/ 2280513 h 3684206"/>
                <a:gd name="connsiteX30" fmla="*/ 2917855 w 3318614"/>
                <a:gd name="connsiteY30" fmla="*/ 2367599 h 3684206"/>
                <a:gd name="connsiteX31" fmla="*/ 2935272 w 3318614"/>
                <a:gd name="connsiteY31" fmla="*/ 2515645 h 3684206"/>
                <a:gd name="connsiteX32" fmla="*/ 2943980 w 3318614"/>
                <a:gd name="connsiteY32" fmla="*/ 2559188 h 3684206"/>
                <a:gd name="connsiteX33" fmla="*/ 3046427 w 3318614"/>
                <a:gd name="connsiteY33" fmla="*/ 2493236 h 3684206"/>
                <a:gd name="connsiteX34" fmla="*/ 3074609 w 3318614"/>
                <a:gd name="connsiteY34" fmla="*/ 2332765 h 3684206"/>
                <a:gd name="connsiteX35" fmla="*/ 3092026 w 3318614"/>
                <a:gd name="connsiteY35" fmla="*/ 2541770 h 3684206"/>
                <a:gd name="connsiteX36" fmla="*/ 3013649 w 3318614"/>
                <a:gd name="connsiteY36" fmla="*/ 2620148 h 3684206"/>
                <a:gd name="connsiteX37" fmla="*/ 2752392 w 3318614"/>
                <a:gd name="connsiteY37" fmla="*/ 2585313 h 3684206"/>
                <a:gd name="connsiteX38" fmla="*/ 2560803 w 3318614"/>
                <a:gd name="connsiteY38" fmla="*/ 2742068 h 3684206"/>
                <a:gd name="connsiteX39" fmla="*/ 2595638 w 3318614"/>
                <a:gd name="connsiteY39" fmla="*/ 2863988 h 3684206"/>
                <a:gd name="connsiteX40" fmla="*/ 2743683 w 3318614"/>
                <a:gd name="connsiteY40" fmla="*/ 2951073 h 3684206"/>
                <a:gd name="connsiteX41" fmla="*/ 2856895 w 3318614"/>
                <a:gd name="connsiteY41" fmla="*/ 2924948 h 3684206"/>
                <a:gd name="connsiteX42" fmla="*/ 3022358 w 3318614"/>
                <a:gd name="connsiteY42" fmla="*/ 2785610 h 3684206"/>
                <a:gd name="connsiteX43" fmla="*/ 3118152 w 3318614"/>
                <a:gd name="connsiteY43" fmla="*/ 2707233 h 3684206"/>
                <a:gd name="connsiteX44" fmla="*/ 3205238 w 3318614"/>
                <a:gd name="connsiteY44" fmla="*/ 2768193 h 3684206"/>
                <a:gd name="connsiteX45" fmla="*/ 3109443 w 3318614"/>
                <a:gd name="connsiteY45" fmla="*/ 2759485 h 3684206"/>
                <a:gd name="connsiteX46" fmla="*/ 3004940 w 3318614"/>
                <a:gd name="connsiteY46" fmla="*/ 2898822 h 3684206"/>
                <a:gd name="connsiteX47" fmla="*/ 3187820 w 3318614"/>
                <a:gd name="connsiteY47" fmla="*/ 2898822 h 3684206"/>
                <a:gd name="connsiteX48" fmla="*/ 3318449 w 3318614"/>
                <a:gd name="connsiteY48" fmla="*/ 2951073 h 3684206"/>
                <a:gd name="connsiteX49" fmla="*/ 3161695 w 3318614"/>
                <a:gd name="connsiteY49" fmla="*/ 2933656 h 3684206"/>
                <a:gd name="connsiteX50" fmla="*/ 2909146 w 3318614"/>
                <a:gd name="connsiteY50" fmla="*/ 2994616 h 3684206"/>
                <a:gd name="connsiteX51" fmla="*/ 2952689 w 3318614"/>
                <a:gd name="connsiteY51" fmla="*/ 2994616 h 3684206"/>
                <a:gd name="connsiteX52" fmla="*/ 3085889 w 3318614"/>
                <a:gd name="connsiteY52" fmla="*/ 3139862 h 3684206"/>
                <a:gd name="connsiteX53" fmla="*/ 3013649 w 3318614"/>
                <a:gd name="connsiteY53" fmla="*/ 3299416 h 3684206"/>
                <a:gd name="connsiteX54" fmla="*/ 2999167 w 3318614"/>
                <a:gd name="connsiteY54" fmla="*/ 3161739 h 3684206"/>
                <a:gd name="connsiteX55" fmla="*/ 2813352 w 3318614"/>
                <a:gd name="connsiteY55" fmla="*/ 2985908 h 3684206"/>
                <a:gd name="connsiteX56" fmla="*/ 2726266 w 3318614"/>
                <a:gd name="connsiteY56" fmla="*/ 2977199 h 3684206"/>
                <a:gd name="connsiteX57" fmla="*/ 2848186 w 3318614"/>
                <a:gd name="connsiteY57" fmla="*/ 3177496 h 3684206"/>
                <a:gd name="connsiteX58" fmla="*/ 2943980 w 3318614"/>
                <a:gd name="connsiteY58" fmla="*/ 3264582 h 3684206"/>
                <a:gd name="connsiteX59" fmla="*/ 2978815 w 3318614"/>
                <a:gd name="connsiteY59" fmla="*/ 3221039 h 3684206"/>
                <a:gd name="connsiteX60" fmla="*/ 2961398 w 3318614"/>
                <a:gd name="connsiteY60" fmla="*/ 3325542 h 3684206"/>
                <a:gd name="connsiteX61" fmla="*/ 2769809 w 3318614"/>
                <a:gd name="connsiteY61" fmla="*/ 3238456 h 3684206"/>
                <a:gd name="connsiteX62" fmla="*/ 2656598 w 3318614"/>
                <a:gd name="connsiteY62" fmla="*/ 3012033 h 3684206"/>
                <a:gd name="connsiteX63" fmla="*/ 2491135 w 3318614"/>
                <a:gd name="connsiteY63" fmla="*/ 2968490 h 3684206"/>
                <a:gd name="connsiteX64" fmla="*/ 2386632 w 3318614"/>
                <a:gd name="connsiteY64" fmla="*/ 3055576 h 3684206"/>
                <a:gd name="connsiteX65" fmla="*/ 2412758 w 3318614"/>
                <a:gd name="connsiteY65" fmla="*/ 3238456 h 3684206"/>
                <a:gd name="connsiteX66" fmla="*/ 2525969 w 3318614"/>
                <a:gd name="connsiteY66" fmla="*/ 3386502 h 3684206"/>
                <a:gd name="connsiteX67" fmla="*/ 2900438 w 3318614"/>
                <a:gd name="connsiteY67" fmla="*/ 3595508 h 3684206"/>
                <a:gd name="connsiteX68" fmla="*/ 2543386 w 3318614"/>
                <a:gd name="connsiteY68" fmla="*/ 3456170 h 3684206"/>
                <a:gd name="connsiteX69" fmla="*/ 2499843 w 3318614"/>
                <a:gd name="connsiteY69" fmla="*/ 3543256 h 3684206"/>
                <a:gd name="connsiteX70" fmla="*/ 2534678 w 3318614"/>
                <a:gd name="connsiteY70" fmla="*/ 3647759 h 3684206"/>
                <a:gd name="connsiteX71" fmla="*/ 2639180 w 3318614"/>
                <a:gd name="connsiteY71" fmla="*/ 3682593 h 3684206"/>
                <a:gd name="connsiteX72" fmla="*/ 2482426 w 3318614"/>
                <a:gd name="connsiteY72" fmla="*/ 3656468 h 3684206"/>
                <a:gd name="connsiteX73" fmla="*/ 2473718 w 3318614"/>
                <a:gd name="connsiteY73" fmla="*/ 3473588 h 3684206"/>
                <a:gd name="connsiteX74" fmla="*/ 2386632 w 3318614"/>
                <a:gd name="connsiteY74" fmla="*/ 3299416 h 3684206"/>
                <a:gd name="connsiteX75" fmla="*/ 2316963 w 3318614"/>
                <a:gd name="connsiteY75" fmla="*/ 3464879 h 3684206"/>
                <a:gd name="connsiteX76" fmla="*/ 2238586 w 3318614"/>
                <a:gd name="connsiteY76" fmla="*/ 3586799 h 3684206"/>
                <a:gd name="connsiteX77" fmla="*/ 2290838 w 3318614"/>
                <a:gd name="connsiteY77" fmla="*/ 3665176 h 3684206"/>
                <a:gd name="connsiteX78" fmla="*/ 2195043 w 3318614"/>
                <a:gd name="connsiteY78" fmla="*/ 3578090 h 3684206"/>
                <a:gd name="connsiteX79" fmla="*/ 2325672 w 3318614"/>
                <a:gd name="connsiteY79" fmla="*/ 3351668 h 3684206"/>
                <a:gd name="connsiteX80" fmla="*/ 2290838 w 3318614"/>
                <a:gd name="connsiteY80" fmla="*/ 3099119 h 3684206"/>
                <a:gd name="connsiteX81" fmla="*/ 2142792 w 3318614"/>
                <a:gd name="connsiteY81" fmla="*/ 3081702 h 3684206"/>
                <a:gd name="connsiteX82" fmla="*/ 1942495 w 3318614"/>
                <a:gd name="connsiteY82" fmla="*/ 3247165 h 3684206"/>
                <a:gd name="connsiteX83" fmla="*/ 1994746 w 3318614"/>
                <a:gd name="connsiteY83" fmla="*/ 3447462 h 3684206"/>
                <a:gd name="connsiteX84" fmla="*/ 2090540 w 3318614"/>
                <a:gd name="connsiteY84" fmla="*/ 3560673 h 3684206"/>
                <a:gd name="connsiteX85" fmla="*/ 2064415 w 3318614"/>
                <a:gd name="connsiteY85" fmla="*/ 3673885 h 3684206"/>
                <a:gd name="connsiteX86" fmla="*/ 2046998 w 3318614"/>
                <a:gd name="connsiteY86" fmla="*/ 3525839 h 3684206"/>
                <a:gd name="connsiteX87" fmla="*/ 1933786 w 3318614"/>
                <a:gd name="connsiteY87" fmla="*/ 3360376 h 3684206"/>
                <a:gd name="connsiteX88" fmla="*/ 1881535 w 3318614"/>
                <a:gd name="connsiteY88" fmla="*/ 3342959 h 3684206"/>
                <a:gd name="connsiteX89" fmla="*/ 1716072 w 3318614"/>
                <a:gd name="connsiteY89" fmla="*/ 3578090 h 3684206"/>
                <a:gd name="connsiteX90" fmla="*/ 1672529 w 3318614"/>
                <a:gd name="connsiteY90" fmla="*/ 3673885 h 3684206"/>
                <a:gd name="connsiteX91" fmla="*/ 1724780 w 3318614"/>
                <a:gd name="connsiteY91" fmla="*/ 3438753 h 3684206"/>
                <a:gd name="connsiteX92" fmla="*/ 1750906 w 3318614"/>
                <a:gd name="connsiteY92" fmla="*/ 3360376 h 3684206"/>
                <a:gd name="connsiteX93" fmla="*/ 1533192 w 3318614"/>
                <a:gd name="connsiteY93" fmla="*/ 3430045 h 3684206"/>
                <a:gd name="connsiteX94" fmla="*/ 1428689 w 3318614"/>
                <a:gd name="connsiteY94" fmla="*/ 3447462 h 3684206"/>
                <a:gd name="connsiteX95" fmla="*/ 1602860 w 3318614"/>
                <a:gd name="connsiteY95" fmla="*/ 3369085 h 3684206"/>
                <a:gd name="connsiteX96" fmla="*/ 1724780 w 3318614"/>
                <a:gd name="connsiteY96" fmla="*/ 3342959 h 3684206"/>
                <a:gd name="connsiteX97" fmla="*/ 1994746 w 3318614"/>
                <a:gd name="connsiteY97" fmla="*/ 3116536 h 3684206"/>
                <a:gd name="connsiteX98" fmla="*/ 2055706 w 3318614"/>
                <a:gd name="connsiteY98" fmla="*/ 2985908 h 3684206"/>
                <a:gd name="connsiteX99" fmla="*/ 1916369 w 3318614"/>
                <a:gd name="connsiteY99" fmla="*/ 2907530 h 3684206"/>
                <a:gd name="connsiteX100" fmla="*/ 1698655 w 3318614"/>
                <a:gd name="connsiteY100" fmla="*/ 3003325 h 3684206"/>
                <a:gd name="connsiteX101" fmla="*/ 1611569 w 3318614"/>
                <a:gd name="connsiteY101" fmla="*/ 3177496 h 3684206"/>
                <a:gd name="connsiteX102" fmla="*/ 1689946 w 3318614"/>
                <a:gd name="connsiteY102" fmla="*/ 3238456 h 3684206"/>
                <a:gd name="connsiteX103" fmla="*/ 1568026 w 3318614"/>
                <a:gd name="connsiteY103" fmla="*/ 3238456 h 3684206"/>
                <a:gd name="connsiteX104" fmla="*/ 1655112 w 3318614"/>
                <a:gd name="connsiteY104" fmla="*/ 2994616 h 3684206"/>
                <a:gd name="connsiteX105" fmla="*/ 1437398 w 3318614"/>
                <a:gd name="connsiteY105" fmla="*/ 2977199 h 3684206"/>
                <a:gd name="connsiteX106" fmla="*/ 1306769 w 3318614"/>
                <a:gd name="connsiteY106" fmla="*/ 2916239 h 3684206"/>
                <a:gd name="connsiteX107" fmla="*/ 1385146 w 3318614"/>
                <a:gd name="connsiteY107" fmla="*/ 2872696 h 3684206"/>
                <a:gd name="connsiteX108" fmla="*/ 1437398 w 3318614"/>
                <a:gd name="connsiteY108" fmla="*/ 2942365 h 3684206"/>
                <a:gd name="connsiteX109" fmla="*/ 1611569 w 3318614"/>
                <a:gd name="connsiteY109" fmla="*/ 2951073 h 3684206"/>
                <a:gd name="connsiteX110" fmla="*/ 1794449 w 3318614"/>
                <a:gd name="connsiteY110" fmla="*/ 2898822 h 3684206"/>
                <a:gd name="connsiteX111" fmla="*/ 1968620 w 3318614"/>
                <a:gd name="connsiteY111" fmla="*/ 2768193 h 3684206"/>
                <a:gd name="connsiteX112" fmla="*/ 1898952 w 3318614"/>
                <a:gd name="connsiteY112" fmla="*/ 2454685 h 3684206"/>
                <a:gd name="connsiteX113" fmla="*/ 1446106 w 3318614"/>
                <a:gd name="connsiteY113" fmla="*/ 1845085 h 3684206"/>
                <a:gd name="connsiteX114" fmla="*/ 1074097 w 3318614"/>
                <a:gd name="connsiteY114" fmla="*/ 1360965 h 3684206"/>
                <a:gd name="connsiteX115" fmla="*/ 916192 w 3318614"/>
                <a:gd name="connsiteY115" fmla="*/ 1173881 h 3684206"/>
                <a:gd name="connsiteX116" fmla="*/ 644918 w 3318614"/>
                <a:gd name="connsiteY116" fmla="*/ 1209359 h 3684206"/>
                <a:gd name="connsiteX117" fmla="*/ 296575 w 3318614"/>
                <a:gd name="connsiteY117" fmla="*/ 1287736 h 3684206"/>
                <a:gd name="connsiteX118" fmla="*/ 483 w 3318614"/>
                <a:gd name="connsiteY118" fmla="*/ 1270319 h 3684206"/>
                <a:gd name="connsiteX119" fmla="*/ 235615 w 3318614"/>
                <a:gd name="connsiteY119" fmla="*/ 1261610 h 3684206"/>
                <a:gd name="connsiteX120" fmla="*/ 557832 w 3318614"/>
                <a:gd name="connsiteY120" fmla="*/ 1191942 h 3684206"/>
                <a:gd name="connsiteX121" fmla="*/ 688460 w 3318614"/>
                <a:gd name="connsiteY121" fmla="*/ 1165816 h 3684206"/>
                <a:gd name="connsiteX122" fmla="*/ 392369 w 3318614"/>
                <a:gd name="connsiteY122" fmla="*/ 1052605 h 3684206"/>
                <a:gd name="connsiteX123" fmla="*/ 244323 w 3318614"/>
                <a:gd name="connsiteY123" fmla="*/ 913268 h 3684206"/>
                <a:gd name="connsiteX124" fmla="*/ 165946 w 3318614"/>
                <a:gd name="connsiteY124" fmla="*/ 660719 h 3684206"/>
                <a:gd name="connsiteX125" fmla="*/ 279158 w 3318614"/>
                <a:gd name="connsiteY125" fmla="*/ 843599 h 3684206"/>
                <a:gd name="connsiteX126" fmla="*/ 374952 w 3318614"/>
                <a:gd name="connsiteY126" fmla="*/ 1017770 h 3684206"/>
                <a:gd name="connsiteX127" fmla="*/ 679752 w 3318614"/>
                <a:gd name="connsiteY127" fmla="*/ 1096148 h 3684206"/>
                <a:gd name="connsiteX128" fmla="*/ 766838 w 3318614"/>
                <a:gd name="connsiteY128" fmla="*/ 1035188 h 3684206"/>
                <a:gd name="connsiteX129" fmla="*/ 618792 w 3318614"/>
                <a:gd name="connsiteY129" fmla="*/ 652010 h 3684206"/>
                <a:gd name="connsiteX130" fmla="*/ 507165 w 3318614"/>
                <a:gd name="connsiteY130" fmla="*/ 434952 h 3684206"/>
                <a:gd name="connsiteX131" fmla="*/ 538603 w 3318614"/>
                <a:gd name="connsiteY131" fmla="*/ 196783 h 3684206"/>
                <a:gd name="connsiteX132" fmla="*/ 609600 w 3318614"/>
                <a:gd name="connsiteY132" fmla="*/ 457392 h 3684206"/>
                <a:gd name="connsiteX133" fmla="*/ 878364 w 3318614"/>
                <a:gd name="connsiteY133" fmla="*/ 1004894 h 3684206"/>
                <a:gd name="connsiteX134" fmla="*/ 790242 w 3318614"/>
                <a:gd name="connsiteY134" fmla="*/ 143069 h 3684206"/>
                <a:gd name="connsiteX135" fmla="*/ 774916 w 3318614"/>
                <a:gd name="connsiteY135" fmla="*/ 3491 h 3684206"/>
                <a:gd name="connsiteX136" fmla="*/ 940003 w 3318614"/>
                <a:gd name="connsiteY136" fmla="*/ 378732 h 3684206"/>
                <a:gd name="connsiteX137" fmla="*/ 921071 w 3318614"/>
                <a:gd name="connsiteY137" fmla="*/ 991801 h 3684206"/>
                <a:gd name="connsiteX138" fmla="*/ 930638 w 3318614"/>
                <a:gd name="connsiteY138" fmla="*/ 949088 h 3684206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790242 w 3318614"/>
                <a:gd name="connsiteY134" fmla="*/ 168002 h 3709139"/>
                <a:gd name="connsiteX135" fmla="*/ 774916 w 3318614"/>
                <a:gd name="connsiteY135" fmla="*/ 28424 h 3709139"/>
                <a:gd name="connsiteX136" fmla="*/ 940003 w 3318614"/>
                <a:gd name="connsiteY136" fmla="*/ 403665 h 3709139"/>
                <a:gd name="connsiteX137" fmla="*/ 921071 w 3318614"/>
                <a:gd name="connsiteY137" fmla="*/ 1016734 h 3709139"/>
                <a:gd name="connsiteX138" fmla="*/ 930638 w 3318614"/>
                <a:gd name="connsiteY138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28565 w 3318614"/>
                <a:gd name="connsiteY134" fmla="*/ 516962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80420 w 3318614"/>
                <a:gd name="connsiteY134" fmla="*/ 543869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3318614" h="3709139">
                  <a:moveTo>
                    <a:pt x="930638" y="974021"/>
                  </a:moveTo>
                  <a:lnTo>
                    <a:pt x="1037874" y="730866"/>
                  </a:lnTo>
                  <a:cubicBezTo>
                    <a:pt x="1181681" y="636485"/>
                    <a:pt x="1097565" y="583407"/>
                    <a:pt x="1144223" y="492075"/>
                  </a:cubicBezTo>
                  <a:cubicBezTo>
                    <a:pt x="1190881" y="400743"/>
                    <a:pt x="1306513" y="162382"/>
                    <a:pt x="1317819" y="182874"/>
                  </a:cubicBezTo>
                  <a:cubicBezTo>
                    <a:pt x="1322011" y="222271"/>
                    <a:pt x="1186636" y="498109"/>
                    <a:pt x="1198621" y="581728"/>
                  </a:cubicBezTo>
                  <a:cubicBezTo>
                    <a:pt x="1213151" y="728093"/>
                    <a:pt x="916378" y="782724"/>
                    <a:pt x="1013152" y="1055194"/>
                  </a:cubicBezTo>
                  <a:cubicBezTo>
                    <a:pt x="1109926" y="1327665"/>
                    <a:pt x="1604052" y="1976244"/>
                    <a:pt x="1779263" y="2216551"/>
                  </a:cubicBezTo>
                  <a:cubicBezTo>
                    <a:pt x="1954474" y="2456858"/>
                    <a:pt x="1979153" y="2463351"/>
                    <a:pt x="2064415" y="2497035"/>
                  </a:cubicBezTo>
                  <a:cubicBezTo>
                    <a:pt x="2149677" y="2530719"/>
                    <a:pt x="2222621" y="2457847"/>
                    <a:pt x="2290838" y="2418658"/>
                  </a:cubicBezTo>
                  <a:cubicBezTo>
                    <a:pt x="2359055" y="2379469"/>
                    <a:pt x="2437432" y="2341732"/>
                    <a:pt x="2473718" y="2261903"/>
                  </a:cubicBezTo>
                  <a:cubicBezTo>
                    <a:pt x="2510004" y="2182074"/>
                    <a:pt x="2496941" y="1949846"/>
                    <a:pt x="2508552" y="1939686"/>
                  </a:cubicBezTo>
                  <a:cubicBezTo>
                    <a:pt x="2520163" y="1929526"/>
                    <a:pt x="2543386" y="2139983"/>
                    <a:pt x="2543386" y="2200943"/>
                  </a:cubicBezTo>
                  <a:cubicBezTo>
                    <a:pt x="2543386" y="2261903"/>
                    <a:pt x="2473718" y="2317057"/>
                    <a:pt x="2508552" y="2305446"/>
                  </a:cubicBezTo>
                  <a:cubicBezTo>
                    <a:pt x="2543386" y="2293835"/>
                    <a:pt x="2697238" y="2171915"/>
                    <a:pt x="2752392" y="2131275"/>
                  </a:cubicBezTo>
                  <a:cubicBezTo>
                    <a:pt x="2807546" y="2090635"/>
                    <a:pt x="2845284" y="2044189"/>
                    <a:pt x="2839478" y="2061606"/>
                  </a:cubicBezTo>
                  <a:cubicBezTo>
                    <a:pt x="2833672" y="2079023"/>
                    <a:pt x="2746587" y="2199492"/>
                    <a:pt x="2717558" y="2235778"/>
                  </a:cubicBezTo>
                  <a:cubicBezTo>
                    <a:pt x="2688529" y="2272064"/>
                    <a:pt x="2643535" y="2283675"/>
                    <a:pt x="2665306" y="2279321"/>
                  </a:cubicBezTo>
                  <a:cubicBezTo>
                    <a:pt x="2687077" y="2274967"/>
                    <a:pt x="2848186" y="2209652"/>
                    <a:pt x="2848186" y="2209652"/>
                  </a:cubicBezTo>
                  <a:cubicBezTo>
                    <a:pt x="2883020" y="2195138"/>
                    <a:pt x="2887375" y="2180623"/>
                    <a:pt x="2874312" y="2192235"/>
                  </a:cubicBezTo>
                  <a:cubicBezTo>
                    <a:pt x="2861249" y="2203847"/>
                    <a:pt x="2816255" y="2260453"/>
                    <a:pt x="2769809" y="2279321"/>
                  </a:cubicBezTo>
                  <a:cubicBezTo>
                    <a:pt x="2723363" y="2298189"/>
                    <a:pt x="2656598" y="2279320"/>
                    <a:pt x="2595638" y="2305446"/>
                  </a:cubicBezTo>
                  <a:cubicBezTo>
                    <a:pt x="2534678" y="2331572"/>
                    <a:pt x="2433078" y="2385275"/>
                    <a:pt x="2404049" y="2436075"/>
                  </a:cubicBezTo>
                  <a:cubicBezTo>
                    <a:pt x="2375020" y="2486875"/>
                    <a:pt x="2396792" y="2573960"/>
                    <a:pt x="2421466" y="2610246"/>
                  </a:cubicBezTo>
                  <a:cubicBezTo>
                    <a:pt x="2446140" y="2646532"/>
                    <a:pt x="2501295" y="2658143"/>
                    <a:pt x="2552095" y="2653789"/>
                  </a:cubicBezTo>
                  <a:cubicBezTo>
                    <a:pt x="2602895" y="2649435"/>
                    <a:pt x="2675466" y="2597184"/>
                    <a:pt x="2726266" y="2584121"/>
                  </a:cubicBezTo>
                  <a:cubicBezTo>
                    <a:pt x="2777066" y="2571058"/>
                    <a:pt x="2829318" y="2595732"/>
                    <a:pt x="2856895" y="2575412"/>
                  </a:cubicBezTo>
                  <a:cubicBezTo>
                    <a:pt x="2884472" y="2555092"/>
                    <a:pt x="2887375" y="2508647"/>
                    <a:pt x="2891729" y="2462201"/>
                  </a:cubicBezTo>
                  <a:cubicBezTo>
                    <a:pt x="2896083" y="2415755"/>
                    <a:pt x="2856894" y="2337378"/>
                    <a:pt x="2883020" y="2296738"/>
                  </a:cubicBezTo>
                  <a:cubicBezTo>
                    <a:pt x="2909146" y="2256098"/>
                    <a:pt x="3041226" y="2216910"/>
                    <a:pt x="3048483" y="2218361"/>
                  </a:cubicBezTo>
                  <a:cubicBezTo>
                    <a:pt x="3055740" y="2219812"/>
                    <a:pt x="2948334" y="2276418"/>
                    <a:pt x="2926563" y="2305446"/>
                  </a:cubicBezTo>
                  <a:cubicBezTo>
                    <a:pt x="2904792" y="2334474"/>
                    <a:pt x="2916404" y="2353343"/>
                    <a:pt x="2917855" y="2392532"/>
                  </a:cubicBezTo>
                  <a:cubicBezTo>
                    <a:pt x="2919306" y="2431721"/>
                    <a:pt x="2930918" y="2508647"/>
                    <a:pt x="2935272" y="2540578"/>
                  </a:cubicBezTo>
                  <a:cubicBezTo>
                    <a:pt x="2939626" y="2572509"/>
                    <a:pt x="2925454" y="2587856"/>
                    <a:pt x="2943980" y="2584121"/>
                  </a:cubicBezTo>
                  <a:cubicBezTo>
                    <a:pt x="2962506" y="2580386"/>
                    <a:pt x="3024656" y="2555906"/>
                    <a:pt x="3046427" y="2518169"/>
                  </a:cubicBezTo>
                  <a:cubicBezTo>
                    <a:pt x="3068198" y="2480432"/>
                    <a:pt x="3067009" y="2349609"/>
                    <a:pt x="3074609" y="2357698"/>
                  </a:cubicBezTo>
                  <a:cubicBezTo>
                    <a:pt x="3082209" y="2365787"/>
                    <a:pt x="3102186" y="2518806"/>
                    <a:pt x="3092026" y="2566703"/>
                  </a:cubicBezTo>
                  <a:cubicBezTo>
                    <a:pt x="3081866" y="2614600"/>
                    <a:pt x="3070255" y="2637824"/>
                    <a:pt x="3013649" y="2645081"/>
                  </a:cubicBezTo>
                  <a:cubicBezTo>
                    <a:pt x="2957043" y="2652338"/>
                    <a:pt x="2827866" y="2589926"/>
                    <a:pt x="2752392" y="2610246"/>
                  </a:cubicBezTo>
                  <a:cubicBezTo>
                    <a:pt x="2676918" y="2630566"/>
                    <a:pt x="2586929" y="2720555"/>
                    <a:pt x="2560803" y="2767001"/>
                  </a:cubicBezTo>
                  <a:cubicBezTo>
                    <a:pt x="2534677" y="2813447"/>
                    <a:pt x="2565158" y="2854087"/>
                    <a:pt x="2595638" y="2888921"/>
                  </a:cubicBezTo>
                  <a:cubicBezTo>
                    <a:pt x="2626118" y="2923755"/>
                    <a:pt x="2700140" y="2965846"/>
                    <a:pt x="2743683" y="2976006"/>
                  </a:cubicBezTo>
                  <a:cubicBezTo>
                    <a:pt x="2787226" y="2986166"/>
                    <a:pt x="2810449" y="2977458"/>
                    <a:pt x="2856895" y="2949881"/>
                  </a:cubicBezTo>
                  <a:cubicBezTo>
                    <a:pt x="2903341" y="2922304"/>
                    <a:pt x="2978815" y="2846829"/>
                    <a:pt x="3022358" y="2810543"/>
                  </a:cubicBezTo>
                  <a:cubicBezTo>
                    <a:pt x="3065901" y="2774257"/>
                    <a:pt x="3087672" y="2735069"/>
                    <a:pt x="3118152" y="2732166"/>
                  </a:cubicBezTo>
                  <a:cubicBezTo>
                    <a:pt x="3148632" y="2729263"/>
                    <a:pt x="3206690" y="2784417"/>
                    <a:pt x="3205238" y="2793126"/>
                  </a:cubicBezTo>
                  <a:cubicBezTo>
                    <a:pt x="3203786" y="2801835"/>
                    <a:pt x="3142826" y="2762647"/>
                    <a:pt x="3109443" y="2784418"/>
                  </a:cubicBezTo>
                  <a:cubicBezTo>
                    <a:pt x="3076060" y="2806190"/>
                    <a:pt x="2991877" y="2900532"/>
                    <a:pt x="3004940" y="2923755"/>
                  </a:cubicBezTo>
                  <a:cubicBezTo>
                    <a:pt x="3018003" y="2946978"/>
                    <a:pt x="3135569" y="2915047"/>
                    <a:pt x="3187820" y="2923755"/>
                  </a:cubicBezTo>
                  <a:cubicBezTo>
                    <a:pt x="3240072" y="2932464"/>
                    <a:pt x="3322803" y="2970200"/>
                    <a:pt x="3318449" y="2976006"/>
                  </a:cubicBezTo>
                  <a:cubicBezTo>
                    <a:pt x="3314095" y="2981812"/>
                    <a:pt x="3229912" y="2951332"/>
                    <a:pt x="3161695" y="2958589"/>
                  </a:cubicBezTo>
                  <a:cubicBezTo>
                    <a:pt x="3093478" y="2965846"/>
                    <a:pt x="2943980" y="3009389"/>
                    <a:pt x="2909146" y="3019549"/>
                  </a:cubicBezTo>
                  <a:cubicBezTo>
                    <a:pt x="2874312" y="3029709"/>
                    <a:pt x="2923232" y="2995341"/>
                    <a:pt x="2952689" y="3019549"/>
                  </a:cubicBezTo>
                  <a:cubicBezTo>
                    <a:pt x="2982146" y="3043757"/>
                    <a:pt x="3075729" y="3113995"/>
                    <a:pt x="3085889" y="3164795"/>
                  </a:cubicBezTo>
                  <a:cubicBezTo>
                    <a:pt x="3096049" y="3215595"/>
                    <a:pt x="3028103" y="3320703"/>
                    <a:pt x="3013649" y="3324349"/>
                  </a:cubicBezTo>
                  <a:cubicBezTo>
                    <a:pt x="2999195" y="3327995"/>
                    <a:pt x="3032550" y="3238923"/>
                    <a:pt x="2999167" y="3186672"/>
                  </a:cubicBezTo>
                  <a:cubicBezTo>
                    <a:pt x="2965784" y="3134421"/>
                    <a:pt x="2858836" y="3041598"/>
                    <a:pt x="2813352" y="3010841"/>
                  </a:cubicBezTo>
                  <a:cubicBezTo>
                    <a:pt x="2767868" y="2980084"/>
                    <a:pt x="2720460" y="2970201"/>
                    <a:pt x="2726266" y="3002132"/>
                  </a:cubicBezTo>
                  <a:cubicBezTo>
                    <a:pt x="2732072" y="3034063"/>
                    <a:pt x="2811900" y="3154532"/>
                    <a:pt x="2848186" y="3202429"/>
                  </a:cubicBezTo>
                  <a:cubicBezTo>
                    <a:pt x="2884472" y="3250326"/>
                    <a:pt x="2922209" y="3282258"/>
                    <a:pt x="2943980" y="3289515"/>
                  </a:cubicBezTo>
                  <a:cubicBezTo>
                    <a:pt x="2965751" y="3296772"/>
                    <a:pt x="2975912" y="3235812"/>
                    <a:pt x="2978815" y="3245972"/>
                  </a:cubicBezTo>
                  <a:cubicBezTo>
                    <a:pt x="2981718" y="3256132"/>
                    <a:pt x="2996232" y="3347572"/>
                    <a:pt x="2961398" y="3350475"/>
                  </a:cubicBezTo>
                  <a:cubicBezTo>
                    <a:pt x="2926564" y="3353378"/>
                    <a:pt x="2820609" y="3315640"/>
                    <a:pt x="2769809" y="3263389"/>
                  </a:cubicBezTo>
                  <a:cubicBezTo>
                    <a:pt x="2719009" y="3211138"/>
                    <a:pt x="2703044" y="3081960"/>
                    <a:pt x="2656598" y="3036966"/>
                  </a:cubicBezTo>
                  <a:cubicBezTo>
                    <a:pt x="2610152" y="2991972"/>
                    <a:pt x="2536129" y="2986166"/>
                    <a:pt x="2491135" y="2993423"/>
                  </a:cubicBezTo>
                  <a:cubicBezTo>
                    <a:pt x="2446141" y="3000680"/>
                    <a:pt x="2399695" y="3035515"/>
                    <a:pt x="2386632" y="3080509"/>
                  </a:cubicBezTo>
                  <a:cubicBezTo>
                    <a:pt x="2373569" y="3125503"/>
                    <a:pt x="2389535" y="3208235"/>
                    <a:pt x="2412758" y="3263389"/>
                  </a:cubicBezTo>
                  <a:cubicBezTo>
                    <a:pt x="2435981" y="3318543"/>
                    <a:pt x="2444689" y="3351926"/>
                    <a:pt x="2525969" y="3411435"/>
                  </a:cubicBezTo>
                  <a:cubicBezTo>
                    <a:pt x="2607249" y="3470944"/>
                    <a:pt x="2897535" y="3608830"/>
                    <a:pt x="2900438" y="3620441"/>
                  </a:cubicBezTo>
                  <a:cubicBezTo>
                    <a:pt x="2903341" y="3632052"/>
                    <a:pt x="2610152" y="3489812"/>
                    <a:pt x="2543386" y="3481103"/>
                  </a:cubicBezTo>
                  <a:cubicBezTo>
                    <a:pt x="2476620" y="3472394"/>
                    <a:pt x="2501294" y="3536258"/>
                    <a:pt x="2499843" y="3568189"/>
                  </a:cubicBezTo>
                  <a:cubicBezTo>
                    <a:pt x="2498392" y="3600120"/>
                    <a:pt x="2511455" y="3649469"/>
                    <a:pt x="2534678" y="3672692"/>
                  </a:cubicBezTo>
                  <a:cubicBezTo>
                    <a:pt x="2557901" y="3695915"/>
                    <a:pt x="2647889" y="3706074"/>
                    <a:pt x="2639180" y="3707526"/>
                  </a:cubicBezTo>
                  <a:cubicBezTo>
                    <a:pt x="2630471" y="3708978"/>
                    <a:pt x="2510003" y="3716235"/>
                    <a:pt x="2482426" y="3681401"/>
                  </a:cubicBezTo>
                  <a:cubicBezTo>
                    <a:pt x="2454849" y="3646567"/>
                    <a:pt x="2489684" y="3558030"/>
                    <a:pt x="2473718" y="3498521"/>
                  </a:cubicBezTo>
                  <a:cubicBezTo>
                    <a:pt x="2457752" y="3439012"/>
                    <a:pt x="2412758" y="3325800"/>
                    <a:pt x="2386632" y="3324349"/>
                  </a:cubicBezTo>
                  <a:cubicBezTo>
                    <a:pt x="2360506" y="3322898"/>
                    <a:pt x="2341637" y="3441915"/>
                    <a:pt x="2316963" y="3489812"/>
                  </a:cubicBezTo>
                  <a:cubicBezTo>
                    <a:pt x="2292289" y="3537709"/>
                    <a:pt x="2242940" y="3578349"/>
                    <a:pt x="2238586" y="3611732"/>
                  </a:cubicBezTo>
                  <a:cubicBezTo>
                    <a:pt x="2234232" y="3645115"/>
                    <a:pt x="2298095" y="3691561"/>
                    <a:pt x="2290838" y="3690109"/>
                  </a:cubicBezTo>
                  <a:cubicBezTo>
                    <a:pt x="2283581" y="3688658"/>
                    <a:pt x="2189237" y="3655274"/>
                    <a:pt x="2195043" y="3603023"/>
                  </a:cubicBezTo>
                  <a:cubicBezTo>
                    <a:pt x="2200849" y="3550772"/>
                    <a:pt x="2309706" y="3456430"/>
                    <a:pt x="2325672" y="3376601"/>
                  </a:cubicBezTo>
                  <a:cubicBezTo>
                    <a:pt x="2341638" y="3296773"/>
                    <a:pt x="2321318" y="3169046"/>
                    <a:pt x="2290838" y="3124052"/>
                  </a:cubicBezTo>
                  <a:cubicBezTo>
                    <a:pt x="2260358" y="3079058"/>
                    <a:pt x="2200849" y="3081961"/>
                    <a:pt x="2142792" y="3106635"/>
                  </a:cubicBezTo>
                  <a:cubicBezTo>
                    <a:pt x="2084735" y="3131309"/>
                    <a:pt x="1967169" y="3211138"/>
                    <a:pt x="1942495" y="3272098"/>
                  </a:cubicBezTo>
                  <a:cubicBezTo>
                    <a:pt x="1917821" y="3333058"/>
                    <a:pt x="1970072" y="3420144"/>
                    <a:pt x="1994746" y="3472395"/>
                  </a:cubicBezTo>
                  <a:cubicBezTo>
                    <a:pt x="2019420" y="3524646"/>
                    <a:pt x="2078929" y="3547869"/>
                    <a:pt x="2090540" y="3585606"/>
                  </a:cubicBezTo>
                  <a:cubicBezTo>
                    <a:pt x="2102152" y="3623343"/>
                    <a:pt x="2071672" y="3704624"/>
                    <a:pt x="2064415" y="3698818"/>
                  </a:cubicBezTo>
                  <a:cubicBezTo>
                    <a:pt x="2057158" y="3693012"/>
                    <a:pt x="2068770" y="3603024"/>
                    <a:pt x="2046998" y="3550772"/>
                  </a:cubicBezTo>
                  <a:cubicBezTo>
                    <a:pt x="2025227" y="3498521"/>
                    <a:pt x="1961363" y="3415789"/>
                    <a:pt x="1933786" y="3385309"/>
                  </a:cubicBezTo>
                  <a:cubicBezTo>
                    <a:pt x="1906209" y="3354829"/>
                    <a:pt x="1917821" y="3331606"/>
                    <a:pt x="1881535" y="3367892"/>
                  </a:cubicBezTo>
                  <a:cubicBezTo>
                    <a:pt x="1845249" y="3404178"/>
                    <a:pt x="1750906" y="3547869"/>
                    <a:pt x="1716072" y="3603023"/>
                  </a:cubicBezTo>
                  <a:cubicBezTo>
                    <a:pt x="1681238" y="3658177"/>
                    <a:pt x="1671078" y="3722041"/>
                    <a:pt x="1672529" y="3698818"/>
                  </a:cubicBezTo>
                  <a:cubicBezTo>
                    <a:pt x="1673980" y="3675595"/>
                    <a:pt x="1711717" y="3515937"/>
                    <a:pt x="1724780" y="3463686"/>
                  </a:cubicBezTo>
                  <a:cubicBezTo>
                    <a:pt x="1737843" y="3411435"/>
                    <a:pt x="1782837" y="3386760"/>
                    <a:pt x="1750906" y="3385309"/>
                  </a:cubicBezTo>
                  <a:cubicBezTo>
                    <a:pt x="1718975" y="3383858"/>
                    <a:pt x="1586895" y="3440464"/>
                    <a:pt x="1533192" y="3454978"/>
                  </a:cubicBezTo>
                  <a:cubicBezTo>
                    <a:pt x="1479489" y="3469492"/>
                    <a:pt x="1417078" y="3482555"/>
                    <a:pt x="1428689" y="3472395"/>
                  </a:cubicBezTo>
                  <a:cubicBezTo>
                    <a:pt x="1440300" y="3462235"/>
                    <a:pt x="1553512" y="3411435"/>
                    <a:pt x="1602860" y="3394018"/>
                  </a:cubicBezTo>
                  <a:cubicBezTo>
                    <a:pt x="1652208" y="3376601"/>
                    <a:pt x="1659466" y="3409984"/>
                    <a:pt x="1724780" y="3367892"/>
                  </a:cubicBezTo>
                  <a:cubicBezTo>
                    <a:pt x="1790094" y="3325801"/>
                    <a:pt x="1939592" y="3200977"/>
                    <a:pt x="1994746" y="3141469"/>
                  </a:cubicBezTo>
                  <a:cubicBezTo>
                    <a:pt x="2049900" y="3081961"/>
                    <a:pt x="2068769" y="3045675"/>
                    <a:pt x="2055706" y="3010841"/>
                  </a:cubicBezTo>
                  <a:cubicBezTo>
                    <a:pt x="2042643" y="2976007"/>
                    <a:pt x="1975878" y="2929560"/>
                    <a:pt x="1916369" y="2932463"/>
                  </a:cubicBezTo>
                  <a:cubicBezTo>
                    <a:pt x="1856861" y="2935366"/>
                    <a:pt x="1749455" y="2983264"/>
                    <a:pt x="1698655" y="3028258"/>
                  </a:cubicBezTo>
                  <a:cubicBezTo>
                    <a:pt x="1647855" y="3073252"/>
                    <a:pt x="1613020" y="3163241"/>
                    <a:pt x="1611569" y="3202429"/>
                  </a:cubicBezTo>
                  <a:cubicBezTo>
                    <a:pt x="1610118" y="3241617"/>
                    <a:pt x="1697203" y="3253229"/>
                    <a:pt x="1689946" y="3263389"/>
                  </a:cubicBezTo>
                  <a:cubicBezTo>
                    <a:pt x="1682689" y="3273549"/>
                    <a:pt x="1573832" y="3304029"/>
                    <a:pt x="1568026" y="3263389"/>
                  </a:cubicBezTo>
                  <a:cubicBezTo>
                    <a:pt x="1562220" y="3222749"/>
                    <a:pt x="1676883" y="3063092"/>
                    <a:pt x="1655112" y="3019549"/>
                  </a:cubicBezTo>
                  <a:cubicBezTo>
                    <a:pt x="1633341" y="2976006"/>
                    <a:pt x="1495455" y="3015195"/>
                    <a:pt x="1437398" y="3002132"/>
                  </a:cubicBezTo>
                  <a:cubicBezTo>
                    <a:pt x="1379341" y="2989069"/>
                    <a:pt x="1315478" y="2958589"/>
                    <a:pt x="1306769" y="2941172"/>
                  </a:cubicBezTo>
                  <a:cubicBezTo>
                    <a:pt x="1298060" y="2923755"/>
                    <a:pt x="1363375" y="2893275"/>
                    <a:pt x="1385146" y="2897629"/>
                  </a:cubicBezTo>
                  <a:cubicBezTo>
                    <a:pt x="1406917" y="2901983"/>
                    <a:pt x="1399661" y="2954235"/>
                    <a:pt x="1437398" y="2967298"/>
                  </a:cubicBezTo>
                  <a:cubicBezTo>
                    <a:pt x="1475135" y="2980361"/>
                    <a:pt x="1552061" y="2983263"/>
                    <a:pt x="1611569" y="2976006"/>
                  </a:cubicBezTo>
                  <a:cubicBezTo>
                    <a:pt x="1671077" y="2968749"/>
                    <a:pt x="1734941" y="2954235"/>
                    <a:pt x="1794449" y="2923755"/>
                  </a:cubicBezTo>
                  <a:cubicBezTo>
                    <a:pt x="1853957" y="2893275"/>
                    <a:pt x="1951203" y="2867149"/>
                    <a:pt x="1968620" y="2793126"/>
                  </a:cubicBezTo>
                  <a:cubicBezTo>
                    <a:pt x="1986037" y="2719103"/>
                    <a:pt x="1986038" y="2633469"/>
                    <a:pt x="1898952" y="2479618"/>
                  </a:cubicBezTo>
                  <a:cubicBezTo>
                    <a:pt x="1811866" y="2325767"/>
                    <a:pt x="1583582" y="2052305"/>
                    <a:pt x="1446106" y="1870018"/>
                  </a:cubicBezTo>
                  <a:cubicBezTo>
                    <a:pt x="1308630" y="1687731"/>
                    <a:pt x="1162416" y="1497765"/>
                    <a:pt x="1074097" y="1385898"/>
                  </a:cubicBezTo>
                  <a:cubicBezTo>
                    <a:pt x="985778" y="1274031"/>
                    <a:pt x="987722" y="1224082"/>
                    <a:pt x="916192" y="1198814"/>
                  </a:cubicBezTo>
                  <a:cubicBezTo>
                    <a:pt x="844662" y="1173546"/>
                    <a:pt x="748188" y="1215316"/>
                    <a:pt x="644918" y="1234292"/>
                  </a:cubicBezTo>
                  <a:cubicBezTo>
                    <a:pt x="541648" y="1253268"/>
                    <a:pt x="403981" y="1302509"/>
                    <a:pt x="296575" y="1312669"/>
                  </a:cubicBezTo>
                  <a:cubicBezTo>
                    <a:pt x="189169" y="1322829"/>
                    <a:pt x="10643" y="1299606"/>
                    <a:pt x="483" y="1295252"/>
                  </a:cubicBezTo>
                  <a:cubicBezTo>
                    <a:pt x="-9677" y="1290898"/>
                    <a:pt x="142724" y="1299606"/>
                    <a:pt x="235615" y="1286543"/>
                  </a:cubicBezTo>
                  <a:cubicBezTo>
                    <a:pt x="328506" y="1273480"/>
                    <a:pt x="482358" y="1232841"/>
                    <a:pt x="557832" y="1216875"/>
                  </a:cubicBezTo>
                  <a:cubicBezTo>
                    <a:pt x="633306" y="1200909"/>
                    <a:pt x="716037" y="1213972"/>
                    <a:pt x="688460" y="1190749"/>
                  </a:cubicBezTo>
                  <a:cubicBezTo>
                    <a:pt x="660883" y="1167526"/>
                    <a:pt x="466392" y="1119629"/>
                    <a:pt x="392369" y="1077538"/>
                  </a:cubicBezTo>
                  <a:cubicBezTo>
                    <a:pt x="318346" y="1035447"/>
                    <a:pt x="282060" y="1003515"/>
                    <a:pt x="244323" y="938201"/>
                  </a:cubicBezTo>
                  <a:cubicBezTo>
                    <a:pt x="206586" y="872887"/>
                    <a:pt x="160140" y="697263"/>
                    <a:pt x="165946" y="685652"/>
                  </a:cubicBezTo>
                  <a:cubicBezTo>
                    <a:pt x="171752" y="674041"/>
                    <a:pt x="244324" y="809024"/>
                    <a:pt x="279158" y="868532"/>
                  </a:cubicBezTo>
                  <a:cubicBezTo>
                    <a:pt x="313992" y="928040"/>
                    <a:pt x="308186" y="1000612"/>
                    <a:pt x="374952" y="1042703"/>
                  </a:cubicBezTo>
                  <a:cubicBezTo>
                    <a:pt x="441718" y="1084794"/>
                    <a:pt x="614438" y="1118178"/>
                    <a:pt x="679752" y="1121081"/>
                  </a:cubicBezTo>
                  <a:cubicBezTo>
                    <a:pt x="745066" y="1123984"/>
                    <a:pt x="776998" y="1134144"/>
                    <a:pt x="766838" y="1060121"/>
                  </a:cubicBezTo>
                  <a:cubicBezTo>
                    <a:pt x="756678" y="986098"/>
                    <a:pt x="651618" y="757665"/>
                    <a:pt x="618792" y="676943"/>
                  </a:cubicBezTo>
                  <a:cubicBezTo>
                    <a:pt x="585966" y="596221"/>
                    <a:pt x="520530" y="535756"/>
                    <a:pt x="507165" y="459885"/>
                  </a:cubicBezTo>
                  <a:cubicBezTo>
                    <a:pt x="493800" y="384014"/>
                    <a:pt x="523553" y="238038"/>
                    <a:pt x="538603" y="221716"/>
                  </a:cubicBezTo>
                  <a:cubicBezTo>
                    <a:pt x="553653" y="205394"/>
                    <a:pt x="570785" y="379551"/>
                    <a:pt x="609600" y="482325"/>
                  </a:cubicBezTo>
                  <a:cubicBezTo>
                    <a:pt x="648415" y="585099"/>
                    <a:pt x="841870" y="1024054"/>
                    <a:pt x="878364" y="1029827"/>
                  </a:cubicBezTo>
                  <a:cubicBezTo>
                    <a:pt x="914858" y="1035600"/>
                    <a:pt x="895107" y="687507"/>
                    <a:pt x="880420" y="543869"/>
                  </a:cubicBezTo>
                  <a:cubicBezTo>
                    <a:pt x="865733" y="400232"/>
                    <a:pt x="799183" y="249425"/>
                    <a:pt x="790242" y="168002"/>
                  </a:cubicBezTo>
                  <a:cubicBezTo>
                    <a:pt x="781301" y="86579"/>
                    <a:pt x="758898" y="70571"/>
                    <a:pt x="774916" y="28424"/>
                  </a:cubicBezTo>
                  <a:cubicBezTo>
                    <a:pt x="769834" y="-116812"/>
                    <a:pt x="934184" y="338513"/>
                    <a:pt x="940003" y="403665"/>
                  </a:cubicBezTo>
                  <a:cubicBezTo>
                    <a:pt x="945822" y="468817"/>
                    <a:pt x="920791" y="988826"/>
                    <a:pt x="921071" y="1016734"/>
                  </a:cubicBezTo>
                  <a:lnTo>
                    <a:pt x="930638" y="974021"/>
                  </a:lnTo>
                  <a:close/>
                </a:path>
              </a:pathLst>
            </a:custGeom>
            <a:solidFill>
              <a:srgbClr val="0000A7">
                <a:alpha val="20000"/>
              </a:srgbClr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CE3C0380-8FFF-0F96-7B75-D0F046FC3A5F}"/>
                </a:ext>
              </a:extLst>
            </p:cNvPr>
            <p:cNvSpPr/>
            <p:nvPr/>
          </p:nvSpPr>
          <p:spPr>
            <a:xfrm rot="19457905">
              <a:off x="4817824" y="1981969"/>
              <a:ext cx="136922" cy="136922"/>
            </a:xfrm>
            <a:prstGeom prst="ellipse">
              <a:avLst/>
            </a:prstGeom>
            <a:solidFill>
              <a:srgbClr val="0000A7">
                <a:alpha val="20000"/>
              </a:srgbClr>
            </a:solidFill>
            <a:ln w="38100">
              <a:solidFill>
                <a:srgbClr val="0000A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E0FB8224-4D95-66AE-36BF-E39142B9739D}"/>
              </a:ext>
            </a:extLst>
          </p:cNvPr>
          <p:cNvGrpSpPr/>
          <p:nvPr/>
        </p:nvGrpSpPr>
        <p:grpSpPr>
          <a:xfrm rot="8292058" flipV="1">
            <a:off x="2785260" y="1367216"/>
            <a:ext cx="1178761" cy="975070"/>
            <a:chOff x="1892995" y="388458"/>
            <a:chExt cx="3709139" cy="3318614"/>
          </a:xfrm>
        </p:grpSpPr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1D69EAA-B878-1216-7E4C-CF8033EC552C}"/>
                </a:ext>
              </a:extLst>
            </p:cNvPr>
            <p:cNvSpPr/>
            <p:nvPr/>
          </p:nvSpPr>
          <p:spPr>
            <a:xfrm rot="18360701">
              <a:off x="2088258" y="193195"/>
              <a:ext cx="3318614" cy="3709139"/>
            </a:xfrm>
            <a:custGeom>
              <a:avLst/>
              <a:gdLst>
                <a:gd name="connsiteX0" fmla="*/ 1210975 w 3318614"/>
                <a:gd name="connsiteY0" fmla="*/ 1045028 h 3424081"/>
                <a:gd name="connsiteX1" fmla="*/ 1568026 w 3318614"/>
                <a:gd name="connsiteY1" fmla="*/ 1637211 h 3424081"/>
                <a:gd name="connsiteX2" fmla="*/ 1898952 w 3318614"/>
                <a:gd name="connsiteY2" fmla="*/ 2081348 h 3424081"/>
                <a:gd name="connsiteX3" fmla="*/ 2064415 w 3318614"/>
                <a:gd name="connsiteY3" fmla="*/ 2211977 h 3424081"/>
                <a:gd name="connsiteX4" fmla="*/ 2290838 w 3318614"/>
                <a:gd name="connsiteY4" fmla="*/ 2133600 h 3424081"/>
                <a:gd name="connsiteX5" fmla="*/ 2473718 w 3318614"/>
                <a:gd name="connsiteY5" fmla="*/ 1976845 h 3424081"/>
                <a:gd name="connsiteX6" fmla="*/ 2508552 w 3318614"/>
                <a:gd name="connsiteY6" fmla="*/ 1654628 h 3424081"/>
                <a:gd name="connsiteX7" fmla="*/ 2543386 w 3318614"/>
                <a:gd name="connsiteY7" fmla="*/ 1915885 h 3424081"/>
                <a:gd name="connsiteX8" fmla="*/ 2508552 w 3318614"/>
                <a:gd name="connsiteY8" fmla="*/ 2020388 h 3424081"/>
                <a:gd name="connsiteX9" fmla="*/ 2752392 w 3318614"/>
                <a:gd name="connsiteY9" fmla="*/ 1846217 h 3424081"/>
                <a:gd name="connsiteX10" fmla="*/ 2839478 w 3318614"/>
                <a:gd name="connsiteY10" fmla="*/ 1776548 h 3424081"/>
                <a:gd name="connsiteX11" fmla="*/ 2717558 w 3318614"/>
                <a:gd name="connsiteY11" fmla="*/ 1950720 h 3424081"/>
                <a:gd name="connsiteX12" fmla="*/ 2665306 w 3318614"/>
                <a:gd name="connsiteY12" fmla="*/ 1994263 h 3424081"/>
                <a:gd name="connsiteX13" fmla="*/ 2848186 w 3318614"/>
                <a:gd name="connsiteY13" fmla="*/ 1924594 h 3424081"/>
                <a:gd name="connsiteX14" fmla="*/ 2874312 w 3318614"/>
                <a:gd name="connsiteY14" fmla="*/ 1907177 h 3424081"/>
                <a:gd name="connsiteX15" fmla="*/ 2769809 w 3318614"/>
                <a:gd name="connsiteY15" fmla="*/ 1994263 h 3424081"/>
                <a:gd name="connsiteX16" fmla="*/ 2595638 w 3318614"/>
                <a:gd name="connsiteY16" fmla="*/ 2020388 h 3424081"/>
                <a:gd name="connsiteX17" fmla="*/ 2404049 w 3318614"/>
                <a:gd name="connsiteY17" fmla="*/ 2151017 h 3424081"/>
                <a:gd name="connsiteX18" fmla="*/ 2421466 w 3318614"/>
                <a:gd name="connsiteY18" fmla="*/ 2325188 h 3424081"/>
                <a:gd name="connsiteX19" fmla="*/ 2552095 w 3318614"/>
                <a:gd name="connsiteY19" fmla="*/ 2368731 h 3424081"/>
                <a:gd name="connsiteX20" fmla="*/ 2726266 w 3318614"/>
                <a:gd name="connsiteY20" fmla="*/ 2299063 h 3424081"/>
                <a:gd name="connsiteX21" fmla="*/ 2856895 w 3318614"/>
                <a:gd name="connsiteY21" fmla="*/ 2290354 h 3424081"/>
                <a:gd name="connsiteX22" fmla="*/ 2891729 w 3318614"/>
                <a:gd name="connsiteY22" fmla="*/ 2177143 h 3424081"/>
                <a:gd name="connsiteX23" fmla="*/ 2883020 w 3318614"/>
                <a:gd name="connsiteY23" fmla="*/ 2011680 h 3424081"/>
                <a:gd name="connsiteX24" fmla="*/ 3048483 w 3318614"/>
                <a:gd name="connsiteY24" fmla="*/ 1933303 h 3424081"/>
                <a:gd name="connsiteX25" fmla="*/ 2926563 w 3318614"/>
                <a:gd name="connsiteY25" fmla="*/ 2020388 h 3424081"/>
                <a:gd name="connsiteX26" fmla="*/ 2917855 w 3318614"/>
                <a:gd name="connsiteY26" fmla="*/ 2107474 h 3424081"/>
                <a:gd name="connsiteX27" fmla="*/ 2935272 w 3318614"/>
                <a:gd name="connsiteY27" fmla="*/ 2255520 h 3424081"/>
                <a:gd name="connsiteX28" fmla="*/ 2943980 w 3318614"/>
                <a:gd name="connsiteY28" fmla="*/ 2299063 h 3424081"/>
                <a:gd name="connsiteX29" fmla="*/ 3031066 w 3318614"/>
                <a:gd name="connsiteY29" fmla="*/ 2211977 h 3424081"/>
                <a:gd name="connsiteX30" fmla="*/ 3074609 w 3318614"/>
                <a:gd name="connsiteY30" fmla="*/ 2072640 h 3424081"/>
                <a:gd name="connsiteX31" fmla="*/ 3092026 w 3318614"/>
                <a:gd name="connsiteY31" fmla="*/ 2281645 h 3424081"/>
                <a:gd name="connsiteX32" fmla="*/ 3013649 w 3318614"/>
                <a:gd name="connsiteY32" fmla="*/ 2360023 h 3424081"/>
                <a:gd name="connsiteX33" fmla="*/ 2752392 w 3318614"/>
                <a:gd name="connsiteY33" fmla="*/ 2325188 h 3424081"/>
                <a:gd name="connsiteX34" fmla="*/ 2560803 w 3318614"/>
                <a:gd name="connsiteY34" fmla="*/ 2481943 h 3424081"/>
                <a:gd name="connsiteX35" fmla="*/ 2595638 w 3318614"/>
                <a:gd name="connsiteY35" fmla="*/ 2603863 h 3424081"/>
                <a:gd name="connsiteX36" fmla="*/ 2743683 w 3318614"/>
                <a:gd name="connsiteY36" fmla="*/ 2690948 h 3424081"/>
                <a:gd name="connsiteX37" fmla="*/ 2856895 w 3318614"/>
                <a:gd name="connsiteY37" fmla="*/ 2664823 h 3424081"/>
                <a:gd name="connsiteX38" fmla="*/ 3022358 w 3318614"/>
                <a:gd name="connsiteY38" fmla="*/ 2525485 h 3424081"/>
                <a:gd name="connsiteX39" fmla="*/ 3118152 w 3318614"/>
                <a:gd name="connsiteY39" fmla="*/ 2447108 h 3424081"/>
                <a:gd name="connsiteX40" fmla="*/ 3205238 w 3318614"/>
                <a:gd name="connsiteY40" fmla="*/ 2508068 h 3424081"/>
                <a:gd name="connsiteX41" fmla="*/ 3109443 w 3318614"/>
                <a:gd name="connsiteY41" fmla="*/ 2499360 h 3424081"/>
                <a:gd name="connsiteX42" fmla="*/ 3004940 w 3318614"/>
                <a:gd name="connsiteY42" fmla="*/ 2638697 h 3424081"/>
                <a:gd name="connsiteX43" fmla="*/ 3187820 w 3318614"/>
                <a:gd name="connsiteY43" fmla="*/ 2638697 h 3424081"/>
                <a:gd name="connsiteX44" fmla="*/ 3318449 w 3318614"/>
                <a:gd name="connsiteY44" fmla="*/ 2690948 h 3424081"/>
                <a:gd name="connsiteX45" fmla="*/ 3161695 w 3318614"/>
                <a:gd name="connsiteY45" fmla="*/ 2673531 h 3424081"/>
                <a:gd name="connsiteX46" fmla="*/ 2909146 w 3318614"/>
                <a:gd name="connsiteY46" fmla="*/ 2734491 h 3424081"/>
                <a:gd name="connsiteX47" fmla="*/ 2952689 w 3318614"/>
                <a:gd name="connsiteY47" fmla="*/ 2734491 h 3424081"/>
                <a:gd name="connsiteX48" fmla="*/ 3039775 w 3318614"/>
                <a:gd name="connsiteY48" fmla="*/ 2934788 h 3424081"/>
                <a:gd name="connsiteX49" fmla="*/ 3013649 w 3318614"/>
                <a:gd name="connsiteY49" fmla="*/ 3039291 h 3424081"/>
                <a:gd name="connsiteX50" fmla="*/ 3004940 w 3318614"/>
                <a:gd name="connsiteY50" fmla="*/ 2865120 h 3424081"/>
                <a:gd name="connsiteX51" fmla="*/ 2813352 w 3318614"/>
                <a:gd name="connsiteY51" fmla="*/ 2725783 h 3424081"/>
                <a:gd name="connsiteX52" fmla="*/ 2726266 w 3318614"/>
                <a:gd name="connsiteY52" fmla="*/ 2717074 h 3424081"/>
                <a:gd name="connsiteX53" fmla="*/ 2848186 w 3318614"/>
                <a:gd name="connsiteY53" fmla="*/ 2917371 h 3424081"/>
                <a:gd name="connsiteX54" fmla="*/ 2943980 w 3318614"/>
                <a:gd name="connsiteY54" fmla="*/ 3004457 h 3424081"/>
                <a:gd name="connsiteX55" fmla="*/ 2978815 w 3318614"/>
                <a:gd name="connsiteY55" fmla="*/ 2960914 h 3424081"/>
                <a:gd name="connsiteX56" fmla="*/ 2961398 w 3318614"/>
                <a:gd name="connsiteY56" fmla="*/ 3065417 h 3424081"/>
                <a:gd name="connsiteX57" fmla="*/ 2769809 w 3318614"/>
                <a:gd name="connsiteY57" fmla="*/ 2978331 h 3424081"/>
                <a:gd name="connsiteX58" fmla="*/ 2656598 w 3318614"/>
                <a:gd name="connsiteY58" fmla="*/ 2751908 h 3424081"/>
                <a:gd name="connsiteX59" fmla="*/ 2491135 w 3318614"/>
                <a:gd name="connsiteY59" fmla="*/ 2708365 h 3424081"/>
                <a:gd name="connsiteX60" fmla="*/ 2386632 w 3318614"/>
                <a:gd name="connsiteY60" fmla="*/ 2795451 h 3424081"/>
                <a:gd name="connsiteX61" fmla="*/ 2412758 w 3318614"/>
                <a:gd name="connsiteY61" fmla="*/ 2978331 h 3424081"/>
                <a:gd name="connsiteX62" fmla="*/ 2525969 w 3318614"/>
                <a:gd name="connsiteY62" fmla="*/ 3126377 h 3424081"/>
                <a:gd name="connsiteX63" fmla="*/ 2900438 w 3318614"/>
                <a:gd name="connsiteY63" fmla="*/ 3335383 h 3424081"/>
                <a:gd name="connsiteX64" fmla="*/ 2543386 w 3318614"/>
                <a:gd name="connsiteY64" fmla="*/ 3196045 h 3424081"/>
                <a:gd name="connsiteX65" fmla="*/ 2499843 w 3318614"/>
                <a:gd name="connsiteY65" fmla="*/ 3283131 h 3424081"/>
                <a:gd name="connsiteX66" fmla="*/ 2534678 w 3318614"/>
                <a:gd name="connsiteY66" fmla="*/ 3387634 h 3424081"/>
                <a:gd name="connsiteX67" fmla="*/ 2639180 w 3318614"/>
                <a:gd name="connsiteY67" fmla="*/ 3422468 h 3424081"/>
                <a:gd name="connsiteX68" fmla="*/ 2482426 w 3318614"/>
                <a:gd name="connsiteY68" fmla="*/ 3396343 h 3424081"/>
                <a:gd name="connsiteX69" fmla="*/ 2473718 w 3318614"/>
                <a:gd name="connsiteY69" fmla="*/ 3213463 h 3424081"/>
                <a:gd name="connsiteX70" fmla="*/ 2386632 w 3318614"/>
                <a:gd name="connsiteY70" fmla="*/ 3039291 h 3424081"/>
                <a:gd name="connsiteX71" fmla="*/ 2316963 w 3318614"/>
                <a:gd name="connsiteY71" fmla="*/ 3204754 h 3424081"/>
                <a:gd name="connsiteX72" fmla="*/ 2238586 w 3318614"/>
                <a:gd name="connsiteY72" fmla="*/ 3326674 h 3424081"/>
                <a:gd name="connsiteX73" fmla="*/ 2290838 w 3318614"/>
                <a:gd name="connsiteY73" fmla="*/ 3405051 h 3424081"/>
                <a:gd name="connsiteX74" fmla="*/ 2195043 w 3318614"/>
                <a:gd name="connsiteY74" fmla="*/ 3317965 h 3424081"/>
                <a:gd name="connsiteX75" fmla="*/ 2325672 w 3318614"/>
                <a:gd name="connsiteY75" fmla="*/ 3091543 h 3424081"/>
                <a:gd name="connsiteX76" fmla="*/ 2290838 w 3318614"/>
                <a:gd name="connsiteY76" fmla="*/ 2838994 h 3424081"/>
                <a:gd name="connsiteX77" fmla="*/ 2142792 w 3318614"/>
                <a:gd name="connsiteY77" fmla="*/ 2821577 h 3424081"/>
                <a:gd name="connsiteX78" fmla="*/ 1942495 w 3318614"/>
                <a:gd name="connsiteY78" fmla="*/ 2987040 h 3424081"/>
                <a:gd name="connsiteX79" fmla="*/ 1994746 w 3318614"/>
                <a:gd name="connsiteY79" fmla="*/ 3187337 h 3424081"/>
                <a:gd name="connsiteX80" fmla="*/ 2090540 w 3318614"/>
                <a:gd name="connsiteY80" fmla="*/ 3300548 h 3424081"/>
                <a:gd name="connsiteX81" fmla="*/ 2064415 w 3318614"/>
                <a:gd name="connsiteY81" fmla="*/ 3413760 h 3424081"/>
                <a:gd name="connsiteX82" fmla="*/ 2046998 w 3318614"/>
                <a:gd name="connsiteY82" fmla="*/ 3265714 h 3424081"/>
                <a:gd name="connsiteX83" fmla="*/ 1933786 w 3318614"/>
                <a:gd name="connsiteY83" fmla="*/ 3100251 h 3424081"/>
                <a:gd name="connsiteX84" fmla="*/ 1881535 w 3318614"/>
                <a:gd name="connsiteY84" fmla="*/ 3082834 h 3424081"/>
                <a:gd name="connsiteX85" fmla="*/ 1716072 w 3318614"/>
                <a:gd name="connsiteY85" fmla="*/ 3317965 h 3424081"/>
                <a:gd name="connsiteX86" fmla="*/ 1672529 w 3318614"/>
                <a:gd name="connsiteY86" fmla="*/ 3413760 h 3424081"/>
                <a:gd name="connsiteX87" fmla="*/ 1724780 w 3318614"/>
                <a:gd name="connsiteY87" fmla="*/ 3178628 h 3424081"/>
                <a:gd name="connsiteX88" fmla="*/ 1750906 w 3318614"/>
                <a:gd name="connsiteY88" fmla="*/ 3100251 h 3424081"/>
                <a:gd name="connsiteX89" fmla="*/ 1533192 w 3318614"/>
                <a:gd name="connsiteY89" fmla="*/ 3169920 h 3424081"/>
                <a:gd name="connsiteX90" fmla="*/ 1428689 w 3318614"/>
                <a:gd name="connsiteY90" fmla="*/ 3187337 h 3424081"/>
                <a:gd name="connsiteX91" fmla="*/ 1602860 w 3318614"/>
                <a:gd name="connsiteY91" fmla="*/ 3108960 h 3424081"/>
                <a:gd name="connsiteX92" fmla="*/ 1724780 w 3318614"/>
                <a:gd name="connsiteY92" fmla="*/ 3082834 h 3424081"/>
                <a:gd name="connsiteX93" fmla="*/ 1994746 w 3318614"/>
                <a:gd name="connsiteY93" fmla="*/ 2856411 h 3424081"/>
                <a:gd name="connsiteX94" fmla="*/ 2055706 w 3318614"/>
                <a:gd name="connsiteY94" fmla="*/ 2725783 h 3424081"/>
                <a:gd name="connsiteX95" fmla="*/ 1916369 w 3318614"/>
                <a:gd name="connsiteY95" fmla="*/ 2647405 h 3424081"/>
                <a:gd name="connsiteX96" fmla="*/ 1698655 w 3318614"/>
                <a:gd name="connsiteY96" fmla="*/ 2743200 h 3424081"/>
                <a:gd name="connsiteX97" fmla="*/ 1611569 w 3318614"/>
                <a:gd name="connsiteY97" fmla="*/ 2917371 h 3424081"/>
                <a:gd name="connsiteX98" fmla="*/ 1689946 w 3318614"/>
                <a:gd name="connsiteY98" fmla="*/ 2978331 h 3424081"/>
                <a:gd name="connsiteX99" fmla="*/ 1568026 w 3318614"/>
                <a:gd name="connsiteY99" fmla="*/ 2978331 h 3424081"/>
                <a:gd name="connsiteX100" fmla="*/ 1655112 w 3318614"/>
                <a:gd name="connsiteY100" fmla="*/ 2734491 h 3424081"/>
                <a:gd name="connsiteX101" fmla="*/ 1437398 w 3318614"/>
                <a:gd name="connsiteY101" fmla="*/ 2717074 h 3424081"/>
                <a:gd name="connsiteX102" fmla="*/ 1306769 w 3318614"/>
                <a:gd name="connsiteY102" fmla="*/ 2656114 h 3424081"/>
                <a:gd name="connsiteX103" fmla="*/ 1385146 w 3318614"/>
                <a:gd name="connsiteY103" fmla="*/ 2612571 h 3424081"/>
                <a:gd name="connsiteX104" fmla="*/ 1437398 w 3318614"/>
                <a:gd name="connsiteY104" fmla="*/ 2682240 h 3424081"/>
                <a:gd name="connsiteX105" fmla="*/ 1611569 w 3318614"/>
                <a:gd name="connsiteY105" fmla="*/ 2690948 h 3424081"/>
                <a:gd name="connsiteX106" fmla="*/ 1794449 w 3318614"/>
                <a:gd name="connsiteY106" fmla="*/ 2638697 h 3424081"/>
                <a:gd name="connsiteX107" fmla="*/ 1968620 w 3318614"/>
                <a:gd name="connsiteY107" fmla="*/ 2508068 h 3424081"/>
                <a:gd name="connsiteX108" fmla="*/ 1898952 w 3318614"/>
                <a:gd name="connsiteY108" fmla="*/ 2194560 h 3424081"/>
                <a:gd name="connsiteX109" fmla="*/ 1446106 w 3318614"/>
                <a:gd name="connsiteY109" fmla="*/ 1584960 h 3424081"/>
                <a:gd name="connsiteX110" fmla="*/ 1184849 w 3318614"/>
                <a:gd name="connsiteY110" fmla="*/ 1149531 h 3424081"/>
                <a:gd name="connsiteX111" fmla="*/ 958426 w 3318614"/>
                <a:gd name="connsiteY111" fmla="*/ 1001485 h 3424081"/>
                <a:gd name="connsiteX112" fmla="*/ 644918 w 3318614"/>
                <a:gd name="connsiteY112" fmla="*/ 949234 h 3424081"/>
                <a:gd name="connsiteX113" fmla="*/ 296575 w 3318614"/>
                <a:gd name="connsiteY113" fmla="*/ 1027611 h 3424081"/>
                <a:gd name="connsiteX114" fmla="*/ 483 w 3318614"/>
                <a:gd name="connsiteY114" fmla="*/ 1010194 h 3424081"/>
                <a:gd name="connsiteX115" fmla="*/ 235615 w 3318614"/>
                <a:gd name="connsiteY115" fmla="*/ 1001485 h 3424081"/>
                <a:gd name="connsiteX116" fmla="*/ 557832 w 3318614"/>
                <a:gd name="connsiteY116" fmla="*/ 931817 h 3424081"/>
                <a:gd name="connsiteX117" fmla="*/ 688460 w 3318614"/>
                <a:gd name="connsiteY117" fmla="*/ 905691 h 3424081"/>
                <a:gd name="connsiteX118" fmla="*/ 392369 w 3318614"/>
                <a:gd name="connsiteY118" fmla="*/ 792480 h 3424081"/>
                <a:gd name="connsiteX119" fmla="*/ 244323 w 3318614"/>
                <a:gd name="connsiteY119" fmla="*/ 653143 h 3424081"/>
                <a:gd name="connsiteX120" fmla="*/ 165946 w 3318614"/>
                <a:gd name="connsiteY120" fmla="*/ 400594 h 3424081"/>
                <a:gd name="connsiteX121" fmla="*/ 279158 w 3318614"/>
                <a:gd name="connsiteY121" fmla="*/ 583474 h 3424081"/>
                <a:gd name="connsiteX122" fmla="*/ 374952 w 3318614"/>
                <a:gd name="connsiteY122" fmla="*/ 757645 h 3424081"/>
                <a:gd name="connsiteX123" fmla="*/ 679752 w 3318614"/>
                <a:gd name="connsiteY123" fmla="*/ 836023 h 3424081"/>
                <a:gd name="connsiteX124" fmla="*/ 766838 w 3318614"/>
                <a:gd name="connsiteY124" fmla="*/ 775063 h 3424081"/>
                <a:gd name="connsiteX125" fmla="*/ 618792 w 3318614"/>
                <a:gd name="connsiteY125" fmla="*/ 391885 h 3424081"/>
                <a:gd name="connsiteX126" fmla="*/ 566540 w 3318614"/>
                <a:gd name="connsiteY126" fmla="*/ 0 h 3424081"/>
                <a:gd name="connsiteX0" fmla="*/ 1210975 w 3318616"/>
                <a:gd name="connsiteY0" fmla="*/ 656894 h 3037781"/>
                <a:gd name="connsiteX1" fmla="*/ 1568026 w 3318616"/>
                <a:gd name="connsiteY1" fmla="*/ 1249077 h 3037781"/>
                <a:gd name="connsiteX2" fmla="*/ 1898952 w 3318616"/>
                <a:gd name="connsiteY2" fmla="*/ 1693214 h 3037781"/>
                <a:gd name="connsiteX3" fmla="*/ 2064415 w 3318616"/>
                <a:gd name="connsiteY3" fmla="*/ 1823843 h 3037781"/>
                <a:gd name="connsiteX4" fmla="*/ 2290838 w 3318616"/>
                <a:gd name="connsiteY4" fmla="*/ 1745466 h 3037781"/>
                <a:gd name="connsiteX5" fmla="*/ 2473718 w 3318616"/>
                <a:gd name="connsiteY5" fmla="*/ 1588711 h 3037781"/>
                <a:gd name="connsiteX6" fmla="*/ 2508552 w 3318616"/>
                <a:gd name="connsiteY6" fmla="*/ 1266494 h 3037781"/>
                <a:gd name="connsiteX7" fmla="*/ 2543386 w 3318616"/>
                <a:gd name="connsiteY7" fmla="*/ 1527751 h 3037781"/>
                <a:gd name="connsiteX8" fmla="*/ 2508552 w 3318616"/>
                <a:gd name="connsiteY8" fmla="*/ 1632254 h 3037781"/>
                <a:gd name="connsiteX9" fmla="*/ 2752392 w 3318616"/>
                <a:gd name="connsiteY9" fmla="*/ 1458083 h 3037781"/>
                <a:gd name="connsiteX10" fmla="*/ 2839478 w 3318616"/>
                <a:gd name="connsiteY10" fmla="*/ 1388414 h 3037781"/>
                <a:gd name="connsiteX11" fmla="*/ 2717558 w 3318616"/>
                <a:gd name="connsiteY11" fmla="*/ 1562586 h 3037781"/>
                <a:gd name="connsiteX12" fmla="*/ 2665306 w 3318616"/>
                <a:gd name="connsiteY12" fmla="*/ 1606129 h 3037781"/>
                <a:gd name="connsiteX13" fmla="*/ 2848186 w 3318616"/>
                <a:gd name="connsiteY13" fmla="*/ 1536460 h 3037781"/>
                <a:gd name="connsiteX14" fmla="*/ 2874312 w 3318616"/>
                <a:gd name="connsiteY14" fmla="*/ 1519043 h 3037781"/>
                <a:gd name="connsiteX15" fmla="*/ 2769809 w 3318616"/>
                <a:gd name="connsiteY15" fmla="*/ 1606129 h 3037781"/>
                <a:gd name="connsiteX16" fmla="*/ 2595638 w 3318616"/>
                <a:gd name="connsiteY16" fmla="*/ 1632254 h 3037781"/>
                <a:gd name="connsiteX17" fmla="*/ 2404049 w 3318616"/>
                <a:gd name="connsiteY17" fmla="*/ 1762883 h 3037781"/>
                <a:gd name="connsiteX18" fmla="*/ 2421466 w 3318616"/>
                <a:gd name="connsiteY18" fmla="*/ 1937054 h 3037781"/>
                <a:gd name="connsiteX19" fmla="*/ 2552095 w 3318616"/>
                <a:gd name="connsiteY19" fmla="*/ 1980597 h 3037781"/>
                <a:gd name="connsiteX20" fmla="*/ 2726266 w 3318616"/>
                <a:gd name="connsiteY20" fmla="*/ 1910929 h 3037781"/>
                <a:gd name="connsiteX21" fmla="*/ 2856895 w 3318616"/>
                <a:gd name="connsiteY21" fmla="*/ 1902220 h 3037781"/>
                <a:gd name="connsiteX22" fmla="*/ 2891729 w 3318616"/>
                <a:gd name="connsiteY22" fmla="*/ 1789009 h 3037781"/>
                <a:gd name="connsiteX23" fmla="*/ 2883020 w 3318616"/>
                <a:gd name="connsiteY23" fmla="*/ 1623546 h 3037781"/>
                <a:gd name="connsiteX24" fmla="*/ 3048483 w 3318616"/>
                <a:gd name="connsiteY24" fmla="*/ 1545169 h 3037781"/>
                <a:gd name="connsiteX25" fmla="*/ 2926563 w 3318616"/>
                <a:gd name="connsiteY25" fmla="*/ 1632254 h 3037781"/>
                <a:gd name="connsiteX26" fmla="*/ 2917855 w 3318616"/>
                <a:gd name="connsiteY26" fmla="*/ 1719340 h 3037781"/>
                <a:gd name="connsiteX27" fmla="*/ 2935272 w 3318616"/>
                <a:gd name="connsiteY27" fmla="*/ 1867386 h 3037781"/>
                <a:gd name="connsiteX28" fmla="*/ 2943980 w 3318616"/>
                <a:gd name="connsiteY28" fmla="*/ 1910929 h 3037781"/>
                <a:gd name="connsiteX29" fmla="*/ 3031066 w 3318616"/>
                <a:gd name="connsiteY29" fmla="*/ 1823843 h 3037781"/>
                <a:gd name="connsiteX30" fmla="*/ 3074609 w 3318616"/>
                <a:gd name="connsiteY30" fmla="*/ 1684506 h 3037781"/>
                <a:gd name="connsiteX31" fmla="*/ 3092026 w 3318616"/>
                <a:gd name="connsiteY31" fmla="*/ 1893511 h 3037781"/>
                <a:gd name="connsiteX32" fmla="*/ 3013649 w 3318616"/>
                <a:gd name="connsiteY32" fmla="*/ 1971889 h 3037781"/>
                <a:gd name="connsiteX33" fmla="*/ 2752392 w 3318616"/>
                <a:gd name="connsiteY33" fmla="*/ 1937054 h 3037781"/>
                <a:gd name="connsiteX34" fmla="*/ 2560803 w 3318616"/>
                <a:gd name="connsiteY34" fmla="*/ 2093809 h 3037781"/>
                <a:gd name="connsiteX35" fmla="*/ 2595638 w 3318616"/>
                <a:gd name="connsiteY35" fmla="*/ 2215729 h 3037781"/>
                <a:gd name="connsiteX36" fmla="*/ 2743683 w 3318616"/>
                <a:gd name="connsiteY36" fmla="*/ 2302814 h 3037781"/>
                <a:gd name="connsiteX37" fmla="*/ 2856895 w 3318616"/>
                <a:gd name="connsiteY37" fmla="*/ 2276689 h 3037781"/>
                <a:gd name="connsiteX38" fmla="*/ 3022358 w 3318616"/>
                <a:gd name="connsiteY38" fmla="*/ 2137351 h 3037781"/>
                <a:gd name="connsiteX39" fmla="*/ 3118152 w 3318616"/>
                <a:gd name="connsiteY39" fmla="*/ 2058974 h 3037781"/>
                <a:gd name="connsiteX40" fmla="*/ 3205238 w 3318616"/>
                <a:gd name="connsiteY40" fmla="*/ 2119934 h 3037781"/>
                <a:gd name="connsiteX41" fmla="*/ 3109443 w 3318616"/>
                <a:gd name="connsiteY41" fmla="*/ 2111226 h 3037781"/>
                <a:gd name="connsiteX42" fmla="*/ 3004940 w 3318616"/>
                <a:gd name="connsiteY42" fmla="*/ 2250563 h 3037781"/>
                <a:gd name="connsiteX43" fmla="*/ 3187820 w 3318616"/>
                <a:gd name="connsiteY43" fmla="*/ 2250563 h 3037781"/>
                <a:gd name="connsiteX44" fmla="*/ 3318449 w 3318616"/>
                <a:gd name="connsiteY44" fmla="*/ 2302814 h 3037781"/>
                <a:gd name="connsiteX45" fmla="*/ 3161695 w 3318616"/>
                <a:gd name="connsiteY45" fmla="*/ 2285397 h 3037781"/>
                <a:gd name="connsiteX46" fmla="*/ 2909146 w 3318616"/>
                <a:gd name="connsiteY46" fmla="*/ 2346357 h 3037781"/>
                <a:gd name="connsiteX47" fmla="*/ 2952689 w 3318616"/>
                <a:gd name="connsiteY47" fmla="*/ 2346357 h 3037781"/>
                <a:gd name="connsiteX48" fmla="*/ 3039775 w 3318616"/>
                <a:gd name="connsiteY48" fmla="*/ 2546654 h 3037781"/>
                <a:gd name="connsiteX49" fmla="*/ 3013649 w 3318616"/>
                <a:gd name="connsiteY49" fmla="*/ 2651157 h 3037781"/>
                <a:gd name="connsiteX50" fmla="*/ 3004940 w 3318616"/>
                <a:gd name="connsiteY50" fmla="*/ 2476986 h 3037781"/>
                <a:gd name="connsiteX51" fmla="*/ 2813352 w 3318616"/>
                <a:gd name="connsiteY51" fmla="*/ 2337649 h 3037781"/>
                <a:gd name="connsiteX52" fmla="*/ 2726266 w 3318616"/>
                <a:gd name="connsiteY52" fmla="*/ 2328940 h 3037781"/>
                <a:gd name="connsiteX53" fmla="*/ 2848186 w 3318616"/>
                <a:gd name="connsiteY53" fmla="*/ 2529237 h 3037781"/>
                <a:gd name="connsiteX54" fmla="*/ 2943980 w 3318616"/>
                <a:gd name="connsiteY54" fmla="*/ 2616323 h 3037781"/>
                <a:gd name="connsiteX55" fmla="*/ 2978815 w 3318616"/>
                <a:gd name="connsiteY55" fmla="*/ 2572780 h 3037781"/>
                <a:gd name="connsiteX56" fmla="*/ 2961398 w 3318616"/>
                <a:gd name="connsiteY56" fmla="*/ 2677283 h 3037781"/>
                <a:gd name="connsiteX57" fmla="*/ 2769809 w 3318616"/>
                <a:gd name="connsiteY57" fmla="*/ 2590197 h 3037781"/>
                <a:gd name="connsiteX58" fmla="*/ 2656598 w 3318616"/>
                <a:gd name="connsiteY58" fmla="*/ 2363774 h 3037781"/>
                <a:gd name="connsiteX59" fmla="*/ 2491135 w 3318616"/>
                <a:gd name="connsiteY59" fmla="*/ 2320231 h 3037781"/>
                <a:gd name="connsiteX60" fmla="*/ 2386632 w 3318616"/>
                <a:gd name="connsiteY60" fmla="*/ 2407317 h 3037781"/>
                <a:gd name="connsiteX61" fmla="*/ 2412758 w 3318616"/>
                <a:gd name="connsiteY61" fmla="*/ 2590197 h 3037781"/>
                <a:gd name="connsiteX62" fmla="*/ 2525969 w 3318616"/>
                <a:gd name="connsiteY62" fmla="*/ 2738243 h 3037781"/>
                <a:gd name="connsiteX63" fmla="*/ 2900438 w 3318616"/>
                <a:gd name="connsiteY63" fmla="*/ 2947249 h 3037781"/>
                <a:gd name="connsiteX64" fmla="*/ 2543386 w 3318616"/>
                <a:gd name="connsiteY64" fmla="*/ 2807911 h 3037781"/>
                <a:gd name="connsiteX65" fmla="*/ 2499843 w 3318616"/>
                <a:gd name="connsiteY65" fmla="*/ 2894997 h 3037781"/>
                <a:gd name="connsiteX66" fmla="*/ 2534678 w 3318616"/>
                <a:gd name="connsiteY66" fmla="*/ 2999500 h 3037781"/>
                <a:gd name="connsiteX67" fmla="*/ 2639180 w 3318616"/>
                <a:gd name="connsiteY67" fmla="*/ 3034334 h 3037781"/>
                <a:gd name="connsiteX68" fmla="*/ 2482426 w 3318616"/>
                <a:gd name="connsiteY68" fmla="*/ 3008209 h 3037781"/>
                <a:gd name="connsiteX69" fmla="*/ 2473718 w 3318616"/>
                <a:gd name="connsiteY69" fmla="*/ 2825329 h 3037781"/>
                <a:gd name="connsiteX70" fmla="*/ 2386632 w 3318616"/>
                <a:gd name="connsiteY70" fmla="*/ 2651157 h 3037781"/>
                <a:gd name="connsiteX71" fmla="*/ 2316963 w 3318616"/>
                <a:gd name="connsiteY71" fmla="*/ 2816620 h 3037781"/>
                <a:gd name="connsiteX72" fmla="*/ 2238586 w 3318616"/>
                <a:gd name="connsiteY72" fmla="*/ 2938540 h 3037781"/>
                <a:gd name="connsiteX73" fmla="*/ 2290838 w 3318616"/>
                <a:gd name="connsiteY73" fmla="*/ 3016917 h 3037781"/>
                <a:gd name="connsiteX74" fmla="*/ 2195043 w 3318616"/>
                <a:gd name="connsiteY74" fmla="*/ 2929831 h 3037781"/>
                <a:gd name="connsiteX75" fmla="*/ 2325672 w 3318616"/>
                <a:gd name="connsiteY75" fmla="*/ 2703409 h 3037781"/>
                <a:gd name="connsiteX76" fmla="*/ 2290838 w 3318616"/>
                <a:gd name="connsiteY76" fmla="*/ 2450860 h 3037781"/>
                <a:gd name="connsiteX77" fmla="*/ 2142792 w 3318616"/>
                <a:gd name="connsiteY77" fmla="*/ 2433443 h 3037781"/>
                <a:gd name="connsiteX78" fmla="*/ 1942495 w 3318616"/>
                <a:gd name="connsiteY78" fmla="*/ 2598906 h 3037781"/>
                <a:gd name="connsiteX79" fmla="*/ 1994746 w 3318616"/>
                <a:gd name="connsiteY79" fmla="*/ 2799203 h 3037781"/>
                <a:gd name="connsiteX80" fmla="*/ 2090540 w 3318616"/>
                <a:gd name="connsiteY80" fmla="*/ 2912414 h 3037781"/>
                <a:gd name="connsiteX81" fmla="*/ 2064415 w 3318616"/>
                <a:gd name="connsiteY81" fmla="*/ 3025626 h 3037781"/>
                <a:gd name="connsiteX82" fmla="*/ 2046998 w 3318616"/>
                <a:gd name="connsiteY82" fmla="*/ 2877580 h 3037781"/>
                <a:gd name="connsiteX83" fmla="*/ 1933786 w 3318616"/>
                <a:gd name="connsiteY83" fmla="*/ 2712117 h 3037781"/>
                <a:gd name="connsiteX84" fmla="*/ 1881535 w 3318616"/>
                <a:gd name="connsiteY84" fmla="*/ 2694700 h 3037781"/>
                <a:gd name="connsiteX85" fmla="*/ 1716072 w 3318616"/>
                <a:gd name="connsiteY85" fmla="*/ 2929831 h 3037781"/>
                <a:gd name="connsiteX86" fmla="*/ 1672529 w 3318616"/>
                <a:gd name="connsiteY86" fmla="*/ 3025626 h 3037781"/>
                <a:gd name="connsiteX87" fmla="*/ 1724780 w 3318616"/>
                <a:gd name="connsiteY87" fmla="*/ 2790494 h 3037781"/>
                <a:gd name="connsiteX88" fmla="*/ 1750906 w 3318616"/>
                <a:gd name="connsiteY88" fmla="*/ 2712117 h 3037781"/>
                <a:gd name="connsiteX89" fmla="*/ 1533192 w 3318616"/>
                <a:gd name="connsiteY89" fmla="*/ 2781786 h 3037781"/>
                <a:gd name="connsiteX90" fmla="*/ 1428689 w 3318616"/>
                <a:gd name="connsiteY90" fmla="*/ 2799203 h 3037781"/>
                <a:gd name="connsiteX91" fmla="*/ 1602860 w 3318616"/>
                <a:gd name="connsiteY91" fmla="*/ 2720826 h 3037781"/>
                <a:gd name="connsiteX92" fmla="*/ 1724780 w 3318616"/>
                <a:gd name="connsiteY92" fmla="*/ 2694700 h 3037781"/>
                <a:gd name="connsiteX93" fmla="*/ 1994746 w 3318616"/>
                <a:gd name="connsiteY93" fmla="*/ 2468277 h 3037781"/>
                <a:gd name="connsiteX94" fmla="*/ 2055706 w 3318616"/>
                <a:gd name="connsiteY94" fmla="*/ 2337649 h 3037781"/>
                <a:gd name="connsiteX95" fmla="*/ 1916369 w 3318616"/>
                <a:gd name="connsiteY95" fmla="*/ 2259271 h 3037781"/>
                <a:gd name="connsiteX96" fmla="*/ 1698655 w 3318616"/>
                <a:gd name="connsiteY96" fmla="*/ 2355066 h 3037781"/>
                <a:gd name="connsiteX97" fmla="*/ 1611569 w 3318616"/>
                <a:gd name="connsiteY97" fmla="*/ 2529237 h 3037781"/>
                <a:gd name="connsiteX98" fmla="*/ 1689946 w 3318616"/>
                <a:gd name="connsiteY98" fmla="*/ 2590197 h 3037781"/>
                <a:gd name="connsiteX99" fmla="*/ 1568026 w 3318616"/>
                <a:gd name="connsiteY99" fmla="*/ 2590197 h 3037781"/>
                <a:gd name="connsiteX100" fmla="*/ 1655112 w 3318616"/>
                <a:gd name="connsiteY100" fmla="*/ 2346357 h 3037781"/>
                <a:gd name="connsiteX101" fmla="*/ 1437398 w 3318616"/>
                <a:gd name="connsiteY101" fmla="*/ 2328940 h 3037781"/>
                <a:gd name="connsiteX102" fmla="*/ 1306769 w 3318616"/>
                <a:gd name="connsiteY102" fmla="*/ 2267980 h 3037781"/>
                <a:gd name="connsiteX103" fmla="*/ 1385146 w 3318616"/>
                <a:gd name="connsiteY103" fmla="*/ 2224437 h 3037781"/>
                <a:gd name="connsiteX104" fmla="*/ 1437398 w 3318616"/>
                <a:gd name="connsiteY104" fmla="*/ 2294106 h 3037781"/>
                <a:gd name="connsiteX105" fmla="*/ 1611569 w 3318616"/>
                <a:gd name="connsiteY105" fmla="*/ 2302814 h 3037781"/>
                <a:gd name="connsiteX106" fmla="*/ 1794449 w 3318616"/>
                <a:gd name="connsiteY106" fmla="*/ 2250563 h 3037781"/>
                <a:gd name="connsiteX107" fmla="*/ 1968620 w 3318616"/>
                <a:gd name="connsiteY107" fmla="*/ 2119934 h 3037781"/>
                <a:gd name="connsiteX108" fmla="*/ 1898952 w 3318616"/>
                <a:gd name="connsiteY108" fmla="*/ 1806426 h 3037781"/>
                <a:gd name="connsiteX109" fmla="*/ 1446106 w 3318616"/>
                <a:gd name="connsiteY109" fmla="*/ 1196826 h 3037781"/>
                <a:gd name="connsiteX110" fmla="*/ 1184849 w 3318616"/>
                <a:gd name="connsiteY110" fmla="*/ 761397 h 3037781"/>
                <a:gd name="connsiteX111" fmla="*/ 958426 w 3318616"/>
                <a:gd name="connsiteY111" fmla="*/ 613351 h 3037781"/>
                <a:gd name="connsiteX112" fmla="*/ 644918 w 3318616"/>
                <a:gd name="connsiteY112" fmla="*/ 561100 h 3037781"/>
                <a:gd name="connsiteX113" fmla="*/ 296575 w 3318616"/>
                <a:gd name="connsiteY113" fmla="*/ 639477 h 3037781"/>
                <a:gd name="connsiteX114" fmla="*/ 483 w 3318616"/>
                <a:gd name="connsiteY114" fmla="*/ 622060 h 3037781"/>
                <a:gd name="connsiteX115" fmla="*/ 235615 w 3318616"/>
                <a:gd name="connsiteY115" fmla="*/ 613351 h 3037781"/>
                <a:gd name="connsiteX116" fmla="*/ 557832 w 3318616"/>
                <a:gd name="connsiteY116" fmla="*/ 543683 h 3037781"/>
                <a:gd name="connsiteX117" fmla="*/ 688460 w 3318616"/>
                <a:gd name="connsiteY117" fmla="*/ 517557 h 3037781"/>
                <a:gd name="connsiteX118" fmla="*/ 392369 w 3318616"/>
                <a:gd name="connsiteY118" fmla="*/ 404346 h 3037781"/>
                <a:gd name="connsiteX119" fmla="*/ 244323 w 3318616"/>
                <a:gd name="connsiteY119" fmla="*/ 265009 h 3037781"/>
                <a:gd name="connsiteX120" fmla="*/ 165946 w 3318616"/>
                <a:gd name="connsiteY120" fmla="*/ 12460 h 3037781"/>
                <a:gd name="connsiteX121" fmla="*/ 279158 w 3318616"/>
                <a:gd name="connsiteY121" fmla="*/ 195340 h 3037781"/>
                <a:gd name="connsiteX122" fmla="*/ 374952 w 3318616"/>
                <a:gd name="connsiteY122" fmla="*/ 369511 h 3037781"/>
                <a:gd name="connsiteX123" fmla="*/ 679752 w 3318616"/>
                <a:gd name="connsiteY123" fmla="*/ 447889 h 3037781"/>
                <a:gd name="connsiteX124" fmla="*/ 766838 w 3318616"/>
                <a:gd name="connsiteY124" fmla="*/ 386929 h 3037781"/>
                <a:gd name="connsiteX125" fmla="*/ 618792 w 3318616"/>
                <a:gd name="connsiteY125" fmla="*/ 3751 h 3037781"/>
                <a:gd name="connsiteX126" fmla="*/ 3318614 w 3318616"/>
                <a:gd name="connsiteY126" fmla="*/ 3035947 h 3037781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31066 w 3318614"/>
                <a:gd name="connsiteY29" fmla="*/ 2116183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091879 w 3318614"/>
                <a:gd name="connsiteY1" fmla="*/ 767843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13 h 3337101"/>
                <a:gd name="connsiteX1" fmla="*/ 1091879 w 3318614"/>
                <a:gd name="connsiteY1" fmla="*/ 776657 h 3337101"/>
                <a:gd name="connsiteX2" fmla="*/ 1779263 w 3318614"/>
                <a:gd name="connsiteY2" fmla="*/ 1844513 h 3337101"/>
                <a:gd name="connsiteX3" fmla="*/ 2064415 w 3318614"/>
                <a:gd name="connsiteY3" fmla="*/ 2124997 h 3337101"/>
                <a:gd name="connsiteX4" fmla="*/ 2290838 w 3318614"/>
                <a:gd name="connsiteY4" fmla="*/ 2046620 h 3337101"/>
                <a:gd name="connsiteX5" fmla="*/ 2473718 w 3318614"/>
                <a:gd name="connsiteY5" fmla="*/ 1889865 h 3337101"/>
                <a:gd name="connsiteX6" fmla="*/ 2508552 w 3318614"/>
                <a:gd name="connsiteY6" fmla="*/ 1567648 h 3337101"/>
                <a:gd name="connsiteX7" fmla="*/ 2543386 w 3318614"/>
                <a:gd name="connsiteY7" fmla="*/ 1828905 h 3337101"/>
                <a:gd name="connsiteX8" fmla="*/ 2508552 w 3318614"/>
                <a:gd name="connsiteY8" fmla="*/ 1933408 h 3337101"/>
                <a:gd name="connsiteX9" fmla="*/ 2752392 w 3318614"/>
                <a:gd name="connsiteY9" fmla="*/ 1759237 h 3337101"/>
                <a:gd name="connsiteX10" fmla="*/ 2839478 w 3318614"/>
                <a:gd name="connsiteY10" fmla="*/ 1689568 h 3337101"/>
                <a:gd name="connsiteX11" fmla="*/ 2717558 w 3318614"/>
                <a:gd name="connsiteY11" fmla="*/ 1863740 h 3337101"/>
                <a:gd name="connsiteX12" fmla="*/ 2665306 w 3318614"/>
                <a:gd name="connsiteY12" fmla="*/ 1907283 h 3337101"/>
                <a:gd name="connsiteX13" fmla="*/ 2848186 w 3318614"/>
                <a:gd name="connsiteY13" fmla="*/ 1837614 h 3337101"/>
                <a:gd name="connsiteX14" fmla="*/ 2874312 w 3318614"/>
                <a:gd name="connsiteY14" fmla="*/ 1820197 h 3337101"/>
                <a:gd name="connsiteX15" fmla="*/ 2769809 w 3318614"/>
                <a:gd name="connsiteY15" fmla="*/ 1907283 h 3337101"/>
                <a:gd name="connsiteX16" fmla="*/ 2595638 w 3318614"/>
                <a:gd name="connsiteY16" fmla="*/ 1933408 h 3337101"/>
                <a:gd name="connsiteX17" fmla="*/ 2404049 w 3318614"/>
                <a:gd name="connsiteY17" fmla="*/ 2064037 h 3337101"/>
                <a:gd name="connsiteX18" fmla="*/ 2421466 w 3318614"/>
                <a:gd name="connsiteY18" fmla="*/ 2238208 h 3337101"/>
                <a:gd name="connsiteX19" fmla="*/ 2552095 w 3318614"/>
                <a:gd name="connsiteY19" fmla="*/ 2281751 h 3337101"/>
                <a:gd name="connsiteX20" fmla="*/ 2726266 w 3318614"/>
                <a:gd name="connsiteY20" fmla="*/ 2212083 h 3337101"/>
                <a:gd name="connsiteX21" fmla="*/ 2856895 w 3318614"/>
                <a:gd name="connsiteY21" fmla="*/ 2203374 h 3337101"/>
                <a:gd name="connsiteX22" fmla="*/ 2891729 w 3318614"/>
                <a:gd name="connsiteY22" fmla="*/ 2090163 h 3337101"/>
                <a:gd name="connsiteX23" fmla="*/ 2883020 w 3318614"/>
                <a:gd name="connsiteY23" fmla="*/ 1924700 h 3337101"/>
                <a:gd name="connsiteX24" fmla="*/ 3048483 w 3318614"/>
                <a:gd name="connsiteY24" fmla="*/ 1846323 h 3337101"/>
                <a:gd name="connsiteX25" fmla="*/ 2926563 w 3318614"/>
                <a:gd name="connsiteY25" fmla="*/ 1933408 h 3337101"/>
                <a:gd name="connsiteX26" fmla="*/ 2917855 w 3318614"/>
                <a:gd name="connsiteY26" fmla="*/ 2020494 h 3337101"/>
                <a:gd name="connsiteX27" fmla="*/ 2935272 w 3318614"/>
                <a:gd name="connsiteY27" fmla="*/ 2168540 h 3337101"/>
                <a:gd name="connsiteX28" fmla="*/ 2943980 w 3318614"/>
                <a:gd name="connsiteY28" fmla="*/ 2212083 h 3337101"/>
                <a:gd name="connsiteX29" fmla="*/ 3046427 w 3318614"/>
                <a:gd name="connsiteY29" fmla="*/ 2146131 h 3337101"/>
                <a:gd name="connsiteX30" fmla="*/ 3074609 w 3318614"/>
                <a:gd name="connsiteY30" fmla="*/ 1985660 h 3337101"/>
                <a:gd name="connsiteX31" fmla="*/ 3092026 w 3318614"/>
                <a:gd name="connsiteY31" fmla="*/ 2194665 h 3337101"/>
                <a:gd name="connsiteX32" fmla="*/ 3013649 w 3318614"/>
                <a:gd name="connsiteY32" fmla="*/ 2273043 h 3337101"/>
                <a:gd name="connsiteX33" fmla="*/ 2752392 w 3318614"/>
                <a:gd name="connsiteY33" fmla="*/ 2238208 h 3337101"/>
                <a:gd name="connsiteX34" fmla="*/ 2560803 w 3318614"/>
                <a:gd name="connsiteY34" fmla="*/ 2394963 h 3337101"/>
                <a:gd name="connsiteX35" fmla="*/ 2595638 w 3318614"/>
                <a:gd name="connsiteY35" fmla="*/ 2516883 h 3337101"/>
                <a:gd name="connsiteX36" fmla="*/ 2743683 w 3318614"/>
                <a:gd name="connsiteY36" fmla="*/ 2603968 h 3337101"/>
                <a:gd name="connsiteX37" fmla="*/ 2856895 w 3318614"/>
                <a:gd name="connsiteY37" fmla="*/ 2577843 h 3337101"/>
                <a:gd name="connsiteX38" fmla="*/ 3022358 w 3318614"/>
                <a:gd name="connsiteY38" fmla="*/ 2438505 h 3337101"/>
                <a:gd name="connsiteX39" fmla="*/ 3118152 w 3318614"/>
                <a:gd name="connsiteY39" fmla="*/ 2360128 h 3337101"/>
                <a:gd name="connsiteX40" fmla="*/ 3205238 w 3318614"/>
                <a:gd name="connsiteY40" fmla="*/ 2421088 h 3337101"/>
                <a:gd name="connsiteX41" fmla="*/ 3109443 w 3318614"/>
                <a:gd name="connsiteY41" fmla="*/ 2412380 h 3337101"/>
                <a:gd name="connsiteX42" fmla="*/ 3004940 w 3318614"/>
                <a:gd name="connsiteY42" fmla="*/ 2551717 h 3337101"/>
                <a:gd name="connsiteX43" fmla="*/ 3187820 w 3318614"/>
                <a:gd name="connsiteY43" fmla="*/ 2551717 h 3337101"/>
                <a:gd name="connsiteX44" fmla="*/ 3318449 w 3318614"/>
                <a:gd name="connsiteY44" fmla="*/ 2603968 h 3337101"/>
                <a:gd name="connsiteX45" fmla="*/ 3161695 w 3318614"/>
                <a:gd name="connsiteY45" fmla="*/ 2586551 h 3337101"/>
                <a:gd name="connsiteX46" fmla="*/ 2909146 w 3318614"/>
                <a:gd name="connsiteY46" fmla="*/ 2647511 h 3337101"/>
                <a:gd name="connsiteX47" fmla="*/ 2952689 w 3318614"/>
                <a:gd name="connsiteY47" fmla="*/ 2647511 h 3337101"/>
                <a:gd name="connsiteX48" fmla="*/ 3085889 w 3318614"/>
                <a:gd name="connsiteY48" fmla="*/ 2792757 h 3337101"/>
                <a:gd name="connsiteX49" fmla="*/ 3013649 w 3318614"/>
                <a:gd name="connsiteY49" fmla="*/ 2952311 h 3337101"/>
                <a:gd name="connsiteX50" fmla="*/ 2999167 w 3318614"/>
                <a:gd name="connsiteY50" fmla="*/ 2814634 h 3337101"/>
                <a:gd name="connsiteX51" fmla="*/ 2813352 w 3318614"/>
                <a:gd name="connsiteY51" fmla="*/ 2638803 h 3337101"/>
                <a:gd name="connsiteX52" fmla="*/ 2726266 w 3318614"/>
                <a:gd name="connsiteY52" fmla="*/ 2630094 h 3337101"/>
                <a:gd name="connsiteX53" fmla="*/ 2848186 w 3318614"/>
                <a:gd name="connsiteY53" fmla="*/ 2830391 h 3337101"/>
                <a:gd name="connsiteX54" fmla="*/ 2943980 w 3318614"/>
                <a:gd name="connsiteY54" fmla="*/ 2917477 h 3337101"/>
                <a:gd name="connsiteX55" fmla="*/ 2978815 w 3318614"/>
                <a:gd name="connsiteY55" fmla="*/ 2873934 h 3337101"/>
                <a:gd name="connsiteX56" fmla="*/ 2961398 w 3318614"/>
                <a:gd name="connsiteY56" fmla="*/ 2978437 h 3337101"/>
                <a:gd name="connsiteX57" fmla="*/ 2769809 w 3318614"/>
                <a:gd name="connsiteY57" fmla="*/ 2891351 h 3337101"/>
                <a:gd name="connsiteX58" fmla="*/ 2656598 w 3318614"/>
                <a:gd name="connsiteY58" fmla="*/ 2664928 h 3337101"/>
                <a:gd name="connsiteX59" fmla="*/ 2491135 w 3318614"/>
                <a:gd name="connsiteY59" fmla="*/ 2621385 h 3337101"/>
                <a:gd name="connsiteX60" fmla="*/ 2386632 w 3318614"/>
                <a:gd name="connsiteY60" fmla="*/ 2708471 h 3337101"/>
                <a:gd name="connsiteX61" fmla="*/ 2412758 w 3318614"/>
                <a:gd name="connsiteY61" fmla="*/ 2891351 h 3337101"/>
                <a:gd name="connsiteX62" fmla="*/ 2525969 w 3318614"/>
                <a:gd name="connsiteY62" fmla="*/ 3039397 h 3337101"/>
                <a:gd name="connsiteX63" fmla="*/ 2900438 w 3318614"/>
                <a:gd name="connsiteY63" fmla="*/ 3248403 h 3337101"/>
                <a:gd name="connsiteX64" fmla="*/ 2543386 w 3318614"/>
                <a:gd name="connsiteY64" fmla="*/ 3109065 h 3337101"/>
                <a:gd name="connsiteX65" fmla="*/ 2499843 w 3318614"/>
                <a:gd name="connsiteY65" fmla="*/ 3196151 h 3337101"/>
                <a:gd name="connsiteX66" fmla="*/ 2534678 w 3318614"/>
                <a:gd name="connsiteY66" fmla="*/ 3300654 h 3337101"/>
                <a:gd name="connsiteX67" fmla="*/ 2639180 w 3318614"/>
                <a:gd name="connsiteY67" fmla="*/ 3335488 h 3337101"/>
                <a:gd name="connsiteX68" fmla="*/ 2482426 w 3318614"/>
                <a:gd name="connsiteY68" fmla="*/ 3309363 h 3337101"/>
                <a:gd name="connsiteX69" fmla="*/ 2473718 w 3318614"/>
                <a:gd name="connsiteY69" fmla="*/ 3126483 h 3337101"/>
                <a:gd name="connsiteX70" fmla="*/ 2386632 w 3318614"/>
                <a:gd name="connsiteY70" fmla="*/ 2952311 h 3337101"/>
                <a:gd name="connsiteX71" fmla="*/ 2316963 w 3318614"/>
                <a:gd name="connsiteY71" fmla="*/ 3117774 h 3337101"/>
                <a:gd name="connsiteX72" fmla="*/ 2238586 w 3318614"/>
                <a:gd name="connsiteY72" fmla="*/ 3239694 h 3337101"/>
                <a:gd name="connsiteX73" fmla="*/ 2290838 w 3318614"/>
                <a:gd name="connsiteY73" fmla="*/ 3318071 h 3337101"/>
                <a:gd name="connsiteX74" fmla="*/ 2195043 w 3318614"/>
                <a:gd name="connsiteY74" fmla="*/ 3230985 h 3337101"/>
                <a:gd name="connsiteX75" fmla="*/ 2325672 w 3318614"/>
                <a:gd name="connsiteY75" fmla="*/ 3004563 h 3337101"/>
                <a:gd name="connsiteX76" fmla="*/ 2290838 w 3318614"/>
                <a:gd name="connsiteY76" fmla="*/ 2752014 h 3337101"/>
                <a:gd name="connsiteX77" fmla="*/ 2142792 w 3318614"/>
                <a:gd name="connsiteY77" fmla="*/ 2734597 h 3337101"/>
                <a:gd name="connsiteX78" fmla="*/ 1942495 w 3318614"/>
                <a:gd name="connsiteY78" fmla="*/ 2900060 h 3337101"/>
                <a:gd name="connsiteX79" fmla="*/ 1994746 w 3318614"/>
                <a:gd name="connsiteY79" fmla="*/ 3100357 h 3337101"/>
                <a:gd name="connsiteX80" fmla="*/ 2090540 w 3318614"/>
                <a:gd name="connsiteY80" fmla="*/ 3213568 h 3337101"/>
                <a:gd name="connsiteX81" fmla="*/ 2064415 w 3318614"/>
                <a:gd name="connsiteY81" fmla="*/ 3326780 h 3337101"/>
                <a:gd name="connsiteX82" fmla="*/ 2046998 w 3318614"/>
                <a:gd name="connsiteY82" fmla="*/ 3178734 h 3337101"/>
                <a:gd name="connsiteX83" fmla="*/ 1933786 w 3318614"/>
                <a:gd name="connsiteY83" fmla="*/ 3013271 h 3337101"/>
                <a:gd name="connsiteX84" fmla="*/ 1881535 w 3318614"/>
                <a:gd name="connsiteY84" fmla="*/ 2995854 h 3337101"/>
                <a:gd name="connsiteX85" fmla="*/ 1716072 w 3318614"/>
                <a:gd name="connsiteY85" fmla="*/ 3230985 h 3337101"/>
                <a:gd name="connsiteX86" fmla="*/ 1672529 w 3318614"/>
                <a:gd name="connsiteY86" fmla="*/ 3326780 h 3337101"/>
                <a:gd name="connsiteX87" fmla="*/ 1724780 w 3318614"/>
                <a:gd name="connsiteY87" fmla="*/ 3091648 h 3337101"/>
                <a:gd name="connsiteX88" fmla="*/ 1750906 w 3318614"/>
                <a:gd name="connsiteY88" fmla="*/ 3013271 h 3337101"/>
                <a:gd name="connsiteX89" fmla="*/ 1533192 w 3318614"/>
                <a:gd name="connsiteY89" fmla="*/ 3082940 h 3337101"/>
                <a:gd name="connsiteX90" fmla="*/ 1428689 w 3318614"/>
                <a:gd name="connsiteY90" fmla="*/ 3100357 h 3337101"/>
                <a:gd name="connsiteX91" fmla="*/ 1602860 w 3318614"/>
                <a:gd name="connsiteY91" fmla="*/ 3021980 h 3337101"/>
                <a:gd name="connsiteX92" fmla="*/ 1724780 w 3318614"/>
                <a:gd name="connsiteY92" fmla="*/ 2995854 h 3337101"/>
                <a:gd name="connsiteX93" fmla="*/ 1994746 w 3318614"/>
                <a:gd name="connsiteY93" fmla="*/ 2769431 h 3337101"/>
                <a:gd name="connsiteX94" fmla="*/ 2055706 w 3318614"/>
                <a:gd name="connsiteY94" fmla="*/ 2638803 h 3337101"/>
                <a:gd name="connsiteX95" fmla="*/ 1916369 w 3318614"/>
                <a:gd name="connsiteY95" fmla="*/ 2560425 h 3337101"/>
                <a:gd name="connsiteX96" fmla="*/ 1698655 w 3318614"/>
                <a:gd name="connsiteY96" fmla="*/ 2656220 h 3337101"/>
                <a:gd name="connsiteX97" fmla="*/ 1611569 w 3318614"/>
                <a:gd name="connsiteY97" fmla="*/ 2830391 h 3337101"/>
                <a:gd name="connsiteX98" fmla="*/ 1689946 w 3318614"/>
                <a:gd name="connsiteY98" fmla="*/ 2891351 h 3337101"/>
                <a:gd name="connsiteX99" fmla="*/ 1568026 w 3318614"/>
                <a:gd name="connsiteY99" fmla="*/ 2891351 h 3337101"/>
                <a:gd name="connsiteX100" fmla="*/ 1655112 w 3318614"/>
                <a:gd name="connsiteY100" fmla="*/ 2647511 h 3337101"/>
                <a:gd name="connsiteX101" fmla="*/ 1437398 w 3318614"/>
                <a:gd name="connsiteY101" fmla="*/ 2630094 h 3337101"/>
                <a:gd name="connsiteX102" fmla="*/ 1306769 w 3318614"/>
                <a:gd name="connsiteY102" fmla="*/ 2569134 h 3337101"/>
                <a:gd name="connsiteX103" fmla="*/ 1385146 w 3318614"/>
                <a:gd name="connsiteY103" fmla="*/ 2525591 h 3337101"/>
                <a:gd name="connsiteX104" fmla="*/ 1437398 w 3318614"/>
                <a:gd name="connsiteY104" fmla="*/ 2595260 h 3337101"/>
                <a:gd name="connsiteX105" fmla="*/ 1611569 w 3318614"/>
                <a:gd name="connsiteY105" fmla="*/ 2603968 h 3337101"/>
                <a:gd name="connsiteX106" fmla="*/ 1794449 w 3318614"/>
                <a:gd name="connsiteY106" fmla="*/ 2551717 h 3337101"/>
                <a:gd name="connsiteX107" fmla="*/ 1968620 w 3318614"/>
                <a:gd name="connsiteY107" fmla="*/ 2421088 h 3337101"/>
                <a:gd name="connsiteX108" fmla="*/ 1898952 w 3318614"/>
                <a:gd name="connsiteY108" fmla="*/ 2107580 h 3337101"/>
                <a:gd name="connsiteX109" fmla="*/ 1446106 w 3318614"/>
                <a:gd name="connsiteY109" fmla="*/ 1497980 h 3337101"/>
                <a:gd name="connsiteX110" fmla="*/ 1184849 w 3318614"/>
                <a:gd name="connsiteY110" fmla="*/ 1062551 h 3337101"/>
                <a:gd name="connsiteX111" fmla="*/ 958426 w 3318614"/>
                <a:gd name="connsiteY111" fmla="*/ 914505 h 3337101"/>
                <a:gd name="connsiteX112" fmla="*/ 644918 w 3318614"/>
                <a:gd name="connsiteY112" fmla="*/ 862254 h 3337101"/>
                <a:gd name="connsiteX113" fmla="*/ 296575 w 3318614"/>
                <a:gd name="connsiteY113" fmla="*/ 940631 h 3337101"/>
                <a:gd name="connsiteX114" fmla="*/ 483 w 3318614"/>
                <a:gd name="connsiteY114" fmla="*/ 923214 h 3337101"/>
                <a:gd name="connsiteX115" fmla="*/ 235615 w 3318614"/>
                <a:gd name="connsiteY115" fmla="*/ 914505 h 3337101"/>
                <a:gd name="connsiteX116" fmla="*/ 557832 w 3318614"/>
                <a:gd name="connsiteY116" fmla="*/ 844837 h 3337101"/>
                <a:gd name="connsiteX117" fmla="*/ 688460 w 3318614"/>
                <a:gd name="connsiteY117" fmla="*/ 818711 h 3337101"/>
                <a:gd name="connsiteX118" fmla="*/ 392369 w 3318614"/>
                <a:gd name="connsiteY118" fmla="*/ 705500 h 3337101"/>
                <a:gd name="connsiteX119" fmla="*/ 244323 w 3318614"/>
                <a:gd name="connsiteY119" fmla="*/ 566163 h 3337101"/>
                <a:gd name="connsiteX120" fmla="*/ 165946 w 3318614"/>
                <a:gd name="connsiteY120" fmla="*/ 313614 h 3337101"/>
                <a:gd name="connsiteX121" fmla="*/ 279158 w 3318614"/>
                <a:gd name="connsiteY121" fmla="*/ 496494 h 3337101"/>
                <a:gd name="connsiteX122" fmla="*/ 374952 w 3318614"/>
                <a:gd name="connsiteY122" fmla="*/ 670665 h 3337101"/>
                <a:gd name="connsiteX123" fmla="*/ 679752 w 3318614"/>
                <a:gd name="connsiteY123" fmla="*/ 749043 h 3337101"/>
                <a:gd name="connsiteX124" fmla="*/ 766838 w 3318614"/>
                <a:gd name="connsiteY124" fmla="*/ 688083 h 3337101"/>
                <a:gd name="connsiteX125" fmla="*/ 618792 w 3318614"/>
                <a:gd name="connsiteY125" fmla="*/ 304905 h 3337101"/>
                <a:gd name="connsiteX126" fmla="*/ 566540 w 3318614"/>
                <a:gd name="connsiteY126" fmla="*/ 8814 h 3337101"/>
                <a:gd name="connsiteX0" fmla="*/ 1225325 w 3318614"/>
                <a:gd name="connsiteY0" fmla="*/ 25899 h 3362787"/>
                <a:gd name="connsiteX1" fmla="*/ 1091879 w 3318614"/>
                <a:gd name="connsiteY1" fmla="*/ 802343 h 3362787"/>
                <a:gd name="connsiteX2" fmla="*/ 1779263 w 3318614"/>
                <a:gd name="connsiteY2" fmla="*/ 1870199 h 3362787"/>
                <a:gd name="connsiteX3" fmla="*/ 2064415 w 3318614"/>
                <a:gd name="connsiteY3" fmla="*/ 2150683 h 3362787"/>
                <a:gd name="connsiteX4" fmla="*/ 2290838 w 3318614"/>
                <a:gd name="connsiteY4" fmla="*/ 2072306 h 3362787"/>
                <a:gd name="connsiteX5" fmla="*/ 2473718 w 3318614"/>
                <a:gd name="connsiteY5" fmla="*/ 1915551 h 3362787"/>
                <a:gd name="connsiteX6" fmla="*/ 2508552 w 3318614"/>
                <a:gd name="connsiteY6" fmla="*/ 1593334 h 3362787"/>
                <a:gd name="connsiteX7" fmla="*/ 2543386 w 3318614"/>
                <a:gd name="connsiteY7" fmla="*/ 1854591 h 3362787"/>
                <a:gd name="connsiteX8" fmla="*/ 2508552 w 3318614"/>
                <a:gd name="connsiteY8" fmla="*/ 1959094 h 3362787"/>
                <a:gd name="connsiteX9" fmla="*/ 2752392 w 3318614"/>
                <a:gd name="connsiteY9" fmla="*/ 1784923 h 3362787"/>
                <a:gd name="connsiteX10" fmla="*/ 2839478 w 3318614"/>
                <a:gd name="connsiteY10" fmla="*/ 1715254 h 3362787"/>
                <a:gd name="connsiteX11" fmla="*/ 2717558 w 3318614"/>
                <a:gd name="connsiteY11" fmla="*/ 1889426 h 3362787"/>
                <a:gd name="connsiteX12" fmla="*/ 2665306 w 3318614"/>
                <a:gd name="connsiteY12" fmla="*/ 1932969 h 3362787"/>
                <a:gd name="connsiteX13" fmla="*/ 2848186 w 3318614"/>
                <a:gd name="connsiteY13" fmla="*/ 1863300 h 3362787"/>
                <a:gd name="connsiteX14" fmla="*/ 2874312 w 3318614"/>
                <a:gd name="connsiteY14" fmla="*/ 1845883 h 3362787"/>
                <a:gd name="connsiteX15" fmla="*/ 2769809 w 3318614"/>
                <a:gd name="connsiteY15" fmla="*/ 1932969 h 3362787"/>
                <a:gd name="connsiteX16" fmla="*/ 2595638 w 3318614"/>
                <a:gd name="connsiteY16" fmla="*/ 1959094 h 3362787"/>
                <a:gd name="connsiteX17" fmla="*/ 2404049 w 3318614"/>
                <a:gd name="connsiteY17" fmla="*/ 2089723 h 3362787"/>
                <a:gd name="connsiteX18" fmla="*/ 2421466 w 3318614"/>
                <a:gd name="connsiteY18" fmla="*/ 2263894 h 3362787"/>
                <a:gd name="connsiteX19" fmla="*/ 2552095 w 3318614"/>
                <a:gd name="connsiteY19" fmla="*/ 2307437 h 3362787"/>
                <a:gd name="connsiteX20" fmla="*/ 2726266 w 3318614"/>
                <a:gd name="connsiteY20" fmla="*/ 2237769 h 3362787"/>
                <a:gd name="connsiteX21" fmla="*/ 2856895 w 3318614"/>
                <a:gd name="connsiteY21" fmla="*/ 2229060 h 3362787"/>
                <a:gd name="connsiteX22" fmla="*/ 2891729 w 3318614"/>
                <a:gd name="connsiteY22" fmla="*/ 2115849 h 3362787"/>
                <a:gd name="connsiteX23" fmla="*/ 2883020 w 3318614"/>
                <a:gd name="connsiteY23" fmla="*/ 1950386 h 3362787"/>
                <a:gd name="connsiteX24" fmla="*/ 3048483 w 3318614"/>
                <a:gd name="connsiteY24" fmla="*/ 1872009 h 3362787"/>
                <a:gd name="connsiteX25" fmla="*/ 2926563 w 3318614"/>
                <a:gd name="connsiteY25" fmla="*/ 1959094 h 3362787"/>
                <a:gd name="connsiteX26" fmla="*/ 2917855 w 3318614"/>
                <a:gd name="connsiteY26" fmla="*/ 2046180 h 3362787"/>
                <a:gd name="connsiteX27" fmla="*/ 2935272 w 3318614"/>
                <a:gd name="connsiteY27" fmla="*/ 2194226 h 3362787"/>
                <a:gd name="connsiteX28" fmla="*/ 2943980 w 3318614"/>
                <a:gd name="connsiteY28" fmla="*/ 2237769 h 3362787"/>
                <a:gd name="connsiteX29" fmla="*/ 3046427 w 3318614"/>
                <a:gd name="connsiteY29" fmla="*/ 2171817 h 3362787"/>
                <a:gd name="connsiteX30" fmla="*/ 3074609 w 3318614"/>
                <a:gd name="connsiteY30" fmla="*/ 2011346 h 3362787"/>
                <a:gd name="connsiteX31" fmla="*/ 3092026 w 3318614"/>
                <a:gd name="connsiteY31" fmla="*/ 2220351 h 3362787"/>
                <a:gd name="connsiteX32" fmla="*/ 3013649 w 3318614"/>
                <a:gd name="connsiteY32" fmla="*/ 2298729 h 3362787"/>
                <a:gd name="connsiteX33" fmla="*/ 2752392 w 3318614"/>
                <a:gd name="connsiteY33" fmla="*/ 2263894 h 3362787"/>
                <a:gd name="connsiteX34" fmla="*/ 2560803 w 3318614"/>
                <a:gd name="connsiteY34" fmla="*/ 2420649 h 3362787"/>
                <a:gd name="connsiteX35" fmla="*/ 2595638 w 3318614"/>
                <a:gd name="connsiteY35" fmla="*/ 2542569 h 3362787"/>
                <a:gd name="connsiteX36" fmla="*/ 2743683 w 3318614"/>
                <a:gd name="connsiteY36" fmla="*/ 2629654 h 3362787"/>
                <a:gd name="connsiteX37" fmla="*/ 2856895 w 3318614"/>
                <a:gd name="connsiteY37" fmla="*/ 2603529 h 3362787"/>
                <a:gd name="connsiteX38" fmla="*/ 3022358 w 3318614"/>
                <a:gd name="connsiteY38" fmla="*/ 2464191 h 3362787"/>
                <a:gd name="connsiteX39" fmla="*/ 3118152 w 3318614"/>
                <a:gd name="connsiteY39" fmla="*/ 2385814 h 3362787"/>
                <a:gd name="connsiteX40" fmla="*/ 3205238 w 3318614"/>
                <a:gd name="connsiteY40" fmla="*/ 2446774 h 3362787"/>
                <a:gd name="connsiteX41" fmla="*/ 3109443 w 3318614"/>
                <a:gd name="connsiteY41" fmla="*/ 2438066 h 3362787"/>
                <a:gd name="connsiteX42" fmla="*/ 3004940 w 3318614"/>
                <a:gd name="connsiteY42" fmla="*/ 2577403 h 3362787"/>
                <a:gd name="connsiteX43" fmla="*/ 3187820 w 3318614"/>
                <a:gd name="connsiteY43" fmla="*/ 2577403 h 3362787"/>
                <a:gd name="connsiteX44" fmla="*/ 3318449 w 3318614"/>
                <a:gd name="connsiteY44" fmla="*/ 2629654 h 3362787"/>
                <a:gd name="connsiteX45" fmla="*/ 3161695 w 3318614"/>
                <a:gd name="connsiteY45" fmla="*/ 2612237 h 3362787"/>
                <a:gd name="connsiteX46" fmla="*/ 2909146 w 3318614"/>
                <a:gd name="connsiteY46" fmla="*/ 2673197 h 3362787"/>
                <a:gd name="connsiteX47" fmla="*/ 2952689 w 3318614"/>
                <a:gd name="connsiteY47" fmla="*/ 2673197 h 3362787"/>
                <a:gd name="connsiteX48" fmla="*/ 3085889 w 3318614"/>
                <a:gd name="connsiteY48" fmla="*/ 2818443 h 3362787"/>
                <a:gd name="connsiteX49" fmla="*/ 3013649 w 3318614"/>
                <a:gd name="connsiteY49" fmla="*/ 2977997 h 3362787"/>
                <a:gd name="connsiteX50" fmla="*/ 2999167 w 3318614"/>
                <a:gd name="connsiteY50" fmla="*/ 2840320 h 3362787"/>
                <a:gd name="connsiteX51" fmla="*/ 2813352 w 3318614"/>
                <a:gd name="connsiteY51" fmla="*/ 2664489 h 3362787"/>
                <a:gd name="connsiteX52" fmla="*/ 2726266 w 3318614"/>
                <a:gd name="connsiteY52" fmla="*/ 2655780 h 3362787"/>
                <a:gd name="connsiteX53" fmla="*/ 2848186 w 3318614"/>
                <a:gd name="connsiteY53" fmla="*/ 2856077 h 3362787"/>
                <a:gd name="connsiteX54" fmla="*/ 2943980 w 3318614"/>
                <a:gd name="connsiteY54" fmla="*/ 2943163 h 3362787"/>
                <a:gd name="connsiteX55" fmla="*/ 2978815 w 3318614"/>
                <a:gd name="connsiteY55" fmla="*/ 2899620 h 3362787"/>
                <a:gd name="connsiteX56" fmla="*/ 2961398 w 3318614"/>
                <a:gd name="connsiteY56" fmla="*/ 3004123 h 3362787"/>
                <a:gd name="connsiteX57" fmla="*/ 2769809 w 3318614"/>
                <a:gd name="connsiteY57" fmla="*/ 2917037 h 3362787"/>
                <a:gd name="connsiteX58" fmla="*/ 2656598 w 3318614"/>
                <a:gd name="connsiteY58" fmla="*/ 2690614 h 3362787"/>
                <a:gd name="connsiteX59" fmla="*/ 2491135 w 3318614"/>
                <a:gd name="connsiteY59" fmla="*/ 2647071 h 3362787"/>
                <a:gd name="connsiteX60" fmla="*/ 2386632 w 3318614"/>
                <a:gd name="connsiteY60" fmla="*/ 2734157 h 3362787"/>
                <a:gd name="connsiteX61" fmla="*/ 2412758 w 3318614"/>
                <a:gd name="connsiteY61" fmla="*/ 2917037 h 3362787"/>
                <a:gd name="connsiteX62" fmla="*/ 2525969 w 3318614"/>
                <a:gd name="connsiteY62" fmla="*/ 3065083 h 3362787"/>
                <a:gd name="connsiteX63" fmla="*/ 2900438 w 3318614"/>
                <a:gd name="connsiteY63" fmla="*/ 3274089 h 3362787"/>
                <a:gd name="connsiteX64" fmla="*/ 2543386 w 3318614"/>
                <a:gd name="connsiteY64" fmla="*/ 3134751 h 3362787"/>
                <a:gd name="connsiteX65" fmla="*/ 2499843 w 3318614"/>
                <a:gd name="connsiteY65" fmla="*/ 3221837 h 3362787"/>
                <a:gd name="connsiteX66" fmla="*/ 2534678 w 3318614"/>
                <a:gd name="connsiteY66" fmla="*/ 3326340 h 3362787"/>
                <a:gd name="connsiteX67" fmla="*/ 2639180 w 3318614"/>
                <a:gd name="connsiteY67" fmla="*/ 3361174 h 3362787"/>
                <a:gd name="connsiteX68" fmla="*/ 2482426 w 3318614"/>
                <a:gd name="connsiteY68" fmla="*/ 3335049 h 3362787"/>
                <a:gd name="connsiteX69" fmla="*/ 2473718 w 3318614"/>
                <a:gd name="connsiteY69" fmla="*/ 3152169 h 3362787"/>
                <a:gd name="connsiteX70" fmla="*/ 2386632 w 3318614"/>
                <a:gd name="connsiteY70" fmla="*/ 2977997 h 3362787"/>
                <a:gd name="connsiteX71" fmla="*/ 2316963 w 3318614"/>
                <a:gd name="connsiteY71" fmla="*/ 3143460 h 3362787"/>
                <a:gd name="connsiteX72" fmla="*/ 2238586 w 3318614"/>
                <a:gd name="connsiteY72" fmla="*/ 3265380 h 3362787"/>
                <a:gd name="connsiteX73" fmla="*/ 2290838 w 3318614"/>
                <a:gd name="connsiteY73" fmla="*/ 3343757 h 3362787"/>
                <a:gd name="connsiteX74" fmla="*/ 2195043 w 3318614"/>
                <a:gd name="connsiteY74" fmla="*/ 3256671 h 3362787"/>
                <a:gd name="connsiteX75" fmla="*/ 2325672 w 3318614"/>
                <a:gd name="connsiteY75" fmla="*/ 3030249 h 3362787"/>
                <a:gd name="connsiteX76" fmla="*/ 2290838 w 3318614"/>
                <a:gd name="connsiteY76" fmla="*/ 2777700 h 3362787"/>
                <a:gd name="connsiteX77" fmla="*/ 2142792 w 3318614"/>
                <a:gd name="connsiteY77" fmla="*/ 2760283 h 3362787"/>
                <a:gd name="connsiteX78" fmla="*/ 1942495 w 3318614"/>
                <a:gd name="connsiteY78" fmla="*/ 2925746 h 3362787"/>
                <a:gd name="connsiteX79" fmla="*/ 1994746 w 3318614"/>
                <a:gd name="connsiteY79" fmla="*/ 3126043 h 3362787"/>
                <a:gd name="connsiteX80" fmla="*/ 2090540 w 3318614"/>
                <a:gd name="connsiteY80" fmla="*/ 3239254 h 3362787"/>
                <a:gd name="connsiteX81" fmla="*/ 2064415 w 3318614"/>
                <a:gd name="connsiteY81" fmla="*/ 3352466 h 3362787"/>
                <a:gd name="connsiteX82" fmla="*/ 2046998 w 3318614"/>
                <a:gd name="connsiteY82" fmla="*/ 3204420 h 3362787"/>
                <a:gd name="connsiteX83" fmla="*/ 1933786 w 3318614"/>
                <a:gd name="connsiteY83" fmla="*/ 3038957 h 3362787"/>
                <a:gd name="connsiteX84" fmla="*/ 1881535 w 3318614"/>
                <a:gd name="connsiteY84" fmla="*/ 3021540 h 3362787"/>
                <a:gd name="connsiteX85" fmla="*/ 1716072 w 3318614"/>
                <a:gd name="connsiteY85" fmla="*/ 3256671 h 3362787"/>
                <a:gd name="connsiteX86" fmla="*/ 1672529 w 3318614"/>
                <a:gd name="connsiteY86" fmla="*/ 3352466 h 3362787"/>
                <a:gd name="connsiteX87" fmla="*/ 1724780 w 3318614"/>
                <a:gd name="connsiteY87" fmla="*/ 3117334 h 3362787"/>
                <a:gd name="connsiteX88" fmla="*/ 1750906 w 3318614"/>
                <a:gd name="connsiteY88" fmla="*/ 3038957 h 3362787"/>
                <a:gd name="connsiteX89" fmla="*/ 1533192 w 3318614"/>
                <a:gd name="connsiteY89" fmla="*/ 3108626 h 3362787"/>
                <a:gd name="connsiteX90" fmla="*/ 1428689 w 3318614"/>
                <a:gd name="connsiteY90" fmla="*/ 3126043 h 3362787"/>
                <a:gd name="connsiteX91" fmla="*/ 1602860 w 3318614"/>
                <a:gd name="connsiteY91" fmla="*/ 3047666 h 3362787"/>
                <a:gd name="connsiteX92" fmla="*/ 1724780 w 3318614"/>
                <a:gd name="connsiteY92" fmla="*/ 3021540 h 3362787"/>
                <a:gd name="connsiteX93" fmla="*/ 1994746 w 3318614"/>
                <a:gd name="connsiteY93" fmla="*/ 2795117 h 3362787"/>
                <a:gd name="connsiteX94" fmla="*/ 2055706 w 3318614"/>
                <a:gd name="connsiteY94" fmla="*/ 2664489 h 3362787"/>
                <a:gd name="connsiteX95" fmla="*/ 1916369 w 3318614"/>
                <a:gd name="connsiteY95" fmla="*/ 2586111 h 3362787"/>
                <a:gd name="connsiteX96" fmla="*/ 1698655 w 3318614"/>
                <a:gd name="connsiteY96" fmla="*/ 2681906 h 3362787"/>
                <a:gd name="connsiteX97" fmla="*/ 1611569 w 3318614"/>
                <a:gd name="connsiteY97" fmla="*/ 2856077 h 3362787"/>
                <a:gd name="connsiteX98" fmla="*/ 1689946 w 3318614"/>
                <a:gd name="connsiteY98" fmla="*/ 2917037 h 3362787"/>
                <a:gd name="connsiteX99" fmla="*/ 1568026 w 3318614"/>
                <a:gd name="connsiteY99" fmla="*/ 2917037 h 3362787"/>
                <a:gd name="connsiteX100" fmla="*/ 1655112 w 3318614"/>
                <a:gd name="connsiteY100" fmla="*/ 2673197 h 3362787"/>
                <a:gd name="connsiteX101" fmla="*/ 1437398 w 3318614"/>
                <a:gd name="connsiteY101" fmla="*/ 2655780 h 3362787"/>
                <a:gd name="connsiteX102" fmla="*/ 1306769 w 3318614"/>
                <a:gd name="connsiteY102" fmla="*/ 2594820 h 3362787"/>
                <a:gd name="connsiteX103" fmla="*/ 1385146 w 3318614"/>
                <a:gd name="connsiteY103" fmla="*/ 2551277 h 3362787"/>
                <a:gd name="connsiteX104" fmla="*/ 1437398 w 3318614"/>
                <a:gd name="connsiteY104" fmla="*/ 2620946 h 3362787"/>
                <a:gd name="connsiteX105" fmla="*/ 1611569 w 3318614"/>
                <a:gd name="connsiteY105" fmla="*/ 2629654 h 3362787"/>
                <a:gd name="connsiteX106" fmla="*/ 1794449 w 3318614"/>
                <a:gd name="connsiteY106" fmla="*/ 2577403 h 3362787"/>
                <a:gd name="connsiteX107" fmla="*/ 1968620 w 3318614"/>
                <a:gd name="connsiteY107" fmla="*/ 2446774 h 3362787"/>
                <a:gd name="connsiteX108" fmla="*/ 1898952 w 3318614"/>
                <a:gd name="connsiteY108" fmla="*/ 2133266 h 3362787"/>
                <a:gd name="connsiteX109" fmla="*/ 1446106 w 3318614"/>
                <a:gd name="connsiteY109" fmla="*/ 1523666 h 3362787"/>
                <a:gd name="connsiteX110" fmla="*/ 1184849 w 3318614"/>
                <a:gd name="connsiteY110" fmla="*/ 1088237 h 3362787"/>
                <a:gd name="connsiteX111" fmla="*/ 958426 w 3318614"/>
                <a:gd name="connsiteY111" fmla="*/ 940191 h 3362787"/>
                <a:gd name="connsiteX112" fmla="*/ 644918 w 3318614"/>
                <a:gd name="connsiteY112" fmla="*/ 887940 h 3362787"/>
                <a:gd name="connsiteX113" fmla="*/ 296575 w 3318614"/>
                <a:gd name="connsiteY113" fmla="*/ 966317 h 3362787"/>
                <a:gd name="connsiteX114" fmla="*/ 483 w 3318614"/>
                <a:gd name="connsiteY114" fmla="*/ 948900 h 3362787"/>
                <a:gd name="connsiteX115" fmla="*/ 235615 w 3318614"/>
                <a:gd name="connsiteY115" fmla="*/ 940191 h 3362787"/>
                <a:gd name="connsiteX116" fmla="*/ 557832 w 3318614"/>
                <a:gd name="connsiteY116" fmla="*/ 870523 h 3362787"/>
                <a:gd name="connsiteX117" fmla="*/ 688460 w 3318614"/>
                <a:gd name="connsiteY117" fmla="*/ 844397 h 3362787"/>
                <a:gd name="connsiteX118" fmla="*/ 392369 w 3318614"/>
                <a:gd name="connsiteY118" fmla="*/ 731186 h 3362787"/>
                <a:gd name="connsiteX119" fmla="*/ 244323 w 3318614"/>
                <a:gd name="connsiteY119" fmla="*/ 591849 h 3362787"/>
                <a:gd name="connsiteX120" fmla="*/ 165946 w 3318614"/>
                <a:gd name="connsiteY120" fmla="*/ 339300 h 3362787"/>
                <a:gd name="connsiteX121" fmla="*/ 279158 w 3318614"/>
                <a:gd name="connsiteY121" fmla="*/ 522180 h 3362787"/>
                <a:gd name="connsiteX122" fmla="*/ 374952 w 3318614"/>
                <a:gd name="connsiteY122" fmla="*/ 696351 h 3362787"/>
                <a:gd name="connsiteX123" fmla="*/ 679752 w 3318614"/>
                <a:gd name="connsiteY123" fmla="*/ 774729 h 3362787"/>
                <a:gd name="connsiteX124" fmla="*/ 766838 w 3318614"/>
                <a:gd name="connsiteY124" fmla="*/ 713769 h 3362787"/>
                <a:gd name="connsiteX125" fmla="*/ 618792 w 3318614"/>
                <a:gd name="connsiteY125" fmla="*/ 330591 h 3362787"/>
                <a:gd name="connsiteX126" fmla="*/ 566540 w 3318614"/>
                <a:gd name="connsiteY126" fmla="*/ 34500 h 33627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28266 h 3565154"/>
                <a:gd name="connsiteX1" fmla="*/ 1091879 w 3318614"/>
                <a:gd name="connsiteY1" fmla="*/ 1004710 h 3565154"/>
                <a:gd name="connsiteX2" fmla="*/ 1779263 w 3318614"/>
                <a:gd name="connsiteY2" fmla="*/ 2072566 h 3565154"/>
                <a:gd name="connsiteX3" fmla="*/ 2064415 w 3318614"/>
                <a:gd name="connsiteY3" fmla="*/ 2353050 h 3565154"/>
                <a:gd name="connsiteX4" fmla="*/ 2290838 w 3318614"/>
                <a:gd name="connsiteY4" fmla="*/ 2274673 h 3565154"/>
                <a:gd name="connsiteX5" fmla="*/ 2473718 w 3318614"/>
                <a:gd name="connsiteY5" fmla="*/ 2117918 h 3565154"/>
                <a:gd name="connsiteX6" fmla="*/ 2508552 w 3318614"/>
                <a:gd name="connsiteY6" fmla="*/ 1795701 h 3565154"/>
                <a:gd name="connsiteX7" fmla="*/ 2543386 w 3318614"/>
                <a:gd name="connsiteY7" fmla="*/ 2056958 h 3565154"/>
                <a:gd name="connsiteX8" fmla="*/ 2508552 w 3318614"/>
                <a:gd name="connsiteY8" fmla="*/ 2161461 h 3565154"/>
                <a:gd name="connsiteX9" fmla="*/ 2752392 w 3318614"/>
                <a:gd name="connsiteY9" fmla="*/ 1987290 h 3565154"/>
                <a:gd name="connsiteX10" fmla="*/ 2839478 w 3318614"/>
                <a:gd name="connsiteY10" fmla="*/ 1917621 h 3565154"/>
                <a:gd name="connsiteX11" fmla="*/ 2717558 w 3318614"/>
                <a:gd name="connsiteY11" fmla="*/ 2091793 h 3565154"/>
                <a:gd name="connsiteX12" fmla="*/ 2665306 w 3318614"/>
                <a:gd name="connsiteY12" fmla="*/ 2135336 h 3565154"/>
                <a:gd name="connsiteX13" fmla="*/ 2848186 w 3318614"/>
                <a:gd name="connsiteY13" fmla="*/ 2065667 h 3565154"/>
                <a:gd name="connsiteX14" fmla="*/ 2874312 w 3318614"/>
                <a:gd name="connsiteY14" fmla="*/ 2048250 h 3565154"/>
                <a:gd name="connsiteX15" fmla="*/ 2769809 w 3318614"/>
                <a:gd name="connsiteY15" fmla="*/ 2135336 h 3565154"/>
                <a:gd name="connsiteX16" fmla="*/ 2595638 w 3318614"/>
                <a:gd name="connsiteY16" fmla="*/ 2161461 h 3565154"/>
                <a:gd name="connsiteX17" fmla="*/ 2404049 w 3318614"/>
                <a:gd name="connsiteY17" fmla="*/ 2292090 h 3565154"/>
                <a:gd name="connsiteX18" fmla="*/ 2421466 w 3318614"/>
                <a:gd name="connsiteY18" fmla="*/ 2466261 h 3565154"/>
                <a:gd name="connsiteX19" fmla="*/ 2552095 w 3318614"/>
                <a:gd name="connsiteY19" fmla="*/ 2509804 h 3565154"/>
                <a:gd name="connsiteX20" fmla="*/ 2726266 w 3318614"/>
                <a:gd name="connsiteY20" fmla="*/ 2440136 h 3565154"/>
                <a:gd name="connsiteX21" fmla="*/ 2856895 w 3318614"/>
                <a:gd name="connsiteY21" fmla="*/ 2431427 h 3565154"/>
                <a:gd name="connsiteX22" fmla="*/ 2891729 w 3318614"/>
                <a:gd name="connsiteY22" fmla="*/ 2318216 h 3565154"/>
                <a:gd name="connsiteX23" fmla="*/ 2883020 w 3318614"/>
                <a:gd name="connsiteY23" fmla="*/ 2152753 h 3565154"/>
                <a:gd name="connsiteX24" fmla="*/ 3048483 w 3318614"/>
                <a:gd name="connsiteY24" fmla="*/ 2074376 h 3565154"/>
                <a:gd name="connsiteX25" fmla="*/ 2926563 w 3318614"/>
                <a:gd name="connsiteY25" fmla="*/ 2161461 h 3565154"/>
                <a:gd name="connsiteX26" fmla="*/ 2917855 w 3318614"/>
                <a:gd name="connsiteY26" fmla="*/ 2248547 h 3565154"/>
                <a:gd name="connsiteX27" fmla="*/ 2935272 w 3318614"/>
                <a:gd name="connsiteY27" fmla="*/ 2396593 h 3565154"/>
                <a:gd name="connsiteX28" fmla="*/ 2943980 w 3318614"/>
                <a:gd name="connsiteY28" fmla="*/ 2440136 h 3565154"/>
                <a:gd name="connsiteX29" fmla="*/ 3046427 w 3318614"/>
                <a:gd name="connsiteY29" fmla="*/ 2374184 h 3565154"/>
                <a:gd name="connsiteX30" fmla="*/ 3074609 w 3318614"/>
                <a:gd name="connsiteY30" fmla="*/ 2213713 h 3565154"/>
                <a:gd name="connsiteX31" fmla="*/ 3092026 w 3318614"/>
                <a:gd name="connsiteY31" fmla="*/ 2422718 h 3565154"/>
                <a:gd name="connsiteX32" fmla="*/ 3013649 w 3318614"/>
                <a:gd name="connsiteY32" fmla="*/ 2501096 h 3565154"/>
                <a:gd name="connsiteX33" fmla="*/ 2752392 w 3318614"/>
                <a:gd name="connsiteY33" fmla="*/ 2466261 h 3565154"/>
                <a:gd name="connsiteX34" fmla="*/ 2560803 w 3318614"/>
                <a:gd name="connsiteY34" fmla="*/ 2623016 h 3565154"/>
                <a:gd name="connsiteX35" fmla="*/ 2595638 w 3318614"/>
                <a:gd name="connsiteY35" fmla="*/ 2744936 h 3565154"/>
                <a:gd name="connsiteX36" fmla="*/ 2743683 w 3318614"/>
                <a:gd name="connsiteY36" fmla="*/ 2832021 h 3565154"/>
                <a:gd name="connsiteX37" fmla="*/ 2856895 w 3318614"/>
                <a:gd name="connsiteY37" fmla="*/ 2805896 h 3565154"/>
                <a:gd name="connsiteX38" fmla="*/ 3022358 w 3318614"/>
                <a:gd name="connsiteY38" fmla="*/ 2666558 h 3565154"/>
                <a:gd name="connsiteX39" fmla="*/ 3118152 w 3318614"/>
                <a:gd name="connsiteY39" fmla="*/ 2588181 h 3565154"/>
                <a:gd name="connsiteX40" fmla="*/ 3205238 w 3318614"/>
                <a:gd name="connsiteY40" fmla="*/ 2649141 h 3565154"/>
                <a:gd name="connsiteX41" fmla="*/ 3109443 w 3318614"/>
                <a:gd name="connsiteY41" fmla="*/ 2640433 h 3565154"/>
                <a:gd name="connsiteX42" fmla="*/ 3004940 w 3318614"/>
                <a:gd name="connsiteY42" fmla="*/ 2779770 h 3565154"/>
                <a:gd name="connsiteX43" fmla="*/ 3187820 w 3318614"/>
                <a:gd name="connsiteY43" fmla="*/ 2779770 h 3565154"/>
                <a:gd name="connsiteX44" fmla="*/ 3318449 w 3318614"/>
                <a:gd name="connsiteY44" fmla="*/ 2832021 h 3565154"/>
                <a:gd name="connsiteX45" fmla="*/ 3161695 w 3318614"/>
                <a:gd name="connsiteY45" fmla="*/ 2814604 h 3565154"/>
                <a:gd name="connsiteX46" fmla="*/ 2909146 w 3318614"/>
                <a:gd name="connsiteY46" fmla="*/ 2875564 h 3565154"/>
                <a:gd name="connsiteX47" fmla="*/ 2952689 w 3318614"/>
                <a:gd name="connsiteY47" fmla="*/ 2875564 h 3565154"/>
                <a:gd name="connsiteX48" fmla="*/ 3085889 w 3318614"/>
                <a:gd name="connsiteY48" fmla="*/ 3020810 h 3565154"/>
                <a:gd name="connsiteX49" fmla="*/ 3013649 w 3318614"/>
                <a:gd name="connsiteY49" fmla="*/ 3180364 h 3565154"/>
                <a:gd name="connsiteX50" fmla="*/ 2999167 w 3318614"/>
                <a:gd name="connsiteY50" fmla="*/ 3042687 h 3565154"/>
                <a:gd name="connsiteX51" fmla="*/ 2813352 w 3318614"/>
                <a:gd name="connsiteY51" fmla="*/ 2866856 h 3565154"/>
                <a:gd name="connsiteX52" fmla="*/ 2726266 w 3318614"/>
                <a:gd name="connsiteY52" fmla="*/ 2858147 h 3565154"/>
                <a:gd name="connsiteX53" fmla="*/ 2848186 w 3318614"/>
                <a:gd name="connsiteY53" fmla="*/ 3058444 h 3565154"/>
                <a:gd name="connsiteX54" fmla="*/ 2943980 w 3318614"/>
                <a:gd name="connsiteY54" fmla="*/ 3145530 h 3565154"/>
                <a:gd name="connsiteX55" fmla="*/ 2978815 w 3318614"/>
                <a:gd name="connsiteY55" fmla="*/ 3101987 h 3565154"/>
                <a:gd name="connsiteX56" fmla="*/ 2961398 w 3318614"/>
                <a:gd name="connsiteY56" fmla="*/ 3206490 h 3565154"/>
                <a:gd name="connsiteX57" fmla="*/ 2769809 w 3318614"/>
                <a:gd name="connsiteY57" fmla="*/ 3119404 h 3565154"/>
                <a:gd name="connsiteX58" fmla="*/ 2656598 w 3318614"/>
                <a:gd name="connsiteY58" fmla="*/ 2892981 h 3565154"/>
                <a:gd name="connsiteX59" fmla="*/ 2491135 w 3318614"/>
                <a:gd name="connsiteY59" fmla="*/ 2849438 h 3565154"/>
                <a:gd name="connsiteX60" fmla="*/ 2386632 w 3318614"/>
                <a:gd name="connsiteY60" fmla="*/ 2936524 h 3565154"/>
                <a:gd name="connsiteX61" fmla="*/ 2412758 w 3318614"/>
                <a:gd name="connsiteY61" fmla="*/ 3119404 h 3565154"/>
                <a:gd name="connsiteX62" fmla="*/ 2525969 w 3318614"/>
                <a:gd name="connsiteY62" fmla="*/ 3267450 h 3565154"/>
                <a:gd name="connsiteX63" fmla="*/ 2900438 w 3318614"/>
                <a:gd name="connsiteY63" fmla="*/ 3476456 h 3565154"/>
                <a:gd name="connsiteX64" fmla="*/ 2543386 w 3318614"/>
                <a:gd name="connsiteY64" fmla="*/ 3337118 h 3565154"/>
                <a:gd name="connsiteX65" fmla="*/ 2499843 w 3318614"/>
                <a:gd name="connsiteY65" fmla="*/ 3424204 h 3565154"/>
                <a:gd name="connsiteX66" fmla="*/ 2534678 w 3318614"/>
                <a:gd name="connsiteY66" fmla="*/ 3528707 h 3565154"/>
                <a:gd name="connsiteX67" fmla="*/ 2639180 w 3318614"/>
                <a:gd name="connsiteY67" fmla="*/ 3563541 h 3565154"/>
                <a:gd name="connsiteX68" fmla="*/ 2482426 w 3318614"/>
                <a:gd name="connsiteY68" fmla="*/ 3537416 h 3565154"/>
                <a:gd name="connsiteX69" fmla="*/ 2473718 w 3318614"/>
                <a:gd name="connsiteY69" fmla="*/ 3354536 h 3565154"/>
                <a:gd name="connsiteX70" fmla="*/ 2386632 w 3318614"/>
                <a:gd name="connsiteY70" fmla="*/ 3180364 h 3565154"/>
                <a:gd name="connsiteX71" fmla="*/ 2316963 w 3318614"/>
                <a:gd name="connsiteY71" fmla="*/ 3345827 h 3565154"/>
                <a:gd name="connsiteX72" fmla="*/ 2238586 w 3318614"/>
                <a:gd name="connsiteY72" fmla="*/ 3467747 h 3565154"/>
                <a:gd name="connsiteX73" fmla="*/ 2290838 w 3318614"/>
                <a:gd name="connsiteY73" fmla="*/ 3546124 h 3565154"/>
                <a:gd name="connsiteX74" fmla="*/ 2195043 w 3318614"/>
                <a:gd name="connsiteY74" fmla="*/ 3459038 h 3565154"/>
                <a:gd name="connsiteX75" fmla="*/ 2325672 w 3318614"/>
                <a:gd name="connsiteY75" fmla="*/ 3232616 h 3565154"/>
                <a:gd name="connsiteX76" fmla="*/ 2290838 w 3318614"/>
                <a:gd name="connsiteY76" fmla="*/ 2980067 h 3565154"/>
                <a:gd name="connsiteX77" fmla="*/ 2142792 w 3318614"/>
                <a:gd name="connsiteY77" fmla="*/ 2962650 h 3565154"/>
                <a:gd name="connsiteX78" fmla="*/ 1942495 w 3318614"/>
                <a:gd name="connsiteY78" fmla="*/ 3128113 h 3565154"/>
                <a:gd name="connsiteX79" fmla="*/ 1994746 w 3318614"/>
                <a:gd name="connsiteY79" fmla="*/ 3328410 h 3565154"/>
                <a:gd name="connsiteX80" fmla="*/ 2090540 w 3318614"/>
                <a:gd name="connsiteY80" fmla="*/ 3441621 h 3565154"/>
                <a:gd name="connsiteX81" fmla="*/ 2064415 w 3318614"/>
                <a:gd name="connsiteY81" fmla="*/ 3554833 h 3565154"/>
                <a:gd name="connsiteX82" fmla="*/ 2046998 w 3318614"/>
                <a:gd name="connsiteY82" fmla="*/ 3406787 h 3565154"/>
                <a:gd name="connsiteX83" fmla="*/ 1933786 w 3318614"/>
                <a:gd name="connsiteY83" fmla="*/ 3241324 h 3565154"/>
                <a:gd name="connsiteX84" fmla="*/ 1881535 w 3318614"/>
                <a:gd name="connsiteY84" fmla="*/ 3223907 h 3565154"/>
                <a:gd name="connsiteX85" fmla="*/ 1716072 w 3318614"/>
                <a:gd name="connsiteY85" fmla="*/ 3459038 h 3565154"/>
                <a:gd name="connsiteX86" fmla="*/ 1672529 w 3318614"/>
                <a:gd name="connsiteY86" fmla="*/ 3554833 h 3565154"/>
                <a:gd name="connsiteX87" fmla="*/ 1724780 w 3318614"/>
                <a:gd name="connsiteY87" fmla="*/ 3319701 h 3565154"/>
                <a:gd name="connsiteX88" fmla="*/ 1750906 w 3318614"/>
                <a:gd name="connsiteY88" fmla="*/ 3241324 h 3565154"/>
                <a:gd name="connsiteX89" fmla="*/ 1533192 w 3318614"/>
                <a:gd name="connsiteY89" fmla="*/ 3310993 h 3565154"/>
                <a:gd name="connsiteX90" fmla="*/ 1428689 w 3318614"/>
                <a:gd name="connsiteY90" fmla="*/ 3328410 h 3565154"/>
                <a:gd name="connsiteX91" fmla="*/ 1602860 w 3318614"/>
                <a:gd name="connsiteY91" fmla="*/ 3250033 h 3565154"/>
                <a:gd name="connsiteX92" fmla="*/ 1724780 w 3318614"/>
                <a:gd name="connsiteY92" fmla="*/ 3223907 h 3565154"/>
                <a:gd name="connsiteX93" fmla="*/ 1994746 w 3318614"/>
                <a:gd name="connsiteY93" fmla="*/ 2997484 h 3565154"/>
                <a:gd name="connsiteX94" fmla="*/ 2055706 w 3318614"/>
                <a:gd name="connsiteY94" fmla="*/ 2866856 h 3565154"/>
                <a:gd name="connsiteX95" fmla="*/ 1916369 w 3318614"/>
                <a:gd name="connsiteY95" fmla="*/ 2788478 h 3565154"/>
                <a:gd name="connsiteX96" fmla="*/ 1698655 w 3318614"/>
                <a:gd name="connsiteY96" fmla="*/ 2884273 h 3565154"/>
                <a:gd name="connsiteX97" fmla="*/ 1611569 w 3318614"/>
                <a:gd name="connsiteY97" fmla="*/ 3058444 h 3565154"/>
                <a:gd name="connsiteX98" fmla="*/ 1689946 w 3318614"/>
                <a:gd name="connsiteY98" fmla="*/ 3119404 h 3565154"/>
                <a:gd name="connsiteX99" fmla="*/ 1568026 w 3318614"/>
                <a:gd name="connsiteY99" fmla="*/ 3119404 h 3565154"/>
                <a:gd name="connsiteX100" fmla="*/ 1655112 w 3318614"/>
                <a:gd name="connsiteY100" fmla="*/ 2875564 h 3565154"/>
                <a:gd name="connsiteX101" fmla="*/ 1437398 w 3318614"/>
                <a:gd name="connsiteY101" fmla="*/ 2858147 h 3565154"/>
                <a:gd name="connsiteX102" fmla="*/ 1306769 w 3318614"/>
                <a:gd name="connsiteY102" fmla="*/ 2797187 h 3565154"/>
                <a:gd name="connsiteX103" fmla="*/ 1385146 w 3318614"/>
                <a:gd name="connsiteY103" fmla="*/ 2753644 h 3565154"/>
                <a:gd name="connsiteX104" fmla="*/ 1437398 w 3318614"/>
                <a:gd name="connsiteY104" fmla="*/ 2823313 h 3565154"/>
                <a:gd name="connsiteX105" fmla="*/ 1611569 w 3318614"/>
                <a:gd name="connsiteY105" fmla="*/ 2832021 h 3565154"/>
                <a:gd name="connsiteX106" fmla="*/ 1794449 w 3318614"/>
                <a:gd name="connsiteY106" fmla="*/ 2779770 h 3565154"/>
                <a:gd name="connsiteX107" fmla="*/ 1968620 w 3318614"/>
                <a:gd name="connsiteY107" fmla="*/ 2649141 h 3565154"/>
                <a:gd name="connsiteX108" fmla="*/ 1898952 w 3318614"/>
                <a:gd name="connsiteY108" fmla="*/ 2335633 h 3565154"/>
                <a:gd name="connsiteX109" fmla="*/ 1446106 w 3318614"/>
                <a:gd name="connsiteY109" fmla="*/ 1726033 h 3565154"/>
                <a:gd name="connsiteX110" fmla="*/ 1074097 w 3318614"/>
                <a:gd name="connsiteY110" fmla="*/ 1241913 h 3565154"/>
                <a:gd name="connsiteX111" fmla="*/ 916192 w 3318614"/>
                <a:gd name="connsiteY111" fmla="*/ 1054829 h 3565154"/>
                <a:gd name="connsiteX112" fmla="*/ 644918 w 3318614"/>
                <a:gd name="connsiteY112" fmla="*/ 1090307 h 3565154"/>
                <a:gd name="connsiteX113" fmla="*/ 296575 w 3318614"/>
                <a:gd name="connsiteY113" fmla="*/ 1168684 h 3565154"/>
                <a:gd name="connsiteX114" fmla="*/ 483 w 3318614"/>
                <a:gd name="connsiteY114" fmla="*/ 1151267 h 3565154"/>
                <a:gd name="connsiteX115" fmla="*/ 235615 w 3318614"/>
                <a:gd name="connsiteY115" fmla="*/ 1142558 h 3565154"/>
                <a:gd name="connsiteX116" fmla="*/ 557832 w 3318614"/>
                <a:gd name="connsiteY116" fmla="*/ 1072890 h 3565154"/>
                <a:gd name="connsiteX117" fmla="*/ 688460 w 3318614"/>
                <a:gd name="connsiteY117" fmla="*/ 1046764 h 3565154"/>
                <a:gd name="connsiteX118" fmla="*/ 392369 w 3318614"/>
                <a:gd name="connsiteY118" fmla="*/ 933553 h 3565154"/>
                <a:gd name="connsiteX119" fmla="*/ 244323 w 3318614"/>
                <a:gd name="connsiteY119" fmla="*/ 794216 h 3565154"/>
                <a:gd name="connsiteX120" fmla="*/ 165946 w 3318614"/>
                <a:gd name="connsiteY120" fmla="*/ 541667 h 3565154"/>
                <a:gd name="connsiteX121" fmla="*/ 279158 w 3318614"/>
                <a:gd name="connsiteY121" fmla="*/ 724547 h 3565154"/>
                <a:gd name="connsiteX122" fmla="*/ 374952 w 3318614"/>
                <a:gd name="connsiteY122" fmla="*/ 898718 h 3565154"/>
                <a:gd name="connsiteX123" fmla="*/ 679752 w 3318614"/>
                <a:gd name="connsiteY123" fmla="*/ 977096 h 3565154"/>
                <a:gd name="connsiteX124" fmla="*/ 766838 w 3318614"/>
                <a:gd name="connsiteY124" fmla="*/ 916136 h 3565154"/>
                <a:gd name="connsiteX125" fmla="*/ 618792 w 3318614"/>
                <a:gd name="connsiteY125" fmla="*/ 532958 h 3565154"/>
                <a:gd name="connsiteX126" fmla="*/ 685055 w 3318614"/>
                <a:gd name="connsiteY126" fmla="*/ 0 h 3565154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465374 w 3318614"/>
                <a:gd name="connsiteY126" fmla="*/ 17537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9879 w 3318614"/>
                <a:gd name="connsiteY126" fmla="*/ 203540 h 3336888"/>
                <a:gd name="connsiteX127" fmla="*/ 465374 w 3318614"/>
                <a:gd name="connsiteY127" fmla="*/ 17537 h 3336888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569879 w 3318614"/>
                <a:gd name="connsiteY126" fmla="*/ 545167 h 3678515"/>
                <a:gd name="connsiteX127" fmla="*/ 559592 w 3318614"/>
                <a:gd name="connsiteY127" fmla="*/ 0 h 3678515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459779 w 3318614"/>
                <a:gd name="connsiteY126" fmla="*/ 452937 h 3678515"/>
                <a:gd name="connsiteX127" fmla="*/ 559592 w 3318614"/>
                <a:gd name="connsiteY127" fmla="*/ 0 h 3678515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91585 w 3318614"/>
                <a:gd name="connsiteY127" fmla="*/ 0 h 3604876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38603 w 3318614"/>
                <a:gd name="connsiteY127" fmla="*/ 117453 h 3604876"/>
                <a:gd name="connsiteX128" fmla="*/ 591585 w 3318614"/>
                <a:gd name="connsiteY128" fmla="*/ 0 h 3604876"/>
                <a:gd name="connsiteX0" fmla="*/ 1225325 w 3318614"/>
                <a:gd name="connsiteY0" fmla="*/ 158774 h 3495662"/>
                <a:gd name="connsiteX1" fmla="*/ 1091879 w 3318614"/>
                <a:gd name="connsiteY1" fmla="*/ 935218 h 3495662"/>
                <a:gd name="connsiteX2" fmla="*/ 1779263 w 3318614"/>
                <a:gd name="connsiteY2" fmla="*/ 2003074 h 3495662"/>
                <a:gd name="connsiteX3" fmla="*/ 2064415 w 3318614"/>
                <a:gd name="connsiteY3" fmla="*/ 2283558 h 3495662"/>
                <a:gd name="connsiteX4" fmla="*/ 2290838 w 3318614"/>
                <a:gd name="connsiteY4" fmla="*/ 2205181 h 3495662"/>
                <a:gd name="connsiteX5" fmla="*/ 2473718 w 3318614"/>
                <a:gd name="connsiteY5" fmla="*/ 2048426 h 3495662"/>
                <a:gd name="connsiteX6" fmla="*/ 2508552 w 3318614"/>
                <a:gd name="connsiteY6" fmla="*/ 1726209 h 3495662"/>
                <a:gd name="connsiteX7" fmla="*/ 2543386 w 3318614"/>
                <a:gd name="connsiteY7" fmla="*/ 1987466 h 3495662"/>
                <a:gd name="connsiteX8" fmla="*/ 2508552 w 3318614"/>
                <a:gd name="connsiteY8" fmla="*/ 2091969 h 3495662"/>
                <a:gd name="connsiteX9" fmla="*/ 2752392 w 3318614"/>
                <a:gd name="connsiteY9" fmla="*/ 1917798 h 3495662"/>
                <a:gd name="connsiteX10" fmla="*/ 2839478 w 3318614"/>
                <a:gd name="connsiteY10" fmla="*/ 1848129 h 3495662"/>
                <a:gd name="connsiteX11" fmla="*/ 2717558 w 3318614"/>
                <a:gd name="connsiteY11" fmla="*/ 2022301 h 3495662"/>
                <a:gd name="connsiteX12" fmla="*/ 2665306 w 3318614"/>
                <a:gd name="connsiteY12" fmla="*/ 2065844 h 3495662"/>
                <a:gd name="connsiteX13" fmla="*/ 2848186 w 3318614"/>
                <a:gd name="connsiteY13" fmla="*/ 1996175 h 3495662"/>
                <a:gd name="connsiteX14" fmla="*/ 2874312 w 3318614"/>
                <a:gd name="connsiteY14" fmla="*/ 1978758 h 3495662"/>
                <a:gd name="connsiteX15" fmla="*/ 2769809 w 3318614"/>
                <a:gd name="connsiteY15" fmla="*/ 2065844 h 3495662"/>
                <a:gd name="connsiteX16" fmla="*/ 2595638 w 3318614"/>
                <a:gd name="connsiteY16" fmla="*/ 2091969 h 3495662"/>
                <a:gd name="connsiteX17" fmla="*/ 2404049 w 3318614"/>
                <a:gd name="connsiteY17" fmla="*/ 2222598 h 3495662"/>
                <a:gd name="connsiteX18" fmla="*/ 2421466 w 3318614"/>
                <a:gd name="connsiteY18" fmla="*/ 2396769 h 3495662"/>
                <a:gd name="connsiteX19" fmla="*/ 2552095 w 3318614"/>
                <a:gd name="connsiteY19" fmla="*/ 2440312 h 3495662"/>
                <a:gd name="connsiteX20" fmla="*/ 2726266 w 3318614"/>
                <a:gd name="connsiteY20" fmla="*/ 2370644 h 3495662"/>
                <a:gd name="connsiteX21" fmla="*/ 2856895 w 3318614"/>
                <a:gd name="connsiteY21" fmla="*/ 2361935 h 3495662"/>
                <a:gd name="connsiteX22" fmla="*/ 2891729 w 3318614"/>
                <a:gd name="connsiteY22" fmla="*/ 2248724 h 3495662"/>
                <a:gd name="connsiteX23" fmla="*/ 2883020 w 3318614"/>
                <a:gd name="connsiteY23" fmla="*/ 2083261 h 3495662"/>
                <a:gd name="connsiteX24" fmla="*/ 3048483 w 3318614"/>
                <a:gd name="connsiteY24" fmla="*/ 2004884 h 3495662"/>
                <a:gd name="connsiteX25" fmla="*/ 2926563 w 3318614"/>
                <a:gd name="connsiteY25" fmla="*/ 2091969 h 3495662"/>
                <a:gd name="connsiteX26" fmla="*/ 2917855 w 3318614"/>
                <a:gd name="connsiteY26" fmla="*/ 2179055 h 3495662"/>
                <a:gd name="connsiteX27" fmla="*/ 2935272 w 3318614"/>
                <a:gd name="connsiteY27" fmla="*/ 2327101 h 3495662"/>
                <a:gd name="connsiteX28" fmla="*/ 2943980 w 3318614"/>
                <a:gd name="connsiteY28" fmla="*/ 2370644 h 3495662"/>
                <a:gd name="connsiteX29" fmla="*/ 3046427 w 3318614"/>
                <a:gd name="connsiteY29" fmla="*/ 2304692 h 3495662"/>
                <a:gd name="connsiteX30" fmla="*/ 3074609 w 3318614"/>
                <a:gd name="connsiteY30" fmla="*/ 2144221 h 3495662"/>
                <a:gd name="connsiteX31" fmla="*/ 3092026 w 3318614"/>
                <a:gd name="connsiteY31" fmla="*/ 2353226 h 3495662"/>
                <a:gd name="connsiteX32" fmla="*/ 3013649 w 3318614"/>
                <a:gd name="connsiteY32" fmla="*/ 2431604 h 3495662"/>
                <a:gd name="connsiteX33" fmla="*/ 2752392 w 3318614"/>
                <a:gd name="connsiteY33" fmla="*/ 2396769 h 3495662"/>
                <a:gd name="connsiteX34" fmla="*/ 2560803 w 3318614"/>
                <a:gd name="connsiteY34" fmla="*/ 2553524 h 3495662"/>
                <a:gd name="connsiteX35" fmla="*/ 2595638 w 3318614"/>
                <a:gd name="connsiteY35" fmla="*/ 2675444 h 3495662"/>
                <a:gd name="connsiteX36" fmla="*/ 2743683 w 3318614"/>
                <a:gd name="connsiteY36" fmla="*/ 2762529 h 3495662"/>
                <a:gd name="connsiteX37" fmla="*/ 2856895 w 3318614"/>
                <a:gd name="connsiteY37" fmla="*/ 2736404 h 3495662"/>
                <a:gd name="connsiteX38" fmla="*/ 3022358 w 3318614"/>
                <a:gd name="connsiteY38" fmla="*/ 2597066 h 3495662"/>
                <a:gd name="connsiteX39" fmla="*/ 3118152 w 3318614"/>
                <a:gd name="connsiteY39" fmla="*/ 2518689 h 3495662"/>
                <a:gd name="connsiteX40" fmla="*/ 3205238 w 3318614"/>
                <a:gd name="connsiteY40" fmla="*/ 2579649 h 3495662"/>
                <a:gd name="connsiteX41" fmla="*/ 3109443 w 3318614"/>
                <a:gd name="connsiteY41" fmla="*/ 2570941 h 3495662"/>
                <a:gd name="connsiteX42" fmla="*/ 3004940 w 3318614"/>
                <a:gd name="connsiteY42" fmla="*/ 2710278 h 3495662"/>
                <a:gd name="connsiteX43" fmla="*/ 3187820 w 3318614"/>
                <a:gd name="connsiteY43" fmla="*/ 2710278 h 3495662"/>
                <a:gd name="connsiteX44" fmla="*/ 3318449 w 3318614"/>
                <a:gd name="connsiteY44" fmla="*/ 2762529 h 3495662"/>
                <a:gd name="connsiteX45" fmla="*/ 3161695 w 3318614"/>
                <a:gd name="connsiteY45" fmla="*/ 2745112 h 3495662"/>
                <a:gd name="connsiteX46" fmla="*/ 2909146 w 3318614"/>
                <a:gd name="connsiteY46" fmla="*/ 2806072 h 3495662"/>
                <a:gd name="connsiteX47" fmla="*/ 2952689 w 3318614"/>
                <a:gd name="connsiteY47" fmla="*/ 2806072 h 3495662"/>
                <a:gd name="connsiteX48" fmla="*/ 3085889 w 3318614"/>
                <a:gd name="connsiteY48" fmla="*/ 2951318 h 3495662"/>
                <a:gd name="connsiteX49" fmla="*/ 3013649 w 3318614"/>
                <a:gd name="connsiteY49" fmla="*/ 3110872 h 3495662"/>
                <a:gd name="connsiteX50" fmla="*/ 2999167 w 3318614"/>
                <a:gd name="connsiteY50" fmla="*/ 2973195 h 3495662"/>
                <a:gd name="connsiteX51" fmla="*/ 2813352 w 3318614"/>
                <a:gd name="connsiteY51" fmla="*/ 2797364 h 3495662"/>
                <a:gd name="connsiteX52" fmla="*/ 2726266 w 3318614"/>
                <a:gd name="connsiteY52" fmla="*/ 2788655 h 3495662"/>
                <a:gd name="connsiteX53" fmla="*/ 2848186 w 3318614"/>
                <a:gd name="connsiteY53" fmla="*/ 2988952 h 3495662"/>
                <a:gd name="connsiteX54" fmla="*/ 2943980 w 3318614"/>
                <a:gd name="connsiteY54" fmla="*/ 3076038 h 3495662"/>
                <a:gd name="connsiteX55" fmla="*/ 2978815 w 3318614"/>
                <a:gd name="connsiteY55" fmla="*/ 3032495 h 3495662"/>
                <a:gd name="connsiteX56" fmla="*/ 2961398 w 3318614"/>
                <a:gd name="connsiteY56" fmla="*/ 3136998 h 3495662"/>
                <a:gd name="connsiteX57" fmla="*/ 2769809 w 3318614"/>
                <a:gd name="connsiteY57" fmla="*/ 3049912 h 3495662"/>
                <a:gd name="connsiteX58" fmla="*/ 2656598 w 3318614"/>
                <a:gd name="connsiteY58" fmla="*/ 2823489 h 3495662"/>
                <a:gd name="connsiteX59" fmla="*/ 2491135 w 3318614"/>
                <a:gd name="connsiteY59" fmla="*/ 2779946 h 3495662"/>
                <a:gd name="connsiteX60" fmla="*/ 2386632 w 3318614"/>
                <a:gd name="connsiteY60" fmla="*/ 2867032 h 3495662"/>
                <a:gd name="connsiteX61" fmla="*/ 2412758 w 3318614"/>
                <a:gd name="connsiteY61" fmla="*/ 3049912 h 3495662"/>
                <a:gd name="connsiteX62" fmla="*/ 2525969 w 3318614"/>
                <a:gd name="connsiteY62" fmla="*/ 3197958 h 3495662"/>
                <a:gd name="connsiteX63" fmla="*/ 2900438 w 3318614"/>
                <a:gd name="connsiteY63" fmla="*/ 3406964 h 3495662"/>
                <a:gd name="connsiteX64" fmla="*/ 2543386 w 3318614"/>
                <a:gd name="connsiteY64" fmla="*/ 3267626 h 3495662"/>
                <a:gd name="connsiteX65" fmla="*/ 2499843 w 3318614"/>
                <a:gd name="connsiteY65" fmla="*/ 3354712 h 3495662"/>
                <a:gd name="connsiteX66" fmla="*/ 2534678 w 3318614"/>
                <a:gd name="connsiteY66" fmla="*/ 3459215 h 3495662"/>
                <a:gd name="connsiteX67" fmla="*/ 2639180 w 3318614"/>
                <a:gd name="connsiteY67" fmla="*/ 3494049 h 3495662"/>
                <a:gd name="connsiteX68" fmla="*/ 2482426 w 3318614"/>
                <a:gd name="connsiteY68" fmla="*/ 3467924 h 3495662"/>
                <a:gd name="connsiteX69" fmla="*/ 2473718 w 3318614"/>
                <a:gd name="connsiteY69" fmla="*/ 3285044 h 3495662"/>
                <a:gd name="connsiteX70" fmla="*/ 2386632 w 3318614"/>
                <a:gd name="connsiteY70" fmla="*/ 3110872 h 3495662"/>
                <a:gd name="connsiteX71" fmla="*/ 2316963 w 3318614"/>
                <a:gd name="connsiteY71" fmla="*/ 3276335 h 3495662"/>
                <a:gd name="connsiteX72" fmla="*/ 2238586 w 3318614"/>
                <a:gd name="connsiteY72" fmla="*/ 3398255 h 3495662"/>
                <a:gd name="connsiteX73" fmla="*/ 2290838 w 3318614"/>
                <a:gd name="connsiteY73" fmla="*/ 3476632 h 3495662"/>
                <a:gd name="connsiteX74" fmla="*/ 2195043 w 3318614"/>
                <a:gd name="connsiteY74" fmla="*/ 3389546 h 3495662"/>
                <a:gd name="connsiteX75" fmla="*/ 2325672 w 3318614"/>
                <a:gd name="connsiteY75" fmla="*/ 3163124 h 3495662"/>
                <a:gd name="connsiteX76" fmla="*/ 2290838 w 3318614"/>
                <a:gd name="connsiteY76" fmla="*/ 2910575 h 3495662"/>
                <a:gd name="connsiteX77" fmla="*/ 2142792 w 3318614"/>
                <a:gd name="connsiteY77" fmla="*/ 2893158 h 3495662"/>
                <a:gd name="connsiteX78" fmla="*/ 1942495 w 3318614"/>
                <a:gd name="connsiteY78" fmla="*/ 3058621 h 3495662"/>
                <a:gd name="connsiteX79" fmla="*/ 1994746 w 3318614"/>
                <a:gd name="connsiteY79" fmla="*/ 3258918 h 3495662"/>
                <a:gd name="connsiteX80" fmla="*/ 2090540 w 3318614"/>
                <a:gd name="connsiteY80" fmla="*/ 3372129 h 3495662"/>
                <a:gd name="connsiteX81" fmla="*/ 2064415 w 3318614"/>
                <a:gd name="connsiteY81" fmla="*/ 3485341 h 3495662"/>
                <a:gd name="connsiteX82" fmla="*/ 2046998 w 3318614"/>
                <a:gd name="connsiteY82" fmla="*/ 3337295 h 3495662"/>
                <a:gd name="connsiteX83" fmla="*/ 1933786 w 3318614"/>
                <a:gd name="connsiteY83" fmla="*/ 3171832 h 3495662"/>
                <a:gd name="connsiteX84" fmla="*/ 1881535 w 3318614"/>
                <a:gd name="connsiteY84" fmla="*/ 3154415 h 3495662"/>
                <a:gd name="connsiteX85" fmla="*/ 1716072 w 3318614"/>
                <a:gd name="connsiteY85" fmla="*/ 3389546 h 3495662"/>
                <a:gd name="connsiteX86" fmla="*/ 1672529 w 3318614"/>
                <a:gd name="connsiteY86" fmla="*/ 3485341 h 3495662"/>
                <a:gd name="connsiteX87" fmla="*/ 1724780 w 3318614"/>
                <a:gd name="connsiteY87" fmla="*/ 3250209 h 3495662"/>
                <a:gd name="connsiteX88" fmla="*/ 1750906 w 3318614"/>
                <a:gd name="connsiteY88" fmla="*/ 3171832 h 3495662"/>
                <a:gd name="connsiteX89" fmla="*/ 1533192 w 3318614"/>
                <a:gd name="connsiteY89" fmla="*/ 3241501 h 3495662"/>
                <a:gd name="connsiteX90" fmla="*/ 1428689 w 3318614"/>
                <a:gd name="connsiteY90" fmla="*/ 3258918 h 3495662"/>
                <a:gd name="connsiteX91" fmla="*/ 1602860 w 3318614"/>
                <a:gd name="connsiteY91" fmla="*/ 3180541 h 3495662"/>
                <a:gd name="connsiteX92" fmla="*/ 1724780 w 3318614"/>
                <a:gd name="connsiteY92" fmla="*/ 3154415 h 3495662"/>
                <a:gd name="connsiteX93" fmla="*/ 1994746 w 3318614"/>
                <a:gd name="connsiteY93" fmla="*/ 2927992 h 3495662"/>
                <a:gd name="connsiteX94" fmla="*/ 2055706 w 3318614"/>
                <a:gd name="connsiteY94" fmla="*/ 2797364 h 3495662"/>
                <a:gd name="connsiteX95" fmla="*/ 1916369 w 3318614"/>
                <a:gd name="connsiteY95" fmla="*/ 2718986 h 3495662"/>
                <a:gd name="connsiteX96" fmla="*/ 1698655 w 3318614"/>
                <a:gd name="connsiteY96" fmla="*/ 2814781 h 3495662"/>
                <a:gd name="connsiteX97" fmla="*/ 1611569 w 3318614"/>
                <a:gd name="connsiteY97" fmla="*/ 2988952 h 3495662"/>
                <a:gd name="connsiteX98" fmla="*/ 1689946 w 3318614"/>
                <a:gd name="connsiteY98" fmla="*/ 3049912 h 3495662"/>
                <a:gd name="connsiteX99" fmla="*/ 1568026 w 3318614"/>
                <a:gd name="connsiteY99" fmla="*/ 3049912 h 3495662"/>
                <a:gd name="connsiteX100" fmla="*/ 1655112 w 3318614"/>
                <a:gd name="connsiteY100" fmla="*/ 2806072 h 3495662"/>
                <a:gd name="connsiteX101" fmla="*/ 1437398 w 3318614"/>
                <a:gd name="connsiteY101" fmla="*/ 2788655 h 3495662"/>
                <a:gd name="connsiteX102" fmla="*/ 1306769 w 3318614"/>
                <a:gd name="connsiteY102" fmla="*/ 2727695 h 3495662"/>
                <a:gd name="connsiteX103" fmla="*/ 1385146 w 3318614"/>
                <a:gd name="connsiteY103" fmla="*/ 2684152 h 3495662"/>
                <a:gd name="connsiteX104" fmla="*/ 1437398 w 3318614"/>
                <a:gd name="connsiteY104" fmla="*/ 2753821 h 3495662"/>
                <a:gd name="connsiteX105" fmla="*/ 1611569 w 3318614"/>
                <a:gd name="connsiteY105" fmla="*/ 2762529 h 3495662"/>
                <a:gd name="connsiteX106" fmla="*/ 1794449 w 3318614"/>
                <a:gd name="connsiteY106" fmla="*/ 2710278 h 3495662"/>
                <a:gd name="connsiteX107" fmla="*/ 1968620 w 3318614"/>
                <a:gd name="connsiteY107" fmla="*/ 2579649 h 3495662"/>
                <a:gd name="connsiteX108" fmla="*/ 1898952 w 3318614"/>
                <a:gd name="connsiteY108" fmla="*/ 2266141 h 3495662"/>
                <a:gd name="connsiteX109" fmla="*/ 1446106 w 3318614"/>
                <a:gd name="connsiteY109" fmla="*/ 1656541 h 3495662"/>
                <a:gd name="connsiteX110" fmla="*/ 1074097 w 3318614"/>
                <a:gd name="connsiteY110" fmla="*/ 1172421 h 3495662"/>
                <a:gd name="connsiteX111" fmla="*/ 916192 w 3318614"/>
                <a:gd name="connsiteY111" fmla="*/ 985337 h 3495662"/>
                <a:gd name="connsiteX112" fmla="*/ 644918 w 3318614"/>
                <a:gd name="connsiteY112" fmla="*/ 1020815 h 3495662"/>
                <a:gd name="connsiteX113" fmla="*/ 296575 w 3318614"/>
                <a:gd name="connsiteY113" fmla="*/ 1099192 h 3495662"/>
                <a:gd name="connsiteX114" fmla="*/ 483 w 3318614"/>
                <a:gd name="connsiteY114" fmla="*/ 1081775 h 3495662"/>
                <a:gd name="connsiteX115" fmla="*/ 235615 w 3318614"/>
                <a:gd name="connsiteY115" fmla="*/ 1073066 h 3495662"/>
                <a:gd name="connsiteX116" fmla="*/ 557832 w 3318614"/>
                <a:gd name="connsiteY116" fmla="*/ 1003398 h 3495662"/>
                <a:gd name="connsiteX117" fmla="*/ 688460 w 3318614"/>
                <a:gd name="connsiteY117" fmla="*/ 977272 h 3495662"/>
                <a:gd name="connsiteX118" fmla="*/ 392369 w 3318614"/>
                <a:gd name="connsiteY118" fmla="*/ 864061 h 3495662"/>
                <a:gd name="connsiteX119" fmla="*/ 244323 w 3318614"/>
                <a:gd name="connsiteY119" fmla="*/ 724724 h 3495662"/>
                <a:gd name="connsiteX120" fmla="*/ 165946 w 3318614"/>
                <a:gd name="connsiteY120" fmla="*/ 472175 h 3495662"/>
                <a:gd name="connsiteX121" fmla="*/ 279158 w 3318614"/>
                <a:gd name="connsiteY121" fmla="*/ 655055 h 3495662"/>
                <a:gd name="connsiteX122" fmla="*/ 374952 w 3318614"/>
                <a:gd name="connsiteY122" fmla="*/ 829226 h 3495662"/>
                <a:gd name="connsiteX123" fmla="*/ 679752 w 3318614"/>
                <a:gd name="connsiteY123" fmla="*/ 907604 h 3495662"/>
                <a:gd name="connsiteX124" fmla="*/ 766838 w 3318614"/>
                <a:gd name="connsiteY124" fmla="*/ 846644 h 3495662"/>
                <a:gd name="connsiteX125" fmla="*/ 618792 w 3318614"/>
                <a:gd name="connsiteY125" fmla="*/ 463466 h 3495662"/>
                <a:gd name="connsiteX126" fmla="*/ 459779 w 3318614"/>
                <a:gd name="connsiteY126" fmla="*/ 270084 h 3495662"/>
                <a:gd name="connsiteX127" fmla="*/ 538603 w 3318614"/>
                <a:gd name="connsiteY127" fmla="*/ 8239 h 3495662"/>
                <a:gd name="connsiteX128" fmla="*/ 560115 w 3318614"/>
                <a:gd name="connsiteY128" fmla="*/ 247406 h 3495662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560115 w 3318614"/>
                <a:gd name="connsiteY129" fmla="*/ 240482 h 3488738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849359 w 3318614"/>
                <a:gd name="connsiteY129" fmla="*/ 816161 h 348873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459779 w 3318614"/>
                <a:gd name="connsiteY126" fmla="*/ 262650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507165 w 3318614"/>
                <a:gd name="connsiteY126" fmla="*/ 238974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605 h 3488493"/>
                <a:gd name="connsiteX1" fmla="*/ 1091879 w 3318614"/>
                <a:gd name="connsiteY1" fmla="*/ 928049 h 3488493"/>
                <a:gd name="connsiteX2" fmla="*/ 1779263 w 3318614"/>
                <a:gd name="connsiteY2" fmla="*/ 1995905 h 3488493"/>
                <a:gd name="connsiteX3" fmla="*/ 2064415 w 3318614"/>
                <a:gd name="connsiteY3" fmla="*/ 2276389 h 3488493"/>
                <a:gd name="connsiteX4" fmla="*/ 2290838 w 3318614"/>
                <a:gd name="connsiteY4" fmla="*/ 2198012 h 3488493"/>
                <a:gd name="connsiteX5" fmla="*/ 2473718 w 3318614"/>
                <a:gd name="connsiteY5" fmla="*/ 2041257 h 3488493"/>
                <a:gd name="connsiteX6" fmla="*/ 2508552 w 3318614"/>
                <a:gd name="connsiteY6" fmla="*/ 1719040 h 3488493"/>
                <a:gd name="connsiteX7" fmla="*/ 2543386 w 3318614"/>
                <a:gd name="connsiteY7" fmla="*/ 1980297 h 3488493"/>
                <a:gd name="connsiteX8" fmla="*/ 2508552 w 3318614"/>
                <a:gd name="connsiteY8" fmla="*/ 2084800 h 3488493"/>
                <a:gd name="connsiteX9" fmla="*/ 2752392 w 3318614"/>
                <a:gd name="connsiteY9" fmla="*/ 1910629 h 3488493"/>
                <a:gd name="connsiteX10" fmla="*/ 2839478 w 3318614"/>
                <a:gd name="connsiteY10" fmla="*/ 1840960 h 3488493"/>
                <a:gd name="connsiteX11" fmla="*/ 2717558 w 3318614"/>
                <a:gd name="connsiteY11" fmla="*/ 2015132 h 3488493"/>
                <a:gd name="connsiteX12" fmla="*/ 2665306 w 3318614"/>
                <a:gd name="connsiteY12" fmla="*/ 2058675 h 3488493"/>
                <a:gd name="connsiteX13" fmla="*/ 2848186 w 3318614"/>
                <a:gd name="connsiteY13" fmla="*/ 1989006 h 3488493"/>
                <a:gd name="connsiteX14" fmla="*/ 2874312 w 3318614"/>
                <a:gd name="connsiteY14" fmla="*/ 1971589 h 3488493"/>
                <a:gd name="connsiteX15" fmla="*/ 2769809 w 3318614"/>
                <a:gd name="connsiteY15" fmla="*/ 2058675 h 3488493"/>
                <a:gd name="connsiteX16" fmla="*/ 2595638 w 3318614"/>
                <a:gd name="connsiteY16" fmla="*/ 2084800 h 3488493"/>
                <a:gd name="connsiteX17" fmla="*/ 2404049 w 3318614"/>
                <a:gd name="connsiteY17" fmla="*/ 2215429 h 3488493"/>
                <a:gd name="connsiteX18" fmla="*/ 2421466 w 3318614"/>
                <a:gd name="connsiteY18" fmla="*/ 2389600 h 3488493"/>
                <a:gd name="connsiteX19" fmla="*/ 2552095 w 3318614"/>
                <a:gd name="connsiteY19" fmla="*/ 2433143 h 3488493"/>
                <a:gd name="connsiteX20" fmla="*/ 2726266 w 3318614"/>
                <a:gd name="connsiteY20" fmla="*/ 2363475 h 3488493"/>
                <a:gd name="connsiteX21" fmla="*/ 2856895 w 3318614"/>
                <a:gd name="connsiteY21" fmla="*/ 2354766 h 3488493"/>
                <a:gd name="connsiteX22" fmla="*/ 2891729 w 3318614"/>
                <a:gd name="connsiteY22" fmla="*/ 2241555 h 3488493"/>
                <a:gd name="connsiteX23" fmla="*/ 2883020 w 3318614"/>
                <a:gd name="connsiteY23" fmla="*/ 2076092 h 3488493"/>
                <a:gd name="connsiteX24" fmla="*/ 3048483 w 3318614"/>
                <a:gd name="connsiteY24" fmla="*/ 1997715 h 3488493"/>
                <a:gd name="connsiteX25" fmla="*/ 2926563 w 3318614"/>
                <a:gd name="connsiteY25" fmla="*/ 2084800 h 3488493"/>
                <a:gd name="connsiteX26" fmla="*/ 2917855 w 3318614"/>
                <a:gd name="connsiteY26" fmla="*/ 2171886 h 3488493"/>
                <a:gd name="connsiteX27" fmla="*/ 2935272 w 3318614"/>
                <a:gd name="connsiteY27" fmla="*/ 2319932 h 3488493"/>
                <a:gd name="connsiteX28" fmla="*/ 2943980 w 3318614"/>
                <a:gd name="connsiteY28" fmla="*/ 2363475 h 3488493"/>
                <a:gd name="connsiteX29" fmla="*/ 3046427 w 3318614"/>
                <a:gd name="connsiteY29" fmla="*/ 2297523 h 3488493"/>
                <a:gd name="connsiteX30" fmla="*/ 3074609 w 3318614"/>
                <a:gd name="connsiteY30" fmla="*/ 2137052 h 3488493"/>
                <a:gd name="connsiteX31" fmla="*/ 3092026 w 3318614"/>
                <a:gd name="connsiteY31" fmla="*/ 2346057 h 3488493"/>
                <a:gd name="connsiteX32" fmla="*/ 3013649 w 3318614"/>
                <a:gd name="connsiteY32" fmla="*/ 2424435 h 3488493"/>
                <a:gd name="connsiteX33" fmla="*/ 2752392 w 3318614"/>
                <a:gd name="connsiteY33" fmla="*/ 2389600 h 3488493"/>
                <a:gd name="connsiteX34" fmla="*/ 2560803 w 3318614"/>
                <a:gd name="connsiteY34" fmla="*/ 2546355 h 3488493"/>
                <a:gd name="connsiteX35" fmla="*/ 2595638 w 3318614"/>
                <a:gd name="connsiteY35" fmla="*/ 2668275 h 3488493"/>
                <a:gd name="connsiteX36" fmla="*/ 2743683 w 3318614"/>
                <a:gd name="connsiteY36" fmla="*/ 2755360 h 3488493"/>
                <a:gd name="connsiteX37" fmla="*/ 2856895 w 3318614"/>
                <a:gd name="connsiteY37" fmla="*/ 2729235 h 3488493"/>
                <a:gd name="connsiteX38" fmla="*/ 3022358 w 3318614"/>
                <a:gd name="connsiteY38" fmla="*/ 2589897 h 3488493"/>
                <a:gd name="connsiteX39" fmla="*/ 3118152 w 3318614"/>
                <a:gd name="connsiteY39" fmla="*/ 2511520 h 3488493"/>
                <a:gd name="connsiteX40" fmla="*/ 3205238 w 3318614"/>
                <a:gd name="connsiteY40" fmla="*/ 2572480 h 3488493"/>
                <a:gd name="connsiteX41" fmla="*/ 3109443 w 3318614"/>
                <a:gd name="connsiteY41" fmla="*/ 2563772 h 3488493"/>
                <a:gd name="connsiteX42" fmla="*/ 3004940 w 3318614"/>
                <a:gd name="connsiteY42" fmla="*/ 2703109 h 3488493"/>
                <a:gd name="connsiteX43" fmla="*/ 3187820 w 3318614"/>
                <a:gd name="connsiteY43" fmla="*/ 2703109 h 3488493"/>
                <a:gd name="connsiteX44" fmla="*/ 3318449 w 3318614"/>
                <a:gd name="connsiteY44" fmla="*/ 2755360 h 3488493"/>
                <a:gd name="connsiteX45" fmla="*/ 3161695 w 3318614"/>
                <a:gd name="connsiteY45" fmla="*/ 2737943 h 3488493"/>
                <a:gd name="connsiteX46" fmla="*/ 2909146 w 3318614"/>
                <a:gd name="connsiteY46" fmla="*/ 2798903 h 3488493"/>
                <a:gd name="connsiteX47" fmla="*/ 2952689 w 3318614"/>
                <a:gd name="connsiteY47" fmla="*/ 2798903 h 3488493"/>
                <a:gd name="connsiteX48" fmla="*/ 3085889 w 3318614"/>
                <a:gd name="connsiteY48" fmla="*/ 2944149 h 3488493"/>
                <a:gd name="connsiteX49" fmla="*/ 3013649 w 3318614"/>
                <a:gd name="connsiteY49" fmla="*/ 3103703 h 3488493"/>
                <a:gd name="connsiteX50" fmla="*/ 2999167 w 3318614"/>
                <a:gd name="connsiteY50" fmla="*/ 2966026 h 3488493"/>
                <a:gd name="connsiteX51" fmla="*/ 2813352 w 3318614"/>
                <a:gd name="connsiteY51" fmla="*/ 2790195 h 3488493"/>
                <a:gd name="connsiteX52" fmla="*/ 2726266 w 3318614"/>
                <a:gd name="connsiteY52" fmla="*/ 2781486 h 3488493"/>
                <a:gd name="connsiteX53" fmla="*/ 2848186 w 3318614"/>
                <a:gd name="connsiteY53" fmla="*/ 2981783 h 3488493"/>
                <a:gd name="connsiteX54" fmla="*/ 2943980 w 3318614"/>
                <a:gd name="connsiteY54" fmla="*/ 3068869 h 3488493"/>
                <a:gd name="connsiteX55" fmla="*/ 2978815 w 3318614"/>
                <a:gd name="connsiteY55" fmla="*/ 3025326 h 3488493"/>
                <a:gd name="connsiteX56" fmla="*/ 2961398 w 3318614"/>
                <a:gd name="connsiteY56" fmla="*/ 3129829 h 3488493"/>
                <a:gd name="connsiteX57" fmla="*/ 2769809 w 3318614"/>
                <a:gd name="connsiteY57" fmla="*/ 3042743 h 3488493"/>
                <a:gd name="connsiteX58" fmla="*/ 2656598 w 3318614"/>
                <a:gd name="connsiteY58" fmla="*/ 2816320 h 3488493"/>
                <a:gd name="connsiteX59" fmla="*/ 2491135 w 3318614"/>
                <a:gd name="connsiteY59" fmla="*/ 2772777 h 3488493"/>
                <a:gd name="connsiteX60" fmla="*/ 2386632 w 3318614"/>
                <a:gd name="connsiteY60" fmla="*/ 2859863 h 3488493"/>
                <a:gd name="connsiteX61" fmla="*/ 2412758 w 3318614"/>
                <a:gd name="connsiteY61" fmla="*/ 3042743 h 3488493"/>
                <a:gd name="connsiteX62" fmla="*/ 2525969 w 3318614"/>
                <a:gd name="connsiteY62" fmla="*/ 3190789 h 3488493"/>
                <a:gd name="connsiteX63" fmla="*/ 2900438 w 3318614"/>
                <a:gd name="connsiteY63" fmla="*/ 3399795 h 3488493"/>
                <a:gd name="connsiteX64" fmla="*/ 2543386 w 3318614"/>
                <a:gd name="connsiteY64" fmla="*/ 3260457 h 3488493"/>
                <a:gd name="connsiteX65" fmla="*/ 2499843 w 3318614"/>
                <a:gd name="connsiteY65" fmla="*/ 3347543 h 3488493"/>
                <a:gd name="connsiteX66" fmla="*/ 2534678 w 3318614"/>
                <a:gd name="connsiteY66" fmla="*/ 3452046 h 3488493"/>
                <a:gd name="connsiteX67" fmla="*/ 2639180 w 3318614"/>
                <a:gd name="connsiteY67" fmla="*/ 3486880 h 3488493"/>
                <a:gd name="connsiteX68" fmla="*/ 2482426 w 3318614"/>
                <a:gd name="connsiteY68" fmla="*/ 3460755 h 3488493"/>
                <a:gd name="connsiteX69" fmla="*/ 2473718 w 3318614"/>
                <a:gd name="connsiteY69" fmla="*/ 3277875 h 3488493"/>
                <a:gd name="connsiteX70" fmla="*/ 2386632 w 3318614"/>
                <a:gd name="connsiteY70" fmla="*/ 3103703 h 3488493"/>
                <a:gd name="connsiteX71" fmla="*/ 2316963 w 3318614"/>
                <a:gd name="connsiteY71" fmla="*/ 3269166 h 3488493"/>
                <a:gd name="connsiteX72" fmla="*/ 2238586 w 3318614"/>
                <a:gd name="connsiteY72" fmla="*/ 3391086 h 3488493"/>
                <a:gd name="connsiteX73" fmla="*/ 2290838 w 3318614"/>
                <a:gd name="connsiteY73" fmla="*/ 3469463 h 3488493"/>
                <a:gd name="connsiteX74" fmla="*/ 2195043 w 3318614"/>
                <a:gd name="connsiteY74" fmla="*/ 3382377 h 3488493"/>
                <a:gd name="connsiteX75" fmla="*/ 2325672 w 3318614"/>
                <a:gd name="connsiteY75" fmla="*/ 3155955 h 3488493"/>
                <a:gd name="connsiteX76" fmla="*/ 2290838 w 3318614"/>
                <a:gd name="connsiteY76" fmla="*/ 2903406 h 3488493"/>
                <a:gd name="connsiteX77" fmla="*/ 2142792 w 3318614"/>
                <a:gd name="connsiteY77" fmla="*/ 2885989 h 3488493"/>
                <a:gd name="connsiteX78" fmla="*/ 1942495 w 3318614"/>
                <a:gd name="connsiteY78" fmla="*/ 3051452 h 3488493"/>
                <a:gd name="connsiteX79" fmla="*/ 1994746 w 3318614"/>
                <a:gd name="connsiteY79" fmla="*/ 3251749 h 3488493"/>
                <a:gd name="connsiteX80" fmla="*/ 2090540 w 3318614"/>
                <a:gd name="connsiteY80" fmla="*/ 3364960 h 3488493"/>
                <a:gd name="connsiteX81" fmla="*/ 2064415 w 3318614"/>
                <a:gd name="connsiteY81" fmla="*/ 3478172 h 3488493"/>
                <a:gd name="connsiteX82" fmla="*/ 2046998 w 3318614"/>
                <a:gd name="connsiteY82" fmla="*/ 3330126 h 3488493"/>
                <a:gd name="connsiteX83" fmla="*/ 1933786 w 3318614"/>
                <a:gd name="connsiteY83" fmla="*/ 3164663 h 3488493"/>
                <a:gd name="connsiteX84" fmla="*/ 1881535 w 3318614"/>
                <a:gd name="connsiteY84" fmla="*/ 3147246 h 3488493"/>
                <a:gd name="connsiteX85" fmla="*/ 1716072 w 3318614"/>
                <a:gd name="connsiteY85" fmla="*/ 3382377 h 3488493"/>
                <a:gd name="connsiteX86" fmla="*/ 1672529 w 3318614"/>
                <a:gd name="connsiteY86" fmla="*/ 3478172 h 3488493"/>
                <a:gd name="connsiteX87" fmla="*/ 1724780 w 3318614"/>
                <a:gd name="connsiteY87" fmla="*/ 3243040 h 3488493"/>
                <a:gd name="connsiteX88" fmla="*/ 1750906 w 3318614"/>
                <a:gd name="connsiteY88" fmla="*/ 3164663 h 3488493"/>
                <a:gd name="connsiteX89" fmla="*/ 1533192 w 3318614"/>
                <a:gd name="connsiteY89" fmla="*/ 3234332 h 3488493"/>
                <a:gd name="connsiteX90" fmla="*/ 1428689 w 3318614"/>
                <a:gd name="connsiteY90" fmla="*/ 3251749 h 3488493"/>
                <a:gd name="connsiteX91" fmla="*/ 1602860 w 3318614"/>
                <a:gd name="connsiteY91" fmla="*/ 3173372 h 3488493"/>
                <a:gd name="connsiteX92" fmla="*/ 1724780 w 3318614"/>
                <a:gd name="connsiteY92" fmla="*/ 3147246 h 3488493"/>
                <a:gd name="connsiteX93" fmla="*/ 1994746 w 3318614"/>
                <a:gd name="connsiteY93" fmla="*/ 2920823 h 3488493"/>
                <a:gd name="connsiteX94" fmla="*/ 2055706 w 3318614"/>
                <a:gd name="connsiteY94" fmla="*/ 2790195 h 3488493"/>
                <a:gd name="connsiteX95" fmla="*/ 1916369 w 3318614"/>
                <a:gd name="connsiteY95" fmla="*/ 2711817 h 3488493"/>
                <a:gd name="connsiteX96" fmla="*/ 1698655 w 3318614"/>
                <a:gd name="connsiteY96" fmla="*/ 2807612 h 3488493"/>
                <a:gd name="connsiteX97" fmla="*/ 1611569 w 3318614"/>
                <a:gd name="connsiteY97" fmla="*/ 2981783 h 3488493"/>
                <a:gd name="connsiteX98" fmla="*/ 1689946 w 3318614"/>
                <a:gd name="connsiteY98" fmla="*/ 3042743 h 3488493"/>
                <a:gd name="connsiteX99" fmla="*/ 1568026 w 3318614"/>
                <a:gd name="connsiteY99" fmla="*/ 3042743 h 3488493"/>
                <a:gd name="connsiteX100" fmla="*/ 1655112 w 3318614"/>
                <a:gd name="connsiteY100" fmla="*/ 2798903 h 3488493"/>
                <a:gd name="connsiteX101" fmla="*/ 1437398 w 3318614"/>
                <a:gd name="connsiteY101" fmla="*/ 2781486 h 3488493"/>
                <a:gd name="connsiteX102" fmla="*/ 1306769 w 3318614"/>
                <a:gd name="connsiteY102" fmla="*/ 2720526 h 3488493"/>
                <a:gd name="connsiteX103" fmla="*/ 1385146 w 3318614"/>
                <a:gd name="connsiteY103" fmla="*/ 2676983 h 3488493"/>
                <a:gd name="connsiteX104" fmla="*/ 1437398 w 3318614"/>
                <a:gd name="connsiteY104" fmla="*/ 2746652 h 3488493"/>
                <a:gd name="connsiteX105" fmla="*/ 1611569 w 3318614"/>
                <a:gd name="connsiteY105" fmla="*/ 2755360 h 3488493"/>
                <a:gd name="connsiteX106" fmla="*/ 1794449 w 3318614"/>
                <a:gd name="connsiteY106" fmla="*/ 2703109 h 3488493"/>
                <a:gd name="connsiteX107" fmla="*/ 1968620 w 3318614"/>
                <a:gd name="connsiteY107" fmla="*/ 2572480 h 3488493"/>
                <a:gd name="connsiteX108" fmla="*/ 1898952 w 3318614"/>
                <a:gd name="connsiteY108" fmla="*/ 2258972 h 3488493"/>
                <a:gd name="connsiteX109" fmla="*/ 1446106 w 3318614"/>
                <a:gd name="connsiteY109" fmla="*/ 1649372 h 3488493"/>
                <a:gd name="connsiteX110" fmla="*/ 1074097 w 3318614"/>
                <a:gd name="connsiteY110" fmla="*/ 1165252 h 3488493"/>
                <a:gd name="connsiteX111" fmla="*/ 916192 w 3318614"/>
                <a:gd name="connsiteY111" fmla="*/ 978168 h 3488493"/>
                <a:gd name="connsiteX112" fmla="*/ 644918 w 3318614"/>
                <a:gd name="connsiteY112" fmla="*/ 1013646 h 3488493"/>
                <a:gd name="connsiteX113" fmla="*/ 296575 w 3318614"/>
                <a:gd name="connsiteY113" fmla="*/ 1092023 h 3488493"/>
                <a:gd name="connsiteX114" fmla="*/ 483 w 3318614"/>
                <a:gd name="connsiteY114" fmla="*/ 1074606 h 3488493"/>
                <a:gd name="connsiteX115" fmla="*/ 235615 w 3318614"/>
                <a:gd name="connsiteY115" fmla="*/ 1065897 h 3488493"/>
                <a:gd name="connsiteX116" fmla="*/ 557832 w 3318614"/>
                <a:gd name="connsiteY116" fmla="*/ 996229 h 3488493"/>
                <a:gd name="connsiteX117" fmla="*/ 688460 w 3318614"/>
                <a:gd name="connsiteY117" fmla="*/ 970103 h 3488493"/>
                <a:gd name="connsiteX118" fmla="*/ 392369 w 3318614"/>
                <a:gd name="connsiteY118" fmla="*/ 856892 h 3488493"/>
                <a:gd name="connsiteX119" fmla="*/ 244323 w 3318614"/>
                <a:gd name="connsiteY119" fmla="*/ 717555 h 3488493"/>
                <a:gd name="connsiteX120" fmla="*/ 165946 w 3318614"/>
                <a:gd name="connsiteY120" fmla="*/ 465006 h 3488493"/>
                <a:gd name="connsiteX121" fmla="*/ 279158 w 3318614"/>
                <a:gd name="connsiteY121" fmla="*/ 647886 h 3488493"/>
                <a:gd name="connsiteX122" fmla="*/ 374952 w 3318614"/>
                <a:gd name="connsiteY122" fmla="*/ 822057 h 3488493"/>
                <a:gd name="connsiteX123" fmla="*/ 679752 w 3318614"/>
                <a:gd name="connsiteY123" fmla="*/ 900435 h 3488493"/>
                <a:gd name="connsiteX124" fmla="*/ 766838 w 3318614"/>
                <a:gd name="connsiteY124" fmla="*/ 839475 h 3488493"/>
                <a:gd name="connsiteX125" fmla="*/ 618792 w 3318614"/>
                <a:gd name="connsiteY125" fmla="*/ 456297 h 3488493"/>
                <a:gd name="connsiteX126" fmla="*/ 507165 w 3318614"/>
                <a:gd name="connsiteY126" fmla="*/ 239239 h 3488493"/>
                <a:gd name="connsiteX127" fmla="*/ 538603 w 3318614"/>
                <a:gd name="connsiteY127" fmla="*/ 1070 h 3488493"/>
                <a:gd name="connsiteX128" fmla="*/ 609600 w 3318614"/>
                <a:gd name="connsiteY128" fmla="*/ 261679 h 3488493"/>
                <a:gd name="connsiteX129" fmla="*/ 771492 w 3318614"/>
                <a:gd name="connsiteY129" fmla="*/ 617712 h 3488493"/>
                <a:gd name="connsiteX130" fmla="*/ 849359 w 3318614"/>
                <a:gd name="connsiteY130" fmla="*/ 815916 h 3488493"/>
                <a:gd name="connsiteX0" fmla="*/ 1225325 w 3318614"/>
                <a:gd name="connsiteY0" fmla="*/ 179956 h 3516844"/>
                <a:gd name="connsiteX1" fmla="*/ 1091879 w 3318614"/>
                <a:gd name="connsiteY1" fmla="*/ 956400 h 3516844"/>
                <a:gd name="connsiteX2" fmla="*/ 1779263 w 3318614"/>
                <a:gd name="connsiteY2" fmla="*/ 2024256 h 3516844"/>
                <a:gd name="connsiteX3" fmla="*/ 2064415 w 3318614"/>
                <a:gd name="connsiteY3" fmla="*/ 2304740 h 3516844"/>
                <a:gd name="connsiteX4" fmla="*/ 2290838 w 3318614"/>
                <a:gd name="connsiteY4" fmla="*/ 2226363 h 3516844"/>
                <a:gd name="connsiteX5" fmla="*/ 2473718 w 3318614"/>
                <a:gd name="connsiteY5" fmla="*/ 2069608 h 3516844"/>
                <a:gd name="connsiteX6" fmla="*/ 2508552 w 3318614"/>
                <a:gd name="connsiteY6" fmla="*/ 1747391 h 3516844"/>
                <a:gd name="connsiteX7" fmla="*/ 2543386 w 3318614"/>
                <a:gd name="connsiteY7" fmla="*/ 2008648 h 3516844"/>
                <a:gd name="connsiteX8" fmla="*/ 2508552 w 3318614"/>
                <a:gd name="connsiteY8" fmla="*/ 2113151 h 3516844"/>
                <a:gd name="connsiteX9" fmla="*/ 2752392 w 3318614"/>
                <a:gd name="connsiteY9" fmla="*/ 1938980 h 3516844"/>
                <a:gd name="connsiteX10" fmla="*/ 2839478 w 3318614"/>
                <a:gd name="connsiteY10" fmla="*/ 1869311 h 3516844"/>
                <a:gd name="connsiteX11" fmla="*/ 2717558 w 3318614"/>
                <a:gd name="connsiteY11" fmla="*/ 2043483 h 3516844"/>
                <a:gd name="connsiteX12" fmla="*/ 2665306 w 3318614"/>
                <a:gd name="connsiteY12" fmla="*/ 2087026 h 3516844"/>
                <a:gd name="connsiteX13" fmla="*/ 2848186 w 3318614"/>
                <a:gd name="connsiteY13" fmla="*/ 2017357 h 3516844"/>
                <a:gd name="connsiteX14" fmla="*/ 2874312 w 3318614"/>
                <a:gd name="connsiteY14" fmla="*/ 1999940 h 3516844"/>
                <a:gd name="connsiteX15" fmla="*/ 2769809 w 3318614"/>
                <a:gd name="connsiteY15" fmla="*/ 2087026 h 3516844"/>
                <a:gd name="connsiteX16" fmla="*/ 2595638 w 3318614"/>
                <a:gd name="connsiteY16" fmla="*/ 2113151 h 3516844"/>
                <a:gd name="connsiteX17" fmla="*/ 2404049 w 3318614"/>
                <a:gd name="connsiteY17" fmla="*/ 2243780 h 3516844"/>
                <a:gd name="connsiteX18" fmla="*/ 2421466 w 3318614"/>
                <a:gd name="connsiteY18" fmla="*/ 2417951 h 3516844"/>
                <a:gd name="connsiteX19" fmla="*/ 2552095 w 3318614"/>
                <a:gd name="connsiteY19" fmla="*/ 2461494 h 3516844"/>
                <a:gd name="connsiteX20" fmla="*/ 2726266 w 3318614"/>
                <a:gd name="connsiteY20" fmla="*/ 2391826 h 3516844"/>
                <a:gd name="connsiteX21" fmla="*/ 2856895 w 3318614"/>
                <a:gd name="connsiteY21" fmla="*/ 2383117 h 3516844"/>
                <a:gd name="connsiteX22" fmla="*/ 2891729 w 3318614"/>
                <a:gd name="connsiteY22" fmla="*/ 2269906 h 3516844"/>
                <a:gd name="connsiteX23" fmla="*/ 2883020 w 3318614"/>
                <a:gd name="connsiteY23" fmla="*/ 2104443 h 3516844"/>
                <a:gd name="connsiteX24" fmla="*/ 3048483 w 3318614"/>
                <a:gd name="connsiteY24" fmla="*/ 2026066 h 3516844"/>
                <a:gd name="connsiteX25" fmla="*/ 2926563 w 3318614"/>
                <a:gd name="connsiteY25" fmla="*/ 2113151 h 3516844"/>
                <a:gd name="connsiteX26" fmla="*/ 2917855 w 3318614"/>
                <a:gd name="connsiteY26" fmla="*/ 2200237 h 3516844"/>
                <a:gd name="connsiteX27" fmla="*/ 2935272 w 3318614"/>
                <a:gd name="connsiteY27" fmla="*/ 2348283 h 3516844"/>
                <a:gd name="connsiteX28" fmla="*/ 2943980 w 3318614"/>
                <a:gd name="connsiteY28" fmla="*/ 2391826 h 3516844"/>
                <a:gd name="connsiteX29" fmla="*/ 3046427 w 3318614"/>
                <a:gd name="connsiteY29" fmla="*/ 2325874 h 3516844"/>
                <a:gd name="connsiteX30" fmla="*/ 3074609 w 3318614"/>
                <a:gd name="connsiteY30" fmla="*/ 2165403 h 3516844"/>
                <a:gd name="connsiteX31" fmla="*/ 3092026 w 3318614"/>
                <a:gd name="connsiteY31" fmla="*/ 2374408 h 3516844"/>
                <a:gd name="connsiteX32" fmla="*/ 3013649 w 3318614"/>
                <a:gd name="connsiteY32" fmla="*/ 2452786 h 3516844"/>
                <a:gd name="connsiteX33" fmla="*/ 2752392 w 3318614"/>
                <a:gd name="connsiteY33" fmla="*/ 2417951 h 3516844"/>
                <a:gd name="connsiteX34" fmla="*/ 2560803 w 3318614"/>
                <a:gd name="connsiteY34" fmla="*/ 2574706 h 3516844"/>
                <a:gd name="connsiteX35" fmla="*/ 2595638 w 3318614"/>
                <a:gd name="connsiteY35" fmla="*/ 2696626 h 3516844"/>
                <a:gd name="connsiteX36" fmla="*/ 2743683 w 3318614"/>
                <a:gd name="connsiteY36" fmla="*/ 2783711 h 3516844"/>
                <a:gd name="connsiteX37" fmla="*/ 2856895 w 3318614"/>
                <a:gd name="connsiteY37" fmla="*/ 2757586 h 3516844"/>
                <a:gd name="connsiteX38" fmla="*/ 3022358 w 3318614"/>
                <a:gd name="connsiteY38" fmla="*/ 2618248 h 3516844"/>
                <a:gd name="connsiteX39" fmla="*/ 3118152 w 3318614"/>
                <a:gd name="connsiteY39" fmla="*/ 2539871 h 3516844"/>
                <a:gd name="connsiteX40" fmla="*/ 3205238 w 3318614"/>
                <a:gd name="connsiteY40" fmla="*/ 2600831 h 3516844"/>
                <a:gd name="connsiteX41" fmla="*/ 3109443 w 3318614"/>
                <a:gd name="connsiteY41" fmla="*/ 2592123 h 3516844"/>
                <a:gd name="connsiteX42" fmla="*/ 3004940 w 3318614"/>
                <a:gd name="connsiteY42" fmla="*/ 2731460 h 3516844"/>
                <a:gd name="connsiteX43" fmla="*/ 3187820 w 3318614"/>
                <a:gd name="connsiteY43" fmla="*/ 2731460 h 3516844"/>
                <a:gd name="connsiteX44" fmla="*/ 3318449 w 3318614"/>
                <a:gd name="connsiteY44" fmla="*/ 2783711 h 3516844"/>
                <a:gd name="connsiteX45" fmla="*/ 3161695 w 3318614"/>
                <a:gd name="connsiteY45" fmla="*/ 2766294 h 3516844"/>
                <a:gd name="connsiteX46" fmla="*/ 2909146 w 3318614"/>
                <a:gd name="connsiteY46" fmla="*/ 2827254 h 3516844"/>
                <a:gd name="connsiteX47" fmla="*/ 2952689 w 3318614"/>
                <a:gd name="connsiteY47" fmla="*/ 2827254 h 3516844"/>
                <a:gd name="connsiteX48" fmla="*/ 3085889 w 3318614"/>
                <a:gd name="connsiteY48" fmla="*/ 2972500 h 3516844"/>
                <a:gd name="connsiteX49" fmla="*/ 3013649 w 3318614"/>
                <a:gd name="connsiteY49" fmla="*/ 3132054 h 3516844"/>
                <a:gd name="connsiteX50" fmla="*/ 2999167 w 3318614"/>
                <a:gd name="connsiteY50" fmla="*/ 2994377 h 3516844"/>
                <a:gd name="connsiteX51" fmla="*/ 2813352 w 3318614"/>
                <a:gd name="connsiteY51" fmla="*/ 2818546 h 3516844"/>
                <a:gd name="connsiteX52" fmla="*/ 2726266 w 3318614"/>
                <a:gd name="connsiteY52" fmla="*/ 2809837 h 3516844"/>
                <a:gd name="connsiteX53" fmla="*/ 2848186 w 3318614"/>
                <a:gd name="connsiteY53" fmla="*/ 3010134 h 3516844"/>
                <a:gd name="connsiteX54" fmla="*/ 2943980 w 3318614"/>
                <a:gd name="connsiteY54" fmla="*/ 3097220 h 3516844"/>
                <a:gd name="connsiteX55" fmla="*/ 2978815 w 3318614"/>
                <a:gd name="connsiteY55" fmla="*/ 3053677 h 3516844"/>
                <a:gd name="connsiteX56" fmla="*/ 2961398 w 3318614"/>
                <a:gd name="connsiteY56" fmla="*/ 3158180 h 3516844"/>
                <a:gd name="connsiteX57" fmla="*/ 2769809 w 3318614"/>
                <a:gd name="connsiteY57" fmla="*/ 3071094 h 3516844"/>
                <a:gd name="connsiteX58" fmla="*/ 2656598 w 3318614"/>
                <a:gd name="connsiteY58" fmla="*/ 2844671 h 3516844"/>
                <a:gd name="connsiteX59" fmla="*/ 2491135 w 3318614"/>
                <a:gd name="connsiteY59" fmla="*/ 2801128 h 3516844"/>
                <a:gd name="connsiteX60" fmla="*/ 2386632 w 3318614"/>
                <a:gd name="connsiteY60" fmla="*/ 2888214 h 3516844"/>
                <a:gd name="connsiteX61" fmla="*/ 2412758 w 3318614"/>
                <a:gd name="connsiteY61" fmla="*/ 3071094 h 3516844"/>
                <a:gd name="connsiteX62" fmla="*/ 2525969 w 3318614"/>
                <a:gd name="connsiteY62" fmla="*/ 3219140 h 3516844"/>
                <a:gd name="connsiteX63" fmla="*/ 2900438 w 3318614"/>
                <a:gd name="connsiteY63" fmla="*/ 3428146 h 3516844"/>
                <a:gd name="connsiteX64" fmla="*/ 2543386 w 3318614"/>
                <a:gd name="connsiteY64" fmla="*/ 3288808 h 3516844"/>
                <a:gd name="connsiteX65" fmla="*/ 2499843 w 3318614"/>
                <a:gd name="connsiteY65" fmla="*/ 3375894 h 3516844"/>
                <a:gd name="connsiteX66" fmla="*/ 2534678 w 3318614"/>
                <a:gd name="connsiteY66" fmla="*/ 3480397 h 3516844"/>
                <a:gd name="connsiteX67" fmla="*/ 2639180 w 3318614"/>
                <a:gd name="connsiteY67" fmla="*/ 3515231 h 3516844"/>
                <a:gd name="connsiteX68" fmla="*/ 2482426 w 3318614"/>
                <a:gd name="connsiteY68" fmla="*/ 3489106 h 3516844"/>
                <a:gd name="connsiteX69" fmla="*/ 2473718 w 3318614"/>
                <a:gd name="connsiteY69" fmla="*/ 3306226 h 3516844"/>
                <a:gd name="connsiteX70" fmla="*/ 2386632 w 3318614"/>
                <a:gd name="connsiteY70" fmla="*/ 3132054 h 3516844"/>
                <a:gd name="connsiteX71" fmla="*/ 2316963 w 3318614"/>
                <a:gd name="connsiteY71" fmla="*/ 3297517 h 3516844"/>
                <a:gd name="connsiteX72" fmla="*/ 2238586 w 3318614"/>
                <a:gd name="connsiteY72" fmla="*/ 3419437 h 3516844"/>
                <a:gd name="connsiteX73" fmla="*/ 2290838 w 3318614"/>
                <a:gd name="connsiteY73" fmla="*/ 3497814 h 3516844"/>
                <a:gd name="connsiteX74" fmla="*/ 2195043 w 3318614"/>
                <a:gd name="connsiteY74" fmla="*/ 3410728 h 3516844"/>
                <a:gd name="connsiteX75" fmla="*/ 2325672 w 3318614"/>
                <a:gd name="connsiteY75" fmla="*/ 3184306 h 3516844"/>
                <a:gd name="connsiteX76" fmla="*/ 2290838 w 3318614"/>
                <a:gd name="connsiteY76" fmla="*/ 2931757 h 3516844"/>
                <a:gd name="connsiteX77" fmla="*/ 2142792 w 3318614"/>
                <a:gd name="connsiteY77" fmla="*/ 2914340 h 3516844"/>
                <a:gd name="connsiteX78" fmla="*/ 1942495 w 3318614"/>
                <a:gd name="connsiteY78" fmla="*/ 3079803 h 3516844"/>
                <a:gd name="connsiteX79" fmla="*/ 1994746 w 3318614"/>
                <a:gd name="connsiteY79" fmla="*/ 3280100 h 3516844"/>
                <a:gd name="connsiteX80" fmla="*/ 2090540 w 3318614"/>
                <a:gd name="connsiteY80" fmla="*/ 3393311 h 3516844"/>
                <a:gd name="connsiteX81" fmla="*/ 2064415 w 3318614"/>
                <a:gd name="connsiteY81" fmla="*/ 3506523 h 3516844"/>
                <a:gd name="connsiteX82" fmla="*/ 2046998 w 3318614"/>
                <a:gd name="connsiteY82" fmla="*/ 3358477 h 3516844"/>
                <a:gd name="connsiteX83" fmla="*/ 1933786 w 3318614"/>
                <a:gd name="connsiteY83" fmla="*/ 3193014 h 3516844"/>
                <a:gd name="connsiteX84" fmla="*/ 1881535 w 3318614"/>
                <a:gd name="connsiteY84" fmla="*/ 3175597 h 3516844"/>
                <a:gd name="connsiteX85" fmla="*/ 1716072 w 3318614"/>
                <a:gd name="connsiteY85" fmla="*/ 3410728 h 3516844"/>
                <a:gd name="connsiteX86" fmla="*/ 1672529 w 3318614"/>
                <a:gd name="connsiteY86" fmla="*/ 3506523 h 3516844"/>
                <a:gd name="connsiteX87" fmla="*/ 1724780 w 3318614"/>
                <a:gd name="connsiteY87" fmla="*/ 3271391 h 3516844"/>
                <a:gd name="connsiteX88" fmla="*/ 1750906 w 3318614"/>
                <a:gd name="connsiteY88" fmla="*/ 3193014 h 3516844"/>
                <a:gd name="connsiteX89" fmla="*/ 1533192 w 3318614"/>
                <a:gd name="connsiteY89" fmla="*/ 3262683 h 3516844"/>
                <a:gd name="connsiteX90" fmla="*/ 1428689 w 3318614"/>
                <a:gd name="connsiteY90" fmla="*/ 3280100 h 3516844"/>
                <a:gd name="connsiteX91" fmla="*/ 1602860 w 3318614"/>
                <a:gd name="connsiteY91" fmla="*/ 3201723 h 3516844"/>
                <a:gd name="connsiteX92" fmla="*/ 1724780 w 3318614"/>
                <a:gd name="connsiteY92" fmla="*/ 3175597 h 3516844"/>
                <a:gd name="connsiteX93" fmla="*/ 1994746 w 3318614"/>
                <a:gd name="connsiteY93" fmla="*/ 2949174 h 3516844"/>
                <a:gd name="connsiteX94" fmla="*/ 2055706 w 3318614"/>
                <a:gd name="connsiteY94" fmla="*/ 2818546 h 3516844"/>
                <a:gd name="connsiteX95" fmla="*/ 1916369 w 3318614"/>
                <a:gd name="connsiteY95" fmla="*/ 2740168 h 3516844"/>
                <a:gd name="connsiteX96" fmla="*/ 1698655 w 3318614"/>
                <a:gd name="connsiteY96" fmla="*/ 2835963 h 3516844"/>
                <a:gd name="connsiteX97" fmla="*/ 1611569 w 3318614"/>
                <a:gd name="connsiteY97" fmla="*/ 3010134 h 3516844"/>
                <a:gd name="connsiteX98" fmla="*/ 1689946 w 3318614"/>
                <a:gd name="connsiteY98" fmla="*/ 3071094 h 3516844"/>
                <a:gd name="connsiteX99" fmla="*/ 1568026 w 3318614"/>
                <a:gd name="connsiteY99" fmla="*/ 3071094 h 3516844"/>
                <a:gd name="connsiteX100" fmla="*/ 1655112 w 3318614"/>
                <a:gd name="connsiteY100" fmla="*/ 2827254 h 3516844"/>
                <a:gd name="connsiteX101" fmla="*/ 1437398 w 3318614"/>
                <a:gd name="connsiteY101" fmla="*/ 2809837 h 3516844"/>
                <a:gd name="connsiteX102" fmla="*/ 1306769 w 3318614"/>
                <a:gd name="connsiteY102" fmla="*/ 2748877 h 3516844"/>
                <a:gd name="connsiteX103" fmla="*/ 1385146 w 3318614"/>
                <a:gd name="connsiteY103" fmla="*/ 2705334 h 3516844"/>
                <a:gd name="connsiteX104" fmla="*/ 1437398 w 3318614"/>
                <a:gd name="connsiteY104" fmla="*/ 2775003 h 3516844"/>
                <a:gd name="connsiteX105" fmla="*/ 1611569 w 3318614"/>
                <a:gd name="connsiteY105" fmla="*/ 2783711 h 3516844"/>
                <a:gd name="connsiteX106" fmla="*/ 1794449 w 3318614"/>
                <a:gd name="connsiteY106" fmla="*/ 2731460 h 3516844"/>
                <a:gd name="connsiteX107" fmla="*/ 1968620 w 3318614"/>
                <a:gd name="connsiteY107" fmla="*/ 2600831 h 3516844"/>
                <a:gd name="connsiteX108" fmla="*/ 1898952 w 3318614"/>
                <a:gd name="connsiteY108" fmla="*/ 2287323 h 3516844"/>
                <a:gd name="connsiteX109" fmla="*/ 1446106 w 3318614"/>
                <a:gd name="connsiteY109" fmla="*/ 1677723 h 3516844"/>
                <a:gd name="connsiteX110" fmla="*/ 1074097 w 3318614"/>
                <a:gd name="connsiteY110" fmla="*/ 1193603 h 3516844"/>
                <a:gd name="connsiteX111" fmla="*/ 916192 w 3318614"/>
                <a:gd name="connsiteY111" fmla="*/ 1006519 h 3516844"/>
                <a:gd name="connsiteX112" fmla="*/ 644918 w 3318614"/>
                <a:gd name="connsiteY112" fmla="*/ 1041997 h 3516844"/>
                <a:gd name="connsiteX113" fmla="*/ 296575 w 3318614"/>
                <a:gd name="connsiteY113" fmla="*/ 1120374 h 3516844"/>
                <a:gd name="connsiteX114" fmla="*/ 483 w 3318614"/>
                <a:gd name="connsiteY114" fmla="*/ 1102957 h 3516844"/>
                <a:gd name="connsiteX115" fmla="*/ 235615 w 3318614"/>
                <a:gd name="connsiteY115" fmla="*/ 1094248 h 3516844"/>
                <a:gd name="connsiteX116" fmla="*/ 557832 w 3318614"/>
                <a:gd name="connsiteY116" fmla="*/ 1024580 h 3516844"/>
                <a:gd name="connsiteX117" fmla="*/ 688460 w 3318614"/>
                <a:gd name="connsiteY117" fmla="*/ 998454 h 3516844"/>
                <a:gd name="connsiteX118" fmla="*/ 392369 w 3318614"/>
                <a:gd name="connsiteY118" fmla="*/ 885243 h 3516844"/>
                <a:gd name="connsiteX119" fmla="*/ 244323 w 3318614"/>
                <a:gd name="connsiteY119" fmla="*/ 745906 h 3516844"/>
                <a:gd name="connsiteX120" fmla="*/ 165946 w 3318614"/>
                <a:gd name="connsiteY120" fmla="*/ 493357 h 3516844"/>
                <a:gd name="connsiteX121" fmla="*/ 279158 w 3318614"/>
                <a:gd name="connsiteY121" fmla="*/ 676237 h 3516844"/>
                <a:gd name="connsiteX122" fmla="*/ 374952 w 3318614"/>
                <a:gd name="connsiteY122" fmla="*/ 850408 h 3516844"/>
                <a:gd name="connsiteX123" fmla="*/ 679752 w 3318614"/>
                <a:gd name="connsiteY123" fmla="*/ 928786 h 3516844"/>
                <a:gd name="connsiteX124" fmla="*/ 766838 w 3318614"/>
                <a:gd name="connsiteY124" fmla="*/ 867826 h 3516844"/>
                <a:gd name="connsiteX125" fmla="*/ 618792 w 3318614"/>
                <a:gd name="connsiteY125" fmla="*/ 484648 h 3516844"/>
                <a:gd name="connsiteX126" fmla="*/ 507165 w 3318614"/>
                <a:gd name="connsiteY126" fmla="*/ 267590 h 3516844"/>
                <a:gd name="connsiteX127" fmla="*/ 538603 w 3318614"/>
                <a:gd name="connsiteY127" fmla="*/ 29421 h 3516844"/>
                <a:gd name="connsiteX128" fmla="*/ 609600 w 3318614"/>
                <a:gd name="connsiteY128" fmla="*/ 290030 h 3516844"/>
                <a:gd name="connsiteX129" fmla="*/ 771492 w 3318614"/>
                <a:gd name="connsiteY129" fmla="*/ 646063 h 3516844"/>
                <a:gd name="connsiteX130" fmla="*/ 839345 w 3318614"/>
                <a:gd name="connsiteY130" fmla="*/ 1033 h 3516844"/>
                <a:gd name="connsiteX0" fmla="*/ 1225325 w 3318614"/>
                <a:gd name="connsiteY0" fmla="*/ 179756 h 3516644"/>
                <a:gd name="connsiteX1" fmla="*/ 1091879 w 3318614"/>
                <a:gd name="connsiteY1" fmla="*/ 956200 h 3516644"/>
                <a:gd name="connsiteX2" fmla="*/ 1779263 w 3318614"/>
                <a:gd name="connsiteY2" fmla="*/ 2024056 h 3516644"/>
                <a:gd name="connsiteX3" fmla="*/ 2064415 w 3318614"/>
                <a:gd name="connsiteY3" fmla="*/ 2304540 h 3516644"/>
                <a:gd name="connsiteX4" fmla="*/ 2290838 w 3318614"/>
                <a:gd name="connsiteY4" fmla="*/ 2226163 h 3516644"/>
                <a:gd name="connsiteX5" fmla="*/ 2473718 w 3318614"/>
                <a:gd name="connsiteY5" fmla="*/ 2069408 h 3516644"/>
                <a:gd name="connsiteX6" fmla="*/ 2508552 w 3318614"/>
                <a:gd name="connsiteY6" fmla="*/ 1747191 h 3516644"/>
                <a:gd name="connsiteX7" fmla="*/ 2543386 w 3318614"/>
                <a:gd name="connsiteY7" fmla="*/ 2008448 h 3516644"/>
                <a:gd name="connsiteX8" fmla="*/ 2508552 w 3318614"/>
                <a:gd name="connsiteY8" fmla="*/ 2112951 h 3516644"/>
                <a:gd name="connsiteX9" fmla="*/ 2752392 w 3318614"/>
                <a:gd name="connsiteY9" fmla="*/ 1938780 h 3516644"/>
                <a:gd name="connsiteX10" fmla="*/ 2839478 w 3318614"/>
                <a:gd name="connsiteY10" fmla="*/ 1869111 h 3516644"/>
                <a:gd name="connsiteX11" fmla="*/ 2717558 w 3318614"/>
                <a:gd name="connsiteY11" fmla="*/ 2043283 h 3516644"/>
                <a:gd name="connsiteX12" fmla="*/ 2665306 w 3318614"/>
                <a:gd name="connsiteY12" fmla="*/ 2086826 h 3516644"/>
                <a:gd name="connsiteX13" fmla="*/ 2848186 w 3318614"/>
                <a:gd name="connsiteY13" fmla="*/ 2017157 h 3516644"/>
                <a:gd name="connsiteX14" fmla="*/ 2874312 w 3318614"/>
                <a:gd name="connsiteY14" fmla="*/ 1999740 h 3516644"/>
                <a:gd name="connsiteX15" fmla="*/ 2769809 w 3318614"/>
                <a:gd name="connsiteY15" fmla="*/ 2086826 h 3516644"/>
                <a:gd name="connsiteX16" fmla="*/ 2595638 w 3318614"/>
                <a:gd name="connsiteY16" fmla="*/ 2112951 h 3516644"/>
                <a:gd name="connsiteX17" fmla="*/ 2404049 w 3318614"/>
                <a:gd name="connsiteY17" fmla="*/ 2243580 h 3516644"/>
                <a:gd name="connsiteX18" fmla="*/ 2421466 w 3318614"/>
                <a:gd name="connsiteY18" fmla="*/ 2417751 h 3516644"/>
                <a:gd name="connsiteX19" fmla="*/ 2552095 w 3318614"/>
                <a:gd name="connsiteY19" fmla="*/ 2461294 h 3516644"/>
                <a:gd name="connsiteX20" fmla="*/ 2726266 w 3318614"/>
                <a:gd name="connsiteY20" fmla="*/ 2391626 h 3516644"/>
                <a:gd name="connsiteX21" fmla="*/ 2856895 w 3318614"/>
                <a:gd name="connsiteY21" fmla="*/ 2382917 h 3516644"/>
                <a:gd name="connsiteX22" fmla="*/ 2891729 w 3318614"/>
                <a:gd name="connsiteY22" fmla="*/ 2269706 h 3516644"/>
                <a:gd name="connsiteX23" fmla="*/ 2883020 w 3318614"/>
                <a:gd name="connsiteY23" fmla="*/ 2104243 h 3516644"/>
                <a:gd name="connsiteX24" fmla="*/ 3048483 w 3318614"/>
                <a:gd name="connsiteY24" fmla="*/ 2025866 h 3516644"/>
                <a:gd name="connsiteX25" fmla="*/ 2926563 w 3318614"/>
                <a:gd name="connsiteY25" fmla="*/ 2112951 h 3516644"/>
                <a:gd name="connsiteX26" fmla="*/ 2917855 w 3318614"/>
                <a:gd name="connsiteY26" fmla="*/ 2200037 h 3516644"/>
                <a:gd name="connsiteX27" fmla="*/ 2935272 w 3318614"/>
                <a:gd name="connsiteY27" fmla="*/ 2348083 h 3516644"/>
                <a:gd name="connsiteX28" fmla="*/ 2943980 w 3318614"/>
                <a:gd name="connsiteY28" fmla="*/ 2391626 h 3516644"/>
                <a:gd name="connsiteX29" fmla="*/ 3046427 w 3318614"/>
                <a:gd name="connsiteY29" fmla="*/ 2325674 h 3516644"/>
                <a:gd name="connsiteX30" fmla="*/ 3074609 w 3318614"/>
                <a:gd name="connsiteY30" fmla="*/ 2165203 h 3516644"/>
                <a:gd name="connsiteX31" fmla="*/ 3092026 w 3318614"/>
                <a:gd name="connsiteY31" fmla="*/ 2374208 h 3516644"/>
                <a:gd name="connsiteX32" fmla="*/ 3013649 w 3318614"/>
                <a:gd name="connsiteY32" fmla="*/ 2452586 h 3516644"/>
                <a:gd name="connsiteX33" fmla="*/ 2752392 w 3318614"/>
                <a:gd name="connsiteY33" fmla="*/ 2417751 h 3516644"/>
                <a:gd name="connsiteX34" fmla="*/ 2560803 w 3318614"/>
                <a:gd name="connsiteY34" fmla="*/ 2574506 h 3516644"/>
                <a:gd name="connsiteX35" fmla="*/ 2595638 w 3318614"/>
                <a:gd name="connsiteY35" fmla="*/ 2696426 h 3516644"/>
                <a:gd name="connsiteX36" fmla="*/ 2743683 w 3318614"/>
                <a:gd name="connsiteY36" fmla="*/ 2783511 h 3516644"/>
                <a:gd name="connsiteX37" fmla="*/ 2856895 w 3318614"/>
                <a:gd name="connsiteY37" fmla="*/ 2757386 h 3516644"/>
                <a:gd name="connsiteX38" fmla="*/ 3022358 w 3318614"/>
                <a:gd name="connsiteY38" fmla="*/ 2618048 h 3516644"/>
                <a:gd name="connsiteX39" fmla="*/ 3118152 w 3318614"/>
                <a:gd name="connsiteY39" fmla="*/ 2539671 h 3516644"/>
                <a:gd name="connsiteX40" fmla="*/ 3205238 w 3318614"/>
                <a:gd name="connsiteY40" fmla="*/ 2600631 h 3516644"/>
                <a:gd name="connsiteX41" fmla="*/ 3109443 w 3318614"/>
                <a:gd name="connsiteY41" fmla="*/ 2591923 h 3516644"/>
                <a:gd name="connsiteX42" fmla="*/ 3004940 w 3318614"/>
                <a:gd name="connsiteY42" fmla="*/ 2731260 h 3516644"/>
                <a:gd name="connsiteX43" fmla="*/ 3187820 w 3318614"/>
                <a:gd name="connsiteY43" fmla="*/ 2731260 h 3516644"/>
                <a:gd name="connsiteX44" fmla="*/ 3318449 w 3318614"/>
                <a:gd name="connsiteY44" fmla="*/ 2783511 h 3516644"/>
                <a:gd name="connsiteX45" fmla="*/ 3161695 w 3318614"/>
                <a:gd name="connsiteY45" fmla="*/ 2766094 h 3516644"/>
                <a:gd name="connsiteX46" fmla="*/ 2909146 w 3318614"/>
                <a:gd name="connsiteY46" fmla="*/ 2827054 h 3516644"/>
                <a:gd name="connsiteX47" fmla="*/ 2952689 w 3318614"/>
                <a:gd name="connsiteY47" fmla="*/ 2827054 h 3516644"/>
                <a:gd name="connsiteX48" fmla="*/ 3085889 w 3318614"/>
                <a:gd name="connsiteY48" fmla="*/ 2972300 h 3516644"/>
                <a:gd name="connsiteX49" fmla="*/ 3013649 w 3318614"/>
                <a:gd name="connsiteY49" fmla="*/ 3131854 h 3516644"/>
                <a:gd name="connsiteX50" fmla="*/ 2999167 w 3318614"/>
                <a:gd name="connsiteY50" fmla="*/ 2994177 h 3516644"/>
                <a:gd name="connsiteX51" fmla="*/ 2813352 w 3318614"/>
                <a:gd name="connsiteY51" fmla="*/ 2818346 h 3516644"/>
                <a:gd name="connsiteX52" fmla="*/ 2726266 w 3318614"/>
                <a:gd name="connsiteY52" fmla="*/ 2809637 h 3516644"/>
                <a:gd name="connsiteX53" fmla="*/ 2848186 w 3318614"/>
                <a:gd name="connsiteY53" fmla="*/ 3009934 h 3516644"/>
                <a:gd name="connsiteX54" fmla="*/ 2943980 w 3318614"/>
                <a:gd name="connsiteY54" fmla="*/ 3097020 h 3516644"/>
                <a:gd name="connsiteX55" fmla="*/ 2978815 w 3318614"/>
                <a:gd name="connsiteY55" fmla="*/ 3053477 h 3516644"/>
                <a:gd name="connsiteX56" fmla="*/ 2961398 w 3318614"/>
                <a:gd name="connsiteY56" fmla="*/ 3157980 h 3516644"/>
                <a:gd name="connsiteX57" fmla="*/ 2769809 w 3318614"/>
                <a:gd name="connsiteY57" fmla="*/ 3070894 h 3516644"/>
                <a:gd name="connsiteX58" fmla="*/ 2656598 w 3318614"/>
                <a:gd name="connsiteY58" fmla="*/ 2844471 h 3516644"/>
                <a:gd name="connsiteX59" fmla="*/ 2491135 w 3318614"/>
                <a:gd name="connsiteY59" fmla="*/ 2800928 h 3516644"/>
                <a:gd name="connsiteX60" fmla="*/ 2386632 w 3318614"/>
                <a:gd name="connsiteY60" fmla="*/ 2888014 h 3516644"/>
                <a:gd name="connsiteX61" fmla="*/ 2412758 w 3318614"/>
                <a:gd name="connsiteY61" fmla="*/ 3070894 h 3516644"/>
                <a:gd name="connsiteX62" fmla="*/ 2525969 w 3318614"/>
                <a:gd name="connsiteY62" fmla="*/ 3218940 h 3516644"/>
                <a:gd name="connsiteX63" fmla="*/ 2900438 w 3318614"/>
                <a:gd name="connsiteY63" fmla="*/ 3427946 h 3516644"/>
                <a:gd name="connsiteX64" fmla="*/ 2543386 w 3318614"/>
                <a:gd name="connsiteY64" fmla="*/ 3288608 h 3516644"/>
                <a:gd name="connsiteX65" fmla="*/ 2499843 w 3318614"/>
                <a:gd name="connsiteY65" fmla="*/ 3375694 h 3516644"/>
                <a:gd name="connsiteX66" fmla="*/ 2534678 w 3318614"/>
                <a:gd name="connsiteY66" fmla="*/ 3480197 h 3516644"/>
                <a:gd name="connsiteX67" fmla="*/ 2639180 w 3318614"/>
                <a:gd name="connsiteY67" fmla="*/ 3515031 h 3516644"/>
                <a:gd name="connsiteX68" fmla="*/ 2482426 w 3318614"/>
                <a:gd name="connsiteY68" fmla="*/ 3488906 h 3516644"/>
                <a:gd name="connsiteX69" fmla="*/ 2473718 w 3318614"/>
                <a:gd name="connsiteY69" fmla="*/ 3306026 h 3516644"/>
                <a:gd name="connsiteX70" fmla="*/ 2386632 w 3318614"/>
                <a:gd name="connsiteY70" fmla="*/ 3131854 h 3516644"/>
                <a:gd name="connsiteX71" fmla="*/ 2316963 w 3318614"/>
                <a:gd name="connsiteY71" fmla="*/ 3297317 h 3516644"/>
                <a:gd name="connsiteX72" fmla="*/ 2238586 w 3318614"/>
                <a:gd name="connsiteY72" fmla="*/ 3419237 h 3516644"/>
                <a:gd name="connsiteX73" fmla="*/ 2290838 w 3318614"/>
                <a:gd name="connsiteY73" fmla="*/ 3497614 h 3516644"/>
                <a:gd name="connsiteX74" fmla="*/ 2195043 w 3318614"/>
                <a:gd name="connsiteY74" fmla="*/ 3410528 h 3516644"/>
                <a:gd name="connsiteX75" fmla="*/ 2325672 w 3318614"/>
                <a:gd name="connsiteY75" fmla="*/ 3184106 h 3516644"/>
                <a:gd name="connsiteX76" fmla="*/ 2290838 w 3318614"/>
                <a:gd name="connsiteY76" fmla="*/ 2931557 h 3516644"/>
                <a:gd name="connsiteX77" fmla="*/ 2142792 w 3318614"/>
                <a:gd name="connsiteY77" fmla="*/ 2914140 h 3516644"/>
                <a:gd name="connsiteX78" fmla="*/ 1942495 w 3318614"/>
                <a:gd name="connsiteY78" fmla="*/ 3079603 h 3516644"/>
                <a:gd name="connsiteX79" fmla="*/ 1994746 w 3318614"/>
                <a:gd name="connsiteY79" fmla="*/ 3279900 h 3516644"/>
                <a:gd name="connsiteX80" fmla="*/ 2090540 w 3318614"/>
                <a:gd name="connsiteY80" fmla="*/ 3393111 h 3516644"/>
                <a:gd name="connsiteX81" fmla="*/ 2064415 w 3318614"/>
                <a:gd name="connsiteY81" fmla="*/ 3506323 h 3516644"/>
                <a:gd name="connsiteX82" fmla="*/ 2046998 w 3318614"/>
                <a:gd name="connsiteY82" fmla="*/ 3358277 h 3516644"/>
                <a:gd name="connsiteX83" fmla="*/ 1933786 w 3318614"/>
                <a:gd name="connsiteY83" fmla="*/ 3192814 h 3516644"/>
                <a:gd name="connsiteX84" fmla="*/ 1881535 w 3318614"/>
                <a:gd name="connsiteY84" fmla="*/ 3175397 h 3516644"/>
                <a:gd name="connsiteX85" fmla="*/ 1716072 w 3318614"/>
                <a:gd name="connsiteY85" fmla="*/ 3410528 h 3516644"/>
                <a:gd name="connsiteX86" fmla="*/ 1672529 w 3318614"/>
                <a:gd name="connsiteY86" fmla="*/ 3506323 h 3516644"/>
                <a:gd name="connsiteX87" fmla="*/ 1724780 w 3318614"/>
                <a:gd name="connsiteY87" fmla="*/ 3271191 h 3516644"/>
                <a:gd name="connsiteX88" fmla="*/ 1750906 w 3318614"/>
                <a:gd name="connsiteY88" fmla="*/ 3192814 h 3516644"/>
                <a:gd name="connsiteX89" fmla="*/ 1533192 w 3318614"/>
                <a:gd name="connsiteY89" fmla="*/ 3262483 h 3516644"/>
                <a:gd name="connsiteX90" fmla="*/ 1428689 w 3318614"/>
                <a:gd name="connsiteY90" fmla="*/ 3279900 h 3516644"/>
                <a:gd name="connsiteX91" fmla="*/ 1602860 w 3318614"/>
                <a:gd name="connsiteY91" fmla="*/ 3201523 h 3516644"/>
                <a:gd name="connsiteX92" fmla="*/ 1724780 w 3318614"/>
                <a:gd name="connsiteY92" fmla="*/ 3175397 h 3516644"/>
                <a:gd name="connsiteX93" fmla="*/ 1994746 w 3318614"/>
                <a:gd name="connsiteY93" fmla="*/ 2948974 h 3516644"/>
                <a:gd name="connsiteX94" fmla="*/ 2055706 w 3318614"/>
                <a:gd name="connsiteY94" fmla="*/ 2818346 h 3516644"/>
                <a:gd name="connsiteX95" fmla="*/ 1916369 w 3318614"/>
                <a:gd name="connsiteY95" fmla="*/ 2739968 h 3516644"/>
                <a:gd name="connsiteX96" fmla="*/ 1698655 w 3318614"/>
                <a:gd name="connsiteY96" fmla="*/ 2835763 h 3516644"/>
                <a:gd name="connsiteX97" fmla="*/ 1611569 w 3318614"/>
                <a:gd name="connsiteY97" fmla="*/ 3009934 h 3516644"/>
                <a:gd name="connsiteX98" fmla="*/ 1689946 w 3318614"/>
                <a:gd name="connsiteY98" fmla="*/ 3070894 h 3516644"/>
                <a:gd name="connsiteX99" fmla="*/ 1568026 w 3318614"/>
                <a:gd name="connsiteY99" fmla="*/ 3070894 h 3516644"/>
                <a:gd name="connsiteX100" fmla="*/ 1655112 w 3318614"/>
                <a:gd name="connsiteY100" fmla="*/ 2827054 h 3516644"/>
                <a:gd name="connsiteX101" fmla="*/ 1437398 w 3318614"/>
                <a:gd name="connsiteY101" fmla="*/ 2809637 h 3516644"/>
                <a:gd name="connsiteX102" fmla="*/ 1306769 w 3318614"/>
                <a:gd name="connsiteY102" fmla="*/ 2748677 h 3516644"/>
                <a:gd name="connsiteX103" fmla="*/ 1385146 w 3318614"/>
                <a:gd name="connsiteY103" fmla="*/ 2705134 h 3516644"/>
                <a:gd name="connsiteX104" fmla="*/ 1437398 w 3318614"/>
                <a:gd name="connsiteY104" fmla="*/ 2774803 h 3516644"/>
                <a:gd name="connsiteX105" fmla="*/ 1611569 w 3318614"/>
                <a:gd name="connsiteY105" fmla="*/ 2783511 h 3516644"/>
                <a:gd name="connsiteX106" fmla="*/ 1794449 w 3318614"/>
                <a:gd name="connsiteY106" fmla="*/ 2731260 h 3516644"/>
                <a:gd name="connsiteX107" fmla="*/ 1968620 w 3318614"/>
                <a:gd name="connsiteY107" fmla="*/ 2600631 h 3516644"/>
                <a:gd name="connsiteX108" fmla="*/ 1898952 w 3318614"/>
                <a:gd name="connsiteY108" fmla="*/ 2287123 h 3516644"/>
                <a:gd name="connsiteX109" fmla="*/ 1446106 w 3318614"/>
                <a:gd name="connsiteY109" fmla="*/ 1677523 h 3516644"/>
                <a:gd name="connsiteX110" fmla="*/ 1074097 w 3318614"/>
                <a:gd name="connsiteY110" fmla="*/ 1193403 h 3516644"/>
                <a:gd name="connsiteX111" fmla="*/ 916192 w 3318614"/>
                <a:gd name="connsiteY111" fmla="*/ 1006319 h 3516644"/>
                <a:gd name="connsiteX112" fmla="*/ 644918 w 3318614"/>
                <a:gd name="connsiteY112" fmla="*/ 1041797 h 3516644"/>
                <a:gd name="connsiteX113" fmla="*/ 296575 w 3318614"/>
                <a:gd name="connsiteY113" fmla="*/ 1120174 h 3516644"/>
                <a:gd name="connsiteX114" fmla="*/ 483 w 3318614"/>
                <a:gd name="connsiteY114" fmla="*/ 1102757 h 3516644"/>
                <a:gd name="connsiteX115" fmla="*/ 235615 w 3318614"/>
                <a:gd name="connsiteY115" fmla="*/ 1094048 h 3516644"/>
                <a:gd name="connsiteX116" fmla="*/ 557832 w 3318614"/>
                <a:gd name="connsiteY116" fmla="*/ 1024380 h 3516644"/>
                <a:gd name="connsiteX117" fmla="*/ 688460 w 3318614"/>
                <a:gd name="connsiteY117" fmla="*/ 998254 h 3516644"/>
                <a:gd name="connsiteX118" fmla="*/ 392369 w 3318614"/>
                <a:gd name="connsiteY118" fmla="*/ 885043 h 3516644"/>
                <a:gd name="connsiteX119" fmla="*/ 244323 w 3318614"/>
                <a:gd name="connsiteY119" fmla="*/ 745706 h 3516644"/>
                <a:gd name="connsiteX120" fmla="*/ 165946 w 3318614"/>
                <a:gd name="connsiteY120" fmla="*/ 493157 h 3516644"/>
                <a:gd name="connsiteX121" fmla="*/ 279158 w 3318614"/>
                <a:gd name="connsiteY121" fmla="*/ 676037 h 3516644"/>
                <a:gd name="connsiteX122" fmla="*/ 374952 w 3318614"/>
                <a:gd name="connsiteY122" fmla="*/ 850208 h 3516644"/>
                <a:gd name="connsiteX123" fmla="*/ 679752 w 3318614"/>
                <a:gd name="connsiteY123" fmla="*/ 928586 h 3516644"/>
                <a:gd name="connsiteX124" fmla="*/ 766838 w 3318614"/>
                <a:gd name="connsiteY124" fmla="*/ 867626 h 3516644"/>
                <a:gd name="connsiteX125" fmla="*/ 618792 w 3318614"/>
                <a:gd name="connsiteY125" fmla="*/ 484448 h 3516644"/>
                <a:gd name="connsiteX126" fmla="*/ 507165 w 3318614"/>
                <a:gd name="connsiteY126" fmla="*/ 267390 h 3516644"/>
                <a:gd name="connsiteX127" fmla="*/ 538603 w 3318614"/>
                <a:gd name="connsiteY127" fmla="*/ 29221 h 3516644"/>
                <a:gd name="connsiteX128" fmla="*/ 609600 w 3318614"/>
                <a:gd name="connsiteY128" fmla="*/ 289830 h 3516644"/>
                <a:gd name="connsiteX129" fmla="*/ 878364 w 3318614"/>
                <a:gd name="connsiteY129" fmla="*/ 837332 h 3516644"/>
                <a:gd name="connsiteX130" fmla="*/ 839345 w 3318614"/>
                <a:gd name="connsiteY130" fmla="*/ 833 h 3516644"/>
                <a:gd name="connsiteX0" fmla="*/ 1225325 w 3318614"/>
                <a:gd name="connsiteY0" fmla="*/ 178923 h 3515811"/>
                <a:gd name="connsiteX1" fmla="*/ 1091879 w 3318614"/>
                <a:gd name="connsiteY1" fmla="*/ 955367 h 3515811"/>
                <a:gd name="connsiteX2" fmla="*/ 1779263 w 3318614"/>
                <a:gd name="connsiteY2" fmla="*/ 2023223 h 3515811"/>
                <a:gd name="connsiteX3" fmla="*/ 2064415 w 3318614"/>
                <a:gd name="connsiteY3" fmla="*/ 2303707 h 3515811"/>
                <a:gd name="connsiteX4" fmla="*/ 2290838 w 3318614"/>
                <a:gd name="connsiteY4" fmla="*/ 2225330 h 3515811"/>
                <a:gd name="connsiteX5" fmla="*/ 2473718 w 3318614"/>
                <a:gd name="connsiteY5" fmla="*/ 2068575 h 3515811"/>
                <a:gd name="connsiteX6" fmla="*/ 2508552 w 3318614"/>
                <a:gd name="connsiteY6" fmla="*/ 1746358 h 3515811"/>
                <a:gd name="connsiteX7" fmla="*/ 2543386 w 3318614"/>
                <a:gd name="connsiteY7" fmla="*/ 2007615 h 3515811"/>
                <a:gd name="connsiteX8" fmla="*/ 2508552 w 3318614"/>
                <a:gd name="connsiteY8" fmla="*/ 2112118 h 3515811"/>
                <a:gd name="connsiteX9" fmla="*/ 2752392 w 3318614"/>
                <a:gd name="connsiteY9" fmla="*/ 1937947 h 3515811"/>
                <a:gd name="connsiteX10" fmla="*/ 2839478 w 3318614"/>
                <a:gd name="connsiteY10" fmla="*/ 1868278 h 3515811"/>
                <a:gd name="connsiteX11" fmla="*/ 2717558 w 3318614"/>
                <a:gd name="connsiteY11" fmla="*/ 2042450 h 3515811"/>
                <a:gd name="connsiteX12" fmla="*/ 2665306 w 3318614"/>
                <a:gd name="connsiteY12" fmla="*/ 2085993 h 3515811"/>
                <a:gd name="connsiteX13" fmla="*/ 2848186 w 3318614"/>
                <a:gd name="connsiteY13" fmla="*/ 2016324 h 3515811"/>
                <a:gd name="connsiteX14" fmla="*/ 2874312 w 3318614"/>
                <a:gd name="connsiteY14" fmla="*/ 1998907 h 3515811"/>
                <a:gd name="connsiteX15" fmla="*/ 2769809 w 3318614"/>
                <a:gd name="connsiteY15" fmla="*/ 2085993 h 3515811"/>
                <a:gd name="connsiteX16" fmla="*/ 2595638 w 3318614"/>
                <a:gd name="connsiteY16" fmla="*/ 2112118 h 3515811"/>
                <a:gd name="connsiteX17" fmla="*/ 2404049 w 3318614"/>
                <a:gd name="connsiteY17" fmla="*/ 2242747 h 3515811"/>
                <a:gd name="connsiteX18" fmla="*/ 2421466 w 3318614"/>
                <a:gd name="connsiteY18" fmla="*/ 2416918 h 3515811"/>
                <a:gd name="connsiteX19" fmla="*/ 2552095 w 3318614"/>
                <a:gd name="connsiteY19" fmla="*/ 2460461 h 3515811"/>
                <a:gd name="connsiteX20" fmla="*/ 2726266 w 3318614"/>
                <a:gd name="connsiteY20" fmla="*/ 2390793 h 3515811"/>
                <a:gd name="connsiteX21" fmla="*/ 2856895 w 3318614"/>
                <a:gd name="connsiteY21" fmla="*/ 2382084 h 3515811"/>
                <a:gd name="connsiteX22" fmla="*/ 2891729 w 3318614"/>
                <a:gd name="connsiteY22" fmla="*/ 2268873 h 3515811"/>
                <a:gd name="connsiteX23" fmla="*/ 2883020 w 3318614"/>
                <a:gd name="connsiteY23" fmla="*/ 2103410 h 3515811"/>
                <a:gd name="connsiteX24" fmla="*/ 3048483 w 3318614"/>
                <a:gd name="connsiteY24" fmla="*/ 2025033 h 3515811"/>
                <a:gd name="connsiteX25" fmla="*/ 2926563 w 3318614"/>
                <a:gd name="connsiteY25" fmla="*/ 2112118 h 3515811"/>
                <a:gd name="connsiteX26" fmla="*/ 2917855 w 3318614"/>
                <a:gd name="connsiteY26" fmla="*/ 2199204 h 3515811"/>
                <a:gd name="connsiteX27" fmla="*/ 2935272 w 3318614"/>
                <a:gd name="connsiteY27" fmla="*/ 2347250 h 3515811"/>
                <a:gd name="connsiteX28" fmla="*/ 2943980 w 3318614"/>
                <a:gd name="connsiteY28" fmla="*/ 2390793 h 3515811"/>
                <a:gd name="connsiteX29" fmla="*/ 3046427 w 3318614"/>
                <a:gd name="connsiteY29" fmla="*/ 2324841 h 3515811"/>
                <a:gd name="connsiteX30" fmla="*/ 3074609 w 3318614"/>
                <a:gd name="connsiteY30" fmla="*/ 2164370 h 3515811"/>
                <a:gd name="connsiteX31" fmla="*/ 3092026 w 3318614"/>
                <a:gd name="connsiteY31" fmla="*/ 2373375 h 3515811"/>
                <a:gd name="connsiteX32" fmla="*/ 3013649 w 3318614"/>
                <a:gd name="connsiteY32" fmla="*/ 2451753 h 3515811"/>
                <a:gd name="connsiteX33" fmla="*/ 2752392 w 3318614"/>
                <a:gd name="connsiteY33" fmla="*/ 2416918 h 3515811"/>
                <a:gd name="connsiteX34" fmla="*/ 2560803 w 3318614"/>
                <a:gd name="connsiteY34" fmla="*/ 2573673 h 3515811"/>
                <a:gd name="connsiteX35" fmla="*/ 2595638 w 3318614"/>
                <a:gd name="connsiteY35" fmla="*/ 2695593 h 3515811"/>
                <a:gd name="connsiteX36" fmla="*/ 2743683 w 3318614"/>
                <a:gd name="connsiteY36" fmla="*/ 2782678 h 3515811"/>
                <a:gd name="connsiteX37" fmla="*/ 2856895 w 3318614"/>
                <a:gd name="connsiteY37" fmla="*/ 2756553 h 3515811"/>
                <a:gd name="connsiteX38" fmla="*/ 3022358 w 3318614"/>
                <a:gd name="connsiteY38" fmla="*/ 2617215 h 3515811"/>
                <a:gd name="connsiteX39" fmla="*/ 3118152 w 3318614"/>
                <a:gd name="connsiteY39" fmla="*/ 2538838 h 3515811"/>
                <a:gd name="connsiteX40" fmla="*/ 3205238 w 3318614"/>
                <a:gd name="connsiteY40" fmla="*/ 2599798 h 3515811"/>
                <a:gd name="connsiteX41" fmla="*/ 3109443 w 3318614"/>
                <a:gd name="connsiteY41" fmla="*/ 2591090 h 3515811"/>
                <a:gd name="connsiteX42" fmla="*/ 3004940 w 3318614"/>
                <a:gd name="connsiteY42" fmla="*/ 2730427 h 3515811"/>
                <a:gd name="connsiteX43" fmla="*/ 3187820 w 3318614"/>
                <a:gd name="connsiteY43" fmla="*/ 2730427 h 3515811"/>
                <a:gd name="connsiteX44" fmla="*/ 3318449 w 3318614"/>
                <a:gd name="connsiteY44" fmla="*/ 2782678 h 3515811"/>
                <a:gd name="connsiteX45" fmla="*/ 3161695 w 3318614"/>
                <a:gd name="connsiteY45" fmla="*/ 2765261 h 3515811"/>
                <a:gd name="connsiteX46" fmla="*/ 2909146 w 3318614"/>
                <a:gd name="connsiteY46" fmla="*/ 2826221 h 3515811"/>
                <a:gd name="connsiteX47" fmla="*/ 2952689 w 3318614"/>
                <a:gd name="connsiteY47" fmla="*/ 2826221 h 3515811"/>
                <a:gd name="connsiteX48" fmla="*/ 3085889 w 3318614"/>
                <a:gd name="connsiteY48" fmla="*/ 2971467 h 3515811"/>
                <a:gd name="connsiteX49" fmla="*/ 3013649 w 3318614"/>
                <a:gd name="connsiteY49" fmla="*/ 3131021 h 3515811"/>
                <a:gd name="connsiteX50" fmla="*/ 2999167 w 3318614"/>
                <a:gd name="connsiteY50" fmla="*/ 2993344 h 3515811"/>
                <a:gd name="connsiteX51" fmla="*/ 2813352 w 3318614"/>
                <a:gd name="connsiteY51" fmla="*/ 2817513 h 3515811"/>
                <a:gd name="connsiteX52" fmla="*/ 2726266 w 3318614"/>
                <a:gd name="connsiteY52" fmla="*/ 2808804 h 3515811"/>
                <a:gd name="connsiteX53" fmla="*/ 2848186 w 3318614"/>
                <a:gd name="connsiteY53" fmla="*/ 3009101 h 3515811"/>
                <a:gd name="connsiteX54" fmla="*/ 2943980 w 3318614"/>
                <a:gd name="connsiteY54" fmla="*/ 3096187 h 3515811"/>
                <a:gd name="connsiteX55" fmla="*/ 2978815 w 3318614"/>
                <a:gd name="connsiteY55" fmla="*/ 3052644 h 3515811"/>
                <a:gd name="connsiteX56" fmla="*/ 2961398 w 3318614"/>
                <a:gd name="connsiteY56" fmla="*/ 3157147 h 3515811"/>
                <a:gd name="connsiteX57" fmla="*/ 2769809 w 3318614"/>
                <a:gd name="connsiteY57" fmla="*/ 3070061 h 3515811"/>
                <a:gd name="connsiteX58" fmla="*/ 2656598 w 3318614"/>
                <a:gd name="connsiteY58" fmla="*/ 2843638 h 3515811"/>
                <a:gd name="connsiteX59" fmla="*/ 2491135 w 3318614"/>
                <a:gd name="connsiteY59" fmla="*/ 2800095 h 3515811"/>
                <a:gd name="connsiteX60" fmla="*/ 2386632 w 3318614"/>
                <a:gd name="connsiteY60" fmla="*/ 2887181 h 3515811"/>
                <a:gd name="connsiteX61" fmla="*/ 2412758 w 3318614"/>
                <a:gd name="connsiteY61" fmla="*/ 3070061 h 3515811"/>
                <a:gd name="connsiteX62" fmla="*/ 2525969 w 3318614"/>
                <a:gd name="connsiteY62" fmla="*/ 3218107 h 3515811"/>
                <a:gd name="connsiteX63" fmla="*/ 2900438 w 3318614"/>
                <a:gd name="connsiteY63" fmla="*/ 3427113 h 3515811"/>
                <a:gd name="connsiteX64" fmla="*/ 2543386 w 3318614"/>
                <a:gd name="connsiteY64" fmla="*/ 3287775 h 3515811"/>
                <a:gd name="connsiteX65" fmla="*/ 2499843 w 3318614"/>
                <a:gd name="connsiteY65" fmla="*/ 3374861 h 3515811"/>
                <a:gd name="connsiteX66" fmla="*/ 2534678 w 3318614"/>
                <a:gd name="connsiteY66" fmla="*/ 3479364 h 3515811"/>
                <a:gd name="connsiteX67" fmla="*/ 2639180 w 3318614"/>
                <a:gd name="connsiteY67" fmla="*/ 3514198 h 3515811"/>
                <a:gd name="connsiteX68" fmla="*/ 2482426 w 3318614"/>
                <a:gd name="connsiteY68" fmla="*/ 3488073 h 3515811"/>
                <a:gd name="connsiteX69" fmla="*/ 2473718 w 3318614"/>
                <a:gd name="connsiteY69" fmla="*/ 3305193 h 3515811"/>
                <a:gd name="connsiteX70" fmla="*/ 2386632 w 3318614"/>
                <a:gd name="connsiteY70" fmla="*/ 3131021 h 3515811"/>
                <a:gd name="connsiteX71" fmla="*/ 2316963 w 3318614"/>
                <a:gd name="connsiteY71" fmla="*/ 3296484 h 3515811"/>
                <a:gd name="connsiteX72" fmla="*/ 2238586 w 3318614"/>
                <a:gd name="connsiteY72" fmla="*/ 3418404 h 3515811"/>
                <a:gd name="connsiteX73" fmla="*/ 2290838 w 3318614"/>
                <a:gd name="connsiteY73" fmla="*/ 3496781 h 3515811"/>
                <a:gd name="connsiteX74" fmla="*/ 2195043 w 3318614"/>
                <a:gd name="connsiteY74" fmla="*/ 3409695 h 3515811"/>
                <a:gd name="connsiteX75" fmla="*/ 2325672 w 3318614"/>
                <a:gd name="connsiteY75" fmla="*/ 3183273 h 3515811"/>
                <a:gd name="connsiteX76" fmla="*/ 2290838 w 3318614"/>
                <a:gd name="connsiteY76" fmla="*/ 2930724 h 3515811"/>
                <a:gd name="connsiteX77" fmla="*/ 2142792 w 3318614"/>
                <a:gd name="connsiteY77" fmla="*/ 2913307 h 3515811"/>
                <a:gd name="connsiteX78" fmla="*/ 1942495 w 3318614"/>
                <a:gd name="connsiteY78" fmla="*/ 3078770 h 3515811"/>
                <a:gd name="connsiteX79" fmla="*/ 1994746 w 3318614"/>
                <a:gd name="connsiteY79" fmla="*/ 3279067 h 3515811"/>
                <a:gd name="connsiteX80" fmla="*/ 2090540 w 3318614"/>
                <a:gd name="connsiteY80" fmla="*/ 3392278 h 3515811"/>
                <a:gd name="connsiteX81" fmla="*/ 2064415 w 3318614"/>
                <a:gd name="connsiteY81" fmla="*/ 3505490 h 3515811"/>
                <a:gd name="connsiteX82" fmla="*/ 2046998 w 3318614"/>
                <a:gd name="connsiteY82" fmla="*/ 3357444 h 3515811"/>
                <a:gd name="connsiteX83" fmla="*/ 1933786 w 3318614"/>
                <a:gd name="connsiteY83" fmla="*/ 3191981 h 3515811"/>
                <a:gd name="connsiteX84" fmla="*/ 1881535 w 3318614"/>
                <a:gd name="connsiteY84" fmla="*/ 3174564 h 3515811"/>
                <a:gd name="connsiteX85" fmla="*/ 1716072 w 3318614"/>
                <a:gd name="connsiteY85" fmla="*/ 3409695 h 3515811"/>
                <a:gd name="connsiteX86" fmla="*/ 1672529 w 3318614"/>
                <a:gd name="connsiteY86" fmla="*/ 3505490 h 3515811"/>
                <a:gd name="connsiteX87" fmla="*/ 1724780 w 3318614"/>
                <a:gd name="connsiteY87" fmla="*/ 3270358 h 3515811"/>
                <a:gd name="connsiteX88" fmla="*/ 1750906 w 3318614"/>
                <a:gd name="connsiteY88" fmla="*/ 3191981 h 3515811"/>
                <a:gd name="connsiteX89" fmla="*/ 1533192 w 3318614"/>
                <a:gd name="connsiteY89" fmla="*/ 3261650 h 3515811"/>
                <a:gd name="connsiteX90" fmla="*/ 1428689 w 3318614"/>
                <a:gd name="connsiteY90" fmla="*/ 3279067 h 3515811"/>
                <a:gd name="connsiteX91" fmla="*/ 1602860 w 3318614"/>
                <a:gd name="connsiteY91" fmla="*/ 3200690 h 3515811"/>
                <a:gd name="connsiteX92" fmla="*/ 1724780 w 3318614"/>
                <a:gd name="connsiteY92" fmla="*/ 3174564 h 3515811"/>
                <a:gd name="connsiteX93" fmla="*/ 1994746 w 3318614"/>
                <a:gd name="connsiteY93" fmla="*/ 2948141 h 3515811"/>
                <a:gd name="connsiteX94" fmla="*/ 2055706 w 3318614"/>
                <a:gd name="connsiteY94" fmla="*/ 2817513 h 3515811"/>
                <a:gd name="connsiteX95" fmla="*/ 1916369 w 3318614"/>
                <a:gd name="connsiteY95" fmla="*/ 2739135 h 3515811"/>
                <a:gd name="connsiteX96" fmla="*/ 1698655 w 3318614"/>
                <a:gd name="connsiteY96" fmla="*/ 2834930 h 3515811"/>
                <a:gd name="connsiteX97" fmla="*/ 1611569 w 3318614"/>
                <a:gd name="connsiteY97" fmla="*/ 3009101 h 3515811"/>
                <a:gd name="connsiteX98" fmla="*/ 1689946 w 3318614"/>
                <a:gd name="connsiteY98" fmla="*/ 3070061 h 3515811"/>
                <a:gd name="connsiteX99" fmla="*/ 1568026 w 3318614"/>
                <a:gd name="connsiteY99" fmla="*/ 3070061 h 3515811"/>
                <a:gd name="connsiteX100" fmla="*/ 1655112 w 3318614"/>
                <a:gd name="connsiteY100" fmla="*/ 2826221 h 3515811"/>
                <a:gd name="connsiteX101" fmla="*/ 1437398 w 3318614"/>
                <a:gd name="connsiteY101" fmla="*/ 2808804 h 3515811"/>
                <a:gd name="connsiteX102" fmla="*/ 1306769 w 3318614"/>
                <a:gd name="connsiteY102" fmla="*/ 2747844 h 3515811"/>
                <a:gd name="connsiteX103" fmla="*/ 1385146 w 3318614"/>
                <a:gd name="connsiteY103" fmla="*/ 2704301 h 3515811"/>
                <a:gd name="connsiteX104" fmla="*/ 1437398 w 3318614"/>
                <a:gd name="connsiteY104" fmla="*/ 2773970 h 3515811"/>
                <a:gd name="connsiteX105" fmla="*/ 1611569 w 3318614"/>
                <a:gd name="connsiteY105" fmla="*/ 2782678 h 3515811"/>
                <a:gd name="connsiteX106" fmla="*/ 1794449 w 3318614"/>
                <a:gd name="connsiteY106" fmla="*/ 2730427 h 3515811"/>
                <a:gd name="connsiteX107" fmla="*/ 1968620 w 3318614"/>
                <a:gd name="connsiteY107" fmla="*/ 2599798 h 3515811"/>
                <a:gd name="connsiteX108" fmla="*/ 1898952 w 3318614"/>
                <a:gd name="connsiteY108" fmla="*/ 2286290 h 3515811"/>
                <a:gd name="connsiteX109" fmla="*/ 1446106 w 3318614"/>
                <a:gd name="connsiteY109" fmla="*/ 1676690 h 3515811"/>
                <a:gd name="connsiteX110" fmla="*/ 1074097 w 3318614"/>
                <a:gd name="connsiteY110" fmla="*/ 1192570 h 3515811"/>
                <a:gd name="connsiteX111" fmla="*/ 916192 w 3318614"/>
                <a:gd name="connsiteY111" fmla="*/ 1005486 h 3515811"/>
                <a:gd name="connsiteX112" fmla="*/ 644918 w 3318614"/>
                <a:gd name="connsiteY112" fmla="*/ 1040964 h 3515811"/>
                <a:gd name="connsiteX113" fmla="*/ 296575 w 3318614"/>
                <a:gd name="connsiteY113" fmla="*/ 1119341 h 3515811"/>
                <a:gd name="connsiteX114" fmla="*/ 483 w 3318614"/>
                <a:gd name="connsiteY114" fmla="*/ 1101924 h 3515811"/>
                <a:gd name="connsiteX115" fmla="*/ 235615 w 3318614"/>
                <a:gd name="connsiteY115" fmla="*/ 1093215 h 3515811"/>
                <a:gd name="connsiteX116" fmla="*/ 557832 w 3318614"/>
                <a:gd name="connsiteY116" fmla="*/ 1023547 h 3515811"/>
                <a:gd name="connsiteX117" fmla="*/ 688460 w 3318614"/>
                <a:gd name="connsiteY117" fmla="*/ 997421 h 3515811"/>
                <a:gd name="connsiteX118" fmla="*/ 392369 w 3318614"/>
                <a:gd name="connsiteY118" fmla="*/ 884210 h 3515811"/>
                <a:gd name="connsiteX119" fmla="*/ 244323 w 3318614"/>
                <a:gd name="connsiteY119" fmla="*/ 744873 h 3515811"/>
                <a:gd name="connsiteX120" fmla="*/ 165946 w 3318614"/>
                <a:gd name="connsiteY120" fmla="*/ 492324 h 3515811"/>
                <a:gd name="connsiteX121" fmla="*/ 279158 w 3318614"/>
                <a:gd name="connsiteY121" fmla="*/ 675204 h 3515811"/>
                <a:gd name="connsiteX122" fmla="*/ 374952 w 3318614"/>
                <a:gd name="connsiteY122" fmla="*/ 849375 h 3515811"/>
                <a:gd name="connsiteX123" fmla="*/ 679752 w 3318614"/>
                <a:gd name="connsiteY123" fmla="*/ 927753 h 3515811"/>
                <a:gd name="connsiteX124" fmla="*/ 766838 w 3318614"/>
                <a:gd name="connsiteY124" fmla="*/ 866793 h 3515811"/>
                <a:gd name="connsiteX125" fmla="*/ 618792 w 3318614"/>
                <a:gd name="connsiteY125" fmla="*/ 483615 h 3515811"/>
                <a:gd name="connsiteX126" fmla="*/ 507165 w 3318614"/>
                <a:gd name="connsiteY126" fmla="*/ 266557 h 3515811"/>
                <a:gd name="connsiteX127" fmla="*/ 538603 w 3318614"/>
                <a:gd name="connsiteY127" fmla="*/ 28388 h 3515811"/>
                <a:gd name="connsiteX128" fmla="*/ 609600 w 3318614"/>
                <a:gd name="connsiteY128" fmla="*/ 288997 h 3515811"/>
                <a:gd name="connsiteX129" fmla="*/ 878364 w 3318614"/>
                <a:gd name="connsiteY129" fmla="*/ 836499 h 3515811"/>
                <a:gd name="connsiteX130" fmla="*/ 863785 w 3318614"/>
                <a:gd name="connsiteY130" fmla="*/ 298030 h 3515811"/>
                <a:gd name="connsiteX131" fmla="*/ 839345 w 3318614"/>
                <a:gd name="connsiteY131" fmla="*/ 0 h 3515811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863785 w 3318614"/>
                <a:gd name="connsiteY130" fmla="*/ 270713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786330 w 3318614"/>
                <a:gd name="connsiteY130" fmla="*/ 208587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13152 w 3318614"/>
                <a:gd name="connsiteY2" fmla="*/ 834549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159551 w 3318614"/>
                <a:gd name="connsiteY2" fmla="*/ 411013 h 3488494"/>
                <a:gd name="connsiteX3" fmla="*/ 1013152 w 3318614"/>
                <a:gd name="connsiteY3" fmla="*/ 834549 h 3488494"/>
                <a:gd name="connsiteX4" fmla="*/ 1779263 w 3318614"/>
                <a:gd name="connsiteY4" fmla="*/ 1995906 h 3488494"/>
                <a:gd name="connsiteX5" fmla="*/ 2064415 w 3318614"/>
                <a:gd name="connsiteY5" fmla="*/ 2276390 h 3488494"/>
                <a:gd name="connsiteX6" fmla="*/ 2290838 w 3318614"/>
                <a:gd name="connsiteY6" fmla="*/ 2198013 h 3488494"/>
                <a:gd name="connsiteX7" fmla="*/ 2473718 w 3318614"/>
                <a:gd name="connsiteY7" fmla="*/ 2041258 h 3488494"/>
                <a:gd name="connsiteX8" fmla="*/ 2508552 w 3318614"/>
                <a:gd name="connsiteY8" fmla="*/ 1719041 h 3488494"/>
                <a:gd name="connsiteX9" fmla="*/ 2543386 w 3318614"/>
                <a:gd name="connsiteY9" fmla="*/ 1980298 h 3488494"/>
                <a:gd name="connsiteX10" fmla="*/ 2508552 w 3318614"/>
                <a:gd name="connsiteY10" fmla="*/ 2084801 h 3488494"/>
                <a:gd name="connsiteX11" fmla="*/ 2752392 w 3318614"/>
                <a:gd name="connsiteY11" fmla="*/ 1910630 h 3488494"/>
                <a:gd name="connsiteX12" fmla="*/ 2839478 w 3318614"/>
                <a:gd name="connsiteY12" fmla="*/ 1840961 h 3488494"/>
                <a:gd name="connsiteX13" fmla="*/ 2717558 w 3318614"/>
                <a:gd name="connsiteY13" fmla="*/ 2015133 h 3488494"/>
                <a:gd name="connsiteX14" fmla="*/ 2665306 w 3318614"/>
                <a:gd name="connsiteY14" fmla="*/ 2058676 h 3488494"/>
                <a:gd name="connsiteX15" fmla="*/ 2848186 w 3318614"/>
                <a:gd name="connsiteY15" fmla="*/ 1989007 h 3488494"/>
                <a:gd name="connsiteX16" fmla="*/ 2874312 w 3318614"/>
                <a:gd name="connsiteY16" fmla="*/ 1971590 h 3488494"/>
                <a:gd name="connsiteX17" fmla="*/ 2769809 w 3318614"/>
                <a:gd name="connsiteY17" fmla="*/ 2058676 h 3488494"/>
                <a:gd name="connsiteX18" fmla="*/ 2595638 w 3318614"/>
                <a:gd name="connsiteY18" fmla="*/ 2084801 h 3488494"/>
                <a:gd name="connsiteX19" fmla="*/ 2404049 w 3318614"/>
                <a:gd name="connsiteY19" fmla="*/ 2215430 h 3488494"/>
                <a:gd name="connsiteX20" fmla="*/ 2421466 w 3318614"/>
                <a:gd name="connsiteY20" fmla="*/ 2389601 h 3488494"/>
                <a:gd name="connsiteX21" fmla="*/ 2552095 w 3318614"/>
                <a:gd name="connsiteY21" fmla="*/ 2433144 h 3488494"/>
                <a:gd name="connsiteX22" fmla="*/ 2726266 w 3318614"/>
                <a:gd name="connsiteY22" fmla="*/ 2363476 h 3488494"/>
                <a:gd name="connsiteX23" fmla="*/ 2856895 w 3318614"/>
                <a:gd name="connsiteY23" fmla="*/ 2354767 h 3488494"/>
                <a:gd name="connsiteX24" fmla="*/ 2891729 w 3318614"/>
                <a:gd name="connsiteY24" fmla="*/ 2241556 h 3488494"/>
                <a:gd name="connsiteX25" fmla="*/ 2883020 w 3318614"/>
                <a:gd name="connsiteY25" fmla="*/ 2076093 h 3488494"/>
                <a:gd name="connsiteX26" fmla="*/ 3048483 w 3318614"/>
                <a:gd name="connsiteY26" fmla="*/ 1997716 h 3488494"/>
                <a:gd name="connsiteX27" fmla="*/ 2926563 w 3318614"/>
                <a:gd name="connsiteY27" fmla="*/ 2084801 h 3488494"/>
                <a:gd name="connsiteX28" fmla="*/ 2917855 w 3318614"/>
                <a:gd name="connsiteY28" fmla="*/ 2171887 h 3488494"/>
                <a:gd name="connsiteX29" fmla="*/ 2935272 w 3318614"/>
                <a:gd name="connsiteY29" fmla="*/ 2319933 h 3488494"/>
                <a:gd name="connsiteX30" fmla="*/ 2943980 w 3318614"/>
                <a:gd name="connsiteY30" fmla="*/ 2363476 h 3488494"/>
                <a:gd name="connsiteX31" fmla="*/ 3046427 w 3318614"/>
                <a:gd name="connsiteY31" fmla="*/ 2297524 h 3488494"/>
                <a:gd name="connsiteX32" fmla="*/ 3074609 w 3318614"/>
                <a:gd name="connsiteY32" fmla="*/ 2137053 h 3488494"/>
                <a:gd name="connsiteX33" fmla="*/ 3092026 w 3318614"/>
                <a:gd name="connsiteY33" fmla="*/ 2346058 h 3488494"/>
                <a:gd name="connsiteX34" fmla="*/ 3013649 w 3318614"/>
                <a:gd name="connsiteY34" fmla="*/ 2424436 h 3488494"/>
                <a:gd name="connsiteX35" fmla="*/ 2752392 w 3318614"/>
                <a:gd name="connsiteY35" fmla="*/ 2389601 h 3488494"/>
                <a:gd name="connsiteX36" fmla="*/ 2560803 w 3318614"/>
                <a:gd name="connsiteY36" fmla="*/ 2546356 h 3488494"/>
                <a:gd name="connsiteX37" fmla="*/ 2595638 w 3318614"/>
                <a:gd name="connsiteY37" fmla="*/ 2668276 h 3488494"/>
                <a:gd name="connsiteX38" fmla="*/ 2743683 w 3318614"/>
                <a:gd name="connsiteY38" fmla="*/ 2755361 h 3488494"/>
                <a:gd name="connsiteX39" fmla="*/ 2856895 w 3318614"/>
                <a:gd name="connsiteY39" fmla="*/ 2729236 h 3488494"/>
                <a:gd name="connsiteX40" fmla="*/ 3022358 w 3318614"/>
                <a:gd name="connsiteY40" fmla="*/ 2589898 h 3488494"/>
                <a:gd name="connsiteX41" fmla="*/ 3118152 w 3318614"/>
                <a:gd name="connsiteY41" fmla="*/ 2511521 h 3488494"/>
                <a:gd name="connsiteX42" fmla="*/ 3205238 w 3318614"/>
                <a:gd name="connsiteY42" fmla="*/ 2572481 h 3488494"/>
                <a:gd name="connsiteX43" fmla="*/ 3109443 w 3318614"/>
                <a:gd name="connsiteY43" fmla="*/ 2563773 h 3488494"/>
                <a:gd name="connsiteX44" fmla="*/ 3004940 w 3318614"/>
                <a:gd name="connsiteY44" fmla="*/ 2703110 h 3488494"/>
                <a:gd name="connsiteX45" fmla="*/ 3187820 w 3318614"/>
                <a:gd name="connsiteY45" fmla="*/ 2703110 h 3488494"/>
                <a:gd name="connsiteX46" fmla="*/ 3318449 w 3318614"/>
                <a:gd name="connsiteY46" fmla="*/ 2755361 h 3488494"/>
                <a:gd name="connsiteX47" fmla="*/ 3161695 w 3318614"/>
                <a:gd name="connsiteY47" fmla="*/ 2737944 h 3488494"/>
                <a:gd name="connsiteX48" fmla="*/ 2909146 w 3318614"/>
                <a:gd name="connsiteY48" fmla="*/ 2798904 h 3488494"/>
                <a:gd name="connsiteX49" fmla="*/ 2952689 w 3318614"/>
                <a:gd name="connsiteY49" fmla="*/ 2798904 h 3488494"/>
                <a:gd name="connsiteX50" fmla="*/ 3085889 w 3318614"/>
                <a:gd name="connsiteY50" fmla="*/ 2944150 h 3488494"/>
                <a:gd name="connsiteX51" fmla="*/ 3013649 w 3318614"/>
                <a:gd name="connsiteY51" fmla="*/ 3103704 h 3488494"/>
                <a:gd name="connsiteX52" fmla="*/ 2999167 w 3318614"/>
                <a:gd name="connsiteY52" fmla="*/ 2966027 h 3488494"/>
                <a:gd name="connsiteX53" fmla="*/ 2813352 w 3318614"/>
                <a:gd name="connsiteY53" fmla="*/ 2790196 h 3488494"/>
                <a:gd name="connsiteX54" fmla="*/ 2726266 w 3318614"/>
                <a:gd name="connsiteY54" fmla="*/ 2781487 h 3488494"/>
                <a:gd name="connsiteX55" fmla="*/ 2848186 w 3318614"/>
                <a:gd name="connsiteY55" fmla="*/ 2981784 h 3488494"/>
                <a:gd name="connsiteX56" fmla="*/ 2943980 w 3318614"/>
                <a:gd name="connsiteY56" fmla="*/ 3068870 h 3488494"/>
                <a:gd name="connsiteX57" fmla="*/ 2978815 w 3318614"/>
                <a:gd name="connsiteY57" fmla="*/ 3025327 h 3488494"/>
                <a:gd name="connsiteX58" fmla="*/ 2961398 w 3318614"/>
                <a:gd name="connsiteY58" fmla="*/ 3129830 h 3488494"/>
                <a:gd name="connsiteX59" fmla="*/ 2769809 w 3318614"/>
                <a:gd name="connsiteY59" fmla="*/ 3042744 h 3488494"/>
                <a:gd name="connsiteX60" fmla="*/ 2656598 w 3318614"/>
                <a:gd name="connsiteY60" fmla="*/ 2816321 h 3488494"/>
                <a:gd name="connsiteX61" fmla="*/ 2491135 w 3318614"/>
                <a:gd name="connsiteY61" fmla="*/ 2772778 h 3488494"/>
                <a:gd name="connsiteX62" fmla="*/ 2386632 w 3318614"/>
                <a:gd name="connsiteY62" fmla="*/ 2859864 h 3488494"/>
                <a:gd name="connsiteX63" fmla="*/ 2412758 w 3318614"/>
                <a:gd name="connsiteY63" fmla="*/ 3042744 h 3488494"/>
                <a:gd name="connsiteX64" fmla="*/ 2525969 w 3318614"/>
                <a:gd name="connsiteY64" fmla="*/ 3190790 h 3488494"/>
                <a:gd name="connsiteX65" fmla="*/ 2900438 w 3318614"/>
                <a:gd name="connsiteY65" fmla="*/ 3399796 h 3488494"/>
                <a:gd name="connsiteX66" fmla="*/ 2543386 w 3318614"/>
                <a:gd name="connsiteY66" fmla="*/ 3260458 h 3488494"/>
                <a:gd name="connsiteX67" fmla="*/ 2499843 w 3318614"/>
                <a:gd name="connsiteY67" fmla="*/ 3347544 h 3488494"/>
                <a:gd name="connsiteX68" fmla="*/ 2534678 w 3318614"/>
                <a:gd name="connsiteY68" fmla="*/ 3452047 h 3488494"/>
                <a:gd name="connsiteX69" fmla="*/ 2639180 w 3318614"/>
                <a:gd name="connsiteY69" fmla="*/ 3486881 h 3488494"/>
                <a:gd name="connsiteX70" fmla="*/ 2482426 w 3318614"/>
                <a:gd name="connsiteY70" fmla="*/ 3460756 h 3488494"/>
                <a:gd name="connsiteX71" fmla="*/ 2473718 w 3318614"/>
                <a:gd name="connsiteY71" fmla="*/ 3277876 h 3488494"/>
                <a:gd name="connsiteX72" fmla="*/ 2386632 w 3318614"/>
                <a:gd name="connsiteY72" fmla="*/ 3103704 h 3488494"/>
                <a:gd name="connsiteX73" fmla="*/ 2316963 w 3318614"/>
                <a:gd name="connsiteY73" fmla="*/ 3269167 h 3488494"/>
                <a:gd name="connsiteX74" fmla="*/ 2238586 w 3318614"/>
                <a:gd name="connsiteY74" fmla="*/ 3391087 h 3488494"/>
                <a:gd name="connsiteX75" fmla="*/ 2290838 w 3318614"/>
                <a:gd name="connsiteY75" fmla="*/ 3469464 h 3488494"/>
                <a:gd name="connsiteX76" fmla="*/ 2195043 w 3318614"/>
                <a:gd name="connsiteY76" fmla="*/ 3382378 h 3488494"/>
                <a:gd name="connsiteX77" fmla="*/ 2325672 w 3318614"/>
                <a:gd name="connsiteY77" fmla="*/ 3155956 h 3488494"/>
                <a:gd name="connsiteX78" fmla="*/ 2290838 w 3318614"/>
                <a:gd name="connsiteY78" fmla="*/ 2903407 h 3488494"/>
                <a:gd name="connsiteX79" fmla="*/ 2142792 w 3318614"/>
                <a:gd name="connsiteY79" fmla="*/ 2885990 h 3488494"/>
                <a:gd name="connsiteX80" fmla="*/ 1942495 w 3318614"/>
                <a:gd name="connsiteY80" fmla="*/ 3051453 h 3488494"/>
                <a:gd name="connsiteX81" fmla="*/ 1994746 w 3318614"/>
                <a:gd name="connsiteY81" fmla="*/ 3251750 h 3488494"/>
                <a:gd name="connsiteX82" fmla="*/ 2090540 w 3318614"/>
                <a:gd name="connsiteY82" fmla="*/ 3364961 h 3488494"/>
                <a:gd name="connsiteX83" fmla="*/ 2064415 w 3318614"/>
                <a:gd name="connsiteY83" fmla="*/ 3478173 h 3488494"/>
                <a:gd name="connsiteX84" fmla="*/ 2046998 w 3318614"/>
                <a:gd name="connsiteY84" fmla="*/ 3330127 h 3488494"/>
                <a:gd name="connsiteX85" fmla="*/ 1933786 w 3318614"/>
                <a:gd name="connsiteY85" fmla="*/ 3164664 h 3488494"/>
                <a:gd name="connsiteX86" fmla="*/ 1881535 w 3318614"/>
                <a:gd name="connsiteY86" fmla="*/ 3147247 h 3488494"/>
                <a:gd name="connsiteX87" fmla="*/ 1716072 w 3318614"/>
                <a:gd name="connsiteY87" fmla="*/ 3382378 h 3488494"/>
                <a:gd name="connsiteX88" fmla="*/ 1672529 w 3318614"/>
                <a:gd name="connsiteY88" fmla="*/ 3478173 h 3488494"/>
                <a:gd name="connsiteX89" fmla="*/ 1724780 w 3318614"/>
                <a:gd name="connsiteY89" fmla="*/ 3243041 h 3488494"/>
                <a:gd name="connsiteX90" fmla="*/ 1750906 w 3318614"/>
                <a:gd name="connsiteY90" fmla="*/ 3164664 h 3488494"/>
                <a:gd name="connsiteX91" fmla="*/ 1533192 w 3318614"/>
                <a:gd name="connsiteY91" fmla="*/ 3234333 h 3488494"/>
                <a:gd name="connsiteX92" fmla="*/ 1428689 w 3318614"/>
                <a:gd name="connsiteY92" fmla="*/ 3251750 h 3488494"/>
                <a:gd name="connsiteX93" fmla="*/ 1602860 w 3318614"/>
                <a:gd name="connsiteY93" fmla="*/ 3173373 h 3488494"/>
                <a:gd name="connsiteX94" fmla="*/ 1724780 w 3318614"/>
                <a:gd name="connsiteY94" fmla="*/ 3147247 h 3488494"/>
                <a:gd name="connsiteX95" fmla="*/ 1994746 w 3318614"/>
                <a:gd name="connsiteY95" fmla="*/ 2920824 h 3488494"/>
                <a:gd name="connsiteX96" fmla="*/ 2055706 w 3318614"/>
                <a:gd name="connsiteY96" fmla="*/ 2790196 h 3488494"/>
                <a:gd name="connsiteX97" fmla="*/ 1916369 w 3318614"/>
                <a:gd name="connsiteY97" fmla="*/ 2711818 h 3488494"/>
                <a:gd name="connsiteX98" fmla="*/ 1698655 w 3318614"/>
                <a:gd name="connsiteY98" fmla="*/ 2807613 h 3488494"/>
                <a:gd name="connsiteX99" fmla="*/ 1611569 w 3318614"/>
                <a:gd name="connsiteY99" fmla="*/ 2981784 h 3488494"/>
                <a:gd name="connsiteX100" fmla="*/ 1689946 w 3318614"/>
                <a:gd name="connsiteY100" fmla="*/ 3042744 h 3488494"/>
                <a:gd name="connsiteX101" fmla="*/ 1568026 w 3318614"/>
                <a:gd name="connsiteY101" fmla="*/ 3042744 h 3488494"/>
                <a:gd name="connsiteX102" fmla="*/ 1655112 w 3318614"/>
                <a:gd name="connsiteY102" fmla="*/ 2798904 h 3488494"/>
                <a:gd name="connsiteX103" fmla="*/ 1437398 w 3318614"/>
                <a:gd name="connsiteY103" fmla="*/ 2781487 h 3488494"/>
                <a:gd name="connsiteX104" fmla="*/ 1306769 w 3318614"/>
                <a:gd name="connsiteY104" fmla="*/ 2720527 h 3488494"/>
                <a:gd name="connsiteX105" fmla="*/ 1385146 w 3318614"/>
                <a:gd name="connsiteY105" fmla="*/ 2676984 h 3488494"/>
                <a:gd name="connsiteX106" fmla="*/ 1437398 w 3318614"/>
                <a:gd name="connsiteY106" fmla="*/ 2746653 h 3488494"/>
                <a:gd name="connsiteX107" fmla="*/ 1611569 w 3318614"/>
                <a:gd name="connsiteY107" fmla="*/ 2755361 h 3488494"/>
                <a:gd name="connsiteX108" fmla="*/ 1794449 w 3318614"/>
                <a:gd name="connsiteY108" fmla="*/ 2703110 h 3488494"/>
                <a:gd name="connsiteX109" fmla="*/ 1968620 w 3318614"/>
                <a:gd name="connsiteY109" fmla="*/ 2572481 h 3488494"/>
                <a:gd name="connsiteX110" fmla="*/ 1898952 w 3318614"/>
                <a:gd name="connsiteY110" fmla="*/ 2258973 h 3488494"/>
                <a:gd name="connsiteX111" fmla="*/ 1446106 w 3318614"/>
                <a:gd name="connsiteY111" fmla="*/ 1649373 h 3488494"/>
                <a:gd name="connsiteX112" fmla="*/ 1074097 w 3318614"/>
                <a:gd name="connsiteY112" fmla="*/ 1165253 h 3488494"/>
                <a:gd name="connsiteX113" fmla="*/ 916192 w 3318614"/>
                <a:gd name="connsiteY113" fmla="*/ 978169 h 3488494"/>
                <a:gd name="connsiteX114" fmla="*/ 644918 w 3318614"/>
                <a:gd name="connsiteY114" fmla="*/ 1013647 h 3488494"/>
                <a:gd name="connsiteX115" fmla="*/ 296575 w 3318614"/>
                <a:gd name="connsiteY115" fmla="*/ 1092024 h 3488494"/>
                <a:gd name="connsiteX116" fmla="*/ 483 w 3318614"/>
                <a:gd name="connsiteY116" fmla="*/ 1074607 h 3488494"/>
                <a:gd name="connsiteX117" fmla="*/ 235615 w 3318614"/>
                <a:gd name="connsiteY117" fmla="*/ 1065898 h 3488494"/>
                <a:gd name="connsiteX118" fmla="*/ 557832 w 3318614"/>
                <a:gd name="connsiteY118" fmla="*/ 996230 h 3488494"/>
                <a:gd name="connsiteX119" fmla="*/ 688460 w 3318614"/>
                <a:gd name="connsiteY119" fmla="*/ 970104 h 3488494"/>
                <a:gd name="connsiteX120" fmla="*/ 392369 w 3318614"/>
                <a:gd name="connsiteY120" fmla="*/ 856893 h 3488494"/>
                <a:gd name="connsiteX121" fmla="*/ 244323 w 3318614"/>
                <a:gd name="connsiteY121" fmla="*/ 717556 h 3488494"/>
                <a:gd name="connsiteX122" fmla="*/ 165946 w 3318614"/>
                <a:gd name="connsiteY122" fmla="*/ 465007 h 3488494"/>
                <a:gd name="connsiteX123" fmla="*/ 279158 w 3318614"/>
                <a:gd name="connsiteY123" fmla="*/ 647887 h 3488494"/>
                <a:gd name="connsiteX124" fmla="*/ 374952 w 3318614"/>
                <a:gd name="connsiteY124" fmla="*/ 822058 h 3488494"/>
                <a:gd name="connsiteX125" fmla="*/ 679752 w 3318614"/>
                <a:gd name="connsiteY125" fmla="*/ 900436 h 3488494"/>
                <a:gd name="connsiteX126" fmla="*/ 766838 w 3318614"/>
                <a:gd name="connsiteY126" fmla="*/ 839476 h 3488494"/>
                <a:gd name="connsiteX127" fmla="*/ 618792 w 3318614"/>
                <a:gd name="connsiteY127" fmla="*/ 456298 h 3488494"/>
                <a:gd name="connsiteX128" fmla="*/ 507165 w 3318614"/>
                <a:gd name="connsiteY128" fmla="*/ 239240 h 3488494"/>
                <a:gd name="connsiteX129" fmla="*/ 538603 w 3318614"/>
                <a:gd name="connsiteY129" fmla="*/ 1071 h 3488494"/>
                <a:gd name="connsiteX130" fmla="*/ 609600 w 3318614"/>
                <a:gd name="connsiteY130" fmla="*/ 261680 h 3488494"/>
                <a:gd name="connsiteX131" fmla="*/ 878364 w 3318614"/>
                <a:gd name="connsiteY131" fmla="*/ 809182 h 3488494"/>
                <a:gd name="connsiteX132" fmla="*/ 786330 w 3318614"/>
                <a:gd name="connsiteY132" fmla="*/ 208587 h 3488494"/>
                <a:gd name="connsiteX133" fmla="*/ 932813 w 3318614"/>
                <a:gd name="connsiteY133" fmla="*/ 12405 h 3488494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59551 w 3318614"/>
                <a:gd name="connsiteY2" fmla="*/ 47529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942214 w 3318614"/>
                <a:gd name="connsiteY0" fmla="*/ 614286 h 3540840"/>
                <a:gd name="connsiteX1" fmla="*/ 1317819 w 3318614"/>
                <a:gd name="connsiteY1" fmla="*/ 14575 h 3540840"/>
                <a:gd name="connsiteX2" fmla="*/ 1198621 w 3318614"/>
                <a:gd name="connsiteY2" fmla="*/ 413429 h 3540840"/>
                <a:gd name="connsiteX3" fmla="*/ 1013152 w 3318614"/>
                <a:gd name="connsiteY3" fmla="*/ 886895 h 3540840"/>
                <a:gd name="connsiteX4" fmla="*/ 1779263 w 3318614"/>
                <a:gd name="connsiteY4" fmla="*/ 2048252 h 3540840"/>
                <a:gd name="connsiteX5" fmla="*/ 2064415 w 3318614"/>
                <a:gd name="connsiteY5" fmla="*/ 2328736 h 3540840"/>
                <a:gd name="connsiteX6" fmla="*/ 2290838 w 3318614"/>
                <a:gd name="connsiteY6" fmla="*/ 2250359 h 3540840"/>
                <a:gd name="connsiteX7" fmla="*/ 2473718 w 3318614"/>
                <a:gd name="connsiteY7" fmla="*/ 2093604 h 3540840"/>
                <a:gd name="connsiteX8" fmla="*/ 2508552 w 3318614"/>
                <a:gd name="connsiteY8" fmla="*/ 1771387 h 3540840"/>
                <a:gd name="connsiteX9" fmla="*/ 2543386 w 3318614"/>
                <a:gd name="connsiteY9" fmla="*/ 2032644 h 3540840"/>
                <a:gd name="connsiteX10" fmla="*/ 2508552 w 3318614"/>
                <a:gd name="connsiteY10" fmla="*/ 2137147 h 3540840"/>
                <a:gd name="connsiteX11" fmla="*/ 2752392 w 3318614"/>
                <a:gd name="connsiteY11" fmla="*/ 1962976 h 3540840"/>
                <a:gd name="connsiteX12" fmla="*/ 2839478 w 3318614"/>
                <a:gd name="connsiteY12" fmla="*/ 1893307 h 3540840"/>
                <a:gd name="connsiteX13" fmla="*/ 2717558 w 3318614"/>
                <a:gd name="connsiteY13" fmla="*/ 2067479 h 3540840"/>
                <a:gd name="connsiteX14" fmla="*/ 2665306 w 3318614"/>
                <a:gd name="connsiteY14" fmla="*/ 2111022 h 3540840"/>
                <a:gd name="connsiteX15" fmla="*/ 2848186 w 3318614"/>
                <a:gd name="connsiteY15" fmla="*/ 2041353 h 3540840"/>
                <a:gd name="connsiteX16" fmla="*/ 2874312 w 3318614"/>
                <a:gd name="connsiteY16" fmla="*/ 2023936 h 3540840"/>
                <a:gd name="connsiteX17" fmla="*/ 2769809 w 3318614"/>
                <a:gd name="connsiteY17" fmla="*/ 2111022 h 3540840"/>
                <a:gd name="connsiteX18" fmla="*/ 2595638 w 3318614"/>
                <a:gd name="connsiteY18" fmla="*/ 2137147 h 3540840"/>
                <a:gd name="connsiteX19" fmla="*/ 2404049 w 3318614"/>
                <a:gd name="connsiteY19" fmla="*/ 2267776 h 3540840"/>
                <a:gd name="connsiteX20" fmla="*/ 2421466 w 3318614"/>
                <a:gd name="connsiteY20" fmla="*/ 2441947 h 3540840"/>
                <a:gd name="connsiteX21" fmla="*/ 2552095 w 3318614"/>
                <a:gd name="connsiteY21" fmla="*/ 2485490 h 3540840"/>
                <a:gd name="connsiteX22" fmla="*/ 2726266 w 3318614"/>
                <a:gd name="connsiteY22" fmla="*/ 2415822 h 3540840"/>
                <a:gd name="connsiteX23" fmla="*/ 2856895 w 3318614"/>
                <a:gd name="connsiteY23" fmla="*/ 2407113 h 3540840"/>
                <a:gd name="connsiteX24" fmla="*/ 2891729 w 3318614"/>
                <a:gd name="connsiteY24" fmla="*/ 2293902 h 3540840"/>
                <a:gd name="connsiteX25" fmla="*/ 2883020 w 3318614"/>
                <a:gd name="connsiteY25" fmla="*/ 2128439 h 3540840"/>
                <a:gd name="connsiteX26" fmla="*/ 3048483 w 3318614"/>
                <a:gd name="connsiteY26" fmla="*/ 2050062 h 3540840"/>
                <a:gd name="connsiteX27" fmla="*/ 2926563 w 3318614"/>
                <a:gd name="connsiteY27" fmla="*/ 2137147 h 3540840"/>
                <a:gd name="connsiteX28" fmla="*/ 2917855 w 3318614"/>
                <a:gd name="connsiteY28" fmla="*/ 2224233 h 3540840"/>
                <a:gd name="connsiteX29" fmla="*/ 2935272 w 3318614"/>
                <a:gd name="connsiteY29" fmla="*/ 2372279 h 3540840"/>
                <a:gd name="connsiteX30" fmla="*/ 2943980 w 3318614"/>
                <a:gd name="connsiteY30" fmla="*/ 2415822 h 3540840"/>
                <a:gd name="connsiteX31" fmla="*/ 3046427 w 3318614"/>
                <a:gd name="connsiteY31" fmla="*/ 2349870 h 3540840"/>
                <a:gd name="connsiteX32" fmla="*/ 3074609 w 3318614"/>
                <a:gd name="connsiteY32" fmla="*/ 2189399 h 3540840"/>
                <a:gd name="connsiteX33" fmla="*/ 3092026 w 3318614"/>
                <a:gd name="connsiteY33" fmla="*/ 2398404 h 3540840"/>
                <a:gd name="connsiteX34" fmla="*/ 3013649 w 3318614"/>
                <a:gd name="connsiteY34" fmla="*/ 2476782 h 3540840"/>
                <a:gd name="connsiteX35" fmla="*/ 2752392 w 3318614"/>
                <a:gd name="connsiteY35" fmla="*/ 2441947 h 3540840"/>
                <a:gd name="connsiteX36" fmla="*/ 2560803 w 3318614"/>
                <a:gd name="connsiteY36" fmla="*/ 2598702 h 3540840"/>
                <a:gd name="connsiteX37" fmla="*/ 2595638 w 3318614"/>
                <a:gd name="connsiteY37" fmla="*/ 2720622 h 3540840"/>
                <a:gd name="connsiteX38" fmla="*/ 2743683 w 3318614"/>
                <a:gd name="connsiteY38" fmla="*/ 2807707 h 3540840"/>
                <a:gd name="connsiteX39" fmla="*/ 2856895 w 3318614"/>
                <a:gd name="connsiteY39" fmla="*/ 2781582 h 3540840"/>
                <a:gd name="connsiteX40" fmla="*/ 3022358 w 3318614"/>
                <a:gd name="connsiteY40" fmla="*/ 2642244 h 3540840"/>
                <a:gd name="connsiteX41" fmla="*/ 3118152 w 3318614"/>
                <a:gd name="connsiteY41" fmla="*/ 2563867 h 3540840"/>
                <a:gd name="connsiteX42" fmla="*/ 3205238 w 3318614"/>
                <a:gd name="connsiteY42" fmla="*/ 2624827 h 3540840"/>
                <a:gd name="connsiteX43" fmla="*/ 3109443 w 3318614"/>
                <a:gd name="connsiteY43" fmla="*/ 2616119 h 3540840"/>
                <a:gd name="connsiteX44" fmla="*/ 3004940 w 3318614"/>
                <a:gd name="connsiteY44" fmla="*/ 2755456 h 3540840"/>
                <a:gd name="connsiteX45" fmla="*/ 3187820 w 3318614"/>
                <a:gd name="connsiteY45" fmla="*/ 2755456 h 3540840"/>
                <a:gd name="connsiteX46" fmla="*/ 3318449 w 3318614"/>
                <a:gd name="connsiteY46" fmla="*/ 2807707 h 3540840"/>
                <a:gd name="connsiteX47" fmla="*/ 3161695 w 3318614"/>
                <a:gd name="connsiteY47" fmla="*/ 2790290 h 3540840"/>
                <a:gd name="connsiteX48" fmla="*/ 2909146 w 3318614"/>
                <a:gd name="connsiteY48" fmla="*/ 2851250 h 3540840"/>
                <a:gd name="connsiteX49" fmla="*/ 2952689 w 3318614"/>
                <a:gd name="connsiteY49" fmla="*/ 2851250 h 3540840"/>
                <a:gd name="connsiteX50" fmla="*/ 3085889 w 3318614"/>
                <a:gd name="connsiteY50" fmla="*/ 2996496 h 3540840"/>
                <a:gd name="connsiteX51" fmla="*/ 3013649 w 3318614"/>
                <a:gd name="connsiteY51" fmla="*/ 3156050 h 3540840"/>
                <a:gd name="connsiteX52" fmla="*/ 2999167 w 3318614"/>
                <a:gd name="connsiteY52" fmla="*/ 3018373 h 3540840"/>
                <a:gd name="connsiteX53" fmla="*/ 2813352 w 3318614"/>
                <a:gd name="connsiteY53" fmla="*/ 2842542 h 3540840"/>
                <a:gd name="connsiteX54" fmla="*/ 2726266 w 3318614"/>
                <a:gd name="connsiteY54" fmla="*/ 2833833 h 3540840"/>
                <a:gd name="connsiteX55" fmla="*/ 2848186 w 3318614"/>
                <a:gd name="connsiteY55" fmla="*/ 3034130 h 3540840"/>
                <a:gd name="connsiteX56" fmla="*/ 2943980 w 3318614"/>
                <a:gd name="connsiteY56" fmla="*/ 3121216 h 3540840"/>
                <a:gd name="connsiteX57" fmla="*/ 2978815 w 3318614"/>
                <a:gd name="connsiteY57" fmla="*/ 3077673 h 3540840"/>
                <a:gd name="connsiteX58" fmla="*/ 2961398 w 3318614"/>
                <a:gd name="connsiteY58" fmla="*/ 3182176 h 3540840"/>
                <a:gd name="connsiteX59" fmla="*/ 2769809 w 3318614"/>
                <a:gd name="connsiteY59" fmla="*/ 3095090 h 3540840"/>
                <a:gd name="connsiteX60" fmla="*/ 2656598 w 3318614"/>
                <a:gd name="connsiteY60" fmla="*/ 2868667 h 3540840"/>
                <a:gd name="connsiteX61" fmla="*/ 2491135 w 3318614"/>
                <a:gd name="connsiteY61" fmla="*/ 2825124 h 3540840"/>
                <a:gd name="connsiteX62" fmla="*/ 2386632 w 3318614"/>
                <a:gd name="connsiteY62" fmla="*/ 2912210 h 3540840"/>
                <a:gd name="connsiteX63" fmla="*/ 2412758 w 3318614"/>
                <a:gd name="connsiteY63" fmla="*/ 3095090 h 3540840"/>
                <a:gd name="connsiteX64" fmla="*/ 2525969 w 3318614"/>
                <a:gd name="connsiteY64" fmla="*/ 3243136 h 3540840"/>
                <a:gd name="connsiteX65" fmla="*/ 2900438 w 3318614"/>
                <a:gd name="connsiteY65" fmla="*/ 3452142 h 3540840"/>
                <a:gd name="connsiteX66" fmla="*/ 2543386 w 3318614"/>
                <a:gd name="connsiteY66" fmla="*/ 3312804 h 3540840"/>
                <a:gd name="connsiteX67" fmla="*/ 2499843 w 3318614"/>
                <a:gd name="connsiteY67" fmla="*/ 3399890 h 3540840"/>
                <a:gd name="connsiteX68" fmla="*/ 2534678 w 3318614"/>
                <a:gd name="connsiteY68" fmla="*/ 3504393 h 3540840"/>
                <a:gd name="connsiteX69" fmla="*/ 2639180 w 3318614"/>
                <a:gd name="connsiteY69" fmla="*/ 3539227 h 3540840"/>
                <a:gd name="connsiteX70" fmla="*/ 2482426 w 3318614"/>
                <a:gd name="connsiteY70" fmla="*/ 3513102 h 3540840"/>
                <a:gd name="connsiteX71" fmla="*/ 2473718 w 3318614"/>
                <a:gd name="connsiteY71" fmla="*/ 3330222 h 3540840"/>
                <a:gd name="connsiteX72" fmla="*/ 2386632 w 3318614"/>
                <a:gd name="connsiteY72" fmla="*/ 3156050 h 3540840"/>
                <a:gd name="connsiteX73" fmla="*/ 2316963 w 3318614"/>
                <a:gd name="connsiteY73" fmla="*/ 3321513 h 3540840"/>
                <a:gd name="connsiteX74" fmla="*/ 2238586 w 3318614"/>
                <a:gd name="connsiteY74" fmla="*/ 3443433 h 3540840"/>
                <a:gd name="connsiteX75" fmla="*/ 2290838 w 3318614"/>
                <a:gd name="connsiteY75" fmla="*/ 3521810 h 3540840"/>
                <a:gd name="connsiteX76" fmla="*/ 2195043 w 3318614"/>
                <a:gd name="connsiteY76" fmla="*/ 3434724 h 3540840"/>
                <a:gd name="connsiteX77" fmla="*/ 2325672 w 3318614"/>
                <a:gd name="connsiteY77" fmla="*/ 3208302 h 3540840"/>
                <a:gd name="connsiteX78" fmla="*/ 2290838 w 3318614"/>
                <a:gd name="connsiteY78" fmla="*/ 2955753 h 3540840"/>
                <a:gd name="connsiteX79" fmla="*/ 2142792 w 3318614"/>
                <a:gd name="connsiteY79" fmla="*/ 2938336 h 3540840"/>
                <a:gd name="connsiteX80" fmla="*/ 1942495 w 3318614"/>
                <a:gd name="connsiteY80" fmla="*/ 3103799 h 3540840"/>
                <a:gd name="connsiteX81" fmla="*/ 1994746 w 3318614"/>
                <a:gd name="connsiteY81" fmla="*/ 3304096 h 3540840"/>
                <a:gd name="connsiteX82" fmla="*/ 2090540 w 3318614"/>
                <a:gd name="connsiteY82" fmla="*/ 3417307 h 3540840"/>
                <a:gd name="connsiteX83" fmla="*/ 2064415 w 3318614"/>
                <a:gd name="connsiteY83" fmla="*/ 3530519 h 3540840"/>
                <a:gd name="connsiteX84" fmla="*/ 2046998 w 3318614"/>
                <a:gd name="connsiteY84" fmla="*/ 3382473 h 3540840"/>
                <a:gd name="connsiteX85" fmla="*/ 1933786 w 3318614"/>
                <a:gd name="connsiteY85" fmla="*/ 3217010 h 3540840"/>
                <a:gd name="connsiteX86" fmla="*/ 1881535 w 3318614"/>
                <a:gd name="connsiteY86" fmla="*/ 3199593 h 3540840"/>
                <a:gd name="connsiteX87" fmla="*/ 1716072 w 3318614"/>
                <a:gd name="connsiteY87" fmla="*/ 3434724 h 3540840"/>
                <a:gd name="connsiteX88" fmla="*/ 1672529 w 3318614"/>
                <a:gd name="connsiteY88" fmla="*/ 3530519 h 3540840"/>
                <a:gd name="connsiteX89" fmla="*/ 1724780 w 3318614"/>
                <a:gd name="connsiteY89" fmla="*/ 3295387 h 3540840"/>
                <a:gd name="connsiteX90" fmla="*/ 1750906 w 3318614"/>
                <a:gd name="connsiteY90" fmla="*/ 3217010 h 3540840"/>
                <a:gd name="connsiteX91" fmla="*/ 1533192 w 3318614"/>
                <a:gd name="connsiteY91" fmla="*/ 3286679 h 3540840"/>
                <a:gd name="connsiteX92" fmla="*/ 1428689 w 3318614"/>
                <a:gd name="connsiteY92" fmla="*/ 3304096 h 3540840"/>
                <a:gd name="connsiteX93" fmla="*/ 1602860 w 3318614"/>
                <a:gd name="connsiteY93" fmla="*/ 3225719 h 3540840"/>
                <a:gd name="connsiteX94" fmla="*/ 1724780 w 3318614"/>
                <a:gd name="connsiteY94" fmla="*/ 3199593 h 3540840"/>
                <a:gd name="connsiteX95" fmla="*/ 1994746 w 3318614"/>
                <a:gd name="connsiteY95" fmla="*/ 2973170 h 3540840"/>
                <a:gd name="connsiteX96" fmla="*/ 2055706 w 3318614"/>
                <a:gd name="connsiteY96" fmla="*/ 2842542 h 3540840"/>
                <a:gd name="connsiteX97" fmla="*/ 1916369 w 3318614"/>
                <a:gd name="connsiteY97" fmla="*/ 2764164 h 3540840"/>
                <a:gd name="connsiteX98" fmla="*/ 1698655 w 3318614"/>
                <a:gd name="connsiteY98" fmla="*/ 2859959 h 3540840"/>
                <a:gd name="connsiteX99" fmla="*/ 1611569 w 3318614"/>
                <a:gd name="connsiteY99" fmla="*/ 3034130 h 3540840"/>
                <a:gd name="connsiteX100" fmla="*/ 1689946 w 3318614"/>
                <a:gd name="connsiteY100" fmla="*/ 3095090 h 3540840"/>
                <a:gd name="connsiteX101" fmla="*/ 1568026 w 3318614"/>
                <a:gd name="connsiteY101" fmla="*/ 3095090 h 3540840"/>
                <a:gd name="connsiteX102" fmla="*/ 1655112 w 3318614"/>
                <a:gd name="connsiteY102" fmla="*/ 2851250 h 3540840"/>
                <a:gd name="connsiteX103" fmla="*/ 1437398 w 3318614"/>
                <a:gd name="connsiteY103" fmla="*/ 2833833 h 3540840"/>
                <a:gd name="connsiteX104" fmla="*/ 1306769 w 3318614"/>
                <a:gd name="connsiteY104" fmla="*/ 2772873 h 3540840"/>
                <a:gd name="connsiteX105" fmla="*/ 1385146 w 3318614"/>
                <a:gd name="connsiteY105" fmla="*/ 2729330 h 3540840"/>
                <a:gd name="connsiteX106" fmla="*/ 1437398 w 3318614"/>
                <a:gd name="connsiteY106" fmla="*/ 2798999 h 3540840"/>
                <a:gd name="connsiteX107" fmla="*/ 1611569 w 3318614"/>
                <a:gd name="connsiteY107" fmla="*/ 2807707 h 3540840"/>
                <a:gd name="connsiteX108" fmla="*/ 1794449 w 3318614"/>
                <a:gd name="connsiteY108" fmla="*/ 2755456 h 3540840"/>
                <a:gd name="connsiteX109" fmla="*/ 1968620 w 3318614"/>
                <a:gd name="connsiteY109" fmla="*/ 2624827 h 3540840"/>
                <a:gd name="connsiteX110" fmla="*/ 1898952 w 3318614"/>
                <a:gd name="connsiteY110" fmla="*/ 2311319 h 3540840"/>
                <a:gd name="connsiteX111" fmla="*/ 1446106 w 3318614"/>
                <a:gd name="connsiteY111" fmla="*/ 1701719 h 3540840"/>
                <a:gd name="connsiteX112" fmla="*/ 1074097 w 3318614"/>
                <a:gd name="connsiteY112" fmla="*/ 1217599 h 3540840"/>
                <a:gd name="connsiteX113" fmla="*/ 916192 w 3318614"/>
                <a:gd name="connsiteY113" fmla="*/ 1030515 h 3540840"/>
                <a:gd name="connsiteX114" fmla="*/ 644918 w 3318614"/>
                <a:gd name="connsiteY114" fmla="*/ 1065993 h 3540840"/>
                <a:gd name="connsiteX115" fmla="*/ 296575 w 3318614"/>
                <a:gd name="connsiteY115" fmla="*/ 1144370 h 3540840"/>
                <a:gd name="connsiteX116" fmla="*/ 483 w 3318614"/>
                <a:gd name="connsiteY116" fmla="*/ 1126953 h 3540840"/>
                <a:gd name="connsiteX117" fmla="*/ 235615 w 3318614"/>
                <a:gd name="connsiteY117" fmla="*/ 1118244 h 3540840"/>
                <a:gd name="connsiteX118" fmla="*/ 557832 w 3318614"/>
                <a:gd name="connsiteY118" fmla="*/ 1048576 h 3540840"/>
                <a:gd name="connsiteX119" fmla="*/ 688460 w 3318614"/>
                <a:gd name="connsiteY119" fmla="*/ 1022450 h 3540840"/>
                <a:gd name="connsiteX120" fmla="*/ 392369 w 3318614"/>
                <a:gd name="connsiteY120" fmla="*/ 909239 h 3540840"/>
                <a:gd name="connsiteX121" fmla="*/ 244323 w 3318614"/>
                <a:gd name="connsiteY121" fmla="*/ 769902 h 3540840"/>
                <a:gd name="connsiteX122" fmla="*/ 165946 w 3318614"/>
                <a:gd name="connsiteY122" fmla="*/ 517353 h 3540840"/>
                <a:gd name="connsiteX123" fmla="*/ 279158 w 3318614"/>
                <a:gd name="connsiteY123" fmla="*/ 700233 h 3540840"/>
                <a:gd name="connsiteX124" fmla="*/ 374952 w 3318614"/>
                <a:gd name="connsiteY124" fmla="*/ 874404 h 3540840"/>
                <a:gd name="connsiteX125" fmla="*/ 679752 w 3318614"/>
                <a:gd name="connsiteY125" fmla="*/ 952782 h 3540840"/>
                <a:gd name="connsiteX126" fmla="*/ 766838 w 3318614"/>
                <a:gd name="connsiteY126" fmla="*/ 891822 h 3540840"/>
                <a:gd name="connsiteX127" fmla="*/ 618792 w 3318614"/>
                <a:gd name="connsiteY127" fmla="*/ 508644 h 3540840"/>
                <a:gd name="connsiteX128" fmla="*/ 507165 w 3318614"/>
                <a:gd name="connsiteY128" fmla="*/ 291586 h 3540840"/>
                <a:gd name="connsiteX129" fmla="*/ 538603 w 3318614"/>
                <a:gd name="connsiteY129" fmla="*/ 53417 h 3540840"/>
                <a:gd name="connsiteX130" fmla="*/ 609600 w 3318614"/>
                <a:gd name="connsiteY130" fmla="*/ 314026 h 3540840"/>
                <a:gd name="connsiteX131" fmla="*/ 878364 w 3318614"/>
                <a:gd name="connsiteY131" fmla="*/ 861528 h 3540840"/>
                <a:gd name="connsiteX132" fmla="*/ 786330 w 3318614"/>
                <a:gd name="connsiteY132" fmla="*/ 260933 h 3540840"/>
                <a:gd name="connsiteX133" fmla="*/ 932813 w 3318614"/>
                <a:gd name="connsiteY133" fmla="*/ 64751 h 3540840"/>
                <a:gd name="connsiteX0" fmla="*/ 942214 w 3318614"/>
                <a:gd name="connsiteY0" fmla="*/ 601198 h 3527752"/>
                <a:gd name="connsiteX1" fmla="*/ 1130786 w 3318614"/>
                <a:gd name="connsiteY1" fmla="*/ 277391 h 3527752"/>
                <a:gd name="connsiteX2" fmla="*/ 1317819 w 3318614"/>
                <a:gd name="connsiteY2" fmla="*/ 1487 h 3527752"/>
                <a:gd name="connsiteX3" fmla="*/ 1198621 w 3318614"/>
                <a:gd name="connsiteY3" fmla="*/ 400341 h 3527752"/>
                <a:gd name="connsiteX4" fmla="*/ 1013152 w 3318614"/>
                <a:gd name="connsiteY4" fmla="*/ 873807 h 3527752"/>
                <a:gd name="connsiteX5" fmla="*/ 1779263 w 3318614"/>
                <a:gd name="connsiteY5" fmla="*/ 2035164 h 3527752"/>
                <a:gd name="connsiteX6" fmla="*/ 2064415 w 3318614"/>
                <a:gd name="connsiteY6" fmla="*/ 2315648 h 3527752"/>
                <a:gd name="connsiteX7" fmla="*/ 2290838 w 3318614"/>
                <a:gd name="connsiteY7" fmla="*/ 2237271 h 3527752"/>
                <a:gd name="connsiteX8" fmla="*/ 2473718 w 3318614"/>
                <a:gd name="connsiteY8" fmla="*/ 2080516 h 3527752"/>
                <a:gd name="connsiteX9" fmla="*/ 2508552 w 3318614"/>
                <a:gd name="connsiteY9" fmla="*/ 1758299 h 3527752"/>
                <a:gd name="connsiteX10" fmla="*/ 2543386 w 3318614"/>
                <a:gd name="connsiteY10" fmla="*/ 2019556 h 3527752"/>
                <a:gd name="connsiteX11" fmla="*/ 2508552 w 3318614"/>
                <a:gd name="connsiteY11" fmla="*/ 2124059 h 3527752"/>
                <a:gd name="connsiteX12" fmla="*/ 2752392 w 3318614"/>
                <a:gd name="connsiteY12" fmla="*/ 1949888 h 3527752"/>
                <a:gd name="connsiteX13" fmla="*/ 2839478 w 3318614"/>
                <a:gd name="connsiteY13" fmla="*/ 1880219 h 3527752"/>
                <a:gd name="connsiteX14" fmla="*/ 2717558 w 3318614"/>
                <a:gd name="connsiteY14" fmla="*/ 2054391 h 3527752"/>
                <a:gd name="connsiteX15" fmla="*/ 2665306 w 3318614"/>
                <a:gd name="connsiteY15" fmla="*/ 2097934 h 3527752"/>
                <a:gd name="connsiteX16" fmla="*/ 2848186 w 3318614"/>
                <a:gd name="connsiteY16" fmla="*/ 2028265 h 3527752"/>
                <a:gd name="connsiteX17" fmla="*/ 2874312 w 3318614"/>
                <a:gd name="connsiteY17" fmla="*/ 2010848 h 3527752"/>
                <a:gd name="connsiteX18" fmla="*/ 2769809 w 3318614"/>
                <a:gd name="connsiteY18" fmla="*/ 2097934 h 3527752"/>
                <a:gd name="connsiteX19" fmla="*/ 2595638 w 3318614"/>
                <a:gd name="connsiteY19" fmla="*/ 2124059 h 3527752"/>
                <a:gd name="connsiteX20" fmla="*/ 2404049 w 3318614"/>
                <a:gd name="connsiteY20" fmla="*/ 2254688 h 3527752"/>
                <a:gd name="connsiteX21" fmla="*/ 2421466 w 3318614"/>
                <a:gd name="connsiteY21" fmla="*/ 2428859 h 3527752"/>
                <a:gd name="connsiteX22" fmla="*/ 2552095 w 3318614"/>
                <a:gd name="connsiteY22" fmla="*/ 2472402 h 3527752"/>
                <a:gd name="connsiteX23" fmla="*/ 2726266 w 3318614"/>
                <a:gd name="connsiteY23" fmla="*/ 2402734 h 3527752"/>
                <a:gd name="connsiteX24" fmla="*/ 2856895 w 3318614"/>
                <a:gd name="connsiteY24" fmla="*/ 2394025 h 3527752"/>
                <a:gd name="connsiteX25" fmla="*/ 2891729 w 3318614"/>
                <a:gd name="connsiteY25" fmla="*/ 2280814 h 3527752"/>
                <a:gd name="connsiteX26" fmla="*/ 2883020 w 3318614"/>
                <a:gd name="connsiteY26" fmla="*/ 2115351 h 3527752"/>
                <a:gd name="connsiteX27" fmla="*/ 3048483 w 3318614"/>
                <a:gd name="connsiteY27" fmla="*/ 2036974 h 3527752"/>
                <a:gd name="connsiteX28" fmla="*/ 2926563 w 3318614"/>
                <a:gd name="connsiteY28" fmla="*/ 2124059 h 3527752"/>
                <a:gd name="connsiteX29" fmla="*/ 2917855 w 3318614"/>
                <a:gd name="connsiteY29" fmla="*/ 2211145 h 3527752"/>
                <a:gd name="connsiteX30" fmla="*/ 2935272 w 3318614"/>
                <a:gd name="connsiteY30" fmla="*/ 2359191 h 3527752"/>
                <a:gd name="connsiteX31" fmla="*/ 2943980 w 3318614"/>
                <a:gd name="connsiteY31" fmla="*/ 2402734 h 3527752"/>
                <a:gd name="connsiteX32" fmla="*/ 3046427 w 3318614"/>
                <a:gd name="connsiteY32" fmla="*/ 2336782 h 3527752"/>
                <a:gd name="connsiteX33" fmla="*/ 3074609 w 3318614"/>
                <a:gd name="connsiteY33" fmla="*/ 2176311 h 3527752"/>
                <a:gd name="connsiteX34" fmla="*/ 3092026 w 3318614"/>
                <a:gd name="connsiteY34" fmla="*/ 2385316 h 3527752"/>
                <a:gd name="connsiteX35" fmla="*/ 3013649 w 3318614"/>
                <a:gd name="connsiteY35" fmla="*/ 2463694 h 3527752"/>
                <a:gd name="connsiteX36" fmla="*/ 2752392 w 3318614"/>
                <a:gd name="connsiteY36" fmla="*/ 2428859 h 3527752"/>
                <a:gd name="connsiteX37" fmla="*/ 2560803 w 3318614"/>
                <a:gd name="connsiteY37" fmla="*/ 2585614 h 3527752"/>
                <a:gd name="connsiteX38" fmla="*/ 2595638 w 3318614"/>
                <a:gd name="connsiteY38" fmla="*/ 2707534 h 3527752"/>
                <a:gd name="connsiteX39" fmla="*/ 2743683 w 3318614"/>
                <a:gd name="connsiteY39" fmla="*/ 2794619 h 3527752"/>
                <a:gd name="connsiteX40" fmla="*/ 2856895 w 3318614"/>
                <a:gd name="connsiteY40" fmla="*/ 2768494 h 3527752"/>
                <a:gd name="connsiteX41" fmla="*/ 3022358 w 3318614"/>
                <a:gd name="connsiteY41" fmla="*/ 2629156 h 3527752"/>
                <a:gd name="connsiteX42" fmla="*/ 3118152 w 3318614"/>
                <a:gd name="connsiteY42" fmla="*/ 2550779 h 3527752"/>
                <a:gd name="connsiteX43" fmla="*/ 3205238 w 3318614"/>
                <a:gd name="connsiteY43" fmla="*/ 2611739 h 3527752"/>
                <a:gd name="connsiteX44" fmla="*/ 3109443 w 3318614"/>
                <a:gd name="connsiteY44" fmla="*/ 2603031 h 3527752"/>
                <a:gd name="connsiteX45" fmla="*/ 3004940 w 3318614"/>
                <a:gd name="connsiteY45" fmla="*/ 2742368 h 3527752"/>
                <a:gd name="connsiteX46" fmla="*/ 3187820 w 3318614"/>
                <a:gd name="connsiteY46" fmla="*/ 2742368 h 3527752"/>
                <a:gd name="connsiteX47" fmla="*/ 3318449 w 3318614"/>
                <a:gd name="connsiteY47" fmla="*/ 2794619 h 3527752"/>
                <a:gd name="connsiteX48" fmla="*/ 3161695 w 3318614"/>
                <a:gd name="connsiteY48" fmla="*/ 2777202 h 3527752"/>
                <a:gd name="connsiteX49" fmla="*/ 2909146 w 3318614"/>
                <a:gd name="connsiteY49" fmla="*/ 2838162 h 3527752"/>
                <a:gd name="connsiteX50" fmla="*/ 2952689 w 3318614"/>
                <a:gd name="connsiteY50" fmla="*/ 2838162 h 3527752"/>
                <a:gd name="connsiteX51" fmla="*/ 3085889 w 3318614"/>
                <a:gd name="connsiteY51" fmla="*/ 2983408 h 3527752"/>
                <a:gd name="connsiteX52" fmla="*/ 3013649 w 3318614"/>
                <a:gd name="connsiteY52" fmla="*/ 3142962 h 3527752"/>
                <a:gd name="connsiteX53" fmla="*/ 2999167 w 3318614"/>
                <a:gd name="connsiteY53" fmla="*/ 3005285 h 3527752"/>
                <a:gd name="connsiteX54" fmla="*/ 2813352 w 3318614"/>
                <a:gd name="connsiteY54" fmla="*/ 2829454 h 3527752"/>
                <a:gd name="connsiteX55" fmla="*/ 2726266 w 3318614"/>
                <a:gd name="connsiteY55" fmla="*/ 2820745 h 3527752"/>
                <a:gd name="connsiteX56" fmla="*/ 2848186 w 3318614"/>
                <a:gd name="connsiteY56" fmla="*/ 3021042 h 3527752"/>
                <a:gd name="connsiteX57" fmla="*/ 2943980 w 3318614"/>
                <a:gd name="connsiteY57" fmla="*/ 3108128 h 3527752"/>
                <a:gd name="connsiteX58" fmla="*/ 2978815 w 3318614"/>
                <a:gd name="connsiteY58" fmla="*/ 3064585 h 3527752"/>
                <a:gd name="connsiteX59" fmla="*/ 2961398 w 3318614"/>
                <a:gd name="connsiteY59" fmla="*/ 3169088 h 3527752"/>
                <a:gd name="connsiteX60" fmla="*/ 2769809 w 3318614"/>
                <a:gd name="connsiteY60" fmla="*/ 3082002 h 3527752"/>
                <a:gd name="connsiteX61" fmla="*/ 2656598 w 3318614"/>
                <a:gd name="connsiteY61" fmla="*/ 2855579 h 3527752"/>
                <a:gd name="connsiteX62" fmla="*/ 2491135 w 3318614"/>
                <a:gd name="connsiteY62" fmla="*/ 2812036 h 3527752"/>
                <a:gd name="connsiteX63" fmla="*/ 2386632 w 3318614"/>
                <a:gd name="connsiteY63" fmla="*/ 2899122 h 3527752"/>
                <a:gd name="connsiteX64" fmla="*/ 2412758 w 3318614"/>
                <a:gd name="connsiteY64" fmla="*/ 3082002 h 3527752"/>
                <a:gd name="connsiteX65" fmla="*/ 2525969 w 3318614"/>
                <a:gd name="connsiteY65" fmla="*/ 3230048 h 3527752"/>
                <a:gd name="connsiteX66" fmla="*/ 2900438 w 3318614"/>
                <a:gd name="connsiteY66" fmla="*/ 3439054 h 3527752"/>
                <a:gd name="connsiteX67" fmla="*/ 2543386 w 3318614"/>
                <a:gd name="connsiteY67" fmla="*/ 3299716 h 3527752"/>
                <a:gd name="connsiteX68" fmla="*/ 2499843 w 3318614"/>
                <a:gd name="connsiteY68" fmla="*/ 3386802 h 3527752"/>
                <a:gd name="connsiteX69" fmla="*/ 2534678 w 3318614"/>
                <a:gd name="connsiteY69" fmla="*/ 3491305 h 3527752"/>
                <a:gd name="connsiteX70" fmla="*/ 2639180 w 3318614"/>
                <a:gd name="connsiteY70" fmla="*/ 3526139 h 3527752"/>
                <a:gd name="connsiteX71" fmla="*/ 2482426 w 3318614"/>
                <a:gd name="connsiteY71" fmla="*/ 3500014 h 3527752"/>
                <a:gd name="connsiteX72" fmla="*/ 2473718 w 3318614"/>
                <a:gd name="connsiteY72" fmla="*/ 3317134 h 3527752"/>
                <a:gd name="connsiteX73" fmla="*/ 2386632 w 3318614"/>
                <a:gd name="connsiteY73" fmla="*/ 3142962 h 3527752"/>
                <a:gd name="connsiteX74" fmla="*/ 2316963 w 3318614"/>
                <a:gd name="connsiteY74" fmla="*/ 3308425 h 3527752"/>
                <a:gd name="connsiteX75" fmla="*/ 2238586 w 3318614"/>
                <a:gd name="connsiteY75" fmla="*/ 3430345 h 3527752"/>
                <a:gd name="connsiteX76" fmla="*/ 2290838 w 3318614"/>
                <a:gd name="connsiteY76" fmla="*/ 3508722 h 3527752"/>
                <a:gd name="connsiteX77" fmla="*/ 2195043 w 3318614"/>
                <a:gd name="connsiteY77" fmla="*/ 3421636 h 3527752"/>
                <a:gd name="connsiteX78" fmla="*/ 2325672 w 3318614"/>
                <a:gd name="connsiteY78" fmla="*/ 3195214 h 3527752"/>
                <a:gd name="connsiteX79" fmla="*/ 2290838 w 3318614"/>
                <a:gd name="connsiteY79" fmla="*/ 2942665 h 3527752"/>
                <a:gd name="connsiteX80" fmla="*/ 2142792 w 3318614"/>
                <a:gd name="connsiteY80" fmla="*/ 2925248 h 3527752"/>
                <a:gd name="connsiteX81" fmla="*/ 1942495 w 3318614"/>
                <a:gd name="connsiteY81" fmla="*/ 3090711 h 3527752"/>
                <a:gd name="connsiteX82" fmla="*/ 1994746 w 3318614"/>
                <a:gd name="connsiteY82" fmla="*/ 3291008 h 3527752"/>
                <a:gd name="connsiteX83" fmla="*/ 2090540 w 3318614"/>
                <a:gd name="connsiteY83" fmla="*/ 3404219 h 3527752"/>
                <a:gd name="connsiteX84" fmla="*/ 2064415 w 3318614"/>
                <a:gd name="connsiteY84" fmla="*/ 3517431 h 3527752"/>
                <a:gd name="connsiteX85" fmla="*/ 2046998 w 3318614"/>
                <a:gd name="connsiteY85" fmla="*/ 3369385 h 3527752"/>
                <a:gd name="connsiteX86" fmla="*/ 1933786 w 3318614"/>
                <a:gd name="connsiteY86" fmla="*/ 3203922 h 3527752"/>
                <a:gd name="connsiteX87" fmla="*/ 1881535 w 3318614"/>
                <a:gd name="connsiteY87" fmla="*/ 3186505 h 3527752"/>
                <a:gd name="connsiteX88" fmla="*/ 1716072 w 3318614"/>
                <a:gd name="connsiteY88" fmla="*/ 3421636 h 3527752"/>
                <a:gd name="connsiteX89" fmla="*/ 1672529 w 3318614"/>
                <a:gd name="connsiteY89" fmla="*/ 3517431 h 3527752"/>
                <a:gd name="connsiteX90" fmla="*/ 1724780 w 3318614"/>
                <a:gd name="connsiteY90" fmla="*/ 3282299 h 3527752"/>
                <a:gd name="connsiteX91" fmla="*/ 1750906 w 3318614"/>
                <a:gd name="connsiteY91" fmla="*/ 3203922 h 3527752"/>
                <a:gd name="connsiteX92" fmla="*/ 1533192 w 3318614"/>
                <a:gd name="connsiteY92" fmla="*/ 3273591 h 3527752"/>
                <a:gd name="connsiteX93" fmla="*/ 1428689 w 3318614"/>
                <a:gd name="connsiteY93" fmla="*/ 3291008 h 3527752"/>
                <a:gd name="connsiteX94" fmla="*/ 1602860 w 3318614"/>
                <a:gd name="connsiteY94" fmla="*/ 3212631 h 3527752"/>
                <a:gd name="connsiteX95" fmla="*/ 1724780 w 3318614"/>
                <a:gd name="connsiteY95" fmla="*/ 3186505 h 3527752"/>
                <a:gd name="connsiteX96" fmla="*/ 1994746 w 3318614"/>
                <a:gd name="connsiteY96" fmla="*/ 2960082 h 3527752"/>
                <a:gd name="connsiteX97" fmla="*/ 2055706 w 3318614"/>
                <a:gd name="connsiteY97" fmla="*/ 2829454 h 3527752"/>
                <a:gd name="connsiteX98" fmla="*/ 1916369 w 3318614"/>
                <a:gd name="connsiteY98" fmla="*/ 2751076 h 3527752"/>
                <a:gd name="connsiteX99" fmla="*/ 1698655 w 3318614"/>
                <a:gd name="connsiteY99" fmla="*/ 2846871 h 3527752"/>
                <a:gd name="connsiteX100" fmla="*/ 1611569 w 3318614"/>
                <a:gd name="connsiteY100" fmla="*/ 3021042 h 3527752"/>
                <a:gd name="connsiteX101" fmla="*/ 1689946 w 3318614"/>
                <a:gd name="connsiteY101" fmla="*/ 3082002 h 3527752"/>
                <a:gd name="connsiteX102" fmla="*/ 1568026 w 3318614"/>
                <a:gd name="connsiteY102" fmla="*/ 3082002 h 3527752"/>
                <a:gd name="connsiteX103" fmla="*/ 1655112 w 3318614"/>
                <a:gd name="connsiteY103" fmla="*/ 2838162 h 3527752"/>
                <a:gd name="connsiteX104" fmla="*/ 1437398 w 3318614"/>
                <a:gd name="connsiteY104" fmla="*/ 2820745 h 3527752"/>
                <a:gd name="connsiteX105" fmla="*/ 1306769 w 3318614"/>
                <a:gd name="connsiteY105" fmla="*/ 2759785 h 3527752"/>
                <a:gd name="connsiteX106" fmla="*/ 1385146 w 3318614"/>
                <a:gd name="connsiteY106" fmla="*/ 2716242 h 3527752"/>
                <a:gd name="connsiteX107" fmla="*/ 1437398 w 3318614"/>
                <a:gd name="connsiteY107" fmla="*/ 2785911 h 3527752"/>
                <a:gd name="connsiteX108" fmla="*/ 1611569 w 3318614"/>
                <a:gd name="connsiteY108" fmla="*/ 2794619 h 3527752"/>
                <a:gd name="connsiteX109" fmla="*/ 1794449 w 3318614"/>
                <a:gd name="connsiteY109" fmla="*/ 2742368 h 3527752"/>
                <a:gd name="connsiteX110" fmla="*/ 1968620 w 3318614"/>
                <a:gd name="connsiteY110" fmla="*/ 2611739 h 3527752"/>
                <a:gd name="connsiteX111" fmla="*/ 1898952 w 3318614"/>
                <a:gd name="connsiteY111" fmla="*/ 2298231 h 3527752"/>
                <a:gd name="connsiteX112" fmla="*/ 1446106 w 3318614"/>
                <a:gd name="connsiteY112" fmla="*/ 1688631 h 3527752"/>
                <a:gd name="connsiteX113" fmla="*/ 1074097 w 3318614"/>
                <a:gd name="connsiteY113" fmla="*/ 1204511 h 3527752"/>
                <a:gd name="connsiteX114" fmla="*/ 916192 w 3318614"/>
                <a:gd name="connsiteY114" fmla="*/ 1017427 h 3527752"/>
                <a:gd name="connsiteX115" fmla="*/ 644918 w 3318614"/>
                <a:gd name="connsiteY115" fmla="*/ 1052905 h 3527752"/>
                <a:gd name="connsiteX116" fmla="*/ 296575 w 3318614"/>
                <a:gd name="connsiteY116" fmla="*/ 1131282 h 3527752"/>
                <a:gd name="connsiteX117" fmla="*/ 483 w 3318614"/>
                <a:gd name="connsiteY117" fmla="*/ 1113865 h 3527752"/>
                <a:gd name="connsiteX118" fmla="*/ 235615 w 3318614"/>
                <a:gd name="connsiteY118" fmla="*/ 1105156 h 3527752"/>
                <a:gd name="connsiteX119" fmla="*/ 557832 w 3318614"/>
                <a:gd name="connsiteY119" fmla="*/ 1035488 h 3527752"/>
                <a:gd name="connsiteX120" fmla="*/ 688460 w 3318614"/>
                <a:gd name="connsiteY120" fmla="*/ 1009362 h 3527752"/>
                <a:gd name="connsiteX121" fmla="*/ 392369 w 3318614"/>
                <a:gd name="connsiteY121" fmla="*/ 896151 h 3527752"/>
                <a:gd name="connsiteX122" fmla="*/ 244323 w 3318614"/>
                <a:gd name="connsiteY122" fmla="*/ 756814 h 3527752"/>
                <a:gd name="connsiteX123" fmla="*/ 165946 w 3318614"/>
                <a:gd name="connsiteY123" fmla="*/ 504265 h 3527752"/>
                <a:gd name="connsiteX124" fmla="*/ 279158 w 3318614"/>
                <a:gd name="connsiteY124" fmla="*/ 687145 h 3527752"/>
                <a:gd name="connsiteX125" fmla="*/ 374952 w 3318614"/>
                <a:gd name="connsiteY125" fmla="*/ 861316 h 3527752"/>
                <a:gd name="connsiteX126" fmla="*/ 679752 w 3318614"/>
                <a:gd name="connsiteY126" fmla="*/ 939694 h 3527752"/>
                <a:gd name="connsiteX127" fmla="*/ 766838 w 3318614"/>
                <a:gd name="connsiteY127" fmla="*/ 878734 h 3527752"/>
                <a:gd name="connsiteX128" fmla="*/ 618792 w 3318614"/>
                <a:gd name="connsiteY128" fmla="*/ 495556 h 3527752"/>
                <a:gd name="connsiteX129" fmla="*/ 507165 w 3318614"/>
                <a:gd name="connsiteY129" fmla="*/ 278498 h 3527752"/>
                <a:gd name="connsiteX130" fmla="*/ 538603 w 3318614"/>
                <a:gd name="connsiteY130" fmla="*/ 40329 h 3527752"/>
                <a:gd name="connsiteX131" fmla="*/ 609600 w 3318614"/>
                <a:gd name="connsiteY131" fmla="*/ 300938 h 3527752"/>
                <a:gd name="connsiteX132" fmla="*/ 878364 w 3318614"/>
                <a:gd name="connsiteY132" fmla="*/ 848440 h 3527752"/>
                <a:gd name="connsiteX133" fmla="*/ 786330 w 3318614"/>
                <a:gd name="connsiteY133" fmla="*/ 247845 h 3527752"/>
                <a:gd name="connsiteX134" fmla="*/ 932813 w 3318614"/>
                <a:gd name="connsiteY134" fmla="*/ 51663 h 3527752"/>
                <a:gd name="connsiteX0" fmla="*/ 942214 w 3318614"/>
                <a:gd name="connsiteY0" fmla="*/ 600997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1028019 w 3318614"/>
                <a:gd name="connsiteY0" fmla="*/ 570928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433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932813 w 3318614"/>
                <a:gd name="connsiteY136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875120 w 3318614"/>
                <a:gd name="connsiteY136" fmla="*/ 297907 h 3527509"/>
                <a:gd name="connsiteX0" fmla="*/ 930638 w 3318614"/>
                <a:gd name="connsiteY0" fmla="*/ 1022485 h 3757603"/>
                <a:gd name="connsiteX1" fmla="*/ 1037874 w 3318614"/>
                <a:gd name="connsiteY1" fmla="*/ 779330 h 3757603"/>
                <a:gd name="connsiteX2" fmla="*/ 1144223 w 3318614"/>
                <a:gd name="connsiteY2" fmla="*/ 540539 h 3757603"/>
                <a:gd name="connsiteX3" fmla="*/ 1317819 w 3318614"/>
                <a:gd name="connsiteY3" fmla="*/ 231338 h 3757603"/>
                <a:gd name="connsiteX4" fmla="*/ 1198621 w 3318614"/>
                <a:gd name="connsiteY4" fmla="*/ 630192 h 3757603"/>
                <a:gd name="connsiteX5" fmla="*/ 1013152 w 3318614"/>
                <a:gd name="connsiteY5" fmla="*/ 1103658 h 3757603"/>
                <a:gd name="connsiteX6" fmla="*/ 1779263 w 3318614"/>
                <a:gd name="connsiteY6" fmla="*/ 2265015 h 3757603"/>
                <a:gd name="connsiteX7" fmla="*/ 2064415 w 3318614"/>
                <a:gd name="connsiteY7" fmla="*/ 2545499 h 3757603"/>
                <a:gd name="connsiteX8" fmla="*/ 2290838 w 3318614"/>
                <a:gd name="connsiteY8" fmla="*/ 2467122 h 3757603"/>
                <a:gd name="connsiteX9" fmla="*/ 2473718 w 3318614"/>
                <a:gd name="connsiteY9" fmla="*/ 2310367 h 3757603"/>
                <a:gd name="connsiteX10" fmla="*/ 2508552 w 3318614"/>
                <a:gd name="connsiteY10" fmla="*/ 1988150 h 3757603"/>
                <a:gd name="connsiteX11" fmla="*/ 2543386 w 3318614"/>
                <a:gd name="connsiteY11" fmla="*/ 2249407 h 3757603"/>
                <a:gd name="connsiteX12" fmla="*/ 2508552 w 3318614"/>
                <a:gd name="connsiteY12" fmla="*/ 2353910 h 3757603"/>
                <a:gd name="connsiteX13" fmla="*/ 2752392 w 3318614"/>
                <a:gd name="connsiteY13" fmla="*/ 2179739 h 3757603"/>
                <a:gd name="connsiteX14" fmla="*/ 2839478 w 3318614"/>
                <a:gd name="connsiteY14" fmla="*/ 2110070 h 3757603"/>
                <a:gd name="connsiteX15" fmla="*/ 2717558 w 3318614"/>
                <a:gd name="connsiteY15" fmla="*/ 2284242 h 3757603"/>
                <a:gd name="connsiteX16" fmla="*/ 2665306 w 3318614"/>
                <a:gd name="connsiteY16" fmla="*/ 2327785 h 3757603"/>
                <a:gd name="connsiteX17" fmla="*/ 2848186 w 3318614"/>
                <a:gd name="connsiteY17" fmla="*/ 2258116 h 3757603"/>
                <a:gd name="connsiteX18" fmla="*/ 2874312 w 3318614"/>
                <a:gd name="connsiteY18" fmla="*/ 2240699 h 3757603"/>
                <a:gd name="connsiteX19" fmla="*/ 2769809 w 3318614"/>
                <a:gd name="connsiteY19" fmla="*/ 2327785 h 3757603"/>
                <a:gd name="connsiteX20" fmla="*/ 2595638 w 3318614"/>
                <a:gd name="connsiteY20" fmla="*/ 2353910 h 3757603"/>
                <a:gd name="connsiteX21" fmla="*/ 2404049 w 3318614"/>
                <a:gd name="connsiteY21" fmla="*/ 2484539 h 3757603"/>
                <a:gd name="connsiteX22" fmla="*/ 2421466 w 3318614"/>
                <a:gd name="connsiteY22" fmla="*/ 2658710 h 3757603"/>
                <a:gd name="connsiteX23" fmla="*/ 2552095 w 3318614"/>
                <a:gd name="connsiteY23" fmla="*/ 2702253 h 3757603"/>
                <a:gd name="connsiteX24" fmla="*/ 2726266 w 3318614"/>
                <a:gd name="connsiteY24" fmla="*/ 2632585 h 3757603"/>
                <a:gd name="connsiteX25" fmla="*/ 2856895 w 3318614"/>
                <a:gd name="connsiteY25" fmla="*/ 2623876 h 3757603"/>
                <a:gd name="connsiteX26" fmla="*/ 2891729 w 3318614"/>
                <a:gd name="connsiteY26" fmla="*/ 2510665 h 3757603"/>
                <a:gd name="connsiteX27" fmla="*/ 2883020 w 3318614"/>
                <a:gd name="connsiteY27" fmla="*/ 2345202 h 3757603"/>
                <a:gd name="connsiteX28" fmla="*/ 3048483 w 3318614"/>
                <a:gd name="connsiteY28" fmla="*/ 2266825 h 3757603"/>
                <a:gd name="connsiteX29" fmla="*/ 2926563 w 3318614"/>
                <a:gd name="connsiteY29" fmla="*/ 2353910 h 3757603"/>
                <a:gd name="connsiteX30" fmla="*/ 2917855 w 3318614"/>
                <a:gd name="connsiteY30" fmla="*/ 2440996 h 3757603"/>
                <a:gd name="connsiteX31" fmla="*/ 2935272 w 3318614"/>
                <a:gd name="connsiteY31" fmla="*/ 2589042 h 3757603"/>
                <a:gd name="connsiteX32" fmla="*/ 2943980 w 3318614"/>
                <a:gd name="connsiteY32" fmla="*/ 2632585 h 3757603"/>
                <a:gd name="connsiteX33" fmla="*/ 3046427 w 3318614"/>
                <a:gd name="connsiteY33" fmla="*/ 2566633 h 3757603"/>
                <a:gd name="connsiteX34" fmla="*/ 3074609 w 3318614"/>
                <a:gd name="connsiteY34" fmla="*/ 2406162 h 3757603"/>
                <a:gd name="connsiteX35" fmla="*/ 3092026 w 3318614"/>
                <a:gd name="connsiteY35" fmla="*/ 2615167 h 3757603"/>
                <a:gd name="connsiteX36" fmla="*/ 3013649 w 3318614"/>
                <a:gd name="connsiteY36" fmla="*/ 2693545 h 3757603"/>
                <a:gd name="connsiteX37" fmla="*/ 2752392 w 3318614"/>
                <a:gd name="connsiteY37" fmla="*/ 2658710 h 3757603"/>
                <a:gd name="connsiteX38" fmla="*/ 2560803 w 3318614"/>
                <a:gd name="connsiteY38" fmla="*/ 2815465 h 3757603"/>
                <a:gd name="connsiteX39" fmla="*/ 2595638 w 3318614"/>
                <a:gd name="connsiteY39" fmla="*/ 2937385 h 3757603"/>
                <a:gd name="connsiteX40" fmla="*/ 2743683 w 3318614"/>
                <a:gd name="connsiteY40" fmla="*/ 3024470 h 3757603"/>
                <a:gd name="connsiteX41" fmla="*/ 2856895 w 3318614"/>
                <a:gd name="connsiteY41" fmla="*/ 2998345 h 3757603"/>
                <a:gd name="connsiteX42" fmla="*/ 3022358 w 3318614"/>
                <a:gd name="connsiteY42" fmla="*/ 2859007 h 3757603"/>
                <a:gd name="connsiteX43" fmla="*/ 3118152 w 3318614"/>
                <a:gd name="connsiteY43" fmla="*/ 2780630 h 3757603"/>
                <a:gd name="connsiteX44" fmla="*/ 3205238 w 3318614"/>
                <a:gd name="connsiteY44" fmla="*/ 2841590 h 3757603"/>
                <a:gd name="connsiteX45" fmla="*/ 3109443 w 3318614"/>
                <a:gd name="connsiteY45" fmla="*/ 2832882 h 3757603"/>
                <a:gd name="connsiteX46" fmla="*/ 3004940 w 3318614"/>
                <a:gd name="connsiteY46" fmla="*/ 2972219 h 3757603"/>
                <a:gd name="connsiteX47" fmla="*/ 3187820 w 3318614"/>
                <a:gd name="connsiteY47" fmla="*/ 2972219 h 3757603"/>
                <a:gd name="connsiteX48" fmla="*/ 3318449 w 3318614"/>
                <a:gd name="connsiteY48" fmla="*/ 3024470 h 3757603"/>
                <a:gd name="connsiteX49" fmla="*/ 3161695 w 3318614"/>
                <a:gd name="connsiteY49" fmla="*/ 3007053 h 3757603"/>
                <a:gd name="connsiteX50" fmla="*/ 2909146 w 3318614"/>
                <a:gd name="connsiteY50" fmla="*/ 3068013 h 3757603"/>
                <a:gd name="connsiteX51" fmla="*/ 2952689 w 3318614"/>
                <a:gd name="connsiteY51" fmla="*/ 3068013 h 3757603"/>
                <a:gd name="connsiteX52" fmla="*/ 3085889 w 3318614"/>
                <a:gd name="connsiteY52" fmla="*/ 3213259 h 3757603"/>
                <a:gd name="connsiteX53" fmla="*/ 3013649 w 3318614"/>
                <a:gd name="connsiteY53" fmla="*/ 3372813 h 3757603"/>
                <a:gd name="connsiteX54" fmla="*/ 2999167 w 3318614"/>
                <a:gd name="connsiteY54" fmla="*/ 3235136 h 3757603"/>
                <a:gd name="connsiteX55" fmla="*/ 2813352 w 3318614"/>
                <a:gd name="connsiteY55" fmla="*/ 3059305 h 3757603"/>
                <a:gd name="connsiteX56" fmla="*/ 2726266 w 3318614"/>
                <a:gd name="connsiteY56" fmla="*/ 3050596 h 3757603"/>
                <a:gd name="connsiteX57" fmla="*/ 2848186 w 3318614"/>
                <a:gd name="connsiteY57" fmla="*/ 3250893 h 3757603"/>
                <a:gd name="connsiteX58" fmla="*/ 2943980 w 3318614"/>
                <a:gd name="connsiteY58" fmla="*/ 3337979 h 3757603"/>
                <a:gd name="connsiteX59" fmla="*/ 2978815 w 3318614"/>
                <a:gd name="connsiteY59" fmla="*/ 3294436 h 3757603"/>
                <a:gd name="connsiteX60" fmla="*/ 2961398 w 3318614"/>
                <a:gd name="connsiteY60" fmla="*/ 3398939 h 3757603"/>
                <a:gd name="connsiteX61" fmla="*/ 2769809 w 3318614"/>
                <a:gd name="connsiteY61" fmla="*/ 3311853 h 3757603"/>
                <a:gd name="connsiteX62" fmla="*/ 2656598 w 3318614"/>
                <a:gd name="connsiteY62" fmla="*/ 3085430 h 3757603"/>
                <a:gd name="connsiteX63" fmla="*/ 2491135 w 3318614"/>
                <a:gd name="connsiteY63" fmla="*/ 3041887 h 3757603"/>
                <a:gd name="connsiteX64" fmla="*/ 2386632 w 3318614"/>
                <a:gd name="connsiteY64" fmla="*/ 3128973 h 3757603"/>
                <a:gd name="connsiteX65" fmla="*/ 2412758 w 3318614"/>
                <a:gd name="connsiteY65" fmla="*/ 3311853 h 3757603"/>
                <a:gd name="connsiteX66" fmla="*/ 2525969 w 3318614"/>
                <a:gd name="connsiteY66" fmla="*/ 3459899 h 3757603"/>
                <a:gd name="connsiteX67" fmla="*/ 2900438 w 3318614"/>
                <a:gd name="connsiteY67" fmla="*/ 3668905 h 3757603"/>
                <a:gd name="connsiteX68" fmla="*/ 2543386 w 3318614"/>
                <a:gd name="connsiteY68" fmla="*/ 3529567 h 3757603"/>
                <a:gd name="connsiteX69" fmla="*/ 2499843 w 3318614"/>
                <a:gd name="connsiteY69" fmla="*/ 3616653 h 3757603"/>
                <a:gd name="connsiteX70" fmla="*/ 2534678 w 3318614"/>
                <a:gd name="connsiteY70" fmla="*/ 3721156 h 3757603"/>
                <a:gd name="connsiteX71" fmla="*/ 2639180 w 3318614"/>
                <a:gd name="connsiteY71" fmla="*/ 3755990 h 3757603"/>
                <a:gd name="connsiteX72" fmla="*/ 2482426 w 3318614"/>
                <a:gd name="connsiteY72" fmla="*/ 3729865 h 3757603"/>
                <a:gd name="connsiteX73" fmla="*/ 2473718 w 3318614"/>
                <a:gd name="connsiteY73" fmla="*/ 3546985 h 3757603"/>
                <a:gd name="connsiteX74" fmla="*/ 2386632 w 3318614"/>
                <a:gd name="connsiteY74" fmla="*/ 3372813 h 3757603"/>
                <a:gd name="connsiteX75" fmla="*/ 2316963 w 3318614"/>
                <a:gd name="connsiteY75" fmla="*/ 3538276 h 3757603"/>
                <a:gd name="connsiteX76" fmla="*/ 2238586 w 3318614"/>
                <a:gd name="connsiteY76" fmla="*/ 3660196 h 3757603"/>
                <a:gd name="connsiteX77" fmla="*/ 2290838 w 3318614"/>
                <a:gd name="connsiteY77" fmla="*/ 3738573 h 3757603"/>
                <a:gd name="connsiteX78" fmla="*/ 2195043 w 3318614"/>
                <a:gd name="connsiteY78" fmla="*/ 3651487 h 3757603"/>
                <a:gd name="connsiteX79" fmla="*/ 2325672 w 3318614"/>
                <a:gd name="connsiteY79" fmla="*/ 3425065 h 3757603"/>
                <a:gd name="connsiteX80" fmla="*/ 2290838 w 3318614"/>
                <a:gd name="connsiteY80" fmla="*/ 3172516 h 3757603"/>
                <a:gd name="connsiteX81" fmla="*/ 2142792 w 3318614"/>
                <a:gd name="connsiteY81" fmla="*/ 3155099 h 3757603"/>
                <a:gd name="connsiteX82" fmla="*/ 1942495 w 3318614"/>
                <a:gd name="connsiteY82" fmla="*/ 3320562 h 3757603"/>
                <a:gd name="connsiteX83" fmla="*/ 1994746 w 3318614"/>
                <a:gd name="connsiteY83" fmla="*/ 3520859 h 3757603"/>
                <a:gd name="connsiteX84" fmla="*/ 2090540 w 3318614"/>
                <a:gd name="connsiteY84" fmla="*/ 3634070 h 3757603"/>
                <a:gd name="connsiteX85" fmla="*/ 2064415 w 3318614"/>
                <a:gd name="connsiteY85" fmla="*/ 3747282 h 3757603"/>
                <a:gd name="connsiteX86" fmla="*/ 2046998 w 3318614"/>
                <a:gd name="connsiteY86" fmla="*/ 3599236 h 3757603"/>
                <a:gd name="connsiteX87" fmla="*/ 1933786 w 3318614"/>
                <a:gd name="connsiteY87" fmla="*/ 3433773 h 3757603"/>
                <a:gd name="connsiteX88" fmla="*/ 1881535 w 3318614"/>
                <a:gd name="connsiteY88" fmla="*/ 3416356 h 3757603"/>
                <a:gd name="connsiteX89" fmla="*/ 1716072 w 3318614"/>
                <a:gd name="connsiteY89" fmla="*/ 3651487 h 3757603"/>
                <a:gd name="connsiteX90" fmla="*/ 1672529 w 3318614"/>
                <a:gd name="connsiteY90" fmla="*/ 3747282 h 3757603"/>
                <a:gd name="connsiteX91" fmla="*/ 1724780 w 3318614"/>
                <a:gd name="connsiteY91" fmla="*/ 3512150 h 3757603"/>
                <a:gd name="connsiteX92" fmla="*/ 1750906 w 3318614"/>
                <a:gd name="connsiteY92" fmla="*/ 3433773 h 3757603"/>
                <a:gd name="connsiteX93" fmla="*/ 1533192 w 3318614"/>
                <a:gd name="connsiteY93" fmla="*/ 3503442 h 3757603"/>
                <a:gd name="connsiteX94" fmla="*/ 1428689 w 3318614"/>
                <a:gd name="connsiteY94" fmla="*/ 3520859 h 3757603"/>
                <a:gd name="connsiteX95" fmla="*/ 1602860 w 3318614"/>
                <a:gd name="connsiteY95" fmla="*/ 3442482 h 3757603"/>
                <a:gd name="connsiteX96" fmla="*/ 1724780 w 3318614"/>
                <a:gd name="connsiteY96" fmla="*/ 3416356 h 3757603"/>
                <a:gd name="connsiteX97" fmla="*/ 1994746 w 3318614"/>
                <a:gd name="connsiteY97" fmla="*/ 3189933 h 3757603"/>
                <a:gd name="connsiteX98" fmla="*/ 2055706 w 3318614"/>
                <a:gd name="connsiteY98" fmla="*/ 3059305 h 3757603"/>
                <a:gd name="connsiteX99" fmla="*/ 1916369 w 3318614"/>
                <a:gd name="connsiteY99" fmla="*/ 2980927 h 3757603"/>
                <a:gd name="connsiteX100" fmla="*/ 1698655 w 3318614"/>
                <a:gd name="connsiteY100" fmla="*/ 3076722 h 3757603"/>
                <a:gd name="connsiteX101" fmla="*/ 1611569 w 3318614"/>
                <a:gd name="connsiteY101" fmla="*/ 3250893 h 3757603"/>
                <a:gd name="connsiteX102" fmla="*/ 1689946 w 3318614"/>
                <a:gd name="connsiteY102" fmla="*/ 3311853 h 3757603"/>
                <a:gd name="connsiteX103" fmla="*/ 1568026 w 3318614"/>
                <a:gd name="connsiteY103" fmla="*/ 3311853 h 3757603"/>
                <a:gd name="connsiteX104" fmla="*/ 1655112 w 3318614"/>
                <a:gd name="connsiteY104" fmla="*/ 3068013 h 3757603"/>
                <a:gd name="connsiteX105" fmla="*/ 1437398 w 3318614"/>
                <a:gd name="connsiteY105" fmla="*/ 3050596 h 3757603"/>
                <a:gd name="connsiteX106" fmla="*/ 1306769 w 3318614"/>
                <a:gd name="connsiteY106" fmla="*/ 2989636 h 3757603"/>
                <a:gd name="connsiteX107" fmla="*/ 1385146 w 3318614"/>
                <a:gd name="connsiteY107" fmla="*/ 2946093 h 3757603"/>
                <a:gd name="connsiteX108" fmla="*/ 1437398 w 3318614"/>
                <a:gd name="connsiteY108" fmla="*/ 3015762 h 3757603"/>
                <a:gd name="connsiteX109" fmla="*/ 1611569 w 3318614"/>
                <a:gd name="connsiteY109" fmla="*/ 3024470 h 3757603"/>
                <a:gd name="connsiteX110" fmla="*/ 1794449 w 3318614"/>
                <a:gd name="connsiteY110" fmla="*/ 2972219 h 3757603"/>
                <a:gd name="connsiteX111" fmla="*/ 1968620 w 3318614"/>
                <a:gd name="connsiteY111" fmla="*/ 2841590 h 3757603"/>
                <a:gd name="connsiteX112" fmla="*/ 1898952 w 3318614"/>
                <a:gd name="connsiteY112" fmla="*/ 2528082 h 3757603"/>
                <a:gd name="connsiteX113" fmla="*/ 1446106 w 3318614"/>
                <a:gd name="connsiteY113" fmla="*/ 1918482 h 3757603"/>
                <a:gd name="connsiteX114" fmla="*/ 1074097 w 3318614"/>
                <a:gd name="connsiteY114" fmla="*/ 1434362 h 3757603"/>
                <a:gd name="connsiteX115" fmla="*/ 916192 w 3318614"/>
                <a:gd name="connsiteY115" fmla="*/ 1247278 h 3757603"/>
                <a:gd name="connsiteX116" fmla="*/ 644918 w 3318614"/>
                <a:gd name="connsiteY116" fmla="*/ 1282756 h 3757603"/>
                <a:gd name="connsiteX117" fmla="*/ 296575 w 3318614"/>
                <a:gd name="connsiteY117" fmla="*/ 1361133 h 3757603"/>
                <a:gd name="connsiteX118" fmla="*/ 483 w 3318614"/>
                <a:gd name="connsiteY118" fmla="*/ 1343716 h 3757603"/>
                <a:gd name="connsiteX119" fmla="*/ 235615 w 3318614"/>
                <a:gd name="connsiteY119" fmla="*/ 1335007 h 3757603"/>
                <a:gd name="connsiteX120" fmla="*/ 557832 w 3318614"/>
                <a:gd name="connsiteY120" fmla="*/ 1265339 h 3757603"/>
                <a:gd name="connsiteX121" fmla="*/ 688460 w 3318614"/>
                <a:gd name="connsiteY121" fmla="*/ 1239213 h 3757603"/>
                <a:gd name="connsiteX122" fmla="*/ 392369 w 3318614"/>
                <a:gd name="connsiteY122" fmla="*/ 1126002 h 3757603"/>
                <a:gd name="connsiteX123" fmla="*/ 244323 w 3318614"/>
                <a:gd name="connsiteY123" fmla="*/ 986665 h 3757603"/>
                <a:gd name="connsiteX124" fmla="*/ 165946 w 3318614"/>
                <a:gd name="connsiteY124" fmla="*/ 734116 h 3757603"/>
                <a:gd name="connsiteX125" fmla="*/ 279158 w 3318614"/>
                <a:gd name="connsiteY125" fmla="*/ 916996 h 3757603"/>
                <a:gd name="connsiteX126" fmla="*/ 374952 w 3318614"/>
                <a:gd name="connsiteY126" fmla="*/ 1091167 h 3757603"/>
                <a:gd name="connsiteX127" fmla="*/ 679752 w 3318614"/>
                <a:gd name="connsiteY127" fmla="*/ 1169545 h 3757603"/>
                <a:gd name="connsiteX128" fmla="*/ 766838 w 3318614"/>
                <a:gd name="connsiteY128" fmla="*/ 1108585 h 3757603"/>
                <a:gd name="connsiteX129" fmla="*/ 618792 w 3318614"/>
                <a:gd name="connsiteY129" fmla="*/ 725407 h 3757603"/>
                <a:gd name="connsiteX130" fmla="*/ 507165 w 3318614"/>
                <a:gd name="connsiteY130" fmla="*/ 508349 h 3757603"/>
                <a:gd name="connsiteX131" fmla="*/ 538603 w 3318614"/>
                <a:gd name="connsiteY131" fmla="*/ 270180 h 3757603"/>
                <a:gd name="connsiteX132" fmla="*/ 609600 w 3318614"/>
                <a:gd name="connsiteY132" fmla="*/ 530789 h 3757603"/>
                <a:gd name="connsiteX133" fmla="*/ 878364 w 3318614"/>
                <a:gd name="connsiteY133" fmla="*/ 1078291 h 3757603"/>
                <a:gd name="connsiteX134" fmla="*/ 786330 w 3318614"/>
                <a:gd name="connsiteY134" fmla="*/ 477696 h 3757603"/>
                <a:gd name="connsiteX135" fmla="*/ 849208 w 3318614"/>
                <a:gd name="connsiteY135" fmla="*/ 1356 h 3757603"/>
                <a:gd name="connsiteX136" fmla="*/ 875120 w 3318614"/>
                <a:gd name="connsiteY136" fmla="*/ 528001 h 3757603"/>
                <a:gd name="connsiteX0" fmla="*/ 930638 w 3318614"/>
                <a:gd name="connsiteY0" fmla="*/ 1022890 h 3758008"/>
                <a:gd name="connsiteX1" fmla="*/ 1037874 w 3318614"/>
                <a:gd name="connsiteY1" fmla="*/ 779735 h 3758008"/>
                <a:gd name="connsiteX2" fmla="*/ 1144223 w 3318614"/>
                <a:gd name="connsiteY2" fmla="*/ 540944 h 3758008"/>
                <a:gd name="connsiteX3" fmla="*/ 1317819 w 3318614"/>
                <a:gd name="connsiteY3" fmla="*/ 231743 h 3758008"/>
                <a:gd name="connsiteX4" fmla="*/ 1198621 w 3318614"/>
                <a:gd name="connsiteY4" fmla="*/ 630597 h 3758008"/>
                <a:gd name="connsiteX5" fmla="*/ 1013152 w 3318614"/>
                <a:gd name="connsiteY5" fmla="*/ 1104063 h 3758008"/>
                <a:gd name="connsiteX6" fmla="*/ 1779263 w 3318614"/>
                <a:gd name="connsiteY6" fmla="*/ 2265420 h 3758008"/>
                <a:gd name="connsiteX7" fmla="*/ 2064415 w 3318614"/>
                <a:gd name="connsiteY7" fmla="*/ 2545904 h 3758008"/>
                <a:gd name="connsiteX8" fmla="*/ 2290838 w 3318614"/>
                <a:gd name="connsiteY8" fmla="*/ 2467527 h 3758008"/>
                <a:gd name="connsiteX9" fmla="*/ 2473718 w 3318614"/>
                <a:gd name="connsiteY9" fmla="*/ 2310772 h 3758008"/>
                <a:gd name="connsiteX10" fmla="*/ 2508552 w 3318614"/>
                <a:gd name="connsiteY10" fmla="*/ 1988555 h 3758008"/>
                <a:gd name="connsiteX11" fmla="*/ 2543386 w 3318614"/>
                <a:gd name="connsiteY11" fmla="*/ 2249812 h 3758008"/>
                <a:gd name="connsiteX12" fmla="*/ 2508552 w 3318614"/>
                <a:gd name="connsiteY12" fmla="*/ 2354315 h 3758008"/>
                <a:gd name="connsiteX13" fmla="*/ 2752392 w 3318614"/>
                <a:gd name="connsiteY13" fmla="*/ 2180144 h 3758008"/>
                <a:gd name="connsiteX14" fmla="*/ 2839478 w 3318614"/>
                <a:gd name="connsiteY14" fmla="*/ 2110475 h 3758008"/>
                <a:gd name="connsiteX15" fmla="*/ 2717558 w 3318614"/>
                <a:gd name="connsiteY15" fmla="*/ 2284647 h 3758008"/>
                <a:gd name="connsiteX16" fmla="*/ 2665306 w 3318614"/>
                <a:gd name="connsiteY16" fmla="*/ 2328190 h 3758008"/>
                <a:gd name="connsiteX17" fmla="*/ 2848186 w 3318614"/>
                <a:gd name="connsiteY17" fmla="*/ 2258521 h 3758008"/>
                <a:gd name="connsiteX18" fmla="*/ 2874312 w 3318614"/>
                <a:gd name="connsiteY18" fmla="*/ 2241104 h 3758008"/>
                <a:gd name="connsiteX19" fmla="*/ 2769809 w 3318614"/>
                <a:gd name="connsiteY19" fmla="*/ 2328190 h 3758008"/>
                <a:gd name="connsiteX20" fmla="*/ 2595638 w 3318614"/>
                <a:gd name="connsiteY20" fmla="*/ 2354315 h 3758008"/>
                <a:gd name="connsiteX21" fmla="*/ 2404049 w 3318614"/>
                <a:gd name="connsiteY21" fmla="*/ 2484944 h 3758008"/>
                <a:gd name="connsiteX22" fmla="*/ 2421466 w 3318614"/>
                <a:gd name="connsiteY22" fmla="*/ 2659115 h 3758008"/>
                <a:gd name="connsiteX23" fmla="*/ 2552095 w 3318614"/>
                <a:gd name="connsiteY23" fmla="*/ 2702658 h 3758008"/>
                <a:gd name="connsiteX24" fmla="*/ 2726266 w 3318614"/>
                <a:gd name="connsiteY24" fmla="*/ 2632990 h 3758008"/>
                <a:gd name="connsiteX25" fmla="*/ 2856895 w 3318614"/>
                <a:gd name="connsiteY25" fmla="*/ 2624281 h 3758008"/>
                <a:gd name="connsiteX26" fmla="*/ 2891729 w 3318614"/>
                <a:gd name="connsiteY26" fmla="*/ 2511070 h 3758008"/>
                <a:gd name="connsiteX27" fmla="*/ 2883020 w 3318614"/>
                <a:gd name="connsiteY27" fmla="*/ 2345607 h 3758008"/>
                <a:gd name="connsiteX28" fmla="*/ 3048483 w 3318614"/>
                <a:gd name="connsiteY28" fmla="*/ 2267230 h 3758008"/>
                <a:gd name="connsiteX29" fmla="*/ 2926563 w 3318614"/>
                <a:gd name="connsiteY29" fmla="*/ 2354315 h 3758008"/>
                <a:gd name="connsiteX30" fmla="*/ 2917855 w 3318614"/>
                <a:gd name="connsiteY30" fmla="*/ 2441401 h 3758008"/>
                <a:gd name="connsiteX31" fmla="*/ 2935272 w 3318614"/>
                <a:gd name="connsiteY31" fmla="*/ 2589447 h 3758008"/>
                <a:gd name="connsiteX32" fmla="*/ 2943980 w 3318614"/>
                <a:gd name="connsiteY32" fmla="*/ 2632990 h 3758008"/>
                <a:gd name="connsiteX33" fmla="*/ 3046427 w 3318614"/>
                <a:gd name="connsiteY33" fmla="*/ 2567038 h 3758008"/>
                <a:gd name="connsiteX34" fmla="*/ 3074609 w 3318614"/>
                <a:gd name="connsiteY34" fmla="*/ 2406567 h 3758008"/>
                <a:gd name="connsiteX35" fmla="*/ 3092026 w 3318614"/>
                <a:gd name="connsiteY35" fmla="*/ 2615572 h 3758008"/>
                <a:gd name="connsiteX36" fmla="*/ 3013649 w 3318614"/>
                <a:gd name="connsiteY36" fmla="*/ 2693950 h 3758008"/>
                <a:gd name="connsiteX37" fmla="*/ 2752392 w 3318614"/>
                <a:gd name="connsiteY37" fmla="*/ 2659115 h 3758008"/>
                <a:gd name="connsiteX38" fmla="*/ 2560803 w 3318614"/>
                <a:gd name="connsiteY38" fmla="*/ 2815870 h 3758008"/>
                <a:gd name="connsiteX39" fmla="*/ 2595638 w 3318614"/>
                <a:gd name="connsiteY39" fmla="*/ 2937790 h 3758008"/>
                <a:gd name="connsiteX40" fmla="*/ 2743683 w 3318614"/>
                <a:gd name="connsiteY40" fmla="*/ 3024875 h 3758008"/>
                <a:gd name="connsiteX41" fmla="*/ 2856895 w 3318614"/>
                <a:gd name="connsiteY41" fmla="*/ 2998750 h 3758008"/>
                <a:gd name="connsiteX42" fmla="*/ 3022358 w 3318614"/>
                <a:gd name="connsiteY42" fmla="*/ 2859412 h 3758008"/>
                <a:gd name="connsiteX43" fmla="*/ 3118152 w 3318614"/>
                <a:gd name="connsiteY43" fmla="*/ 2781035 h 3758008"/>
                <a:gd name="connsiteX44" fmla="*/ 3205238 w 3318614"/>
                <a:gd name="connsiteY44" fmla="*/ 2841995 h 3758008"/>
                <a:gd name="connsiteX45" fmla="*/ 3109443 w 3318614"/>
                <a:gd name="connsiteY45" fmla="*/ 2833287 h 3758008"/>
                <a:gd name="connsiteX46" fmla="*/ 3004940 w 3318614"/>
                <a:gd name="connsiteY46" fmla="*/ 2972624 h 3758008"/>
                <a:gd name="connsiteX47" fmla="*/ 3187820 w 3318614"/>
                <a:gd name="connsiteY47" fmla="*/ 2972624 h 3758008"/>
                <a:gd name="connsiteX48" fmla="*/ 3318449 w 3318614"/>
                <a:gd name="connsiteY48" fmla="*/ 3024875 h 3758008"/>
                <a:gd name="connsiteX49" fmla="*/ 3161695 w 3318614"/>
                <a:gd name="connsiteY49" fmla="*/ 3007458 h 3758008"/>
                <a:gd name="connsiteX50" fmla="*/ 2909146 w 3318614"/>
                <a:gd name="connsiteY50" fmla="*/ 3068418 h 3758008"/>
                <a:gd name="connsiteX51" fmla="*/ 2952689 w 3318614"/>
                <a:gd name="connsiteY51" fmla="*/ 3068418 h 3758008"/>
                <a:gd name="connsiteX52" fmla="*/ 3085889 w 3318614"/>
                <a:gd name="connsiteY52" fmla="*/ 3213664 h 3758008"/>
                <a:gd name="connsiteX53" fmla="*/ 3013649 w 3318614"/>
                <a:gd name="connsiteY53" fmla="*/ 3373218 h 3758008"/>
                <a:gd name="connsiteX54" fmla="*/ 2999167 w 3318614"/>
                <a:gd name="connsiteY54" fmla="*/ 3235541 h 3758008"/>
                <a:gd name="connsiteX55" fmla="*/ 2813352 w 3318614"/>
                <a:gd name="connsiteY55" fmla="*/ 3059710 h 3758008"/>
                <a:gd name="connsiteX56" fmla="*/ 2726266 w 3318614"/>
                <a:gd name="connsiteY56" fmla="*/ 3051001 h 3758008"/>
                <a:gd name="connsiteX57" fmla="*/ 2848186 w 3318614"/>
                <a:gd name="connsiteY57" fmla="*/ 3251298 h 3758008"/>
                <a:gd name="connsiteX58" fmla="*/ 2943980 w 3318614"/>
                <a:gd name="connsiteY58" fmla="*/ 3338384 h 3758008"/>
                <a:gd name="connsiteX59" fmla="*/ 2978815 w 3318614"/>
                <a:gd name="connsiteY59" fmla="*/ 3294841 h 3758008"/>
                <a:gd name="connsiteX60" fmla="*/ 2961398 w 3318614"/>
                <a:gd name="connsiteY60" fmla="*/ 3399344 h 3758008"/>
                <a:gd name="connsiteX61" fmla="*/ 2769809 w 3318614"/>
                <a:gd name="connsiteY61" fmla="*/ 3312258 h 3758008"/>
                <a:gd name="connsiteX62" fmla="*/ 2656598 w 3318614"/>
                <a:gd name="connsiteY62" fmla="*/ 3085835 h 3758008"/>
                <a:gd name="connsiteX63" fmla="*/ 2491135 w 3318614"/>
                <a:gd name="connsiteY63" fmla="*/ 3042292 h 3758008"/>
                <a:gd name="connsiteX64" fmla="*/ 2386632 w 3318614"/>
                <a:gd name="connsiteY64" fmla="*/ 3129378 h 3758008"/>
                <a:gd name="connsiteX65" fmla="*/ 2412758 w 3318614"/>
                <a:gd name="connsiteY65" fmla="*/ 3312258 h 3758008"/>
                <a:gd name="connsiteX66" fmla="*/ 2525969 w 3318614"/>
                <a:gd name="connsiteY66" fmla="*/ 3460304 h 3758008"/>
                <a:gd name="connsiteX67" fmla="*/ 2900438 w 3318614"/>
                <a:gd name="connsiteY67" fmla="*/ 3669310 h 3758008"/>
                <a:gd name="connsiteX68" fmla="*/ 2543386 w 3318614"/>
                <a:gd name="connsiteY68" fmla="*/ 3529972 h 3758008"/>
                <a:gd name="connsiteX69" fmla="*/ 2499843 w 3318614"/>
                <a:gd name="connsiteY69" fmla="*/ 3617058 h 3758008"/>
                <a:gd name="connsiteX70" fmla="*/ 2534678 w 3318614"/>
                <a:gd name="connsiteY70" fmla="*/ 3721561 h 3758008"/>
                <a:gd name="connsiteX71" fmla="*/ 2639180 w 3318614"/>
                <a:gd name="connsiteY71" fmla="*/ 3756395 h 3758008"/>
                <a:gd name="connsiteX72" fmla="*/ 2482426 w 3318614"/>
                <a:gd name="connsiteY72" fmla="*/ 3730270 h 3758008"/>
                <a:gd name="connsiteX73" fmla="*/ 2473718 w 3318614"/>
                <a:gd name="connsiteY73" fmla="*/ 3547390 h 3758008"/>
                <a:gd name="connsiteX74" fmla="*/ 2386632 w 3318614"/>
                <a:gd name="connsiteY74" fmla="*/ 3373218 h 3758008"/>
                <a:gd name="connsiteX75" fmla="*/ 2316963 w 3318614"/>
                <a:gd name="connsiteY75" fmla="*/ 3538681 h 3758008"/>
                <a:gd name="connsiteX76" fmla="*/ 2238586 w 3318614"/>
                <a:gd name="connsiteY76" fmla="*/ 3660601 h 3758008"/>
                <a:gd name="connsiteX77" fmla="*/ 2290838 w 3318614"/>
                <a:gd name="connsiteY77" fmla="*/ 3738978 h 3758008"/>
                <a:gd name="connsiteX78" fmla="*/ 2195043 w 3318614"/>
                <a:gd name="connsiteY78" fmla="*/ 3651892 h 3758008"/>
                <a:gd name="connsiteX79" fmla="*/ 2325672 w 3318614"/>
                <a:gd name="connsiteY79" fmla="*/ 3425470 h 3758008"/>
                <a:gd name="connsiteX80" fmla="*/ 2290838 w 3318614"/>
                <a:gd name="connsiteY80" fmla="*/ 3172921 h 3758008"/>
                <a:gd name="connsiteX81" fmla="*/ 2142792 w 3318614"/>
                <a:gd name="connsiteY81" fmla="*/ 3155504 h 3758008"/>
                <a:gd name="connsiteX82" fmla="*/ 1942495 w 3318614"/>
                <a:gd name="connsiteY82" fmla="*/ 3320967 h 3758008"/>
                <a:gd name="connsiteX83" fmla="*/ 1994746 w 3318614"/>
                <a:gd name="connsiteY83" fmla="*/ 3521264 h 3758008"/>
                <a:gd name="connsiteX84" fmla="*/ 2090540 w 3318614"/>
                <a:gd name="connsiteY84" fmla="*/ 3634475 h 3758008"/>
                <a:gd name="connsiteX85" fmla="*/ 2064415 w 3318614"/>
                <a:gd name="connsiteY85" fmla="*/ 3747687 h 3758008"/>
                <a:gd name="connsiteX86" fmla="*/ 2046998 w 3318614"/>
                <a:gd name="connsiteY86" fmla="*/ 3599641 h 3758008"/>
                <a:gd name="connsiteX87" fmla="*/ 1933786 w 3318614"/>
                <a:gd name="connsiteY87" fmla="*/ 3434178 h 3758008"/>
                <a:gd name="connsiteX88" fmla="*/ 1881535 w 3318614"/>
                <a:gd name="connsiteY88" fmla="*/ 3416761 h 3758008"/>
                <a:gd name="connsiteX89" fmla="*/ 1716072 w 3318614"/>
                <a:gd name="connsiteY89" fmla="*/ 3651892 h 3758008"/>
                <a:gd name="connsiteX90" fmla="*/ 1672529 w 3318614"/>
                <a:gd name="connsiteY90" fmla="*/ 3747687 h 3758008"/>
                <a:gd name="connsiteX91" fmla="*/ 1724780 w 3318614"/>
                <a:gd name="connsiteY91" fmla="*/ 3512555 h 3758008"/>
                <a:gd name="connsiteX92" fmla="*/ 1750906 w 3318614"/>
                <a:gd name="connsiteY92" fmla="*/ 3434178 h 3758008"/>
                <a:gd name="connsiteX93" fmla="*/ 1533192 w 3318614"/>
                <a:gd name="connsiteY93" fmla="*/ 3503847 h 3758008"/>
                <a:gd name="connsiteX94" fmla="*/ 1428689 w 3318614"/>
                <a:gd name="connsiteY94" fmla="*/ 3521264 h 3758008"/>
                <a:gd name="connsiteX95" fmla="*/ 1602860 w 3318614"/>
                <a:gd name="connsiteY95" fmla="*/ 3442887 h 3758008"/>
                <a:gd name="connsiteX96" fmla="*/ 1724780 w 3318614"/>
                <a:gd name="connsiteY96" fmla="*/ 3416761 h 3758008"/>
                <a:gd name="connsiteX97" fmla="*/ 1994746 w 3318614"/>
                <a:gd name="connsiteY97" fmla="*/ 3190338 h 3758008"/>
                <a:gd name="connsiteX98" fmla="*/ 2055706 w 3318614"/>
                <a:gd name="connsiteY98" fmla="*/ 3059710 h 3758008"/>
                <a:gd name="connsiteX99" fmla="*/ 1916369 w 3318614"/>
                <a:gd name="connsiteY99" fmla="*/ 2981332 h 3758008"/>
                <a:gd name="connsiteX100" fmla="*/ 1698655 w 3318614"/>
                <a:gd name="connsiteY100" fmla="*/ 3077127 h 3758008"/>
                <a:gd name="connsiteX101" fmla="*/ 1611569 w 3318614"/>
                <a:gd name="connsiteY101" fmla="*/ 3251298 h 3758008"/>
                <a:gd name="connsiteX102" fmla="*/ 1689946 w 3318614"/>
                <a:gd name="connsiteY102" fmla="*/ 3312258 h 3758008"/>
                <a:gd name="connsiteX103" fmla="*/ 1568026 w 3318614"/>
                <a:gd name="connsiteY103" fmla="*/ 3312258 h 3758008"/>
                <a:gd name="connsiteX104" fmla="*/ 1655112 w 3318614"/>
                <a:gd name="connsiteY104" fmla="*/ 3068418 h 3758008"/>
                <a:gd name="connsiteX105" fmla="*/ 1437398 w 3318614"/>
                <a:gd name="connsiteY105" fmla="*/ 3051001 h 3758008"/>
                <a:gd name="connsiteX106" fmla="*/ 1306769 w 3318614"/>
                <a:gd name="connsiteY106" fmla="*/ 2990041 h 3758008"/>
                <a:gd name="connsiteX107" fmla="*/ 1385146 w 3318614"/>
                <a:gd name="connsiteY107" fmla="*/ 2946498 h 3758008"/>
                <a:gd name="connsiteX108" fmla="*/ 1437398 w 3318614"/>
                <a:gd name="connsiteY108" fmla="*/ 3016167 h 3758008"/>
                <a:gd name="connsiteX109" fmla="*/ 1611569 w 3318614"/>
                <a:gd name="connsiteY109" fmla="*/ 3024875 h 3758008"/>
                <a:gd name="connsiteX110" fmla="*/ 1794449 w 3318614"/>
                <a:gd name="connsiteY110" fmla="*/ 2972624 h 3758008"/>
                <a:gd name="connsiteX111" fmla="*/ 1968620 w 3318614"/>
                <a:gd name="connsiteY111" fmla="*/ 2841995 h 3758008"/>
                <a:gd name="connsiteX112" fmla="*/ 1898952 w 3318614"/>
                <a:gd name="connsiteY112" fmla="*/ 2528487 h 3758008"/>
                <a:gd name="connsiteX113" fmla="*/ 1446106 w 3318614"/>
                <a:gd name="connsiteY113" fmla="*/ 1918887 h 3758008"/>
                <a:gd name="connsiteX114" fmla="*/ 1074097 w 3318614"/>
                <a:gd name="connsiteY114" fmla="*/ 1434767 h 3758008"/>
                <a:gd name="connsiteX115" fmla="*/ 916192 w 3318614"/>
                <a:gd name="connsiteY115" fmla="*/ 1247683 h 3758008"/>
                <a:gd name="connsiteX116" fmla="*/ 644918 w 3318614"/>
                <a:gd name="connsiteY116" fmla="*/ 1283161 h 3758008"/>
                <a:gd name="connsiteX117" fmla="*/ 296575 w 3318614"/>
                <a:gd name="connsiteY117" fmla="*/ 1361538 h 3758008"/>
                <a:gd name="connsiteX118" fmla="*/ 483 w 3318614"/>
                <a:gd name="connsiteY118" fmla="*/ 1344121 h 3758008"/>
                <a:gd name="connsiteX119" fmla="*/ 235615 w 3318614"/>
                <a:gd name="connsiteY119" fmla="*/ 1335412 h 3758008"/>
                <a:gd name="connsiteX120" fmla="*/ 557832 w 3318614"/>
                <a:gd name="connsiteY120" fmla="*/ 1265744 h 3758008"/>
                <a:gd name="connsiteX121" fmla="*/ 688460 w 3318614"/>
                <a:gd name="connsiteY121" fmla="*/ 1239618 h 3758008"/>
                <a:gd name="connsiteX122" fmla="*/ 392369 w 3318614"/>
                <a:gd name="connsiteY122" fmla="*/ 1126407 h 3758008"/>
                <a:gd name="connsiteX123" fmla="*/ 244323 w 3318614"/>
                <a:gd name="connsiteY123" fmla="*/ 987070 h 3758008"/>
                <a:gd name="connsiteX124" fmla="*/ 165946 w 3318614"/>
                <a:gd name="connsiteY124" fmla="*/ 734521 h 3758008"/>
                <a:gd name="connsiteX125" fmla="*/ 279158 w 3318614"/>
                <a:gd name="connsiteY125" fmla="*/ 917401 h 3758008"/>
                <a:gd name="connsiteX126" fmla="*/ 374952 w 3318614"/>
                <a:gd name="connsiteY126" fmla="*/ 1091572 h 3758008"/>
                <a:gd name="connsiteX127" fmla="*/ 679752 w 3318614"/>
                <a:gd name="connsiteY127" fmla="*/ 1169950 h 3758008"/>
                <a:gd name="connsiteX128" fmla="*/ 766838 w 3318614"/>
                <a:gd name="connsiteY128" fmla="*/ 1108990 h 3758008"/>
                <a:gd name="connsiteX129" fmla="*/ 618792 w 3318614"/>
                <a:gd name="connsiteY129" fmla="*/ 725812 h 3758008"/>
                <a:gd name="connsiteX130" fmla="*/ 507165 w 3318614"/>
                <a:gd name="connsiteY130" fmla="*/ 508754 h 3758008"/>
                <a:gd name="connsiteX131" fmla="*/ 538603 w 3318614"/>
                <a:gd name="connsiteY131" fmla="*/ 270585 h 3758008"/>
                <a:gd name="connsiteX132" fmla="*/ 609600 w 3318614"/>
                <a:gd name="connsiteY132" fmla="*/ 531194 h 3758008"/>
                <a:gd name="connsiteX133" fmla="*/ 878364 w 3318614"/>
                <a:gd name="connsiteY133" fmla="*/ 1078696 h 3758008"/>
                <a:gd name="connsiteX134" fmla="*/ 786330 w 3318614"/>
                <a:gd name="connsiteY134" fmla="*/ 478101 h 3758008"/>
                <a:gd name="connsiteX135" fmla="*/ 849208 w 3318614"/>
                <a:gd name="connsiteY135" fmla="*/ 1761 h 3758008"/>
                <a:gd name="connsiteX136" fmla="*/ 884120 w 3318614"/>
                <a:gd name="connsiteY136" fmla="*/ 392672 h 3758008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884120 w 3318614"/>
                <a:gd name="connsiteY137" fmla="*/ 396679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138" fmla="*/ 930638 w 3318614"/>
                <a:gd name="connsiteY138" fmla="*/ 1026897 h 3762015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86330 w 3318614"/>
                <a:gd name="connsiteY134" fmla="*/ 47925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866360 w 3318614"/>
                <a:gd name="connsiteY134" fmla="*/ 485680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90242 w 3318614"/>
                <a:gd name="connsiteY134" fmla="*/ 21802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949088 h 3684206"/>
                <a:gd name="connsiteX1" fmla="*/ 1037874 w 3318614"/>
                <a:gd name="connsiteY1" fmla="*/ 705933 h 3684206"/>
                <a:gd name="connsiteX2" fmla="*/ 1144223 w 3318614"/>
                <a:gd name="connsiteY2" fmla="*/ 467142 h 3684206"/>
                <a:gd name="connsiteX3" fmla="*/ 1317819 w 3318614"/>
                <a:gd name="connsiteY3" fmla="*/ 157941 h 3684206"/>
                <a:gd name="connsiteX4" fmla="*/ 1198621 w 3318614"/>
                <a:gd name="connsiteY4" fmla="*/ 556795 h 3684206"/>
                <a:gd name="connsiteX5" fmla="*/ 1013152 w 3318614"/>
                <a:gd name="connsiteY5" fmla="*/ 1030261 h 3684206"/>
                <a:gd name="connsiteX6" fmla="*/ 1779263 w 3318614"/>
                <a:gd name="connsiteY6" fmla="*/ 2191618 h 3684206"/>
                <a:gd name="connsiteX7" fmla="*/ 2064415 w 3318614"/>
                <a:gd name="connsiteY7" fmla="*/ 2472102 h 3684206"/>
                <a:gd name="connsiteX8" fmla="*/ 2290838 w 3318614"/>
                <a:gd name="connsiteY8" fmla="*/ 2393725 h 3684206"/>
                <a:gd name="connsiteX9" fmla="*/ 2473718 w 3318614"/>
                <a:gd name="connsiteY9" fmla="*/ 2236970 h 3684206"/>
                <a:gd name="connsiteX10" fmla="*/ 2508552 w 3318614"/>
                <a:gd name="connsiteY10" fmla="*/ 1914753 h 3684206"/>
                <a:gd name="connsiteX11" fmla="*/ 2543386 w 3318614"/>
                <a:gd name="connsiteY11" fmla="*/ 2176010 h 3684206"/>
                <a:gd name="connsiteX12" fmla="*/ 2508552 w 3318614"/>
                <a:gd name="connsiteY12" fmla="*/ 2280513 h 3684206"/>
                <a:gd name="connsiteX13" fmla="*/ 2752392 w 3318614"/>
                <a:gd name="connsiteY13" fmla="*/ 2106342 h 3684206"/>
                <a:gd name="connsiteX14" fmla="*/ 2839478 w 3318614"/>
                <a:gd name="connsiteY14" fmla="*/ 2036673 h 3684206"/>
                <a:gd name="connsiteX15" fmla="*/ 2717558 w 3318614"/>
                <a:gd name="connsiteY15" fmla="*/ 2210845 h 3684206"/>
                <a:gd name="connsiteX16" fmla="*/ 2665306 w 3318614"/>
                <a:gd name="connsiteY16" fmla="*/ 2254388 h 3684206"/>
                <a:gd name="connsiteX17" fmla="*/ 2848186 w 3318614"/>
                <a:gd name="connsiteY17" fmla="*/ 2184719 h 3684206"/>
                <a:gd name="connsiteX18" fmla="*/ 2874312 w 3318614"/>
                <a:gd name="connsiteY18" fmla="*/ 2167302 h 3684206"/>
                <a:gd name="connsiteX19" fmla="*/ 2769809 w 3318614"/>
                <a:gd name="connsiteY19" fmla="*/ 2254388 h 3684206"/>
                <a:gd name="connsiteX20" fmla="*/ 2595638 w 3318614"/>
                <a:gd name="connsiteY20" fmla="*/ 2280513 h 3684206"/>
                <a:gd name="connsiteX21" fmla="*/ 2404049 w 3318614"/>
                <a:gd name="connsiteY21" fmla="*/ 2411142 h 3684206"/>
                <a:gd name="connsiteX22" fmla="*/ 2421466 w 3318614"/>
                <a:gd name="connsiteY22" fmla="*/ 2585313 h 3684206"/>
                <a:gd name="connsiteX23" fmla="*/ 2552095 w 3318614"/>
                <a:gd name="connsiteY23" fmla="*/ 2628856 h 3684206"/>
                <a:gd name="connsiteX24" fmla="*/ 2726266 w 3318614"/>
                <a:gd name="connsiteY24" fmla="*/ 2559188 h 3684206"/>
                <a:gd name="connsiteX25" fmla="*/ 2856895 w 3318614"/>
                <a:gd name="connsiteY25" fmla="*/ 2550479 h 3684206"/>
                <a:gd name="connsiteX26" fmla="*/ 2891729 w 3318614"/>
                <a:gd name="connsiteY26" fmla="*/ 2437268 h 3684206"/>
                <a:gd name="connsiteX27" fmla="*/ 2883020 w 3318614"/>
                <a:gd name="connsiteY27" fmla="*/ 2271805 h 3684206"/>
                <a:gd name="connsiteX28" fmla="*/ 3048483 w 3318614"/>
                <a:gd name="connsiteY28" fmla="*/ 2193428 h 3684206"/>
                <a:gd name="connsiteX29" fmla="*/ 2926563 w 3318614"/>
                <a:gd name="connsiteY29" fmla="*/ 2280513 h 3684206"/>
                <a:gd name="connsiteX30" fmla="*/ 2917855 w 3318614"/>
                <a:gd name="connsiteY30" fmla="*/ 2367599 h 3684206"/>
                <a:gd name="connsiteX31" fmla="*/ 2935272 w 3318614"/>
                <a:gd name="connsiteY31" fmla="*/ 2515645 h 3684206"/>
                <a:gd name="connsiteX32" fmla="*/ 2943980 w 3318614"/>
                <a:gd name="connsiteY32" fmla="*/ 2559188 h 3684206"/>
                <a:gd name="connsiteX33" fmla="*/ 3046427 w 3318614"/>
                <a:gd name="connsiteY33" fmla="*/ 2493236 h 3684206"/>
                <a:gd name="connsiteX34" fmla="*/ 3074609 w 3318614"/>
                <a:gd name="connsiteY34" fmla="*/ 2332765 h 3684206"/>
                <a:gd name="connsiteX35" fmla="*/ 3092026 w 3318614"/>
                <a:gd name="connsiteY35" fmla="*/ 2541770 h 3684206"/>
                <a:gd name="connsiteX36" fmla="*/ 3013649 w 3318614"/>
                <a:gd name="connsiteY36" fmla="*/ 2620148 h 3684206"/>
                <a:gd name="connsiteX37" fmla="*/ 2752392 w 3318614"/>
                <a:gd name="connsiteY37" fmla="*/ 2585313 h 3684206"/>
                <a:gd name="connsiteX38" fmla="*/ 2560803 w 3318614"/>
                <a:gd name="connsiteY38" fmla="*/ 2742068 h 3684206"/>
                <a:gd name="connsiteX39" fmla="*/ 2595638 w 3318614"/>
                <a:gd name="connsiteY39" fmla="*/ 2863988 h 3684206"/>
                <a:gd name="connsiteX40" fmla="*/ 2743683 w 3318614"/>
                <a:gd name="connsiteY40" fmla="*/ 2951073 h 3684206"/>
                <a:gd name="connsiteX41" fmla="*/ 2856895 w 3318614"/>
                <a:gd name="connsiteY41" fmla="*/ 2924948 h 3684206"/>
                <a:gd name="connsiteX42" fmla="*/ 3022358 w 3318614"/>
                <a:gd name="connsiteY42" fmla="*/ 2785610 h 3684206"/>
                <a:gd name="connsiteX43" fmla="*/ 3118152 w 3318614"/>
                <a:gd name="connsiteY43" fmla="*/ 2707233 h 3684206"/>
                <a:gd name="connsiteX44" fmla="*/ 3205238 w 3318614"/>
                <a:gd name="connsiteY44" fmla="*/ 2768193 h 3684206"/>
                <a:gd name="connsiteX45" fmla="*/ 3109443 w 3318614"/>
                <a:gd name="connsiteY45" fmla="*/ 2759485 h 3684206"/>
                <a:gd name="connsiteX46" fmla="*/ 3004940 w 3318614"/>
                <a:gd name="connsiteY46" fmla="*/ 2898822 h 3684206"/>
                <a:gd name="connsiteX47" fmla="*/ 3187820 w 3318614"/>
                <a:gd name="connsiteY47" fmla="*/ 2898822 h 3684206"/>
                <a:gd name="connsiteX48" fmla="*/ 3318449 w 3318614"/>
                <a:gd name="connsiteY48" fmla="*/ 2951073 h 3684206"/>
                <a:gd name="connsiteX49" fmla="*/ 3161695 w 3318614"/>
                <a:gd name="connsiteY49" fmla="*/ 2933656 h 3684206"/>
                <a:gd name="connsiteX50" fmla="*/ 2909146 w 3318614"/>
                <a:gd name="connsiteY50" fmla="*/ 2994616 h 3684206"/>
                <a:gd name="connsiteX51" fmla="*/ 2952689 w 3318614"/>
                <a:gd name="connsiteY51" fmla="*/ 2994616 h 3684206"/>
                <a:gd name="connsiteX52" fmla="*/ 3085889 w 3318614"/>
                <a:gd name="connsiteY52" fmla="*/ 3139862 h 3684206"/>
                <a:gd name="connsiteX53" fmla="*/ 3013649 w 3318614"/>
                <a:gd name="connsiteY53" fmla="*/ 3299416 h 3684206"/>
                <a:gd name="connsiteX54" fmla="*/ 2999167 w 3318614"/>
                <a:gd name="connsiteY54" fmla="*/ 3161739 h 3684206"/>
                <a:gd name="connsiteX55" fmla="*/ 2813352 w 3318614"/>
                <a:gd name="connsiteY55" fmla="*/ 2985908 h 3684206"/>
                <a:gd name="connsiteX56" fmla="*/ 2726266 w 3318614"/>
                <a:gd name="connsiteY56" fmla="*/ 2977199 h 3684206"/>
                <a:gd name="connsiteX57" fmla="*/ 2848186 w 3318614"/>
                <a:gd name="connsiteY57" fmla="*/ 3177496 h 3684206"/>
                <a:gd name="connsiteX58" fmla="*/ 2943980 w 3318614"/>
                <a:gd name="connsiteY58" fmla="*/ 3264582 h 3684206"/>
                <a:gd name="connsiteX59" fmla="*/ 2978815 w 3318614"/>
                <a:gd name="connsiteY59" fmla="*/ 3221039 h 3684206"/>
                <a:gd name="connsiteX60" fmla="*/ 2961398 w 3318614"/>
                <a:gd name="connsiteY60" fmla="*/ 3325542 h 3684206"/>
                <a:gd name="connsiteX61" fmla="*/ 2769809 w 3318614"/>
                <a:gd name="connsiteY61" fmla="*/ 3238456 h 3684206"/>
                <a:gd name="connsiteX62" fmla="*/ 2656598 w 3318614"/>
                <a:gd name="connsiteY62" fmla="*/ 3012033 h 3684206"/>
                <a:gd name="connsiteX63" fmla="*/ 2491135 w 3318614"/>
                <a:gd name="connsiteY63" fmla="*/ 2968490 h 3684206"/>
                <a:gd name="connsiteX64" fmla="*/ 2386632 w 3318614"/>
                <a:gd name="connsiteY64" fmla="*/ 3055576 h 3684206"/>
                <a:gd name="connsiteX65" fmla="*/ 2412758 w 3318614"/>
                <a:gd name="connsiteY65" fmla="*/ 3238456 h 3684206"/>
                <a:gd name="connsiteX66" fmla="*/ 2525969 w 3318614"/>
                <a:gd name="connsiteY66" fmla="*/ 3386502 h 3684206"/>
                <a:gd name="connsiteX67" fmla="*/ 2900438 w 3318614"/>
                <a:gd name="connsiteY67" fmla="*/ 3595508 h 3684206"/>
                <a:gd name="connsiteX68" fmla="*/ 2543386 w 3318614"/>
                <a:gd name="connsiteY68" fmla="*/ 3456170 h 3684206"/>
                <a:gd name="connsiteX69" fmla="*/ 2499843 w 3318614"/>
                <a:gd name="connsiteY69" fmla="*/ 3543256 h 3684206"/>
                <a:gd name="connsiteX70" fmla="*/ 2534678 w 3318614"/>
                <a:gd name="connsiteY70" fmla="*/ 3647759 h 3684206"/>
                <a:gd name="connsiteX71" fmla="*/ 2639180 w 3318614"/>
                <a:gd name="connsiteY71" fmla="*/ 3682593 h 3684206"/>
                <a:gd name="connsiteX72" fmla="*/ 2482426 w 3318614"/>
                <a:gd name="connsiteY72" fmla="*/ 3656468 h 3684206"/>
                <a:gd name="connsiteX73" fmla="*/ 2473718 w 3318614"/>
                <a:gd name="connsiteY73" fmla="*/ 3473588 h 3684206"/>
                <a:gd name="connsiteX74" fmla="*/ 2386632 w 3318614"/>
                <a:gd name="connsiteY74" fmla="*/ 3299416 h 3684206"/>
                <a:gd name="connsiteX75" fmla="*/ 2316963 w 3318614"/>
                <a:gd name="connsiteY75" fmla="*/ 3464879 h 3684206"/>
                <a:gd name="connsiteX76" fmla="*/ 2238586 w 3318614"/>
                <a:gd name="connsiteY76" fmla="*/ 3586799 h 3684206"/>
                <a:gd name="connsiteX77" fmla="*/ 2290838 w 3318614"/>
                <a:gd name="connsiteY77" fmla="*/ 3665176 h 3684206"/>
                <a:gd name="connsiteX78" fmla="*/ 2195043 w 3318614"/>
                <a:gd name="connsiteY78" fmla="*/ 3578090 h 3684206"/>
                <a:gd name="connsiteX79" fmla="*/ 2325672 w 3318614"/>
                <a:gd name="connsiteY79" fmla="*/ 3351668 h 3684206"/>
                <a:gd name="connsiteX80" fmla="*/ 2290838 w 3318614"/>
                <a:gd name="connsiteY80" fmla="*/ 3099119 h 3684206"/>
                <a:gd name="connsiteX81" fmla="*/ 2142792 w 3318614"/>
                <a:gd name="connsiteY81" fmla="*/ 3081702 h 3684206"/>
                <a:gd name="connsiteX82" fmla="*/ 1942495 w 3318614"/>
                <a:gd name="connsiteY82" fmla="*/ 3247165 h 3684206"/>
                <a:gd name="connsiteX83" fmla="*/ 1994746 w 3318614"/>
                <a:gd name="connsiteY83" fmla="*/ 3447462 h 3684206"/>
                <a:gd name="connsiteX84" fmla="*/ 2090540 w 3318614"/>
                <a:gd name="connsiteY84" fmla="*/ 3560673 h 3684206"/>
                <a:gd name="connsiteX85" fmla="*/ 2064415 w 3318614"/>
                <a:gd name="connsiteY85" fmla="*/ 3673885 h 3684206"/>
                <a:gd name="connsiteX86" fmla="*/ 2046998 w 3318614"/>
                <a:gd name="connsiteY86" fmla="*/ 3525839 h 3684206"/>
                <a:gd name="connsiteX87" fmla="*/ 1933786 w 3318614"/>
                <a:gd name="connsiteY87" fmla="*/ 3360376 h 3684206"/>
                <a:gd name="connsiteX88" fmla="*/ 1881535 w 3318614"/>
                <a:gd name="connsiteY88" fmla="*/ 3342959 h 3684206"/>
                <a:gd name="connsiteX89" fmla="*/ 1716072 w 3318614"/>
                <a:gd name="connsiteY89" fmla="*/ 3578090 h 3684206"/>
                <a:gd name="connsiteX90" fmla="*/ 1672529 w 3318614"/>
                <a:gd name="connsiteY90" fmla="*/ 3673885 h 3684206"/>
                <a:gd name="connsiteX91" fmla="*/ 1724780 w 3318614"/>
                <a:gd name="connsiteY91" fmla="*/ 3438753 h 3684206"/>
                <a:gd name="connsiteX92" fmla="*/ 1750906 w 3318614"/>
                <a:gd name="connsiteY92" fmla="*/ 3360376 h 3684206"/>
                <a:gd name="connsiteX93" fmla="*/ 1533192 w 3318614"/>
                <a:gd name="connsiteY93" fmla="*/ 3430045 h 3684206"/>
                <a:gd name="connsiteX94" fmla="*/ 1428689 w 3318614"/>
                <a:gd name="connsiteY94" fmla="*/ 3447462 h 3684206"/>
                <a:gd name="connsiteX95" fmla="*/ 1602860 w 3318614"/>
                <a:gd name="connsiteY95" fmla="*/ 3369085 h 3684206"/>
                <a:gd name="connsiteX96" fmla="*/ 1724780 w 3318614"/>
                <a:gd name="connsiteY96" fmla="*/ 3342959 h 3684206"/>
                <a:gd name="connsiteX97" fmla="*/ 1994746 w 3318614"/>
                <a:gd name="connsiteY97" fmla="*/ 3116536 h 3684206"/>
                <a:gd name="connsiteX98" fmla="*/ 2055706 w 3318614"/>
                <a:gd name="connsiteY98" fmla="*/ 2985908 h 3684206"/>
                <a:gd name="connsiteX99" fmla="*/ 1916369 w 3318614"/>
                <a:gd name="connsiteY99" fmla="*/ 2907530 h 3684206"/>
                <a:gd name="connsiteX100" fmla="*/ 1698655 w 3318614"/>
                <a:gd name="connsiteY100" fmla="*/ 3003325 h 3684206"/>
                <a:gd name="connsiteX101" fmla="*/ 1611569 w 3318614"/>
                <a:gd name="connsiteY101" fmla="*/ 3177496 h 3684206"/>
                <a:gd name="connsiteX102" fmla="*/ 1689946 w 3318614"/>
                <a:gd name="connsiteY102" fmla="*/ 3238456 h 3684206"/>
                <a:gd name="connsiteX103" fmla="*/ 1568026 w 3318614"/>
                <a:gd name="connsiteY103" fmla="*/ 3238456 h 3684206"/>
                <a:gd name="connsiteX104" fmla="*/ 1655112 w 3318614"/>
                <a:gd name="connsiteY104" fmla="*/ 2994616 h 3684206"/>
                <a:gd name="connsiteX105" fmla="*/ 1437398 w 3318614"/>
                <a:gd name="connsiteY105" fmla="*/ 2977199 h 3684206"/>
                <a:gd name="connsiteX106" fmla="*/ 1306769 w 3318614"/>
                <a:gd name="connsiteY106" fmla="*/ 2916239 h 3684206"/>
                <a:gd name="connsiteX107" fmla="*/ 1385146 w 3318614"/>
                <a:gd name="connsiteY107" fmla="*/ 2872696 h 3684206"/>
                <a:gd name="connsiteX108" fmla="*/ 1437398 w 3318614"/>
                <a:gd name="connsiteY108" fmla="*/ 2942365 h 3684206"/>
                <a:gd name="connsiteX109" fmla="*/ 1611569 w 3318614"/>
                <a:gd name="connsiteY109" fmla="*/ 2951073 h 3684206"/>
                <a:gd name="connsiteX110" fmla="*/ 1794449 w 3318614"/>
                <a:gd name="connsiteY110" fmla="*/ 2898822 h 3684206"/>
                <a:gd name="connsiteX111" fmla="*/ 1968620 w 3318614"/>
                <a:gd name="connsiteY111" fmla="*/ 2768193 h 3684206"/>
                <a:gd name="connsiteX112" fmla="*/ 1898952 w 3318614"/>
                <a:gd name="connsiteY112" fmla="*/ 2454685 h 3684206"/>
                <a:gd name="connsiteX113" fmla="*/ 1446106 w 3318614"/>
                <a:gd name="connsiteY113" fmla="*/ 1845085 h 3684206"/>
                <a:gd name="connsiteX114" fmla="*/ 1074097 w 3318614"/>
                <a:gd name="connsiteY114" fmla="*/ 1360965 h 3684206"/>
                <a:gd name="connsiteX115" fmla="*/ 916192 w 3318614"/>
                <a:gd name="connsiteY115" fmla="*/ 1173881 h 3684206"/>
                <a:gd name="connsiteX116" fmla="*/ 644918 w 3318614"/>
                <a:gd name="connsiteY116" fmla="*/ 1209359 h 3684206"/>
                <a:gd name="connsiteX117" fmla="*/ 296575 w 3318614"/>
                <a:gd name="connsiteY117" fmla="*/ 1287736 h 3684206"/>
                <a:gd name="connsiteX118" fmla="*/ 483 w 3318614"/>
                <a:gd name="connsiteY118" fmla="*/ 1270319 h 3684206"/>
                <a:gd name="connsiteX119" fmla="*/ 235615 w 3318614"/>
                <a:gd name="connsiteY119" fmla="*/ 1261610 h 3684206"/>
                <a:gd name="connsiteX120" fmla="*/ 557832 w 3318614"/>
                <a:gd name="connsiteY120" fmla="*/ 1191942 h 3684206"/>
                <a:gd name="connsiteX121" fmla="*/ 688460 w 3318614"/>
                <a:gd name="connsiteY121" fmla="*/ 1165816 h 3684206"/>
                <a:gd name="connsiteX122" fmla="*/ 392369 w 3318614"/>
                <a:gd name="connsiteY122" fmla="*/ 1052605 h 3684206"/>
                <a:gd name="connsiteX123" fmla="*/ 244323 w 3318614"/>
                <a:gd name="connsiteY123" fmla="*/ 913268 h 3684206"/>
                <a:gd name="connsiteX124" fmla="*/ 165946 w 3318614"/>
                <a:gd name="connsiteY124" fmla="*/ 660719 h 3684206"/>
                <a:gd name="connsiteX125" fmla="*/ 279158 w 3318614"/>
                <a:gd name="connsiteY125" fmla="*/ 843599 h 3684206"/>
                <a:gd name="connsiteX126" fmla="*/ 374952 w 3318614"/>
                <a:gd name="connsiteY126" fmla="*/ 1017770 h 3684206"/>
                <a:gd name="connsiteX127" fmla="*/ 679752 w 3318614"/>
                <a:gd name="connsiteY127" fmla="*/ 1096148 h 3684206"/>
                <a:gd name="connsiteX128" fmla="*/ 766838 w 3318614"/>
                <a:gd name="connsiteY128" fmla="*/ 1035188 h 3684206"/>
                <a:gd name="connsiteX129" fmla="*/ 618792 w 3318614"/>
                <a:gd name="connsiteY129" fmla="*/ 652010 h 3684206"/>
                <a:gd name="connsiteX130" fmla="*/ 507165 w 3318614"/>
                <a:gd name="connsiteY130" fmla="*/ 434952 h 3684206"/>
                <a:gd name="connsiteX131" fmla="*/ 538603 w 3318614"/>
                <a:gd name="connsiteY131" fmla="*/ 196783 h 3684206"/>
                <a:gd name="connsiteX132" fmla="*/ 609600 w 3318614"/>
                <a:gd name="connsiteY132" fmla="*/ 457392 h 3684206"/>
                <a:gd name="connsiteX133" fmla="*/ 878364 w 3318614"/>
                <a:gd name="connsiteY133" fmla="*/ 1004894 h 3684206"/>
                <a:gd name="connsiteX134" fmla="*/ 790242 w 3318614"/>
                <a:gd name="connsiteY134" fmla="*/ 143069 h 3684206"/>
                <a:gd name="connsiteX135" fmla="*/ 774916 w 3318614"/>
                <a:gd name="connsiteY135" fmla="*/ 3491 h 3684206"/>
                <a:gd name="connsiteX136" fmla="*/ 940003 w 3318614"/>
                <a:gd name="connsiteY136" fmla="*/ 378732 h 3684206"/>
                <a:gd name="connsiteX137" fmla="*/ 921071 w 3318614"/>
                <a:gd name="connsiteY137" fmla="*/ 991801 h 3684206"/>
                <a:gd name="connsiteX138" fmla="*/ 930638 w 3318614"/>
                <a:gd name="connsiteY138" fmla="*/ 949088 h 3684206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790242 w 3318614"/>
                <a:gd name="connsiteY134" fmla="*/ 168002 h 3709139"/>
                <a:gd name="connsiteX135" fmla="*/ 774916 w 3318614"/>
                <a:gd name="connsiteY135" fmla="*/ 28424 h 3709139"/>
                <a:gd name="connsiteX136" fmla="*/ 940003 w 3318614"/>
                <a:gd name="connsiteY136" fmla="*/ 403665 h 3709139"/>
                <a:gd name="connsiteX137" fmla="*/ 921071 w 3318614"/>
                <a:gd name="connsiteY137" fmla="*/ 1016734 h 3709139"/>
                <a:gd name="connsiteX138" fmla="*/ 930638 w 3318614"/>
                <a:gd name="connsiteY138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28565 w 3318614"/>
                <a:gd name="connsiteY134" fmla="*/ 516962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80420 w 3318614"/>
                <a:gd name="connsiteY134" fmla="*/ 543869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3318614" h="3709139">
                  <a:moveTo>
                    <a:pt x="930638" y="974021"/>
                  </a:moveTo>
                  <a:lnTo>
                    <a:pt x="1037874" y="730866"/>
                  </a:lnTo>
                  <a:cubicBezTo>
                    <a:pt x="1181681" y="636485"/>
                    <a:pt x="1097565" y="583407"/>
                    <a:pt x="1144223" y="492075"/>
                  </a:cubicBezTo>
                  <a:cubicBezTo>
                    <a:pt x="1190881" y="400743"/>
                    <a:pt x="1306513" y="162382"/>
                    <a:pt x="1317819" y="182874"/>
                  </a:cubicBezTo>
                  <a:cubicBezTo>
                    <a:pt x="1322011" y="222271"/>
                    <a:pt x="1186636" y="498109"/>
                    <a:pt x="1198621" y="581728"/>
                  </a:cubicBezTo>
                  <a:cubicBezTo>
                    <a:pt x="1213151" y="728093"/>
                    <a:pt x="916378" y="782724"/>
                    <a:pt x="1013152" y="1055194"/>
                  </a:cubicBezTo>
                  <a:cubicBezTo>
                    <a:pt x="1109926" y="1327665"/>
                    <a:pt x="1604052" y="1976244"/>
                    <a:pt x="1779263" y="2216551"/>
                  </a:cubicBezTo>
                  <a:cubicBezTo>
                    <a:pt x="1954474" y="2456858"/>
                    <a:pt x="1979153" y="2463351"/>
                    <a:pt x="2064415" y="2497035"/>
                  </a:cubicBezTo>
                  <a:cubicBezTo>
                    <a:pt x="2149677" y="2530719"/>
                    <a:pt x="2222621" y="2457847"/>
                    <a:pt x="2290838" y="2418658"/>
                  </a:cubicBezTo>
                  <a:cubicBezTo>
                    <a:pt x="2359055" y="2379469"/>
                    <a:pt x="2437432" y="2341732"/>
                    <a:pt x="2473718" y="2261903"/>
                  </a:cubicBezTo>
                  <a:cubicBezTo>
                    <a:pt x="2510004" y="2182074"/>
                    <a:pt x="2496941" y="1949846"/>
                    <a:pt x="2508552" y="1939686"/>
                  </a:cubicBezTo>
                  <a:cubicBezTo>
                    <a:pt x="2520163" y="1929526"/>
                    <a:pt x="2543386" y="2139983"/>
                    <a:pt x="2543386" y="2200943"/>
                  </a:cubicBezTo>
                  <a:cubicBezTo>
                    <a:pt x="2543386" y="2261903"/>
                    <a:pt x="2473718" y="2317057"/>
                    <a:pt x="2508552" y="2305446"/>
                  </a:cubicBezTo>
                  <a:cubicBezTo>
                    <a:pt x="2543386" y="2293835"/>
                    <a:pt x="2697238" y="2171915"/>
                    <a:pt x="2752392" y="2131275"/>
                  </a:cubicBezTo>
                  <a:cubicBezTo>
                    <a:pt x="2807546" y="2090635"/>
                    <a:pt x="2845284" y="2044189"/>
                    <a:pt x="2839478" y="2061606"/>
                  </a:cubicBezTo>
                  <a:cubicBezTo>
                    <a:pt x="2833672" y="2079023"/>
                    <a:pt x="2746587" y="2199492"/>
                    <a:pt x="2717558" y="2235778"/>
                  </a:cubicBezTo>
                  <a:cubicBezTo>
                    <a:pt x="2688529" y="2272064"/>
                    <a:pt x="2643535" y="2283675"/>
                    <a:pt x="2665306" y="2279321"/>
                  </a:cubicBezTo>
                  <a:cubicBezTo>
                    <a:pt x="2687077" y="2274967"/>
                    <a:pt x="2848186" y="2209652"/>
                    <a:pt x="2848186" y="2209652"/>
                  </a:cubicBezTo>
                  <a:cubicBezTo>
                    <a:pt x="2883020" y="2195138"/>
                    <a:pt x="2887375" y="2180623"/>
                    <a:pt x="2874312" y="2192235"/>
                  </a:cubicBezTo>
                  <a:cubicBezTo>
                    <a:pt x="2861249" y="2203847"/>
                    <a:pt x="2816255" y="2260453"/>
                    <a:pt x="2769809" y="2279321"/>
                  </a:cubicBezTo>
                  <a:cubicBezTo>
                    <a:pt x="2723363" y="2298189"/>
                    <a:pt x="2656598" y="2279320"/>
                    <a:pt x="2595638" y="2305446"/>
                  </a:cubicBezTo>
                  <a:cubicBezTo>
                    <a:pt x="2534678" y="2331572"/>
                    <a:pt x="2433078" y="2385275"/>
                    <a:pt x="2404049" y="2436075"/>
                  </a:cubicBezTo>
                  <a:cubicBezTo>
                    <a:pt x="2375020" y="2486875"/>
                    <a:pt x="2396792" y="2573960"/>
                    <a:pt x="2421466" y="2610246"/>
                  </a:cubicBezTo>
                  <a:cubicBezTo>
                    <a:pt x="2446140" y="2646532"/>
                    <a:pt x="2501295" y="2658143"/>
                    <a:pt x="2552095" y="2653789"/>
                  </a:cubicBezTo>
                  <a:cubicBezTo>
                    <a:pt x="2602895" y="2649435"/>
                    <a:pt x="2675466" y="2597184"/>
                    <a:pt x="2726266" y="2584121"/>
                  </a:cubicBezTo>
                  <a:cubicBezTo>
                    <a:pt x="2777066" y="2571058"/>
                    <a:pt x="2829318" y="2595732"/>
                    <a:pt x="2856895" y="2575412"/>
                  </a:cubicBezTo>
                  <a:cubicBezTo>
                    <a:pt x="2884472" y="2555092"/>
                    <a:pt x="2887375" y="2508647"/>
                    <a:pt x="2891729" y="2462201"/>
                  </a:cubicBezTo>
                  <a:cubicBezTo>
                    <a:pt x="2896083" y="2415755"/>
                    <a:pt x="2856894" y="2337378"/>
                    <a:pt x="2883020" y="2296738"/>
                  </a:cubicBezTo>
                  <a:cubicBezTo>
                    <a:pt x="2909146" y="2256098"/>
                    <a:pt x="3041226" y="2216910"/>
                    <a:pt x="3048483" y="2218361"/>
                  </a:cubicBezTo>
                  <a:cubicBezTo>
                    <a:pt x="3055740" y="2219812"/>
                    <a:pt x="2948334" y="2276418"/>
                    <a:pt x="2926563" y="2305446"/>
                  </a:cubicBezTo>
                  <a:cubicBezTo>
                    <a:pt x="2904792" y="2334474"/>
                    <a:pt x="2916404" y="2353343"/>
                    <a:pt x="2917855" y="2392532"/>
                  </a:cubicBezTo>
                  <a:cubicBezTo>
                    <a:pt x="2919306" y="2431721"/>
                    <a:pt x="2930918" y="2508647"/>
                    <a:pt x="2935272" y="2540578"/>
                  </a:cubicBezTo>
                  <a:cubicBezTo>
                    <a:pt x="2939626" y="2572509"/>
                    <a:pt x="2925454" y="2587856"/>
                    <a:pt x="2943980" y="2584121"/>
                  </a:cubicBezTo>
                  <a:cubicBezTo>
                    <a:pt x="2962506" y="2580386"/>
                    <a:pt x="3024656" y="2555906"/>
                    <a:pt x="3046427" y="2518169"/>
                  </a:cubicBezTo>
                  <a:cubicBezTo>
                    <a:pt x="3068198" y="2480432"/>
                    <a:pt x="3067009" y="2349609"/>
                    <a:pt x="3074609" y="2357698"/>
                  </a:cubicBezTo>
                  <a:cubicBezTo>
                    <a:pt x="3082209" y="2365787"/>
                    <a:pt x="3102186" y="2518806"/>
                    <a:pt x="3092026" y="2566703"/>
                  </a:cubicBezTo>
                  <a:cubicBezTo>
                    <a:pt x="3081866" y="2614600"/>
                    <a:pt x="3070255" y="2637824"/>
                    <a:pt x="3013649" y="2645081"/>
                  </a:cubicBezTo>
                  <a:cubicBezTo>
                    <a:pt x="2957043" y="2652338"/>
                    <a:pt x="2827866" y="2589926"/>
                    <a:pt x="2752392" y="2610246"/>
                  </a:cubicBezTo>
                  <a:cubicBezTo>
                    <a:pt x="2676918" y="2630566"/>
                    <a:pt x="2586929" y="2720555"/>
                    <a:pt x="2560803" y="2767001"/>
                  </a:cubicBezTo>
                  <a:cubicBezTo>
                    <a:pt x="2534677" y="2813447"/>
                    <a:pt x="2565158" y="2854087"/>
                    <a:pt x="2595638" y="2888921"/>
                  </a:cubicBezTo>
                  <a:cubicBezTo>
                    <a:pt x="2626118" y="2923755"/>
                    <a:pt x="2700140" y="2965846"/>
                    <a:pt x="2743683" y="2976006"/>
                  </a:cubicBezTo>
                  <a:cubicBezTo>
                    <a:pt x="2787226" y="2986166"/>
                    <a:pt x="2810449" y="2977458"/>
                    <a:pt x="2856895" y="2949881"/>
                  </a:cubicBezTo>
                  <a:cubicBezTo>
                    <a:pt x="2903341" y="2922304"/>
                    <a:pt x="2978815" y="2846829"/>
                    <a:pt x="3022358" y="2810543"/>
                  </a:cubicBezTo>
                  <a:cubicBezTo>
                    <a:pt x="3065901" y="2774257"/>
                    <a:pt x="3087672" y="2735069"/>
                    <a:pt x="3118152" y="2732166"/>
                  </a:cubicBezTo>
                  <a:cubicBezTo>
                    <a:pt x="3148632" y="2729263"/>
                    <a:pt x="3206690" y="2784417"/>
                    <a:pt x="3205238" y="2793126"/>
                  </a:cubicBezTo>
                  <a:cubicBezTo>
                    <a:pt x="3203786" y="2801835"/>
                    <a:pt x="3142826" y="2762647"/>
                    <a:pt x="3109443" y="2784418"/>
                  </a:cubicBezTo>
                  <a:cubicBezTo>
                    <a:pt x="3076060" y="2806190"/>
                    <a:pt x="2991877" y="2900532"/>
                    <a:pt x="3004940" y="2923755"/>
                  </a:cubicBezTo>
                  <a:cubicBezTo>
                    <a:pt x="3018003" y="2946978"/>
                    <a:pt x="3135569" y="2915047"/>
                    <a:pt x="3187820" y="2923755"/>
                  </a:cubicBezTo>
                  <a:cubicBezTo>
                    <a:pt x="3240072" y="2932464"/>
                    <a:pt x="3322803" y="2970200"/>
                    <a:pt x="3318449" y="2976006"/>
                  </a:cubicBezTo>
                  <a:cubicBezTo>
                    <a:pt x="3314095" y="2981812"/>
                    <a:pt x="3229912" y="2951332"/>
                    <a:pt x="3161695" y="2958589"/>
                  </a:cubicBezTo>
                  <a:cubicBezTo>
                    <a:pt x="3093478" y="2965846"/>
                    <a:pt x="2943980" y="3009389"/>
                    <a:pt x="2909146" y="3019549"/>
                  </a:cubicBezTo>
                  <a:cubicBezTo>
                    <a:pt x="2874312" y="3029709"/>
                    <a:pt x="2923232" y="2995341"/>
                    <a:pt x="2952689" y="3019549"/>
                  </a:cubicBezTo>
                  <a:cubicBezTo>
                    <a:pt x="2982146" y="3043757"/>
                    <a:pt x="3075729" y="3113995"/>
                    <a:pt x="3085889" y="3164795"/>
                  </a:cubicBezTo>
                  <a:cubicBezTo>
                    <a:pt x="3096049" y="3215595"/>
                    <a:pt x="3028103" y="3320703"/>
                    <a:pt x="3013649" y="3324349"/>
                  </a:cubicBezTo>
                  <a:cubicBezTo>
                    <a:pt x="2999195" y="3327995"/>
                    <a:pt x="3032550" y="3238923"/>
                    <a:pt x="2999167" y="3186672"/>
                  </a:cubicBezTo>
                  <a:cubicBezTo>
                    <a:pt x="2965784" y="3134421"/>
                    <a:pt x="2858836" y="3041598"/>
                    <a:pt x="2813352" y="3010841"/>
                  </a:cubicBezTo>
                  <a:cubicBezTo>
                    <a:pt x="2767868" y="2980084"/>
                    <a:pt x="2720460" y="2970201"/>
                    <a:pt x="2726266" y="3002132"/>
                  </a:cubicBezTo>
                  <a:cubicBezTo>
                    <a:pt x="2732072" y="3034063"/>
                    <a:pt x="2811900" y="3154532"/>
                    <a:pt x="2848186" y="3202429"/>
                  </a:cubicBezTo>
                  <a:cubicBezTo>
                    <a:pt x="2884472" y="3250326"/>
                    <a:pt x="2922209" y="3282258"/>
                    <a:pt x="2943980" y="3289515"/>
                  </a:cubicBezTo>
                  <a:cubicBezTo>
                    <a:pt x="2965751" y="3296772"/>
                    <a:pt x="2975912" y="3235812"/>
                    <a:pt x="2978815" y="3245972"/>
                  </a:cubicBezTo>
                  <a:cubicBezTo>
                    <a:pt x="2981718" y="3256132"/>
                    <a:pt x="2996232" y="3347572"/>
                    <a:pt x="2961398" y="3350475"/>
                  </a:cubicBezTo>
                  <a:cubicBezTo>
                    <a:pt x="2926564" y="3353378"/>
                    <a:pt x="2820609" y="3315640"/>
                    <a:pt x="2769809" y="3263389"/>
                  </a:cubicBezTo>
                  <a:cubicBezTo>
                    <a:pt x="2719009" y="3211138"/>
                    <a:pt x="2703044" y="3081960"/>
                    <a:pt x="2656598" y="3036966"/>
                  </a:cubicBezTo>
                  <a:cubicBezTo>
                    <a:pt x="2610152" y="2991972"/>
                    <a:pt x="2536129" y="2986166"/>
                    <a:pt x="2491135" y="2993423"/>
                  </a:cubicBezTo>
                  <a:cubicBezTo>
                    <a:pt x="2446141" y="3000680"/>
                    <a:pt x="2399695" y="3035515"/>
                    <a:pt x="2386632" y="3080509"/>
                  </a:cubicBezTo>
                  <a:cubicBezTo>
                    <a:pt x="2373569" y="3125503"/>
                    <a:pt x="2389535" y="3208235"/>
                    <a:pt x="2412758" y="3263389"/>
                  </a:cubicBezTo>
                  <a:cubicBezTo>
                    <a:pt x="2435981" y="3318543"/>
                    <a:pt x="2444689" y="3351926"/>
                    <a:pt x="2525969" y="3411435"/>
                  </a:cubicBezTo>
                  <a:cubicBezTo>
                    <a:pt x="2607249" y="3470944"/>
                    <a:pt x="2897535" y="3608830"/>
                    <a:pt x="2900438" y="3620441"/>
                  </a:cubicBezTo>
                  <a:cubicBezTo>
                    <a:pt x="2903341" y="3632052"/>
                    <a:pt x="2610152" y="3489812"/>
                    <a:pt x="2543386" y="3481103"/>
                  </a:cubicBezTo>
                  <a:cubicBezTo>
                    <a:pt x="2476620" y="3472394"/>
                    <a:pt x="2501294" y="3536258"/>
                    <a:pt x="2499843" y="3568189"/>
                  </a:cubicBezTo>
                  <a:cubicBezTo>
                    <a:pt x="2498392" y="3600120"/>
                    <a:pt x="2511455" y="3649469"/>
                    <a:pt x="2534678" y="3672692"/>
                  </a:cubicBezTo>
                  <a:cubicBezTo>
                    <a:pt x="2557901" y="3695915"/>
                    <a:pt x="2647889" y="3706074"/>
                    <a:pt x="2639180" y="3707526"/>
                  </a:cubicBezTo>
                  <a:cubicBezTo>
                    <a:pt x="2630471" y="3708978"/>
                    <a:pt x="2510003" y="3716235"/>
                    <a:pt x="2482426" y="3681401"/>
                  </a:cubicBezTo>
                  <a:cubicBezTo>
                    <a:pt x="2454849" y="3646567"/>
                    <a:pt x="2489684" y="3558030"/>
                    <a:pt x="2473718" y="3498521"/>
                  </a:cubicBezTo>
                  <a:cubicBezTo>
                    <a:pt x="2457752" y="3439012"/>
                    <a:pt x="2412758" y="3325800"/>
                    <a:pt x="2386632" y="3324349"/>
                  </a:cubicBezTo>
                  <a:cubicBezTo>
                    <a:pt x="2360506" y="3322898"/>
                    <a:pt x="2341637" y="3441915"/>
                    <a:pt x="2316963" y="3489812"/>
                  </a:cubicBezTo>
                  <a:cubicBezTo>
                    <a:pt x="2292289" y="3537709"/>
                    <a:pt x="2242940" y="3578349"/>
                    <a:pt x="2238586" y="3611732"/>
                  </a:cubicBezTo>
                  <a:cubicBezTo>
                    <a:pt x="2234232" y="3645115"/>
                    <a:pt x="2298095" y="3691561"/>
                    <a:pt x="2290838" y="3690109"/>
                  </a:cubicBezTo>
                  <a:cubicBezTo>
                    <a:pt x="2283581" y="3688658"/>
                    <a:pt x="2189237" y="3655274"/>
                    <a:pt x="2195043" y="3603023"/>
                  </a:cubicBezTo>
                  <a:cubicBezTo>
                    <a:pt x="2200849" y="3550772"/>
                    <a:pt x="2309706" y="3456430"/>
                    <a:pt x="2325672" y="3376601"/>
                  </a:cubicBezTo>
                  <a:cubicBezTo>
                    <a:pt x="2341638" y="3296773"/>
                    <a:pt x="2321318" y="3169046"/>
                    <a:pt x="2290838" y="3124052"/>
                  </a:cubicBezTo>
                  <a:cubicBezTo>
                    <a:pt x="2260358" y="3079058"/>
                    <a:pt x="2200849" y="3081961"/>
                    <a:pt x="2142792" y="3106635"/>
                  </a:cubicBezTo>
                  <a:cubicBezTo>
                    <a:pt x="2084735" y="3131309"/>
                    <a:pt x="1967169" y="3211138"/>
                    <a:pt x="1942495" y="3272098"/>
                  </a:cubicBezTo>
                  <a:cubicBezTo>
                    <a:pt x="1917821" y="3333058"/>
                    <a:pt x="1970072" y="3420144"/>
                    <a:pt x="1994746" y="3472395"/>
                  </a:cubicBezTo>
                  <a:cubicBezTo>
                    <a:pt x="2019420" y="3524646"/>
                    <a:pt x="2078929" y="3547869"/>
                    <a:pt x="2090540" y="3585606"/>
                  </a:cubicBezTo>
                  <a:cubicBezTo>
                    <a:pt x="2102152" y="3623343"/>
                    <a:pt x="2071672" y="3704624"/>
                    <a:pt x="2064415" y="3698818"/>
                  </a:cubicBezTo>
                  <a:cubicBezTo>
                    <a:pt x="2057158" y="3693012"/>
                    <a:pt x="2068770" y="3603024"/>
                    <a:pt x="2046998" y="3550772"/>
                  </a:cubicBezTo>
                  <a:cubicBezTo>
                    <a:pt x="2025227" y="3498521"/>
                    <a:pt x="1961363" y="3415789"/>
                    <a:pt x="1933786" y="3385309"/>
                  </a:cubicBezTo>
                  <a:cubicBezTo>
                    <a:pt x="1906209" y="3354829"/>
                    <a:pt x="1917821" y="3331606"/>
                    <a:pt x="1881535" y="3367892"/>
                  </a:cubicBezTo>
                  <a:cubicBezTo>
                    <a:pt x="1845249" y="3404178"/>
                    <a:pt x="1750906" y="3547869"/>
                    <a:pt x="1716072" y="3603023"/>
                  </a:cubicBezTo>
                  <a:cubicBezTo>
                    <a:pt x="1681238" y="3658177"/>
                    <a:pt x="1671078" y="3722041"/>
                    <a:pt x="1672529" y="3698818"/>
                  </a:cubicBezTo>
                  <a:cubicBezTo>
                    <a:pt x="1673980" y="3675595"/>
                    <a:pt x="1711717" y="3515937"/>
                    <a:pt x="1724780" y="3463686"/>
                  </a:cubicBezTo>
                  <a:cubicBezTo>
                    <a:pt x="1737843" y="3411435"/>
                    <a:pt x="1782837" y="3386760"/>
                    <a:pt x="1750906" y="3385309"/>
                  </a:cubicBezTo>
                  <a:cubicBezTo>
                    <a:pt x="1718975" y="3383858"/>
                    <a:pt x="1586895" y="3440464"/>
                    <a:pt x="1533192" y="3454978"/>
                  </a:cubicBezTo>
                  <a:cubicBezTo>
                    <a:pt x="1479489" y="3469492"/>
                    <a:pt x="1417078" y="3482555"/>
                    <a:pt x="1428689" y="3472395"/>
                  </a:cubicBezTo>
                  <a:cubicBezTo>
                    <a:pt x="1440300" y="3462235"/>
                    <a:pt x="1553512" y="3411435"/>
                    <a:pt x="1602860" y="3394018"/>
                  </a:cubicBezTo>
                  <a:cubicBezTo>
                    <a:pt x="1652208" y="3376601"/>
                    <a:pt x="1659466" y="3409984"/>
                    <a:pt x="1724780" y="3367892"/>
                  </a:cubicBezTo>
                  <a:cubicBezTo>
                    <a:pt x="1790094" y="3325801"/>
                    <a:pt x="1939592" y="3200977"/>
                    <a:pt x="1994746" y="3141469"/>
                  </a:cubicBezTo>
                  <a:cubicBezTo>
                    <a:pt x="2049900" y="3081961"/>
                    <a:pt x="2068769" y="3045675"/>
                    <a:pt x="2055706" y="3010841"/>
                  </a:cubicBezTo>
                  <a:cubicBezTo>
                    <a:pt x="2042643" y="2976007"/>
                    <a:pt x="1975878" y="2929560"/>
                    <a:pt x="1916369" y="2932463"/>
                  </a:cubicBezTo>
                  <a:cubicBezTo>
                    <a:pt x="1856861" y="2935366"/>
                    <a:pt x="1749455" y="2983264"/>
                    <a:pt x="1698655" y="3028258"/>
                  </a:cubicBezTo>
                  <a:cubicBezTo>
                    <a:pt x="1647855" y="3073252"/>
                    <a:pt x="1613020" y="3163241"/>
                    <a:pt x="1611569" y="3202429"/>
                  </a:cubicBezTo>
                  <a:cubicBezTo>
                    <a:pt x="1610118" y="3241617"/>
                    <a:pt x="1697203" y="3253229"/>
                    <a:pt x="1689946" y="3263389"/>
                  </a:cubicBezTo>
                  <a:cubicBezTo>
                    <a:pt x="1682689" y="3273549"/>
                    <a:pt x="1573832" y="3304029"/>
                    <a:pt x="1568026" y="3263389"/>
                  </a:cubicBezTo>
                  <a:cubicBezTo>
                    <a:pt x="1562220" y="3222749"/>
                    <a:pt x="1676883" y="3063092"/>
                    <a:pt x="1655112" y="3019549"/>
                  </a:cubicBezTo>
                  <a:cubicBezTo>
                    <a:pt x="1633341" y="2976006"/>
                    <a:pt x="1495455" y="3015195"/>
                    <a:pt x="1437398" y="3002132"/>
                  </a:cubicBezTo>
                  <a:cubicBezTo>
                    <a:pt x="1379341" y="2989069"/>
                    <a:pt x="1315478" y="2958589"/>
                    <a:pt x="1306769" y="2941172"/>
                  </a:cubicBezTo>
                  <a:cubicBezTo>
                    <a:pt x="1298060" y="2923755"/>
                    <a:pt x="1363375" y="2893275"/>
                    <a:pt x="1385146" y="2897629"/>
                  </a:cubicBezTo>
                  <a:cubicBezTo>
                    <a:pt x="1406917" y="2901983"/>
                    <a:pt x="1399661" y="2954235"/>
                    <a:pt x="1437398" y="2967298"/>
                  </a:cubicBezTo>
                  <a:cubicBezTo>
                    <a:pt x="1475135" y="2980361"/>
                    <a:pt x="1552061" y="2983263"/>
                    <a:pt x="1611569" y="2976006"/>
                  </a:cubicBezTo>
                  <a:cubicBezTo>
                    <a:pt x="1671077" y="2968749"/>
                    <a:pt x="1734941" y="2954235"/>
                    <a:pt x="1794449" y="2923755"/>
                  </a:cubicBezTo>
                  <a:cubicBezTo>
                    <a:pt x="1853957" y="2893275"/>
                    <a:pt x="1951203" y="2867149"/>
                    <a:pt x="1968620" y="2793126"/>
                  </a:cubicBezTo>
                  <a:cubicBezTo>
                    <a:pt x="1986037" y="2719103"/>
                    <a:pt x="1986038" y="2633469"/>
                    <a:pt x="1898952" y="2479618"/>
                  </a:cubicBezTo>
                  <a:cubicBezTo>
                    <a:pt x="1811866" y="2325767"/>
                    <a:pt x="1583582" y="2052305"/>
                    <a:pt x="1446106" y="1870018"/>
                  </a:cubicBezTo>
                  <a:cubicBezTo>
                    <a:pt x="1308630" y="1687731"/>
                    <a:pt x="1162416" y="1497765"/>
                    <a:pt x="1074097" y="1385898"/>
                  </a:cubicBezTo>
                  <a:cubicBezTo>
                    <a:pt x="985778" y="1274031"/>
                    <a:pt x="987722" y="1224082"/>
                    <a:pt x="916192" y="1198814"/>
                  </a:cubicBezTo>
                  <a:cubicBezTo>
                    <a:pt x="844662" y="1173546"/>
                    <a:pt x="748188" y="1215316"/>
                    <a:pt x="644918" y="1234292"/>
                  </a:cubicBezTo>
                  <a:cubicBezTo>
                    <a:pt x="541648" y="1253268"/>
                    <a:pt x="403981" y="1302509"/>
                    <a:pt x="296575" y="1312669"/>
                  </a:cubicBezTo>
                  <a:cubicBezTo>
                    <a:pt x="189169" y="1322829"/>
                    <a:pt x="10643" y="1299606"/>
                    <a:pt x="483" y="1295252"/>
                  </a:cubicBezTo>
                  <a:cubicBezTo>
                    <a:pt x="-9677" y="1290898"/>
                    <a:pt x="142724" y="1299606"/>
                    <a:pt x="235615" y="1286543"/>
                  </a:cubicBezTo>
                  <a:cubicBezTo>
                    <a:pt x="328506" y="1273480"/>
                    <a:pt x="482358" y="1232841"/>
                    <a:pt x="557832" y="1216875"/>
                  </a:cubicBezTo>
                  <a:cubicBezTo>
                    <a:pt x="633306" y="1200909"/>
                    <a:pt x="716037" y="1213972"/>
                    <a:pt x="688460" y="1190749"/>
                  </a:cubicBezTo>
                  <a:cubicBezTo>
                    <a:pt x="660883" y="1167526"/>
                    <a:pt x="466392" y="1119629"/>
                    <a:pt x="392369" y="1077538"/>
                  </a:cubicBezTo>
                  <a:cubicBezTo>
                    <a:pt x="318346" y="1035447"/>
                    <a:pt x="282060" y="1003515"/>
                    <a:pt x="244323" y="938201"/>
                  </a:cubicBezTo>
                  <a:cubicBezTo>
                    <a:pt x="206586" y="872887"/>
                    <a:pt x="160140" y="697263"/>
                    <a:pt x="165946" y="685652"/>
                  </a:cubicBezTo>
                  <a:cubicBezTo>
                    <a:pt x="171752" y="674041"/>
                    <a:pt x="244324" y="809024"/>
                    <a:pt x="279158" y="868532"/>
                  </a:cubicBezTo>
                  <a:cubicBezTo>
                    <a:pt x="313992" y="928040"/>
                    <a:pt x="308186" y="1000612"/>
                    <a:pt x="374952" y="1042703"/>
                  </a:cubicBezTo>
                  <a:cubicBezTo>
                    <a:pt x="441718" y="1084794"/>
                    <a:pt x="614438" y="1118178"/>
                    <a:pt x="679752" y="1121081"/>
                  </a:cubicBezTo>
                  <a:cubicBezTo>
                    <a:pt x="745066" y="1123984"/>
                    <a:pt x="776998" y="1134144"/>
                    <a:pt x="766838" y="1060121"/>
                  </a:cubicBezTo>
                  <a:cubicBezTo>
                    <a:pt x="756678" y="986098"/>
                    <a:pt x="651618" y="757665"/>
                    <a:pt x="618792" y="676943"/>
                  </a:cubicBezTo>
                  <a:cubicBezTo>
                    <a:pt x="585966" y="596221"/>
                    <a:pt x="520530" y="535756"/>
                    <a:pt x="507165" y="459885"/>
                  </a:cubicBezTo>
                  <a:cubicBezTo>
                    <a:pt x="493800" y="384014"/>
                    <a:pt x="523553" y="238038"/>
                    <a:pt x="538603" y="221716"/>
                  </a:cubicBezTo>
                  <a:cubicBezTo>
                    <a:pt x="553653" y="205394"/>
                    <a:pt x="570785" y="379551"/>
                    <a:pt x="609600" y="482325"/>
                  </a:cubicBezTo>
                  <a:cubicBezTo>
                    <a:pt x="648415" y="585099"/>
                    <a:pt x="841870" y="1024054"/>
                    <a:pt x="878364" y="1029827"/>
                  </a:cubicBezTo>
                  <a:cubicBezTo>
                    <a:pt x="914858" y="1035600"/>
                    <a:pt x="895107" y="687507"/>
                    <a:pt x="880420" y="543869"/>
                  </a:cubicBezTo>
                  <a:cubicBezTo>
                    <a:pt x="865733" y="400232"/>
                    <a:pt x="799183" y="249425"/>
                    <a:pt x="790242" y="168002"/>
                  </a:cubicBezTo>
                  <a:cubicBezTo>
                    <a:pt x="781301" y="86579"/>
                    <a:pt x="758898" y="70571"/>
                    <a:pt x="774916" y="28424"/>
                  </a:cubicBezTo>
                  <a:cubicBezTo>
                    <a:pt x="769834" y="-116812"/>
                    <a:pt x="934184" y="338513"/>
                    <a:pt x="940003" y="403665"/>
                  </a:cubicBezTo>
                  <a:cubicBezTo>
                    <a:pt x="945822" y="468817"/>
                    <a:pt x="920791" y="988826"/>
                    <a:pt x="921071" y="1016734"/>
                  </a:cubicBezTo>
                  <a:lnTo>
                    <a:pt x="930638" y="974021"/>
                  </a:lnTo>
                  <a:close/>
                </a:path>
              </a:pathLst>
            </a:custGeom>
            <a:solidFill>
              <a:srgbClr val="0000A7">
                <a:alpha val="20000"/>
              </a:srgbClr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BC36EFCD-A841-55EF-C5CF-59A77A8F8E62}"/>
                </a:ext>
              </a:extLst>
            </p:cNvPr>
            <p:cNvSpPr/>
            <p:nvPr/>
          </p:nvSpPr>
          <p:spPr>
            <a:xfrm rot="19457905">
              <a:off x="4791048" y="2048724"/>
              <a:ext cx="136922" cy="136922"/>
            </a:xfrm>
            <a:prstGeom prst="ellipse">
              <a:avLst/>
            </a:prstGeom>
            <a:solidFill>
              <a:srgbClr val="0000A7">
                <a:alpha val="20000"/>
              </a:srgbClr>
            </a:solidFill>
            <a:ln w="38100">
              <a:solidFill>
                <a:srgbClr val="0000A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D7428CCD-461C-966B-CFE2-3EE8938C470F}"/>
              </a:ext>
            </a:extLst>
          </p:cNvPr>
          <p:cNvGrpSpPr/>
          <p:nvPr/>
        </p:nvGrpSpPr>
        <p:grpSpPr>
          <a:xfrm rot="2615436" flipV="1">
            <a:off x="1815028" y="2261763"/>
            <a:ext cx="947318" cy="975070"/>
            <a:chOff x="1892995" y="388458"/>
            <a:chExt cx="3709139" cy="3318614"/>
          </a:xfrm>
        </p:grpSpPr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283FE34B-5B75-ADB1-A3D5-55FEDA1B600C}"/>
                </a:ext>
              </a:extLst>
            </p:cNvPr>
            <p:cNvSpPr/>
            <p:nvPr/>
          </p:nvSpPr>
          <p:spPr>
            <a:xfrm rot="18360701">
              <a:off x="2088258" y="193195"/>
              <a:ext cx="3318614" cy="3709139"/>
            </a:xfrm>
            <a:custGeom>
              <a:avLst/>
              <a:gdLst>
                <a:gd name="connsiteX0" fmla="*/ 1210975 w 3318614"/>
                <a:gd name="connsiteY0" fmla="*/ 1045028 h 3424081"/>
                <a:gd name="connsiteX1" fmla="*/ 1568026 w 3318614"/>
                <a:gd name="connsiteY1" fmla="*/ 1637211 h 3424081"/>
                <a:gd name="connsiteX2" fmla="*/ 1898952 w 3318614"/>
                <a:gd name="connsiteY2" fmla="*/ 2081348 h 3424081"/>
                <a:gd name="connsiteX3" fmla="*/ 2064415 w 3318614"/>
                <a:gd name="connsiteY3" fmla="*/ 2211977 h 3424081"/>
                <a:gd name="connsiteX4" fmla="*/ 2290838 w 3318614"/>
                <a:gd name="connsiteY4" fmla="*/ 2133600 h 3424081"/>
                <a:gd name="connsiteX5" fmla="*/ 2473718 w 3318614"/>
                <a:gd name="connsiteY5" fmla="*/ 1976845 h 3424081"/>
                <a:gd name="connsiteX6" fmla="*/ 2508552 w 3318614"/>
                <a:gd name="connsiteY6" fmla="*/ 1654628 h 3424081"/>
                <a:gd name="connsiteX7" fmla="*/ 2543386 w 3318614"/>
                <a:gd name="connsiteY7" fmla="*/ 1915885 h 3424081"/>
                <a:gd name="connsiteX8" fmla="*/ 2508552 w 3318614"/>
                <a:gd name="connsiteY8" fmla="*/ 2020388 h 3424081"/>
                <a:gd name="connsiteX9" fmla="*/ 2752392 w 3318614"/>
                <a:gd name="connsiteY9" fmla="*/ 1846217 h 3424081"/>
                <a:gd name="connsiteX10" fmla="*/ 2839478 w 3318614"/>
                <a:gd name="connsiteY10" fmla="*/ 1776548 h 3424081"/>
                <a:gd name="connsiteX11" fmla="*/ 2717558 w 3318614"/>
                <a:gd name="connsiteY11" fmla="*/ 1950720 h 3424081"/>
                <a:gd name="connsiteX12" fmla="*/ 2665306 w 3318614"/>
                <a:gd name="connsiteY12" fmla="*/ 1994263 h 3424081"/>
                <a:gd name="connsiteX13" fmla="*/ 2848186 w 3318614"/>
                <a:gd name="connsiteY13" fmla="*/ 1924594 h 3424081"/>
                <a:gd name="connsiteX14" fmla="*/ 2874312 w 3318614"/>
                <a:gd name="connsiteY14" fmla="*/ 1907177 h 3424081"/>
                <a:gd name="connsiteX15" fmla="*/ 2769809 w 3318614"/>
                <a:gd name="connsiteY15" fmla="*/ 1994263 h 3424081"/>
                <a:gd name="connsiteX16" fmla="*/ 2595638 w 3318614"/>
                <a:gd name="connsiteY16" fmla="*/ 2020388 h 3424081"/>
                <a:gd name="connsiteX17" fmla="*/ 2404049 w 3318614"/>
                <a:gd name="connsiteY17" fmla="*/ 2151017 h 3424081"/>
                <a:gd name="connsiteX18" fmla="*/ 2421466 w 3318614"/>
                <a:gd name="connsiteY18" fmla="*/ 2325188 h 3424081"/>
                <a:gd name="connsiteX19" fmla="*/ 2552095 w 3318614"/>
                <a:gd name="connsiteY19" fmla="*/ 2368731 h 3424081"/>
                <a:gd name="connsiteX20" fmla="*/ 2726266 w 3318614"/>
                <a:gd name="connsiteY20" fmla="*/ 2299063 h 3424081"/>
                <a:gd name="connsiteX21" fmla="*/ 2856895 w 3318614"/>
                <a:gd name="connsiteY21" fmla="*/ 2290354 h 3424081"/>
                <a:gd name="connsiteX22" fmla="*/ 2891729 w 3318614"/>
                <a:gd name="connsiteY22" fmla="*/ 2177143 h 3424081"/>
                <a:gd name="connsiteX23" fmla="*/ 2883020 w 3318614"/>
                <a:gd name="connsiteY23" fmla="*/ 2011680 h 3424081"/>
                <a:gd name="connsiteX24" fmla="*/ 3048483 w 3318614"/>
                <a:gd name="connsiteY24" fmla="*/ 1933303 h 3424081"/>
                <a:gd name="connsiteX25" fmla="*/ 2926563 w 3318614"/>
                <a:gd name="connsiteY25" fmla="*/ 2020388 h 3424081"/>
                <a:gd name="connsiteX26" fmla="*/ 2917855 w 3318614"/>
                <a:gd name="connsiteY26" fmla="*/ 2107474 h 3424081"/>
                <a:gd name="connsiteX27" fmla="*/ 2935272 w 3318614"/>
                <a:gd name="connsiteY27" fmla="*/ 2255520 h 3424081"/>
                <a:gd name="connsiteX28" fmla="*/ 2943980 w 3318614"/>
                <a:gd name="connsiteY28" fmla="*/ 2299063 h 3424081"/>
                <a:gd name="connsiteX29" fmla="*/ 3031066 w 3318614"/>
                <a:gd name="connsiteY29" fmla="*/ 2211977 h 3424081"/>
                <a:gd name="connsiteX30" fmla="*/ 3074609 w 3318614"/>
                <a:gd name="connsiteY30" fmla="*/ 2072640 h 3424081"/>
                <a:gd name="connsiteX31" fmla="*/ 3092026 w 3318614"/>
                <a:gd name="connsiteY31" fmla="*/ 2281645 h 3424081"/>
                <a:gd name="connsiteX32" fmla="*/ 3013649 w 3318614"/>
                <a:gd name="connsiteY32" fmla="*/ 2360023 h 3424081"/>
                <a:gd name="connsiteX33" fmla="*/ 2752392 w 3318614"/>
                <a:gd name="connsiteY33" fmla="*/ 2325188 h 3424081"/>
                <a:gd name="connsiteX34" fmla="*/ 2560803 w 3318614"/>
                <a:gd name="connsiteY34" fmla="*/ 2481943 h 3424081"/>
                <a:gd name="connsiteX35" fmla="*/ 2595638 w 3318614"/>
                <a:gd name="connsiteY35" fmla="*/ 2603863 h 3424081"/>
                <a:gd name="connsiteX36" fmla="*/ 2743683 w 3318614"/>
                <a:gd name="connsiteY36" fmla="*/ 2690948 h 3424081"/>
                <a:gd name="connsiteX37" fmla="*/ 2856895 w 3318614"/>
                <a:gd name="connsiteY37" fmla="*/ 2664823 h 3424081"/>
                <a:gd name="connsiteX38" fmla="*/ 3022358 w 3318614"/>
                <a:gd name="connsiteY38" fmla="*/ 2525485 h 3424081"/>
                <a:gd name="connsiteX39" fmla="*/ 3118152 w 3318614"/>
                <a:gd name="connsiteY39" fmla="*/ 2447108 h 3424081"/>
                <a:gd name="connsiteX40" fmla="*/ 3205238 w 3318614"/>
                <a:gd name="connsiteY40" fmla="*/ 2508068 h 3424081"/>
                <a:gd name="connsiteX41" fmla="*/ 3109443 w 3318614"/>
                <a:gd name="connsiteY41" fmla="*/ 2499360 h 3424081"/>
                <a:gd name="connsiteX42" fmla="*/ 3004940 w 3318614"/>
                <a:gd name="connsiteY42" fmla="*/ 2638697 h 3424081"/>
                <a:gd name="connsiteX43" fmla="*/ 3187820 w 3318614"/>
                <a:gd name="connsiteY43" fmla="*/ 2638697 h 3424081"/>
                <a:gd name="connsiteX44" fmla="*/ 3318449 w 3318614"/>
                <a:gd name="connsiteY44" fmla="*/ 2690948 h 3424081"/>
                <a:gd name="connsiteX45" fmla="*/ 3161695 w 3318614"/>
                <a:gd name="connsiteY45" fmla="*/ 2673531 h 3424081"/>
                <a:gd name="connsiteX46" fmla="*/ 2909146 w 3318614"/>
                <a:gd name="connsiteY46" fmla="*/ 2734491 h 3424081"/>
                <a:gd name="connsiteX47" fmla="*/ 2952689 w 3318614"/>
                <a:gd name="connsiteY47" fmla="*/ 2734491 h 3424081"/>
                <a:gd name="connsiteX48" fmla="*/ 3039775 w 3318614"/>
                <a:gd name="connsiteY48" fmla="*/ 2934788 h 3424081"/>
                <a:gd name="connsiteX49" fmla="*/ 3013649 w 3318614"/>
                <a:gd name="connsiteY49" fmla="*/ 3039291 h 3424081"/>
                <a:gd name="connsiteX50" fmla="*/ 3004940 w 3318614"/>
                <a:gd name="connsiteY50" fmla="*/ 2865120 h 3424081"/>
                <a:gd name="connsiteX51" fmla="*/ 2813352 w 3318614"/>
                <a:gd name="connsiteY51" fmla="*/ 2725783 h 3424081"/>
                <a:gd name="connsiteX52" fmla="*/ 2726266 w 3318614"/>
                <a:gd name="connsiteY52" fmla="*/ 2717074 h 3424081"/>
                <a:gd name="connsiteX53" fmla="*/ 2848186 w 3318614"/>
                <a:gd name="connsiteY53" fmla="*/ 2917371 h 3424081"/>
                <a:gd name="connsiteX54" fmla="*/ 2943980 w 3318614"/>
                <a:gd name="connsiteY54" fmla="*/ 3004457 h 3424081"/>
                <a:gd name="connsiteX55" fmla="*/ 2978815 w 3318614"/>
                <a:gd name="connsiteY55" fmla="*/ 2960914 h 3424081"/>
                <a:gd name="connsiteX56" fmla="*/ 2961398 w 3318614"/>
                <a:gd name="connsiteY56" fmla="*/ 3065417 h 3424081"/>
                <a:gd name="connsiteX57" fmla="*/ 2769809 w 3318614"/>
                <a:gd name="connsiteY57" fmla="*/ 2978331 h 3424081"/>
                <a:gd name="connsiteX58" fmla="*/ 2656598 w 3318614"/>
                <a:gd name="connsiteY58" fmla="*/ 2751908 h 3424081"/>
                <a:gd name="connsiteX59" fmla="*/ 2491135 w 3318614"/>
                <a:gd name="connsiteY59" fmla="*/ 2708365 h 3424081"/>
                <a:gd name="connsiteX60" fmla="*/ 2386632 w 3318614"/>
                <a:gd name="connsiteY60" fmla="*/ 2795451 h 3424081"/>
                <a:gd name="connsiteX61" fmla="*/ 2412758 w 3318614"/>
                <a:gd name="connsiteY61" fmla="*/ 2978331 h 3424081"/>
                <a:gd name="connsiteX62" fmla="*/ 2525969 w 3318614"/>
                <a:gd name="connsiteY62" fmla="*/ 3126377 h 3424081"/>
                <a:gd name="connsiteX63" fmla="*/ 2900438 w 3318614"/>
                <a:gd name="connsiteY63" fmla="*/ 3335383 h 3424081"/>
                <a:gd name="connsiteX64" fmla="*/ 2543386 w 3318614"/>
                <a:gd name="connsiteY64" fmla="*/ 3196045 h 3424081"/>
                <a:gd name="connsiteX65" fmla="*/ 2499843 w 3318614"/>
                <a:gd name="connsiteY65" fmla="*/ 3283131 h 3424081"/>
                <a:gd name="connsiteX66" fmla="*/ 2534678 w 3318614"/>
                <a:gd name="connsiteY66" fmla="*/ 3387634 h 3424081"/>
                <a:gd name="connsiteX67" fmla="*/ 2639180 w 3318614"/>
                <a:gd name="connsiteY67" fmla="*/ 3422468 h 3424081"/>
                <a:gd name="connsiteX68" fmla="*/ 2482426 w 3318614"/>
                <a:gd name="connsiteY68" fmla="*/ 3396343 h 3424081"/>
                <a:gd name="connsiteX69" fmla="*/ 2473718 w 3318614"/>
                <a:gd name="connsiteY69" fmla="*/ 3213463 h 3424081"/>
                <a:gd name="connsiteX70" fmla="*/ 2386632 w 3318614"/>
                <a:gd name="connsiteY70" fmla="*/ 3039291 h 3424081"/>
                <a:gd name="connsiteX71" fmla="*/ 2316963 w 3318614"/>
                <a:gd name="connsiteY71" fmla="*/ 3204754 h 3424081"/>
                <a:gd name="connsiteX72" fmla="*/ 2238586 w 3318614"/>
                <a:gd name="connsiteY72" fmla="*/ 3326674 h 3424081"/>
                <a:gd name="connsiteX73" fmla="*/ 2290838 w 3318614"/>
                <a:gd name="connsiteY73" fmla="*/ 3405051 h 3424081"/>
                <a:gd name="connsiteX74" fmla="*/ 2195043 w 3318614"/>
                <a:gd name="connsiteY74" fmla="*/ 3317965 h 3424081"/>
                <a:gd name="connsiteX75" fmla="*/ 2325672 w 3318614"/>
                <a:gd name="connsiteY75" fmla="*/ 3091543 h 3424081"/>
                <a:gd name="connsiteX76" fmla="*/ 2290838 w 3318614"/>
                <a:gd name="connsiteY76" fmla="*/ 2838994 h 3424081"/>
                <a:gd name="connsiteX77" fmla="*/ 2142792 w 3318614"/>
                <a:gd name="connsiteY77" fmla="*/ 2821577 h 3424081"/>
                <a:gd name="connsiteX78" fmla="*/ 1942495 w 3318614"/>
                <a:gd name="connsiteY78" fmla="*/ 2987040 h 3424081"/>
                <a:gd name="connsiteX79" fmla="*/ 1994746 w 3318614"/>
                <a:gd name="connsiteY79" fmla="*/ 3187337 h 3424081"/>
                <a:gd name="connsiteX80" fmla="*/ 2090540 w 3318614"/>
                <a:gd name="connsiteY80" fmla="*/ 3300548 h 3424081"/>
                <a:gd name="connsiteX81" fmla="*/ 2064415 w 3318614"/>
                <a:gd name="connsiteY81" fmla="*/ 3413760 h 3424081"/>
                <a:gd name="connsiteX82" fmla="*/ 2046998 w 3318614"/>
                <a:gd name="connsiteY82" fmla="*/ 3265714 h 3424081"/>
                <a:gd name="connsiteX83" fmla="*/ 1933786 w 3318614"/>
                <a:gd name="connsiteY83" fmla="*/ 3100251 h 3424081"/>
                <a:gd name="connsiteX84" fmla="*/ 1881535 w 3318614"/>
                <a:gd name="connsiteY84" fmla="*/ 3082834 h 3424081"/>
                <a:gd name="connsiteX85" fmla="*/ 1716072 w 3318614"/>
                <a:gd name="connsiteY85" fmla="*/ 3317965 h 3424081"/>
                <a:gd name="connsiteX86" fmla="*/ 1672529 w 3318614"/>
                <a:gd name="connsiteY86" fmla="*/ 3413760 h 3424081"/>
                <a:gd name="connsiteX87" fmla="*/ 1724780 w 3318614"/>
                <a:gd name="connsiteY87" fmla="*/ 3178628 h 3424081"/>
                <a:gd name="connsiteX88" fmla="*/ 1750906 w 3318614"/>
                <a:gd name="connsiteY88" fmla="*/ 3100251 h 3424081"/>
                <a:gd name="connsiteX89" fmla="*/ 1533192 w 3318614"/>
                <a:gd name="connsiteY89" fmla="*/ 3169920 h 3424081"/>
                <a:gd name="connsiteX90" fmla="*/ 1428689 w 3318614"/>
                <a:gd name="connsiteY90" fmla="*/ 3187337 h 3424081"/>
                <a:gd name="connsiteX91" fmla="*/ 1602860 w 3318614"/>
                <a:gd name="connsiteY91" fmla="*/ 3108960 h 3424081"/>
                <a:gd name="connsiteX92" fmla="*/ 1724780 w 3318614"/>
                <a:gd name="connsiteY92" fmla="*/ 3082834 h 3424081"/>
                <a:gd name="connsiteX93" fmla="*/ 1994746 w 3318614"/>
                <a:gd name="connsiteY93" fmla="*/ 2856411 h 3424081"/>
                <a:gd name="connsiteX94" fmla="*/ 2055706 w 3318614"/>
                <a:gd name="connsiteY94" fmla="*/ 2725783 h 3424081"/>
                <a:gd name="connsiteX95" fmla="*/ 1916369 w 3318614"/>
                <a:gd name="connsiteY95" fmla="*/ 2647405 h 3424081"/>
                <a:gd name="connsiteX96" fmla="*/ 1698655 w 3318614"/>
                <a:gd name="connsiteY96" fmla="*/ 2743200 h 3424081"/>
                <a:gd name="connsiteX97" fmla="*/ 1611569 w 3318614"/>
                <a:gd name="connsiteY97" fmla="*/ 2917371 h 3424081"/>
                <a:gd name="connsiteX98" fmla="*/ 1689946 w 3318614"/>
                <a:gd name="connsiteY98" fmla="*/ 2978331 h 3424081"/>
                <a:gd name="connsiteX99" fmla="*/ 1568026 w 3318614"/>
                <a:gd name="connsiteY99" fmla="*/ 2978331 h 3424081"/>
                <a:gd name="connsiteX100" fmla="*/ 1655112 w 3318614"/>
                <a:gd name="connsiteY100" fmla="*/ 2734491 h 3424081"/>
                <a:gd name="connsiteX101" fmla="*/ 1437398 w 3318614"/>
                <a:gd name="connsiteY101" fmla="*/ 2717074 h 3424081"/>
                <a:gd name="connsiteX102" fmla="*/ 1306769 w 3318614"/>
                <a:gd name="connsiteY102" fmla="*/ 2656114 h 3424081"/>
                <a:gd name="connsiteX103" fmla="*/ 1385146 w 3318614"/>
                <a:gd name="connsiteY103" fmla="*/ 2612571 h 3424081"/>
                <a:gd name="connsiteX104" fmla="*/ 1437398 w 3318614"/>
                <a:gd name="connsiteY104" fmla="*/ 2682240 h 3424081"/>
                <a:gd name="connsiteX105" fmla="*/ 1611569 w 3318614"/>
                <a:gd name="connsiteY105" fmla="*/ 2690948 h 3424081"/>
                <a:gd name="connsiteX106" fmla="*/ 1794449 w 3318614"/>
                <a:gd name="connsiteY106" fmla="*/ 2638697 h 3424081"/>
                <a:gd name="connsiteX107" fmla="*/ 1968620 w 3318614"/>
                <a:gd name="connsiteY107" fmla="*/ 2508068 h 3424081"/>
                <a:gd name="connsiteX108" fmla="*/ 1898952 w 3318614"/>
                <a:gd name="connsiteY108" fmla="*/ 2194560 h 3424081"/>
                <a:gd name="connsiteX109" fmla="*/ 1446106 w 3318614"/>
                <a:gd name="connsiteY109" fmla="*/ 1584960 h 3424081"/>
                <a:gd name="connsiteX110" fmla="*/ 1184849 w 3318614"/>
                <a:gd name="connsiteY110" fmla="*/ 1149531 h 3424081"/>
                <a:gd name="connsiteX111" fmla="*/ 958426 w 3318614"/>
                <a:gd name="connsiteY111" fmla="*/ 1001485 h 3424081"/>
                <a:gd name="connsiteX112" fmla="*/ 644918 w 3318614"/>
                <a:gd name="connsiteY112" fmla="*/ 949234 h 3424081"/>
                <a:gd name="connsiteX113" fmla="*/ 296575 w 3318614"/>
                <a:gd name="connsiteY113" fmla="*/ 1027611 h 3424081"/>
                <a:gd name="connsiteX114" fmla="*/ 483 w 3318614"/>
                <a:gd name="connsiteY114" fmla="*/ 1010194 h 3424081"/>
                <a:gd name="connsiteX115" fmla="*/ 235615 w 3318614"/>
                <a:gd name="connsiteY115" fmla="*/ 1001485 h 3424081"/>
                <a:gd name="connsiteX116" fmla="*/ 557832 w 3318614"/>
                <a:gd name="connsiteY116" fmla="*/ 931817 h 3424081"/>
                <a:gd name="connsiteX117" fmla="*/ 688460 w 3318614"/>
                <a:gd name="connsiteY117" fmla="*/ 905691 h 3424081"/>
                <a:gd name="connsiteX118" fmla="*/ 392369 w 3318614"/>
                <a:gd name="connsiteY118" fmla="*/ 792480 h 3424081"/>
                <a:gd name="connsiteX119" fmla="*/ 244323 w 3318614"/>
                <a:gd name="connsiteY119" fmla="*/ 653143 h 3424081"/>
                <a:gd name="connsiteX120" fmla="*/ 165946 w 3318614"/>
                <a:gd name="connsiteY120" fmla="*/ 400594 h 3424081"/>
                <a:gd name="connsiteX121" fmla="*/ 279158 w 3318614"/>
                <a:gd name="connsiteY121" fmla="*/ 583474 h 3424081"/>
                <a:gd name="connsiteX122" fmla="*/ 374952 w 3318614"/>
                <a:gd name="connsiteY122" fmla="*/ 757645 h 3424081"/>
                <a:gd name="connsiteX123" fmla="*/ 679752 w 3318614"/>
                <a:gd name="connsiteY123" fmla="*/ 836023 h 3424081"/>
                <a:gd name="connsiteX124" fmla="*/ 766838 w 3318614"/>
                <a:gd name="connsiteY124" fmla="*/ 775063 h 3424081"/>
                <a:gd name="connsiteX125" fmla="*/ 618792 w 3318614"/>
                <a:gd name="connsiteY125" fmla="*/ 391885 h 3424081"/>
                <a:gd name="connsiteX126" fmla="*/ 566540 w 3318614"/>
                <a:gd name="connsiteY126" fmla="*/ 0 h 3424081"/>
                <a:gd name="connsiteX0" fmla="*/ 1210975 w 3318616"/>
                <a:gd name="connsiteY0" fmla="*/ 656894 h 3037781"/>
                <a:gd name="connsiteX1" fmla="*/ 1568026 w 3318616"/>
                <a:gd name="connsiteY1" fmla="*/ 1249077 h 3037781"/>
                <a:gd name="connsiteX2" fmla="*/ 1898952 w 3318616"/>
                <a:gd name="connsiteY2" fmla="*/ 1693214 h 3037781"/>
                <a:gd name="connsiteX3" fmla="*/ 2064415 w 3318616"/>
                <a:gd name="connsiteY3" fmla="*/ 1823843 h 3037781"/>
                <a:gd name="connsiteX4" fmla="*/ 2290838 w 3318616"/>
                <a:gd name="connsiteY4" fmla="*/ 1745466 h 3037781"/>
                <a:gd name="connsiteX5" fmla="*/ 2473718 w 3318616"/>
                <a:gd name="connsiteY5" fmla="*/ 1588711 h 3037781"/>
                <a:gd name="connsiteX6" fmla="*/ 2508552 w 3318616"/>
                <a:gd name="connsiteY6" fmla="*/ 1266494 h 3037781"/>
                <a:gd name="connsiteX7" fmla="*/ 2543386 w 3318616"/>
                <a:gd name="connsiteY7" fmla="*/ 1527751 h 3037781"/>
                <a:gd name="connsiteX8" fmla="*/ 2508552 w 3318616"/>
                <a:gd name="connsiteY8" fmla="*/ 1632254 h 3037781"/>
                <a:gd name="connsiteX9" fmla="*/ 2752392 w 3318616"/>
                <a:gd name="connsiteY9" fmla="*/ 1458083 h 3037781"/>
                <a:gd name="connsiteX10" fmla="*/ 2839478 w 3318616"/>
                <a:gd name="connsiteY10" fmla="*/ 1388414 h 3037781"/>
                <a:gd name="connsiteX11" fmla="*/ 2717558 w 3318616"/>
                <a:gd name="connsiteY11" fmla="*/ 1562586 h 3037781"/>
                <a:gd name="connsiteX12" fmla="*/ 2665306 w 3318616"/>
                <a:gd name="connsiteY12" fmla="*/ 1606129 h 3037781"/>
                <a:gd name="connsiteX13" fmla="*/ 2848186 w 3318616"/>
                <a:gd name="connsiteY13" fmla="*/ 1536460 h 3037781"/>
                <a:gd name="connsiteX14" fmla="*/ 2874312 w 3318616"/>
                <a:gd name="connsiteY14" fmla="*/ 1519043 h 3037781"/>
                <a:gd name="connsiteX15" fmla="*/ 2769809 w 3318616"/>
                <a:gd name="connsiteY15" fmla="*/ 1606129 h 3037781"/>
                <a:gd name="connsiteX16" fmla="*/ 2595638 w 3318616"/>
                <a:gd name="connsiteY16" fmla="*/ 1632254 h 3037781"/>
                <a:gd name="connsiteX17" fmla="*/ 2404049 w 3318616"/>
                <a:gd name="connsiteY17" fmla="*/ 1762883 h 3037781"/>
                <a:gd name="connsiteX18" fmla="*/ 2421466 w 3318616"/>
                <a:gd name="connsiteY18" fmla="*/ 1937054 h 3037781"/>
                <a:gd name="connsiteX19" fmla="*/ 2552095 w 3318616"/>
                <a:gd name="connsiteY19" fmla="*/ 1980597 h 3037781"/>
                <a:gd name="connsiteX20" fmla="*/ 2726266 w 3318616"/>
                <a:gd name="connsiteY20" fmla="*/ 1910929 h 3037781"/>
                <a:gd name="connsiteX21" fmla="*/ 2856895 w 3318616"/>
                <a:gd name="connsiteY21" fmla="*/ 1902220 h 3037781"/>
                <a:gd name="connsiteX22" fmla="*/ 2891729 w 3318616"/>
                <a:gd name="connsiteY22" fmla="*/ 1789009 h 3037781"/>
                <a:gd name="connsiteX23" fmla="*/ 2883020 w 3318616"/>
                <a:gd name="connsiteY23" fmla="*/ 1623546 h 3037781"/>
                <a:gd name="connsiteX24" fmla="*/ 3048483 w 3318616"/>
                <a:gd name="connsiteY24" fmla="*/ 1545169 h 3037781"/>
                <a:gd name="connsiteX25" fmla="*/ 2926563 w 3318616"/>
                <a:gd name="connsiteY25" fmla="*/ 1632254 h 3037781"/>
                <a:gd name="connsiteX26" fmla="*/ 2917855 w 3318616"/>
                <a:gd name="connsiteY26" fmla="*/ 1719340 h 3037781"/>
                <a:gd name="connsiteX27" fmla="*/ 2935272 w 3318616"/>
                <a:gd name="connsiteY27" fmla="*/ 1867386 h 3037781"/>
                <a:gd name="connsiteX28" fmla="*/ 2943980 w 3318616"/>
                <a:gd name="connsiteY28" fmla="*/ 1910929 h 3037781"/>
                <a:gd name="connsiteX29" fmla="*/ 3031066 w 3318616"/>
                <a:gd name="connsiteY29" fmla="*/ 1823843 h 3037781"/>
                <a:gd name="connsiteX30" fmla="*/ 3074609 w 3318616"/>
                <a:gd name="connsiteY30" fmla="*/ 1684506 h 3037781"/>
                <a:gd name="connsiteX31" fmla="*/ 3092026 w 3318616"/>
                <a:gd name="connsiteY31" fmla="*/ 1893511 h 3037781"/>
                <a:gd name="connsiteX32" fmla="*/ 3013649 w 3318616"/>
                <a:gd name="connsiteY32" fmla="*/ 1971889 h 3037781"/>
                <a:gd name="connsiteX33" fmla="*/ 2752392 w 3318616"/>
                <a:gd name="connsiteY33" fmla="*/ 1937054 h 3037781"/>
                <a:gd name="connsiteX34" fmla="*/ 2560803 w 3318616"/>
                <a:gd name="connsiteY34" fmla="*/ 2093809 h 3037781"/>
                <a:gd name="connsiteX35" fmla="*/ 2595638 w 3318616"/>
                <a:gd name="connsiteY35" fmla="*/ 2215729 h 3037781"/>
                <a:gd name="connsiteX36" fmla="*/ 2743683 w 3318616"/>
                <a:gd name="connsiteY36" fmla="*/ 2302814 h 3037781"/>
                <a:gd name="connsiteX37" fmla="*/ 2856895 w 3318616"/>
                <a:gd name="connsiteY37" fmla="*/ 2276689 h 3037781"/>
                <a:gd name="connsiteX38" fmla="*/ 3022358 w 3318616"/>
                <a:gd name="connsiteY38" fmla="*/ 2137351 h 3037781"/>
                <a:gd name="connsiteX39" fmla="*/ 3118152 w 3318616"/>
                <a:gd name="connsiteY39" fmla="*/ 2058974 h 3037781"/>
                <a:gd name="connsiteX40" fmla="*/ 3205238 w 3318616"/>
                <a:gd name="connsiteY40" fmla="*/ 2119934 h 3037781"/>
                <a:gd name="connsiteX41" fmla="*/ 3109443 w 3318616"/>
                <a:gd name="connsiteY41" fmla="*/ 2111226 h 3037781"/>
                <a:gd name="connsiteX42" fmla="*/ 3004940 w 3318616"/>
                <a:gd name="connsiteY42" fmla="*/ 2250563 h 3037781"/>
                <a:gd name="connsiteX43" fmla="*/ 3187820 w 3318616"/>
                <a:gd name="connsiteY43" fmla="*/ 2250563 h 3037781"/>
                <a:gd name="connsiteX44" fmla="*/ 3318449 w 3318616"/>
                <a:gd name="connsiteY44" fmla="*/ 2302814 h 3037781"/>
                <a:gd name="connsiteX45" fmla="*/ 3161695 w 3318616"/>
                <a:gd name="connsiteY45" fmla="*/ 2285397 h 3037781"/>
                <a:gd name="connsiteX46" fmla="*/ 2909146 w 3318616"/>
                <a:gd name="connsiteY46" fmla="*/ 2346357 h 3037781"/>
                <a:gd name="connsiteX47" fmla="*/ 2952689 w 3318616"/>
                <a:gd name="connsiteY47" fmla="*/ 2346357 h 3037781"/>
                <a:gd name="connsiteX48" fmla="*/ 3039775 w 3318616"/>
                <a:gd name="connsiteY48" fmla="*/ 2546654 h 3037781"/>
                <a:gd name="connsiteX49" fmla="*/ 3013649 w 3318616"/>
                <a:gd name="connsiteY49" fmla="*/ 2651157 h 3037781"/>
                <a:gd name="connsiteX50" fmla="*/ 3004940 w 3318616"/>
                <a:gd name="connsiteY50" fmla="*/ 2476986 h 3037781"/>
                <a:gd name="connsiteX51" fmla="*/ 2813352 w 3318616"/>
                <a:gd name="connsiteY51" fmla="*/ 2337649 h 3037781"/>
                <a:gd name="connsiteX52" fmla="*/ 2726266 w 3318616"/>
                <a:gd name="connsiteY52" fmla="*/ 2328940 h 3037781"/>
                <a:gd name="connsiteX53" fmla="*/ 2848186 w 3318616"/>
                <a:gd name="connsiteY53" fmla="*/ 2529237 h 3037781"/>
                <a:gd name="connsiteX54" fmla="*/ 2943980 w 3318616"/>
                <a:gd name="connsiteY54" fmla="*/ 2616323 h 3037781"/>
                <a:gd name="connsiteX55" fmla="*/ 2978815 w 3318616"/>
                <a:gd name="connsiteY55" fmla="*/ 2572780 h 3037781"/>
                <a:gd name="connsiteX56" fmla="*/ 2961398 w 3318616"/>
                <a:gd name="connsiteY56" fmla="*/ 2677283 h 3037781"/>
                <a:gd name="connsiteX57" fmla="*/ 2769809 w 3318616"/>
                <a:gd name="connsiteY57" fmla="*/ 2590197 h 3037781"/>
                <a:gd name="connsiteX58" fmla="*/ 2656598 w 3318616"/>
                <a:gd name="connsiteY58" fmla="*/ 2363774 h 3037781"/>
                <a:gd name="connsiteX59" fmla="*/ 2491135 w 3318616"/>
                <a:gd name="connsiteY59" fmla="*/ 2320231 h 3037781"/>
                <a:gd name="connsiteX60" fmla="*/ 2386632 w 3318616"/>
                <a:gd name="connsiteY60" fmla="*/ 2407317 h 3037781"/>
                <a:gd name="connsiteX61" fmla="*/ 2412758 w 3318616"/>
                <a:gd name="connsiteY61" fmla="*/ 2590197 h 3037781"/>
                <a:gd name="connsiteX62" fmla="*/ 2525969 w 3318616"/>
                <a:gd name="connsiteY62" fmla="*/ 2738243 h 3037781"/>
                <a:gd name="connsiteX63" fmla="*/ 2900438 w 3318616"/>
                <a:gd name="connsiteY63" fmla="*/ 2947249 h 3037781"/>
                <a:gd name="connsiteX64" fmla="*/ 2543386 w 3318616"/>
                <a:gd name="connsiteY64" fmla="*/ 2807911 h 3037781"/>
                <a:gd name="connsiteX65" fmla="*/ 2499843 w 3318616"/>
                <a:gd name="connsiteY65" fmla="*/ 2894997 h 3037781"/>
                <a:gd name="connsiteX66" fmla="*/ 2534678 w 3318616"/>
                <a:gd name="connsiteY66" fmla="*/ 2999500 h 3037781"/>
                <a:gd name="connsiteX67" fmla="*/ 2639180 w 3318616"/>
                <a:gd name="connsiteY67" fmla="*/ 3034334 h 3037781"/>
                <a:gd name="connsiteX68" fmla="*/ 2482426 w 3318616"/>
                <a:gd name="connsiteY68" fmla="*/ 3008209 h 3037781"/>
                <a:gd name="connsiteX69" fmla="*/ 2473718 w 3318616"/>
                <a:gd name="connsiteY69" fmla="*/ 2825329 h 3037781"/>
                <a:gd name="connsiteX70" fmla="*/ 2386632 w 3318616"/>
                <a:gd name="connsiteY70" fmla="*/ 2651157 h 3037781"/>
                <a:gd name="connsiteX71" fmla="*/ 2316963 w 3318616"/>
                <a:gd name="connsiteY71" fmla="*/ 2816620 h 3037781"/>
                <a:gd name="connsiteX72" fmla="*/ 2238586 w 3318616"/>
                <a:gd name="connsiteY72" fmla="*/ 2938540 h 3037781"/>
                <a:gd name="connsiteX73" fmla="*/ 2290838 w 3318616"/>
                <a:gd name="connsiteY73" fmla="*/ 3016917 h 3037781"/>
                <a:gd name="connsiteX74" fmla="*/ 2195043 w 3318616"/>
                <a:gd name="connsiteY74" fmla="*/ 2929831 h 3037781"/>
                <a:gd name="connsiteX75" fmla="*/ 2325672 w 3318616"/>
                <a:gd name="connsiteY75" fmla="*/ 2703409 h 3037781"/>
                <a:gd name="connsiteX76" fmla="*/ 2290838 w 3318616"/>
                <a:gd name="connsiteY76" fmla="*/ 2450860 h 3037781"/>
                <a:gd name="connsiteX77" fmla="*/ 2142792 w 3318616"/>
                <a:gd name="connsiteY77" fmla="*/ 2433443 h 3037781"/>
                <a:gd name="connsiteX78" fmla="*/ 1942495 w 3318616"/>
                <a:gd name="connsiteY78" fmla="*/ 2598906 h 3037781"/>
                <a:gd name="connsiteX79" fmla="*/ 1994746 w 3318616"/>
                <a:gd name="connsiteY79" fmla="*/ 2799203 h 3037781"/>
                <a:gd name="connsiteX80" fmla="*/ 2090540 w 3318616"/>
                <a:gd name="connsiteY80" fmla="*/ 2912414 h 3037781"/>
                <a:gd name="connsiteX81" fmla="*/ 2064415 w 3318616"/>
                <a:gd name="connsiteY81" fmla="*/ 3025626 h 3037781"/>
                <a:gd name="connsiteX82" fmla="*/ 2046998 w 3318616"/>
                <a:gd name="connsiteY82" fmla="*/ 2877580 h 3037781"/>
                <a:gd name="connsiteX83" fmla="*/ 1933786 w 3318616"/>
                <a:gd name="connsiteY83" fmla="*/ 2712117 h 3037781"/>
                <a:gd name="connsiteX84" fmla="*/ 1881535 w 3318616"/>
                <a:gd name="connsiteY84" fmla="*/ 2694700 h 3037781"/>
                <a:gd name="connsiteX85" fmla="*/ 1716072 w 3318616"/>
                <a:gd name="connsiteY85" fmla="*/ 2929831 h 3037781"/>
                <a:gd name="connsiteX86" fmla="*/ 1672529 w 3318616"/>
                <a:gd name="connsiteY86" fmla="*/ 3025626 h 3037781"/>
                <a:gd name="connsiteX87" fmla="*/ 1724780 w 3318616"/>
                <a:gd name="connsiteY87" fmla="*/ 2790494 h 3037781"/>
                <a:gd name="connsiteX88" fmla="*/ 1750906 w 3318616"/>
                <a:gd name="connsiteY88" fmla="*/ 2712117 h 3037781"/>
                <a:gd name="connsiteX89" fmla="*/ 1533192 w 3318616"/>
                <a:gd name="connsiteY89" fmla="*/ 2781786 h 3037781"/>
                <a:gd name="connsiteX90" fmla="*/ 1428689 w 3318616"/>
                <a:gd name="connsiteY90" fmla="*/ 2799203 h 3037781"/>
                <a:gd name="connsiteX91" fmla="*/ 1602860 w 3318616"/>
                <a:gd name="connsiteY91" fmla="*/ 2720826 h 3037781"/>
                <a:gd name="connsiteX92" fmla="*/ 1724780 w 3318616"/>
                <a:gd name="connsiteY92" fmla="*/ 2694700 h 3037781"/>
                <a:gd name="connsiteX93" fmla="*/ 1994746 w 3318616"/>
                <a:gd name="connsiteY93" fmla="*/ 2468277 h 3037781"/>
                <a:gd name="connsiteX94" fmla="*/ 2055706 w 3318616"/>
                <a:gd name="connsiteY94" fmla="*/ 2337649 h 3037781"/>
                <a:gd name="connsiteX95" fmla="*/ 1916369 w 3318616"/>
                <a:gd name="connsiteY95" fmla="*/ 2259271 h 3037781"/>
                <a:gd name="connsiteX96" fmla="*/ 1698655 w 3318616"/>
                <a:gd name="connsiteY96" fmla="*/ 2355066 h 3037781"/>
                <a:gd name="connsiteX97" fmla="*/ 1611569 w 3318616"/>
                <a:gd name="connsiteY97" fmla="*/ 2529237 h 3037781"/>
                <a:gd name="connsiteX98" fmla="*/ 1689946 w 3318616"/>
                <a:gd name="connsiteY98" fmla="*/ 2590197 h 3037781"/>
                <a:gd name="connsiteX99" fmla="*/ 1568026 w 3318616"/>
                <a:gd name="connsiteY99" fmla="*/ 2590197 h 3037781"/>
                <a:gd name="connsiteX100" fmla="*/ 1655112 w 3318616"/>
                <a:gd name="connsiteY100" fmla="*/ 2346357 h 3037781"/>
                <a:gd name="connsiteX101" fmla="*/ 1437398 w 3318616"/>
                <a:gd name="connsiteY101" fmla="*/ 2328940 h 3037781"/>
                <a:gd name="connsiteX102" fmla="*/ 1306769 w 3318616"/>
                <a:gd name="connsiteY102" fmla="*/ 2267980 h 3037781"/>
                <a:gd name="connsiteX103" fmla="*/ 1385146 w 3318616"/>
                <a:gd name="connsiteY103" fmla="*/ 2224437 h 3037781"/>
                <a:gd name="connsiteX104" fmla="*/ 1437398 w 3318616"/>
                <a:gd name="connsiteY104" fmla="*/ 2294106 h 3037781"/>
                <a:gd name="connsiteX105" fmla="*/ 1611569 w 3318616"/>
                <a:gd name="connsiteY105" fmla="*/ 2302814 h 3037781"/>
                <a:gd name="connsiteX106" fmla="*/ 1794449 w 3318616"/>
                <a:gd name="connsiteY106" fmla="*/ 2250563 h 3037781"/>
                <a:gd name="connsiteX107" fmla="*/ 1968620 w 3318616"/>
                <a:gd name="connsiteY107" fmla="*/ 2119934 h 3037781"/>
                <a:gd name="connsiteX108" fmla="*/ 1898952 w 3318616"/>
                <a:gd name="connsiteY108" fmla="*/ 1806426 h 3037781"/>
                <a:gd name="connsiteX109" fmla="*/ 1446106 w 3318616"/>
                <a:gd name="connsiteY109" fmla="*/ 1196826 h 3037781"/>
                <a:gd name="connsiteX110" fmla="*/ 1184849 w 3318616"/>
                <a:gd name="connsiteY110" fmla="*/ 761397 h 3037781"/>
                <a:gd name="connsiteX111" fmla="*/ 958426 w 3318616"/>
                <a:gd name="connsiteY111" fmla="*/ 613351 h 3037781"/>
                <a:gd name="connsiteX112" fmla="*/ 644918 w 3318616"/>
                <a:gd name="connsiteY112" fmla="*/ 561100 h 3037781"/>
                <a:gd name="connsiteX113" fmla="*/ 296575 w 3318616"/>
                <a:gd name="connsiteY113" fmla="*/ 639477 h 3037781"/>
                <a:gd name="connsiteX114" fmla="*/ 483 w 3318616"/>
                <a:gd name="connsiteY114" fmla="*/ 622060 h 3037781"/>
                <a:gd name="connsiteX115" fmla="*/ 235615 w 3318616"/>
                <a:gd name="connsiteY115" fmla="*/ 613351 h 3037781"/>
                <a:gd name="connsiteX116" fmla="*/ 557832 w 3318616"/>
                <a:gd name="connsiteY116" fmla="*/ 543683 h 3037781"/>
                <a:gd name="connsiteX117" fmla="*/ 688460 w 3318616"/>
                <a:gd name="connsiteY117" fmla="*/ 517557 h 3037781"/>
                <a:gd name="connsiteX118" fmla="*/ 392369 w 3318616"/>
                <a:gd name="connsiteY118" fmla="*/ 404346 h 3037781"/>
                <a:gd name="connsiteX119" fmla="*/ 244323 w 3318616"/>
                <a:gd name="connsiteY119" fmla="*/ 265009 h 3037781"/>
                <a:gd name="connsiteX120" fmla="*/ 165946 w 3318616"/>
                <a:gd name="connsiteY120" fmla="*/ 12460 h 3037781"/>
                <a:gd name="connsiteX121" fmla="*/ 279158 w 3318616"/>
                <a:gd name="connsiteY121" fmla="*/ 195340 h 3037781"/>
                <a:gd name="connsiteX122" fmla="*/ 374952 w 3318616"/>
                <a:gd name="connsiteY122" fmla="*/ 369511 h 3037781"/>
                <a:gd name="connsiteX123" fmla="*/ 679752 w 3318616"/>
                <a:gd name="connsiteY123" fmla="*/ 447889 h 3037781"/>
                <a:gd name="connsiteX124" fmla="*/ 766838 w 3318616"/>
                <a:gd name="connsiteY124" fmla="*/ 386929 h 3037781"/>
                <a:gd name="connsiteX125" fmla="*/ 618792 w 3318616"/>
                <a:gd name="connsiteY125" fmla="*/ 3751 h 3037781"/>
                <a:gd name="connsiteX126" fmla="*/ 3318614 w 3318616"/>
                <a:gd name="connsiteY126" fmla="*/ 3035947 h 3037781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31066 w 3318614"/>
                <a:gd name="connsiteY29" fmla="*/ 2116183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091879 w 3318614"/>
                <a:gd name="connsiteY1" fmla="*/ 767843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13 h 3337101"/>
                <a:gd name="connsiteX1" fmla="*/ 1091879 w 3318614"/>
                <a:gd name="connsiteY1" fmla="*/ 776657 h 3337101"/>
                <a:gd name="connsiteX2" fmla="*/ 1779263 w 3318614"/>
                <a:gd name="connsiteY2" fmla="*/ 1844513 h 3337101"/>
                <a:gd name="connsiteX3" fmla="*/ 2064415 w 3318614"/>
                <a:gd name="connsiteY3" fmla="*/ 2124997 h 3337101"/>
                <a:gd name="connsiteX4" fmla="*/ 2290838 w 3318614"/>
                <a:gd name="connsiteY4" fmla="*/ 2046620 h 3337101"/>
                <a:gd name="connsiteX5" fmla="*/ 2473718 w 3318614"/>
                <a:gd name="connsiteY5" fmla="*/ 1889865 h 3337101"/>
                <a:gd name="connsiteX6" fmla="*/ 2508552 w 3318614"/>
                <a:gd name="connsiteY6" fmla="*/ 1567648 h 3337101"/>
                <a:gd name="connsiteX7" fmla="*/ 2543386 w 3318614"/>
                <a:gd name="connsiteY7" fmla="*/ 1828905 h 3337101"/>
                <a:gd name="connsiteX8" fmla="*/ 2508552 w 3318614"/>
                <a:gd name="connsiteY8" fmla="*/ 1933408 h 3337101"/>
                <a:gd name="connsiteX9" fmla="*/ 2752392 w 3318614"/>
                <a:gd name="connsiteY9" fmla="*/ 1759237 h 3337101"/>
                <a:gd name="connsiteX10" fmla="*/ 2839478 w 3318614"/>
                <a:gd name="connsiteY10" fmla="*/ 1689568 h 3337101"/>
                <a:gd name="connsiteX11" fmla="*/ 2717558 w 3318614"/>
                <a:gd name="connsiteY11" fmla="*/ 1863740 h 3337101"/>
                <a:gd name="connsiteX12" fmla="*/ 2665306 w 3318614"/>
                <a:gd name="connsiteY12" fmla="*/ 1907283 h 3337101"/>
                <a:gd name="connsiteX13" fmla="*/ 2848186 w 3318614"/>
                <a:gd name="connsiteY13" fmla="*/ 1837614 h 3337101"/>
                <a:gd name="connsiteX14" fmla="*/ 2874312 w 3318614"/>
                <a:gd name="connsiteY14" fmla="*/ 1820197 h 3337101"/>
                <a:gd name="connsiteX15" fmla="*/ 2769809 w 3318614"/>
                <a:gd name="connsiteY15" fmla="*/ 1907283 h 3337101"/>
                <a:gd name="connsiteX16" fmla="*/ 2595638 w 3318614"/>
                <a:gd name="connsiteY16" fmla="*/ 1933408 h 3337101"/>
                <a:gd name="connsiteX17" fmla="*/ 2404049 w 3318614"/>
                <a:gd name="connsiteY17" fmla="*/ 2064037 h 3337101"/>
                <a:gd name="connsiteX18" fmla="*/ 2421466 w 3318614"/>
                <a:gd name="connsiteY18" fmla="*/ 2238208 h 3337101"/>
                <a:gd name="connsiteX19" fmla="*/ 2552095 w 3318614"/>
                <a:gd name="connsiteY19" fmla="*/ 2281751 h 3337101"/>
                <a:gd name="connsiteX20" fmla="*/ 2726266 w 3318614"/>
                <a:gd name="connsiteY20" fmla="*/ 2212083 h 3337101"/>
                <a:gd name="connsiteX21" fmla="*/ 2856895 w 3318614"/>
                <a:gd name="connsiteY21" fmla="*/ 2203374 h 3337101"/>
                <a:gd name="connsiteX22" fmla="*/ 2891729 w 3318614"/>
                <a:gd name="connsiteY22" fmla="*/ 2090163 h 3337101"/>
                <a:gd name="connsiteX23" fmla="*/ 2883020 w 3318614"/>
                <a:gd name="connsiteY23" fmla="*/ 1924700 h 3337101"/>
                <a:gd name="connsiteX24" fmla="*/ 3048483 w 3318614"/>
                <a:gd name="connsiteY24" fmla="*/ 1846323 h 3337101"/>
                <a:gd name="connsiteX25" fmla="*/ 2926563 w 3318614"/>
                <a:gd name="connsiteY25" fmla="*/ 1933408 h 3337101"/>
                <a:gd name="connsiteX26" fmla="*/ 2917855 w 3318614"/>
                <a:gd name="connsiteY26" fmla="*/ 2020494 h 3337101"/>
                <a:gd name="connsiteX27" fmla="*/ 2935272 w 3318614"/>
                <a:gd name="connsiteY27" fmla="*/ 2168540 h 3337101"/>
                <a:gd name="connsiteX28" fmla="*/ 2943980 w 3318614"/>
                <a:gd name="connsiteY28" fmla="*/ 2212083 h 3337101"/>
                <a:gd name="connsiteX29" fmla="*/ 3046427 w 3318614"/>
                <a:gd name="connsiteY29" fmla="*/ 2146131 h 3337101"/>
                <a:gd name="connsiteX30" fmla="*/ 3074609 w 3318614"/>
                <a:gd name="connsiteY30" fmla="*/ 1985660 h 3337101"/>
                <a:gd name="connsiteX31" fmla="*/ 3092026 w 3318614"/>
                <a:gd name="connsiteY31" fmla="*/ 2194665 h 3337101"/>
                <a:gd name="connsiteX32" fmla="*/ 3013649 w 3318614"/>
                <a:gd name="connsiteY32" fmla="*/ 2273043 h 3337101"/>
                <a:gd name="connsiteX33" fmla="*/ 2752392 w 3318614"/>
                <a:gd name="connsiteY33" fmla="*/ 2238208 h 3337101"/>
                <a:gd name="connsiteX34" fmla="*/ 2560803 w 3318614"/>
                <a:gd name="connsiteY34" fmla="*/ 2394963 h 3337101"/>
                <a:gd name="connsiteX35" fmla="*/ 2595638 w 3318614"/>
                <a:gd name="connsiteY35" fmla="*/ 2516883 h 3337101"/>
                <a:gd name="connsiteX36" fmla="*/ 2743683 w 3318614"/>
                <a:gd name="connsiteY36" fmla="*/ 2603968 h 3337101"/>
                <a:gd name="connsiteX37" fmla="*/ 2856895 w 3318614"/>
                <a:gd name="connsiteY37" fmla="*/ 2577843 h 3337101"/>
                <a:gd name="connsiteX38" fmla="*/ 3022358 w 3318614"/>
                <a:gd name="connsiteY38" fmla="*/ 2438505 h 3337101"/>
                <a:gd name="connsiteX39" fmla="*/ 3118152 w 3318614"/>
                <a:gd name="connsiteY39" fmla="*/ 2360128 h 3337101"/>
                <a:gd name="connsiteX40" fmla="*/ 3205238 w 3318614"/>
                <a:gd name="connsiteY40" fmla="*/ 2421088 h 3337101"/>
                <a:gd name="connsiteX41" fmla="*/ 3109443 w 3318614"/>
                <a:gd name="connsiteY41" fmla="*/ 2412380 h 3337101"/>
                <a:gd name="connsiteX42" fmla="*/ 3004940 w 3318614"/>
                <a:gd name="connsiteY42" fmla="*/ 2551717 h 3337101"/>
                <a:gd name="connsiteX43" fmla="*/ 3187820 w 3318614"/>
                <a:gd name="connsiteY43" fmla="*/ 2551717 h 3337101"/>
                <a:gd name="connsiteX44" fmla="*/ 3318449 w 3318614"/>
                <a:gd name="connsiteY44" fmla="*/ 2603968 h 3337101"/>
                <a:gd name="connsiteX45" fmla="*/ 3161695 w 3318614"/>
                <a:gd name="connsiteY45" fmla="*/ 2586551 h 3337101"/>
                <a:gd name="connsiteX46" fmla="*/ 2909146 w 3318614"/>
                <a:gd name="connsiteY46" fmla="*/ 2647511 h 3337101"/>
                <a:gd name="connsiteX47" fmla="*/ 2952689 w 3318614"/>
                <a:gd name="connsiteY47" fmla="*/ 2647511 h 3337101"/>
                <a:gd name="connsiteX48" fmla="*/ 3085889 w 3318614"/>
                <a:gd name="connsiteY48" fmla="*/ 2792757 h 3337101"/>
                <a:gd name="connsiteX49" fmla="*/ 3013649 w 3318614"/>
                <a:gd name="connsiteY49" fmla="*/ 2952311 h 3337101"/>
                <a:gd name="connsiteX50" fmla="*/ 2999167 w 3318614"/>
                <a:gd name="connsiteY50" fmla="*/ 2814634 h 3337101"/>
                <a:gd name="connsiteX51" fmla="*/ 2813352 w 3318614"/>
                <a:gd name="connsiteY51" fmla="*/ 2638803 h 3337101"/>
                <a:gd name="connsiteX52" fmla="*/ 2726266 w 3318614"/>
                <a:gd name="connsiteY52" fmla="*/ 2630094 h 3337101"/>
                <a:gd name="connsiteX53" fmla="*/ 2848186 w 3318614"/>
                <a:gd name="connsiteY53" fmla="*/ 2830391 h 3337101"/>
                <a:gd name="connsiteX54" fmla="*/ 2943980 w 3318614"/>
                <a:gd name="connsiteY54" fmla="*/ 2917477 h 3337101"/>
                <a:gd name="connsiteX55" fmla="*/ 2978815 w 3318614"/>
                <a:gd name="connsiteY55" fmla="*/ 2873934 h 3337101"/>
                <a:gd name="connsiteX56" fmla="*/ 2961398 w 3318614"/>
                <a:gd name="connsiteY56" fmla="*/ 2978437 h 3337101"/>
                <a:gd name="connsiteX57" fmla="*/ 2769809 w 3318614"/>
                <a:gd name="connsiteY57" fmla="*/ 2891351 h 3337101"/>
                <a:gd name="connsiteX58" fmla="*/ 2656598 w 3318614"/>
                <a:gd name="connsiteY58" fmla="*/ 2664928 h 3337101"/>
                <a:gd name="connsiteX59" fmla="*/ 2491135 w 3318614"/>
                <a:gd name="connsiteY59" fmla="*/ 2621385 h 3337101"/>
                <a:gd name="connsiteX60" fmla="*/ 2386632 w 3318614"/>
                <a:gd name="connsiteY60" fmla="*/ 2708471 h 3337101"/>
                <a:gd name="connsiteX61" fmla="*/ 2412758 w 3318614"/>
                <a:gd name="connsiteY61" fmla="*/ 2891351 h 3337101"/>
                <a:gd name="connsiteX62" fmla="*/ 2525969 w 3318614"/>
                <a:gd name="connsiteY62" fmla="*/ 3039397 h 3337101"/>
                <a:gd name="connsiteX63" fmla="*/ 2900438 w 3318614"/>
                <a:gd name="connsiteY63" fmla="*/ 3248403 h 3337101"/>
                <a:gd name="connsiteX64" fmla="*/ 2543386 w 3318614"/>
                <a:gd name="connsiteY64" fmla="*/ 3109065 h 3337101"/>
                <a:gd name="connsiteX65" fmla="*/ 2499843 w 3318614"/>
                <a:gd name="connsiteY65" fmla="*/ 3196151 h 3337101"/>
                <a:gd name="connsiteX66" fmla="*/ 2534678 w 3318614"/>
                <a:gd name="connsiteY66" fmla="*/ 3300654 h 3337101"/>
                <a:gd name="connsiteX67" fmla="*/ 2639180 w 3318614"/>
                <a:gd name="connsiteY67" fmla="*/ 3335488 h 3337101"/>
                <a:gd name="connsiteX68" fmla="*/ 2482426 w 3318614"/>
                <a:gd name="connsiteY68" fmla="*/ 3309363 h 3337101"/>
                <a:gd name="connsiteX69" fmla="*/ 2473718 w 3318614"/>
                <a:gd name="connsiteY69" fmla="*/ 3126483 h 3337101"/>
                <a:gd name="connsiteX70" fmla="*/ 2386632 w 3318614"/>
                <a:gd name="connsiteY70" fmla="*/ 2952311 h 3337101"/>
                <a:gd name="connsiteX71" fmla="*/ 2316963 w 3318614"/>
                <a:gd name="connsiteY71" fmla="*/ 3117774 h 3337101"/>
                <a:gd name="connsiteX72" fmla="*/ 2238586 w 3318614"/>
                <a:gd name="connsiteY72" fmla="*/ 3239694 h 3337101"/>
                <a:gd name="connsiteX73" fmla="*/ 2290838 w 3318614"/>
                <a:gd name="connsiteY73" fmla="*/ 3318071 h 3337101"/>
                <a:gd name="connsiteX74" fmla="*/ 2195043 w 3318614"/>
                <a:gd name="connsiteY74" fmla="*/ 3230985 h 3337101"/>
                <a:gd name="connsiteX75" fmla="*/ 2325672 w 3318614"/>
                <a:gd name="connsiteY75" fmla="*/ 3004563 h 3337101"/>
                <a:gd name="connsiteX76" fmla="*/ 2290838 w 3318614"/>
                <a:gd name="connsiteY76" fmla="*/ 2752014 h 3337101"/>
                <a:gd name="connsiteX77" fmla="*/ 2142792 w 3318614"/>
                <a:gd name="connsiteY77" fmla="*/ 2734597 h 3337101"/>
                <a:gd name="connsiteX78" fmla="*/ 1942495 w 3318614"/>
                <a:gd name="connsiteY78" fmla="*/ 2900060 h 3337101"/>
                <a:gd name="connsiteX79" fmla="*/ 1994746 w 3318614"/>
                <a:gd name="connsiteY79" fmla="*/ 3100357 h 3337101"/>
                <a:gd name="connsiteX80" fmla="*/ 2090540 w 3318614"/>
                <a:gd name="connsiteY80" fmla="*/ 3213568 h 3337101"/>
                <a:gd name="connsiteX81" fmla="*/ 2064415 w 3318614"/>
                <a:gd name="connsiteY81" fmla="*/ 3326780 h 3337101"/>
                <a:gd name="connsiteX82" fmla="*/ 2046998 w 3318614"/>
                <a:gd name="connsiteY82" fmla="*/ 3178734 h 3337101"/>
                <a:gd name="connsiteX83" fmla="*/ 1933786 w 3318614"/>
                <a:gd name="connsiteY83" fmla="*/ 3013271 h 3337101"/>
                <a:gd name="connsiteX84" fmla="*/ 1881535 w 3318614"/>
                <a:gd name="connsiteY84" fmla="*/ 2995854 h 3337101"/>
                <a:gd name="connsiteX85" fmla="*/ 1716072 w 3318614"/>
                <a:gd name="connsiteY85" fmla="*/ 3230985 h 3337101"/>
                <a:gd name="connsiteX86" fmla="*/ 1672529 w 3318614"/>
                <a:gd name="connsiteY86" fmla="*/ 3326780 h 3337101"/>
                <a:gd name="connsiteX87" fmla="*/ 1724780 w 3318614"/>
                <a:gd name="connsiteY87" fmla="*/ 3091648 h 3337101"/>
                <a:gd name="connsiteX88" fmla="*/ 1750906 w 3318614"/>
                <a:gd name="connsiteY88" fmla="*/ 3013271 h 3337101"/>
                <a:gd name="connsiteX89" fmla="*/ 1533192 w 3318614"/>
                <a:gd name="connsiteY89" fmla="*/ 3082940 h 3337101"/>
                <a:gd name="connsiteX90" fmla="*/ 1428689 w 3318614"/>
                <a:gd name="connsiteY90" fmla="*/ 3100357 h 3337101"/>
                <a:gd name="connsiteX91" fmla="*/ 1602860 w 3318614"/>
                <a:gd name="connsiteY91" fmla="*/ 3021980 h 3337101"/>
                <a:gd name="connsiteX92" fmla="*/ 1724780 w 3318614"/>
                <a:gd name="connsiteY92" fmla="*/ 2995854 h 3337101"/>
                <a:gd name="connsiteX93" fmla="*/ 1994746 w 3318614"/>
                <a:gd name="connsiteY93" fmla="*/ 2769431 h 3337101"/>
                <a:gd name="connsiteX94" fmla="*/ 2055706 w 3318614"/>
                <a:gd name="connsiteY94" fmla="*/ 2638803 h 3337101"/>
                <a:gd name="connsiteX95" fmla="*/ 1916369 w 3318614"/>
                <a:gd name="connsiteY95" fmla="*/ 2560425 h 3337101"/>
                <a:gd name="connsiteX96" fmla="*/ 1698655 w 3318614"/>
                <a:gd name="connsiteY96" fmla="*/ 2656220 h 3337101"/>
                <a:gd name="connsiteX97" fmla="*/ 1611569 w 3318614"/>
                <a:gd name="connsiteY97" fmla="*/ 2830391 h 3337101"/>
                <a:gd name="connsiteX98" fmla="*/ 1689946 w 3318614"/>
                <a:gd name="connsiteY98" fmla="*/ 2891351 h 3337101"/>
                <a:gd name="connsiteX99" fmla="*/ 1568026 w 3318614"/>
                <a:gd name="connsiteY99" fmla="*/ 2891351 h 3337101"/>
                <a:gd name="connsiteX100" fmla="*/ 1655112 w 3318614"/>
                <a:gd name="connsiteY100" fmla="*/ 2647511 h 3337101"/>
                <a:gd name="connsiteX101" fmla="*/ 1437398 w 3318614"/>
                <a:gd name="connsiteY101" fmla="*/ 2630094 h 3337101"/>
                <a:gd name="connsiteX102" fmla="*/ 1306769 w 3318614"/>
                <a:gd name="connsiteY102" fmla="*/ 2569134 h 3337101"/>
                <a:gd name="connsiteX103" fmla="*/ 1385146 w 3318614"/>
                <a:gd name="connsiteY103" fmla="*/ 2525591 h 3337101"/>
                <a:gd name="connsiteX104" fmla="*/ 1437398 w 3318614"/>
                <a:gd name="connsiteY104" fmla="*/ 2595260 h 3337101"/>
                <a:gd name="connsiteX105" fmla="*/ 1611569 w 3318614"/>
                <a:gd name="connsiteY105" fmla="*/ 2603968 h 3337101"/>
                <a:gd name="connsiteX106" fmla="*/ 1794449 w 3318614"/>
                <a:gd name="connsiteY106" fmla="*/ 2551717 h 3337101"/>
                <a:gd name="connsiteX107" fmla="*/ 1968620 w 3318614"/>
                <a:gd name="connsiteY107" fmla="*/ 2421088 h 3337101"/>
                <a:gd name="connsiteX108" fmla="*/ 1898952 w 3318614"/>
                <a:gd name="connsiteY108" fmla="*/ 2107580 h 3337101"/>
                <a:gd name="connsiteX109" fmla="*/ 1446106 w 3318614"/>
                <a:gd name="connsiteY109" fmla="*/ 1497980 h 3337101"/>
                <a:gd name="connsiteX110" fmla="*/ 1184849 w 3318614"/>
                <a:gd name="connsiteY110" fmla="*/ 1062551 h 3337101"/>
                <a:gd name="connsiteX111" fmla="*/ 958426 w 3318614"/>
                <a:gd name="connsiteY111" fmla="*/ 914505 h 3337101"/>
                <a:gd name="connsiteX112" fmla="*/ 644918 w 3318614"/>
                <a:gd name="connsiteY112" fmla="*/ 862254 h 3337101"/>
                <a:gd name="connsiteX113" fmla="*/ 296575 w 3318614"/>
                <a:gd name="connsiteY113" fmla="*/ 940631 h 3337101"/>
                <a:gd name="connsiteX114" fmla="*/ 483 w 3318614"/>
                <a:gd name="connsiteY114" fmla="*/ 923214 h 3337101"/>
                <a:gd name="connsiteX115" fmla="*/ 235615 w 3318614"/>
                <a:gd name="connsiteY115" fmla="*/ 914505 h 3337101"/>
                <a:gd name="connsiteX116" fmla="*/ 557832 w 3318614"/>
                <a:gd name="connsiteY116" fmla="*/ 844837 h 3337101"/>
                <a:gd name="connsiteX117" fmla="*/ 688460 w 3318614"/>
                <a:gd name="connsiteY117" fmla="*/ 818711 h 3337101"/>
                <a:gd name="connsiteX118" fmla="*/ 392369 w 3318614"/>
                <a:gd name="connsiteY118" fmla="*/ 705500 h 3337101"/>
                <a:gd name="connsiteX119" fmla="*/ 244323 w 3318614"/>
                <a:gd name="connsiteY119" fmla="*/ 566163 h 3337101"/>
                <a:gd name="connsiteX120" fmla="*/ 165946 w 3318614"/>
                <a:gd name="connsiteY120" fmla="*/ 313614 h 3337101"/>
                <a:gd name="connsiteX121" fmla="*/ 279158 w 3318614"/>
                <a:gd name="connsiteY121" fmla="*/ 496494 h 3337101"/>
                <a:gd name="connsiteX122" fmla="*/ 374952 w 3318614"/>
                <a:gd name="connsiteY122" fmla="*/ 670665 h 3337101"/>
                <a:gd name="connsiteX123" fmla="*/ 679752 w 3318614"/>
                <a:gd name="connsiteY123" fmla="*/ 749043 h 3337101"/>
                <a:gd name="connsiteX124" fmla="*/ 766838 w 3318614"/>
                <a:gd name="connsiteY124" fmla="*/ 688083 h 3337101"/>
                <a:gd name="connsiteX125" fmla="*/ 618792 w 3318614"/>
                <a:gd name="connsiteY125" fmla="*/ 304905 h 3337101"/>
                <a:gd name="connsiteX126" fmla="*/ 566540 w 3318614"/>
                <a:gd name="connsiteY126" fmla="*/ 8814 h 3337101"/>
                <a:gd name="connsiteX0" fmla="*/ 1225325 w 3318614"/>
                <a:gd name="connsiteY0" fmla="*/ 25899 h 3362787"/>
                <a:gd name="connsiteX1" fmla="*/ 1091879 w 3318614"/>
                <a:gd name="connsiteY1" fmla="*/ 802343 h 3362787"/>
                <a:gd name="connsiteX2" fmla="*/ 1779263 w 3318614"/>
                <a:gd name="connsiteY2" fmla="*/ 1870199 h 3362787"/>
                <a:gd name="connsiteX3" fmla="*/ 2064415 w 3318614"/>
                <a:gd name="connsiteY3" fmla="*/ 2150683 h 3362787"/>
                <a:gd name="connsiteX4" fmla="*/ 2290838 w 3318614"/>
                <a:gd name="connsiteY4" fmla="*/ 2072306 h 3362787"/>
                <a:gd name="connsiteX5" fmla="*/ 2473718 w 3318614"/>
                <a:gd name="connsiteY5" fmla="*/ 1915551 h 3362787"/>
                <a:gd name="connsiteX6" fmla="*/ 2508552 w 3318614"/>
                <a:gd name="connsiteY6" fmla="*/ 1593334 h 3362787"/>
                <a:gd name="connsiteX7" fmla="*/ 2543386 w 3318614"/>
                <a:gd name="connsiteY7" fmla="*/ 1854591 h 3362787"/>
                <a:gd name="connsiteX8" fmla="*/ 2508552 w 3318614"/>
                <a:gd name="connsiteY8" fmla="*/ 1959094 h 3362787"/>
                <a:gd name="connsiteX9" fmla="*/ 2752392 w 3318614"/>
                <a:gd name="connsiteY9" fmla="*/ 1784923 h 3362787"/>
                <a:gd name="connsiteX10" fmla="*/ 2839478 w 3318614"/>
                <a:gd name="connsiteY10" fmla="*/ 1715254 h 3362787"/>
                <a:gd name="connsiteX11" fmla="*/ 2717558 w 3318614"/>
                <a:gd name="connsiteY11" fmla="*/ 1889426 h 3362787"/>
                <a:gd name="connsiteX12" fmla="*/ 2665306 w 3318614"/>
                <a:gd name="connsiteY12" fmla="*/ 1932969 h 3362787"/>
                <a:gd name="connsiteX13" fmla="*/ 2848186 w 3318614"/>
                <a:gd name="connsiteY13" fmla="*/ 1863300 h 3362787"/>
                <a:gd name="connsiteX14" fmla="*/ 2874312 w 3318614"/>
                <a:gd name="connsiteY14" fmla="*/ 1845883 h 3362787"/>
                <a:gd name="connsiteX15" fmla="*/ 2769809 w 3318614"/>
                <a:gd name="connsiteY15" fmla="*/ 1932969 h 3362787"/>
                <a:gd name="connsiteX16" fmla="*/ 2595638 w 3318614"/>
                <a:gd name="connsiteY16" fmla="*/ 1959094 h 3362787"/>
                <a:gd name="connsiteX17" fmla="*/ 2404049 w 3318614"/>
                <a:gd name="connsiteY17" fmla="*/ 2089723 h 3362787"/>
                <a:gd name="connsiteX18" fmla="*/ 2421466 w 3318614"/>
                <a:gd name="connsiteY18" fmla="*/ 2263894 h 3362787"/>
                <a:gd name="connsiteX19" fmla="*/ 2552095 w 3318614"/>
                <a:gd name="connsiteY19" fmla="*/ 2307437 h 3362787"/>
                <a:gd name="connsiteX20" fmla="*/ 2726266 w 3318614"/>
                <a:gd name="connsiteY20" fmla="*/ 2237769 h 3362787"/>
                <a:gd name="connsiteX21" fmla="*/ 2856895 w 3318614"/>
                <a:gd name="connsiteY21" fmla="*/ 2229060 h 3362787"/>
                <a:gd name="connsiteX22" fmla="*/ 2891729 w 3318614"/>
                <a:gd name="connsiteY22" fmla="*/ 2115849 h 3362787"/>
                <a:gd name="connsiteX23" fmla="*/ 2883020 w 3318614"/>
                <a:gd name="connsiteY23" fmla="*/ 1950386 h 3362787"/>
                <a:gd name="connsiteX24" fmla="*/ 3048483 w 3318614"/>
                <a:gd name="connsiteY24" fmla="*/ 1872009 h 3362787"/>
                <a:gd name="connsiteX25" fmla="*/ 2926563 w 3318614"/>
                <a:gd name="connsiteY25" fmla="*/ 1959094 h 3362787"/>
                <a:gd name="connsiteX26" fmla="*/ 2917855 w 3318614"/>
                <a:gd name="connsiteY26" fmla="*/ 2046180 h 3362787"/>
                <a:gd name="connsiteX27" fmla="*/ 2935272 w 3318614"/>
                <a:gd name="connsiteY27" fmla="*/ 2194226 h 3362787"/>
                <a:gd name="connsiteX28" fmla="*/ 2943980 w 3318614"/>
                <a:gd name="connsiteY28" fmla="*/ 2237769 h 3362787"/>
                <a:gd name="connsiteX29" fmla="*/ 3046427 w 3318614"/>
                <a:gd name="connsiteY29" fmla="*/ 2171817 h 3362787"/>
                <a:gd name="connsiteX30" fmla="*/ 3074609 w 3318614"/>
                <a:gd name="connsiteY30" fmla="*/ 2011346 h 3362787"/>
                <a:gd name="connsiteX31" fmla="*/ 3092026 w 3318614"/>
                <a:gd name="connsiteY31" fmla="*/ 2220351 h 3362787"/>
                <a:gd name="connsiteX32" fmla="*/ 3013649 w 3318614"/>
                <a:gd name="connsiteY32" fmla="*/ 2298729 h 3362787"/>
                <a:gd name="connsiteX33" fmla="*/ 2752392 w 3318614"/>
                <a:gd name="connsiteY33" fmla="*/ 2263894 h 3362787"/>
                <a:gd name="connsiteX34" fmla="*/ 2560803 w 3318614"/>
                <a:gd name="connsiteY34" fmla="*/ 2420649 h 3362787"/>
                <a:gd name="connsiteX35" fmla="*/ 2595638 w 3318614"/>
                <a:gd name="connsiteY35" fmla="*/ 2542569 h 3362787"/>
                <a:gd name="connsiteX36" fmla="*/ 2743683 w 3318614"/>
                <a:gd name="connsiteY36" fmla="*/ 2629654 h 3362787"/>
                <a:gd name="connsiteX37" fmla="*/ 2856895 w 3318614"/>
                <a:gd name="connsiteY37" fmla="*/ 2603529 h 3362787"/>
                <a:gd name="connsiteX38" fmla="*/ 3022358 w 3318614"/>
                <a:gd name="connsiteY38" fmla="*/ 2464191 h 3362787"/>
                <a:gd name="connsiteX39" fmla="*/ 3118152 w 3318614"/>
                <a:gd name="connsiteY39" fmla="*/ 2385814 h 3362787"/>
                <a:gd name="connsiteX40" fmla="*/ 3205238 w 3318614"/>
                <a:gd name="connsiteY40" fmla="*/ 2446774 h 3362787"/>
                <a:gd name="connsiteX41" fmla="*/ 3109443 w 3318614"/>
                <a:gd name="connsiteY41" fmla="*/ 2438066 h 3362787"/>
                <a:gd name="connsiteX42" fmla="*/ 3004940 w 3318614"/>
                <a:gd name="connsiteY42" fmla="*/ 2577403 h 3362787"/>
                <a:gd name="connsiteX43" fmla="*/ 3187820 w 3318614"/>
                <a:gd name="connsiteY43" fmla="*/ 2577403 h 3362787"/>
                <a:gd name="connsiteX44" fmla="*/ 3318449 w 3318614"/>
                <a:gd name="connsiteY44" fmla="*/ 2629654 h 3362787"/>
                <a:gd name="connsiteX45" fmla="*/ 3161695 w 3318614"/>
                <a:gd name="connsiteY45" fmla="*/ 2612237 h 3362787"/>
                <a:gd name="connsiteX46" fmla="*/ 2909146 w 3318614"/>
                <a:gd name="connsiteY46" fmla="*/ 2673197 h 3362787"/>
                <a:gd name="connsiteX47" fmla="*/ 2952689 w 3318614"/>
                <a:gd name="connsiteY47" fmla="*/ 2673197 h 3362787"/>
                <a:gd name="connsiteX48" fmla="*/ 3085889 w 3318614"/>
                <a:gd name="connsiteY48" fmla="*/ 2818443 h 3362787"/>
                <a:gd name="connsiteX49" fmla="*/ 3013649 w 3318614"/>
                <a:gd name="connsiteY49" fmla="*/ 2977997 h 3362787"/>
                <a:gd name="connsiteX50" fmla="*/ 2999167 w 3318614"/>
                <a:gd name="connsiteY50" fmla="*/ 2840320 h 3362787"/>
                <a:gd name="connsiteX51" fmla="*/ 2813352 w 3318614"/>
                <a:gd name="connsiteY51" fmla="*/ 2664489 h 3362787"/>
                <a:gd name="connsiteX52" fmla="*/ 2726266 w 3318614"/>
                <a:gd name="connsiteY52" fmla="*/ 2655780 h 3362787"/>
                <a:gd name="connsiteX53" fmla="*/ 2848186 w 3318614"/>
                <a:gd name="connsiteY53" fmla="*/ 2856077 h 3362787"/>
                <a:gd name="connsiteX54" fmla="*/ 2943980 w 3318614"/>
                <a:gd name="connsiteY54" fmla="*/ 2943163 h 3362787"/>
                <a:gd name="connsiteX55" fmla="*/ 2978815 w 3318614"/>
                <a:gd name="connsiteY55" fmla="*/ 2899620 h 3362787"/>
                <a:gd name="connsiteX56" fmla="*/ 2961398 w 3318614"/>
                <a:gd name="connsiteY56" fmla="*/ 3004123 h 3362787"/>
                <a:gd name="connsiteX57" fmla="*/ 2769809 w 3318614"/>
                <a:gd name="connsiteY57" fmla="*/ 2917037 h 3362787"/>
                <a:gd name="connsiteX58" fmla="*/ 2656598 w 3318614"/>
                <a:gd name="connsiteY58" fmla="*/ 2690614 h 3362787"/>
                <a:gd name="connsiteX59" fmla="*/ 2491135 w 3318614"/>
                <a:gd name="connsiteY59" fmla="*/ 2647071 h 3362787"/>
                <a:gd name="connsiteX60" fmla="*/ 2386632 w 3318614"/>
                <a:gd name="connsiteY60" fmla="*/ 2734157 h 3362787"/>
                <a:gd name="connsiteX61" fmla="*/ 2412758 w 3318614"/>
                <a:gd name="connsiteY61" fmla="*/ 2917037 h 3362787"/>
                <a:gd name="connsiteX62" fmla="*/ 2525969 w 3318614"/>
                <a:gd name="connsiteY62" fmla="*/ 3065083 h 3362787"/>
                <a:gd name="connsiteX63" fmla="*/ 2900438 w 3318614"/>
                <a:gd name="connsiteY63" fmla="*/ 3274089 h 3362787"/>
                <a:gd name="connsiteX64" fmla="*/ 2543386 w 3318614"/>
                <a:gd name="connsiteY64" fmla="*/ 3134751 h 3362787"/>
                <a:gd name="connsiteX65" fmla="*/ 2499843 w 3318614"/>
                <a:gd name="connsiteY65" fmla="*/ 3221837 h 3362787"/>
                <a:gd name="connsiteX66" fmla="*/ 2534678 w 3318614"/>
                <a:gd name="connsiteY66" fmla="*/ 3326340 h 3362787"/>
                <a:gd name="connsiteX67" fmla="*/ 2639180 w 3318614"/>
                <a:gd name="connsiteY67" fmla="*/ 3361174 h 3362787"/>
                <a:gd name="connsiteX68" fmla="*/ 2482426 w 3318614"/>
                <a:gd name="connsiteY68" fmla="*/ 3335049 h 3362787"/>
                <a:gd name="connsiteX69" fmla="*/ 2473718 w 3318614"/>
                <a:gd name="connsiteY69" fmla="*/ 3152169 h 3362787"/>
                <a:gd name="connsiteX70" fmla="*/ 2386632 w 3318614"/>
                <a:gd name="connsiteY70" fmla="*/ 2977997 h 3362787"/>
                <a:gd name="connsiteX71" fmla="*/ 2316963 w 3318614"/>
                <a:gd name="connsiteY71" fmla="*/ 3143460 h 3362787"/>
                <a:gd name="connsiteX72" fmla="*/ 2238586 w 3318614"/>
                <a:gd name="connsiteY72" fmla="*/ 3265380 h 3362787"/>
                <a:gd name="connsiteX73" fmla="*/ 2290838 w 3318614"/>
                <a:gd name="connsiteY73" fmla="*/ 3343757 h 3362787"/>
                <a:gd name="connsiteX74" fmla="*/ 2195043 w 3318614"/>
                <a:gd name="connsiteY74" fmla="*/ 3256671 h 3362787"/>
                <a:gd name="connsiteX75" fmla="*/ 2325672 w 3318614"/>
                <a:gd name="connsiteY75" fmla="*/ 3030249 h 3362787"/>
                <a:gd name="connsiteX76" fmla="*/ 2290838 w 3318614"/>
                <a:gd name="connsiteY76" fmla="*/ 2777700 h 3362787"/>
                <a:gd name="connsiteX77" fmla="*/ 2142792 w 3318614"/>
                <a:gd name="connsiteY77" fmla="*/ 2760283 h 3362787"/>
                <a:gd name="connsiteX78" fmla="*/ 1942495 w 3318614"/>
                <a:gd name="connsiteY78" fmla="*/ 2925746 h 3362787"/>
                <a:gd name="connsiteX79" fmla="*/ 1994746 w 3318614"/>
                <a:gd name="connsiteY79" fmla="*/ 3126043 h 3362787"/>
                <a:gd name="connsiteX80" fmla="*/ 2090540 w 3318614"/>
                <a:gd name="connsiteY80" fmla="*/ 3239254 h 3362787"/>
                <a:gd name="connsiteX81" fmla="*/ 2064415 w 3318614"/>
                <a:gd name="connsiteY81" fmla="*/ 3352466 h 3362787"/>
                <a:gd name="connsiteX82" fmla="*/ 2046998 w 3318614"/>
                <a:gd name="connsiteY82" fmla="*/ 3204420 h 3362787"/>
                <a:gd name="connsiteX83" fmla="*/ 1933786 w 3318614"/>
                <a:gd name="connsiteY83" fmla="*/ 3038957 h 3362787"/>
                <a:gd name="connsiteX84" fmla="*/ 1881535 w 3318614"/>
                <a:gd name="connsiteY84" fmla="*/ 3021540 h 3362787"/>
                <a:gd name="connsiteX85" fmla="*/ 1716072 w 3318614"/>
                <a:gd name="connsiteY85" fmla="*/ 3256671 h 3362787"/>
                <a:gd name="connsiteX86" fmla="*/ 1672529 w 3318614"/>
                <a:gd name="connsiteY86" fmla="*/ 3352466 h 3362787"/>
                <a:gd name="connsiteX87" fmla="*/ 1724780 w 3318614"/>
                <a:gd name="connsiteY87" fmla="*/ 3117334 h 3362787"/>
                <a:gd name="connsiteX88" fmla="*/ 1750906 w 3318614"/>
                <a:gd name="connsiteY88" fmla="*/ 3038957 h 3362787"/>
                <a:gd name="connsiteX89" fmla="*/ 1533192 w 3318614"/>
                <a:gd name="connsiteY89" fmla="*/ 3108626 h 3362787"/>
                <a:gd name="connsiteX90" fmla="*/ 1428689 w 3318614"/>
                <a:gd name="connsiteY90" fmla="*/ 3126043 h 3362787"/>
                <a:gd name="connsiteX91" fmla="*/ 1602860 w 3318614"/>
                <a:gd name="connsiteY91" fmla="*/ 3047666 h 3362787"/>
                <a:gd name="connsiteX92" fmla="*/ 1724780 w 3318614"/>
                <a:gd name="connsiteY92" fmla="*/ 3021540 h 3362787"/>
                <a:gd name="connsiteX93" fmla="*/ 1994746 w 3318614"/>
                <a:gd name="connsiteY93" fmla="*/ 2795117 h 3362787"/>
                <a:gd name="connsiteX94" fmla="*/ 2055706 w 3318614"/>
                <a:gd name="connsiteY94" fmla="*/ 2664489 h 3362787"/>
                <a:gd name="connsiteX95" fmla="*/ 1916369 w 3318614"/>
                <a:gd name="connsiteY95" fmla="*/ 2586111 h 3362787"/>
                <a:gd name="connsiteX96" fmla="*/ 1698655 w 3318614"/>
                <a:gd name="connsiteY96" fmla="*/ 2681906 h 3362787"/>
                <a:gd name="connsiteX97" fmla="*/ 1611569 w 3318614"/>
                <a:gd name="connsiteY97" fmla="*/ 2856077 h 3362787"/>
                <a:gd name="connsiteX98" fmla="*/ 1689946 w 3318614"/>
                <a:gd name="connsiteY98" fmla="*/ 2917037 h 3362787"/>
                <a:gd name="connsiteX99" fmla="*/ 1568026 w 3318614"/>
                <a:gd name="connsiteY99" fmla="*/ 2917037 h 3362787"/>
                <a:gd name="connsiteX100" fmla="*/ 1655112 w 3318614"/>
                <a:gd name="connsiteY100" fmla="*/ 2673197 h 3362787"/>
                <a:gd name="connsiteX101" fmla="*/ 1437398 w 3318614"/>
                <a:gd name="connsiteY101" fmla="*/ 2655780 h 3362787"/>
                <a:gd name="connsiteX102" fmla="*/ 1306769 w 3318614"/>
                <a:gd name="connsiteY102" fmla="*/ 2594820 h 3362787"/>
                <a:gd name="connsiteX103" fmla="*/ 1385146 w 3318614"/>
                <a:gd name="connsiteY103" fmla="*/ 2551277 h 3362787"/>
                <a:gd name="connsiteX104" fmla="*/ 1437398 w 3318614"/>
                <a:gd name="connsiteY104" fmla="*/ 2620946 h 3362787"/>
                <a:gd name="connsiteX105" fmla="*/ 1611569 w 3318614"/>
                <a:gd name="connsiteY105" fmla="*/ 2629654 h 3362787"/>
                <a:gd name="connsiteX106" fmla="*/ 1794449 w 3318614"/>
                <a:gd name="connsiteY106" fmla="*/ 2577403 h 3362787"/>
                <a:gd name="connsiteX107" fmla="*/ 1968620 w 3318614"/>
                <a:gd name="connsiteY107" fmla="*/ 2446774 h 3362787"/>
                <a:gd name="connsiteX108" fmla="*/ 1898952 w 3318614"/>
                <a:gd name="connsiteY108" fmla="*/ 2133266 h 3362787"/>
                <a:gd name="connsiteX109" fmla="*/ 1446106 w 3318614"/>
                <a:gd name="connsiteY109" fmla="*/ 1523666 h 3362787"/>
                <a:gd name="connsiteX110" fmla="*/ 1184849 w 3318614"/>
                <a:gd name="connsiteY110" fmla="*/ 1088237 h 3362787"/>
                <a:gd name="connsiteX111" fmla="*/ 958426 w 3318614"/>
                <a:gd name="connsiteY111" fmla="*/ 940191 h 3362787"/>
                <a:gd name="connsiteX112" fmla="*/ 644918 w 3318614"/>
                <a:gd name="connsiteY112" fmla="*/ 887940 h 3362787"/>
                <a:gd name="connsiteX113" fmla="*/ 296575 w 3318614"/>
                <a:gd name="connsiteY113" fmla="*/ 966317 h 3362787"/>
                <a:gd name="connsiteX114" fmla="*/ 483 w 3318614"/>
                <a:gd name="connsiteY114" fmla="*/ 948900 h 3362787"/>
                <a:gd name="connsiteX115" fmla="*/ 235615 w 3318614"/>
                <a:gd name="connsiteY115" fmla="*/ 940191 h 3362787"/>
                <a:gd name="connsiteX116" fmla="*/ 557832 w 3318614"/>
                <a:gd name="connsiteY116" fmla="*/ 870523 h 3362787"/>
                <a:gd name="connsiteX117" fmla="*/ 688460 w 3318614"/>
                <a:gd name="connsiteY117" fmla="*/ 844397 h 3362787"/>
                <a:gd name="connsiteX118" fmla="*/ 392369 w 3318614"/>
                <a:gd name="connsiteY118" fmla="*/ 731186 h 3362787"/>
                <a:gd name="connsiteX119" fmla="*/ 244323 w 3318614"/>
                <a:gd name="connsiteY119" fmla="*/ 591849 h 3362787"/>
                <a:gd name="connsiteX120" fmla="*/ 165946 w 3318614"/>
                <a:gd name="connsiteY120" fmla="*/ 339300 h 3362787"/>
                <a:gd name="connsiteX121" fmla="*/ 279158 w 3318614"/>
                <a:gd name="connsiteY121" fmla="*/ 522180 h 3362787"/>
                <a:gd name="connsiteX122" fmla="*/ 374952 w 3318614"/>
                <a:gd name="connsiteY122" fmla="*/ 696351 h 3362787"/>
                <a:gd name="connsiteX123" fmla="*/ 679752 w 3318614"/>
                <a:gd name="connsiteY123" fmla="*/ 774729 h 3362787"/>
                <a:gd name="connsiteX124" fmla="*/ 766838 w 3318614"/>
                <a:gd name="connsiteY124" fmla="*/ 713769 h 3362787"/>
                <a:gd name="connsiteX125" fmla="*/ 618792 w 3318614"/>
                <a:gd name="connsiteY125" fmla="*/ 330591 h 3362787"/>
                <a:gd name="connsiteX126" fmla="*/ 566540 w 3318614"/>
                <a:gd name="connsiteY126" fmla="*/ 34500 h 33627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28266 h 3565154"/>
                <a:gd name="connsiteX1" fmla="*/ 1091879 w 3318614"/>
                <a:gd name="connsiteY1" fmla="*/ 1004710 h 3565154"/>
                <a:gd name="connsiteX2" fmla="*/ 1779263 w 3318614"/>
                <a:gd name="connsiteY2" fmla="*/ 2072566 h 3565154"/>
                <a:gd name="connsiteX3" fmla="*/ 2064415 w 3318614"/>
                <a:gd name="connsiteY3" fmla="*/ 2353050 h 3565154"/>
                <a:gd name="connsiteX4" fmla="*/ 2290838 w 3318614"/>
                <a:gd name="connsiteY4" fmla="*/ 2274673 h 3565154"/>
                <a:gd name="connsiteX5" fmla="*/ 2473718 w 3318614"/>
                <a:gd name="connsiteY5" fmla="*/ 2117918 h 3565154"/>
                <a:gd name="connsiteX6" fmla="*/ 2508552 w 3318614"/>
                <a:gd name="connsiteY6" fmla="*/ 1795701 h 3565154"/>
                <a:gd name="connsiteX7" fmla="*/ 2543386 w 3318614"/>
                <a:gd name="connsiteY7" fmla="*/ 2056958 h 3565154"/>
                <a:gd name="connsiteX8" fmla="*/ 2508552 w 3318614"/>
                <a:gd name="connsiteY8" fmla="*/ 2161461 h 3565154"/>
                <a:gd name="connsiteX9" fmla="*/ 2752392 w 3318614"/>
                <a:gd name="connsiteY9" fmla="*/ 1987290 h 3565154"/>
                <a:gd name="connsiteX10" fmla="*/ 2839478 w 3318614"/>
                <a:gd name="connsiteY10" fmla="*/ 1917621 h 3565154"/>
                <a:gd name="connsiteX11" fmla="*/ 2717558 w 3318614"/>
                <a:gd name="connsiteY11" fmla="*/ 2091793 h 3565154"/>
                <a:gd name="connsiteX12" fmla="*/ 2665306 w 3318614"/>
                <a:gd name="connsiteY12" fmla="*/ 2135336 h 3565154"/>
                <a:gd name="connsiteX13" fmla="*/ 2848186 w 3318614"/>
                <a:gd name="connsiteY13" fmla="*/ 2065667 h 3565154"/>
                <a:gd name="connsiteX14" fmla="*/ 2874312 w 3318614"/>
                <a:gd name="connsiteY14" fmla="*/ 2048250 h 3565154"/>
                <a:gd name="connsiteX15" fmla="*/ 2769809 w 3318614"/>
                <a:gd name="connsiteY15" fmla="*/ 2135336 h 3565154"/>
                <a:gd name="connsiteX16" fmla="*/ 2595638 w 3318614"/>
                <a:gd name="connsiteY16" fmla="*/ 2161461 h 3565154"/>
                <a:gd name="connsiteX17" fmla="*/ 2404049 w 3318614"/>
                <a:gd name="connsiteY17" fmla="*/ 2292090 h 3565154"/>
                <a:gd name="connsiteX18" fmla="*/ 2421466 w 3318614"/>
                <a:gd name="connsiteY18" fmla="*/ 2466261 h 3565154"/>
                <a:gd name="connsiteX19" fmla="*/ 2552095 w 3318614"/>
                <a:gd name="connsiteY19" fmla="*/ 2509804 h 3565154"/>
                <a:gd name="connsiteX20" fmla="*/ 2726266 w 3318614"/>
                <a:gd name="connsiteY20" fmla="*/ 2440136 h 3565154"/>
                <a:gd name="connsiteX21" fmla="*/ 2856895 w 3318614"/>
                <a:gd name="connsiteY21" fmla="*/ 2431427 h 3565154"/>
                <a:gd name="connsiteX22" fmla="*/ 2891729 w 3318614"/>
                <a:gd name="connsiteY22" fmla="*/ 2318216 h 3565154"/>
                <a:gd name="connsiteX23" fmla="*/ 2883020 w 3318614"/>
                <a:gd name="connsiteY23" fmla="*/ 2152753 h 3565154"/>
                <a:gd name="connsiteX24" fmla="*/ 3048483 w 3318614"/>
                <a:gd name="connsiteY24" fmla="*/ 2074376 h 3565154"/>
                <a:gd name="connsiteX25" fmla="*/ 2926563 w 3318614"/>
                <a:gd name="connsiteY25" fmla="*/ 2161461 h 3565154"/>
                <a:gd name="connsiteX26" fmla="*/ 2917855 w 3318614"/>
                <a:gd name="connsiteY26" fmla="*/ 2248547 h 3565154"/>
                <a:gd name="connsiteX27" fmla="*/ 2935272 w 3318614"/>
                <a:gd name="connsiteY27" fmla="*/ 2396593 h 3565154"/>
                <a:gd name="connsiteX28" fmla="*/ 2943980 w 3318614"/>
                <a:gd name="connsiteY28" fmla="*/ 2440136 h 3565154"/>
                <a:gd name="connsiteX29" fmla="*/ 3046427 w 3318614"/>
                <a:gd name="connsiteY29" fmla="*/ 2374184 h 3565154"/>
                <a:gd name="connsiteX30" fmla="*/ 3074609 w 3318614"/>
                <a:gd name="connsiteY30" fmla="*/ 2213713 h 3565154"/>
                <a:gd name="connsiteX31" fmla="*/ 3092026 w 3318614"/>
                <a:gd name="connsiteY31" fmla="*/ 2422718 h 3565154"/>
                <a:gd name="connsiteX32" fmla="*/ 3013649 w 3318614"/>
                <a:gd name="connsiteY32" fmla="*/ 2501096 h 3565154"/>
                <a:gd name="connsiteX33" fmla="*/ 2752392 w 3318614"/>
                <a:gd name="connsiteY33" fmla="*/ 2466261 h 3565154"/>
                <a:gd name="connsiteX34" fmla="*/ 2560803 w 3318614"/>
                <a:gd name="connsiteY34" fmla="*/ 2623016 h 3565154"/>
                <a:gd name="connsiteX35" fmla="*/ 2595638 w 3318614"/>
                <a:gd name="connsiteY35" fmla="*/ 2744936 h 3565154"/>
                <a:gd name="connsiteX36" fmla="*/ 2743683 w 3318614"/>
                <a:gd name="connsiteY36" fmla="*/ 2832021 h 3565154"/>
                <a:gd name="connsiteX37" fmla="*/ 2856895 w 3318614"/>
                <a:gd name="connsiteY37" fmla="*/ 2805896 h 3565154"/>
                <a:gd name="connsiteX38" fmla="*/ 3022358 w 3318614"/>
                <a:gd name="connsiteY38" fmla="*/ 2666558 h 3565154"/>
                <a:gd name="connsiteX39" fmla="*/ 3118152 w 3318614"/>
                <a:gd name="connsiteY39" fmla="*/ 2588181 h 3565154"/>
                <a:gd name="connsiteX40" fmla="*/ 3205238 w 3318614"/>
                <a:gd name="connsiteY40" fmla="*/ 2649141 h 3565154"/>
                <a:gd name="connsiteX41" fmla="*/ 3109443 w 3318614"/>
                <a:gd name="connsiteY41" fmla="*/ 2640433 h 3565154"/>
                <a:gd name="connsiteX42" fmla="*/ 3004940 w 3318614"/>
                <a:gd name="connsiteY42" fmla="*/ 2779770 h 3565154"/>
                <a:gd name="connsiteX43" fmla="*/ 3187820 w 3318614"/>
                <a:gd name="connsiteY43" fmla="*/ 2779770 h 3565154"/>
                <a:gd name="connsiteX44" fmla="*/ 3318449 w 3318614"/>
                <a:gd name="connsiteY44" fmla="*/ 2832021 h 3565154"/>
                <a:gd name="connsiteX45" fmla="*/ 3161695 w 3318614"/>
                <a:gd name="connsiteY45" fmla="*/ 2814604 h 3565154"/>
                <a:gd name="connsiteX46" fmla="*/ 2909146 w 3318614"/>
                <a:gd name="connsiteY46" fmla="*/ 2875564 h 3565154"/>
                <a:gd name="connsiteX47" fmla="*/ 2952689 w 3318614"/>
                <a:gd name="connsiteY47" fmla="*/ 2875564 h 3565154"/>
                <a:gd name="connsiteX48" fmla="*/ 3085889 w 3318614"/>
                <a:gd name="connsiteY48" fmla="*/ 3020810 h 3565154"/>
                <a:gd name="connsiteX49" fmla="*/ 3013649 w 3318614"/>
                <a:gd name="connsiteY49" fmla="*/ 3180364 h 3565154"/>
                <a:gd name="connsiteX50" fmla="*/ 2999167 w 3318614"/>
                <a:gd name="connsiteY50" fmla="*/ 3042687 h 3565154"/>
                <a:gd name="connsiteX51" fmla="*/ 2813352 w 3318614"/>
                <a:gd name="connsiteY51" fmla="*/ 2866856 h 3565154"/>
                <a:gd name="connsiteX52" fmla="*/ 2726266 w 3318614"/>
                <a:gd name="connsiteY52" fmla="*/ 2858147 h 3565154"/>
                <a:gd name="connsiteX53" fmla="*/ 2848186 w 3318614"/>
                <a:gd name="connsiteY53" fmla="*/ 3058444 h 3565154"/>
                <a:gd name="connsiteX54" fmla="*/ 2943980 w 3318614"/>
                <a:gd name="connsiteY54" fmla="*/ 3145530 h 3565154"/>
                <a:gd name="connsiteX55" fmla="*/ 2978815 w 3318614"/>
                <a:gd name="connsiteY55" fmla="*/ 3101987 h 3565154"/>
                <a:gd name="connsiteX56" fmla="*/ 2961398 w 3318614"/>
                <a:gd name="connsiteY56" fmla="*/ 3206490 h 3565154"/>
                <a:gd name="connsiteX57" fmla="*/ 2769809 w 3318614"/>
                <a:gd name="connsiteY57" fmla="*/ 3119404 h 3565154"/>
                <a:gd name="connsiteX58" fmla="*/ 2656598 w 3318614"/>
                <a:gd name="connsiteY58" fmla="*/ 2892981 h 3565154"/>
                <a:gd name="connsiteX59" fmla="*/ 2491135 w 3318614"/>
                <a:gd name="connsiteY59" fmla="*/ 2849438 h 3565154"/>
                <a:gd name="connsiteX60" fmla="*/ 2386632 w 3318614"/>
                <a:gd name="connsiteY60" fmla="*/ 2936524 h 3565154"/>
                <a:gd name="connsiteX61" fmla="*/ 2412758 w 3318614"/>
                <a:gd name="connsiteY61" fmla="*/ 3119404 h 3565154"/>
                <a:gd name="connsiteX62" fmla="*/ 2525969 w 3318614"/>
                <a:gd name="connsiteY62" fmla="*/ 3267450 h 3565154"/>
                <a:gd name="connsiteX63" fmla="*/ 2900438 w 3318614"/>
                <a:gd name="connsiteY63" fmla="*/ 3476456 h 3565154"/>
                <a:gd name="connsiteX64" fmla="*/ 2543386 w 3318614"/>
                <a:gd name="connsiteY64" fmla="*/ 3337118 h 3565154"/>
                <a:gd name="connsiteX65" fmla="*/ 2499843 w 3318614"/>
                <a:gd name="connsiteY65" fmla="*/ 3424204 h 3565154"/>
                <a:gd name="connsiteX66" fmla="*/ 2534678 w 3318614"/>
                <a:gd name="connsiteY66" fmla="*/ 3528707 h 3565154"/>
                <a:gd name="connsiteX67" fmla="*/ 2639180 w 3318614"/>
                <a:gd name="connsiteY67" fmla="*/ 3563541 h 3565154"/>
                <a:gd name="connsiteX68" fmla="*/ 2482426 w 3318614"/>
                <a:gd name="connsiteY68" fmla="*/ 3537416 h 3565154"/>
                <a:gd name="connsiteX69" fmla="*/ 2473718 w 3318614"/>
                <a:gd name="connsiteY69" fmla="*/ 3354536 h 3565154"/>
                <a:gd name="connsiteX70" fmla="*/ 2386632 w 3318614"/>
                <a:gd name="connsiteY70" fmla="*/ 3180364 h 3565154"/>
                <a:gd name="connsiteX71" fmla="*/ 2316963 w 3318614"/>
                <a:gd name="connsiteY71" fmla="*/ 3345827 h 3565154"/>
                <a:gd name="connsiteX72" fmla="*/ 2238586 w 3318614"/>
                <a:gd name="connsiteY72" fmla="*/ 3467747 h 3565154"/>
                <a:gd name="connsiteX73" fmla="*/ 2290838 w 3318614"/>
                <a:gd name="connsiteY73" fmla="*/ 3546124 h 3565154"/>
                <a:gd name="connsiteX74" fmla="*/ 2195043 w 3318614"/>
                <a:gd name="connsiteY74" fmla="*/ 3459038 h 3565154"/>
                <a:gd name="connsiteX75" fmla="*/ 2325672 w 3318614"/>
                <a:gd name="connsiteY75" fmla="*/ 3232616 h 3565154"/>
                <a:gd name="connsiteX76" fmla="*/ 2290838 w 3318614"/>
                <a:gd name="connsiteY76" fmla="*/ 2980067 h 3565154"/>
                <a:gd name="connsiteX77" fmla="*/ 2142792 w 3318614"/>
                <a:gd name="connsiteY77" fmla="*/ 2962650 h 3565154"/>
                <a:gd name="connsiteX78" fmla="*/ 1942495 w 3318614"/>
                <a:gd name="connsiteY78" fmla="*/ 3128113 h 3565154"/>
                <a:gd name="connsiteX79" fmla="*/ 1994746 w 3318614"/>
                <a:gd name="connsiteY79" fmla="*/ 3328410 h 3565154"/>
                <a:gd name="connsiteX80" fmla="*/ 2090540 w 3318614"/>
                <a:gd name="connsiteY80" fmla="*/ 3441621 h 3565154"/>
                <a:gd name="connsiteX81" fmla="*/ 2064415 w 3318614"/>
                <a:gd name="connsiteY81" fmla="*/ 3554833 h 3565154"/>
                <a:gd name="connsiteX82" fmla="*/ 2046998 w 3318614"/>
                <a:gd name="connsiteY82" fmla="*/ 3406787 h 3565154"/>
                <a:gd name="connsiteX83" fmla="*/ 1933786 w 3318614"/>
                <a:gd name="connsiteY83" fmla="*/ 3241324 h 3565154"/>
                <a:gd name="connsiteX84" fmla="*/ 1881535 w 3318614"/>
                <a:gd name="connsiteY84" fmla="*/ 3223907 h 3565154"/>
                <a:gd name="connsiteX85" fmla="*/ 1716072 w 3318614"/>
                <a:gd name="connsiteY85" fmla="*/ 3459038 h 3565154"/>
                <a:gd name="connsiteX86" fmla="*/ 1672529 w 3318614"/>
                <a:gd name="connsiteY86" fmla="*/ 3554833 h 3565154"/>
                <a:gd name="connsiteX87" fmla="*/ 1724780 w 3318614"/>
                <a:gd name="connsiteY87" fmla="*/ 3319701 h 3565154"/>
                <a:gd name="connsiteX88" fmla="*/ 1750906 w 3318614"/>
                <a:gd name="connsiteY88" fmla="*/ 3241324 h 3565154"/>
                <a:gd name="connsiteX89" fmla="*/ 1533192 w 3318614"/>
                <a:gd name="connsiteY89" fmla="*/ 3310993 h 3565154"/>
                <a:gd name="connsiteX90" fmla="*/ 1428689 w 3318614"/>
                <a:gd name="connsiteY90" fmla="*/ 3328410 h 3565154"/>
                <a:gd name="connsiteX91" fmla="*/ 1602860 w 3318614"/>
                <a:gd name="connsiteY91" fmla="*/ 3250033 h 3565154"/>
                <a:gd name="connsiteX92" fmla="*/ 1724780 w 3318614"/>
                <a:gd name="connsiteY92" fmla="*/ 3223907 h 3565154"/>
                <a:gd name="connsiteX93" fmla="*/ 1994746 w 3318614"/>
                <a:gd name="connsiteY93" fmla="*/ 2997484 h 3565154"/>
                <a:gd name="connsiteX94" fmla="*/ 2055706 w 3318614"/>
                <a:gd name="connsiteY94" fmla="*/ 2866856 h 3565154"/>
                <a:gd name="connsiteX95" fmla="*/ 1916369 w 3318614"/>
                <a:gd name="connsiteY95" fmla="*/ 2788478 h 3565154"/>
                <a:gd name="connsiteX96" fmla="*/ 1698655 w 3318614"/>
                <a:gd name="connsiteY96" fmla="*/ 2884273 h 3565154"/>
                <a:gd name="connsiteX97" fmla="*/ 1611569 w 3318614"/>
                <a:gd name="connsiteY97" fmla="*/ 3058444 h 3565154"/>
                <a:gd name="connsiteX98" fmla="*/ 1689946 w 3318614"/>
                <a:gd name="connsiteY98" fmla="*/ 3119404 h 3565154"/>
                <a:gd name="connsiteX99" fmla="*/ 1568026 w 3318614"/>
                <a:gd name="connsiteY99" fmla="*/ 3119404 h 3565154"/>
                <a:gd name="connsiteX100" fmla="*/ 1655112 w 3318614"/>
                <a:gd name="connsiteY100" fmla="*/ 2875564 h 3565154"/>
                <a:gd name="connsiteX101" fmla="*/ 1437398 w 3318614"/>
                <a:gd name="connsiteY101" fmla="*/ 2858147 h 3565154"/>
                <a:gd name="connsiteX102" fmla="*/ 1306769 w 3318614"/>
                <a:gd name="connsiteY102" fmla="*/ 2797187 h 3565154"/>
                <a:gd name="connsiteX103" fmla="*/ 1385146 w 3318614"/>
                <a:gd name="connsiteY103" fmla="*/ 2753644 h 3565154"/>
                <a:gd name="connsiteX104" fmla="*/ 1437398 w 3318614"/>
                <a:gd name="connsiteY104" fmla="*/ 2823313 h 3565154"/>
                <a:gd name="connsiteX105" fmla="*/ 1611569 w 3318614"/>
                <a:gd name="connsiteY105" fmla="*/ 2832021 h 3565154"/>
                <a:gd name="connsiteX106" fmla="*/ 1794449 w 3318614"/>
                <a:gd name="connsiteY106" fmla="*/ 2779770 h 3565154"/>
                <a:gd name="connsiteX107" fmla="*/ 1968620 w 3318614"/>
                <a:gd name="connsiteY107" fmla="*/ 2649141 h 3565154"/>
                <a:gd name="connsiteX108" fmla="*/ 1898952 w 3318614"/>
                <a:gd name="connsiteY108" fmla="*/ 2335633 h 3565154"/>
                <a:gd name="connsiteX109" fmla="*/ 1446106 w 3318614"/>
                <a:gd name="connsiteY109" fmla="*/ 1726033 h 3565154"/>
                <a:gd name="connsiteX110" fmla="*/ 1074097 w 3318614"/>
                <a:gd name="connsiteY110" fmla="*/ 1241913 h 3565154"/>
                <a:gd name="connsiteX111" fmla="*/ 916192 w 3318614"/>
                <a:gd name="connsiteY111" fmla="*/ 1054829 h 3565154"/>
                <a:gd name="connsiteX112" fmla="*/ 644918 w 3318614"/>
                <a:gd name="connsiteY112" fmla="*/ 1090307 h 3565154"/>
                <a:gd name="connsiteX113" fmla="*/ 296575 w 3318614"/>
                <a:gd name="connsiteY113" fmla="*/ 1168684 h 3565154"/>
                <a:gd name="connsiteX114" fmla="*/ 483 w 3318614"/>
                <a:gd name="connsiteY114" fmla="*/ 1151267 h 3565154"/>
                <a:gd name="connsiteX115" fmla="*/ 235615 w 3318614"/>
                <a:gd name="connsiteY115" fmla="*/ 1142558 h 3565154"/>
                <a:gd name="connsiteX116" fmla="*/ 557832 w 3318614"/>
                <a:gd name="connsiteY116" fmla="*/ 1072890 h 3565154"/>
                <a:gd name="connsiteX117" fmla="*/ 688460 w 3318614"/>
                <a:gd name="connsiteY117" fmla="*/ 1046764 h 3565154"/>
                <a:gd name="connsiteX118" fmla="*/ 392369 w 3318614"/>
                <a:gd name="connsiteY118" fmla="*/ 933553 h 3565154"/>
                <a:gd name="connsiteX119" fmla="*/ 244323 w 3318614"/>
                <a:gd name="connsiteY119" fmla="*/ 794216 h 3565154"/>
                <a:gd name="connsiteX120" fmla="*/ 165946 w 3318614"/>
                <a:gd name="connsiteY120" fmla="*/ 541667 h 3565154"/>
                <a:gd name="connsiteX121" fmla="*/ 279158 w 3318614"/>
                <a:gd name="connsiteY121" fmla="*/ 724547 h 3565154"/>
                <a:gd name="connsiteX122" fmla="*/ 374952 w 3318614"/>
                <a:gd name="connsiteY122" fmla="*/ 898718 h 3565154"/>
                <a:gd name="connsiteX123" fmla="*/ 679752 w 3318614"/>
                <a:gd name="connsiteY123" fmla="*/ 977096 h 3565154"/>
                <a:gd name="connsiteX124" fmla="*/ 766838 w 3318614"/>
                <a:gd name="connsiteY124" fmla="*/ 916136 h 3565154"/>
                <a:gd name="connsiteX125" fmla="*/ 618792 w 3318614"/>
                <a:gd name="connsiteY125" fmla="*/ 532958 h 3565154"/>
                <a:gd name="connsiteX126" fmla="*/ 685055 w 3318614"/>
                <a:gd name="connsiteY126" fmla="*/ 0 h 3565154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465374 w 3318614"/>
                <a:gd name="connsiteY126" fmla="*/ 17537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9879 w 3318614"/>
                <a:gd name="connsiteY126" fmla="*/ 203540 h 3336888"/>
                <a:gd name="connsiteX127" fmla="*/ 465374 w 3318614"/>
                <a:gd name="connsiteY127" fmla="*/ 17537 h 3336888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569879 w 3318614"/>
                <a:gd name="connsiteY126" fmla="*/ 545167 h 3678515"/>
                <a:gd name="connsiteX127" fmla="*/ 559592 w 3318614"/>
                <a:gd name="connsiteY127" fmla="*/ 0 h 3678515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459779 w 3318614"/>
                <a:gd name="connsiteY126" fmla="*/ 452937 h 3678515"/>
                <a:gd name="connsiteX127" fmla="*/ 559592 w 3318614"/>
                <a:gd name="connsiteY127" fmla="*/ 0 h 3678515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91585 w 3318614"/>
                <a:gd name="connsiteY127" fmla="*/ 0 h 3604876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38603 w 3318614"/>
                <a:gd name="connsiteY127" fmla="*/ 117453 h 3604876"/>
                <a:gd name="connsiteX128" fmla="*/ 591585 w 3318614"/>
                <a:gd name="connsiteY128" fmla="*/ 0 h 3604876"/>
                <a:gd name="connsiteX0" fmla="*/ 1225325 w 3318614"/>
                <a:gd name="connsiteY0" fmla="*/ 158774 h 3495662"/>
                <a:gd name="connsiteX1" fmla="*/ 1091879 w 3318614"/>
                <a:gd name="connsiteY1" fmla="*/ 935218 h 3495662"/>
                <a:gd name="connsiteX2" fmla="*/ 1779263 w 3318614"/>
                <a:gd name="connsiteY2" fmla="*/ 2003074 h 3495662"/>
                <a:gd name="connsiteX3" fmla="*/ 2064415 w 3318614"/>
                <a:gd name="connsiteY3" fmla="*/ 2283558 h 3495662"/>
                <a:gd name="connsiteX4" fmla="*/ 2290838 w 3318614"/>
                <a:gd name="connsiteY4" fmla="*/ 2205181 h 3495662"/>
                <a:gd name="connsiteX5" fmla="*/ 2473718 w 3318614"/>
                <a:gd name="connsiteY5" fmla="*/ 2048426 h 3495662"/>
                <a:gd name="connsiteX6" fmla="*/ 2508552 w 3318614"/>
                <a:gd name="connsiteY6" fmla="*/ 1726209 h 3495662"/>
                <a:gd name="connsiteX7" fmla="*/ 2543386 w 3318614"/>
                <a:gd name="connsiteY7" fmla="*/ 1987466 h 3495662"/>
                <a:gd name="connsiteX8" fmla="*/ 2508552 w 3318614"/>
                <a:gd name="connsiteY8" fmla="*/ 2091969 h 3495662"/>
                <a:gd name="connsiteX9" fmla="*/ 2752392 w 3318614"/>
                <a:gd name="connsiteY9" fmla="*/ 1917798 h 3495662"/>
                <a:gd name="connsiteX10" fmla="*/ 2839478 w 3318614"/>
                <a:gd name="connsiteY10" fmla="*/ 1848129 h 3495662"/>
                <a:gd name="connsiteX11" fmla="*/ 2717558 w 3318614"/>
                <a:gd name="connsiteY11" fmla="*/ 2022301 h 3495662"/>
                <a:gd name="connsiteX12" fmla="*/ 2665306 w 3318614"/>
                <a:gd name="connsiteY12" fmla="*/ 2065844 h 3495662"/>
                <a:gd name="connsiteX13" fmla="*/ 2848186 w 3318614"/>
                <a:gd name="connsiteY13" fmla="*/ 1996175 h 3495662"/>
                <a:gd name="connsiteX14" fmla="*/ 2874312 w 3318614"/>
                <a:gd name="connsiteY14" fmla="*/ 1978758 h 3495662"/>
                <a:gd name="connsiteX15" fmla="*/ 2769809 w 3318614"/>
                <a:gd name="connsiteY15" fmla="*/ 2065844 h 3495662"/>
                <a:gd name="connsiteX16" fmla="*/ 2595638 w 3318614"/>
                <a:gd name="connsiteY16" fmla="*/ 2091969 h 3495662"/>
                <a:gd name="connsiteX17" fmla="*/ 2404049 w 3318614"/>
                <a:gd name="connsiteY17" fmla="*/ 2222598 h 3495662"/>
                <a:gd name="connsiteX18" fmla="*/ 2421466 w 3318614"/>
                <a:gd name="connsiteY18" fmla="*/ 2396769 h 3495662"/>
                <a:gd name="connsiteX19" fmla="*/ 2552095 w 3318614"/>
                <a:gd name="connsiteY19" fmla="*/ 2440312 h 3495662"/>
                <a:gd name="connsiteX20" fmla="*/ 2726266 w 3318614"/>
                <a:gd name="connsiteY20" fmla="*/ 2370644 h 3495662"/>
                <a:gd name="connsiteX21" fmla="*/ 2856895 w 3318614"/>
                <a:gd name="connsiteY21" fmla="*/ 2361935 h 3495662"/>
                <a:gd name="connsiteX22" fmla="*/ 2891729 w 3318614"/>
                <a:gd name="connsiteY22" fmla="*/ 2248724 h 3495662"/>
                <a:gd name="connsiteX23" fmla="*/ 2883020 w 3318614"/>
                <a:gd name="connsiteY23" fmla="*/ 2083261 h 3495662"/>
                <a:gd name="connsiteX24" fmla="*/ 3048483 w 3318614"/>
                <a:gd name="connsiteY24" fmla="*/ 2004884 h 3495662"/>
                <a:gd name="connsiteX25" fmla="*/ 2926563 w 3318614"/>
                <a:gd name="connsiteY25" fmla="*/ 2091969 h 3495662"/>
                <a:gd name="connsiteX26" fmla="*/ 2917855 w 3318614"/>
                <a:gd name="connsiteY26" fmla="*/ 2179055 h 3495662"/>
                <a:gd name="connsiteX27" fmla="*/ 2935272 w 3318614"/>
                <a:gd name="connsiteY27" fmla="*/ 2327101 h 3495662"/>
                <a:gd name="connsiteX28" fmla="*/ 2943980 w 3318614"/>
                <a:gd name="connsiteY28" fmla="*/ 2370644 h 3495662"/>
                <a:gd name="connsiteX29" fmla="*/ 3046427 w 3318614"/>
                <a:gd name="connsiteY29" fmla="*/ 2304692 h 3495662"/>
                <a:gd name="connsiteX30" fmla="*/ 3074609 w 3318614"/>
                <a:gd name="connsiteY30" fmla="*/ 2144221 h 3495662"/>
                <a:gd name="connsiteX31" fmla="*/ 3092026 w 3318614"/>
                <a:gd name="connsiteY31" fmla="*/ 2353226 h 3495662"/>
                <a:gd name="connsiteX32" fmla="*/ 3013649 w 3318614"/>
                <a:gd name="connsiteY32" fmla="*/ 2431604 h 3495662"/>
                <a:gd name="connsiteX33" fmla="*/ 2752392 w 3318614"/>
                <a:gd name="connsiteY33" fmla="*/ 2396769 h 3495662"/>
                <a:gd name="connsiteX34" fmla="*/ 2560803 w 3318614"/>
                <a:gd name="connsiteY34" fmla="*/ 2553524 h 3495662"/>
                <a:gd name="connsiteX35" fmla="*/ 2595638 w 3318614"/>
                <a:gd name="connsiteY35" fmla="*/ 2675444 h 3495662"/>
                <a:gd name="connsiteX36" fmla="*/ 2743683 w 3318614"/>
                <a:gd name="connsiteY36" fmla="*/ 2762529 h 3495662"/>
                <a:gd name="connsiteX37" fmla="*/ 2856895 w 3318614"/>
                <a:gd name="connsiteY37" fmla="*/ 2736404 h 3495662"/>
                <a:gd name="connsiteX38" fmla="*/ 3022358 w 3318614"/>
                <a:gd name="connsiteY38" fmla="*/ 2597066 h 3495662"/>
                <a:gd name="connsiteX39" fmla="*/ 3118152 w 3318614"/>
                <a:gd name="connsiteY39" fmla="*/ 2518689 h 3495662"/>
                <a:gd name="connsiteX40" fmla="*/ 3205238 w 3318614"/>
                <a:gd name="connsiteY40" fmla="*/ 2579649 h 3495662"/>
                <a:gd name="connsiteX41" fmla="*/ 3109443 w 3318614"/>
                <a:gd name="connsiteY41" fmla="*/ 2570941 h 3495662"/>
                <a:gd name="connsiteX42" fmla="*/ 3004940 w 3318614"/>
                <a:gd name="connsiteY42" fmla="*/ 2710278 h 3495662"/>
                <a:gd name="connsiteX43" fmla="*/ 3187820 w 3318614"/>
                <a:gd name="connsiteY43" fmla="*/ 2710278 h 3495662"/>
                <a:gd name="connsiteX44" fmla="*/ 3318449 w 3318614"/>
                <a:gd name="connsiteY44" fmla="*/ 2762529 h 3495662"/>
                <a:gd name="connsiteX45" fmla="*/ 3161695 w 3318614"/>
                <a:gd name="connsiteY45" fmla="*/ 2745112 h 3495662"/>
                <a:gd name="connsiteX46" fmla="*/ 2909146 w 3318614"/>
                <a:gd name="connsiteY46" fmla="*/ 2806072 h 3495662"/>
                <a:gd name="connsiteX47" fmla="*/ 2952689 w 3318614"/>
                <a:gd name="connsiteY47" fmla="*/ 2806072 h 3495662"/>
                <a:gd name="connsiteX48" fmla="*/ 3085889 w 3318614"/>
                <a:gd name="connsiteY48" fmla="*/ 2951318 h 3495662"/>
                <a:gd name="connsiteX49" fmla="*/ 3013649 w 3318614"/>
                <a:gd name="connsiteY49" fmla="*/ 3110872 h 3495662"/>
                <a:gd name="connsiteX50" fmla="*/ 2999167 w 3318614"/>
                <a:gd name="connsiteY50" fmla="*/ 2973195 h 3495662"/>
                <a:gd name="connsiteX51" fmla="*/ 2813352 w 3318614"/>
                <a:gd name="connsiteY51" fmla="*/ 2797364 h 3495662"/>
                <a:gd name="connsiteX52" fmla="*/ 2726266 w 3318614"/>
                <a:gd name="connsiteY52" fmla="*/ 2788655 h 3495662"/>
                <a:gd name="connsiteX53" fmla="*/ 2848186 w 3318614"/>
                <a:gd name="connsiteY53" fmla="*/ 2988952 h 3495662"/>
                <a:gd name="connsiteX54" fmla="*/ 2943980 w 3318614"/>
                <a:gd name="connsiteY54" fmla="*/ 3076038 h 3495662"/>
                <a:gd name="connsiteX55" fmla="*/ 2978815 w 3318614"/>
                <a:gd name="connsiteY55" fmla="*/ 3032495 h 3495662"/>
                <a:gd name="connsiteX56" fmla="*/ 2961398 w 3318614"/>
                <a:gd name="connsiteY56" fmla="*/ 3136998 h 3495662"/>
                <a:gd name="connsiteX57" fmla="*/ 2769809 w 3318614"/>
                <a:gd name="connsiteY57" fmla="*/ 3049912 h 3495662"/>
                <a:gd name="connsiteX58" fmla="*/ 2656598 w 3318614"/>
                <a:gd name="connsiteY58" fmla="*/ 2823489 h 3495662"/>
                <a:gd name="connsiteX59" fmla="*/ 2491135 w 3318614"/>
                <a:gd name="connsiteY59" fmla="*/ 2779946 h 3495662"/>
                <a:gd name="connsiteX60" fmla="*/ 2386632 w 3318614"/>
                <a:gd name="connsiteY60" fmla="*/ 2867032 h 3495662"/>
                <a:gd name="connsiteX61" fmla="*/ 2412758 w 3318614"/>
                <a:gd name="connsiteY61" fmla="*/ 3049912 h 3495662"/>
                <a:gd name="connsiteX62" fmla="*/ 2525969 w 3318614"/>
                <a:gd name="connsiteY62" fmla="*/ 3197958 h 3495662"/>
                <a:gd name="connsiteX63" fmla="*/ 2900438 w 3318614"/>
                <a:gd name="connsiteY63" fmla="*/ 3406964 h 3495662"/>
                <a:gd name="connsiteX64" fmla="*/ 2543386 w 3318614"/>
                <a:gd name="connsiteY64" fmla="*/ 3267626 h 3495662"/>
                <a:gd name="connsiteX65" fmla="*/ 2499843 w 3318614"/>
                <a:gd name="connsiteY65" fmla="*/ 3354712 h 3495662"/>
                <a:gd name="connsiteX66" fmla="*/ 2534678 w 3318614"/>
                <a:gd name="connsiteY66" fmla="*/ 3459215 h 3495662"/>
                <a:gd name="connsiteX67" fmla="*/ 2639180 w 3318614"/>
                <a:gd name="connsiteY67" fmla="*/ 3494049 h 3495662"/>
                <a:gd name="connsiteX68" fmla="*/ 2482426 w 3318614"/>
                <a:gd name="connsiteY68" fmla="*/ 3467924 h 3495662"/>
                <a:gd name="connsiteX69" fmla="*/ 2473718 w 3318614"/>
                <a:gd name="connsiteY69" fmla="*/ 3285044 h 3495662"/>
                <a:gd name="connsiteX70" fmla="*/ 2386632 w 3318614"/>
                <a:gd name="connsiteY70" fmla="*/ 3110872 h 3495662"/>
                <a:gd name="connsiteX71" fmla="*/ 2316963 w 3318614"/>
                <a:gd name="connsiteY71" fmla="*/ 3276335 h 3495662"/>
                <a:gd name="connsiteX72" fmla="*/ 2238586 w 3318614"/>
                <a:gd name="connsiteY72" fmla="*/ 3398255 h 3495662"/>
                <a:gd name="connsiteX73" fmla="*/ 2290838 w 3318614"/>
                <a:gd name="connsiteY73" fmla="*/ 3476632 h 3495662"/>
                <a:gd name="connsiteX74" fmla="*/ 2195043 w 3318614"/>
                <a:gd name="connsiteY74" fmla="*/ 3389546 h 3495662"/>
                <a:gd name="connsiteX75" fmla="*/ 2325672 w 3318614"/>
                <a:gd name="connsiteY75" fmla="*/ 3163124 h 3495662"/>
                <a:gd name="connsiteX76" fmla="*/ 2290838 w 3318614"/>
                <a:gd name="connsiteY76" fmla="*/ 2910575 h 3495662"/>
                <a:gd name="connsiteX77" fmla="*/ 2142792 w 3318614"/>
                <a:gd name="connsiteY77" fmla="*/ 2893158 h 3495662"/>
                <a:gd name="connsiteX78" fmla="*/ 1942495 w 3318614"/>
                <a:gd name="connsiteY78" fmla="*/ 3058621 h 3495662"/>
                <a:gd name="connsiteX79" fmla="*/ 1994746 w 3318614"/>
                <a:gd name="connsiteY79" fmla="*/ 3258918 h 3495662"/>
                <a:gd name="connsiteX80" fmla="*/ 2090540 w 3318614"/>
                <a:gd name="connsiteY80" fmla="*/ 3372129 h 3495662"/>
                <a:gd name="connsiteX81" fmla="*/ 2064415 w 3318614"/>
                <a:gd name="connsiteY81" fmla="*/ 3485341 h 3495662"/>
                <a:gd name="connsiteX82" fmla="*/ 2046998 w 3318614"/>
                <a:gd name="connsiteY82" fmla="*/ 3337295 h 3495662"/>
                <a:gd name="connsiteX83" fmla="*/ 1933786 w 3318614"/>
                <a:gd name="connsiteY83" fmla="*/ 3171832 h 3495662"/>
                <a:gd name="connsiteX84" fmla="*/ 1881535 w 3318614"/>
                <a:gd name="connsiteY84" fmla="*/ 3154415 h 3495662"/>
                <a:gd name="connsiteX85" fmla="*/ 1716072 w 3318614"/>
                <a:gd name="connsiteY85" fmla="*/ 3389546 h 3495662"/>
                <a:gd name="connsiteX86" fmla="*/ 1672529 w 3318614"/>
                <a:gd name="connsiteY86" fmla="*/ 3485341 h 3495662"/>
                <a:gd name="connsiteX87" fmla="*/ 1724780 w 3318614"/>
                <a:gd name="connsiteY87" fmla="*/ 3250209 h 3495662"/>
                <a:gd name="connsiteX88" fmla="*/ 1750906 w 3318614"/>
                <a:gd name="connsiteY88" fmla="*/ 3171832 h 3495662"/>
                <a:gd name="connsiteX89" fmla="*/ 1533192 w 3318614"/>
                <a:gd name="connsiteY89" fmla="*/ 3241501 h 3495662"/>
                <a:gd name="connsiteX90" fmla="*/ 1428689 w 3318614"/>
                <a:gd name="connsiteY90" fmla="*/ 3258918 h 3495662"/>
                <a:gd name="connsiteX91" fmla="*/ 1602860 w 3318614"/>
                <a:gd name="connsiteY91" fmla="*/ 3180541 h 3495662"/>
                <a:gd name="connsiteX92" fmla="*/ 1724780 w 3318614"/>
                <a:gd name="connsiteY92" fmla="*/ 3154415 h 3495662"/>
                <a:gd name="connsiteX93" fmla="*/ 1994746 w 3318614"/>
                <a:gd name="connsiteY93" fmla="*/ 2927992 h 3495662"/>
                <a:gd name="connsiteX94" fmla="*/ 2055706 w 3318614"/>
                <a:gd name="connsiteY94" fmla="*/ 2797364 h 3495662"/>
                <a:gd name="connsiteX95" fmla="*/ 1916369 w 3318614"/>
                <a:gd name="connsiteY95" fmla="*/ 2718986 h 3495662"/>
                <a:gd name="connsiteX96" fmla="*/ 1698655 w 3318614"/>
                <a:gd name="connsiteY96" fmla="*/ 2814781 h 3495662"/>
                <a:gd name="connsiteX97" fmla="*/ 1611569 w 3318614"/>
                <a:gd name="connsiteY97" fmla="*/ 2988952 h 3495662"/>
                <a:gd name="connsiteX98" fmla="*/ 1689946 w 3318614"/>
                <a:gd name="connsiteY98" fmla="*/ 3049912 h 3495662"/>
                <a:gd name="connsiteX99" fmla="*/ 1568026 w 3318614"/>
                <a:gd name="connsiteY99" fmla="*/ 3049912 h 3495662"/>
                <a:gd name="connsiteX100" fmla="*/ 1655112 w 3318614"/>
                <a:gd name="connsiteY100" fmla="*/ 2806072 h 3495662"/>
                <a:gd name="connsiteX101" fmla="*/ 1437398 w 3318614"/>
                <a:gd name="connsiteY101" fmla="*/ 2788655 h 3495662"/>
                <a:gd name="connsiteX102" fmla="*/ 1306769 w 3318614"/>
                <a:gd name="connsiteY102" fmla="*/ 2727695 h 3495662"/>
                <a:gd name="connsiteX103" fmla="*/ 1385146 w 3318614"/>
                <a:gd name="connsiteY103" fmla="*/ 2684152 h 3495662"/>
                <a:gd name="connsiteX104" fmla="*/ 1437398 w 3318614"/>
                <a:gd name="connsiteY104" fmla="*/ 2753821 h 3495662"/>
                <a:gd name="connsiteX105" fmla="*/ 1611569 w 3318614"/>
                <a:gd name="connsiteY105" fmla="*/ 2762529 h 3495662"/>
                <a:gd name="connsiteX106" fmla="*/ 1794449 w 3318614"/>
                <a:gd name="connsiteY106" fmla="*/ 2710278 h 3495662"/>
                <a:gd name="connsiteX107" fmla="*/ 1968620 w 3318614"/>
                <a:gd name="connsiteY107" fmla="*/ 2579649 h 3495662"/>
                <a:gd name="connsiteX108" fmla="*/ 1898952 w 3318614"/>
                <a:gd name="connsiteY108" fmla="*/ 2266141 h 3495662"/>
                <a:gd name="connsiteX109" fmla="*/ 1446106 w 3318614"/>
                <a:gd name="connsiteY109" fmla="*/ 1656541 h 3495662"/>
                <a:gd name="connsiteX110" fmla="*/ 1074097 w 3318614"/>
                <a:gd name="connsiteY110" fmla="*/ 1172421 h 3495662"/>
                <a:gd name="connsiteX111" fmla="*/ 916192 w 3318614"/>
                <a:gd name="connsiteY111" fmla="*/ 985337 h 3495662"/>
                <a:gd name="connsiteX112" fmla="*/ 644918 w 3318614"/>
                <a:gd name="connsiteY112" fmla="*/ 1020815 h 3495662"/>
                <a:gd name="connsiteX113" fmla="*/ 296575 w 3318614"/>
                <a:gd name="connsiteY113" fmla="*/ 1099192 h 3495662"/>
                <a:gd name="connsiteX114" fmla="*/ 483 w 3318614"/>
                <a:gd name="connsiteY114" fmla="*/ 1081775 h 3495662"/>
                <a:gd name="connsiteX115" fmla="*/ 235615 w 3318614"/>
                <a:gd name="connsiteY115" fmla="*/ 1073066 h 3495662"/>
                <a:gd name="connsiteX116" fmla="*/ 557832 w 3318614"/>
                <a:gd name="connsiteY116" fmla="*/ 1003398 h 3495662"/>
                <a:gd name="connsiteX117" fmla="*/ 688460 w 3318614"/>
                <a:gd name="connsiteY117" fmla="*/ 977272 h 3495662"/>
                <a:gd name="connsiteX118" fmla="*/ 392369 w 3318614"/>
                <a:gd name="connsiteY118" fmla="*/ 864061 h 3495662"/>
                <a:gd name="connsiteX119" fmla="*/ 244323 w 3318614"/>
                <a:gd name="connsiteY119" fmla="*/ 724724 h 3495662"/>
                <a:gd name="connsiteX120" fmla="*/ 165946 w 3318614"/>
                <a:gd name="connsiteY120" fmla="*/ 472175 h 3495662"/>
                <a:gd name="connsiteX121" fmla="*/ 279158 w 3318614"/>
                <a:gd name="connsiteY121" fmla="*/ 655055 h 3495662"/>
                <a:gd name="connsiteX122" fmla="*/ 374952 w 3318614"/>
                <a:gd name="connsiteY122" fmla="*/ 829226 h 3495662"/>
                <a:gd name="connsiteX123" fmla="*/ 679752 w 3318614"/>
                <a:gd name="connsiteY123" fmla="*/ 907604 h 3495662"/>
                <a:gd name="connsiteX124" fmla="*/ 766838 w 3318614"/>
                <a:gd name="connsiteY124" fmla="*/ 846644 h 3495662"/>
                <a:gd name="connsiteX125" fmla="*/ 618792 w 3318614"/>
                <a:gd name="connsiteY125" fmla="*/ 463466 h 3495662"/>
                <a:gd name="connsiteX126" fmla="*/ 459779 w 3318614"/>
                <a:gd name="connsiteY126" fmla="*/ 270084 h 3495662"/>
                <a:gd name="connsiteX127" fmla="*/ 538603 w 3318614"/>
                <a:gd name="connsiteY127" fmla="*/ 8239 h 3495662"/>
                <a:gd name="connsiteX128" fmla="*/ 560115 w 3318614"/>
                <a:gd name="connsiteY128" fmla="*/ 247406 h 3495662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560115 w 3318614"/>
                <a:gd name="connsiteY129" fmla="*/ 240482 h 3488738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849359 w 3318614"/>
                <a:gd name="connsiteY129" fmla="*/ 816161 h 348873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459779 w 3318614"/>
                <a:gd name="connsiteY126" fmla="*/ 262650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507165 w 3318614"/>
                <a:gd name="connsiteY126" fmla="*/ 238974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605 h 3488493"/>
                <a:gd name="connsiteX1" fmla="*/ 1091879 w 3318614"/>
                <a:gd name="connsiteY1" fmla="*/ 928049 h 3488493"/>
                <a:gd name="connsiteX2" fmla="*/ 1779263 w 3318614"/>
                <a:gd name="connsiteY2" fmla="*/ 1995905 h 3488493"/>
                <a:gd name="connsiteX3" fmla="*/ 2064415 w 3318614"/>
                <a:gd name="connsiteY3" fmla="*/ 2276389 h 3488493"/>
                <a:gd name="connsiteX4" fmla="*/ 2290838 w 3318614"/>
                <a:gd name="connsiteY4" fmla="*/ 2198012 h 3488493"/>
                <a:gd name="connsiteX5" fmla="*/ 2473718 w 3318614"/>
                <a:gd name="connsiteY5" fmla="*/ 2041257 h 3488493"/>
                <a:gd name="connsiteX6" fmla="*/ 2508552 w 3318614"/>
                <a:gd name="connsiteY6" fmla="*/ 1719040 h 3488493"/>
                <a:gd name="connsiteX7" fmla="*/ 2543386 w 3318614"/>
                <a:gd name="connsiteY7" fmla="*/ 1980297 h 3488493"/>
                <a:gd name="connsiteX8" fmla="*/ 2508552 w 3318614"/>
                <a:gd name="connsiteY8" fmla="*/ 2084800 h 3488493"/>
                <a:gd name="connsiteX9" fmla="*/ 2752392 w 3318614"/>
                <a:gd name="connsiteY9" fmla="*/ 1910629 h 3488493"/>
                <a:gd name="connsiteX10" fmla="*/ 2839478 w 3318614"/>
                <a:gd name="connsiteY10" fmla="*/ 1840960 h 3488493"/>
                <a:gd name="connsiteX11" fmla="*/ 2717558 w 3318614"/>
                <a:gd name="connsiteY11" fmla="*/ 2015132 h 3488493"/>
                <a:gd name="connsiteX12" fmla="*/ 2665306 w 3318614"/>
                <a:gd name="connsiteY12" fmla="*/ 2058675 h 3488493"/>
                <a:gd name="connsiteX13" fmla="*/ 2848186 w 3318614"/>
                <a:gd name="connsiteY13" fmla="*/ 1989006 h 3488493"/>
                <a:gd name="connsiteX14" fmla="*/ 2874312 w 3318614"/>
                <a:gd name="connsiteY14" fmla="*/ 1971589 h 3488493"/>
                <a:gd name="connsiteX15" fmla="*/ 2769809 w 3318614"/>
                <a:gd name="connsiteY15" fmla="*/ 2058675 h 3488493"/>
                <a:gd name="connsiteX16" fmla="*/ 2595638 w 3318614"/>
                <a:gd name="connsiteY16" fmla="*/ 2084800 h 3488493"/>
                <a:gd name="connsiteX17" fmla="*/ 2404049 w 3318614"/>
                <a:gd name="connsiteY17" fmla="*/ 2215429 h 3488493"/>
                <a:gd name="connsiteX18" fmla="*/ 2421466 w 3318614"/>
                <a:gd name="connsiteY18" fmla="*/ 2389600 h 3488493"/>
                <a:gd name="connsiteX19" fmla="*/ 2552095 w 3318614"/>
                <a:gd name="connsiteY19" fmla="*/ 2433143 h 3488493"/>
                <a:gd name="connsiteX20" fmla="*/ 2726266 w 3318614"/>
                <a:gd name="connsiteY20" fmla="*/ 2363475 h 3488493"/>
                <a:gd name="connsiteX21" fmla="*/ 2856895 w 3318614"/>
                <a:gd name="connsiteY21" fmla="*/ 2354766 h 3488493"/>
                <a:gd name="connsiteX22" fmla="*/ 2891729 w 3318614"/>
                <a:gd name="connsiteY22" fmla="*/ 2241555 h 3488493"/>
                <a:gd name="connsiteX23" fmla="*/ 2883020 w 3318614"/>
                <a:gd name="connsiteY23" fmla="*/ 2076092 h 3488493"/>
                <a:gd name="connsiteX24" fmla="*/ 3048483 w 3318614"/>
                <a:gd name="connsiteY24" fmla="*/ 1997715 h 3488493"/>
                <a:gd name="connsiteX25" fmla="*/ 2926563 w 3318614"/>
                <a:gd name="connsiteY25" fmla="*/ 2084800 h 3488493"/>
                <a:gd name="connsiteX26" fmla="*/ 2917855 w 3318614"/>
                <a:gd name="connsiteY26" fmla="*/ 2171886 h 3488493"/>
                <a:gd name="connsiteX27" fmla="*/ 2935272 w 3318614"/>
                <a:gd name="connsiteY27" fmla="*/ 2319932 h 3488493"/>
                <a:gd name="connsiteX28" fmla="*/ 2943980 w 3318614"/>
                <a:gd name="connsiteY28" fmla="*/ 2363475 h 3488493"/>
                <a:gd name="connsiteX29" fmla="*/ 3046427 w 3318614"/>
                <a:gd name="connsiteY29" fmla="*/ 2297523 h 3488493"/>
                <a:gd name="connsiteX30" fmla="*/ 3074609 w 3318614"/>
                <a:gd name="connsiteY30" fmla="*/ 2137052 h 3488493"/>
                <a:gd name="connsiteX31" fmla="*/ 3092026 w 3318614"/>
                <a:gd name="connsiteY31" fmla="*/ 2346057 h 3488493"/>
                <a:gd name="connsiteX32" fmla="*/ 3013649 w 3318614"/>
                <a:gd name="connsiteY32" fmla="*/ 2424435 h 3488493"/>
                <a:gd name="connsiteX33" fmla="*/ 2752392 w 3318614"/>
                <a:gd name="connsiteY33" fmla="*/ 2389600 h 3488493"/>
                <a:gd name="connsiteX34" fmla="*/ 2560803 w 3318614"/>
                <a:gd name="connsiteY34" fmla="*/ 2546355 h 3488493"/>
                <a:gd name="connsiteX35" fmla="*/ 2595638 w 3318614"/>
                <a:gd name="connsiteY35" fmla="*/ 2668275 h 3488493"/>
                <a:gd name="connsiteX36" fmla="*/ 2743683 w 3318614"/>
                <a:gd name="connsiteY36" fmla="*/ 2755360 h 3488493"/>
                <a:gd name="connsiteX37" fmla="*/ 2856895 w 3318614"/>
                <a:gd name="connsiteY37" fmla="*/ 2729235 h 3488493"/>
                <a:gd name="connsiteX38" fmla="*/ 3022358 w 3318614"/>
                <a:gd name="connsiteY38" fmla="*/ 2589897 h 3488493"/>
                <a:gd name="connsiteX39" fmla="*/ 3118152 w 3318614"/>
                <a:gd name="connsiteY39" fmla="*/ 2511520 h 3488493"/>
                <a:gd name="connsiteX40" fmla="*/ 3205238 w 3318614"/>
                <a:gd name="connsiteY40" fmla="*/ 2572480 h 3488493"/>
                <a:gd name="connsiteX41" fmla="*/ 3109443 w 3318614"/>
                <a:gd name="connsiteY41" fmla="*/ 2563772 h 3488493"/>
                <a:gd name="connsiteX42" fmla="*/ 3004940 w 3318614"/>
                <a:gd name="connsiteY42" fmla="*/ 2703109 h 3488493"/>
                <a:gd name="connsiteX43" fmla="*/ 3187820 w 3318614"/>
                <a:gd name="connsiteY43" fmla="*/ 2703109 h 3488493"/>
                <a:gd name="connsiteX44" fmla="*/ 3318449 w 3318614"/>
                <a:gd name="connsiteY44" fmla="*/ 2755360 h 3488493"/>
                <a:gd name="connsiteX45" fmla="*/ 3161695 w 3318614"/>
                <a:gd name="connsiteY45" fmla="*/ 2737943 h 3488493"/>
                <a:gd name="connsiteX46" fmla="*/ 2909146 w 3318614"/>
                <a:gd name="connsiteY46" fmla="*/ 2798903 h 3488493"/>
                <a:gd name="connsiteX47" fmla="*/ 2952689 w 3318614"/>
                <a:gd name="connsiteY47" fmla="*/ 2798903 h 3488493"/>
                <a:gd name="connsiteX48" fmla="*/ 3085889 w 3318614"/>
                <a:gd name="connsiteY48" fmla="*/ 2944149 h 3488493"/>
                <a:gd name="connsiteX49" fmla="*/ 3013649 w 3318614"/>
                <a:gd name="connsiteY49" fmla="*/ 3103703 h 3488493"/>
                <a:gd name="connsiteX50" fmla="*/ 2999167 w 3318614"/>
                <a:gd name="connsiteY50" fmla="*/ 2966026 h 3488493"/>
                <a:gd name="connsiteX51" fmla="*/ 2813352 w 3318614"/>
                <a:gd name="connsiteY51" fmla="*/ 2790195 h 3488493"/>
                <a:gd name="connsiteX52" fmla="*/ 2726266 w 3318614"/>
                <a:gd name="connsiteY52" fmla="*/ 2781486 h 3488493"/>
                <a:gd name="connsiteX53" fmla="*/ 2848186 w 3318614"/>
                <a:gd name="connsiteY53" fmla="*/ 2981783 h 3488493"/>
                <a:gd name="connsiteX54" fmla="*/ 2943980 w 3318614"/>
                <a:gd name="connsiteY54" fmla="*/ 3068869 h 3488493"/>
                <a:gd name="connsiteX55" fmla="*/ 2978815 w 3318614"/>
                <a:gd name="connsiteY55" fmla="*/ 3025326 h 3488493"/>
                <a:gd name="connsiteX56" fmla="*/ 2961398 w 3318614"/>
                <a:gd name="connsiteY56" fmla="*/ 3129829 h 3488493"/>
                <a:gd name="connsiteX57" fmla="*/ 2769809 w 3318614"/>
                <a:gd name="connsiteY57" fmla="*/ 3042743 h 3488493"/>
                <a:gd name="connsiteX58" fmla="*/ 2656598 w 3318614"/>
                <a:gd name="connsiteY58" fmla="*/ 2816320 h 3488493"/>
                <a:gd name="connsiteX59" fmla="*/ 2491135 w 3318614"/>
                <a:gd name="connsiteY59" fmla="*/ 2772777 h 3488493"/>
                <a:gd name="connsiteX60" fmla="*/ 2386632 w 3318614"/>
                <a:gd name="connsiteY60" fmla="*/ 2859863 h 3488493"/>
                <a:gd name="connsiteX61" fmla="*/ 2412758 w 3318614"/>
                <a:gd name="connsiteY61" fmla="*/ 3042743 h 3488493"/>
                <a:gd name="connsiteX62" fmla="*/ 2525969 w 3318614"/>
                <a:gd name="connsiteY62" fmla="*/ 3190789 h 3488493"/>
                <a:gd name="connsiteX63" fmla="*/ 2900438 w 3318614"/>
                <a:gd name="connsiteY63" fmla="*/ 3399795 h 3488493"/>
                <a:gd name="connsiteX64" fmla="*/ 2543386 w 3318614"/>
                <a:gd name="connsiteY64" fmla="*/ 3260457 h 3488493"/>
                <a:gd name="connsiteX65" fmla="*/ 2499843 w 3318614"/>
                <a:gd name="connsiteY65" fmla="*/ 3347543 h 3488493"/>
                <a:gd name="connsiteX66" fmla="*/ 2534678 w 3318614"/>
                <a:gd name="connsiteY66" fmla="*/ 3452046 h 3488493"/>
                <a:gd name="connsiteX67" fmla="*/ 2639180 w 3318614"/>
                <a:gd name="connsiteY67" fmla="*/ 3486880 h 3488493"/>
                <a:gd name="connsiteX68" fmla="*/ 2482426 w 3318614"/>
                <a:gd name="connsiteY68" fmla="*/ 3460755 h 3488493"/>
                <a:gd name="connsiteX69" fmla="*/ 2473718 w 3318614"/>
                <a:gd name="connsiteY69" fmla="*/ 3277875 h 3488493"/>
                <a:gd name="connsiteX70" fmla="*/ 2386632 w 3318614"/>
                <a:gd name="connsiteY70" fmla="*/ 3103703 h 3488493"/>
                <a:gd name="connsiteX71" fmla="*/ 2316963 w 3318614"/>
                <a:gd name="connsiteY71" fmla="*/ 3269166 h 3488493"/>
                <a:gd name="connsiteX72" fmla="*/ 2238586 w 3318614"/>
                <a:gd name="connsiteY72" fmla="*/ 3391086 h 3488493"/>
                <a:gd name="connsiteX73" fmla="*/ 2290838 w 3318614"/>
                <a:gd name="connsiteY73" fmla="*/ 3469463 h 3488493"/>
                <a:gd name="connsiteX74" fmla="*/ 2195043 w 3318614"/>
                <a:gd name="connsiteY74" fmla="*/ 3382377 h 3488493"/>
                <a:gd name="connsiteX75" fmla="*/ 2325672 w 3318614"/>
                <a:gd name="connsiteY75" fmla="*/ 3155955 h 3488493"/>
                <a:gd name="connsiteX76" fmla="*/ 2290838 w 3318614"/>
                <a:gd name="connsiteY76" fmla="*/ 2903406 h 3488493"/>
                <a:gd name="connsiteX77" fmla="*/ 2142792 w 3318614"/>
                <a:gd name="connsiteY77" fmla="*/ 2885989 h 3488493"/>
                <a:gd name="connsiteX78" fmla="*/ 1942495 w 3318614"/>
                <a:gd name="connsiteY78" fmla="*/ 3051452 h 3488493"/>
                <a:gd name="connsiteX79" fmla="*/ 1994746 w 3318614"/>
                <a:gd name="connsiteY79" fmla="*/ 3251749 h 3488493"/>
                <a:gd name="connsiteX80" fmla="*/ 2090540 w 3318614"/>
                <a:gd name="connsiteY80" fmla="*/ 3364960 h 3488493"/>
                <a:gd name="connsiteX81" fmla="*/ 2064415 w 3318614"/>
                <a:gd name="connsiteY81" fmla="*/ 3478172 h 3488493"/>
                <a:gd name="connsiteX82" fmla="*/ 2046998 w 3318614"/>
                <a:gd name="connsiteY82" fmla="*/ 3330126 h 3488493"/>
                <a:gd name="connsiteX83" fmla="*/ 1933786 w 3318614"/>
                <a:gd name="connsiteY83" fmla="*/ 3164663 h 3488493"/>
                <a:gd name="connsiteX84" fmla="*/ 1881535 w 3318614"/>
                <a:gd name="connsiteY84" fmla="*/ 3147246 h 3488493"/>
                <a:gd name="connsiteX85" fmla="*/ 1716072 w 3318614"/>
                <a:gd name="connsiteY85" fmla="*/ 3382377 h 3488493"/>
                <a:gd name="connsiteX86" fmla="*/ 1672529 w 3318614"/>
                <a:gd name="connsiteY86" fmla="*/ 3478172 h 3488493"/>
                <a:gd name="connsiteX87" fmla="*/ 1724780 w 3318614"/>
                <a:gd name="connsiteY87" fmla="*/ 3243040 h 3488493"/>
                <a:gd name="connsiteX88" fmla="*/ 1750906 w 3318614"/>
                <a:gd name="connsiteY88" fmla="*/ 3164663 h 3488493"/>
                <a:gd name="connsiteX89" fmla="*/ 1533192 w 3318614"/>
                <a:gd name="connsiteY89" fmla="*/ 3234332 h 3488493"/>
                <a:gd name="connsiteX90" fmla="*/ 1428689 w 3318614"/>
                <a:gd name="connsiteY90" fmla="*/ 3251749 h 3488493"/>
                <a:gd name="connsiteX91" fmla="*/ 1602860 w 3318614"/>
                <a:gd name="connsiteY91" fmla="*/ 3173372 h 3488493"/>
                <a:gd name="connsiteX92" fmla="*/ 1724780 w 3318614"/>
                <a:gd name="connsiteY92" fmla="*/ 3147246 h 3488493"/>
                <a:gd name="connsiteX93" fmla="*/ 1994746 w 3318614"/>
                <a:gd name="connsiteY93" fmla="*/ 2920823 h 3488493"/>
                <a:gd name="connsiteX94" fmla="*/ 2055706 w 3318614"/>
                <a:gd name="connsiteY94" fmla="*/ 2790195 h 3488493"/>
                <a:gd name="connsiteX95" fmla="*/ 1916369 w 3318614"/>
                <a:gd name="connsiteY95" fmla="*/ 2711817 h 3488493"/>
                <a:gd name="connsiteX96" fmla="*/ 1698655 w 3318614"/>
                <a:gd name="connsiteY96" fmla="*/ 2807612 h 3488493"/>
                <a:gd name="connsiteX97" fmla="*/ 1611569 w 3318614"/>
                <a:gd name="connsiteY97" fmla="*/ 2981783 h 3488493"/>
                <a:gd name="connsiteX98" fmla="*/ 1689946 w 3318614"/>
                <a:gd name="connsiteY98" fmla="*/ 3042743 h 3488493"/>
                <a:gd name="connsiteX99" fmla="*/ 1568026 w 3318614"/>
                <a:gd name="connsiteY99" fmla="*/ 3042743 h 3488493"/>
                <a:gd name="connsiteX100" fmla="*/ 1655112 w 3318614"/>
                <a:gd name="connsiteY100" fmla="*/ 2798903 h 3488493"/>
                <a:gd name="connsiteX101" fmla="*/ 1437398 w 3318614"/>
                <a:gd name="connsiteY101" fmla="*/ 2781486 h 3488493"/>
                <a:gd name="connsiteX102" fmla="*/ 1306769 w 3318614"/>
                <a:gd name="connsiteY102" fmla="*/ 2720526 h 3488493"/>
                <a:gd name="connsiteX103" fmla="*/ 1385146 w 3318614"/>
                <a:gd name="connsiteY103" fmla="*/ 2676983 h 3488493"/>
                <a:gd name="connsiteX104" fmla="*/ 1437398 w 3318614"/>
                <a:gd name="connsiteY104" fmla="*/ 2746652 h 3488493"/>
                <a:gd name="connsiteX105" fmla="*/ 1611569 w 3318614"/>
                <a:gd name="connsiteY105" fmla="*/ 2755360 h 3488493"/>
                <a:gd name="connsiteX106" fmla="*/ 1794449 w 3318614"/>
                <a:gd name="connsiteY106" fmla="*/ 2703109 h 3488493"/>
                <a:gd name="connsiteX107" fmla="*/ 1968620 w 3318614"/>
                <a:gd name="connsiteY107" fmla="*/ 2572480 h 3488493"/>
                <a:gd name="connsiteX108" fmla="*/ 1898952 w 3318614"/>
                <a:gd name="connsiteY108" fmla="*/ 2258972 h 3488493"/>
                <a:gd name="connsiteX109" fmla="*/ 1446106 w 3318614"/>
                <a:gd name="connsiteY109" fmla="*/ 1649372 h 3488493"/>
                <a:gd name="connsiteX110" fmla="*/ 1074097 w 3318614"/>
                <a:gd name="connsiteY110" fmla="*/ 1165252 h 3488493"/>
                <a:gd name="connsiteX111" fmla="*/ 916192 w 3318614"/>
                <a:gd name="connsiteY111" fmla="*/ 978168 h 3488493"/>
                <a:gd name="connsiteX112" fmla="*/ 644918 w 3318614"/>
                <a:gd name="connsiteY112" fmla="*/ 1013646 h 3488493"/>
                <a:gd name="connsiteX113" fmla="*/ 296575 w 3318614"/>
                <a:gd name="connsiteY113" fmla="*/ 1092023 h 3488493"/>
                <a:gd name="connsiteX114" fmla="*/ 483 w 3318614"/>
                <a:gd name="connsiteY114" fmla="*/ 1074606 h 3488493"/>
                <a:gd name="connsiteX115" fmla="*/ 235615 w 3318614"/>
                <a:gd name="connsiteY115" fmla="*/ 1065897 h 3488493"/>
                <a:gd name="connsiteX116" fmla="*/ 557832 w 3318614"/>
                <a:gd name="connsiteY116" fmla="*/ 996229 h 3488493"/>
                <a:gd name="connsiteX117" fmla="*/ 688460 w 3318614"/>
                <a:gd name="connsiteY117" fmla="*/ 970103 h 3488493"/>
                <a:gd name="connsiteX118" fmla="*/ 392369 w 3318614"/>
                <a:gd name="connsiteY118" fmla="*/ 856892 h 3488493"/>
                <a:gd name="connsiteX119" fmla="*/ 244323 w 3318614"/>
                <a:gd name="connsiteY119" fmla="*/ 717555 h 3488493"/>
                <a:gd name="connsiteX120" fmla="*/ 165946 w 3318614"/>
                <a:gd name="connsiteY120" fmla="*/ 465006 h 3488493"/>
                <a:gd name="connsiteX121" fmla="*/ 279158 w 3318614"/>
                <a:gd name="connsiteY121" fmla="*/ 647886 h 3488493"/>
                <a:gd name="connsiteX122" fmla="*/ 374952 w 3318614"/>
                <a:gd name="connsiteY122" fmla="*/ 822057 h 3488493"/>
                <a:gd name="connsiteX123" fmla="*/ 679752 w 3318614"/>
                <a:gd name="connsiteY123" fmla="*/ 900435 h 3488493"/>
                <a:gd name="connsiteX124" fmla="*/ 766838 w 3318614"/>
                <a:gd name="connsiteY124" fmla="*/ 839475 h 3488493"/>
                <a:gd name="connsiteX125" fmla="*/ 618792 w 3318614"/>
                <a:gd name="connsiteY125" fmla="*/ 456297 h 3488493"/>
                <a:gd name="connsiteX126" fmla="*/ 507165 w 3318614"/>
                <a:gd name="connsiteY126" fmla="*/ 239239 h 3488493"/>
                <a:gd name="connsiteX127" fmla="*/ 538603 w 3318614"/>
                <a:gd name="connsiteY127" fmla="*/ 1070 h 3488493"/>
                <a:gd name="connsiteX128" fmla="*/ 609600 w 3318614"/>
                <a:gd name="connsiteY128" fmla="*/ 261679 h 3488493"/>
                <a:gd name="connsiteX129" fmla="*/ 771492 w 3318614"/>
                <a:gd name="connsiteY129" fmla="*/ 617712 h 3488493"/>
                <a:gd name="connsiteX130" fmla="*/ 849359 w 3318614"/>
                <a:gd name="connsiteY130" fmla="*/ 815916 h 3488493"/>
                <a:gd name="connsiteX0" fmla="*/ 1225325 w 3318614"/>
                <a:gd name="connsiteY0" fmla="*/ 179956 h 3516844"/>
                <a:gd name="connsiteX1" fmla="*/ 1091879 w 3318614"/>
                <a:gd name="connsiteY1" fmla="*/ 956400 h 3516844"/>
                <a:gd name="connsiteX2" fmla="*/ 1779263 w 3318614"/>
                <a:gd name="connsiteY2" fmla="*/ 2024256 h 3516844"/>
                <a:gd name="connsiteX3" fmla="*/ 2064415 w 3318614"/>
                <a:gd name="connsiteY3" fmla="*/ 2304740 h 3516844"/>
                <a:gd name="connsiteX4" fmla="*/ 2290838 w 3318614"/>
                <a:gd name="connsiteY4" fmla="*/ 2226363 h 3516844"/>
                <a:gd name="connsiteX5" fmla="*/ 2473718 w 3318614"/>
                <a:gd name="connsiteY5" fmla="*/ 2069608 h 3516844"/>
                <a:gd name="connsiteX6" fmla="*/ 2508552 w 3318614"/>
                <a:gd name="connsiteY6" fmla="*/ 1747391 h 3516844"/>
                <a:gd name="connsiteX7" fmla="*/ 2543386 w 3318614"/>
                <a:gd name="connsiteY7" fmla="*/ 2008648 h 3516844"/>
                <a:gd name="connsiteX8" fmla="*/ 2508552 w 3318614"/>
                <a:gd name="connsiteY8" fmla="*/ 2113151 h 3516844"/>
                <a:gd name="connsiteX9" fmla="*/ 2752392 w 3318614"/>
                <a:gd name="connsiteY9" fmla="*/ 1938980 h 3516844"/>
                <a:gd name="connsiteX10" fmla="*/ 2839478 w 3318614"/>
                <a:gd name="connsiteY10" fmla="*/ 1869311 h 3516844"/>
                <a:gd name="connsiteX11" fmla="*/ 2717558 w 3318614"/>
                <a:gd name="connsiteY11" fmla="*/ 2043483 h 3516844"/>
                <a:gd name="connsiteX12" fmla="*/ 2665306 w 3318614"/>
                <a:gd name="connsiteY12" fmla="*/ 2087026 h 3516844"/>
                <a:gd name="connsiteX13" fmla="*/ 2848186 w 3318614"/>
                <a:gd name="connsiteY13" fmla="*/ 2017357 h 3516844"/>
                <a:gd name="connsiteX14" fmla="*/ 2874312 w 3318614"/>
                <a:gd name="connsiteY14" fmla="*/ 1999940 h 3516844"/>
                <a:gd name="connsiteX15" fmla="*/ 2769809 w 3318614"/>
                <a:gd name="connsiteY15" fmla="*/ 2087026 h 3516844"/>
                <a:gd name="connsiteX16" fmla="*/ 2595638 w 3318614"/>
                <a:gd name="connsiteY16" fmla="*/ 2113151 h 3516844"/>
                <a:gd name="connsiteX17" fmla="*/ 2404049 w 3318614"/>
                <a:gd name="connsiteY17" fmla="*/ 2243780 h 3516844"/>
                <a:gd name="connsiteX18" fmla="*/ 2421466 w 3318614"/>
                <a:gd name="connsiteY18" fmla="*/ 2417951 h 3516844"/>
                <a:gd name="connsiteX19" fmla="*/ 2552095 w 3318614"/>
                <a:gd name="connsiteY19" fmla="*/ 2461494 h 3516844"/>
                <a:gd name="connsiteX20" fmla="*/ 2726266 w 3318614"/>
                <a:gd name="connsiteY20" fmla="*/ 2391826 h 3516844"/>
                <a:gd name="connsiteX21" fmla="*/ 2856895 w 3318614"/>
                <a:gd name="connsiteY21" fmla="*/ 2383117 h 3516844"/>
                <a:gd name="connsiteX22" fmla="*/ 2891729 w 3318614"/>
                <a:gd name="connsiteY22" fmla="*/ 2269906 h 3516844"/>
                <a:gd name="connsiteX23" fmla="*/ 2883020 w 3318614"/>
                <a:gd name="connsiteY23" fmla="*/ 2104443 h 3516844"/>
                <a:gd name="connsiteX24" fmla="*/ 3048483 w 3318614"/>
                <a:gd name="connsiteY24" fmla="*/ 2026066 h 3516844"/>
                <a:gd name="connsiteX25" fmla="*/ 2926563 w 3318614"/>
                <a:gd name="connsiteY25" fmla="*/ 2113151 h 3516844"/>
                <a:gd name="connsiteX26" fmla="*/ 2917855 w 3318614"/>
                <a:gd name="connsiteY26" fmla="*/ 2200237 h 3516844"/>
                <a:gd name="connsiteX27" fmla="*/ 2935272 w 3318614"/>
                <a:gd name="connsiteY27" fmla="*/ 2348283 h 3516844"/>
                <a:gd name="connsiteX28" fmla="*/ 2943980 w 3318614"/>
                <a:gd name="connsiteY28" fmla="*/ 2391826 h 3516844"/>
                <a:gd name="connsiteX29" fmla="*/ 3046427 w 3318614"/>
                <a:gd name="connsiteY29" fmla="*/ 2325874 h 3516844"/>
                <a:gd name="connsiteX30" fmla="*/ 3074609 w 3318614"/>
                <a:gd name="connsiteY30" fmla="*/ 2165403 h 3516844"/>
                <a:gd name="connsiteX31" fmla="*/ 3092026 w 3318614"/>
                <a:gd name="connsiteY31" fmla="*/ 2374408 h 3516844"/>
                <a:gd name="connsiteX32" fmla="*/ 3013649 w 3318614"/>
                <a:gd name="connsiteY32" fmla="*/ 2452786 h 3516844"/>
                <a:gd name="connsiteX33" fmla="*/ 2752392 w 3318614"/>
                <a:gd name="connsiteY33" fmla="*/ 2417951 h 3516844"/>
                <a:gd name="connsiteX34" fmla="*/ 2560803 w 3318614"/>
                <a:gd name="connsiteY34" fmla="*/ 2574706 h 3516844"/>
                <a:gd name="connsiteX35" fmla="*/ 2595638 w 3318614"/>
                <a:gd name="connsiteY35" fmla="*/ 2696626 h 3516844"/>
                <a:gd name="connsiteX36" fmla="*/ 2743683 w 3318614"/>
                <a:gd name="connsiteY36" fmla="*/ 2783711 h 3516844"/>
                <a:gd name="connsiteX37" fmla="*/ 2856895 w 3318614"/>
                <a:gd name="connsiteY37" fmla="*/ 2757586 h 3516844"/>
                <a:gd name="connsiteX38" fmla="*/ 3022358 w 3318614"/>
                <a:gd name="connsiteY38" fmla="*/ 2618248 h 3516844"/>
                <a:gd name="connsiteX39" fmla="*/ 3118152 w 3318614"/>
                <a:gd name="connsiteY39" fmla="*/ 2539871 h 3516844"/>
                <a:gd name="connsiteX40" fmla="*/ 3205238 w 3318614"/>
                <a:gd name="connsiteY40" fmla="*/ 2600831 h 3516844"/>
                <a:gd name="connsiteX41" fmla="*/ 3109443 w 3318614"/>
                <a:gd name="connsiteY41" fmla="*/ 2592123 h 3516844"/>
                <a:gd name="connsiteX42" fmla="*/ 3004940 w 3318614"/>
                <a:gd name="connsiteY42" fmla="*/ 2731460 h 3516844"/>
                <a:gd name="connsiteX43" fmla="*/ 3187820 w 3318614"/>
                <a:gd name="connsiteY43" fmla="*/ 2731460 h 3516844"/>
                <a:gd name="connsiteX44" fmla="*/ 3318449 w 3318614"/>
                <a:gd name="connsiteY44" fmla="*/ 2783711 h 3516844"/>
                <a:gd name="connsiteX45" fmla="*/ 3161695 w 3318614"/>
                <a:gd name="connsiteY45" fmla="*/ 2766294 h 3516844"/>
                <a:gd name="connsiteX46" fmla="*/ 2909146 w 3318614"/>
                <a:gd name="connsiteY46" fmla="*/ 2827254 h 3516844"/>
                <a:gd name="connsiteX47" fmla="*/ 2952689 w 3318614"/>
                <a:gd name="connsiteY47" fmla="*/ 2827254 h 3516844"/>
                <a:gd name="connsiteX48" fmla="*/ 3085889 w 3318614"/>
                <a:gd name="connsiteY48" fmla="*/ 2972500 h 3516844"/>
                <a:gd name="connsiteX49" fmla="*/ 3013649 w 3318614"/>
                <a:gd name="connsiteY49" fmla="*/ 3132054 h 3516844"/>
                <a:gd name="connsiteX50" fmla="*/ 2999167 w 3318614"/>
                <a:gd name="connsiteY50" fmla="*/ 2994377 h 3516844"/>
                <a:gd name="connsiteX51" fmla="*/ 2813352 w 3318614"/>
                <a:gd name="connsiteY51" fmla="*/ 2818546 h 3516844"/>
                <a:gd name="connsiteX52" fmla="*/ 2726266 w 3318614"/>
                <a:gd name="connsiteY52" fmla="*/ 2809837 h 3516844"/>
                <a:gd name="connsiteX53" fmla="*/ 2848186 w 3318614"/>
                <a:gd name="connsiteY53" fmla="*/ 3010134 h 3516844"/>
                <a:gd name="connsiteX54" fmla="*/ 2943980 w 3318614"/>
                <a:gd name="connsiteY54" fmla="*/ 3097220 h 3516844"/>
                <a:gd name="connsiteX55" fmla="*/ 2978815 w 3318614"/>
                <a:gd name="connsiteY55" fmla="*/ 3053677 h 3516844"/>
                <a:gd name="connsiteX56" fmla="*/ 2961398 w 3318614"/>
                <a:gd name="connsiteY56" fmla="*/ 3158180 h 3516844"/>
                <a:gd name="connsiteX57" fmla="*/ 2769809 w 3318614"/>
                <a:gd name="connsiteY57" fmla="*/ 3071094 h 3516844"/>
                <a:gd name="connsiteX58" fmla="*/ 2656598 w 3318614"/>
                <a:gd name="connsiteY58" fmla="*/ 2844671 h 3516844"/>
                <a:gd name="connsiteX59" fmla="*/ 2491135 w 3318614"/>
                <a:gd name="connsiteY59" fmla="*/ 2801128 h 3516844"/>
                <a:gd name="connsiteX60" fmla="*/ 2386632 w 3318614"/>
                <a:gd name="connsiteY60" fmla="*/ 2888214 h 3516844"/>
                <a:gd name="connsiteX61" fmla="*/ 2412758 w 3318614"/>
                <a:gd name="connsiteY61" fmla="*/ 3071094 h 3516844"/>
                <a:gd name="connsiteX62" fmla="*/ 2525969 w 3318614"/>
                <a:gd name="connsiteY62" fmla="*/ 3219140 h 3516844"/>
                <a:gd name="connsiteX63" fmla="*/ 2900438 w 3318614"/>
                <a:gd name="connsiteY63" fmla="*/ 3428146 h 3516844"/>
                <a:gd name="connsiteX64" fmla="*/ 2543386 w 3318614"/>
                <a:gd name="connsiteY64" fmla="*/ 3288808 h 3516844"/>
                <a:gd name="connsiteX65" fmla="*/ 2499843 w 3318614"/>
                <a:gd name="connsiteY65" fmla="*/ 3375894 h 3516844"/>
                <a:gd name="connsiteX66" fmla="*/ 2534678 w 3318614"/>
                <a:gd name="connsiteY66" fmla="*/ 3480397 h 3516844"/>
                <a:gd name="connsiteX67" fmla="*/ 2639180 w 3318614"/>
                <a:gd name="connsiteY67" fmla="*/ 3515231 h 3516844"/>
                <a:gd name="connsiteX68" fmla="*/ 2482426 w 3318614"/>
                <a:gd name="connsiteY68" fmla="*/ 3489106 h 3516844"/>
                <a:gd name="connsiteX69" fmla="*/ 2473718 w 3318614"/>
                <a:gd name="connsiteY69" fmla="*/ 3306226 h 3516844"/>
                <a:gd name="connsiteX70" fmla="*/ 2386632 w 3318614"/>
                <a:gd name="connsiteY70" fmla="*/ 3132054 h 3516844"/>
                <a:gd name="connsiteX71" fmla="*/ 2316963 w 3318614"/>
                <a:gd name="connsiteY71" fmla="*/ 3297517 h 3516844"/>
                <a:gd name="connsiteX72" fmla="*/ 2238586 w 3318614"/>
                <a:gd name="connsiteY72" fmla="*/ 3419437 h 3516844"/>
                <a:gd name="connsiteX73" fmla="*/ 2290838 w 3318614"/>
                <a:gd name="connsiteY73" fmla="*/ 3497814 h 3516844"/>
                <a:gd name="connsiteX74" fmla="*/ 2195043 w 3318614"/>
                <a:gd name="connsiteY74" fmla="*/ 3410728 h 3516844"/>
                <a:gd name="connsiteX75" fmla="*/ 2325672 w 3318614"/>
                <a:gd name="connsiteY75" fmla="*/ 3184306 h 3516844"/>
                <a:gd name="connsiteX76" fmla="*/ 2290838 w 3318614"/>
                <a:gd name="connsiteY76" fmla="*/ 2931757 h 3516844"/>
                <a:gd name="connsiteX77" fmla="*/ 2142792 w 3318614"/>
                <a:gd name="connsiteY77" fmla="*/ 2914340 h 3516844"/>
                <a:gd name="connsiteX78" fmla="*/ 1942495 w 3318614"/>
                <a:gd name="connsiteY78" fmla="*/ 3079803 h 3516844"/>
                <a:gd name="connsiteX79" fmla="*/ 1994746 w 3318614"/>
                <a:gd name="connsiteY79" fmla="*/ 3280100 h 3516844"/>
                <a:gd name="connsiteX80" fmla="*/ 2090540 w 3318614"/>
                <a:gd name="connsiteY80" fmla="*/ 3393311 h 3516844"/>
                <a:gd name="connsiteX81" fmla="*/ 2064415 w 3318614"/>
                <a:gd name="connsiteY81" fmla="*/ 3506523 h 3516844"/>
                <a:gd name="connsiteX82" fmla="*/ 2046998 w 3318614"/>
                <a:gd name="connsiteY82" fmla="*/ 3358477 h 3516844"/>
                <a:gd name="connsiteX83" fmla="*/ 1933786 w 3318614"/>
                <a:gd name="connsiteY83" fmla="*/ 3193014 h 3516844"/>
                <a:gd name="connsiteX84" fmla="*/ 1881535 w 3318614"/>
                <a:gd name="connsiteY84" fmla="*/ 3175597 h 3516844"/>
                <a:gd name="connsiteX85" fmla="*/ 1716072 w 3318614"/>
                <a:gd name="connsiteY85" fmla="*/ 3410728 h 3516844"/>
                <a:gd name="connsiteX86" fmla="*/ 1672529 w 3318614"/>
                <a:gd name="connsiteY86" fmla="*/ 3506523 h 3516844"/>
                <a:gd name="connsiteX87" fmla="*/ 1724780 w 3318614"/>
                <a:gd name="connsiteY87" fmla="*/ 3271391 h 3516844"/>
                <a:gd name="connsiteX88" fmla="*/ 1750906 w 3318614"/>
                <a:gd name="connsiteY88" fmla="*/ 3193014 h 3516844"/>
                <a:gd name="connsiteX89" fmla="*/ 1533192 w 3318614"/>
                <a:gd name="connsiteY89" fmla="*/ 3262683 h 3516844"/>
                <a:gd name="connsiteX90" fmla="*/ 1428689 w 3318614"/>
                <a:gd name="connsiteY90" fmla="*/ 3280100 h 3516844"/>
                <a:gd name="connsiteX91" fmla="*/ 1602860 w 3318614"/>
                <a:gd name="connsiteY91" fmla="*/ 3201723 h 3516844"/>
                <a:gd name="connsiteX92" fmla="*/ 1724780 w 3318614"/>
                <a:gd name="connsiteY92" fmla="*/ 3175597 h 3516844"/>
                <a:gd name="connsiteX93" fmla="*/ 1994746 w 3318614"/>
                <a:gd name="connsiteY93" fmla="*/ 2949174 h 3516844"/>
                <a:gd name="connsiteX94" fmla="*/ 2055706 w 3318614"/>
                <a:gd name="connsiteY94" fmla="*/ 2818546 h 3516844"/>
                <a:gd name="connsiteX95" fmla="*/ 1916369 w 3318614"/>
                <a:gd name="connsiteY95" fmla="*/ 2740168 h 3516844"/>
                <a:gd name="connsiteX96" fmla="*/ 1698655 w 3318614"/>
                <a:gd name="connsiteY96" fmla="*/ 2835963 h 3516844"/>
                <a:gd name="connsiteX97" fmla="*/ 1611569 w 3318614"/>
                <a:gd name="connsiteY97" fmla="*/ 3010134 h 3516844"/>
                <a:gd name="connsiteX98" fmla="*/ 1689946 w 3318614"/>
                <a:gd name="connsiteY98" fmla="*/ 3071094 h 3516844"/>
                <a:gd name="connsiteX99" fmla="*/ 1568026 w 3318614"/>
                <a:gd name="connsiteY99" fmla="*/ 3071094 h 3516844"/>
                <a:gd name="connsiteX100" fmla="*/ 1655112 w 3318614"/>
                <a:gd name="connsiteY100" fmla="*/ 2827254 h 3516844"/>
                <a:gd name="connsiteX101" fmla="*/ 1437398 w 3318614"/>
                <a:gd name="connsiteY101" fmla="*/ 2809837 h 3516844"/>
                <a:gd name="connsiteX102" fmla="*/ 1306769 w 3318614"/>
                <a:gd name="connsiteY102" fmla="*/ 2748877 h 3516844"/>
                <a:gd name="connsiteX103" fmla="*/ 1385146 w 3318614"/>
                <a:gd name="connsiteY103" fmla="*/ 2705334 h 3516844"/>
                <a:gd name="connsiteX104" fmla="*/ 1437398 w 3318614"/>
                <a:gd name="connsiteY104" fmla="*/ 2775003 h 3516844"/>
                <a:gd name="connsiteX105" fmla="*/ 1611569 w 3318614"/>
                <a:gd name="connsiteY105" fmla="*/ 2783711 h 3516844"/>
                <a:gd name="connsiteX106" fmla="*/ 1794449 w 3318614"/>
                <a:gd name="connsiteY106" fmla="*/ 2731460 h 3516844"/>
                <a:gd name="connsiteX107" fmla="*/ 1968620 w 3318614"/>
                <a:gd name="connsiteY107" fmla="*/ 2600831 h 3516844"/>
                <a:gd name="connsiteX108" fmla="*/ 1898952 w 3318614"/>
                <a:gd name="connsiteY108" fmla="*/ 2287323 h 3516844"/>
                <a:gd name="connsiteX109" fmla="*/ 1446106 w 3318614"/>
                <a:gd name="connsiteY109" fmla="*/ 1677723 h 3516844"/>
                <a:gd name="connsiteX110" fmla="*/ 1074097 w 3318614"/>
                <a:gd name="connsiteY110" fmla="*/ 1193603 h 3516844"/>
                <a:gd name="connsiteX111" fmla="*/ 916192 w 3318614"/>
                <a:gd name="connsiteY111" fmla="*/ 1006519 h 3516844"/>
                <a:gd name="connsiteX112" fmla="*/ 644918 w 3318614"/>
                <a:gd name="connsiteY112" fmla="*/ 1041997 h 3516844"/>
                <a:gd name="connsiteX113" fmla="*/ 296575 w 3318614"/>
                <a:gd name="connsiteY113" fmla="*/ 1120374 h 3516844"/>
                <a:gd name="connsiteX114" fmla="*/ 483 w 3318614"/>
                <a:gd name="connsiteY114" fmla="*/ 1102957 h 3516844"/>
                <a:gd name="connsiteX115" fmla="*/ 235615 w 3318614"/>
                <a:gd name="connsiteY115" fmla="*/ 1094248 h 3516844"/>
                <a:gd name="connsiteX116" fmla="*/ 557832 w 3318614"/>
                <a:gd name="connsiteY116" fmla="*/ 1024580 h 3516844"/>
                <a:gd name="connsiteX117" fmla="*/ 688460 w 3318614"/>
                <a:gd name="connsiteY117" fmla="*/ 998454 h 3516844"/>
                <a:gd name="connsiteX118" fmla="*/ 392369 w 3318614"/>
                <a:gd name="connsiteY118" fmla="*/ 885243 h 3516844"/>
                <a:gd name="connsiteX119" fmla="*/ 244323 w 3318614"/>
                <a:gd name="connsiteY119" fmla="*/ 745906 h 3516844"/>
                <a:gd name="connsiteX120" fmla="*/ 165946 w 3318614"/>
                <a:gd name="connsiteY120" fmla="*/ 493357 h 3516844"/>
                <a:gd name="connsiteX121" fmla="*/ 279158 w 3318614"/>
                <a:gd name="connsiteY121" fmla="*/ 676237 h 3516844"/>
                <a:gd name="connsiteX122" fmla="*/ 374952 w 3318614"/>
                <a:gd name="connsiteY122" fmla="*/ 850408 h 3516844"/>
                <a:gd name="connsiteX123" fmla="*/ 679752 w 3318614"/>
                <a:gd name="connsiteY123" fmla="*/ 928786 h 3516844"/>
                <a:gd name="connsiteX124" fmla="*/ 766838 w 3318614"/>
                <a:gd name="connsiteY124" fmla="*/ 867826 h 3516844"/>
                <a:gd name="connsiteX125" fmla="*/ 618792 w 3318614"/>
                <a:gd name="connsiteY125" fmla="*/ 484648 h 3516844"/>
                <a:gd name="connsiteX126" fmla="*/ 507165 w 3318614"/>
                <a:gd name="connsiteY126" fmla="*/ 267590 h 3516844"/>
                <a:gd name="connsiteX127" fmla="*/ 538603 w 3318614"/>
                <a:gd name="connsiteY127" fmla="*/ 29421 h 3516844"/>
                <a:gd name="connsiteX128" fmla="*/ 609600 w 3318614"/>
                <a:gd name="connsiteY128" fmla="*/ 290030 h 3516844"/>
                <a:gd name="connsiteX129" fmla="*/ 771492 w 3318614"/>
                <a:gd name="connsiteY129" fmla="*/ 646063 h 3516844"/>
                <a:gd name="connsiteX130" fmla="*/ 839345 w 3318614"/>
                <a:gd name="connsiteY130" fmla="*/ 1033 h 3516844"/>
                <a:gd name="connsiteX0" fmla="*/ 1225325 w 3318614"/>
                <a:gd name="connsiteY0" fmla="*/ 179756 h 3516644"/>
                <a:gd name="connsiteX1" fmla="*/ 1091879 w 3318614"/>
                <a:gd name="connsiteY1" fmla="*/ 956200 h 3516644"/>
                <a:gd name="connsiteX2" fmla="*/ 1779263 w 3318614"/>
                <a:gd name="connsiteY2" fmla="*/ 2024056 h 3516644"/>
                <a:gd name="connsiteX3" fmla="*/ 2064415 w 3318614"/>
                <a:gd name="connsiteY3" fmla="*/ 2304540 h 3516644"/>
                <a:gd name="connsiteX4" fmla="*/ 2290838 w 3318614"/>
                <a:gd name="connsiteY4" fmla="*/ 2226163 h 3516644"/>
                <a:gd name="connsiteX5" fmla="*/ 2473718 w 3318614"/>
                <a:gd name="connsiteY5" fmla="*/ 2069408 h 3516644"/>
                <a:gd name="connsiteX6" fmla="*/ 2508552 w 3318614"/>
                <a:gd name="connsiteY6" fmla="*/ 1747191 h 3516644"/>
                <a:gd name="connsiteX7" fmla="*/ 2543386 w 3318614"/>
                <a:gd name="connsiteY7" fmla="*/ 2008448 h 3516644"/>
                <a:gd name="connsiteX8" fmla="*/ 2508552 w 3318614"/>
                <a:gd name="connsiteY8" fmla="*/ 2112951 h 3516644"/>
                <a:gd name="connsiteX9" fmla="*/ 2752392 w 3318614"/>
                <a:gd name="connsiteY9" fmla="*/ 1938780 h 3516644"/>
                <a:gd name="connsiteX10" fmla="*/ 2839478 w 3318614"/>
                <a:gd name="connsiteY10" fmla="*/ 1869111 h 3516644"/>
                <a:gd name="connsiteX11" fmla="*/ 2717558 w 3318614"/>
                <a:gd name="connsiteY11" fmla="*/ 2043283 h 3516644"/>
                <a:gd name="connsiteX12" fmla="*/ 2665306 w 3318614"/>
                <a:gd name="connsiteY12" fmla="*/ 2086826 h 3516644"/>
                <a:gd name="connsiteX13" fmla="*/ 2848186 w 3318614"/>
                <a:gd name="connsiteY13" fmla="*/ 2017157 h 3516644"/>
                <a:gd name="connsiteX14" fmla="*/ 2874312 w 3318614"/>
                <a:gd name="connsiteY14" fmla="*/ 1999740 h 3516644"/>
                <a:gd name="connsiteX15" fmla="*/ 2769809 w 3318614"/>
                <a:gd name="connsiteY15" fmla="*/ 2086826 h 3516644"/>
                <a:gd name="connsiteX16" fmla="*/ 2595638 w 3318614"/>
                <a:gd name="connsiteY16" fmla="*/ 2112951 h 3516644"/>
                <a:gd name="connsiteX17" fmla="*/ 2404049 w 3318614"/>
                <a:gd name="connsiteY17" fmla="*/ 2243580 h 3516644"/>
                <a:gd name="connsiteX18" fmla="*/ 2421466 w 3318614"/>
                <a:gd name="connsiteY18" fmla="*/ 2417751 h 3516644"/>
                <a:gd name="connsiteX19" fmla="*/ 2552095 w 3318614"/>
                <a:gd name="connsiteY19" fmla="*/ 2461294 h 3516644"/>
                <a:gd name="connsiteX20" fmla="*/ 2726266 w 3318614"/>
                <a:gd name="connsiteY20" fmla="*/ 2391626 h 3516644"/>
                <a:gd name="connsiteX21" fmla="*/ 2856895 w 3318614"/>
                <a:gd name="connsiteY21" fmla="*/ 2382917 h 3516644"/>
                <a:gd name="connsiteX22" fmla="*/ 2891729 w 3318614"/>
                <a:gd name="connsiteY22" fmla="*/ 2269706 h 3516644"/>
                <a:gd name="connsiteX23" fmla="*/ 2883020 w 3318614"/>
                <a:gd name="connsiteY23" fmla="*/ 2104243 h 3516644"/>
                <a:gd name="connsiteX24" fmla="*/ 3048483 w 3318614"/>
                <a:gd name="connsiteY24" fmla="*/ 2025866 h 3516644"/>
                <a:gd name="connsiteX25" fmla="*/ 2926563 w 3318614"/>
                <a:gd name="connsiteY25" fmla="*/ 2112951 h 3516644"/>
                <a:gd name="connsiteX26" fmla="*/ 2917855 w 3318614"/>
                <a:gd name="connsiteY26" fmla="*/ 2200037 h 3516644"/>
                <a:gd name="connsiteX27" fmla="*/ 2935272 w 3318614"/>
                <a:gd name="connsiteY27" fmla="*/ 2348083 h 3516644"/>
                <a:gd name="connsiteX28" fmla="*/ 2943980 w 3318614"/>
                <a:gd name="connsiteY28" fmla="*/ 2391626 h 3516644"/>
                <a:gd name="connsiteX29" fmla="*/ 3046427 w 3318614"/>
                <a:gd name="connsiteY29" fmla="*/ 2325674 h 3516644"/>
                <a:gd name="connsiteX30" fmla="*/ 3074609 w 3318614"/>
                <a:gd name="connsiteY30" fmla="*/ 2165203 h 3516644"/>
                <a:gd name="connsiteX31" fmla="*/ 3092026 w 3318614"/>
                <a:gd name="connsiteY31" fmla="*/ 2374208 h 3516644"/>
                <a:gd name="connsiteX32" fmla="*/ 3013649 w 3318614"/>
                <a:gd name="connsiteY32" fmla="*/ 2452586 h 3516644"/>
                <a:gd name="connsiteX33" fmla="*/ 2752392 w 3318614"/>
                <a:gd name="connsiteY33" fmla="*/ 2417751 h 3516644"/>
                <a:gd name="connsiteX34" fmla="*/ 2560803 w 3318614"/>
                <a:gd name="connsiteY34" fmla="*/ 2574506 h 3516644"/>
                <a:gd name="connsiteX35" fmla="*/ 2595638 w 3318614"/>
                <a:gd name="connsiteY35" fmla="*/ 2696426 h 3516644"/>
                <a:gd name="connsiteX36" fmla="*/ 2743683 w 3318614"/>
                <a:gd name="connsiteY36" fmla="*/ 2783511 h 3516644"/>
                <a:gd name="connsiteX37" fmla="*/ 2856895 w 3318614"/>
                <a:gd name="connsiteY37" fmla="*/ 2757386 h 3516644"/>
                <a:gd name="connsiteX38" fmla="*/ 3022358 w 3318614"/>
                <a:gd name="connsiteY38" fmla="*/ 2618048 h 3516644"/>
                <a:gd name="connsiteX39" fmla="*/ 3118152 w 3318614"/>
                <a:gd name="connsiteY39" fmla="*/ 2539671 h 3516644"/>
                <a:gd name="connsiteX40" fmla="*/ 3205238 w 3318614"/>
                <a:gd name="connsiteY40" fmla="*/ 2600631 h 3516644"/>
                <a:gd name="connsiteX41" fmla="*/ 3109443 w 3318614"/>
                <a:gd name="connsiteY41" fmla="*/ 2591923 h 3516644"/>
                <a:gd name="connsiteX42" fmla="*/ 3004940 w 3318614"/>
                <a:gd name="connsiteY42" fmla="*/ 2731260 h 3516644"/>
                <a:gd name="connsiteX43" fmla="*/ 3187820 w 3318614"/>
                <a:gd name="connsiteY43" fmla="*/ 2731260 h 3516644"/>
                <a:gd name="connsiteX44" fmla="*/ 3318449 w 3318614"/>
                <a:gd name="connsiteY44" fmla="*/ 2783511 h 3516644"/>
                <a:gd name="connsiteX45" fmla="*/ 3161695 w 3318614"/>
                <a:gd name="connsiteY45" fmla="*/ 2766094 h 3516644"/>
                <a:gd name="connsiteX46" fmla="*/ 2909146 w 3318614"/>
                <a:gd name="connsiteY46" fmla="*/ 2827054 h 3516644"/>
                <a:gd name="connsiteX47" fmla="*/ 2952689 w 3318614"/>
                <a:gd name="connsiteY47" fmla="*/ 2827054 h 3516644"/>
                <a:gd name="connsiteX48" fmla="*/ 3085889 w 3318614"/>
                <a:gd name="connsiteY48" fmla="*/ 2972300 h 3516644"/>
                <a:gd name="connsiteX49" fmla="*/ 3013649 w 3318614"/>
                <a:gd name="connsiteY49" fmla="*/ 3131854 h 3516644"/>
                <a:gd name="connsiteX50" fmla="*/ 2999167 w 3318614"/>
                <a:gd name="connsiteY50" fmla="*/ 2994177 h 3516644"/>
                <a:gd name="connsiteX51" fmla="*/ 2813352 w 3318614"/>
                <a:gd name="connsiteY51" fmla="*/ 2818346 h 3516644"/>
                <a:gd name="connsiteX52" fmla="*/ 2726266 w 3318614"/>
                <a:gd name="connsiteY52" fmla="*/ 2809637 h 3516644"/>
                <a:gd name="connsiteX53" fmla="*/ 2848186 w 3318614"/>
                <a:gd name="connsiteY53" fmla="*/ 3009934 h 3516644"/>
                <a:gd name="connsiteX54" fmla="*/ 2943980 w 3318614"/>
                <a:gd name="connsiteY54" fmla="*/ 3097020 h 3516644"/>
                <a:gd name="connsiteX55" fmla="*/ 2978815 w 3318614"/>
                <a:gd name="connsiteY55" fmla="*/ 3053477 h 3516644"/>
                <a:gd name="connsiteX56" fmla="*/ 2961398 w 3318614"/>
                <a:gd name="connsiteY56" fmla="*/ 3157980 h 3516644"/>
                <a:gd name="connsiteX57" fmla="*/ 2769809 w 3318614"/>
                <a:gd name="connsiteY57" fmla="*/ 3070894 h 3516644"/>
                <a:gd name="connsiteX58" fmla="*/ 2656598 w 3318614"/>
                <a:gd name="connsiteY58" fmla="*/ 2844471 h 3516644"/>
                <a:gd name="connsiteX59" fmla="*/ 2491135 w 3318614"/>
                <a:gd name="connsiteY59" fmla="*/ 2800928 h 3516644"/>
                <a:gd name="connsiteX60" fmla="*/ 2386632 w 3318614"/>
                <a:gd name="connsiteY60" fmla="*/ 2888014 h 3516644"/>
                <a:gd name="connsiteX61" fmla="*/ 2412758 w 3318614"/>
                <a:gd name="connsiteY61" fmla="*/ 3070894 h 3516644"/>
                <a:gd name="connsiteX62" fmla="*/ 2525969 w 3318614"/>
                <a:gd name="connsiteY62" fmla="*/ 3218940 h 3516644"/>
                <a:gd name="connsiteX63" fmla="*/ 2900438 w 3318614"/>
                <a:gd name="connsiteY63" fmla="*/ 3427946 h 3516644"/>
                <a:gd name="connsiteX64" fmla="*/ 2543386 w 3318614"/>
                <a:gd name="connsiteY64" fmla="*/ 3288608 h 3516644"/>
                <a:gd name="connsiteX65" fmla="*/ 2499843 w 3318614"/>
                <a:gd name="connsiteY65" fmla="*/ 3375694 h 3516644"/>
                <a:gd name="connsiteX66" fmla="*/ 2534678 w 3318614"/>
                <a:gd name="connsiteY66" fmla="*/ 3480197 h 3516644"/>
                <a:gd name="connsiteX67" fmla="*/ 2639180 w 3318614"/>
                <a:gd name="connsiteY67" fmla="*/ 3515031 h 3516644"/>
                <a:gd name="connsiteX68" fmla="*/ 2482426 w 3318614"/>
                <a:gd name="connsiteY68" fmla="*/ 3488906 h 3516644"/>
                <a:gd name="connsiteX69" fmla="*/ 2473718 w 3318614"/>
                <a:gd name="connsiteY69" fmla="*/ 3306026 h 3516644"/>
                <a:gd name="connsiteX70" fmla="*/ 2386632 w 3318614"/>
                <a:gd name="connsiteY70" fmla="*/ 3131854 h 3516644"/>
                <a:gd name="connsiteX71" fmla="*/ 2316963 w 3318614"/>
                <a:gd name="connsiteY71" fmla="*/ 3297317 h 3516644"/>
                <a:gd name="connsiteX72" fmla="*/ 2238586 w 3318614"/>
                <a:gd name="connsiteY72" fmla="*/ 3419237 h 3516644"/>
                <a:gd name="connsiteX73" fmla="*/ 2290838 w 3318614"/>
                <a:gd name="connsiteY73" fmla="*/ 3497614 h 3516644"/>
                <a:gd name="connsiteX74" fmla="*/ 2195043 w 3318614"/>
                <a:gd name="connsiteY74" fmla="*/ 3410528 h 3516644"/>
                <a:gd name="connsiteX75" fmla="*/ 2325672 w 3318614"/>
                <a:gd name="connsiteY75" fmla="*/ 3184106 h 3516644"/>
                <a:gd name="connsiteX76" fmla="*/ 2290838 w 3318614"/>
                <a:gd name="connsiteY76" fmla="*/ 2931557 h 3516644"/>
                <a:gd name="connsiteX77" fmla="*/ 2142792 w 3318614"/>
                <a:gd name="connsiteY77" fmla="*/ 2914140 h 3516644"/>
                <a:gd name="connsiteX78" fmla="*/ 1942495 w 3318614"/>
                <a:gd name="connsiteY78" fmla="*/ 3079603 h 3516644"/>
                <a:gd name="connsiteX79" fmla="*/ 1994746 w 3318614"/>
                <a:gd name="connsiteY79" fmla="*/ 3279900 h 3516644"/>
                <a:gd name="connsiteX80" fmla="*/ 2090540 w 3318614"/>
                <a:gd name="connsiteY80" fmla="*/ 3393111 h 3516644"/>
                <a:gd name="connsiteX81" fmla="*/ 2064415 w 3318614"/>
                <a:gd name="connsiteY81" fmla="*/ 3506323 h 3516644"/>
                <a:gd name="connsiteX82" fmla="*/ 2046998 w 3318614"/>
                <a:gd name="connsiteY82" fmla="*/ 3358277 h 3516644"/>
                <a:gd name="connsiteX83" fmla="*/ 1933786 w 3318614"/>
                <a:gd name="connsiteY83" fmla="*/ 3192814 h 3516644"/>
                <a:gd name="connsiteX84" fmla="*/ 1881535 w 3318614"/>
                <a:gd name="connsiteY84" fmla="*/ 3175397 h 3516644"/>
                <a:gd name="connsiteX85" fmla="*/ 1716072 w 3318614"/>
                <a:gd name="connsiteY85" fmla="*/ 3410528 h 3516644"/>
                <a:gd name="connsiteX86" fmla="*/ 1672529 w 3318614"/>
                <a:gd name="connsiteY86" fmla="*/ 3506323 h 3516644"/>
                <a:gd name="connsiteX87" fmla="*/ 1724780 w 3318614"/>
                <a:gd name="connsiteY87" fmla="*/ 3271191 h 3516644"/>
                <a:gd name="connsiteX88" fmla="*/ 1750906 w 3318614"/>
                <a:gd name="connsiteY88" fmla="*/ 3192814 h 3516644"/>
                <a:gd name="connsiteX89" fmla="*/ 1533192 w 3318614"/>
                <a:gd name="connsiteY89" fmla="*/ 3262483 h 3516644"/>
                <a:gd name="connsiteX90" fmla="*/ 1428689 w 3318614"/>
                <a:gd name="connsiteY90" fmla="*/ 3279900 h 3516644"/>
                <a:gd name="connsiteX91" fmla="*/ 1602860 w 3318614"/>
                <a:gd name="connsiteY91" fmla="*/ 3201523 h 3516644"/>
                <a:gd name="connsiteX92" fmla="*/ 1724780 w 3318614"/>
                <a:gd name="connsiteY92" fmla="*/ 3175397 h 3516644"/>
                <a:gd name="connsiteX93" fmla="*/ 1994746 w 3318614"/>
                <a:gd name="connsiteY93" fmla="*/ 2948974 h 3516644"/>
                <a:gd name="connsiteX94" fmla="*/ 2055706 w 3318614"/>
                <a:gd name="connsiteY94" fmla="*/ 2818346 h 3516644"/>
                <a:gd name="connsiteX95" fmla="*/ 1916369 w 3318614"/>
                <a:gd name="connsiteY95" fmla="*/ 2739968 h 3516644"/>
                <a:gd name="connsiteX96" fmla="*/ 1698655 w 3318614"/>
                <a:gd name="connsiteY96" fmla="*/ 2835763 h 3516644"/>
                <a:gd name="connsiteX97" fmla="*/ 1611569 w 3318614"/>
                <a:gd name="connsiteY97" fmla="*/ 3009934 h 3516644"/>
                <a:gd name="connsiteX98" fmla="*/ 1689946 w 3318614"/>
                <a:gd name="connsiteY98" fmla="*/ 3070894 h 3516644"/>
                <a:gd name="connsiteX99" fmla="*/ 1568026 w 3318614"/>
                <a:gd name="connsiteY99" fmla="*/ 3070894 h 3516644"/>
                <a:gd name="connsiteX100" fmla="*/ 1655112 w 3318614"/>
                <a:gd name="connsiteY100" fmla="*/ 2827054 h 3516644"/>
                <a:gd name="connsiteX101" fmla="*/ 1437398 w 3318614"/>
                <a:gd name="connsiteY101" fmla="*/ 2809637 h 3516644"/>
                <a:gd name="connsiteX102" fmla="*/ 1306769 w 3318614"/>
                <a:gd name="connsiteY102" fmla="*/ 2748677 h 3516644"/>
                <a:gd name="connsiteX103" fmla="*/ 1385146 w 3318614"/>
                <a:gd name="connsiteY103" fmla="*/ 2705134 h 3516644"/>
                <a:gd name="connsiteX104" fmla="*/ 1437398 w 3318614"/>
                <a:gd name="connsiteY104" fmla="*/ 2774803 h 3516644"/>
                <a:gd name="connsiteX105" fmla="*/ 1611569 w 3318614"/>
                <a:gd name="connsiteY105" fmla="*/ 2783511 h 3516644"/>
                <a:gd name="connsiteX106" fmla="*/ 1794449 w 3318614"/>
                <a:gd name="connsiteY106" fmla="*/ 2731260 h 3516644"/>
                <a:gd name="connsiteX107" fmla="*/ 1968620 w 3318614"/>
                <a:gd name="connsiteY107" fmla="*/ 2600631 h 3516644"/>
                <a:gd name="connsiteX108" fmla="*/ 1898952 w 3318614"/>
                <a:gd name="connsiteY108" fmla="*/ 2287123 h 3516644"/>
                <a:gd name="connsiteX109" fmla="*/ 1446106 w 3318614"/>
                <a:gd name="connsiteY109" fmla="*/ 1677523 h 3516644"/>
                <a:gd name="connsiteX110" fmla="*/ 1074097 w 3318614"/>
                <a:gd name="connsiteY110" fmla="*/ 1193403 h 3516644"/>
                <a:gd name="connsiteX111" fmla="*/ 916192 w 3318614"/>
                <a:gd name="connsiteY111" fmla="*/ 1006319 h 3516644"/>
                <a:gd name="connsiteX112" fmla="*/ 644918 w 3318614"/>
                <a:gd name="connsiteY112" fmla="*/ 1041797 h 3516644"/>
                <a:gd name="connsiteX113" fmla="*/ 296575 w 3318614"/>
                <a:gd name="connsiteY113" fmla="*/ 1120174 h 3516644"/>
                <a:gd name="connsiteX114" fmla="*/ 483 w 3318614"/>
                <a:gd name="connsiteY114" fmla="*/ 1102757 h 3516644"/>
                <a:gd name="connsiteX115" fmla="*/ 235615 w 3318614"/>
                <a:gd name="connsiteY115" fmla="*/ 1094048 h 3516644"/>
                <a:gd name="connsiteX116" fmla="*/ 557832 w 3318614"/>
                <a:gd name="connsiteY116" fmla="*/ 1024380 h 3516644"/>
                <a:gd name="connsiteX117" fmla="*/ 688460 w 3318614"/>
                <a:gd name="connsiteY117" fmla="*/ 998254 h 3516644"/>
                <a:gd name="connsiteX118" fmla="*/ 392369 w 3318614"/>
                <a:gd name="connsiteY118" fmla="*/ 885043 h 3516644"/>
                <a:gd name="connsiteX119" fmla="*/ 244323 w 3318614"/>
                <a:gd name="connsiteY119" fmla="*/ 745706 h 3516644"/>
                <a:gd name="connsiteX120" fmla="*/ 165946 w 3318614"/>
                <a:gd name="connsiteY120" fmla="*/ 493157 h 3516644"/>
                <a:gd name="connsiteX121" fmla="*/ 279158 w 3318614"/>
                <a:gd name="connsiteY121" fmla="*/ 676037 h 3516644"/>
                <a:gd name="connsiteX122" fmla="*/ 374952 w 3318614"/>
                <a:gd name="connsiteY122" fmla="*/ 850208 h 3516644"/>
                <a:gd name="connsiteX123" fmla="*/ 679752 w 3318614"/>
                <a:gd name="connsiteY123" fmla="*/ 928586 h 3516644"/>
                <a:gd name="connsiteX124" fmla="*/ 766838 w 3318614"/>
                <a:gd name="connsiteY124" fmla="*/ 867626 h 3516644"/>
                <a:gd name="connsiteX125" fmla="*/ 618792 w 3318614"/>
                <a:gd name="connsiteY125" fmla="*/ 484448 h 3516644"/>
                <a:gd name="connsiteX126" fmla="*/ 507165 w 3318614"/>
                <a:gd name="connsiteY126" fmla="*/ 267390 h 3516644"/>
                <a:gd name="connsiteX127" fmla="*/ 538603 w 3318614"/>
                <a:gd name="connsiteY127" fmla="*/ 29221 h 3516644"/>
                <a:gd name="connsiteX128" fmla="*/ 609600 w 3318614"/>
                <a:gd name="connsiteY128" fmla="*/ 289830 h 3516644"/>
                <a:gd name="connsiteX129" fmla="*/ 878364 w 3318614"/>
                <a:gd name="connsiteY129" fmla="*/ 837332 h 3516644"/>
                <a:gd name="connsiteX130" fmla="*/ 839345 w 3318614"/>
                <a:gd name="connsiteY130" fmla="*/ 833 h 3516644"/>
                <a:gd name="connsiteX0" fmla="*/ 1225325 w 3318614"/>
                <a:gd name="connsiteY0" fmla="*/ 178923 h 3515811"/>
                <a:gd name="connsiteX1" fmla="*/ 1091879 w 3318614"/>
                <a:gd name="connsiteY1" fmla="*/ 955367 h 3515811"/>
                <a:gd name="connsiteX2" fmla="*/ 1779263 w 3318614"/>
                <a:gd name="connsiteY2" fmla="*/ 2023223 h 3515811"/>
                <a:gd name="connsiteX3" fmla="*/ 2064415 w 3318614"/>
                <a:gd name="connsiteY3" fmla="*/ 2303707 h 3515811"/>
                <a:gd name="connsiteX4" fmla="*/ 2290838 w 3318614"/>
                <a:gd name="connsiteY4" fmla="*/ 2225330 h 3515811"/>
                <a:gd name="connsiteX5" fmla="*/ 2473718 w 3318614"/>
                <a:gd name="connsiteY5" fmla="*/ 2068575 h 3515811"/>
                <a:gd name="connsiteX6" fmla="*/ 2508552 w 3318614"/>
                <a:gd name="connsiteY6" fmla="*/ 1746358 h 3515811"/>
                <a:gd name="connsiteX7" fmla="*/ 2543386 w 3318614"/>
                <a:gd name="connsiteY7" fmla="*/ 2007615 h 3515811"/>
                <a:gd name="connsiteX8" fmla="*/ 2508552 w 3318614"/>
                <a:gd name="connsiteY8" fmla="*/ 2112118 h 3515811"/>
                <a:gd name="connsiteX9" fmla="*/ 2752392 w 3318614"/>
                <a:gd name="connsiteY9" fmla="*/ 1937947 h 3515811"/>
                <a:gd name="connsiteX10" fmla="*/ 2839478 w 3318614"/>
                <a:gd name="connsiteY10" fmla="*/ 1868278 h 3515811"/>
                <a:gd name="connsiteX11" fmla="*/ 2717558 w 3318614"/>
                <a:gd name="connsiteY11" fmla="*/ 2042450 h 3515811"/>
                <a:gd name="connsiteX12" fmla="*/ 2665306 w 3318614"/>
                <a:gd name="connsiteY12" fmla="*/ 2085993 h 3515811"/>
                <a:gd name="connsiteX13" fmla="*/ 2848186 w 3318614"/>
                <a:gd name="connsiteY13" fmla="*/ 2016324 h 3515811"/>
                <a:gd name="connsiteX14" fmla="*/ 2874312 w 3318614"/>
                <a:gd name="connsiteY14" fmla="*/ 1998907 h 3515811"/>
                <a:gd name="connsiteX15" fmla="*/ 2769809 w 3318614"/>
                <a:gd name="connsiteY15" fmla="*/ 2085993 h 3515811"/>
                <a:gd name="connsiteX16" fmla="*/ 2595638 w 3318614"/>
                <a:gd name="connsiteY16" fmla="*/ 2112118 h 3515811"/>
                <a:gd name="connsiteX17" fmla="*/ 2404049 w 3318614"/>
                <a:gd name="connsiteY17" fmla="*/ 2242747 h 3515811"/>
                <a:gd name="connsiteX18" fmla="*/ 2421466 w 3318614"/>
                <a:gd name="connsiteY18" fmla="*/ 2416918 h 3515811"/>
                <a:gd name="connsiteX19" fmla="*/ 2552095 w 3318614"/>
                <a:gd name="connsiteY19" fmla="*/ 2460461 h 3515811"/>
                <a:gd name="connsiteX20" fmla="*/ 2726266 w 3318614"/>
                <a:gd name="connsiteY20" fmla="*/ 2390793 h 3515811"/>
                <a:gd name="connsiteX21" fmla="*/ 2856895 w 3318614"/>
                <a:gd name="connsiteY21" fmla="*/ 2382084 h 3515811"/>
                <a:gd name="connsiteX22" fmla="*/ 2891729 w 3318614"/>
                <a:gd name="connsiteY22" fmla="*/ 2268873 h 3515811"/>
                <a:gd name="connsiteX23" fmla="*/ 2883020 w 3318614"/>
                <a:gd name="connsiteY23" fmla="*/ 2103410 h 3515811"/>
                <a:gd name="connsiteX24" fmla="*/ 3048483 w 3318614"/>
                <a:gd name="connsiteY24" fmla="*/ 2025033 h 3515811"/>
                <a:gd name="connsiteX25" fmla="*/ 2926563 w 3318614"/>
                <a:gd name="connsiteY25" fmla="*/ 2112118 h 3515811"/>
                <a:gd name="connsiteX26" fmla="*/ 2917855 w 3318614"/>
                <a:gd name="connsiteY26" fmla="*/ 2199204 h 3515811"/>
                <a:gd name="connsiteX27" fmla="*/ 2935272 w 3318614"/>
                <a:gd name="connsiteY27" fmla="*/ 2347250 h 3515811"/>
                <a:gd name="connsiteX28" fmla="*/ 2943980 w 3318614"/>
                <a:gd name="connsiteY28" fmla="*/ 2390793 h 3515811"/>
                <a:gd name="connsiteX29" fmla="*/ 3046427 w 3318614"/>
                <a:gd name="connsiteY29" fmla="*/ 2324841 h 3515811"/>
                <a:gd name="connsiteX30" fmla="*/ 3074609 w 3318614"/>
                <a:gd name="connsiteY30" fmla="*/ 2164370 h 3515811"/>
                <a:gd name="connsiteX31" fmla="*/ 3092026 w 3318614"/>
                <a:gd name="connsiteY31" fmla="*/ 2373375 h 3515811"/>
                <a:gd name="connsiteX32" fmla="*/ 3013649 w 3318614"/>
                <a:gd name="connsiteY32" fmla="*/ 2451753 h 3515811"/>
                <a:gd name="connsiteX33" fmla="*/ 2752392 w 3318614"/>
                <a:gd name="connsiteY33" fmla="*/ 2416918 h 3515811"/>
                <a:gd name="connsiteX34" fmla="*/ 2560803 w 3318614"/>
                <a:gd name="connsiteY34" fmla="*/ 2573673 h 3515811"/>
                <a:gd name="connsiteX35" fmla="*/ 2595638 w 3318614"/>
                <a:gd name="connsiteY35" fmla="*/ 2695593 h 3515811"/>
                <a:gd name="connsiteX36" fmla="*/ 2743683 w 3318614"/>
                <a:gd name="connsiteY36" fmla="*/ 2782678 h 3515811"/>
                <a:gd name="connsiteX37" fmla="*/ 2856895 w 3318614"/>
                <a:gd name="connsiteY37" fmla="*/ 2756553 h 3515811"/>
                <a:gd name="connsiteX38" fmla="*/ 3022358 w 3318614"/>
                <a:gd name="connsiteY38" fmla="*/ 2617215 h 3515811"/>
                <a:gd name="connsiteX39" fmla="*/ 3118152 w 3318614"/>
                <a:gd name="connsiteY39" fmla="*/ 2538838 h 3515811"/>
                <a:gd name="connsiteX40" fmla="*/ 3205238 w 3318614"/>
                <a:gd name="connsiteY40" fmla="*/ 2599798 h 3515811"/>
                <a:gd name="connsiteX41" fmla="*/ 3109443 w 3318614"/>
                <a:gd name="connsiteY41" fmla="*/ 2591090 h 3515811"/>
                <a:gd name="connsiteX42" fmla="*/ 3004940 w 3318614"/>
                <a:gd name="connsiteY42" fmla="*/ 2730427 h 3515811"/>
                <a:gd name="connsiteX43" fmla="*/ 3187820 w 3318614"/>
                <a:gd name="connsiteY43" fmla="*/ 2730427 h 3515811"/>
                <a:gd name="connsiteX44" fmla="*/ 3318449 w 3318614"/>
                <a:gd name="connsiteY44" fmla="*/ 2782678 h 3515811"/>
                <a:gd name="connsiteX45" fmla="*/ 3161695 w 3318614"/>
                <a:gd name="connsiteY45" fmla="*/ 2765261 h 3515811"/>
                <a:gd name="connsiteX46" fmla="*/ 2909146 w 3318614"/>
                <a:gd name="connsiteY46" fmla="*/ 2826221 h 3515811"/>
                <a:gd name="connsiteX47" fmla="*/ 2952689 w 3318614"/>
                <a:gd name="connsiteY47" fmla="*/ 2826221 h 3515811"/>
                <a:gd name="connsiteX48" fmla="*/ 3085889 w 3318614"/>
                <a:gd name="connsiteY48" fmla="*/ 2971467 h 3515811"/>
                <a:gd name="connsiteX49" fmla="*/ 3013649 w 3318614"/>
                <a:gd name="connsiteY49" fmla="*/ 3131021 h 3515811"/>
                <a:gd name="connsiteX50" fmla="*/ 2999167 w 3318614"/>
                <a:gd name="connsiteY50" fmla="*/ 2993344 h 3515811"/>
                <a:gd name="connsiteX51" fmla="*/ 2813352 w 3318614"/>
                <a:gd name="connsiteY51" fmla="*/ 2817513 h 3515811"/>
                <a:gd name="connsiteX52" fmla="*/ 2726266 w 3318614"/>
                <a:gd name="connsiteY52" fmla="*/ 2808804 h 3515811"/>
                <a:gd name="connsiteX53" fmla="*/ 2848186 w 3318614"/>
                <a:gd name="connsiteY53" fmla="*/ 3009101 h 3515811"/>
                <a:gd name="connsiteX54" fmla="*/ 2943980 w 3318614"/>
                <a:gd name="connsiteY54" fmla="*/ 3096187 h 3515811"/>
                <a:gd name="connsiteX55" fmla="*/ 2978815 w 3318614"/>
                <a:gd name="connsiteY55" fmla="*/ 3052644 h 3515811"/>
                <a:gd name="connsiteX56" fmla="*/ 2961398 w 3318614"/>
                <a:gd name="connsiteY56" fmla="*/ 3157147 h 3515811"/>
                <a:gd name="connsiteX57" fmla="*/ 2769809 w 3318614"/>
                <a:gd name="connsiteY57" fmla="*/ 3070061 h 3515811"/>
                <a:gd name="connsiteX58" fmla="*/ 2656598 w 3318614"/>
                <a:gd name="connsiteY58" fmla="*/ 2843638 h 3515811"/>
                <a:gd name="connsiteX59" fmla="*/ 2491135 w 3318614"/>
                <a:gd name="connsiteY59" fmla="*/ 2800095 h 3515811"/>
                <a:gd name="connsiteX60" fmla="*/ 2386632 w 3318614"/>
                <a:gd name="connsiteY60" fmla="*/ 2887181 h 3515811"/>
                <a:gd name="connsiteX61" fmla="*/ 2412758 w 3318614"/>
                <a:gd name="connsiteY61" fmla="*/ 3070061 h 3515811"/>
                <a:gd name="connsiteX62" fmla="*/ 2525969 w 3318614"/>
                <a:gd name="connsiteY62" fmla="*/ 3218107 h 3515811"/>
                <a:gd name="connsiteX63" fmla="*/ 2900438 w 3318614"/>
                <a:gd name="connsiteY63" fmla="*/ 3427113 h 3515811"/>
                <a:gd name="connsiteX64" fmla="*/ 2543386 w 3318614"/>
                <a:gd name="connsiteY64" fmla="*/ 3287775 h 3515811"/>
                <a:gd name="connsiteX65" fmla="*/ 2499843 w 3318614"/>
                <a:gd name="connsiteY65" fmla="*/ 3374861 h 3515811"/>
                <a:gd name="connsiteX66" fmla="*/ 2534678 w 3318614"/>
                <a:gd name="connsiteY66" fmla="*/ 3479364 h 3515811"/>
                <a:gd name="connsiteX67" fmla="*/ 2639180 w 3318614"/>
                <a:gd name="connsiteY67" fmla="*/ 3514198 h 3515811"/>
                <a:gd name="connsiteX68" fmla="*/ 2482426 w 3318614"/>
                <a:gd name="connsiteY68" fmla="*/ 3488073 h 3515811"/>
                <a:gd name="connsiteX69" fmla="*/ 2473718 w 3318614"/>
                <a:gd name="connsiteY69" fmla="*/ 3305193 h 3515811"/>
                <a:gd name="connsiteX70" fmla="*/ 2386632 w 3318614"/>
                <a:gd name="connsiteY70" fmla="*/ 3131021 h 3515811"/>
                <a:gd name="connsiteX71" fmla="*/ 2316963 w 3318614"/>
                <a:gd name="connsiteY71" fmla="*/ 3296484 h 3515811"/>
                <a:gd name="connsiteX72" fmla="*/ 2238586 w 3318614"/>
                <a:gd name="connsiteY72" fmla="*/ 3418404 h 3515811"/>
                <a:gd name="connsiteX73" fmla="*/ 2290838 w 3318614"/>
                <a:gd name="connsiteY73" fmla="*/ 3496781 h 3515811"/>
                <a:gd name="connsiteX74" fmla="*/ 2195043 w 3318614"/>
                <a:gd name="connsiteY74" fmla="*/ 3409695 h 3515811"/>
                <a:gd name="connsiteX75" fmla="*/ 2325672 w 3318614"/>
                <a:gd name="connsiteY75" fmla="*/ 3183273 h 3515811"/>
                <a:gd name="connsiteX76" fmla="*/ 2290838 w 3318614"/>
                <a:gd name="connsiteY76" fmla="*/ 2930724 h 3515811"/>
                <a:gd name="connsiteX77" fmla="*/ 2142792 w 3318614"/>
                <a:gd name="connsiteY77" fmla="*/ 2913307 h 3515811"/>
                <a:gd name="connsiteX78" fmla="*/ 1942495 w 3318614"/>
                <a:gd name="connsiteY78" fmla="*/ 3078770 h 3515811"/>
                <a:gd name="connsiteX79" fmla="*/ 1994746 w 3318614"/>
                <a:gd name="connsiteY79" fmla="*/ 3279067 h 3515811"/>
                <a:gd name="connsiteX80" fmla="*/ 2090540 w 3318614"/>
                <a:gd name="connsiteY80" fmla="*/ 3392278 h 3515811"/>
                <a:gd name="connsiteX81" fmla="*/ 2064415 w 3318614"/>
                <a:gd name="connsiteY81" fmla="*/ 3505490 h 3515811"/>
                <a:gd name="connsiteX82" fmla="*/ 2046998 w 3318614"/>
                <a:gd name="connsiteY82" fmla="*/ 3357444 h 3515811"/>
                <a:gd name="connsiteX83" fmla="*/ 1933786 w 3318614"/>
                <a:gd name="connsiteY83" fmla="*/ 3191981 h 3515811"/>
                <a:gd name="connsiteX84" fmla="*/ 1881535 w 3318614"/>
                <a:gd name="connsiteY84" fmla="*/ 3174564 h 3515811"/>
                <a:gd name="connsiteX85" fmla="*/ 1716072 w 3318614"/>
                <a:gd name="connsiteY85" fmla="*/ 3409695 h 3515811"/>
                <a:gd name="connsiteX86" fmla="*/ 1672529 w 3318614"/>
                <a:gd name="connsiteY86" fmla="*/ 3505490 h 3515811"/>
                <a:gd name="connsiteX87" fmla="*/ 1724780 w 3318614"/>
                <a:gd name="connsiteY87" fmla="*/ 3270358 h 3515811"/>
                <a:gd name="connsiteX88" fmla="*/ 1750906 w 3318614"/>
                <a:gd name="connsiteY88" fmla="*/ 3191981 h 3515811"/>
                <a:gd name="connsiteX89" fmla="*/ 1533192 w 3318614"/>
                <a:gd name="connsiteY89" fmla="*/ 3261650 h 3515811"/>
                <a:gd name="connsiteX90" fmla="*/ 1428689 w 3318614"/>
                <a:gd name="connsiteY90" fmla="*/ 3279067 h 3515811"/>
                <a:gd name="connsiteX91" fmla="*/ 1602860 w 3318614"/>
                <a:gd name="connsiteY91" fmla="*/ 3200690 h 3515811"/>
                <a:gd name="connsiteX92" fmla="*/ 1724780 w 3318614"/>
                <a:gd name="connsiteY92" fmla="*/ 3174564 h 3515811"/>
                <a:gd name="connsiteX93" fmla="*/ 1994746 w 3318614"/>
                <a:gd name="connsiteY93" fmla="*/ 2948141 h 3515811"/>
                <a:gd name="connsiteX94" fmla="*/ 2055706 w 3318614"/>
                <a:gd name="connsiteY94" fmla="*/ 2817513 h 3515811"/>
                <a:gd name="connsiteX95" fmla="*/ 1916369 w 3318614"/>
                <a:gd name="connsiteY95" fmla="*/ 2739135 h 3515811"/>
                <a:gd name="connsiteX96" fmla="*/ 1698655 w 3318614"/>
                <a:gd name="connsiteY96" fmla="*/ 2834930 h 3515811"/>
                <a:gd name="connsiteX97" fmla="*/ 1611569 w 3318614"/>
                <a:gd name="connsiteY97" fmla="*/ 3009101 h 3515811"/>
                <a:gd name="connsiteX98" fmla="*/ 1689946 w 3318614"/>
                <a:gd name="connsiteY98" fmla="*/ 3070061 h 3515811"/>
                <a:gd name="connsiteX99" fmla="*/ 1568026 w 3318614"/>
                <a:gd name="connsiteY99" fmla="*/ 3070061 h 3515811"/>
                <a:gd name="connsiteX100" fmla="*/ 1655112 w 3318614"/>
                <a:gd name="connsiteY100" fmla="*/ 2826221 h 3515811"/>
                <a:gd name="connsiteX101" fmla="*/ 1437398 w 3318614"/>
                <a:gd name="connsiteY101" fmla="*/ 2808804 h 3515811"/>
                <a:gd name="connsiteX102" fmla="*/ 1306769 w 3318614"/>
                <a:gd name="connsiteY102" fmla="*/ 2747844 h 3515811"/>
                <a:gd name="connsiteX103" fmla="*/ 1385146 w 3318614"/>
                <a:gd name="connsiteY103" fmla="*/ 2704301 h 3515811"/>
                <a:gd name="connsiteX104" fmla="*/ 1437398 w 3318614"/>
                <a:gd name="connsiteY104" fmla="*/ 2773970 h 3515811"/>
                <a:gd name="connsiteX105" fmla="*/ 1611569 w 3318614"/>
                <a:gd name="connsiteY105" fmla="*/ 2782678 h 3515811"/>
                <a:gd name="connsiteX106" fmla="*/ 1794449 w 3318614"/>
                <a:gd name="connsiteY106" fmla="*/ 2730427 h 3515811"/>
                <a:gd name="connsiteX107" fmla="*/ 1968620 w 3318614"/>
                <a:gd name="connsiteY107" fmla="*/ 2599798 h 3515811"/>
                <a:gd name="connsiteX108" fmla="*/ 1898952 w 3318614"/>
                <a:gd name="connsiteY108" fmla="*/ 2286290 h 3515811"/>
                <a:gd name="connsiteX109" fmla="*/ 1446106 w 3318614"/>
                <a:gd name="connsiteY109" fmla="*/ 1676690 h 3515811"/>
                <a:gd name="connsiteX110" fmla="*/ 1074097 w 3318614"/>
                <a:gd name="connsiteY110" fmla="*/ 1192570 h 3515811"/>
                <a:gd name="connsiteX111" fmla="*/ 916192 w 3318614"/>
                <a:gd name="connsiteY111" fmla="*/ 1005486 h 3515811"/>
                <a:gd name="connsiteX112" fmla="*/ 644918 w 3318614"/>
                <a:gd name="connsiteY112" fmla="*/ 1040964 h 3515811"/>
                <a:gd name="connsiteX113" fmla="*/ 296575 w 3318614"/>
                <a:gd name="connsiteY113" fmla="*/ 1119341 h 3515811"/>
                <a:gd name="connsiteX114" fmla="*/ 483 w 3318614"/>
                <a:gd name="connsiteY114" fmla="*/ 1101924 h 3515811"/>
                <a:gd name="connsiteX115" fmla="*/ 235615 w 3318614"/>
                <a:gd name="connsiteY115" fmla="*/ 1093215 h 3515811"/>
                <a:gd name="connsiteX116" fmla="*/ 557832 w 3318614"/>
                <a:gd name="connsiteY116" fmla="*/ 1023547 h 3515811"/>
                <a:gd name="connsiteX117" fmla="*/ 688460 w 3318614"/>
                <a:gd name="connsiteY117" fmla="*/ 997421 h 3515811"/>
                <a:gd name="connsiteX118" fmla="*/ 392369 w 3318614"/>
                <a:gd name="connsiteY118" fmla="*/ 884210 h 3515811"/>
                <a:gd name="connsiteX119" fmla="*/ 244323 w 3318614"/>
                <a:gd name="connsiteY119" fmla="*/ 744873 h 3515811"/>
                <a:gd name="connsiteX120" fmla="*/ 165946 w 3318614"/>
                <a:gd name="connsiteY120" fmla="*/ 492324 h 3515811"/>
                <a:gd name="connsiteX121" fmla="*/ 279158 w 3318614"/>
                <a:gd name="connsiteY121" fmla="*/ 675204 h 3515811"/>
                <a:gd name="connsiteX122" fmla="*/ 374952 w 3318614"/>
                <a:gd name="connsiteY122" fmla="*/ 849375 h 3515811"/>
                <a:gd name="connsiteX123" fmla="*/ 679752 w 3318614"/>
                <a:gd name="connsiteY123" fmla="*/ 927753 h 3515811"/>
                <a:gd name="connsiteX124" fmla="*/ 766838 w 3318614"/>
                <a:gd name="connsiteY124" fmla="*/ 866793 h 3515811"/>
                <a:gd name="connsiteX125" fmla="*/ 618792 w 3318614"/>
                <a:gd name="connsiteY125" fmla="*/ 483615 h 3515811"/>
                <a:gd name="connsiteX126" fmla="*/ 507165 w 3318614"/>
                <a:gd name="connsiteY126" fmla="*/ 266557 h 3515811"/>
                <a:gd name="connsiteX127" fmla="*/ 538603 w 3318614"/>
                <a:gd name="connsiteY127" fmla="*/ 28388 h 3515811"/>
                <a:gd name="connsiteX128" fmla="*/ 609600 w 3318614"/>
                <a:gd name="connsiteY128" fmla="*/ 288997 h 3515811"/>
                <a:gd name="connsiteX129" fmla="*/ 878364 w 3318614"/>
                <a:gd name="connsiteY129" fmla="*/ 836499 h 3515811"/>
                <a:gd name="connsiteX130" fmla="*/ 863785 w 3318614"/>
                <a:gd name="connsiteY130" fmla="*/ 298030 h 3515811"/>
                <a:gd name="connsiteX131" fmla="*/ 839345 w 3318614"/>
                <a:gd name="connsiteY131" fmla="*/ 0 h 3515811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863785 w 3318614"/>
                <a:gd name="connsiteY130" fmla="*/ 270713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786330 w 3318614"/>
                <a:gd name="connsiteY130" fmla="*/ 208587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13152 w 3318614"/>
                <a:gd name="connsiteY2" fmla="*/ 834549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159551 w 3318614"/>
                <a:gd name="connsiteY2" fmla="*/ 411013 h 3488494"/>
                <a:gd name="connsiteX3" fmla="*/ 1013152 w 3318614"/>
                <a:gd name="connsiteY3" fmla="*/ 834549 h 3488494"/>
                <a:gd name="connsiteX4" fmla="*/ 1779263 w 3318614"/>
                <a:gd name="connsiteY4" fmla="*/ 1995906 h 3488494"/>
                <a:gd name="connsiteX5" fmla="*/ 2064415 w 3318614"/>
                <a:gd name="connsiteY5" fmla="*/ 2276390 h 3488494"/>
                <a:gd name="connsiteX6" fmla="*/ 2290838 w 3318614"/>
                <a:gd name="connsiteY6" fmla="*/ 2198013 h 3488494"/>
                <a:gd name="connsiteX7" fmla="*/ 2473718 w 3318614"/>
                <a:gd name="connsiteY7" fmla="*/ 2041258 h 3488494"/>
                <a:gd name="connsiteX8" fmla="*/ 2508552 w 3318614"/>
                <a:gd name="connsiteY8" fmla="*/ 1719041 h 3488494"/>
                <a:gd name="connsiteX9" fmla="*/ 2543386 w 3318614"/>
                <a:gd name="connsiteY9" fmla="*/ 1980298 h 3488494"/>
                <a:gd name="connsiteX10" fmla="*/ 2508552 w 3318614"/>
                <a:gd name="connsiteY10" fmla="*/ 2084801 h 3488494"/>
                <a:gd name="connsiteX11" fmla="*/ 2752392 w 3318614"/>
                <a:gd name="connsiteY11" fmla="*/ 1910630 h 3488494"/>
                <a:gd name="connsiteX12" fmla="*/ 2839478 w 3318614"/>
                <a:gd name="connsiteY12" fmla="*/ 1840961 h 3488494"/>
                <a:gd name="connsiteX13" fmla="*/ 2717558 w 3318614"/>
                <a:gd name="connsiteY13" fmla="*/ 2015133 h 3488494"/>
                <a:gd name="connsiteX14" fmla="*/ 2665306 w 3318614"/>
                <a:gd name="connsiteY14" fmla="*/ 2058676 h 3488494"/>
                <a:gd name="connsiteX15" fmla="*/ 2848186 w 3318614"/>
                <a:gd name="connsiteY15" fmla="*/ 1989007 h 3488494"/>
                <a:gd name="connsiteX16" fmla="*/ 2874312 w 3318614"/>
                <a:gd name="connsiteY16" fmla="*/ 1971590 h 3488494"/>
                <a:gd name="connsiteX17" fmla="*/ 2769809 w 3318614"/>
                <a:gd name="connsiteY17" fmla="*/ 2058676 h 3488494"/>
                <a:gd name="connsiteX18" fmla="*/ 2595638 w 3318614"/>
                <a:gd name="connsiteY18" fmla="*/ 2084801 h 3488494"/>
                <a:gd name="connsiteX19" fmla="*/ 2404049 w 3318614"/>
                <a:gd name="connsiteY19" fmla="*/ 2215430 h 3488494"/>
                <a:gd name="connsiteX20" fmla="*/ 2421466 w 3318614"/>
                <a:gd name="connsiteY20" fmla="*/ 2389601 h 3488494"/>
                <a:gd name="connsiteX21" fmla="*/ 2552095 w 3318614"/>
                <a:gd name="connsiteY21" fmla="*/ 2433144 h 3488494"/>
                <a:gd name="connsiteX22" fmla="*/ 2726266 w 3318614"/>
                <a:gd name="connsiteY22" fmla="*/ 2363476 h 3488494"/>
                <a:gd name="connsiteX23" fmla="*/ 2856895 w 3318614"/>
                <a:gd name="connsiteY23" fmla="*/ 2354767 h 3488494"/>
                <a:gd name="connsiteX24" fmla="*/ 2891729 w 3318614"/>
                <a:gd name="connsiteY24" fmla="*/ 2241556 h 3488494"/>
                <a:gd name="connsiteX25" fmla="*/ 2883020 w 3318614"/>
                <a:gd name="connsiteY25" fmla="*/ 2076093 h 3488494"/>
                <a:gd name="connsiteX26" fmla="*/ 3048483 w 3318614"/>
                <a:gd name="connsiteY26" fmla="*/ 1997716 h 3488494"/>
                <a:gd name="connsiteX27" fmla="*/ 2926563 w 3318614"/>
                <a:gd name="connsiteY27" fmla="*/ 2084801 h 3488494"/>
                <a:gd name="connsiteX28" fmla="*/ 2917855 w 3318614"/>
                <a:gd name="connsiteY28" fmla="*/ 2171887 h 3488494"/>
                <a:gd name="connsiteX29" fmla="*/ 2935272 w 3318614"/>
                <a:gd name="connsiteY29" fmla="*/ 2319933 h 3488494"/>
                <a:gd name="connsiteX30" fmla="*/ 2943980 w 3318614"/>
                <a:gd name="connsiteY30" fmla="*/ 2363476 h 3488494"/>
                <a:gd name="connsiteX31" fmla="*/ 3046427 w 3318614"/>
                <a:gd name="connsiteY31" fmla="*/ 2297524 h 3488494"/>
                <a:gd name="connsiteX32" fmla="*/ 3074609 w 3318614"/>
                <a:gd name="connsiteY32" fmla="*/ 2137053 h 3488494"/>
                <a:gd name="connsiteX33" fmla="*/ 3092026 w 3318614"/>
                <a:gd name="connsiteY33" fmla="*/ 2346058 h 3488494"/>
                <a:gd name="connsiteX34" fmla="*/ 3013649 w 3318614"/>
                <a:gd name="connsiteY34" fmla="*/ 2424436 h 3488494"/>
                <a:gd name="connsiteX35" fmla="*/ 2752392 w 3318614"/>
                <a:gd name="connsiteY35" fmla="*/ 2389601 h 3488494"/>
                <a:gd name="connsiteX36" fmla="*/ 2560803 w 3318614"/>
                <a:gd name="connsiteY36" fmla="*/ 2546356 h 3488494"/>
                <a:gd name="connsiteX37" fmla="*/ 2595638 w 3318614"/>
                <a:gd name="connsiteY37" fmla="*/ 2668276 h 3488494"/>
                <a:gd name="connsiteX38" fmla="*/ 2743683 w 3318614"/>
                <a:gd name="connsiteY38" fmla="*/ 2755361 h 3488494"/>
                <a:gd name="connsiteX39" fmla="*/ 2856895 w 3318614"/>
                <a:gd name="connsiteY39" fmla="*/ 2729236 h 3488494"/>
                <a:gd name="connsiteX40" fmla="*/ 3022358 w 3318614"/>
                <a:gd name="connsiteY40" fmla="*/ 2589898 h 3488494"/>
                <a:gd name="connsiteX41" fmla="*/ 3118152 w 3318614"/>
                <a:gd name="connsiteY41" fmla="*/ 2511521 h 3488494"/>
                <a:gd name="connsiteX42" fmla="*/ 3205238 w 3318614"/>
                <a:gd name="connsiteY42" fmla="*/ 2572481 h 3488494"/>
                <a:gd name="connsiteX43" fmla="*/ 3109443 w 3318614"/>
                <a:gd name="connsiteY43" fmla="*/ 2563773 h 3488494"/>
                <a:gd name="connsiteX44" fmla="*/ 3004940 w 3318614"/>
                <a:gd name="connsiteY44" fmla="*/ 2703110 h 3488494"/>
                <a:gd name="connsiteX45" fmla="*/ 3187820 w 3318614"/>
                <a:gd name="connsiteY45" fmla="*/ 2703110 h 3488494"/>
                <a:gd name="connsiteX46" fmla="*/ 3318449 w 3318614"/>
                <a:gd name="connsiteY46" fmla="*/ 2755361 h 3488494"/>
                <a:gd name="connsiteX47" fmla="*/ 3161695 w 3318614"/>
                <a:gd name="connsiteY47" fmla="*/ 2737944 h 3488494"/>
                <a:gd name="connsiteX48" fmla="*/ 2909146 w 3318614"/>
                <a:gd name="connsiteY48" fmla="*/ 2798904 h 3488494"/>
                <a:gd name="connsiteX49" fmla="*/ 2952689 w 3318614"/>
                <a:gd name="connsiteY49" fmla="*/ 2798904 h 3488494"/>
                <a:gd name="connsiteX50" fmla="*/ 3085889 w 3318614"/>
                <a:gd name="connsiteY50" fmla="*/ 2944150 h 3488494"/>
                <a:gd name="connsiteX51" fmla="*/ 3013649 w 3318614"/>
                <a:gd name="connsiteY51" fmla="*/ 3103704 h 3488494"/>
                <a:gd name="connsiteX52" fmla="*/ 2999167 w 3318614"/>
                <a:gd name="connsiteY52" fmla="*/ 2966027 h 3488494"/>
                <a:gd name="connsiteX53" fmla="*/ 2813352 w 3318614"/>
                <a:gd name="connsiteY53" fmla="*/ 2790196 h 3488494"/>
                <a:gd name="connsiteX54" fmla="*/ 2726266 w 3318614"/>
                <a:gd name="connsiteY54" fmla="*/ 2781487 h 3488494"/>
                <a:gd name="connsiteX55" fmla="*/ 2848186 w 3318614"/>
                <a:gd name="connsiteY55" fmla="*/ 2981784 h 3488494"/>
                <a:gd name="connsiteX56" fmla="*/ 2943980 w 3318614"/>
                <a:gd name="connsiteY56" fmla="*/ 3068870 h 3488494"/>
                <a:gd name="connsiteX57" fmla="*/ 2978815 w 3318614"/>
                <a:gd name="connsiteY57" fmla="*/ 3025327 h 3488494"/>
                <a:gd name="connsiteX58" fmla="*/ 2961398 w 3318614"/>
                <a:gd name="connsiteY58" fmla="*/ 3129830 h 3488494"/>
                <a:gd name="connsiteX59" fmla="*/ 2769809 w 3318614"/>
                <a:gd name="connsiteY59" fmla="*/ 3042744 h 3488494"/>
                <a:gd name="connsiteX60" fmla="*/ 2656598 w 3318614"/>
                <a:gd name="connsiteY60" fmla="*/ 2816321 h 3488494"/>
                <a:gd name="connsiteX61" fmla="*/ 2491135 w 3318614"/>
                <a:gd name="connsiteY61" fmla="*/ 2772778 h 3488494"/>
                <a:gd name="connsiteX62" fmla="*/ 2386632 w 3318614"/>
                <a:gd name="connsiteY62" fmla="*/ 2859864 h 3488494"/>
                <a:gd name="connsiteX63" fmla="*/ 2412758 w 3318614"/>
                <a:gd name="connsiteY63" fmla="*/ 3042744 h 3488494"/>
                <a:gd name="connsiteX64" fmla="*/ 2525969 w 3318614"/>
                <a:gd name="connsiteY64" fmla="*/ 3190790 h 3488494"/>
                <a:gd name="connsiteX65" fmla="*/ 2900438 w 3318614"/>
                <a:gd name="connsiteY65" fmla="*/ 3399796 h 3488494"/>
                <a:gd name="connsiteX66" fmla="*/ 2543386 w 3318614"/>
                <a:gd name="connsiteY66" fmla="*/ 3260458 h 3488494"/>
                <a:gd name="connsiteX67" fmla="*/ 2499843 w 3318614"/>
                <a:gd name="connsiteY67" fmla="*/ 3347544 h 3488494"/>
                <a:gd name="connsiteX68" fmla="*/ 2534678 w 3318614"/>
                <a:gd name="connsiteY68" fmla="*/ 3452047 h 3488494"/>
                <a:gd name="connsiteX69" fmla="*/ 2639180 w 3318614"/>
                <a:gd name="connsiteY69" fmla="*/ 3486881 h 3488494"/>
                <a:gd name="connsiteX70" fmla="*/ 2482426 w 3318614"/>
                <a:gd name="connsiteY70" fmla="*/ 3460756 h 3488494"/>
                <a:gd name="connsiteX71" fmla="*/ 2473718 w 3318614"/>
                <a:gd name="connsiteY71" fmla="*/ 3277876 h 3488494"/>
                <a:gd name="connsiteX72" fmla="*/ 2386632 w 3318614"/>
                <a:gd name="connsiteY72" fmla="*/ 3103704 h 3488494"/>
                <a:gd name="connsiteX73" fmla="*/ 2316963 w 3318614"/>
                <a:gd name="connsiteY73" fmla="*/ 3269167 h 3488494"/>
                <a:gd name="connsiteX74" fmla="*/ 2238586 w 3318614"/>
                <a:gd name="connsiteY74" fmla="*/ 3391087 h 3488494"/>
                <a:gd name="connsiteX75" fmla="*/ 2290838 w 3318614"/>
                <a:gd name="connsiteY75" fmla="*/ 3469464 h 3488494"/>
                <a:gd name="connsiteX76" fmla="*/ 2195043 w 3318614"/>
                <a:gd name="connsiteY76" fmla="*/ 3382378 h 3488494"/>
                <a:gd name="connsiteX77" fmla="*/ 2325672 w 3318614"/>
                <a:gd name="connsiteY77" fmla="*/ 3155956 h 3488494"/>
                <a:gd name="connsiteX78" fmla="*/ 2290838 w 3318614"/>
                <a:gd name="connsiteY78" fmla="*/ 2903407 h 3488494"/>
                <a:gd name="connsiteX79" fmla="*/ 2142792 w 3318614"/>
                <a:gd name="connsiteY79" fmla="*/ 2885990 h 3488494"/>
                <a:gd name="connsiteX80" fmla="*/ 1942495 w 3318614"/>
                <a:gd name="connsiteY80" fmla="*/ 3051453 h 3488494"/>
                <a:gd name="connsiteX81" fmla="*/ 1994746 w 3318614"/>
                <a:gd name="connsiteY81" fmla="*/ 3251750 h 3488494"/>
                <a:gd name="connsiteX82" fmla="*/ 2090540 w 3318614"/>
                <a:gd name="connsiteY82" fmla="*/ 3364961 h 3488494"/>
                <a:gd name="connsiteX83" fmla="*/ 2064415 w 3318614"/>
                <a:gd name="connsiteY83" fmla="*/ 3478173 h 3488494"/>
                <a:gd name="connsiteX84" fmla="*/ 2046998 w 3318614"/>
                <a:gd name="connsiteY84" fmla="*/ 3330127 h 3488494"/>
                <a:gd name="connsiteX85" fmla="*/ 1933786 w 3318614"/>
                <a:gd name="connsiteY85" fmla="*/ 3164664 h 3488494"/>
                <a:gd name="connsiteX86" fmla="*/ 1881535 w 3318614"/>
                <a:gd name="connsiteY86" fmla="*/ 3147247 h 3488494"/>
                <a:gd name="connsiteX87" fmla="*/ 1716072 w 3318614"/>
                <a:gd name="connsiteY87" fmla="*/ 3382378 h 3488494"/>
                <a:gd name="connsiteX88" fmla="*/ 1672529 w 3318614"/>
                <a:gd name="connsiteY88" fmla="*/ 3478173 h 3488494"/>
                <a:gd name="connsiteX89" fmla="*/ 1724780 w 3318614"/>
                <a:gd name="connsiteY89" fmla="*/ 3243041 h 3488494"/>
                <a:gd name="connsiteX90" fmla="*/ 1750906 w 3318614"/>
                <a:gd name="connsiteY90" fmla="*/ 3164664 h 3488494"/>
                <a:gd name="connsiteX91" fmla="*/ 1533192 w 3318614"/>
                <a:gd name="connsiteY91" fmla="*/ 3234333 h 3488494"/>
                <a:gd name="connsiteX92" fmla="*/ 1428689 w 3318614"/>
                <a:gd name="connsiteY92" fmla="*/ 3251750 h 3488494"/>
                <a:gd name="connsiteX93" fmla="*/ 1602860 w 3318614"/>
                <a:gd name="connsiteY93" fmla="*/ 3173373 h 3488494"/>
                <a:gd name="connsiteX94" fmla="*/ 1724780 w 3318614"/>
                <a:gd name="connsiteY94" fmla="*/ 3147247 h 3488494"/>
                <a:gd name="connsiteX95" fmla="*/ 1994746 w 3318614"/>
                <a:gd name="connsiteY95" fmla="*/ 2920824 h 3488494"/>
                <a:gd name="connsiteX96" fmla="*/ 2055706 w 3318614"/>
                <a:gd name="connsiteY96" fmla="*/ 2790196 h 3488494"/>
                <a:gd name="connsiteX97" fmla="*/ 1916369 w 3318614"/>
                <a:gd name="connsiteY97" fmla="*/ 2711818 h 3488494"/>
                <a:gd name="connsiteX98" fmla="*/ 1698655 w 3318614"/>
                <a:gd name="connsiteY98" fmla="*/ 2807613 h 3488494"/>
                <a:gd name="connsiteX99" fmla="*/ 1611569 w 3318614"/>
                <a:gd name="connsiteY99" fmla="*/ 2981784 h 3488494"/>
                <a:gd name="connsiteX100" fmla="*/ 1689946 w 3318614"/>
                <a:gd name="connsiteY100" fmla="*/ 3042744 h 3488494"/>
                <a:gd name="connsiteX101" fmla="*/ 1568026 w 3318614"/>
                <a:gd name="connsiteY101" fmla="*/ 3042744 h 3488494"/>
                <a:gd name="connsiteX102" fmla="*/ 1655112 w 3318614"/>
                <a:gd name="connsiteY102" fmla="*/ 2798904 h 3488494"/>
                <a:gd name="connsiteX103" fmla="*/ 1437398 w 3318614"/>
                <a:gd name="connsiteY103" fmla="*/ 2781487 h 3488494"/>
                <a:gd name="connsiteX104" fmla="*/ 1306769 w 3318614"/>
                <a:gd name="connsiteY104" fmla="*/ 2720527 h 3488494"/>
                <a:gd name="connsiteX105" fmla="*/ 1385146 w 3318614"/>
                <a:gd name="connsiteY105" fmla="*/ 2676984 h 3488494"/>
                <a:gd name="connsiteX106" fmla="*/ 1437398 w 3318614"/>
                <a:gd name="connsiteY106" fmla="*/ 2746653 h 3488494"/>
                <a:gd name="connsiteX107" fmla="*/ 1611569 w 3318614"/>
                <a:gd name="connsiteY107" fmla="*/ 2755361 h 3488494"/>
                <a:gd name="connsiteX108" fmla="*/ 1794449 w 3318614"/>
                <a:gd name="connsiteY108" fmla="*/ 2703110 h 3488494"/>
                <a:gd name="connsiteX109" fmla="*/ 1968620 w 3318614"/>
                <a:gd name="connsiteY109" fmla="*/ 2572481 h 3488494"/>
                <a:gd name="connsiteX110" fmla="*/ 1898952 w 3318614"/>
                <a:gd name="connsiteY110" fmla="*/ 2258973 h 3488494"/>
                <a:gd name="connsiteX111" fmla="*/ 1446106 w 3318614"/>
                <a:gd name="connsiteY111" fmla="*/ 1649373 h 3488494"/>
                <a:gd name="connsiteX112" fmla="*/ 1074097 w 3318614"/>
                <a:gd name="connsiteY112" fmla="*/ 1165253 h 3488494"/>
                <a:gd name="connsiteX113" fmla="*/ 916192 w 3318614"/>
                <a:gd name="connsiteY113" fmla="*/ 978169 h 3488494"/>
                <a:gd name="connsiteX114" fmla="*/ 644918 w 3318614"/>
                <a:gd name="connsiteY114" fmla="*/ 1013647 h 3488494"/>
                <a:gd name="connsiteX115" fmla="*/ 296575 w 3318614"/>
                <a:gd name="connsiteY115" fmla="*/ 1092024 h 3488494"/>
                <a:gd name="connsiteX116" fmla="*/ 483 w 3318614"/>
                <a:gd name="connsiteY116" fmla="*/ 1074607 h 3488494"/>
                <a:gd name="connsiteX117" fmla="*/ 235615 w 3318614"/>
                <a:gd name="connsiteY117" fmla="*/ 1065898 h 3488494"/>
                <a:gd name="connsiteX118" fmla="*/ 557832 w 3318614"/>
                <a:gd name="connsiteY118" fmla="*/ 996230 h 3488494"/>
                <a:gd name="connsiteX119" fmla="*/ 688460 w 3318614"/>
                <a:gd name="connsiteY119" fmla="*/ 970104 h 3488494"/>
                <a:gd name="connsiteX120" fmla="*/ 392369 w 3318614"/>
                <a:gd name="connsiteY120" fmla="*/ 856893 h 3488494"/>
                <a:gd name="connsiteX121" fmla="*/ 244323 w 3318614"/>
                <a:gd name="connsiteY121" fmla="*/ 717556 h 3488494"/>
                <a:gd name="connsiteX122" fmla="*/ 165946 w 3318614"/>
                <a:gd name="connsiteY122" fmla="*/ 465007 h 3488494"/>
                <a:gd name="connsiteX123" fmla="*/ 279158 w 3318614"/>
                <a:gd name="connsiteY123" fmla="*/ 647887 h 3488494"/>
                <a:gd name="connsiteX124" fmla="*/ 374952 w 3318614"/>
                <a:gd name="connsiteY124" fmla="*/ 822058 h 3488494"/>
                <a:gd name="connsiteX125" fmla="*/ 679752 w 3318614"/>
                <a:gd name="connsiteY125" fmla="*/ 900436 h 3488494"/>
                <a:gd name="connsiteX126" fmla="*/ 766838 w 3318614"/>
                <a:gd name="connsiteY126" fmla="*/ 839476 h 3488494"/>
                <a:gd name="connsiteX127" fmla="*/ 618792 w 3318614"/>
                <a:gd name="connsiteY127" fmla="*/ 456298 h 3488494"/>
                <a:gd name="connsiteX128" fmla="*/ 507165 w 3318614"/>
                <a:gd name="connsiteY128" fmla="*/ 239240 h 3488494"/>
                <a:gd name="connsiteX129" fmla="*/ 538603 w 3318614"/>
                <a:gd name="connsiteY129" fmla="*/ 1071 h 3488494"/>
                <a:gd name="connsiteX130" fmla="*/ 609600 w 3318614"/>
                <a:gd name="connsiteY130" fmla="*/ 261680 h 3488494"/>
                <a:gd name="connsiteX131" fmla="*/ 878364 w 3318614"/>
                <a:gd name="connsiteY131" fmla="*/ 809182 h 3488494"/>
                <a:gd name="connsiteX132" fmla="*/ 786330 w 3318614"/>
                <a:gd name="connsiteY132" fmla="*/ 208587 h 3488494"/>
                <a:gd name="connsiteX133" fmla="*/ 932813 w 3318614"/>
                <a:gd name="connsiteY133" fmla="*/ 12405 h 3488494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59551 w 3318614"/>
                <a:gd name="connsiteY2" fmla="*/ 47529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942214 w 3318614"/>
                <a:gd name="connsiteY0" fmla="*/ 614286 h 3540840"/>
                <a:gd name="connsiteX1" fmla="*/ 1317819 w 3318614"/>
                <a:gd name="connsiteY1" fmla="*/ 14575 h 3540840"/>
                <a:gd name="connsiteX2" fmla="*/ 1198621 w 3318614"/>
                <a:gd name="connsiteY2" fmla="*/ 413429 h 3540840"/>
                <a:gd name="connsiteX3" fmla="*/ 1013152 w 3318614"/>
                <a:gd name="connsiteY3" fmla="*/ 886895 h 3540840"/>
                <a:gd name="connsiteX4" fmla="*/ 1779263 w 3318614"/>
                <a:gd name="connsiteY4" fmla="*/ 2048252 h 3540840"/>
                <a:gd name="connsiteX5" fmla="*/ 2064415 w 3318614"/>
                <a:gd name="connsiteY5" fmla="*/ 2328736 h 3540840"/>
                <a:gd name="connsiteX6" fmla="*/ 2290838 w 3318614"/>
                <a:gd name="connsiteY6" fmla="*/ 2250359 h 3540840"/>
                <a:gd name="connsiteX7" fmla="*/ 2473718 w 3318614"/>
                <a:gd name="connsiteY7" fmla="*/ 2093604 h 3540840"/>
                <a:gd name="connsiteX8" fmla="*/ 2508552 w 3318614"/>
                <a:gd name="connsiteY8" fmla="*/ 1771387 h 3540840"/>
                <a:gd name="connsiteX9" fmla="*/ 2543386 w 3318614"/>
                <a:gd name="connsiteY9" fmla="*/ 2032644 h 3540840"/>
                <a:gd name="connsiteX10" fmla="*/ 2508552 w 3318614"/>
                <a:gd name="connsiteY10" fmla="*/ 2137147 h 3540840"/>
                <a:gd name="connsiteX11" fmla="*/ 2752392 w 3318614"/>
                <a:gd name="connsiteY11" fmla="*/ 1962976 h 3540840"/>
                <a:gd name="connsiteX12" fmla="*/ 2839478 w 3318614"/>
                <a:gd name="connsiteY12" fmla="*/ 1893307 h 3540840"/>
                <a:gd name="connsiteX13" fmla="*/ 2717558 w 3318614"/>
                <a:gd name="connsiteY13" fmla="*/ 2067479 h 3540840"/>
                <a:gd name="connsiteX14" fmla="*/ 2665306 w 3318614"/>
                <a:gd name="connsiteY14" fmla="*/ 2111022 h 3540840"/>
                <a:gd name="connsiteX15" fmla="*/ 2848186 w 3318614"/>
                <a:gd name="connsiteY15" fmla="*/ 2041353 h 3540840"/>
                <a:gd name="connsiteX16" fmla="*/ 2874312 w 3318614"/>
                <a:gd name="connsiteY16" fmla="*/ 2023936 h 3540840"/>
                <a:gd name="connsiteX17" fmla="*/ 2769809 w 3318614"/>
                <a:gd name="connsiteY17" fmla="*/ 2111022 h 3540840"/>
                <a:gd name="connsiteX18" fmla="*/ 2595638 w 3318614"/>
                <a:gd name="connsiteY18" fmla="*/ 2137147 h 3540840"/>
                <a:gd name="connsiteX19" fmla="*/ 2404049 w 3318614"/>
                <a:gd name="connsiteY19" fmla="*/ 2267776 h 3540840"/>
                <a:gd name="connsiteX20" fmla="*/ 2421466 w 3318614"/>
                <a:gd name="connsiteY20" fmla="*/ 2441947 h 3540840"/>
                <a:gd name="connsiteX21" fmla="*/ 2552095 w 3318614"/>
                <a:gd name="connsiteY21" fmla="*/ 2485490 h 3540840"/>
                <a:gd name="connsiteX22" fmla="*/ 2726266 w 3318614"/>
                <a:gd name="connsiteY22" fmla="*/ 2415822 h 3540840"/>
                <a:gd name="connsiteX23" fmla="*/ 2856895 w 3318614"/>
                <a:gd name="connsiteY23" fmla="*/ 2407113 h 3540840"/>
                <a:gd name="connsiteX24" fmla="*/ 2891729 w 3318614"/>
                <a:gd name="connsiteY24" fmla="*/ 2293902 h 3540840"/>
                <a:gd name="connsiteX25" fmla="*/ 2883020 w 3318614"/>
                <a:gd name="connsiteY25" fmla="*/ 2128439 h 3540840"/>
                <a:gd name="connsiteX26" fmla="*/ 3048483 w 3318614"/>
                <a:gd name="connsiteY26" fmla="*/ 2050062 h 3540840"/>
                <a:gd name="connsiteX27" fmla="*/ 2926563 w 3318614"/>
                <a:gd name="connsiteY27" fmla="*/ 2137147 h 3540840"/>
                <a:gd name="connsiteX28" fmla="*/ 2917855 w 3318614"/>
                <a:gd name="connsiteY28" fmla="*/ 2224233 h 3540840"/>
                <a:gd name="connsiteX29" fmla="*/ 2935272 w 3318614"/>
                <a:gd name="connsiteY29" fmla="*/ 2372279 h 3540840"/>
                <a:gd name="connsiteX30" fmla="*/ 2943980 w 3318614"/>
                <a:gd name="connsiteY30" fmla="*/ 2415822 h 3540840"/>
                <a:gd name="connsiteX31" fmla="*/ 3046427 w 3318614"/>
                <a:gd name="connsiteY31" fmla="*/ 2349870 h 3540840"/>
                <a:gd name="connsiteX32" fmla="*/ 3074609 w 3318614"/>
                <a:gd name="connsiteY32" fmla="*/ 2189399 h 3540840"/>
                <a:gd name="connsiteX33" fmla="*/ 3092026 w 3318614"/>
                <a:gd name="connsiteY33" fmla="*/ 2398404 h 3540840"/>
                <a:gd name="connsiteX34" fmla="*/ 3013649 w 3318614"/>
                <a:gd name="connsiteY34" fmla="*/ 2476782 h 3540840"/>
                <a:gd name="connsiteX35" fmla="*/ 2752392 w 3318614"/>
                <a:gd name="connsiteY35" fmla="*/ 2441947 h 3540840"/>
                <a:gd name="connsiteX36" fmla="*/ 2560803 w 3318614"/>
                <a:gd name="connsiteY36" fmla="*/ 2598702 h 3540840"/>
                <a:gd name="connsiteX37" fmla="*/ 2595638 w 3318614"/>
                <a:gd name="connsiteY37" fmla="*/ 2720622 h 3540840"/>
                <a:gd name="connsiteX38" fmla="*/ 2743683 w 3318614"/>
                <a:gd name="connsiteY38" fmla="*/ 2807707 h 3540840"/>
                <a:gd name="connsiteX39" fmla="*/ 2856895 w 3318614"/>
                <a:gd name="connsiteY39" fmla="*/ 2781582 h 3540840"/>
                <a:gd name="connsiteX40" fmla="*/ 3022358 w 3318614"/>
                <a:gd name="connsiteY40" fmla="*/ 2642244 h 3540840"/>
                <a:gd name="connsiteX41" fmla="*/ 3118152 w 3318614"/>
                <a:gd name="connsiteY41" fmla="*/ 2563867 h 3540840"/>
                <a:gd name="connsiteX42" fmla="*/ 3205238 w 3318614"/>
                <a:gd name="connsiteY42" fmla="*/ 2624827 h 3540840"/>
                <a:gd name="connsiteX43" fmla="*/ 3109443 w 3318614"/>
                <a:gd name="connsiteY43" fmla="*/ 2616119 h 3540840"/>
                <a:gd name="connsiteX44" fmla="*/ 3004940 w 3318614"/>
                <a:gd name="connsiteY44" fmla="*/ 2755456 h 3540840"/>
                <a:gd name="connsiteX45" fmla="*/ 3187820 w 3318614"/>
                <a:gd name="connsiteY45" fmla="*/ 2755456 h 3540840"/>
                <a:gd name="connsiteX46" fmla="*/ 3318449 w 3318614"/>
                <a:gd name="connsiteY46" fmla="*/ 2807707 h 3540840"/>
                <a:gd name="connsiteX47" fmla="*/ 3161695 w 3318614"/>
                <a:gd name="connsiteY47" fmla="*/ 2790290 h 3540840"/>
                <a:gd name="connsiteX48" fmla="*/ 2909146 w 3318614"/>
                <a:gd name="connsiteY48" fmla="*/ 2851250 h 3540840"/>
                <a:gd name="connsiteX49" fmla="*/ 2952689 w 3318614"/>
                <a:gd name="connsiteY49" fmla="*/ 2851250 h 3540840"/>
                <a:gd name="connsiteX50" fmla="*/ 3085889 w 3318614"/>
                <a:gd name="connsiteY50" fmla="*/ 2996496 h 3540840"/>
                <a:gd name="connsiteX51" fmla="*/ 3013649 w 3318614"/>
                <a:gd name="connsiteY51" fmla="*/ 3156050 h 3540840"/>
                <a:gd name="connsiteX52" fmla="*/ 2999167 w 3318614"/>
                <a:gd name="connsiteY52" fmla="*/ 3018373 h 3540840"/>
                <a:gd name="connsiteX53" fmla="*/ 2813352 w 3318614"/>
                <a:gd name="connsiteY53" fmla="*/ 2842542 h 3540840"/>
                <a:gd name="connsiteX54" fmla="*/ 2726266 w 3318614"/>
                <a:gd name="connsiteY54" fmla="*/ 2833833 h 3540840"/>
                <a:gd name="connsiteX55" fmla="*/ 2848186 w 3318614"/>
                <a:gd name="connsiteY55" fmla="*/ 3034130 h 3540840"/>
                <a:gd name="connsiteX56" fmla="*/ 2943980 w 3318614"/>
                <a:gd name="connsiteY56" fmla="*/ 3121216 h 3540840"/>
                <a:gd name="connsiteX57" fmla="*/ 2978815 w 3318614"/>
                <a:gd name="connsiteY57" fmla="*/ 3077673 h 3540840"/>
                <a:gd name="connsiteX58" fmla="*/ 2961398 w 3318614"/>
                <a:gd name="connsiteY58" fmla="*/ 3182176 h 3540840"/>
                <a:gd name="connsiteX59" fmla="*/ 2769809 w 3318614"/>
                <a:gd name="connsiteY59" fmla="*/ 3095090 h 3540840"/>
                <a:gd name="connsiteX60" fmla="*/ 2656598 w 3318614"/>
                <a:gd name="connsiteY60" fmla="*/ 2868667 h 3540840"/>
                <a:gd name="connsiteX61" fmla="*/ 2491135 w 3318614"/>
                <a:gd name="connsiteY61" fmla="*/ 2825124 h 3540840"/>
                <a:gd name="connsiteX62" fmla="*/ 2386632 w 3318614"/>
                <a:gd name="connsiteY62" fmla="*/ 2912210 h 3540840"/>
                <a:gd name="connsiteX63" fmla="*/ 2412758 w 3318614"/>
                <a:gd name="connsiteY63" fmla="*/ 3095090 h 3540840"/>
                <a:gd name="connsiteX64" fmla="*/ 2525969 w 3318614"/>
                <a:gd name="connsiteY64" fmla="*/ 3243136 h 3540840"/>
                <a:gd name="connsiteX65" fmla="*/ 2900438 w 3318614"/>
                <a:gd name="connsiteY65" fmla="*/ 3452142 h 3540840"/>
                <a:gd name="connsiteX66" fmla="*/ 2543386 w 3318614"/>
                <a:gd name="connsiteY66" fmla="*/ 3312804 h 3540840"/>
                <a:gd name="connsiteX67" fmla="*/ 2499843 w 3318614"/>
                <a:gd name="connsiteY67" fmla="*/ 3399890 h 3540840"/>
                <a:gd name="connsiteX68" fmla="*/ 2534678 w 3318614"/>
                <a:gd name="connsiteY68" fmla="*/ 3504393 h 3540840"/>
                <a:gd name="connsiteX69" fmla="*/ 2639180 w 3318614"/>
                <a:gd name="connsiteY69" fmla="*/ 3539227 h 3540840"/>
                <a:gd name="connsiteX70" fmla="*/ 2482426 w 3318614"/>
                <a:gd name="connsiteY70" fmla="*/ 3513102 h 3540840"/>
                <a:gd name="connsiteX71" fmla="*/ 2473718 w 3318614"/>
                <a:gd name="connsiteY71" fmla="*/ 3330222 h 3540840"/>
                <a:gd name="connsiteX72" fmla="*/ 2386632 w 3318614"/>
                <a:gd name="connsiteY72" fmla="*/ 3156050 h 3540840"/>
                <a:gd name="connsiteX73" fmla="*/ 2316963 w 3318614"/>
                <a:gd name="connsiteY73" fmla="*/ 3321513 h 3540840"/>
                <a:gd name="connsiteX74" fmla="*/ 2238586 w 3318614"/>
                <a:gd name="connsiteY74" fmla="*/ 3443433 h 3540840"/>
                <a:gd name="connsiteX75" fmla="*/ 2290838 w 3318614"/>
                <a:gd name="connsiteY75" fmla="*/ 3521810 h 3540840"/>
                <a:gd name="connsiteX76" fmla="*/ 2195043 w 3318614"/>
                <a:gd name="connsiteY76" fmla="*/ 3434724 h 3540840"/>
                <a:gd name="connsiteX77" fmla="*/ 2325672 w 3318614"/>
                <a:gd name="connsiteY77" fmla="*/ 3208302 h 3540840"/>
                <a:gd name="connsiteX78" fmla="*/ 2290838 w 3318614"/>
                <a:gd name="connsiteY78" fmla="*/ 2955753 h 3540840"/>
                <a:gd name="connsiteX79" fmla="*/ 2142792 w 3318614"/>
                <a:gd name="connsiteY79" fmla="*/ 2938336 h 3540840"/>
                <a:gd name="connsiteX80" fmla="*/ 1942495 w 3318614"/>
                <a:gd name="connsiteY80" fmla="*/ 3103799 h 3540840"/>
                <a:gd name="connsiteX81" fmla="*/ 1994746 w 3318614"/>
                <a:gd name="connsiteY81" fmla="*/ 3304096 h 3540840"/>
                <a:gd name="connsiteX82" fmla="*/ 2090540 w 3318614"/>
                <a:gd name="connsiteY82" fmla="*/ 3417307 h 3540840"/>
                <a:gd name="connsiteX83" fmla="*/ 2064415 w 3318614"/>
                <a:gd name="connsiteY83" fmla="*/ 3530519 h 3540840"/>
                <a:gd name="connsiteX84" fmla="*/ 2046998 w 3318614"/>
                <a:gd name="connsiteY84" fmla="*/ 3382473 h 3540840"/>
                <a:gd name="connsiteX85" fmla="*/ 1933786 w 3318614"/>
                <a:gd name="connsiteY85" fmla="*/ 3217010 h 3540840"/>
                <a:gd name="connsiteX86" fmla="*/ 1881535 w 3318614"/>
                <a:gd name="connsiteY86" fmla="*/ 3199593 h 3540840"/>
                <a:gd name="connsiteX87" fmla="*/ 1716072 w 3318614"/>
                <a:gd name="connsiteY87" fmla="*/ 3434724 h 3540840"/>
                <a:gd name="connsiteX88" fmla="*/ 1672529 w 3318614"/>
                <a:gd name="connsiteY88" fmla="*/ 3530519 h 3540840"/>
                <a:gd name="connsiteX89" fmla="*/ 1724780 w 3318614"/>
                <a:gd name="connsiteY89" fmla="*/ 3295387 h 3540840"/>
                <a:gd name="connsiteX90" fmla="*/ 1750906 w 3318614"/>
                <a:gd name="connsiteY90" fmla="*/ 3217010 h 3540840"/>
                <a:gd name="connsiteX91" fmla="*/ 1533192 w 3318614"/>
                <a:gd name="connsiteY91" fmla="*/ 3286679 h 3540840"/>
                <a:gd name="connsiteX92" fmla="*/ 1428689 w 3318614"/>
                <a:gd name="connsiteY92" fmla="*/ 3304096 h 3540840"/>
                <a:gd name="connsiteX93" fmla="*/ 1602860 w 3318614"/>
                <a:gd name="connsiteY93" fmla="*/ 3225719 h 3540840"/>
                <a:gd name="connsiteX94" fmla="*/ 1724780 w 3318614"/>
                <a:gd name="connsiteY94" fmla="*/ 3199593 h 3540840"/>
                <a:gd name="connsiteX95" fmla="*/ 1994746 w 3318614"/>
                <a:gd name="connsiteY95" fmla="*/ 2973170 h 3540840"/>
                <a:gd name="connsiteX96" fmla="*/ 2055706 w 3318614"/>
                <a:gd name="connsiteY96" fmla="*/ 2842542 h 3540840"/>
                <a:gd name="connsiteX97" fmla="*/ 1916369 w 3318614"/>
                <a:gd name="connsiteY97" fmla="*/ 2764164 h 3540840"/>
                <a:gd name="connsiteX98" fmla="*/ 1698655 w 3318614"/>
                <a:gd name="connsiteY98" fmla="*/ 2859959 h 3540840"/>
                <a:gd name="connsiteX99" fmla="*/ 1611569 w 3318614"/>
                <a:gd name="connsiteY99" fmla="*/ 3034130 h 3540840"/>
                <a:gd name="connsiteX100" fmla="*/ 1689946 w 3318614"/>
                <a:gd name="connsiteY100" fmla="*/ 3095090 h 3540840"/>
                <a:gd name="connsiteX101" fmla="*/ 1568026 w 3318614"/>
                <a:gd name="connsiteY101" fmla="*/ 3095090 h 3540840"/>
                <a:gd name="connsiteX102" fmla="*/ 1655112 w 3318614"/>
                <a:gd name="connsiteY102" fmla="*/ 2851250 h 3540840"/>
                <a:gd name="connsiteX103" fmla="*/ 1437398 w 3318614"/>
                <a:gd name="connsiteY103" fmla="*/ 2833833 h 3540840"/>
                <a:gd name="connsiteX104" fmla="*/ 1306769 w 3318614"/>
                <a:gd name="connsiteY104" fmla="*/ 2772873 h 3540840"/>
                <a:gd name="connsiteX105" fmla="*/ 1385146 w 3318614"/>
                <a:gd name="connsiteY105" fmla="*/ 2729330 h 3540840"/>
                <a:gd name="connsiteX106" fmla="*/ 1437398 w 3318614"/>
                <a:gd name="connsiteY106" fmla="*/ 2798999 h 3540840"/>
                <a:gd name="connsiteX107" fmla="*/ 1611569 w 3318614"/>
                <a:gd name="connsiteY107" fmla="*/ 2807707 h 3540840"/>
                <a:gd name="connsiteX108" fmla="*/ 1794449 w 3318614"/>
                <a:gd name="connsiteY108" fmla="*/ 2755456 h 3540840"/>
                <a:gd name="connsiteX109" fmla="*/ 1968620 w 3318614"/>
                <a:gd name="connsiteY109" fmla="*/ 2624827 h 3540840"/>
                <a:gd name="connsiteX110" fmla="*/ 1898952 w 3318614"/>
                <a:gd name="connsiteY110" fmla="*/ 2311319 h 3540840"/>
                <a:gd name="connsiteX111" fmla="*/ 1446106 w 3318614"/>
                <a:gd name="connsiteY111" fmla="*/ 1701719 h 3540840"/>
                <a:gd name="connsiteX112" fmla="*/ 1074097 w 3318614"/>
                <a:gd name="connsiteY112" fmla="*/ 1217599 h 3540840"/>
                <a:gd name="connsiteX113" fmla="*/ 916192 w 3318614"/>
                <a:gd name="connsiteY113" fmla="*/ 1030515 h 3540840"/>
                <a:gd name="connsiteX114" fmla="*/ 644918 w 3318614"/>
                <a:gd name="connsiteY114" fmla="*/ 1065993 h 3540840"/>
                <a:gd name="connsiteX115" fmla="*/ 296575 w 3318614"/>
                <a:gd name="connsiteY115" fmla="*/ 1144370 h 3540840"/>
                <a:gd name="connsiteX116" fmla="*/ 483 w 3318614"/>
                <a:gd name="connsiteY116" fmla="*/ 1126953 h 3540840"/>
                <a:gd name="connsiteX117" fmla="*/ 235615 w 3318614"/>
                <a:gd name="connsiteY117" fmla="*/ 1118244 h 3540840"/>
                <a:gd name="connsiteX118" fmla="*/ 557832 w 3318614"/>
                <a:gd name="connsiteY118" fmla="*/ 1048576 h 3540840"/>
                <a:gd name="connsiteX119" fmla="*/ 688460 w 3318614"/>
                <a:gd name="connsiteY119" fmla="*/ 1022450 h 3540840"/>
                <a:gd name="connsiteX120" fmla="*/ 392369 w 3318614"/>
                <a:gd name="connsiteY120" fmla="*/ 909239 h 3540840"/>
                <a:gd name="connsiteX121" fmla="*/ 244323 w 3318614"/>
                <a:gd name="connsiteY121" fmla="*/ 769902 h 3540840"/>
                <a:gd name="connsiteX122" fmla="*/ 165946 w 3318614"/>
                <a:gd name="connsiteY122" fmla="*/ 517353 h 3540840"/>
                <a:gd name="connsiteX123" fmla="*/ 279158 w 3318614"/>
                <a:gd name="connsiteY123" fmla="*/ 700233 h 3540840"/>
                <a:gd name="connsiteX124" fmla="*/ 374952 w 3318614"/>
                <a:gd name="connsiteY124" fmla="*/ 874404 h 3540840"/>
                <a:gd name="connsiteX125" fmla="*/ 679752 w 3318614"/>
                <a:gd name="connsiteY125" fmla="*/ 952782 h 3540840"/>
                <a:gd name="connsiteX126" fmla="*/ 766838 w 3318614"/>
                <a:gd name="connsiteY126" fmla="*/ 891822 h 3540840"/>
                <a:gd name="connsiteX127" fmla="*/ 618792 w 3318614"/>
                <a:gd name="connsiteY127" fmla="*/ 508644 h 3540840"/>
                <a:gd name="connsiteX128" fmla="*/ 507165 w 3318614"/>
                <a:gd name="connsiteY128" fmla="*/ 291586 h 3540840"/>
                <a:gd name="connsiteX129" fmla="*/ 538603 w 3318614"/>
                <a:gd name="connsiteY129" fmla="*/ 53417 h 3540840"/>
                <a:gd name="connsiteX130" fmla="*/ 609600 w 3318614"/>
                <a:gd name="connsiteY130" fmla="*/ 314026 h 3540840"/>
                <a:gd name="connsiteX131" fmla="*/ 878364 w 3318614"/>
                <a:gd name="connsiteY131" fmla="*/ 861528 h 3540840"/>
                <a:gd name="connsiteX132" fmla="*/ 786330 w 3318614"/>
                <a:gd name="connsiteY132" fmla="*/ 260933 h 3540840"/>
                <a:gd name="connsiteX133" fmla="*/ 932813 w 3318614"/>
                <a:gd name="connsiteY133" fmla="*/ 64751 h 3540840"/>
                <a:gd name="connsiteX0" fmla="*/ 942214 w 3318614"/>
                <a:gd name="connsiteY0" fmla="*/ 601198 h 3527752"/>
                <a:gd name="connsiteX1" fmla="*/ 1130786 w 3318614"/>
                <a:gd name="connsiteY1" fmla="*/ 277391 h 3527752"/>
                <a:gd name="connsiteX2" fmla="*/ 1317819 w 3318614"/>
                <a:gd name="connsiteY2" fmla="*/ 1487 h 3527752"/>
                <a:gd name="connsiteX3" fmla="*/ 1198621 w 3318614"/>
                <a:gd name="connsiteY3" fmla="*/ 400341 h 3527752"/>
                <a:gd name="connsiteX4" fmla="*/ 1013152 w 3318614"/>
                <a:gd name="connsiteY4" fmla="*/ 873807 h 3527752"/>
                <a:gd name="connsiteX5" fmla="*/ 1779263 w 3318614"/>
                <a:gd name="connsiteY5" fmla="*/ 2035164 h 3527752"/>
                <a:gd name="connsiteX6" fmla="*/ 2064415 w 3318614"/>
                <a:gd name="connsiteY6" fmla="*/ 2315648 h 3527752"/>
                <a:gd name="connsiteX7" fmla="*/ 2290838 w 3318614"/>
                <a:gd name="connsiteY7" fmla="*/ 2237271 h 3527752"/>
                <a:gd name="connsiteX8" fmla="*/ 2473718 w 3318614"/>
                <a:gd name="connsiteY8" fmla="*/ 2080516 h 3527752"/>
                <a:gd name="connsiteX9" fmla="*/ 2508552 w 3318614"/>
                <a:gd name="connsiteY9" fmla="*/ 1758299 h 3527752"/>
                <a:gd name="connsiteX10" fmla="*/ 2543386 w 3318614"/>
                <a:gd name="connsiteY10" fmla="*/ 2019556 h 3527752"/>
                <a:gd name="connsiteX11" fmla="*/ 2508552 w 3318614"/>
                <a:gd name="connsiteY11" fmla="*/ 2124059 h 3527752"/>
                <a:gd name="connsiteX12" fmla="*/ 2752392 w 3318614"/>
                <a:gd name="connsiteY12" fmla="*/ 1949888 h 3527752"/>
                <a:gd name="connsiteX13" fmla="*/ 2839478 w 3318614"/>
                <a:gd name="connsiteY13" fmla="*/ 1880219 h 3527752"/>
                <a:gd name="connsiteX14" fmla="*/ 2717558 w 3318614"/>
                <a:gd name="connsiteY14" fmla="*/ 2054391 h 3527752"/>
                <a:gd name="connsiteX15" fmla="*/ 2665306 w 3318614"/>
                <a:gd name="connsiteY15" fmla="*/ 2097934 h 3527752"/>
                <a:gd name="connsiteX16" fmla="*/ 2848186 w 3318614"/>
                <a:gd name="connsiteY16" fmla="*/ 2028265 h 3527752"/>
                <a:gd name="connsiteX17" fmla="*/ 2874312 w 3318614"/>
                <a:gd name="connsiteY17" fmla="*/ 2010848 h 3527752"/>
                <a:gd name="connsiteX18" fmla="*/ 2769809 w 3318614"/>
                <a:gd name="connsiteY18" fmla="*/ 2097934 h 3527752"/>
                <a:gd name="connsiteX19" fmla="*/ 2595638 w 3318614"/>
                <a:gd name="connsiteY19" fmla="*/ 2124059 h 3527752"/>
                <a:gd name="connsiteX20" fmla="*/ 2404049 w 3318614"/>
                <a:gd name="connsiteY20" fmla="*/ 2254688 h 3527752"/>
                <a:gd name="connsiteX21" fmla="*/ 2421466 w 3318614"/>
                <a:gd name="connsiteY21" fmla="*/ 2428859 h 3527752"/>
                <a:gd name="connsiteX22" fmla="*/ 2552095 w 3318614"/>
                <a:gd name="connsiteY22" fmla="*/ 2472402 h 3527752"/>
                <a:gd name="connsiteX23" fmla="*/ 2726266 w 3318614"/>
                <a:gd name="connsiteY23" fmla="*/ 2402734 h 3527752"/>
                <a:gd name="connsiteX24" fmla="*/ 2856895 w 3318614"/>
                <a:gd name="connsiteY24" fmla="*/ 2394025 h 3527752"/>
                <a:gd name="connsiteX25" fmla="*/ 2891729 w 3318614"/>
                <a:gd name="connsiteY25" fmla="*/ 2280814 h 3527752"/>
                <a:gd name="connsiteX26" fmla="*/ 2883020 w 3318614"/>
                <a:gd name="connsiteY26" fmla="*/ 2115351 h 3527752"/>
                <a:gd name="connsiteX27" fmla="*/ 3048483 w 3318614"/>
                <a:gd name="connsiteY27" fmla="*/ 2036974 h 3527752"/>
                <a:gd name="connsiteX28" fmla="*/ 2926563 w 3318614"/>
                <a:gd name="connsiteY28" fmla="*/ 2124059 h 3527752"/>
                <a:gd name="connsiteX29" fmla="*/ 2917855 w 3318614"/>
                <a:gd name="connsiteY29" fmla="*/ 2211145 h 3527752"/>
                <a:gd name="connsiteX30" fmla="*/ 2935272 w 3318614"/>
                <a:gd name="connsiteY30" fmla="*/ 2359191 h 3527752"/>
                <a:gd name="connsiteX31" fmla="*/ 2943980 w 3318614"/>
                <a:gd name="connsiteY31" fmla="*/ 2402734 h 3527752"/>
                <a:gd name="connsiteX32" fmla="*/ 3046427 w 3318614"/>
                <a:gd name="connsiteY32" fmla="*/ 2336782 h 3527752"/>
                <a:gd name="connsiteX33" fmla="*/ 3074609 w 3318614"/>
                <a:gd name="connsiteY33" fmla="*/ 2176311 h 3527752"/>
                <a:gd name="connsiteX34" fmla="*/ 3092026 w 3318614"/>
                <a:gd name="connsiteY34" fmla="*/ 2385316 h 3527752"/>
                <a:gd name="connsiteX35" fmla="*/ 3013649 w 3318614"/>
                <a:gd name="connsiteY35" fmla="*/ 2463694 h 3527752"/>
                <a:gd name="connsiteX36" fmla="*/ 2752392 w 3318614"/>
                <a:gd name="connsiteY36" fmla="*/ 2428859 h 3527752"/>
                <a:gd name="connsiteX37" fmla="*/ 2560803 w 3318614"/>
                <a:gd name="connsiteY37" fmla="*/ 2585614 h 3527752"/>
                <a:gd name="connsiteX38" fmla="*/ 2595638 w 3318614"/>
                <a:gd name="connsiteY38" fmla="*/ 2707534 h 3527752"/>
                <a:gd name="connsiteX39" fmla="*/ 2743683 w 3318614"/>
                <a:gd name="connsiteY39" fmla="*/ 2794619 h 3527752"/>
                <a:gd name="connsiteX40" fmla="*/ 2856895 w 3318614"/>
                <a:gd name="connsiteY40" fmla="*/ 2768494 h 3527752"/>
                <a:gd name="connsiteX41" fmla="*/ 3022358 w 3318614"/>
                <a:gd name="connsiteY41" fmla="*/ 2629156 h 3527752"/>
                <a:gd name="connsiteX42" fmla="*/ 3118152 w 3318614"/>
                <a:gd name="connsiteY42" fmla="*/ 2550779 h 3527752"/>
                <a:gd name="connsiteX43" fmla="*/ 3205238 w 3318614"/>
                <a:gd name="connsiteY43" fmla="*/ 2611739 h 3527752"/>
                <a:gd name="connsiteX44" fmla="*/ 3109443 w 3318614"/>
                <a:gd name="connsiteY44" fmla="*/ 2603031 h 3527752"/>
                <a:gd name="connsiteX45" fmla="*/ 3004940 w 3318614"/>
                <a:gd name="connsiteY45" fmla="*/ 2742368 h 3527752"/>
                <a:gd name="connsiteX46" fmla="*/ 3187820 w 3318614"/>
                <a:gd name="connsiteY46" fmla="*/ 2742368 h 3527752"/>
                <a:gd name="connsiteX47" fmla="*/ 3318449 w 3318614"/>
                <a:gd name="connsiteY47" fmla="*/ 2794619 h 3527752"/>
                <a:gd name="connsiteX48" fmla="*/ 3161695 w 3318614"/>
                <a:gd name="connsiteY48" fmla="*/ 2777202 h 3527752"/>
                <a:gd name="connsiteX49" fmla="*/ 2909146 w 3318614"/>
                <a:gd name="connsiteY49" fmla="*/ 2838162 h 3527752"/>
                <a:gd name="connsiteX50" fmla="*/ 2952689 w 3318614"/>
                <a:gd name="connsiteY50" fmla="*/ 2838162 h 3527752"/>
                <a:gd name="connsiteX51" fmla="*/ 3085889 w 3318614"/>
                <a:gd name="connsiteY51" fmla="*/ 2983408 h 3527752"/>
                <a:gd name="connsiteX52" fmla="*/ 3013649 w 3318614"/>
                <a:gd name="connsiteY52" fmla="*/ 3142962 h 3527752"/>
                <a:gd name="connsiteX53" fmla="*/ 2999167 w 3318614"/>
                <a:gd name="connsiteY53" fmla="*/ 3005285 h 3527752"/>
                <a:gd name="connsiteX54" fmla="*/ 2813352 w 3318614"/>
                <a:gd name="connsiteY54" fmla="*/ 2829454 h 3527752"/>
                <a:gd name="connsiteX55" fmla="*/ 2726266 w 3318614"/>
                <a:gd name="connsiteY55" fmla="*/ 2820745 h 3527752"/>
                <a:gd name="connsiteX56" fmla="*/ 2848186 w 3318614"/>
                <a:gd name="connsiteY56" fmla="*/ 3021042 h 3527752"/>
                <a:gd name="connsiteX57" fmla="*/ 2943980 w 3318614"/>
                <a:gd name="connsiteY57" fmla="*/ 3108128 h 3527752"/>
                <a:gd name="connsiteX58" fmla="*/ 2978815 w 3318614"/>
                <a:gd name="connsiteY58" fmla="*/ 3064585 h 3527752"/>
                <a:gd name="connsiteX59" fmla="*/ 2961398 w 3318614"/>
                <a:gd name="connsiteY59" fmla="*/ 3169088 h 3527752"/>
                <a:gd name="connsiteX60" fmla="*/ 2769809 w 3318614"/>
                <a:gd name="connsiteY60" fmla="*/ 3082002 h 3527752"/>
                <a:gd name="connsiteX61" fmla="*/ 2656598 w 3318614"/>
                <a:gd name="connsiteY61" fmla="*/ 2855579 h 3527752"/>
                <a:gd name="connsiteX62" fmla="*/ 2491135 w 3318614"/>
                <a:gd name="connsiteY62" fmla="*/ 2812036 h 3527752"/>
                <a:gd name="connsiteX63" fmla="*/ 2386632 w 3318614"/>
                <a:gd name="connsiteY63" fmla="*/ 2899122 h 3527752"/>
                <a:gd name="connsiteX64" fmla="*/ 2412758 w 3318614"/>
                <a:gd name="connsiteY64" fmla="*/ 3082002 h 3527752"/>
                <a:gd name="connsiteX65" fmla="*/ 2525969 w 3318614"/>
                <a:gd name="connsiteY65" fmla="*/ 3230048 h 3527752"/>
                <a:gd name="connsiteX66" fmla="*/ 2900438 w 3318614"/>
                <a:gd name="connsiteY66" fmla="*/ 3439054 h 3527752"/>
                <a:gd name="connsiteX67" fmla="*/ 2543386 w 3318614"/>
                <a:gd name="connsiteY67" fmla="*/ 3299716 h 3527752"/>
                <a:gd name="connsiteX68" fmla="*/ 2499843 w 3318614"/>
                <a:gd name="connsiteY68" fmla="*/ 3386802 h 3527752"/>
                <a:gd name="connsiteX69" fmla="*/ 2534678 w 3318614"/>
                <a:gd name="connsiteY69" fmla="*/ 3491305 h 3527752"/>
                <a:gd name="connsiteX70" fmla="*/ 2639180 w 3318614"/>
                <a:gd name="connsiteY70" fmla="*/ 3526139 h 3527752"/>
                <a:gd name="connsiteX71" fmla="*/ 2482426 w 3318614"/>
                <a:gd name="connsiteY71" fmla="*/ 3500014 h 3527752"/>
                <a:gd name="connsiteX72" fmla="*/ 2473718 w 3318614"/>
                <a:gd name="connsiteY72" fmla="*/ 3317134 h 3527752"/>
                <a:gd name="connsiteX73" fmla="*/ 2386632 w 3318614"/>
                <a:gd name="connsiteY73" fmla="*/ 3142962 h 3527752"/>
                <a:gd name="connsiteX74" fmla="*/ 2316963 w 3318614"/>
                <a:gd name="connsiteY74" fmla="*/ 3308425 h 3527752"/>
                <a:gd name="connsiteX75" fmla="*/ 2238586 w 3318614"/>
                <a:gd name="connsiteY75" fmla="*/ 3430345 h 3527752"/>
                <a:gd name="connsiteX76" fmla="*/ 2290838 w 3318614"/>
                <a:gd name="connsiteY76" fmla="*/ 3508722 h 3527752"/>
                <a:gd name="connsiteX77" fmla="*/ 2195043 w 3318614"/>
                <a:gd name="connsiteY77" fmla="*/ 3421636 h 3527752"/>
                <a:gd name="connsiteX78" fmla="*/ 2325672 w 3318614"/>
                <a:gd name="connsiteY78" fmla="*/ 3195214 h 3527752"/>
                <a:gd name="connsiteX79" fmla="*/ 2290838 w 3318614"/>
                <a:gd name="connsiteY79" fmla="*/ 2942665 h 3527752"/>
                <a:gd name="connsiteX80" fmla="*/ 2142792 w 3318614"/>
                <a:gd name="connsiteY80" fmla="*/ 2925248 h 3527752"/>
                <a:gd name="connsiteX81" fmla="*/ 1942495 w 3318614"/>
                <a:gd name="connsiteY81" fmla="*/ 3090711 h 3527752"/>
                <a:gd name="connsiteX82" fmla="*/ 1994746 w 3318614"/>
                <a:gd name="connsiteY82" fmla="*/ 3291008 h 3527752"/>
                <a:gd name="connsiteX83" fmla="*/ 2090540 w 3318614"/>
                <a:gd name="connsiteY83" fmla="*/ 3404219 h 3527752"/>
                <a:gd name="connsiteX84" fmla="*/ 2064415 w 3318614"/>
                <a:gd name="connsiteY84" fmla="*/ 3517431 h 3527752"/>
                <a:gd name="connsiteX85" fmla="*/ 2046998 w 3318614"/>
                <a:gd name="connsiteY85" fmla="*/ 3369385 h 3527752"/>
                <a:gd name="connsiteX86" fmla="*/ 1933786 w 3318614"/>
                <a:gd name="connsiteY86" fmla="*/ 3203922 h 3527752"/>
                <a:gd name="connsiteX87" fmla="*/ 1881535 w 3318614"/>
                <a:gd name="connsiteY87" fmla="*/ 3186505 h 3527752"/>
                <a:gd name="connsiteX88" fmla="*/ 1716072 w 3318614"/>
                <a:gd name="connsiteY88" fmla="*/ 3421636 h 3527752"/>
                <a:gd name="connsiteX89" fmla="*/ 1672529 w 3318614"/>
                <a:gd name="connsiteY89" fmla="*/ 3517431 h 3527752"/>
                <a:gd name="connsiteX90" fmla="*/ 1724780 w 3318614"/>
                <a:gd name="connsiteY90" fmla="*/ 3282299 h 3527752"/>
                <a:gd name="connsiteX91" fmla="*/ 1750906 w 3318614"/>
                <a:gd name="connsiteY91" fmla="*/ 3203922 h 3527752"/>
                <a:gd name="connsiteX92" fmla="*/ 1533192 w 3318614"/>
                <a:gd name="connsiteY92" fmla="*/ 3273591 h 3527752"/>
                <a:gd name="connsiteX93" fmla="*/ 1428689 w 3318614"/>
                <a:gd name="connsiteY93" fmla="*/ 3291008 h 3527752"/>
                <a:gd name="connsiteX94" fmla="*/ 1602860 w 3318614"/>
                <a:gd name="connsiteY94" fmla="*/ 3212631 h 3527752"/>
                <a:gd name="connsiteX95" fmla="*/ 1724780 w 3318614"/>
                <a:gd name="connsiteY95" fmla="*/ 3186505 h 3527752"/>
                <a:gd name="connsiteX96" fmla="*/ 1994746 w 3318614"/>
                <a:gd name="connsiteY96" fmla="*/ 2960082 h 3527752"/>
                <a:gd name="connsiteX97" fmla="*/ 2055706 w 3318614"/>
                <a:gd name="connsiteY97" fmla="*/ 2829454 h 3527752"/>
                <a:gd name="connsiteX98" fmla="*/ 1916369 w 3318614"/>
                <a:gd name="connsiteY98" fmla="*/ 2751076 h 3527752"/>
                <a:gd name="connsiteX99" fmla="*/ 1698655 w 3318614"/>
                <a:gd name="connsiteY99" fmla="*/ 2846871 h 3527752"/>
                <a:gd name="connsiteX100" fmla="*/ 1611569 w 3318614"/>
                <a:gd name="connsiteY100" fmla="*/ 3021042 h 3527752"/>
                <a:gd name="connsiteX101" fmla="*/ 1689946 w 3318614"/>
                <a:gd name="connsiteY101" fmla="*/ 3082002 h 3527752"/>
                <a:gd name="connsiteX102" fmla="*/ 1568026 w 3318614"/>
                <a:gd name="connsiteY102" fmla="*/ 3082002 h 3527752"/>
                <a:gd name="connsiteX103" fmla="*/ 1655112 w 3318614"/>
                <a:gd name="connsiteY103" fmla="*/ 2838162 h 3527752"/>
                <a:gd name="connsiteX104" fmla="*/ 1437398 w 3318614"/>
                <a:gd name="connsiteY104" fmla="*/ 2820745 h 3527752"/>
                <a:gd name="connsiteX105" fmla="*/ 1306769 w 3318614"/>
                <a:gd name="connsiteY105" fmla="*/ 2759785 h 3527752"/>
                <a:gd name="connsiteX106" fmla="*/ 1385146 w 3318614"/>
                <a:gd name="connsiteY106" fmla="*/ 2716242 h 3527752"/>
                <a:gd name="connsiteX107" fmla="*/ 1437398 w 3318614"/>
                <a:gd name="connsiteY107" fmla="*/ 2785911 h 3527752"/>
                <a:gd name="connsiteX108" fmla="*/ 1611569 w 3318614"/>
                <a:gd name="connsiteY108" fmla="*/ 2794619 h 3527752"/>
                <a:gd name="connsiteX109" fmla="*/ 1794449 w 3318614"/>
                <a:gd name="connsiteY109" fmla="*/ 2742368 h 3527752"/>
                <a:gd name="connsiteX110" fmla="*/ 1968620 w 3318614"/>
                <a:gd name="connsiteY110" fmla="*/ 2611739 h 3527752"/>
                <a:gd name="connsiteX111" fmla="*/ 1898952 w 3318614"/>
                <a:gd name="connsiteY111" fmla="*/ 2298231 h 3527752"/>
                <a:gd name="connsiteX112" fmla="*/ 1446106 w 3318614"/>
                <a:gd name="connsiteY112" fmla="*/ 1688631 h 3527752"/>
                <a:gd name="connsiteX113" fmla="*/ 1074097 w 3318614"/>
                <a:gd name="connsiteY113" fmla="*/ 1204511 h 3527752"/>
                <a:gd name="connsiteX114" fmla="*/ 916192 w 3318614"/>
                <a:gd name="connsiteY114" fmla="*/ 1017427 h 3527752"/>
                <a:gd name="connsiteX115" fmla="*/ 644918 w 3318614"/>
                <a:gd name="connsiteY115" fmla="*/ 1052905 h 3527752"/>
                <a:gd name="connsiteX116" fmla="*/ 296575 w 3318614"/>
                <a:gd name="connsiteY116" fmla="*/ 1131282 h 3527752"/>
                <a:gd name="connsiteX117" fmla="*/ 483 w 3318614"/>
                <a:gd name="connsiteY117" fmla="*/ 1113865 h 3527752"/>
                <a:gd name="connsiteX118" fmla="*/ 235615 w 3318614"/>
                <a:gd name="connsiteY118" fmla="*/ 1105156 h 3527752"/>
                <a:gd name="connsiteX119" fmla="*/ 557832 w 3318614"/>
                <a:gd name="connsiteY119" fmla="*/ 1035488 h 3527752"/>
                <a:gd name="connsiteX120" fmla="*/ 688460 w 3318614"/>
                <a:gd name="connsiteY120" fmla="*/ 1009362 h 3527752"/>
                <a:gd name="connsiteX121" fmla="*/ 392369 w 3318614"/>
                <a:gd name="connsiteY121" fmla="*/ 896151 h 3527752"/>
                <a:gd name="connsiteX122" fmla="*/ 244323 w 3318614"/>
                <a:gd name="connsiteY122" fmla="*/ 756814 h 3527752"/>
                <a:gd name="connsiteX123" fmla="*/ 165946 w 3318614"/>
                <a:gd name="connsiteY123" fmla="*/ 504265 h 3527752"/>
                <a:gd name="connsiteX124" fmla="*/ 279158 w 3318614"/>
                <a:gd name="connsiteY124" fmla="*/ 687145 h 3527752"/>
                <a:gd name="connsiteX125" fmla="*/ 374952 w 3318614"/>
                <a:gd name="connsiteY125" fmla="*/ 861316 h 3527752"/>
                <a:gd name="connsiteX126" fmla="*/ 679752 w 3318614"/>
                <a:gd name="connsiteY126" fmla="*/ 939694 h 3527752"/>
                <a:gd name="connsiteX127" fmla="*/ 766838 w 3318614"/>
                <a:gd name="connsiteY127" fmla="*/ 878734 h 3527752"/>
                <a:gd name="connsiteX128" fmla="*/ 618792 w 3318614"/>
                <a:gd name="connsiteY128" fmla="*/ 495556 h 3527752"/>
                <a:gd name="connsiteX129" fmla="*/ 507165 w 3318614"/>
                <a:gd name="connsiteY129" fmla="*/ 278498 h 3527752"/>
                <a:gd name="connsiteX130" fmla="*/ 538603 w 3318614"/>
                <a:gd name="connsiteY130" fmla="*/ 40329 h 3527752"/>
                <a:gd name="connsiteX131" fmla="*/ 609600 w 3318614"/>
                <a:gd name="connsiteY131" fmla="*/ 300938 h 3527752"/>
                <a:gd name="connsiteX132" fmla="*/ 878364 w 3318614"/>
                <a:gd name="connsiteY132" fmla="*/ 848440 h 3527752"/>
                <a:gd name="connsiteX133" fmla="*/ 786330 w 3318614"/>
                <a:gd name="connsiteY133" fmla="*/ 247845 h 3527752"/>
                <a:gd name="connsiteX134" fmla="*/ 932813 w 3318614"/>
                <a:gd name="connsiteY134" fmla="*/ 51663 h 3527752"/>
                <a:gd name="connsiteX0" fmla="*/ 942214 w 3318614"/>
                <a:gd name="connsiteY0" fmla="*/ 600997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1028019 w 3318614"/>
                <a:gd name="connsiteY0" fmla="*/ 570928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433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932813 w 3318614"/>
                <a:gd name="connsiteY136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875120 w 3318614"/>
                <a:gd name="connsiteY136" fmla="*/ 297907 h 3527509"/>
                <a:gd name="connsiteX0" fmla="*/ 930638 w 3318614"/>
                <a:gd name="connsiteY0" fmla="*/ 1022485 h 3757603"/>
                <a:gd name="connsiteX1" fmla="*/ 1037874 w 3318614"/>
                <a:gd name="connsiteY1" fmla="*/ 779330 h 3757603"/>
                <a:gd name="connsiteX2" fmla="*/ 1144223 w 3318614"/>
                <a:gd name="connsiteY2" fmla="*/ 540539 h 3757603"/>
                <a:gd name="connsiteX3" fmla="*/ 1317819 w 3318614"/>
                <a:gd name="connsiteY3" fmla="*/ 231338 h 3757603"/>
                <a:gd name="connsiteX4" fmla="*/ 1198621 w 3318614"/>
                <a:gd name="connsiteY4" fmla="*/ 630192 h 3757603"/>
                <a:gd name="connsiteX5" fmla="*/ 1013152 w 3318614"/>
                <a:gd name="connsiteY5" fmla="*/ 1103658 h 3757603"/>
                <a:gd name="connsiteX6" fmla="*/ 1779263 w 3318614"/>
                <a:gd name="connsiteY6" fmla="*/ 2265015 h 3757603"/>
                <a:gd name="connsiteX7" fmla="*/ 2064415 w 3318614"/>
                <a:gd name="connsiteY7" fmla="*/ 2545499 h 3757603"/>
                <a:gd name="connsiteX8" fmla="*/ 2290838 w 3318614"/>
                <a:gd name="connsiteY8" fmla="*/ 2467122 h 3757603"/>
                <a:gd name="connsiteX9" fmla="*/ 2473718 w 3318614"/>
                <a:gd name="connsiteY9" fmla="*/ 2310367 h 3757603"/>
                <a:gd name="connsiteX10" fmla="*/ 2508552 w 3318614"/>
                <a:gd name="connsiteY10" fmla="*/ 1988150 h 3757603"/>
                <a:gd name="connsiteX11" fmla="*/ 2543386 w 3318614"/>
                <a:gd name="connsiteY11" fmla="*/ 2249407 h 3757603"/>
                <a:gd name="connsiteX12" fmla="*/ 2508552 w 3318614"/>
                <a:gd name="connsiteY12" fmla="*/ 2353910 h 3757603"/>
                <a:gd name="connsiteX13" fmla="*/ 2752392 w 3318614"/>
                <a:gd name="connsiteY13" fmla="*/ 2179739 h 3757603"/>
                <a:gd name="connsiteX14" fmla="*/ 2839478 w 3318614"/>
                <a:gd name="connsiteY14" fmla="*/ 2110070 h 3757603"/>
                <a:gd name="connsiteX15" fmla="*/ 2717558 w 3318614"/>
                <a:gd name="connsiteY15" fmla="*/ 2284242 h 3757603"/>
                <a:gd name="connsiteX16" fmla="*/ 2665306 w 3318614"/>
                <a:gd name="connsiteY16" fmla="*/ 2327785 h 3757603"/>
                <a:gd name="connsiteX17" fmla="*/ 2848186 w 3318614"/>
                <a:gd name="connsiteY17" fmla="*/ 2258116 h 3757603"/>
                <a:gd name="connsiteX18" fmla="*/ 2874312 w 3318614"/>
                <a:gd name="connsiteY18" fmla="*/ 2240699 h 3757603"/>
                <a:gd name="connsiteX19" fmla="*/ 2769809 w 3318614"/>
                <a:gd name="connsiteY19" fmla="*/ 2327785 h 3757603"/>
                <a:gd name="connsiteX20" fmla="*/ 2595638 w 3318614"/>
                <a:gd name="connsiteY20" fmla="*/ 2353910 h 3757603"/>
                <a:gd name="connsiteX21" fmla="*/ 2404049 w 3318614"/>
                <a:gd name="connsiteY21" fmla="*/ 2484539 h 3757603"/>
                <a:gd name="connsiteX22" fmla="*/ 2421466 w 3318614"/>
                <a:gd name="connsiteY22" fmla="*/ 2658710 h 3757603"/>
                <a:gd name="connsiteX23" fmla="*/ 2552095 w 3318614"/>
                <a:gd name="connsiteY23" fmla="*/ 2702253 h 3757603"/>
                <a:gd name="connsiteX24" fmla="*/ 2726266 w 3318614"/>
                <a:gd name="connsiteY24" fmla="*/ 2632585 h 3757603"/>
                <a:gd name="connsiteX25" fmla="*/ 2856895 w 3318614"/>
                <a:gd name="connsiteY25" fmla="*/ 2623876 h 3757603"/>
                <a:gd name="connsiteX26" fmla="*/ 2891729 w 3318614"/>
                <a:gd name="connsiteY26" fmla="*/ 2510665 h 3757603"/>
                <a:gd name="connsiteX27" fmla="*/ 2883020 w 3318614"/>
                <a:gd name="connsiteY27" fmla="*/ 2345202 h 3757603"/>
                <a:gd name="connsiteX28" fmla="*/ 3048483 w 3318614"/>
                <a:gd name="connsiteY28" fmla="*/ 2266825 h 3757603"/>
                <a:gd name="connsiteX29" fmla="*/ 2926563 w 3318614"/>
                <a:gd name="connsiteY29" fmla="*/ 2353910 h 3757603"/>
                <a:gd name="connsiteX30" fmla="*/ 2917855 w 3318614"/>
                <a:gd name="connsiteY30" fmla="*/ 2440996 h 3757603"/>
                <a:gd name="connsiteX31" fmla="*/ 2935272 w 3318614"/>
                <a:gd name="connsiteY31" fmla="*/ 2589042 h 3757603"/>
                <a:gd name="connsiteX32" fmla="*/ 2943980 w 3318614"/>
                <a:gd name="connsiteY32" fmla="*/ 2632585 h 3757603"/>
                <a:gd name="connsiteX33" fmla="*/ 3046427 w 3318614"/>
                <a:gd name="connsiteY33" fmla="*/ 2566633 h 3757603"/>
                <a:gd name="connsiteX34" fmla="*/ 3074609 w 3318614"/>
                <a:gd name="connsiteY34" fmla="*/ 2406162 h 3757603"/>
                <a:gd name="connsiteX35" fmla="*/ 3092026 w 3318614"/>
                <a:gd name="connsiteY35" fmla="*/ 2615167 h 3757603"/>
                <a:gd name="connsiteX36" fmla="*/ 3013649 w 3318614"/>
                <a:gd name="connsiteY36" fmla="*/ 2693545 h 3757603"/>
                <a:gd name="connsiteX37" fmla="*/ 2752392 w 3318614"/>
                <a:gd name="connsiteY37" fmla="*/ 2658710 h 3757603"/>
                <a:gd name="connsiteX38" fmla="*/ 2560803 w 3318614"/>
                <a:gd name="connsiteY38" fmla="*/ 2815465 h 3757603"/>
                <a:gd name="connsiteX39" fmla="*/ 2595638 w 3318614"/>
                <a:gd name="connsiteY39" fmla="*/ 2937385 h 3757603"/>
                <a:gd name="connsiteX40" fmla="*/ 2743683 w 3318614"/>
                <a:gd name="connsiteY40" fmla="*/ 3024470 h 3757603"/>
                <a:gd name="connsiteX41" fmla="*/ 2856895 w 3318614"/>
                <a:gd name="connsiteY41" fmla="*/ 2998345 h 3757603"/>
                <a:gd name="connsiteX42" fmla="*/ 3022358 w 3318614"/>
                <a:gd name="connsiteY42" fmla="*/ 2859007 h 3757603"/>
                <a:gd name="connsiteX43" fmla="*/ 3118152 w 3318614"/>
                <a:gd name="connsiteY43" fmla="*/ 2780630 h 3757603"/>
                <a:gd name="connsiteX44" fmla="*/ 3205238 w 3318614"/>
                <a:gd name="connsiteY44" fmla="*/ 2841590 h 3757603"/>
                <a:gd name="connsiteX45" fmla="*/ 3109443 w 3318614"/>
                <a:gd name="connsiteY45" fmla="*/ 2832882 h 3757603"/>
                <a:gd name="connsiteX46" fmla="*/ 3004940 w 3318614"/>
                <a:gd name="connsiteY46" fmla="*/ 2972219 h 3757603"/>
                <a:gd name="connsiteX47" fmla="*/ 3187820 w 3318614"/>
                <a:gd name="connsiteY47" fmla="*/ 2972219 h 3757603"/>
                <a:gd name="connsiteX48" fmla="*/ 3318449 w 3318614"/>
                <a:gd name="connsiteY48" fmla="*/ 3024470 h 3757603"/>
                <a:gd name="connsiteX49" fmla="*/ 3161695 w 3318614"/>
                <a:gd name="connsiteY49" fmla="*/ 3007053 h 3757603"/>
                <a:gd name="connsiteX50" fmla="*/ 2909146 w 3318614"/>
                <a:gd name="connsiteY50" fmla="*/ 3068013 h 3757603"/>
                <a:gd name="connsiteX51" fmla="*/ 2952689 w 3318614"/>
                <a:gd name="connsiteY51" fmla="*/ 3068013 h 3757603"/>
                <a:gd name="connsiteX52" fmla="*/ 3085889 w 3318614"/>
                <a:gd name="connsiteY52" fmla="*/ 3213259 h 3757603"/>
                <a:gd name="connsiteX53" fmla="*/ 3013649 w 3318614"/>
                <a:gd name="connsiteY53" fmla="*/ 3372813 h 3757603"/>
                <a:gd name="connsiteX54" fmla="*/ 2999167 w 3318614"/>
                <a:gd name="connsiteY54" fmla="*/ 3235136 h 3757603"/>
                <a:gd name="connsiteX55" fmla="*/ 2813352 w 3318614"/>
                <a:gd name="connsiteY55" fmla="*/ 3059305 h 3757603"/>
                <a:gd name="connsiteX56" fmla="*/ 2726266 w 3318614"/>
                <a:gd name="connsiteY56" fmla="*/ 3050596 h 3757603"/>
                <a:gd name="connsiteX57" fmla="*/ 2848186 w 3318614"/>
                <a:gd name="connsiteY57" fmla="*/ 3250893 h 3757603"/>
                <a:gd name="connsiteX58" fmla="*/ 2943980 w 3318614"/>
                <a:gd name="connsiteY58" fmla="*/ 3337979 h 3757603"/>
                <a:gd name="connsiteX59" fmla="*/ 2978815 w 3318614"/>
                <a:gd name="connsiteY59" fmla="*/ 3294436 h 3757603"/>
                <a:gd name="connsiteX60" fmla="*/ 2961398 w 3318614"/>
                <a:gd name="connsiteY60" fmla="*/ 3398939 h 3757603"/>
                <a:gd name="connsiteX61" fmla="*/ 2769809 w 3318614"/>
                <a:gd name="connsiteY61" fmla="*/ 3311853 h 3757603"/>
                <a:gd name="connsiteX62" fmla="*/ 2656598 w 3318614"/>
                <a:gd name="connsiteY62" fmla="*/ 3085430 h 3757603"/>
                <a:gd name="connsiteX63" fmla="*/ 2491135 w 3318614"/>
                <a:gd name="connsiteY63" fmla="*/ 3041887 h 3757603"/>
                <a:gd name="connsiteX64" fmla="*/ 2386632 w 3318614"/>
                <a:gd name="connsiteY64" fmla="*/ 3128973 h 3757603"/>
                <a:gd name="connsiteX65" fmla="*/ 2412758 w 3318614"/>
                <a:gd name="connsiteY65" fmla="*/ 3311853 h 3757603"/>
                <a:gd name="connsiteX66" fmla="*/ 2525969 w 3318614"/>
                <a:gd name="connsiteY66" fmla="*/ 3459899 h 3757603"/>
                <a:gd name="connsiteX67" fmla="*/ 2900438 w 3318614"/>
                <a:gd name="connsiteY67" fmla="*/ 3668905 h 3757603"/>
                <a:gd name="connsiteX68" fmla="*/ 2543386 w 3318614"/>
                <a:gd name="connsiteY68" fmla="*/ 3529567 h 3757603"/>
                <a:gd name="connsiteX69" fmla="*/ 2499843 w 3318614"/>
                <a:gd name="connsiteY69" fmla="*/ 3616653 h 3757603"/>
                <a:gd name="connsiteX70" fmla="*/ 2534678 w 3318614"/>
                <a:gd name="connsiteY70" fmla="*/ 3721156 h 3757603"/>
                <a:gd name="connsiteX71" fmla="*/ 2639180 w 3318614"/>
                <a:gd name="connsiteY71" fmla="*/ 3755990 h 3757603"/>
                <a:gd name="connsiteX72" fmla="*/ 2482426 w 3318614"/>
                <a:gd name="connsiteY72" fmla="*/ 3729865 h 3757603"/>
                <a:gd name="connsiteX73" fmla="*/ 2473718 w 3318614"/>
                <a:gd name="connsiteY73" fmla="*/ 3546985 h 3757603"/>
                <a:gd name="connsiteX74" fmla="*/ 2386632 w 3318614"/>
                <a:gd name="connsiteY74" fmla="*/ 3372813 h 3757603"/>
                <a:gd name="connsiteX75" fmla="*/ 2316963 w 3318614"/>
                <a:gd name="connsiteY75" fmla="*/ 3538276 h 3757603"/>
                <a:gd name="connsiteX76" fmla="*/ 2238586 w 3318614"/>
                <a:gd name="connsiteY76" fmla="*/ 3660196 h 3757603"/>
                <a:gd name="connsiteX77" fmla="*/ 2290838 w 3318614"/>
                <a:gd name="connsiteY77" fmla="*/ 3738573 h 3757603"/>
                <a:gd name="connsiteX78" fmla="*/ 2195043 w 3318614"/>
                <a:gd name="connsiteY78" fmla="*/ 3651487 h 3757603"/>
                <a:gd name="connsiteX79" fmla="*/ 2325672 w 3318614"/>
                <a:gd name="connsiteY79" fmla="*/ 3425065 h 3757603"/>
                <a:gd name="connsiteX80" fmla="*/ 2290838 w 3318614"/>
                <a:gd name="connsiteY80" fmla="*/ 3172516 h 3757603"/>
                <a:gd name="connsiteX81" fmla="*/ 2142792 w 3318614"/>
                <a:gd name="connsiteY81" fmla="*/ 3155099 h 3757603"/>
                <a:gd name="connsiteX82" fmla="*/ 1942495 w 3318614"/>
                <a:gd name="connsiteY82" fmla="*/ 3320562 h 3757603"/>
                <a:gd name="connsiteX83" fmla="*/ 1994746 w 3318614"/>
                <a:gd name="connsiteY83" fmla="*/ 3520859 h 3757603"/>
                <a:gd name="connsiteX84" fmla="*/ 2090540 w 3318614"/>
                <a:gd name="connsiteY84" fmla="*/ 3634070 h 3757603"/>
                <a:gd name="connsiteX85" fmla="*/ 2064415 w 3318614"/>
                <a:gd name="connsiteY85" fmla="*/ 3747282 h 3757603"/>
                <a:gd name="connsiteX86" fmla="*/ 2046998 w 3318614"/>
                <a:gd name="connsiteY86" fmla="*/ 3599236 h 3757603"/>
                <a:gd name="connsiteX87" fmla="*/ 1933786 w 3318614"/>
                <a:gd name="connsiteY87" fmla="*/ 3433773 h 3757603"/>
                <a:gd name="connsiteX88" fmla="*/ 1881535 w 3318614"/>
                <a:gd name="connsiteY88" fmla="*/ 3416356 h 3757603"/>
                <a:gd name="connsiteX89" fmla="*/ 1716072 w 3318614"/>
                <a:gd name="connsiteY89" fmla="*/ 3651487 h 3757603"/>
                <a:gd name="connsiteX90" fmla="*/ 1672529 w 3318614"/>
                <a:gd name="connsiteY90" fmla="*/ 3747282 h 3757603"/>
                <a:gd name="connsiteX91" fmla="*/ 1724780 w 3318614"/>
                <a:gd name="connsiteY91" fmla="*/ 3512150 h 3757603"/>
                <a:gd name="connsiteX92" fmla="*/ 1750906 w 3318614"/>
                <a:gd name="connsiteY92" fmla="*/ 3433773 h 3757603"/>
                <a:gd name="connsiteX93" fmla="*/ 1533192 w 3318614"/>
                <a:gd name="connsiteY93" fmla="*/ 3503442 h 3757603"/>
                <a:gd name="connsiteX94" fmla="*/ 1428689 w 3318614"/>
                <a:gd name="connsiteY94" fmla="*/ 3520859 h 3757603"/>
                <a:gd name="connsiteX95" fmla="*/ 1602860 w 3318614"/>
                <a:gd name="connsiteY95" fmla="*/ 3442482 h 3757603"/>
                <a:gd name="connsiteX96" fmla="*/ 1724780 w 3318614"/>
                <a:gd name="connsiteY96" fmla="*/ 3416356 h 3757603"/>
                <a:gd name="connsiteX97" fmla="*/ 1994746 w 3318614"/>
                <a:gd name="connsiteY97" fmla="*/ 3189933 h 3757603"/>
                <a:gd name="connsiteX98" fmla="*/ 2055706 w 3318614"/>
                <a:gd name="connsiteY98" fmla="*/ 3059305 h 3757603"/>
                <a:gd name="connsiteX99" fmla="*/ 1916369 w 3318614"/>
                <a:gd name="connsiteY99" fmla="*/ 2980927 h 3757603"/>
                <a:gd name="connsiteX100" fmla="*/ 1698655 w 3318614"/>
                <a:gd name="connsiteY100" fmla="*/ 3076722 h 3757603"/>
                <a:gd name="connsiteX101" fmla="*/ 1611569 w 3318614"/>
                <a:gd name="connsiteY101" fmla="*/ 3250893 h 3757603"/>
                <a:gd name="connsiteX102" fmla="*/ 1689946 w 3318614"/>
                <a:gd name="connsiteY102" fmla="*/ 3311853 h 3757603"/>
                <a:gd name="connsiteX103" fmla="*/ 1568026 w 3318614"/>
                <a:gd name="connsiteY103" fmla="*/ 3311853 h 3757603"/>
                <a:gd name="connsiteX104" fmla="*/ 1655112 w 3318614"/>
                <a:gd name="connsiteY104" fmla="*/ 3068013 h 3757603"/>
                <a:gd name="connsiteX105" fmla="*/ 1437398 w 3318614"/>
                <a:gd name="connsiteY105" fmla="*/ 3050596 h 3757603"/>
                <a:gd name="connsiteX106" fmla="*/ 1306769 w 3318614"/>
                <a:gd name="connsiteY106" fmla="*/ 2989636 h 3757603"/>
                <a:gd name="connsiteX107" fmla="*/ 1385146 w 3318614"/>
                <a:gd name="connsiteY107" fmla="*/ 2946093 h 3757603"/>
                <a:gd name="connsiteX108" fmla="*/ 1437398 w 3318614"/>
                <a:gd name="connsiteY108" fmla="*/ 3015762 h 3757603"/>
                <a:gd name="connsiteX109" fmla="*/ 1611569 w 3318614"/>
                <a:gd name="connsiteY109" fmla="*/ 3024470 h 3757603"/>
                <a:gd name="connsiteX110" fmla="*/ 1794449 w 3318614"/>
                <a:gd name="connsiteY110" fmla="*/ 2972219 h 3757603"/>
                <a:gd name="connsiteX111" fmla="*/ 1968620 w 3318614"/>
                <a:gd name="connsiteY111" fmla="*/ 2841590 h 3757603"/>
                <a:gd name="connsiteX112" fmla="*/ 1898952 w 3318614"/>
                <a:gd name="connsiteY112" fmla="*/ 2528082 h 3757603"/>
                <a:gd name="connsiteX113" fmla="*/ 1446106 w 3318614"/>
                <a:gd name="connsiteY113" fmla="*/ 1918482 h 3757603"/>
                <a:gd name="connsiteX114" fmla="*/ 1074097 w 3318614"/>
                <a:gd name="connsiteY114" fmla="*/ 1434362 h 3757603"/>
                <a:gd name="connsiteX115" fmla="*/ 916192 w 3318614"/>
                <a:gd name="connsiteY115" fmla="*/ 1247278 h 3757603"/>
                <a:gd name="connsiteX116" fmla="*/ 644918 w 3318614"/>
                <a:gd name="connsiteY116" fmla="*/ 1282756 h 3757603"/>
                <a:gd name="connsiteX117" fmla="*/ 296575 w 3318614"/>
                <a:gd name="connsiteY117" fmla="*/ 1361133 h 3757603"/>
                <a:gd name="connsiteX118" fmla="*/ 483 w 3318614"/>
                <a:gd name="connsiteY118" fmla="*/ 1343716 h 3757603"/>
                <a:gd name="connsiteX119" fmla="*/ 235615 w 3318614"/>
                <a:gd name="connsiteY119" fmla="*/ 1335007 h 3757603"/>
                <a:gd name="connsiteX120" fmla="*/ 557832 w 3318614"/>
                <a:gd name="connsiteY120" fmla="*/ 1265339 h 3757603"/>
                <a:gd name="connsiteX121" fmla="*/ 688460 w 3318614"/>
                <a:gd name="connsiteY121" fmla="*/ 1239213 h 3757603"/>
                <a:gd name="connsiteX122" fmla="*/ 392369 w 3318614"/>
                <a:gd name="connsiteY122" fmla="*/ 1126002 h 3757603"/>
                <a:gd name="connsiteX123" fmla="*/ 244323 w 3318614"/>
                <a:gd name="connsiteY123" fmla="*/ 986665 h 3757603"/>
                <a:gd name="connsiteX124" fmla="*/ 165946 w 3318614"/>
                <a:gd name="connsiteY124" fmla="*/ 734116 h 3757603"/>
                <a:gd name="connsiteX125" fmla="*/ 279158 w 3318614"/>
                <a:gd name="connsiteY125" fmla="*/ 916996 h 3757603"/>
                <a:gd name="connsiteX126" fmla="*/ 374952 w 3318614"/>
                <a:gd name="connsiteY126" fmla="*/ 1091167 h 3757603"/>
                <a:gd name="connsiteX127" fmla="*/ 679752 w 3318614"/>
                <a:gd name="connsiteY127" fmla="*/ 1169545 h 3757603"/>
                <a:gd name="connsiteX128" fmla="*/ 766838 w 3318614"/>
                <a:gd name="connsiteY128" fmla="*/ 1108585 h 3757603"/>
                <a:gd name="connsiteX129" fmla="*/ 618792 w 3318614"/>
                <a:gd name="connsiteY129" fmla="*/ 725407 h 3757603"/>
                <a:gd name="connsiteX130" fmla="*/ 507165 w 3318614"/>
                <a:gd name="connsiteY130" fmla="*/ 508349 h 3757603"/>
                <a:gd name="connsiteX131" fmla="*/ 538603 w 3318614"/>
                <a:gd name="connsiteY131" fmla="*/ 270180 h 3757603"/>
                <a:gd name="connsiteX132" fmla="*/ 609600 w 3318614"/>
                <a:gd name="connsiteY132" fmla="*/ 530789 h 3757603"/>
                <a:gd name="connsiteX133" fmla="*/ 878364 w 3318614"/>
                <a:gd name="connsiteY133" fmla="*/ 1078291 h 3757603"/>
                <a:gd name="connsiteX134" fmla="*/ 786330 w 3318614"/>
                <a:gd name="connsiteY134" fmla="*/ 477696 h 3757603"/>
                <a:gd name="connsiteX135" fmla="*/ 849208 w 3318614"/>
                <a:gd name="connsiteY135" fmla="*/ 1356 h 3757603"/>
                <a:gd name="connsiteX136" fmla="*/ 875120 w 3318614"/>
                <a:gd name="connsiteY136" fmla="*/ 528001 h 3757603"/>
                <a:gd name="connsiteX0" fmla="*/ 930638 w 3318614"/>
                <a:gd name="connsiteY0" fmla="*/ 1022890 h 3758008"/>
                <a:gd name="connsiteX1" fmla="*/ 1037874 w 3318614"/>
                <a:gd name="connsiteY1" fmla="*/ 779735 h 3758008"/>
                <a:gd name="connsiteX2" fmla="*/ 1144223 w 3318614"/>
                <a:gd name="connsiteY2" fmla="*/ 540944 h 3758008"/>
                <a:gd name="connsiteX3" fmla="*/ 1317819 w 3318614"/>
                <a:gd name="connsiteY3" fmla="*/ 231743 h 3758008"/>
                <a:gd name="connsiteX4" fmla="*/ 1198621 w 3318614"/>
                <a:gd name="connsiteY4" fmla="*/ 630597 h 3758008"/>
                <a:gd name="connsiteX5" fmla="*/ 1013152 w 3318614"/>
                <a:gd name="connsiteY5" fmla="*/ 1104063 h 3758008"/>
                <a:gd name="connsiteX6" fmla="*/ 1779263 w 3318614"/>
                <a:gd name="connsiteY6" fmla="*/ 2265420 h 3758008"/>
                <a:gd name="connsiteX7" fmla="*/ 2064415 w 3318614"/>
                <a:gd name="connsiteY7" fmla="*/ 2545904 h 3758008"/>
                <a:gd name="connsiteX8" fmla="*/ 2290838 w 3318614"/>
                <a:gd name="connsiteY8" fmla="*/ 2467527 h 3758008"/>
                <a:gd name="connsiteX9" fmla="*/ 2473718 w 3318614"/>
                <a:gd name="connsiteY9" fmla="*/ 2310772 h 3758008"/>
                <a:gd name="connsiteX10" fmla="*/ 2508552 w 3318614"/>
                <a:gd name="connsiteY10" fmla="*/ 1988555 h 3758008"/>
                <a:gd name="connsiteX11" fmla="*/ 2543386 w 3318614"/>
                <a:gd name="connsiteY11" fmla="*/ 2249812 h 3758008"/>
                <a:gd name="connsiteX12" fmla="*/ 2508552 w 3318614"/>
                <a:gd name="connsiteY12" fmla="*/ 2354315 h 3758008"/>
                <a:gd name="connsiteX13" fmla="*/ 2752392 w 3318614"/>
                <a:gd name="connsiteY13" fmla="*/ 2180144 h 3758008"/>
                <a:gd name="connsiteX14" fmla="*/ 2839478 w 3318614"/>
                <a:gd name="connsiteY14" fmla="*/ 2110475 h 3758008"/>
                <a:gd name="connsiteX15" fmla="*/ 2717558 w 3318614"/>
                <a:gd name="connsiteY15" fmla="*/ 2284647 h 3758008"/>
                <a:gd name="connsiteX16" fmla="*/ 2665306 w 3318614"/>
                <a:gd name="connsiteY16" fmla="*/ 2328190 h 3758008"/>
                <a:gd name="connsiteX17" fmla="*/ 2848186 w 3318614"/>
                <a:gd name="connsiteY17" fmla="*/ 2258521 h 3758008"/>
                <a:gd name="connsiteX18" fmla="*/ 2874312 w 3318614"/>
                <a:gd name="connsiteY18" fmla="*/ 2241104 h 3758008"/>
                <a:gd name="connsiteX19" fmla="*/ 2769809 w 3318614"/>
                <a:gd name="connsiteY19" fmla="*/ 2328190 h 3758008"/>
                <a:gd name="connsiteX20" fmla="*/ 2595638 w 3318614"/>
                <a:gd name="connsiteY20" fmla="*/ 2354315 h 3758008"/>
                <a:gd name="connsiteX21" fmla="*/ 2404049 w 3318614"/>
                <a:gd name="connsiteY21" fmla="*/ 2484944 h 3758008"/>
                <a:gd name="connsiteX22" fmla="*/ 2421466 w 3318614"/>
                <a:gd name="connsiteY22" fmla="*/ 2659115 h 3758008"/>
                <a:gd name="connsiteX23" fmla="*/ 2552095 w 3318614"/>
                <a:gd name="connsiteY23" fmla="*/ 2702658 h 3758008"/>
                <a:gd name="connsiteX24" fmla="*/ 2726266 w 3318614"/>
                <a:gd name="connsiteY24" fmla="*/ 2632990 h 3758008"/>
                <a:gd name="connsiteX25" fmla="*/ 2856895 w 3318614"/>
                <a:gd name="connsiteY25" fmla="*/ 2624281 h 3758008"/>
                <a:gd name="connsiteX26" fmla="*/ 2891729 w 3318614"/>
                <a:gd name="connsiteY26" fmla="*/ 2511070 h 3758008"/>
                <a:gd name="connsiteX27" fmla="*/ 2883020 w 3318614"/>
                <a:gd name="connsiteY27" fmla="*/ 2345607 h 3758008"/>
                <a:gd name="connsiteX28" fmla="*/ 3048483 w 3318614"/>
                <a:gd name="connsiteY28" fmla="*/ 2267230 h 3758008"/>
                <a:gd name="connsiteX29" fmla="*/ 2926563 w 3318614"/>
                <a:gd name="connsiteY29" fmla="*/ 2354315 h 3758008"/>
                <a:gd name="connsiteX30" fmla="*/ 2917855 w 3318614"/>
                <a:gd name="connsiteY30" fmla="*/ 2441401 h 3758008"/>
                <a:gd name="connsiteX31" fmla="*/ 2935272 w 3318614"/>
                <a:gd name="connsiteY31" fmla="*/ 2589447 h 3758008"/>
                <a:gd name="connsiteX32" fmla="*/ 2943980 w 3318614"/>
                <a:gd name="connsiteY32" fmla="*/ 2632990 h 3758008"/>
                <a:gd name="connsiteX33" fmla="*/ 3046427 w 3318614"/>
                <a:gd name="connsiteY33" fmla="*/ 2567038 h 3758008"/>
                <a:gd name="connsiteX34" fmla="*/ 3074609 w 3318614"/>
                <a:gd name="connsiteY34" fmla="*/ 2406567 h 3758008"/>
                <a:gd name="connsiteX35" fmla="*/ 3092026 w 3318614"/>
                <a:gd name="connsiteY35" fmla="*/ 2615572 h 3758008"/>
                <a:gd name="connsiteX36" fmla="*/ 3013649 w 3318614"/>
                <a:gd name="connsiteY36" fmla="*/ 2693950 h 3758008"/>
                <a:gd name="connsiteX37" fmla="*/ 2752392 w 3318614"/>
                <a:gd name="connsiteY37" fmla="*/ 2659115 h 3758008"/>
                <a:gd name="connsiteX38" fmla="*/ 2560803 w 3318614"/>
                <a:gd name="connsiteY38" fmla="*/ 2815870 h 3758008"/>
                <a:gd name="connsiteX39" fmla="*/ 2595638 w 3318614"/>
                <a:gd name="connsiteY39" fmla="*/ 2937790 h 3758008"/>
                <a:gd name="connsiteX40" fmla="*/ 2743683 w 3318614"/>
                <a:gd name="connsiteY40" fmla="*/ 3024875 h 3758008"/>
                <a:gd name="connsiteX41" fmla="*/ 2856895 w 3318614"/>
                <a:gd name="connsiteY41" fmla="*/ 2998750 h 3758008"/>
                <a:gd name="connsiteX42" fmla="*/ 3022358 w 3318614"/>
                <a:gd name="connsiteY42" fmla="*/ 2859412 h 3758008"/>
                <a:gd name="connsiteX43" fmla="*/ 3118152 w 3318614"/>
                <a:gd name="connsiteY43" fmla="*/ 2781035 h 3758008"/>
                <a:gd name="connsiteX44" fmla="*/ 3205238 w 3318614"/>
                <a:gd name="connsiteY44" fmla="*/ 2841995 h 3758008"/>
                <a:gd name="connsiteX45" fmla="*/ 3109443 w 3318614"/>
                <a:gd name="connsiteY45" fmla="*/ 2833287 h 3758008"/>
                <a:gd name="connsiteX46" fmla="*/ 3004940 w 3318614"/>
                <a:gd name="connsiteY46" fmla="*/ 2972624 h 3758008"/>
                <a:gd name="connsiteX47" fmla="*/ 3187820 w 3318614"/>
                <a:gd name="connsiteY47" fmla="*/ 2972624 h 3758008"/>
                <a:gd name="connsiteX48" fmla="*/ 3318449 w 3318614"/>
                <a:gd name="connsiteY48" fmla="*/ 3024875 h 3758008"/>
                <a:gd name="connsiteX49" fmla="*/ 3161695 w 3318614"/>
                <a:gd name="connsiteY49" fmla="*/ 3007458 h 3758008"/>
                <a:gd name="connsiteX50" fmla="*/ 2909146 w 3318614"/>
                <a:gd name="connsiteY50" fmla="*/ 3068418 h 3758008"/>
                <a:gd name="connsiteX51" fmla="*/ 2952689 w 3318614"/>
                <a:gd name="connsiteY51" fmla="*/ 3068418 h 3758008"/>
                <a:gd name="connsiteX52" fmla="*/ 3085889 w 3318614"/>
                <a:gd name="connsiteY52" fmla="*/ 3213664 h 3758008"/>
                <a:gd name="connsiteX53" fmla="*/ 3013649 w 3318614"/>
                <a:gd name="connsiteY53" fmla="*/ 3373218 h 3758008"/>
                <a:gd name="connsiteX54" fmla="*/ 2999167 w 3318614"/>
                <a:gd name="connsiteY54" fmla="*/ 3235541 h 3758008"/>
                <a:gd name="connsiteX55" fmla="*/ 2813352 w 3318614"/>
                <a:gd name="connsiteY55" fmla="*/ 3059710 h 3758008"/>
                <a:gd name="connsiteX56" fmla="*/ 2726266 w 3318614"/>
                <a:gd name="connsiteY56" fmla="*/ 3051001 h 3758008"/>
                <a:gd name="connsiteX57" fmla="*/ 2848186 w 3318614"/>
                <a:gd name="connsiteY57" fmla="*/ 3251298 h 3758008"/>
                <a:gd name="connsiteX58" fmla="*/ 2943980 w 3318614"/>
                <a:gd name="connsiteY58" fmla="*/ 3338384 h 3758008"/>
                <a:gd name="connsiteX59" fmla="*/ 2978815 w 3318614"/>
                <a:gd name="connsiteY59" fmla="*/ 3294841 h 3758008"/>
                <a:gd name="connsiteX60" fmla="*/ 2961398 w 3318614"/>
                <a:gd name="connsiteY60" fmla="*/ 3399344 h 3758008"/>
                <a:gd name="connsiteX61" fmla="*/ 2769809 w 3318614"/>
                <a:gd name="connsiteY61" fmla="*/ 3312258 h 3758008"/>
                <a:gd name="connsiteX62" fmla="*/ 2656598 w 3318614"/>
                <a:gd name="connsiteY62" fmla="*/ 3085835 h 3758008"/>
                <a:gd name="connsiteX63" fmla="*/ 2491135 w 3318614"/>
                <a:gd name="connsiteY63" fmla="*/ 3042292 h 3758008"/>
                <a:gd name="connsiteX64" fmla="*/ 2386632 w 3318614"/>
                <a:gd name="connsiteY64" fmla="*/ 3129378 h 3758008"/>
                <a:gd name="connsiteX65" fmla="*/ 2412758 w 3318614"/>
                <a:gd name="connsiteY65" fmla="*/ 3312258 h 3758008"/>
                <a:gd name="connsiteX66" fmla="*/ 2525969 w 3318614"/>
                <a:gd name="connsiteY66" fmla="*/ 3460304 h 3758008"/>
                <a:gd name="connsiteX67" fmla="*/ 2900438 w 3318614"/>
                <a:gd name="connsiteY67" fmla="*/ 3669310 h 3758008"/>
                <a:gd name="connsiteX68" fmla="*/ 2543386 w 3318614"/>
                <a:gd name="connsiteY68" fmla="*/ 3529972 h 3758008"/>
                <a:gd name="connsiteX69" fmla="*/ 2499843 w 3318614"/>
                <a:gd name="connsiteY69" fmla="*/ 3617058 h 3758008"/>
                <a:gd name="connsiteX70" fmla="*/ 2534678 w 3318614"/>
                <a:gd name="connsiteY70" fmla="*/ 3721561 h 3758008"/>
                <a:gd name="connsiteX71" fmla="*/ 2639180 w 3318614"/>
                <a:gd name="connsiteY71" fmla="*/ 3756395 h 3758008"/>
                <a:gd name="connsiteX72" fmla="*/ 2482426 w 3318614"/>
                <a:gd name="connsiteY72" fmla="*/ 3730270 h 3758008"/>
                <a:gd name="connsiteX73" fmla="*/ 2473718 w 3318614"/>
                <a:gd name="connsiteY73" fmla="*/ 3547390 h 3758008"/>
                <a:gd name="connsiteX74" fmla="*/ 2386632 w 3318614"/>
                <a:gd name="connsiteY74" fmla="*/ 3373218 h 3758008"/>
                <a:gd name="connsiteX75" fmla="*/ 2316963 w 3318614"/>
                <a:gd name="connsiteY75" fmla="*/ 3538681 h 3758008"/>
                <a:gd name="connsiteX76" fmla="*/ 2238586 w 3318614"/>
                <a:gd name="connsiteY76" fmla="*/ 3660601 h 3758008"/>
                <a:gd name="connsiteX77" fmla="*/ 2290838 w 3318614"/>
                <a:gd name="connsiteY77" fmla="*/ 3738978 h 3758008"/>
                <a:gd name="connsiteX78" fmla="*/ 2195043 w 3318614"/>
                <a:gd name="connsiteY78" fmla="*/ 3651892 h 3758008"/>
                <a:gd name="connsiteX79" fmla="*/ 2325672 w 3318614"/>
                <a:gd name="connsiteY79" fmla="*/ 3425470 h 3758008"/>
                <a:gd name="connsiteX80" fmla="*/ 2290838 w 3318614"/>
                <a:gd name="connsiteY80" fmla="*/ 3172921 h 3758008"/>
                <a:gd name="connsiteX81" fmla="*/ 2142792 w 3318614"/>
                <a:gd name="connsiteY81" fmla="*/ 3155504 h 3758008"/>
                <a:gd name="connsiteX82" fmla="*/ 1942495 w 3318614"/>
                <a:gd name="connsiteY82" fmla="*/ 3320967 h 3758008"/>
                <a:gd name="connsiteX83" fmla="*/ 1994746 w 3318614"/>
                <a:gd name="connsiteY83" fmla="*/ 3521264 h 3758008"/>
                <a:gd name="connsiteX84" fmla="*/ 2090540 w 3318614"/>
                <a:gd name="connsiteY84" fmla="*/ 3634475 h 3758008"/>
                <a:gd name="connsiteX85" fmla="*/ 2064415 w 3318614"/>
                <a:gd name="connsiteY85" fmla="*/ 3747687 h 3758008"/>
                <a:gd name="connsiteX86" fmla="*/ 2046998 w 3318614"/>
                <a:gd name="connsiteY86" fmla="*/ 3599641 h 3758008"/>
                <a:gd name="connsiteX87" fmla="*/ 1933786 w 3318614"/>
                <a:gd name="connsiteY87" fmla="*/ 3434178 h 3758008"/>
                <a:gd name="connsiteX88" fmla="*/ 1881535 w 3318614"/>
                <a:gd name="connsiteY88" fmla="*/ 3416761 h 3758008"/>
                <a:gd name="connsiteX89" fmla="*/ 1716072 w 3318614"/>
                <a:gd name="connsiteY89" fmla="*/ 3651892 h 3758008"/>
                <a:gd name="connsiteX90" fmla="*/ 1672529 w 3318614"/>
                <a:gd name="connsiteY90" fmla="*/ 3747687 h 3758008"/>
                <a:gd name="connsiteX91" fmla="*/ 1724780 w 3318614"/>
                <a:gd name="connsiteY91" fmla="*/ 3512555 h 3758008"/>
                <a:gd name="connsiteX92" fmla="*/ 1750906 w 3318614"/>
                <a:gd name="connsiteY92" fmla="*/ 3434178 h 3758008"/>
                <a:gd name="connsiteX93" fmla="*/ 1533192 w 3318614"/>
                <a:gd name="connsiteY93" fmla="*/ 3503847 h 3758008"/>
                <a:gd name="connsiteX94" fmla="*/ 1428689 w 3318614"/>
                <a:gd name="connsiteY94" fmla="*/ 3521264 h 3758008"/>
                <a:gd name="connsiteX95" fmla="*/ 1602860 w 3318614"/>
                <a:gd name="connsiteY95" fmla="*/ 3442887 h 3758008"/>
                <a:gd name="connsiteX96" fmla="*/ 1724780 w 3318614"/>
                <a:gd name="connsiteY96" fmla="*/ 3416761 h 3758008"/>
                <a:gd name="connsiteX97" fmla="*/ 1994746 w 3318614"/>
                <a:gd name="connsiteY97" fmla="*/ 3190338 h 3758008"/>
                <a:gd name="connsiteX98" fmla="*/ 2055706 w 3318614"/>
                <a:gd name="connsiteY98" fmla="*/ 3059710 h 3758008"/>
                <a:gd name="connsiteX99" fmla="*/ 1916369 w 3318614"/>
                <a:gd name="connsiteY99" fmla="*/ 2981332 h 3758008"/>
                <a:gd name="connsiteX100" fmla="*/ 1698655 w 3318614"/>
                <a:gd name="connsiteY100" fmla="*/ 3077127 h 3758008"/>
                <a:gd name="connsiteX101" fmla="*/ 1611569 w 3318614"/>
                <a:gd name="connsiteY101" fmla="*/ 3251298 h 3758008"/>
                <a:gd name="connsiteX102" fmla="*/ 1689946 w 3318614"/>
                <a:gd name="connsiteY102" fmla="*/ 3312258 h 3758008"/>
                <a:gd name="connsiteX103" fmla="*/ 1568026 w 3318614"/>
                <a:gd name="connsiteY103" fmla="*/ 3312258 h 3758008"/>
                <a:gd name="connsiteX104" fmla="*/ 1655112 w 3318614"/>
                <a:gd name="connsiteY104" fmla="*/ 3068418 h 3758008"/>
                <a:gd name="connsiteX105" fmla="*/ 1437398 w 3318614"/>
                <a:gd name="connsiteY105" fmla="*/ 3051001 h 3758008"/>
                <a:gd name="connsiteX106" fmla="*/ 1306769 w 3318614"/>
                <a:gd name="connsiteY106" fmla="*/ 2990041 h 3758008"/>
                <a:gd name="connsiteX107" fmla="*/ 1385146 w 3318614"/>
                <a:gd name="connsiteY107" fmla="*/ 2946498 h 3758008"/>
                <a:gd name="connsiteX108" fmla="*/ 1437398 w 3318614"/>
                <a:gd name="connsiteY108" fmla="*/ 3016167 h 3758008"/>
                <a:gd name="connsiteX109" fmla="*/ 1611569 w 3318614"/>
                <a:gd name="connsiteY109" fmla="*/ 3024875 h 3758008"/>
                <a:gd name="connsiteX110" fmla="*/ 1794449 w 3318614"/>
                <a:gd name="connsiteY110" fmla="*/ 2972624 h 3758008"/>
                <a:gd name="connsiteX111" fmla="*/ 1968620 w 3318614"/>
                <a:gd name="connsiteY111" fmla="*/ 2841995 h 3758008"/>
                <a:gd name="connsiteX112" fmla="*/ 1898952 w 3318614"/>
                <a:gd name="connsiteY112" fmla="*/ 2528487 h 3758008"/>
                <a:gd name="connsiteX113" fmla="*/ 1446106 w 3318614"/>
                <a:gd name="connsiteY113" fmla="*/ 1918887 h 3758008"/>
                <a:gd name="connsiteX114" fmla="*/ 1074097 w 3318614"/>
                <a:gd name="connsiteY114" fmla="*/ 1434767 h 3758008"/>
                <a:gd name="connsiteX115" fmla="*/ 916192 w 3318614"/>
                <a:gd name="connsiteY115" fmla="*/ 1247683 h 3758008"/>
                <a:gd name="connsiteX116" fmla="*/ 644918 w 3318614"/>
                <a:gd name="connsiteY116" fmla="*/ 1283161 h 3758008"/>
                <a:gd name="connsiteX117" fmla="*/ 296575 w 3318614"/>
                <a:gd name="connsiteY117" fmla="*/ 1361538 h 3758008"/>
                <a:gd name="connsiteX118" fmla="*/ 483 w 3318614"/>
                <a:gd name="connsiteY118" fmla="*/ 1344121 h 3758008"/>
                <a:gd name="connsiteX119" fmla="*/ 235615 w 3318614"/>
                <a:gd name="connsiteY119" fmla="*/ 1335412 h 3758008"/>
                <a:gd name="connsiteX120" fmla="*/ 557832 w 3318614"/>
                <a:gd name="connsiteY120" fmla="*/ 1265744 h 3758008"/>
                <a:gd name="connsiteX121" fmla="*/ 688460 w 3318614"/>
                <a:gd name="connsiteY121" fmla="*/ 1239618 h 3758008"/>
                <a:gd name="connsiteX122" fmla="*/ 392369 w 3318614"/>
                <a:gd name="connsiteY122" fmla="*/ 1126407 h 3758008"/>
                <a:gd name="connsiteX123" fmla="*/ 244323 w 3318614"/>
                <a:gd name="connsiteY123" fmla="*/ 987070 h 3758008"/>
                <a:gd name="connsiteX124" fmla="*/ 165946 w 3318614"/>
                <a:gd name="connsiteY124" fmla="*/ 734521 h 3758008"/>
                <a:gd name="connsiteX125" fmla="*/ 279158 w 3318614"/>
                <a:gd name="connsiteY125" fmla="*/ 917401 h 3758008"/>
                <a:gd name="connsiteX126" fmla="*/ 374952 w 3318614"/>
                <a:gd name="connsiteY126" fmla="*/ 1091572 h 3758008"/>
                <a:gd name="connsiteX127" fmla="*/ 679752 w 3318614"/>
                <a:gd name="connsiteY127" fmla="*/ 1169950 h 3758008"/>
                <a:gd name="connsiteX128" fmla="*/ 766838 w 3318614"/>
                <a:gd name="connsiteY128" fmla="*/ 1108990 h 3758008"/>
                <a:gd name="connsiteX129" fmla="*/ 618792 w 3318614"/>
                <a:gd name="connsiteY129" fmla="*/ 725812 h 3758008"/>
                <a:gd name="connsiteX130" fmla="*/ 507165 w 3318614"/>
                <a:gd name="connsiteY130" fmla="*/ 508754 h 3758008"/>
                <a:gd name="connsiteX131" fmla="*/ 538603 w 3318614"/>
                <a:gd name="connsiteY131" fmla="*/ 270585 h 3758008"/>
                <a:gd name="connsiteX132" fmla="*/ 609600 w 3318614"/>
                <a:gd name="connsiteY132" fmla="*/ 531194 h 3758008"/>
                <a:gd name="connsiteX133" fmla="*/ 878364 w 3318614"/>
                <a:gd name="connsiteY133" fmla="*/ 1078696 h 3758008"/>
                <a:gd name="connsiteX134" fmla="*/ 786330 w 3318614"/>
                <a:gd name="connsiteY134" fmla="*/ 478101 h 3758008"/>
                <a:gd name="connsiteX135" fmla="*/ 849208 w 3318614"/>
                <a:gd name="connsiteY135" fmla="*/ 1761 h 3758008"/>
                <a:gd name="connsiteX136" fmla="*/ 884120 w 3318614"/>
                <a:gd name="connsiteY136" fmla="*/ 392672 h 3758008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884120 w 3318614"/>
                <a:gd name="connsiteY137" fmla="*/ 396679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138" fmla="*/ 930638 w 3318614"/>
                <a:gd name="connsiteY138" fmla="*/ 1026897 h 3762015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86330 w 3318614"/>
                <a:gd name="connsiteY134" fmla="*/ 47925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866360 w 3318614"/>
                <a:gd name="connsiteY134" fmla="*/ 485680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90242 w 3318614"/>
                <a:gd name="connsiteY134" fmla="*/ 21802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949088 h 3684206"/>
                <a:gd name="connsiteX1" fmla="*/ 1037874 w 3318614"/>
                <a:gd name="connsiteY1" fmla="*/ 705933 h 3684206"/>
                <a:gd name="connsiteX2" fmla="*/ 1144223 w 3318614"/>
                <a:gd name="connsiteY2" fmla="*/ 467142 h 3684206"/>
                <a:gd name="connsiteX3" fmla="*/ 1317819 w 3318614"/>
                <a:gd name="connsiteY3" fmla="*/ 157941 h 3684206"/>
                <a:gd name="connsiteX4" fmla="*/ 1198621 w 3318614"/>
                <a:gd name="connsiteY4" fmla="*/ 556795 h 3684206"/>
                <a:gd name="connsiteX5" fmla="*/ 1013152 w 3318614"/>
                <a:gd name="connsiteY5" fmla="*/ 1030261 h 3684206"/>
                <a:gd name="connsiteX6" fmla="*/ 1779263 w 3318614"/>
                <a:gd name="connsiteY6" fmla="*/ 2191618 h 3684206"/>
                <a:gd name="connsiteX7" fmla="*/ 2064415 w 3318614"/>
                <a:gd name="connsiteY7" fmla="*/ 2472102 h 3684206"/>
                <a:gd name="connsiteX8" fmla="*/ 2290838 w 3318614"/>
                <a:gd name="connsiteY8" fmla="*/ 2393725 h 3684206"/>
                <a:gd name="connsiteX9" fmla="*/ 2473718 w 3318614"/>
                <a:gd name="connsiteY9" fmla="*/ 2236970 h 3684206"/>
                <a:gd name="connsiteX10" fmla="*/ 2508552 w 3318614"/>
                <a:gd name="connsiteY10" fmla="*/ 1914753 h 3684206"/>
                <a:gd name="connsiteX11" fmla="*/ 2543386 w 3318614"/>
                <a:gd name="connsiteY11" fmla="*/ 2176010 h 3684206"/>
                <a:gd name="connsiteX12" fmla="*/ 2508552 w 3318614"/>
                <a:gd name="connsiteY12" fmla="*/ 2280513 h 3684206"/>
                <a:gd name="connsiteX13" fmla="*/ 2752392 w 3318614"/>
                <a:gd name="connsiteY13" fmla="*/ 2106342 h 3684206"/>
                <a:gd name="connsiteX14" fmla="*/ 2839478 w 3318614"/>
                <a:gd name="connsiteY14" fmla="*/ 2036673 h 3684206"/>
                <a:gd name="connsiteX15" fmla="*/ 2717558 w 3318614"/>
                <a:gd name="connsiteY15" fmla="*/ 2210845 h 3684206"/>
                <a:gd name="connsiteX16" fmla="*/ 2665306 w 3318614"/>
                <a:gd name="connsiteY16" fmla="*/ 2254388 h 3684206"/>
                <a:gd name="connsiteX17" fmla="*/ 2848186 w 3318614"/>
                <a:gd name="connsiteY17" fmla="*/ 2184719 h 3684206"/>
                <a:gd name="connsiteX18" fmla="*/ 2874312 w 3318614"/>
                <a:gd name="connsiteY18" fmla="*/ 2167302 h 3684206"/>
                <a:gd name="connsiteX19" fmla="*/ 2769809 w 3318614"/>
                <a:gd name="connsiteY19" fmla="*/ 2254388 h 3684206"/>
                <a:gd name="connsiteX20" fmla="*/ 2595638 w 3318614"/>
                <a:gd name="connsiteY20" fmla="*/ 2280513 h 3684206"/>
                <a:gd name="connsiteX21" fmla="*/ 2404049 w 3318614"/>
                <a:gd name="connsiteY21" fmla="*/ 2411142 h 3684206"/>
                <a:gd name="connsiteX22" fmla="*/ 2421466 w 3318614"/>
                <a:gd name="connsiteY22" fmla="*/ 2585313 h 3684206"/>
                <a:gd name="connsiteX23" fmla="*/ 2552095 w 3318614"/>
                <a:gd name="connsiteY23" fmla="*/ 2628856 h 3684206"/>
                <a:gd name="connsiteX24" fmla="*/ 2726266 w 3318614"/>
                <a:gd name="connsiteY24" fmla="*/ 2559188 h 3684206"/>
                <a:gd name="connsiteX25" fmla="*/ 2856895 w 3318614"/>
                <a:gd name="connsiteY25" fmla="*/ 2550479 h 3684206"/>
                <a:gd name="connsiteX26" fmla="*/ 2891729 w 3318614"/>
                <a:gd name="connsiteY26" fmla="*/ 2437268 h 3684206"/>
                <a:gd name="connsiteX27" fmla="*/ 2883020 w 3318614"/>
                <a:gd name="connsiteY27" fmla="*/ 2271805 h 3684206"/>
                <a:gd name="connsiteX28" fmla="*/ 3048483 w 3318614"/>
                <a:gd name="connsiteY28" fmla="*/ 2193428 h 3684206"/>
                <a:gd name="connsiteX29" fmla="*/ 2926563 w 3318614"/>
                <a:gd name="connsiteY29" fmla="*/ 2280513 h 3684206"/>
                <a:gd name="connsiteX30" fmla="*/ 2917855 w 3318614"/>
                <a:gd name="connsiteY30" fmla="*/ 2367599 h 3684206"/>
                <a:gd name="connsiteX31" fmla="*/ 2935272 w 3318614"/>
                <a:gd name="connsiteY31" fmla="*/ 2515645 h 3684206"/>
                <a:gd name="connsiteX32" fmla="*/ 2943980 w 3318614"/>
                <a:gd name="connsiteY32" fmla="*/ 2559188 h 3684206"/>
                <a:gd name="connsiteX33" fmla="*/ 3046427 w 3318614"/>
                <a:gd name="connsiteY33" fmla="*/ 2493236 h 3684206"/>
                <a:gd name="connsiteX34" fmla="*/ 3074609 w 3318614"/>
                <a:gd name="connsiteY34" fmla="*/ 2332765 h 3684206"/>
                <a:gd name="connsiteX35" fmla="*/ 3092026 w 3318614"/>
                <a:gd name="connsiteY35" fmla="*/ 2541770 h 3684206"/>
                <a:gd name="connsiteX36" fmla="*/ 3013649 w 3318614"/>
                <a:gd name="connsiteY36" fmla="*/ 2620148 h 3684206"/>
                <a:gd name="connsiteX37" fmla="*/ 2752392 w 3318614"/>
                <a:gd name="connsiteY37" fmla="*/ 2585313 h 3684206"/>
                <a:gd name="connsiteX38" fmla="*/ 2560803 w 3318614"/>
                <a:gd name="connsiteY38" fmla="*/ 2742068 h 3684206"/>
                <a:gd name="connsiteX39" fmla="*/ 2595638 w 3318614"/>
                <a:gd name="connsiteY39" fmla="*/ 2863988 h 3684206"/>
                <a:gd name="connsiteX40" fmla="*/ 2743683 w 3318614"/>
                <a:gd name="connsiteY40" fmla="*/ 2951073 h 3684206"/>
                <a:gd name="connsiteX41" fmla="*/ 2856895 w 3318614"/>
                <a:gd name="connsiteY41" fmla="*/ 2924948 h 3684206"/>
                <a:gd name="connsiteX42" fmla="*/ 3022358 w 3318614"/>
                <a:gd name="connsiteY42" fmla="*/ 2785610 h 3684206"/>
                <a:gd name="connsiteX43" fmla="*/ 3118152 w 3318614"/>
                <a:gd name="connsiteY43" fmla="*/ 2707233 h 3684206"/>
                <a:gd name="connsiteX44" fmla="*/ 3205238 w 3318614"/>
                <a:gd name="connsiteY44" fmla="*/ 2768193 h 3684206"/>
                <a:gd name="connsiteX45" fmla="*/ 3109443 w 3318614"/>
                <a:gd name="connsiteY45" fmla="*/ 2759485 h 3684206"/>
                <a:gd name="connsiteX46" fmla="*/ 3004940 w 3318614"/>
                <a:gd name="connsiteY46" fmla="*/ 2898822 h 3684206"/>
                <a:gd name="connsiteX47" fmla="*/ 3187820 w 3318614"/>
                <a:gd name="connsiteY47" fmla="*/ 2898822 h 3684206"/>
                <a:gd name="connsiteX48" fmla="*/ 3318449 w 3318614"/>
                <a:gd name="connsiteY48" fmla="*/ 2951073 h 3684206"/>
                <a:gd name="connsiteX49" fmla="*/ 3161695 w 3318614"/>
                <a:gd name="connsiteY49" fmla="*/ 2933656 h 3684206"/>
                <a:gd name="connsiteX50" fmla="*/ 2909146 w 3318614"/>
                <a:gd name="connsiteY50" fmla="*/ 2994616 h 3684206"/>
                <a:gd name="connsiteX51" fmla="*/ 2952689 w 3318614"/>
                <a:gd name="connsiteY51" fmla="*/ 2994616 h 3684206"/>
                <a:gd name="connsiteX52" fmla="*/ 3085889 w 3318614"/>
                <a:gd name="connsiteY52" fmla="*/ 3139862 h 3684206"/>
                <a:gd name="connsiteX53" fmla="*/ 3013649 w 3318614"/>
                <a:gd name="connsiteY53" fmla="*/ 3299416 h 3684206"/>
                <a:gd name="connsiteX54" fmla="*/ 2999167 w 3318614"/>
                <a:gd name="connsiteY54" fmla="*/ 3161739 h 3684206"/>
                <a:gd name="connsiteX55" fmla="*/ 2813352 w 3318614"/>
                <a:gd name="connsiteY55" fmla="*/ 2985908 h 3684206"/>
                <a:gd name="connsiteX56" fmla="*/ 2726266 w 3318614"/>
                <a:gd name="connsiteY56" fmla="*/ 2977199 h 3684206"/>
                <a:gd name="connsiteX57" fmla="*/ 2848186 w 3318614"/>
                <a:gd name="connsiteY57" fmla="*/ 3177496 h 3684206"/>
                <a:gd name="connsiteX58" fmla="*/ 2943980 w 3318614"/>
                <a:gd name="connsiteY58" fmla="*/ 3264582 h 3684206"/>
                <a:gd name="connsiteX59" fmla="*/ 2978815 w 3318614"/>
                <a:gd name="connsiteY59" fmla="*/ 3221039 h 3684206"/>
                <a:gd name="connsiteX60" fmla="*/ 2961398 w 3318614"/>
                <a:gd name="connsiteY60" fmla="*/ 3325542 h 3684206"/>
                <a:gd name="connsiteX61" fmla="*/ 2769809 w 3318614"/>
                <a:gd name="connsiteY61" fmla="*/ 3238456 h 3684206"/>
                <a:gd name="connsiteX62" fmla="*/ 2656598 w 3318614"/>
                <a:gd name="connsiteY62" fmla="*/ 3012033 h 3684206"/>
                <a:gd name="connsiteX63" fmla="*/ 2491135 w 3318614"/>
                <a:gd name="connsiteY63" fmla="*/ 2968490 h 3684206"/>
                <a:gd name="connsiteX64" fmla="*/ 2386632 w 3318614"/>
                <a:gd name="connsiteY64" fmla="*/ 3055576 h 3684206"/>
                <a:gd name="connsiteX65" fmla="*/ 2412758 w 3318614"/>
                <a:gd name="connsiteY65" fmla="*/ 3238456 h 3684206"/>
                <a:gd name="connsiteX66" fmla="*/ 2525969 w 3318614"/>
                <a:gd name="connsiteY66" fmla="*/ 3386502 h 3684206"/>
                <a:gd name="connsiteX67" fmla="*/ 2900438 w 3318614"/>
                <a:gd name="connsiteY67" fmla="*/ 3595508 h 3684206"/>
                <a:gd name="connsiteX68" fmla="*/ 2543386 w 3318614"/>
                <a:gd name="connsiteY68" fmla="*/ 3456170 h 3684206"/>
                <a:gd name="connsiteX69" fmla="*/ 2499843 w 3318614"/>
                <a:gd name="connsiteY69" fmla="*/ 3543256 h 3684206"/>
                <a:gd name="connsiteX70" fmla="*/ 2534678 w 3318614"/>
                <a:gd name="connsiteY70" fmla="*/ 3647759 h 3684206"/>
                <a:gd name="connsiteX71" fmla="*/ 2639180 w 3318614"/>
                <a:gd name="connsiteY71" fmla="*/ 3682593 h 3684206"/>
                <a:gd name="connsiteX72" fmla="*/ 2482426 w 3318614"/>
                <a:gd name="connsiteY72" fmla="*/ 3656468 h 3684206"/>
                <a:gd name="connsiteX73" fmla="*/ 2473718 w 3318614"/>
                <a:gd name="connsiteY73" fmla="*/ 3473588 h 3684206"/>
                <a:gd name="connsiteX74" fmla="*/ 2386632 w 3318614"/>
                <a:gd name="connsiteY74" fmla="*/ 3299416 h 3684206"/>
                <a:gd name="connsiteX75" fmla="*/ 2316963 w 3318614"/>
                <a:gd name="connsiteY75" fmla="*/ 3464879 h 3684206"/>
                <a:gd name="connsiteX76" fmla="*/ 2238586 w 3318614"/>
                <a:gd name="connsiteY76" fmla="*/ 3586799 h 3684206"/>
                <a:gd name="connsiteX77" fmla="*/ 2290838 w 3318614"/>
                <a:gd name="connsiteY77" fmla="*/ 3665176 h 3684206"/>
                <a:gd name="connsiteX78" fmla="*/ 2195043 w 3318614"/>
                <a:gd name="connsiteY78" fmla="*/ 3578090 h 3684206"/>
                <a:gd name="connsiteX79" fmla="*/ 2325672 w 3318614"/>
                <a:gd name="connsiteY79" fmla="*/ 3351668 h 3684206"/>
                <a:gd name="connsiteX80" fmla="*/ 2290838 w 3318614"/>
                <a:gd name="connsiteY80" fmla="*/ 3099119 h 3684206"/>
                <a:gd name="connsiteX81" fmla="*/ 2142792 w 3318614"/>
                <a:gd name="connsiteY81" fmla="*/ 3081702 h 3684206"/>
                <a:gd name="connsiteX82" fmla="*/ 1942495 w 3318614"/>
                <a:gd name="connsiteY82" fmla="*/ 3247165 h 3684206"/>
                <a:gd name="connsiteX83" fmla="*/ 1994746 w 3318614"/>
                <a:gd name="connsiteY83" fmla="*/ 3447462 h 3684206"/>
                <a:gd name="connsiteX84" fmla="*/ 2090540 w 3318614"/>
                <a:gd name="connsiteY84" fmla="*/ 3560673 h 3684206"/>
                <a:gd name="connsiteX85" fmla="*/ 2064415 w 3318614"/>
                <a:gd name="connsiteY85" fmla="*/ 3673885 h 3684206"/>
                <a:gd name="connsiteX86" fmla="*/ 2046998 w 3318614"/>
                <a:gd name="connsiteY86" fmla="*/ 3525839 h 3684206"/>
                <a:gd name="connsiteX87" fmla="*/ 1933786 w 3318614"/>
                <a:gd name="connsiteY87" fmla="*/ 3360376 h 3684206"/>
                <a:gd name="connsiteX88" fmla="*/ 1881535 w 3318614"/>
                <a:gd name="connsiteY88" fmla="*/ 3342959 h 3684206"/>
                <a:gd name="connsiteX89" fmla="*/ 1716072 w 3318614"/>
                <a:gd name="connsiteY89" fmla="*/ 3578090 h 3684206"/>
                <a:gd name="connsiteX90" fmla="*/ 1672529 w 3318614"/>
                <a:gd name="connsiteY90" fmla="*/ 3673885 h 3684206"/>
                <a:gd name="connsiteX91" fmla="*/ 1724780 w 3318614"/>
                <a:gd name="connsiteY91" fmla="*/ 3438753 h 3684206"/>
                <a:gd name="connsiteX92" fmla="*/ 1750906 w 3318614"/>
                <a:gd name="connsiteY92" fmla="*/ 3360376 h 3684206"/>
                <a:gd name="connsiteX93" fmla="*/ 1533192 w 3318614"/>
                <a:gd name="connsiteY93" fmla="*/ 3430045 h 3684206"/>
                <a:gd name="connsiteX94" fmla="*/ 1428689 w 3318614"/>
                <a:gd name="connsiteY94" fmla="*/ 3447462 h 3684206"/>
                <a:gd name="connsiteX95" fmla="*/ 1602860 w 3318614"/>
                <a:gd name="connsiteY95" fmla="*/ 3369085 h 3684206"/>
                <a:gd name="connsiteX96" fmla="*/ 1724780 w 3318614"/>
                <a:gd name="connsiteY96" fmla="*/ 3342959 h 3684206"/>
                <a:gd name="connsiteX97" fmla="*/ 1994746 w 3318614"/>
                <a:gd name="connsiteY97" fmla="*/ 3116536 h 3684206"/>
                <a:gd name="connsiteX98" fmla="*/ 2055706 w 3318614"/>
                <a:gd name="connsiteY98" fmla="*/ 2985908 h 3684206"/>
                <a:gd name="connsiteX99" fmla="*/ 1916369 w 3318614"/>
                <a:gd name="connsiteY99" fmla="*/ 2907530 h 3684206"/>
                <a:gd name="connsiteX100" fmla="*/ 1698655 w 3318614"/>
                <a:gd name="connsiteY100" fmla="*/ 3003325 h 3684206"/>
                <a:gd name="connsiteX101" fmla="*/ 1611569 w 3318614"/>
                <a:gd name="connsiteY101" fmla="*/ 3177496 h 3684206"/>
                <a:gd name="connsiteX102" fmla="*/ 1689946 w 3318614"/>
                <a:gd name="connsiteY102" fmla="*/ 3238456 h 3684206"/>
                <a:gd name="connsiteX103" fmla="*/ 1568026 w 3318614"/>
                <a:gd name="connsiteY103" fmla="*/ 3238456 h 3684206"/>
                <a:gd name="connsiteX104" fmla="*/ 1655112 w 3318614"/>
                <a:gd name="connsiteY104" fmla="*/ 2994616 h 3684206"/>
                <a:gd name="connsiteX105" fmla="*/ 1437398 w 3318614"/>
                <a:gd name="connsiteY105" fmla="*/ 2977199 h 3684206"/>
                <a:gd name="connsiteX106" fmla="*/ 1306769 w 3318614"/>
                <a:gd name="connsiteY106" fmla="*/ 2916239 h 3684206"/>
                <a:gd name="connsiteX107" fmla="*/ 1385146 w 3318614"/>
                <a:gd name="connsiteY107" fmla="*/ 2872696 h 3684206"/>
                <a:gd name="connsiteX108" fmla="*/ 1437398 w 3318614"/>
                <a:gd name="connsiteY108" fmla="*/ 2942365 h 3684206"/>
                <a:gd name="connsiteX109" fmla="*/ 1611569 w 3318614"/>
                <a:gd name="connsiteY109" fmla="*/ 2951073 h 3684206"/>
                <a:gd name="connsiteX110" fmla="*/ 1794449 w 3318614"/>
                <a:gd name="connsiteY110" fmla="*/ 2898822 h 3684206"/>
                <a:gd name="connsiteX111" fmla="*/ 1968620 w 3318614"/>
                <a:gd name="connsiteY111" fmla="*/ 2768193 h 3684206"/>
                <a:gd name="connsiteX112" fmla="*/ 1898952 w 3318614"/>
                <a:gd name="connsiteY112" fmla="*/ 2454685 h 3684206"/>
                <a:gd name="connsiteX113" fmla="*/ 1446106 w 3318614"/>
                <a:gd name="connsiteY113" fmla="*/ 1845085 h 3684206"/>
                <a:gd name="connsiteX114" fmla="*/ 1074097 w 3318614"/>
                <a:gd name="connsiteY114" fmla="*/ 1360965 h 3684206"/>
                <a:gd name="connsiteX115" fmla="*/ 916192 w 3318614"/>
                <a:gd name="connsiteY115" fmla="*/ 1173881 h 3684206"/>
                <a:gd name="connsiteX116" fmla="*/ 644918 w 3318614"/>
                <a:gd name="connsiteY116" fmla="*/ 1209359 h 3684206"/>
                <a:gd name="connsiteX117" fmla="*/ 296575 w 3318614"/>
                <a:gd name="connsiteY117" fmla="*/ 1287736 h 3684206"/>
                <a:gd name="connsiteX118" fmla="*/ 483 w 3318614"/>
                <a:gd name="connsiteY118" fmla="*/ 1270319 h 3684206"/>
                <a:gd name="connsiteX119" fmla="*/ 235615 w 3318614"/>
                <a:gd name="connsiteY119" fmla="*/ 1261610 h 3684206"/>
                <a:gd name="connsiteX120" fmla="*/ 557832 w 3318614"/>
                <a:gd name="connsiteY120" fmla="*/ 1191942 h 3684206"/>
                <a:gd name="connsiteX121" fmla="*/ 688460 w 3318614"/>
                <a:gd name="connsiteY121" fmla="*/ 1165816 h 3684206"/>
                <a:gd name="connsiteX122" fmla="*/ 392369 w 3318614"/>
                <a:gd name="connsiteY122" fmla="*/ 1052605 h 3684206"/>
                <a:gd name="connsiteX123" fmla="*/ 244323 w 3318614"/>
                <a:gd name="connsiteY123" fmla="*/ 913268 h 3684206"/>
                <a:gd name="connsiteX124" fmla="*/ 165946 w 3318614"/>
                <a:gd name="connsiteY124" fmla="*/ 660719 h 3684206"/>
                <a:gd name="connsiteX125" fmla="*/ 279158 w 3318614"/>
                <a:gd name="connsiteY125" fmla="*/ 843599 h 3684206"/>
                <a:gd name="connsiteX126" fmla="*/ 374952 w 3318614"/>
                <a:gd name="connsiteY126" fmla="*/ 1017770 h 3684206"/>
                <a:gd name="connsiteX127" fmla="*/ 679752 w 3318614"/>
                <a:gd name="connsiteY127" fmla="*/ 1096148 h 3684206"/>
                <a:gd name="connsiteX128" fmla="*/ 766838 w 3318614"/>
                <a:gd name="connsiteY128" fmla="*/ 1035188 h 3684206"/>
                <a:gd name="connsiteX129" fmla="*/ 618792 w 3318614"/>
                <a:gd name="connsiteY129" fmla="*/ 652010 h 3684206"/>
                <a:gd name="connsiteX130" fmla="*/ 507165 w 3318614"/>
                <a:gd name="connsiteY130" fmla="*/ 434952 h 3684206"/>
                <a:gd name="connsiteX131" fmla="*/ 538603 w 3318614"/>
                <a:gd name="connsiteY131" fmla="*/ 196783 h 3684206"/>
                <a:gd name="connsiteX132" fmla="*/ 609600 w 3318614"/>
                <a:gd name="connsiteY132" fmla="*/ 457392 h 3684206"/>
                <a:gd name="connsiteX133" fmla="*/ 878364 w 3318614"/>
                <a:gd name="connsiteY133" fmla="*/ 1004894 h 3684206"/>
                <a:gd name="connsiteX134" fmla="*/ 790242 w 3318614"/>
                <a:gd name="connsiteY134" fmla="*/ 143069 h 3684206"/>
                <a:gd name="connsiteX135" fmla="*/ 774916 w 3318614"/>
                <a:gd name="connsiteY135" fmla="*/ 3491 h 3684206"/>
                <a:gd name="connsiteX136" fmla="*/ 940003 w 3318614"/>
                <a:gd name="connsiteY136" fmla="*/ 378732 h 3684206"/>
                <a:gd name="connsiteX137" fmla="*/ 921071 w 3318614"/>
                <a:gd name="connsiteY137" fmla="*/ 991801 h 3684206"/>
                <a:gd name="connsiteX138" fmla="*/ 930638 w 3318614"/>
                <a:gd name="connsiteY138" fmla="*/ 949088 h 3684206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790242 w 3318614"/>
                <a:gd name="connsiteY134" fmla="*/ 168002 h 3709139"/>
                <a:gd name="connsiteX135" fmla="*/ 774916 w 3318614"/>
                <a:gd name="connsiteY135" fmla="*/ 28424 h 3709139"/>
                <a:gd name="connsiteX136" fmla="*/ 940003 w 3318614"/>
                <a:gd name="connsiteY136" fmla="*/ 403665 h 3709139"/>
                <a:gd name="connsiteX137" fmla="*/ 921071 w 3318614"/>
                <a:gd name="connsiteY137" fmla="*/ 1016734 h 3709139"/>
                <a:gd name="connsiteX138" fmla="*/ 930638 w 3318614"/>
                <a:gd name="connsiteY138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28565 w 3318614"/>
                <a:gd name="connsiteY134" fmla="*/ 516962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80420 w 3318614"/>
                <a:gd name="connsiteY134" fmla="*/ 543869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3318614" h="3709139">
                  <a:moveTo>
                    <a:pt x="930638" y="974021"/>
                  </a:moveTo>
                  <a:lnTo>
                    <a:pt x="1037874" y="730866"/>
                  </a:lnTo>
                  <a:cubicBezTo>
                    <a:pt x="1181681" y="636485"/>
                    <a:pt x="1097565" y="583407"/>
                    <a:pt x="1144223" y="492075"/>
                  </a:cubicBezTo>
                  <a:cubicBezTo>
                    <a:pt x="1190881" y="400743"/>
                    <a:pt x="1306513" y="162382"/>
                    <a:pt x="1317819" y="182874"/>
                  </a:cubicBezTo>
                  <a:cubicBezTo>
                    <a:pt x="1322011" y="222271"/>
                    <a:pt x="1186636" y="498109"/>
                    <a:pt x="1198621" y="581728"/>
                  </a:cubicBezTo>
                  <a:cubicBezTo>
                    <a:pt x="1213151" y="728093"/>
                    <a:pt x="916378" y="782724"/>
                    <a:pt x="1013152" y="1055194"/>
                  </a:cubicBezTo>
                  <a:cubicBezTo>
                    <a:pt x="1109926" y="1327665"/>
                    <a:pt x="1604052" y="1976244"/>
                    <a:pt x="1779263" y="2216551"/>
                  </a:cubicBezTo>
                  <a:cubicBezTo>
                    <a:pt x="1954474" y="2456858"/>
                    <a:pt x="1979153" y="2463351"/>
                    <a:pt x="2064415" y="2497035"/>
                  </a:cubicBezTo>
                  <a:cubicBezTo>
                    <a:pt x="2149677" y="2530719"/>
                    <a:pt x="2222621" y="2457847"/>
                    <a:pt x="2290838" y="2418658"/>
                  </a:cubicBezTo>
                  <a:cubicBezTo>
                    <a:pt x="2359055" y="2379469"/>
                    <a:pt x="2437432" y="2341732"/>
                    <a:pt x="2473718" y="2261903"/>
                  </a:cubicBezTo>
                  <a:cubicBezTo>
                    <a:pt x="2510004" y="2182074"/>
                    <a:pt x="2496941" y="1949846"/>
                    <a:pt x="2508552" y="1939686"/>
                  </a:cubicBezTo>
                  <a:cubicBezTo>
                    <a:pt x="2520163" y="1929526"/>
                    <a:pt x="2543386" y="2139983"/>
                    <a:pt x="2543386" y="2200943"/>
                  </a:cubicBezTo>
                  <a:cubicBezTo>
                    <a:pt x="2543386" y="2261903"/>
                    <a:pt x="2473718" y="2317057"/>
                    <a:pt x="2508552" y="2305446"/>
                  </a:cubicBezTo>
                  <a:cubicBezTo>
                    <a:pt x="2543386" y="2293835"/>
                    <a:pt x="2697238" y="2171915"/>
                    <a:pt x="2752392" y="2131275"/>
                  </a:cubicBezTo>
                  <a:cubicBezTo>
                    <a:pt x="2807546" y="2090635"/>
                    <a:pt x="2845284" y="2044189"/>
                    <a:pt x="2839478" y="2061606"/>
                  </a:cubicBezTo>
                  <a:cubicBezTo>
                    <a:pt x="2833672" y="2079023"/>
                    <a:pt x="2746587" y="2199492"/>
                    <a:pt x="2717558" y="2235778"/>
                  </a:cubicBezTo>
                  <a:cubicBezTo>
                    <a:pt x="2688529" y="2272064"/>
                    <a:pt x="2643535" y="2283675"/>
                    <a:pt x="2665306" y="2279321"/>
                  </a:cubicBezTo>
                  <a:cubicBezTo>
                    <a:pt x="2687077" y="2274967"/>
                    <a:pt x="2848186" y="2209652"/>
                    <a:pt x="2848186" y="2209652"/>
                  </a:cubicBezTo>
                  <a:cubicBezTo>
                    <a:pt x="2883020" y="2195138"/>
                    <a:pt x="2887375" y="2180623"/>
                    <a:pt x="2874312" y="2192235"/>
                  </a:cubicBezTo>
                  <a:cubicBezTo>
                    <a:pt x="2861249" y="2203847"/>
                    <a:pt x="2816255" y="2260453"/>
                    <a:pt x="2769809" y="2279321"/>
                  </a:cubicBezTo>
                  <a:cubicBezTo>
                    <a:pt x="2723363" y="2298189"/>
                    <a:pt x="2656598" y="2279320"/>
                    <a:pt x="2595638" y="2305446"/>
                  </a:cubicBezTo>
                  <a:cubicBezTo>
                    <a:pt x="2534678" y="2331572"/>
                    <a:pt x="2433078" y="2385275"/>
                    <a:pt x="2404049" y="2436075"/>
                  </a:cubicBezTo>
                  <a:cubicBezTo>
                    <a:pt x="2375020" y="2486875"/>
                    <a:pt x="2396792" y="2573960"/>
                    <a:pt x="2421466" y="2610246"/>
                  </a:cubicBezTo>
                  <a:cubicBezTo>
                    <a:pt x="2446140" y="2646532"/>
                    <a:pt x="2501295" y="2658143"/>
                    <a:pt x="2552095" y="2653789"/>
                  </a:cubicBezTo>
                  <a:cubicBezTo>
                    <a:pt x="2602895" y="2649435"/>
                    <a:pt x="2675466" y="2597184"/>
                    <a:pt x="2726266" y="2584121"/>
                  </a:cubicBezTo>
                  <a:cubicBezTo>
                    <a:pt x="2777066" y="2571058"/>
                    <a:pt x="2829318" y="2595732"/>
                    <a:pt x="2856895" y="2575412"/>
                  </a:cubicBezTo>
                  <a:cubicBezTo>
                    <a:pt x="2884472" y="2555092"/>
                    <a:pt x="2887375" y="2508647"/>
                    <a:pt x="2891729" y="2462201"/>
                  </a:cubicBezTo>
                  <a:cubicBezTo>
                    <a:pt x="2896083" y="2415755"/>
                    <a:pt x="2856894" y="2337378"/>
                    <a:pt x="2883020" y="2296738"/>
                  </a:cubicBezTo>
                  <a:cubicBezTo>
                    <a:pt x="2909146" y="2256098"/>
                    <a:pt x="3041226" y="2216910"/>
                    <a:pt x="3048483" y="2218361"/>
                  </a:cubicBezTo>
                  <a:cubicBezTo>
                    <a:pt x="3055740" y="2219812"/>
                    <a:pt x="2948334" y="2276418"/>
                    <a:pt x="2926563" y="2305446"/>
                  </a:cubicBezTo>
                  <a:cubicBezTo>
                    <a:pt x="2904792" y="2334474"/>
                    <a:pt x="2916404" y="2353343"/>
                    <a:pt x="2917855" y="2392532"/>
                  </a:cubicBezTo>
                  <a:cubicBezTo>
                    <a:pt x="2919306" y="2431721"/>
                    <a:pt x="2930918" y="2508647"/>
                    <a:pt x="2935272" y="2540578"/>
                  </a:cubicBezTo>
                  <a:cubicBezTo>
                    <a:pt x="2939626" y="2572509"/>
                    <a:pt x="2925454" y="2587856"/>
                    <a:pt x="2943980" y="2584121"/>
                  </a:cubicBezTo>
                  <a:cubicBezTo>
                    <a:pt x="2962506" y="2580386"/>
                    <a:pt x="3024656" y="2555906"/>
                    <a:pt x="3046427" y="2518169"/>
                  </a:cubicBezTo>
                  <a:cubicBezTo>
                    <a:pt x="3068198" y="2480432"/>
                    <a:pt x="3067009" y="2349609"/>
                    <a:pt x="3074609" y="2357698"/>
                  </a:cubicBezTo>
                  <a:cubicBezTo>
                    <a:pt x="3082209" y="2365787"/>
                    <a:pt x="3102186" y="2518806"/>
                    <a:pt x="3092026" y="2566703"/>
                  </a:cubicBezTo>
                  <a:cubicBezTo>
                    <a:pt x="3081866" y="2614600"/>
                    <a:pt x="3070255" y="2637824"/>
                    <a:pt x="3013649" y="2645081"/>
                  </a:cubicBezTo>
                  <a:cubicBezTo>
                    <a:pt x="2957043" y="2652338"/>
                    <a:pt x="2827866" y="2589926"/>
                    <a:pt x="2752392" y="2610246"/>
                  </a:cubicBezTo>
                  <a:cubicBezTo>
                    <a:pt x="2676918" y="2630566"/>
                    <a:pt x="2586929" y="2720555"/>
                    <a:pt x="2560803" y="2767001"/>
                  </a:cubicBezTo>
                  <a:cubicBezTo>
                    <a:pt x="2534677" y="2813447"/>
                    <a:pt x="2565158" y="2854087"/>
                    <a:pt x="2595638" y="2888921"/>
                  </a:cubicBezTo>
                  <a:cubicBezTo>
                    <a:pt x="2626118" y="2923755"/>
                    <a:pt x="2700140" y="2965846"/>
                    <a:pt x="2743683" y="2976006"/>
                  </a:cubicBezTo>
                  <a:cubicBezTo>
                    <a:pt x="2787226" y="2986166"/>
                    <a:pt x="2810449" y="2977458"/>
                    <a:pt x="2856895" y="2949881"/>
                  </a:cubicBezTo>
                  <a:cubicBezTo>
                    <a:pt x="2903341" y="2922304"/>
                    <a:pt x="2978815" y="2846829"/>
                    <a:pt x="3022358" y="2810543"/>
                  </a:cubicBezTo>
                  <a:cubicBezTo>
                    <a:pt x="3065901" y="2774257"/>
                    <a:pt x="3087672" y="2735069"/>
                    <a:pt x="3118152" y="2732166"/>
                  </a:cubicBezTo>
                  <a:cubicBezTo>
                    <a:pt x="3148632" y="2729263"/>
                    <a:pt x="3206690" y="2784417"/>
                    <a:pt x="3205238" y="2793126"/>
                  </a:cubicBezTo>
                  <a:cubicBezTo>
                    <a:pt x="3203786" y="2801835"/>
                    <a:pt x="3142826" y="2762647"/>
                    <a:pt x="3109443" y="2784418"/>
                  </a:cubicBezTo>
                  <a:cubicBezTo>
                    <a:pt x="3076060" y="2806190"/>
                    <a:pt x="2991877" y="2900532"/>
                    <a:pt x="3004940" y="2923755"/>
                  </a:cubicBezTo>
                  <a:cubicBezTo>
                    <a:pt x="3018003" y="2946978"/>
                    <a:pt x="3135569" y="2915047"/>
                    <a:pt x="3187820" y="2923755"/>
                  </a:cubicBezTo>
                  <a:cubicBezTo>
                    <a:pt x="3240072" y="2932464"/>
                    <a:pt x="3322803" y="2970200"/>
                    <a:pt x="3318449" y="2976006"/>
                  </a:cubicBezTo>
                  <a:cubicBezTo>
                    <a:pt x="3314095" y="2981812"/>
                    <a:pt x="3229912" y="2951332"/>
                    <a:pt x="3161695" y="2958589"/>
                  </a:cubicBezTo>
                  <a:cubicBezTo>
                    <a:pt x="3093478" y="2965846"/>
                    <a:pt x="2943980" y="3009389"/>
                    <a:pt x="2909146" y="3019549"/>
                  </a:cubicBezTo>
                  <a:cubicBezTo>
                    <a:pt x="2874312" y="3029709"/>
                    <a:pt x="2923232" y="2995341"/>
                    <a:pt x="2952689" y="3019549"/>
                  </a:cubicBezTo>
                  <a:cubicBezTo>
                    <a:pt x="2982146" y="3043757"/>
                    <a:pt x="3075729" y="3113995"/>
                    <a:pt x="3085889" y="3164795"/>
                  </a:cubicBezTo>
                  <a:cubicBezTo>
                    <a:pt x="3096049" y="3215595"/>
                    <a:pt x="3028103" y="3320703"/>
                    <a:pt x="3013649" y="3324349"/>
                  </a:cubicBezTo>
                  <a:cubicBezTo>
                    <a:pt x="2999195" y="3327995"/>
                    <a:pt x="3032550" y="3238923"/>
                    <a:pt x="2999167" y="3186672"/>
                  </a:cubicBezTo>
                  <a:cubicBezTo>
                    <a:pt x="2965784" y="3134421"/>
                    <a:pt x="2858836" y="3041598"/>
                    <a:pt x="2813352" y="3010841"/>
                  </a:cubicBezTo>
                  <a:cubicBezTo>
                    <a:pt x="2767868" y="2980084"/>
                    <a:pt x="2720460" y="2970201"/>
                    <a:pt x="2726266" y="3002132"/>
                  </a:cubicBezTo>
                  <a:cubicBezTo>
                    <a:pt x="2732072" y="3034063"/>
                    <a:pt x="2811900" y="3154532"/>
                    <a:pt x="2848186" y="3202429"/>
                  </a:cubicBezTo>
                  <a:cubicBezTo>
                    <a:pt x="2884472" y="3250326"/>
                    <a:pt x="2922209" y="3282258"/>
                    <a:pt x="2943980" y="3289515"/>
                  </a:cubicBezTo>
                  <a:cubicBezTo>
                    <a:pt x="2965751" y="3296772"/>
                    <a:pt x="2975912" y="3235812"/>
                    <a:pt x="2978815" y="3245972"/>
                  </a:cubicBezTo>
                  <a:cubicBezTo>
                    <a:pt x="2981718" y="3256132"/>
                    <a:pt x="2996232" y="3347572"/>
                    <a:pt x="2961398" y="3350475"/>
                  </a:cubicBezTo>
                  <a:cubicBezTo>
                    <a:pt x="2926564" y="3353378"/>
                    <a:pt x="2820609" y="3315640"/>
                    <a:pt x="2769809" y="3263389"/>
                  </a:cubicBezTo>
                  <a:cubicBezTo>
                    <a:pt x="2719009" y="3211138"/>
                    <a:pt x="2703044" y="3081960"/>
                    <a:pt x="2656598" y="3036966"/>
                  </a:cubicBezTo>
                  <a:cubicBezTo>
                    <a:pt x="2610152" y="2991972"/>
                    <a:pt x="2536129" y="2986166"/>
                    <a:pt x="2491135" y="2993423"/>
                  </a:cubicBezTo>
                  <a:cubicBezTo>
                    <a:pt x="2446141" y="3000680"/>
                    <a:pt x="2399695" y="3035515"/>
                    <a:pt x="2386632" y="3080509"/>
                  </a:cubicBezTo>
                  <a:cubicBezTo>
                    <a:pt x="2373569" y="3125503"/>
                    <a:pt x="2389535" y="3208235"/>
                    <a:pt x="2412758" y="3263389"/>
                  </a:cubicBezTo>
                  <a:cubicBezTo>
                    <a:pt x="2435981" y="3318543"/>
                    <a:pt x="2444689" y="3351926"/>
                    <a:pt x="2525969" y="3411435"/>
                  </a:cubicBezTo>
                  <a:cubicBezTo>
                    <a:pt x="2607249" y="3470944"/>
                    <a:pt x="2897535" y="3608830"/>
                    <a:pt x="2900438" y="3620441"/>
                  </a:cubicBezTo>
                  <a:cubicBezTo>
                    <a:pt x="2903341" y="3632052"/>
                    <a:pt x="2610152" y="3489812"/>
                    <a:pt x="2543386" y="3481103"/>
                  </a:cubicBezTo>
                  <a:cubicBezTo>
                    <a:pt x="2476620" y="3472394"/>
                    <a:pt x="2501294" y="3536258"/>
                    <a:pt x="2499843" y="3568189"/>
                  </a:cubicBezTo>
                  <a:cubicBezTo>
                    <a:pt x="2498392" y="3600120"/>
                    <a:pt x="2511455" y="3649469"/>
                    <a:pt x="2534678" y="3672692"/>
                  </a:cubicBezTo>
                  <a:cubicBezTo>
                    <a:pt x="2557901" y="3695915"/>
                    <a:pt x="2647889" y="3706074"/>
                    <a:pt x="2639180" y="3707526"/>
                  </a:cubicBezTo>
                  <a:cubicBezTo>
                    <a:pt x="2630471" y="3708978"/>
                    <a:pt x="2510003" y="3716235"/>
                    <a:pt x="2482426" y="3681401"/>
                  </a:cubicBezTo>
                  <a:cubicBezTo>
                    <a:pt x="2454849" y="3646567"/>
                    <a:pt x="2489684" y="3558030"/>
                    <a:pt x="2473718" y="3498521"/>
                  </a:cubicBezTo>
                  <a:cubicBezTo>
                    <a:pt x="2457752" y="3439012"/>
                    <a:pt x="2412758" y="3325800"/>
                    <a:pt x="2386632" y="3324349"/>
                  </a:cubicBezTo>
                  <a:cubicBezTo>
                    <a:pt x="2360506" y="3322898"/>
                    <a:pt x="2341637" y="3441915"/>
                    <a:pt x="2316963" y="3489812"/>
                  </a:cubicBezTo>
                  <a:cubicBezTo>
                    <a:pt x="2292289" y="3537709"/>
                    <a:pt x="2242940" y="3578349"/>
                    <a:pt x="2238586" y="3611732"/>
                  </a:cubicBezTo>
                  <a:cubicBezTo>
                    <a:pt x="2234232" y="3645115"/>
                    <a:pt x="2298095" y="3691561"/>
                    <a:pt x="2290838" y="3690109"/>
                  </a:cubicBezTo>
                  <a:cubicBezTo>
                    <a:pt x="2283581" y="3688658"/>
                    <a:pt x="2189237" y="3655274"/>
                    <a:pt x="2195043" y="3603023"/>
                  </a:cubicBezTo>
                  <a:cubicBezTo>
                    <a:pt x="2200849" y="3550772"/>
                    <a:pt x="2309706" y="3456430"/>
                    <a:pt x="2325672" y="3376601"/>
                  </a:cubicBezTo>
                  <a:cubicBezTo>
                    <a:pt x="2341638" y="3296773"/>
                    <a:pt x="2321318" y="3169046"/>
                    <a:pt x="2290838" y="3124052"/>
                  </a:cubicBezTo>
                  <a:cubicBezTo>
                    <a:pt x="2260358" y="3079058"/>
                    <a:pt x="2200849" y="3081961"/>
                    <a:pt x="2142792" y="3106635"/>
                  </a:cubicBezTo>
                  <a:cubicBezTo>
                    <a:pt x="2084735" y="3131309"/>
                    <a:pt x="1967169" y="3211138"/>
                    <a:pt x="1942495" y="3272098"/>
                  </a:cubicBezTo>
                  <a:cubicBezTo>
                    <a:pt x="1917821" y="3333058"/>
                    <a:pt x="1970072" y="3420144"/>
                    <a:pt x="1994746" y="3472395"/>
                  </a:cubicBezTo>
                  <a:cubicBezTo>
                    <a:pt x="2019420" y="3524646"/>
                    <a:pt x="2078929" y="3547869"/>
                    <a:pt x="2090540" y="3585606"/>
                  </a:cubicBezTo>
                  <a:cubicBezTo>
                    <a:pt x="2102152" y="3623343"/>
                    <a:pt x="2071672" y="3704624"/>
                    <a:pt x="2064415" y="3698818"/>
                  </a:cubicBezTo>
                  <a:cubicBezTo>
                    <a:pt x="2057158" y="3693012"/>
                    <a:pt x="2068770" y="3603024"/>
                    <a:pt x="2046998" y="3550772"/>
                  </a:cubicBezTo>
                  <a:cubicBezTo>
                    <a:pt x="2025227" y="3498521"/>
                    <a:pt x="1961363" y="3415789"/>
                    <a:pt x="1933786" y="3385309"/>
                  </a:cubicBezTo>
                  <a:cubicBezTo>
                    <a:pt x="1906209" y="3354829"/>
                    <a:pt x="1917821" y="3331606"/>
                    <a:pt x="1881535" y="3367892"/>
                  </a:cubicBezTo>
                  <a:cubicBezTo>
                    <a:pt x="1845249" y="3404178"/>
                    <a:pt x="1750906" y="3547869"/>
                    <a:pt x="1716072" y="3603023"/>
                  </a:cubicBezTo>
                  <a:cubicBezTo>
                    <a:pt x="1681238" y="3658177"/>
                    <a:pt x="1671078" y="3722041"/>
                    <a:pt x="1672529" y="3698818"/>
                  </a:cubicBezTo>
                  <a:cubicBezTo>
                    <a:pt x="1673980" y="3675595"/>
                    <a:pt x="1711717" y="3515937"/>
                    <a:pt x="1724780" y="3463686"/>
                  </a:cubicBezTo>
                  <a:cubicBezTo>
                    <a:pt x="1737843" y="3411435"/>
                    <a:pt x="1782837" y="3386760"/>
                    <a:pt x="1750906" y="3385309"/>
                  </a:cubicBezTo>
                  <a:cubicBezTo>
                    <a:pt x="1718975" y="3383858"/>
                    <a:pt x="1586895" y="3440464"/>
                    <a:pt x="1533192" y="3454978"/>
                  </a:cubicBezTo>
                  <a:cubicBezTo>
                    <a:pt x="1479489" y="3469492"/>
                    <a:pt x="1417078" y="3482555"/>
                    <a:pt x="1428689" y="3472395"/>
                  </a:cubicBezTo>
                  <a:cubicBezTo>
                    <a:pt x="1440300" y="3462235"/>
                    <a:pt x="1553512" y="3411435"/>
                    <a:pt x="1602860" y="3394018"/>
                  </a:cubicBezTo>
                  <a:cubicBezTo>
                    <a:pt x="1652208" y="3376601"/>
                    <a:pt x="1659466" y="3409984"/>
                    <a:pt x="1724780" y="3367892"/>
                  </a:cubicBezTo>
                  <a:cubicBezTo>
                    <a:pt x="1790094" y="3325801"/>
                    <a:pt x="1939592" y="3200977"/>
                    <a:pt x="1994746" y="3141469"/>
                  </a:cubicBezTo>
                  <a:cubicBezTo>
                    <a:pt x="2049900" y="3081961"/>
                    <a:pt x="2068769" y="3045675"/>
                    <a:pt x="2055706" y="3010841"/>
                  </a:cubicBezTo>
                  <a:cubicBezTo>
                    <a:pt x="2042643" y="2976007"/>
                    <a:pt x="1975878" y="2929560"/>
                    <a:pt x="1916369" y="2932463"/>
                  </a:cubicBezTo>
                  <a:cubicBezTo>
                    <a:pt x="1856861" y="2935366"/>
                    <a:pt x="1749455" y="2983264"/>
                    <a:pt x="1698655" y="3028258"/>
                  </a:cubicBezTo>
                  <a:cubicBezTo>
                    <a:pt x="1647855" y="3073252"/>
                    <a:pt x="1613020" y="3163241"/>
                    <a:pt x="1611569" y="3202429"/>
                  </a:cubicBezTo>
                  <a:cubicBezTo>
                    <a:pt x="1610118" y="3241617"/>
                    <a:pt x="1697203" y="3253229"/>
                    <a:pt x="1689946" y="3263389"/>
                  </a:cubicBezTo>
                  <a:cubicBezTo>
                    <a:pt x="1682689" y="3273549"/>
                    <a:pt x="1573832" y="3304029"/>
                    <a:pt x="1568026" y="3263389"/>
                  </a:cubicBezTo>
                  <a:cubicBezTo>
                    <a:pt x="1562220" y="3222749"/>
                    <a:pt x="1676883" y="3063092"/>
                    <a:pt x="1655112" y="3019549"/>
                  </a:cubicBezTo>
                  <a:cubicBezTo>
                    <a:pt x="1633341" y="2976006"/>
                    <a:pt x="1495455" y="3015195"/>
                    <a:pt x="1437398" y="3002132"/>
                  </a:cubicBezTo>
                  <a:cubicBezTo>
                    <a:pt x="1379341" y="2989069"/>
                    <a:pt x="1315478" y="2958589"/>
                    <a:pt x="1306769" y="2941172"/>
                  </a:cubicBezTo>
                  <a:cubicBezTo>
                    <a:pt x="1298060" y="2923755"/>
                    <a:pt x="1363375" y="2893275"/>
                    <a:pt x="1385146" y="2897629"/>
                  </a:cubicBezTo>
                  <a:cubicBezTo>
                    <a:pt x="1406917" y="2901983"/>
                    <a:pt x="1399661" y="2954235"/>
                    <a:pt x="1437398" y="2967298"/>
                  </a:cubicBezTo>
                  <a:cubicBezTo>
                    <a:pt x="1475135" y="2980361"/>
                    <a:pt x="1552061" y="2983263"/>
                    <a:pt x="1611569" y="2976006"/>
                  </a:cubicBezTo>
                  <a:cubicBezTo>
                    <a:pt x="1671077" y="2968749"/>
                    <a:pt x="1734941" y="2954235"/>
                    <a:pt x="1794449" y="2923755"/>
                  </a:cubicBezTo>
                  <a:cubicBezTo>
                    <a:pt x="1853957" y="2893275"/>
                    <a:pt x="1951203" y="2867149"/>
                    <a:pt x="1968620" y="2793126"/>
                  </a:cubicBezTo>
                  <a:cubicBezTo>
                    <a:pt x="1986037" y="2719103"/>
                    <a:pt x="1986038" y="2633469"/>
                    <a:pt x="1898952" y="2479618"/>
                  </a:cubicBezTo>
                  <a:cubicBezTo>
                    <a:pt x="1811866" y="2325767"/>
                    <a:pt x="1583582" y="2052305"/>
                    <a:pt x="1446106" y="1870018"/>
                  </a:cubicBezTo>
                  <a:cubicBezTo>
                    <a:pt x="1308630" y="1687731"/>
                    <a:pt x="1162416" y="1497765"/>
                    <a:pt x="1074097" y="1385898"/>
                  </a:cubicBezTo>
                  <a:cubicBezTo>
                    <a:pt x="985778" y="1274031"/>
                    <a:pt x="987722" y="1224082"/>
                    <a:pt x="916192" y="1198814"/>
                  </a:cubicBezTo>
                  <a:cubicBezTo>
                    <a:pt x="844662" y="1173546"/>
                    <a:pt x="748188" y="1215316"/>
                    <a:pt x="644918" y="1234292"/>
                  </a:cubicBezTo>
                  <a:cubicBezTo>
                    <a:pt x="541648" y="1253268"/>
                    <a:pt x="403981" y="1302509"/>
                    <a:pt x="296575" y="1312669"/>
                  </a:cubicBezTo>
                  <a:cubicBezTo>
                    <a:pt x="189169" y="1322829"/>
                    <a:pt x="10643" y="1299606"/>
                    <a:pt x="483" y="1295252"/>
                  </a:cubicBezTo>
                  <a:cubicBezTo>
                    <a:pt x="-9677" y="1290898"/>
                    <a:pt x="142724" y="1299606"/>
                    <a:pt x="235615" y="1286543"/>
                  </a:cubicBezTo>
                  <a:cubicBezTo>
                    <a:pt x="328506" y="1273480"/>
                    <a:pt x="482358" y="1232841"/>
                    <a:pt x="557832" y="1216875"/>
                  </a:cubicBezTo>
                  <a:cubicBezTo>
                    <a:pt x="633306" y="1200909"/>
                    <a:pt x="716037" y="1213972"/>
                    <a:pt x="688460" y="1190749"/>
                  </a:cubicBezTo>
                  <a:cubicBezTo>
                    <a:pt x="660883" y="1167526"/>
                    <a:pt x="466392" y="1119629"/>
                    <a:pt x="392369" y="1077538"/>
                  </a:cubicBezTo>
                  <a:cubicBezTo>
                    <a:pt x="318346" y="1035447"/>
                    <a:pt x="282060" y="1003515"/>
                    <a:pt x="244323" y="938201"/>
                  </a:cubicBezTo>
                  <a:cubicBezTo>
                    <a:pt x="206586" y="872887"/>
                    <a:pt x="160140" y="697263"/>
                    <a:pt x="165946" y="685652"/>
                  </a:cubicBezTo>
                  <a:cubicBezTo>
                    <a:pt x="171752" y="674041"/>
                    <a:pt x="244324" y="809024"/>
                    <a:pt x="279158" y="868532"/>
                  </a:cubicBezTo>
                  <a:cubicBezTo>
                    <a:pt x="313992" y="928040"/>
                    <a:pt x="308186" y="1000612"/>
                    <a:pt x="374952" y="1042703"/>
                  </a:cubicBezTo>
                  <a:cubicBezTo>
                    <a:pt x="441718" y="1084794"/>
                    <a:pt x="614438" y="1118178"/>
                    <a:pt x="679752" y="1121081"/>
                  </a:cubicBezTo>
                  <a:cubicBezTo>
                    <a:pt x="745066" y="1123984"/>
                    <a:pt x="776998" y="1134144"/>
                    <a:pt x="766838" y="1060121"/>
                  </a:cubicBezTo>
                  <a:cubicBezTo>
                    <a:pt x="756678" y="986098"/>
                    <a:pt x="651618" y="757665"/>
                    <a:pt x="618792" y="676943"/>
                  </a:cubicBezTo>
                  <a:cubicBezTo>
                    <a:pt x="585966" y="596221"/>
                    <a:pt x="520530" y="535756"/>
                    <a:pt x="507165" y="459885"/>
                  </a:cubicBezTo>
                  <a:cubicBezTo>
                    <a:pt x="493800" y="384014"/>
                    <a:pt x="523553" y="238038"/>
                    <a:pt x="538603" y="221716"/>
                  </a:cubicBezTo>
                  <a:cubicBezTo>
                    <a:pt x="553653" y="205394"/>
                    <a:pt x="570785" y="379551"/>
                    <a:pt x="609600" y="482325"/>
                  </a:cubicBezTo>
                  <a:cubicBezTo>
                    <a:pt x="648415" y="585099"/>
                    <a:pt x="841870" y="1024054"/>
                    <a:pt x="878364" y="1029827"/>
                  </a:cubicBezTo>
                  <a:cubicBezTo>
                    <a:pt x="914858" y="1035600"/>
                    <a:pt x="895107" y="687507"/>
                    <a:pt x="880420" y="543869"/>
                  </a:cubicBezTo>
                  <a:cubicBezTo>
                    <a:pt x="865733" y="400232"/>
                    <a:pt x="799183" y="249425"/>
                    <a:pt x="790242" y="168002"/>
                  </a:cubicBezTo>
                  <a:cubicBezTo>
                    <a:pt x="781301" y="86579"/>
                    <a:pt x="758898" y="70571"/>
                    <a:pt x="774916" y="28424"/>
                  </a:cubicBezTo>
                  <a:cubicBezTo>
                    <a:pt x="769834" y="-116812"/>
                    <a:pt x="934184" y="338513"/>
                    <a:pt x="940003" y="403665"/>
                  </a:cubicBezTo>
                  <a:cubicBezTo>
                    <a:pt x="945822" y="468817"/>
                    <a:pt x="920791" y="988826"/>
                    <a:pt x="921071" y="1016734"/>
                  </a:cubicBezTo>
                  <a:lnTo>
                    <a:pt x="930638" y="974021"/>
                  </a:lnTo>
                  <a:close/>
                </a:path>
              </a:pathLst>
            </a:custGeom>
            <a:solidFill>
              <a:srgbClr val="0000A7">
                <a:alpha val="20000"/>
              </a:srgbClr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BB16FBEB-E82D-75AF-EE6B-76BC11208A11}"/>
                </a:ext>
              </a:extLst>
            </p:cNvPr>
            <p:cNvSpPr/>
            <p:nvPr/>
          </p:nvSpPr>
          <p:spPr>
            <a:xfrm rot="19457905">
              <a:off x="4836885" y="1963884"/>
              <a:ext cx="136922" cy="136921"/>
            </a:xfrm>
            <a:prstGeom prst="ellipse">
              <a:avLst/>
            </a:prstGeom>
            <a:solidFill>
              <a:srgbClr val="0000A7">
                <a:alpha val="20000"/>
              </a:srgbClr>
            </a:solidFill>
            <a:ln w="38100">
              <a:solidFill>
                <a:srgbClr val="0000A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79FCF38D-A4C2-81E4-DE67-0AB3560C3A84}"/>
              </a:ext>
            </a:extLst>
          </p:cNvPr>
          <p:cNvGrpSpPr/>
          <p:nvPr/>
        </p:nvGrpSpPr>
        <p:grpSpPr>
          <a:xfrm rot="378173">
            <a:off x="928045" y="5359713"/>
            <a:ext cx="1492690" cy="1679989"/>
            <a:chOff x="1892995" y="388458"/>
            <a:chExt cx="3709139" cy="3318614"/>
          </a:xfrm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5B1EBE4F-D029-1E40-ABE6-6FA2E28DF7A0}"/>
                </a:ext>
              </a:extLst>
            </p:cNvPr>
            <p:cNvSpPr/>
            <p:nvPr/>
          </p:nvSpPr>
          <p:spPr>
            <a:xfrm rot="18360701">
              <a:off x="2088258" y="193195"/>
              <a:ext cx="3318614" cy="3709139"/>
            </a:xfrm>
            <a:custGeom>
              <a:avLst/>
              <a:gdLst>
                <a:gd name="connsiteX0" fmla="*/ 1210975 w 3318614"/>
                <a:gd name="connsiteY0" fmla="*/ 1045028 h 3424081"/>
                <a:gd name="connsiteX1" fmla="*/ 1568026 w 3318614"/>
                <a:gd name="connsiteY1" fmla="*/ 1637211 h 3424081"/>
                <a:gd name="connsiteX2" fmla="*/ 1898952 w 3318614"/>
                <a:gd name="connsiteY2" fmla="*/ 2081348 h 3424081"/>
                <a:gd name="connsiteX3" fmla="*/ 2064415 w 3318614"/>
                <a:gd name="connsiteY3" fmla="*/ 2211977 h 3424081"/>
                <a:gd name="connsiteX4" fmla="*/ 2290838 w 3318614"/>
                <a:gd name="connsiteY4" fmla="*/ 2133600 h 3424081"/>
                <a:gd name="connsiteX5" fmla="*/ 2473718 w 3318614"/>
                <a:gd name="connsiteY5" fmla="*/ 1976845 h 3424081"/>
                <a:gd name="connsiteX6" fmla="*/ 2508552 w 3318614"/>
                <a:gd name="connsiteY6" fmla="*/ 1654628 h 3424081"/>
                <a:gd name="connsiteX7" fmla="*/ 2543386 w 3318614"/>
                <a:gd name="connsiteY7" fmla="*/ 1915885 h 3424081"/>
                <a:gd name="connsiteX8" fmla="*/ 2508552 w 3318614"/>
                <a:gd name="connsiteY8" fmla="*/ 2020388 h 3424081"/>
                <a:gd name="connsiteX9" fmla="*/ 2752392 w 3318614"/>
                <a:gd name="connsiteY9" fmla="*/ 1846217 h 3424081"/>
                <a:gd name="connsiteX10" fmla="*/ 2839478 w 3318614"/>
                <a:gd name="connsiteY10" fmla="*/ 1776548 h 3424081"/>
                <a:gd name="connsiteX11" fmla="*/ 2717558 w 3318614"/>
                <a:gd name="connsiteY11" fmla="*/ 1950720 h 3424081"/>
                <a:gd name="connsiteX12" fmla="*/ 2665306 w 3318614"/>
                <a:gd name="connsiteY12" fmla="*/ 1994263 h 3424081"/>
                <a:gd name="connsiteX13" fmla="*/ 2848186 w 3318614"/>
                <a:gd name="connsiteY13" fmla="*/ 1924594 h 3424081"/>
                <a:gd name="connsiteX14" fmla="*/ 2874312 w 3318614"/>
                <a:gd name="connsiteY14" fmla="*/ 1907177 h 3424081"/>
                <a:gd name="connsiteX15" fmla="*/ 2769809 w 3318614"/>
                <a:gd name="connsiteY15" fmla="*/ 1994263 h 3424081"/>
                <a:gd name="connsiteX16" fmla="*/ 2595638 w 3318614"/>
                <a:gd name="connsiteY16" fmla="*/ 2020388 h 3424081"/>
                <a:gd name="connsiteX17" fmla="*/ 2404049 w 3318614"/>
                <a:gd name="connsiteY17" fmla="*/ 2151017 h 3424081"/>
                <a:gd name="connsiteX18" fmla="*/ 2421466 w 3318614"/>
                <a:gd name="connsiteY18" fmla="*/ 2325188 h 3424081"/>
                <a:gd name="connsiteX19" fmla="*/ 2552095 w 3318614"/>
                <a:gd name="connsiteY19" fmla="*/ 2368731 h 3424081"/>
                <a:gd name="connsiteX20" fmla="*/ 2726266 w 3318614"/>
                <a:gd name="connsiteY20" fmla="*/ 2299063 h 3424081"/>
                <a:gd name="connsiteX21" fmla="*/ 2856895 w 3318614"/>
                <a:gd name="connsiteY21" fmla="*/ 2290354 h 3424081"/>
                <a:gd name="connsiteX22" fmla="*/ 2891729 w 3318614"/>
                <a:gd name="connsiteY22" fmla="*/ 2177143 h 3424081"/>
                <a:gd name="connsiteX23" fmla="*/ 2883020 w 3318614"/>
                <a:gd name="connsiteY23" fmla="*/ 2011680 h 3424081"/>
                <a:gd name="connsiteX24" fmla="*/ 3048483 w 3318614"/>
                <a:gd name="connsiteY24" fmla="*/ 1933303 h 3424081"/>
                <a:gd name="connsiteX25" fmla="*/ 2926563 w 3318614"/>
                <a:gd name="connsiteY25" fmla="*/ 2020388 h 3424081"/>
                <a:gd name="connsiteX26" fmla="*/ 2917855 w 3318614"/>
                <a:gd name="connsiteY26" fmla="*/ 2107474 h 3424081"/>
                <a:gd name="connsiteX27" fmla="*/ 2935272 w 3318614"/>
                <a:gd name="connsiteY27" fmla="*/ 2255520 h 3424081"/>
                <a:gd name="connsiteX28" fmla="*/ 2943980 w 3318614"/>
                <a:gd name="connsiteY28" fmla="*/ 2299063 h 3424081"/>
                <a:gd name="connsiteX29" fmla="*/ 3031066 w 3318614"/>
                <a:gd name="connsiteY29" fmla="*/ 2211977 h 3424081"/>
                <a:gd name="connsiteX30" fmla="*/ 3074609 w 3318614"/>
                <a:gd name="connsiteY30" fmla="*/ 2072640 h 3424081"/>
                <a:gd name="connsiteX31" fmla="*/ 3092026 w 3318614"/>
                <a:gd name="connsiteY31" fmla="*/ 2281645 h 3424081"/>
                <a:gd name="connsiteX32" fmla="*/ 3013649 w 3318614"/>
                <a:gd name="connsiteY32" fmla="*/ 2360023 h 3424081"/>
                <a:gd name="connsiteX33" fmla="*/ 2752392 w 3318614"/>
                <a:gd name="connsiteY33" fmla="*/ 2325188 h 3424081"/>
                <a:gd name="connsiteX34" fmla="*/ 2560803 w 3318614"/>
                <a:gd name="connsiteY34" fmla="*/ 2481943 h 3424081"/>
                <a:gd name="connsiteX35" fmla="*/ 2595638 w 3318614"/>
                <a:gd name="connsiteY35" fmla="*/ 2603863 h 3424081"/>
                <a:gd name="connsiteX36" fmla="*/ 2743683 w 3318614"/>
                <a:gd name="connsiteY36" fmla="*/ 2690948 h 3424081"/>
                <a:gd name="connsiteX37" fmla="*/ 2856895 w 3318614"/>
                <a:gd name="connsiteY37" fmla="*/ 2664823 h 3424081"/>
                <a:gd name="connsiteX38" fmla="*/ 3022358 w 3318614"/>
                <a:gd name="connsiteY38" fmla="*/ 2525485 h 3424081"/>
                <a:gd name="connsiteX39" fmla="*/ 3118152 w 3318614"/>
                <a:gd name="connsiteY39" fmla="*/ 2447108 h 3424081"/>
                <a:gd name="connsiteX40" fmla="*/ 3205238 w 3318614"/>
                <a:gd name="connsiteY40" fmla="*/ 2508068 h 3424081"/>
                <a:gd name="connsiteX41" fmla="*/ 3109443 w 3318614"/>
                <a:gd name="connsiteY41" fmla="*/ 2499360 h 3424081"/>
                <a:gd name="connsiteX42" fmla="*/ 3004940 w 3318614"/>
                <a:gd name="connsiteY42" fmla="*/ 2638697 h 3424081"/>
                <a:gd name="connsiteX43" fmla="*/ 3187820 w 3318614"/>
                <a:gd name="connsiteY43" fmla="*/ 2638697 h 3424081"/>
                <a:gd name="connsiteX44" fmla="*/ 3318449 w 3318614"/>
                <a:gd name="connsiteY44" fmla="*/ 2690948 h 3424081"/>
                <a:gd name="connsiteX45" fmla="*/ 3161695 w 3318614"/>
                <a:gd name="connsiteY45" fmla="*/ 2673531 h 3424081"/>
                <a:gd name="connsiteX46" fmla="*/ 2909146 w 3318614"/>
                <a:gd name="connsiteY46" fmla="*/ 2734491 h 3424081"/>
                <a:gd name="connsiteX47" fmla="*/ 2952689 w 3318614"/>
                <a:gd name="connsiteY47" fmla="*/ 2734491 h 3424081"/>
                <a:gd name="connsiteX48" fmla="*/ 3039775 w 3318614"/>
                <a:gd name="connsiteY48" fmla="*/ 2934788 h 3424081"/>
                <a:gd name="connsiteX49" fmla="*/ 3013649 w 3318614"/>
                <a:gd name="connsiteY49" fmla="*/ 3039291 h 3424081"/>
                <a:gd name="connsiteX50" fmla="*/ 3004940 w 3318614"/>
                <a:gd name="connsiteY50" fmla="*/ 2865120 h 3424081"/>
                <a:gd name="connsiteX51" fmla="*/ 2813352 w 3318614"/>
                <a:gd name="connsiteY51" fmla="*/ 2725783 h 3424081"/>
                <a:gd name="connsiteX52" fmla="*/ 2726266 w 3318614"/>
                <a:gd name="connsiteY52" fmla="*/ 2717074 h 3424081"/>
                <a:gd name="connsiteX53" fmla="*/ 2848186 w 3318614"/>
                <a:gd name="connsiteY53" fmla="*/ 2917371 h 3424081"/>
                <a:gd name="connsiteX54" fmla="*/ 2943980 w 3318614"/>
                <a:gd name="connsiteY54" fmla="*/ 3004457 h 3424081"/>
                <a:gd name="connsiteX55" fmla="*/ 2978815 w 3318614"/>
                <a:gd name="connsiteY55" fmla="*/ 2960914 h 3424081"/>
                <a:gd name="connsiteX56" fmla="*/ 2961398 w 3318614"/>
                <a:gd name="connsiteY56" fmla="*/ 3065417 h 3424081"/>
                <a:gd name="connsiteX57" fmla="*/ 2769809 w 3318614"/>
                <a:gd name="connsiteY57" fmla="*/ 2978331 h 3424081"/>
                <a:gd name="connsiteX58" fmla="*/ 2656598 w 3318614"/>
                <a:gd name="connsiteY58" fmla="*/ 2751908 h 3424081"/>
                <a:gd name="connsiteX59" fmla="*/ 2491135 w 3318614"/>
                <a:gd name="connsiteY59" fmla="*/ 2708365 h 3424081"/>
                <a:gd name="connsiteX60" fmla="*/ 2386632 w 3318614"/>
                <a:gd name="connsiteY60" fmla="*/ 2795451 h 3424081"/>
                <a:gd name="connsiteX61" fmla="*/ 2412758 w 3318614"/>
                <a:gd name="connsiteY61" fmla="*/ 2978331 h 3424081"/>
                <a:gd name="connsiteX62" fmla="*/ 2525969 w 3318614"/>
                <a:gd name="connsiteY62" fmla="*/ 3126377 h 3424081"/>
                <a:gd name="connsiteX63" fmla="*/ 2900438 w 3318614"/>
                <a:gd name="connsiteY63" fmla="*/ 3335383 h 3424081"/>
                <a:gd name="connsiteX64" fmla="*/ 2543386 w 3318614"/>
                <a:gd name="connsiteY64" fmla="*/ 3196045 h 3424081"/>
                <a:gd name="connsiteX65" fmla="*/ 2499843 w 3318614"/>
                <a:gd name="connsiteY65" fmla="*/ 3283131 h 3424081"/>
                <a:gd name="connsiteX66" fmla="*/ 2534678 w 3318614"/>
                <a:gd name="connsiteY66" fmla="*/ 3387634 h 3424081"/>
                <a:gd name="connsiteX67" fmla="*/ 2639180 w 3318614"/>
                <a:gd name="connsiteY67" fmla="*/ 3422468 h 3424081"/>
                <a:gd name="connsiteX68" fmla="*/ 2482426 w 3318614"/>
                <a:gd name="connsiteY68" fmla="*/ 3396343 h 3424081"/>
                <a:gd name="connsiteX69" fmla="*/ 2473718 w 3318614"/>
                <a:gd name="connsiteY69" fmla="*/ 3213463 h 3424081"/>
                <a:gd name="connsiteX70" fmla="*/ 2386632 w 3318614"/>
                <a:gd name="connsiteY70" fmla="*/ 3039291 h 3424081"/>
                <a:gd name="connsiteX71" fmla="*/ 2316963 w 3318614"/>
                <a:gd name="connsiteY71" fmla="*/ 3204754 h 3424081"/>
                <a:gd name="connsiteX72" fmla="*/ 2238586 w 3318614"/>
                <a:gd name="connsiteY72" fmla="*/ 3326674 h 3424081"/>
                <a:gd name="connsiteX73" fmla="*/ 2290838 w 3318614"/>
                <a:gd name="connsiteY73" fmla="*/ 3405051 h 3424081"/>
                <a:gd name="connsiteX74" fmla="*/ 2195043 w 3318614"/>
                <a:gd name="connsiteY74" fmla="*/ 3317965 h 3424081"/>
                <a:gd name="connsiteX75" fmla="*/ 2325672 w 3318614"/>
                <a:gd name="connsiteY75" fmla="*/ 3091543 h 3424081"/>
                <a:gd name="connsiteX76" fmla="*/ 2290838 w 3318614"/>
                <a:gd name="connsiteY76" fmla="*/ 2838994 h 3424081"/>
                <a:gd name="connsiteX77" fmla="*/ 2142792 w 3318614"/>
                <a:gd name="connsiteY77" fmla="*/ 2821577 h 3424081"/>
                <a:gd name="connsiteX78" fmla="*/ 1942495 w 3318614"/>
                <a:gd name="connsiteY78" fmla="*/ 2987040 h 3424081"/>
                <a:gd name="connsiteX79" fmla="*/ 1994746 w 3318614"/>
                <a:gd name="connsiteY79" fmla="*/ 3187337 h 3424081"/>
                <a:gd name="connsiteX80" fmla="*/ 2090540 w 3318614"/>
                <a:gd name="connsiteY80" fmla="*/ 3300548 h 3424081"/>
                <a:gd name="connsiteX81" fmla="*/ 2064415 w 3318614"/>
                <a:gd name="connsiteY81" fmla="*/ 3413760 h 3424081"/>
                <a:gd name="connsiteX82" fmla="*/ 2046998 w 3318614"/>
                <a:gd name="connsiteY82" fmla="*/ 3265714 h 3424081"/>
                <a:gd name="connsiteX83" fmla="*/ 1933786 w 3318614"/>
                <a:gd name="connsiteY83" fmla="*/ 3100251 h 3424081"/>
                <a:gd name="connsiteX84" fmla="*/ 1881535 w 3318614"/>
                <a:gd name="connsiteY84" fmla="*/ 3082834 h 3424081"/>
                <a:gd name="connsiteX85" fmla="*/ 1716072 w 3318614"/>
                <a:gd name="connsiteY85" fmla="*/ 3317965 h 3424081"/>
                <a:gd name="connsiteX86" fmla="*/ 1672529 w 3318614"/>
                <a:gd name="connsiteY86" fmla="*/ 3413760 h 3424081"/>
                <a:gd name="connsiteX87" fmla="*/ 1724780 w 3318614"/>
                <a:gd name="connsiteY87" fmla="*/ 3178628 h 3424081"/>
                <a:gd name="connsiteX88" fmla="*/ 1750906 w 3318614"/>
                <a:gd name="connsiteY88" fmla="*/ 3100251 h 3424081"/>
                <a:gd name="connsiteX89" fmla="*/ 1533192 w 3318614"/>
                <a:gd name="connsiteY89" fmla="*/ 3169920 h 3424081"/>
                <a:gd name="connsiteX90" fmla="*/ 1428689 w 3318614"/>
                <a:gd name="connsiteY90" fmla="*/ 3187337 h 3424081"/>
                <a:gd name="connsiteX91" fmla="*/ 1602860 w 3318614"/>
                <a:gd name="connsiteY91" fmla="*/ 3108960 h 3424081"/>
                <a:gd name="connsiteX92" fmla="*/ 1724780 w 3318614"/>
                <a:gd name="connsiteY92" fmla="*/ 3082834 h 3424081"/>
                <a:gd name="connsiteX93" fmla="*/ 1994746 w 3318614"/>
                <a:gd name="connsiteY93" fmla="*/ 2856411 h 3424081"/>
                <a:gd name="connsiteX94" fmla="*/ 2055706 w 3318614"/>
                <a:gd name="connsiteY94" fmla="*/ 2725783 h 3424081"/>
                <a:gd name="connsiteX95" fmla="*/ 1916369 w 3318614"/>
                <a:gd name="connsiteY95" fmla="*/ 2647405 h 3424081"/>
                <a:gd name="connsiteX96" fmla="*/ 1698655 w 3318614"/>
                <a:gd name="connsiteY96" fmla="*/ 2743200 h 3424081"/>
                <a:gd name="connsiteX97" fmla="*/ 1611569 w 3318614"/>
                <a:gd name="connsiteY97" fmla="*/ 2917371 h 3424081"/>
                <a:gd name="connsiteX98" fmla="*/ 1689946 w 3318614"/>
                <a:gd name="connsiteY98" fmla="*/ 2978331 h 3424081"/>
                <a:gd name="connsiteX99" fmla="*/ 1568026 w 3318614"/>
                <a:gd name="connsiteY99" fmla="*/ 2978331 h 3424081"/>
                <a:gd name="connsiteX100" fmla="*/ 1655112 w 3318614"/>
                <a:gd name="connsiteY100" fmla="*/ 2734491 h 3424081"/>
                <a:gd name="connsiteX101" fmla="*/ 1437398 w 3318614"/>
                <a:gd name="connsiteY101" fmla="*/ 2717074 h 3424081"/>
                <a:gd name="connsiteX102" fmla="*/ 1306769 w 3318614"/>
                <a:gd name="connsiteY102" fmla="*/ 2656114 h 3424081"/>
                <a:gd name="connsiteX103" fmla="*/ 1385146 w 3318614"/>
                <a:gd name="connsiteY103" fmla="*/ 2612571 h 3424081"/>
                <a:gd name="connsiteX104" fmla="*/ 1437398 w 3318614"/>
                <a:gd name="connsiteY104" fmla="*/ 2682240 h 3424081"/>
                <a:gd name="connsiteX105" fmla="*/ 1611569 w 3318614"/>
                <a:gd name="connsiteY105" fmla="*/ 2690948 h 3424081"/>
                <a:gd name="connsiteX106" fmla="*/ 1794449 w 3318614"/>
                <a:gd name="connsiteY106" fmla="*/ 2638697 h 3424081"/>
                <a:gd name="connsiteX107" fmla="*/ 1968620 w 3318614"/>
                <a:gd name="connsiteY107" fmla="*/ 2508068 h 3424081"/>
                <a:gd name="connsiteX108" fmla="*/ 1898952 w 3318614"/>
                <a:gd name="connsiteY108" fmla="*/ 2194560 h 3424081"/>
                <a:gd name="connsiteX109" fmla="*/ 1446106 w 3318614"/>
                <a:gd name="connsiteY109" fmla="*/ 1584960 h 3424081"/>
                <a:gd name="connsiteX110" fmla="*/ 1184849 w 3318614"/>
                <a:gd name="connsiteY110" fmla="*/ 1149531 h 3424081"/>
                <a:gd name="connsiteX111" fmla="*/ 958426 w 3318614"/>
                <a:gd name="connsiteY111" fmla="*/ 1001485 h 3424081"/>
                <a:gd name="connsiteX112" fmla="*/ 644918 w 3318614"/>
                <a:gd name="connsiteY112" fmla="*/ 949234 h 3424081"/>
                <a:gd name="connsiteX113" fmla="*/ 296575 w 3318614"/>
                <a:gd name="connsiteY113" fmla="*/ 1027611 h 3424081"/>
                <a:gd name="connsiteX114" fmla="*/ 483 w 3318614"/>
                <a:gd name="connsiteY114" fmla="*/ 1010194 h 3424081"/>
                <a:gd name="connsiteX115" fmla="*/ 235615 w 3318614"/>
                <a:gd name="connsiteY115" fmla="*/ 1001485 h 3424081"/>
                <a:gd name="connsiteX116" fmla="*/ 557832 w 3318614"/>
                <a:gd name="connsiteY116" fmla="*/ 931817 h 3424081"/>
                <a:gd name="connsiteX117" fmla="*/ 688460 w 3318614"/>
                <a:gd name="connsiteY117" fmla="*/ 905691 h 3424081"/>
                <a:gd name="connsiteX118" fmla="*/ 392369 w 3318614"/>
                <a:gd name="connsiteY118" fmla="*/ 792480 h 3424081"/>
                <a:gd name="connsiteX119" fmla="*/ 244323 w 3318614"/>
                <a:gd name="connsiteY119" fmla="*/ 653143 h 3424081"/>
                <a:gd name="connsiteX120" fmla="*/ 165946 w 3318614"/>
                <a:gd name="connsiteY120" fmla="*/ 400594 h 3424081"/>
                <a:gd name="connsiteX121" fmla="*/ 279158 w 3318614"/>
                <a:gd name="connsiteY121" fmla="*/ 583474 h 3424081"/>
                <a:gd name="connsiteX122" fmla="*/ 374952 w 3318614"/>
                <a:gd name="connsiteY122" fmla="*/ 757645 h 3424081"/>
                <a:gd name="connsiteX123" fmla="*/ 679752 w 3318614"/>
                <a:gd name="connsiteY123" fmla="*/ 836023 h 3424081"/>
                <a:gd name="connsiteX124" fmla="*/ 766838 w 3318614"/>
                <a:gd name="connsiteY124" fmla="*/ 775063 h 3424081"/>
                <a:gd name="connsiteX125" fmla="*/ 618792 w 3318614"/>
                <a:gd name="connsiteY125" fmla="*/ 391885 h 3424081"/>
                <a:gd name="connsiteX126" fmla="*/ 566540 w 3318614"/>
                <a:gd name="connsiteY126" fmla="*/ 0 h 3424081"/>
                <a:gd name="connsiteX0" fmla="*/ 1210975 w 3318616"/>
                <a:gd name="connsiteY0" fmla="*/ 656894 h 3037781"/>
                <a:gd name="connsiteX1" fmla="*/ 1568026 w 3318616"/>
                <a:gd name="connsiteY1" fmla="*/ 1249077 h 3037781"/>
                <a:gd name="connsiteX2" fmla="*/ 1898952 w 3318616"/>
                <a:gd name="connsiteY2" fmla="*/ 1693214 h 3037781"/>
                <a:gd name="connsiteX3" fmla="*/ 2064415 w 3318616"/>
                <a:gd name="connsiteY3" fmla="*/ 1823843 h 3037781"/>
                <a:gd name="connsiteX4" fmla="*/ 2290838 w 3318616"/>
                <a:gd name="connsiteY4" fmla="*/ 1745466 h 3037781"/>
                <a:gd name="connsiteX5" fmla="*/ 2473718 w 3318616"/>
                <a:gd name="connsiteY5" fmla="*/ 1588711 h 3037781"/>
                <a:gd name="connsiteX6" fmla="*/ 2508552 w 3318616"/>
                <a:gd name="connsiteY6" fmla="*/ 1266494 h 3037781"/>
                <a:gd name="connsiteX7" fmla="*/ 2543386 w 3318616"/>
                <a:gd name="connsiteY7" fmla="*/ 1527751 h 3037781"/>
                <a:gd name="connsiteX8" fmla="*/ 2508552 w 3318616"/>
                <a:gd name="connsiteY8" fmla="*/ 1632254 h 3037781"/>
                <a:gd name="connsiteX9" fmla="*/ 2752392 w 3318616"/>
                <a:gd name="connsiteY9" fmla="*/ 1458083 h 3037781"/>
                <a:gd name="connsiteX10" fmla="*/ 2839478 w 3318616"/>
                <a:gd name="connsiteY10" fmla="*/ 1388414 h 3037781"/>
                <a:gd name="connsiteX11" fmla="*/ 2717558 w 3318616"/>
                <a:gd name="connsiteY11" fmla="*/ 1562586 h 3037781"/>
                <a:gd name="connsiteX12" fmla="*/ 2665306 w 3318616"/>
                <a:gd name="connsiteY12" fmla="*/ 1606129 h 3037781"/>
                <a:gd name="connsiteX13" fmla="*/ 2848186 w 3318616"/>
                <a:gd name="connsiteY13" fmla="*/ 1536460 h 3037781"/>
                <a:gd name="connsiteX14" fmla="*/ 2874312 w 3318616"/>
                <a:gd name="connsiteY14" fmla="*/ 1519043 h 3037781"/>
                <a:gd name="connsiteX15" fmla="*/ 2769809 w 3318616"/>
                <a:gd name="connsiteY15" fmla="*/ 1606129 h 3037781"/>
                <a:gd name="connsiteX16" fmla="*/ 2595638 w 3318616"/>
                <a:gd name="connsiteY16" fmla="*/ 1632254 h 3037781"/>
                <a:gd name="connsiteX17" fmla="*/ 2404049 w 3318616"/>
                <a:gd name="connsiteY17" fmla="*/ 1762883 h 3037781"/>
                <a:gd name="connsiteX18" fmla="*/ 2421466 w 3318616"/>
                <a:gd name="connsiteY18" fmla="*/ 1937054 h 3037781"/>
                <a:gd name="connsiteX19" fmla="*/ 2552095 w 3318616"/>
                <a:gd name="connsiteY19" fmla="*/ 1980597 h 3037781"/>
                <a:gd name="connsiteX20" fmla="*/ 2726266 w 3318616"/>
                <a:gd name="connsiteY20" fmla="*/ 1910929 h 3037781"/>
                <a:gd name="connsiteX21" fmla="*/ 2856895 w 3318616"/>
                <a:gd name="connsiteY21" fmla="*/ 1902220 h 3037781"/>
                <a:gd name="connsiteX22" fmla="*/ 2891729 w 3318616"/>
                <a:gd name="connsiteY22" fmla="*/ 1789009 h 3037781"/>
                <a:gd name="connsiteX23" fmla="*/ 2883020 w 3318616"/>
                <a:gd name="connsiteY23" fmla="*/ 1623546 h 3037781"/>
                <a:gd name="connsiteX24" fmla="*/ 3048483 w 3318616"/>
                <a:gd name="connsiteY24" fmla="*/ 1545169 h 3037781"/>
                <a:gd name="connsiteX25" fmla="*/ 2926563 w 3318616"/>
                <a:gd name="connsiteY25" fmla="*/ 1632254 h 3037781"/>
                <a:gd name="connsiteX26" fmla="*/ 2917855 w 3318616"/>
                <a:gd name="connsiteY26" fmla="*/ 1719340 h 3037781"/>
                <a:gd name="connsiteX27" fmla="*/ 2935272 w 3318616"/>
                <a:gd name="connsiteY27" fmla="*/ 1867386 h 3037781"/>
                <a:gd name="connsiteX28" fmla="*/ 2943980 w 3318616"/>
                <a:gd name="connsiteY28" fmla="*/ 1910929 h 3037781"/>
                <a:gd name="connsiteX29" fmla="*/ 3031066 w 3318616"/>
                <a:gd name="connsiteY29" fmla="*/ 1823843 h 3037781"/>
                <a:gd name="connsiteX30" fmla="*/ 3074609 w 3318616"/>
                <a:gd name="connsiteY30" fmla="*/ 1684506 h 3037781"/>
                <a:gd name="connsiteX31" fmla="*/ 3092026 w 3318616"/>
                <a:gd name="connsiteY31" fmla="*/ 1893511 h 3037781"/>
                <a:gd name="connsiteX32" fmla="*/ 3013649 w 3318616"/>
                <a:gd name="connsiteY32" fmla="*/ 1971889 h 3037781"/>
                <a:gd name="connsiteX33" fmla="*/ 2752392 w 3318616"/>
                <a:gd name="connsiteY33" fmla="*/ 1937054 h 3037781"/>
                <a:gd name="connsiteX34" fmla="*/ 2560803 w 3318616"/>
                <a:gd name="connsiteY34" fmla="*/ 2093809 h 3037781"/>
                <a:gd name="connsiteX35" fmla="*/ 2595638 w 3318616"/>
                <a:gd name="connsiteY35" fmla="*/ 2215729 h 3037781"/>
                <a:gd name="connsiteX36" fmla="*/ 2743683 w 3318616"/>
                <a:gd name="connsiteY36" fmla="*/ 2302814 h 3037781"/>
                <a:gd name="connsiteX37" fmla="*/ 2856895 w 3318616"/>
                <a:gd name="connsiteY37" fmla="*/ 2276689 h 3037781"/>
                <a:gd name="connsiteX38" fmla="*/ 3022358 w 3318616"/>
                <a:gd name="connsiteY38" fmla="*/ 2137351 h 3037781"/>
                <a:gd name="connsiteX39" fmla="*/ 3118152 w 3318616"/>
                <a:gd name="connsiteY39" fmla="*/ 2058974 h 3037781"/>
                <a:gd name="connsiteX40" fmla="*/ 3205238 w 3318616"/>
                <a:gd name="connsiteY40" fmla="*/ 2119934 h 3037781"/>
                <a:gd name="connsiteX41" fmla="*/ 3109443 w 3318616"/>
                <a:gd name="connsiteY41" fmla="*/ 2111226 h 3037781"/>
                <a:gd name="connsiteX42" fmla="*/ 3004940 w 3318616"/>
                <a:gd name="connsiteY42" fmla="*/ 2250563 h 3037781"/>
                <a:gd name="connsiteX43" fmla="*/ 3187820 w 3318616"/>
                <a:gd name="connsiteY43" fmla="*/ 2250563 h 3037781"/>
                <a:gd name="connsiteX44" fmla="*/ 3318449 w 3318616"/>
                <a:gd name="connsiteY44" fmla="*/ 2302814 h 3037781"/>
                <a:gd name="connsiteX45" fmla="*/ 3161695 w 3318616"/>
                <a:gd name="connsiteY45" fmla="*/ 2285397 h 3037781"/>
                <a:gd name="connsiteX46" fmla="*/ 2909146 w 3318616"/>
                <a:gd name="connsiteY46" fmla="*/ 2346357 h 3037781"/>
                <a:gd name="connsiteX47" fmla="*/ 2952689 w 3318616"/>
                <a:gd name="connsiteY47" fmla="*/ 2346357 h 3037781"/>
                <a:gd name="connsiteX48" fmla="*/ 3039775 w 3318616"/>
                <a:gd name="connsiteY48" fmla="*/ 2546654 h 3037781"/>
                <a:gd name="connsiteX49" fmla="*/ 3013649 w 3318616"/>
                <a:gd name="connsiteY49" fmla="*/ 2651157 h 3037781"/>
                <a:gd name="connsiteX50" fmla="*/ 3004940 w 3318616"/>
                <a:gd name="connsiteY50" fmla="*/ 2476986 h 3037781"/>
                <a:gd name="connsiteX51" fmla="*/ 2813352 w 3318616"/>
                <a:gd name="connsiteY51" fmla="*/ 2337649 h 3037781"/>
                <a:gd name="connsiteX52" fmla="*/ 2726266 w 3318616"/>
                <a:gd name="connsiteY52" fmla="*/ 2328940 h 3037781"/>
                <a:gd name="connsiteX53" fmla="*/ 2848186 w 3318616"/>
                <a:gd name="connsiteY53" fmla="*/ 2529237 h 3037781"/>
                <a:gd name="connsiteX54" fmla="*/ 2943980 w 3318616"/>
                <a:gd name="connsiteY54" fmla="*/ 2616323 h 3037781"/>
                <a:gd name="connsiteX55" fmla="*/ 2978815 w 3318616"/>
                <a:gd name="connsiteY55" fmla="*/ 2572780 h 3037781"/>
                <a:gd name="connsiteX56" fmla="*/ 2961398 w 3318616"/>
                <a:gd name="connsiteY56" fmla="*/ 2677283 h 3037781"/>
                <a:gd name="connsiteX57" fmla="*/ 2769809 w 3318616"/>
                <a:gd name="connsiteY57" fmla="*/ 2590197 h 3037781"/>
                <a:gd name="connsiteX58" fmla="*/ 2656598 w 3318616"/>
                <a:gd name="connsiteY58" fmla="*/ 2363774 h 3037781"/>
                <a:gd name="connsiteX59" fmla="*/ 2491135 w 3318616"/>
                <a:gd name="connsiteY59" fmla="*/ 2320231 h 3037781"/>
                <a:gd name="connsiteX60" fmla="*/ 2386632 w 3318616"/>
                <a:gd name="connsiteY60" fmla="*/ 2407317 h 3037781"/>
                <a:gd name="connsiteX61" fmla="*/ 2412758 w 3318616"/>
                <a:gd name="connsiteY61" fmla="*/ 2590197 h 3037781"/>
                <a:gd name="connsiteX62" fmla="*/ 2525969 w 3318616"/>
                <a:gd name="connsiteY62" fmla="*/ 2738243 h 3037781"/>
                <a:gd name="connsiteX63" fmla="*/ 2900438 w 3318616"/>
                <a:gd name="connsiteY63" fmla="*/ 2947249 h 3037781"/>
                <a:gd name="connsiteX64" fmla="*/ 2543386 w 3318616"/>
                <a:gd name="connsiteY64" fmla="*/ 2807911 h 3037781"/>
                <a:gd name="connsiteX65" fmla="*/ 2499843 w 3318616"/>
                <a:gd name="connsiteY65" fmla="*/ 2894997 h 3037781"/>
                <a:gd name="connsiteX66" fmla="*/ 2534678 w 3318616"/>
                <a:gd name="connsiteY66" fmla="*/ 2999500 h 3037781"/>
                <a:gd name="connsiteX67" fmla="*/ 2639180 w 3318616"/>
                <a:gd name="connsiteY67" fmla="*/ 3034334 h 3037781"/>
                <a:gd name="connsiteX68" fmla="*/ 2482426 w 3318616"/>
                <a:gd name="connsiteY68" fmla="*/ 3008209 h 3037781"/>
                <a:gd name="connsiteX69" fmla="*/ 2473718 w 3318616"/>
                <a:gd name="connsiteY69" fmla="*/ 2825329 h 3037781"/>
                <a:gd name="connsiteX70" fmla="*/ 2386632 w 3318616"/>
                <a:gd name="connsiteY70" fmla="*/ 2651157 h 3037781"/>
                <a:gd name="connsiteX71" fmla="*/ 2316963 w 3318616"/>
                <a:gd name="connsiteY71" fmla="*/ 2816620 h 3037781"/>
                <a:gd name="connsiteX72" fmla="*/ 2238586 w 3318616"/>
                <a:gd name="connsiteY72" fmla="*/ 2938540 h 3037781"/>
                <a:gd name="connsiteX73" fmla="*/ 2290838 w 3318616"/>
                <a:gd name="connsiteY73" fmla="*/ 3016917 h 3037781"/>
                <a:gd name="connsiteX74" fmla="*/ 2195043 w 3318616"/>
                <a:gd name="connsiteY74" fmla="*/ 2929831 h 3037781"/>
                <a:gd name="connsiteX75" fmla="*/ 2325672 w 3318616"/>
                <a:gd name="connsiteY75" fmla="*/ 2703409 h 3037781"/>
                <a:gd name="connsiteX76" fmla="*/ 2290838 w 3318616"/>
                <a:gd name="connsiteY76" fmla="*/ 2450860 h 3037781"/>
                <a:gd name="connsiteX77" fmla="*/ 2142792 w 3318616"/>
                <a:gd name="connsiteY77" fmla="*/ 2433443 h 3037781"/>
                <a:gd name="connsiteX78" fmla="*/ 1942495 w 3318616"/>
                <a:gd name="connsiteY78" fmla="*/ 2598906 h 3037781"/>
                <a:gd name="connsiteX79" fmla="*/ 1994746 w 3318616"/>
                <a:gd name="connsiteY79" fmla="*/ 2799203 h 3037781"/>
                <a:gd name="connsiteX80" fmla="*/ 2090540 w 3318616"/>
                <a:gd name="connsiteY80" fmla="*/ 2912414 h 3037781"/>
                <a:gd name="connsiteX81" fmla="*/ 2064415 w 3318616"/>
                <a:gd name="connsiteY81" fmla="*/ 3025626 h 3037781"/>
                <a:gd name="connsiteX82" fmla="*/ 2046998 w 3318616"/>
                <a:gd name="connsiteY82" fmla="*/ 2877580 h 3037781"/>
                <a:gd name="connsiteX83" fmla="*/ 1933786 w 3318616"/>
                <a:gd name="connsiteY83" fmla="*/ 2712117 h 3037781"/>
                <a:gd name="connsiteX84" fmla="*/ 1881535 w 3318616"/>
                <a:gd name="connsiteY84" fmla="*/ 2694700 h 3037781"/>
                <a:gd name="connsiteX85" fmla="*/ 1716072 w 3318616"/>
                <a:gd name="connsiteY85" fmla="*/ 2929831 h 3037781"/>
                <a:gd name="connsiteX86" fmla="*/ 1672529 w 3318616"/>
                <a:gd name="connsiteY86" fmla="*/ 3025626 h 3037781"/>
                <a:gd name="connsiteX87" fmla="*/ 1724780 w 3318616"/>
                <a:gd name="connsiteY87" fmla="*/ 2790494 h 3037781"/>
                <a:gd name="connsiteX88" fmla="*/ 1750906 w 3318616"/>
                <a:gd name="connsiteY88" fmla="*/ 2712117 h 3037781"/>
                <a:gd name="connsiteX89" fmla="*/ 1533192 w 3318616"/>
                <a:gd name="connsiteY89" fmla="*/ 2781786 h 3037781"/>
                <a:gd name="connsiteX90" fmla="*/ 1428689 w 3318616"/>
                <a:gd name="connsiteY90" fmla="*/ 2799203 h 3037781"/>
                <a:gd name="connsiteX91" fmla="*/ 1602860 w 3318616"/>
                <a:gd name="connsiteY91" fmla="*/ 2720826 h 3037781"/>
                <a:gd name="connsiteX92" fmla="*/ 1724780 w 3318616"/>
                <a:gd name="connsiteY92" fmla="*/ 2694700 h 3037781"/>
                <a:gd name="connsiteX93" fmla="*/ 1994746 w 3318616"/>
                <a:gd name="connsiteY93" fmla="*/ 2468277 h 3037781"/>
                <a:gd name="connsiteX94" fmla="*/ 2055706 w 3318616"/>
                <a:gd name="connsiteY94" fmla="*/ 2337649 h 3037781"/>
                <a:gd name="connsiteX95" fmla="*/ 1916369 w 3318616"/>
                <a:gd name="connsiteY95" fmla="*/ 2259271 h 3037781"/>
                <a:gd name="connsiteX96" fmla="*/ 1698655 w 3318616"/>
                <a:gd name="connsiteY96" fmla="*/ 2355066 h 3037781"/>
                <a:gd name="connsiteX97" fmla="*/ 1611569 w 3318616"/>
                <a:gd name="connsiteY97" fmla="*/ 2529237 h 3037781"/>
                <a:gd name="connsiteX98" fmla="*/ 1689946 w 3318616"/>
                <a:gd name="connsiteY98" fmla="*/ 2590197 h 3037781"/>
                <a:gd name="connsiteX99" fmla="*/ 1568026 w 3318616"/>
                <a:gd name="connsiteY99" fmla="*/ 2590197 h 3037781"/>
                <a:gd name="connsiteX100" fmla="*/ 1655112 w 3318616"/>
                <a:gd name="connsiteY100" fmla="*/ 2346357 h 3037781"/>
                <a:gd name="connsiteX101" fmla="*/ 1437398 w 3318616"/>
                <a:gd name="connsiteY101" fmla="*/ 2328940 h 3037781"/>
                <a:gd name="connsiteX102" fmla="*/ 1306769 w 3318616"/>
                <a:gd name="connsiteY102" fmla="*/ 2267980 h 3037781"/>
                <a:gd name="connsiteX103" fmla="*/ 1385146 w 3318616"/>
                <a:gd name="connsiteY103" fmla="*/ 2224437 h 3037781"/>
                <a:gd name="connsiteX104" fmla="*/ 1437398 w 3318616"/>
                <a:gd name="connsiteY104" fmla="*/ 2294106 h 3037781"/>
                <a:gd name="connsiteX105" fmla="*/ 1611569 w 3318616"/>
                <a:gd name="connsiteY105" fmla="*/ 2302814 h 3037781"/>
                <a:gd name="connsiteX106" fmla="*/ 1794449 w 3318616"/>
                <a:gd name="connsiteY106" fmla="*/ 2250563 h 3037781"/>
                <a:gd name="connsiteX107" fmla="*/ 1968620 w 3318616"/>
                <a:gd name="connsiteY107" fmla="*/ 2119934 h 3037781"/>
                <a:gd name="connsiteX108" fmla="*/ 1898952 w 3318616"/>
                <a:gd name="connsiteY108" fmla="*/ 1806426 h 3037781"/>
                <a:gd name="connsiteX109" fmla="*/ 1446106 w 3318616"/>
                <a:gd name="connsiteY109" fmla="*/ 1196826 h 3037781"/>
                <a:gd name="connsiteX110" fmla="*/ 1184849 w 3318616"/>
                <a:gd name="connsiteY110" fmla="*/ 761397 h 3037781"/>
                <a:gd name="connsiteX111" fmla="*/ 958426 w 3318616"/>
                <a:gd name="connsiteY111" fmla="*/ 613351 h 3037781"/>
                <a:gd name="connsiteX112" fmla="*/ 644918 w 3318616"/>
                <a:gd name="connsiteY112" fmla="*/ 561100 h 3037781"/>
                <a:gd name="connsiteX113" fmla="*/ 296575 w 3318616"/>
                <a:gd name="connsiteY113" fmla="*/ 639477 h 3037781"/>
                <a:gd name="connsiteX114" fmla="*/ 483 w 3318616"/>
                <a:gd name="connsiteY114" fmla="*/ 622060 h 3037781"/>
                <a:gd name="connsiteX115" fmla="*/ 235615 w 3318616"/>
                <a:gd name="connsiteY115" fmla="*/ 613351 h 3037781"/>
                <a:gd name="connsiteX116" fmla="*/ 557832 w 3318616"/>
                <a:gd name="connsiteY116" fmla="*/ 543683 h 3037781"/>
                <a:gd name="connsiteX117" fmla="*/ 688460 w 3318616"/>
                <a:gd name="connsiteY117" fmla="*/ 517557 h 3037781"/>
                <a:gd name="connsiteX118" fmla="*/ 392369 w 3318616"/>
                <a:gd name="connsiteY118" fmla="*/ 404346 h 3037781"/>
                <a:gd name="connsiteX119" fmla="*/ 244323 w 3318616"/>
                <a:gd name="connsiteY119" fmla="*/ 265009 h 3037781"/>
                <a:gd name="connsiteX120" fmla="*/ 165946 w 3318616"/>
                <a:gd name="connsiteY120" fmla="*/ 12460 h 3037781"/>
                <a:gd name="connsiteX121" fmla="*/ 279158 w 3318616"/>
                <a:gd name="connsiteY121" fmla="*/ 195340 h 3037781"/>
                <a:gd name="connsiteX122" fmla="*/ 374952 w 3318616"/>
                <a:gd name="connsiteY122" fmla="*/ 369511 h 3037781"/>
                <a:gd name="connsiteX123" fmla="*/ 679752 w 3318616"/>
                <a:gd name="connsiteY123" fmla="*/ 447889 h 3037781"/>
                <a:gd name="connsiteX124" fmla="*/ 766838 w 3318616"/>
                <a:gd name="connsiteY124" fmla="*/ 386929 h 3037781"/>
                <a:gd name="connsiteX125" fmla="*/ 618792 w 3318616"/>
                <a:gd name="connsiteY125" fmla="*/ 3751 h 3037781"/>
                <a:gd name="connsiteX126" fmla="*/ 3318614 w 3318616"/>
                <a:gd name="connsiteY126" fmla="*/ 3035947 h 3037781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31066 w 3318614"/>
                <a:gd name="connsiteY29" fmla="*/ 2116183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091879 w 3318614"/>
                <a:gd name="connsiteY1" fmla="*/ 767843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13 h 3337101"/>
                <a:gd name="connsiteX1" fmla="*/ 1091879 w 3318614"/>
                <a:gd name="connsiteY1" fmla="*/ 776657 h 3337101"/>
                <a:gd name="connsiteX2" fmla="*/ 1779263 w 3318614"/>
                <a:gd name="connsiteY2" fmla="*/ 1844513 h 3337101"/>
                <a:gd name="connsiteX3" fmla="*/ 2064415 w 3318614"/>
                <a:gd name="connsiteY3" fmla="*/ 2124997 h 3337101"/>
                <a:gd name="connsiteX4" fmla="*/ 2290838 w 3318614"/>
                <a:gd name="connsiteY4" fmla="*/ 2046620 h 3337101"/>
                <a:gd name="connsiteX5" fmla="*/ 2473718 w 3318614"/>
                <a:gd name="connsiteY5" fmla="*/ 1889865 h 3337101"/>
                <a:gd name="connsiteX6" fmla="*/ 2508552 w 3318614"/>
                <a:gd name="connsiteY6" fmla="*/ 1567648 h 3337101"/>
                <a:gd name="connsiteX7" fmla="*/ 2543386 w 3318614"/>
                <a:gd name="connsiteY7" fmla="*/ 1828905 h 3337101"/>
                <a:gd name="connsiteX8" fmla="*/ 2508552 w 3318614"/>
                <a:gd name="connsiteY8" fmla="*/ 1933408 h 3337101"/>
                <a:gd name="connsiteX9" fmla="*/ 2752392 w 3318614"/>
                <a:gd name="connsiteY9" fmla="*/ 1759237 h 3337101"/>
                <a:gd name="connsiteX10" fmla="*/ 2839478 w 3318614"/>
                <a:gd name="connsiteY10" fmla="*/ 1689568 h 3337101"/>
                <a:gd name="connsiteX11" fmla="*/ 2717558 w 3318614"/>
                <a:gd name="connsiteY11" fmla="*/ 1863740 h 3337101"/>
                <a:gd name="connsiteX12" fmla="*/ 2665306 w 3318614"/>
                <a:gd name="connsiteY12" fmla="*/ 1907283 h 3337101"/>
                <a:gd name="connsiteX13" fmla="*/ 2848186 w 3318614"/>
                <a:gd name="connsiteY13" fmla="*/ 1837614 h 3337101"/>
                <a:gd name="connsiteX14" fmla="*/ 2874312 w 3318614"/>
                <a:gd name="connsiteY14" fmla="*/ 1820197 h 3337101"/>
                <a:gd name="connsiteX15" fmla="*/ 2769809 w 3318614"/>
                <a:gd name="connsiteY15" fmla="*/ 1907283 h 3337101"/>
                <a:gd name="connsiteX16" fmla="*/ 2595638 w 3318614"/>
                <a:gd name="connsiteY16" fmla="*/ 1933408 h 3337101"/>
                <a:gd name="connsiteX17" fmla="*/ 2404049 w 3318614"/>
                <a:gd name="connsiteY17" fmla="*/ 2064037 h 3337101"/>
                <a:gd name="connsiteX18" fmla="*/ 2421466 w 3318614"/>
                <a:gd name="connsiteY18" fmla="*/ 2238208 h 3337101"/>
                <a:gd name="connsiteX19" fmla="*/ 2552095 w 3318614"/>
                <a:gd name="connsiteY19" fmla="*/ 2281751 h 3337101"/>
                <a:gd name="connsiteX20" fmla="*/ 2726266 w 3318614"/>
                <a:gd name="connsiteY20" fmla="*/ 2212083 h 3337101"/>
                <a:gd name="connsiteX21" fmla="*/ 2856895 w 3318614"/>
                <a:gd name="connsiteY21" fmla="*/ 2203374 h 3337101"/>
                <a:gd name="connsiteX22" fmla="*/ 2891729 w 3318614"/>
                <a:gd name="connsiteY22" fmla="*/ 2090163 h 3337101"/>
                <a:gd name="connsiteX23" fmla="*/ 2883020 w 3318614"/>
                <a:gd name="connsiteY23" fmla="*/ 1924700 h 3337101"/>
                <a:gd name="connsiteX24" fmla="*/ 3048483 w 3318614"/>
                <a:gd name="connsiteY24" fmla="*/ 1846323 h 3337101"/>
                <a:gd name="connsiteX25" fmla="*/ 2926563 w 3318614"/>
                <a:gd name="connsiteY25" fmla="*/ 1933408 h 3337101"/>
                <a:gd name="connsiteX26" fmla="*/ 2917855 w 3318614"/>
                <a:gd name="connsiteY26" fmla="*/ 2020494 h 3337101"/>
                <a:gd name="connsiteX27" fmla="*/ 2935272 w 3318614"/>
                <a:gd name="connsiteY27" fmla="*/ 2168540 h 3337101"/>
                <a:gd name="connsiteX28" fmla="*/ 2943980 w 3318614"/>
                <a:gd name="connsiteY28" fmla="*/ 2212083 h 3337101"/>
                <a:gd name="connsiteX29" fmla="*/ 3046427 w 3318614"/>
                <a:gd name="connsiteY29" fmla="*/ 2146131 h 3337101"/>
                <a:gd name="connsiteX30" fmla="*/ 3074609 w 3318614"/>
                <a:gd name="connsiteY30" fmla="*/ 1985660 h 3337101"/>
                <a:gd name="connsiteX31" fmla="*/ 3092026 w 3318614"/>
                <a:gd name="connsiteY31" fmla="*/ 2194665 h 3337101"/>
                <a:gd name="connsiteX32" fmla="*/ 3013649 w 3318614"/>
                <a:gd name="connsiteY32" fmla="*/ 2273043 h 3337101"/>
                <a:gd name="connsiteX33" fmla="*/ 2752392 w 3318614"/>
                <a:gd name="connsiteY33" fmla="*/ 2238208 h 3337101"/>
                <a:gd name="connsiteX34" fmla="*/ 2560803 w 3318614"/>
                <a:gd name="connsiteY34" fmla="*/ 2394963 h 3337101"/>
                <a:gd name="connsiteX35" fmla="*/ 2595638 w 3318614"/>
                <a:gd name="connsiteY35" fmla="*/ 2516883 h 3337101"/>
                <a:gd name="connsiteX36" fmla="*/ 2743683 w 3318614"/>
                <a:gd name="connsiteY36" fmla="*/ 2603968 h 3337101"/>
                <a:gd name="connsiteX37" fmla="*/ 2856895 w 3318614"/>
                <a:gd name="connsiteY37" fmla="*/ 2577843 h 3337101"/>
                <a:gd name="connsiteX38" fmla="*/ 3022358 w 3318614"/>
                <a:gd name="connsiteY38" fmla="*/ 2438505 h 3337101"/>
                <a:gd name="connsiteX39" fmla="*/ 3118152 w 3318614"/>
                <a:gd name="connsiteY39" fmla="*/ 2360128 h 3337101"/>
                <a:gd name="connsiteX40" fmla="*/ 3205238 w 3318614"/>
                <a:gd name="connsiteY40" fmla="*/ 2421088 h 3337101"/>
                <a:gd name="connsiteX41" fmla="*/ 3109443 w 3318614"/>
                <a:gd name="connsiteY41" fmla="*/ 2412380 h 3337101"/>
                <a:gd name="connsiteX42" fmla="*/ 3004940 w 3318614"/>
                <a:gd name="connsiteY42" fmla="*/ 2551717 h 3337101"/>
                <a:gd name="connsiteX43" fmla="*/ 3187820 w 3318614"/>
                <a:gd name="connsiteY43" fmla="*/ 2551717 h 3337101"/>
                <a:gd name="connsiteX44" fmla="*/ 3318449 w 3318614"/>
                <a:gd name="connsiteY44" fmla="*/ 2603968 h 3337101"/>
                <a:gd name="connsiteX45" fmla="*/ 3161695 w 3318614"/>
                <a:gd name="connsiteY45" fmla="*/ 2586551 h 3337101"/>
                <a:gd name="connsiteX46" fmla="*/ 2909146 w 3318614"/>
                <a:gd name="connsiteY46" fmla="*/ 2647511 h 3337101"/>
                <a:gd name="connsiteX47" fmla="*/ 2952689 w 3318614"/>
                <a:gd name="connsiteY47" fmla="*/ 2647511 h 3337101"/>
                <a:gd name="connsiteX48" fmla="*/ 3085889 w 3318614"/>
                <a:gd name="connsiteY48" fmla="*/ 2792757 h 3337101"/>
                <a:gd name="connsiteX49" fmla="*/ 3013649 w 3318614"/>
                <a:gd name="connsiteY49" fmla="*/ 2952311 h 3337101"/>
                <a:gd name="connsiteX50" fmla="*/ 2999167 w 3318614"/>
                <a:gd name="connsiteY50" fmla="*/ 2814634 h 3337101"/>
                <a:gd name="connsiteX51" fmla="*/ 2813352 w 3318614"/>
                <a:gd name="connsiteY51" fmla="*/ 2638803 h 3337101"/>
                <a:gd name="connsiteX52" fmla="*/ 2726266 w 3318614"/>
                <a:gd name="connsiteY52" fmla="*/ 2630094 h 3337101"/>
                <a:gd name="connsiteX53" fmla="*/ 2848186 w 3318614"/>
                <a:gd name="connsiteY53" fmla="*/ 2830391 h 3337101"/>
                <a:gd name="connsiteX54" fmla="*/ 2943980 w 3318614"/>
                <a:gd name="connsiteY54" fmla="*/ 2917477 h 3337101"/>
                <a:gd name="connsiteX55" fmla="*/ 2978815 w 3318614"/>
                <a:gd name="connsiteY55" fmla="*/ 2873934 h 3337101"/>
                <a:gd name="connsiteX56" fmla="*/ 2961398 w 3318614"/>
                <a:gd name="connsiteY56" fmla="*/ 2978437 h 3337101"/>
                <a:gd name="connsiteX57" fmla="*/ 2769809 w 3318614"/>
                <a:gd name="connsiteY57" fmla="*/ 2891351 h 3337101"/>
                <a:gd name="connsiteX58" fmla="*/ 2656598 w 3318614"/>
                <a:gd name="connsiteY58" fmla="*/ 2664928 h 3337101"/>
                <a:gd name="connsiteX59" fmla="*/ 2491135 w 3318614"/>
                <a:gd name="connsiteY59" fmla="*/ 2621385 h 3337101"/>
                <a:gd name="connsiteX60" fmla="*/ 2386632 w 3318614"/>
                <a:gd name="connsiteY60" fmla="*/ 2708471 h 3337101"/>
                <a:gd name="connsiteX61" fmla="*/ 2412758 w 3318614"/>
                <a:gd name="connsiteY61" fmla="*/ 2891351 h 3337101"/>
                <a:gd name="connsiteX62" fmla="*/ 2525969 w 3318614"/>
                <a:gd name="connsiteY62" fmla="*/ 3039397 h 3337101"/>
                <a:gd name="connsiteX63" fmla="*/ 2900438 w 3318614"/>
                <a:gd name="connsiteY63" fmla="*/ 3248403 h 3337101"/>
                <a:gd name="connsiteX64" fmla="*/ 2543386 w 3318614"/>
                <a:gd name="connsiteY64" fmla="*/ 3109065 h 3337101"/>
                <a:gd name="connsiteX65" fmla="*/ 2499843 w 3318614"/>
                <a:gd name="connsiteY65" fmla="*/ 3196151 h 3337101"/>
                <a:gd name="connsiteX66" fmla="*/ 2534678 w 3318614"/>
                <a:gd name="connsiteY66" fmla="*/ 3300654 h 3337101"/>
                <a:gd name="connsiteX67" fmla="*/ 2639180 w 3318614"/>
                <a:gd name="connsiteY67" fmla="*/ 3335488 h 3337101"/>
                <a:gd name="connsiteX68" fmla="*/ 2482426 w 3318614"/>
                <a:gd name="connsiteY68" fmla="*/ 3309363 h 3337101"/>
                <a:gd name="connsiteX69" fmla="*/ 2473718 w 3318614"/>
                <a:gd name="connsiteY69" fmla="*/ 3126483 h 3337101"/>
                <a:gd name="connsiteX70" fmla="*/ 2386632 w 3318614"/>
                <a:gd name="connsiteY70" fmla="*/ 2952311 h 3337101"/>
                <a:gd name="connsiteX71" fmla="*/ 2316963 w 3318614"/>
                <a:gd name="connsiteY71" fmla="*/ 3117774 h 3337101"/>
                <a:gd name="connsiteX72" fmla="*/ 2238586 w 3318614"/>
                <a:gd name="connsiteY72" fmla="*/ 3239694 h 3337101"/>
                <a:gd name="connsiteX73" fmla="*/ 2290838 w 3318614"/>
                <a:gd name="connsiteY73" fmla="*/ 3318071 h 3337101"/>
                <a:gd name="connsiteX74" fmla="*/ 2195043 w 3318614"/>
                <a:gd name="connsiteY74" fmla="*/ 3230985 h 3337101"/>
                <a:gd name="connsiteX75" fmla="*/ 2325672 w 3318614"/>
                <a:gd name="connsiteY75" fmla="*/ 3004563 h 3337101"/>
                <a:gd name="connsiteX76" fmla="*/ 2290838 w 3318614"/>
                <a:gd name="connsiteY76" fmla="*/ 2752014 h 3337101"/>
                <a:gd name="connsiteX77" fmla="*/ 2142792 w 3318614"/>
                <a:gd name="connsiteY77" fmla="*/ 2734597 h 3337101"/>
                <a:gd name="connsiteX78" fmla="*/ 1942495 w 3318614"/>
                <a:gd name="connsiteY78" fmla="*/ 2900060 h 3337101"/>
                <a:gd name="connsiteX79" fmla="*/ 1994746 w 3318614"/>
                <a:gd name="connsiteY79" fmla="*/ 3100357 h 3337101"/>
                <a:gd name="connsiteX80" fmla="*/ 2090540 w 3318614"/>
                <a:gd name="connsiteY80" fmla="*/ 3213568 h 3337101"/>
                <a:gd name="connsiteX81" fmla="*/ 2064415 w 3318614"/>
                <a:gd name="connsiteY81" fmla="*/ 3326780 h 3337101"/>
                <a:gd name="connsiteX82" fmla="*/ 2046998 w 3318614"/>
                <a:gd name="connsiteY82" fmla="*/ 3178734 h 3337101"/>
                <a:gd name="connsiteX83" fmla="*/ 1933786 w 3318614"/>
                <a:gd name="connsiteY83" fmla="*/ 3013271 h 3337101"/>
                <a:gd name="connsiteX84" fmla="*/ 1881535 w 3318614"/>
                <a:gd name="connsiteY84" fmla="*/ 2995854 h 3337101"/>
                <a:gd name="connsiteX85" fmla="*/ 1716072 w 3318614"/>
                <a:gd name="connsiteY85" fmla="*/ 3230985 h 3337101"/>
                <a:gd name="connsiteX86" fmla="*/ 1672529 w 3318614"/>
                <a:gd name="connsiteY86" fmla="*/ 3326780 h 3337101"/>
                <a:gd name="connsiteX87" fmla="*/ 1724780 w 3318614"/>
                <a:gd name="connsiteY87" fmla="*/ 3091648 h 3337101"/>
                <a:gd name="connsiteX88" fmla="*/ 1750906 w 3318614"/>
                <a:gd name="connsiteY88" fmla="*/ 3013271 h 3337101"/>
                <a:gd name="connsiteX89" fmla="*/ 1533192 w 3318614"/>
                <a:gd name="connsiteY89" fmla="*/ 3082940 h 3337101"/>
                <a:gd name="connsiteX90" fmla="*/ 1428689 w 3318614"/>
                <a:gd name="connsiteY90" fmla="*/ 3100357 h 3337101"/>
                <a:gd name="connsiteX91" fmla="*/ 1602860 w 3318614"/>
                <a:gd name="connsiteY91" fmla="*/ 3021980 h 3337101"/>
                <a:gd name="connsiteX92" fmla="*/ 1724780 w 3318614"/>
                <a:gd name="connsiteY92" fmla="*/ 2995854 h 3337101"/>
                <a:gd name="connsiteX93" fmla="*/ 1994746 w 3318614"/>
                <a:gd name="connsiteY93" fmla="*/ 2769431 h 3337101"/>
                <a:gd name="connsiteX94" fmla="*/ 2055706 w 3318614"/>
                <a:gd name="connsiteY94" fmla="*/ 2638803 h 3337101"/>
                <a:gd name="connsiteX95" fmla="*/ 1916369 w 3318614"/>
                <a:gd name="connsiteY95" fmla="*/ 2560425 h 3337101"/>
                <a:gd name="connsiteX96" fmla="*/ 1698655 w 3318614"/>
                <a:gd name="connsiteY96" fmla="*/ 2656220 h 3337101"/>
                <a:gd name="connsiteX97" fmla="*/ 1611569 w 3318614"/>
                <a:gd name="connsiteY97" fmla="*/ 2830391 h 3337101"/>
                <a:gd name="connsiteX98" fmla="*/ 1689946 w 3318614"/>
                <a:gd name="connsiteY98" fmla="*/ 2891351 h 3337101"/>
                <a:gd name="connsiteX99" fmla="*/ 1568026 w 3318614"/>
                <a:gd name="connsiteY99" fmla="*/ 2891351 h 3337101"/>
                <a:gd name="connsiteX100" fmla="*/ 1655112 w 3318614"/>
                <a:gd name="connsiteY100" fmla="*/ 2647511 h 3337101"/>
                <a:gd name="connsiteX101" fmla="*/ 1437398 w 3318614"/>
                <a:gd name="connsiteY101" fmla="*/ 2630094 h 3337101"/>
                <a:gd name="connsiteX102" fmla="*/ 1306769 w 3318614"/>
                <a:gd name="connsiteY102" fmla="*/ 2569134 h 3337101"/>
                <a:gd name="connsiteX103" fmla="*/ 1385146 w 3318614"/>
                <a:gd name="connsiteY103" fmla="*/ 2525591 h 3337101"/>
                <a:gd name="connsiteX104" fmla="*/ 1437398 w 3318614"/>
                <a:gd name="connsiteY104" fmla="*/ 2595260 h 3337101"/>
                <a:gd name="connsiteX105" fmla="*/ 1611569 w 3318614"/>
                <a:gd name="connsiteY105" fmla="*/ 2603968 h 3337101"/>
                <a:gd name="connsiteX106" fmla="*/ 1794449 w 3318614"/>
                <a:gd name="connsiteY106" fmla="*/ 2551717 h 3337101"/>
                <a:gd name="connsiteX107" fmla="*/ 1968620 w 3318614"/>
                <a:gd name="connsiteY107" fmla="*/ 2421088 h 3337101"/>
                <a:gd name="connsiteX108" fmla="*/ 1898952 w 3318614"/>
                <a:gd name="connsiteY108" fmla="*/ 2107580 h 3337101"/>
                <a:gd name="connsiteX109" fmla="*/ 1446106 w 3318614"/>
                <a:gd name="connsiteY109" fmla="*/ 1497980 h 3337101"/>
                <a:gd name="connsiteX110" fmla="*/ 1184849 w 3318614"/>
                <a:gd name="connsiteY110" fmla="*/ 1062551 h 3337101"/>
                <a:gd name="connsiteX111" fmla="*/ 958426 w 3318614"/>
                <a:gd name="connsiteY111" fmla="*/ 914505 h 3337101"/>
                <a:gd name="connsiteX112" fmla="*/ 644918 w 3318614"/>
                <a:gd name="connsiteY112" fmla="*/ 862254 h 3337101"/>
                <a:gd name="connsiteX113" fmla="*/ 296575 w 3318614"/>
                <a:gd name="connsiteY113" fmla="*/ 940631 h 3337101"/>
                <a:gd name="connsiteX114" fmla="*/ 483 w 3318614"/>
                <a:gd name="connsiteY114" fmla="*/ 923214 h 3337101"/>
                <a:gd name="connsiteX115" fmla="*/ 235615 w 3318614"/>
                <a:gd name="connsiteY115" fmla="*/ 914505 h 3337101"/>
                <a:gd name="connsiteX116" fmla="*/ 557832 w 3318614"/>
                <a:gd name="connsiteY116" fmla="*/ 844837 h 3337101"/>
                <a:gd name="connsiteX117" fmla="*/ 688460 w 3318614"/>
                <a:gd name="connsiteY117" fmla="*/ 818711 h 3337101"/>
                <a:gd name="connsiteX118" fmla="*/ 392369 w 3318614"/>
                <a:gd name="connsiteY118" fmla="*/ 705500 h 3337101"/>
                <a:gd name="connsiteX119" fmla="*/ 244323 w 3318614"/>
                <a:gd name="connsiteY119" fmla="*/ 566163 h 3337101"/>
                <a:gd name="connsiteX120" fmla="*/ 165946 w 3318614"/>
                <a:gd name="connsiteY120" fmla="*/ 313614 h 3337101"/>
                <a:gd name="connsiteX121" fmla="*/ 279158 w 3318614"/>
                <a:gd name="connsiteY121" fmla="*/ 496494 h 3337101"/>
                <a:gd name="connsiteX122" fmla="*/ 374952 w 3318614"/>
                <a:gd name="connsiteY122" fmla="*/ 670665 h 3337101"/>
                <a:gd name="connsiteX123" fmla="*/ 679752 w 3318614"/>
                <a:gd name="connsiteY123" fmla="*/ 749043 h 3337101"/>
                <a:gd name="connsiteX124" fmla="*/ 766838 w 3318614"/>
                <a:gd name="connsiteY124" fmla="*/ 688083 h 3337101"/>
                <a:gd name="connsiteX125" fmla="*/ 618792 w 3318614"/>
                <a:gd name="connsiteY125" fmla="*/ 304905 h 3337101"/>
                <a:gd name="connsiteX126" fmla="*/ 566540 w 3318614"/>
                <a:gd name="connsiteY126" fmla="*/ 8814 h 3337101"/>
                <a:gd name="connsiteX0" fmla="*/ 1225325 w 3318614"/>
                <a:gd name="connsiteY0" fmla="*/ 25899 h 3362787"/>
                <a:gd name="connsiteX1" fmla="*/ 1091879 w 3318614"/>
                <a:gd name="connsiteY1" fmla="*/ 802343 h 3362787"/>
                <a:gd name="connsiteX2" fmla="*/ 1779263 w 3318614"/>
                <a:gd name="connsiteY2" fmla="*/ 1870199 h 3362787"/>
                <a:gd name="connsiteX3" fmla="*/ 2064415 w 3318614"/>
                <a:gd name="connsiteY3" fmla="*/ 2150683 h 3362787"/>
                <a:gd name="connsiteX4" fmla="*/ 2290838 w 3318614"/>
                <a:gd name="connsiteY4" fmla="*/ 2072306 h 3362787"/>
                <a:gd name="connsiteX5" fmla="*/ 2473718 w 3318614"/>
                <a:gd name="connsiteY5" fmla="*/ 1915551 h 3362787"/>
                <a:gd name="connsiteX6" fmla="*/ 2508552 w 3318614"/>
                <a:gd name="connsiteY6" fmla="*/ 1593334 h 3362787"/>
                <a:gd name="connsiteX7" fmla="*/ 2543386 w 3318614"/>
                <a:gd name="connsiteY7" fmla="*/ 1854591 h 3362787"/>
                <a:gd name="connsiteX8" fmla="*/ 2508552 w 3318614"/>
                <a:gd name="connsiteY8" fmla="*/ 1959094 h 3362787"/>
                <a:gd name="connsiteX9" fmla="*/ 2752392 w 3318614"/>
                <a:gd name="connsiteY9" fmla="*/ 1784923 h 3362787"/>
                <a:gd name="connsiteX10" fmla="*/ 2839478 w 3318614"/>
                <a:gd name="connsiteY10" fmla="*/ 1715254 h 3362787"/>
                <a:gd name="connsiteX11" fmla="*/ 2717558 w 3318614"/>
                <a:gd name="connsiteY11" fmla="*/ 1889426 h 3362787"/>
                <a:gd name="connsiteX12" fmla="*/ 2665306 w 3318614"/>
                <a:gd name="connsiteY12" fmla="*/ 1932969 h 3362787"/>
                <a:gd name="connsiteX13" fmla="*/ 2848186 w 3318614"/>
                <a:gd name="connsiteY13" fmla="*/ 1863300 h 3362787"/>
                <a:gd name="connsiteX14" fmla="*/ 2874312 w 3318614"/>
                <a:gd name="connsiteY14" fmla="*/ 1845883 h 3362787"/>
                <a:gd name="connsiteX15" fmla="*/ 2769809 w 3318614"/>
                <a:gd name="connsiteY15" fmla="*/ 1932969 h 3362787"/>
                <a:gd name="connsiteX16" fmla="*/ 2595638 w 3318614"/>
                <a:gd name="connsiteY16" fmla="*/ 1959094 h 3362787"/>
                <a:gd name="connsiteX17" fmla="*/ 2404049 w 3318614"/>
                <a:gd name="connsiteY17" fmla="*/ 2089723 h 3362787"/>
                <a:gd name="connsiteX18" fmla="*/ 2421466 w 3318614"/>
                <a:gd name="connsiteY18" fmla="*/ 2263894 h 3362787"/>
                <a:gd name="connsiteX19" fmla="*/ 2552095 w 3318614"/>
                <a:gd name="connsiteY19" fmla="*/ 2307437 h 3362787"/>
                <a:gd name="connsiteX20" fmla="*/ 2726266 w 3318614"/>
                <a:gd name="connsiteY20" fmla="*/ 2237769 h 3362787"/>
                <a:gd name="connsiteX21" fmla="*/ 2856895 w 3318614"/>
                <a:gd name="connsiteY21" fmla="*/ 2229060 h 3362787"/>
                <a:gd name="connsiteX22" fmla="*/ 2891729 w 3318614"/>
                <a:gd name="connsiteY22" fmla="*/ 2115849 h 3362787"/>
                <a:gd name="connsiteX23" fmla="*/ 2883020 w 3318614"/>
                <a:gd name="connsiteY23" fmla="*/ 1950386 h 3362787"/>
                <a:gd name="connsiteX24" fmla="*/ 3048483 w 3318614"/>
                <a:gd name="connsiteY24" fmla="*/ 1872009 h 3362787"/>
                <a:gd name="connsiteX25" fmla="*/ 2926563 w 3318614"/>
                <a:gd name="connsiteY25" fmla="*/ 1959094 h 3362787"/>
                <a:gd name="connsiteX26" fmla="*/ 2917855 w 3318614"/>
                <a:gd name="connsiteY26" fmla="*/ 2046180 h 3362787"/>
                <a:gd name="connsiteX27" fmla="*/ 2935272 w 3318614"/>
                <a:gd name="connsiteY27" fmla="*/ 2194226 h 3362787"/>
                <a:gd name="connsiteX28" fmla="*/ 2943980 w 3318614"/>
                <a:gd name="connsiteY28" fmla="*/ 2237769 h 3362787"/>
                <a:gd name="connsiteX29" fmla="*/ 3046427 w 3318614"/>
                <a:gd name="connsiteY29" fmla="*/ 2171817 h 3362787"/>
                <a:gd name="connsiteX30" fmla="*/ 3074609 w 3318614"/>
                <a:gd name="connsiteY30" fmla="*/ 2011346 h 3362787"/>
                <a:gd name="connsiteX31" fmla="*/ 3092026 w 3318614"/>
                <a:gd name="connsiteY31" fmla="*/ 2220351 h 3362787"/>
                <a:gd name="connsiteX32" fmla="*/ 3013649 w 3318614"/>
                <a:gd name="connsiteY32" fmla="*/ 2298729 h 3362787"/>
                <a:gd name="connsiteX33" fmla="*/ 2752392 w 3318614"/>
                <a:gd name="connsiteY33" fmla="*/ 2263894 h 3362787"/>
                <a:gd name="connsiteX34" fmla="*/ 2560803 w 3318614"/>
                <a:gd name="connsiteY34" fmla="*/ 2420649 h 3362787"/>
                <a:gd name="connsiteX35" fmla="*/ 2595638 w 3318614"/>
                <a:gd name="connsiteY35" fmla="*/ 2542569 h 3362787"/>
                <a:gd name="connsiteX36" fmla="*/ 2743683 w 3318614"/>
                <a:gd name="connsiteY36" fmla="*/ 2629654 h 3362787"/>
                <a:gd name="connsiteX37" fmla="*/ 2856895 w 3318614"/>
                <a:gd name="connsiteY37" fmla="*/ 2603529 h 3362787"/>
                <a:gd name="connsiteX38" fmla="*/ 3022358 w 3318614"/>
                <a:gd name="connsiteY38" fmla="*/ 2464191 h 3362787"/>
                <a:gd name="connsiteX39" fmla="*/ 3118152 w 3318614"/>
                <a:gd name="connsiteY39" fmla="*/ 2385814 h 3362787"/>
                <a:gd name="connsiteX40" fmla="*/ 3205238 w 3318614"/>
                <a:gd name="connsiteY40" fmla="*/ 2446774 h 3362787"/>
                <a:gd name="connsiteX41" fmla="*/ 3109443 w 3318614"/>
                <a:gd name="connsiteY41" fmla="*/ 2438066 h 3362787"/>
                <a:gd name="connsiteX42" fmla="*/ 3004940 w 3318614"/>
                <a:gd name="connsiteY42" fmla="*/ 2577403 h 3362787"/>
                <a:gd name="connsiteX43" fmla="*/ 3187820 w 3318614"/>
                <a:gd name="connsiteY43" fmla="*/ 2577403 h 3362787"/>
                <a:gd name="connsiteX44" fmla="*/ 3318449 w 3318614"/>
                <a:gd name="connsiteY44" fmla="*/ 2629654 h 3362787"/>
                <a:gd name="connsiteX45" fmla="*/ 3161695 w 3318614"/>
                <a:gd name="connsiteY45" fmla="*/ 2612237 h 3362787"/>
                <a:gd name="connsiteX46" fmla="*/ 2909146 w 3318614"/>
                <a:gd name="connsiteY46" fmla="*/ 2673197 h 3362787"/>
                <a:gd name="connsiteX47" fmla="*/ 2952689 w 3318614"/>
                <a:gd name="connsiteY47" fmla="*/ 2673197 h 3362787"/>
                <a:gd name="connsiteX48" fmla="*/ 3085889 w 3318614"/>
                <a:gd name="connsiteY48" fmla="*/ 2818443 h 3362787"/>
                <a:gd name="connsiteX49" fmla="*/ 3013649 w 3318614"/>
                <a:gd name="connsiteY49" fmla="*/ 2977997 h 3362787"/>
                <a:gd name="connsiteX50" fmla="*/ 2999167 w 3318614"/>
                <a:gd name="connsiteY50" fmla="*/ 2840320 h 3362787"/>
                <a:gd name="connsiteX51" fmla="*/ 2813352 w 3318614"/>
                <a:gd name="connsiteY51" fmla="*/ 2664489 h 3362787"/>
                <a:gd name="connsiteX52" fmla="*/ 2726266 w 3318614"/>
                <a:gd name="connsiteY52" fmla="*/ 2655780 h 3362787"/>
                <a:gd name="connsiteX53" fmla="*/ 2848186 w 3318614"/>
                <a:gd name="connsiteY53" fmla="*/ 2856077 h 3362787"/>
                <a:gd name="connsiteX54" fmla="*/ 2943980 w 3318614"/>
                <a:gd name="connsiteY54" fmla="*/ 2943163 h 3362787"/>
                <a:gd name="connsiteX55" fmla="*/ 2978815 w 3318614"/>
                <a:gd name="connsiteY55" fmla="*/ 2899620 h 3362787"/>
                <a:gd name="connsiteX56" fmla="*/ 2961398 w 3318614"/>
                <a:gd name="connsiteY56" fmla="*/ 3004123 h 3362787"/>
                <a:gd name="connsiteX57" fmla="*/ 2769809 w 3318614"/>
                <a:gd name="connsiteY57" fmla="*/ 2917037 h 3362787"/>
                <a:gd name="connsiteX58" fmla="*/ 2656598 w 3318614"/>
                <a:gd name="connsiteY58" fmla="*/ 2690614 h 3362787"/>
                <a:gd name="connsiteX59" fmla="*/ 2491135 w 3318614"/>
                <a:gd name="connsiteY59" fmla="*/ 2647071 h 3362787"/>
                <a:gd name="connsiteX60" fmla="*/ 2386632 w 3318614"/>
                <a:gd name="connsiteY60" fmla="*/ 2734157 h 3362787"/>
                <a:gd name="connsiteX61" fmla="*/ 2412758 w 3318614"/>
                <a:gd name="connsiteY61" fmla="*/ 2917037 h 3362787"/>
                <a:gd name="connsiteX62" fmla="*/ 2525969 w 3318614"/>
                <a:gd name="connsiteY62" fmla="*/ 3065083 h 3362787"/>
                <a:gd name="connsiteX63" fmla="*/ 2900438 w 3318614"/>
                <a:gd name="connsiteY63" fmla="*/ 3274089 h 3362787"/>
                <a:gd name="connsiteX64" fmla="*/ 2543386 w 3318614"/>
                <a:gd name="connsiteY64" fmla="*/ 3134751 h 3362787"/>
                <a:gd name="connsiteX65" fmla="*/ 2499843 w 3318614"/>
                <a:gd name="connsiteY65" fmla="*/ 3221837 h 3362787"/>
                <a:gd name="connsiteX66" fmla="*/ 2534678 w 3318614"/>
                <a:gd name="connsiteY66" fmla="*/ 3326340 h 3362787"/>
                <a:gd name="connsiteX67" fmla="*/ 2639180 w 3318614"/>
                <a:gd name="connsiteY67" fmla="*/ 3361174 h 3362787"/>
                <a:gd name="connsiteX68" fmla="*/ 2482426 w 3318614"/>
                <a:gd name="connsiteY68" fmla="*/ 3335049 h 3362787"/>
                <a:gd name="connsiteX69" fmla="*/ 2473718 w 3318614"/>
                <a:gd name="connsiteY69" fmla="*/ 3152169 h 3362787"/>
                <a:gd name="connsiteX70" fmla="*/ 2386632 w 3318614"/>
                <a:gd name="connsiteY70" fmla="*/ 2977997 h 3362787"/>
                <a:gd name="connsiteX71" fmla="*/ 2316963 w 3318614"/>
                <a:gd name="connsiteY71" fmla="*/ 3143460 h 3362787"/>
                <a:gd name="connsiteX72" fmla="*/ 2238586 w 3318614"/>
                <a:gd name="connsiteY72" fmla="*/ 3265380 h 3362787"/>
                <a:gd name="connsiteX73" fmla="*/ 2290838 w 3318614"/>
                <a:gd name="connsiteY73" fmla="*/ 3343757 h 3362787"/>
                <a:gd name="connsiteX74" fmla="*/ 2195043 w 3318614"/>
                <a:gd name="connsiteY74" fmla="*/ 3256671 h 3362787"/>
                <a:gd name="connsiteX75" fmla="*/ 2325672 w 3318614"/>
                <a:gd name="connsiteY75" fmla="*/ 3030249 h 3362787"/>
                <a:gd name="connsiteX76" fmla="*/ 2290838 w 3318614"/>
                <a:gd name="connsiteY76" fmla="*/ 2777700 h 3362787"/>
                <a:gd name="connsiteX77" fmla="*/ 2142792 w 3318614"/>
                <a:gd name="connsiteY77" fmla="*/ 2760283 h 3362787"/>
                <a:gd name="connsiteX78" fmla="*/ 1942495 w 3318614"/>
                <a:gd name="connsiteY78" fmla="*/ 2925746 h 3362787"/>
                <a:gd name="connsiteX79" fmla="*/ 1994746 w 3318614"/>
                <a:gd name="connsiteY79" fmla="*/ 3126043 h 3362787"/>
                <a:gd name="connsiteX80" fmla="*/ 2090540 w 3318614"/>
                <a:gd name="connsiteY80" fmla="*/ 3239254 h 3362787"/>
                <a:gd name="connsiteX81" fmla="*/ 2064415 w 3318614"/>
                <a:gd name="connsiteY81" fmla="*/ 3352466 h 3362787"/>
                <a:gd name="connsiteX82" fmla="*/ 2046998 w 3318614"/>
                <a:gd name="connsiteY82" fmla="*/ 3204420 h 3362787"/>
                <a:gd name="connsiteX83" fmla="*/ 1933786 w 3318614"/>
                <a:gd name="connsiteY83" fmla="*/ 3038957 h 3362787"/>
                <a:gd name="connsiteX84" fmla="*/ 1881535 w 3318614"/>
                <a:gd name="connsiteY84" fmla="*/ 3021540 h 3362787"/>
                <a:gd name="connsiteX85" fmla="*/ 1716072 w 3318614"/>
                <a:gd name="connsiteY85" fmla="*/ 3256671 h 3362787"/>
                <a:gd name="connsiteX86" fmla="*/ 1672529 w 3318614"/>
                <a:gd name="connsiteY86" fmla="*/ 3352466 h 3362787"/>
                <a:gd name="connsiteX87" fmla="*/ 1724780 w 3318614"/>
                <a:gd name="connsiteY87" fmla="*/ 3117334 h 3362787"/>
                <a:gd name="connsiteX88" fmla="*/ 1750906 w 3318614"/>
                <a:gd name="connsiteY88" fmla="*/ 3038957 h 3362787"/>
                <a:gd name="connsiteX89" fmla="*/ 1533192 w 3318614"/>
                <a:gd name="connsiteY89" fmla="*/ 3108626 h 3362787"/>
                <a:gd name="connsiteX90" fmla="*/ 1428689 w 3318614"/>
                <a:gd name="connsiteY90" fmla="*/ 3126043 h 3362787"/>
                <a:gd name="connsiteX91" fmla="*/ 1602860 w 3318614"/>
                <a:gd name="connsiteY91" fmla="*/ 3047666 h 3362787"/>
                <a:gd name="connsiteX92" fmla="*/ 1724780 w 3318614"/>
                <a:gd name="connsiteY92" fmla="*/ 3021540 h 3362787"/>
                <a:gd name="connsiteX93" fmla="*/ 1994746 w 3318614"/>
                <a:gd name="connsiteY93" fmla="*/ 2795117 h 3362787"/>
                <a:gd name="connsiteX94" fmla="*/ 2055706 w 3318614"/>
                <a:gd name="connsiteY94" fmla="*/ 2664489 h 3362787"/>
                <a:gd name="connsiteX95" fmla="*/ 1916369 w 3318614"/>
                <a:gd name="connsiteY95" fmla="*/ 2586111 h 3362787"/>
                <a:gd name="connsiteX96" fmla="*/ 1698655 w 3318614"/>
                <a:gd name="connsiteY96" fmla="*/ 2681906 h 3362787"/>
                <a:gd name="connsiteX97" fmla="*/ 1611569 w 3318614"/>
                <a:gd name="connsiteY97" fmla="*/ 2856077 h 3362787"/>
                <a:gd name="connsiteX98" fmla="*/ 1689946 w 3318614"/>
                <a:gd name="connsiteY98" fmla="*/ 2917037 h 3362787"/>
                <a:gd name="connsiteX99" fmla="*/ 1568026 w 3318614"/>
                <a:gd name="connsiteY99" fmla="*/ 2917037 h 3362787"/>
                <a:gd name="connsiteX100" fmla="*/ 1655112 w 3318614"/>
                <a:gd name="connsiteY100" fmla="*/ 2673197 h 3362787"/>
                <a:gd name="connsiteX101" fmla="*/ 1437398 w 3318614"/>
                <a:gd name="connsiteY101" fmla="*/ 2655780 h 3362787"/>
                <a:gd name="connsiteX102" fmla="*/ 1306769 w 3318614"/>
                <a:gd name="connsiteY102" fmla="*/ 2594820 h 3362787"/>
                <a:gd name="connsiteX103" fmla="*/ 1385146 w 3318614"/>
                <a:gd name="connsiteY103" fmla="*/ 2551277 h 3362787"/>
                <a:gd name="connsiteX104" fmla="*/ 1437398 w 3318614"/>
                <a:gd name="connsiteY104" fmla="*/ 2620946 h 3362787"/>
                <a:gd name="connsiteX105" fmla="*/ 1611569 w 3318614"/>
                <a:gd name="connsiteY105" fmla="*/ 2629654 h 3362787"/>
                <a:gd name="connsiteX106" fmla="*/ 1794449 w 3318614"/>
                <a:gd name="connsiteY106" fmla="*/ 2577403 h 3362787"/>
                <a:gd name="connsiteX107" fmla="*/ 1968620 w 3318614"/>
                <a:gd name="connsiteY107" fmla="*/ 2446774 h 3362787"/>
                <a:gd name="connsiteX108" fmla="*/ 1898952 w 3318614"/>
                <a:gd name="connsiteY108" fmla="*/ 2133266 h 3362787"/>
                <a:gd name="connsiteX109" fmla="*/ 1446106 w 3318614"/>
                <a:gd name="connsiteY109" fmla="*/ 1523666 h 3362787"/>
                <a:gd name="connsiteX110" fmla="*/ 1184849 w 3318614"/>
                <a:gd name="connsiteY110" fmla="*/ 1088237 h 3362787"/>
                <a:gd name="connsiteX111" fmla="*/ 958426 w 3318614"/>
                <a:gd name="connsiteY111" fmla="*/ 940191 h 3362787"/>
                <a:gd name="connsiteX112" fmla="*/ 644918 w 3318614"/>
                <a:gd name="connsiteY112" fmla="*/ 887940 h 3362787"/>
                <a:gd name="connsiteX113" fmla="*/ 296575 w 3318614"/>
                <a:gd name="connsiteY113" fmla="*/ 966317 h 3362787"/>
                <a:gd name="connsiteX114" fmla="*/ 483 w 3318614"/>
                <a:gd name="connsiteY114" fmla="*/ 948900 h 3362787"/>
                <a:gd name="connsiteX115" fmla="*/ 235615 w 3318614"/>
                <a:gd name="connsiteY115" fmla="*/ 940191 h 3362787"/>
                <a:gd name="connsiteX116" fmla="*/ 557832 w 3318614"/>
                <a:gd name="connsiteY116" fmla="*/ 870523 h 3362787"/>
                <a:gd name="connsiteX117" fmla="*/ 688460 w 3318614"/>
                <a:gd name="connsiteY117" fmla="*/ 844397 h 3362787"/>
                <a:gd name="connsiteX118" fmla="*/ 392369 w 3318614"/>
                <a:gd name="connsiteY118" fmla="*/ 731186 h 3362787"/>
                <a:gd name="connsiteX119" fmla="*/ 244323 w 3318614"/>
                <a:gd name="connsiteY119" fmla="*/ 591849 h 3362787"/>
                <a:gd name="connsiteX120" fmla="*/ 165946 w 3318614"/>
                <a:gd name="connsiteY120" fmla="*/ 339300 h 3362787"/>
                <a:gd name="connsiteX121" fmla="*/ 279158 w 3318614"/>
                <a:gd name="connsiteY121" fmla="*/ 522180 h 3362787"/>
                <a:gd name="connsiteX122" fmla="*/ 374952 w 3318614"/>
                <a:gd name="connsiteY122" fmla="*/ 696351 h 3362787"/>
                <a:gd name="connsiteX123" fmla="*/ 679752 w 3318614"/>
                <a:gd name="connsiteY123" fmla="*/ 774729 h 3362787"/>
                <a:gd name="connsiteX124" fmla="*/ 766838 w 3318614"/>
                <a:gd name="connsiteY124" fmla="*/ 713769 h 3362787"/>
                <a:gd name="connsiteX125" fmla="*/ 618792 w 3318614"/>
                <a:gd name="connsiteY125" fmla="*/ 330591 h 3362787"/>
                <a:gd name="connsiteX126" fmla="*/ 566540 w 3318614"/>
                <a:gd name="connsiteY126" fmla="*/ 34500 h 33627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28266 h 3565154"/>
                <a:gd name="connsiteX1" fmla="*/ 1091879 w 3318614"/>
                <a:gd name="connsiteY1" fmla="*/ 1004710 h 3565154"/>
                <a:gd name="connsiteX2" fmla="*/ 1779263 w 3318614"/>
                <a:gd name="connsiteY2" fmla="*/ 2072566 h 3565154"/>
                <a:gd name="connsiteX3" fmla="*/ 2064415 w 3318614"/>
                <a:gd name="connsiteY3" fmla="*/ 2353050 h 3565154"/>
                <a:gd name="connsiteX4" fmla="*/ 2290838 w 3318614"/>
                <a:gd name="connsiteY4" fmla="*/ 2274673 h 3565154"/>
                <a:gd name="connsiteX5" fmla="*/ 2473718 w 3318614"/>
                <a:gd name="connsiteY5" fmla="*/ 2117918 h 3565154"/>
                <a:gd name="connsiteX6" fmla="*/ 2508552 w 3318614"/>
                <a:gd name="connsiteY6" fmla="*/ 1795701 h 3565154"/>
                <a:gd name="connsiteX7" fmla="*/ 2543386 w 3318614"/>
                <a:gd name="connsiteY7" fmla="*/ 2056958 h 3565154"/>
                <a:gd name="connsiteX8" fmla="*/ 2508552 w 3318614"/>
                <a:gd name="connsiteY8" fmla="*/ 2161461 h 3565154"/>
                <a:gd name="connsiteX9" fmla="*/ 2752392 w 3318614"/>
                <a:gd name="connsiteY9" fmla="*/ 1987290 h 3565154"/>
                <a:gd name="connsiteX10" fmla="*/ 2839478 w 3318614"/>
                <a:gd name="connsiteY10" fmla="*/ 1917621 h 3565154"/>
                <a:gd name="connsiteX11" fmla="*/ 2717558 w 3318614"/>
                <a:gd name="connsiteY11" fmla="*/ 2091793 h 3565154"/>
                <a:gd name="connsiteX12" fmla="*/ 2665306 w 3318614"/>
                <a:gd name="connsiteY12" fmla="*/ 2135336 h 3565154"/>
                <a:gd name="connsiteX13" fmla="*/ 2848186 w 3318614"/>
                <a:gd name="connsiteY13" fmla="*/ 2065667 h 3565154"/>
                <a:gd name="connsiteX14" fmla="*/ 2874312 w 3318614"/>
                <a:gd name="connsiteY14" fmla="*/ 2048250 h 3565154"/>
                <a:gd name="connsiteX15" fmla="*/ 2769809 w 3318614"/>
                <a:gd name="connsiteY15" fmla="*/ 2135336 h 3565154"/>
                <a:gd name="connsiteX16" fmla="*/ 2595638 w 3318614"/>
                <a:gd name="connsiteY16" fmla="*/ 2161461 h 3565154"/>
                <a:gd name="connsiteX17" fmla="*/ 2404049 w 3318614"/>
                <a:gd name="connsiteY17" fmla="*/ 2292090 h 3565154"/>
                <a:gd name="connsiteX18" fmla="*/ 2421466 w 3318614"/>
                <a:gd name="connsiteY18" fmla="*/ 2466261 h 3565154"/>
                <a:gd name="connsiteX19" fmla="*/ 2552095 w 3318614"/>
                <a:gd name="connsiteY19" fmla="*/ 2509804 h 3565154"/>
                <a:gd name="connsiteX20" fmla="*/ 2726266 w 3318614"/>
                <a:gd name="connsiteY20" fmla="*/ 2440136 h 3565154"/>
                <a:gd name="connsiteX21" fmla="*/ 2856895 w 3318614"/>
                <a:gd name="connsiteY21" fmla="*/ 2431427 h 3565154"/>
                <a:gd name="connsiteX22" fmla="*/ 2891729 w 3318614"/>
                <a:gd name="connsiteY22" fmla="*/ 2318216 h 3565154"/>
                <a:gd name="connsiteX23" fmla="*/ 2883020 w 3318614"/>
                <a:gd name="connsiteY23" fmla="*/ 2152753 h 3565154"/>
                <a:gd name="connsiteX24" fmla="*/ 3048483 w 3318614"/>
                <a:gd name="connsiteY24" fmla="*/ 2074376 h 3565154"/>
                <a:gd name="connsiteX25" fmla="*/ 2926563 w 3318614"/>
                <a:gd name="connsiteY25" fmla="*/ 2161461 h 3565154"/>
                <a:gd name="connsiteX26" fmla="*/ 2917855 w 3318614"/>
                <a:gd name="connsiteY26" fmla="*/ 2248547 h 3565154"/>
                <a:gd name="connsiteX27" fmla="*/ 2935272 w 3318614"/>
                <a:gd name="connsiteY27" fmla="*/ 2396593 h 3565154"/>
                <a:gd name="connsiteX28" fmla="*/ 2943980 w 3318614"/>
                <a:gd name="connsiteY28" fmla="*/ 2440136 h 3565154"/>
                <a:gd name="connsiteX29" fmla="*/ 3046427 w 3318614"/>
                <a:gd name="connsiteY29" fmla="*/ 2374184 h 3565154"/>
                <a:gd name="connsiteX30" fmla="*/ 3074609 w 3318614"/>
                <a:gd name="connsiteY30" fmla="*/ 2213713 h 3565154"/>
                <a:gd name="connsiteX31" fmla="*/ 3092026 w 3318614"/>
                <a:gd name="connsiteY31" fmla="*/ 2422718 h 3565154"/>
                <a:gd name="connsiteX32" fmla="*/ 3013649 w 3318614"/>
                <a:gd name="connsiteY32" fmla="*/ 2501096 h 3565154"/>
                <a:gd name="connsiteX33" fmla="*/ 2752392 w 3318614"/>
                <a:gd name="connsiteY33" fmla="*/ 2466261 h 3565154"/>
                <a:gd name="connsiteX34" fmla="*/ 2560803 w 3318614"/>
                <a:gd name="connsiteY34" fmla="*/ 2623016 h 3565154"/>
                <a:gd name="connsiteX35" fmla="*/ 2595638 w 3318614"/>
                <a:gd name="connsiteY35" fmla="*/ 2744936 h 3565154"/>
                <a:gd name="connsiteX36" fmla="*/ 2743683 w 3318614"/>
                <a:gd name="connsiteY36" fmla="*/ 2832021 h 3565154"/>
                <a:gd name="connsiteX37" fmla="*/ 2856895 w 3318614"/>
                <a:gd name="connsiteY37" fmla="*/ 2805896 h 3565154"/>
                <a:gd name="connsiteX38" fmla="*/ 3022358 w 3318614"/>
                <a:gd name="connsiteY38" fmla="*/ 2666558 h 3565154"/>
                <a:gd name="connsiteX39" fmla="*/ 3118152 w 3318614"/>
                <a:gd name="connsiteY39" fmla="*/ 2588181 h 3565154"/>
                <a:gd name="connsiteX40" fmla="*/ 3205238 w 3318614"/>
                <a:gd name="connsiteY40" fmla="*/ 2649141 h 3565154"/>
                <a:gd name="connsiteX41" fmla="*/ 3109443 w 3318614"/>
                <a:gd name="connsiteY41" fmla="*/ 2640433 h 3565154"/>
                <a:gd name="connsiteX42" fmla="*/ 3004940 w 3318614"/>
                <a:gd name="connsiteY42" fmla="*/ 2779770 h 3565154"/>
                <a:gd name="connsiteX43" fmla="*/ 3187820 w 3318614"/>
                <a:gd name="connsiteY43" fmla="*/ 2779770 h 3565154"/>
                <a:gd name="connsiteX44" fmla="*/ 3318449 w 3318614"/>
                <a:gd name="connsiteY44" fmla="*/ 2832021 h 3565154"/>
                <a:gd name="connsiteX45" fmla="*/ 3161695 w 3318614"/>
                <a:gd name="connsiteY45" fmla="*/ 2814604 h 3565154"/>
                <a:gd name="connsiteX46" fmla="*/ 2909146 w 3318614"/>
                <a:gd name="connsiteY46" fmla="*/ 2875564 h 3565154"/>
                <a:gd name="connsiteX47" fmla="*/ 2952689 w 3318614"/>
                <a:gd name="connsiteY47" fmla="*/ 2875564 h 3565154"/>
                <a:gd name="connsiteX48" fmla="*/ 3085889 w 3318614"/>
                <a:gd name="connsiteY48" fmla="*/ 3020810 h 3565154"/>
                <a:gd name="connsiteX49" fmla="*/ 3013649 w 3318614"/>
                <a:gd name="connsiteY49" fmla="*/ 3180364 h 3565154"/>
                <a:gd name="connsiteX50" fmla="*/ 2999167 w 3318614"/>
                <a:gd name="connsiteY50" fmla="*/ 3042687 h 3565154"/>
                <a:gd name="connsiteX51" fmla="*/ 2813352 w 3318614"/>
                <a:gd name="connsiteY51" fmla="*/ 2866856 h 3565154"/>
                <a:gd name="connsiteX52" fmla="*/ 2726266 w 3318614"/>
                <a:gd name="connsiteY52" fmla="*/ 2858147 h 3565154"/>
                <a:gd name="connsiteX53" fmla="*/ 2848186 w 3318614"/>
                <a:gd name="connsiteY53" fmla="*/ 3058444 h 3565154"/>
                <a:gd name="connsiteX54" fmla="*/ 2943980 w 3318614"/>
                <a:gd name="connsiteY54" fmla="*/ 3145530 h 3565154"/>
                <a:gd name="connsiteX55" fmla="*/ 2978815 w 3318614"/>
                <a:gd name="connsiteY55" fmla="*/ 3101987 h 3565154"/>
                <a:gd name="connsiteX56" fmla="*/ 2961398 w 3318614"/>
                <a:gd name="connsiteY56" fmla="*/ 3206490 h 3565154"/>
                <a:gd name="connsiteX57" fmla="*/ 2769809 w 3318614"/>
                <a:gd name="connsiteY57" fmla="*/ 3119404 h 3565154"/>
                <a:gd name="connsiteX58" fmla="*/ 2656598 w 3318614"/>
                <a:gd name="connsiteY58" fmla="*/ 2892981 h 3565154"/>
                <a:gd name="connsiteX59" fmla="*/ 2491135 w 3318614"/>
                <a:gd name="connsiteY59" fmla="*/ 2849438 h 3565154"/>
                <a:gd name="connsiteX60" fmla="*/ 2386632 w 3318614"/>
                <a:gd name="connsiteY60" fmla="*/ 2936524 h 3565154"/>
                <a:gd name="connsiteX61" fmla="*/ 2412758 w 3318614"/>
                <a:gd name="connsiteY61" fmla="*/ 3119404 h 3565154"/>
                <a:gd name="connsiteX62" fmla="*/ 2525969 w 3318614"/>
                <a:gd name="connsiteY62" fmla="*/ 3267450 h 3565154"/>
                <a:gd name="connsiteX63" fmla="*/ 2900438 w 3318614"/>
                <a:gd name="connsiteY63" fmla="*/ 3476456 h 3565154"/>
                <a:gd name="connsiteX64" fmla="*/ 2543386 w 3318614"/>
                <a:gd name="connsiteY64" fmla="*/ 3337118 h 3565154"/>
                <a:gd name="connsiteX65" fmla="*/ 2499843 w 3318614"/>
                <a:gd name="connsiteY65" fmla="*/ 3424204 h 3565154"/>
                <a:gd name="connsiteX66" fmla="*/ 2534678 w 3318614"/>
                <a:gd name="connsiteY66" fmla="*/ 3528707 h 3565154"/>
                <a:gd name="connsiteX67" fmla="*/ 2639180 w 3318614"/>
                <a:gd name="connsiteY67" fmla="*/ 3563541 h 3565154"/>
                <a:gd name="connsiteX68" fmla="*/ 2482426 w 3318614"/>
                <a:gd name="connsiteY68" fmla="*/ 3537416 h 3565154"/>
                <a:gd name="connsiteX69" fmla="*/ 2473718 w 3318614"/>
                <a:gd name="connsiteY69" fmla="*/ 3354536 h 3565154"/>
                <a:gd name="connsiteX70" fmla="*/ 2386632 w 3318614"/>
                <a:gd name="connsiteY70" fmla="*/ 3180364 h 3565154"/>
                <a:gd name="connsiteX71" fmla="*/ 2316963 w 3318614"/>
                <a:gd name="connsiteY71" fmla="*/ 3345827 h 3565154"/>
                <a:gd name="connsiteX72" fmla="*/ 2238586 w 3318614"/>
                <a:gd name="connsiteY72" fmla="*/ 3467747 h 3565154"/>
                <a:gd name="connsiteX73" fmla="*/ 2290838 w 3318614"/>
                <a:gd name="connsiteY73" fmla="*/ 3546124 h 3565154"/>
                <a:gd name="connsiteX74" fmla="*/ 2195043 w 3318614"/>
                <a:gd name="connsiteY74" fmla="*/ 3459038 h 3565154"/>
                <a:gd name="connsiteX75" fmla="*/ 2325672 w 3318614"/>
                <a:gd name="connsiteY75" fmla="*/ 3232616 h 3565154"/>
                <a:gd name="connsiteX76" fmla="*/ 2290838 w 3318614"/>
                <a:gd name="connsiteY76" fmla="*/ 2980067 h 3565154"/>
                <a:gd name="connsiteX77" fmla="*/ 2142792 w 3318614"/>
                <a:gd name="connsiteY77" fmla="*/ 2962650 h 3565154"/>
                <a:gd name="connsiteX78" fmla="*/ 1942495 w 3318614"/>
                <a:gd name="connsiteY78" fmla="*/ 3128113 h 3565154"/>
                <a:gd name="connsiteX79" fmla="*/ 1994746 w 3318614"/>
                <a:gd name="connsiteY79" fmla="*/ 3328410 h 3565154"/>
                <a:gd name="connsiteX80" fmla="*/ 2090540 w 3318614"/>
                <a:gd name="connsiteY80" fmla="*/ 3441621 h 3565154"/>
                <a:gd name="connsiteX81" fmla="*/ 2064415 w 3318614"/>
                <a:gd name="connsiteY81" fmla="*/ 3554833 h 3565154"/>
                <a:gd name="connsiteX82" fmla="*/ 2046998 w 3318614"/>
                <a:gd name="connsiteY82" fmla="*/ 3406787 h 3565154"/>
                <a:gd name="connsiteX83" fmla="*/ 1933786 w 3318614"/>
                <a:gd name="connsiteY83" fmla="*/ 3241324 h 3565154"/>
                <a:gd name="connsiteX84" fmla="*/ 1881535 w 3318614"/>
                <a:gd name="connsiteY84" fmla="*/ 3223907 h 3565154"/>
                <a:gd name="connsiteX85" fmla="*/ 1716072 w 3318614"/>
                <a:gd name="connsiteY85" fmla="*/ 3459038 h 3565154"/>
                <a:gd name="connsiteX86" fmla="*/ 1672529 w 3318614"/>
                <a:gd name="connsiteY86" fmla="*/ 3554833 h 3565154"/>
                <a:gd name="connsiteX87" fmla="*/ 1724780 w 3318614"/>
                <a:gd name="connsiteY87" fmla="*/ 3319701 h 3565154"/>
                <a:gd name="connsiteX88" fmla="*/ 1750906 w 3318614"/>
                <a:gd name="connsiteY88" fmla="*/ 3241324 h 3565154"/>
                <a:gd name="connsiteX89" fmla="*/ 1533192 w 3318614"/>
                <a:gd name="connsiteY89" fmla="*/ 3310993 h 3565154"/>
                <a:gd name="connsiteX90" fmla="*/ 1428689 w 3318614"/>
                <a:gd name="connsiteY90" fmla="*/ 3328410 h 3565154"/>
                <a:gd name="connsiteX91" fmla="*/ 1602860 w 3318614"/>
                <a:gd name="connsiteY91" fmla="*/ 3250033 h 3565154"/>
                <a:gd name="connsiteX92" fmla="*/ 1724780 w 3318614"/>
                <a:gd name="connsiteY92" fmla="*/ 3223907 h 3565154"/>
                <a:gd name="connsiteX93" fmla="*/ 1994746 w 3318614"/>
                <a:gd name="connsiteY93" fmla="*/ 2997484 h 3565154"/>
                <a:gd name="connsiteX94" fmla="*/ 2055706 w 3318614"/>
                <a:gd name="connsiteY94" fmla="*/ 2866856 h 3565154"/>
                <a:gd name="connsiteX95" fmla="*/ 1916369 w 3318614"/>
                <a:gd name="connsiteY95" fmla="*/ 2788478 h 3565154"/>
                <a:gd name="connsiteX96" fmla="*/ 1698655 w 3318614"/>
                <a:gd name="connsiteY96" fmla="*/ 2884273 h 3565154"/>
                <a:gd name="connsiteX97" fmla="*/ 1611569 w 3318614"/>
                <a:gd name="connsiteY97" fmla="*/ 3058444 h 3565154"/>
                <a:gd name="connsiteX98" fmla="*/ 1689946 w 3318614"/>
                <a:gd name="connsiteY98" fmla="*/ 3119404 h 3565154"/>
                <a:gd name="connsiteX99" fmla="*/ 1568026 w 3318614"/>
                <a:gd name="connsiteY99" fmla="*/ 3119404 h 3565154"/>
                <a:gd name="connsiteX100" fmla="*/ 1655112 w 3318614"/>
                <a:gd name="connsiteY100" fmla="*/ 2875564 h 3565154"/>
                <a:gd name="connsiteX101" fmla="*/ 1437398 w 3318614"/>
                <a:gd name="connsiteY101" fmla="*/ 2858147 h 3565154"/>
                <a:gd name="connsiteX102" fmla="*/ 1306769 w 3318614"/>
                <a:gd name="connsiteY102" fmla="*/ 2797187 h 3565154"/>
                <a:gd name="connsiteX103" fmla="*/ 1385146 w 3318614"/>
                <a:gd name="connsiteY103" fmla="*/ 2753644 h 3565154"/>
                <a:gd name="connsiteX104" fmla="*/ 1437398 w 3318614"/>
                <a:gd name="connsiteY104" fmla="*/ 2823313 h 3565154"/>
                <a:gd name="connsiteX105" fmla="*/ 1611569 w 3318614"/>
                <a:gd name="connsiteY105" fmla="*/ 2832021 h 3565154"/>
                <a:gd name="connsiteX106" fmla="*/ 1794449 w 3318614"/>
                <a:gd name="connsiteY106" fmla="*/ 2779770 h 3565154"/>
                <a:gd name="connsiteX107" fmla="*/ 1968620 w 3318614"/>
                <a:gd name="connsiteY107" fmla="*/ 2649141 h 3565154"/>
                <a:gd name="connsiteX108" fmla="*/ 1898952 w 3318614"/>
                <a:gd name="connsiteY108" fmla="*/ 2335633 h 3565154"/>
                <a:gd name="connsiteX109" fmla="*/ 1446106 w 3318614"/>
                <a:gd name="connsiteY109" fmla="*/ 1726033 h 3565154"/>
                <a:gd name="connsiteX110" fmla="*/ 1074097 w 3318614"/>
                <a:gd name="connsiteY110" fmla="*/ 1241913 h 3565154"/>
                <a:gd name="connsiteX111" fmla="*/ 916192 w 3318614"/>
                <a:gd name="connsiteY111" fmla="*/ 1054829 h 3565154"/>
                <a:gd name="connsiteX112" fmla="*/ 644918 w 3318614"/>
                <a:gd name="connsiteY112" fmla="*/ 1090307 h 3565154"/>
                <a:gd name="connsiteX113" fmla="*/ 296575 w 3318614"/>
                <a:gd name="connsiteY113" fmla="*/ 1168684 h 3565154"/>
                <a:gd name="connsiteX114" fmla="*/ 483 w 3318614"/>
                <a:gd name="connsiteY114" fmla="*/ 1151267 h 3565154"/>
                <a:gd name="connsiteX115" fmla="*/ 235615 w 3318614"/>
                <a:gd name="connsiteY115" fmla="*/ 1142558 h 3565154"/>
                <a:gd name="connsiteX116" fmla="*/ 557832 w 3318614"/>
                <a:gd name="connsiteY116" fmla="*/ 1072890 h 3565154"/>
                <a:gd name="connsiteX117" fmla="*/ 688460 w 3318614"/>
                <a:gd name="connsiteY117" fmla="*/ 1046764 h 3565154"/>
                <a:gd name="connsiteX118" fmla="*/ 392369 w 3318614"/>
                <a:gd name="connsiteY118" fmla="*/ 933553 h 3565154"/>
                <a:gd name="connsiteX119" fmla="*/ 244323 w 3318614"/>
                <a:gd name="connsiteY119" fmla="*/ 794216 h 3565154"/>
                <a:gd name="connsiteX120" fmla="*/ 165946 w 3318614"/>
                <a:gd name="connsiteY120" fmla="*/ 541667 h 3565154"/>
                <a:gd name="connsiteX121" fmla="*/ 279158 w 3318614"/>
                <a:gd name="connsiteY121" fmla="*/ 724547 h 3565154"/>
                <a:gd name="connsiteX122" fmla="*/ 374952 w 3318614"/>
                <a:gd name="connsiteY122" fmla="*/ 898718 h 3565154"/>
                <a:gd name="connsiteX123" fmla="*/ 679752 w 3318614"/>
                <a:gd name="connsiteY123" fmla="*/ 977096 h 3565154"/>
                <a:gd name="connsiteX124" fmla="*/ 766838 w 3318614"/>
                <a:gd name="connsiteY124" fmla="*/ 916136 h 3565154"/>
                <a:gd name="connsiteX125" fmla="*/ 618792 w 3318614"/>
                <a:gd name="connsiteY125" fmla="*/ 532958 h 3565154"/>
                <a:gd name="connsiteX126" fmla="*/ 685055 w 3318614"/>
                <a:gd name="connsiteY126" fmla="*/ 0 h 3565154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465374 w 3318614"/>
                <a:gd name="connsiteY126" fmla="*/ 17537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9879 w 3318614"/>
                <a:gd name="connsiteY126" fmla="*/ 203540 h 3336888"/>
                <a:gd name="connsiteX127" fmla="*/ 465374 w 3318614"/>
                <a:gd name="connsiteY127" fmla="*/ 17537 h 3336888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569879 w 3318614"/>
                <a:gd name="connsiteY126" fmla="*/ 545167 h 3678515"/>
                <a:gd name="connsiteX127" fmla="*/ 559592 w 3318614"/>
                <a:gd name="connsiteY127" fmla="*/ 0 h 3678515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459779 w 3318614"/>
                <a:gd name="connsiteY126" fmla="*/ 452937 h 3678515"/>
                <a:gd name="connsiteX127" fmla="*/ 559592 w 3318614"/>
                <a:gd name="connsiteY127" fmla="*/ 0 h 3678515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91585 w 3318614"/>
                <a:gd name="connsiteY127" fmla="*/ 0 h 3604876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38603 w 3318614"/>
                <a:gd name="connsiteY127" fmla="*/ 117453 h 3604876"/>
                <a:gd name="connsiteX128" fmla="*/ 591585 w 3318614"/>
                <a:gd name="connsiteY128" fmla="*/ 0 h 3604876"/>
                <a:gd name="connsiteX0" fmla="*/ 1225325 w 3318614"/>
                <a:gd name="connsiteY0" fmla="*/ 158774 h 3495662"/>
                <a:gd name="connsiteX1" fmla="*/ 1091879 w 3318614"/>
                <a:gd name="connsiteY1" fmla="*/ 935218 h 3495662"/>
                <a:gd name="connsiteX2" fmla="*/ 1779263 w 3318614"/>
                <a:gd name="connsiteY2" fmla="*/ 2003074 h 3495662"/>
                <a:gd name="connsiteX3" fmla="*/ 2064415 w 3318614"/>
                <a:gd name="connsiteY3" fmla="*/ 2283558 h 3495662"/>
                <a:gd name="connsiteX4" fmla="*/ 2290838 w 3318614"/>
                <a:gd name="connsiteY4" fmla="*/ 2205181 h 3495662"/>
                <a:gd name="connsiteX5" fmla="*/ 2473718 w 3318614"/>
                <a:gd name="connsiteY5" fmla="*/ 2048426 h 3495662"/>
                <a:gd name="connsiteX6" fmla="*/ 2508552 w 3318614"/>
                <a:gd name="connsiteY6" fmla="*/ 1726209 h 3495662"/>
                <a:gd name="connsiteX7" fmla="*/ 2543386 w 3318614"/>
                <a:gd name="connsiteY7" fmla="*/ 1987466 h 3495662"/>
                <a:gd name="connsiteX8" fmla="*/ 2508552 w 3318614"/>
                <a:gd name="connsiteY8" fmla="*/ 2091969 h 3495662"/>
                <a:gd name="connsiteX9" fmla="*/ 2752392 w 3318614"/>
                <a:gd name="connsiteY9" fmla="*/ 1917798 h 3495662"/>
                <a:gd name="connsiteX10" fmla="*/ 2839478 w 3318614"/>
                <a:gd name="connsiteY10" fmla="*/ 1848129 h 3495662"/>
                <a:gd name="connsiteX11" fmla="*/ 2717558 w 3318614"/>
                <a:gd name="connsiteY11" fmla="*/ 2022301 h 3495662"/>
                <a:gd name="connsiteX12" fmla="*/ 2665306 w 3318614"/>
                <a:gd name="connsiteY12" fmla="*/ 2065844 h 3495662"/>
                <a:gd name="connsiteX13" fmla="*/ 2848186 w 3318614"/>
                <a:gd name="connsiteY13" fmla="*/ 1996175 h 3495662"/>
                <a:gd name="connsiteX14" fmla="*/ 2874312 w 3318614"/>
                <a:gd name="connsiteY14" fmla="*/ 1978758 h 3495662"/>
                <a:gd name="connsiteX15" fmla="*/ 2769809 w 3318614"/>
                <a:gd name="connsiteY15" fmla="*/ 2065844 h 3495662"/>
                <a:gd name="connsiteX16" fmla="*/ 2595638 w 3318614"/>
                <a:gd name="connsiteY16" fmla="*/ 2091969 h 3495662"/>
                <a:gd name="connsiteX17" fmla="*/ 2404049 w 3318614"/>
                <a:gd name="connsiteY17" fmla="*/ 2222598 h 3495662"/>
                <a:gd name="connsiteX18" fmla="*/ 2421466 w 3318614"/>
                <a:gd name="connsiteY18" fmla="*/ 2396769 h 3495662"/>
                <a:gd name="connsiteX19" fmla="*/ 2552095 w 3318614"/>
                <a:gd name="connsiteY19" fmla="*/ 2440312 h 3495662"/>
                <a:gd name="connsiteX20" fmla="*/ 2726266 w 3318614"/>
                <a:gd name="connsiteY20" fmla="*/ 2370644 h 3495662"/>
                <a:gd name="connsiteX21" fmla="*/ 2856895 w 3318614"/>
                <a:gd name="connsiteY21" fmla="*/ 2361935 h 3495662"/>
                <a:gd name="connsiteX22" fmla="*/ 2891729 w 3318614"/>
                <a:gd name="connsiteY22" fmla="*/ 2248724 h 3495662"/>
                <a:gd name="connsiteX23" fmla="*/ 2883020 w 3318614"/>
                <a:gd name="connsiteY23" fmla="*/ 2083261 h 3495662"/>
                <a:gd name="connsiteX24" fmla="*/ 3048483 w 3318614"/>
                <a:gd name="connsiteY24" fmla="*/ 2004884 h 3495662"/>
                <a:gd name="connsiteX25" fmla="*/ 2926563 w 3318614"/>
                <a:gd name="connsiteY25" fmla="*/ 2091969 h 3495662"/>
                <a:gd name="connsiteX26" fmla="*/ 2917855 w 3318614"/>
                <a:gd name="connsiteY26" fmla="*/ 2179055 h 3495662"/>
                <a:gd name="connsiteX27" fmla="*/ 2935272 w 3318614"/>
                <a:gd name="connsiteY27" fmla="*/ 2327101 h 3495662"/>
                <a:gd name="connsiteX28" fmla="*/ 2943980 w 3318614"/>
                <a:gd name="connsiteY28" fmla="*/ 2370644 h 3495662"/>
                <a:gd name="connsiteX29" fmla="*/ 3046427 w 3318614"/>
                <a:gd name="connsiteY29" fmla="*/ 2304692 h 3495662"/>
                <a:gd name="connsiteX30" fmla="*/ 3074609 w 3318614"/>
                <a:gd name="connsiteY30" fmla="*/ 2144221 h 3495662"/>
                <a:gd name="connsiteX31" fmla="*/ 3092026 w 3318614"/>
                <a:gd name="connsiteY31" fmla="*/ 2353226 h 3495662"/>
                <a:gd name="connsiteX32" fmla="*/ 3013649 w 3318614"/>
                <a:gd name="connsiteY32" fmla="*/ 2431604 h 3495662"/>
                <a:gd name="connsiteX33" fmla="*/ 2752392 w 3318614"/>
                <a:gd name="connsiteY33" fmla="*/ 2396769 h 3495662"/>
                <a:gd name="connsiteX34" fmla="*/ 2560803 w 3318614"/>
                <a:gd name="connsiteY34" fmla="*/ 2553524 h 3495662"/>
                <a:gd name="connsiteX35" fmla="*/ 2595638 w 3318614"/>
                <a:gd name="connsiteY35" fmla="*/ 2675444 h 3495662"/>
                <a:gd name="connsiteX36" fmla="*/ 2743683 w 3318614"/>
                <a:gd name="connsiteY36" fmla="*/ 2762529 h 3495662"/>
                <a:gd name="connsiteX37" fmla="*/ 2856895 w 3318614"/>
                <a:gd name="connsiteY37" fmla="*/ 2736404 h 3495662"/>
                <a:gd name="connsiteX38" fmla="*/ 3022358 w 3318614"/>
                <a:gd name="connsiteY38" fmla="*/ 2597066 h 3495662"/>
                <a:gd name="connsiteX39" fmla="*/ 3118152 w 3318614"/>
                <a:gd name="connsiteY39" fmla="*/ 2518689 h 3495662"/>
                <a:gd name="connsiteX40" fmla="*/ 3205238 w 3318614"/>
                <a:gd name="connsiteY40" fmla="*/ 2579649 h 3495662"/>
                <a:gd name="connsiteX41" fmla="*/ 3109443 w 3318614"/>
                <a:gd name="connsiteY41" fmla="*/ 2570941 h 3495662"/>
                <a:gd name="connsiteX42" fmla="*/ 3004940 w 3318614"/>
                <a:gd name="connsiteY42" fmla="*/ 2710278 h 3495662"/>
                <a:gd name="connsiteX43" fmla="*/ 3187820 w 3318614"/>
                <a:gd name="connsiteY43" fmla="*/ 2710278 h 3495662"/>
                <a:gd name="connsiteX44" fmla="*/ 3318449 w 3318614"/>
                <a:gd name="connsiteY44" fmla="*/ 2762529 h 3495662"/>
                <a:gd name="connsiteX45" fmla="*/ 3161695 w 3318614"/>
                <a:gd name="connsiteY45" fmla="*/ 2745112 h 3495662"/>
                <a:gd name="connsiteX46" fmla="*/ 2909146 w 3318614"/>
                <a:gd name="connsiteY46" fmla="*/ 2806072 h 3495662"/>
                <a:gd name="connsiteX47" fmla="*/ 2952689 w 3318614"/>
                <a:gd name="connsiteY47" fmla="*/ 2806072 h 3495662"/>
                <a:gd name="connsiteX48" fmla="*/ 3085889 w 3318614"/>
                <a:gd name="connsiteY48" fmla="*/ 2951318 h 3495662"/>
                <a:gd name="connsiteX49" fmla="*/ 3013649 w 3318614"/>
                <a:gd name="connsiteY49" fmla="*/ 3110872 h 3495662"/>
                <a:gd name="connsiteX50" fmla="*/ 2999167 w 3318614"/>
                <a:gd name="connsiteY50" fmla="*/ 2973195 h 3495662"/>
                <a:gd name="connsiteX51" fmla="*/ 2813352 w 3318614"/>
                <a:gd name="connsiteY51" fmla="*/ 2797364 h 3495662"/>
                <a:gd name="connsiteX52" fmla="*/ 2726266 w 3318614"/>
                <a:gd name="connsiteY52" fmla="*/ 2788655 h 3495662"/>
                <a:gd name="connsiteX53" fmla="*/ 2848186 w 3318614"/>
                <a:gd name="connsiteY53" fmla="*/ 2988952 h 3495662"/>
                <a:gd name="connsiteX54" fmla="*/ 2943980 w 3318614"/>
                <a:gd name="connsiteY54" fmla="*/ 3076038 h 3495662"/>
                <a:gd name="connsiteX55" fmla="*/ 2978815 w 3318614"/>
                <a:gd name="connsiteY55" fmla="*/ 3032495 h 3495662"/>
                <a:gd name="connsiteX56" fmla="*/ 2961398 w 3318614"/>
                <a:gd name="connsiteY56" fmla="*/ 3136998 h 3495662"/>
                <a:gd name="connsiteX57" fmla="*/ 2769809 w 3318614"/>
                <a:gd name="connsiteY57" fmla="*/ 3049912 h 3495662"/>
                <a:gd name="connsiteX58" fmla="*/ 2656598 w 3318614"/>
                <a:gd name="connsiteY58" fmla="*/ 2823489 h 3495662"/>
                <a:gd name="connsiteX59" fmla="*/ 2491135 w 3318614"/>
                <a:gd name="connsiteY59" fmla="*/ 2779946 h 3495662"/>
                <a:gd name="connsiteX60" fmla="*/ 2386632 w 3318614"/>
                <a:gd name="connsiteY60" fmla="*/ 2867032 h 3495662"/>
                <a:gd name="connsiteX61" fmla="*/ 2412758 w 3318614"/>
                <a:gd name="connsiteY61" fmla="*/ 3049912 h 3495662"/>
                <a:gd name="connsiteX62" fmla="*/ 2525969 w 3318614"/>
                <a:gd name="connsiteY62" fmla="*/ 3197958 h 3495662"/>
                <a:gd name="connsiteX63" fmla="*/ 2900438 w 3318614"/>
                <a:gd name="connsiteY63" fmla="*/ 3406964 h 3495662"/>
                <a:gd name="connsiteX64" fmla="*/ 2543386 w 3318614"/>
                <a:gd name="connsiteY64" fmla="*/ 3267626 h 3495662"/>
                <a:gd name="connsiteX65" fmla="*/ 2499843 w 3318614"/>
                <a:gd name="connsiteY65" fmla="*/ 3354712 h 3495662"/>
                <a:gd name="connsiteX66" fmla="*/ 2534678 w 3318614"/>
                <a:gd name="connsiteY66" fmla="*/ 3459215 h 3495662"/>
                <a:gd name="connsiteX67" fmla="*/ 2639180 w 3318614"/>
                <a:gd name="connsiteY67" fmla="*/ 3494049 h 3495662"/>
                <a:gd name="connsiteX68" fmla="*/ 2482426 w 3318614"/>
                <a:gd name="connsiteY68" fmla="*/ 3467924 h 3495662"/>
                <a:gd name="connsiteX69" fmla="*/ 2473718 w 3318614"/>
                <a:gd name="connsiteY69" fmla="*/ 3285044 h 3495662"/>
                <a:gd name="connsiteX70" fmla="*/ 2386632 w 3318614"/>
                <a:gd name="connsiteY70" fmla="*/ 3110872 h 3495662"/>
                <a:gd name="connsiteX71" fmla="*/ 2316963 w 3318614"/>
                <a:gd name="connsiteY71" fmla="*/ 3276335 h 3495662"/>
                <a:gd name="connsiteX72" fmla="*/ 2238586 w 3318614"/>
                <a:gd name="connsiteY72" fmla="*/ 3398255 h 3495662"/>
                <a:gd name="connsiteX73" fmla="*/ 2290838 w 3318614"/>
                <a:gd name="connsiteY73" fmla="*/ 3476632 h 3495662"/>
                <a:gd name="connsiteX74" fmla="*/ 2195043 w 3318614"/>
                <a:gd name="connsiteY74" fmla="*/ 3389546 h 3495662"/>
                <a:gd name="connsiteX75" fmla="*/ 2325672 w 3318614"/>
                <a:gd name="connsiteY75" fmla="*/ 3163124 h 3495662"/>
                <a:gd name="connsiteX76" fmla="*/ 2290838 w 3318614"/>
                <a:gd name="connsiteY76" fmla="*/ 2910575 h 3495662"/>
                <a:gd name="connsiteX77" fmla="*/ 2142792 w 3318614"/>
                <a:gd name="connsiteY77" fmla="*/ 2893158 h 3495662"/>
                <a:gd name="connsiteX78" fmla="*/ 1942495 w 3318614"/>
                <a:gd name="connsiteY78" fmla="*/ 3058621 h 3495662"/>
                <a:gd name="connsiteX79" fmla="*/ 1994746 w 3318614"/>
                <a:gd name="connsiteY79" fmla="*/ 3258918 h 3495662"/>
                <a:gd name="connsiteX80" fmla="*/ 2090540 w 3318614"/>
                <a:gd name="connsiteY80" fmla="*/ 3372129 h 3495662"/>
                <a:gd name="connsiteX81" fmla="*/ 2064415 w 3318614"/>
                <a:gd name="connsiteY81" fmla="*/ 3485341 h 3495662"/>
                <a:gd name="connsiteX82" fmla="*/ 2046998 w 3318614"/>
                <a:gd name="connsiteY82" fmla="*/ 3337295 h 3495662"/>
                <a:gd name="connsiteX83" fmla="*/ 1933786 w 3318614"/>
                <a:gd name="connsiteY83" fmla="*/ 3171832 h 3495662"/>
                <a:gd name="connsiteX84" fmla="*/ 1881535 w 3318614"/>
                <a:gd name="connsiteY84" fmla="*/ 3154415 h 3495662"/>
                <a:gd name="connsiteX85" fmla="*/ 1716072 w 3318614"/>
                <a:gd name="connsiteY85" fmla="*/ 3389546 h 3495662"/>
                <a:gd name="connsiteX86" fmla="*/ 1672529 w 3318614"/>
                <a:gd name="connsiteY86" fmla="*/ 3485341 h 3495662"/>
                <a:gd name="connsiteX87" fmla="*/ 1724780 w 3318614"/>
                <a:gd name="connsiteY87" fmla="*/ 3250209 h 3495662"/>
                <a:gd name="connsiteX88" fmla="*/ 1750906 w 3318614"/>
                <a:gd name="connsiteY88" fmla="*/ 3171832 h 3495662"/>
                <a:gd name="connsiteX89" fmla="*/ 1533192 w 3318614"/>
                <a:gd name="connsiteY89" fmla="*/ 3241501 h 3495662"/>
                <a:gd name="connsiteX90" fmla="*/ 1428689 w 3318614"/>
                <a:gd name="connsiteY90" fmla="*/ 3258918 h 3495662"/>
                <a:gd name="connsiteX91" fmla="*/ 1602860 w 3318614"/>
                <a:gd name="connsiteY91" fmla="*/ 3180541 h 3495662"/>
                <a:gd name="connsiteX92" fmla="*/ 1724780 w 3318614"/>
                <a:gd name="connsiteY92" fmla="*/ 3154415 h 3495662"/>
                <a:gd name="connsiteX93" fmla="*/ 1994746 w 3318614"/>
                <a:gd name="connsiteY93" fmla="*/ 2927992 h 3495662"/>
                <a:gd name="connsiteX94" fmla="*/ 2055706 w 3318614"/>
                <a:gd name="connsiteY94" fmla="*/ 2797364 h 3495662"/>
                <a:gd name="connsiteX95" fmla="*/ 1916369 w 3318614"/>
                <a:gd name="connsiteY95" fmla="*/ 2718986 h 3495662"/>
                <a:gd name="connsiteX96" fmla="*/ 1698655 w 3318614"/>
                <a:gd name="connsiteY96" fmla="*/ 2814781 h 3495662"/>
                <a:gd name="connsiteX97" fmla="*/ 1611569 w 3318614"/>
                <a:gd name="connsiteY97" fmla="*/ 2988952 h 3495662"/>
                <a:gd name="connsiteX98" fmla="*/ 1689946 w 3318614"/>
                <a:gd name="connsiteY98" fmla="*/ 3049912 h 3495662"/>
                <a:gd name="connsiteX99" fmla="*/ 1568026 w 3318614"/>
                <a:gd name="connsiteY99" fmla="*/ 3049912 h 3495662"/>
                <a:gd name="connsiteX100" fmla="*/ 1655112 w 3318614"/>
                <a:gd name="connsiteY100" fmla="*/ 2806072 h 3495662"/>
                <a:gd name="connsiteX101" fmla="*/ 1437398 w 3318614"/>
                <a:gd name="connsiteY101" fmla="*/ 2788655 h 3495662"/>
                <a:gd name="connsiteX102" fmla="*/ 1306769 w 3318614"/>
                <a:gd name="connsiteY102" fmla="*/ 2727695 h 3495662"/>
                <a:gd name="connsiteX103" fmla="*/ 1385146 w 3318614"/>
                <a:gd name="connsiteY103" fmla="*/ 2684152 h 3495662"/>
                <a:gd name="connsiteX104" fmla="*/ 1437398 w 3318614"/>
                <a:gd name="connsiteY104" fmla="*/ 2753821 h 3495662"/>
                <a:gd name="connsiteX105" fmla="*/ 1611569 w 3318614"/>
                <a:gd name="connsiteY105" fmla="*/ 2762529 h 3495662"/>
                <a:gd name="connsiteX106" fmla="*/ 1794449 w 3318614"/>
                <a:gd name="connsiteY106" fmla="*/ 2710278 h 3495662"/>
                <a:gd name="connsiteX107" fmla="*/ 1968620 w 3318614"/>
                <a:gd name="connsiteY107" fmla="*/ 2579649 h 3495662"/>
                <a:gd name="connsiteX108" fmla="*/ 1898952 w 3318614"/>
                <a:gd name="connsiteY108" fmla="*/ 2266141 h 3495662"/>
                <a:gd name="connsiteX109" fmla="*/ 1446106 w 3318614"/>
                <a:gd name="connsiteY109" fmla="*/ 1656541 h 3495662"/>
                <a:gd name="connsiteX110" fmla="*/ 1074097 w 3318614"/>
                <a:gd name="connsiteY110" fmla="*/ 1172421 h 3495662"/>
                <a:gd name="connsiteX111" fmla="*/ 916192 w 3318614"/>
                <a:gd name="connsiteY111" fmla="*/ 985337 h 3495662"/>
                <a:gd name="connsiteX112" fmla="*/ 644918 w 3318614"/>
                <a:gd name="connsiteY112" fmla="*/ 1020815 h 3495662"/>
                <a:gd name="connsiteX113" fmla="*/ 296575 w 3318614"/>
                <a:gd name="connsiteY113" fmla="*/ 1099192 h 3495662"/>
                <a:gd name="connsiteX114" fmla="*/ 483 w 3318614"/>
                <a:gd name="connsiteY114" fmla="*/ 1081775 h 3495662"/>
                <a:gd name="connsiteX115" fmla="*/ 235615 w 3318614"/>
                <a:gd name="connsiteY115" fmla="*/ 1073066 h 3495662"/>
                <a:gd name="connsiteX116" fmla="*/ 557832 w 3318614"/>
                <a:gd name="connsiteY116" fmla="*/ 1003398 h 3495662"/>
                <a:gd name="connsiteX117" fmla="*/ 688460 w 3318614"/>
                <a:gd name="connsiteY117" fmla="*/ 977272 h 3495662"/>
                <a:gd name="connsiteX118" fmla="*/ 392369 w 3318614"/>
                <a:gd name="connsiteY118" fmla="*/ 864061 h 3495662"/>
                <a:gd name="connsiteX119" fmla="*/ 244323 w 3318614"/>
                <a:gd name="connsiteY119" fmla="*/ 724724 h 3495662"/>
                <a:gd name="connsiteX120" fmla="*/ 165946 w 3318614"/>
                <a:gd name="connsiteY120" fmla="*/ 472175 h 3495662"/>
                <a:gd name="connsiteX121" fmla="*/ 279158 w 3318614"/>
                <a:gd name="connsiteY121" fmla="*/ 655055 h 3495662"/>
                <a:gd name="connsiteX122" fmla="*/ 374952 w 3318614"/>
                <a:gd name="connsiteY122" fmla="*/ 829226 h 3495662"/>
                <a:gd name="connsiteX123" fmla="*/ 679752 w 3318614"/>
                <a:gd name="connsiteY123" fmla="*/ 907604 h 3495662"/>
                <a:gd name="connsiteX124" fmla="*/ 766838 w 3318614"/>
                <a:gd name="connsiteY124" fmla="*/ 846644 h 3495662"/>
                <a:gd name="connsiteX125" fmla="*/ 618792 w 3318614"/>
                <a:gd name="connsiteY125" fmla="*/ 463466 h 3495662"/>
                <a:gd name="connsiteX126" fmla="*/ 459779 w 3318614"/>
                <a:gd name="connsiteY126" fmla="*/ 270084 h 3495662"/>
                <a:gd name="connsiteX127" fmla="*/ 538603 w 3318614"/>
                <a:gd name="connsiteY127" fmla="*/ 8239 h 3495662"/>
                <a:gd name="connsiteX128" fmla="*/ 560115 w 3318614"/>
                <a:gd name="connsiteY128" fmla="*/ 247406 h 3495662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560115 w 3318614"/>
                <a:gd name="connsiteY129" fmla="*/ 240482 h 3488738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849359 w 3318614"/>
                <a:gd name="connsiteY129" fmla="*/ 816161 h 348873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459779 w 3318614"/>
                <a:gd name="connsiteY126" fmla="*/ 262650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507165 w 3318614"/>
                <a:gd name="connsiteY126" fmla="*/ 238974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605 h 3488493"/>
                <a:gd name="connsiteX1" fmla="*/ 1091879 w 3318614"/>
                <a:gd name="connsiteY1" fmla="*/ 928049 h 3488493"/>
                <a:gd name="connsiteX2" fmla="*/ 1779263 w 3318614"/>
                <a:gd name="connsiteY2" fmla="*/ 1995905 h 3488493"/>
                <a:gd name="connsiteX3" fmla="*/ 2064415 w 3318614"/>
                <a:gd name="connsiteY3" fmla="*/ 2276389 h 3488493"/>
                <a:gd name="connsiteX4" fmla="*/ 2290838 w 3318614"/>
                <a:gd name="connsiteY4" fmla="*/ 2198012 h 3488493"/>
                <a:gd name="connsiteX5" fmla="*/ 2473718 w 3318614"/>
                <a:gd name="connsiteY5" fmla="*/ 2041257 h 3488493"/>
                <a:gd name="connsiteX6" fmla="*/ 2508552 w 3318614"/>
                <a:gd name="connsiteY6" fmla="*/ 1719040 h 3488493"/>
                <a:gd name="connsiteX7" fmla="*/ 2543386 w 3318614"/>
                <a:gd name="connsiteY7" fmla="*/ 1980297 h 3488493"/>
                <a:gd name="connsiteX8" fmla="*/ 2508552 w 3318614"/>
                <a:gd name="connsiteY8" fmla="*/ 2084800 h 3488493"/>
                <a:gd name="connsiteX9" fmla="*/ 2752392 w 3318614"/>
                <a:gd name="connsiteY9" fmla="*/ 1910629 h 3488493"/>
                <a:gd name="connsiteX10" fmla="*/ 2839478 w 3318614"/>
                <a:gd name="connsiteY10" fmla="*/ 1840960 h 3488493"/>
                <a:gd name="connsiteX11" fmla="*/ 2717558 w 3318614"/>
                <a:gd name="connsiteY11" fmla="*/ 2015132 h 3488493"/>
                <a:gd name="connsiteX12" fmla="*/ 2665306 w 3318614"/>
                <a:gd name="connsiteY12" fmla="*/ 2058675 h 3488493"/>
                <a:gd name="connsiteX13" fmla="*/ 2848186 w 3318614"/>
                <a:gd name="connsiteY13" fmla="*/ 1989006 h 3488493"/>
                <a:gd name="connsiteX14" fmla="*/ 2874312 w 3318614"/>
                <a:gd name="connsiteY14" fmla="*/ 1971589 h 3488493"/>
                <a:gd name="connsiteX15" fmla="*/ 2769809 w 3318614"/>
                <a:gd name="connsiteY15" fmla="*/ 2058675 h 3488493"/>
                <a:gd name="connsiteX16" fmla="*/ 2595638 w 3318614"/>
                <a:gd name="connsiteY16" fmla="*/ 2084800 h 3488493"/>
                <a:gd name="connsiteX17" fmla="*/ 2404049 w 3318614"/>
                <a:gd name="connsiteY17" fmla="*/ 2215429 h 3488493"/>
                <a:gd name="connsiteX18" fmla="*/ 2421466 w 3318614"/>
                <a:gd name="connsiteY18" fmla="*/ 2389600 h 3488493"/>
                <a:gd name="connsiteX19" fmla="*/ 2552095 w 3318614"/>
                <a:gd name="connsiteY19" fmla="*/ 2433143 h 3488493"/>
                <a:gd name="connsiteX20" fmla="*/ 2726266 w 3318614"/>
                <a:gd name="connsiteY20" fmla="*/ 2363475 h 3488493"/>
                <a:gd name="connsiteX21" fmla="*/ 2856895 w 3318614"/>
                <a:gd name="connsiteY21" fmla="*/ 2354766 h 3488493"/>
                <a:gd name="connsiteX22" fmla="*/ 2891729 w 3318614"/>
                <a:gd name="connsiteY22" fmla="*/ 2241555 h 3488493"/>
                <a:gd name="connsiteX23" fmla="*/ 2883020 w 3318614"/>
                <a:gd name="connsiteY23" fmla="*/ 2076092 h 3488493"/>
                <a:gd name="connsiteX24" fmla="*/ 3048483 w 3318614"/>
                <a:gd name="connsiteY24" fmla="*/ 1997715 h 3488493"/>
                <a:gd name="connsiteX25" fmla="*/ 2926563 w 3318614"/>
                <a:gd name="connsiteY25" fmla="*/ 2084800 h 3488493"/>
                <a:gd name="connsiteX26" fmla="*/ 2917855 w 3318614"/>
                <a:gd name="connsiteY26" fmla="*/ 2171886 h 3488493"/>
                <a:gd name="connsiteX27" fmla="*/ 2935272 w 3318614"/>
                <a:gd name="connsiteY27" fmla="*/ 2319932 h 3488493"/>
                <a:gd name="connsiteX28" fmla="*/ 2943980 w 3318614"/>
                <a:gd name="connsiteY28" fmla="*/ 2363475 h 3488493"/>
                <a:gd name="connsiteX29" fmla="*/ 3046427 w 3318614"/>
                <a:gd name="connsiteY29" fmla="*/ 2297523 h 3488493"/>
                <a:gd name="connsiteX30" fmla="*/ 3074609 w 3318614"/>
                <a:gd name="connsiteY30" fmla="*/ 2137052 h 3488493"/>
                <a:gd name="connsiteX31" fmla="*/ 3092026 w 3318614"/>
                <a:gd name="connsiteY31" fmla="*/ 2346057 h 3488493"/>
                <a:gd name="connsiteX32" fmla="*/ 3013649 w 3318614"/>
                <a:gd name="connsiteY32" fmla="*/ 2424435 h 3488493"/>
                <a:gd name="connsiteX33" fmla="*/ 2752392 w 3318614"/>
                <a:gd name="connsiteY33" fmla="*/ 2389600 h 3488493"/>
                <a:gd name="connsiteX34" fmla="*/ 2560803 w 3318614"/>
                <a:gd name="connsiteY34" fmla="*/ 2546355 h 3488493"/>
                <a:gd name="connsiteX35" fmla="*/ 2595638 w 3318614"/>
                <a:gd name="connsiteY35" fmla="*/ 2668275 h 3488493"/>
                <a:gd name="connsiteX36" fmla="*/ 2743683 w 3318614"/>
                <a:gd name="connsiteY36" fmla="*/ 2755360 h 3488493"/>
                <a:gd name="connsiteX37" fmla="*/ 2856895 w 3318614"/>
                <a:gd name="connsiteY37" fmla="*/ 2729235 h 3488493"/>
                <a:gd name="connsiteX38" fmla="*/ 3022358 w 3318614"/>
                <a:gd name="connsiteY38" fmla="*/ 2589897 h 3488493"/>
                <a:gd name="connsiteX39" fmla="*/ 3118152 w 3318614"/>
                <a:gd name="connsiteY39" fmla="*/ 2511520 h 3488493"/>
                <a:gd name="connsiteX40" fmla="*/ 3205238 w 3318614"/>
                <a:gd name="connsiteY40" fmla="*/ 2572480 h 3488493"/>
                <a:gd name="connsiteX41" fmla="*/ 3109443 w 3318614"/>
                <a:gd name="connsiteY41" fmla="*/ 2563772 h 3488493"/>
                <a:gd name="connsiteX42" fmla="*/ 3004940 w 3318614"/>
                <a:gd name="connsiteY42" fmla="*/ 2703109 h 3488493"/>
                <a:gd name="connsiteX43" fmla="*/ 3187820 w 3318614"/>
                <a:gd name="connsiteY43" fmla="*/ 2703109 h 3488493"/>
                <a:gd name="connsiteX44" fmla="*/ 3318449 w 3318614"/>
                <a:gd name="connsiteY44" fmla="*/ 2755360 h 3488493"/>
                <a:gd name="connsiteX45" fmla="*/ 3161695 w 3318614"/>
                <a:gd name="connsiteY45" fmla="*/ 2737943 h 3488493"/>
                <a:gd name="connsiteX46" fmla="*/ 2909146 w 3318614"/>
                <a:gd name="connsiteY46" fmla="*/ 2798903 h 3488493"/>
                <a:gd name="connsiteX47" fmla="*/ 2952689 w 3318614"/>
                <a:gd name="connsiteY47" fmla="*/ 2798903 h 3488493"/>
                <a:gd name="connsiteX48" fmla="*/ 3085889 w 3318614"/>
                <a:gd name="connsiteY48" fmla="*/ 2944149 h 3488493"/>
                <a:gd name="connsiteX49" fmla="*/ 3013649 w 3318614"/>
                <a:gd name="connsiteY49" fmla="*/ 3103703 h 3488493"/>
                <a:gd name="connsiteX50" fmla="*/ 2999167 w 3318614"/>
                <a:gd name="connsiteY50" fmla="*/ 2966026 h 3488493"/>
                <a:gd name="connsiteX51" fmla="*/ 2813352 w 3318614"/>
                <a:gd name="connsiteY51" fmla="*/ 2790195 h 3488493"/>
                <a:gd name="connsiteX52" fmla="*/ 2726266 w 3318614"/>
                <a:gd name="connsiteY52" fmla="*/ 2781486 h 3488493"/>
                <a:gd name="connsiteX53" fmla="*/ 2848186 w 3318614"/>
                <a:gd name="connsiteY53" fmla="*/ 2981783 h 3488493"/>
                <a:gd name="connsiteX54" fmla="*/ 2943980 w 3318614"/>
                <a:gd name="connsiteY54" fmla="*/ 3068869 h 3488493"/>
                <a:gd name="connsiteX55" fmla="*/ 2978815 w 3318614"/>
                <a:gd name="connsiteY55" fmla="*/ 3025326 h 3488493"/>
                <a:gd name="connsiteX56" fmla="*/ 2961398 w 3318614"/>
                <a:gd name="connsiteY56" fmla="*/ 3129829 h 3488493"/>
                <a:gd name="connsiteX57" fmla="*/ 2769809 w 3318614"/>
                <a:gd name="connsiteY57" fmla="*/ 3042743 h 3488493"/>
                <a:gd name="connsiteX58" fmla="*/ 2656598 w 3318614"/>
                <a:gd name="connsiteY58" fmla="*/ 2816320 h 3488493"/>
                <a:gd name="connsiteX59" fmla="*/ 2491135 w 3318614"/>
                <a:gd name="connsiteY59" fmla="*/ 2772777 h 3488493"/>
                <a:gd name="connsiteX60" fmla="*/ 2386632 w 3318614"/>
                <a:gd name="connsiteY60" fmla="*/ 2859863 h 3488493"/>
                <a:gd name="connsiteX61" fmla="*/ 2412758 w 3318614"/>
                <a:gd name="connsiteY61" fmla="*/ 3042743 h 3488493"/>
                <a:gd name="connsiteX62" fmla="*/ 2525969 w 3318614"/>
                <a:gd name="connsiteY62" fmla="*/ 3190789 h 3488493"/>
                <a:gd name="connsiteX63" fmla="*/ 2900438 w 3318614"/>
                <a:gd name="connsiteY63" fmla="*/ 3399795 h 3488493"/>
                <a:gd name="connsiteX64" fmla="*/ 2543386 w 3318614"/>
                <a:gd name="connsiteY64" fmla="*/ 3260457 h 3488493"/>
                <a:gd name="connsiteX65" fmla="*/ 2499843 w 3318614"/>
                <a:gd name="connsiteY65" fmla="*/ 3347543 h 3488493"/>
                <a:gd name="connsiteX66" fmla="*/ 2534678 w 3318614"/>
                <a:gd name="connsiteY66" fmla="*/ 3452046 h 3488493"/>
                <a:gd name="connsiteX67" fmla="*/ 2639180 w 3318614"/>
                <a:gd name="connsiteY67" fmla="*/ 3486880 h 3488493"/>
                <a:gd name="connsiteX68" fmla="*/ 2482426 w 3318614"/>
                <a:gd name="connsiteY68" fmla="*/ 3460755 h 3488493"/>
                <a:gd name="connsiteX69" fmla="*/ 2473718 w 3318614"/>
                <a:gd name="connsiteY69" fmla="*/ 3277875 h 3488493"/>
                <a:gd name="connsiteX70" fmla="*/ 2386632 w 3318614"/>
                <a:gd name="connsiteY70" fmla="*/ 3103703 h 3488493"/>
                <a:gd name="connsiteX71" fmla="*/ 2316963 w 3318614"/>
                <a:gd name="connsiteY71" fmla="*/ 3269166 h 3488493"/>
                <a:gd name="connsiteX72" fmla="*/ 2238586 w 3318614"/>
                <a:gd name="connsiteY72" fmla="*/ 3391086 h 3488493"/>
                <a:gd name="connsiteX73" fmla="*/ 2290838 w 3318614"/>
                <a:gd name="connsiteY73" fmla="*/ 3469463 h 3488493"/>
                <a:gd name="connsiteX74" fmla="*/ 2195043 w 3318614"/>
                <a:gd name="connsiteY74" fmla="*/ 3382377 h 3488493"/>
                <a:gd name="connsiteX75" fmla="*/ 2325672 w 3318614"/>
                <a:gd name="connsiteY75" fmla="*/ 3155955 h 3488493"/>
                <a:gd name="connsiteX76" fmla="*/ 2290838 w 3318614"/>
                <a:gd name="connsiteY76" fmla="*/ 2903406 h 3488493"/>
                <a:gd name="connsiteX77" fmla="*/ 2142792 w 3318614"/>
                <a:gd name="connsiteY77" fmla="*/ 2885989 h 3488493"/>
                <a:gd name="connsiteX78" fmla="*/ 1942495 w 3318614"/>
                <a:gd name="connsiteY78" fmla="*/ 3051452 h 3488493"/>
                <a:gd name="connsiteX79" fmla="*/ 1994746 w 3318614"/>
                <a:gd name="connsiteY79" fmla="*/ 3251749 h 3488493"/>
                <a:gd name="connsiteX80" fmla="*/ 2090540 w 3318614"/>
                <a:gd name="connsiteY80" fmla="*/ 3364960 h 3488493"/>
                <a:gd name="connsiteX81" fmla="*/ 2064415 w 3318614"/>
                <a:gd name="connsiteY81" fmla="*/ 3478172 h 3488493"/>
                <a:gd name="connsiteX82" fmla="*/ 2046998 w 3318614"/>
                <a:gd name="connsiteY82" fmla="*/ 3330126 h 3488493"/>
                <a:gd name="connsiteX83" fmla="*/ 1933786 w 3318614"/>
                <a:gd name="connsiteY83" fmla="*/ 3164663 h 3488493"/>
                <a:gd name="connsiteX84" fmla="*/ 1881535 w 3318614"/>
                <a:gd name="connsiteY84" fmla="*/ 3147246 h 3488493"/>
                <a:gd name="connsiteX85" fmla="*/ 1716072 w 3318614"/>
                <a:gd name="connsiteY85" fmla="*/ 3382377 h 3488493"/>
                <a:gd name="connsiteX86" fmla="*/ 1672529 w 3318614"/>
                <a:gd name="connsiteY86" fmla="*/ 3478172 h 3488493"/>
                <a:gd name="connsiteX87" fmla="*/ 1724780 w 3318614"/>
                <a:gd name="connsiteY87" fmla="*/ 3243040 h 3488493"/>
                <a:gd name="connsiteX88" fmla="*/ 1750906 w 3318614"/>
                <a:gd name="connsiteY88" fmla="*/ 3164663 h 3488493"/>
                <a:gd name="connsiteX89" fmla="*/ 1533192 w 3318614"/>
                <a:gd name="connsiteY89" fmla="*/ 3234332 h 3488493"/>
                <a:gd name="connsiteX90" fmla="*/ 1428689 w 3318614"/>
                <a:gd name="connsiteY90" fmla="*/ 3251749 h 3488493"/>
                <a:gd name="connsiteX91" fmla="*/ 1602860 w 3318614"/>
                <a:gd name="connsiteY91" fmla="*/ 3173372 h 3488493"/>
                <a:gd name="connsiteX92" fmla="*/ 1724780 w 3318614"/>
                <a:gd name="connsiteY92" fmla="*/ 3147246 h 3488493"/>
                <a:gd name="connsiteX93" fmla="*/ 1994746 w 3318614"/>
                <a:gd name="connsiteY93" fmla="*/ 2920823 h 3488493"/>
                <a:gd name="connsiteX94" fmla="*/ 2055706 w 3318614"/>
                <a:gd name="connsiteY94" fmla="*/ 2790195 h 3488493"/>
                <a:gd name="connsiteX95" fmla="*/ 1916369 w 3318614"/>
                <a:gd name="connsiteY95" fmla="*/ 2711817 h 3488493"/>
                <a:gd name="connsiteX96" fmla="*/ 1698655 w 3318614"/>
                <a:gd name="connsiteY96" fmla="*/ 2807612 h 3488493"/>
                <a:gd name="connsiteX97" fmla="*/ 1611569 w 3318614"/>
                <a:gd name="connsiteY97" fmla="*/ 2981783 h 3488493"/>
                <a:gd name="connsiteX98" fmla="*/ 1689946 w 3318614"/>
                <a:gd name="connsiteY98" fmla="*/ 3042743 h 3488493"/>
                <a:gd name="connsiteX99" fmla="*/ 1568026 w 3318614"/>
                <a:gd name="connsiteY99" fmla="*/ 3042743 h 3488493"/>
                <a:gd name="connsiteX100" fmla="*/ 1655112 w 3318614"/>
                <a:gd name="connsiteY100" fmla="*/ 2798903 h 3488493"/>
                <a:gd name="connsiteX101" fmla="*/ 1437398 w 3318614"/>
                <a:gd name="connsiteY101" fmla="*/ 2781486 h 3488493"/>
                <a:gd name="connsiteX102" fmla="*/ 1306769 w 3318614"/>
                <a:gd name="connsiteY102" fmla="*/ 2720526 h 3488493"/>
                <a:gd name="connsiteX103" fmla="*/ 1385146 w 3318614"/>
                <a:gd name="connsiteY103" fmla="*/ 2676983 h 3488493"/>
                <a:gd name="connsiteX104" fmla="*/ 1437398 w 3318614"/>
                <a:gd name="connsiteY104" fmla="*/ 2746652 h 3488493"/>
                <a:gd name="connsiteX105" fmla="*/ 1611569 w 3318614"/>
                <a:gd name="connsiteY105" fmla="*/ 2755360 h 3488493"/>
                <a:gd name="connsiteX106" fmla="*/ 1794449 w 3318614"/>
                <a:gd name="connsiteY106" fmla="*/ 2703109 h 3488493"/>
                <a:gd name="connsiteX107" fmla="*/ 1968620 w 3318614"/>
                <a:gd name="connsiteY107" fmla="*/ 2572480 h 3488493"/>
                <a:gd name="connsiteX108" fmla="*/ 1898952 w 3318614"/>
                <a:gd name="connsiteY108" fmla="*/ 2258972 h 3488493"/>
                <a:gd name="connsiteX109" fmla="*/ 1446106 w 3318614"/>
                <a:gd name="connsiteY109" fmla="*/ 1649372 h 3488493"/>
                <a:gd name="connsiteX110" fmla="*/ 1074097 w 3318614"/>
                <a:gd name="connsiteY110" fmla="*/ 1165252 h 3488493"/>
                <a:gd name="connsiteX111" fmla="*/ 916192 w 3318614"/>
                <a:gd name="connsiteY111" fmla="*/ 978168 h 3488493"/>
                <a:gd name="connsiteX112" fmla="*/ 644918 w 3318614"/>
                <a:gd name="connsiteY112" fmla="*/ 1013646 h 3488493"/>
                <a:gd name="connsiteX113" fmla="*/ 296575 w 3318614"/>
                <a:gd name="connsiteY113" fmla="*/ 1092023 h 3488493"/>
                <a:gd name="connsiteX114" fmla="*/ 483 w 3318614"/>
                <a:gd name="connsiteY114" fmla="*/ 1074606 h 3488493"/>
                <a:gd name="connsiteX115" fmla="*/ 235615 w 3318614"/>
                <a:gd name="connsiteY115" fmla="*/ 1065897 h 3488493"/>
                <a:gd name="connsiteX116" fmla="*/ 557832 w 3318614"/>
                <a:gd name="connsiteY116" fmla="*/ 996229 h 3488493"/>
                <a:gd name="connsiteX117" fmla="*/ 688460 w 3318614"/>
                <a:gd name="connsiteY117" fmla="*/ 970103 h 3488493"/>
                <a:gd name="connsiteX118" fmla="*/ 392369 w 3318614"/>
                <a:gd name="connsiteY118" fmla="*/ 856892 h 3488493"/>
                <a:gd name="connsiteX119" fmla="*/ 244323 w 3318614"/>
                <a:gd name="connsiteY119" fmla="*/ 717555 h 3488493"/>
                <a:gd name="connsiteX120" fmla="*/ 165946 w 3318614"/>
                <a:gd name="connsiteY120" fmla="*/ 465006 h 3488493"/>
                <a:gd name="connsiteX121" fmla="*/ 279158 w 3318614"/>
                <a:gd name="connsiteY121" fmla="*/ 647886 h 3488493"/>
                <a:gd name="connsiteX122" fmla="*/ 374952 w 3318614"/>
                <a:gd name="connsiteY122" fmla="*/ 822057 h 3488493"/>
                <a:gd name="connsiteX123" fmla="*/ 679752 w 3318614"/>
                <a:gd name="connsiteY123" fmla="*/ 900435 h 3488493"/>
                <a:gd name="connsiteX124" fmla="*/ 766838 w 3318614"/>
                <a:gd name="connsiteY124" fmla="*/ 839475 h 3488493"/>
                <a:gd name="connsiteX125" fmla="*/ 618792 w 3318614"/>
                <a:gd name="connsiteY125" fmla="*/ 456297 h 3488493"/>
                <a:gd name="connsiteX126" fmla="*/ 507165 w 3318614"/>
                <a:gd name="connsiteY126" fmla="*/ 239239 h 3488493"/>
                <a:gd name="connsiteX127" fmla="*/ 538603 w 3318614"/>
                <a:gd name="connsiteY127" fmla="*/ 1070 h 3488493"/>
                <a:gd name="connsiteX128" fmla="*/ 609600 w 3318614"/>
                <a:gd name="connsiteY128" fmla="*/ 261679 h 3488493"/>
                <a:gd name="connsiteX129" fmla="*/ 771492 w 3318614"/>
                <a:gd name="connsiteY129" fmla="*/ 617712 h 3488493"/>
                <a:gd name="connsiteX130" fmla="*/ 849359 w 3318614"/>
                <a:gd name="connsiteY130" fmla="*/ 815916 h 3488493"/>
                <a:gd name="connsiteX0" fmla="*/ 1225325 w 3318614"/>
                <a:gd name="connsiteY0" fmla="*/ 179956 h 3516844"/>
                <a:gd name="connsiteX1" fmla="*/ 1091879 w 3318614"/>
                <a:gd name="connsiteY1" fmla="*/ 956400 h 3516844"/>
                <a:gd name="connsiteX2" fmla="*/ 1779263 w 3318614"/>
                <a:gd name="connsiteY2" fmla="*/ 2024256 h 3516844"/>
                <a:gd name="connsiteX3" fmla="*/ 2064415 w 3318614"/>
                <a:gd name="connsiteY3" fmla="*/ 2304740 h 3516844"/>
                <a:gd name="connsiteX4" fmla="*/ 2290838 w 3318614"/>
                <a:gd name="connsiteY4" fmla="*/ 2226363 h 3516844"/>
                <a:gd name="connsiteX5" fmla="*/ 2473718 w 3318614"/>
                <a:gd name="connsiteY5" fmla="*/ 2069608 h 3516844"/>
                <a:gd name="connsiteX6" fmla="*/ 2508552 w 3318614"/>
                <a:gd name="connsiteY6" fmla="*/ 1747391 h 3516844"/>
                <a:gd name="connsiteX7" fmla="*/ 2543386 w 3318614"/>
                <a:gd name="connsiteY7" fmla="*/ 2008648 h 3516844"/>
                <a:gd name="connsiteX8" fmla="*/ 2508552 w 3318614"/>
                <a:gd name="connsiteY8" fmla="*/ 2113151 h 3516844"/>
                <a:gd name="connsiteX9" fmla="*/ 2752392 w 3318614"/>
                <a:gd name="connsiteY9" fmla="*/ 1938980 h 3516844"/>
                <a:gd name="connsiteX10" fmla="*/ 2839478 w 3318614"/>
                <a:gd name="connsiteY10" fmla="*/ 1869311 h 3516844"/>
                <a:gd name="connsiteX11" fmla="*/ 2717558 w 3318614"/>
                <a:gd name="connsiteY11" fmla="*/ 2043483 h 3516844"/>
                <a:gd name="connsiteX12" fmla="*/ 2665306 w 3318614"/>
                <a:gd name="connsiteY12" fmla="*/ 2087026 h 3516844"/>
                <a:gd name="connsiteX13" fmla="*/ 2848186 w 3318614"/>
                <a:gd name="connsiteY13" fmla="*/ 2017357 h 3516844"/>
                <a:gd name="connsiteX14" fmla="*/ 2874312 w 3318614"/>
                <a:gd name="connsiteY14" fmla="*/ 1999940 h 3516844"/>
                <a:gd name="connsiteX15" fmla="*/ 2769809 w 3318614"/>
                <a:gd name="connsiteY15" fmla="*/ 2087026 h 3516844"/>
                <a:gd name="connsiteX16" fmla="*/ 2595638 w 3318614"/>
                <a:gd name="connsiteY16" fmla="*/ 2113151 h 3516844"/>
                <a:gd name="connsiteX17" fmla="*/ 2404049 w 3318614"/>
                <a:gd name="connsiteY17" fmla="*/ 2243780 h 3516844"/>
                <a:gd name="connsiteX18" fmla="*/ 2421466 w 3318614"/>
                <a:gd name="connsiteY18" fmla="*/ 2417951 h 3516844"/>
                <a:gd name="connsiteX19" fmla="*/ 2552095 w 3318614"/>
                <a:gd name="connsiteY19" fmla="*/ 2461494 h 3516844"/>
                <a:gd name="connsiteX20" fmla="*/ 2726266 w 3318614"/>
                <a:gd name="connsiteY20" fmla="*/ 2391826 h 3516844"/>
                <a:gd name="connsiteX21" fmla="*/ 2856895 w 3318614"/>
                <a:gd name="connsiteY21" fmla="*/ 2383117 h 3516844"/>
                <a:gd name="connsiteX22" fmla="*/ 2891729 w 3318614"/>
                <a:gd name="connsiteY22" fmla="*/ 2269906 h 3516844"/>
                <a:gd name="connsiteX23" fmla="*/ 2883020 w 3318614"/>
                <a:gd name="connsiteY23" fmla="*/ 2104443 h 3516844"/>
                <a:gd name="connsiteX24" fmla="*/ 3048483 w 3318614"/>
                <a:gd name="connsiteY24" fmla="*/ 2026066 h 3516844"/>
                <a:gd name="connsiteX25" fmla="*/ 2926563 w 3318614"/>
                <a:gd name="connsiteY25" fmla="*/ 2113151 h 3516844"/>
                <a:gd name="connsiteX26" fmla="*/ 2917855 w 3318614"/>
                <a:gd name="connsiteY26" fmla="*/ 2200237 h 3516844"/>
                <a:gd name="connsiteX27" fmla="*/ 2935272 w 3318614"/>
                <a:gd name="connsiteY27" fmla="*/ 2348283 h 3516844"/>
                <a:gd name="connsiteX28" fmla="*/ 2943980 w 3318614"/>
                <a:gd name="connsiteY28" fmla="*/ 2391826 h 3516844"/>
                <a:gd name="connsiteX29" fmla="*/ 3046427 w 3318614"/>
                <a:gd name="connsiteY29" fmla="*/ 2325874 h 3516844"/>
                <a:gd name="connsiteX30" fmla="*/ 3074609 w 3318614"/>
                <a:gd name="connsiteY30" fmla="*/ 2165403 h 3516844"/>
                <a:gd name="connsiteX31" fmla="*/ 3092026 w 3318614"/>
                <a:gd name="connsiteY31" fmla="*/ 2374408 h 3516844"/>
                <a:gd name="connsiteX32" fmla="*/ 3013649 w 3318614"/>
                <a:gd name="connsiteY32" fmla="*/ 2452786 h 3516844"/>
                <a:gd name="connsiteX33" fmla="*/ 2752392 w 3318614"/>
                <a:gd name="connsiteY33" fmla="*/ 2417951 h 3516844"/>
                <a:gd name="connsiteX34" fmla="*/ 2560803 w 3318614"/>
                <a:gd name="connsiteY34" fmla="*/ 2574706 h 3516844"/>
                <a:gd name="connsiteX35" fmla="*/ 2595638 w 3318614"/>
                <a:gd name="connsiteY35" fmla="*/ 2696626 h 3516844"/>
                <a:gd name="connsiteX36" fmla="*/ 2743683 w 3318614"/>
                <a:gd name="connsiteY36" fmla="*/ 2783711 h 3516844"/>
                <a:gd name="connsiteX37" fmla="*/ 2856895 w 3318614"/>
                <a:gd name="connsiteY37" fmla="*/ 2757586 h 3516844"/>
                <a:gd name="connsiteX38" fmla="*/ 3022358 w 3318614"/>
                <a:gd name="connsiteY38" fmla="*/ 2618248 h 3516844"/>
                <a:gd name="connsiteX39" fmla="*/ 3118152 w 3318614"/>
                <a:gd name="connsiteY39" fmla="*/ 2539871 h 3516844"/>
                <a:gd name="connsiteX40" fmla="*/ 3205238 w 3318614"/>
                <a:gd name="connsiteY40" fmla="*/ 2600831 h 3516844"/>
                <a:gd name="connsiteX41" fmla="*/ 3109443 w 3318614"/>
                <a:gd name="connsiteY41" fmla="*/ 2592123 h 3516844"/>
                <a:gd name="connsiteX42" fmla="*/ 3004940 w 3318614"/>
                <a:gd name="connsiteY42" fmla="*/ 2731460 h 3516844"/>
                <a:gd name="connsiteX43" fmla="*/ 3187820 w 3318614"/>
                <a:gd name="connsiteY43" fmla="*/ 2731460 h 3516844"/>
                <a:gd name="connsiteX44" fmla="*/ 3318449 w 3318614"/>
                <a:gd name="connsiteY44" fmla="*/ 2783711 h 3516844"/>
                <a:gd name="connsiteX45" fmla="*/ 3161695 w 3318614"/>
                <a:gd name="connsiteY45" fmla="*/ 2766294 h 3516844"/>
                <a:gd name="connsiteX46" fmla="*/ 2909146 w 3318614"/>
                <a:gd name="connsiteY46" fmla="*/ 2827254 h 3516844"/>
                <a:gd name="connsiteX47" fmla="*/ 2952689 w 3318614"/>
                <a:gd name="connsiteY47" fmla="*/ 2827254 h 3516844"/>
                <a:gd name="connsiteX48" fmla="*/ 3085889 w 3318614"/>
                <a:gd name="connsiteY48" fmla="*/ 2972500 h 3516844"/>
                <a:gd name="connsiteX49" fmla="*/ 3013649 w 3318614"/>
                <a:gd name="connsiteY49" fmla="*/ 3132054 h 3516844"/>
                <a:gd name="connsiteX50" fmla="*/ 2999167 w 3318614"/>
                <a:gd name="connsiteY50" fmla="*/ 2994377 h 3516844"/>
                <a:gd name="connsiteX51" fmla="*/ 2813352 w 3318614"/>
                <a:gd name="connsiteY51" fmla="*/ 2818546 h 3516844"/>
                <a:gd name="connsiteX52" fmla="*/ 2726266 w 3318614"/>
                <a:gd name="connsiteY52" fmla="*/ 2809837 h 3516844"/>
                <a:gd name="connsiteX53" fmla="*/ 2848186 w 3318614"/>
                <a:gd name="connsiteY53" fmla="*/ 3010134 h 3516844"/>
                <a:gd name="connsiteX54" fmla="*/ 2943980 w 3318614"/>
                <a:gd name="connsiteY54" fmla="*/ 3097220 h 3516844"/>
                <a:gd name="connsiteX55" fmla="*/ 2978815 w 3318614"/>
                <a:gd name="connsiteY55" fmla="*/ 3053677 h 3516844"/>
                <a:gd name="connsiteX56" fmla="*/ 2961398 w 3318614"/>
                <a:gd name="connsiteY56" fmla="*/ 3158180 h 3516844"/>
                <a:gd name="connsiteX57" fmla="*/ 2769809 w 3318614"/>
                <a:gd name="connsiteY57" fmla="*/ 3071094 h 3516844"/>
                <a:gd name="connsiteX58" fmla="*/ 2656598 w 3318614"/>
                <a:gd name="connsiteY58" fmla="*/ 2844671 h 3516844"/>
                <a:gd name="connsiteX59" fmla="*/ 2491135 w 3318614"/>
                <a:gd name="connsiteY59" fmla="*/ 2801128 h 3516844"/>
                <a:gd name="connsiteX60" fmla="*/ 2386632 w 3318614"/>
                <a:gd name="connsiteY60" fmla="*/ 2888214 h 3516844"/>
                <a:gd name="connsiteX61" fmla="*/ 2412758 w 3318614"/>
                <a:gd name="connsiteY61" fmla="*/ 3071094 h 3516844"/>
                <a:gd name="connsiteX62" fmla="*/ 2525969 w 3318614"/>
                <a:gd name="connsiteY62" fmla="*/ 3219140 h 3516844"/>
                <a:gd name="connsiteX63" fmla="*/ 2900438 w 3318614"/>
                <a:gd name="connsiteY63" fmla="*/ 3428146 h 3516844"/>
                <a:gd name="connsiteX64" fmla="*/ 2543386 w 3318614"/>
                <a:gd name="connsiteY64" fmla="*/ 3288808 h 3516844"/>
                <a:gd name="connsiteX65" fmla="*/ 2499843 w 3318614"/>
                <a:gd name="connsiteY65" fmla="*/ 3375894 h 3516844"/>
                <a:gd name="connsiteX66" fmla="*/ 2534678 w 3318614"/>
                <a:gd name="connsiteY66" fmla="*/ 3480397 h 3516844"/>
                <a:gd name="connsiteX67" fmla="*/ 2639180 w 3318614"/>
                <a:gd name="connsiteY67" fmla="*/ 3515231 h 3516844"/>
                <a:gd name="connsiteX68" fmla="*/ 2482426 w 3318614"/>
                <a:gd name="connsiteY68" fmla="*/ 3489106 h 3516844"/>
                <a:gd name="connsiteX69" fmla="*/ 2473718 w 3318614"/>
                <a:gd name="connsiteY69" fmla="*/ 3306226 h 3516844"/>
                <a:gd name="connsiteX70" fmla="*/ 2386632 w 3318614"/>
                <a:gd name="connsiteY70" fmla="*/ 3132054 h 3516844"/>
                <a:gd name="connsiteX71" fmla="*/ 2316963 w 3318614"/>
                <a:gd name="connsiteY71" fmla="*/ 3297517 h 3516844"/>
                <a:gd name="connsiteX72" fmla="*/ 2238586 w 3318614"/>
                <a:gd name="connsiteY72" fmla="*/ 3419437 h 3516844"/>
                <a:gd name="connsiteX73" fmla="*/ 2290838 w 3318614"/>
                <a:gd name="connsiteY73" fmla="*/ 3497814 h 3516844"/>
                <a:gd name="connsiteX74" fmla="*/ 2195043 w 3318614"/>
                <a:gd name="connsiteY74" fmla="*/ 3410728 h 3516844"/>
                <a:gd name="connsiteX75" fmla="*/ 2325672 w 3318614"/>
                <a:gd name="connsiteY75" fmla="*/ 3184306 h 3516844"/>
                <a:gd name="connsiteX76" fmla="*/ 2290838 w 3318614"/>
                <a:gd name="connsiteY76" fmla="*/ 2931757 h 3516844"/>
                <a:gd name="connsiteX77" fmla="*/ 2142792 w 3318614"/>
                <a:gd name="connsiteY77" fmla="*/ 2914340 h 3516844"/>
                <a:gd name="connsiteX78" fmla="*/ 1942495 w 3318614"/>
                <a:gd name="connsiteY78" fmla="*/ 3079803 h 3516844"/>
                <a:gd name="connsiteX79" fmla="*/ 1994746 w 3318614"/>
                <a:gd name="connsiteY79" fmla="*/ 3280100 h 3516844"/>
                <a:gd name="connsiteX80" fmla="*/ 2090540 w 3318614"/>
                <a:gd name="connsiteY80" fmla="*/ 3393311 h 3516844"/>
                <a:gd name="connsiteX81" fmla="*/ 2064415 w 3318614"/>
                <a:gd name="connsiteY81" fmla="*/ 3506523 h 3516844"/>
                <a:gd name="connsiteX82" fmla="*/ 2046998 w 3318614"/>
                <a:gd name="connsiteY82" fmla="*/ 3358477 h 3516844"/>
                <a:gd name="connsiteX83" fmla="*/ 1933786 w 3318614"/>
                <a:gd name="connsiteY83" fmla="*/ 3193014 h 3516844"/>
                <a:gd name="connsiteX84" fmla="*/ 1881535 w 3318614"/>
                <a:gd name="connsiteY84" fmla="*/ 3175597 h 3516844"/>
                <a:gd name="connsiteX85" fmla="*/ 1716072 w 3318614"/>
                <a:gd name="connsiteY85" fmla="*/ 3410728 h 3516844"/>
                <a:gd name="connsiteX86" fmla="*/ 1672529 w 3318614"/>
                <a:gd name="connsiteY86" fmla="*/ 3506523 h 3516844"/>
                <a:gd name="connsiteX87" fmla="*/ 1724780 w 3318614"/>
                <a:gd name="connsiteY87" fmla="*/ 3271391 h 3516844"/>
                <a:gd name="connsiteX88" fmla="*/ 1750906 w 3318614"/>
                <a:gd name="connsiteY88" fmla="*/ 3193014 h 3516844"/>
                <a:gd name="connsiteX89" fmla="*/ 1533192 w 3318614"/>
                <a:gd name="connsiteY89" fmla="*/ 3262683 h 3516844"/>
                <a:gd name="connsiteX90" fmla="*/ 1428689 w 3318614"/>
                <a:gd name="connsiteY90" fmla="*/ 3280100 h 3516844"/>
                <a:gd name="connsiteX91" fmla="*/ 1602860 w 3318614"/>
                <a:gd name="connsiteY91" fmla="*/ 3201723 h 3516844"/>
                <a:gd name="connsiteX92" fmla="*/ 1724780 w 3318614"/>
                <a:gd name="connsiteY92" fmla="*/ 3175597 h 3516844"/>
                <a:gd name="connsiteX93" fmla="*/ 1994746 w 3318614"/>
                <a:gd name="connsiteY93" fmla="*/ 2949174 h 3516844"/>
                <a:gd name="connsiteX94" fmla="*/ 2055706 w 3318614"/>
                <a:gd name="connsiteY94" fmla="*/ 2818546 h 3516844"/>
                <a:gd name="connsiteX95" fmla="*/ 1916369 w 3318614"/>
                <a:gd name="connsiteY95" fmla="*/ 2740168 h 3516844"/>
                <a:gd name="connsiteX96" fmla="*/ 1698655 w 3318614"/>
                <a:gd name="connsiteY96" fmla="*/ 2835963 h 3516844"/>
                <a:gd name="connsiteX97" fmla="*/ 1611569 w 3318614"/>
                <a:gd name="connsiteY97" fmla="*/ 3010134 h 3516844"/>
                <a:gd name="connsiteX98" fmla="*/ 1689946 w 3318614"/>
                <a:gd name="connsiteY98" fmla="*/ 3071094 h 3516844"/>
                <a:gd name="connsiteX99" fmla="*/ 1568026 w 3318614"/>
                <a:gd name="connsiteY99" fmla="*/ 3071094 h 3516844"/>
                <a:gd name="connsiteX100" fmla="*/ 1655112 w 3318614"/>
                <a:gd name="connsiteY100" fmla="*/ 2827254 h 3516844"/>
                <a:gd name="connsiteX101" fmla="*/ 1437398 w 3318614"/>
                <a:gd name="connsiteY101" fmla="*/ 2809837 h 3516844"/>
                <a:gd name="connsiteX102" fmla="*/ 1306769 w 3318614"/>
                <a:gd name="connsiteY102" fmla="*/ 2748877 h 3516844"/>
                <a:gd name="connsiteX103" fmla="*/ 1385146 w 3318614"/>
                <a:gd name="connsiteY103" fmla="*/ 2705334 h 3516844"/>
                <a:gd name="connsiteX104" fmla="*/ 1437398 w 3318614"/>
                <a:gd name="connsiteY104" fmla="*/ 2775003 h 3516844"/>
                <a:gd name="connsiteX105" fmla="*/ 1611569 w 3318614"/>
                <a:gd name="connsiteY105" fmla="*/ 2783711 h 3516844"/>
                <a:gd name="connsiteX106" fmla="*/ 1794449 w 3318614"/>
                <a:gd name="connsiteY106" fmla="*/ 2731460 h 3516844"/>
                <a:gd name="connsiteX107" fmla="*/ 1968620 w 3318614"/>
                <a:gd name="connsiteY107" fmla="*/ 2600831 h 3516844"/>
                <a:gd name="connsiteX108" fmla="*/ 1898952 w 3318614"/>
                <a:gd name="connsiteY108" fmla="*/ 2287323 h 3516844"/>
                <a:gd name="connsiteX109" fmla="*/ 1446106 w 3318614"/>
                <a:gd name="connsiteY109" fmla="*/ 1677723 h 3516844"/>
                <a:gd name="connsiteX110" fmla="*/ 1074097 w 3318614"/>
                <a:gd name="connsiteY110" fmla="*/ 1193603 h 3516844"/>
                <a:gd name="connsiteX111" fmla="*/ 916192 w 3318614"/>
                <a:gd name="connsiteY111" fmla="*/ 1006519 h 3516844"/>
                <a:gd name="connsiteX112" fmla="*/ 644918 w 3318614"/>
                <a:gd name="connsiteY112" fmla="*/ 1041997 h 3516844"/>
                <a:gd name="connsiteX113" fmla="*/ 296575 w 3318614"/>
                <a:gd name="connsiteY113" fmla="*/ 1120374 h 3516844"/>
                <a:gd name="connsiteX114" fmla="*/ 483 w 3318614"/>
                <a:gd name="connsiteY114" fmla="*/ 1102957 h 3516844"/>
                <a:gd name="connsiteX115" fmla="*/ 235615 w 3318614"/>
                <a:gd name="connsiteY115" fmla="*/ 1094248 h 3516844"/>
                <a:gd name="connsiteX116" fmla="*/ 557832 w 3318614"/>
                <a:gd name="connsiteY116" fmla="*/ 1024580 h 3516844"/>
                <a:gd name="connsiteX117" fmla="*/ 688460 w 3318614"/>
                <a:gd name="connsiteY117" fmla="*/ 998454 h 3516844"/>
                <a:gd name="connsiteX118" fmla="*/ 392369 w 3318614"/>
                <a:gd name="connsiteY118" fmla="*/ 885243 h 3516844"/>
                <a:gd name="connsiteX119" fmla="*/ 244323 w 3318614"/>
                <a:gd name="connsiteY119" fmla="*/ 745906 h 3516844"/>
                <a:gd name="connsiteX120" fmla="*/ 165946 w 3318614"/>
                <a:gd name="connsiteY120" fmla="*/ 493357 h 3516844"/>
                <a:gd name="connsiteX121" fmla="*/ 279158 w 3318614"/>
                <a:gd name="connsiteY121" fmla="*/ 676237 h 3516844"/>
                <a:gd name="connsiteX122" fmla="*/ 374952 w 3318614"/>
                <a:gd name="connsiteY122" fmla="*/ 850408 h 3516844"/>
                <a:gd name="connsiteX123" fmla="*/ 679752 w 3318614"/>
                <a:gd name="connsiteY123" fmla="*/ 928786 h 3516844"/>
                <a:gd name="connsiteX124" fmla="*/ 766838 w 3318614"/>
                <a:gd name="connsiteY124" fmla="*/ 867826 h 3516844"/>
                <a:gd name="connsiteX125" fmla="*/ 618792 w 3318614"/>
                <a:gd name="connsiteY125" fmla="*/ 484648 h 3516844"/>
                <a:gd name="connsiteX126" fmla="*/ 507165 w 3318614"/>
                <a:gd name="connsiteY126" fmla="*/ 267590 h 3516844"/>
                <a:gd name="connsiteX127" fmla="*/ 538603 w 3318614"/>
                <a:gd name="connsiteY127" fmla="*/ 29421 h 3516844"/>
                <a:gd name="connsiteX128" fmla="*/ 609600 w 3318614"/>
                <a:gd name="connsiteY128" fmla="*/ 290030 h 3516844"/>
                <a:gd name="connsiteX129" fmla="*/ 771492 w 3318614"/>
                <a:gd name="connsiteY129" fmla="*/ 646063 h 3516844"/>
                <a:gd name="connsiteX130" fmla="*/ 839345 w 3318614"/>
                <a:gd name="connsiteY130" fmla="*/ 1033 h 3516844"/>
                <a:gd name="connsiteX0" fmla="*/ 1225325 w 3318614"/>
                <a:gd name="connsiteY0" fmla="*/ 179756 h 3516644"/>
                <a:gd name="connsiteX1" fmla="*/ 1091879 w 3318614"/>
                <a:gd name="connsiteY1" fmla="*/ 956200 h 3516644"/>
                <a:gd name="connsiteX2" fmla="*/ 1779263 w 3318614"/>
                <a:gd name="connsiteY2" fmla="*/ 2024056 h 3516644"/>
                <a:gd name="connsiteX3" fmla="*/ 2064415 w 3318614"/>
                <a:gd name="connsiteY3" fmla="*/ 2304540 h 3516644"/>
                <a:gd name="connsiteX4" fmla="*/ 2290838 w 3318614"/>
                <a:gd name="connsiteY4" fmla="*/ 2226163 h 3516644"/>
                <a:gd name="connsiteX5" fmla="*/ 2473718 w 3318614"/>
                <a:gd name="connsiteY5" fmla="*/ 2069408 h 3516644"/>
                <a:gd name="connsiteX6" fmla="*/ 2508552 w 3318614"/>
                <a:gd name="connsiteY6" fmla="*/ 1747191 h 3516644"/>
                <a:gd name="connsiteX7" fmla="*/ 2543386 w 3318614"/>
                <a:gd name="connsiteY7" fmla="*/ 2008448 h 3516644"/>
                <a:gd name="connsiteX8" fmla="*/ 2508552 w 3318614"/>
                <a:gd name="connsiteY8" fmla="*/ 2112951 h 3516644"/>
                <a:gd name="connsiteX9" fmla="*/ 2752392 w 3318614"/>
                <a:gd name="connsiteY9" fmla="*/ 1938780 h 3516644"/>
                <a:gd name="connsiteX10" fmla="*/ 2839478 w 3318614"/>
                <a:gd name="connsiteY10" fmla="*/ 1869111 h 3516644"/>
                <a:gd name="connsiteX11" fmla="*/ 2717558 w 3318614"/>
                <a:gd name="connsiteY11" fmla="*/ 2043283 h 3516644"/>
                <a:gd name="connsiteX12" fmla="*/ 2665306 w 3318614"/>
                <a:gd name="connsiteY12" fmla="*/ 2086826 h 3516644"/>
                <a:gd name="connsiteX13" fmla="*/ 2848186 w 3318614"/>
                <a:gd name="connsiteY13" fmla="*/ 2017157 h 3516644"/>
                <a:gd name="connsiteX14" fmla="*/ 2874312 w 3318614"/>
                <a:gd name="connsiteY14" fmla="*/ 1999740 h 3516644"/>
                <a:gd name="connsiteX15" fmla="*/ 2769809 w 3318614"/>
                <a:gd name="connsiteY15" fmla="*/ 2086826 h 3516644"/>
                <a:gd name="connsiteX16" fmla="*/ 2595638 w 3318614"/>
                <a:gd name="connsiteY16" fmla="*/ 2112951 h 3516644"/>
                <a:gd name="connsiteX17" fmla="*/ 2404049 w 3318614"/>
                <a:gd name="connsiteY17" fmla="*/ 2243580 h 3516644"/>
                <a:gd name="connsiteX18" fmla="*/ 2421466 w 3318614"/>
                <a:gd name="connsiteY18" fmla="*/ 2417751 h 3516644"/>
                <a:gd name="connsiteX19" fmla="*/ 2552095 w 3318614"/>
                <a:gd name="connsiteY19" fmla="*/ 2461294 h 3516644"/>
                <a:gd name="connsiteX20" fmla="*/ 2726266 w 3318614"/>
                <a:gd name="connsiteY20" fmla="*/ 2391626 h 3516644"/>
                <a:gd name="connsiteX21" fmla="*/ 2856895 w 3318614"/>
                <a:gd name="connsiteY21" fmla="*/ 2382917 h 3516644"/>
                <a:gd name="connsiteX22" fmla="*/ 2891729 w 3318614"/>
                <a:gd name="connsiteY22" fmla="*/ 2269706 h 3516644"/>
                <a:gd name="connsiteX23" fmla="*/ 2883020 w 3318614"/>
                <a:gd name="connsiteY23" fmla="*/ 2104243 h 3516644"/>
                <a:gd name="connsiteX24" fmla="*/ 3048483 w 3318614"/>
                <a:gd name="connsiteY24" fmla="*/ 2025866 h 3516644"/>
                <a:gd name="connsiteX25" fmla="*/ 2926563 w 3318614"/>
                <a:gd name="connsiteY25" fmla="*/ 2112951 h 3516644"/>
                <a:gd name="connsiteX26" fmla="*/ 2917855 w 3318614"/>
                <a:gd name="connsiteY26" fmla="*/ 2200037 h 3516644"/>
                <a:gd name="connsiteX27" fmla="*/ 2935272 w 3318614"/>
                <a:gd name="connsiteY27" fmla="*/ 2348083 h 3516644"/>
                <a:gd name="connsiteX28" fmla="*/ 2943980 w 3318614"/>
                <a:gd name="connsiteY28" fmla="*/ 2391626 h 3516644"/>
                <a:gd name="connsiteX29" fmla="*/ 3046427 w 3318614"/>
                <a:gd name="connsiteY29" fmla="*/ 2325674 h 3516644"/>
                <a:gd name="connsiteX30" fmla="*/ 3074609 w 3318614"/>
                <a:gd name="connsiteY30" fmla="*/ 2165203 h 3516644"/>
                <a:gd name="connsiteX31" fmla="*/ 3092026 w 3318614"/>
                <a:gd name="connsiteY31" fmla="*/ 2374208 h 3516644"/>
                <a:gd name="connsiteX32" fmla="*/ 3013649 w 3318614"/>
                <a:gd name="connsiteY32" fmla="*/ 2452586 h 3516644"/>
                <a:gd name="connsiteX33" fmla="*/ 2752392 w 3318614"/>
                <a:gd name="connsiteY33" fmla="*/ 2417751 h 3516644"/>
                <a:gd name="connsiteX34" fmla="*/ 2560803 w 3318614"/>
                <a:gd name="connsiteY34" fmla="*/ 2574506 h 3516644"/>
                <a:gd name="connsiteX35" fmla="*/ 2595638 w 3318614"/>
                <a:gd name="connsiteY35" fmla="*/ 2696426 h 3516644"/>
                <a:gd name="connsiteX36" fmla="*/ 2743683 w 3318614"/>
                <a:gd name="connsiteY36" fmla="*/ 2783511 h 3516644"/>
                <a:gd name="connsiteX37" fmla="*/ 2856895 w 3318614"/>
                <a:gd name="connsiteY37" fmla="*/ 2757386 h 3516644"/>
                <a:gd name="connsiteX38" fmla="*/ 3022358 w 3318614"/>
                <a:gd name="connsiteY38" fmla="*/ 2618048 h 3516644"/>
                <a:gd name="connsiteX39" fmla="*/ 3118152 w 3318614"/>
                <a:gd name="connsiteY39" fmla="*/ 2539671 h 3516644"/>
                <a:gd name="connsiteX40" fmla="*/ 3205238 w 3318614"/>
                <a:gd name="connsiteY40" fmla="*/ 2600631 h 3516644"/>
                <a:gd name="connsiteX41" fmla="*/ 3109443 w 3318614"/>
                <a:gd name="connsiteY41" fmla="*/ 2591923 h 3516644"/>
                <a:gd name="connsiteX42" fmla="*/ 3004940 w 3318614"/>
                <a:gd name="connsiteY42" fmla="*/ 2731260 h 3516644"/>
                <a:gd name="connsiteX43" fmla="*/ 3187820 w 3318614"/>
                <a:gd name="connsiteY43" fmla="*/ 2731260 h 3516644"/>
                <a:gd name="connsiteX44" fmla="*/ 3318449 w 3318614"/>
                <a:gd name="connsiteY44" fmla="*/ 2783511 h 3516644"/>
                <a:gd name="connsiteX45" fmla="*/ 3161695 w 3318614"/>
                <a:gd name="connsiteY45" fmla="*/ 2766094 h 3516644"/>
                <a:gd name="connsiteX46" fmla="*/ 2909146 w 3318614"/>
                <a:gd name="connsiteY46" fmla="*/ 2827054 h 3516644"/>
                <a:gd name="connsiteX47" fmla="*/ 2952689 w 3318614"/>
                <a:gd name="connsiteY47" fmla="*/ 2827054 h 3516644"/>
                <a:gd name="connsiteX48" fmla="*/ 3085889 w 3318614"/>
                <a:gd name="connsiteY48" fmla="*/ 2972300 h 3516644"/>
                <a:gd name="connsiteX49" fmla="*/ 3013649 w 3318614"/>
                <a:gd name="connsiteY49" fmla="*/ 3131854 h 3516644"/>
                <a:gd name="connsiteX50" fmla="*/ 2999167 w 3318614"/>
                <a:gd name="connsiteY50" fmla="*/ 2994177 h 3516644"/>
                <a:gd name="connsiteX51" fmla="*/ 2813352 w 3318614"/>
                <a:gd name="connsiteY51" fmla="*/ 2818346 h 3516644"/>
                <a:gd name="connsiteX52" fmla="*/ 2726266 w 3318614"/>
                <a:gd name="connsiteY52" fmla="*/ 2809637 h 3516644"/>
                <a:gd name="connsiteX53" fmla="*/ 2848186 w 3318614"/>
                <a:gd name="connsiteY53" fmla="*/ 3009934 h 3516644"/>
                <a:gd name="connsiteX54" fmla="*/ 2943980 w 3318614"/>
                <a:gd name="connsiteY54" fmla="*/ 3097020 h 3516644"/>
                <a:gd name="connsiteX55" fmla="*/ 2978815 w 3318614"/>
                <a:gd name="connsiteY55" fmla="*/ 3053477 h 3516644"/>
                <a:gd name="connsiteX56" fmla="*/ 2961398 w 3318614"/>
                <a:gd name="connsiteY56" fmla="*/ 3157980 h 3516644"/>
                <a:gd name="connsiteX57" fmla="*/ 2769809 w 3318614"/>
                <a:gd name="connsiteY57" fmla="*/ 3070894 h 3516644"/>
                <a:gd name="connsiteX58" fmla="*/ 2656598 w 3318614"/>
                <a:gd name="connsiteY58" fmla="*/ 2844471 h 3516644"/>
                <a:gd name="connsiteX59" fmla="*/ 2491135 w 3318614"/>
                <a:gd name="connsiteY59" fmla="*/ 2800928 h 3516644"/>
                <a:gd name="connsiteX60" fmla="*/ 2386632 w 3318614"/>
                <a:gd name="connsiteY60" fmla="*/ 2888014 h 3516644"/>
                <a:gd name="connsiteX61" fmla="*/ 2412758 w 3318614"/>
                <a:gd name="connsiteY61" fmla="*/ 3070894 h 3516644"/>
                <a:gd name="connsiteX62" fmla="*/ 2525969 w 3318614"/>
                <a:gd name="connsiteY62" fmla="*/ 3218940 h 3516644"/>
                <a:gd name="connsiteX63" fmla="*/ 2900438 w 3318614"/>
                <a:gd name="connsiteY63" fmla="*/ 3427946 h 3516644"/>
                <a:gd name="connsiteX64" fmla="*/ 2543386 w 3318614"/>
                <a:gd name="connsiteY64" fmla="*/ 3288608 h 3516644"/>
                <a:gd name="connsiteX65" fmla="*/ 2499843 w 3318614"/>
                <a:gd name="connsiteY65" fmla="*/ 3375694 h 3516644"/>
                <a:gd name="connsiteX66" fmla="*/ 2534678 w 3318614"/>
                <a:gd name="connsiteY66" fmla="*/ 3480197 h 3516644"/>
                <a:gd name="connsiteX67" fmla="*/ 2639180 w 3318614"/>
                <a:gd name="connsiteY67" fmla="*/ 3515031 h 3516644"/>
                <a:gd name="connsiteX68" fmla="*/ 2482426 w 3318614"/>
                <a:gd name="connsiteY68" fmla="*/ 3488906 h 3516644"/>
                <a:gd name="connsiteX69" fmla="*/ 2473718 w 3318614"/>
                <a:gd name="connsiteY69" fmla="*/ 3306026 h 3516644"/>
                <a:gd name="connsiteX70" fmla="*/ 2386632 w 3318614"/>
                <a:gd name="connsiteY70" fmla="*/ 3131854 h 3516644"/>
                <a:gd name="connsiteX71" fmla="*/ 2316963 w 3318614"/>
                <a:gd name="connsiteY71" fmla="*/ 3297317 h 3516644"/>
                <a:gd name="connsiteX72" fmla="*/ 2238586 w 3318614"/>
                <a:gd name="connsiteY72" fmla="*/ 3419237 h 3516644"/>
                <a:gd name="connsiteX73" fmla="*/ 2290838 w 3318614"/>
                <a:gd name="connsiteY73" fmla="*/ 3497614 h 3516644"/>
                <a:gd name="connsiteX74" fmla="*/ 2195043 w 3318614"/>
                <a:gd name="connsiteY74" fmla="*/ 3410528 h 3516644"/>
                <a:gd name="connsiteX75" fmla="*/ 2325672 w 3318614"/>
                <a:gd name="connsiteY75" fmla="*/ 3184106 h 3516644"/>
                <a:gd name="connsiteX76" fmla="*/ 2290838 w 3318614"/>
                <a:gd name="connsiteY76" fmla="*/ 2931557 h 3516644"/>
                <a:gd name="connsiteX77" fmla="*/ 2142792 w 3318614"/>
                <a:gd name="connsiteY77" fmla="*/ 2914140 h 3516644"/>
                <a:gd name="connsiteX78" fmla="*/ 1942495 w 3318614"/>
                <a:gd name="connsiteY78" fmla="*/ 3079603 h 3516644"/>
                <a:gd name="connsiteX79" fmla="*/ 1994746 w 3318614"/>
                <a:gd name="connsiteY79" fmla="*/ 3279900 h 3516644"/>
                <a:gd name="connsiteX80" fmla="*/ 2090540 w 3318614"/>
                <a:gd name="connsiteY80" fmla="*/ 3393111 h 3516644"/>
                <a:gd name="connsiteX81" fmla="*/ 2064415 w 3318614"/>
                <a:gd name="connsiteY81" fmla="*/ 3506323 h 3516644"/>
                <a:gd name="connsiteX82" fmla="*/ 2046998 w 3318614"/>
                <a:gd name="connsiteY82" fmla="*/ 3358277 h 3516644"/>
                <a:gd name="connsiteX83" fmla="*/ 1933786 w 3318614"/>
                <a:gd name="connsiteY83" fmla="*/ 3192814 h 3516644"/>
                <a:gd name="connsiteX84" fmla="*/ 1881535 w 3318614"/>
                <a:gd name="connsiteY84" fmla="*/ 3175397 h 3516644"/>
                <a:gd name="connsiteX85" fmla="*/ 1716072 w 3318614"/>
                <a:gd name="connsiteY85" fmla="*/ 3410528 h 3516644"/>
                <a:gd name="connsiteX86" fmla="*/ 1672529 w 3318614"/>
                <a:gd name="connsiteY86" fmla="*/ 3506323 h 3516644"/>
                <a:gd name="connsiteX87" fmla="*/ 1724780 w 3318614"/>
                <a:gd name="connsiteY87" fmla="*/ 3271191 h 3516644"/>
                <a:gd name="connsiteX88" fmla="*/ 1750906 w 3318614"/>
                <a:gd name="connsiteY88" fmla="*/ 3192814 h 3516644"/>
                <a:gd name="connsiteX89" fmla="*/ 1533192 w 3318614"/>
                <a:gd name="connsiteY89" fmla="*/ 3262483 h 3516644"/>
                <a:gd name="connsiteX90" fmla="*/ 1428689 w 3318614"/>
                <a:gd name="connsiteY90" fmla="*/ 3279900 h 3516644"/>
                <a:gd name="connsiteX91" fmla="*/ 1602860 w 3318614"/>
                <a:gd name="connsiteY91" fmla="*/ 3201523 h 3516644"/>
                <a:gd name="connsiteX92" fmla="*/ 1724780 w 3318614"/>
                <a:gd name="connsiteY92" fmla="*/ 3175397 h 3516644"/>
                <a:gd name="connsiteX93" fmla="*/ 1994746 w 3318614"/>
                <a:gd name="connsiteY93" fmla="*/ 2948974 h 3516644"/>
                <a:gd name="connsiteX94" fmla="*/ 2055706 w 3318614"/>
                <a:gd name="connsiteY94" fmla="*/ 2818346 h 3516644"/>
                <a:gd name="connsiteX95" fmla="*/ 1916369 w 3318614"/>
                <a:gd name="connsiteY95" fmla="*/ 2739968 h 3516644"/>
                <a:gd name="connsiteX96" fmla="*/ 1698655 w 3318614"/>
                <a:gd name="connsiteY96" fmla="*/ 2835763 h 3516644"/>
                <a:gd name="connsiteX97" fmla="*/ 1611569 w 3318614"/>
                <a:gd name="connsiteY97" fmla="*/ 3009934 h 3516644"/>
                <a:gd name="connsiteX98" fmla="*/ 1689946 w 3318614"/>
                <a:gd name="connsiteY98" fmla="*/ 3070894 h 3516644"/>
                <a:gd name="connsiteX99" fmla="*/ 1568026 w 3318614"/>
                <a:gd name="connsiteY99" fmla="*/ 3070894 h 3516644"/>
                <a:gd name="connsiteX100" fmla="*/ 1655112 w 3318614"/>
                <a:gd name="connsiteY100" fmla="*/ 2827054 h 3516644"/>
                <a:gd name="connsiteX101" fmla="*/ 1437398 w 3318614"/>
                <a:gd name="connsiteY101" fmla="*/ 2809637 h 3516644"/>
                <a:gd name="connsiteX102" fmla="*/ 1306769 w 3318614"/>
                <a:gd name="connsiteY102" fmla="*/ 2748677 h 3516644"/>
                <a:gd name="connsiteX103" fmla="*/ 1385146 w 3318614"/>
                <a:gd name="connsiteY103" fmla="*/ 2705134 h 3516644"/>
                <a:gd name="connsiteX104" fmla="*/ 1437398 w 3318614"/>
                <a:gd name="connsiteY104" fmla="*/ 2774803 h 3516644"/>
                <a:gd name="connsiteX105" fmla="*/ 1611569 w 3318614"/>
                <a:gd name="connsiteY105" fmla="*/ 2783511 h 3516644"/>
                <a:gd name="connsiteX106" fmla="*/ 1794449 w 3318614"/>
                <a:gd name="connsiteY106" fmla="*/ 2731260 h 3516644"/>
                <a:gd name="connsiteX107" fmla="*/ 1968620 w 3318614"/>
                <a:gd name="connsiteY107" fmla="*/ 2600631 h 3516644"/>
                <a:gd name="connsiteX108" fmla="*/ 1898952 w 3318614"/>
                <a:gd name="connsiteY108" fmla="*/ 2287123 h 3516644"/>
                <a:gd name="connsiteX109" fmla="*/ 1446106 w 3318614"/>
                <a:gd name="connsiteY109" fmla="*/ 1677523 h 3516644"/>
                <a:gd name="connsiteX110" fmla="*/ 1074097 w 3318614"/>
                <a:gd name="connsiteY110" fmla="*/ 1193403 h 3516644"/>
                <a:gd name="connsiteX111" fmla="*/ 916192 w 3318614"/>
                <a:gd name="connsiteY111" fmla="*/ 1006319 h 3516644"/>
                <a:gd name="connsiteX112" fmla="*/ 644918 w 3318614"/>
                <a:gd name="connsiteY112" fmla="*/ 1041797 h 3516644"/>
                <a:gd name="connsiteX113" fmla="*/ 296575 w 3318614"/>
                <a:gd name="connsiteY113" fmla="*/ 1120174 h 3516644"/>
                <a:gd name="connsiteX114" fmla="*/ 483 w 3318614"/>
                <a:gd name="connsiteY114" fmla="*/ 1102757 h 3516644"/>
                <a:gd name="connsiteX115" fmla="*/ 235615 w 3318614"/>
                <a:gd name="connsiteY115" fmla="*/ 1094048 h 3516644"/>
                <a:gd name="connsiteX116" fmla="*/ 557832 w 3318614"/>
                <a:gd name="connsiteY116" fmla="*/ 1024380 h 3516644"/>
                <a:gd name="connsiteX117" fmla="*/ 688460 w 3318614"/>
                <a:gd name="connsiteY117" fmla="*/ 998254 h 3516644"/>
                <a:gd name="connsiteX118" fmla="*/ 392369 w 3318614"/>
                <a:gd name="connsiteY118" fmla="*/ 885043 h 3516644"/>
                <a:gd name="connsiteX119" fmla="*/ 244323 w 3318614"/>
                <a:gd name="connsiteY119" fmla="*/ 745706 h 3516644"/>
                <a:gd name="connsiteX120" fmla="*/ 165946 w 3318614"/>
                <a:gd name="connsiteY120" fmla="*/ 493157 h 3516644"/>
                <a:gd name="connsiteX121" fmla="*/ 279158 w 3318614"/>
                <a:gd name="connsiteY121" fmla="*/ 676037 h 3516644"/>
                <a:gd name="connsiteX122" fmla="*/ 374952 w 3318614"/>
                <a:gd name="connsiteY122" fmla="*/ 850208 h 3516644"/>
                <a:gd name="connsiteX123" fmla="*/ 679752 w 3318614"/>
                <a:gd name="connsiteY123" fmla="*/ 928586 h 3516644"/>
                <a:gd name="connsiteX124" fmla="*/ 766838 w 3318614"/>
                <a:gd name="connsiteY124" fmla="*/ 867626 h 3516644"/>
                <a:gd name="connsiteX125" fmla="*/ 618792 w 3318614"/>
                <a:gd name="connsiteY125" fmla="*/ 484448 h 3516644"/>
                <a:gd name="connsiteX126" fmla="*/ 507165 w 3318614"/>
                <a:gd name="connsiteY126" fmla="*/ 267390 h 3516644"/>
                <a:gd name="connsiteX127" fmla="*/ 538603 w 3318614"/>
                <a:gd name="connsiteY127" fmla="*/ 29221 h 3516644"/>
                <a:gd name="connsiteX128" fmla="*/ 609600 w 3318614"/>
                <a:gd name="connsiteY128" fmla="*/ 289830 h 3516644"/>
                <a:gd name="connsiteX129" fmla="*/ 878364 w 3318614"/>
                <a:gd name="connsiteY129" fmla="*/ 837332 h 3516644"/>
                <a:gd name="connsiteX130" fmla="*/ 839345 w 3318614"/>
                <a:gd name="connsiteY130" fmla="*/ 833 h 3516644"/>
                <a:gd name="connsiteX0" fmla="*/ 1225325 w 3318614"/>
                <a:gd name="connsiteY0" fmla="*/ 178923 h 3515811"/>
                <a:gd name="connsiteX1" fmla="*/ 1091879 w 3318614"/>
                <a:gd name="connsiteY1" fmla="*/ 955367 h 3515811"/>
                <a:gd name="connsiteX2" fmla="*/ 1779263 w 3318614"/>
                <a:gd name="connsiteY2" fmla="*/ 2023223 h 3515811"/>
                <a:gd name="connsiteX3" fmla="*/ 2064415 w 3318614"/>
                <a:gd name="connsiteY3" fmla="*/ 2303707 h 3515811"/>
                <a:gd name="connsiteX4" fmla="*/ 2290838 w 3318614"/>
                <a:gd name="connsiteY4" fmla="*/ 2225330 h 3515811"/>
                <a:gd name="connsiteX5" fmla="*/ 2473718 w 3318614"/>
                <a:gd name="connsiteY5" fmla="*/ 2068575 h 3515811"/>
                <a:gd name="connsiteX6" fmla="*/ 2508552 w 3318614"/>
                <a:gd name="connsiteY6" fmla="*/ 1746358 h 3515811"/>
                <a:gd name="connsiteX7" fmla="*/ 2543386 w 3318614"/>
                <a:gd name="connsiteY7" fmla="*/ 2007615 h 3515811"/>
                <a:gd name="connsiteX8" fmla="*/ 2508552 w 3318614"/>
                <a:gd name="connsiteY8" fmla="*/ 2112118 h 3515811"/>
                <a:gd name="connsiteX9" fmla="*/ 2752392 w 3318614"/>
                <a:gd name="connsiteY9" fmla="*/ 1937947 h 3515811"/>
                <a:gd name="connsiteX10" fmla="*/ 2839478 w 3318614"/>
                <a:gd name="connsiteY10" fmla="*/ 1868278 h 3515811"/>
                <a:gd name="connsiteX11" fmla="*/ 2717558 w 3318614"/>
                <a:gd name="connsiteY11" fmla="*/ 2042450 h 3515811"/>
                <a:gd name="connsiteX12" fmla="*/ 2665306 w 3318614"/>
                <a:gd name="connsiteY12" fmla="*/ 2085993 h 3515811"/>
                <a:gd name="connsiteX13" fmla="*/ 2848186 w 3318614"/>
                <a:gd name="connsiteY13" fmla="*/ 2016324 h 3515811"/>
                <a:gd name="connsiteX14" fmla="*/ 2874312 w 3318614"/>
                <a:gd name="connsiteY14" fmla="*/ 1998907 h 3515811"/>
                <a:gd name="connsiteX15" fmla="*/ 2769809 w 3318614"/>
                <a:gd name="connsiteY15" fmla="*/ 2085993 h 3515811"/>
                <a:gd name="connsiteX16" fmla="*/ 2595638 w 3318614"/>
                <a:gd name="connsiteY16" fmla="*/ 2112118 h 3515811"/>
                <a:gd name="connsiteX17" fmla="*/ 2404049 w 3318614"/>
                <a:gd name="connsiteY17" fmla="*/ 2242747 h 3515811"/>
                <a:gd name="connsiteX18" fmla="*/ 2421466 w 3318614"/>
                <a:gd name="connsiteY18" fmla="*/ 2416918 h 3515811"/>
                <a:gd name="connsiteX19" fmla="*/ 2552095 w 3318614"/>
                <a:gd name="connsiteY19" fmla="*/ 2460461 h 3515811"/>
                <a:gd name="connsiteX20" fmla="*/ 2726266 w 3318614"/>
                <a:gd name="connsiteY20" fmla="*/ 2390793 h 3515811"/>
                <a:gd name="connsiteX21" fmla="*/ 2856895 w 3318614"/>
                <a:gd name="connsiteY21" fmla="*/ 2382084 h 3515811"/>
                <a:gd name="connsiteX22" fmla="*/ 2891729 w 3318614"/>
                <a:gd name="connsiteY22" fmla="*/ 2268873 h 3515811"/>
                <a:gd name="connsiteX23" fmla="*/ 2883020 w 3318614"/>
                <a:gd name="connsiteY23" fmla="*/ 2103410 h 3515811"/>
                <a:gd name="connsiteX24" fmla="*/ 3048483 w 3318614"/>
                <a:gd name="connsiteY24" fmla="*/ 2025033 h 3515811"/>
                <a:gd name="connsiteX25" fmla="*/ 2926563 w 3318614"/>
                <a:gd name="connsiteY25" fmla="*/ 2112118 h 3515811"/>
                <a:gd name="connsiteX26" fmla="*/ 2917855 w 3318614"/>
                <a:gd name="connsiteY26" fmla="*/ 2199204 h 3515811"/>
                <a:gd name="connsiteX27" fmla="*/ 2935272 w 3318614"/>
                <a:gd name="connsiteY27" fmla="*/ 2347250 h 3515811"/>
                <a:gd name="connsiteX28" fmla="*/ 2943980 w 3318614"/>
                <a:gd name="connsiteY28" fmla="*/ 2390793 h 3515811"/>
                <a:gd name="connsiteX29" fmla="*/ 3046427 w 3318614"/>
                <a:gd name="connsiteY29" fmla="*/ 2324841 h 3515811"/>
                <a:gd name="connsiteX30" fmla="*/ 3074609 w 3318614"/>
                <a:gd name="connsiteY30" fmla="*/ 2164370 h 3515811"/>
                <a:gd name="connsiteX31" fmla="*/ 3092026 w 3318614"/>
                <a:gd name="connsiteY31" fmla="*/ 2373375 h 3515811"/>
                <a:gd name="connsiteX32" fmla="*/ 3013649 w 3318614"/>
                <a:gd name="connsiteY32" fmla="*/ 2451753 h 3515811"/>
                <a:gd name="connsiteX33" fmla="*/ 2752392 w 3318614"/>
                <a:gd name="connsiteY33" fmla="*/ 2416918 h 3515811"/>
                <a:gd name="connsiteX34" fmla="*/ 2560803 w 3318614"/>
                <a:gd name="connsiteY34" fmla="*/ 2573673 h 3515811"/>
                <a:gd name="connsiteX35" fmla="*/ 2595638 w 3318614"/>
                <a:gd name="connsiteY35" fmla="*/ 2695593 h 3515811"/>
                <a:gd name="connsiteX36" fmla="*/ 2743683 w 3318614"/>
                <a:gd name="connsiteY36" fmla="*/ 2782678 h 3515811"/>
                <a:gd name="connsiteX37" fmla="*/ 2856895 w 3318614"/>
                <a:gd name="connsiteY37" fmla="*/ 2756553 h 3515811"/>
                <a:gd name="connsiteX38" fmla="*/ 3022358 w 3318614"/>
                <a:gd name="connsiteY38" fmla="*/ 2617215 h 3515811"/>
                <a:gd name="connsiteX39" fmla="*/ 3118152 w 3318614"/>
                <a:gd name="connsiteY39" fmla="*/ 2538838 h 3515811"/>
                <a:gd name="connsiteX40" fmla="*/ 3205238 w 3318614"/>
                <a:gd name="connsiteY40" fmla="*/ 2599798 h 3515811"/>
                <a:gd name="connsiteX41" fmla="*/ 3109443 w 3318614"/>
                <a:gd name="connsiteY41" fmla="*/ 2591090 h 3515811"/>
                <a:gd name="connsiteX42" fmla="*/ 3004940 w 3318614"/>
                <a:gd name="connsiteY42" fmla="*/ 2730427 h 3515811"/>
                <a:gd name="connsiteX43" fmla="*/ 3187820 w 3318614"/>
                <a:gd name="connsiteY43" fmla="*/ 2730427 h 3515811"/>
                <a:gd name="connsiteX44" fmla="*/ 3318449 w 3318614"/>
                <a:gd name="connsiteY44" fmla="*/ 2782678 h 3515811"/>
                <a:gd name="connsiteX45" fmla="*/ 3161695 w 3318614"/>
                <a:gd name="connsiteY45" fmla="*/ 2765261 h 3515811"/>
                <a:gd name="connsiteX46" fmla="*/ 2909146 w 3318614"/>
                <a:gd name="connsiteY46" fmla="*/ 2826221 h 3515811"/>
                <a:gd name="connsiteX47" fmla="*/ 2952689 w 3318614"/>
                <a:gd name="connsiteY47" fmla="*/ 2826221 h 3515811"/>
                <a:gd name="connsiteX48" fmla="*/ 3085889 w 3318614"/>
                <a:gd name="connsiteY48" fmla="*/ 2971467 h 3515811"/>
                <a:gd name="connsiteX49" fmla="*/ 3013649 w 3318614"/>
                <a:gd name="connsiteY49" fmla="*/ 3131021 h 3515811"/>
                <a:gd name="connsiteX50" fmla="*/ 2999167 w 3318614"/>
                <a:gd name="connsiteY50" fmla="*/ 2993344 h 3515811"/>
                <a:gd name="connsiteX51" fmla="*/ 2813352 w 3318614"/>
                <a:gd name="connsiteY51" fmla="*/ 2817513 h 3515811"/>
                <a:gd name="connsiteX52" fmla="*/ 2726266 w 3318614"/>
                <a:gd name="connsiteY52" fmla="*/ 2808804 h 3515811"/>
                <a:gd name="connsiteX53" fmla="*/ 2848186 w 3318614"/>
                <a:gd name="connsiteY53" fmla="*/ 3009101 h 3515811"/>
                <a:gd name="connsiteX54" fmla="*/ 2943980 w 3318614"/>
                <a:gd name="connsiteY54" fmla="*/ 3096187 h 3515811"/>
                <a:gd name="connsiteX55" fmla="*/ 2978815 w 3318614"/>
                <a:gd name="connsiteY55" fmla="*/ 3052644 h 3515811"/>
                <a:gd name="connsiteX56" fmla="*/ 2961398 w 3318614"/>
                <a:gd name="connsiteY56" fmla="*/ 3157147 h 3515811"/>
                <a:gd name="connsiteX57" fmla="*/ 2769809 w 3318614"/>
                <a:gd name="connsiteY57" fmla="*/ 3070061 h 3515811"/>
                <a:gd name="connsiteX58" fmla="*/ 2656598 w 3318614"/>
                <a:gd name="connsiteY58" fmla="*/ 2843638 h 3515811"/>
                <a:gd name="connsiteX59" fmla="*/ 2491135 w 3318614"/>
                <a:gd name="connsiteY59" fmla="*/ 2800095 h 3515811"/>
                <a:gd name="connsiteX60" fmla="*/ 2386632 w 3318614"/>
                <a:gd name="connsiteY60" fmla="*/ 2887181 h 3515811"/>
                <a:gd name="connsiteX61" fmla="*/ 2412758 w 3318614"/>
                <a:gd name="connsiteY61" fmla="*/ 3070061 h 3515811"/>
                <a:gd name="connsiteX62" fmla="*/ 2525969 w 3318614"/>
                <a:gd name="connsiteY62" fmla="*/ 3218107 h 3515811"/>
                <a:gd name="connsiteX63" fmla="*/ 2900438 w 3318614"/>
                <a:gd name="connsiteY63" fmla="*/ 3427113 h 3515811"/>
                <a:gd name="connsiteX64" fmla="*/ 2543386 w 3318614"/>
                <a:gd name="connsiteY64" fmla="*/ 3287775 h 3515811"/>
                <a:gd name="connsiteX65" fmla="*/ 2499843 w 3318614"/>
                <a:gd name="connsiteY65" fmla="*/ 3374861 h 3515811"/>
                <a:gd name="connsiteX66" fmla="*/ 2534678 w 3318614"/>
                <a:gd name="connsiteY66" fmla="*/ 3479364 h 3515811"/>
                <a:gd name="connsiteX67" fmla="*/ 2639180 w 3318614"/>
                <a:gd name="connsiteY67" fmla="*/ 3514198 h 3515811"/>
                <a:gd name="connsiteX68" fmla="*/ 2482426 w 3318614"/>
                <a:gd name="connsiteY68" fmla="*/ 3488073 h 3515811"/>
                <a:gd name="connsiteX69" fmla="*/ 2473718 w 3318614"/>
                <a:gd name="connsiteY69" fmla="*/ 3305193 h 3515811"/>
                <a:gd name="connsiteX70" fmla="*/ 2386632 w 3318614"/>
                <a:gd name="connsiteY70" fmla="*/ 3131021 h 3515811"/>
                <a:gd name="connsiteX71" fmla="*/ 2316963 w 3318614"/>
                <a:gd name="connsiteY71" fmla="*/ 3296484 h 3515811"/>
                <a:gd name="connsiteX72" fmla="*/ 2238586 w 3318614"/>
                <a:gd name="connsiteY72" fmla="*/ 3418404 h 3515811"/>
                <a:gd name="connsiteX73" fmla="*/ 2290838 w 3318614"/>
                <a:gd name="connsiteY73" fmla="*/ 3496781 h 3515811"/>
                <a:gd name="connsiteX74" fmla="*/ 2195043 w 3318614"/>
                <a:gd name="connsiteY74" fmla="*/ 3409695 h 3515811"/>
                <a:gd name="connsiteX75" fmla="*/ 2325672 w 3318614"/>
                <a:gd name="connsiteY75" fmla="*/ 3183273 h 3515811"/>
                <a:gd name="connsiteX76" fmla="*/ 2290838 w 3318614"/>
                <a:gd name="connsiteY76" fmla="*/ 2930724 h 3515811"/>
                <a:gd name="connsiteX77" fmla="*/ 2142792 w 3318614"/>
                <a:gd name="connsiteY77" fmla="*/ 2913307 h 3515811"/>
                <a:gd name="connsiteX78" fmla="*/ 1942495 w 3318614"/>
                <a:gd name="connsiteY78" fmla="*/ 3078770 h 3515811"/>
                <a:gd name="connsiteX79" fmla="*/ 1994746 w 3318614"/>
                <a:gd name="connsiteY79" fmla="*/ 3279067 h 3515811"/>
                <a:gd name="connsiteX80" fmla="*/ 2090540 w 3318614"/>
                <a:gd name="connsiteY80" fmla="*/ 3392278 h 3515811"/>
                <a:gd name="connsiteX81" fmla="*/ 2064415 w 3318614"/>
                <a:gd name="connsiteY81" fmla="*/ 3505490 h 3515811"/>
                <a:gd name="connsiteX82" fmla="*/ 2046998 w 3318614"/>
                <a:gd name="connsiteY82" fmla="*/ 3357444 h 3515811"/>
                <a:gd name="connsiteX83" fmla="*/ 1933786 w 3318614"/>
                <a:gd name="connsiteY83" fmla="*/ 3191981 h 3515811"/>
                <a:gd name="connsiteX84" fmla="*/ 1881535 w 3318614"/>
                <a:gd name="connsiteY84" fmla="*/ 3174564 h 3515811"/>
                <a:gd name="connsiteX85" fmla="*/ 1716072 w 3318614"/>
                <a:gd name="connsiteY85" fmla="*/ 3409695 h 3515811"/>
                <a:gd name="connsiteX86" fmla="*/ 1672529 w 3318614"/>
                <a:gd name="connsiteY86" fmla="*/ 3505490 h 3515811"/>
                <a:gd name="connsiteX87" fmla="*/ 1724780 w 3318614"/>
                <a:gd name="connsiteY87" fmla="*/ 3270358 h 3515811"/>
                <a:gd name="connsiteX88" fmla="*/ 1750906 w 3318614"/>
                <a:gd name="connsiteY88" fmla="*/ 3191981 h 3515811"/>
                <a:gd name="connsiteX89" fmla="*/ 1533192 w 3318614"/>
                <a:gd name="connsiteY89" fmla="*/ 3261650 h 3515811"/>
                <a:gd name="connsiteX90" fmla="*/ 1428689 w 3318614"/>
                <a:gd name="connsiteY90" fmla="*/ 3279067 h 3515811"/>
                <a:gd name="connsiteX91" fmla="*/ 1602860 w 3318614"/>
                <a:gd name="connsiteY91" fmla="*/ 3200690 h 3515811"/>
                <a:gd name="connsiteX92" fmla="*/ 1724780 w 3318614"/>
                <a:gd name="connsiteY92" fmla="*/ 3174564 h 3515811"/>
                <a:gd name="connsiteX93" fmla="*/ 1994746 w 3318614"/>
                <a:gd name="connsiteY93" fmla="*/ 2948141 h 3515811"/>
                <a:gd name="connsiteX94" fmla="*/ 2055706 w 3318614"/>
                <a:gd name="connsiteY94" fmla="*/ 2817513 h 3515811"/>
                <a:gd name="connsiteX95" fmla="*/ 1916369 w 3318614"/>
                <a:gd name="connsiteY95" fmla="*/ 2739135 h 3515811"/>
                <a:gd name="connsiteX96" fmla="*/ 1698655 w 3318614"/>
                <a:gd name="connsiteY96" fmla="*/ 2834930 h 3515811"/>
                <a:gd name="connsiteX97" fmla="*/ 1611569 w 3318614"/>
                <a:gd name="connsiteY97" fmla="*/ 3009101 h 3515811"/>
                <a:gd name="connsiteX98" fmla="*/ 1689946 w 3318614"/>
                <a:gd name="connsiteY98" fmla="*/ 3070061 h 3515811"/>
                <a:gd name="connsiteX99" fmla="*/ 1568026 w 3318614"/>
                <a:gd name="connsiteY99" fmla="*/ 3070061 h 3515811"/>
                <a:gd name="connsiteX100" fmla="*/ 1655112 w 3318614"/>
                <a:gd name="connsiteY100" fmla="*/ 2826221 h 3515811"/>
                <a:gd name="connsiteX101" fmla="*/ 1437398 w 3318614"/>
                <a:gd name="connsiteY101" fmla="*/ 2808804 h 3515811"/>
                <a:gd name="connsiteX102" fmla="*/ 1306769 w 3318614"/>
                <a:gd name="connsiteY102" fmla="*/ 2747844 h 3515811"/>
                <a:gd name="connsiteX103" fmla="*/ 1385146 w 3318614"/>
                <a:gd name="connsiteY103" fmla="*/ 2704301 h 3515811"/>
                <a:gd name="connsiteX104" fmla="*/ 1437398 w 3318614"/>
                <a:gd name="connsiteY104" fmla="*/ 2773970 h 3515811"/>
                <a:gd name="connsiteX105" fmla="*/ 1611569 w 3318614"/>
                <a:gd name="connsiteY105" fmla="*/ 2782678 h 3515811"/>
                <a:gd name="connsiteX106" fmla="*/ 1794449 w 3318614"/>
                <a:gd name="connsiteY106" fmla="*/ 2730427 h 3515811"/>
                <a:gd name="connsiteX107" fmla="*/ 1968620 w 3318614"/>
                <a:gd name="connsiteY107" fmla="*/ 2599798 h 3515811"/>
                <a:gd name="connsiteX108" fmla="*/ 1898952 w 3318614"/>
                <a:gd name="connsiteY108" fmla="*/ 2286290 h 3515811"/>
                <a:gd name="connsiteX109" fmla="*/ 1446106 w 3318614"/>
                <a:gd name="connsiteY109" fmla="*/ 1676690 h 3515811"/>
                <a:gd name="connsiteX110" fmla="*/ 1074097 w 3318614"/>
                <a:gd name="connsiteY110" fmla="*/ 1192570 h 3515811"/>
                <a:gd name="connsiteX111" fmla="*/ 916192 w 3318614"/>
                <a:gd name="connsiteY111" fmla="*/ 1005486 h 3515811"/>
                <a:gd name="connsiteX112" fmla="*/ 644918 w 3318614"/>
                <a:gd name="connsiteY112" fmla="*/ 1040964 h 3515811"/>
                <a:gd name="connsiteX113" fmla="*/ 296575 w 3318614"/>
                <a:gd name="connsiteY113" fmla="*/ 1119341 h 3515811"/>
                <a:gd name="connsiteX114" fmla="*/ 483 w 3318614"/>
                <a:gd name="connsiteY114" fmla="*/ 1101924 h 3515811"/>
                <a:gd name="connsiteX115" fmla="*/ 235615 w 3318614"/>
                <a:gd name="connsiteY115" fmla="*/ 1093215 h 3515811"/>
                <a:gd name="connsiteX116" fmla="*/ 557832 w 3318614"/>
                <a:gd name="connsiteY116" fmla="*/ 1023547 h 3515811"/>
                <a:gd name="connsiteX117" fmla="*/ 688460 w 3318614"/>
                <a:gd name="connsiteY117" fmla="*/ 997421 h 3515811"/>
                <a:gd name="connsiteX118" fmla="*/ 392369 w 3318614"/>
                <a:gd name="connsiteY118" fmla="*/ 884210 h 3515811"/>
                <a:gd name="connsiteX119" fmla="*/ 244323 w 3318614"/>
                <a:gd name="connsiteY119" fmla="*/ 744873 h 3515811"/>
                <a:gd name="connsiteX120" fmla="*/ 165946 w 3318614"/>
                <a:gd name="connsiteY120" fmla="*/ 492324 h 3515811"/>
                <a:gd name="connsiteX121" fmla="*/ 279158 w 3318614"/>
                <a:gd name="connsiteY121" fmla="*/ 675204 h 3515811"/>
                <a:gd name="connsiteX122" fmla="*/ 374952 w 3318614"/>
                <a:gd name="connsiteY122" fmla="*/ 849375 h 3515811"/>
                <a:gd name="connsiteX123" fmla="*/ 679752 w 3318614"/>
                <a:gd name="connsiteY123" fmla="*/ 927753 h 3515811"/>
                <a:gd name="connsiteX124" fmla="*/ 766838 w 3318614"/>
                <a:gd name="connsiteY124" fmla="*/ 866793 h 3515811"/>
                <a:gd name="connsiteX125" fmla="*/ 618792 w 3318614"/>
                <a:gd name="connsiteY125" fmla="*/ 483615 h 3515811"/>
                <a:gd name="connsiteX126" fmla="*/ 507165 w 3318614"/>
                <a:gd name="connsiteY126" fmla="*/ 266557 h 3515811"/>
                <a:gd name="connsiteX127" fmla="*/ 538603 w 3318614"/>
                <a:gd name="connsiteY127" fmla="*/ 28388 h 3515811"/>
                <a:gd name="connsiteX128" fmla="*/ 609600 w 3318614"/>
                <a:gd name="connsiteY128" fmla="*/ 288997 h 3515811"/>
                <a:gd name="connsiteX129" fmla="*/ 878364 w 3318614"/>
                <a:gd name="connsiteY129" fmla="*/ 836499 h 3515811"/>
                <a:gd name="connsiteX130" fmla="*/ 863785 w 3318614"/>
                <a:gd name="connsiteY130" fmla="*/ 298030 h 3515811"/>
                <a:gd name="connsiteX131" fmla="*/ 839345 w 3318614"/>
                <a:gd name="connsiteY131" fmla="*/ 0 h 3515811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863785 w 3318614"/>
                <a:gd name="connsiteY130" fmla="*/ 270713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786330 w 3318614"/>
                <a:gd name="connsiteY130" fmla="*/ 208587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13152 w 3318614"/>
                <a:gd name="connsiteY2" fmla="*/ 834549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159551 w 3318614"/>
                <a:gd name="connsiteY2" fmla="*/ 411013 h 3488494"/>
                <a:gd name="connsiteX3" fmla="*/ 1013152 w 3318614"/>
                <a:gd name="connsiteY3" fmla="*/ 834549 h 3488494"/>
                <a:gd name="connsiteX4" fmla="*/ 1779263 w 3318614"/>
                <a:gd name="connsiteY4" fmla="*/ 1995906 h 3488494"/>
                <a:gd name="connsiteX5" fmla="*/ 2064415 w 3318614"/>
                <a:gd name="connsiteY5" fmla="*/ 2276390 h 3488494"/>
                <a:gd name="connsiteX6" fmla="*/ 2290838 w 3318614"/>
                <a:gd name="connsiteY6" fmla="*/ 2198013 h 3488494"/>
                <a:gd name="connsiteX7" fmla="*/ 2473718 w 3318614"/>
                <a:gd name="connsiteY7" fmla="*/ 2041258 h 3488494"/>
                <a:gd name="connsiteX8" fmla="*/ 2508552 w 3318614"/>
                <a:gd name="connsiteY8" fmla="*/ 1719041 h 3488494"/>
                <a:gd name="connsiteX9" fmla="*/ 2543386 w 3318614"/>
                <a:gd name="connsiteY9" fmla="*/ 1980298 h 3488494"/>
                <a:gd name="connsiteX10" fmla="*/ 2508552 w 3318614"/>
                <a:gd name="connsiteY10" fmla="*/ 2084801 h 3488494"/>
                <a:gd name="connsiteX11" fmla="*/ 2752392 w 3318614"/>
                <a:gd name="connsiteY11" fmla="*/ 1910630 h 3488494"/>
                <a:gd name="connsiteX12" fmla="*/ 2839478 w 3318614"/>
                <a:gd name="connsiteY12" fmla="*/ 1840961 h 3488494"/>
                <a:gd name="connsiteX13" fmla="*/ 2717558 w 3318614"/>
                <a:gd name="connsiteY13" fmla="*/ 2015133 h 3488494"/>
                <a:gd name="connsiteX14" fmla="*/ 2665306 w 3318614"/>
                <a:gd name="connsiteY14" fmla="*/ 2058676 h 3488494"/>
                <a:gd name="connsiteX15" fmla="*/ 2848186 w 3318614"/>
                <a:gd name="connsiteY15" fmla="*/ 1989007 h 3488494"/>
                <a:gd name="connsiteX16" fmla="*/ 2874312 w 3318614"/>
                <a:gd name="connsiteY16" fmla="*/ 1971590 h 3488494"/>
                <a:gd name="connsiteX17" fmla="*/ 2769809 w 3318614"/>
                <a:gd name="connsiteY17" fmla="*/ 2058676 h 3488494"/>
                <a:gd name="connsiteX18" fmla="*/ 2595638 w 3318614"/>
                <a:gd name="connsiteY18" fmla="*/ 2084801 h 3488494"/>
                <a:gd name="connsiteX19" fmla="*/ 2404049 w 3318614"/>
                <a:gd name="connsiteY19" fmla="*/ 2215430 h 3488494"/>
                <a:gd name="connsiteX20" fmla="*/ 2421466 w 3318614"/>
                <a:gd name="connsiteY20" fmla="*/ 2389601 h 3488494"/>
                <a:gd name="connsiteX21" fmla="*/ 2552095 w 3318614"/>
                <a:gd name="connsiteY21" fmla="*/ 2433144 h 3488494"/>
                <a:gd name="connsiteX22" fmla="*/ 2726266 w 3318614"/>
                <a:gd name="connsiteY22" fmla="*/ 2363476 h 3488494"/>
                <a:gd name="connsiteX23" fmla="*/ 2856895 w 3318614"/>
                <a:gd name="connsiteY23" fmla="*/ 2354767 h 3488494"/>
                <a:gd name="connsiteX24" fmla="*/ 2891729 w 3318614"/>
                <a:gd name="connsiteY24" fmla="*/ 2241556 h 3488494"/>
                <a:gd name="connsiteX25" fmla="*/ 2883020 w 3318614"/>
                <a:gd name="connsiteY25" fmla="*/ 2076093 h 3488494"/>
                <a:gd name="connsiteX26" fmla="*/ 3048483 w 3318614"/>
                <a:gd name="connsiteY26" fmla="*/ 1997716 h 3488494"/>
                <a:gd name="connsiteX27" fmla="*/ 2926563 w 3318614"/>
                <a:gd name="connsiteY27" fmla="*/ 2084801 h 3488494"/>
                <a:gd name="connsiteX28" fmla="*/ 2917855 w 3318614"/>
                <a:gd name="connsiteY28" fmla="*/ 2171887 h 3488494"/>
                <a:gd name="connsiteX29" fmla="*/ 2935272 w 3318614"/>
                <a:gd name="connsiteY29" fmla="*/ 2319933 h 3488494"/>
                <a:gd name="connsiteX30" fmla="*/ 2943980 w 3318614"/>
                <a:gd name="connsiteY30" fmla="*/ 2363476 h 3488494"/>
                <a:gd name="connsiteX31" fmla="*/ 3046427 w 3318614"/>
                <a:gd name="connsiteY31" fmla="*/ 2297524 h 3488494"/>
                <a:gd name="connsiteX32" fmla="*/ 3074609 w 3318614"/>
                <a:gd name="connsiteY32" fmla="*/ 2137053 h 3488494"/>
                <a:gd name="connsiteX33" fmla="*/ 3092026 w 3318614"/>
                <a:gd name="connsiteY33" fmla="*/ 2346058 h 3488494"/>
                <a:gd name="connsiteX34" fmla="*/ 3013649 w 3318614"/>
                <a:gd name="connsiteY34" fmla="*/ 2424436 h 3488494"/>
                <a:gd name="connsiteX35" fmla="*/ 2752392 w 3318614"/>
                <a:gd name="connsiteY35" fmla="*/ 2389601 h 3488494"/>
                <a:gd name="connsiteX36" fmla="*/ 2560803 w 3318614"/>
                <a:gd name="connsiteY36" fmla="*/ 2546356 h 3488494"/>
                <a:gd name="connsiteX37" fmla="*/ 2595638 w 3318614"/>
                <a:gd name="connsiteY37" fmla="*/ 2668276 h 3488494"/>
                <a:gd name="connsiteX38" fmla="*/ 2743683 w 3318614"/>
                <a:gd name="connsiteY38" fmla="*/ 2755361 h 3488494"/>
                <a:gd name="connsiteX39" fmla="*/ 2856895 w 3318614"/>
                <a:gd name="connsiteY39" fmla="*/ 2729236 h 3488494"/>
                <a:gd name="connsiteX40" fmla="*/ 3022358 w 3318614"/>
                <a:gd name="connsiteY40" fmla="*/ 2589898 h 3488494"/>
                <a:gd name="connsiteX41" fmla="*/ 3118152 w 3318614"/>
                <a:gd name="connsiteY41" fmla="*/ 2511521 h 3488494"/>
                <a:gd name="connsiteX42" fmla="*/ 3205238 w 3318614"/>
                <a:gd name="connsiteY42" fmla="*/ 2572481 h 3488494"/>
                <a:gd name="connsiteX43" fmla="*/ 3109443 w 3318614"/>
                <a:gd name="connsiteY43" fmla="*/ 2563773 h 3488494"/>
                <a:gd name="connsiteX44" fmla="*/ 3004940 w 3318614"/>
                <a:gd name="connsiteY44" fmla="*/ 2703110 h 3488494"/>
                <a:gd name="connsiteX45" fmla="*/ 3187820 w 3318614"/>
                <a:gd name="connsiteY45" fmla="*/ 2703110 h 3488494"/>
                <a:gd name="connsiteX46" fmla="*/ 3318449 w 3318614"/>
                <a:gd name="connsiteY46" fmla="*/ 2755361 h 3488494"/>
                <a:gd name="connsiteX47" fmla="*/ 3161695 w 3318614"/>
                <a:gd name="connsiteY47" fmla="*/ 2737944 h 3488494"/>
                <a:gd name="connsiteX48" fmla="*/ 2909146 w 3318614"/>
                <a:gd name="connsiteY48" fmla="*/ 2798904 h 3488494"/>
                <a:gd name="connsiteX49" fmla="*/ 2952689 w 3318614"/>
                <a:gd name="connsiteY49" fmla="*/ 2798904 h 3488494"/>
                <a:gd name="connsiteX50" fmla="*/ 3085889 w 3318614"/>
                <a:gd name="connsiteY50" fmla="*/ 2944150 h 3488494"/>
                <a:gd name="connsiteX51" fmla="*/ 3013649 w 3318614"/>
                <a:gd name="connsiteY51" fmla="*/ 3103704 h 3488494"/>
                <a:gd name="connsiteX52" fmla="*/ 2999167 w 3318614"/>
                <a:gd name="connsiteY52" fmla="*/ 2966027 h 3488494"/>
                <a:gd name="connsiteX53" fmla="*/ 2813352 w 3318614"/>
                <a:gd name="connsiteY53" fmla="*/ 2790196 h 3488494"/>
                <a:gd name="connsiteX54" fmla="*/ 2726266 w 3318614"/>
                <a:gd name="connsiteY54" fmla="*/ 2781487 h 3488494"/>
                <a:gd name="connsiteX55" fmla="*/ 2848186 w 3318614"/>
                <a:gd name="connsiteY55" fmla="*/ 2981784 h 3488494"/>
                <a:gd name="connsiteX56" fmla="*/ 2943980 w 3318614"/>
                <a:gd name="connsiteY56" fmla="*/ 3068870 h 3488494"/>
                <a:gd name="connsiteX57" fmla="*/ 2978815 w 3318614"/>
                <a:gd name="connsiteY57" fmla="*/ 3025327 h 3488494"/>
                <a:gd name="connsiteX58" fmla="*/ 2961398 w 3318614"/>
                <a:gd name="connsiteY58" fmla="*/ 3129830 h 3488494"/>
                <a:gd name="connsiteX59" fmla="*/ 2769809 w 3318614"/>
                <a:gd name="connsiteY59" fmla="*/ 3042744 h 3488494"/>
                <a:gd name="connsiteX60" fmla="*/ 2656598 w 3318614"/>
                <a:gd name="connsiteY60" fmla="*/ 2816321 h 3488494"/>
                <a:gd name="connsiteX61" fmla="*/ 2491135 w 3318614"/>
                <a:gd name="connsiteY61" fmla="*/ 2772778 h 3488494"/>
                <a:gd name="connsiteX62" fmla="*/ 2386632 w 3318614"/>
                <a:gd name="connsiteY62" fmla="*/ 2859864 h 3488494"/>
                <a:gd name="connsiteX63" fmla="*/ 2412758 w 3318614"/>
                <a:gd name="connsiteY63" fmla="*/ 3042744 h 3488494"/>
                <a:gd name="connsiteX64" fmla="*/ 2525969 w 3318614"/>
                <a:gd name="connsiteY64" fmla="*/ 3190790 h 3488494"/>
                <a:gd name="connsiteX65" fmla="*/ 2900438 w 3318614"/>
                <a:gd name="connsiteY65" fmla="*/ 3399796 h 3488494"/>
                <a:gd name="connsiteX66" fmla="*/ 2543386 w 3318614"/>
                <a:gd name="connsiteY66" fmla="*/ 3260458 h 3488494"/>
                <a:gd name="connsiteX67" fmla="*/ 2499843 w 3318614"/>
                <a:gd name="connsiteY67" fmla="*/ 3347544 h 3488494"/>
                <a:gd name="connsiteX68" fmla="*/ 2534678 w 3318614"/>
                <a:gd name="connsiteY68" fmla="*/ 3452047 h 3488494"/>
                <a:gd name="connsiteX69" fmla="*/ 2639180 w 3318614"/>
                <a:gd name="connsiteY69" fmla="*/ 3486881 h 3488494"/>
                <a:gd name="connsiteX70" fmla="*/ 2482426 w 3318614"/>
                <a:gd name="connsiteY70" fmla="*/ 3460756 h 3488494"/>
                <a:gd name="connsiteX71" fmla="*/ 2473718 w 3318614"/>
                <a:gd name="connsiteY71" fmla="*/ 3277876 h 3488494"/>
                <a:gd name="connsiteX72" fmla="*/ 2386632 w 3318614"/>
                <a:gd name="connsiteY72" fmla="*/ 3103704 h 3488494"/>
                <a:gd name="connsiteX73" fmla="*/ 2316963 w 3318614"/>
                <a:gd name="connsiteY73" fmla="*/ 3269167 h 3488494"/>
                <a:gd name="connsiteX74" fmla="*/ 2238586 w 3318614"/>
                <a:gd name="connsiteY74" fmla="*/ 3391087 h 3488494"/>
                <a:gd name="connsiteX75" fmla="*/ 2290838 w 3318614"/>
                <a:gd name="connsiteY75" fmla="*/ 3469464 h 3488494"/>
                <a:gd name="connsiteX76" fmla="*/ 2195043 w 3318614"/>
                <a:gd name="connsiteY76" fmla="*/ 3382378 h 3488494"/>
                <a:gd name="connsiteX77" fmla="*/ 2325672 w 3318614"/>
                <a:gd name="connsiteY77" fmla="*/ 3155956 h 3488494"/>
                <a:gd name="connsiteX78" fmla="*/ 2290838 w 3318614"/>
                <a:gd name="connsiteY78" fmla="*/ 2903407 h 3488494"/>
                <a:gd name="connsiteX79" fmla="*/ 2142792 w 3318614"/>
                <a:gd name="connsiteY79" fmla="*/ 2885990 h 3488494"/>
                <a:gd name="connsiteX80" fmla="*/ 1942495 w 3318614"/>
                <a:gd name="connsiteY80" fmla="*/ 3051453 h 3488494"/>
                <a:gd name="connsiteX81" fmla="*/ 1994746 w 3318614"/>
                <a:gd name="connsiteY81" fmla="*/ 3251750 h 3488494"/>
                <a:gd name="connsiteX82" fmla="*/ 2090540 w 3318614"/>
                <a:gd name="connsiteY82" fmla="*/ 3364961 h 3488494"/>
                <a:gd name="connsiteX83" fmla="*/ 2064415 w 3318614"/>
                <a:gd name="connsiteY83" fmla="*/ 3478173 h 3488494"/>
                <a:gd name="connsiteX84" fmla="*/ 2046998 w 3318614"/>
                <a:gd name="connsiteY84" fmla="*/ 3330127 h 3488494"/>
                <a:gd name="connsiteX85" fmla="*/ 1933786 w 3318614"/>
                <a:gd name="connsiteY85" fmla="*/ 3164664 h 3488494"/>
                <a:gd name="connsiteX86" fmla="*/ 1881535 w 3318614"/>
                <a:gd name="connsiteY86" fmla="*/ 3147247 h 3488494"/>
                <a:gd name="connsiteX87" fmla="*/ 1716072 w 3318614"/>
                <a:gd name="connsiteY87" fmla="*/ 3382378 h 3488494"/>
                <a:gd name="connsiteX88" fmla="*/ 1672529 w 3318614"/>
                <a:gd name="connsiteY88" fmla="*/ 3478173 h 3488494"/>
                <a:gd name="connsiteX89" fmla="*/ 1724780 w 3318614"/>
                <a:gd name="connsiteY89" fmla="*/ 3243041 h 3488494"/>
                <a:gd name="connsiteX90" fmla="*/ 1750906 w 3318614"/>
                <a:gd name="connsiteY90" fmla="*/ 3164664 h 3488494"/>
                <a:gd name="connsiteX91" fmla="*/ 1533192 w 3318614"/>
                <a:gd name="connsiteY91" fmla="*/ 3234333 h 3488494"/>
                <a:gd name="connsiteX92" fmla="*/ 1428689 w 3318614"/>
                <a:gd name="connsiteY92" fmla="*/ 3251750 h 3488494"/>
                <a:gd name="connsiteX93" fmla="*/ 1602860 w 3318614"/>
                <a:gd name="connsiteY93" fmla="*/ 3173373 h 3488494"/>
                <a:gd name="connsiteX94" fmla="*/ 1724780 w 3318614"/>
                <a:gd name="connsiteY94" fmla="*/ 3147247 h 3488494"/>
                <a:gd name="connsiteX95" fmla="*/ 1994746 w 3318614"/>
                <a:gd name="connsiteY95" fmla="*/ 2920824 h 3488494"/>
                <a:gd name="connsiteX96" fmla="*/ 2055706 w 3318614"/>
                <a:gd name="connsiteY96" fmla="*/ 2790196 h 3488494"/>
                <a:gd name="connsiteX97" fmla="*/ 1916369 w 3318614"/>
                <a:gd name="connsiteY97" fmla="*/ 2711818 h 3488494"/>
                <a:gd name="connsiteX98" fmla="*/ 1698655 w 3318614"/>
                <a:gd name="connsiteY98" fmla="*/ 2807613 h 3488494"/>
                <a:gd name="connsiteX99" fmla="*/ 1611569 w 3318614"/>
                <a:gd name="connsiteY99" fmla="*/ 2981784 h 3488494"/>
                <a:gd name="connsiteX100" fmla="*/ 1689946 w 3318614"/>
                <a:gd name="connsiteY100" fmla="*/ 3042744 h 3488494"/>
                <a:gd name="connsiteX101" fmla="*/ 1568026 w 3318614"/>
                <a:gd name="connsiteY101" fmla="*/ 3042744 h 3488494"/>
                <a:gd name="connsiteX102" fmla="*/ 1655112 w 3318614"/>
                <a:gd name="connsiteY102" fmla="*/ 2798904 h 3488494"/>
                <a:gd name="connsiteX103" fmla="*/ 1437398 w 3318614"/>
                <a:gd name="connsiteY103" fmla="*/ 2781487 h 3488494"/>
                <a:gd name="connsiteX104" fmla="*/ 1306769 w 3318614"/>
                <a:gd name="connsiteY104" fmla="*/ 2720527 h 3488494"/>
                <a:gd name="connsiteX105" fmla="*/ 1385146 w 3318614"/>
                <a:gd name="connsiteY105" fmla="*/ 2676984 h 3488494"/>
                <a:gd name="connsiteX106" fmla="*/ 1437398 w 3318614"/>
                <a:gd name="connsiteY106" fmla="*/ 2746653 h 3488494"/>
                <a:gd name="connsiteX107" fmla="*/ 1611569 w 3318614"/>
                <a:gd name="connsiteY107" fmla="*/ 2755361 h 3488494"/>
                <a:gd name="connsiteX108" fmla="*/ 1794449 w 3318614"/>
                <a:gd name="connsiteY108" fmla="*/ 2703110 h 3488494"/>
                <a:gd name="connsiteX109" fmla="*/ 1968620 w 3318614"/>
                <a:gd name="connsiteY109" fmla="*/ 2572481 h 3488494"/>
                <a:gd name="connsiteX110" fmla="*/ 1898952 w 3318614"/>
                <a:gd name="connsiteY110" fmla="*/ 2258973 h 3488494"/>
                <a:gd name="connsiteX111" fmla="*/ 1446106 w 3318614"/>
                <a:gd name="connsiteY111" fmla="*/ 1649373 h 3488494"/>
                <a:gd name="connsiteX112" fmla="*/ 1074097 w 3318614"/>
                <a:gd name="connsiteY112" fmla="*/ 1165253 h 3488494"/>
                <a:gd name="connsiteX113" fmla="*/ 916192 w 3318614"/>
                <a:gd name="connsiteY113" fmla="*/ 978169 h 3488494"/>
                <a:gd name="connsiteX114" fmla="*/ 644918 w 3318614"/>
                <a:gd name="connsiteY114" fmla="*/ 1013647 h 3488494"/>
                <a:gd name="connsiteX115" fmla="*/ 296575 w 3318614"/>
                <a:gd name="connsiteY115" fmla="*/ 1092024 h 3488494"/>
                <a:gd name="connsiteX116" fmla="*/ 483 w 3318614"/>
                <a:gd name="connsiteY116" fmla="*/ 1074607 h 3488494"/>
                <a:gd name="connsiteX117" fmla="*/ 235615 w 3318614"/>
                <a:gd name="connsiteY117" fmla="*/ 1065898 h 3488494"/>
                <a:gd name="connsiteX118" fmla="*/ 557832 w 3318614"/>
                <a:gd name="connsiteY118" fmla="*/ 996230 h 3488494"/>
                <a:gd name="connsiteX119" fmla="*/ 688460 w 3318614"/>
                <a:gd name="connsiteY119" fmla="*/ 970104 h 3488494"/>
                <a:gd name="connsiteX120" fmla="*/ 392369 w 3318614"/>
                <a:gd name="connsiteY120" fmla="*/ 856893 h 3488494"/>
                <a:gd name="connsiteX121" fmla="*/ 244323 w 3318614"/>
                <a:gd name="connsiteY121" fmla="*/ 717556 h 3488494"/>
                <a:gd name="connsiteX122" fmla="*/ 165946 w 3318614"/>
                <a:gd name="connsiteY122" fmla="*/ 465007 h 3488494"/>
                <a:gd name="connsiteX123" fmla="*/ 279158 w 3318614"/>
                <a:gd name="connsiteY123" fmla="*/ 647887 h 3488494"/>
                <a:gd name="connsiteX124" fmla="*/ 374952 w 3318614"/>
                <a:gd name="connsiteY124" fmla="*/ 822058 h 3488494"/>
                <a:gd name="connsiteX125" fmla="*/ 679752 w 3318614"/>
                <a:gd name="connsiteY125" fmla="*/ 900436 h 3488494"/>
                <a:gd name="connsiteX126" fmla="*/ 766838 w 3318614"/>
                <a:gd name="connsiteY126" fmla="*/ 839476 h 3488494"/>
                <a:gd name="connsiteX127" fmla="*/ 618792 w 3318614"/>
                <a:gd name="connsiteY127" fmla="*/ 456298 h 3488494"/>
                <a:gd name="connsiteX128" fmla="*/ 507165 w 3318614"/>
                <a:gd name="connsiteY128" fmla="*/ 239240 h 3488494"/>
                <a:gd name="connsiteX129" fmla="*/ 538603 w 3318614"/>
                <a:gd name="connsiteY129" fmla="*/ 1071 h 3488494"/>
                <a:gd name="connsiteX130" fmla="*/ 609600 w 3318614"/>
                <a:gd name="connsiteY130" fmla="*/ 261680 h 3488494"/>
                <a:gd name="connsiteX131" fmla="*/ 878364 w 3318614"/>
                <a:gd name="connsiteY131" fmla="*/ 809182 h 3488494"/>
                <a:gd name="connsiteX132" fmla="*/ 786330 w 3318614"/>
                <a:gd name="connsiteY132" fmla="*/ 208587 h 3488494"/>
                <a:gd name="connsiteX133" fmla="*/ 932813 w 3318614"/>
                <a:gd name="connsiteY133" fmla="*/ 12405 h 3488494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59551 w 3318614"/>
                <a:gd name="connsiteY2" fmla="*/ 47529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942214 w 3318614"/>
                <a:gd name="connsiteY0" fmla="*/ 614286 h 3540840"/>
                <a:gd name="connsiteX1" fmla="*/ 1317819 w 3318614"/>
                <a:gd name="connsiteY1" fmla="*/ 14575 h 3540840"/>
                <a:gd name="connsiteX2" fmla="*/ 1198621 w 3318614"/>
                <a:gd name="connsiteY2" fmla="*/ 413429 h 3540840"/>
                <a:gd name="connsiteX3" fmla="*/ 1013152 w 3318614"/>
                <a:gd name="connsiteY3" fmla="*/ 886895 h 3540840"/>
                <a:gd name="connsiteX4" fmla="*/ 1779263 w 3318614"/>
                <a:gd name="connsiteY4" fmla="*/ 2048252 h 3540840"/>
                <a:gd name="connsiteX5" fmla="*/ 2064415 w 3318614"/>
                <a:gd name="connsiteY5" fmla="*/ 2328736 h 3540840"/>
                <a:gd name="connsiteX6" fmla="*/ 2290838 w 3318614"/>
                <a:gd name="connsiteY6" fmla="*/ 2250359 h 3540840"/>
                <a:gd name="connsiteX7" fmla="*/ 2473718 w 3318614"/>
                <a:gd name="connsiteY7" fmla="*/ 2093604 h 3540840"/>
                <a:gd name="connsiteX8" fmla="*/ 2508552 w 3318614"/>
                <a:gd name="connsiteY8" fmla="*/ 1771387 h 3540840"/>
                <a:gd name="connsiteX9" fmla="*/ 2543386 w 3318614"/>
                <a:gd name="connsiteY9" fmla="*/ 2032644 h 3540840"/>
                <a:gd name="connsiteX10" fmla="*/ 2508552 w 3318614"/>
                <a:gd name="connsiteY10" fmla="*/ 2137147 h 3540840"/>
                <a:gd name="connsiteX11" fmla="*/ 2752392 w 3318614"/>
                <a:gd name="connsiteY11" fmla="*/ 1962976 h 3540840"/>
                <a:gd name="connsiteX12" fmla="*/ 2839478 w 3318614"/>
                <a:gd name="connsiteY12" fmla="*/ 1893307 h 3540840"/>
                <a:gd name="connsiteX13" fmla="*/ 2717558 w 3318614"/>
                <a:gd name="connsiteY13" fmla="*/ 2067479 h 3540840"/>
                <a:gd name="connsiteX14" fmla="*/ 2665306 w 3318614"/>
                <a:gd name="connsiteY14" fmla="*/ 2111022 h 3540840"/>
                <a:gd name="connsiteX15" fmla="*/ 2848186 w 3318614"/>
                <a:gd name="connsiteY15" fmla="*/ 2041353 h 3540840"/>
                <a:gd name="connsiteX16" fmla="*/ 2874312 w 3318614"/>
                <a:gd name="connsiteY16" fmla="*/ 2023936 h 3540840"/>
                <a:gd name="connsiteX17" fmla="*/ 2769809 w 3318614"/>
                <a:gd name="connsiteY17" fmla="*/ 2111022 h 3540840"/>
                <a:gd name="connsiteX18" fmla="*/ 2595638 w 3318614"/>
                <a:gd name="connsiteY18" fmla="*/ 2137147 h 3540840"/>
                <a:gd name="connsiteX19" fmla="*/ 2404049 w 3318614"/>
                <a:gd name="connsiteY19" fmla="*/ 2267776 h 3540840"/>
                <a:gd name="connsiteX20" fmla="*/ 2421466 w 3318614"/>
                <a:gd name="connsiteY20" fmla="*/ 2441947 h 3540840"/>
                <a:gd name="connsiteX21" fmla="*/ 2552095 w 3318614"/>
                <a:gd name="connsiteY21" fmla="*/ 2485490 h 3540840"/>
                <a:gd name="connsiteX22" fmla="*/ 2726266 w 3318614"/>
                <a:gd name="connsiteY22" fmla="*/ 2415822 h 3540840"/>
                <a:gd name="connsiteX23" fmla="*/ 2856895 w 3318614"/>
                <a:gd name="connsiteY23" fmla="*/ 2407113 h 3540840"/>
                <a:gd name="connsiteX24" fmla="*/ 2891729 w 3318614"/>
                <a:gd name="connsiteY24" fmla="*/ 2293902 h 3540840"/>
                <a:gd name="connsiteX25" fmla="*/ 2883020 w 3318614"/>
                <a:gd name="connsiteY25" fmla="*/ 2128439 h 3540840"/>
                <a:gd name="connsiteX26" fmla="*/ 3048483 w 3318614"/>
                <a:gd name="connsiteY26" fmla="*/ 2050062 h 3540840"/>
                <a:gd name="connsiteX27" fmla="*/ 2926563 w 3318614"/>
                <a:gd name="connsiteY27" fmla="*/ 2137147 h 3540840"/>
                <a:gd name="connsiteX28" fmla="*/ 2917855 w 3318614"/>
                <a:gd name="connsiteY28" fmla="*/ 2224233 h 3540840"/>
                <a:gd name="connsiteX29" fmla="*/ 2935272 w 3318614"/>
                <a:gd name="connsiteY29" fmla="*/ 2372279 h 3540840"/>
                <a:gd name="connsiteX30" fmla="*/ 2943980 w 3318614"/>
                <a:gd name="connsiteY30" fmla="*/ 2415822 h 3540840"/>
                <a:gd name="connsiteX31" fmla="*/ 3046427 w 3318614"/>
                <a:gd name="connsiteY31" fmla="*/ 2349870 h 3540840"/>
                <a:gd name="connsiteX32" fmla="*/ 3074609 w 3318614"/>
                <a:gd name="connsiteY32" fmla="*/ 2189399 h 3540840"/>
                <a:gd name="connsiteX33" fmla="*/ 3092026 w 3318614"/>
                <a:gd name="connsiteY33" fmla="*/ 2398404 h 3540840"/>
                <a:gd name="connsiteX34" fmla="*/ 3013649 w 3318614"/>
                <a:gd name="connsiteY34" fmla="*/ 2476782 h 3540840"/>
                <a:gd name="connsiteX35" fmla="*/ 2752392 w 3318614"/>
                <a:gd name="connsiteY35" fmla="*/ 2441947 h 3540840"/>
                <a:gd name="connsiteX36" fmla="*/ 2560803 w 3318614"/>
                <a:gd name="connsiteY36" fmla="*/ 2598702 h 3540840"/>
                <a:gd name="connsiteX37" fmla="*/ 2595638 w 3318614"/>
                <a:gd name="connsiteY37" fmla="*/ 2720622 h 3540840"/>
                <a:gd name="connsiteX38" fmla="*/ 2743683 w 3318614"/>
                <a:gd name="connsiteY38" fmla="*/ 2807707 h 3540840"/>
                <a:gd name="connsiteX39" fmla="*/ 2856895 w 3318614"/>
                <a:gd name="connsiteY39" fmla="*/ 2781582 h 3540840"/>
                <a:gd name="connsiteX40" fmla="*/ 3022358 w 3318614"/>
                <a:gd name="connsiteY40" fmla="*/ 2642244 h 3540840"/>
                <a:gd name="connsiteX41" fmla="*/ 3118152 w 3318614"/>
                <a:gd name="connsiteY41" fmla="*/ 2563867 h 3540840"/>
                <a:gd name="connsiteX42" fmla="*/ 3205238 w 3318614"/>
                <a:gd name="connsiteY42" fmla="*/ 2624827 h 3540840"/>
                <a:gd name="connsiteX43" fmla="*/ 3109443 w 3318614"/>
                <a:gd name="connsiteY43" fmla="*/ 2616119 h 3540840"/>
                <a:gd name="connsiteX44" fmla="*/ 3004940 w 3318614"/>
                <a:gd name="connsiteY44" fmla="*/ 2755456 h 3540840"/>
                <a:gd name="connsiteX45" fmla="*/ 3187820 w 3318614"/>
                <a:gd name="connsiteY45" fmla="*/ 2755456 h 3540840"/>
                <a:gd name="connsiteX46" fmla="*/ 3318449 w 3318614"/>
                <a:gd name="connsiteY46" fmla="*/ 2807707 h 3540840"/>
                <a:gd name="connsiteX47" fmla="*/ 3161695 w 3318614"/>
                <a:gd name="connsiteY47" fmla="*/ 2790290 h 3540840"/>
                <a:gd name="connsiteX48" fmla="*/ 2909146 w 3318614"/>
                <a:gd name="connsiteY48" fmla="*/ 2851250 h 3540840"/>
                <a:gd name="connsiteX49" fmla="*/ 2952689 w 3318614"/>
                <a:gd name="connsiteY49" fmla="*/ 2851250 h 3540840"/>
                <a:gd name="connsiteX50" fmla="*/ 3085889 w 3318614"/>
                <a:gd name="connsiteY50" fmla="*/ 2996496 h 3540840"/>
                <a:gd name="connsiteX51" fmla="*/ 3013649 w 3318614"/>
                <a:gd name="connsiteY51" fmla="*/ 3156050 h 3540840"/>
                <a:gd name="connsiteX52" fmla="*/ 2999167 w 3318614"/>
                <a:gd name="connsiteY52" fmla="*/ 3018373 h 3540840"/>
                <a:gd name="connsiteX53" fmla="*/ 2813352 w 3318614"/>
                <a:gd name="connsiteY53" fmla="*/ 2842542 h 3540840"/>
                <a:gd name="connsiteX54" fmla="*/ 2726266 w 3318614"/>
                <a:gd name="connsiteY54" fmla="*/ 2833833 h 3540840"/>
                <a:gd name="connsiteX55" fmla="*/ 2848186 w 3318614"/>
                <a:gd name="connsiteY55" fmla="*/ 3034130 h 3540840"/>
                <a:gd name="connsiteX56" fmla="*/ 2943980 w 3318614"/>
                <a:gd name="connsiteY56" fmla="*/ 3121216 h 3540840"/>
                <a:gd name="connsiteX57" fmla="*/ 2978815 w 3318614"/>
                <a:gd name="connsiteY57" fmla="*/ 3077673 h 3540840"/>
                <a:gd name="connsiteX58" fmla="*/ 2961398 w 3318614"/>
                <a:gd name="connsiteY58" fmla="*/ 3182176 h 3540840"/>
                <a:gd name="connsiteX59" fmla="*/ 2769809 w 3318614"/>
                <a:gd name="connsiteY59" fmla="*/ 3095090 h 3540840"/>
                <a:gd name="connsiteX60" fmla="*/ 2656598 w 3318614"/>
                <a:gd name="connsiteY60" fmla="*/ 2868667 h 3540840"/>
                <a:gd name="connsiteX61" fmla="*/ 2491135 w 3318614"/>
                <a:gd name="connsiteY61" fmla="*/ 2825124 h 3540840"/>
                <a:gd name="connsiteX62" fmla="*/ 2386632 w 3318614"/>
                <a:gd name="connsiteY62" fmla="*/ 2912210 h 3540840"/>
                <a:gd name="connsiteX63" fmla="*/ 2412758 w 3318614"/>
                <a:gd name="connsiteY63" fmla="*/ 3095090 h 3540840"/>
                <a:gd name="connsiteX64" fmla="*/ 2525969 w 3318614"/>
                <a:gd name="connsiteY64" fmla="*/ 3243136 h 3540840"/>
                <a:gd name="connsiteX65" fmla="*/ 2900438 w 3318614"/>
                <a:gd name="connsiteY65" fmla="*/ 3452142 h 3540840"/>
                <a:gd name="connsiteX66" fmla="*/ 2543386 w 3318614"/>
                <a:gd name="connsiteY66" fmla="*/ 3312804 h 3540840"/>
                <a:gd name="connsiteX67" fmla="*/ 2499843 w 3318614"/>
                <a:gd name="connsiteY67" fmla="*/ 3399890 h 3540840"/>
                <a:gd name="connsiteX68" fmla="*/ 2534678 w 3318614"/>
                <a:gd name="connsiteY68" fmla="*/ 3504393 h 3540840"/>
                <a:gd name="connsiteX69" fmla="*/ 2639180 w 3318614"/>
                <a:gd name="connsiteY69" fmla="*/ 3539227 h 3540840"/>
                <a:gd name="connsiteX70" fmla="*/ 2482426 w 3318614"/>
                <a:gd name="connsiteY70" fmla="*/ 3513102 h 3540840"/>
                <a:gd name="connsiteX71" fmla="*/ 2473718 w 3318614"/>
                <a:gd name="connsiteY71" fmla="*/ 3330222 h 3540840"/>
                <a:gd name="connsiteX72" fmla="*/ 2386632 w 3318614"/>
                <a:gd name="connsiteY72" fmla="*/ 3156050 h 3540840"/>
                <a:gd name="connsiteX73" fmla="*/ 2316963 w 3318614"/>
                <a:gd name="connsiteY73" fmla="*/ 3321513 h 3540840"/>
                <a:gd name="connsiteX74" fmla="*/ 2238586 w 3318614"/>
                <a:gd name="connsiteY74" fmla="*/ 3443433 h 3540840"/>
                <a:gd name="connsiteX75" fmla="*/ 2290838 w 3318614"/>
                <a:gd name="connsiteY75" fmla="*/ 3521810 h 3540840"/>
                <a:gd name="connsiteX76" fmla="*/ 2195043 w 3318614"/>
                <a:gd name="connsiteY76" fmla="*/ 3434724 h 3540840"/>
                <a:gd name="connsiteX77" fmla="*/ 2325672 w 3318614"/>
                <a:gd name="connsiteY77" fmla="*/ 3208302 h 3540840"/>
                <a:gd name="connsiteX78" fmla="*/ 2290838 w 3318614"/>
                <a:gd name="connsiteY78" fmla="*/ 2955753 h 3540840"/>
                <a:gd name="connsiteX79" fmla="*/ 2142792 w 3318614"/>
                <a:gd name="connsiteY79" fmla="*/ 2938336 h 3540840"/>
                <a:gd name="connsiteX80" fmla="*/ 1942495 w 3318614"/>
                <a:gd name="connsiteY80" fmla="*/ 3103799 h 3540840"/>
                <a:gd name="connsiteX81" fmla="*/ 1994746 w 3318614"/>
                <a:gd name="connsiteY81" fmla="*/ 3304096 h 3540840"/>
                <a:gd name="connsiteX82" fmla="*/ 2090540 w 3318614"/>
                <a:gd name="connsiteY82" fmla="*/ 3417307 h 3540840"/>
                <a:gd name="connsiteX83" fmla="*/ 2064415 w 3318614"/>
                <a:gd name="connsiteY83" fmla="*/ 3530519 h 3540840"/>
                <a:gd name="connsiteX84" fmla="*/ 2046998 w 3318614"/>
                <a:gd name="connsiteY84" fmla="*/ 3382473 h 3540840"/>
                <a:gd name="connsiteX85" fmla="*/ 1933786 w 3318614"/>
                <a:gd name="connsiteY85" fmla="*/ 3217010 h 3540840"/>
                <a:gd name="connsiteX86" fmla="*/ 1881535 w 3318614"/>
                <a:gd name="connsiteY86" fmla="*/ 3199593 h 3540840"/>
                <a:gd name="connsiteX87" fmla="*/ 1716072 w 3318614"/>
                <a:gd name="connsiteY87" fmla="*/ 3434724 h 3540840"/>
                <a:gd name="connsiteX88" fmla="*/ 1672529 w 3318614"/>
                <a:gd name="connsiteY88" fmla="*/ 3530519 h 3540840"/>
                <a:gd name="connsiteX89" fmla="*/ 1724780 w 3318614"/>
                <a:gd name="connsiteY89" fmla="*/ 3295387 h 3540840"/>
                <a:gd name="connsiteX90" fmla="*/ 1750906 w 3318614"/>
                <a:gd name="connsiteY90" fmla="*/ 3217010 h 3540840"/>
                <a:gd name="connsiteX91" fmla="*/ 1533192 w 3318614"/>
                <a:gd name="connsiteY91" fmla="*/ 3286679 h 3540840"/>
                <a:gd name="connsiteX92" fmla="*/ 1428689 w 3318614"/>
                <a:gd name="connsiteY92" fmla="*/ 3304096 h 3540840"/>
                <a:gd name="connsiteX93" fmla="*/ 1602860 w 3318614"/>
                <a:gd name="connsiteY93" fmla="*/ 3225719 h 3540840"/>
                <a:gd name="connsiteX94" fmla="*/ 1724780 w 3318614"/>
                <a:gd name="connsiteY94" fmla="*/ 3199593 h 3540840"/>
                <a:gd name="connsiteX95" fmla="*/ 1994746 w 3318614"/>
                <a:gd name="connsiteY95" fmla="*/ 2973170 h 3540840"/>
                <a:gd name="connsiteX96" fmla="*/ 2055706 w 3318614"/>
                <a:gd name="connsiteY96" fmla="*/ 2842542 h 3540840"/>
                <a:gd name="connsiteX97" fmla="*/ 1916369 w 3318614"/>
                <a:gd name="connsiteY97" fmla="*/ 2764164 h 3540840"/>
                <a:gd name="connsiteX98" fmla="*/ 1698655 w 3318614"/>
                <a:gd name="connsiteY98" fmla="*/ 2859959 h 3540840"/>
                <a:gd name="connsiteX99" fmla="*/ 1611569 w 3318614"/>
                <a:gd name="connsiteY99" fmla="*/ 3034130 h 3540840"/>
                <a:gd name="connsiteX100" fmla="*/ 1689946 w 3318614"/>
                <a:gd name="connsiteY100" fmla="*/ 3095090 h 3540840"/>
                <a:gd name="connsiteX101" fmla="*/ 1568026 w 3318614"/>
                <a:gd name="connsiteY101" fmla="*/ 3095090 h 3540840"/>
                <a:gd name="connsiteX102" fmla="*/ 1655112 w 3318614"/>
                <a:gd name="connsiteY102" fmla="*/ 2851250 h 3540840"/>
                <a:gd name="connsiteX103" fmla="*/ 1437398 w 3318614"/>
                <a:gd name="connsiteY103" fmla="*/ 2833833 h 3540840"/>
                <a:gd name="connsiteX104" fmla="*/ 1306769 w 3318614"/>
                <a:gd name="connsiteY104" fmla="*/ 2772873 h 3540840"/>
                <a:gd name="connsiteX105" fmla="*/ 1385146 w 3318614"/>
                <a:gd name="connsiteY105" fmla="*/ 2729330 h 3540840"/>
                <a:gd name="connsiteX106" fmla="*/ 1437398 w 3318614"/>
                <a:gd name="connsiteY106" fmla="*/ 2798999 h 3540840"/>
                <a:gd name="connsiteX107" fmla="*/ 1611569 w 3318614"/>
                <a:gd name="connsiteY107" fmla="*/ 2807707 h 3540840"/>
                <a:gd name="connsiteX108" fmla="*/ 1794449 w 3318614"/>
                <a:gd name="connsiteY108" fmla="*/ 2755456 h 3540840"/>
                <a:gd name="connsiteX109" fmla="*/ 1968620 w 3318614"/>
                <a:gd name="connsiteY109" fmla="*/ 2624827 h 3540840"/>
                <a:gd name="connsiteX110" fmla="*/ 1898952 w 3318614"/>
                <a:gd name="connsiteY110" fmla="*/ 2311319 h 3540840"/>
                <a:gd name="connsiteX111" fmla="*/ 1446106 w 3318614"/>
                <a:gd name="connsiteY111" fmla="*/ 1701719 h 3540840"/>
                <a:gd name="connsiteX112" fmla="*/ 1074097 w 3318614"/>
                <a:gd name="connsiteY112" fmla="*/ 1217599 h 3540840"/>
                <a:gd name="connsiteX113" fmla="*/ 916192 w 3318614"/>
                <a:gd name="connsiteY113" fmla="*/ 1030515 h 3540840"/>
                <a:gd name="connsiteX114" fmla="*/ 644918 w 3318614"/>
                <a:gd name="connsiteY114" fmla="*/ 1065993 h 3540840"/>
                <a:gd name="connsiteX115" fmla="*/ 296575 w 3318614"/>
                <a:gd name="connsiteY115" fmla="*/ 1144370 h 3540840"/>
                <a:gd name="connsiteX116" fmla="*/ 483 w 3318614"/>
                <a:gd name="connsiteY116" fmla="*/ 1126953 h 3540840"/>
                <a:gd name="connsiteX117" fmla="*/ 235615 w 3318614"/>
                <a:gd name="connsiteY117" fmla="*/ 1118244 h 3540840"/>
                <a:gd name="connsiteX118" fmla="*/ 557832 w 3318614"/>
                <a:gd name="connsiteY118" fmla="*/ 1048576 h 3540840"/>
                <a:gd name="connsiteX119" fmla="*/ 688460 w 3318614"/>
                <a:gd name="connsiteY119" fmla="*/ 1022450 h 3540840"/>
                <a:gd name="connsiteX120" fmla="*/ 392369 w 3318614"/>
                <a:gd name="connsiteY120" fmla="*/ 909239 h 3540840"/>
                <a:gd name="connsiteX121" fmla="*/ 244323 w 3318614"/>
                <a:gd name="connsiteY121" fmla="*/ 769902 h 3540840"/>
                <a:gd name="connsiteX122" fmla="*/ 165946 w 3318614"/>
                <a:gd name="connsiteY122" fmla="*/ 517353 h 3540840"/>
                <a:gd name="connsiteX123" fmla="*/ 279158 w 3318614"/>
                <a:gd name="connsiteY123" fmla="*/ 700233 h 3540840"/>
                <a:gd name="connsiteX124" fmla="*/ 374952 w 3318614"/>
                <a:gd name="connsiteY124" fmla="*/ 874404 h 3540840"/>
                <a:gd name="connsiteX125" fmla="*/ 679752 w 3318614"/>
                <a:gd name="connsiteY125" fmla="*/ 952782 h 3540840"/>
                <a:gd name="connsiteX126" fmla="*/ 766838 w 3318614"/>
                <a:gd name="connsiteY126" fmla="*/ 891822 h 3540840"/>
                <a:gd name="connsiteX127" fmla="*/ 618792 w 3318614"/>
                <a:gd name="connsiteY127" fmla="*/ 508644 h 3540840"/>
                <a:gd name="connsiteX128" fmla="*/ 507165 w 3318614"/>
                <a:gd name="connsiteY128" fmla="*/ 291586 h 3540840"/>
                <a:gd name="connsiteX129" fmla="*/ 538603 w 3318614"/>
                <a:gd name="connsiteY129" fmla="*/ 53417 h 3540840"/>
                <a:gd name="connsiteX130" fmla="*/ 609600 w 3318614"/>
                <a:gd name="connsiteY130" fmla="*/ 314026 h 3540840"/>
                <a:gd name="connsiteX131" fmla="*/ 878364 w 3318614"/>
                <a:gd name="connsiteY131" fmla="*/ 861528 h 3540840"/>
                <a:gd name="connsiteX132" fmla="*/ 786330 w 3318614"/>
                <a:gd name="connsiteY132" fmla="*/ 260933 h 3540840"/>
                <a:gd name="connsiteX133" fmla="*/ 932813 w 3318614"/>
                <a:gd name="connsiteY133" fmla="*/ 64751 h 3540840"/>
                <a:gd name="connsiteX0" fmla="*/ 942214 w 3318614"/>
                <a:gd name="connsiteY0" fmla="*/ 601198 h 3527752"/>
                <a:gd name="connsiteX1" fmla="*/ 1130786 w 3318614"/>
                <a:gd name="connsiteY1" fmla="*/ 277391 h 3527752"/>
                <a:gd name="connsiteX2" fmla="*/ 1317819 w 3318614"/>
                <a:gd name="connsiteY2" fmla="*/ 1487 h 3527752"/>
                <a:gd name="connsiteX3" fmla="*/ 1198621 w 3318614"/>
                <a:gd name="connsiteY3" fmla="*/ 400341 h 3527752"/>
                <a:gd name="connsiteX4" fmla="*/ 1013152 w 3318614"/>
                <a:gd name="connsiteY4" fmla="*/ 873807 h 3527752"/>
                <a:gd name="connsiteX5" fmla="*/ 1779263 w 3318614"/>
                <a:gd name="connsiteY5" fmla="*/ 2035164 h 3527752"/>
                <a:gd name="connsiteX6" fmla="*/ 2064415 w 3318614"/>
                <a:gd name="connsiteY6" fmla="*/ 2315648 h 3527752"/>
                <a:gd name="connsiteX7" fmla="*/ 2290838 w 3318614"/>
                <a:gd name="connsiteY7" fmla="*/ 2237271 h 3527752"/>
                <a:gd name="connsiteX8" fmla="*/ 2473718 w 3318614"/>
                <a:gd name="connsiteY8" fmla="*/ 2080516 h 3527752"/>
                <a:gd name="connsiteX9" fmla="*/ 2508552 w 3318614"/>
                <a:gd name="connsiteY9" fmla="*/ 1758299 h 3527752"/>
                <a:gd name="connsiteX10" fmla="*/ 2543386 w 3318614"/>
                <a:gd name="connsiteY10" fmla="*/ 2019556 h 3527752"/>
                <a:gd name="connsiteX11" fmla="*/ 2508552 w 3318614"/>
                <a:gd name="connsiteY11" fmla="*/ 2124059 h 3527752"/>
                <a:gd name="connsiteX12" fmla="*/ 2752392 w 3318614"/>
                <a:gd name="connsiteY12" fmla="*/ 1949888 h 3527752"/>
                <a:gd name="connsiteX13" fmla="*/ 2839478 w 3318614"/>
                <a:gd name="connsiteY13" fmla="*/ 1880219 h 3527752"/>
                <a:gd name="connsiteX14" fmla="*/ 2717558 w 3318614"/>
                <a:gd name="connsiteY14" fmla="*/ 2054391 h 3527752"/>
                <a:gd name="connsiteX15" fmla="*/ 2665306 w 3318614"/>
                <a:gd name="connsiteY15" fmla="*/ 2097934 h 3527752"/>
                <a:gd name="connsiteX16" fmla="*/ 2848186 w 3318614"/>
                <a:gd name="connsiteY16" fmla="*/ 2028265 h 3527752"/>
                <a:gd name="connsiteX17" fmla="*/ 2874312 w 3318614"/>
                <a:gd name="connsiteY17" fmla="*/ 2010848 h 3527752"/>
                <a:gd name="connsiteX18" fmla="*/ 2769809 w 3318614"/>
                <a:gd name="connsiteY18" fmla="*/ 2097934 h 3527752"/>
                <a:gd name="connsiteX19" fmla="*/ 2595638 w 3318614"/>
                <a:gd name="connsiteY19" fmla="*/ 2124059 h 3527752"/>
                <a:gd name="connsiteX20" fmla="*/ 2404049 w 3318614"/>
                <a:gd name="connsiteY20" fmla="*/ 2254688 h 3527752"/>
                <a:gd name="connsiteX21" fmla="*/ 2421466 w 3318614"/>
                <a:gd name="connsiteY21" fmla="*/ 2428859 h 3527752"/>
                <a:gd name="connsiteX22" fmla="*/ 2552095 w 3318614"/>
                <a:gd name="connsiteY22" fmla="*/ 2472402 h 3527752"/>
                <a:gd name="connsiteX23" fmla="*/ 2726266 w 3318614"/>
                <a:gd name="connsiteY23" fmla="*/ 2402734 h 3527752"/>
                <a:gd name="connsiteX24" fmla="*/ 2856895 w 3318614"/>
                <a:gd name="connsiteY24" fmla="*/ 2394025 h 3527752"/>
                <a:gd name="connsiteX25" fmla="*/ 2891729 w 3318614"/>
                <a:gd name="connsiteY25" fmla="*/ 2280814 h 3527752"/>
                <a:gd name="connsiteX26" fmla="*/ 2883020 w 3318614"/>
                <a:gd name="connsiteY26" fmla="*/ 2115351 h 3527752"/>
                <a:gd name="connsiteX27" fmla="*/ 3048483 w 3318614"/>
                <a:gd name="connsiteY27" fmla="*/ 2036974 h 3527752"/>
                <a:gd name="connsiteX28" fmla="*/ 2926563 w 3318614"/>
                <a:gd name="connsiteY28" fmla="*/ 2124059 h 3527752"/>
                <a:gd name="connsiteX29" fmla="*/ 2917855 w 3318614"/>
                <a:gd name="connsiteY29" fmla="*/ 2211145 h 3527752"/>
                <a:gd name="connsiteX30" fmla="*/ 2935272 w 3318614"/>
                <a:gd name="connsiteY30" fmla="*/ 2359191 h 3527752"/>
                <a:gd name="connsiteX31" fmla="*/ 2943980 w 3318614"/>
                <a:gd name="connsiteY31" fmla="*/ 2402734 h 3527752"/>
                <a:gd name="connsiteX32" fmla="*/ 3046427 w 3318614"/>
                <a:gd name="connsiteY32" fmla="*/ 2336782 h 3527752"/>
                <a:gd name="connsiteX33" fmla="*/ 3074609 w 3318614"/>
                <a:gd name="connsiteY33" fmla="*/ 2176311 h 3527752"/>
                <a:gd name="connsiteX34" fmla="*/ 3092026 w 3318614"/>
                <a:gd name="connsiteY34" fmla="*/ 2385316 h 3527752"/>
                <a:gd name="connsiteX35" fmla="*/ 3013649 w 3318614"/>
                <a:gd name="connsiteY35" fmla="*/ 2463694 h 3527752"/>
                <a:gd name="connsiteX36" fmla="*/ 2752392 w 3318614"/>
                <a:gd name="connsiteY36" fmla="*/ 2428859 h 3527752"/>
                <a:gd name="connsiteX37" fmla="*/ 2560803 w 3318614"/>
                <a:gd name="connsiteY37" fmla="*/ 2585614 h 3527752"/>
                <a:gd name="connsiteX38" fmla="*/ 2595638 w 3318614"/>
                <a:gd name="connsiteY38" fmla="*/ 2707534 h 3527752"/>
                <a:gd name="connsiteX39" fmla="*/ 2743683 w 3318614"/>
                <a:gd name="connsiteY39" fmla="*/ 2794619 h 3527752"/>
                <a:gd name="connsiteX40" fmla="*/ 2856895 w 3318614"/>
                <a:gd name="connsiteY40" fmla="*/ 2768494 h 3527752"/>
                <a:gd name="connsiteX41" fmla="*/ 3022358 w 3318614"/>
                <a:gd name="connsiteY41" fmla="*/ 2629156 h 3527752"/>
                <a:gd name="connsiteX42" fmla="*/ 3118152 w 3318614"/>
                <a:gd name="connsiteY42" fmla="*/ 2550779 h 3527752"/>
                <a:gd name="connsiteX43" fmla="*/ 3205238 w 3318614"/>
                <a:gd name="connsiteY43" fmla="*/ 2611739 h 3527752"/>
                <a:gd name="connsiteX44" fmla="*/ 3109443 w 3318614"/>
                <a:gd name="connsiteY44" fmla="*/ 2603031 h 3527752"/>
                <a:gd name="connsiteX45" fmla="*/ 3004940 w 3318614"/>
                <a:gd name="connsiteY45" fmla="*/ 2742368 h 3527752"/>
                <a:gd name="connsiteX46" fmla="*/ 3187820 w 3318614"/>
                <a:gd name="connsiteY46" fmla="*/ 2742368 h 3527752"/>
                <a:gd name="connsiteX47" fmla="*/ 3318449 w 3318614"/>
                <a:gd name="connsiteY47" fmla="*/ 2794619 h 3527752"/>
                <a:gd name="connsiteX48" fmla="*/ 3161695 w 3318614"/>
                <a:gd name="connsiteY48" fmla="*/ 2777202 h 3527752"/>
                <a:gd name="connsiteX49" fmla="*/ 2909146 w 3318614"/>
                <a:gd name="connsiteY49" fmla="*/ 2838162 h 3527752"/>
                <a:gd name="connsiteX50" fmla="*/ 2952689 w 3318614"/>
                <a:gd name="connsiteY50" fmla="*/ 2838162 h 3527752"/>
                <a:gd name="connsiteX51" fmla="*/ 3085889 w 3318614"/>
                <a:gd name="connsiteY51" fmla="*/ 2983408 h 3527752"/>
                <a:gd name="connsiteX52" fmla="*/ 3013649 w 3318614"/>
                <a:gd name="connsiteY52" fmla="*/ 3142962 h 3527752"/>
                <a:gd name="connsiteX53" fmla="*/ 2999167 w 3318614"/>
                <a:gd name="connsiteY53" fmla="*/ 3005285 h 3527752"/>
                <a:gd name="connsiteX54" fmla="*/ 2813352 w 3318614"/>
                <a:gd name="connsiteY54" fmla="*/ 2829454 h 3527752"/>
                <a:gd name="connsiteX55" fmla="*/ 2726266 w 3318614"/>
                <a:gd name="connsiteY55" fmla="*/ 2820745 h 3527752"/>
                <a:gd name="connsiteX56" fmla="*/ 2848186 w 3318614"/>
                <a:gd name="connsiteY56" fmla="*/ 3021042 h 3527752"/>
                <a:gd name="connsiteX57" fmla="*/ 2943980 w 3318614"/>
                <a:gd name="connsiteY57" fmla="*/ 3108128 h 3527752"/>
                <a:gd name="connsiteX58" fmla="*/ 2978815 w 3318614"/>
                <a:gd name="connsiteY58" fmla="*/ 3064585 h 3527752"/>
                <a:gd name="connsiteX59" fmla="*/ 2961398 w 3318614"/>
                <a:gd name="connsiteY59" fmla="*/ 3169088 h 3527752"/>
                <a:gd name="connsiteX60" fmla="*/ 2769809 w 3318614"/>
                <a:gd name="connsiteY60" fmla="*/ 3082002 h 3527752"/>
                <a:gd name="connsiteX61" fmla="*/ 2656598 w 3318614"/>
                <a:gd name="connsiteY61" fmla="*/ 2855579 h 3527752"/>
                <a:gd name="connsiteX62" fmla="*/ 2491135 w 3318614"/>
                <a:gd name="connsiteY62" fmla="*/ 2812036 h 3527752"/>
                <a:gd name="connsiteX63" fmla="*/ 2386632 w 3318614"/>
                <a:gd name="connsiteY63" fmla="*/ 2899122 h 3527752"/>
                <a:gd name="connsiteX64" fmla="*/ 2412758 w 3318614"/>
                <a:gd name="connsiteY64" fmla="*/ 3082002 h 3527752"/>
                <a:gd name="connsiteX65" fmla="*/ 2525969 w 3318614"/>
                <a:gd name="connsiteY65" fmla="*/ 3230048 h 3527752"/>
                <a:gd name="connsiteX66" fmla="*/ 2900438 w 3318614"/>
                <a:gd name="connsiteY66" fmla="*/ 3439054 h 3527752"/>
                <a:gd name="connsiteX67" fmla="*/ 2543386 w 3318614"/>
                <a:gd name="connsiteY67" fmla="*/ 3299716 h 3527752"/>
                <a:gd name="connsiteX68" fmla="*/ 2499843 w 3318614"/>
                <a:gd name="connsiteY68" fmla="*/ 3386802 h 3527752"/>
                <a:gd name="connsiteX69" fmla="*/ 2534678 w 3318614"/>
                <a:gd name="connsiteY69" fmla="*/ 3491305 h 3527752"/>
                <a:gd name="connsiteX70" fmla="*/ 2639180 w 3318614"/>
                <a:gd name="connsiteY70" fmla="*/ 3526139 h 3527752"/>
                <a:gd name="connsiteX71" fmla="*/ 2482426 w 3318614"/>
                <a:gd name="connsiteY71" fmla="*/ 3500014 h 3527752"/>
                <a:gd name="connsiteX72" fmla="*/ 2473718 w 3318614"/>
                <a:gd name="connsiteY72" fmla="*/ 3317134 h 3527752"/>
                <a:gd name="connsiteX73" fmla="*/ 2386632 w 3318614"/>
                <a:gd name="connsiteY73" fmla="*/ 3142962 h 3527752"/>
                <a:gd name="connsiteX74" fmla="*/ 2316963 w 3318614"/>
                <a:gd name="connsiteY74" fmla="*/ 3308425 h 3527752"/>
                <a:gd name="connsiteX75" fmla="*/ 2238586 w 3318614"/>
                <a:gd name="connsiteY75" fmla="*/ 3430345 h 3527752"/>
                <a:gd name="connsiteX76" fmla="*/ 2290838 w 3318614"/>
                <a:gd name="connsiteY76" fmla="*/ 3508722 h 3527752"/>
                <a:gd name="connsiteX77" fmla="*/ 2195043 w 3318614"/>
                <a:gd name="connsiteY77" fmla="*/ 3421636 h 3527752"/>
                <a:gd name="connsiteX78" fmla="*/ 2325672 w 3318614"/>
                <a:gd name="connsiteY78" fmla="*/ 3195214 h 3527752"/>
                <a:gd name="connsiteX79" fmla="*/ 2290838 w 3318614"/>
                <a:gd name="connsiteY79" fmla="*/ 2942665 h 3527752"/>
                <a:gd name="connsiteX80" fmla="*/ 2142792 w 3318614"/>
                <a:gd name="connsiteY80" fmla="*/ 2925248 h 3527752"/>
                <a:gd name="connsiteX81" fmla="*/ 1942495 w 3318614"/>
                <a:gd name="connsiteY81" fmla="*/ 3090711 h 3527752"/>
                <a:gd name="connsiteX82" fmla="*/ 1994746 w 3318614"/>
                <a:gd name="connsiteY82" fmla="*/ 3291008 h 3527752"/>
                <a:gd name="connsiteX83" fmla="*/ 2090540 w 3318614"/>
                <a:gd name="connsiteY83" fmla="*/ 3404219 h 3527752"/>
                <a:gd name="connsiteX84" fmla="*/ 2064415 w 3318614"/>
                <a:gd name="connsiteY84" fmla="*/ 3517431 h 3527752"/>
                <a:gd name="connsiteX85" fmla="*/ 2046998 w 3318614"/>
                <a:gd name="connsiteY85" fmla="*/ 3369385 h 3527752"/>
                <a:gd name="connsiteX86" fmla="*/ 1933786 w 3318614"/>
                <a:gd name="connsiteY86" fmla="*/ 3203922 h 3527752"/>
                <a:gd name="connsiteX87" fmla="*/ 1881535 w 3318614"/>
                <a:gd name="connsiteY87" fmla="*/ 3186505 h 3527752"/>
                <a:gd name="connsiteX88" fmla="*/ 1716072 w 3318614"/>
                <a:gd name="connsiteY88" fmla="*/ 3421636 h 3527752"/>
                <a:gd name="connsiteX89" fmla="*/ 1672529 w 3318614"/>
                <a:gd name="connsiteY89" fmla="*/ 3517431 h 3527752"/>
                <a:gd name="connsiteX90" fmla="*/ 1724780 w 3318614"/>
                <a:gd name="connsiteY90" fmla="*/ 3282299 h 3527752"/>
                <a:gd name="connsiteX91" fmla="*/ 1750906 w 3318614"/>
                <a:gd name="connsiteY91" fmla="*/ 3203922 h 3527752"/>
                <a:gd name="connsiteX92" fmla="*/ 1533192 w 3318614"/>
                <a:gd name="connsiteY92" fmla="*/ 3273591 h 3527752"/>
                <a:gd name="connsiteX93" fmla="*/ 1428689 w 3318614"/>
                <a:gd name="connsiteY93" fmla="*/ 3291008 h 3527752"/>
                <a:gd name="connsiteX94" fmla="*/ 1602860 w 3318614"/>
                <a:gd name="connsiteY94" fmla="*/ 3212631 h 3527752"/>
                <a:gd name="connsiteX95" fmla="*/ 1724780 w 3318614"/>
                <a:gd name="connsiteY95" fmla="*/ 3186505 h 3527752"/>
                <a:gd name="connsiteX96" fmla="*/ 1994746 w 3318614"/>
                <a:gd name="connsiteY96" fmla="*/ 2960082 h 3527752"/>
                <a:gd name="connsiteX97" fmla="*/ 2055706 w 3318614"/>
                <a:gd name="connsiteY97" fmla="*/ 2829454 h 3527752"/>
                <a:gd name="connsiteX98" fmla="*/ 1916369 w 3318614"/>
                <a:gd name="connsiteY98" fmla="*/ 2751076 h 3527752"/>
                <a:gd name="connsiteX99" fmla="*/ 1698655 w 3318614"/>
                <a:gd name="connsiteY99" fmla="*/ 2846871 h 3527752"/>
                <a:gd name="connsiteX100" fmla="*/ 1611569 w 3318614"/>
                <a:gd name="connsiteY100" fmla="*/ 3021042 h 3527752"/>
                <a:gd name="connsiteX101" fmla="*/ 1689946 w 3318614"/>
                <a:gd name="connsiteY101" fmla="*/ 3082002 h 3527752"/>
                <a:gd name="connsiteX102" fmla="*/ 1568026 w 3318614"/>
                <a:gd name="connsiteY102" fmla="*/ 3082002 h 3527752"/>
                <a:gd name="connsiteX103" fmla="*/ 1655112 w 3318614"/>
                <a:gd name="connsiteY103" fmla="*/ 2838162 h 3527752"/>
                <a:gd name="connsiteX104" fmla="*/ 1437398 w 3318614"/>
                <a:gd name="connsiteY104" fmla="*/ 2820745 h 3527752"/>
                <a:gd name="connsiteX105" fmla="*/ 1306769 w 3318614"/>
                <a:gd name="connsiteY105" fmla="*/ 2759785 h 3527752"/>
                <a:gd name="connsiteX106" fmla="*/ 1385146 w 3318614"/>
                <a:gd name="connsiteY106" fmla="*/ 2716242 h 3527752"/>
                <a:gd name="connsiteX107" fmla="*/ 1437398 w 3318614"/>
                <a:gd name="connsiteY107" fmla="*/ 2785911 h 3527752"/>
                <a:gd name="connsiteX108" fmla="*/ 1611569 w 3318614"/>
                <a:gd name="connsiteY108" fmla="*/ 2794619 h 3527752"/>
                <a:gd name="connsiteX109" fmla="*/ 1794449 w 3318614"/>
                <a:gd name="connsiteY109" fmla="*/ 2742368 h 3527752"/>
                <a:gd name="connsiteX110" fmla="*/ 1968620 w 3318614"/>
                <a:gd name="connsiteY110" fmla="*/ 2611739 h 3527752"/>
                <a:gd name="connsiteX111" fmla="*/ 1898952 w 3318614"/>
                <a:gd name="connsiteY111" fmla="*/ 2298231 h 3527752"/>
                <a:gd name="connsiteX112" fmla="*/ 1446106 w 3318614"/>
                <a:gd name="connsiteY112" fmla="*/ 1688631 h 3527752"/>
                <a:gd name="connsiteX113" fmla="*/ 1074097 w 3318614"/>
                <a:gd name="connsiteY113" fmla="*/ 1204511 h 3527752"/>
                <a:gd name="connsiteX114" fmla="*/ 916192 w 3318614"/>
                <a:gd name="connsiteY114" fmla="*/ 1017427 h 3527752"/>
                <a:gd name="connsiteX115" fmla="*/ 644918 w 3318614"/>
                <a:gd name="connsiteY115" fmla="*/ 1052905 h 3527752"/>
                <a:gd name="connsiteX116" fmla="*/ 296575 w 3318614"/>
                <a:gd name="connsiteY116" fmla="*/ 1131282 h 3527752"/>
                <a:gd name="connsiteX117" fmla="*/ 483 w 3318614"/>
                <a:gd name="connsiteY117" fmla="*/ 1113865 h 3527752"/>
                <a:gd name="connsiteX118" fmla="*/ 235615 w 3318614"/>
                <a:gd name="connsiteY118" fmla="*/ 1105156 h 3527752"/>
                <a:gd name="connsiteX119" fmla="*/ 557832 w 3318614"/>
                <a:gd name="connsiteY119" fmla="*/ 1035488 h 3527752"/>
                <a:gd name="connsiteX120" fmla="*/ 688460 w 3318614"/>
                <a:gd name="connsiteY120" fmla="*/ 1009362 h 3527752"/>
                <a:gd name="connsiteX121" fmla="*/ 392369 w 3318614"/>
                <a:gd name="connsiteY121" fmla="*/ 896151 h 3527752"/>
                <a:gd name="connsiteX122" fmla="*/ 244323 w 3318614"/>
                <a:gd name="connsiteY122" fmla="*/ 756814 h 3527752"/>
                <a:gd name="connsiteX123" fmla="*/ 165946 w 3318614"/>
                <a:gd name="connsiteY123" fmla="*/ 504265 h 3527752"/>
                <a:gd name="connsiteX124" fmla="*/ 279158 w 3318614"/>
                <a:gd name="connsiteY124" fmla="*/ 687145 h 3527752"/>
                <a:gd name="connsiteX125" fmla="*/ 374952 w 3318614"/>
                <a:gd name="connsiteY125" fmla="*/ 861316 h 3527752"/>
                <a:gd name="connsiteX126" fmla="*/ 679752 w 3318614"/>
                <a:gd name="connsiteY126" fmla="*/ 939694 h 3527752"/>
                <a:gd name="connsiteX127" fmla="*/ 766838 w 3318614"/>
                <a:gd name="connsiteY127" fmla="*/ 878734 h 3527752"/>
                <a:gd name="connsiteX128" fmla="*/ 618792 w 3318614"/>
                <a:gd name="connsiteY128" fmla="*/ 495556 h 3527752"/>
                <a:gd name="connsiteX129" fmla="*/ 507165 w 3318614"/>
                <a:gd name="connsiteY129" fmla="*/ 278498 h 3527752"/>
                <a:gd name="connsiteX130" fmla="*/ 538603 w 3318614"/>
                <a:gd name="connsiteY130" fmla="*/ 40329 h 3527752"/>
                <a:gd name="connsiteX131" fmla="*/ 609600 w 3318614"/>
                <a:gd name="connsiteY131" fmla="*/ 300938 h 3527752"/>
                <a:gd name="connsiteX132" fmla="*/ 878364 w 3318614"/>
                <a:gd name="connsiteY132" fmla="*/ 848440 h 3527752"/>
                <a:gd name="connsiteX133" fmla="*/ 786330 w 3318614"/>
                <a:gd name="connsiteY133" fmla="*/ 247845 h 3527752"/>
                <a:gd name="connsiteX134" fmla="*/ 932813 w 3318614"/>
                <a:gd name="connsiteY134" fmla="*/ 51663 h 3527752"/>
                <a:gd name="connsiteX0" fmla="*/ 942214 w 3318614"/>
                <a:gd name="connsiteY0" fmla="*/ 600997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1028019 w 3318614"/>
                <a:gd name="connsiteY0" fmla="*/ 570928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433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932813 w 3318614"/>
                <a:gd name="connsiteY136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875120 w 3318614"/>
                <a:gd name="connsiteY136" fmla="*/ 297907 h 3527509"/>
                <a:gd name="connsiteX0" fmla="*/ 930638 w 3318614"/>
                <a:gd name="connsiteY0" fmla="*/ 1022485 h 3757603"/>
                <a:gd name="connsiteX1" fmla="*/ 1037874 w 3318614"/>
                <a:gd name="connsiteY1" fmla="*/ 779330 h 3757603"/>
                <a:gd name="connsiteX2" fmla="*/ 1144223 w 3318614"/>
                <a:gd name="connsiteY2" fmla="*/ 540539 h 3757603"/>
                <a:gd name="connsiteX3" fmla="*/ 1317819 w 3318614"/>
                <a:gd name="connsiteY3" fmla="*/ 231338 h 3757603"/>
                <a:gd name="connsiteX4" fmla="*/ 1198621 w 3318614"/>
                <a:gd name="connsiteY4" fmla="*/ 630192 h 3757603"/>
                <a:gd name="connsiteX5" fmla="*/ 1013152 w 3318614"/>
                <a:gd name="connsiteY5" fmla="*/ 1103658 h 3757603"/>
                <a:gd name="connsiteX6" fmla="*/ 1779263 w 3318614"/>
                <a:gd name="connsiteY6" fmla="*/ 2265015 h 3757603"/>
                <a:gd name="connsiteX7" fmla="*/ 2064415 w 3318614"/>
                <a:gd name="connsiteY7" fmla="*/ 2545499 h 3757603"/>
                <a:gd name="connsiteX8" fmla="*/ 2290838 w 3318614"/>
                <a:gd name="connsiteY8" fmla="*/ 2467122 h 3757603"/>
                <a:gd name="connsiteX9" fmla="*/ 2473718 w 3318614"/>
                <a:gd name="connsiteY9" fmla="*/ 2310367 h 3757603"/>
                <a:gd name="connsiteX10" fmla="*/ 2508552 w 3318614"/>
                <a:gd name="connsiteY10" fmla="*/ 1988150 h 3757603"/>
                <a:gd name="connsiteX11" fmla="*/ 2543386 w 3318614"/>
                <a:gd name="connsiteY11" fmla="*/ 2249407 h 3757603"/>
                <a:gd name="connsiteX12" fmla="*/ 2508552 w 3318614"/>
                <a:gd name="connsiteY12" fmla="*/ 2353910 h 3757603"/>
                <a:gd name="connsiteX13" fmla="*/ 2752392 w 3318614"/>
                <a:gd name="connsiteY13" fmla="*/ 2179739 h 3757603"/>
                <a:gd name="connsiteX14" fmla="*/ 2839478 w 3318614"/>
                <a:gd name="connsiteY14" fmla="*/ 2110070 h 3757603"/>
                <a:gd name="connsiteX15" fmla="*/ 2717558 w 3318614"/>
                <a:gd name="connsiteY15" fmla="*/ 2284242 h 3757603"/>
                <a:gd name="connsiteX16" fmla="*/ 2665306 w 3318614"/>
                <a:gd name="connsiteY16" fmla="*/ 2327785 h 3757603"/>
                <a:gd name="connsiteX17" fmla="*/ 2848186 w 3318614"/>
                <a:gd name="connsiteY17" fmla="*/ 2258116 h 3757603"/>
                <a:gd name="connsiteX18" fmla="*/ 2874312 w 3318614"/>
                <a:gd name="connsiteY18" fmla="*/ 2240699 h 3757603"/>
                <a:gd name="connsiteX19" fmla="*/ 2769809 w 3318614"/>
                <a:gd name="connsiteY19" fmla="*/ 2327785 h 3757603"/>
                <a:gd name="connsiteX20" fmla="*/ 2595638 w 3318614"/>
                <a:gd name="connsiteY20" fmla="*/ 2353910 h 3757603"/>
                <a:gd name="connsiteX21" fmla="*/ 2404049 w 3318614"/>
                <a:gd name="connsiteY21" fmla="*/ 2484539 h 3757603"/>
                <a:gd name="connsiteX22" fmla="*/ 2421466 w 3318614"/>
                <a:gd name="connsiteY22" fmla="*/ 2658710 h 3757603"/>
                <a:gd name="connsiteX23" fmla="*/ 2552095 w 3318614"/>
                <a:gd name="connsiteY23" fmla="*/ 2702253 h 3757603"/>
                <a:gd name="connsiteX24" fmla="*/ 2726266 w 3318614"/>
                <a:gd name="connsiteY24" fmla="*/ 2632585 h 3757603"/>
                <a:gd name="connsiteX25" fmla="*/ 2856895 w 3318614"/>
                <a:gd name="connsiteY25" fmla="*/ 2623876 h 3757603"/>
                <a:gd name="connsiteX26" fmla="*/ 2891729 w 3318614"/>
                <a:gd name="connsiteY26" fmla="*/ 2510665 h 3757603"/>
                <a:gd name="connsiteX27" fmla="*/ 2883020 w 3318614"/>
                <a:gd name="connsiteY27" fmla="*/ 2345202 h 3757603"/>
                <a:gd name="connsiteX28" fmla="*/ 3048483 w 3318614"/>
                <a:gd name="connsiteY28" fmla="*/ 2266825 h 3757603"/>
                <a:gd name="connsiteX29" fmla="*/ 2926563 w 3318614"/>
                <a:gd name="connsiteY29" fmla="*/ 2353910 h 3757603"/>
                <a:gd name="connsiteX30" fmla="*/ 2917855 w 3318614"/>
                <a:gd name="connsiteY30" fmla="*/ 2440996 h 3757603"/>
                <a:gd name="connsiteX31" fmla="*/ 2935272 w 3318614"/>
                <a:gd name="connsiteY31" fmla="*/ 2589042 h 3757603"/>
                <a:gd name="connsiteX32" fmla="*/ 2943980 w 3318614"/>
                <a:gd name="connsiteY32" fmla="*/ 2632585 h 3757603"/>
                <a:gd name="connsiteX33" fmla="*/ 3046427 w 3318614"/>
                <a:gd name="connsiteY33" fmla="*/ 2566633 h 3757603"/>
                <a:gd name="connsiteX34" fmla="*/ 3074609 w 3318614"/>
                <a:gd name="connsiteY34" fmla="*/ 2406162 h 3757603"/>
                <a:gd name="connsiteX35" fmla="*/ 3092026 w 3318614"/>
                <a:gd name="connsiteY35" fmla="*/ 2615167 h 3757603"/>
                <a:gd name="connsiteX36" fmla="*/ 3013649 w 3318614"/>
                <a:gd name="connsiteY36" fmla="*/ 2693545 h 3757603"/>
                <a:gd name="connsiteX37" fmla="*/ 2752392 w 3318614"/>
                <a:gd name="connsiteY37" fmla="*/ 2658710 h 3757603"/>
                <a:gd name="connsiteX38" fmla="*/ 2560803 w 3318614"/>
                <a:gd name="connsiteY38" fmla="*/ 2815465 h 3757603"/>
                <a:gd name="connsiteX39" fmla="*/ 2595638 w 3318614"/>
                <a:gd name="connsiteY39" fmla="*/ 2937385 h 3757603"/>
                <a:gd name="connsiteX40" fmla="*/ 2743683 w 3318614"/>
                <a:gd name="connsiteY40" fmla="*/ 3024470 h 3757603"/>
                <a:gd name="connsiteX41" fmla="*/ 2856895 w 3318614"/>
                <a:gd name="connsiteY41" fmla="*/ 2998345 h 3757603"/>
                <a:gd name="connsiteX42" fmla="*/ 3022358 w 3318614"/>
                <a:gd name="connsiteY42" fmla="*/ 2859007 h 3757603"/>
                <a:gd name="connsiteX43" fmla="*/ 3118152 w 3318614"/>
                <a:gd name="connsiteY43" fmla="*/ 2780630 h 3757603"/>
                <a:gd name="connsiteX44" fmla="*/ 3205238 w 3318614"/>
                <a:gd name="connsiteY44" fmla="*/ 2841590 h 3757603"/>
                <a:gd name="connsiteX45" fmla="*/ 3109443 w 3318614"/>
                <a:gd name="connsiteY45" fmla="*/ 2832882 h 3757603"/>
                <a:gd name="connsiteX46" fmla="*/ 3004940 w 3318614"/>
                <a:gd name="connsiteY46" fmla="*/ 2972219 h 3757603"/>
                <a:gd name="connsiteX47" fmla="*/ 3187820 w 3318614"/>
                <a:gd name="connsiteY47" fmla="*/ 2972219 h 3757603"/>
                <a:gd name="connsiteX48" fmla="*/ 3318449 w 3318614"/>
                <a:gd name="connsiteY48" fmla="*/ 3024470 h 3757603"/>
                <a:gd name="connsiteX49" fmla="*/ 3161695 w 3318614"/>
                <a:gd name="connsiteY49" fmla="*/ 3007053 h 3757603"/>
                <a:gd name="connsiteX50" fmla="*/ 2909146 w 3318614"/>
                <a:gd name="connsiteY50" fmla="*/ 3068013 h 3757603"/>
                <a:gd name="connsiteX51" fmla="*/ 2952689 w 3318614"/>
                <a:gd name="connsiteY51" fmla="*/ 3068013 h 3757603"/>
                <a:gd name="connsiteX52" fmla="*/ 3085889 w 3318614"/>
                <a:gd name="connsiteY52" fmla="*/ 3213259 h 3757603"/>
                <a:gd name="connsiteX53" fmla="*/ 3013649 w 3318614"/>
                <a:gd name="connsiteY53" fmla="*/ 3372813 h 3757603"/>
                <a:gd name="connsiteX54" fmla="*/ 2999167 w 3318614"/>
                <a:gd name="connsiteY54" fmla="*/ 3235136 h 3757603"/>
                <a:gd name="connsiteX55" fmla="*/ 2813352 w 3318614"/>
                <a:gd name="connsiteY55" fmla="*/ 3059305 h 3757603"/>
                <a:gd name="connsiteX56" fmla="*/ 2726266 w 3318614"/>
                <a:gd name="connsiteY56" fmla="*/ 3050596 h 3757603"/>
                <a:gd name="connsiteX57" fmla="*/ 2848186 w 3318614"/>
                <a:gd name="connsiteY57" fmla="*/ 3250893 h 3757603"/>
                <a:gd name="connsiteX58" fmla="*/ 2943980 w 3318614"/>
                <a:gd name="connsiteY58" fmla="*/ 3337979 h 3757603"/>
                <a:gd name="connsiteX59" fmla="*/ 2978815 w 3318614"/>
                <a:gd name="connsiteY59" fmla="*/ 3294436 h 3757603"/>
                <a:gd name="connsiteX60" fmla="*/ 2961398 w 3318614"/>
                <a:gd name="connsiteY60" fmla="*/ 3398939 h 3757603"/>
                <a:gd name="connsiteX61" fmla="*/ 2769809 w 3318614"/>
                <a:gd name="connsiteY61" fmla="*/ 3311853 h 3757603"/>
                <a:gd name="connsiteX62" fmla="*/ 2656598 w 3318614"/>
                <a:gd name="connsiteY62" fmla="*/ 3085430 h 3757603"/>
                <a:gd name="connsiteX63" fmla="*/ 2491135 w 3318614"/>
                <a:gd name="connsiteY63" fmla="*/ 3041887 h 3757603"/>
                <a:gd name="connsiteX64" fmla="*/ 2386632 w 3318614"/>
                <a:gd name="connsiteY64" fmla="*/ 3128973 h 3757603"/>
                <a:gd name="connsiteX65" fmla="*/ 2412758 w 3318614"/>
                <a:gd name="connsiteY65" fmla="*/ 3311853 h 3757603"/>
                <a:gd name="connsiteX66" fmla="*/ 2525969 w 3318614"/>
                <a:gd name="connsiteY66" fmla="*/ 3459899 h 3757603"/>
                <a:gd name="connsiteX67" fmla="*/ 2900438 w 3318614"/>
                <a:gd name="connsiteY67" fmla="*/ 3668905 h 3757603"/>
                <a:gd name="connsiteX68" fmla="*/ 2543386 w 3318614"/>
                <a:gd name="connsiteY68" fmla="*/ 3529567 h 3757603"/>
                <a:gd name="connsiteX69" fmla="*/ 2499843 w 3318614"/>
                <a:gd name="connsiteY69" fmla="*/ 3616653 h 3757603"/>
                <a:gd name="connsiteX70" fmla="*/ 2534678 w 3318614"/>
                <a:gd name="connsiteY70" fmla="*/ 3721156 h 3757603"/>
                <a:gd name="connsiteX71" fmla="*/ 2639180 w 3318614"/>
                <a:gd name="connsiteY71" fmla="*/ 3755990 h 3757603"/>
                <a:gd name="connsiteX72" fmla="*/ 2482426 w 3318614"/>
                <a:gd name="connsiteY72" fmla="*/ 3729865 h 3757603"/>
                <a:gd name="connsiteX73" fmla="*/ 2473718 w 3318614"/>
                <a:gd name="connsiteY73" fmla="*/ 3546985 h 3757603"/>
                <a:gd name="connsiteX74" fmla="*/ 2386632 w 3318614"/>
                <a:gd name="connsiteY74" fmla="*/ 3372813 h 3757603"/>
                <a:gd name="connsiteX75" fmla="*/ 2316963 w 3318614"/>
                <a:gd name="connsiteY75" fmla="*/ 3538276 h 3757603"/>
                <a:gd name="connsiteX76" fmla="*/ 2238586 w 3318614"/>
                <a:gd name="connsiteY76" fmla="*/ 3660196 h 3757603"/>
                <a:gd name="connsiteX77" fmla="*/ 2290838 w 3318614"/>
                <a:gd name="connsiteY77" fmla="*/ 3738573 h 3757603"/>
                <a:gd name="connsiteX78" fmla="*/ 2195043 w 3318614"/>
                <a:gd name="connsiteY78" fmla="*/ 3651487 h 3757603"/>
                <a:gd name="connsiteX79" fmla="*/ 2325672 w 3318614"/>
                <a:gd name="connsiteY79" fmla="*/ 3425065 h 3757603"/>
                <a:gd name="connsiteX80" fmla="*/ 2290838 w 3318614"/>
                <a:gd name="connsiteY80" fmla="*/ 3172516 h 3757603"/>
                <a:gd name="connsiteX81" fmla="*/ 2142792 w 3318614"/>
                <a:gd name="connsiteY81" fmla="*/ 3155099 h 3757603"/>
                <a:gd name="connsiteX82" fmla="*/ 1942495 w 3318614"/>
                <a:gd name="connsiteY82" fmla="*/ 3320562 h 3757603"/>
                <a:gd name="connsiteX83" fmla="*/ 1994746 w 3318614"/>
                <a:gd name="connsiteY83" fmla="*/ 3520859 h 3757603"/>
                <a:gd name="connsiteX84" fmla="*/ 2090540 w 3318614"/>
                <a:gd name="connsiteY84" fmla="*/ 3634070 h 3757603"/>
                <a:gd name="connsiteX85" fmla="*/ 2064415 w 3318614"/>
                <a:gd name="connsiteY85" fmla="*/ 3747282 h 3757603"/>
                <a:gd name="connsiteX86" fmla="*/ 2046998 w 3318614"/>
                <a:gd name="connsiteY86" fmla="*/ 3599236 h 3757603"/>
                <a:gd name="connsiteX87" fmla="*/ 1933786 w 3318614"/>
                <a:gd name="connsiteY87" fmla="*/ 3433773 h 3757603"/>
                <a:gd name="connsiteX88" fmla="*/ 1881535 w 3318614"/>
                <a:gd name="connsiteY88" fmla="*/ 3416356 h 3757603"/>
                <a:gd name="connsiteX89" fmla="*/ 1716072 w 3318614"/>
                <a:gd name="connsiteY89" fmla="*/ 3651487 h 3757603"/>
                <a:gd name="connsiteX90" fmla="*/ 1672529 w 3318614"/>
                <a:gd name="connsiteY90" fmla="*/ 3747282 h 3757603"/>
                <a:gd name="connsiteX91" fmla="*/ 1724780 w 3318614"/>
                <a:gd name="connsiteY91" fmla="*/ 3512150 h 3757603"/>
                <a:gd name="connsiteX92" fmla="*/ 1750906 w 3318614"/>
                <a:gd name="connsiteY92" fmla="*/ 3433773 h 3757603"/>
                <a:gd name="connsiteX93" fmla="*/ 1533192 w 3318614"/>
                <a:gd name="connsiteY93" fmla="*/ 3503442 h 3757603"/>
                <a:gd name="connsiteX94" fmla="*/ 1428689 w 3318614"/>
                <a:gd name="connsiteY94" fmla="*/ 3520859 h 3757603"/>
                <a:gd name="connsiteX95" fmla="*/ 1602860 w 3318614"/>
                <a:gd name="connsiteY95" fmla="*/ 3442482 h 3757603"/>
                <a:gd name="connsiteX96" fmla="*/ 1724780 w 3318614"/>
                <a:gd name="connsiteY96" fmla="*/ 3416356 h 3757603"/>
                <a:gd name="connsiteX97" fmla="*/ 1994746 w 3318614"/>
                <a:gd name="connsiteY97" fmla="*/ 3189933 h 3757603"/>
                <a:gd name="connsiteX98" fmla="*/ 2055706 w 3318614"/>
                <a:gd name="connsiteY98" fmla="*/ 3059305 h 3757603"/>
                <a:gd name="connsiteX99" fmla="*/ 1916369 w 3318614"/>
                <a:gd name="connsiteY99" fmla="*/ 2980927 h 3757603"/>
                <a:gd name="connsiteX100" fmla="*/ 1698655 w 3318614"/>
                <a:gd name="connsiteY100" fmla="*/ 3076722 h 3757603"/>
                <a:gd name="connsiteX101" fmla="*/ 1611569 w 3318614"/>
                <a:gd name="connsiteY101" fmla="*/ 3250893 h 3757603"/>
                <a:gd name="connsiteX102" fmla="*/ 1689946 w 3318614"/>
                <a:gd name="connsiteY102" fmla="*/ 3311853 h 3757603"/>
                <a:gd name="connsiteX103" fmla="*/ 1568026 w 3318614"/>
                <a:gd name="connsiteY103" fmla="*/ 3311853 h 3757603"/>
                <a:gd name="connsiteX104" fmla="*/ 1655112 w 3318614"/>
                <a:gd name="connsiteY104" fmla="*/ 3068013 h 3757603"/>
                <a:gd name="connsiteX105" fmla="*/ 1437398 w 3318614"/>
                <a:gd name="connsiteY105" fmla="*/ 3050596 h 3757603"/>
                <a:gd name="connsiteX106" fmla="*/ 1306769 w 3318614"/>
                <a:gd name="connsiteY106" fmla="*/ 2989636 h 3757603"/>
                <a:gd name="connsiteX107" fmla="*/ 1385146 w 3318614"/>
                <a:gd name="connsiteY107" fmla="*/ 2946093 h 3757603"/>
                <a:gd name="connsiteX108" fmla="*/ 1437398 w 3318614"/>
                <a:gd name="connsiteY108" fmla="*/ 3015762 h 3757603"/>
                <a:gd name="connsiteX109" fmla="*/ 1611569 w 3318614"/>
                <a:gd name="connsiteY109" fmla="*/ 3024470 h 3757603"/>
                <a:gd name="connsiteX110" fmla="*/ 1794449 w 3318614"/>
                <a:gd name="connsiteY110" fmla="*/ 2972219 h 3757603"/>
                <a:gd name="connsiteX111" fmla="*/ 1968620 w 3318614"/>
                <a:gd name="connsiteY111" fmla="*/ 2841590 h 3757603"/>
                <a:gd name="connsiteX112" fmla="*/ 1898952 w 3318614"/>
                <a:gd name="connsiteY112" fmla="*/ 2528082 h 3757603"/>
                <a:gd name="connsiteX113" fmla="*/ 1446106 w 3318614"/>
                <a:gd name="connsiteY113" fmla="*/ 1918482 h 3757603"/>
                <a:gd name="connsiteX114" fmla="*/ 1074097 w 3318614"/>
                <a:gd name="connsiteY114" fmla="*/ 1434362 h 3757603"/>
                <a:gd name="connsiteX115" fmla="*/ 916192 w 3318614"/>
                <a:gd name="connsiteY115" fmla="*/ 1247278 h 3757603"/>
                <a:gd name="connsiteX116" fmla="*/ 644918 w 3318614"/>
                <a:gd name="connsiteY116" fmla="*/ 1282756 h 3757603"/>
                <a:gd name="connsiteX117" fmla="*/ 296575 w 3318614"/>
                <a:gd name="connsiteY117" fmla="*/ 1361133 h 3757603"/>
                <a:gd name="connsiteX118" fmla="*/ 483 w 3318614"/>
                <a:gd name="connsiteY118" fmla="*/ 1343716 h 3757603"/>
                <a:gd name="connsiteX119" fmla="*/ 235615 w 3318614"/>
                <a:gd name="connsiteY119" fmla="*/ 1335007 h 3757603"/>
                <a:gd name="connsiteX120" fmla="*/ 557832 w 3318614"/>
                <a:gd name="connsiteY120" fmla="*/ 1265339 h 3757603"/>
                <a:gd name="connsiteX121" fmla="*/ 688460 w 3318614"/>
                <a:gd name="connsiteY121" fmla="*/ 1239213 h 3757603"/>
                <a:gd name="connsiteX122" fmla="*/ 392369 w 3318614"/>
                <a:gd name="connsiteY122" fmla="*/ 1126002 h 3757603"/>
                <a:gd name="connsiteX123" fmla="*/ 244323 w 3318614"/>
                <a:gd name="connsiteY123" fmla="*/ 986665 h 3757603"/>
                <a:gd name="connsiteX124" fmla="*/ 165946 w 3318614"/>
                <a:gd name="connsiteY124" fmla="*/ 734116 h 3757603"/>
                <a:gd name="connsiteX125" fmla="*/ 279158 w 3318614"/>
                <a:gd name="connsiteY125" fmla="*/ 916996 h 3757603"/>
                <a:gd name="connsiteX126" fmla="*/ 374952 w 3318614"/>
                <a:gd name="connsiteY126" fmla="*/ 1091167 h 3757603"/>
                <a:gd name="connsiteX127" fmla="*/ 679752 w 3318614"/>
                <a:gd name="connsiteY127" fmla="*/ 1169545 h 3757603"/>
                <a:gd name="connsiteX128" fmla="*/ 766838 w 3318614"/>
                <a:gd name="connsiteY128" fmla="*/ 1108585 h 3757603"/>
                <a:gd name="connsiteX129" fmla="*/ 618792 w 3318614"/>
                <a:gd name="connsiteY129" fmla="*/ 725407 h 3757603"/>
                <a:gd name="connsiteX130" fmla="*/ 507165 w 3318614"/>
                <a:gd name="connsiteY130" fmla="*/ 508349 h 3757603"/>
                <a:gd name="connsiteX131" fmla="*/ 538603 w 3318614"/>
                <a:gd name="connsiteY131" fmla="*/ 270180 h 3757603"/>
                <a:gd name="connsiteX132" fmla="*/ 609600 w 3318614"/>
                <a:gd name="connsiteY132" fmla="*/ 530789 h 3757603"/>
                <a:gd name="connsiteX133" fmla="*/ 878364 w 3318614"/>
                <a:gd name="connsiteY133" fmla="*/ 1078291 h 3757603"/>
                <a:gd name="connsiteX134" fmla="*/ 786330 w 3318614"/>
                <a:gd name="connsiteY134" fmla="*/ 477696 h 3757603"/>
                <a:gd name="connsiteX135" fmla="*/ 849208 w 3318614"/>
                <a:gd name="connsiteY135" fmla="*/ 1356 h 3757603"/>
                <a:gd name="connsiteX136" fmla="*/ 875120 w 3318614"/>
                <a:gd name="connsiteY136" fmla="*/ 528001 h 3757603"/>
                <a:gd name="connsiteX0" fmla="*/ 930638 w 3318614"/>
                <a:gd name="connsiteY0" fmla="*/ 1022890 h 3758008"/>
                <a:gd name="connsiteX1" fmla="*/ 1037874 w 3318614"/>
                <a:gd name="connsiteY1" fmla="*/ 779735 h 3758008"/>
                <a:gd name="connsiteX2" fmla="*/ 1144223 w 3318614"/>
                <a:gd name="connsiteY2" fmla="*/ 540944 h 3758008"/>
                <a:gd name="connsiteX3" fmla="*/ 1317819 w 3318614"/>
                <a:gd name="connsiteY3" fmla="*/ 231743 h 3758008"/>
                <a:gd name="connsiteX4" fmla="*/ 1198621 w 3318614"/>
                <a:gd name="connsiteY4" fmla="*/ 630597 h 3758008"/>
                <a:gd name="connsiteX5" fmla="*/ 1013152 w 3318614"/>
                <a:gd name="connsiteY5" fmla="*/ 1104063 h 3758008"/>
                <a:gd name="connsiteX6" fmla="*/ 1779263 w 3318614"/>
                <a:gd name="connsiteY6" fmla="*/ 2265420 h 3758008"/>
                <a:gd name="connsiteX7" fmla="*/ 2064415 w 3318614"/>
                <a:gd name="connsiteY7" fmla="*/ 2545904 h 3758008"/>
                <a:gd name="connsiteX8" fmla="*/ 2290838 w 3318614"/>
                <a:gd name="connsiteY8" fmla="*/ 2467527 h 3758008"/>
                <a:gd name="connsiteX9" fmla="*/ 2473718 w 3318614"/>
                <a:gd name="connsiteY9" fmla="*/ 2310772 h 3758008"/>
                <a:gd name="connsiteX10" fmla="*/ 2508552 w 3318614"/>
                <a:gd name="connsiteY10" fmla="*/ 1988555 h 3758008"/>
                <a:gd name="connsiteX11" fmla="*/ 2543386 w 3318614"/>
                <a:gd name="connsiteY11" fmla="*/ 2249812 h 3758008"/>
                <a:gd name="connsiteX12" fmla="*/ 2508552 w 3318614"/>
                <a:gd name="connsiteY12" fmla="*/ 2354315 h 3758008"/>
                <a:gd name="connsiteX13" fmla="*/ 2752392 w 3318614"/>
                <a:gd name="connsiteY13" fmla="*/ 2180144 h 3758008"/>
                <a:gd name="connsiteX14" fmla="*/ 2839478 w 3318614"/>
                <a:gd name="connsiteY14" fmla="*/ 2110475 h 3758008"/>
                <a:gd name="connsiteX15" fmla="*/ 2717558 w 3318614"/>
                <a:gd name="connsiteY15" fmla="*/ 2284647 h 3758008"/>
                <a:gd name="connsiteX16" fmla="*/ 2665306 w 3318614"/>
                <a:gd name="connsiteY16" fmla="*/ 2328190 h 3758008"/>
                <a:gd name="connsiteX17" fmla="*/ 2848186 w 3318614"/>
                <a:gd name="connsiteY17" fmla="*/ 2258521 h 3758008"/>
                <a:gd name="connsiteX18" fmla="*/ 2874312 w 3318614"/>
                <a:gd name="connsiteY18" fmla="*/ 2241104 h 3758008"/>
                <a:gd name="connsiteX19" fmla="*/ 2769809 w 3318614"/>
                <a:gd name="connsiteY19" fmla="*/ 2328190 h 3758008"/>
                <a:gd name="connsiteX20" fmla="*/ 2595638 w 3318614"/>
                <a:gd name="connsiteY20" fmla="*/ 2354315 h 3758008"/>
                <a:gd name="connsiteX21" fmla="*/ 2404049 w 3318614"/>
                <a:gd name="connsiteY21" fmla="*/ 2484944 h 3758008"/>
                <a:gd name="connsiteX22" fmla="*/ 2421466 w 3318614"/>
                <a:gd name="connsiteY22" fmla="*/ 2659115 h 3758008"/>
                <a:gd name="connsiteX23" fmla="*/ 2552095 w 3318614"/>
                <a:gd name="connsiteY23" fmla="*/ 2702658 h 3758008"/>
                <a:gd name="connsiteX24" fmla="*/ 2726266 w 3318614"/>
                <a:gd name="connsiteY24" fmla="*/ 2632990 h 3758008"/>
                <a:gd name="connsiteX25" fmla="*/ 2856895 w 3318614"/>
                <a:gd name="connsiteY25" fmla="*/ 2624281 h 3758008"/>
                <a:gd name="connsiteX26" fmla="*/ 2891729 w 3318614"/>
                <a:gd name="connsiteY26" fmla="*/ 2511070 h 3758008"/>
                <a:gd name="connsiteX27" fmla="*/ 2883020 w 3318614"/>
                <a:gd name="connsiteY27" fmla="*/ 2345607 h 3758008"/>
                <a:gd name="connsiteX28" fmla="*/ 3048483 w 3318614"/>
                <a:gd name="connsiteY28" fmla="*/ 2267230 h 3758008"/>
                <a:gd name="connsiteX29" fmla="*/ 2926563 w 3318614"/>
                <a:gd name="connsiteY29" fmla="*/ 2354315 h 3758008"/>
                <a:gd name="connsiteX30" fmla="*/ 2917855 w 3318614"/>
                <a:gd name="connsiteY30" fmla="*/ 2441401 h 3758008"/>
                <a:gd name="connsiteX31" fmla="*/ 2935272 w 3318614"/>
                <a:gd name="connsiteY31" fmla="*/ 2589447 h 3758008"/>
                <a:gd name="connsiteX32" fmla="*/ 2943980 w 3318614"/>
                <a:gd name="connsiteY32" fmla="*/ 2632990 h 3758008"/>
                <a:gd name="connsiteX33" fmla="*/ 3046427 w 3318614"/>
                <a:gd name="connsiteY33" fmla="*/ 2567038 h 3758008"/>
                <a:gd name="connsiteX34" fmla="*/ 3074609 w 3318614"/>
                <a:gd name="connsiteY34" fmla="*/ 2406567 h 3758008"/>
                <a:gd name="connsiteX35" fmla="*/ 3092026 w 3318614"/>
                <a:gd name="connsiteY35" fmla="*/ 2615572 h 3758008"/>
                <a:gd name="connsiteX36" fmla="*/ 3013649 w 3318614"/>
                <a:gd name="connsiteY36" fmla="*/ 2693950 h 3758008"/>
                <a:gd name="connsiteX37" fmla="*/ 2752392 w 3318614"/>
                <a:gd name="connsiteY37" fmla="*/ 2659115 h 3758008"/>
                <a:gd name="connsiteX38" fmla="*/ 2560803 w 3318614"/>
                <a:gd name="connsiteY38" fmla="*/ 2815870 h 3758008"/>
                <a:gd name="connsiteX39" fmla="*/ 2595638 w 3318614"/>
                <a:gd name="connsiteY39" fmla="*/ 2937790 h 3758008"/>
                <a:gd name="connsiteX40" fmla="*/ 2743683 w 3318614"/>
                <a:gd name="connsiteY40" fmla="*/ 3024875 h 3758008"/>
                <a:gd name="connsiteX41" fmla="*/ 2856895 w 3318614"/>
                <a:gd name="connsiteY41" fmla="*/ 2998750 h 3758008"/>
                <a:gd name="connsiteX42" fmla="*/ 3022358 w 3318614"/>
                <a:gd name="connsiteY42" fmla="*/ 2859412 h 3758008"/>
                <a:gd name="connsiteX43" fmla="*/ 3118152 w 3318614"/>
                <a:gd name="connsiteY43" fmla="*/ 2781035 h 3758008"/>
                <a:gd name="connsiteX44" fmla="*/ 3205238 w 3318614"/>
                <a:gd name="connsiteY44" fmla="*/ 2841995 h 3758008"/>
                <a:gd name="connsiteX45" fmla="*/ 3109443 w 3318614"/>
                <a:gd name="connsiteY45" fmla="*/ 2833287 h 3758008"/>
                <a:gd name="connsiteX46" fmla="*/ 3004940 w 3318614"/>
                <a:gd name="connsiteY46" fmla="*/ 2972624 h 3758008"/>
                <a:gd name="connsiteX47" fmla="*/ 3187820 w 3318614"/>
                <a:gd name="connsiteY47" fmla="*/ 2972624 h 3758008"/>
                <a:gd name="connsiteX48" fmla="*/ 3318449 w 3318614"/>
                <a:gd name="connsiteY48" fmla="*/ 3024875 h 3758008"/>
                <a:gd name="connsiteX49" fmla="*/ 3161695 w 3318614"/>
                <a:gd name="connsiteY49" fmla="*/ 3007458 h 3758008"/>
                <a:gd name="connsiteX50" fmla="*/ 2909146 w 3318614"/>
                <a:gd name="connsiteY50" fmla="*/ 3068418 h 3758008"/>
                <a:gd name="connsiteX51" fmla="*/ 2952689 w 3318614"/>
                <a:gd name="connsiteY51" fmla="*/ 3068418 h 3758008"/>
                <a:gd name="connsiteX52" fmla="*/ 3085889 w 3318614"/>
                <a:gd name="connsiteY52" fmla="*/ 3213664 h 3758008"/>
                <a:gd name="connsiteX53" fmla="*/ 3013649 w 3318614"/>
                <a:gd name="connsiteY53" fmla="*/ 3373218 h 3758008"/>
                <a:gd name="connsiteX54" fmla="*/ 2999167 w 3318614"/>
                <a:gd name="connsiteY54" fmla="*/ 3235541 h 3758008"/>
                <a:gd name="connsiteX55" fmla="*/ 2813352 w 3318614"/>
                <a:gd name="connsiteY55" fmla="*/ 3059710 h 3758008"/>
                <a:gd name="connsiteX56" fmla="*/ 2726266 w 3318614"/>
                <a:gd name="connsiteY56" fmla="*/ 3051001 h 3758008"/>
                <a:gd name="connsiteX57" fmla="*/ 2848186 w 3318614"/>
                <a:gd name="connsiteY57" fmla="*/ 3251298 h 3758008"/>
                <a:gd name="connsiteX58" fmla="*/ 2943980 w 3318614"/>
                <a:gd name="connsiteY58" fmla="*/ 3338384 h 3758008"/>
                <a:gd name="connsiteX59" fmla="*/ 2978815 w 3318614"/>
                <a:gd name="connsiteY59" fmla="*/ 3294841 h 3758008"/>
                <a:gd name="connsiteX60" fmla="*/ 2961398 w 3318614"/>
                <a:gd name="connsiteY60" fmla="*/ 3399344 h 3758008"/>
                <a:gd name="connsiteX61" fmla="*/ 2769809 w 3318614"/>
                <a:gd name="connsiteY61" fmla="*/ 3312258 h 3758008"/>
                <a:gd name="connsiteX62" fmla="*/ 2656598 w 3318614"/>
                <a:gd name="connsiteY62" fmla="*/ 3085835 h 3758008"/>
                <a:gd name="connsiteX63" fmla="*/ 2491135 w 3318614"/>
                <a:gd name="connsiteY63" fmla="*/ 3042292 h 3758008"/>
                <a:gd name="connsiteX64" fmla="*/ 2386632 w 3318614"/>
                <a:gd name="connsiteY64" fmla="*/ 3129378 h 3758008"/>
                <a:gd name="connsiteX65" fmla="*/ 2412758 w 3318614"/>
                <a:gd name="connsiteY65" fmla="*/ 3312258 h 3758008"/>
                <a:gd name="connsiteX66" fmla="*/ 2525969 w 3318614"/>
                <a:gd name="connsiteY66" fmla="*/ 3460304 h 3758008"/>
                <a:gd name="connsiteX67" fmla="*/ 2900438 w 3318614"/>
                <a:gd name="connsiteY67" fmla="*/ 3669310 h 3758008"/>
                <a:gd name="connsiteX68" fmla="*/ 2543386 w 3318614"/>
                <a:gd name="connsiteY68" fmla="*/ 3529972 h 3758008"/>
                <a:gd name="connsiteX69" fmla="*/ 2499843 w 3318614"/>
                <a:gd name="connsiteY69" fmla="*/ 3617058 h 3758008"/>
                <a:gd name="connsiteX70" fmla="*/ 2534678 w 3318614"/>
                <a:gd name="connsiteY70" fmla="*/ 3721561 h 3758008"/>
                <a:gd name="connsiteX71" fmla="*/ 2639180 w 3318614"/>
                <a:gd name="connsiteY71" fmla="*/ 3756395 h 3758008"/>
                <a:gd name="connsiteX72" fmla="*/ 2482426 w 3318614"/>
                <a:gd name="connsiteY72" fmla="*/ 3730270 h 3758008"/>
                <a:gd name="connsiteX73" fmla="*/ 2473718 w 3318614"/>
                <a:gd name="connsiteY73" fmla="*/ 3547390 h 3758008"/>
                <a:gd name="connsiteX74" fmla="*/ 2386632 w 3318614"/>
                <a:gd name="connsiteY74" fmla="*/ 3373218 h 3758008"/>
                <a:gd name="connsiteX75" fmla="*/ 2316963 w 3318614"/>
                <a:gd name="connsiteY75" fmla="*/ 3538681 h 3758008"/>
                <a:gd name="connsiteX76" fmla="*/ 2238586 w 3318614"/>
                <a:gd name="connsiteY76" fmla="*/ 3660601 h 3758008"/>
                <a:gd name="connsiteX77" fmla="*/ 2290838 w 3318614"/>
                <a:gd name="connsiteY77" fmla="*/ 3738978 h 3758008"/>
                <a:gd name="connsiteX78" fmla="*/ 2195043 w 3318614"/>
                <a:gd name="connsiteY78" fmla="*/ 3651892 h 3758008"/>
                <a:gd name="connsiteX79" fmla="*/ 2325672 w 3318614"/>
                <a:gd name="connsiteY79" fmla="*/ 3425470 h 3758008"/>
                <a:gd name="connsiteX80" fmla="*/ 2290838 w 3318614"/>
                <a:gd name="connsiteY80" fmla="*/ 3172921 h 3758008"/>
                <a:gd name="connsiteX81" fmla="*/ 2142792 w 3318614"/>
                <a:gd name="connsiteY81" fmla="*/ 3155504 h 3758008"/>
                <a:gd name="connsiteX82" fmla="*/ 1942495 w 3318614"/>
                <a:gd name="connsiteY82" fmla="*/ 3320967 h 3758008"/>
                <a:gd name="connsiteX83" fmla="*/ 1994746 w 3318614"/>
                <a:gd name="connsiteY83" fmla="*/ 3521264 h 3758008"/>
                <a:gd name="connsiteX84" fmla="*/ 2090540 w 3318614"/>
                <a:gd name="connsiteY84" fmla="*/ 3634475 h 3758008"/>
                <a:gd name="connsiteX85" fmla="*/ 2064415 w 3318614"/>
                <a:gd name="connsiteY85" fmla="*/ 3747687 h 3758008"/>
                <a:gd name="connsiteX86" fmla="*/ 2046998 w 3318614"/>
                <a:gd name="connsiteY86" fmla="*/ 3599641 h 3758008"/>
                <a:gd name="connsiteX87" fmla="*/ 1933786 w 3318614"/>
                <a:gd name="connsiteY87" fmla="*/ 3434178 h 3758008"/>
                <a:gd name="connsiteX88" fmla="*/ 1881535 w 3318614"/>
                <a:gd name="connsiteY88" fmla="*/ 3416761 h 3758008"/>
                <a:gd name="connsiteX89" fmla="*/ 1716072 w 3318614"/>
                <a:gd name="connsiteY89" fmla="*/ 3651892 h 3758008"/>
                <a:gd name="connsiteX90" fmla="*/ 1672529 w 3318614"/>
                <a:gd name="connsiteY90" fmla="*/ 3747687 h 3758008"/>
                <a:gd name="connsiteX91" fmla="*/ 1724780 w 3318614"/>
                <a:gd name="connsiteY91" fmla="*/ 3512555 h 3758008"/>
                <a:gd name="connsiteX92" fmla="*/ 1750906 w 3318614"/>
                <a:gd name="connsiteY92" fmla="*/ 3434178 h 3758008"/>
                <a:gd name="connsiteX93" fmla="*/ 1533192 w 3318614"/>
                <a:gd name="connsiteY93" fmla="*/ 3503847 h 3758008"/>
                <a:gd name="connsiteX94" fmla="*/ 1428689 w 3318614"/>
                <a:gd name="connsiteY94" fmla="*/ 3521264 h 3758008"/>
                <a:gd name="connsiteX95" fmla="*/ 1602860 w 3318614"/>
                <a:gd name="connsiteY95" fmla="*/ 3442887 h 3758008"/>
                <a:gd name="connsiteX96" fmla="*/ 1724780 w 3318614"/>
                <a:gd name="connsiteY96" fmla="*/ 3416761 h 3758008"/>
                <a:gd name="connsiteX97" fmla="*/ 1994746 w 3318614"/>
                <a:gd name="connsiteY97" fmla="*/ 3190338 h 3758008"/>
                <a:gd name="connsiteX98" fmla="*/ 2055706 w 3318614"/>
                <a:gd name="connsiteY98" fmla="*/ 3059710 h 3758008"/>
                <a:gd name="connsiteX99" fmla="*/ 1916369 w 3318614"/>
                <a:gd name="connsiteY99" fmla="*/ 2981332 h 3758008"/>
                <a:gd name="connsiteX100" fmla="*/ 1698655 w 3318614"/>
                <a:gd name="connsiteY100" fmla="*/ 3077127 h 3758008"/>
                <a:gd name="connsiteX101" fmla="*/ 1611569 w 3318614"/>
                <a:gd name="connsiteY101" fmla="*/ 3251298 h 3758008"/>
                <a:gd name="connsiteX102" fmla="*/ 1689946 w 3318614"/>
                <a:gd name="connsiteY102" fmla="*/ 3312258 h 3758008"/>
                <a:gd name="connsiteX103" fmla="*/ 1568026 w 3318614"/>
                <a:gd name="connsiteY103" fmla="*/ 3312258 h 3758008"/>
                <a:gd name="connsiteX104" fmla="*/ 1655112 w 3318614"/>
                <a:gd name="connsiteY104" fmla="*/ 3068418 h 3758008"/>
                <a:gd name="connsiteX105" fmla="*/ 1437398 w 3318614"/>
                <a:gd name="connsiteY105" fmla="*/ 3051001 h 3758008"/>
                <a:gd name="connsiteX106" fmla="*/ 1306769 w 3318614"/>
                <a:gd name="connsiteY106" fmla="*/ 2990041 h 3758008"/>
                <a:gd name="connsiteX107" fmla="*/ 1385146 w 3318614"/>
                <a:gd name="connsiteY107" fmla="*/ 2946498 h 3758008"/>
                <a:gd name="connsiteX108" fmla="*/ 1437398 w 3318614"/>
                <a:gd name="connsiteY108" fmla="*/ 3016167 h 3758008"/>
                <a:gd name="connsiteX109" fmla="*/ 1611569 w 3318614"/>
                <a:gd name="connsiteY109" fmla="*/ 3024875 h 3758008"/>
                <a:gd name="connsiteX110" fmla="*/ 1794449 w 3318614"/>
                <a:gd name="connsiteY110" fmla="*/ 2972624 h 3758008"/>
                <a:gd name="connsiteX111" fmla="*/ 1968620 w 3318614"/>
                <a:gd name="connsiteY111" fmla="*/ 2841995 h 3758008"/>
                <a:gd name="connsiteX112" fmla="*/ 1898952 w 3318614"/>
                <a:gd name="connsiteY112" fmla="*/ 2528487 h 3758008"/>
                <a:gd name="connsiteX113" fmla="*/ 1446106 w 3318614"/>
                <a:gd name="connsiteY113" fmla="*/ 1918887 h 3758008"/>
                <a:gd name="connsiteX114" fmla="*/ 1074097 w 3318614"/>
                <a:gd name="connsiteY114" fmla="*/ 1434767 h 3758008"/>
                <a:gd name="connsiteX115" fmla="*/ 916192 w 3318614"/>
                <a:gd name="connsiteY115" fmla="*/ 1247683 h 3758008"/>
                <a:gd name="connsiteX116" fmla="*/ 644918 w 3318614"/>
                <a:gd name="connsiteY116" fmla="*/ 1283161 h 3758008"/>
                <a:gd name="connsiteX117" fmla="*/ 296575 w 3318614"/>
                <a:gd name="connsiteY117" fmla="*/ 1361538 h 3758008"/>
                <a:gd name="connsiteX118" fmla="*/ 483 w 3318614"/>
                <a:gd name="connsiteY118" fmla="*/ 1344121 h 3758008"/>
                <a:gd name="connsiteX119" fmla="*/ 235615 w 3318614"/>
                <a:gd name="connsiteY119" fmla="*/ 1335412 h 3758008"/>
                <a:gd name="connsiteX120" fmla="*/ 557832 w 3318614"/>
                <a:gd name="connsiteY120" fmla="*/ 1265744 h 3758008"/>
                <a:gd name="connsiteX121" fmla="*/ 688460 w 3318614"/>
                <a:gd name="connsiteY121" fmla="*/ 1239618 h 3758008"/>
                <a:gd name="connsiteX122" fmla="*/ 392369 w 3318614"/>
                <a:gd name="connsiteY122" fmla="*/ 1126407 h 3758008"/>
                <a:gd name="connsiteX123" fmla="*/ 244323 w 3318614"/>
                <a:gd name="connsiteY123" fmla="*/ 987070 h 3758008"/>
                <a:gd name="connsiteX124" fmla="*/ 165946 w 3318614"/>
                <a:gd name="connsiteY124" fmla="*/ 734521 h 3758008"/>
                <a:gd name="connsiteX125" fmla="*/ 279158 w 3318614"/>
                <a:gd name="connsiteY125" fmla="*/ 917401 h 3758008"/>
                <a:gd name="connsiteX126" fmla="*/ 374952 w 3318614"/>
                <a:gd name="connsiteY126" fmla="*/ 1091572 h 3758008"/>
                <a:gd name="connsiteX127" fmla="*/ 679752 w 3318614"/>
                <a:gd name="connsiteY127" fmla="*/ 1169950 h 3758008"/>
                <a:gd name="connsiteX128" fmla="*/ 766838 w 3318614"/>
                <a:gd name="connsiteY128" fmla="*/ 1108990 h 3758008"/>
                <a:gd name="connsiteX129" fmla="*/ 618792 w 3318614"/>
                <a:gd name="connsiteY129" fmla="*/ 725812 h 3758008"/>
                <a:gd name="connsiteX130" fmla="*/ 507165 w 3318614"/>
                <a:gd name="connsiteY130" fmla="*/ 508754 h 3758008"/>
                <a:gd name="connsiteX131" fmla="*/ 538603 w 3318614"/>
                <a:gd name="connsiteY131" fmla="*/ 270585 h 3758008"/>
                <a:gd name="connsiteX132" fmla="*/ 609600 w 3318614"/>
                <a:gd name="connsiteY132" fmla="*/ 531194 h 3758008"/>
                <a:gd name="connsiteX133" fmla="*/ 878364 w 3318614"/>
                <a:gd name="connsiteY133" fmla="*/ 1078696 h 3758008"/>
                <a:gd name="connsiteX134" fmla="*/ 786330 w 3318614"/>
                <a:gd name="connsiteY134" fmla="*/ 478101 h 3758008"/>
                <a:gd name="connsiteX135" fmla="*/ 849208 w 3318614"/>
                <a:gd name="connsiteY135" fmla="*/ 1761 h 3758008"/>
                <a:gd name="connsiteX136" fmla="*/ 884120 w 3318614"/>
                <a:gd name="connsiteY136" fmla="*/ 392672 h 3758008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884120 w 3318614"/>
                <a:gd name="connsiteY137" fmla="*/ 396679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138" fmla="*/ 930638 w 3318614"/>
                <a:gd name="connsiteY138" fmla="*/ 1026897 h 3762015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86330 w 3318614"/>
                <a:gd name="connsiteY134" fmla="*/ 47925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866360 w 3318614"/>
                <a:gd name="connsiteY134" fmla="*/ 485680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90242 w 3318614"/>
                <a:gd name="connsiteY134" fmla="*/ 21802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949088 h 3684206"/>
                <a:gd name="connsiteX1" fmla="*/ 1037874 w 3318614"/>
                <a:gd name="connsiteY1" fmla="*/ 705933 h 3684206"/>
                <a:gd name="connsiteX2" fmla="*/ 1144223 w 3318614"/>
                <a:gd name="connsiteY2" fmla="*/ 467142 h 3684206"/>
                <a:gd name="connsiteX3" fmla="*/ 1317819 w 3318614"/>
                <a:gd name="connsiteY3" fmla="*/ 157941 h 3684206"/>
                <a:gd name="connsiteX4" fmla="*/ 1198621 w 3318614"/>
                <a:gd name="connsiteY4" fmla="*/ 556795 h 3684206"/>
                <a:gd name="connsiteX5" fmla="*/ 1013152 w 3318614"/>
                <a:gd name="connsiteY5" fmla="*/ 1030261 h 3684206"/>
                <a:gd name="connsiteX6" fmla="*/ 1779263 w 3318614"/>
                <a:gd name="connsiteY6" fmla="*/ 2191618 h 3684206"/>
                <a:gd name="connsiteX7" fmla="*/ 2064415 w 3318614"/>
                <a:gd name="connsiteY7" fmla="*/ 2472102 h 3684206"/>
                <a:gd name="connsiteX8" fmla="*/ 2290838 w 3318614"/>
                <a:gd name="connsiteY8" fmla="*/ 2393725 h 3684206"/>
                <a:gd name="connsiteX9" fmla="*/ 2473718 w 3318614"/>
                <a:gd name="connsiteY9" fmla="*/ 2236970 h 3684206"/>
                <a:gd name="connsiteX10" fmla="*/ 2508552 w 3318614"/>
                <a:gd name="connsiteY10" fmla="*/ 1914753 h 3684206"/>
                <a:gd name="connsiteX11" fmla="*/ 2543386 w 3318614"/>
                <a:gd name="connsiteY11" fmla="*/ 2176010 h 3684206"/>
                <a:gd name="connsiteX12" fmla="*/ 2508552 w 3318614"/>
                <a:gd name="connsiteY12" fmla="*/ 2280513 h 3684206"/>
                <a:gd name="connsiteX13" fmla="*/ 2752392 w 3318614"/>
                <a:gd name="connsiteY13" fmla="*/ 2106342 h 3684206"/>
                <a:gd name="connsiteX14" fmla="*/ 2839478 w 3318614"/>
                <a:gd name="connsiteY14" fmla="*/ 2036673 h 3684206"/>
                <a:gd name="connsiteX15" fmla="*/ 2717558 w 3318614"/>
                <a:gd name="connsiteY15" fmla="*/ 2210845 h 3684206"/>
                <a:gd name="connsiteX16" fmla="*/ 2665306 w 3318614"/>
                <a:gd name="connsiteY16" fmla="*/ 2254388 h 3684206"/>
                <a:gd name="connsiteX17" fmla="*/ 2848186 w 3318614"/>
                <a:gd name="connsiteY17" fmla="*/ 2184719 h 3684206"/>
                <a:gd name="connsiteX18" fmla="*/ 2874312 w 3318614"/>
                <a:gd name="connsiteY18" fmla="*/ 2167302 h 3684206"/>
                <a:gd name="connsiteX19" fmla="*/ 2769809 w 3318614"/>
                <a:gd name="connsiteY19" fmla="*/ 2254388 h 3684206"/>
                <a:gd name="connsiteX20" fmla="*/ 2595638 w 3318614"/>
                <a:gd name="connsiteY20" fmla="*/ 2280513 h 3684206"/>
                <a:gd name="connsiteX21" fmla="*/ 2404049 w 3318614"/>
                <a:gd name="connsiteY21" fmla="*/ 2411142 h 3684206"/>
                <a:gd name="connsiteX22" fmla="*/ 2421466 w 3318614"/>
                <a:gd name="connsiteY22" fmla="*/ 2585313 h 3684206"/>
                <a:gd name="connsiteX23" fmla="*/ 2552095 w 3318614"/>
                <a:gd name="connsiteY23" fmla="*/ 2628856 h 3684206"/>
                <a:gd name="connsiteX24" fmla="*/ 2726266 w 3318614"/>
                <a:gd name="connsiteY24" fmla="*/ 2559188 h 3684206"/>
                <a:gd name="connsiteX25" fmla="*/ 2856895 w 3318614"/>
                <a:gd name="connsiteY25" fmla="*/ 2550479 h 3684206"/>
                <a:gd name="connsiteX26" fmla="*/ 2891729 w 3318614"/>
                <a:gd name="connsiteY26" fmla="*/ 2437268 h 3684206"/>
                <a:gd name="connsiteX27" fmla="*/ 2883020 w 3318614"/>
                <a:gd name="connsiteY27" fmla="*/ 2271805 h 3684206"/>
                <a:gd name="connsiteX28" fmla="*/ 3048483 w 3318614"/>
                <a:gd name="connsiteY28" fmla="*/ 2193428 h 3684206"/>
                <a:gd name="connsiteX29" fmla="*/ 2926563 w 3318614"/>
                <a:gd name="connsiteY29" fmla="*/ 2280513 h 3684206"/>
                <a:gd name="connsiteX30" fmla="*/ 2917855 w 3318614"/>
                <a:gd name="connsiteY30" fmla="*/ 2367599 h 3684206"/>
                <a:gd name="connsiteX31" fmla="*/ 2935272 w 3318614"/>
                <a:gd name="connsiteY31" fmla="*/ 2515645 h 3684206"/>
                <a:gd name="connsiteX32" fmla="*/ 2943980 w 3318614"/>
                <a:gd name="connsiteY32" fmla="*/ 2559188 h 3684206"/>
                <a:gd name="connsiteX33" fmla="*/ 3046427 w 3318614"/>
                <a:gd name="connsiteY33" fmla="*/ 2493236 h 3684206"/>
                <a:gd name="connsiteX34" fmla="*/ 3074609 w 3318614"/>
                <a:gd name="connsiteY34" fmla="*/ 2332765 h 3684206"/>
                <a:gd name="connsiteX35" fmla="*/ 3092026 w 3318614"/>
                <a:gd name="connsiteY35" fmla="*/ 2541770 h 3684206"/>
                <a:gd name="connsiteX36" fmla="*/ 3013649 w 3318614"/>
                <a:gd name="connsiteY36" fmla="*/ 2620148 h 3684206"/>
                <a:gd name="connsiteX37" fmla="*/ 2752392 w 3318614"/>
                <a:gd name="connsiteY37" fmla="*/ 2585313 h 3684206"/>
                <a:gd name="connsiteX38" fmla="*/ 2560803 w 3318614"/>
                <a:gd name="connsiteY38" fmla="*/ 2742068 h 3684206"/>
                <a:gd name="connsiteX39" fmla="*/ 2595638 w 3318614"/>
                <a:gd name="connsiteY39" fmla="*/ 2863988 h 3684206"/>
                <a:gd name="connsiteX40" fmla="*/ 2743683 w 3318614"/>
                <a:gd name="connsiteY40" fmla="*/ 2951073 h 3684206"/>
                <a:gd name="connsiteX41" fmla="*/ 2856895 w 3318614"/>
                <a:gd name="connsiteY41" fmla="*/ 2924948 h 3684206"/>
                <a:gd name="connsiteX42" fmla="*/ 3022358 w 3318614"/>
                <a:gd name="connsiteY42" fmla="*/ 2785610 h 3684206"/>
                <a:gd name="connsiteX43" fmla="*/ 3118152 w 3318614"/>
                <a:gd name="connsiteY43" fmla="*/ 2707233 h 3684206"/>
                <a:gd name="connsiteX44" fmla="*/ 3205238 w 3318614"/>
                <a:gd name="connsiteY44" fmla="*/ 2768193 h 3684206"/>
                <a:gd name="connsiteX45" fmla="*/ 3109443 w 3318614"/>
                <a:gd name="connsiteY45" fmla="*/ 2759485 h 3684206"/>
                <a:gd name="connsiteX46" fmla="*/ 3004940 w 3318614"/>
                <a:gd name="connsiteY46" fmla="*/ 2898822 h 3684206"/>
                <a:gd name="connsiteX47" fmla="*/ 3187820 w 3318614"/>
                <a:gd name="connsiteY47" fmla="*/ 2898822 h 3684206"/>
                <a:gd name="connsiteX48" fmla="*/ 3318449 w 3318614"/>
                <a:gd name="connsiteY48" fmla="*/ 2951073 h 3684206"/>
                <a:gd name="connsiteX49" fmla="*/ 3161695 w 3318614"/>
                <a:gd name="connsiteY49" fmla="*/ 2933656 h 3684206"/>
                <a:gd name="connsiteX50" fmla="*/ 2909146 w 3318614"/>
                <a:gd name="connsiteY50" fmla="*/ 2994616 h 3684206"/>
                <a:gd name="connsiteX51" fmla="*/ 2952689 w 3318614"/>
                <a:gd name="connsiteY51" fmla="*/ 2994616 h 3684206"/>
                <a:gd name="connsiteX52" fmla="*/ 3085889 w 3318614"/>
                <a:gd name="connsiteY52" fmla="*/ 3139862 h 3684206"/>
                <a:gd name="connsiteX53" fmla="*/ 3013649 w 3318614"/>
                <a:gd name="connsiteY53" fmla="*/ 3299416 h 3684206"/>
                <a:gd name="connsiteX54" fmla="*/ 2999167 w 3318614"/>
                <a:gd name="connsiteY54" fmla="*/ 3161739 h 3684206"/>
                <a:gd name="connsiteX55" fmla="*/ 2813352 w 3318614"/>
                <a:gd name="connsiteY55" fmla="*/ 2985908 h 3684206"/>
                <a:gd name="connsiteX56" fmla="*/ 2726266 w 3318614"/>
                <a:gd name="connsiteY56" fmla="*/ 2977199 h 3684206"/>
                <a:gd name="connsiteX57" fmla="*/ 2848186 w 3318614"/>
                <a:gd name="connsiteY57" fmla="*/ 3177496 h 3684206"/>
                <a:gd name="connsiteX58" fmla="*/ 2943980 w 3318614"/>
                <a:gd name="connsiteY58" fmla="*/ 3264582 h 3684206"/>
                <a:gd name="connsiteX59" fmla="*/ 2978815 w 3318614"/>
                <a:gd name="connsiteY59" fmla="*/ 3221039 h 3684206"/>
                <a:gd name="connsiteX60" fmla="*/ 2961398 w 3318614"/>
                <a:gd name="connsiteY60" fmla="*/ 3325542 h 3684206"/>
                <a:gd name="connsiteX61" fmla="*/ 2769809 w 3318614"/>
                <a:gd name="connsiteY61" fmla="*/ 3238456 h 3684206"/>
                <a:gd name="connsiteX62" fmla="*/ 2656598 w 3318614"/>
                <a:gd name="connsiteY62" fmla="*/ 3012033 h 3684206"/>
                <a:gd name="connsiteX63" fmla="*/ 2491135 w 3318614"/>
                <a:gd name="connsiteY63" fmla="*/ 2968490 h 3684206"/>
                <a:gd name="connsiteX64" fmla="*/ 2386632 w 3318614"/>
                <a:gd name="connsiteY64" fmla="*/ 3055576 h 3684206"/>
                <a:gd name="connsiteX65" fmla="*/ 2412758 w 3318614"/>
                <a:gd name="connsiteY65" fmla="*/ 3238456 h 3684206"/>
                <a:gd name="connsiteX66" fmla="*/ 2525969 w 3318614"/>
                <a:gd name="connsiteY66" fmla="*/ 3386502 h 3684206"/>
                <a:gd name="connsiteX67" fmla="*/ 2900438 w 3318614"/>
                <a:gd name="connsiteY67" fmla="*/ 3595508 h 3684206"/>
                <a:gd name="connsiteX68" fmla="*/ 2543386 w 3318614"/>
                <a:gd name="connsiteY68" fmla="*/ 3456170 h 3684206"/>
                <a:gd name="connsiteX69" fmla="*/ 2499843 w 3318614"/>
                <a:gd name="connsiteY69" fmla="*/ 3543256 h 3684206"/>
                <a:gd name="connsiteX70" fmla="*/ 2534678 w 3318614"/>
                <a:gd name="connsiteY70" fmla="*/ 3647759 h 3684206"/>
                <a:gd name="connsiteX71" fmla="*/ 2639180 w 3318614"/>
                <a:gd name="connsiteY71" fmla="*/ 3682593 h 3684206"/>
                <a:gd name="connsiteX72" fmla="*/ 2482426 w 3318614"/>
                <a:gd name="connsiteY72" fmla="*/ 3656468 h 3684206"/>
                <a:gd name="connsiteX73" fmla="*/ 2473718 w 3318614"/>
                <a:gd name="connsiteY73" fmla="*/ 3473588 h 3684206"/>
                <a:gd name="connsiteX74" fmla="*/ 2386632 w 3318614"/>
                <a:gd name="connsiteY74" fmla="*/ 3299416 h 3684206"/>
                <a:gd name="connsiteX75" fmla="*/ 2316963 w 3318614"/>
                <a:gd name="connsiteY75" fmla="*/ 3464879 h 3684206"/>
                <a:gd name="connsiteX76" fmla="*/ 2238586 w 3318614"/>
                <a:gd name="connsiteY76" fmla="*/ 3586799 h 3684206"/>
                <a:gd name="connsiteX77" fmla="*/ 2290838 w 3318614"/>
                <a:gd name="connsiteY77" fmla="*/ 3665176 h 3684206"/>
                <a:gd name="connsiteX78" fmla="*/ 2195043 w 3318614"/>
                <a:gd name="connsiteY78" fmla="*/ 3578090 h 3684206"/>
                <a:gd name="connsiteX79" fmla="*/ 2325672 w 3318614"/>
                <a:gd name="connsiteY79" fmla="*/ 3351668 h 3684206"/>
                <a:gd name="connsiteX80" fmla="*/ 2290838 w 3318614"/>
                <a:gd name="connsiteY80" fmla="*/ 3099119 h 3684206"/>
                <a:gd name="connsiteX81" fmla="*/ 2142792 w 3318614"/>
                <a:gd name="connsiteY81" fmla="*/ 3081702 h 3684206"/>
                <a:gd name="connsiteX82" fmla="*/ 1942495 w 3318614"/>
                <a:gd name="connsiteY82" fmla="*/ 3247165 h 3684206"/>
                <a:gd name="connsiteX83" fmla="*/ 1994746 w 3318614"/>
                <a:gd name="connsiteY83" fmla="*/ 3447462 h 3684206"/>
                <a:gd name="connsiteX84" fmla="*/ 2090540 w 3318614"/>
                <a:gd name="connsiteY84" fmla="*/ 3560673 h 3684206"/>
                <a:gd name="connsiteX85" fmla="*/ 2064415 w 3318614"/>
                <a:gd name="connsiteY85" fmla="*/ 3673885 h 3684206"/>
                <a:gd name="connsiteX86" fmla="*/ 2046998 w 3318614"/>
                <a:gd name="connsiteY86" fmla="*/ 3525839 h 3684206"/>
                <a:gd name="connsiteX87" fmla="*/ 1933786 w 3318614"/>
                <a:gd name="connsiteY87" fmla="*/ 3360376 h 3684206"/>
                <a:gd name="connsiteX88" fmla="*/ 1881535 w 3318614"/>
                <a:gd name="connsiteY88" fmla="*/ 3342959 h 3684206"/>
                <a:gd name="connsiteX89" fmla="*/ 1716072 w 3318614"/>
                <a:gd name="connsiteY89" fmla="*/ 3578090 h 3684206"/>
                <a:gd name="connsiteX90" fmla="*/ 1672529 w 3318614"/>
                <a:gd name="connsiteY90" fmla="*/ 3673885 h 3684206"/>
                <a:gd name="connsiteX91" fmla="*/ 1724780 w 3318614"/>
                <a:gd name="connsiteY91" fmla="*/ 3438753 h 3684206"/>
                <a:gd name="connsiteX92" fmla="*/ 1750906 w 3318614"/>
                <a:gd name="connsiteY92" fmla="*/ 3360376 h 3684206"/>
                <a:gd name="connsiteX93" fmla="*/ 1533192 w 3318614"/>
                <a:gd name="connsiteY93" fmla="*/ 3430045 h 3684206"/>
                <a:gd name="connsiteX94" fmla="*/ 1428689 w 3318614"/>
                <a:gd name="connsiteY94" fmla="*/ 3447462 h 3684206"/>
                <a:gd name="connsiteX95" fmla="*/ 1602860 w 3318614"/>
                <a:gd name="connsiteY95" fmla="*/ 3369085 h 3684206"/>
                <a:gd name="connsiteX96" fmla="*/ 1724780 w 3318614"/>
                <a:gd name="connsiteY96" fmla="*/ 3342959 h 3684206"/>
                <a:gd name="connsiteX97" fmla="*/ 1994746 w 3318614"/>
                <a:gd name="connsiteY97" fmla="*/ 3116536 h 3684206"/>
                <a:gd name="connsiteX98" fmla="*/ 2055706 w 3318614"/>
                <a:gd name="connsiteY98" fmla="*/ 2985908 h 3684206"/>
                <a:gd name="connsiteX99" fmla="*/ 1916369 w 3318614"/>
                <a:gd name="connsiteY99" fmla="*/ 2907530 h 3684206"/>
                <a:gd name="connsiteX100" fmla="*/ 1698655 w 3318614"/>
                <a:gd name="connsiteY100" fmla="*/ 3003325 h 3684206"/>
                <a:gd name="connsiteX101" fmla="*/ 1611569 w 3318614"/>
                <a:gd name="connsiteY101" fmla="*/ 3177496 h 3684206"/>
                <a:gd name="connsiteX102" fmla="*/ 1689946 w 3318614"/>
                <a:gd name="connsiteY102" fmla="*/ 3238456 h 3684206"/>
                <a:gd name="connsiteX103" fmla="*/ 1568026 w 3318614"/>
                <a:gd name="connsiteY103" fmla="*/ 3238456 h 3684206"/>
                <a:gd name="connsiteX104" fmla="*/ 1655112 w 3318614"/>
                <a:gd name="connsiteY104" fmla="*/ 2994616 h 3684206"/>
                <a:gd name="connsiteX105" fmla="*/ 1437398 w 3318614"/>
                <a:gd name="connsiteY105" fmla="*/ 2977199 h 3684206"/>
                <a:gd name="connsiteX106" fmla="*/ 1306769 w 3318614"/>
                <a:gd name="connsiteY106" fmla="*/ 2916239 h 3684206"/>
                <a:gd name="connsiteX107" fmla="*/ 1385146 w 3318614"/>
                <a:gd name="connsiteY107" fmla="*/ 2872696 h 3684206"/>
                <a:gd name="connsiteX108" fmla="*/ 1437398 w 3318614"/>
                <a:gd name="connsiteY108" fmla="*/ 2942365 h 3684206"/>
                <a:gd name="connsiteX109" fmla="*/ 1611569 w 3318614"/>
                <a:gd name="connsiteY109" fmla="*/ 2951073 h 3684206"/>
                <a:gd name="connsiteX110" fmla="*/ 1794449 w 3318614"/>
                <a:gd name="connsiteY110" fmla="*/ 2898822 h 3684206"/>
                <a:gd name="connsiteX111" fmla="*/ 1968620 w 3318614"/>
                <a:gd name="connsiteY111" fmla="*/ 2768193 h 3684206"/>
                <a:gd name="connsiteX112" fmla="*/ 1898952 w 3318614"/>
                <a:gd name="connsiteY112" fmla="*/ 2454685 h 3684206"/>
                <a:gd name="connsiteX113" fmla="*/ 1446106 w 3318614"/>
                <a:gd name="connsiteY113" fmla="*/ 1845085 h 3684206"/>
                <a:gd name="connsiteX114" fmla="*/ 1074097 w 3318614"/>
                <a:gd name="connsiteY114" fmla="*/ 1360965 h 3684206"/>
                <a:gd name="connsiteX115" fmla="*/ 916192 w 3318614"/>
                <a:gd name="connsiteY115" fmla="*/ 1173881 h 3684206"/>
                <a:gd name="connsiteX116" fmla="*/ 644918 w 3318614"/>
                <a:gd name="connsiteY116" fmla="*/ 1209359 h 3684206"/>
                <a:gd name="connsiteX117" fmla="*/ 296575 w 3318614"/>
                <a:gd name="connsiteY117" fmla="*/ 1287736 h 3684206"/>
                <a:gd name="connsiteX118" fmla="*/ 483 w 3318614"/>
                <a:gd name="connsiteY118" fmla="*/ 1270319 h 3684206"/>
                <a:gd name="connsiteX119" fmla="*/ 235615 w 3318614"/>
                <a:gd name="connsiteY119" fmla="*/ 1261610 h 3684206"/>
                <a:gd name="connsiteX120" fmla="*/ 557832 w 3318614"/>
                <a:gd name="connsiteY120" fmla="*/ 1191942 h 3684206"/>
                <a:gd name="connsiteX121" fmla="*/ 688460 w 3318614"/>
                <a:gd name="connsiteY121" fmla="*/ 1165816 h 3684206"/>
                <a:gd name="connsiteX122" fmla="*/ 392369 w 3318614"/>
                <a:gd name="connsiteY122" fmla="*/ 1052605 h 3684206"/>
                <a:gd name="connsiteX123" fmla="*/ 244323 w 3318614"/>
                <a:gd name="connsiteY123" fmla="*/ 913268 h 3684206"/>
                <a:gd name="connsiteX124" fmla="*/ 165946 w 3318614"/>
                <a:gd name="connsiteY124" fmla="*/ 660719 h 3684206"/>
                <a:gd name="connsiteX125" fmla="*/ 279158 w 3318614"/>
                <a:gd name="connsiteY125" fmla="*/ 843599 h 3684206"/>
                <a:gd name="connsiteX126" fmla="*/ 374952 w 3318614"/>
                <a:gd name="connsiteY126" fmla="*/ 1017770 h 3684206"/>
                <a:gd name="connsiteX127" fmla="*/ 679752 w 3318614"/>
                <a:gd name="connsiteY127" fmla="*/ 1096148 h 3684206"/>
                <a:gd name="connsiteX128" fmla="*/ 766838 w 3318614"/>
                <a:gd name="connsiteY128" fmla="*/ 1035188 h 3684206"/>
                <a:gd name="connsiteX129" fmla="*/ 618792 w 3318614"/>
                <a:gd name="connsiteY129" fmla="*/ 652010 h 3684206"/>
                <a:gd name="connsiteX130" fmla="*/ 507165 w 3318614"/>
                <a:gd name="connsiteY130" fmla="*/ 434952 h 3684206"/>
                <a:gd name="connsiteX131" fmla="*/ 538603 w 3318614"/>
                <a:gd name="connsiteY131" fmla="*/ 196783 h 3684206"/>
                <a:gd name="connsiteX132" fmla="*/ 609600 w 3318614"/>
                <a:gd name="connsiteY132" fmla="*/ 457392 h 3684206"/>
                <a:gd name="connsiteX133" fmla="*/ 878364 w 3318614"/>
                <a:gd name="connsiteY133" fmla="*/ 1004894 h 3684206"/>
                <a:gd name="connsiteX134" fmla="*/ 790242 w 3318614"/>
                <a:gd name="connsiteY134" fmla="*/ 143069 h 3684206"/>
                <a:gd name="connsiteX135" fmla="*/ 774916 w 3318614"/>
                <a:gd name="connsiteY135" fmla="*/ 3491 h 3684206"/>
                <a:gd name="connsiteX136" fmla="*/ 940003 w 3318614"/>
                <a:gd name="connsiteY136" fmla="*/ 378732 h 3684206"/>
                <a:gd name="connsiteX137" fmla="*/ 921071 w 3318614"/>
                <a:gd name="connsiteY137" fmla="*/ 991801 h 3684206"/>
                <a:gd name="connsiteX138" fmla="*/ 930638 w 3318614"/>
                <a:gd name="connsiteY138" fmla="*/ 949088 h 3684206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790242 w 3318614"/>
                <a:gd name="connsiteY134" fmla="*/ 168002 h 3709139"/>
                <a:gd name="connsiteX135" fmla="*/ 774916 w 3318614"/>
                <a:gd name="connsiteY135" fmla="*/ 28424 h 3709139"/>
                <a:gd name="connsiteX136" fmla="*/ 940003 w 3318614"/>
                <a:gd name="connsiteY136" fmla="*/ 403665 h 3709139"/>
                <a:gd name="connsiteX137" fmla="*/ 921071 w 3318614"/>
                <a:gd name="connsiteY137" fmla="*/ 1016734 h 3709139"/>
                <a:gd name="connsiteX138" fmla="*/ 930638 w 3318614"/>
                <a:gd name="connsiteY138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28565 w 3318614"/>
                <a:gd name="connsiteY134" fmla="*/ 516962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80420 w 3318614"/>
                <a:gd name="connsiteY134" fmla="*/ 543869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3318614" h="3709139">
                  <a:moveTo>
                    <a:pt x="930638" y="974021"/>
                  </a:moveTo>
                  <a:lnTo>
                    <a:pt x="1037874" y="730866"/>
                  </a:lnTo>
                  <a:cubicBezTo>
                    <a:pt x="1181681" y="636485"/>
                    <a:pt x="1097565" y="583407"/>
                    <a:pt x="1144223" y="492075"/>
                  </a:cubicBezTo>
                  <a:cubicBezTo>
                    <a:pt x="1190881" y="400743"/>
                    <a:pt x="1306513" y="162382"/>
                    <a:pt x="1317819" y="182874"/>
                  </a:cubicBezTo>
                  <a:cubicBezTo>
                    <a:pt x="1322011" y="222271"/>
                    <a:pt x="1186636" y="498109"/>
                    <a:pt x="1198621" y="581728"/>
                  </a:cubicBezTo>
                  <a:cubicBezTo>
                    <a:pt x="1213151" y="728093"/>
                    <a:pt x="916378" y="782724"/>
                    <a:pt x="1013152" y="1055194"/>
                  </a:cubicBezTo>
                  <a:cubicBezTo>
                    <a:pt x="1109926" y="1327665"/>
                    <a:pt x="1604052" y="1976244"/>
                    <a:pt x="1779263" y="2216551"/>
                  </a:cubicBezTo>
                  <a:cubicBezTo>
                    <a:pt x="1954474" y="2456858"/>
                    <a:pt x="1979153" y="2463351"/>
                    <a:pt x="2064415" y="2497035"/>
                  </a:cubicBezTo>
                  <a:cubicBezTo>
                    <a:pt x="2149677" y="2530719"/>
                    <a:pt x="2222621" y="2457847"/>
                    <a:pt x="2290838" y="2418658"/>
                  </a:cubicBezTo>
                  <a:cubicBezTo>
                    <a:pt x="2359055" y="2379469"/>
                    <a:pt x="2437432" y="2341732"/>
                    <a:pt x="2473718" y="2261903"/>
                  </a:cubicBezTo>
                  <a:cubicBezTo>
                    <a:pt x="2510004" y="2182074"/>
                    <a:pt x="2496941" y="1949846"/>
                    <a:pt x="2508552" y="1939686"/>
                  </a:cubicBezTo>
                  <a:cubicBezTo>
                    <a:pt x="2520163" y="1929526"/>
                    <a:pt x="2543386" y="2139983"/>
                    <a:pt x="2543386" y="2200943"/>
                  </a:cubicBezTo>
                  <a:cubicBezTo>
                    <a:pt x="2543386" y="2261903"/>
                    <a:pt x="2473718" y="2317057"/>
                    <a:pt x="2508552" y="2305446"/>
                  </a:cubicBezTo>
                  <a:cubicBezTo>
                    <a:pt x="2543386" y="2293835"/>
                    <a:pt x="2697238" y="2171915"/>
                    <a:pt x="2752392" y="2131275"/>
                  </a:cubicBezTo>
                  <a:cubicBezTo>
                    <a:pt x="2807546" y="2090635"/>
                    <a:pt x="2845284" y="2044189"/>
                    <a:pt x="2839478" y="2061606"/>
                  </a:cubicBezTo>
                  <a:cubicBezTo>
                    <a:pt x="2833672" y="2079023"/>
                    <a:pt x="2746587" y="2199492"/>
                    <a:pt x="2717558" y="2235778"/>
                  </a:cubicBezTo>
                  <a:cubicBezTo>
                    <a:pt x="2688529" y="2272064"/>
                    <a:pt x="2643535" y="2283675"/>
                    <a:pt x="2665306" y="2279321"/>
                  </a:cubicBezTo>
                  <a:cubicBezTo>
                    <a:pt x="2687077" y="2274967"/>
                    <a:pt x="2848186" y="2209652"/>
                    <a:pt x="2848186" y="2209652"/>
                  </a:cubicBezTo>
                  <a:cubicBezTo>
                    <a:pt x="2883020" y="2195138"/>
                    <a:pt x="2887375" y="2180623"/>
                    <a:pt x="2874312" y="2192235"/>
                  </a:cubicBezTo>
                  <a:cubicBezTo>
                    <a:pt x="2861249" y="2203847"/>
                    <a:pt x="2816255" y="2260453"/>
                    <a:pt x="2769809" y="2279321"/>
                  </a:cubicBezTo>
                  <a:cubicBezTo>
                    <a:pt x="2723363" y="2298189"/>
                    <a:pt x="2656598" y="2279320"/>
                    <a:pt x="2595638" y="2305446"/>
                  </a:cubicBezTo>
                  <a:cubicBezTo>
                    <a:pt x="2534678" y="2331572"/>
                    <a:pt x="2433078" y="2385275"/>
                    <a:pt x="2404049" y="2436075"/>
                  </a:cubicBezTo>
                  <a:cubicBezTo>
                    <a:pt x="2375020" y="2486875"/>
                    <a:pt x="2396792" y="2573960"/>
                    <a:pt x="2421466" y="2610246"/>
                  </a:cubicBezTo>
                  <a:cubicBezTo>
                    <a:pt x="2446140" y="2646532"/>
                    <a:pt x="2501295" y="2658143"/>
                    <a:pt x="2552095" y="2653789"/>
                  </a:cubicBezTo>
                  <a:cubicBezTo>
                    <a:pt x="2602895" y="2649435"/>
                    <a:pt x="2675466" y="2597184"/>
                    <a:pt x="2726266" y="2584121"/>
                  </a:cubicBezTo>
                  <a:cubicBezTo>
                    <a:pt x="2777066" y="2571058"/>
                    <a:pt x="2829318" y="2595732"/>
                    <a:pt x="2856895" y="2575412"/>
                  </a:cubicBezTo>
                  <a:cubicBezTo>
                    <a:pt x="2884472" y="2555092"/>
                    <a:pt x="2887375" y="2508647"/>
                    <a:pt x="2891729" y="2462201"/>
                  </a:cubicBezTo>
                  <a:cubicBezTo>
                    <a:pt x="2896083" y="2415755"/>
                    <a:pt x="2856894" y="2337378"/>
                    <a:pt x="2883020" y="2296738"/>
                  </a:cubicBezTo>
                  <a:cubicBezTo>
                    <a:pt x="2909146" y="2256098"/>
                    <a:pt x="3041226" y="2216910"/>
                    <a:pt x="3048483" y="2218361"/>
                  </a:cubicBezTo>
                  <a:cubicBezTo>
                    <a:pt x="3055740" y="2219812"/>
                    <a:pt x="2948334" y="2276418"/>
                    <a:pt x="2926563" y="2305446"/>
                  </a:cubicBezTo>
                  <a:cubicBezTo>
                    <a:pt x="2904792" y="2334474"/>
                    <a:pt x="2916404" y="2353343"/>
                    <a:pt x="2917855" y="2392532"/>
                  </a:cubicBezTo>
                  <a:cubicBezTo>
                    <a:pt x="2919306" y="2431721"/>
                    <a:pt x="2930918" y="2508647"/>
                    <a:pt x="2935272" y="2540578"/>
                  </a:cubicBezTo>
                  <a:cubicBezTo>
                    <a:pt x="2939626" y="2572509"/>
                    <a:pt x="2925454" y="2587856"/>
                    <a:pt x="2943980" y="2584121"/>
                  </a:cubicBezTo>
                  <a:cubicBezTo>
                    <a:pt x="2962506" y="2580386"/>
                    <a:pt x="3024656" y="2555906"/>
                    <a:pt x="3046427" y="2518169"/>
                  </a:cubicBezTo>
                  <a:cubicBezTo>
                    <a:pt x="3068198" y="2480432"/>
                    <a:pt x="3067009" y="2349609"/>
                    <a:pt x="3074609" y="2357698"/>
                  </a:cubicBezTo>
                  <a:cubicBezTo>
                    <a:pt x="3082209" y="2365787"/>
                    <a:pt x="3102186" y="2518806"/>
                    <a:pt x="3092026" y="2566703"/>
                  </a:cubicBezTo>
                  <a:cubicBezTo>
                    <a:pt x="3081866" y="2614600"/>
                    <a:pt x="3070255" y="2637824"/>
                    <a:pt x="3013649" y="2645081"/>
                  </a:cubicBezTo>
                  <a:cubicBezTo>
                    <a:pt x="2957043" y="2652338"/>
                    <a:pt x="2827866" y="2589926"/>
                    <a:pt x="2752392" y="2610246"/>
                  </a:cubicBezTo>
                  <a:cubicBezTo>
                    <a:pt x="2676918" y="2630566"/>
                    <a:pt x="2586929" y="2720555"/>
                    <a:pt x="2560803" y="2767001"/>
                  </a:cubicBezTo>
                  <a:cubicBezTo>
                    <a:pt x="2534677" y="2813447"/>
                    <a:pt x="2565158" y="2854087"/>
                    <a:pt x="2595638" y="2888921"/>
                  </a:cubicBezTo>
                  <a:cubicBezTo>
                    <a:pt x="2626118" y="2923755"/>
                    <a:pt x="2700140" y="2965846"/>
                    <a:pt x="2743683" y="2976006"/>
                  </a:cubicBezTo>
                  <a:cubicBezTo>
                    <a:pt x="2787226" y="2986166"/>
                    <a:pt x="2810449" y="2977458"/>
                    <a:pt x="2856895" y="2949881"/>
                  </a:cubicBezTo>
                  <a:cubicBezTo>
                    <a:pt x="2903341" y="2922304"/>
                    <a:pt x="2978815" y="2846829"/>
                    <a:pt x="3022358" y="2810543"/>
                  </a:cubicBezTo>
                  <a:cubicBezTo>
                    <a:pt x="3065901" y="2774257"/>
                    <a:pt x="3087672" y="2735069"/>
                    <a:pt x="3118152" y="2732166"/>
                  </a:cubicBezTo>
                  <a:cubicBezTo>
                    <a:pt x="3148632" y="2729263"/>
                    <a:pt x="3206690" y="2784417"/>
                    <a:pt x="3205238" y="2793126"/>
                  </a:cubicBezTo>
                  <a:cubicBezTo>
                    <a:pt x="3203786" y="2801835"/>
                    <a:pt x="3142826" y="2762647"/>
                    <a:pt x="3109443" y="2784418"/>
                  </a:cubicBezTo>
                  <a:cubicBezTo>
                    <a:pt x="3076060" y="2806190"/>
                    <a:pt x="2991877" y="2900532"/>
                    <a:pt x="3004940" y="2923755"/>
                  </a:cubicBezTo>
                  <a:cubicBezTo>
                    <a:pt x="3018003" y="2946978"/>
                    <a:pt x="3135569" y="2915047"/>
                    <a:pt x="3187820" y="2923755"/>
                  </a:cubicBezTo>
                  <a:cubicBezTo>
                    <a:pt x="3240072" y="2932464"/>
                    <a:pt x="3322803" y="2970200"/>
                    <a:pt x="3318449" y="2976006"/>
                  </a:cubicBezTo>
                  <a:cubicBezTo>
                    <a:pt x="3314095" y="2981812"/>
                    <a:pt x="3229912" y="2951332"/>
                    <a:pt x="3161695" y="2958589"/>
                  </a:cubicBezTo>
                  <a:cubicBezTo>
                    <a:pt x="3093478" y="2965846"/>
                    <a:pt x="2943980" y="3009389"/>
                    <a:pt x="2909146" y="3019549"/>
                  </a:cubicBezTo>
                  <a:cubicBezTo>
                    <a:pt x="2874312" y="3029709"/>
                    <a:pt x="2923232" y="2995341"/>
                    <a:pt x="2952689" y="3019549"/>
                  </a:cubicBezTo>
                  <a:cubicBezTo>
                    <a:pt x="2982146" y="3043757"/>
                    <a:pt x="3075729" y="3113995"/>
                    <a:pt x="3085889" y="3164795"/>
                  </a:cubicBezTo>
                  <a:cubicBezTo>
                    <a:pt x="3096049" y="3215595"/>
                    <a:pt x="3028103" y="3320703"/>
                    <a:pt x="3013649" y="3324349"/>
                  </a:cubicBezTo>
                  <a:cubicBezTo>
                    <a:pt x="2999195" y="3327995"/>
                    <a:pt x="3032550" y="3238923"/>
                    <a:pt x="2999167" y="3186672"/>
                  </a:cubicBezTo>
                  <a:cubicBezTo>
                    <a:pt x="2965784" y="3134421"/>
                    <a:pt x="2858836" y="3041598"/>
                    <a:pt x="2813352" y="3010841"/>
                  </a:cubicBezTo>
                  <a:cubicBezTo>
                    <a:pt x="2767868" y="2980084"/>
                    <a:pt x="2720460" y="2970201"/>
                    <a:pt x="2726266" y="3002132"/>
                  </a:cubicBezTo>
                  <a:cubicBezTo>
                    <a:pt x="2732072" y="3034063"/>
                    <a:pt x="2811900" y="3154532"/>
                    <a:pt x="2848186" y="3202429"/>
                  </a:cubicBezTo>
                  <a:cubicBezTo>
                    <a:pt x="2884472" y="3250326"/>
                    <a:pt x="2922209" y="3282258"/>
                    <a:pt x="2943980" y="3289515"/>
                  </a:cubicBezTo>
                  <a:cubicBezTo>
                    <a:pt x="2965751" y="3296772"/>
                    <a:pt x="2975912" y="3235812"/>
                    <a:pt x="2978815" y="3245972"/>
                  </a:cubicBezTo>
                  <a:cubicBezTo>
                    <a:pt x="2981718" y="3256132"/>
                    <a:pt x="2996232" y="3347572"/>
                    <a:pt x="2961398" y="3350475"/>
                  </a:cubicBezTo>
                  <a:cubicBezTo>
                    <a:pt x="2926564" y="3353378"/>
                    <a:pt x="2820609" y="3315640"/>
                    <a:pt x="2769809" y="3263389"/>
                  </a:cubicBezTo>
                  <a:cubicBezTo>
                    <a:pt x="2719009" y="3211138"/>
                    <a:pt x="2703044" y="3081960"/>
                    <a:pt x="2656598" y="3036966"/>
                  </a:cubicBezTo>
                  <a:cubicBezTo>
                    <a:pt x="2610152" y="2991972"/>
                    <a:pt x="2536129" y="2986166"/>
                    <a:pt x="2491135" y="2993423"/>
                  </a:cubicBezTo>
                  <a:cubicBezTo>
                    <a:pt x="2446141" y="3000680"/>
                    <a:pt x="2399695" y="3035515"/>
                    <a:pt x="2386632" y="3080509"/>
                  </a:cubicBezTo>
                  <a:cubicBezTo>
                    <a:pt x="2373569" y="3125503"/>
                    <a:pt x="2389535" y="3208235"/>
                    <a:pt x="2412758" y="3263389"/>
                  </a:cubicBezTo>
                  <a:cubicBezTo>
                    <a:pt x="2435981" y="3318543"/>
                    <a:pt x="2444689" y="3351926"/>
                    <a:pt x="2525969" y="3411435"/>
                  </a:cubicBezTo>
                  <a:cubicBezTo>
                    <a:pt x="2607249" y="3470944"/>
                    <a:pt x="2897535" y="3608830"/>
                    <a:pt x="2900438" y="3620441"/>
                  </a:cubicBezTo>
                  <a:cubicBezTo>
                    <a:pt x="2903341" y="3632052"/>
                    <a:pt x="2610152" y="3489812"/>
                    <a:pt x="2543386" y="3481103"/>
                  </a:cubicBezTo>
                  <a:cubicBezTo>
                    <a:pt x="2476620" y="3472394"/>
                    <a:pt x="2501294" y="3536258"/>
                    <a:pt x="2499843" y="3568189"/>
                  </a:cubicBezTo>
                  <a:cubicBezTo>
                    <a:pt x="2498392" y="3600120"/>
                    <a:pt x="2511455" y="3649469"/>
                    <a:pt x="2534678" y="3672692"/>
                  </a:cubicBezTo>
                  <a:cubicBezTo>
                    <a:pt x="2557901" y="3695915"/>
                    <a:pt x="2647889" y="3706074"/>
                    <a:pt x="2639180" y="3707526"/>
                  </a:cubicBezTo>
                  <a:cubicBezTo>
                    <a:pt x="2630471" y="3708978"/>
                    <a:pt x="2510003" y="3716235"/>
                    <a:pt x="2482426" y="3681401"/>
                  </a:cubicBezTo>
                  <a:cubicBezTo>
                    <a:pt x="2454849" y="3646567"/>
                    <a:pt x="2489684" y="3558030"/>
                    <a:pt x="2473718" y="3498521"/>
                  </a:cubicBezTo>
                  <a:cubicBezTo>
                    <a:pt x="2457752" y="3439012"/>
                    <a:pt x="2412758" y="3325800"/>
                    <a:pt x="2386632" y="3324349"/>
                  </a:cubicBezTo>
                  <a:cubicBezTo>
                    <a:pt x="2360506" y="3322898"/>
                    <a:pt x="2341637" y="3441915"/>
                    <a:pt x="2316963" y="3489812"/>
                  </a:cubicBezTo>
                  <a:cubicBezTo>
                    <a:pt x="2292289" y="3537709"/>
                    <a:pt x="2242940" y="3578349"/>
                    <a:pt x="2238586" y="3611732"/>
                  </a:cubicBezTo>
                  <a:cubicBezTo>
                    <a:pt x="2234232" y="3645115"/>
                    <a:pt x="2298095" y="3691561"/>
                    <a:pt x="2290838" y="3690109"/>
                  </a:cubicBezTo>
                  <a:cubicBezTo>
                    <a:pt x="2283581" y="3688658"/>
                    <a:pt x="2189237" y="3655274"/>
                    <a:pt x="2195043" y="3603023"/>
                  </a:cubicBezTo>
                  <a:cubicBezTo>
                    <a:pt x="2200849" y="3550772"/>
                    <a:pt x="2309706" y="3456430"/>
                    <a:pt x="2325672" y="3376601"/>
                  </a:cubicBezTo>
                  <a:cubicBezTo>
                    <a:pt x="2341638" y="3296773"/>
                    <a:pt x="2321318" y="3169046"/>
                    <a:pt x="2290838" y="3124052"/>
                  </a:cubicBezTo>
                  <a:cubicBezTo>
                    <a:pt x="2260358" y="3079058"/>
                    <a:pt x="2200849" y="3081961"/>
                    <a:pt x="2142792" y="3106635"/>
                  </a:cubicBezTo>
                  <a:cubicBezTo>
                    <a:pt x="2084735" y="3131309"/>
                    <a:pt x="1967169" y="3211138"/>
                    <a:pt x="1942495" y="3272098"/>
                  </a:cubicBezTo>
                  <a:cubicBezTo>
                    <a:pt x="1917821" y="3333058"/>
                    <a:pt x="1970072" y="3420144"/>
                    <a:pt x="1994746" y="3472395"/>
                  </a:cubicBezTo>
                  <a:cubicBezTo>
                    <a:pt x="2019420" y="3524646"/>
                    <a:pt x="2078929" y="3547869"/>
                    <a:pt x="2090540" y="3585606"/>
                  </a:cubicBezTo>
                  <a:cubicBezTo>
                    <a:pt x="2102152" y="3623343"/>
                    <a:pt x="2071672" y="3704624"/>
                    <a:pt x="2064415" y="3698818"/>
                  </a:cubicBezTo>
                  <a:cubicBezTo>
                    <a:pt x="2057158" y="3693012"/>
                    <a:pt x="2068770" y="3603024"/>
                    <a:pt x="2046998" y="3550772"/>
                  </a:cubicBezTo>
                  <a:cubicBezTo>
                    <a:pt x="2025227" y="3498521"/>
                    <a:pt x="1961363" y="3415789"/>
                    <a:pt x="1933786" y="3385309"/>
                  </a:cubicBezTo>
                  <a:cubicBezTo>
                    <a:pt x="1906209" y="3354829"/>
                    <a:pt x="1917821" y="3331606"/>
                    <a:pt x="1881535" y="3367892"/>
                  </a:cubicBezTo>
                  <a:cubicBezTo>
                    <a:pt x="1845249" y="3404178"/>
                    <a:pt x="1750906" y="3547869"/>
                    <a:pt x="1716072" y="3603023"/>
                  </a:cubicBezTo>
                  <a:cubicBezTo>
                    <a:pt x="1681238" y="3658177"/>
                    <a:pt x="1671078" y="3722041"/>
                    <a:pt x="1672529" y="3698818"/>
                  </a:cubicBezTo>
                  <a:cubicBezTo>
                    <a:pt x="1673980" y="3675595"/>
                    <a:pt x="1711717" y="3515937"/>
                    <a:pt x="1724780" y="3463686"/>
                  </a:cubicBezTo>
                  <a:cubicBezTo>
                    <a:pt x="1737843" y="3411435"/>
                    <a:pt x="1782837" y="3386760"/>
                    <a:pt x="1750906" y="3385309"/>
                  </a:cubicBezTo>
                  <a:cubicBezTo>
                    <a:pt x="1718975" y="3383858"/>
                    <a:pt x="1586895" y="3440464"/>
                    <a:pt x="1533192" y="3454978"/>
                  </a:cubicBezTo>
                  <a:cubicBezTo>
                    <a:pt x="1479489" y="3469492"/>
                    <a:pt x="1417078" y="3482555"/>
                    <a:pt x="1428689" y="3472395"/>
                  </a:cubicBezTo>
                  <a:cubicBezTo>
                    <a:pt x="1440300" y="3462235"/>
                    <a:pt x="1553512" y="3411435"/>
                    <a:pt x="1602860" y="3394018"/>
                  </a:cubicBezTo>
                  <a:cubicBezTo>
                    <a:pt x="1652208" y="3376601"/>
                    <a:pt x="1659466" y="3409984"/>
                    <a:pt x="1724780" y="3367892"/>
                  </a:cubicBezTo>
                  <a:cubicBezTo>
                    <a:pt x="1790094" y="3325801"/>
                    <a:pt x="1939592" y="3200977"/>
                    <a:pt x="1994746" y="3141469"/>
                  </a:cubicBezTo>
                  <a:cubicBezTo>
                    <a:pt x="2049900" y="3081961"/>
                    <a:pt x="2068769" y="3045675"/>
                    <a:pt x="2055706" y="3010841"/>
                  </a:cubicBezTo>
                  <a:cubicBezTo>
                    <a:pt x="2042643" y="2976007"/>
                    <a:pt x="1975878" y="2929560"/>
                    <a:pt x="1916369" y="2932463"/>
                  </a:cubicBezTo>
                  <a:cubicBezTo>
                    <a:pt x="1856861" y="2935366"/>
                    <a:pt x="1749455" y="2983264"/>
                    <a:pt x="1698655" y="3028258"/>
                  </a:cubicBezTo>
                  <a:cubicBezTo>
                    <a:pt x="1647855" y="3073252"/>
                    <a:pt x="1613020" y="3163241"/>
                    <a:pt x="1611569" y="3202429"/>
                  </a:cubicBezTo>
                  <a:cubicBezTo>
                    <a:pt x="1610118" y="3241617"/>
                    <a:pt x="1697203" y="3253229"/>
                    <a:pt x="1689946" y="3263389"/>
                  </a:cubicBezTo>
                  <a:cubicBezTo>
                    <a:pt x="1682689" y="3273549"/>
                    <a:pt x="1573832" y="3304029"/>
                    <a:pt x="1568026" y="3263389"/>
                  </a:cubicBezTo>
                  <a:cubicBezTo>
                    <a:pt x="1562220" y="3222749"/>
                    <a:pt x="1676883" y="3063092"/>
                    <a:pt x="1655112" y="3019549"/>
                  </a:cubicBezTo>
                  <a:cubicBezTo>
                    <a:pt x="1633341" y="2976006"/>
                    <a:pt x="1495455" y="3015195"/>
                    <a:pt x="1437398" y="3002132"/>
                  </a:cubicBezTo>
                  <a:cubicBezTo>
                    <a:pt x="1379341" y="2989069"/>
                    <a:pt x="1315478" y="2958589"/>
                    <a:pt x="1306769" y="2941172"/>
                  </a:cubicBezTo>
                  <a:cubicBezTo>
                    <a:pt x="1298060" y="2923755"/>
                    <a:pt x="1363375" y="2893275"/>
                    <a:pt x="1385146" y="2897629"/>
                  </a:cubicBezTo>
                  <a:cubicBezTo>
                    <a:pt x="1406917" y="2901983"/>
                    <a:pt x="1399661" y="2954235"/>
                    <a:pt x="1437398" y="2967298"/>
                  </a:cubicBezTo>
                  <a:cubicBezTo>
                    <a:pt x="1475135" y="2980361"/>
                    <a:pt x="1552061" y="2983263"/>
                    <a:pt x="1611569" y="2976006"/>
                  </a:cubicBezTo>
                  <a:cubicBezTo>
                    <a:pt x="1671077" y="2968749"/>
                    <a:pt x="1734941" y="2954235"/>
                    <a:pt x="1794449" y="2923755"/>
                  </a:cubicBezTo>
                  <a:cubicBezTo>
                    <a:pt x="1853957" y="2893275"/>
                    <a:pt x="1951203" y="2867149"/>
                    <a:pt x="1968620" y="2793126"/>
                  </a:cubicBezTo>
                  <a:cubicBezTo>
                    <a:pt x="1986037" y="2719103"/>
                    <a:pt x="1986038" y="2633469"/>
                    <a:pt x="1898952" y="2479618"/>
                  </a:cubicBezTo>
                  <a:cubicBezTo>
                    <a:pt x="1811866" y="2325767"/>
                    <a:pt x="1583582" y="2052305"/>
                    <a:pt x="1446106" y="1870018"/>
                  </a:cubicBezTo>
                  <a:cubicBezTo>
                    <a:pt x="1308630" y="1687731"/>
                    <a:pt x="1162416" y="1497765"/>
                    <a:pt x="1074097" y="1385898"/>
                  </a:cubicBezTo>
                  <a:cubicBezTo>
                    <a:pt x="985778" y="1274031"/>
                    <a:pt x="987722" y="1224082"/>
                    <a:pt x="916192" y="1198814"/>
                  </a:cubicBezTo>
                  <a:cubicBezTo>
                    <a:pt x="844662" y="1173546"/>
                    <a:pt x="748188" y="1215316"/>
                    <a:pt x="644918" y="1234292"/>
                  </a:cubicBezTo>
                  <a:cubicBezTo>
                    <a:pt x="541648" y="1253268"/>
                    <a:pt x="403981" y="1302509"/>
                    <a:pt x="296575" y="1312669"/>
                  </a:cubicBezTo>
                  <a:cubicBezTo>
                    <a:pt x="189169" y="1322829"/>
                    <a:pt x="10643" y="1299606"/>
                    <a:pt x="483" y="1295252"/>
                  </a:cubicBezTo>
                  <a:cubicBezTo>
                    <a:pt x="-9677" y="1290898"/>
                    <a:pt x="142724" y="1299606"/>
                    <a:pt x="235615" y="1286543"/>
                  </a:cubicBezTo>
                  <a:cubicBezTo>
                    <a:pt x="328506" y="1273480"/>
                    <a:pt x="482358" y="1232841"/>
                    <a:pt x="557832" y="1216875"/>
                  </a:cubicBezTo>
                  <a:cubicBezTo>
                    <a:pt x="633306" y="1200909"/>
                    <a:pt x="716037" y="1213972"/>
                    <a:pt x="688460" y="1190749"/>
                  </a:cubicBezTo>
                  <a:cubicBezTo>
                    <a:pt x="660883" y="1167526"/>
                    <a:pt x="466392" y="1119629"/>
                    <a:pt x="392369" y="1077538"/>
                  </a:cubicBezTo>
                  <a:cubicBezTo>
                    <a:pt x="318346" y="1035447"/>
                    <a:pt x="282060" y="1003515"/>
                    <a:pt x="244323" y="938201"/>
                  </a:cubicBezTo>
                  <a:cubicBezTo>
                    <a:pt x="206586" y="872887"/>
                    <a:pt x="160140" y="697263"/>
                    <a:pt x="165946" y="685652"/>
                  </a:cubicBezTo>
                  <a:cubicBezTo>
                    <a:pt x="171752" y="674041"/>
                    <a:pt x="244324" y="809024"/>
                    <a:pt x="279158" y="868532"/>
                  </a:cubicBezTo>
                  <a:cubicBezTo>
                    <a:pt x="313992" y="928040"/>
                    <a:pt x="308186" y="1000612"/>
                    <a:pt x="374952" y="1042703"/>
                  </a:cubicBezTo>
                  <a:cubicBezTo>
                    <a:pt x="441718" y="1084794"/>
                    <a:pt x="614438" y="1118178"/>
                    <a:pt x="679752" y="1121081"/>
                  </a:cubicBezTo>
                  <a:cubicBezTo>
                    <a:pt x="745066" y="1123984"/>
                    <a:pt x="776998" y="1134144"/>
                    <a:pt x="766838" y="1060121"/>
                  </a:cubicBezTo>
                  <a:cubicBezTo>
                    <a:pt x="756678" y="986098"/>
                    <a:pt x="651618" y="757665"/>
                    <a:pt x="618792" y="676943"/>
                  </a:cubicBezTo>
                  <a:cubicBezTo>
                    <a:pt x="585966" y="596221"/>
                    <a:pt x="520530" y="535756"/>
                    <a:pt x="507165" y="459885"/>
                  </a:cubicBezTo>
                  <a:cubicBezTo>
                    <a:pt x="493800" y="384014"/>
                    <a:pt x="523553" y="238038"/>
                    <a:pt x="538603" y="221716"/>
                  </a:cubicBezTo>
                  <a:cubicBezTo>
                    <a:pt x="553653" y="205394"/>
                    <a:pt x="570785" y="379551"/>
                    <a:pt x="609600" y="482325"/>
                  </a:cubicBezTo>
                  <a:cubicBezTo>
                    <a:pt x="648415" y="585099"/>
                    <a:pt x="841870" y="1024054"/>
                    <a:pt x="878364" y="1029827"/>
                  </a:cubicBezTo>
                  <a:cubicBezTo>
                    <a:pt x="914858" y="1035600"/>
                    <a:pt x="895107" y="687507"/>
                    <a:pt x="880420" y="543869"/>
                  </a:cubicBezTo>
                  <a:cubicBezTo>
                    <a:pt x="865733" y="400232"/>
                    <a:pt x="799183" y="249425"/>
                    <a:pt x="790242" y="168002"/>
                  </a:cubicBezTo>
                  <a:cubicBezTo>
                    <a:pt x="781301" y="86579"/>
                    <a:pt x="758898" y="70571"/>
                    <a:pt x="774916" y="28424"/>
                  </a:cubicBezTo>
                  <a:cubicBezTo>
                    <a:pt x="769834" y="-116812"/>
                    <a:pt x="934184" y="338513"/>
                    <a:pt x="940003" y="403665"/>
                  </a:cubicBezTo>
                  <a:cubicBezTo>
                    <a:pt x="945822" y="468817"/>
                    <a:pt x="920791" y="988826"/>
                    <a:pt x="921071" y="1016734"/>
                  </a:cubicBezTo>
                  <a:lnTo>
                    <a:pt x="930638" y="974021"/>
                  </a:lnTo>
                  <a:close/>
                </a:path>
              </a:pathLst>
            </a:custGeom>
            <a:solidFill>
              <a:srgbClr val="0000A7">
                <a:alpha val="20000"/>
              </a:srgbClr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B86F9115-B0D7-D060-9C5A-EA9E58ECADD3}"/>
                </a:ext>
              </a:extLst>
            </p:cNvPr>
            <p:cNvSpPr/>
            <p:nvPr/>
          </p:nvSpPr>
          <p:spPr>
            <a:xfrm rot="19457905">
              <a:off x="4870602" y="1958530"/>
              <a:ext cx="136921" cy="136921"/>
            </a:xfrm>
            <a:prstGeom prst="ellipse">
              <a:avLst/>
            </a:prstGeom>
            <a:solidFill>
              <a:srgbClr val="0000A7">
                <a:alpha val="20000"/>
              </a:srgbClr>
            </a:solidFill>
            <a:ln w="38100">
              <a:solidFill>
                <a:srgbClr val="0000A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BF7F33B2-1D6E-9411-1FB3-ED19FEB711E5}"/>
              </a:ext>
            </a:extLst>
          </p:cNvPr>
          <p:cNvGrpSpPr/>
          <p:nvPr/>
        </p:nvGrpSpPr>
        <p:grpSpPr>
          <a:xfrm rot="11017351">
            <a:off x="3836999" y="4645083"/>
            <a:ext cx="1492690" cy="1679989"/>
            <a:chOff x="1892995" y="388458"/>
            <a:chExt cx="3709139" cy="3318614"/>
          </a:xfrm>
          <a:solidFill>
            <a:srgbClr val="C1272D">
              <a:alpha val="20000"/>
            </a:srgbClr>
          </a:solidFill>
        </p:grpSpPr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9587196-F8AF-4D7E-B65C-E7E6F03DBBC0}"/>
                </a:ext>
              </a:extLst>
            </p:cNvPr>
            <p:cNvSpPr/>
            <p:nvPr/>
          </p:nvSpPr>
          <p:spPr>
            <a:xfrm rot="18360701">
              <a:off x="2088258" y="193195"/>
              <a:ext cx="3318614" cy="3709139"/>
            </a:xfrm>
            <a:custGeom>
              <a:avLst/>
              <a:gdLst>
                <a:gd name="connsiteX0" fmla="*/ 1210975 w 3318614"/>
                <a:gd name="connsiteY0" fmla="*/ 1045028 h 3424081"/>
                <a:gd name="connsiteX1" fmla="*/ 1568026 w 3318614"/>
                <a:gd name="connsiteY1" fmla="*/ 1637211 h 3424081"/>
                <a:gd name="connsiteX2" fmla="*/ 1898952 w 3318614"/>
                <a:gd name="connsiteY2" fmla="*/ 2081348 h 3424081"/>
                <a:gd name="connsiteX3" fmla="*/ 2064415 w 3318614"/>
                <a:gd name="connsiteY3" fmla="*/ 2211977 h 3424081"/>
                <a:gd name="connsiteX4" fmla="*/ 2290838 w 3318614"/>
                <a:gd name="connsiteY4" fmla="*/ 2133600 h 3424081"/>
                <a:gd name="connsiteX5" fmla="*/ 2473718 w 3318614"/>
                <a:gd name="connsiteY5" fmla="*/ 1976845 h 3424081"/>
                <a:gd name="connsiteX6" fmla="*/ 2508552 w 3318614"/>
                <a:gd name="connsiteY6" fmla="*/ 1654628 h 3424081"/>
                <a:gd name="connsiteX7" fmla="*/ 2543386 w 3318614"/>
                <a:gd name="connsiteY7" fmla="*/ 1915885 h 3424081"/>
                <a:gd name="connsiteX8" fmla="*/ 2508552 w 3318614"/>
                <a:gd name="connsiteY8" fmla="*/ 2020388 h 3424081"/>
                <a:gd name="connsiteX9" fmla="*/ 2752392 w 3318614"/>
                <a:gd name="connsiteY9" fmla="*/ 1846217 h 3424081"/>
                <a:gd name="connsiteX10" fmla="*/ 2839478 w 3318614"/>
                <a:gd name="connsiteY10" fmla="*/ 1776548 h 3424081"/>
                <a:gd name="connsiteX11" fmla="*/ 2717558 w 3318614"/>
                <a:gd name="connsiteY11" fmla="*/ 1950720 h 3424081"/>
                <a:gd name="connsiteX12" fmla="*/ 2665306 w 3318614"/>
                <a:gd name="connsiteY12" fmla="*/ 1994263 h 3424081"/>
                <a:gd name="connsiteX13" fmla="*/ 2848186 w 3318614"/>
                <a:gd name="connsiteY13" fmla="*/ 1924594 h 3424081"/>
                <a:gd name="connsiteX14" fmla="*/ 2874312 w 3318614"/>
                <a:gd name="connsiteY14" fmla="*/ 1907177 h 3424081"/>
                <a:gd name="connsiteX15" fmla="*/ 2769809 w 3318614"/>
                <a:gd name="connsiteY15" fmla="*/ 1994263 h 3424081"/>
                <a:gd name="connsiteX16" fmla="*/ 2595638 w 3318614"/>
                <a:gd name="connsiteY16" fmla="*/ 2020388 h 3424081"/>
                <a:gd name="connsiteX17" fmla="*/ 2404049 w 3318614"/>
                <a:gd name="connsiteY17" fmla="*/ 2151017 h 3424081"/>
                <a:gd name="connsiteX18" fmla="*/ 2421466 w 3318614"/>
                <a:gd name="connsiteY18" fmla="*/ 2325188 h 3424081"/>
                <a:gd name="connsiteX19" fmla="*/ 2552095 w 3318614"/>
                <a:gd name="connsiteY19" fmla="*/ 2368731 h 3424081"/>
                <a:gd name="connsiteX20" fmla="*/ 2726266 w 3318614"/>
                <a:gd name="connsiteY20" fmla="*/ 2299063 h 3424081"/>
                <a:gd name="connsiteX21" fmla="*/ 2856895 w 3318614"/>
                <a:gd name="connsiteY21" fmla="*/ 2290354 h 3424081"/>
                <a:gd name="connsiteX22" fmla="*/ 2891729 w 3318614"/>
                <a:gd name="connsiteY22" fmla="*/ 2177143 h 3424081"/>
                <a:gd name="connsiteX23" fmla="*/ 2883020 w 3318614"/>
                <a:gd name="connsiteY23" fmla="*/ 2011680 h 3424081"/>
                <a:gd name="connsiteX24" fmla="*/ 3048483 w 3318614"/>
                <a:gd name="connsiteY24" fmla="*/ 1933303 h 3424081"/>
                <a:gd name="connsiteX25" fmla="*/ 2926563 w 3318614"/>
                <a:gd name="connsiteY25" fmla="*/ 2020388 h 3424081"/>
                <a:gd name="connsiteX26" fmla="*/ 2917855 w 3318614"/>
                <a:gd name="connsiteY26" fmla="*/ 2107474 h 3424081"/>
                <a:gd name="connsiteX27" fmla="*/ 2935272 w 3318614"/>
                <a:gd name="connsiteY27" fmla="*/ 2255520 h 3424081"/>
                <a:gd name="connsiteX28" fmla="*/ 2943980 w 3318614"/>
                <a:gd name="connsiteY28" fmla="*/ 2299063 h 3424081"/>
                <a:gd name="connsiteX29" fmla="*/ 3031066 w 3318614"/>
                <a:gd name="connsiteY29" fmla="*/ 2211977 h 3424081"/>
                <a:gd name="connsiteX30" fmla="*/ 3074609 w 3318614"/>
                <a:gd name="connsiteY30" fmla="*/ 2072640 h 3424081"/>
                <a:gd name="connsiteX31" fmla="*/ 3092026 w 3318614"/>
                <a:gd name="connsiteY31" fmla="*/ 2281645 h 3424081"/>
                <a:gd name="connsiteX32" fmla="*/ 3013649 w 3318614"/>
                <a:gd name="connsiteY32" fmla="*/ 2360023 h 3424081"/>
                <a:gd name="connsiteX33" fmla="*/ 2752392 w 3318614"/>
                <a:gd name="connsiteY33" fmla="*/ 2325188 h 3424081"/>
                <a:gd name="connsiteX34" fmla="*/ 2560803 w 3318614"/>
                <a:gd name="connsiteY34" fmla="*/ 2481943 h 3424081"/>
                <a:gd name="connsiteX35" fmla="*/ 2595638 w 3318614"/>
                <a:gd name="connsiteY35" fmla="*/ 2603863 h 3424081"/>
                <a:gd name="connsiteX36" fmla="*/ 2743683 w 3318614"/>
                <a:gd name="connsiteY36" fmla="*/ 2690948 h 3424081"/>
                <a:gd name="connsiteX37" fmla="*/ 2856895 w 3318614"/>
                <a:gd name="connsiteY37" fmla="*/ 2664823 h 3424081"/>
                <a:gd name="connsiteX38" fmla="*/ 3022358 w 3318614"/>
                <a:gd name="connsiteY38" fmla="*/ 2525485 h 3424081"/>
                <a:gd name="connsiteX39" fmla="*/ 3118152 w 3318614"/>
                <a:gd name="connsiteY39" fmla="*/ 2447108 h 3424081"/>
                <a:gd name="connsiteX40" fmla="*/ 3205238 w 3318614"/>
                <a:gd name="connsiteY40" fmla="*/ 2508068 h 3424081"/>
                <a:gd name="connsiteX41" fmla="*/ 3109443 w 3318614"/>
                <a:gd name="connsiteY41" fmla="*/ 2499360 h 3424081"/>
                <a:gd name="connsiteX42" fmla="*/ 3004940 w 3318614"/>
                <a:gd name="connsiteY42" fmla="*/ 2638697 h 3424081"/>
                <a:gd name="connsiteX43" fmla="*/ 3187820 w 3318614"/>
                <a:gd name="connsiteY43" fmla="*/ 2638697 h 3424081"/>
                <a:gd name="connsiteX44" fmla="*/ 3318449 w 3318614"/>
                <a:gd name="connsiteY44" fmla="*/ 2690948 h 3424081"/>
                <a:gd name="connsiteX45" fmla="*/ 3161695 w 3318614"/>
                <a:gd name="connsiteY45" fmla="*/ 2673531 h 3424081"/>
                <a:gd name="connsiteX46" fmla="*/ 2909146 w 3318614"/>
                <a:gd name="connsiteY46" fmla="*/ 2734491 h 3424081"/>
                <a:gd name="connsiteX47" fmla="*/ 2952689 w 3318614"/>
                <a:gd name="connsiteY47" fmla="*/ 2734491 h 3424081"/>
                <a:gd name="connsiteX48" fmla="*/ 3039775 w 3318614"/>
                <a:gd name="connsiteY48" fmla="*/ 2934788 h 3424081"/>
                <a:gd name="connsiteX49" fmla="*/ 3013649 w 3318614"/>
                <a:gd name="connsiteY49" fmla="*/ 3039291 h 3424081"/>
                <a:gd name="connsiteX50" fmla="*/ 3004940 w 3318614"/>
                <a:gd name="connsiteY50" fmla="*/ 2865120 h 3424081"/>
                <a:gd name="connsiteX51" fmla="*/ 2813352 w 3318614"/>
                <a:gd name="connsiteY51" fmla="*/ 2725783 h 3424081"/>
                <a:gd name="connsiteX52" fmla="*/ 2726266 w 3318614"/>
                <a:gd name="connsiteY52" fmla="*/ 2717074 h 3424081"/>
                <a:gd name="connsiteX53" fmla="*/ 2848186 w 3318614"/>
                <a:gd name="connsiteY53" fmla="*/ 2917371 h 3424081"/>
                <a:gd name="connsiteX54" fmla="*/ 2943980 w 3318614"/>
                <a:gd name="connsiteY54" fmla="*/ 3004457 h 3424081"/>
                <a:gd name="connsiteX55" fmla="*/ 2978815 w 3318614"/>
                <a:gd name="connsiteY55" fmla="*/ 2960914 h 3424081"/>
                <a:gd name="connsiteX56" fmla="*/ 2961398 w 3318614"/>
                <a:gd name="connsiteY56" fmla="*/ 3065417 h 3424081"/>
                <a:gd name="connsiteX57" fmla="*/ 2769809 w 3318614"/>
                <a:gd name="connsiteY57" fmla="*/ 2978331 h 3424081"/>
                <a:gd name="connsiteX58" fmla="*/ 2656598 w 3318614"/>
                <a:gd name="connsiteY58" fmla="*/ 2751908 h 3424081"/>
                <a:gd name="connsiteX59" fmla="*/ 2491135 w 3318614"/>
                <a:gd name="connsiteY59" fmla="*/ 2708365 h 3424081"/>
                <a:gd name="connsiteX60" fmla="*/ 2386632 w 3318614"/>
                <a:gd name="connsiteY60" fmla="*/ 2795451 h 3424081"/>
                <a:gd name="connsiteX61" fmla="*/ 2412758 w 3318614"/>
                <a:gd name="connsiteY61" fmla="*/ 2978331 h 3424081"/>
                <a:gd name="connsiteX62" fmla="*/ 2525969 w 3318614"/>
                <a:gd name="connsiteY62" fmla="*/ 3126377 h 3424081"/>
                <a:gd name="connsiteX63" fmla="*/ 2900438 w 3318614"/>
                <a:gd name="connsiteY63" fmla="*/ 3335383 h 3424081"/>
                <a:gd name="connsiteX64" fmla="*/ 2543386 w 3318614"/>
                <a:gd name="connsiteY64" fmla="*/ 3196045 h 3424081"/>
                <a:gd name="connsiteX65" fmla="*/ 2499843 w 3318614"/>
                <a:gd name="connsiteY65" fmla="*/ 3283131 h 3424081"/>
                <a:gd name="connsiteX66" fmla="*/ 2534678 w 3318614"/>
                <a:gd name="connsiteY66" fmla="*/ 3387634 h 3424081"/>
                <a:gd name="connsiteX67" fmla="*/ 2639180 w 3318614"/>
                <a:gd name="connsiteY67" fmla="*/ 3422468 h 3424081"/>
                <a:gd name="connsiteX68" fmla="*/ 2482426 w 3318614"/>
                <a:gd name="connsiteY68" fmla="*/ 3396343 h 3424081"/>
                <a:gd name="connsiteX69" fmla="*/ 2473718 w 3318614"/>
                <a:gd name="connsiteY69" fmla="*/ 3213463 h 3424081"/>
                <a:gd name="connsiteX70" fmla="*/ 2386632 w 3318614"/>
                <a:gd name="connsiteY70" fmla="*/ 3039291 h 3424081"/>
                <a:gd name="connsiteX71" fmla="*/ 2316963 w 3318614"/>
                <a:gd name="connsiteY71" fmla="*/ 3204754 h 3424081"/>
                <a:gd name="connsiteX72" fmla="*/ 2238586 w 3318614"/>
                <a:gd name="connsiteY72" fmla="*/ 3326674 h 3424081"/>
                <a:gd name="connsiteX73" fmla="*/ 2290838 w 3318614"/>
                <a:gd name="connsiteY73" fmla="*/ 3405051 h 3424081"/>
                <a:gd name="connsiteX74" fmla="*/ 2195043 w 3318614"/>
                <a:gd name="connsiteY74" fmla="*/ 3317965 h 3424081"/>
                <a:gd name="connsiteX75" fmla="*/ 2325672 w 3318614"/>
                <a:gd name="connsiteY75" fmla="*/ 3091543 h 3424081"/>
                <a:gd name="connsiteX76" fmla="*/ 2290838 w 3318614"/>
                <a:gd name="connsiteY76" fmla="*/ 2838994 h 3424081"/>
                <a:gd name="connsiteX77" fmla="*/ 2142792 w 3318614"/>
                <a:gd name="connsiteY77" fmla="*/ 2821577 h 3424081"/>
                <a:gd name="connsiteX78" fmla="*/ 1942495 w 3318614"/>
                <a:gd name="connsiteY78" fmla="*/ 2987040 h 3424081"/>
                <a:gd name="connsiteX79" fmla="*/ 1994746 w 3318614"/>
                <a:gd name="connsiteY79" fmla="*/ 3187337 h 3424081"/>
                <a:gd name="connsiteX80" fmla="*/ 2090540 w 3318614"/>
                <a:gd name="connsiteY80" fmla="*/ 3300548 h 3424081"/>
                <a:gd name="connsiteX81" fmla="*/ 2064415 w 3318614"/>
                <a:gd name="connsiteY81" fmla="*/ 3413760 h 3424081"/>
                <a:gd name="connsiteX82" fmla="*/ 2046998 w 3318614"/>
                <a:gd name="connsiteY82" fmla="*/ 3265714 h 3424081"/>
                <a:gd name="connsiteX83" fmla="*/ 1933786 w 3318614"/>
                <a:gd name="connsiteY83" fmla="*/ 3100251 h 3424081"/>
                <a:gd name="connsiteX84" fmla="*/ 1881535 w 3318614"/>
                <a:gd name="connsiteY84" fmla="*/ 3082834 h 3424081"/>
                <a:gd name="connsiteX85" fmla="*/ 1716072 w 3318614"/>
                <a:gd name="connsiteY85" fmla="*/ 3317965 h 3424081"/>
                <a:gd name="connsiteX86" fmla="*/ 1672529 w 3318614"/>
                <a:gd name="connsiteY86" fmla="*/ 3413760 h 3424081"/>
                <a:gd name="connsiteX87" fmla="*/ 1724780 w 3318614"/>
                <a:gd name="connsiteY87" fmla="*/ 3178628 h 3424081"/>
                <a:gd name="connsiteX88" fmla="*/ 1750906 w 3318614"/>
                <a:gd name="connsiteY88" fmla="*/ 3100251 h 3424081"/>
                <a:gd name="connsiteX89" fmla="*/ 1533192 w 3318614"/>
                <a:gd name="connsiteY89" fmla="*/ 3169920 h 3424081"/>
                <a:gd name="connsiteX90" fmla="*/ 1428689 w 3318614"/>
                <a:gd name="connsiteY90" fmla="*/ 3187337 h 3424081"/>
                <a:gd name="connsiteX91" fmla="*/ 1602860 w 3318614"/>
                <a:gd name="connsiteY91" fmla="*/ 3108960 h 3424081"/>
                <a:gd name="connsiteX92" fmla="*/ 1724780 w 3318614"/>
                <a:gd name="connsiteY92" fmla="*/ 3082834 h 3424081"/>
                <a:gd name="connsiteX93" fmla="*/ 1994746 w 3318614"/>
                <a:gd name="connsiteY93" fmla="*/ 2856411 h 3424081"/>
                <a:gd name="connsiteX94" fmla="*/ 2055706 w 3318614"/>
                <a:gd name="connsiteY94" fmla="*/ 2725783 h 3424081"/>
                <a:gd name="connsiteX95" fmla="*/ 1916369 w 3318614"/>
                <a:gd name="connsiteY95" fmla="*/ 2647405 h 3424081"/>
                <a:gd name="connsiteX96" fmla="*/ 1698655 w 3318614"/>
                <a:gd name="connsiteY96" fmla="*/ 2743200 h 3424081"/>
                <a:gd name="connsiteX97" fmla="*/ 1611569 w 3318614"/>
                <a:gd name="connsiteY97" fmla="*/ 2917371 h 3424081"/>
                <a:gd name="connsiteX98" fmla="*/ 1689946 w 3318614"/>
                <a:gd name="connsiteY98" fmla="*/ 2978331 h 3424081"/>
                <a:gd name="connsiteX99" fmla="*/ 1568026 w 3318614"/>
                <a:gd name="connsiteY99" fmla="*/ 2978331 h 3424081"/>
                <a:gd name="connsiteX100" fmla="*/ 1655112 w 3318614"/>
                <a:gd name="connsiteY100" fmla="*/ 2734491 h 3424081"/>
                <a:gd name="connsiteX101" fmla="*/ 1437398 w 3318614"/>
                <a:gd name="connsiteY101" fmla="*/ 2717074 h 3424081"/>
                <a:gd name="connsiteX102" fmla="*/ 1306769 w 3318614"/>
                <a:gd name="connsiteY102" fmla="*/ 2656114 h 3424081"/>
                <a:gd name="connsiteX103" fmla="*/ 1385146 w 3318614"/>
                <a:gd name="connsiteY103" fmla="*/ 2612571 h 3424081"/>
                <a:gd name="connsiteX104" fmla="*/ 1437398 w 3318614"/>
                <a:gd name="connsiteY104" fmla="*/ 2682240 h 3424081"/>
                <a:gd name="connsiteX105" fmla="*/ 1611569 w 3318614"/>
                <a:gd name="connsiteY105" fmla="*/ 2690948 h 3424081"/>
                <a:gd name="connsiteX106" fmla="*/ 1794449 w 3318614"/>
                <a:gd name="connsiteY106" fmla="*/ 2638697 h 3424081"/>
                <a:gd name="connsiteX107" fmla="*/ 1968620 w 3318614"/>
                <a:gd name="connsiteY107" fmla="*/ 2508068 h 3424081"/>
                <a:gd name="connsiteX108" fmla="*/ 1898952 w 3318614"/>
                <a:gd name="connsiteY108" fmla="*/ 2194560 h 3424081"/>
                <a:gd name="connsiteX109" fmla="*/ 1446106 w 3318614"/>
                <a:gd name="connsiteY109" fmla="*/ 1584960 h 3424081"/>
                <a:gd name="connsiteX110" fmla="*/ 1184849 w 3318614"/>
                <a:gd name="connsiteY110" fmla="*/ 1149531 h 3424081"/>
                <a:gd name="connsiteX111" fmla="*/ 958426 w 3318614"/>
                <a:gd name="connsiteY111" fmla="*/ 1001485 h 3424081"/>
                <a:gd name="connsiteX112" fmla="*/ 644918 w 3318614"/>
                <a:gd name="connsiteY112" fmla="*/ 949234 h 3424081"/>
                <a:gd name="connsiteX113" fmla="*/ 296575 w 3318614"/>
                <a:gd name="connsiteY113" fmla="*/ 1027611 h 3424081"/>
                <a:gd name="connsiteX114" fmla="*/ 483 w 3318614"/>
                <a:gd name="connsiteY114" fmla="*/ 1010194 h 3424081"/>
                <a:gd name="connsiteX115" fmla="*/ 235615 w 3318614"/>
                <a:gd name="connsiteY115" fmla="*/ 1001485 h 3424081"/>
                <a:gd name="connsiteX116" fmla="*/ 557832 w 3318614"/>
                <a:gd name="connsiteY116" fmla="*/ 931817 h 3424081"/>
                <a:gd name="connsiteX117" fmla="*/ 688460 w 3318614"/>
                <a:gd name="connsiteY117" fmla="*/ 905691 h 3424081"/>
                <a:gd name="connsiteX118" fmla="*/ 392369 w 3318614"/>
                <a:gd name="connsiteY118" fmla="*/ 792480 h 3424081"/>
                <a:gd name="connsiteX119" fmla="*/ 244323 w 3318614"/>
                <a:gd name="connsiteY119" fmla="*/ 653143 h 3424081"/>
                <a:gd name="connsiteX120" fmla="*/ 165946 w 3318614"/>
                <a:gd name="connsiteY120" fmla="*/ 400594 h 3424081"/>
                <a:gd name="connsiteX121" fmla="*/ 279158 w 3318614"/>
                <a:gd name="connsiteY121" fmla="*/ 583474 h 3424081"/>
                <a:gd name="connsiteX122" fmla="*/ 374952 w 3318614"/>
                <a:gd name="connsiteY122" fmla="*/ 757645 h 3424081"/>
                <a:gd name="connsiteX123" fmla="*/ 679752 w 3318614"/>
                <a:gd name="connsiteY123" fmla="*/ 836023 h 3424081"/>
                <a:gd name="connsiteX124" fmla="*/ 766838 w 3318614"/>
                <a:gd name="connsiteY124" fmla="*/ 775063 h 3424081"/>
                <a:gd name="connsiteX125" fmla="*/ 618792 w 3318614"/>
                <a:gd name="connsiteY125" fmla="*/ 391885 h 3424081"/>
                <a:gd name="connsiteX126" fmla="*/ 566540 w 3318614"/>
                <a:gd name="connsiteY126" fmla="*/ 0 h 3424081"/>
                <a:gd name="connsiteX0" fmla="*/ 1210975 w 3318616"/>
                <a:gd name="connsiteY0" fmla="*/ 656894 h 3037781"/>
                <a:gd name="connsiteX1" fmla="*/ 1568026 w 3318616"/>
                <a:gd name="connsiteY1" fmla="*/ 1249077 h 3037781"/>
                <a:gd name="connsiteX2" fmla="*/ 1898952 w 3318616"/>
                <a:gd name="connsiteY2" fmla="*/ 1693214 h 3037781"/>
                <a:gd name="connsiteX3" fmla="*/ 2064415 w 3318616"/>
                <a:gd name="connsiteY3" fmla="*/ 1823843 h 3037781"/>
                <a:gd name="connsiteX4" fmla="*/ 2290838 w 3318616"/>
                <a:gd name="connsiteY4" fmla="*/ 1745466 h 3037781"/>
                <a:gd name="connsiteX5" fmla="*/ 2473718 w 3318616"/>
                <a:gd name="connsiteY5" fmla="*/ 1588711 h 3037781"/>
                <a:gd name="connsiteX6" fmla="*/ 2508552 w 3318616"/>
                <a:gd name="connsiteY6" fmla="*/ 1266494 h 3037781"/>
                <a:gd name="connsiteX7" fmla="*/ 2543386 w 3318616"/>
                <a:gd name="connsiteY7" fmla="*/ 1527751 h 3037781"/>
                <a:gd name="connsiteX8" fmla="*/ 2508552 w 3318616"/>
                <a:gd name="connsiteY8" fmla="*/ 1632254 h 3037781"/>
                <a:gd name="connsiteX9" fmla="*/ 2752392 w 3318616"/>
                <a:gd name="connsiteY9" fmla="*/ 1458083 h 3037781"/>
                <a:gd name="connsiteX10" fmla="*/ 2839478 w 3318616"/>
                <a:gd name="connsiteY10" fmla="*/ 1388414 h 3037781"/>
                <a:gd name="connsiteX11" fmla="*/ 2717558 w 3318616"/>
                <a:gd name="connsiteY11" fmla="*/ 1562586 h 3037781"/>
                <a:gd name="connsiteX12" fmla="*/ 2665306 w 3318616"/>
                <a:gd name="connsiteY12" fmla="*/ 1606129 h 3037781"/>
                <a:gd name="connsiteX13" fmla="*/ 2848186 w 3318616"/>
                <a:gd name="connsiteY13" fmla="*/ 1536460 h 3037781"/>
                <a:gd name="connsiteX14" fmla="*/ 2874312 w 3318616"/>
                <a:gd name="connsiteY14" fmla="*/ 1519043 h 3037781"/>
                <a:gd name="connsiteX15" fmla="*/ 2769809 w 3318616"/>
                <a:gd name="connsiteY15" fmla="*/ 1606129 h 3037781"/>
                <a:gd name="connsiteX16" fmla="*/ 2595638 w 3318616"/>
                <a:gd name="connsiteY16" fmla="*/ 1632254 h 3037781"/>
                <a:gd name="connsiteX17" fmla="*/ 2404049 w 3318616"/>
                <a:gd name="connsiteY17" fmla="*/ 1762883 h 3037781"/>
                <a:gd name="connsiteX18" fmla="*/ 2421466 w 3318616"/>
                <a:gd name="connsiteY18" fmla="*/ 1937054 h 3037781"/>
                <a:gd name="connsiteX19" fmla="*/ 2552095 w 3318616"/>
                <a:gd name="connsiteY19" fmla="*/ 1980597 h 3037781"/>
                <a:gd name="connsiteX20" fmla="*/ 2726266 w 3318616"/>
                <a:gd name="connsiteY20" fmla="*/ 1910929 h 3037781"/>
                <a:gd name="connsiteX21" fmla="*/ 2856895 w 3318616"/>
                <a:gd name="connsiteY21" fmla="*/ 1902220 h 3037781"/>
                <a:gd name="connsiteX22" fmla="*/ 2891729 w 3318616"/>
                <a:gd name="connsiteY22" fmla="*/ 1789009 h 3037781"/>
                <a:gd name="connsiteX23" fmla="*/ 2883020 w 3318616"/>
                <a:gd name="connsiteY23" fmla="*/ 1623546 h 3037781"/>
                <a:gd name="connsiteX24" fmla="*/ 3048483 w 3318616"/>
                <a:gd name="connsiteY24" fmla="*/ 1545169 h 3037781"/>
                <a:gd name="connsiteX25" fmla="*/ 2926563 w 3318616"/>
                <a:gd name="connsiteY25" fmla="*/ 1632254 h 3037781"/>
                <a:gd name="connsiteX26" fmla="*/ 2917855 w 3318616"/>
                <a:gd name="connsiteY26" fmla="*/ 1719340 h 3037781"/>
                <a:gd name="connsiteX27" fmla="*/ 2935272 w 3318616"/>
                <a:gd name="connsiteY27" fmla="*/ 1867386 h 3037781"/>
                <a:gd name="connsiteX28" fmla="*/ 2943980 w 3318616"/>
                <a:gd name="connsiteY28" fmla="*/ 1910929 h 3037781"/>
                <a:gd name="connsiteX29" fmla="*/ 3031066 w 3318616"/>
                <a:gd name="connsiteY29" fmla="*/ 1823843 h 3037781"/>
                <a:gd name="connsiteX30" fmla="*/ 3074609 w 3318616"/>
                <a:gd name="connsiteY30" fmla="*/ 1684506 h 3037781"/>
                <a:gd name="connsiteX31" fmla="*/ 3092026 w 3318616"/>
                <a:gd name="connsiteY31" fmla="*/ 1893511 h 3037781"/>
                <a:gd name="connsiteX32" fmla="*/ 3013649 w 3318616"/>
                <a:gd name="connsiteY32" fmla="*/ 1971889 h 3037781"/>
                <a:gd name="connsiteX33" fmla="*/ 2752392 w 3318616"/>
                <a:gd name="connsiteY33" fmla="*/ 1937054 h 3037781"/>
                <a:gd name="connsiteX34" fmla="*/ 2560803 w 3318616"/>
                <a:gd name="connsiteY34" fmla="*/ 2093809 h 3037781"/>
                <a:gd name="connsiteX35" fmla="*/ 2595638 w 3318616"/>
                <a:gd name="connsiteY35" fmla="*/ 2215729 h 3037781"/>
                <a:gd name="connsiteX36" fmla="*/ 2743683 w 3318616"/>
                <a:gd name="connsiteY36" fmla="*/ 2302814 h 3037781"/>
                <a:gd name="connsiteX37" fmla="*/ 2856895 w 3318616"/>
                <a:gd name="connsiteY37" fmla="*/ 2276689 h 3037781"/>
                <a:gd name="connsiteX38" fmla="*/ 3022358 w 3318616"/>
                <a:gd name="connsiteY38" fmla="*/ 2137351 h 3037781"/>
                <a:gd name="connsiteX39" fmla="*/ 3118152 w 3318616"/>
                <a:gd name="connsiteY39" fmla="*/ 2058974 h 3037781"/>
                <a:gd name="connsiteX40" fmla="*/ 3205238 w 3318616"/>
                <a:gd name="connsiteY40" fmla="*/ 2119934 h 3037781"/>
                <a:gd name="connsiteX41" fmla="*/ 3109443 w 3318616"/>
                <a:gd name="connsiteY41" fmla="*/ 2111226 h 3037781"/>
                <a:gd name="connsiteX42" fmla="*/ 3004940 w 3318616"/>
                <a:gd name="connsiteY42" fmla="*/ 2250563 h 3037781"/>
                <a:gd name="connsiteX43" fmla="*/ 3187820 w 3318616"/>
                <a:gd name="connsiteY43" fmla="*/ 2250563 h 3037781"/>
                <a:gd name="connsiteX44" fmla="*/ 3318449 w 3318616"/>
                <a:gd name="connsiteY44" fmla="*/ 2302814 h 3037781"/>
                <a:gd name="connsiteX45" fmla="*/ 3161695 w 3318616"/>
                <a:gd name="connsiteY45" fmla="*/ 2285397 h 3037781"/>
                <a:gd name="connsiteX46" fmla="*/ 2909146 w 3318616"/>
                <a:gd name="connsiteY46" fmla="*/ 2346357 h 3037781"/>
                <a:gd name="connsiteX47" fmla="*/ 2952689 w 3318616"/>
                <a:gd name="connsiteY47" fmla="*/ 2346357 h 3037781"/>
                <a:gd name="connsiteX48" fmla="*/ 3039775 w 3318616"/>
                <a:gd name="connsiteY48" fmla="*/ 2546654 h 3037781"/>
                <a:gd name="connsiteX49" fmla="*/ 3013649 w 3318616"/>
                <a:gd name="connsiteY49" fmla="*/ 2651157 h 3037781"/>
                <a:gd name="connsiteX50" fmla="*/ 3004940 w 3318616"/>
                <a:gd name="connsiteY50" fmla="*/ 2476986 h 3037781"/>
                <a:gd name="connsiteX51" fmla="*/ 2813352 w 3318616"/>
                <a:gd name="connsiteY51" fmla="*/ 2337649 h 3037781"/>
                <a:gd name="connsiteX52" fmla="*/ 2726266 w 3318616"/>
                <a:gd name="connsiteY52" fmla="*/ 2328940 h 3037781"/>
                <a:gd name="connsiteX53" fmla="*/ 2848186 w 3318616"/>
                <a:gd name="connsiteY53" fmla="*/ 2529237 h 3037781"/>
                <a:gd name="connsiteX54" fmla="*/ 2943980 w 3318616"/>
                <a:gd name="connsiteY54" fmla="*/ 2616323 h 3037781"/>
                <a:gd name="connsiteX55" fmla="*/ 2978815 w 3318616"/>
                <a:gd name="connsiteY55" fmla="*/ 2572780 h 3037781"/>
                <a:gd name="connsiteX56" fmla="*/ 2961398 w 3318616"/>
                <a:gd name="connsiteY56" fmla="*/ 2677283 h 3037781"/>
                <a:gd name="connsiteX57" fmla="*/ 2769809 w 3318616"/>
                <a:gd name="connsiteY57" fmla="*/ 2590197 h 3037781"/>
                <a:gd name="connsiteX58" fmla="*/ 2656598 w 3318616"/>
                <a:gd name="connsiteY58" fmla="*/ 2363774 h 3037781"/>
                <a:gd name="connsiteX59" fmla="*/ 2491135 w 3318616"/>
                <a:gd name="connsiteY59" fmla="*/ 2320231 h 3037781"/>
                <a:gd name="connsiteX60" fmla="*/ 2386632 w 3318616"/>
                <a:gd name="connsiteY60" fmla="*/ 2407317 h 3037781"/>
                <a:gd name="connsiteX61" fmla="*/ 2412758 w 3318616"/>
                <a:gd name="connsiteY61" fmla="*/ 2590197 h 3037781"/>
                <a:gd name="connsiteX62" fmla="*/ 2525969 w 3318616"/>
                <a:gd name="connsiteY62" fmla="*/ 2738243 h 3037781"/>
                <a:gd name="connsiteX63" fmla="*/ 2900438 w 3318616"/>
                <a:gd name="connsiteY63" fmla="*/ 2947249 h 3037781"/>
                <a:gd name="connsiteX64" fmla="*/ 2543386 w 3318616"/>
                <a:gd name="connsiteY64" fmla="*/ 2807911 h 3037781"/>
                <a:gd name="connsiteX65" fmla="*/ 2499843 w 3318616"/>
                <a:gd name="connsiteY65" fmla="*/ 2894997 h 3037781"/>
                <a:gd name="connsiteX66" fmla="*/ 2534678 w 3318616"/>
                <a:gd name="connsiteY66" fmla="*/ 2999500 h 3037781"/>
                <a:gd name="connsiteX67" fmla="*/ 2639180 w 3318616"/>
                <a:gd name="connsiteY67" fmla="*/ 3034334 h 3037781"/>
                <a:gd name="connsiteX68" fmla="*/ 2482426 w 3318616"/>
                <a:gd name="connsiteY68" fmla="*/ 3008209 h 3037781"/>
                <a:gd name="connsiteX69" fmla="*/ 2473718 w 3318616"/>
                <a:gd name="connsiteY69" fmla="*/ 2825329 h 3037781"/>
                <a:gd name="connsiteX70" fmla="*/ 2386632 w 3318616"/>
                <a:gd name="connsiteY70" fmla="*/ 2651157 h 3037781"/>
                <a:gd name="connsiteX71" fmla="*/ 2316963 w 3318616"/>
                <a:gd name="connsiteY71" fmla="*/ 2816620 h 3037781"/>
                <a:gd name="connsiteX72" fmla="*/ 2238586 w 3318616"/>
                <a:gd name="connsiteY72" fmla="*/ 2938540 h 3037781"/>
                <a:gd name="connsiteX73" fmla="*/ 2290838 w 3318616"/>
                <a:gd name="connsiteY73" fmla="*/ 3016917 h 3037781"/>
                <a:gd name="connsiteX74" fmla="*/ 2195043 w 3318616"/>
                <a:gd name="connsiteY74" fmla="*/ 2929831 h 3037781"/>
                <a:gd name="connsiteX75" fmla="*/ 2325672 w 3318616"/>
                <a:gd name="connsiteY75" fmla="*/ 2703409 h 3037781"/>
                <a:gd name="connsiteX76" fmla="*/ 2290838 w 3318616"/>
                <a:gd name="connsiteY76" fmla="*/ 2450860 h 3037781"/>
                <a:gd name="connsiteX77" fmla="*/ 2142792 w 3318616"/>
                <a:gd name="connsiteY77" fmla="*/ 2433443 h 3037781"/>
                <a:gd name="connsiteX78" fmla="*/ 1942495 w 3318616"/>
                <a:gd name="connsiteY78" fmla="*/ 2598906 h 3037781"/>
                <a:gd name="connsiteX79" fmla="*/ 1994746 w 3318616"/>
                <a:gd name="connsiteY79" fmla="*/ 2799203 h 3037781"/>
                <a:gd name="connsiteX80" fmla="*/ 2090540 w 3318616"/>
                <a:gd name="connsiteY80" fmla="*/ 2912414 h 3037781"/>
                <a:gd name="connsiteX81" fmla="*/ 2064415 w 3318616"/>
                <a:gd name="connsiteY81" fmla="*/ 3025626 h 3037781"/>
                <a:gd name="connsiteX82" fmla="*/ 2046998 w 3318616"/>
                <a:gd name="connsiteY82" fmla="*/ 2877580 h 3037781"/>
                <a:gd name="connsiteX83" fmla="*/ 1933786 w 3318616"/>
                <a:gd name="connsiteY83" fmla="*/ 2712117 h 3037781"/>
                <a:gd name="connsiteX84" fmla="*/ 1881535 w 3318616"/>
                <a:gd name="connsiteY84" fmla="*/ 2694700 h 3037781"/>
                <a:gd name="connsiteX85" fmla="*/ 1716072 w 3318616"/>
                <a:gd name="connsiteY85" fmla="*/ 2929831 h 3037781"/>
                <a:gd name="connsiteX86" fmla="*/ 1672529 w 3318616"/>
                <a:gd name="connsiteY86" fmla="*/ 3025626 h 3037781"/>
                <a:gd name="connsiteX87" fmla="*/ 1724780 w 3318616"/>
                <a:gd name="connsiteY87" fmla="*/ 2790494 h 3037781"/>
                <a:gd name="connsiteX88" fmla="*/ 1750906 w 3318616"/>
                <a:gd name="connsiteY88" fmla="*/ 2712117 h 3037781"/>
                <a:gd name="connsiteX89" fmla="*/ 1533192 w 3318616"/>
                <a:gd name="connsiteY89" fmla="*/ 2781786 h 3037781"/>
                <a:gd name="connsiteX90" fmla="*/ 1428689 w 3318616"/>
                <a:gd name="connsiteY90" fmla="*/ 2799203 h 3037781"/>
                <a:gd name="connsiteX91" fmla="*/ 1602860 w 3318616"/>
                <a:gd name="connsiteY91" fmla="*/ 2720826 h 3037781"/>
                <a:gd name="connsiteX92" fmla="*/ 1724780 w 3318616"/>
                <a:gd name="connsiteY92" fmla="*/ 2694700 h 3037781"/>
                <a:gd name="connsiteX93" fmla="*/ 1994746 w 3318616"/>
                <a:gd name="connsiteY93" fmla="*/ 2468277 h 3037781"/>
                <a:gd name="connsiteX94" fmla="*/ 2055706 w 3318616"/>
                <a:gd name="connsiteY94" fmla="*/ 2337649 h 3037781"/>
                <a:gd name="connsiteX95" fmla="*/ 1916369 w 3318616"/>
                <a:gd name="connsiteY95" fmla="*/ 2259271 h 3037781"/>
                <a:gd name="connsiteX96" fmla="*/ 1698655 w 3318616"/>
                <a:gd name="connsiteY96" fmla="*/ 2355066 h 3037781"/>
                <a:gd name="connsiteX97" fmla="*/ 1611569 w 3318616"/>
                <a:gd name="connsiteY97" fmla="*/ 2529237 h 3037781"/>
                <a:gd name="connsiteX98" fmla="*/ 1689946 w 3318616"/>
                <a:gd name="connsiteY98" fmla="*/ 2590197 h 3037781"/>
                <a:gd name="connsiteX99" fmla="*/ 1568026 w 3318616"/>
                <a:gd name="connsiteY99" fmla="*/ 2590197 h 3037781"/>
                <a:gd name="connsiteX100" fmla="*/ 1655112 w 3318616"/>
                <a:gd name="connsiteY100" fmla="*/ 2346357 h 3037781"/>
                <a:gd name="connsiteX101" fmla="*/ 1437398 w 3318616"/>
                <a:gd name="connsiteY101" fmla="*/ 2328940 h 3037781"/>
                <a:gd name="connsiteX102" fmla="*/ 1306769 w 3318616"/>
                <a:gd name="connsiteY102" fmla="*/ 2267980 h 3037781"/>
                <a:gd name="connsiteX103" fmla="*/ 1385146 w 3318616"/>
                <a:gd name="connsiteY103" fmla="*/ 2224437 h 3037781"/>
                <a:gd name="connsiteX104" fmla="*/ 1437398 w 3318616"/>
                <a:gd name="connsiteY104" fmla="*/ 2294106 h 3037781"/>
                <a:gd name="connsiteX105" fmla="*/ 1611569 w 3318616"/>
                <a:gd name="connsiteY105" fmla="*/ 2302814 h 3037781"/>
                <a:gd name="connsiteX106" fmla="*/ 1794449 w 3318616"/>
                <a:gd name="connsiteY106" fmla="*/ 2250563 h 3037781"/>
                <a:gd name="connsiteX107" fmla="*/ 1968620 w 3318616"/>
                <a:gd name="connsiteY107" fmla="*/ 2119934 h 3037781"/>
                <a:gd name="connsiteX108" fmla="*/ 1898952 w 3318616"/>
                <a:gd name="connsiteY108" fmla="*/ 1806426 h 3037781"/>
                <a:gd name="connsiteX109" fmla="*/ 1446106 w 3318616"/>
                <a:gd name="connsiteY109" fmla="*/ 1196826 h 3037781"/>
                <a:gd name="connsiteX110" fmla="*/ 1184849 w 3318616"/>
                <a:gd name="connsiteY110" fmla="*/ 761397 h 3037781"/>
                <a:gd name="connsiteX111" fmla="*/ 958426 w 3318616"/>
                <a:gd name="connsiteY111" fmla="*/ 613351 h 3037781"/>
                <a:gd name="connsiteX112" fmla="*/ 644918 w 3318616"/>
                <a:gd name="connsiteY112" fmla="*/ 561100 h 3037781"/>
                <a:gd name="connsiteX113" fmla="*/ 296575 w 3318616"/>
                <a:gd name="connsiteY113" fmla="*/ 639477 h 3037781"/>
                <a:gd name="connsiteX114" fmla="*/ 483 w 3318616"/>
                <a:gd name="connsiteY114" fmla="*/ 622060 h 3037781"/>
                <a:gd name="connsiteX115" fmla="*/ 235615 w 3318616"/>
                <a:gd name="connsiteY115" fmla="*/ 613351 h 3037781"/>
                <a:gd name="connsiteX116" fmla="*/ 557832 w 3318616"/>
                <a:gd name="connsiteY116" fmla="*/ 543683 h 3037781"/>
                <a:gd name="connsiteX117" fmla="*/ 688460 w 3318616"/>
                <a:gd name="connsiteY117" fmla="*/ 517557 h 3037781"/>
                <a:gd name="connsiteX118" fmla="*/ 392369 w 3318616"/>
                <a:gd name="connsiteY118" fmla="*/ 404346 h 3037781"/>
                <a:gd name="connsiteX119" fmla="*/ 244323 w 3318616"/>
                <a:gd name="connsiteY119" fmla="*/ 265009 h 3037781"/>
                <a:gd name="connsiteX120" fmla="*/ 165946 w 3318616"/>
                <a:gd name="connsiteY120" fmla="*/ 12460 h 3037781"/>
                <a:gd name="connsiteX121" fmla="*/ 279158 w 3318616"/>
                <a:gd name="connsiteY121" fmla="*/ 195340 h 3037781"/>
                <a:gd name="connsiteX122" fmla="*/ 374952 w 3318616"/>
                <a:gd name="connsiteY122" fmla="*/ 369511 h 3037781"/>
                <a:gd name="connsiteX123" fmla="*/ 679752 w 3318616"/>
                <a:gd name="connsiteY123" fmla="*/ 447889 h 3037781"/>
                <a:gd name="connsiteX124" fmla="*/ 766838 w 3318616"/>
                <a:gd name="connsiteY124" fmla="*/ 386929 h 3037781"/>
                <a:gd name="connsiteX125" fmla="*/ 618792 w 3318616"/>
                <a:gd name="connsiteY125" fmla="*/ 3751 h 3037781"/>
                <a:gd name="connsiteX126" fmla="*/ 3318614 w 3318616"/>
                <a:gd name="connsiteY126" fmla="*/ 3035947 h 3037781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31066 w 3318614"/>
                <a:gd name="connsiteY29" fmla="*/ 2116183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091879 w 3318614"/>
                <a:gd name="connsiteY1" fmla="*/ 767843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13 h 3337101"/>
                <a:gd name="connsiteX1" fmla="*/ 1091879 w 3318614"/>
                <a:gd name="connsiteY1" fmla="*/ 776657 h 3337101"/>
                <a:gd name="connsiteX2" fmla="*/ 1779263 w 3318614"/>
                <a:gd name="connsiteY2" fmla="*/ 1844513 h 3337101"/>
                <a:gd name="connsiteX3" fmla="*/ 2064415 w 3318614"/>
                <a:gd name="connsiteY3" fmla="*/ 2124997 h 3337101"/>
                <a:gd name="connsiteX4" fmla="*/ 2290838 w 3318614"/>
                <a:gd name="connsiteY4" fmla="*/ 2046620 h 3337101"/>
                <a:gd name="connsiteX5" fmla="*/ 2473718 w 3318614"/>
                <a:gd name="connsiteY5" fmla="*/ 1889865 h 3337101"/>
                <a:gd name="connsiteX6" fmla="*/ 2508552 w 3318614"/>
                <a:gd name="connsiteY6" fmla="*/ 1567648 h 3337101"/>
                <a:gd name="connsiteX7" fmla="*/ 2543386 w 3318614"/>
                <a:gd name="connsiteY7" fmla="*/ 1828905 h 3337101"/>
                <a:gd name="connsiteX8" fmla="*/ 2508552 w 3318614"/>
                <a:gd name="connsiteY8" fmla="*/ 1933408 h 3337101"/>
                <a:gd name="connsiteX9" fmla="*/ 2752392 w 3318614"/>
                <a:gd name="connsiteY9" fmla="*/ 1759237 h 3337101"/>
                <a:gd name="connsiteX10" fmla="*/ 2839478 w 3318614"/>
                <a:gd name="connsiteY10" fmla="*/ 1689568 h 3337101"/>
                <a:gd name="connsiteX11" fmla="*/ 2717558 w 3318614"/>
                <a:gd name="connsiteY11" fmla="*/ 1863740 h 3337101"/>
                <a:gd name="connsiteX12" fmla="*/ 2665306 w 3318614"/>
                <a:gd name="connsiteY12" fmla="*/ 1907283 h 3337101"/>
                <a:gd name="connsiteX13" fmla="*/ 2848186 w 3318614"/>
                <a:gd name="connsiteY13" fmla="*/ 1837614 h 3337101"/>
                <a:gd name="connsiteX14" fmla="*/ 2874312 w 3318614"/>
                <a:gd name="connsiteY14" fmla="*/ 1820197 h 3337101"/>
                <a:gd name="connsiteX15" fmla="*/ 2769809 w 3318614"/>
                <a:gd name="connsiteY15" fmla="*/ 1907283 h 3337101"/>
                <a:gd name="connsiteX16" fmla="*/ 2595638 w 3318614"/>
                <a:gd name="connsiteY16" fmla="*/ 1933408 h 3337101"/>
                <a:gd name="connsiteX17" fmla="*/ 2404049 w 3318614"/>
                <a:gd name="connsiteY17" fmla="*/ 2064037 h 3337101"/>
                <a:gd name="connsiteX18" fmla="*/ 2421466 w 3318614"/>
                <a:gd name="connsiteY18" fmla="*/ 2238208 h 3337101"/>
                <a:gd name="connsiteX19" fmla="*/ 2552095 w 3318614"/>
                <a:gd name="connsiteY19" fmla="*/ 2281751 h 3337101"/>
                <a:gd name="connsiteX20" fmla="*/ 2726266 w 3318614"/>
                <a:gd name="connsiteY20" fmla="*/ 2212083 h 3337101"/>
                <a:gd name="connsiteX21" fmla="*/ 2856895 w 3318614"/>
                <a:gd name="connsiteY21" fmla="*/ 2203374 h 3337101"/>
                <a:gd name="connsiteX22" fmla="*/ 2891729 w 3318614"/>
                <a:gd name="connsiteY22" fmla="*/ 2090163 h 3337101"/>
                <a:gd name="connsiteX23" fmla="*/ 2883020 w 3318614"/>
                <a:gd name="connsiteY23" fmla="*/ 1924700 h 3337101"/>
                <a:gd name="connsiteX24" fmla="*/ 3048483 w 3318614"/>
                <a:gd name="connsiteY24" fmla="*/ 1846323 h 3337101"/>
                <a:gd name="connsiteX25" fmla="*/ 2926563 w 3318614"/>
                <a:gd name="connsiteY25" fmla="*/ 1933408 h 3337101"/>
                <a:gd name="connsiteX26" fmla="*/ 2917855 w 3318614"/>
                <a:gd name="connsiteY26" fmla="*/ 2020494 h 3337101"/>
                <a:gd name="connsiteX27" fmla="*/ 2935272 w 3318614"/>
                <a:gd name="connsiteY27" fmla="*/ 2168540 h 3337101"/>
                <a:gd name="connsiteX28" fmla="*/ 2943980 w 3318614"/>
                <a:gd name="connsiteY28" fmla="*/ 2212083 h 3337101"/>
                <a:gd name="connsiteX29" fmla="*/ 3046427 w 3318614"/>
                <a:gd name="connsiteY29" fmla="*/ 2146131 h 3337101"/>
                <a:gd name="connsiteX30" fmla="*/ 3074609 w 3318614"/>
                <a:gd name="connsiteY30" fmla="*/ 1985660 h 3337101"/>
                <a:gd name="connsiteX31" fmla="*/ 3092026 w 3318614"/>
                <a:gd name="connsiteY31" fmla="*/ 2194665 h 3337101"/>
                <a:gd name="connsiteX32" fmla="*/ 3013649 w 3318614"/>
                <a:gd name="connsiteY32" fmla="*/ 2273043 h 3337101"/>
                <a:gd name="connsiteX33" fmla="*/ 2752392 w 3318614"/>
                <a:gd name="connsiteY33" fmla="*/ 2238208 h 3337101"/>
                <a:gd name="connsiteX34" fmla="*/ 2560803 w 3318614"/>
                <a:gd name="connsiteY34" fmla="*/ 2394963 h 3337101"/>
                <a:gd name="connsiteX35" fmla="*/ 2595638 w 3318614"/>
                <a:gd name="connsiteY35" fmla="*/ 2516883 h 3337101"/>
                <a:gd name="connsiteX36" fmla="*/ 2743683 w 3318614"/>
                <a:gd name="connsiteY36" fmla="*/ 2603968 h 3337101"/>
                <a:gd name="connsiteX37" fmla="*/ 2856895 w 3318614"/>
                <a:gd name="connsiteY37" fmla="*/ 2577843 h 3337101"/>
                <a:gd name="connsiteX38" fmla="*/ 3022358 w 3318614"/>
                <a:gd name="connsiteY38" fmla="*/ 2438505 h 3337101"/>
                <a:gd name="connsiteX39" fmla="*/ 3118152 w 3318614"/>
                <a:gd name="connsiteY39" fmla="*/ 2360128 h 3337101"/>
                <a:gd name="connsiteX40" fmla="*/ 3205238 w 3318614"/>
                <a:gd name="connsiteY40" fmla="*/ 2421088 h 3337101"/>
                <a:gd name="connsiteX41" fmla="*/ 3109443 w 3318614"/>
                <a:gd name="connsiteY41" fmla="*/ 2412380 h 3337101"/>
                <a:gd name="connsiteX42" fmla="*/ 3004940 w 3318614"/>
                <a:gd name="connsiteY42" fmla="*/ 2551717 h 3337101"/>
                <a:gd name="connsiteX43" fmla="*/ 3187820 w 3318614"/>
                <a:gd name="connsiteY43" fmla="*/ 2551717 h 3337101"/>
                <a:gd name="connsiteX44" fmla="*/ 3318449 w 3318614"/>
                <a:gd name="connsiteY44" fmla="*/ 2603968 h 3337101"/>
                <a:gd name="connsiteX45" fmla="*/ 3161695 w 3318614"/>
                <a:gd name="connsiteY45" fmla="*/ 2586551 h 3337101"/>
                <a:gd name="connsiteX46" fmla="*/ 2909146 w 3318614"/>
                <a:gd name="connsiteY46" fmla="*/ 2647511 h 3337101"/>
                <a:gd name="connsiteX47" fmla="*/ 2952689 w 3318614"/>
                <a:gd name="connsiteY47" fmla="*/ 2647511 h 3337101"/>
                <a:gd name="connsiteX48" fmla="*/ 3085889 w 3318614"/>
                <a:gd name="connsiteY48" fmla="*/ 2792757 h 3337101"/>
                <a:gd name="connsiteX49" fmla="*/ 3013649 w 3318614"/>
                <a:gd name="connsiteY49" fmla="*/ 2952311 h 3337101"/>
                <a:gd name="connsiteX50" fmla="*/ 2999167 w 3318614"/>
                <a:gd name="connsiteY50" fmla="*/ 2814634 h 3337101"/>
                <a:gd name="connsiteX51" fmla="*/ 2813352 w 3318614"/>
                <a:gd name="connsiteY51" fmla="*/ 2638803 h 3337101"/>
                <a:gd name="connsiteX52" fmla="*/ 2726266 w 3318614"/>
                <a:gd name="connsiteY52" fmla="*/ 2630094 h 3337101"/>
                <a:gd name="connsiteX53" fmla="*/ 2848186 w 3318614"/>
                <a:gd name="connsiteY53" fmla="*/ 2830391 h 3337101"/>
                <a:gd name="connsiteX54" fmla="*/ 2943980 w 3318614"/>
                <a:gd name="connsiteY54" fmla="*/ 2917477 h 3337101"/>
                <a:gd name="connsiteX55" fmla="*/ 2978815 w 3318614"/>
                <a:gd name="connsiteY55" fmla="*/ 2873934 h 3337101"/>
                <a:gd name="connsiteX56" fmla="*/ 2961398 w 3318614"/>
                <a:gd name="connsiteY56" fmla="*/ 2978437 h 3337101"/>
                <a:gd name="connsiteX57" fmla="*/ 2769809 w 3318614"/>
                <a:gd name="connsiteY57" fmla="*/ 2891351 h 3337101"/>
                <a:gd name="connsiteX58" fmla="*/ 2656598 w 3318614"/>
                <a:gd name="connsiteY58" fmla="*/ 2664928 h 3337101"/>
                <a:gd name="connsiteX59" fmla="*/ 2491135 w 3318614"/>
                <a:gd name="connsiteY59" fmla="*/ 2621385 h 3337101"/>
                <a:gd name="connsiteX60" fmla="*/ 2386632 w 3318614"/>
                <a:gd name="connsiteY60" fmla="*/ 2708471 h 3337101"/>
                <a:gd name="connsiteX61" fmla="*/ 2412758 w 3318614"/>
                <a:gd name="connsiteY61" fmla="*/ 2891351 h 3337101"/>
                <a:gd name="connsiteX62" fmla="*/ 2525969 w 3318614"/>
                <a:gd name="connsiteY62" fmla="*/ 3039397 h 3337101"/>
                <a:gd name="connsiteX63" fmla="*/ 2900438 w 3318614"/>
                <a:gd name="connsiteY63" fmla="*/ 3248403 h 3337101"/>
                <a:gd name="connsiteX64" fmla="*/ 2543386 w 3318614"/>
                <a:gd name="connsiteY64" fmla="*/ 3109065 h 3337101"/>
                <a:gd name="connsiteX65" fmla="*/ 2499843 w 3318614"/>
                <a:gd name="connsiteY65" fmla="*/ 3196151 h 3337101"/>
                <a:gd name="connsiteX66" fmla="*/ 2534678 w 3318614"/>
                <a:gd name="connsiteY66" fmla="*/ 3300654 h 3337101"/>
                <a:gd name="connsiteX67" fmla="*/ 2639180 w 3318614"/>
                <a:gd name="connsiteY67" fmla="*/ 3335488 h 3337101"/>
                <a:gd name="connsiteX68" fmla="*/ 2482426 w 3318614"/>
                <a:gd name="connsiteY68" fmla="*/ 3309363 h 3337101"/>
                <a:gd name="connsiteX69" fmla="*/ 2473718 w 3318614"/>
                <a:gd name="connsiteY69" fmla="*/ 3126483 h 3337101"/>
                <a:gd name="connsiteX70" fmla="*/ 2386632 w 3318614"/>
                <a:gd name="connsiteY70" fmla="*/ 2952311 h 3337101"/>
                <a:gd name="connsiteX71" fmla="*/ 2316963 w 3318614"/>
                <a:gd name="connsiteY71" fmla="*/ 3117774 h 3337101"/>
                <a:gd name="connsiteX72" fmla="*/ 2238586 w 3318614"/>
                <a:gd name="connsiteY72" fmla="*/ 3239694 h 3337101"/>
                <a:gd name="connsiteX73" fmla="*/ 2290838 w 3318614"/>
                <a:gd name="connsiteY73" fmla="*/ 3318071 h 3337101"/>
                <a:gd name="connsiteX74" fmla="*/ 2195043 w 3318614"/>
                <a:gd name="connsiteY74" fmla="*/ 3230985 h 3337101"/>
                <a:gd name="connsiteX75" fmla="*/ 2325672 w 3318614"/>
                <a:gd name="connsiteY75" fmla="*/ 3004563 h 3337101"/>
                <a:gd name="connsiteX76" fmla="*/ 2290838 w 3318614"/>
                <a:gd name="connsiteY76" fmla="*/ 2752014 h 3337101"/>
                <a:gd name="connsiteX77" fmla="*/ 2142792 w 3318614"/>
                <a:gd name="connsiteY77" fmla="*/ 2734597 h 3337101"/>
                <a:gd name="connsiteX78" fmla="*/ 1942495 w 3318614"/>
                <a:gd name="connsiteY78" fmla="*/ 2900060 h 3337101"/>
                <a:gd name="connsiteX79" fmla="*/ 1994746 w 3318614"/>
                <a:gd name="connsiteY79" fmla="*/ 3100357 h 3337101"/>
                <a:gd name="connsiteX80" fmla="*/ 2090540 w 3318614"/>
                <a:gd name="connsiteY80" fmla="*/ 3213568 h 3337101"/>
                <a:gd name="connsiteX81" fmla="*/ 2064415 w 3318614"/>
                <a:gd name="connsiteY81" fmla="*/ 3326780 h 3337101"/>
                <a:gd name="connsiteX82" fmla="*/ 2046998 w 3318614"/>
                <a:gd name="connsiteY82" fmla="*/ 3178734 h 3337101"/>
                <a:gd name="connsiteX83" fmla="*/ 1933786 w 3318614"/>
                <a:gd name="connsiteY83" fmla="*/ 3013271 h 3337101"/>
                <a:gd name="connsiteX84" fmla="*/ 1881535 w 3318614"/>
                <a:gd name="connsiteY84" fmla="*/ 2995854 h 3337101"/>
                <a:gd name="connsiteX85" fmla="*/ 1716072 w 3318614"/>
                <a:gd name="connsiteY85" fmla="*/ 3230985 h 3337101"/>
                <a:gd name="connsiteX86" fmla="*/ 1672529 w 3318614"/>
                <a:gd name="connsiteY86" fmla="*/ 3326780 h 3337101"/>
                <a:gd name="connsiteX87" fmla="*/ 1724780 w 3318614"/>
                <a:gd name="connsiteY87" fmla="*/ 3091648 h 3337101"/>
                <a:gd name="connsiteX88" fmla="*/ 1750906 w 3318614"/>
                <a:gd name="connsiteY88" fmla="*/ 3013271 h 3337101"/>
                <a:gd name="connsiteX89" fmla="*/ 1533192 w 3318614"/>
                <a:gd name="connsiteY89" fmla="*/ 3082940 h 3337101"/>
                <a:gd name="connsiteX90" fmla="*/ 1428689 w 3318614"/>
                <a:gd name="connsiteY90" fmla="*/ 3100357 h 3337101"/>
                <a:gd name="connsiteX91" fmla="*/ 1602860 w 3318614"/>
                <a:gd name="connsiteY91" fmla="*/ 3021980 h 3337101"/>
                <a:gd name="connsiteX92" fmla="*/ 1724780 w 3318614"/>
                <a:gd name="connsiteY92" fmla="*/ 2995854 h 3337101"/>
                <a:gd name="connsiteX93" fmla="*/ 1994746 w 3318614"/>
                <a:gd name="connsiteY93" fmla="*/ 2769431 h 3337101"/>
                <a:gd name="connsiteX94" fmla="*/ 2055706 w 3318614"/>
                <a:gd name="connsiteY94" fmla="*/ 2638803 h 3337101"/>
                <a:gd name="connsiteX95" fmla="*/ 1916369 w 3318614"/>
                <a:gd name="connsiteY95" fmla="*/ 2560425 h 3337101"/>
                <a:gd name="connsiteX96" fmla="*/ 1698655 w 3318614"/>
                <a:gd name="connsiteY96" fmla="*/ 2656220 h 3337101"/>
                <a:gd name="connsiteX97" fmla="*/ 1611569 w 3318614"/>
                <a:gd name="connsiteY97" fmla="*/ 2830391 h 3337101"/>
                <a:gd name="connsiteX98" fmla="*/ 1689946 w 3318614"/>
                <a:gd name="connsiteY98" fmla="*/ 2891351 h 3337101"/>
                <a:gd name="connsiteX99" fmla="*/ 1568026 w 3318614"/>
                <a:gd name="connsiteY99" fmla="*/ 2891351 h 3337101"/>
                <a:gd name="connsiteX100" fmla="*/ 1655112 w 3318614"/>
                <a:gd name="connsiteY100" fmla="*/ 2647511 h 3337101"/>
                <a:gd name="connsiteX101" fmla="*/ 1437398 w 3318614"/>
                <a:gd name="connsiteY101" fmla="*/ 2630094 h 3337101"/>
                <a:gd name="connsiteX102" fmla="*/ 1306769 w 3318614"/>
                <a:gd name="connsiteY102" fmla="*/ 2569134 h 3337101"/>
                <a:gd name="connsiteX103" fmla="*/ 1385146 w 3318614"/>
                <a:gd name="connsiteY103" fmla="*/ 2525591 h 3337101"/>
                <a:gd name="connsiteX104" fmla="*/ 1437398 w 3318614"/>
                <a:gd name="connsiteY104" fmla="*/ 2595260 h 3337101"/>
                <a:gd name="connsiteX105" fmla="*/ 1611569 w 3318614"/>
                <a:gd name="connsiteY105" fmla="*/ 2603968 h 3337101"/>
                <a:gd name="connsiteX106" fmla="*/ 1794449 w 3318614"/>
                <a:gd name="connsiteY106" fmla="*/ 2551717 h 3337101"/>
                <a:gd name="connsiteX107" fmla="*/ 1968620 w 3318614"/>
                <a:gd name="connsiteY107" fmla="*/ 2421088 h 3337101"/>
                <a:gd name="connsiteX108" fmla="*/ 1898952 w 3318614"/>
                <a:gd name="connsiteY108" fmla="*/ 2107580 h 3337101"/>
                <a:gd name="connsiteX109" fmla="*/ 1446106 w 3318614"/>
                <a:gd name="connsiteY109" fmla="*/ 1497980 h 3337101"/>
                <a:gd name="connsiteX110" fmla="*/ 1184849 w 3318614"/>
                <a:gd name="connsiteY110" fmla="*/ 1062551 h 3337101"/>
                <a:gd name="connsiteX111" fmla="*/ 958426 w 3318614"/>
                <a:gd name="connsiteY111" fmla="*/ 914505 h 3337101"/>
                <a:gd name="connsiteX112" fmla="*/ 644918 w 3318614"/>
                <a:gd name="connsiteY112" fmla="*/ 862254 h 3337101"/>
                <a:gd name="connsiteX113" fmla="*/ 296575 w 3318614"/>
                <a:gd name="connsiteY113" fmla="*/ 940631 h 3337101"/>
                <a:gd name="connsiteX114" fmla="*/ 483 w 3318614"/>
                <a:gd name="connsiteY114" fmla="*/ 923214 h 3337101"/>
                <a:gd name="connsiteX115" fmla="*/ 235615 w 3318614"/>
                <a:gd name="connsiteY115" fmla="*/ 914505 h 3337101"/>
                <a:gd name="connsiteX116" fmla="*/ 557832 w 3318614"/>
                <a:gd name="connsiteY116" fmla="*/ 844837 h 3337101"/>
                <a:gd name="connsiteX117" fmla="*/ 688460 w 3318614"/>
                <a:gd name="connsiteY117" fmla="*/ 818711 h 3337101"/>
                <a:gd name="connsiteX118" fmla="*/ 392369 w 3318614"/>
                <a:gd name="connsiteY118" fmla="*/ 705500 h 3337101"/>
                <a:gd name="connsiteX119" fmla="*/ 244323 w 3318614"/>
                <a:gd name="connsiteY119" fmla="*/ 566163 h 3337101"/>
                <a:gd name="connsiteX120" fmla="*/ 165946 w 3318614"/>
                <a:gd name="connsiteY120" fmla="*/ 313614 h 3337101"/>
                <a:gd name="connsiteX121" fmla="*/ 279158 w 3318614"/>
                <a:gd name="connsiteY121" fmla="*/ 496494 h 3337101"/>
                <a:gd name="connsiteX122" fmla="*/ 374952 w 3318614"/>
                <a:gd name="connsiteY122" fmla="*/ 670665 h 3337101"/>
                <a:gd name="connsiteX123" fmla="*/ 679752 w 3318614"/>
                <a:gd name="connsiteY123" fmla="*/ 749043 h 3337101"/>
                <a:gd name="connsiteX124" fmla="*/ 766838 w 3318614"/>
                <a:gd name="connsiteY124" fmla="*/ 688083 h 3337101"/>
                <a:gd name="connsiteX125" fmla="*/ 618792 w 3318614"/>
                <a:gd name="connsiteY125" fmla="*/ 304905 h 3337101"/>
                <a:gd name="connsiteX126" fmla="*/ 566540 w 3318614"/>
                <a:gd name="connsiteY126" fmla="*/ 8814 h 3337101"/>
                <a:gd name="connsiteX0" fmla="*/ 1225325 w 3318614"/>
                <a:gd name="connsiteY0" fmla="*/ 25899 h 3362787"/>
                <a:gd name="connsiteX1" fmla="*/ 1091879 w 3318614"/>
                <a:gd name="connsiteY1" fmla="*/ 802343 h 3362787"/>
                <a:gd name="connsiteX2" fmla="*/ 1779263 w 3318614"/>
                <a:gd name="connsiteY2" fmla="*/ 1870199 h 3362787"/>
                <a:gd name="connsiteX3" fmla="*/ 2064415 w 3318614"/>
                <a:gd name="connsiteY3" fmla="*/ 2150683 h 3362787"/>
                <a:gd name="connsiteX4" fmla="*/ 2290838 w 3318614"/>
                <a:gd name="connsiteY4" fmla="*/ 2072306 h 3362787"/>
                <a:gd name="connsiteX5" fmla="*/ 2473718 w 3318614"/>
                <a:gd name="connsiteY5" fmla="*/ 1915551 h 3362787"/>
                <a:gd name="connsiteX6" fmla="*/ 2508552 w 3318614"/>
                <a:gd name="connsiteY6" fmla="*/ 1593334 h 3362787"/>
                <a:gd name="connsiteX7" fmla="*/ 2543386 w 3318614"/>
                <a:gd name="connsiteY7" fmla="*/ 1854591 h 3362787"/>
                <a:gd name="connsiteX8" fmla="*/ 2508552 w 3318614"/>
                <a:gd name="connsiteY8" fmla="*/ 1959094 h 3362787"/>
                <a:gd name="connsiteX9" fmla="*/ 2752392 w 3318614"/>
                <a:gd name="connsiteY9" fmla="*/ 1784923 h 3362787"/>
                <a:gd name="connsiteX10" fmla="*/ 2839478 w 3318614"/>
                <a:gd name="connsiteY10" fmla="*/ 1715254 h 3362787"/>
                <a:gd name="connsiteX11" fmla="*/ 2717558 w 3318614"/>
                <a:gd name="connsiteY11" fmla="*/ 1889426 h 3362787"/>
                <a:gd name="connsiteX12" fmla="*/ 2665306 w 3318614"/>
                <a:gd name="connsiteY12" fmla="*/ 1932969 h 3362787"/>
                <a:gd name="connsiteX13" fmla="*/ 2848186 w 3318614"/>
                <a:gd name="connsiteY13" fmla="*/ 1863300 h 3362787"/>
                <a:gd name="connsiteX14" fmla="*/ 2874312 w 3318614"/>
                <a:gd name="connsiteY14" fmla="*/ 1845883 h 3362787"/>
                <a:gd name="connsiteX15" fmla="*/ 2769809 w 3318614"/>
                <a:gd name="connsiteY15" fmla="*/ 1932969 h 3362787"/>
                <a:gd name="connsiteX16" fmla="*/ 2595638 w 3318614"/>
                <a:gd name="connsiteY16" fmla="*/ 1959094 h 3362787"/>
                <a:gd name="connsiteX17" fmla="*/ 2404049 w 3318614"/>
                <a:gd name="connsiteY17" fmla="*/ 2089723 h 3362787"/>
                <a:gd name="connsiteX18" fmla="*/ 2421466 w 3318614"/>
                <a:gd name="connsiteY18" fmla="*/ 2263894 h 3362787"/>
                <a:gd name="connsiteX19" fmla="*/ 2552095 w 3318614"/>
                <a:gd name="connsiteY19" fmla="*/ 2307437 h 3362787"/>
                <a:gd name="connsiteX20" fmla="*/ 2726266 w 3318614"/>
                <a:gd name="connsiteY20" fmla="*/ 2237769 h 3362787"/>
                <a:gd name="connsiteX21" fmla="*/ 2856895 w 3318614"/>
                <a:gd name="connsiteY21" fmla="*/ 2229060 h 3362787"/>
                <a:gd name="connsiteX22" fmla="*/ 2891729 w 3318614"/>
                <a:gd name="connsiteY22" fmla="*/ 2115849 h 3362787"/>
                <a:gd name="connsiteX23" fmla="*/ 2883020 w 3318614"/>
                <a:gd name="connsiteY23" fmla="*/ 1950386 h 3362787"/>
                <a:gd name="connsiteX24" fmla="*/ 3048483 w 3318614"/>
                <a:gd name="connsiteY24" fmla="*/ 1872009 h 3362787"/>
                <a:gd name="connsiteX25" fmla="*/ 2926563 w 3318614"/>
                <a:gd name="connsiteY25" fmla="*/ 1959094 h 3362787"/>
                <a:gd name="connsiteX26" fmla="*/ 2917855 w 3318614"/>
                <a:gd name="connsiteY26" fmla="*/ 2046180 h 3362787"/>
                <a:gd name="connsiteX27" fmla="*/ 2935272 w 3318614"/>
                <a:gd name="connsiteY27" fmla="*/ 2194226 h 3362787"/>
                <a:gd name="connsiteX28" fmla="*/ 2943980 w 3318614"/>
                <a:gd name="connsiteY28" fmla="*/ 2237769 h 3362787"/>
                <a:gd name="connsiteX29" fmla="*/ 3046427 w 3318614"/>
                <a:gd name="connsiteY29" fmla="*/ 2171817 h 3362787"/>
                <a:gd name="connsiteX30" fmla="*/ 3074609 w 3318614"/>
                <a:gd name="connsiteY30" fmla="*/ 2011346 h 3362787"/>
                <a:gd name="connsiteX31" fmla="*/ 3092026 w 3318614"/>
                <a:gd name="connsiteY31" fmla="*/ 2220351 h 3362787"/>
                <a:gd name="connsiteX32" fmla="*/ 3013649 w 3318614"/>
                <a:gd name="connsiteY32" fmla="*/ 2298729 h 3362787"/>
                <a:gd name="connsiteX33" fmla="*/ 2752392 w 3318614"/>
                <a:gd name="connsiteY33" fmla="*/ 2263894 h 3362787"/>
                <a:gd name="connsiteX34" fmla="*/ 2560803 w 3318614"/>
                <a:gd name="connsiteY34" fmla="*/ 2420649 h 3362787"/>
                <a:gd name="connsiteX35" fmla="*/ 2595638 w 3318614"/>
                <a:gd name="connsiteY35" fmla="*/ 2542569 h 3362787"/>
                <a:gd name="connsiteX36" fmla="*/ 2743683 w 3318614"/>
                <a:gd name="connsiteY36" fmla="*/ 2629654 h 3362787"/>
                <a:gd name="connsiteX37" fmla="*/ 2856895 w 3318614"/>
                <a:gd name="connsiteY37" fmla="*/ 2603529 h 3362787"/>
                <a:gd name="connsiteX38" fmla="*/ 3022358 w 3318614"/>
                <a:gd name="connsiteY38" fmla="*/ 2464191 h 3362787"/>
                <a:gd name="connsiteX39" fmla="*/ 3118152 w 3318614"/>
                <a:gd name="connsiteY39" fmla="*/ 2385814 h 3362787"/>
                <a:gd name="connsiteX40" fmla="*/ 3205238 w 3318614"/>
                <a:gd name="connsiteY40" fmla="*/ 2446774 h 3362787"/>
                <a:gd name="connsiteX41" fmla="*/ 3109443 w 3318614"/>
                <a:gd name="connsiteY41" fmla="*/ 2438066 h 3362787"/>
                <a:gd name="connsiteX42" fmla="*/ 3004940 w 3318614"/>
                <a:gd name="connsiteY42" fmla="*/ 2577403 h 3362787"/>
                <a:gd name="connsiteX43" fmla="*/ 3187820 w 3318614"/>
                <a:gd name="connsiteY43" fmla="*/ 2577403 h 3362787"/>
                <a:gd name="connsiteX44" fmla="*/ 3318449 w 3318614"/>
                <a:gd name="connsiteY44" fmla="*/ 2629654 h 3362787"/>
                <a:gd name="connsiteX45" fmla="*/ 3161695 w 3318614"/>
                <a:gd name="connsiteY45" fmla="*/ 2612237 h 3362787"/>
                <a:gd name="connsiteX46" fmla="*/ 2909146 w 3318614"/>
                <a:gd name="connsiteY46" fmla="*/ 2673197 h 3362787"/>
                <a:gd name="connsiteX47" fmla="*/ 2952689 w 3318614"/>
                <a:gd name="connsiteY47" fmla="*/ 2673197 h 3362787"/>
                <a:gd name="connsiteX48" fmla="*/ 3085889 w 3318614"/>
                <a:gd name="connsiteY48" fmla="*/ 2818443 h 3362787"/>
                <a:gd name="connsiteX49" fmla="*/ 3013649 w 3318614"/>
                <a:gd name="connsiteY49" fmla="*/ 2977997 h 3362787"/>
                <a:gd name="connsiteX50" fmla="*/ 2999167 w 3318614"/>
                <a:gd name="connsiteY50" fmla="*/ 2840320 h 3362787"/>
                <a:gd name="connsiteX51" fmla="*/ 2813352 w 3318614"/>
                <a:gd name="connsiteY51" fmla="*/ 2664489 h 3362787"/>
                <a:gd name="connsiteX52" fmla="*/ 2726266 w 3318614"/>
                <a:gd name="connsiteY52" fmla="*/ 2655780 h 3362787"/>
                <a:gd name="connsiteX53" fmla="*/ 2848186 w 3318614"/>
                <a:gd name="connsiteY53" fmla="*/ 2856077 h 3362787"/>
                <a:gd name="connsiteX54" fmla="*/ 2943980 w 3318614"/>
                <a:gd name="connsiteY54" fmla="*/ 2943163 h 3362787"/>
                <a:gd name="connsiteX55" fmla="*/ 2978815 w 3318614"/>
                <a:gd name="connsiteY55" fmla="*/ 2899620 h 3362787"/>
                <a:gd name="connsiteX56" fmla="*/ 2961398 w 3318614"/>
                <a:gd name="connsiteY56" fmla="*/ 3004123 h 3362787"/>
                <a:gd name="connsiteX57" fmla="*/ 2769809 w 3318614"/>
                <a:gd name="connsiteY57" fmla="*/ 2917037 h 3362787"/>
                <a:gd name="connsiteX58" fmla="*/ 2656598 w 3318614"/>
                <a:gd name="connsiteY58" fmla="*/ 2690614 h 3362787"/>
                <a:gd name="connsiteX59" fmla="*/ 2491135 w 3318614"/>
                <a:gd name="connsiteY59" fmla="*/ 2647071 h 3362787"/>
                <a:gd name="connsiteX60" fmla="*/ 2386632 w 3318614"/>
                <a:gd name="connsiteY60" fmla="*/ 2734157 h 3362787"/>
                <a:gd name="connsiteX61" fmla="*/ 2412758 w 3318614"/>
                <a:gd name="connsiteY61" fmla="*/ 2917037 h 3362787"/>
                <a:gd name="connsiteX62" fmla="*/ 2525969 w 3318614"/>
                <a:gd name="connsiteY62" fmla="*/ 3065083 h 3362787"/>
                <a:gd name="connsiteX63" fmla="*/ 2900438 w 3318614"/>
                <a:gd name="connsiteY63" fmla="*/ 3274089 h 3362787"/>
                <a:gd name="connsiteX64" fmla="*/ 2543386 w 3318614"/>
                <a:gd name="connsiteY64" fmla="*/ 3134751 h 3362787"/>
                <a:gd name="connsiteX65" fmla="*/ 2499843 w 3318614"/>
                <a:gd name="connsiteY65" fmla="*/ 3221837 h 3362787"/>
                <a:gd name="connsiteX66" fmla="*/ 2534678 w 3318614"/>
                <a:gd name="connsiteY66" fmla="*/ 3326340 h 3362787"/>
                <a:gd name="connsiteX67" fmla="*/ 2639180 w 3318614"/>
                <a:gd name="connsiteY67" fmla="*/ 3361174 h 3362787"/>
                <a:gd name="connsiteX68" fmla="*/ 2482426 w 3318614"/>
                <a:gd name="connsiteY68" fmla="*/ 3335049 h 3362787"/>
                <a:gd name="connsiteX69" fmla="*/ 2473718 w 3318614"/>
                <a:gd name="connsiteY69" fmla="*/ 3152169 h 3362787"/>
                <a:gd name="connsiteX70" fmla="*/ 2386632 w 3318614"/>
                <a:gd name="connsiteY70" fmla="*/ 2977997 h 3362787"/>
                <a:gd name="connsiteX71" fmla="*/ 2316963 w 3318614"/>
                <a:gd name="connsiteY71" fmla="*/ 3143460 h 3362787"/>
                <a:gd name="connsiteX72" fmla="*/ 2238586 w 3318614"/>
                <a:gd name="connsiteY72" fmla="*/ 3265380 h 3362787"/>
                <a:gd name="connsiteX73" fmla="*/ 2290838 w 3318614"/>
                <a:gd name="connsiteY73" fmla="*/ 3343757 h 3362787"/>
                <a:gd name="connsiteX74" fmla="*/ 2195043 w 3318614"/>
                <a:gd name="connsiteY74" fmla="*/ 3256671 h 3362787"/>
                <a:gd name="connsiteX75" fmla="*/ 2325672 w 3318614"/>
                <a:gd name="connsiteY75" fmla="*/ 3030249 h 3362787"/>
                <a:gd name="connsiteX76" fmla="*/ 2290838 w 3318614"/>
                <a:gd name="connsiteY76" fmla="*/ 2777700 h 3362787"/>
                <a:gd name="connsiteX77" fmla="*/ 2142792 w 3318614"/>
                <a:gd name="connsiteY77" fmla="*/ 2760283 h 3362787"/>
                <a:gd name="connsiteX78" fmla="*/ 1942495 w 3318614"/>
                <a:gd name="connsiteY78" fmla="*/ 2925746 h 3362787"/>
                <a:gd name="connsiteX79" fmla="*/ 1994746 w 3318614"/>
                <a:gd name="connsiteY79" fmla="*/ 3126043 h 3362787"/>
                <a:gd name="connsiteX80" fmla="*/ 2090540 w 3318614"/>
                <a:gd name="connsiteY80" fmla="*/ 3239254 h 3362787"/>
                <a:gd name="connsiteX81" fmla="*/ 2064415 w 3318614"/>
                <a:gd name="connsiteY81" fmla="*/ 3352466 h 3362787"/>
                <a:gd name="connsiteX82" fmla="*/ 2046998 w 3318614"/>
                <a:gd name="connsiteY82" fmla="*/ 3204420 h 3362787"/>
                <a:gd name="connsiteX83" fmla="*/ 1933786 w 3318614"/>
                <a:gd name="connsiteY83" fmla="*/ 3038957 h 3362787"/>
                <a:gd name="connsiteX84" fmla="*/ 1881535 w 3318614"/>
                <a:gd name="connsiteY84" fmla="*/ 3021540 h 3362787"/>
                <a:gd name="connsiteX85" fmla="*/ 1716072 w 3318614"/>
                <a:gd name="connsiteY85" fmla="*/ 3256671 h 3362787"/>
                <a:gd name="connsiteX86" fmla="*/ 1672529 w 3318614"/>
                <a:gd name="connsiteY86" fmla="*/ 3352466 h 3362787"/>
                <a:gd name="connsiteX87" fmla="*/ 1724780 w 3318614"/>
                <a:gd name="connsiteY87" fmla="*/ 3117334 h 3362787"/>
                <a:gd name="connsiteX88" fmla="*/ 1750906 w 3318614"/>
                <a:gd name="connsiteY88" fmla="*/ 3038957 h 3362787"/>
                <a:gd name="connsiteX89" fmla="*/ 1533192 w 3318614"/>
                <a:gd name="connsiteY89" fmla="*/ 3108626 h 3362787"/>
                <a:gd name="connsiteX90" fmla="*/ 1428689 w 3318614"/>
                <a:gd name="connsiteY90" fmla="*/ 3126043 h 3362787"/>
                <a:gd name="connsiteX91" fmla="*/ 1602860 w 3318614"/>
                <a:gd name="connsiteY91" fmla="*/ 3047666 h 3362787"/>
                <a:gd name="connsiteX92" fmla="*/ 1724780 w 3318614"/>
                <a:gd name="connsiteY92" fmla="*/ 3021540 h 3362787"/>
                <a:gd name="connsiteX93" fmla="*/ 1994746 w 3318614"/>
                <a:gd name="connsiteY93" fmla="*/ 2795117 h 3362787"/>
                <a:gd name="connsiteX94" fmla="*/ 2055706 w 3318614"/>
                <a:gd name="connsiteY94" fmla="*/ 2664489 h 3362787"/>
                <a:gd name="connsiteX95" fmla="*/ 1916369 w 3318614"/>
                <a:gd name="connsiteY95" fmla="*/ 2586111 h 3362787"/>
                <a:gd name="connsiteX96" fmla="*/ 1698655 w 3318614"/>
                <a:gd name="connsiteY96" fmla="*/ 2681906 h 3362787"/>
                <a:gd name="connsiteX97" fmla="*/ 1611569 w 3318614"/>
                <a:gd name="connsiteY97" fmla="*/ 2856077 h 3362787"/>
                <a:gd name="connsiteX98" fmla="*/ 1689946 w 3318614"/>
                <a:gd name="connsiteY98" fmla="*/ 2917037 h 3362787"/>
                <a:gd name="connsiteX99" fmla="*/ 1568026 w 3318614"/>
                <a:gd name="connsiteY99" fmla="*/ 2917037 h 3362787"/>
                <a:gd name="connsiteX100" fmla="*/ 1655112 w 3318614"/>
                <a:gd name="connsiteY100" fmla="*/ 2673197 h 3362787"/>
                <a:gd name="connsiteX101" fmla="*/ 1437398 w 3318614"/>
                <a:gd name="connsiteY101" fmla="*/ 2655780 h 3362787"/>
                <a:gd name="connsiteX102" fmla="*/ 1306769 w 3318614"/>
                <a:gd name="connsiteY102" fmla="*/ 2594820 h 3362787"/>
                <a:gd name="connsiteX103" fmla="*/ 1385146 w 3318614"/>
                <a:gd name="connsiteY103" fmla="*/ 2551277 h 3362787"/>
                <a:gd name="connsiteX104" fmla="*/ 1437398 w 3318614"/>
                <a:gd name="connsiteY104" fmla="*/ 2620946 h 3362787"/>
                <a:gd name="connsiteX105" fmla="*/ 1611569 w 3318614"/>
                <a:gd name="connsiteY105" fmla="*/ 2629654 h 3362787"/>
                <a:gd name="connsiteX106" fmla="*/ 1794449 w 3318614"/>
                <a:gd name="connsiteY106" fmla="*/ 2577403 h 3362787"/>
                <a:gd name="connsiteX107" fmla="*/ 1968620 w 3318614"/>
                <a:gd name="connsiteY107" fmla="*/ 2446774 h 3362787"/>
                <a:gd name="connsiteX108" fmla="*/ 1898952 w 3318614"/>
                <a:gd name="connsiteY108" fmla="*/ 2133266 h 3362787"/>
                <a:gd name="connsiteX109" fmla="*/ 1446106 w 3318614"/>
                <a:gd name="connsiteY109" fmla="*/ 1523666 h 3362787"/>
                <a:gd name="connsiteX110" fmla="*/ 1184849 w 3318614"/>
                <a:gd name="connsiteY110" fmla="*/ 1088237 h 3362787"/>
                <a:gd name="connsiteX111" fmla="*/ 958426 w 3318614"/>
                <a:gd name="connsiteY111" fmla="*/ 940191 h 3362787"/>
                <a:gd name="connsiteX112" fmla="*/ 644918 w 3318614"/>
                <a:gd name="connsiteY112" fmla="*/ 887940 h 3362787"/>
                <a:gd name="connsiteX113" fmla="*/ 296575 w 3318614"/>
                <a:gd name="connsiteY113" fmla="*/ 966317 h 3362787"/>
                <a:gd name="connsiteX114" fmla="*/ 483 w 3318614"/>
                <a:gd name="connsiteY114" fmla="*/ 948900 h 3362787"/>
                <a:gd name="connsiteX115" fmla="*/ 235615 w 3318614"/>
                <a:gd name="connsiteY115" fmla="*/ 940191 h 3362787"/>
                <a:gd name="connsiteX116" fmla="*/ 557832 w 3318614"/>
                <a:gd name="connsiteY116" fmla="*/ 870523 h 3362787"/>
                <a:gd name="connsiteX117" fmla="*/ 688460 w 3318614"/>
                <a:gd name="connsiteY117" fmla="*/ 844397 h 3362787"/>
                <a:gd name="connsiteX118" fmla="*/ 392369 w 3318614"/>
                <a:gd name="connsiteY118" fmla="*/ 731186 h 3362787"/>
                <a:gd name="connsiteX119" fmla="*/ 244323 w 3318614"/>
                <a:gd name="connsiteY119" fmla="*/ 591849 h 3362787"/>
                <a:gd name="connsiteX120" fmla="*/ 165946 w 3318614"/>
                <a:gd name="connsiteY120" fmla="*/ 339300 h 3362787"/>
                <a:gd name="connsiteX121" fmla="*/ 279158 w 3318614"/>
                <a:gd name="connsiteY121" fmla="*/ 522180 h 3362787"/>
                <a:gd name="connsiteX122" fmla="*/ 374952 w 3318614"/>
                <a:gd name="connsiteY122" fmla="*/ 696351 h 3362787"/>
                <a:gd name="connsiteX123" fmla="*/ 679752 w 3318614"/>
                <a:gd name="connsiteY123" fmla="*/ 774729 h 3362787"/>
                <a:gd name="connsiteX124" fmla="*/ 766838 w 3318614"/>
                <a:gd name="connsiteY124" fmla="*/ 713769 h 3362787"/>
                <a:gd name="connsiteX125" fmla="*/ 618792 w 3318614"/>
                <a:gd name="connsiteY125" fmla="*/ 330591 h 3362787"/>
                <a:gd name="connsiteX126" fmla="*/ 566540 w 3318614"/>
                <a:gd name="connsiteY126" fmla="*/ 34500 h 33627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28266 h 3565154"/>
                <a:gd name="connsiteX1" fmla="*/ 1091879 w 3318614"/>
                <a:gd name="connsiteY1" fmla="*/ 1004710 h 3565154"/>
                <a:gd name="connsiteX2" fmla="*/ 1779263 w 3318614"/>
                <a:gd name="connsiteY2" fmla="*/ 2072566 h 3565154"/>
                <a:gd name="connsiteX3" fmla="*/ 2064415 w 3318614"/>
                <a:gd name="connsiteY3" fmla="*/ 2353050 h 3565154"/>
                <a:gd name="connsiteX4" fmla="*/ 2290838 w 3318614"/>
                <a:gd name="connsiteY4" fmla="*/ 2274673 h 3565154"/>
                <a:gd name="connsiteX5" fmla="*/ 2473718 w 3318614"/>
                <a:gd name="connsiteY5" fmla="*/ 2117918 h 3565154"/>
                <a:gd name="connsiteX6" fmla="*/ 2508552 w 3318614"/>
                <a:gd name="connsiteY6" fmla="*/ 1795701 h 3565154"/>
                <a:gd name="connsiteX7" fmla="*/ 2543386 w 3318614"/>
                <a:gd name="connsiteY7" fmla="*/ 2056958 h 3565154"/>
                <a:gd name="connsiteX8" fmla="*/ 2508552 w 3318614"/>
                <a:gd name="connsiteY8" fmla="*/ 2161461 h 3565154"/>
                <a:gd name="connsiteX9" fmla="*/ 2752392 w 3318614"/>
                <a:gd name="connsiteY9" fmla="*/ 1987290 h 3565154"/>
                <a:gd name="connsiteX10" fmla="*/ 2839478 w 3318614"/>
                <a:gd name="connsiteY10" fmla="*/ 1917621 h 3565154"/>
                <a:gd name="connsiteX11" fmla="*/ 2717558 w 3318614"/>
                <a:gd name="connsiteY11" fmla="*/ 2091793 h 3565154"/>
                <a:gd name="connsiteX12" fmla="*/ 2665306 w 3318614"/>
                <a:gd name="connsiteY12" fmla="*/ 2135336 h 3565154"/>
                <a:gd name="connsiteX13" fmla="*/ 2848186 w 3318614"/>
                <a:gd name="connsiteY13" fmla="*/ 2065667 h 3565154"/>
                <a:gd name="connsiteX14" fmla="*/ 2874312 w 3318614"/>
                <a:gd name="connsiteY14" fmla="*/ 2048250 h 3565154"/>
                <a:gd name="connsiteX15" fmla="*/ 2769809 w 3318614"/>
                <a:gd name="connsiteY15" fmla="*/ 2135336 h 3565154"/>
                <a:gd name="connsiteX16" fmla="*/ 2595638 w 3318614"/>
                <a:gd name="connsiteY16" fmla="*/ 2161461 h 3565154"/>
                <a:gd name="connsiteX17" fmla="*/ 2404049 w 3318614"/>
                <a:gd name="connsiteY17" fmla="*/ 2292090 h 3565154"/>
                <a:gd name="connsiteX18" fmla="*/ 2421466 w 3318614"/>
                <a:gd name="connsiteY18" fmla="*/ 2466261 h 3565154"/>
                <a:gd name="connsiteX19" fmla="*/ 2552095 w 3318614"/>
                <a:gd name="connsiteY19" fmla="*/ 2509804 h 3565154"/>
                <a:gd name="connsiteX20" fmla="*/ 2726266 w 3318614"/>
                <a:gd name="connsiteY20" fmla="*/ 2440136 h 3565154"/>
                <a:gd name="connsiteX21" fmla="*/ 2856895 w 3318614"/>
                <a:gd name="connsiteY21" fmla="*/ 2431427 h 3565154"/>
                <a:gd name="connsiteX22" fmla="*/ 2891729 w 3318614"/>
                <a:gd name="connsiteY22" fmla="*/ 2318216 h 3565154"/>
                <a:gd name="connsiteX23" fmla="*/ 2883020 w 3318614"/>
                <a:gd name="connsiteY23" fmla="*/ 2152753 h 3565154"/>
                <a:gd name="connsiteX24" fmla="*/ 3048483 w 3318614"/>
                <a:gd name="connsiteY24" fmla="*/ 2074376 h 3565154"/>
                <a:gd name="connsiteX25" fmla="*/ 2926563 w 3318614"/>
                <a:gd name="connsiteY25" fmla="*/ 2161461 h 3565154"/>
                <a:gd name="connsiteX26" fmla="*/ 2917855 w 3318614"/>
                <a:gd name="connsiteY26" fmla="*/ 2248547 h 3565154"/>
                <a:gd name="connsiteX27" fmla="*/ 2935272 w 3318614"/>
                <a:gd name="connsiteY27" fmla="*/ 2396593 h 3565154"/>
                <a:gd name="connsiteX28" fmla="*/ 2943980 w 3318614"/>
                <a:gd name="connsiteY28" fmla="*/ 2440136 h 3565154"/>
                <a:gd name="connsiteX29" fmla="*/ 3046427 w 3318614"/>
                <a:gd name="connsiteY29" fmla="*/ 2374184 h 3565154"/>
                <a:gd name="connsiteX30" fmla="*/ 3074609 w 3318614"/>
                <a:gd name="connsiteY30" fmla="*/ 2213713 h 3565154"/>
                <a:gd name="connsiteX31" fmla="*/ 3092026 w 3318614"/>
                <a:gd name="connsiteY31" fmla="*/ 2422718 h 3565154"/>
                <a:gd name="connsiteX32" fmla="*/ 3013649 w 3318614"/>
                <a:gd name="connsiteY32" fmla="*/ 2501096 h 3565154"/>
                <a:gd name="connsiteX33" fmla="*/ 2752392 w 3318614"/>
                <a:gd name="connsiteY33" fmla="*/ 2466261 h 3565154"/>
                <a:gd name="connsiteX34" fmla="*/ 2560803 w 3318614"/>
                <a:gd name="connsiteY34" fmla="*/ 2623016 h 3565154"/>
                <a:gd name="connsiteX35" fmla="*/ 2595638 w 3318614"/>
                <a:gd name="connsiteY35" fmla="*/ 2744936 h 3565154"/>
                <a:gd name="connsiteX36" fmla="*/ 2743683 w 3318614"/>
                <a:gd name="connsiteY36" fmla="*/ 2832021 h 3565154"/>
                <a:gd name="connsiteX37" fmla="*/ 2856895 w 3318614"/>
                <a:gd name="connsiteY37" fmla="*/ 2805896 h 3565154"/>
                <a:gd name="connsiteX38" fmla="*/ 3022358 w 3318614"/>
                <a:gd name="connsiteY38" fmla="*/ 2666558 h 3565154"/>
                <a:gd name="connsiteX39" fmla="*/ 3118152 w 3318614"/>
                <a:gd name="connsiteY39" fmla="*/ 2588181 h 3565154"/>
                <a:gd name="connsiteX40" fmla="*/ 3205238 w 3318614"/>
                <a:gd name="connsiteY40" fmla="*/ 2649141 h 3565154"/>
                <a:gd name="connsiteX41" fmla="*/ 3109443 w 3318614"/>
                <a:gd name="connsiteY41" fmla="*/ 2640433 h 3565154"/>
                <a:gd name="connsiteX42" fmla="*/ 3004940 w 3318614"/>
                <a:gd name="connsiteY42" fmla="*/ 2779770 h 3565154"/>
                <a:gd name="connsiteX43" fmla="*/ 3187820 w 3318614"/>
                <a:gd name="connsiteY43" fmla="*/ 2779770 h 3565154"/>
                <a:gd name="connsiteX44" fmla="*/ 3318449 w 3318614"/>
                <a:gd name="connsiteY44" fmla="*/ 2832021 h 3565154"/>
                <a:gd name="connsiteX45" fmla="*/ 3161695 w 3318614"/>
                <a:gd name="connsiteY45" fmla="*/ 2814604 h 3565154"/>
                <a:gd name="connsiteX46" fmla="*/ 2909146 w 3318614"/>
                <a:gd name="connsiteY46" fmla="*/ 2875564 h 3565154"/>
                <a:gd name="connsiteX47" fmla="*/ 2952689 w 3318614"/>
                <a:gd name="connsiteY47" fmla="*/ 2875564 h 3565154"/>
                <a:gd name="connsiteX48" fmla="*/ 3085889 w 3318614"/>
                <a:gd name="connsiteY48" fmla="*/ 3020810 h 3565154"/>
                <a:gd name="connsiteX49" fmla="*/ 3013649 w 3318614"/>
                <a:gd name="connsiteY49" fmla="*/ 3180364 h 3565154"/>
                <a:gd name="connsiteX50" fmla="*/ 2999167 w 3318614"/>
                <a:gd name="connsiteY50" fmla="*/ 3042687 h 3565154"/>
                <a:gd name="connsiteX51" fmla="*/ 2813352 w 3318614"/>
                <a:gd name="connsiteY51" fmla="*/ 2866856 h 3565154"/>
                <a:gd name="connsiteX52" fmla="*/ 2726266 w 3318614"/>
                <a:gd name="connsiteY52" fmla="*/ 2858147 h 3565154"/>
                <a:gd name="connsiteX53" fmla="*/ 2848186 w 3318614"/>
                <a:gd name="connsiteY53" fmla="*/ 3058444 h 3565154"/>
                <a:gd name="connsiteX54" fmla="*/ 2943980 w 3318614"/>
                <a:gd name="connsiteY54" fmla="*/ 3145530 h 3565154"/>
                <a:gd name="connsiteX55" fmla="*/ 2978815 w 3318614"/>
                <a:gd name="connsiteY55" fmla="*/ 3101987 h 3565154"/>
                <a:gd name="connsiteX56" fmla="*/ 2961398 w 3318614"/>
                <a:gd name="connsiteY56" fmla="*/ 3206490 h 3565154"/>
                <a:gd name="connsiteX57" fmla="*/ 2769809 w 3318614"/>
                <a:gd name="connsiteY57" fmla="*/ 3119404 h 3565154"/>
                <a:gd name="connsiteX58" fmla="*/ 2656598 w 3318614"/>
                <a:gd name="connsiteY58" fmla="*/ 2892981 h 3565154"/>
                <a:gd name="connsiteX59" fmla="*/ 2491135 w 3318614"/>
                <a:gd name="connsiteY59" fmla="*/ 2849438 h 3565154"/>
                <a:gd name="connsiteX60" fmla="*/ 2386632 w 3318614"/>
                <a:gd name="connsiteY60" fmla="*/ 2936524 h 3565154"/>
                <a:gd name="connsiteX61" fmla="*/ 2412758 w 3318614"/>
                <a:gd name="connsiteY61" fmla="*/ 3119404 h 3565154"/>
                <a:gd name="connsiteX62" fmla="*/ 2525969 w 3318614"/>
                <a:gd name="connsiteY62" fmla="*/ 3267450 h 3565154"/>
                <a:gd name="connsiteX63" fmla="*/ 2900438 w 3318614"/>
                <a:gd name="connsiteY63" fmla="*/ 3476456 h 3565154"/>
                <a:gd name="connsiteX64" fmla="*/ 2543386 w 3318614"/>
                <a:gd name="connsiteY64" fmla="*/ 3337118 h 3565154"/>
                <a:gd name="connsiteX65" fmla="*/ 2499843 w 3318614"/>
                <a:gd name="connsiteY65" fmla="*/ 3424204 h 3565154"/>
                <a:gd name="connsiteX66" fmla="*/ 2534678 w 3318614"/>
                <a:gd name="connsiteY66" fmla="*/ 3528707 h 3565154"/>
                <a:gd name="connsiteX67" fmla="*/ 2639180 w 3318614"/>
                <a:gd name="connsiteY67" fmla="*/ 3563541 h 3565154"/>
                <a:gd name="connsiteX68" fmla="*/ 2482426 w 3318614"/>
                <a:gd name="connsiteY68" fmla="*/ 3537416 h 3565154"/>
                <a:gd name="connsiteX69" fmla="*/ 2473718 w 3318614"/>
                <a:gd name="connsiteY69" fmla="*/ 3354536 h 3565154"/>
                <a:gd name="connsiteX70" fmla="*/ 2386632 w 3318614"/>
                <a:gd name="connsiteY70" fmla="*/ 3180364 h 3565154"/>
                <a:gd name="connsiteX71" fmla="*/ 2316963 w 3318614"/>
                <a:gd name="connsiteY71" fmla="*/ 3345827 h 3565154"/>
                <a:gd name="connsiteX72" fmla="*/ 2238586 w 3318614"/>
                <a:gd name="connsiteY72" fmla="*/ 3467747 h 3565154"/>
                <a:gd name="connsiteX73" fmla="*/ 2290838 w 3318614"/>
                <a:gd name="connsiteY73" fmla="*/ 3546124 h 3565154"/>
                <a:gd name="connsiteX74" fmla="*/ 2195043 w 3318614"/>
                <a:gd name="connsiteY74" fmla="*/ 3459038 h 3565154"/>
                <a:gd name="connsiteX75" fmla="*/ 2325672 w 3318614"/>
                <a:gd name="connsiteY75" fmla="*/ 3232616 h 3565154"/>
                <a:gd name="connsiteX76" fmla="*/ 2290838 w 3318614"/>
                <a:gd name="connsiteY76" fmla="*/ 2980067 h 3565154"/>
                <a:gd name="connsiteX77" fmla="*/ 2142792 w 3318614"/>
                <a:gd name="connsiteY77" fmla="*/ 2962650 h 3565154"/>
                <a:gd name="connsiteX78" fmla="*/ 1942495 w 3318614"/>
                <a:gd name="connsiteY78" fmla="*/ 3128113 h 3565154"/>
                <a:gd name="connsiteX79" fmla="*/ 1994746 w 3318614"/>
                <a:gd name="connsiteY79" fmla="*/ 3328410 h 3565154"/>
                <a:gd name="connsiteX80" fmla="*/ 2090540 w 3318614"/>
                <a:gd name="connsiteY80" fmla="*/ 3441621 h 3565154"/>
                <a:gd name="connsiteX81" fmla="*/ 2064415 w 3318614"/>
                <a:gd name="connsiteY81" fmla="*/ 3554833 h 3565154"/>
                <a:gd name="connsiteX82" fmla="*/ 2046998 w 3318614"/>
                <a:gd name="connsiteY82" fmla="*/ 3406787 h 3565154"/>
                <a:gd name="connsiteX83" fmla="*/ 1933786 w 3318614"/>
                <a:gd name="connsiteY83" fmla="*/ 3241324 h 3565154"/>
                <a:gd name="connsiteX84" fmla="*/ 1881535 w 3318614"/>
                <a:gd name="connsiteY84" fmla="*/ 3223907 h 3565154"/>
                <a:gd name="connsiteX85" fmla="*/ 1716072 w 3318614"/>
                <a:gd name="connsiteY85" fmla="*/ 3459038 h 3565154"/>
                <a:gd name="connsiteX86" fmla="*/ 1672529 w 3318614"/>
                <a:gd name="connsiteY86" fmla="*/ 3554833 h 3565154"/>
                <a:gd name="connsiteX87" fmla="*/ 1724780 w 3318614"/>
                <a:gd name="connsiteY87" fmla="*/ 3319701 h 3565154"/>
                <a:gd name="connsiteX88" fmla="*/ 1750906 w 3318614"/>
                <a:gd name="connsiteY88" fmla="*/ 3241324 h 3565154"/>
                <a:gd name="connsiteX89" fmla="*/ 1533192 w 3318614"/>
                <a:gd name="connsiteY89" fmla="*/ 3310993 h 3565154"/>
                <a:gd name="connsiteX90" fmla="*/ 1428689 w 3318614"/>
                <a:gd name="connsiteY90" fmla="*/ 3328410 h 3565154"/>
                <a:gd name="connsiteX91" fmla="*/ 1602860 w 3318614"/>
                <a:gd name="connsiteY91" fmla="*/ 3250033 h 3565154"/>
                <a:gd name="connsiteX92" fmla="*/ 1724780 w 3318614"/>
                <a:gd name="connsiteY92" fmla="*/ 3223907 h 3565154"/>
                <a:gd name="connsiteX93" fmla="*/ 1994746 w 3318614"/>
                <a:gd name="connsiteY93" fmla="*/ 2997484 h 3565154"/>
                <a:gd name="connsiteX94" fmla="*/ 2055706 w 3318614"/>
                <a:gd name="connsiteY94" fmla="*/ 2866856 h 3565154"/>
                <a:gd name="connsiteX95" fmla="*/ 1916369 w 3318614"/>
                <a:gd name="connsiteY95" fmla="*/ 2788478 h 3565154"/>
                <a:gd name="connsiteX96" fmla="*/ 1698655 w 3318614"/>
                <a:gd name="connsiteY96" fmla="*/ 2884273 h 3565154"/>
                <a:gd name="connsiteX97" fmla="*/ 1611569 w 3318614"/>
                <a:gd name="connsiteY97" fmla="*/ 3058444 h 3565154"/>
                <a:gd name="connsiteX98" fmla="*/ 1689946 w 3318614"/>
                <a:gd name="connsiteY98" fmla="*/ 3119404 h 3565154"/>
                <a:gd name="connsiteX99" fmla="*/ 1568026 w 3318614"/>
                <a:gd name="connsiteY99" fmla="*/ 3119404 h 3565154"/>
                <a:gd name="connsiteX100" fmla="*/ 1655112 w 3318614"/>
                <a:gd name="connsiteY100" fmla="*/ 2875564 h 3565154"/>
                <a:gd name="connsiteX101" fmla="*/ 1437398 w 3318614"/>
                <a:gd name="connsiteY101" fmla="*/ 2858147 h 3565154"/>
                <a:gd name="connsiteX102" fmla="*/ 1306769 w 3318614"/>
                <a:gd name="connsiteY102" fmla="*/ 2797187 h 3565154"/>
                <a:gd name="connsiteX103" fmla="*/ 1385146 w 3318614"/>
                <a:gd name="connsiteY103" fmla="*/ 2753644 h 3565154"/>
                <a:gd name="connsiteX104" fmla="*/ 1437398 w 3318614"/>
                <a:gd name="connsiteY104" fmla="*/ 2823313 h 3565154"/>
                <a:gd name="connsiteX105" fmla="*/ 1611569 w 3318614"/>
                <a:gd name="connsiteY105" fmla="*/ 2832021 h 3565154"/>
                <a:gd name="connsiteX106" fmla="*/ 1794449 w 3318614"/>
                <a:gd name="connsiteY106" fmla="*/ 2779770 h 3565154"/>
                <a:gd name="connsiteX107" fmla="*/ 1968620 w 3318614"/>
                <a:gd name="connsiteY107" fmla="*/ 2649141 h 3565154"/>
                <a:gd name="connsiteX108" fmla="*/ 1898952 w 3318614"/>
                <a:gd name="connsiteY108" fmla="*/ 2335633 h 3565154"/>
                <a:gd name="connsiteX109" fmla="*/ 1446106 w 3318614"/>
                <a:gd name="connsiteY109" fmla="*/ 1726033 h 3565154"/>
                <a:gd name="connsiteX110" fmla="*/ 1074097 w 3318614"/>
                <a:gd name="connsiteY110" fmla="*/ 1241913 h 3565154"/>
                <a:gd name="connsiteX111" fmla="*/ 916192 w 3318614"/>
                <a:gd name="connsiteY111" fmla="*/ 1054829 h 3565154"/>
                <a:gd name="connsiteX112" fmla="*/ 644918 w 3318614"/>
                <a:gd name="connsiteY112" fmla="*/ 1090307 h 3565154"/>
                <a:gd name="connsiteX113" fmla="*/ 296575 w 3318614"/>
                <a:gd name="connsiteY113" fmla="*/ 1168684 h 3565154"/>
                <a:gd name="connsiteX114" fmla="*/ 483 w 3318614"/>
                <a:gd name="connsiteY114" fmla="*/ 1151267 h 3565154"/>
                <a:gd name="connsiteX115" fmla="*/ 235615 w 3318614"/>
                <a:gd name="connsiteY115" fmla="*/ 1142558 h 3565154"/>
                <a:gd name="connsiteX116" fmla="*/ 557832 w 3318614"/>
                <a:gd name="connsiteY116" fmla="*/ 1072890 h 3565154"/>
                <a:gd name="connsiteX117" fmla="*/ 688460 w 3318614"/>
                <a:gd name="connsiteY117" fmla="*/ 1046764 h 3565154"/>
                <a:gd name="connsiteX118" fmla="*/ 392369 w 3318614"/>
                <a:gd name="connsiteY118" fmla="*/ 933553 h 3565154"/>
                <a:gd name="connsiteX119" fmla="*/ 244323 w 3318614"/>
                <a:gd name="connsiteY119" fmla="*/ 794216 h 3565154"/>
                <a:gd name="connsiteX120" fmla="*/ 165946 w 3318614"/>
                <a:gd name="connsiteY120" fmla="*/ 541667 h 3565154"/>
                <a:gd name="connsiteX121" fmla="*/ 279158 w 3318614"/>
                <a:gd name="connsiteY121" fmla="*/ 724547 h 3565154"/>
                <a:gd name="connsiteX122" fmla="*/ 374952 w 3318614"/>
                <a:gd name="connsiteY122" fmla="*/ 898718 h 3565154"/>
                <a:gd name="connsiteX123" fmla="*/ 679752 w 3318614"/>
                <a:gd name="connsiteY123" fmla="*/ 977096 h 3565154"/>
                <a:gd name="connsiteX124" fmla="*/ 766838 w 3318614"/>
                <a:gd name="connsiteY124" fmla="*/ 916136 h 3565154"/>
                <a:gd name="connsiteX125" fmla="*/ 618792 w 3318614"/>
                <a:gd name="connsiteY125" fmla="*/ 532958 h 3565154"/>
                <a:gd name="connsiteX126" fmla="*/ 685055 w 3318614"/>
                <a:gd name="connsiteY126" fmla="*/ 0 h 3565154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465374 w 3318614"/>
                <a:gd name="connsiteY126" fmla="*/ 17537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9879 w 3318614"/>
                <a:gd name="connsiteY126" fmla="*/ 203540 h 3336888"/>
                <a:gd name="connsiteX127" fmla="*/ 465374 w 3318614"/>
                <a:gd name="connsiteY127" fmla="*/ 17537 h 3336888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569879 w 3318614"/>
                <a:gd name="connsiteY126" fmla="*/ 545167 h 3678515"/>
                <a:gd name="connsiteX127" fmla="*/ 559592 w 3318614"/>
                <a:gd name="connsiteY127" fmla="*/ 0 h 3678515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459779 w 3318614"/>
                <a:gd name="connsiteY126" fmla="*/ 452937 h 3678515"/>
                <a:gd name="connsiteX127" fmla="*/ 559592 w 3318614"/>
                <a:gd name="connsiteY127" fmla="*/ 0 h 3678515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91585 w 3318614"/>
                <a:gd name="connsiteY127" fmla="*/ 0 h 3604876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38603 w 3318614"/>
                <a:gd name="connsiteY127" fmla="*/ 117453 h 3604876"/>
                <a:gd name="connsiteX128" fmla="*/ 591585 w 3318614"/>
                <a:gd name="connsiteY128" fmla="*/ 0 h 3604876"/>
                <a:gd name="connsiteX0" fmla="*/ 1225325 w 3318614"/>
                <a:gd name="connsiteY0" fmla="*/ 158774 h 3495662"/>
                <a:gd name="connsiteX1" fmla="*/ 1091879 w 3318614"/>
                <a:gd name="connsiteY1" fmla="*/ 935218 h 3495662"/>
                <a:gd name="connsiteX2" fmla="*/ 1779263 w 3318614"/>
                <a:gd name="connsiteY2" fmla="*/ 2003074 h 3495662"/>
                <a:gd name="connsiteX3" fmla="*/ 2064415 w 3318614"/>
                <a:gd name="connsiteY3" fmla="*/ 2283558 h 3495662"/>
                <a:gd name="connsiteX4" fmla="*/ 2290838 w 3318614"/>
                <a:gd name="connsiteY4" fmla="*/ 2205181 h 3495662"/>
                <a:gd name="connsiteX5" fmla="*/ 2473718 w 3318614"/>
                <a:gd name="connsiteY5" fmla="*/ 2048426 h 3495662"/>
                <a:gd name="connsiteX6" fmla="*/ 2508552 w 3318614"/>
                <a:gd name="connsiteY6" fmla="*/ 1726209 h 3495662"/>
                <a:gd name="connsiteX7" fmla="*/ 2543386 w 3318614"/>
                <a:gd name="connsiteY7" fmla="*/ 1987466 h 3495662"/>
                <a:gd name="connsiteX8" fmla="*/ 2508552 w 3318614"/>
                <a:gd name="connsiteY8" fmla="*/ 2091969 h 3495662"/>
                <a:gd name="connsiteX9" fmla="*/ 2752392 w 3318614"/>
                <a:gd name="connsiteY9" fmla="*/ 1917798 h 3495662"/>
                <a:gd name="connsiteX10" fmla="*/ 2839478 w 3318614"/>
                <a:gd name="connsiteY10" fmla="*/ 1848129 h 3495662"/>
                <a:gd name="connsiteX11" fmla="*/ 2717558 w 3318614"/>
                <a:gd name="connsiteY11" fmla="*/ 2022301 h 3495662"/>
                <a:gd name="connsiteX12" fmla="*/ 2665306 w 3318614"/>
                <a:gd name="connsiteY12" fmla="*/ 2065844 h 3495662"/>
                <a:gd name="connsiteX13" fmla="*/ 2848186 w 3318614"/>
                <a:gd name="connsiteY13" fmla="*/ 1996175 h 3495662"/>
                <a:gd name="connsiteX14" fmla="*/ 2874312 w 3318614"/>
                <a:gd name="connsiteY14" fmla="*/ 1978758 h 3495662"/>
                <a:gd name="connsiteX15" fmla="*/ 2769809 w 3318614"/>
                <a:gd name="connsiteY15" fmla="*/ 2065844 h 3495662"/>
                <a:gd name="connsiteX16" fmla="*/ 2595638 w 3318614"/>
                <a:gd name="connsiteY16" fmla="*/ 2091969 h 3495662"/>
                <a:gd name="connsiteX17" fmla="*/ 2404049 w 3318614"/>
                <a:gd name="connsiteY17" fmla="*/ 2222598 h 3495662"/>
                <a:gd name="connsiteX18" fmla="*/ 2421466 w 3318614"/>
                <a:gd name="connsiteY18" fmla="*/ 2396769 h 3495662"/>
                <a:gd name="connsiteX19" fmla="*/ 2552095 w 3318614"/>
                <a:gd name="connsiteY19" fmla="*/ 2440312 h 3495662"/>
                <a:gd name="connsiteX20" fmla="*/ 2726266 w 3318614"/>
                <a:gd name="connsiteY20" fmla="*/ 2370644 h 3495662"/>
                <a:gd name="connsiteX21" fmla="*/ 2856895 w 3318614"/>
                <a:gd name="connsiteY21" fmla="*/ 2361935 h 3495662"/>
                <a:gd name="connsiteX22" fmla="*/ 2891729 w 3318614"/>
                <a:gd name="connsiteY22" fmla="*/ 2248724 h 3495662"/>
                <a:gd name="connsiteX23" fmla="*/ 2883020 w 3318614"/>
                <a:gd name="connsiteY23" fmla="*/ 2083261 h 3495662"/>
                <a:gd name="connsiteX24" fmla="*/ 3048483 w 3318614"/>
                <a:gd name="connsiteY24" fmla="*/ 2004884 h 3495662"/>
                <a:gd name="connsiteX25" fmla="*/ 2926563 w 3318614"/>
                <a:gd name="connsiteY25" fmla="*/ 2091969 h 3495662"/>
                <a:gd name="connsiteX26" fmla="*/ 2917855 w 3318614"/>
                <a:gd name="connsiteY26" fmla="*/ 2179055 h 3495662"/>
                <a:gd name="connsiteX27" fmla="*/ 2935272 w 3318614"/>
                <a:gd name="connsiteY27" fmla="*/ 2327101 h 3495662"/>
                <a:gd name="connsiteX28" fmla="*/ 2943980 w 3318614"/>
                <a:gd name="connsiteY28" fmla="*/ 2370644 h 3495662"/>
                <a:gd name="connsiteX29" fmla="*/ 3046427 w 3318614"/>
                <a:gd name="connsiteY29" fmla="*/ 2304692 h 3495662"/>
                <a:gd name="connsiteX30" fmla="*/ 3074609 w 3318614"/>
                <a:gd name="connsiteY30" fmla="*/ 2144221 h 3495662"/>
                <a:gd name="connsiteX31" fmla="*/ 3092026 w 3318614"/>
                <a:gd name="connsiteY31" fmla="*/ 2353226 h 3495662"/>
                <a:gd name="connsiteX32" fmla="*/ 3013649 w 3318614"/>
                <a:gd name="connsiteY32" fmla="*/ 2431604 h 3495662"/>
                <a:gd name="connsiteX33" fmla="*/ 2752392 w 3318614"/>
                <a:gd name="connsiteY33" fmla="*/ 2396769 h 3495662"/>
                <a:gd name="connsiteX34" fmla="*/ 2560803 w 3318614"/>
                <a:gd name="connsiteY34" fmla="*/ 2553524 h 3495662"/>
                <a:gd name="connsiteX35" fmla="*/ 2595638 w 3318614"/>
                <a:gd name="connsiteY35" fmla="*/ 2675444 h 3495662"/>
                <a:gd name="connsiteX36" fmla="*/ 2743683 w 3318614"/>
                <a:gd name="connsiteY36" fmla="*/ 2762529 h 3495662"/>
                <a:gd name="connsiteX37" fmla="*/ 2856895 w 3318614"/>
                <a:gd name="connsiteY37" fmla="*/ 2736404 h 3495662"/>
                <a:gd name="connsiteX38" fmla="*/ 3022358 w 3318614"/>
                <a:gd name="connsiteY38" fmla="*/ 2597066 h 3495662"/>
                <a:gd name="connsiteX39" fmla="*/ 3118152 w 3318614"/>
                <a:gd name="connsiteY39" fmla="*/ 2518689 h 3495662"/>
                <a:gd name="connsiteX40" fmla="*/ 3205238 w 3318614"/>
                <a:gd name="connsiteY40" fmla="*/ 2579649 h 3495662"/>
                <a:gd name="connsiteX41" fmla="*/ 3109443 w 3318614"/>
                <a:gd name="connsiteY41" fmla="*/ 2570941 h 3495662"/>
                <a:gd name="connsiteX42" fmla="*/ 3004940 w 3318614"/>
                <a:gd name="connsiteY42" fmla="*/ 2710278 h 3495662"/>
                <a:gd name="connsiteX43" fmla="*/ 3187820 w 3318614"/>
                <a:gd name="connsiteY43" fmla="*/ 2710278 h 3495662"/>
                <a:gd name="connsiteX44" fmla="*/ 3318449 w 3318614"/>
                <a:gd name="connsiteY44" fmla="*/ 2762529 h 3495662"/>
                <a:gd name="connsiteX45" fmla="*/ 3161695 w 3318614"/>
                <a:gd name="connsiteY45" fmla="*/ 2745112 h 3495662"/>
                <a:gd name="connsiteX46" fmla="*/ 2909146 w 3318614"/>
                <a:gd name="connsiteY46" fmla="*/ 2806072 h 3495662"/>
                <a:gd name="connsiteX47" fmla="*/ 2952689 w 3318614"/>
                <a:gd name="connsiteY47" fmla="*/ 2806072 h 3495662"/>
                <a:gd name="connsiteX48" fmla="*/ 3085889 w 3318614"/>
                <a:gd name="connsiteY48" fmla="*/ 2951318 h 3495662"/>
                <a:gd name="connsiteX49" fmla="*/ 3013649 w 3318614"/>
                <a:gd name="connsiteY49" fmla="*/ 3110872 h 3495662"/>
                <a:gd name="connsiteX50" fmla="*/ 2999167 w 3318614"/>
                <a:gd name="connsiteY50" fmla="*/ 2973195 h 3495662"/>
                <a:gd name="connsiteX51" fmla="*/ 2813352 w 3318614"/>
                <a:gd name="connsiteY51" fmla="*/ 2797364 h 3495662"/>
                <a:gd name="connsiteX52" fmla="*/ 2726266 w 3318614"/>
                <a:gd name="connsiteY52" fmla="*/ 2788655 h 3495662"/>
                <a:gd name="connsiteX53" fmla="*/ 2848186 w 3318614"/>
                <a:gd name="connsiteY53" fmla="*/ 2988952 h 3495662"/>
                <a:gd name="connsiteX54" fmla="*/ 2943980 w 3318614"/>
                <a:gd name="connsiteY54" fmla="*/ 3076038 h 3495662"/>
                <a:gd name="connsiteX55" fmla="*/ 2978815 w 3318614"/>
                <a:gd name="connsiteY55" fmla="*/ 3032495 h 3495662"/>
                <a:gd name="connsiteX56" fmla="*/ 2961398 w 3318614"/>
                <a:gd name="connsiteY56" fmla="*/ 3136998 h 3495662"/>
                <a:gd name="connsiteX57" fmla="*/ 2769809 w 3318614"/>
                <a:gd name="connsiteY57" fmla="*/ 3049912 h 3495662"/>
                <a:gd name="connsiteX58" fmla="*/ 2656598 w 3318614"/>
                <a:gd name="connsiteY58" fmla="*/ 2823489 h 3495662"/>
                <a:gd name="connsiteX59" fmla="*/ 2491135 w 3318614"/>
                <a:gd name="connsiteY59" fmla="*/ 2779946 h 3495662"/>
                <a:gd name="connsiteX60" fmla="*/ 2386632 w 3318614"/>
                <a:gd name="connsiteY60" fmla="*/ 2867032 h 3495662"/>
                <a:gd name="connsiteX61" fmla="*/ 2412758 w 3318614"/>
                <a:gd name="connsiteY61" fmla="*/ 3049912 h 3495662"/>
                <a:gd name="connsiteX62" fmla="*/ 2525969 w 3318614"/>
                <a:gd name="connsiteY62" fmla="*/ 3197958 h 3495662"/>
                <a:gd name="connsiteX63" fmla="*/ 2900438 w 3318614"/>
                <a:gd name="connsiteY63" fmla="*/ 3406964 h 3495662"/>
                <a:gd name="connsiteX64" fmla="*/ 2543386 w 3318614"/>
                <a:gd name="connsiteY64" fmla="*/ 3267626 h 3495662"/>
                <a:gd name="connsiteX65" fmla="*/ 2499843 w 3318614"/>
                <a:gd name="connsiteY65" fmla="*/ 3354712 h 3495662"/>
                <a:gd name="connsiteX66" fmla="*/ 2534678 w 3318614"/>
                <a:gd name="connsiteY66" fmla="*/ 3459215 h 3495662"/>
                <a:gd name="connsiteX67" fmla="*/ 2639180 w 3318614"/>
                <a:gd name="connsiteY67" fmla="*/ 3494049 h 3495662"/>
                <a:gd name="connsiteX68" fmla="*/ 2482426 w 3318614"/>
                <a:gd name="connsiteY68" fmla="*/ 3467924 h 3495662"/>
                <a:gd name="connsiteX69" fmla="*/ 2473718 w 3318614"/>
                <a:gd name="connsiteY69" fmla="*/ 3285044 h 3495662"/>
                <a:gd name="connsiteX70" fmla="*/ 2386632 w 3318614"/>
                <a:gd name="connsiteY70" fmla="*/ 3110872 h 3495662"/>
                <a:gd name="connsiteX71" fmla="*/ 2316963 w 3318614"/>
                <a:gd name="connsiteY71" fmla="*/ 3276335 h 3495662"/>
                <a:gd name="connsiteX72" fmla="*/ 2238586 w 3318614"/>
                <a:gd name="connsiteY72" fmla="*/ 3398255 h 3495662"/>
                <a:gd name="connsiteX73" fmla="*/ 2290838 w 3318614"/>
                <a:gd name="connsiteY73" fmla="*/ 3476632 h 3495662"/>
                <a:gd name="connsiteX74" fmla="*/ 2195043 w 3318614"/>
                <a:gd name="connsiteY74" fmla="*/ 3389546 h 3495662"/>
                <a:gd name="connsiteX75" fmla="*/ 2325672 w 3318614"/>
                <a:gd name="connsiteY75" fmla="*/ 3163124 h 3495662"/>
                <a:gd name="connsiteX76" fmla="*/ 2290838 w 3318614"/>
                <a:gd name="connsiteY76" fmla="*/ 2910575 h 3495662"/>
                <a:gd name="connsiteX77" fmla="*/ 2142792 w 3318614"/>
                <a:gd name="connsiteY77" fmla="*/ 2893158 h 3495662"/>
                <a:gd name="connsiteX78" fmla="*/ 1942495 w 3318614"/>
                <a:gd name="connsiteY78" fmla="*/ 3058621 h 3495662"/>
                <a:gd name="connsiteX79" fmla="*/ 1994746 w 3318614"/>
                <a:gd name="connsiteY79" fmla="*/ 3258918 h 3495662"/>
                <a:gd name="connsiteX80" fmla="*/ 2090540 w 3318614"/>
                <a:gd name="connsiteY80" fmla="*/ 3372129 h 3495662"/>
                <a:gd name="connsiteX81" fmla="*/ 2064415 w 3318614"/>
                <a:gd name="connsiteY81" fmla="*/ 3485341 h 3495662"/>
                <a:gd name="connsiteX82" fmla="*/ 2046998 w 3318614"/>
                <a:gd name="connsiteY82" fmla="*/ 3337295 h 3495662"/>
                <a:gd name="connsiteX83" fmla="*/ 1933786 w 3318614"/>
                <a:gd name="connsiteY83" fmla="*/ 3171832 h 3495662"/>
                <a:gd name="connsiteX84" fmla="*/ 1881535 w 3318614"/>
                <a:gd name="connsiteY84" fmla="*/ 3154415 h 3495662"/>
                <a:gd name="connsiteX85" fmla="*/ 1716072 w 3318614"/>
                <a:gd name="connsiteY85" fmla="*/ 3389546 h 3495662"/>
                <a:gd name="connsiteX86" fmla="*/ 1672529 w 3318614"/>
                <a:gd name="connsiteY86" fmla="*/ 3485341 h 3495662"/>
                <a:gd name="connsiteX87" fmla="*/ 1724780 w 3318614"/>
                <a:gd name="connsiteY87" fmla="*/ 3250209 h 3495662"/>
                <a:gd name="connsiteX88" fmla="*/ 1750906 w 3318614"/>
                <a:gd name="connsiteY88" fmla="*/ 3171832 h 3495662"/>
                <a:gd name="connsiteX89" fmla="*/ 1533192 w 3318614"/>
                <a:gd name="connsiteY89" fmla="*/ 3241501 h 3495662"/>
                <a:gd name="connsiteX90" fmla="*/ 1428689 w 3318614"/>
                <a:gd name="connsiteY90" fmla="*/ 3258918 h 3495662"/>
                <a:gd name="connsiteX91" fmla="*/ 1602860 w 3318614"/>
                <a:gd name="connsiteY91" fmla="*/ 3180541 h 3495662"/>
                <a:gd name="connsiteX92" fmla="*/ 1724780 w 3318614"/>
                <a:gd name="connsiteY92" fmla="*/ 3154415 h 3495662"/>
                <a:gd name="connsiteX93" fmla="*/ 1994746 w 3318614"/>
                <a:gd name="connsiteY93" fmla="*/ 2927992 h 3495662"/>
                <a:gd name="connsiteX94" fmla="*/ 2055706 w 3318614"/>
                <a:gd name="connsiteY94" fmla="*/ 2797364 h 3495662"/>
                <a:gd name="connsiteX95" fmla="*/ 1916369 w 3318614"/>
                <a:gd name="connsiteY95" fmla="*/ 2718986 h 3495662"/>
                <a:gd name="connsiteX96" fmla="*/ 1698655 w 3318614"/>
                <a:gd name="connsiteY96" fmla="*/ 2814781 h 3495662"/>
                <a:gd name="connsiteX97" fmla="*/ 1611569 w 3318614"/>
                <a:gd name="connsiteY97" fmla="*/ 2988952 h 3495662"/>
                <a:gd name="connsiteX98" fmla="*/ 1689946 w 3318614"/>
                <a:gd name="connsiteY98" fmla="*/ 3049912 h 3495662"/>
                <a:gd name="connsiteX99" fmla="*/ 1568026 w 3318614"/>
                <a:gd name="connsiteY99" fmla="*/ 3049912 h 3495662"/>
                <a:gd name="connsiteX100" fmla="*/ 1655112 w 3318614"/>
                <a:gd name="connsiteY100" fmla="*/ 2806072 h 3495662"/>
                <a:gd name="connsiteX101" fmla="*/ 1437398 w 3318614"/>
                <a:gd name="connsiteY101" fmla="*/ 2788655 h 3495662"/>
                <a:gd name="connsiteX102" fmla="*/ 1306769 w 3318614"/>
                <a:gd name="connsiteY102" fmla="*/ 2727695 h 3495662"/>
                <a:gd name="connsiteX103" fmla="*/ 1385146 w 3318614"/>
                <a:gd name="connsiteY103" fmla="*/ 2684152 h 3495662"/>
                <a:gd name="connsiteX104" fmla="*/ 1437398 w 3318614"/>
                <a:gd name="connsiteY104" fmla="*/ 2753821 h 3495662"/>
                <a:gd name="connsiteX105" fmla="*/ 1611569 w 3318614"/>
                <a:gd name="connsiteY105" fmla="*/ 2762529 h 3495662"/>
                <a:gd name="connsiteX106" fmla="*/ 1794449 w 3318614"/>
                <a:gd name="connsiteY106" fmla="*/ 2710278 h 3495662"/>
                <a:gd name="connsiteX107" fmla="*/ 1968620 w 3318614"/>
                <a:gd name="connsiteY107" fmla="*/ 2579649 h 3495662"/>
                <a:gd name="connsiteX108" fmla="*/ 1898952 w 3318614"/>
                <a:gd name="connsiteY108" fmla="*/ 2266141 h 3495662"/>
                <a:gd name="connsiteX109" fmla="*/ 1446106 w 3318614"/>
                <a:gd name="connsiteY109" fmla="*/ 1656541 h 3495662"/>
                <a:gd name="connsiteX110" fmla="*/ 1074097 w 3318614"/>
                <a:gd name="connsiteY110" fmla="*/ 1172421 h 3495662"/>
                <a:gd name="connsiteX111" fmla="*/ 916192 w 3318614"/>
                <a:gd name="connsiteY111" fmla="*/ 985337 h 3495662"/>
                <a:gd name="connsiteX112" fmla="*/ 644918 w 3318614"/>
                <a:gd name="connsiteY112" fmla="*/ 1020815 h 3495662"/>
                <a:gd name="connsiteX113" fmla="*/ 296575 w 3318614"/>
                <a:gd name="connsiteY113" fmla="*/ 1099192 h 3495662"/>
                <a:gd name="connsiteX114" fmla="*/ 483 w 3318614"/>
                <a:gd name="connsiteY114" fmla="*/ 1081775 h 3495662"/>
                <a:gd name="connsiteX115" fmla="*/ 235615 w 3318614"/>
                <a:gd name="connsiteY115" fmla="*/ 1073066 h 3495662"/>
                <a:gd name="connsiteX116" fmla="*/ 557832 w 3318614"/>
                <a:gd name="connsiteY116" fmla="*/ 1003398 h 3495662"/>
                <a:gd name="connsiteX117" fmla="*/ 688460 w 3318614"/>
                <a:gd name="connsiteY117" fmla="*/ 977272 h 3495662"/>
                <a:gd name="connsiteX118" fmla="*/ 392369 w 3318614"/>
                <a:gd name="connsiteY118" fmla="*/ 864061 h 3495662"/>
                <a:gd name="connsiteX119" fmla="*/ 244323 w 3318614"/>
                <a:gd name="connsiteY119" fmla="*/ 724724 h 3495662"/>
                <a:gd name="connsiteX120" fmla="*/ 165946 w 3318614"/>
                <a:gd name="connsiteY120" fmla="*/ 472175 h 3495662"/>
                <a:gd name="connsiteX121" fmla="*/ 279158 w 3318614"/>
                <a:gd name="connsiteY121" fmla="*/ 655055 h 3495662"/>
                <a:gd name="connsiteX122" fmla="*/ 374952 w 3318614"/>
                <a:gd name="connsiteY122" fmla="*/ 829226 h 3495662"/>
                <a:gd name="connsiteX123" fmla="*/ 679752 w 3318614"/>
                <a:gd name="connsiteY123" fmla="*/ 907604 h 3495662"/>
                <a:gd name="connsiteX124" fmla="*/ 766838 w 3318614"/>
                <a:gd name="connsiteY124" fmla="*/ 846644 h 3495662"/>
                <a:gd name="connsiteX125" fmla="*/ 618792 w 3318614"/>
                <a:gd name="connsiteY125" fmla="*/ 463466 h 3495662"/>
                <a:gd name="connsiteX126" fmla="*/ 459779 w 3318614"/>
                <a:gd name="connsiteY126" fmla="*/ 270084 h 3495662"/>
                <a:gd name="connsiteX127" fmla="*/ 538603 w 3318614"/>
                <a:gd name="connsiteY127" fmla="*/ 8239 h 3495662"/>
                <a:gd name="connsiteX128" fmla="*/ 560115 w 3318614"/>
                <a:gd name="connsiteY128" fmla="*/ 247406 h 3495662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560115 w 3318614"/>
                <a:gd name="connsiteY129" fmla="*/ 240482 h 3488738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849359 w 3318614"/>
                <a:gd name="connsiteY129" fmla="*/ 816161 h 348873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459779 w 3318614"/>
                <a:gd name="connsiteY126" fmla="*/ 262650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507165 w 3318614"/>
                <a:gd name="connsiteY126" fmla="*/ 238974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605 h 3488493"/>
                <a:gd name="connsiteX1" fmla="*/ 1091879 w 3318614"/>
                <a:gd name="connsiteY1" fmla="*/ 928049 h 3488493"/>
                <a:gd name="connsiteX2" fmla="*/ 1779263 w 3318614"/>
                <a:gd name="connsiteY2" fmla="*/ 1995905 h 3488493"/>
                <a:gd name="connsiteX3" fmla="*/ 2064415 w 3318614"/>
                <a:gd name="connsiteY3" fmla="*/ 2276389 h 3488493"/>
                <a:gd name="connsiteX4" fmla="*/ 2290838 w 3318614"/>
                <a:gd name="connsiteY4" fmla="*/ 2198012 h 3488493"/>
                <a:gd name="connsiteX5" fmla="*/ 2473718 w 3318614"/>
                <a:gd name="connsiteY5" fmla="*/ 2041257 h 3488493"/>
                <a:gd name="connsiteX6" fmla="*/ 2508552 w 3318614"/>
                <a:gd name="connsiteY6" fmla="*/ 1719040 h 3488493"/>
                <a:gd name="connsiteX7" fmla="*/ 2543386 w 3318614"/>
                <a:gd name="connsiteY7" fmla="*/ 1980297 h 3488493"/>
                <a:gd name="connsiteX8" fmla="*/ 2508552 w 3318614"/>
                <a:gd name="connsiteY8" fmla="*/ 2084800 h 3488493"/>
                <a:gd name="connsiteX9" fmla="*/ 2752392 w 3318614"/>
                <a:gd name="connsiteY9" fmla="*/ 1910629 h 3488493"/>
                <a:gd name="connsiteX10" fmla="*/ 2839478 w 3318614"/>
                <a:gd name="connsiteY10" fmla="*/ 1840960 h 3488493"/>
                <a:gd name="connsiteX11" fmla="*/ 2717558 w 3318614"/>
                <a:gd name="connsiteY11" fmla="*/ 2015132 h 3488493"/>
                <a:gd name="connsiteX12" fmla="*/ 2665306 w 3318614"/>
                <a:gd name="connsiteY12" fmla="*/ 2058675 h 3488493"/>
                <a:gd name="connsiteX13" fmla="*/ 2848186 w 3318614"/>
                <a:gd name="connsiteY13" fmla="*/ 1989006 h 3488493"/>
                <a:gd name="connsiteX14" fmla="*/ 2874312 w 3318614"/>
                <a:gd name="connsiteY14" fmla="*/ 1971589 h 3488493"/>
                <a:gd name="connsiteX15" fmla="*/ 2769809 w 3318614"/>
                <a:gd name="connsiteY15" fmla="*/ 2058675 h 3488493"/>
                <a:gd name="connsiteX16" fmla="*/ 2595638 w 3318614"/>
                <a:gd name="connsiteY16" fmla="*/ 2084800 h 3488493"/>
                <a:gd name="connsiteX17" fmla="*/ 2404049 w 3318614"/>
                <a:gd name="connsiteY17" fmla="*/ 2215429 h 3488493"/>
                <a:gd name="connsiteX18" fmla="*/ 2421466 w 3318614"/>
                <a:gd name="connsiteY18" fmla="*/ 2389600 h 3488493"/>
                <a:gd name="connsiteX19" fmla="*/ 2552095 w 3318614"/>
                <a:gd name="connsiteY19" fmla="*/ 2433143 h 3488493"/>
                <a:gd name="connsiteX20" fmla="*/ 2726266 w 3318614"/>
                <a:gd name="connsiteY20" fmla="*/ 2363475 h 3488493"/>
                <a:gd name="connsiteX21" fmla="*/ 2856895 w 3318614"/>
                <a:gd name="connsiteY21" fmla="*/ 2354766 h 3488493"/>
                <a:gd name="connsiteX22" fmla="*/ 2891729 w 3318614"/>
                <a:gd name="connsiteY22" fmla="*/ 2241555 h 3488493"/>
                <a:gd name="connsiteX23" fmla="*/ 2883020 w 3318614"/>
                <a:gd name="connsiteY23" fmla="*/ 2076092 h 3488493"/>
                <a:gd name="connsiteX24" fmla="*/ 3048483 w 3318614"/>
                <a:gd name="connsiteY24" fmla="*/ 1997715 h 3488493"/>
                <a:gd name="connsiteX25" fmla="*/ 2926563 w 3318614"/>
                <a:gd name="connsiteY25" fmla="*/ 2084800 h 3488493"/>
                <a:gd name="connsiteX26" fmla="*/ 2917855 w 3318614"/>
                <a:gd name="connsiteY26" fmla="*/ 2171886 h 3488493"/>
                <a:gd name="connsiteX27" fmla="*/ 2935272 w 3318614"/>
                <a:gd name="connsiteY27" fmla="*/ 2319932 h 3488493"/>
                <a:gd name="connsiteX28" fmla="*/ 2943980 w 3318614"/>
                <a:gd name="connsiteY28" fmla="*/ 2363475 h 3488493"/>
                <a:gd name="connsiteX29" fmla="*/ 3046427 w 3318614"/>
                <a:gd name="connsiteY29" fmla="*/ 2297523 h 3488493"/>
                <a:gd name="connsiteX30" fmla="*/ 3074609 w 3318614"/>
                <a:gd name="connsiteY30" fmla="*/ 2137052 h 3488493"/>
                <a:gd name="connsiteX31" fmla="*/ 3092026 w 3318614"/>
                <a:gd name="connsiteY31" fmla="*/ 2346057 h 3488493"/>
                <a:gd name="connsiteX32" fmla="*/ 3013649 w 3318614"/>
                <a:gd name="connsiteY32" fmla="*/ 2424435 h 3488493"/>
                <a:gd name="connsiteX33" fmla="*/ 2752392 w 3318614"/>
                <a:gd name="connsiteY33" fmla="*/ 2389600 h 3488493"/>
                <a:gd name="connsiteX34" fmla="*/ 2560803 w 3318614"/>
                <a:gd name="connsiteY34" fmla="*/ 2546355 h 3488493"/>
                <a:gd name="connsiteX35" fmla="*/ 2595638 w 3318614"/>
                <a:gd name="connsiteY35" fmla="*/ 2668275 h 3488493"/>
                <a:gd name="connsiteX36" fmla="*/ 2743683 w 3318614"/>
                <a:gd name="connsiteY36" fmla="*/ 2755360 h 3488493"/>
                <a:gd name="connsiteX37" fmla="*/ 2856895 w 3318614"/>
                <a:gd name="connsiteY37" fmla="*/ 2729235 h 3488493"/>
                <a:gd name="connsiteX38" fmla="*/ 3022358 w 3318614"/>
                <a:gd name="connsiteY38" fmla="*/ 2589897 h 3488493"/>
                <a:gd name="connsiteX39" fmla="*/ 3118152 w 3318614"/>
                <a:gd name="connsiteY39" fmla="*/ 2511520 h 3488493"/>
                <a:gd name="connsiteX40" fmla="*/ 3205238 w 3318614"/>
                <a:gd name="connsiteY40" fmla="*/ 2572480 h 3488493"/>
                <a:gd name="connsiteX41" fmla="*/ 3109443 w 3318614"/>
                <a:gd name="connsiteY41" fmla="*/ 2563772 h 3488493"/>
                <a:gd name="connsiteX42" fmla="*/ 3004940 w 3318614"/>
                <a:gd name="connsiteY42" fmla="*/ 2703109 h 3488493"/>
                <a:gd name="connsiteX43" fmla="*/ 3187820 w 3318614"/>
                <a:gd name="connsiteY43" fmla="*/ 2703109 h 3488493"/>
                <a:gd name="connsiteX44" fmla="*/ 3318449 w 3318614"/>
                <a:gd name="connsiteY44" fmla="*/ 2755360 h 3488493"/>
                <a:gd name="connsiteX45" fmla="*/ 3161695 w 3318614"/>
                <a:gd name="connsiteY45" fmla="*/ 2737943 h 3488493"/>
                <a:gd name="connsiteX46" fmla="*/ 2909146 w 3318614"/>
                <a:gd name="connsiteY46" fmla="*/ 2798903 h 3488493"/>
                <a:gd name="connsiteX47" fmla="*/ 2952689 w 3318614"/>
                <a:gd name="connsiteY47" fmla="*/ 2798903 h 3488493"/>
                <a:gd name="connsiteX48" fmla="*/ 3085889 w 3318614"/>
                <a:gd name="connsiteY48" fmla="*/ 2944149 h 3488493"/>
                <a:gd name="connsiteX49" fmla="*/ 3013649 w 3318614"/>
                <a:gd name="connsiteY49" fmla="*/ 3103703 h 3488493"/>
                <a:gd name="connsiteX50" fmla="*/ 2999167 w 3318614"/>
                <a:gd name="connsiteY50" fmla="*/ 2966026 h 3488493"/>
                <a:gd name="connsiteX51" fmla="*/ 2813352 w 3318614"/>
                <a:gd name="connsiteY51" fmla="*/ 2790195 h 3488493"/>
                <a:gd name="connsiteX52" fmla="*/ 2726266 w 3318614"/>
                <a:gd name="connsiteY52" fmla="*/ 2781486 h 3488493"/>
                <a:gd name="connsiteX53" fmla="*/ 2848186 w 3318614"/>
                <a:gd name="connsiteY53" fmla="*/ 2981783 h 3488493"/>
                <a:gd name="connsiteX54" fmla="*/ 2943980 w 3318614"/>
                <a:gd name="connsiteY54" fmla="*/ 3068869 h 3488493"/>
                <a:gd name="connsiteX55" fmla="*/ 2978815 w 3318614"/>
                <a:gd name="connsiteY55" fmla="*/ 3025326 h 3488493"/>
                <a:gd name="connsiteX56" fmla="*/ 2961398 w 3318614"/>
                <a:gd name="connsiteY56" fmla="*/ 3129829 h 3488493"/>
                <a:gd name="connsiteX57" fmla="*/ 2769809 w 3318614"/>
                <a:gd name="connsiteY57" fmla="*/ 3042743 h 3488493"/>
                <a:gd name="connsiteX58" fmla="*/ 2656598 w 3318614"/>
                <a:gd name="connsiteY58" fmla="*/ 2816320 h 3488493"/>
                <a:gd name="connsiteX59" fmla="*/ 2491135 w 3318614"/>
                <a:gd name="connsiteY59" fmla="*/ 2772777 h 3488493"/>
                <a:gd name="connsiteX60" fmla="*/ 2386632 w 3318614"/>
                <a:gd name="connsiteY60" fmla="*/ 2859863 h 3488493"/>
                <a:gd name="connsiteX61" fmla="*/ 2412758 w 3318614"/>
                <a:gd name="connsiteY61" fmla="*/ 3042743 h 3488493"/>
                <a:gd name="connsiteX62" fmla="*/ 2525969 w 3318614"/>
                <a:gd name="connsiteY62" fmla="*/ 3190789 h 3488493"/>
                <a:gd name="connsiteX63" fmla="*/ 2900438 w 3318614"/>
                <a:gd name="connsiteY63" fmla="*/ 3399795 h 3488493"/>
                <a:gd name="connsiteX64" fmla="*/ 2543386 w 3318614"/>
                <a:gd name="connsiteY64" fmla="*/ 3260457 h 3488493"/>
                <a:gd name="connsiteX65" fmla="*/ 2499843 w 3318614"/>
                <a:gd name="connsiteY65" fmla="*/ 3347543 h 3488493"/>
                <a:gd name="connsiteX66" fmla="*/ 2534678 w 3318614"/>
                <a:gd name="connsiteY66" fmla="*/ 3452046 h 3488493"/>
                <a:gd name="connsiteX67" fmla="*/ 2639180 w 3318614"/>
                <a:gd name="connsiteY67" fmla="*/ 3486880 h 3488493"/>
                <a:gd name="connsiteX68" fmla="*/ 2482426 w 3318614"/>
                <a:gd name="connsiteY68" fmla="*/ 3460755 h 3488493"/>
                <a:gd name="connsiteX69" fmla="*/ 2473718 w 3318614"/>
                <a:gd name="connsiteY69" fmla="*/ 3277875 h 3488493"/>
                <a:gd name="connsiteX70" fmla="*/ 2386632 w 3318614"/>
                <a:gd name="connsiteY70" fmla="*/ 3103703 h 3488493"/>
                <a:gd name="connsiteX71" fmla="*/ 2316963 w 3318614"/>
                <a:gd name="connsiteY71" fmla="*/ 3269166 h 3488493"/>
                <a:gd name="connsiteX72" fmla="*/ 2238586 w 3318614"/>
                <a:gd name="connsiteY72" fmla="*/ 3391086 h 3488493"/>
                <a:gd name="connsiteX73" fmla="*/ 2290838 w 3318614"/>
                <a:gd name="connsiteY73" fmla="*/ 3469463 h 3488493"/>
                <a:gd name="connsiteX74" fmla="*/ 2195043 w 3318614"/>
                <a:gd name="connsiteY74" fmla="*/ 3382377 h 3488493"/>
                <a:gd name="connsiteX75" fmla="*/ 2325672 w 3318614"/>
                <a:gd name="connsiteY75" fmla="*/ 3155955 h 3488493"/>
                <a:gd name="connsiteX76" fmla="*/ 2290838 w 3318614"/>
                <a:gd name="connsiteY76" fmla="*/ 2903406 h 3488493"/>
                <a:gd name="connsiteX77" fmla="*/ 2142792 w 3318614"/>
                <a:gd name="connsiteY77" fmla="*/ 2885989 h 3488493"/>
                <a:gd name="connsiteX78" fmla="*/ 1942495 w 3318614"/>
                <a:gd name="connsiteY78" fmla="*/ 3051452 h 3488493"/>
                <a:gd name="connsiteX79" fmla="*/ 1994746 w 3318614"/>
                <a:gd name="connsiteY79" fmla="*/ 3251749 h 3488493"/>
                <a:gd name="connsiteX80" fmla="*/ 2090540 w 3318614"/>
                <a:gd name="connsiteY80" fmla="*/ 3364960 h 3488493"/>
                <a:gd name="connsiteX81" fmla="*/ 2064415 w 3318614"/>
                <a:gd name="connsiteY81" fmla="*/ 3478172 h 3488493"/>
                <a:gd name="connsiteX82" fmla="*/ 2046998 w 3318614"/>
                <a:gd name="connsiteY82" fmla="*/ 3330126 h 3488493"/>
                <a:gd name="connsiteX83" fmla="*/ 1933786 w 3318614"/>
                <a:gd name="connsiteY83" fmla="*/ 3164663 h 3488493"/>
                <a:gd name="connsiteX84" fmla="*/ 1881535 w 3318614"/>
                <a:gd name="connsiteY84" fmla="*/ 3147246 h 3488493"/>
                <a:gd name="connsiteX85" fmla="*/ 1716072 w 3318614"/>
                <a:gd name="connsiteY85" fmla="*/ 3382377 h 3488493"/>
                <a:gd name="connsiteX86" fmla="*/ 1672529 w 3318614"/>
                <a:gd name="connsiteY86" fmla="*/ 3478172 h 3488493"/>
                <a:gd name="connsiteX87" fmla="*/ 1724780 w 3318614"/>
                <a:gd name="connsiteY87" fmla="*/ 3243040 h 3488493"/>
                <a:gd name="connsiteX88" fmla="*/ 1750906 w 3318614"/>
                <a:gd name="connsiteY88" fmla="*/ 3164663 h 3488493"/>
                <a:gd name="connsiteX89" fmla="*/ 1533192 w 3318614"/>
                <a:gd name="connsiteY89" fmla="*/ 3234332 h 3488493"/>
                <a:gd name="connsiteX90" fmla="*/ 1428689 w 3318614"/>
                <a:gd name="connsiteY90" fmla="*/ 3251749 h 3488493"/>
                <a:gd name="connsiteX91" fmla="*/ 1602860 w 3318614"/>
                <a:gd name="connsiteY91" fmla="*/ 3173372 h 3488493"/>
                <a:gd name="connsiteX92" fmla="*/ 1724780 w 3318614"/>
                <a:gd name="connsiteY92" fmla="*/ 3147246 h 3488493"/>
                <a:gd name="connsiteX93" fmla="*/ 1994746 w 3318614"/>
                <a:gd name="connsiteY93" fmla="*/ 2920823 h 3488493"/>
                <a:gd name="connsiteX94" fmla="*/ 2055706 w 3318614"/>
                <a:gd name="connsiteY94" fmla="*/ 2790195 h 3488493"/>
                <a:gd name="connsiteX95" fmla="*/ 1916369 w 3318614"/>
                <a:gd name="connsiteY95" fmla="*/ 2711817 h 3488493"/>
                <a:gd name="connsiteX96" fmla="*/ 1698655 w 3318614"/>
                <a:gd name="connsiteY96" fmla="*/ 2807612 h 3488493"/>
                <a:gd name="connsiteX97" fmla="*/ 1611569 w 3318614"/>
                <a:gd name="connsiteY97" fmla="*/ 2981783 h 3488493"/>
                <a:gd name="connsiteX98" fmla="*/ 1689946 w 3318614"/>
                <a:gd name="connsiteY98" fmla="*/ 3042743 h 3488493"/>
                <a:gd name="connsiteX99" fmla="*/ 1568026 w 3318614"/>
                <a:gd name="connsiteY99" fmla="*/ 3042743 h 3488493"/>
                <a:gd name="connsiteX100" fmla="*/ 1655112 w 3318614"/>
                <a:gd name="connsiteY100" fmla="*/ 2798903 h 3488493"/>
                <a:gd name="connsiteX101" fmla="*/ 1437398 w 3318614"/>
                <a:gd name="connsiteY101" fmla="*/ 2781486 h 3488493"/>
                <a:gd name="connsiteX102" fmla="*/ 1306769 w 3318614"/>
                <a:gd name="connsiteY102" fmla="*/ 2720526 h 3488493"/>
                <a:gd name="connsiteX103" fmla="*/ 1385146 w 3318614"/>
                <a:gd name="connsiteY103" fmla="*/ 2676983 h 3488493"/>
                <a:gd name="connsiteX104" fmla="*/ 1437398 w 3318614"/>
                <a:gd name="connsiteY104" fmla="*/ 2746652 h 3488493"/>
                <a:gd name="connsiteX105" fmla="*/ 1611569 w 3318614"/>
                <a:gd name="connsiteY105" fmla="*/ 2755360 h 3488493"/>
                <a:gd name="connsiteX106" fmla="*/ 1794449 w 3318614"/>
                <a:gd name="connsiteY106" fmla="*/ 2703109 h 3488493"/>
                <a:gd name="connsiteX107" fmla="*/ 1968620 w 3318614"/>
                <a:gd name="connsiteY107" fmla="*/ 2572480 h 3488493"/>
                <a:gd name="connsiteX108" fmla="*/ 1898952 w 3318614"/>
                <a:gd name="connsiteY108" fmla="*/ 2258972 h 3488493"/>
                <a:gd name="connsiteX109" fmla="*/ 1446106 w 3318614"/>
                <a:gd name="connsiteY109" fmla="*/ 1649372 h 3488493"/>
                <a:gd name="connsiteX110" fmla="*/ 1074097 w 3318614"/>
                <a:gd name="connsiteY110" fmla="*/ 1165252 h 3488493"/>
                <a:gd name="connsiteX111" fmla="*/ 916192 w 3318614"/>
                <a:gd name="connsiteY111" fmla="*/ 978168 h 3488493"/>
                <a:gd name="connsiteX112" fmla="*/ 644918 w 3318614"/>
                <a:gd name="connsiteY112" fmla="*/ 1013646 h 3488493"/>
                <a:gd name="connsiteX113" fmla="*/ 296575 w 3318614"/>
                <a:gd name="connsiteY113" fmla="*/ 1092023 h 3488493"/>
                <a:gd name="connsiteX114" fmla="*/ 483 w 3318614"/>
                <a:gd name="connsiteY114" fmla="*/ 1074606 h 3488493"/>
                <a:gd name="connsiteX115" fmla="*/ 235615 w 3318614"/>
                <a:gd name="connsiteY115" fmla="*/ 1065897 h 3488493"/>
                <a:gd name="connsiteX116" fmla="*/ 557832 w 3318614"/>
                <a:gd name="connsiteY116" fmla="*/ 996229 h 3488493"/>
                <a:gd name="connsiteX117" fmla="*/ 688460 w 3318614"/>
                <a:gd name="connsiteY117" fmla="*/ 970103 h 3488493"/>
                <a:gd name="connsiteX118" fmla="*/ 392369 w 3318614"/>
                <a:gd name="connsiteY118" fmla="*/ 856892 h 3488493"/>
                <a:gd name="connsiteX119" fmla="*/ 244323 w 3318614"/>
                <a:gd name="connsiteY119" fmla="*/ 717555 h 3488493"/>
                <a:gd name="connsiteX120" fmla="*/ 165946 w 3318614"/>
                <a:gd name="connsiteY120" fmla="*/ 465006 h 3488493"/>
                <a:gd name="connsiteX121" fmla="*/ 279158 w 3318614"/>
                <a:gd name="connsiteY121" fmla="*/ 647886 h 3488493"/>
                <a:gd name="connsiteX122" fmla="*/ 374952 w 3318614"/>
                <a:gd name="connsiteY122" fmla="*/ 822057 h 3488493"/>
                <a:gd name="connsiteX123" fmla="*/ 679752 w 3318614"/>
                <a:gd name="connsiteY123" fmla="*/ 900435 h 3488493"/>
                <a:gd name="connsiteX124" fmla="*/ 766838 w 3318614"/>
                <a:gd name="connsiteY124" fmla="*/ 839475 h 3488493"/>
                <a:gd name="connsiteX125" fmla="*/ 618792 w 3318614"/>
                <a:gd name="connsiteY125" fmla="*/ 456297 h 3488493"/>
                <a:gd name="connsiteX126" fmla="*/ 507165 w 3318614"/>
                <a:gd name="connsiteY126" fmla="*/ 239239 h 3488493"/>
                <a:gd name="connsiteX127" fmla="*/ 538603 w 3318614"/>
                <a:gd name="connsiteY127" fmla="*/ 1070 h 3488493"/>
                <a:gd name="connsiteX128" fmla="*/ 609600 w 3318614"/>
                <a:gd name="connsiteY128" fmla="*/ 261679 h 3488493"/>
                <a:gd name="connsiteX129" fmla="*/ 771492 w 3318614"/>
                <a:gd name="connsiteY129" fmla="*/ 617712 h 3488493"/>
                <a:gd name="connsiteX130" fmla="*/ 849359 w 3318614"/>
                <a:gd name="connsiteY130" fmla="*/ 815916 h 3488493"/>
                <a:gd name="connsiteX0" fmla="*/ 1225325 w 3318614"/>
                <a:gd name="connsiteY0" fmla="*/ 179956 h 3516844"/>
                <a:gd name="connsiteX1" fmla="*/ 1091879 w 3318614"/>
                <a:gd name="connsiteY1" fmla="*/ 956400 h 3516844"/>
                <a:gd name="connsiteX2" fmla="*/ 1779263 w 3318614"/>
                <a:gd name="connsiteY2" fmla="*/ 2024256 h 3516844"/>
                <a:gd name="connsiteX3" fmla="*/ 2064415 w 3318614"/>
                <a:gd name="connsiteY3" fmla="*/ 2304740 h 3516844"/>
                <a:gd name="connsiteX4" fmla="*/ 2290838 w 3318614"/>
                <a:gd name="connsiteY4" fmla="*/ 2226363 h 3516844"/>
                <a:gd name="connsiteX5" fmla="*/ 2473718 w 3318614"/>
                <a:gd name="connsiteY5" fmla="*/ 2069608 h 3516844"/>
                <a:gd name="connsiteX6" fmla="*/ 2508552 w 3318614"/>
                <a:gd name="connsiteY6" fmla="*/ 1747391 h 3516844"/>
                <a:gd name="connsiteX7" fmla="*/ 2543386 w 3318614"/>
                <a:gd name="connsiteY7" fmla="*/ 2008648 h 3516844"/>
                <a:gd name="connsiteX8" fmla="*/ 2508552 w 3318614"/>
                <a:gd name="connsiteY8" fmla="*/ 2113151 h 3516844"/>
                <a:gd name="connsiteX9" fmla="*/ 2752392 w 3318614"/>
                <a:gd name="connsiteY9" fmla="*/ 1938980 h 3516844"/>
                <a:gd name="connsiteX10" fmla="*/ 2839478 w 3318614"/>
                <a:gd name="connsiteY10" fmla="*/ 1869311 h 3516844"/>
                <a:gd name="connsiteX11" fmla="*/ 2717558 w 3318614"/>
                <a:gd name="connsiteY11" fmla="*/ 2043483 h 3516844"/>
                <a:gd name="connsiteX12" fmla="*/ 2665306 w 3318614"/>
                <a:gd name="connsiteY12" fmla="*/ 2087026 h 3516844"/>
                <a:gd name="connsiteX13" fmla="*/ 2848186 w 3318614"/>
                <a:gd name="connsiteY13" fmla="*/ 2017357 h 3516844"/>
                <a:gd name="connsiteX14" fmla="*/ 2874312 w 3318614"/>
                <a:gd name="connsiteY14" fmla="*/ 1999940 h 3516844"/>
                <a:gd name="connsiteX15" fmla="*/ 2769809 w 3318614"/>
                <a:gd name="connsiteY15" fmla="*/ 2087026 h 3516844"/>
                <a:gd name="connsiteX16" fmla="*/ 2595638 w 3318614"/>
                <a:gd name="connsiteY16" fmla="*/ 2113151 h 3516844"/>
                <a:gd name="connsiteX17" fmla="*/ 2404049 w 3318614"/>
                <a:gd name="connsiteY17" fmla="*/ 2243780 h 3516844"/>
                <a:gd name="connsiteX18" fmla="*/ 2421466 w 3318614"/>
                <a:gd name="connsiteY18" fmla="*/ 2417951 h 3516844"/>
                <a:gd name="connsiteX19" fmla="*/ 2552095 w 3318614"/>
                <a:gd name="connsiteY19" fmla="*/ 2461494 h 3516844"/>
                <a:gd name="connsiteX20" fmla="*/ 2726266 w 3318614"/>
                <a:gd name="connsiteY20" fmla="*/ 2391826 h 3516844"/>
                <a:gd name="connsiteX21" fmla="*/ 2856895 w 3318614"/>
                <a:gd name="connsiteY21" fmla="*/ 2383117 h 3516844"/>
                <a:gd name="connsiteX22" fmla="*/ 2891729 w 3318614"/>
                <a:gd name="connsiteY22" fmla="*/ 2269906 h 3516844"/>
                <a:gd name="connsiteX23" fmla="*/ 2883020 w 3318614"/>
                <a:gd name="connsiteY23" fmla="*/ 2104443 h 3516844"/>
                <a:gd name="connsiteX24" fmla="*/ 3048483 w 3318614"/>
                <a:gd name="connsiteY24" fmla="*/ 2026066 h 3516844"/>
                <a:gd name="connsiteX25" fmla="*/ 2926563 w 3318614"/>
                <a:gd name="connsiteY25" fmla="*/ 2113151 h 3516844"/>
                <a:gd name="connsiteX26" fmla="*/ 2917855 w 3318614"/>
                <a:gd name="connsiteY26" fmla="*/ 2200237 h 3516844"/>
                <a:gd name="connsiteX27" fmla="*/ 2935272 w 3318614"/>
                <a:gd name="connsiteY27" fmla="*/ 2348283 h 3516844"/>
                <a:gd name="connsiteX28" fmla="*/ 2943980 w 3318614"/>
                <a:gd name="connsiteY28" fmla="*/ 2391826 h 3516844"/>
                <a:gd name="connsiteX29" fmla="*/ 3046427 w 3318614"/>
                <a:gd name="connsiteY29" fmla="*/ 2325874 h 3516844"/>
                <a:gd name="connsiteX30" fmla="*/ 3074609 w 3318614"/>
                <a:gd name="connsiteY30" fmla="*/ 2165403 h 3516844"/>
                <a:gd name="connsiteX31" fmla="*/ 3092026 w 3318614"/>
                <a:gd name="connsiteY31" fmla="*/ 2374408 h 3516844"/>
                <a:gd name="connsiteX32" fmla="*/ 3013649 w 3318614"/>
                <a:gd name="connsiteY32" fmla="*/ 2452786 h 3516844"/>
                <a:gd name="connsiteX33" fmla="*/ 2752392 w 3318614"/>
                <a:gd name="connsiteY33" fmla="*/ 2417951 h 3516844"/>
                <a:gd name="connsiteX34" fmla="*/ 2560803 w 3318614"/>
                <a:gd name="connsiteY34" fmla="*/ 2574706 h 3516844"/>
                <a:gd name="connsiteX35" fmla="*/ 2595638 w 3318614"/>
                <a:gd name="connsiteY35" fmla="*/ 2696626 h 3516844"/>
                <a:gd name="connsiteX36" fmla="*/ 2743683 w 3318614"/>
                <a:gd name="connsiteY36" fmla="*/ 2783711 h 3516844"/>
                <a:gd name="connsiteX37" fmla="*/ 2856895 w 3318614"/>
                <a:gd name="connsiteY37" fmla="*/ 2757586 h 3516844"/>
                <a:gd name="connsiteX38" fmla="*/ 3022358 w 3318614"/>
                <a:gd name="connsiteY38" fmla="*/ 2618248 h 3516844"/>
                <a:gd name="connsiteX39" fmla="*/ 3118152 w 3318614"/>
                <a:gd name="connsiteY39" fmla="*/ 2539871 h 3516844"/>
                <a:gd name="connsiteX40" fmla="*/ 3205238 w 3318614"/>
                <a:gd name="connsiteY40" fmla="*/ 2600831 h 3516844"/>
                <a:gd name="connsiteX41" fmla="*/ 3109443 w 3318614"/>
                <a:gd name="connsiteY41" fmla="*/ 2592123 h 3516844"/>
                <a:gd name="connsiteX42" fmla="*/ 3004940 w 3318614"/>
                <a:gd name="connsiteY42" fmla="*/ 2731460 h 3516844"/>
                <a:gd name="connsiteX43" fmla="*/ 3187820 w 3318614"/>
                <a:gd name="connsiteY43" fmla="*/ 2731460 h 3516844"/>
                <a:gd name="connsiteX44" fmla="*/ 3318449 w 3318614"/>
                <a:gd name="connsiteY44" fmla="*/ 2783711 h 3516844"/>
                <a:gd name="connsiteX45" fmla="*/ 3161695 w 3318614"/>
                <a:gd name="connsiteY45" fmla="*/ 2766294 h 3516844"/>
                <a:gd name="connsiteX46" fmla="*/ 2909146 w 3318614"/>
                <a:gd name="connsiteY46" fmla="*/ 2827254 h 3516844"/>
                <a:gd name="connsiteX47" fmla="*/ 2952689 w 3318614"/>
                <a:gd name="connsiteY47" fmla="*/ 2827254 h 3516844"/>
                <a:gd name="connsiteX48" fmla="*/ 3085889 w 3318614"/>
                <a:gd name="connsiteY48" fmla="*/ 2972500 h 3516844"/>
                <a:gd name="connsiteX49" fmla="*/ 3013649 w 3318614"/>
                <a:gd name="connsiteY49" fmla="*/ 3132054 h 3516844"/>
                <a:gd name="connsiteX50" fmla="*/ 2999167 w 3318614"/>
                <a:gd name="connsiteY50" fmla="*/ 2994377 h 3516844"/>
                <a:gd name="connsiteX51" fmla="*/ 2813352 w 3318614"/>
                <a:gd name="connsiteY51" fmla="*/ 2818546 h 3516844"/>
                <a:gd name="connsiteX52" fmla="*/ 2726266 w 3318614"/>
                <a:gd name="connsiteY52" fmla="*/ 2809837 h 3516844"/>
                <a:gd name="connsiteX53" fmla="*/ 2848186 w 3318614"/>
                <a:gd name="connsiteY53" fmla="*/ 3010134 h 3516844"/>
                <a:gd name="connsiteX54" fmla="*/ 2943980 w 3318614"/>
                <a:gd name="connsiteY54" fmla="*/ 3097220 h 3516844"/>
                <a:gd name="connsiteX55" fmla="*/ 2978815 w 3318614"/>
                <a:gd name="connsiteY55" fmla="*/ 3053677 h 3516844"/>
                <a:gd name="connsiteX56" fmla="*/ 2961398 w 3318614"/>
                <a:gd name="connsiteY56" fmla="*/ 3158180 h 3516844"/>
                <a:gd name="connsiteX57" fmla="*/ 2769809 w 3318614"/>
                <a:gd name="connsiteY57" fmla="*/ 3071094 h 3516844"/>
                <a:gd name="connsiteX58" fmla="*/ 2656598 w 3318614"/>
                <a:gd name="connsiteY58" fmla="*/ 2844671 h 3516844"/>
                <a:gd name="connsiteX59" fmla="*/ 2491135 w 3318614"/>
                <a:gd name="connsiteY59" fmla="*/ 2801128 h 3516844"/>
                <a:gd name="connsiteX60" fmla="*/ 2386632 w 3318614"/>
                <a:gd name="connsiteY60" fmla="*/ 2888214 h 3516844"/>
                <a:gd name="connsiteX61" fmla="*/ 2412758 w 3318614"/>
                <a:gd name="connsiteY61" fmla="*/ 3071094 h 3516844"/>
                <a:gd name="connsiteX62" fmla="*/ 2525969 w 3318614"/>
                <a:gd name="connsiteY62" fmla="*/ 3219140 h 3516844"/>
                <a:gd name="connsiteX63" fmla="*/ 2900438 w 3318614"/>
                <a:gd name="connsiteY63" fmla="*/ 3428146 h 3516844"/>
                <a:gd name="connsiteX64" fmla="*/ 2543386 w 3318614"/>
                <a:gd name="connsiteY64" fmla="*/ 3288808 h 3516844"/>
                <a:gd name="connsiteX65" fmla="*/ 2499843 w 3318614"/>
                <a:gd name="connsiteY65" fmla="*/ 3375894 h 3516844"/>
                <a:gd name="connsiteX66" fmla="*/ 2534678 w 3318614"/>
                <a:gd name="connsiteY66" fmla="*/ 3480397 h 3516844"/>
                <a:gd name="connsiteX67" fmla="*/ 2639180 w 3318614"/>
                <a:gd name="connsiteY67" fmla="*/ 3515231 h 3516844"/>
                <a:gd name="connsiteX68" fmla="*/ 2482426 w 3318614"/>
                <a:gd name="connsiteY68" fmla="*/ 3489106 h 3516844"/>
                <a:gd name="connsiteX69" fmla="*/ 2473718 w 3318614"/>
                <a:gd name="connsiteY69" fmla="*/ 3306226 h 3516844"/>
                <a:gd name="connsiteX70" fmla="*/ 2386632 w 3318614"/>
                <a:gd name="connsiteY70" fmla="*/ 3132054 h 3516844"/>
                <a:gd name="connsiteX71" fmla="*/ 2316963 w 3318614"/>
                <a:gd name="connsiteY71" fmla="*/ 3297517 h 3516844"/>
                <a:gd name="connsiteX72" fmla="*/ 2238586 w 3318614"/>
                <a:gd name="connsiteY72" fmla="*/ 3419437 h 3516844"/>
                <a:gd name="connsiteX73" fmla="*/ 2290838 w 3318614"/>
                <a:gd name="connsiteY73" fmla="*/ 3497814 h 3516844"/>
                <a:gd name="connsiteX74" fmla="*/ 2195043 w 3318614"/>
                <a:gd name="connsiteY74" fmla="*/ 3410728 h 3516844"/>
                <a:gd name="connsiteX75" fmla="*/ 2325672 w 3318614"/>
                <a:gd name="connsiteY75" fmla="*/ 3184306 h 3516844"/>
                <a:gd name="connsiteX76" fmla="*/ 2290838 w 3318614"/>
                <a:gd name="connsiteY76" fmla="*/ 2931757 h 3516844"/>
                <a:gd name="connsiteX77" fmla="*/ 2142792 w 3318614"/>
                <a:gd name="connsiteY77" fmla="*/ 2914340 h 3516844"/>
                <a:gd name="connsiteX78" fmla="*/ 1942495 w 3318614"/>
                <a:gd name="connsiteY78" fmla="*/ 3079803 h 3516844"/>
                <a:gd name="connsiteX79" fmla="*/ 1994746 w 3318614"/>
                <a:gd name="connsiteY79" fmla="*/ 3280100 h 3516844"/>
                <a:gd name="connsiteX80" fmla="*/ 2090540 w 3318614"/>
                <a:gd name="connsiteY80" fmla="*/ 3393311 h 3516844"/>
                <a:gd name="connsiteX81" fmla="*/ 2064415 w 3318614"/>
                <a:gd name="connsiteY81" fmla="*/ 3506523 h 3516844"/>
                <a:gd name="connsiteX82" fmla="*/ 2046998 w 3318614"/>
                <a:gd name="connsiteY82" fmla="*/ 3358477 h 3516844"/>
                <a:gd name="connsiteX83" fmla="*/ 1933786 w 3318614"/>
                <a:gd name="connsiteY83" fmla="*/ 3193014 h 3516844"/>
                <a:gd name="connsiteX84" fmla="*/ 1881535 w 3318614"/>
                <a:gd name="connsiteY84" fmla="*/ 3175597 h 3516844"/>
                <a:gd name="connsiteX85" fmla="*/ 1716072 w 3318614"/>
                <a:gd name="connsiteY85" fmla="*/ 3410728 h 3516844"/>
                <a:gd name="connsiteX86" fmla="*/ 1672529 w 3318614"/>
                <a:gd name="connsiteY86" fmla="*/ 3506523 h 3516844"/>
                <a:gd name="connsiteX87" fmla="*/ 1724780 w 3318614"/>
                <a:gd name="connsiteY87" fmla="*/ 3271391 h 3516844"/>
                <a:gd name="connsiteX88" fmla="*/ 1750906 w 3318614"/>
                <a:gd name="connsiteY88" fmla="*/ 3193014 h 3516844"/>
                <a:gd name="connsiteX89" fmla="*/ 1533192 w 3318614"/>
                <a:gd name="connsiteY89" fmla="*/ 3262683 h 3516844"/>
                <a:gd name="connsiteX90" fmla="*/ 1428689 w 3318614"/>
                <a:gd name="connsiteY90" fmla="*/ 3280100 h 3516844"/>
                <a:gd name="connsiteX91" fmla="*/ 1602860 w 3318614"/>
                <a:gd name="connsiteY91" fmla="*/ 3201723 h 3516844"/>
                <a:gd name="connsiteX92" fmla="*/ 1724780 w 3318614"/>
                <a:gd name="connsiteY92" fmla="*/ 3175597 h 3516844"/>
                <a:gd name="connsiteX93" fmla="*/ 1994746 w 3318614"/>
                <a:gd name="connsiteY93" fmla="*/ 2949174 h 3516844"/>
                <a:gd name="connsiteX94" fmla="*/ 2055706 w 3318614"/>
                <a:gd name="connsiteY94" fmla="*/ 2818546 h 3516844"/>
                <a:gd name="connsiteX95" fmla="*/ 1916369 w 3318614"/>
                <a:gd name="connsiteY95" fmla="*/ 2740168 h 3516844"/>
                <a:gd name="connsiteX96" fmla="*/ 1698655 w 3318614"/>
                <a:gd name="connsiteY96" fmla="*/ 2835963 h 3516844"/>
                <a:gd name="connsiteX97" fmla="*/ 1611569 w 3318614"/>
                <a:gd name="connsiteY97" fmla="*/ 3010134 h 3516844"/>
                <a:gd name="connsiteX98" fmla="*/ 1689946 w 3318614"/>
                <a:gd name="connsiteY98" fmla="*/ 3071094 h 3516844"/>
                <a:gd name="connsiteX99" fmla="*/ 1568026 w 3318614"/>
                <a:gd name="connsiteY99" fmla="*/ 3071094 h 3516844"/>
                <a:gd name="connsiteX100" fmla="*/ 1655112 w 3318614"/>
                <a:gd name="connsiteY100" fmla="*/ 2827254 h 3516844"/>
                <a:gd name="connsiteX101" fmla="*/ 1437398 w 3318614"/>
                <a:gd name="connsiteY101" fmla="*/ 2809837 h 3516844"/>
                <a:gd name="connsiteX102" fmla="*/ 1306769 w 3318614"/>
                <a:gd name="connsiteY102" fmla="*/ 2748877 h 3516844"/>
                <a:gd name="connsiteX103" fmla="*/ 1385146 w 3318614"/>
                <a:gd name="connsiteY103" fmla="*/ 2705334 h 3516844"/>
                <a:gd name="connsiteX104" fmla="*/ 1437398 w 3318614"/>
                <a:gd name="connsiteY104" fmla="*/ 2775003 h 3516844"/>
                <a:gd name="connsiteX105" fmla="*/ 1611569 w 3318614"/>
                <a:gd name="connsiteY105" fmla="*/ 2783711 h 3516844"/>
                <a:gd name="connsiteX106" fmla="*/ 1794449 w 3318614"/>
                <a:gd name="connsiteY106" fmla="*/ 2731460 h 3516844"/>
                <a:gd name="connsiteX107" fmla="*/ 1968620 w 3318614"/>
                <a:gd name="connsiteY107" fmla="*/ 2600831 h 3516844"/>
                <a:gd name="connsiteX108" fmla="*/ 1898952 w 3318614"/>
                <a:gd name="connsiteY108" fmla="*/ 2287323 h 3516844"/>
                <a:gd name="connsiteX109" fmla="*/ 1446106 w 3318614"/>
                <a:gd name="connsiteY109" fmla="*/ 1677723 h 3516844"/>
                <a:gd name="connsiteX110" fmla="*/ 1074097 w 3318614"/>
                <a:gd name="connsiteY110" fmla="*/ 1193603 h 3516844"/>
                <a:gd name="connsiteX111" fmla="*/ 916192 w 3318614"/>
                <a:gd name="connsiteY111" fmla="*/ 1006519 h 3516844"/>
                <a:gd name="connsiteX112" fmla="*/ 644918 w 3318614"/>
                <a:gd name="connsiteY112" fmla="*/ 1041997 h 3516844"/>
                <a:gd name="connsiteX113" fmla="*/ 296575 w 3318614"/>
                <a:gd name="connsiteY113" fmla="*/ 1120374 h 3516844"/>
                <a:gd name="connsiteX114" fmla="*/ 483 w 3318614"/>
                <a:gd name="connsiteY114" fmla="*/ 1102957 h 3516844"/>
                <a:gd name="connsiteX115" fmla="*/ 235615 w 3318614"/>
                <a:gd name="connsiteY115" fmla="*/ 1094248 h 3516844"/>
                <a:gd name="connsiteX116" fmla="*/ 557832 w 3318614"/>
                <a:gd name="connsiteY116" fmla="*/ 1024580 h 3516844"/>
                <a:gd name="connsiteX117" fmla="*/ 688460 w 3318614"/>
                <a:gd name="connsiteY117" fmla="*/ 998454 h 3516844"/>
                <a:gd name="connsiteX118" fmla="*/ 392369 w 3318614"/>
                <a:gd name="connsiteY118" fmla="*/ 885243 h 3516844"/>
                <a:gd name="connsiteX119" fmla="*/ 244323 w 3318614"/>
                <a:gd name="connsiteY119" fmla="*/ 745906 h 3516844"/>
                <a:gd name="connsiteX120" fmla="*/ 165946 w 3318614"/>
                <a:gd name="connsiteY120" fmla="*/ 493357 h 3516844"/>
                <a:gd name="connsiteX121" fmla="*/ 279158 w 3318614"/>
                <a:gd name="connsiteY121" fmla="*/ 676237 h 3516844"/>
                <a:gd name="connsiteX122" fmla="*/ 374952 w 3318614"/>
                <a:gd name="connsiteY122" fmla="*/ 850408 h 3516844"/>
                <a:gd name="connsiteX123" fmla="*/ 679752 w 3318614"/>
                <a:gd name="connsiteY123" fmla="*/ 928786 h 3516844"/>
                <a:gd name="connsiteX124" fmla="*/ 766838 w 3318614"/>
                <a:gd name="connsiteY124" fmla="*/ 867826 h 3516844"/>
                <a:gd name="connsiteX125" fmla="*/ 618792 w 3318614"/>
                <a:gd name="connsiteY125" fmla="*/ 484648 h 3516844"/>
                <a:gd name="connsiteX126" fmla="*/ 507165 w 3318614"/>
                <a:gd name="connsiteY126" fmla="*/ 267590 h 3516844"/>
                <a:gd name="connsiteX127" fmla="*/ 538603 w 3318614"/>
                <a:gd name="connsiteY127" fmla="*/ 29421 h 3516844"/>
                <a:gd name="connsiteX128" fmla="*/ 609600 w 3318614"/>
                <a:gd name="connsiteY128" fmla="*/ 290030 h 3516844"/>
                <a:gd name="connsiteX129" fmla="*/ 771492 w 3318614"/>
                <a:gd name="connsiteY129" fmla="*/ 646063 h 3516844"/>
                <a:gd name="connsiteX130" fmla="*/ 839345 w 3318614"/>
                <a:gd name="connsiteY130" fmla="*/ 1033 h 3516844"/>
                <a:gd name="connsiteX0" fmla="*/ 1225325 w 3318614"/>
                <a:gd name="connsiteY0" fmla="*/ 179756 h 3516644"/>
                <a:gd name="connsiteX1" fmla="*/ 1091879 w 3318614"/>
                <a:gd name="connsiteY1" fmla="*/ 956200 h 3516644"/>
                <a:gd name="connsiteX2" fmla="*/ 1779263 w 3318614"/>
                <a:gd name="connsiteY2" fmla="*/ 2024056 h 3516644"/>
                <a:gd name="connsiteX3" fmla="*/ 2064415 w 3318614"/>
                <a:gd name="connsiteY3" fmla="*/ 2304540 h 3516644"/>
                <a:gd name="connsiteX4" fmla="*/ 2290838 w 3318614"/>
                <a:gd name="connsiteY4" fmla="*/ 2226163 h 3516644"/>
                <a:gd name="connsiteX5" fmla="*/ 2473718 w 3318614"/>
                <a:gd name="connsiteY5" fmla="*/ 2069408 h 3516644"/>
                <a:gd name="connsiteX6" fmla="*/ 2508552 w 3318614"/>
                <a:gd name="connsiteY6" fmla="*/ 1747191 h 3516644"/>
                <a:gd name="connsiteX7" fmla="*/ 2543386 w 3318614"/>
                <a:gd name="connsiteY7" fmla="*/ 2008448 h 3516644"/>
                <a:gd name="connsiteX8" fmla="*/ 2508552 w 3318614"/>
                <a:gd name="connsiteY8" fmla="*/ 2112951 h 3516644"/>
                <a:gd name="connsiteX9" fmla="*/ 2752392 w 3318614"/>
                <a:gd name="connsiteY9" fmla="*/ 1938780 h 3516644"/>
                <a:gd name="connsiteX10" fmla="*/ 2839478 w 3318614"/>
                <a:gd name="connsiteY10" fmla="*/ 1869111 h 3516644"/>
                <a:gd name="connsiteX11" fmla="*/ 2717558 w 3318614"/>
                <a:gd name="connsiteY11" fmla="*/ 2043283 h 3516644"/>
                <a:gd name="connsiteX12" fmla="*/ 2665306 w 3318614"/>
                <a:gd name="connsiteY12" fmla="*/ 2086826 h 3516644"/>
                <a:gd name="connsiteX13" fmla="*/ 2848186 w 3318614"/>
                <a:gd name="connsiteY13" fmla="*/ 2017157 h 3516644"/>
                <a:gd name="connsiteX14" fmla="*/ 2874312 w 3318614"/>
                <a:gd name="connsiteY14" fmla="*/ 1999740 h 3516644"/>
                <a:gd name="connsiteX15" fmla="*/ 2769809 w 3318614"/>
                <a:gd name="connsiteY15" fmla="*/ 2086826 h 3516644"/>
                <a:gd name="connsiteX16" fmla="*/ 2595638 w 3318614"/>
                <a:gd name="connsiteY16" fmla="*/ 2112951 h 3516644"/>
                <a:gd name="connsiteX17" fmla="*/ 2404049 w 3318614"/>
                <a:gd name="connsiteY17" fmla="*/ 2243580 h 3516644"/>
                <a:gd name="connsiteX18" fmla="*/ 2421466 w 3318614"/>
                <a:gd name="connsiteY18" fmla="*/ 2417751 h 3516644"/>
                <a:gd name="connsiteX19" fmla="*/ 2552095 w 3318614"/>
                <a:gd name="connsiteY19" fmla="*/ 2461294 h 3516644"/>
                <a:gd name="connsiteX20" fmla="*/ 2726266 w 3318614"/>
                <a:gd name="connsiteY20" fmla="*/ 2391626 h 3516644"/>
                <a:gd name="connsiteX21" fmla="*/ 2856895 w 3318614"/>
                <a:gd name="connsiteY21" fmla="*/ 2382917 h 3516644"/>
                <a:gd name="connsiteX22" fmla="*/ 2891729 w 3318614"/>
                <a:gd name="connsiteY22" fmla="*/ 2269706 h 3516644"/>
                <a:gd name="connsiteX23" fmla="*/ 2883020 w 3318614"/>
                <a:gd name="connsiteY23" fmla="*/ 2104243 h 3516644"/>
                <a:gd name="connsiteX24" fmla="*/ 3048483 w 3318614"/>
                <a:gd name="connsiteY24" fmla="*/ 2025866 h 3516644"/>
                <a:gd name="connsiteX25" fmla="*/ 2926563 w 3318614"/>
                <a:gd name="connsiteY25" fmla="*/ 2112951 h 3516644"/>
                <a:gd name="connsiteX26" fmla="*/ 2917855 w 3318614"/>
                <a:gd name="connsiteY26" fmla="*/ 2200037 h 3516644"/>
                <a:gd name="connsiteX27" fmla="*/ 2935272 w 3318614"/>
                <a:gd name="connsiteY27" fmla="*/ 2348083 h 3516644"/>
                <a:gd name="connsiteX28" fmla="*/ 2943980 w 3318614"/>
                <a:gd name="connsiteY28" fmla="*/ 2391626 h 3516644"/>
                <a:gd name="connsiteX29" fmla="*/ 3046427 w 3318614"/>
                <a:gd name="connsiteY29" fmla="*/ 2325674 h 3516644"/>
                <a:gd name="connsiteX30" fmla="*/ 3074609 w 3318614"/>
                <a:gd name="connsiteY30" fmla="*/ 2165203 h 3516644"/>
                <a:gd name="connsiteX31" fmla="*/ 3092026 w 3318614"/>
                <a:gd name="connsiteY31" fmla="*/ 2374208 h 3516644"/>
                <a:gd name="connsiteX32" fmla="*/ 3013649 w 3318614"/>
                <a:gd name="connsiteY32" fmla="*/ 2452586 h 3516644"/>
                <a:gd name="connsiteX33" fmla="*/ 2752392 w 3318614"/>
                <a:gd name="connsiteY33" fmla="*/ 2417751 h 3516644"/>
                <a:gd name="connsiteX34" fmla="*/ 2560803 w 3318614"/>
                <a:gd name="connsiteY34" fmla="*/ 2574506 h 3516644"/>
                <a:gd name="connsiteX35" fmla="*/ 2595638 w 3318614"/>
                <a:gd name="connsiteY35" fmla="*/ 2696426 h 3516644"/>
                <a:gd name="connsiteX36" fmla="*/ 2743683 w 3318614"/>
                <a:gd name="connsiteY36" fmla="*/ 2783511 h 3516644"/>
                <a:gd name="connsiteX37" fmla="*/ 2856895 w 3318614"/>
                <a:gd name="connsiteY37" fmla="*/ 2757386 h 3516644"/>
                <a:gd name="connsiteX38" fmla="*/ 3022358 w 3318614"/>
                <a:gd name="connsiteY38" fmla="*/ 2618048 h 3516644"/>
                <a:gd name="connsiteX39" fmla="*/ 3118152 w 3318614"/>
                <a:gd name="connsiteY39" fmla="*/ 2539671 h 3516644"/>
                <a:gd name="connsiteX40" fmla="*/ 3205238 w 3318614"/>
                <a:gd name="connsiteY40" fmla="*/ 2600631 h 3516644"/>
                <a:gd name="connsiteX41" fmla="*/ 3109443 w 3318614"/>
                <a:gd name="connsiteY41" fmla="*/ 2591923 h 3516644"/>
                <a:gd name="connsiteX42" fmla="*/ 3004940 w 3318614"/>
                <a:gd name="connsiteY42" fmla="*/ 2731260 h 3516644"/>
                <a:gd name="connsiteX43" fmla="*/ 3187820 w 3318614"/>
                <a:gd name="connsiteY43" fmla="*/ 2731260 h 3516644"/>
                <a:gd name="connsiteX44" fmla="*/ 3318449 w 3318614"/>
                <a:gd name="connsiteY44" fmla="*/ 2783511 h 3516644"/>
                <a:gd name="connsiteX45" fmla="*/ 3161695 w 3318614"/>
                <a:gd name="connsiteY45" fmla="*/ 2766094 h 3516644"/>
                <a:gd name="connsiteX46" fmla="*/ 2909146 w 3318614"/>
                <a:gd name="connsiteY46" fmla="*/ 2827054 h 3516644"/>
                <a:gd name="connsiteX47" fmla="*/ 2952689 w 3318614"/>
                <a:gd name="connsiteY47" fmla="*/ 2827054 h 3516644"/>
                <a:gd name="connsiteX48" fmla="*/ 3085889 w 3318614"/>
                <a:gd name="connsiteY48" fmla="*/ 2972300 h 3516644"/>
                <a:gd name="connsiteX49" fmla="*/ 3013649 w 3318614"/>
                <a:gd name="connsiteY49" fmla="*/ 3131854 h 3516644"/>
                <a:gd name="connsiteX50" fmla="*/ 2999167 w 3318614"/>
                <a:gd name="connsiteY50" fmla="*/ 2994177 h 3516644"/>
                <a:gd name="connsiteX51" fmla="*/ 2813352 w 3318614"/>
                <a:gd name="connsiteY51" fmla="*/ 2818346 h 3516644"/>
                <a:gd name="connsiteX52" fmla="*/ 2726266 w 3318614"/>
                <a:gd name="connsiteY52" fmla="*/ 2809637 h 3516644"/>
                <a:gd name="connsiteX53" fmla="*/ 2848186 w 3318614"/>
                <a:gd name="connsiteY53" fmla="*/ 3009934 h 3516644"/>
                <a:gd name="connsiteX54" fmla="*/ 2943980 w 3318614"/>
                <a:gd name="connsiteY54" fmla="*/ 3097020 h 3516644"/>
                <a:gd name="connsiteX55" fmla="*/ 2978815 w 3318614"/>
                <a:gd name="connsiteY55" fmla="*/ 3053477 h 3516644"/>
                <a:gd name="connsiteX56" fmla="*/ 2961398 w 3318614"/>
                <a:gd name="connsiteY56" fmla="*/ 3157980 h 3516644"/>
                <a:gd name="connsiteX57" fmla="*/ 2769809 w 3318614"/>
                <a:gd name="connsiteY57" fmla="*/ 3070894 h 3516644"/>
                <a:gd name="connsiteX58" fmla="*/ 2656598 w 3318614"/>
                <a:gd name="connsiteY58" fmla="*/ 2844471 h 3516644"/>
                <a:gd name="connsiteX59" fmla="*/ 2491135 w 3318614"/>
                <a:gd name="connsiteY59" fmla="*/ 2800928 h 3516644"/>
                <a:gd name="connsiteX60" fmla="*/ 2386632 w 3318614"/>
                <a:gd name="connsiteY60" fmla="*/ 2888014 h 3516644"/>
                <a:gd name="connsiteX61" fmla="*/ 2412758 w 3318614"/>
                <a:gd name="connsiteY61" fmla="*/ 3070894 h 3516644"/>
                <a:gd name="connsiteX62" fmla="*/ 2525969 w 3318614"/>
                <a:gd name="connsiteY62" fmla="*/ 3218940 h 3516644"/>
                <a:gd name="connsiteX63" fmla="*/ 2900438 w 3318614"/>
                <a:gd name="connsiteY63" fmla="*/ 3427946 h 3516644"/>
                <a:gd name="connsiteX64" fmla="*/ 2543386 w 3318614"/>
                <a:gd name="connsiteY64" fmla="*/ 3288608 h 3516644"/>
                <a:gd name="connsiteX65" fmla="*/ 2499843 w 3318614"/>
                <a:gd name="connsiteY65" fmla="*/ 3375694 h 3516644"/>
                <a:gd name="connsiteX66" fmla="*/ 2534678 w 3318614"/>
                <a:gd name="connsiteY66" fmla="*/ 3480197 h 3516644"/>
                <a:gd name="connsiteX67" fmla="*/ 2639180 w 3318614"/>
                <a:gd name="connsiteY67" fmla="*/ 3515031 h 3516644"/>
                <a:gd name="connsiteX68" fmla="*/ 2482426 w 3318614"/>
                <a:gd name="connsiteY68" fmla="*/ 3488906 h 3516644"/>
                <a:gd name="connsiteX69" fmla="*/ 2473718 w 3318614"/>
                <a:gd name="connsiteY69" fmla="*/ 3306026 h 3516644"/>
                <a:gd name="connsiteX70" fmla="*/ 2386632 w 3318614"/>
                <a:gd name="connsiteY70" fmla="*/ 3131854 h 3516644"/>
                <a:gd name="connsiteX71" fmla="*/ 2316963 w 3318614"/>
                <a:gd name="connsiteY71" fmla="*/ 3297317 h 3516644"/>
                <a:gd name="connsiteX72" fmla="*/ 2238586 w 3318614"/>
                <a:gd name="connsiteY72" fmla="*/ 3419237 h 3516644"/>
                <a:gd name="connsiteX73" fmla="*/ 2290838 w 3318614"/>
                <a:gd name="connsiteY73" fmla="*/ 3497614 h 3516644"/>
                <a:gd name="connsiteX74" fmla="*/ 2195043 w 3318614"/>
                <a:gd name="connsiteY74" fmla="*/ 3410528 h 3516644"/>
                <a:gd name="connsiteX75" fmla="*/ 2325672 w 3318614"/>
                <a:gd name="connsiteY75" fmla="*/ 3184106 h 3516644"/>
                <a:gd name="connsiteX76" fmla="*/ 2290838 w 3318614"/>
                <a:gd name="connsiteY76" fmla="*/ 2931557 h 3516644"/>
                <a:gd name="connsiteX77" fmla="*/ 2142792 w 3318614"/>
                <a:gd name="connsiteY77" fmla="*/ 2914140 h 3516644"/>
                <a:gd name="connsiteX78" fmla="*/ 1942495 w 3318614"/>
                <a:gd name="connsiteY78" fmla="*/ 3079603 h 3516644"/>
                <a:gd name="connsiteX79" fmla="*/ 1994746 w 3318614"/>
                <a:gd name="connsiteY79" fmla="*/ 3279900 h 3516644"/>
                <a:gd name="connsiteX80" fmla="*/ 2090540 w 3318614"/>
                <a:gd name="connsiteY80" fmla="*/ 3393111 h 3516644"/>
                <a:gd name="connsiteX81" fmla="*/ 2064415 w 3318614"/>
                <a:gd name="connsiteY81" fmla="*/ 3506323 h 3516644"/>
                <a:gd name="connsiteX82" fmla="*/ 2046998 w 3318614"/>
                <a:gd name="connsiteY82" fmla="*/ 3358277 h 3516644"/>
                <a:gd name="connsiteX83" fmla="*/ 1933786 w 3318614"/>
                <a:gd name="connsiteY83" fmla="*/ 3192814 h 3516644"/>
                <a:gd name="connsiteX84" fmla="*/ 1881535 w 3318614"/>
                <a:gd name="connsiteY84" fmla="*/ 3175397 h 3516644"/>
                <a:gd name="connsiteX85" fmla="*/ 1716072 w 3318614"/>
                <a:gd name="connsiteY85" fmla="*/ 3410528 h 3516644"/>
                <a:gd name="connsiteX86" fmla="*/ 1672529 w 3318614"/>
                <a:gd name="connsiteY86" fmla="*/ 3506323 h 3516644"/>
                <a:gd name="connsiteX87" fmla="*/ 1724780 w 3318614"/>
                <a:gd name="connsiteY87" fmla="*/ 3271191 h 3516644"/>
                <a:gd name="connsiteX88" fmla="*/ 1750906 w 3318614"/>
                <a:gd name="connsiteY88" fmla="*/ 3192814 h 3516644"/>
                <a:gd name="connsiteX89" fmla="*/ 1533192 w 3318614"/>
                <a:gd name="connsiteY89" fmla="*/ 3262483 h 3516644"/>
                <a:gd name="connsiteX90" fmla="*/ 1428689 w 3318614"/>
                <a:gd name="connsiteY90" fmla="*/ 3279900 h 3516644"/>
                <a:gd name="connsiteX91" fmla="*/ 1602860 w 3318614"/>
                <a:gd name="connsiteY91" fmla="*/ 3201523 h 3516644"/>
                <a:gd name="connsiteX92" fmla="*/ 1724780 w 3318614"/>
                <a:gd name="connsiteY92" fmla="*/ 3175397 h 3516644"/>
                <a:gd name="connsiteX93" fmla="*/ 1994746 w 3318614"/>
                <a:gd name="connsiteY93" fmla="*/ 2948974 h 3516644"/>
                <a:gd name="connsiteX94" fmla="*/ 2055706 w 3318614"/>
                <a:gd name="connsiteY94" fmla="*/ 2818346 h 3516644"/>
                <a:gd name="connsiteX95" fmla="*/ 1916369 w 3318614"/>
                <a:gd name="connsiteY95" fmla="*/ 2739968 h 3516644"/>
                <a:gd name="connsiteX96" fmla="*/ 1698655 w 3318614"/>
                <a:gd name="connsiteY96" fmla="*/ 2835763 h 3516644"/>
                <a:gd name="connsiteX97" fmla="*/ 1611569 w 3318614"/>
                <a:gd name="connsiteY97" fmla="*/ 3009934 h 3516644"/>
                <a:gd name="connsiteX98" fmla="*/ 1689946 w 3318614"/>
                <a:gd name="connsiteY98" fmla="*/ 3070894 h 3516644"/>
                <a:gd name="connsiteX99" fmla="*/ 1568026 w 3318614"/>
                <a:gd name="connsiteY99" fmla="*/ 3070894 h 3516644"/>
                <a:gd name="connsiteX100" fmla="*/ 1655112 w 3318614"/>
                <a:gd name="connsiteY100" fmla="*/ 2827054 h 3516644"/>
                <a:gd name="connsiteX101" fmla="*/ 1437398 w 3318614"/>
                <a:gd name="connsiteY101" fmla="*/ 2809637 h 3516644"/>
                <a:gd name="connsiteX102" fmla="*/ 1306769 w 3318614"/>
                <a:gd name="connsiteY102" fmla="*/ 2748677 h 3516644"/>
                <a:gd name="connsiteX103" fmla="*/ 1385146 w 3318614"/>
                <a:gd name="connsiteY103" fmla="*/ 2705134 h 3516644"/>
                <a:gd name="connsiteX104" fmla="*/ 1437398 w 3318614"/>
                <a:gd name="connsiteY104" fmla="*/ 2774803 h 3516644"/>
                <a:gd name="connsiteX105" fmla="*/ 1611569 w 3318614"/>
                <a:gd name="connsiteY105" fmla="*/ 2783511 h 3516644"/>
                <a:gd name="connsiteX106" fmla="*/ 1794449 w 3318614"/>
                <a:gd name="connsiteY106" fmla="*/ 2731260 h 3516644"/>
                <a:gd name="connsiteX107" fmla="*/ 1968620 w 3318614"/>
                <a:gd name="connsiteY107" fmla="*/ 2600631 h 3516644"/>
                <a:gd name="connsiteX108" fmla="*/ 1898952 w 3318614"/>
                <a:gd name="connsiteY108" fmla="*/ 2287123 h 3516644"/>
                <a:gd name="connsiteX109" fmla="*/ 1446106 w 3318614"/>
                <a:gd name="connsiteY109" fmla="*/ 1677523 h 3516644"/>
                <a:gd name="connsiteX110" fmla="*/ 1074097 w 3318614"/>
                <a:gd name="connsiteY110" fmla="*/ 1193403 h 3516644"/>
                <a:gd name="connsiteX111" fmla="*/ 916192 w 3318614"/>
                <a:gd name="connsiteY111" fmla="*/ 1006319 h 3516644"/>
                <a:gd name="connsiteX112" fmla="*/ 644918 w 3318614"/>
                <a:gd name="connsiteY112" fmla="*/ 1041797 h 3516644"/>
                <a:gd name="connsiteX113" fmla="*/ 296575 w 3318614"/>
                <a:gd name="connsiteY113" fmla="*/ 1120174 h 3516644"/>
                <a:gd name="connsiteX114" fmla="*/ 483 w 3318614"/>
                <a:gd name="connsiteY114" fmla="*/ 1102757 h 3516644"/>
                <a:gd name="connsiteX115" fmla="*/ 235615 w 3318614"/>
                <a:gd name="connsiteY115" fmla="*/ 1094048 h 3516644"/>
                <a:gd name="connsiteX116" fmla="*/ 557832 w 3318614"/>
                <a:gd name="connsiteY116" fmla="*/ 1024380 h 3516644"/>
                <a:gd name="connsiteX117" fmla="*/ 688460 w 3318614"/>
                <a:gd name="connsiteY117" fmla="*/ 998254 h 3516644"/>
                <a:gd name="connsiteX118" fmla="*/ 392369 w 3318614"/>
                <a:gd name="connsiteY118" fmla="*/ 885043 h 3516644"/>
                <a:gd name="connsiteX119" fmla="*/ 244323 w 3318614"/>
                <a:gd name="connsiteY119" fmla="*/ 745706 h 3516644"/>
                <a:gd name="connsiteX120" fmla="*/ 165946 w 3318614"/>
                <a:gd name="connsiteY120" fmla="*/ 493157 h 3516644"/>
                <a:gd name="connsiteX121" fmla="*/ 279158 w 3318614"/>
                <a:gd name="connsiteY121" fmla="*/ 676037 h 3516644"/>
                <a:gd name="connsiteX122" fmla="*/ 374952 w 3318614"/>
                <a:gd name="connsiteY122" fmla="*/ 850208 h 3516644"/>
                <a:gd name="connsiteX123" fmla="*/ 679752 w 3318614"/>
                <a:gd name="connsiteY123" fmla="*/ 928586 h 3516644"/>
                <a:gd name="connsiteX124" fmla="*/ 766838 w 3318614"/>
                <a:gd name="connsiteY124" fmla="*/ 867626 h 3516644"/>
                <a:gd name="connsiteX125" fmla="*/ 618792 w 3318614"/>
                <a:gd name="connsiteY125" fmla="*/ 484448 h 3516644"/>
                <a:gd name="connsiteX126" fmla="*/ 507165 w 3318614"/>
                <a:gd name="connsiteY126" fmla="*/ 267390 h 3516644"/>
                <a:gd name="connsiteX127" fmla="*/ 538603 w 3318614"/>
                <a:gd name="connsiteY127" fmla="*/ 29221 h 3516644"/>
                <a:gd name="connsiteX128" fmla="*/ 609600 w 3318614"/>
                <a:gd name="connsiteY128" fmla="*/ 289830 h 3516644"/>
                <a:gd name="connsiteX129" fmla="*/ 878364 w 3318614"/>
                <a:gd name="connsiteY129" fmla="*/ 837332 h 3516644"/>
                <a:gd name="connsiteX130" fmla="*/ 839345 w 3318614"/>
                <a:gd name="connsiteY130" fmla="*/ 833 h 3516644"/>
                <a:gd name="connsiteX0" fmla="*/ 1225325 w 3318614"/>
                <a:gd name="connsiteY0" fmla="*/ 178923 h 3515811"/>
                <a:gd name="connsiteX1" fmla="*/ 1091879 w 3318614"/>
                <a:gd name="connsiteY1" fmla="*/ 955367 h 3515811"/>
                <a:gd name="connsiteX2" fmla="*/ 1779263 w 3318614"/>
                <a:gd name="connsiteY2" fmla="*/ 2023223 h 3515811"/>
                <a:gd name="connsiteX3" fmla="*/ 2064415 w 3318614"/>
                <a:gd name="connsiteY3" fmla="*/ 2303707 h 3515811"/>
                <a:gd name="connsiteX4" fmla="*/ 2290838 w 3318614"/>
                <a:gd name="connsiteY4" fmla="*/ 2225330 h 3515811"/>
                <a:gd name="connsiteX5" fmla="*/ 2473718 w 3318614"/>
                <a:gd name="connsiteY5" fmla="*/ 2068575 h 3515811"/>
                <a:gd name="connsiteX6" fmla="*/ 2508552 w 3318614"/>
                <a:gd name="connsiteY6" fmla="*/ 1746358 h 3515811"/>
                <a:gd name="connsiteX7" fmla="*/ 2543386 w 3318614"/>
                <a:gd name="connsiteY7" fmla="*/ 2007615 h 3515811"/>
                <a:gd name="connsiteX8" fmla="*/ 2508552 w 3318614"/>
                <a:gd name="connsiteY8" fmla="*/ 2112118 h 3515811"/>
                <a:gd name="connsiteX9" fmla="*/ 2752392 w 3318614"/>
                <a:gd name="connsiteY9" fmla="*/ 1937947 h 3515811"/>
                <a:gd name="connsiteX10" fmla="*/ 2839478 w 3318614"/>
                <a:gd name="connsiteY10" fmla="*/ 1868278 h 3515811"/>
                <a:gd name="connsiteX11" fmla="*/ 2717558 w 3318614"/>
                <a:gd name="connsiteY11" fmla="*/ 2042450 h 3515811"/>
                <a:gd name="connsiteX12" fmla="*/ 2665306 w 3318614"/>
                <a:gd name="connsiteY12" fmla="*/ 2085993 h 3515811"/>
                <a:gd name="connsiteX13" fmla="*/ 2848186 w 3318614"/>
                <a:gd name="connsiteY13" fmla="*/ 2016324 h 3515811"/>
                <a:gd name="connsiteX14" fmla="*/ 2874312 w 3318614"/>
                <a:gd name="connsiteY14" fmla="*/ 1998907 h 3515811"/>
                <a:gd name="connsiteX15" fmla="*/ 2769809 w 3318614"/>
                <a:gd name="connsiteY15" fmla="*/ 2085993 h 3515811"/>
                <a:gd name="connsiteX16" fmla="*/ 2595638 w 3318614"/>
                <a:gd name="connsiteY16" fmla="*/ 2112118 h 3515811"/>
                <a:gd name="connsiteX17" fmla="*/ 2404049 w 3318614"/>
                <a:gd name="connsiteY17" fmla="*/ 2242747 h 3515811"/>
                <a:gd name="connsiteX18" fmla="*/ 2421466 w 3318614"/>
                <a:gd name="connsiteY18" fmla="*/ 2416918 h 3515811"/>
                <a:gd name="connsiteX19" fmla="*/ 2552095 w 3318614"/>
                <a:gd name="connsiteY19" fmla="*/ 2460461 h 3515811"/>
                <a:gd name="connsiteX20" fmla="*/ 2726266 w 3318614"/>
                <a:gd name="connsiteY20" fmla="*/ 2390793 h 3515811"/>
                <a:gd name="connsiteX21" fmla="*/ 2856895 w 3318614"/>
                <a:gd name="connsiteY21" fmla="*/ 2382084 h 3515811"/>
                <a:gd name="connsiteX22" fmla="*/ 2891729 w 3318614"/>
                <a:gd name="connsiteY22" fmla="*/ 2268873 h 3515811"/>
                <a:gd name="connsiteX23" fmla="*/ 2883020 w 3318614"/>
                <a:gd name="connsiteY23" fmla="*/ 2103410 h 3515811"/>
                <a:gd name="connsiteX24" fmla="*/ 3048483 w 3318614"/>
                <a:gd name="connsiteY24" fmla="*/ 2025033 h 3515811"/>
                <a:gd name="connsiteX25" fmla="*/ 2926563 w 3318614"/>
                <a:gd name="connsiteY25" fmla="*/ 2112118 h 3515811"/>
                <a:gd name="connsiteX26" fmla="*/ 2917855 w 3318614"/>
                <a:gd name="connsiteY26" fmla="*/ 2199204 h 3515811"/>
                <a:gd name="connsiteX27" fmla="*/ 2935272 w 3318614"/>
                <a:gd name="connsiteY27" fmla="*/ 2347250 h 3515811"/>
                <a:gd name="connsiteX28" fmla="*/ 2943980 w 3318614"/>
                <a:gd name="connsiteY28" fmla="*/ 2390793 h 3515811"/>
                <a:gd name="connsiteX29" fmla="*/ 3046427 w 3318614"/>
                <a:gd name="connsiteY29" fmla="*/ 2324841 h 3515811"/>
                <a:gd name="connsiteX30" fmla="*/ 3074609 w 3318614"/>
                <a:gd name="connsiteY30" fmla="*/ 2164370 h 3515811"/>
                <a:gd name="connsiteX31" fmla="*/ 3092026 w 3318614"/>
                <a:gd name="connsiteY31" fmla="*/ 2373375 h 3515811"/>
                <a:gd name="connsiteX32" fmla="*/ 3013649 w 3318614"/>
                <a:gd name="connsiteY32" fmla="*/ 2451753 h 3515811"/>
                <a:gd name="connsiteX33" fmla="*/ 2752392 w 3318614"/>
                <a:gd name="connsiteY33" fmla="*/ 2416918 h 3515811"/>
                <a:gd name="connsiteX34" fmla="*/ 2560803 w 3318614"/>
                <a:gd name="connsiteY34" fmla="*/ 2573673 h 3515811"/>
                <a:gd name="connsiteX35" fmla="*/ 2595638 w 3318614"/>
                <a:gd name="connsiteY35" fmla="*/ 2695593 h 3515811"/>
                <a:gd name="connsiteX36" fmla="*/ 2743683 w 3318614"/>
                <a:gd name="connsiteY36" fmla="*/ 2782678 h 3515811"/>
                <a:gd name="connsiteX37" fmla="*/ 2856895 w 3318614"/>
                <a:gd name="connsiteY37" fmla="*/ 2756553 h 3515811"/>
                <a:gd name="connsiteX38" fmla="*/ 3022358 w 3318614"/>
                <a:gd name="connsiteY38" fmla="*/ 2617215 h 3515811"/>
                <a:gd name="connsiteX39" fmla="*/ 3118152 w 3318614"/>
                <a:gd name="connsiteY39" fmla="*/ 2538838 h 3515811"/>
                <a:gd name="connsiteX40" fmla="*/ 3205238 w 3318614"/>
                <a:gd name="connsiteY40" fmla="*/ 2599798 h 3515811"/>
                <a:gd name="connsiteX41" fmla="*/ 3109443 w 3318614"/>
                <a:gd name="connsiteY41" fmla="*/ 2591090 h 3515811"/>
                <a:gd name="connsiteX42" fmla="*/ 3004940 w 3318614"/>
                <a:gd name="connsiteY42" fmla="*/ 2730427 h 3515811"/>
                <a:gd name="connsiteX43" fmla="*/ 3187820 w 3318614"/>
                <a:gd name="connsiteY43" fmla="*/ 2730427 h 3515811"/>
                <a:gd name="connsiteX44" fmla="*/ 3318449 w 3318614"/>
                <a:gd name="connsiteY44" fmla="*/ 2782678 h 3515811"/>
                <a:gd name="connsiteX45" fmla="*/ 3161695 w 3318614"/>
                <a:gd name="connsiteY45" fmla="*/ 2765261 h 3515811"/>
                <a:gd name="connsiteX46" fmla="*/ 2909146 w 3318614"/>
                <a:gd name="connsiteY46" fmla="*/ 2826221 h 3515811"/>
                <a:gd name="connsiteX47" fmla="*/ 2952689 w 3318614"/>
                <a:gd name="connsiteY47" fmla="*/ 2826221 h 3515811"/>
                <a:gd name="connsiteX48" fmla="*/ 3085889 w 3318614"/>
                <a:gd name="connsiteY48" fmla="*/ 2971467 h 3515811"/>
                <a:gd name="connsiteX49" fmla="*/ 3013649 w 3318614"/>
                <a:gd name="connsiteY49" fmla="*/ 3131021 h 3515811"/>
                <a:gd name="connsiteX50" fmla="*/ 2999167 w 3318614"/>
                <a:gd name="connsiteY50" fmla="*/ 2993344 h 3515811"/>
                <a:gd name="connsiteX51" fmla="*/ 2813352 w 3318614"/>
                <a:gd name="connsiteY51" fmla="*/ 2817513 h 3515811"/>
                <a:gd name="connsiteX52" fmla="*/ 2726266 w 3318614"/>
                <a:gd name="connsiteY52" fmla="*/ 2808804 h 3515811"/>
                <a:gd name="connsiteX53" fmla="*/ 2848186 w 3318614"/>
                <a:gd name="connsiteY53" fmla="*/ 3009101 h 3515811"/>
                <a:gd name="connsiteX54" fmla="*/ 2943980 w 3318614"/>
                <a:gd name="connsiteY54" fmla="*/ 3096187 h 3515811"/>
                <a:gd name="connsiteX55" fmla="*/ 2978815 w 3318614"/>
                <a:gd name="connsiteY55" fmla="*/ 3052644 h 3515811"/>
                <a:gd name="connsiteX56" fmla="*/ 2961398 w 3318614"/>
                <a:gd name="connsiteY56" fmla="*/ 3157147 h 3515811"/>
                <a:gd name="connsiteX57" fmla="*/ 2769809 w 3318614"/>
                <a:gd name="connsiteY57" fmla="*/ 3070061 h 3515811"/>
                <a:gd name="connsiteX58" fmla="*/ 2656598 w 3318614"/>
                <a:gd name="connsiteY58" fmla="*/ 2843638 h 3515811"/>
                <a:gd name="connsiteX59" fmla="*/ 2491135 w 3318614"/>
                <a:gd name="connsiteY59" fmla="*/ 2800095 h 3515811"/>
                <a:gd name="connsiteX60" fmla="*/ 2386632 w 3318614"/>
                <a:gd name="connsiteY60" fmla="*/ 2887181 h 3515811"/>
                <a:gd name="connsiteX61" fmla="*/ 2412758 w 3318614"/>
                <a:gd name="connsiteY61" fmla="*/ 3070061 h 3515811"/>
                <a:gd name="connsiteX62" fmla="*/ 2525969 w 3318614"/>
                <a:gd name="connsiteY62" fmla="*/ 3218107 h 3515811"/>
                <a:gd name="connsiteX63" fmla="*/ 2900438 w 3318614"/>
                <a:gd name="connsiteY63" fmla="*/ 3427113 h 3515811"/>
                <a:gd name="connsiteX64" fmla="*/ 2543386 w 3318614"/>
                <a:gd name="connsiteY64" fmla="*/ 3287775 h 3515811"/>
                <a:gd name="connsiteX65" fmla="*/ 2499843 w 3318614"/>
                <a:gd name="connsiteY65" fmla="*/ 3374861 h 3515811"/>
                <a:gd name="connsiteX66" fmla="*/ 2534678 w 3318614"/>
                <a:gd name="connsiteY66" fmla="*/ 3479364 h 3515811"/>
                <a:gd name="connsiteX67" fmla="*/ 2639180 w 3318614"/>
                <a:gd name="connsiteY67" fmla="*/ 3514198 h 3515811"/>
                <a:gd name="connsiteX68" fmla="*/ 2482426 w 3318614"/>
                <a:gd name="connsiteY68" fmla="*/ 3488073 h 3515811"/>
                <a:gd name="connsiteX69" fmla="*/ 2473718 w 3318614"/>
                <a:gd name="connsiteY69" fmla="*/ 3305193 h 3515811"/>
                <a:gd name="connsiteX70" fmla="*/ 2386632 w 3318614"/>
                <a:gd name="connsiteY70" fmla="*/ 3131021 h 3515811"/>
                <a:gd name="connsiteX71" fmla="*/ 2316963 w 3318614"/>
                <a:gd name="connsiteY71" fmla="*/ 3296484 h 3515811"/>
                <a:gd name="connsiteX72" fmla="*/ 2238586 w 3318614"/>
                <a:gd name="connsiteY72" fmla="*/ 3418404 h 3515811"/>
                <a:gd name="connsiteX73" fmla="*/ 2290838 w 3318614"/>
                <a:gd name="connsiteY73" fmla="*/ 3496781 h 3515811"/>
                <a:gd name="connsiteX74" fmla="*/ 2195043 w 3318614"/>
                <a:gd name="connsiteY74" fmla="*/ 3409695 h 3515811"/>
                <a:gd name="connsiteX75" fmla="*/ 2325672 w 3318614"/>
                <a:gd name="connsiteY75" fmla="*/ 3183273 h 3515811"/>
                <a:gd name="connsiteX76" fmla="*/ 2290838 w 3318614"/>
                <a:gd name="connsiteY76" fmla="*/ 2930724 h 3515811"/>
                <a:gd name="connsiteX77" fmla="*/ 2142792 w 3318614"/>
                <a:gd name="connsiteY77" fmla="*/ 2913307 h 3515811"/>
                <a:gd name="connsiteX78" fmla="*/ 1942495 w 3318614"/>
                <a:gd name="connsiteY78" fmla="*/ 3078770 h 3515811"/>
                <a:gd name="connsiteX79" fmla="*/ 1994746 w 3318614"/>
                <a:gd name="connsiteY79" fmla="*/ 3279067 h 3515811"/>
                <a:gd name="connsiteX80" fmla="*/ 2090540 w 3318614"/>
                <a:gd name="connsiteY80" fmla="*/ 3392278 h 3515811"/>
                <a:gd name="connsiteX81" fmla="*/ 2064415 w 3318614"/>
                <a:gd name="connsiteY81" fmla="*/ 3505490 h 3515811"/>
                <a:gd name="connsiteX82" fmla="*/ 2046998 w 3318614"/>
                <a:gd name="connsiteY82" fmla="*/ 3357444 h 3515811"/>
                <a:gd name="connsiteX83" fmla="*/ 1933786 w 3318614"/>
                <a:gd name="connsiteY83" fmla="*/ 3191981 h 3515811"/>
                <a:gd name="connsiteX84" fmla="*/ 1881535 w 3318614"/>
                <a:gd name="connsiteY84" fmla="*/ 3174564 h 3515811"/>
                <a:gd name="connsiteX85" fmla="*/ 1716072 w 3318614"/>
                <a:gd name="connsiteY85" fmla="*/ 3409695 h 3515811"/>
                <a:gd name="connsiteX86" fmla="*/ 1672529 w 3318614"/>
                <a:gd name="connsiteY86" fmla="*/ 3505490 h 3515811"/>
                <a:gd name="connsiteX87" fmla="*/ 1724780 w 3318614"/>
                <a:gd name="connsiteY87" fmla="*/ 3270358 h 3515811"/>
                <a:gd name="connsiteX88" fmla="*/ 1750906 w 3318614"/>
                <a:gd name="connsiteY88" fmla="*/ 3191981 h 3515811"/>
                <a:gd name="connsiteX89" fmla="*/ 1533192 w 3318614"/>
                <a:gd name="connsiteY89" fmla="*/ 3261650 h 3515811"/>
                <a:gd name="connsiteX90" fmla="*/ 1428689 w 3318614"/>
                <a:gd name="connsiteY90" fmla="*/ 3279067 h 3515811"/>
                <a:gd name="connsiteX91" fmla="*/ 1602860 w 3318614"/>
                <a:gd name="connsiteY91" fmla="*/ 3200690 h 3515811"/>
                <a:gd name="connsiteX92" fmla="*/ 1724780 w 3318614"/>
                <a:gd name="connsiteY92" fmla="*/ 3174564 h 3515811"/>
                <a:gd name="connsiteX93" fmla="*/ 1994746 w 3318614"/>
                <a:gd name="connsiteY93" fmla="*/ 2948141 h 3515811"/>
                <a:gd name="connsiteX94" fmla="*/ 2055706 w 3318614"/>
                <a:gd name="connsiteY94" fmla="*/ 2817513 h 3515811"/>
                <a:gd name="connsiteX95" fmla="*/ 1916369 w 3318614"/>
                <a:gd name="connsiteY95" fmla="*/ 2739135 h 3515811"/>
                <a:gd name="connsiteX96" fmla="*/ 1698655 w 3318614"/>
                <a:gd name="connsiteY96" fmla="*/ 2834930 h 3515811"/>
                <a:gd name="connsiteX97" fmla="*/ 1611569 w 3318614"/>
                <a:gd name="connsiteY97" fmla="*/ 3009101 h 3515811"/>
                <a:gd name="connsiteX98" fmla="*/ 1689946 w 3318614"/>
                <a:gd name="connsiteY98" fmla="*/ 3070061 h 3515811"/>
                <a:gd name="connsiteX99" fmla="*/ 1568026 w 3318614"/>
                <a:gd name="connsiteY99" fmla="*/ 3070061 h 3515811"/>
                <a:gd name="connsiteX100" fmla="*/ 1655112 w 3318614"/>
                <a:gd name="connsiteY100" fmla="*/ 2826221 h 3515811"/>
                <a:gd name="connsiteX101" fmla="*/ 1437398 w 3318614"/>
                <a:gd name="connsiteY101" fmla="*/ 2808804 h 3515811"/>
                <a:gd name="connsiteX102" fmla="*/ 1306769 w 3318614"/>
                <a:gd name="connsiteY102" fmla="*/ 2747844 h 3515811"/>
                <a:gd name="connsiteX103" fmla="*/ 1385146 w 3318614"/>
                <a:gd name="connsiteY103" fmla="*/ 2704301 h 3515811"/>
                <a:gd name="connsiteX104" fmla="*/ 1437398 w 3318614"/>
                <a:gd name="connsiteY104" fmla="*/ 2773970 h 3515811"/>
                <a:gd name="connsiteX105" fmla="*/ 1611569 w 3318614"/>
                <a:gd name="connsiteY105" fmla="*/ 2782678 h 3515811"/>
                <a:gd name="connsiteX106" fmla="*/ 1794449 w 3318614"/>
                <a:gd name="connsiteY106" fmla="*/ 2730427 h 3515811"/>
                <a:gd name="connsiteX107" fmla="*/ 1968620 w 3318614"/>
                <a:gd name="connsiteY107" fmla="*/ 2599798 h 3515811"/>
                <a:gd name="connsiteX108" fmla="*/ 1898952 w 3318614"/>
                <a:gd name="connsiteY108" fmla="*/ 2286290 h 3515811"/>
                <a:gd name="connsiteX109" fmla="*/ 1446106 w 3318614"/>
                <a:gd name="connsiteY109" fmla="*/ 1676690 h 3515811"/>
                <a:gd name="connsiteX110" fmla="*/ 1074097 w 3318614"/>
                <a:gd name="connsiteY110" fmla="*/ 1192570 h 3515811"/>
                <a:gd name="connsiteX111" fmla="*/ 916192 w 3318614"/>
                <a:gd name="connsiteY111" fmla="*/ 1005486 h 3515811"/>
                <a:gd name="connsiteX112" fmla="*/ 644918 w 3318614"/>
                <a:gd name="connsiteY112" fmla="*/ 1040964 h 3515811"/>
                <a:gd name="connsiteX113" fmla="*/ 296575 w 3318614"/>
                <a:gd name="connsiteY113" fmla="*/ 1119341 h 3515811"/>
                <a:gd name="connsiteX114" fmla="*/ 483 w 3318614"/>
                <a:gd name="connsiteY114" fmla="*/ 1101924 h 3515811"/>
                <a:gd name="connsiteX115" fmla="*/ 235615 w 3318614"/>
                <a:gd name="connsiteY115" fmla="*/ 1093215 h 3515811"/>
                <a:gd name="connsiteX116" fmla="*/ 557832 w 3318614"/>
                <a:gd name="connsiteY116" fmla="*/ 1023547 h 3515811"/>
                <a:gd name="connsiteX117" fmla="*/ 688460 w 3318614"/>
                <a:gd name="connsiteY117" fmla="*/ 997421 h 3515811"/>
                <a:gd name="connsiteX118" fmla="*/ 392369 w 3318614"/>
                <a:gd name="connsiteY118" fmla="*/ 884210 h 3515811"/>
                <a:gd name="connsiteX119" fmla="*/ 244323 w 3318614"/>
                <a:gd name="connsiteY119" fmla="*/ 744873 h 3515811"/>
                <a:gd name="connsiteX120" fmla="*/ 165946 w 3318614"/>
                <a:gd name="connsiteY120" fmla="*/ 492324 h 3515811"/>
                <a:gd name="connsiteX121" fmla="*/ 279158 w 3318614"/>
                <a:gd name="connsiteY121" fmla="*/ 675204 h 3515811"/>
                <a:gd name="connsiteX122" fmla="*/ 374952 w 3318614"/>
                <a:gd name="connsiteY122" fmla="*/ 849375 h 3515811"/>
                <a:gd name="connsiteX123" fmla="*/ 679752 w 3318614"/>
                <a:gd name="connsiteY123" fmla="*/ 927753 h 3515811"/>
                <a:gd name="connsiteX124" fmla="*/ 766838 w 3318614"/>
                <a:gd name="connsiteY124" fmla="*/ 866793 h 3515811"/>
                <a:gd name="connsiteX125" fmla="*/ 618792 w 3318614"/>
                <a:gd name="connsiteY125" fmla="*/ 483615 h 3515811"/>
                <a:gd name="connsiteX126" fmla="*/ 507165 w 3318614"/>
                <a:gd name="connsiteY126" fmla="*/ 266557 h 3515811"/>
                <a:gd name="connsiteX127" fmla="*/ 538603 w 3318614"/>
                <a:gd name="connsiteY127" fmla="*/ 28388 h 3515811"/>
                <a:gd name="connsiteX128" fmla="*/ 609600 w 3318614"/>
                <a:gd name="connsiteY128" fmla="*/ 288997 h 3515811"/>
                <a:gd name="connsiteX129" fmla="*/ 878364 w 3318614"/>
                <a:gd name="connsiteY129" fmla="*/ 836499 h 3515811"/>
                <a:gd name="connsiteX130" fmla="*/ 863785 w 3318614"/>
                <a:gd name="connsiteY130" fmla="*/ 298030 h 3515811"/>
                <a:gd name="connsiteX131" fmla="*/ 839345 w 3318614"/>
                <a:gd name="connsiteY131" fmla="*/ 0 h 3515811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863785 w 3318614"/>
                <a:gd name="connsiteY130" fmla="*/ 270713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786330 w 3318614"/>
                <a:gd name="connsiteY130" fmla="*/ 208587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13152 w 3318614"/>
                <a:gd name="connsiteY2" fmla="*/ 834549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159551 w 3318614"/>
                <a:gd name="connsiteY2" fmla="*/ 411013 h 3488494"/>
                <a:gd name="connsiteX3" fmla="*/ 1013152 w 3318614"/>
                <a:gd name="connsiteY3" fmla="*/ 834549 h 3488494"/>
                <a:gd name="connsiteX4" fmla="*/ 1779263 w 3318614"/>
                <a:gd name="connsiteY4" fmla="*/ 1995906 h 3488494"/>
                <a:gd name="connsiteX5" fmla="*/ 2064415 w 3318614"/>
                <a:gd name="connsiteY5" fmla="*/ 2276390 h 3488494"/>
                <a:gd name="connsiteX6" fmla="*/ 2290838 w 3318614"/>
                <a:gd name="connsiteY6" fmla="*/ 2198013 h 3488494"/>
                <a:gd name="connsiteX7" fmla="*/ 2473718 w 3318614"/>
                <a:gd name="connsiteY7" fmla="*/ 2041258 h 3488494"/>
                <a:gd name="connsiteX8" fmla="*/ 2508552 w 3318614"/>
                <a:gd name="connsiteY8" fmla="*/ 1719041 h 3488494"/>
                <a:gd name="connsiteX9" fmla="*/ 2543386 w 3318614"/>
                <a:gd name="connsiteY9" fmla="*/ 1980298 h 3488494"/>
                <a:gd name="connsiteX10" fmla="*/ 2508552 w 3318614"/>
                <a:gd name="connsiteY10" fmla="*/ 2084801 h 3488494"/>
                <a:gd name="connsiteX11" fmla="*/ 2752392 w 3318614"/>
                <a:gd name="connsiteY11" fmla="*/ 1910630 h 3488494"/>
                <a:gd name="connsiteX12" fmla="*/ 2839478 w 3318614"/>
                <a:gd name="connsiteY12" fmla="*/ 1840961 h 3488494"/>
                <a:gd name="connsiteX13" fmla="*/ 2717558 w 3318614"/>
                <a:gd name="connsiteY13" fmla="*/ 2015133 h 3488494"/>
                <a:gd name="connsiteX14" fmla="*/ 2665306 w 3318614"/>
                <a:gd name="connsiteY14" fmla="*/ 2058676 h 3488494"/>
                <a:gd name="connsiteX15" fmla="*/ 2848186 w 3318614"/>
                <a:gd name="connsiteY15" fmla="*/ 1989007 h 3488494"/>
                <a:gd name="connsiteX16" fmla="*/ 2874312 w 3318614"/>
                <a:gd name="connsiteY16" fmla="*/ 1971590 h 3488494"/>
                <a:gd name="connsiteX17" fmla="*/ 2769809 w 3318614"/>
                <a:gd name="connsiteY17" fmla="*/ 2058676 h 3488494"/>
                <a:gd name="connsiteX18" fmla="*/ 2595638 w 3318614"/>
                <a:gd name="connsiteY18" fmla="*/ 2084801 h 3488494"/>
                <a:gd name="connsiteX19" fmla="*/ 2404049 w 3318614"/>
                <a:gd name="connsiteY19" fmla="*/ 2215430 h 3488494"/>
                <a:gd name="connsiteX20" fmla="*/ 2421466 w 3318614"/>
                <a:gd name="connsiteY20" fmla="*/ 2389601 h 3488494"/>
                <a:gd name="connsiteX21" fmla="*/ 2552095 w 3318614"/>
                <a:gd name="connsiteY21" fmla="*/ 2433144 h 3488494"/>
                <a:gd name="connsiteX22" fmla="*/ 2726266 w 3318614"/>
                <a:gd name="connsiteY22" fmla="*/ 2363476 h 3488494"/>
                <a:gd name="connsiteX23" fmla="*/ 2856895 w 3318614"/>
                <a:gd name="connsiteY23" fmla="*/ 2354767 h 3488494"/>
                <a:gd name="connsiteX24" fmla="*/ 2891729 w 3318614"/>
                <a:gd name="connsiteY24" fmla="*/ 2241556 h 3488494"/>
                <a:gd name="connsiteX25" fmla="*/ 2883020 w 3318614"/>
                <a:gd name="connsiteY25" fmla="*/ 2076093 h 3488494"/>
                <a:gd name="connsiteX26" fmla="*/ 3048483 w 3318614"/>
                <a:gd name="connsiteY26" fmla="*/ 1997716 h 3488494"/>
                <a:gd name="connsiteX27" fmla="*/ 2926563 w 3318614"/>
                <a:gd name="connsiteY27" fmla="*/ 2084801 h 3488494"/>
                <a:gd name="connsiteX28" fmla="*/ 2917855 w 3318614"/>
                <a:gd name="connsiteY28" fmla="*/ 2171887 h 3488494"/>
                <a:gd name="connsiteX29" fmla="*/ 2935272 w 3318614"/>
                <a:gd name="connsiteY29" fmla="*/ 2319933 h 3488494"/>
                <a:gd name="connsiteX30" fmla="*/ 2943980 w 3318614"/>
                <a:gd name="connsiteY30" fmla="*/ 2363476 h 3488494"/>
                <a:gd name="connsiteX31" fmla="*/ 3046427 w 3318614"/>
                <a:gd name="connsiteY31" fmla="*/ 2297524 h 3488494"/>
                <a:gd name="connsiteX32" fmla="*/ 3074609 w 3318614"/>
                <a:gd name="connsiteY32" fmla="*/ 2137053 h 3488494"/>
                <a:gd name="connsiteX33" fmla="*/ 3092026 w 3318614"/>
                <a:gd name="connsiteY33" fmla="*/ 2346058 h 3488494"/>
                <a:gd name="connsiteX34" fmla="*/ 3013649 w 3318614"/>
                <a:gd name="connsiteY34" fmla="*/ 2424436 h 3488494"/>
                <a:gd name="connsiteX35" fmla="*/ 2752392 w 3318614"/>
                <a:gd name="connsiteY35" fmla="*/ 2389601 h 3488494"/>
                <a:gd name="connsiteX36" fmla="*/ 2560803 w 3318614"/>
                <a:gd name="connsiteY36" fmla="*/ 2546356 h 3488494"/>
                <a:gd name="connsiteX37" fmla="*/ 2595638 w 3318614"/>
                <a:gd name="connsiteY37" fmla="*/ 2668276 h 3488494"/>
                <a:gd name="connsiteX38" fmla="*/ 2743683 w 3318614"/>
                <a:gd name="connsiteY38" fmla="*/ 2755361 h 3488494"/>
                <a:gd name="connsiteX39" fmla="*/ 2856895 w 3318614"/>
                <a:gd name="connsiteY39" fmla="*/ 2729236 h 3488494"/>
                <a:gd name="connsiteX40" fmla="*/ 3022358 w 3318614"/>
                <a:gd name="connsiteY40" fmla="*/ 2589898 h 3488494"/>
                <a:gd name="connsiteX41" fmla="*/ 3118152 w 3318614"/>
                <a:gd name="connsiteY41" fmla="*/ 2511521 h 3488494"/>
                <a:gd name="connsiteX42" fmla="*/ 3205238 w 3318614"/>
                <a:gd name="connsiteY42" fmla="*/ 2572481 h 3488494"/>
                <a:gd name="connsiteX43" fmla="*/ 3109443 w 3318614"/>
                <a:gd name="connsiteY43" fmla="*/ 2563773 h 3488494"/>
                <a:gd name="connsiteX44" fmla="*/ 3004940 w 3318614"/>
                <a:gd name="connsiteY44" fmla="*/ 2703110 h 3488494"/>
                <a:gd name="connsiteX45" fmla="*/ 3187820 w 3318614"/>
                <a:gd name="connsiteY45" fmla="*/ 2703110 h 3488494"/>
                <a:gd name="connsiteX46" fmla="*/ 3318449 w 3318614"/>
                <a:gd name="connsiteY46" fmla="*/ 2755361 h 3488494"/>
                <a:gd name="connsiteX47" fmla="*/ 3161695 w 3318614"/>
                <a:gd name="connsiteY47" fmla="*/ 2737944 h 3488494"/>
                <a:gd name="connsiteX48" fmla="*/ 2909146 w 3318614"/>
                <a:gd name="connsiteY48" fmla="*/ 2798904 h 3488494"/>
                <a:gd name="connsiteX49" fmla="*/ 2952689 w 3318614"/>
                <a:gd name="connsiteY49" fmla="*/ 2798904 h 3488494"/>
                <a:gd name="connsiteX50" fmla="*/ 3085889 w 3318614"/>
                <a:gd name="connsiteY50" fmla="*/ 2944150 h 3488494"/>
                <a:gd name="connsiteX51" fmla="*/ 3013649 w 3318614"/>
                <a:gd name="connsiteY51" fmla="*/ 3103704 h 3488494"/>
                <a:gd name="connsiteX52" fmla="*/ 2999167 w 3318614"/>
                <a:gd name="connsiteY52" fmla="*/ 2966027 h 3488494"/>
                <a:gd name="connsiteX53" fmla="*/ 2813352 w 3318614"/>
                <a:gd name="connsiteY53" fmla="*/ 2790196 h 3488494"/>
                <a:gd name="connsiteX54" fmla="*/ 2726266 w 3318614"/>
                <a:gd name="connsiteY54" fmla="*/ 2781487 h 3488494"/>
                <a:gd name="connsiteX55" fmla="*/ 2848186 w 3318614"/>
                <a:gd name="connsiteY55" fmla="*/ 2981784 h 3488494"/>
                <a:gd name="connsiteX56" fmla="*/ 2943980 w 3318614"/>
                <a:gd name="connsiteY56" fmla="*/ 3068870 h 3488494"/>
                <a:gd name="connsiteX57" fmla="*/ 2978815 w 3318614"/>
                <a:gd name="connsiteY57" fmla="*/ 3025327 h 3488494"/>
                <a:gd name="connsiteX58" fmla="*/ 2961398 w 3318614"/>
                <a:gd name="connsiteY58" fmla="*/ 3129830 h 3488494"/>
                <a:gd name="connsiteX59" fmla="*/ 2769809 w 3318614"/>
                <a:gd name="connsiteY59" fmla="*/ 3042744 h 3488494"/>
                <a:gd name="connsiteX60" fmla="*/ 2656598 w 3318614"/>
                <a:gd name="connsiteY60" fmla="*/ 2816321 h 3488494"/>
                <a:gd name="connsiteX61" fmla="*/ 2491135 w 3318614"/>
                <a:gd name="connsiteY61" fmla="*/ 2772778 h 3488494"/>
                <a:gd name="connsiteX62" fmla="*/ 2386632 w 3318614"/>
                <a:gd name="connsiteY62" fmla="*/ 2859864 h 3488494"/>
                <a:gd name="connsiteX63" fmla="*/ 2412758 w 3318614"/>
                <a:gd name="connsiteY63" fmla="*/ 3042744 h 3488494"/>
                <a:gd name="connsiteX64" fmla="*/ 2525969 w 3318614"/>
                <a:gd name="connsiteY64" fmla="*/ 3190790 h 3488494"/>
                <a:gd name="connsiteX65" fmla="*/ 2900438 w 3318614"/>
                <a:gd name="connsiteY65" fmla="*/ 3399796 h 3488494"/>
                <a:gd name="connsiteX66" fmla="*/ 2543386 w 3318614"/>
                <a:gd name="connsiteY66" fmla="*/ 3260458 h 3488494"/>
                <a:gd name="connsiteX67" fmla="*/ 2499843 w 3318614"/>
                <a:gd name="connsiteY67" fmla="*/ 3347544 h 3488494"/>
                <a:gd name="connsiteX68" fmla="*/ 2534678 w 3318614"/>
                <a:gd name="connsiteY68" fmla="*/ 3452047 h 3488494"/>
                <a:gd name="connsiteX69" fmla="*/ 2639180 w 3318614"/>
                <a:gd name="connsiteY69" fmla="*/ 3486881 h 3488494"/>
                <a:gd name="connsiteX70" fmla="*/ 2482426 w 3318614"/>
                <a:gd name="connsiteY70" fmla="*/ 3460756 h 3488494"/>
                <a:gd name="connsiteX71" fmla="*/ 2473718 w 3318614"/>
                <a:gd name="connsiteY71" fmla="*/ 3277876 h 3488494"/>
                <a:gd name="connsiteX72" fmla="*/ 2386632 w 3318614"/>
                <a:gd name="connsiteY72" fmla="*/ 3103704 h 3488494"/>
                <a:gd name="connsiteX73" fmla="*/ 2316963 w 3318614"/>
                <a:gd name="connsiteY73" fmla="*/ 3269167 h 3488494"/>
                <a:gd name="connsiteX74" fmla="*/ 2238586 w 3318614"/>
                <a:gd name="connsiteY74" fmla="*/ 3391087 h 3488494"/>
                <a:gd name="connsiteX75" fmla="*/ 2290838 w 3318614"/>
                <a:gd name="connsiteY75" fmla="*/ 3469464 h 3488494"/>
                <a:gd name="connsiteX76" fmla="*/ 2195043 w 3318614"/>
                <a:gd name="connsiteY76" fmla="*/ 3382378 h 3488494"/>
                <a:gd name="connsiteX77" fmla="*/ 2325672 w 3318614"/>
                <a:gd name="connsiteY77" fmla="*/ 3155956 h 3488494"/>
                <a:gd name="connsiteX78" fmla="*/ 2290838 w 3318614"/>
                <a:gd name="connsiteY78" fmla="*/ 2903407 h 3488494"/>
                <a:gd name="connsiteX79" fmla="*/ 2142792 w 3318614"/>
                <a:gd name="connsiteY79" fmla="*/ 2885990 h 3488494"/>
                <a:gd name="connsiteX80" fmla="*/ 1942495 w 3318614"/>
                <a:gd name="connsiteY80" fmla="*/ 3051453 h 3488494"/>
                <a:gd name="connsiteX81" fmla="*/ 1994746 w 3318614"/>
                <a:gd name="connsiteY81" fmla="*/ 3251750 h 3488494"/>
                <a:gd name="connsiteX82" fmla="*/ 2090540 w 3318614"/>
                <a:gd name="connsiteY82" fmla="*/ 3364961 h 3488494"/>
                <a:gd name="connsiteX83" fmla="*/ 2064415 w 3318614"/>
                <a:gd name="connsiteY83" fmla="*/ 3478173 h 3488494"/>
                <a:gd name="connsiteX84" fmla="*/ 2046998 w 3318614"/>
                <a:gd name="connsiteY84" fmla="*/ 3330127 h 3488494"/>
                <a:gd name="connsiteX85" fmla="*/ 1933786 w 3318614"/>
                <a:gd name="connsiteY85" fmla="*/ 3164664 h 3488494"/>
                <a:gd name="connsiteX86" fmla="*/ 1881535 w 3318614"/>
                <a:gd name="connsiteY86" fmla="*/ 3147247 h 3488494"/>
                <a:gd name="connsiteX87" fmla="*/ 1716072 w 3318614"/>
                <a:gd name="connsiteY87" fmla="*/ 3382378 h 3488494"/>
                <a:gd name="connsiteX88" fmla="*/ 1672529 w 3318614"/>
                <a:gd name="connsiteY88" fmla="*/ 3478173 h 3488494"/>
                <a:gd name="connsiteX89" fmla="*/ 1724780 w 3318614"/>
                <a:gd name="connsiteY89" fmla="*/ 3243041 h 3488494"/>
                <a:gd name="connsiteX90" fmla="*/ 1750906 w 3318614"/>
                <a:gd name="connsiteY90" fmla="*/ 3164664 h 3488494"/>
                <a:gd name="connsiteX91" fmla="*/ 1533192 w 3318614"/>
                <a:gd name="connsiteY91" fmla="*/ 3234333 h 3488494"/>
                <a:gd name="connsiteX92" fmla="*/ 1428689 w 3318614"/>
                <a:gd name="connsiteY92" fmla="*/ 3251750 h 3488494"/>
                <a:gd name="connsiteX93" fmla="*/ 1602860 w 3318614"/>
                <a:gd name="connsiteY93" fmla="*/ 3173373 h 3488494"/>
                <a:gd name="connsiteX94" fmla="*/ 1724780 w 3318614"/>
                <a:gd name="connsiteY94" fmla="*/ 3147247 h 3488494"/>
                <a:gd name="connsiteX95" fmla="*/ 1994746 w 3318614"/>
                <a:gd name="connsiteY95" fmla="*/ 2920824 h 3488494"/>
                <a:gd name="connsiteX96" fmla="*/ 2055706 w 3318614"/>
                <a:gd name="connsiteY96" fmla="*/ 2790196 h 3488494"/>
                <a:gd name="connsiteX97" fmla="*/ 1916369 w 3318614"/>
                <a:gd name="connsiteY97" fmla="*/ 2711818 h 3488494"/>
                <a:gd name="connsiteX98" fmla="*/ 1698655 w 3318614"/>
                <a:gd name="connsiteY98" fmla="*/ 2807613 h 3488494"/>
                <a:gd name="connsiteX99" fmla="*/ 1611569 w 3318614"/>
                <a:gd name="connsiteY99" fmla="*/ 2981784 h 3488494"/>
                <a:gd name="connsiteX100" fmla="*/ 1689946 w 3318614"/>
                <a:gd name="connsiteY100" fmla="*/ 3042744 h 3488494"/>
                <a:gd name="connsiteX101" fmla="*/ 1568026 w 3318614"/>
                <a:gd name="connsiteY101" fmla="*/ 3042744 h 3488494"/>
                <a:gd name="connsiteX102" fmla="*/ 1655112 w 3318614"/>
                <a:gd name="connsiteY102" fmla="*/ 2798904 h 3488494"/>
                <a:gd name="connsiteX103" fmla="*/ 1437398 w 3318614"/>
                <a:gd name="connsiteY103" fmla="*/ 2781487 h 3488494"/>
                <a:gd name="connsiteX104" fmla="*/ 1306769 w 3318614"/>
                <a:gd name="connsiteY104" fmla="*/ 2720527 h 3488494"/>
                <a:gd name="connsiteX105" fmla="*/ 1385146 w 3318614"/>
                <a:gd name="connsiteY105" fmla="*/ 2676984 h 3488494"/>
                <a:gd name="connsiteX106" fmla="*/ 1437398 w 3318614"/>
                <a:gd name="connsiteY106" fmla="*/ 2746653 h 3488494"/>
                <a:gd name="connsiteX107" fmla="*/ 1611569 w 3318614"/>
                <a:gd name="connsiteY107" fmla="*/ 2755361 h 3488494"/>
                <a:gd name="connsiteX108" fmla="*/ 1794449 w 3318614"/>
                <a:gd name="connsiteY108" fmla="*/ 2703110 h 3488494"/>
                <a:gd name="connsiteX109" fmla="*/ 1968620 w 3318614"/>
                <a:gd name="connsiteY109" fmla="*/ 2572481 h 3488494"/>
                <a:gd name="connsiteX110" fmla="*/ 1898952 w 3318614"/>
                <a:gd name="connsiteY110" fmla="*/ 2258973 h 3488494"/>
                <a:gd name="connsiteX111" fmla="*/ 1446106 w 3318614"/>
                <a:gd name="connsiteY111" fmla="*/ 1649373 h 3488494"/>
                <a:gd name="connsiteX112" fmla="*/ 1074097 w 3318614"/>
                <a:gd name="connsiteY112" fmla="*/ 1165253 h 3488494"/>
                <a:gd name="connsiteX113" fmla="*/ 916192 w 3318614"/>
                <a:gd name="connsiteY113" fmla="*/ 978169 h 3488494"/>
                <a:gd name="connsiteX114" fmla="*/ 644918 w 3318614"/>
                <a:gd name="connsiteY114" fmla="*/ 1013647 h 3488494"/>
                <a:gd name="connsiteX115" fmla="*/ 296575 w 3318614"/>
                <a:gd name="connsiteY115" fmla="*/ 1092024 h 3488494"/>
                <a:gd name="connsiteX116" fmla="*/ 483 w 3318614"/>
                <a:gd name="connsiteY116" fmla="*/ 1074607 h 3488494"/>
                <a:gd name="connsiteX117" fmla="*/ 235615 w 3318614"/>
                <a:gd name="connsiteY117" fmla="*/ 1065898 h 3488494"/>
                <a:gd name="connsiteX118" fmla="*/ 557832 w 3318614"/>
                <a:gd name="connsiteY118" fmla="*/ 996230 h 3488494"/>
                <a:gd name="connsiteX119" fmla="*/ 688460 w 3318614"/>
                <a:gd name="connsiteY119" fmla="*/ 970104 h 3488494"/>
                <a:gd name="connsiteX120" fmla="*/ 392369 w 3318614"/>
                <a:gd name="connsiteY120" fmla="*/ 856893 h 3488494"/>
                <a:gd name="connsiteX121" fmla="*/ 244323 w 3318614"/>
                <a:gd name="connsiteY121" fmla="*/ 717556 h 3488494"/>
                <a:gd name="connsiteX122" fmla="*/ 165946 w 3318614"/>
                <a:gd name="connsiteY122" fmla="*/ 465007 h 3488494"/>
                <a:gd name="connsiteX123" fmla="*/ 279158 w 3318614"/>
                <a:gd name="connsiteY123" fmla="*/ 647887 h 3488494"/>
                <a:gd name="connsiteX124" fmla="*/ 374952 w 3318614"/>
                <a:gd name="connsiteY124" fmla="*/ 822058 h 3488494"/>
                <a:gd name="connsiteX125" fmla="*/ 679752 w 3318614"/>
                <a:gd name="connsiteY125" fmla="*/ 900436 h 3488494"/>
                <a:gd name="connsiteX126" fmla="*/ 766838 w 3318614"/>
                <a:gd name="connsiteY126" fmla="*/ 839476 h 3488494"/>
                <a:gd name="connsiteX127" fmla="*/ 618792 w 3318614"/>
                <a:gd name="connsiteY127" fmla="*/ 456298 h 3488494"/>
                <a:gd name="connsiteX128" fmla="*/ 507165 w 3318614"/>
                <a:gd name="connsiteY128" fmla="*/ 239240 h 3488494"/>
                <a:gd name="connsiteX129" fmla="*/ 538603 w 3318614"/>
                <a:gd name="connsiteY129" fmla="*/ 1071 h 3488494"/>
                <a:gd name="connsiteX130" fmla="*/ 609600 w 3318614"/>
                <a:gd name="connsiteY130" fmla="*/ 261680 h 3488494"/>
                <a:gd name="connsiteX131" fmla="*/ 878364 w 3318614"/>
                <a:gd name="connsiteY131" fmla="*/ 809182 h 3488494"/>
                <a:gd name="connsiteX132" fmla="*/ 786330 w 3318614"/>
                <a:gd name="connsiteY132" fmla="*/ 208587 h 3488494"/>
                <a:gd name="connsiteX133" fmla="*/ 932813 w 3318614"/>
                <a:gd name="connsiteY133" fmla="*/ 12405 h 3488494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59551 w 3318614"/>
                <a:gd name="connsiteY2" fmla="*/ 47529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942214 w 3318614"/>
                <a:gd name="connsiteY0" fmla="*/ 614286 h 3540840"/>
                <a:gd name="connsiteX1" fmla="*/ 1317819 w 3318614"/>
                <a:gd name="connsiteY1" fmla="*/ 14575 h 3540840"/>
                <a:gd name="connsiteX2" fmla="*/ 1198621 w 3318614"/>
                <a:gd name="connsiteY2" fmla="*/ 413429 h 3540840"/>
                <a:gd name="connsiteX3" fmla="*/ 1013152 w 3318614"/>
                <a:gd name="connsiteY3" fmla="*/ 886895 h 3540840"/>
                <a:gd name="connsiteX4" fmla="*/ 1779263 w 3318614"/>
                <a:gd name="connsiteY4" fmla="*/ 2048252 h 3540840"/>
                <a:gd name="connsiteX5" fmla="*/ 2064415 w 3318614"/>
                <a:gd name="connsiteY5" fmla="*/ 2328736 h 3540840"/>
                <a:gd name="connsiteX6" fmla="*/ 2290838 w 3318614"/>
                <a:gd name="connsiteY6" fmla="*/ 2250359 h 3540840"/>
                <a:gd name="connsiteX7" fmla="*/ 2473718 w 3318614"/>
                <a:gd name="connsiteY7" fmla="*/ 2093604 h 3540840"/>
                <a:gd name="connsiteX8" fmla="*/ 2508552 w 3318614"/>
                <a:gd name="connsiteY8" fmla="*/ 1771387 h 3540840"/>
                <a:gd name="connsiteX9" fmla="*/ 2543386 w 3318614"/>
                <a:gd name="connsiteY9" fmla="*/ 2032644 h 3540840"/>
                <a:gd name="connsiteX10" fmla="*/ 2508552 w 3318614"/>
                <a:gd name="connsiteY10" fmla="*/ 2137147 h 3540840"/>
                <a:gd name="connsiteX11" fmla="*/ 2752392 w 3318614"/>
                <a:gd name="connsiteY11" fmla="*/ 1962976 h 3540840"/>
                <a:gd name="connsiteX12" fmla="*/ 2839478 w 3318614"/>
                <a:gd name="connsiteY12" fmla="*/ 1893307 h 3540840"/>
                <a:gd name="connsiteX13" fmla="*/ 2717558 w 3318614"/>
                <a:gd name="connsiteY13" fmla="*/ 2067479 h 3540840"/>
                <a:gd name="connsiteX14" fmla="*/ 2665306 w 3318614"/>
                <a:gd name="connsiteY14" fmla="*/ 2111022 h 3540840"/>
                <a:gd name="connsiteX15" fmla="*/ 2848186 w 3318614"/>
                <a:gd name="connsiteY15" fmla="*/ 2041353 h 3540840"/>
                <a:gd name="connsiteX16" fmla="*/ 2874312 w 3318614"/>
                <a:gd name="connsiteY16" fmla="*/ 2023936 h 3540840"/>
                <a:gd name="connsiteX17" fmla="*/ 2769809 w 3318614"/>
                <a:gd name="connsiteY17" fmla="*/ 2111022 h 3540840"/>
                <a:gd name="connsiteX18" fmla="*/ 2595638 w 3318614"/>
                <a:gd name="connsiteY18" fmla="*/ 2137147 h 3540840"/>
                <a:gd name="connsiteX19" fmla="*/ 2404049 w 3318614"/>
                <a:gd name="connsiteY19" fmla="*/ 2267776 h 3540840"/>
                <a:gd name="connsiteX20" fmla="*/ 2421466 w 3318614"/>
                <a:gd name="connsiteY20" fmla="*/ 2441947 h 3540840"/>
                <a:gd name="connsiteX21" fmla="*/ 2552095 w 3318614"/>
                <a:gd name="connsiteY21" fmla="*/ 2485490 h 3540840"/>
                <a:gd name="connsiteX22" fmla="*/ 2726266 w 3318614"/>
                <a:gd name="connsiteY22" fmla="*/ 2415822 h 3540840"/>
                <a:gd name="connsiteX23" fmla="*/ 2856895 w 3318614"/>
                <a:gd name="connsiteY23" fmla="*/ 2407113 h 3540840"/>
                <a:gd name="connsiteX24" fmla="*/ 2891729 w 3318614"/>
                <a:gd name="connsiteY24" fmla="*/ 2293902 h 3540840"/>
                <a:gd name="connsiteX25" fmla="*/ 2883020 w 3318614"/>
                <a:gd name="connsiteY25" fmla="*/ 2128439 h 3540840"/>
                <a:gd name="connsiteX26" fmla="*/ 3048483 w 3318614"/>
                <a:gd name="connsiteY26" fmla="*/ 2050062 h 3540840"/>
                <a:gd name="connsiteX27" fmla="*/ 2926563 w 3318614"/>
                <a:gd name="connsiteY27" fmla="*/ 2137147 h 3540840"/>
                <a:gd name="connsiteX28" fmla="*/ 2917855 w 3318614"/>
                <a:gd name="connsiteY28" fmla="*/ 2224233 h 3540840"/>
                <a:gd name="connsiteX29" fmla="*/ 2935272 w 3318614"/>
                <a:gd name="connsiteY29" fmla="*/ 2372279 h 3540840"/>
                <a:gd name="connsiteX30" fmla="*/ 2943980 w 3318614"/>
                <a:gd name="connsiteY30" fmla="*/ 2415822 h 3540840"/>
                <a:gd name="connsiteX31" fmla="*/ 3046427 w 3318614"/>
                <a:gd name="connsiteY31" fmla="*/ 2349870 h 3540840"/>
                <a:gd name="connsiteX32" fmla="*/ 3074609 w 3318614"/>
                <a:gd name="connsiteY32" fmla="*/ 2189399 h 3540840"/>
                <a:gd name="connsiteX33" fmla="*/ 3092026 w 3318614"/>
                <a:gd name="connsiteY33" fmla="*/ 2398404 h 3540840"/>
                <a:gd name="connsiteX34" fmla="*/ 3013649 w 3318614"/>
                <a:gd name="connsiteY34" fmla="*/ 2476782 h 3540840"/>
                <a:gd name="connsiteX35" fmla="*/ 2752392 w 3318614"/>
                <a:gd name="connsiteY35" fmla="*/ 2441947 h 3540840"/>
                <a:gd name="connsiteX36" fmla="*/ 2560803 w 3318614"/>
                <a:gd name="connsiteY36" fmla="*/ 2598702 h 3540840"/>
                <a:gd name="connsiteX37" fmla="*/ 2595638 w 3318614"/>
                <a:gd name="connsiteY37" fmla="*/ 2720622 h 3540840"/>
                <a:gd name="connsiteX38" fmla="*/ 2743683 w 3318614"/>
                <a:gd name="connsiteY38" fmla="*/ 2807707 h 3540840"/>
                <a:gd name="connsiteX39" fmla="*/ 2856895 w 3318614"/>
                <a:gd name="connsiteY39" fmla="*/ 2781582 h 3540840"/>
                <a:gd name="connsiteX40" fmla="*/ 3022358 w 3318614"/>
                <a:gd name="connsiteY40" fmla="*/ 2642244 h 3540840"/>
                <a:gd name="connsiteX41" fmla="*/ 3118152 w 3318614"/>
                <a:gd name="connsiteY41" fmla="*/ 2563867 h 3540840"/>
                <a:gd name="connsiteX42" fmla="*/ 3205238 w 3318614"/>
                <a:gd name="connsiteY42" fmla="*/ 2624827 h 3540840"/>
                <a:gd name="connsiteX43" fmla="*/ 3109443 w 3318614"/>
                <a:gd name="connsiteY43" fmla="*/ 2616119 h 3540840"/>
                <a:gd name="connsiteX44" fmla="*/ 3004940 w 3318614"/>
                <a:gd name="connsiteY44" fmla="*/ 2755456 h 3540840"/>
                <a:gd name="connsiteX45" fmla="*/ 3187820 w 3318614"/>
                <a:gd name="connsiteY45" fmla="*/ 2755456 h 3540840"/>
                <a:gd name="connsiteX46" fmla="*/ 3318449 w 3318614"/>
                <a:gd name="connsiteY46" fmla="*/ 2807707 h 3540840"/>
                <a:gd name="connsiteX47" fmla="*/ 3161695 w 3318614"/>
                <a:gd name="connsiteY47" fmla="*/ 2790290 h 3540840"/>
                <a:gd name="connsiteX48" fmla="*/ 2909146 w 3318614"/>
                <a:gd name="connsiteY48" fmla="*/ 2851250 h 3540840"/>
                <a:gd name="connsiteX49" fmla="*/ 2952689 w 3318614"/>
                <a:gd name="connsiteY49" fmla="*/ 2851250 h 3540840"/>
                <a:gd name="connsiteX50" fmla="*/ 3085889 w 3318614"/>
                <a:gd name="connsiteY50" fmla="*/ 2996496 h 3540840"/>
                <a:gd name="connsiteX51" fmla="*/ 3013649 w 3318614"/>
                <a:gd name="connsiteY51" fmla="*/ 3156050 h 3540840"/>
                <a:gd name="connsiteX52" fmla="*/ 2999167 w 3318614"/>
                <a:gd name="connsiteY52" fmla="*/ 3018373 h 3540840"/>
                <a:gd name="connsiteX53" fmla="*/ 2813352 w 3318614"/>
                <a:gd name="connsiteY53" fmla="*/ 2842542 h 3540840"/>
                <a:gd name="connsiteX54" fmla="*/ 2726266 w 3318614"/>
                <a:gd name="connsiteY54" fmla="*/ 2833833 h 3540840"/>
                <a:gd name="connsiteX55" fmla="*/ 2848186 w 3318614"/>
                <a:gd name="connsiteY55" fmla="*/ 3034130 h 3540840"/>
                <a:gd name="connsiteX56" fmla="*/ 2943980 w 3318614"/>
                <a:gd name="connsiteY56" fmla="*/ 3121216 h 3540840"/>
                <a:gd name="connsiteX57" fmla="*/ 2978815 w 3318614"/>
                <a:gd name="connsiteY57" fmla="*/ 3077673 h 3540840"/>
                <a:gd name="connsiteX58" fmla="*/ 2961398 w 3318614"/>
                <a:gd name="connsiteY58" fmla="*/ 3182176 h 3540840"/>
                <a:gd name="connsiteX59" fmla="*/ 2769809 w 3318614"/>
                <a:gd name="connsiteY59" fmla="*/ 3095090 h 3540840"/>
                <a:gd name="connsiteX60" fmla="*/ 2656598 w 3318614"/>
                <a:gd name="connsiteY60" fmla="*/ 2868667 h 3540840"/>
                <a:gd name="connsiteX61" fmla="*/ 2491135 w 3318614"/>
                <a:gd name="connsiteY61" fmla="*/ 2825124 h 3540840"/>
                <a:gd name="connsiteX62" fmla="*/ 2386632 w 3318614"/>
                <a:gd name="connsiteY62" fmla="*/ 2912210 h 3540840"/>
                <a:gd name="connsiteX63" fmla="*/ 2412758 w 3318614"/>
                <a:gd name="connsiteY63" fmla="*/ 3095090 h 3540840"/>
                <a:gd name="connsiteX64" fmla="*/ 2525969 w 3318614"/>
                <a:gd name="connsiteY64" fmla="*/ 3243136 h 3540840"/>
                <a:gd name="connsiteX65" fmla="*/ 2900438 w 3318614"/>
                <a:gd name="connsiteY65" fmla="*/ 3452142 h 3540840"/>
                <a:gd name="connsiteX66" fmla="*/ 2543386 w 3318614"/>
                <a:gd name="connsiteY66" fmla="*/ 3312804 h 3540840"/>
                <a:gd name="connsiteX67" fmla="*/ 2499843 w 3318614"/>
                <a:gd name="connsiteY67" fmla="*/ 3399890 h 3540840"/>
                <a:gd name="connsiteX68" fmla="*/ 2534678 w 3318614"/>
                <a:gd name="connsiteY68" fmla="*/ 3504393 h 3540840"/>
                <a:gd name="connsiteX69" fmla="*/ 2639180 w 3318614"/>
                <a:gd name="connsiteY69" fmla="*/ 3539227 h 3540840"/>
                <a:gd name="connsiteX70" fmla="*/ 2482426 w 3318614"/>
                <a:gd name="connsiteY70" fmla="*/ 3513102 h 3540840"/>
                <a:gd name="connsiteX71" fmla="*/ 2473718 w 3318614"/>
                <a:gd name="connsiteY71" fmla="*/ 3330222 h 3540840"/>
                <a:gd name="connsiteX72" fmla="*/ 2386632 w 3318614"/>
                <a:gd name="connsiteY72" fmla="*/ 3156050 h 3540840"/>
                <a:gd name="connsiteX73" fmla="*/ 2316963 w 3318614"/>
                <a:gd name="connsiteY73" fmla="*/ 3321513 h 3540840"/>
                <a:gd name="connsiteX74" fmla="*/ 2238586 w 3318614"/>
                <a:gd name="connsiteY74" fmla="*/ 3443433 h 3540840"/>
                <a:gd name="connsiteX75" fmla="*/ 2290838 w 3318614"/>
                <a:gd name="connsiteY75" fmla="*/ 3521810 h 3540840"/>
                <a:gd name="connsiteX76" fmla="*/ 2195043 w 3318614"/>
                <a:gd name="connsiteY76" fmla="*/ 3434724 h 3540840"/>
                <a:gd name="connsiteX77" fmla="*/ 2325672 w 3318614"/>
                <a:gd name="connsiteY77" fmla="*/ 3208302 h 3540840"/>
                <a:gd name="connsiteX78" fmla="*/ 2290838 w 3318614"/>
                <a:gd name="connsiteY78" fmla="*/ 2955753 h 3540840"/>
                <a:gd name="connsiteX79" fmla="*/ 2142792 w 3318614"/>
                <a:gd name="connsiteY79" fmla="*/ 2938336 h 3540840"/>
                <a:gd name="connsiteX80" fmla="*/ 1942495 w 3318614"/>
                <a:gd name="connsiteY80" fmla="*/ 3103799 h 3540840"/>
                <a:gd name="connsiteX81" fmla="*/ 1994746 w 3318614"/>
                <a:gd name="connsiteY81" fmla="*/ 3304096 h 3540840"/>
                <a:gd name="connsiteX82" fmla="*/ 2090540 w 3318614"/>
                <a:gd name="connsiteY82" fmla="*/ 3417307 h 3540840"/>
                <a:gd name="connsiteX83" fmla="*/ 2064415 w 3318614"/>
                <a:gd name="connsiteY83" fmla="*/ 3530519 h 3540840"/>
                <a:gd name="connsiteX84" fmla="*/ 2046998 w 3318614"/>
                <a:gd name="connsiteY84" fmla="*/ 3382473 h 3540840"/>
                <a:gd name="connsiteX85" fmla="*/ 1933786 w 3318614"/>
                <a:gd name="connsiteY85" fmla="*/ 3217010 h 3540840"/>
                <a:gd name="connsiteX86" fmla="*/ 1881535 w 3318614"/>
                <a:gd name="connsiteY86" fmla="*/ 3199593 h 3540840"/>
                <a:gd name="connsiteX87" fmla="*/ 1716072 w 3318614"/>
                <a:gd name="connsiteY87" fmla="*/ 3434724 h 3540840"/>
                <a:gd name="connsiteX88" fmla="*/ 1672529 w 3318614"/>
                <a:gd name="connsiteY88" fmla="*/ 3530519 h 3540840"/>
                <a:gd name="connsiteX89" fmla="*/ 1724780 w 3318614"/>
                <a:gd name="connsiteY89" fmla="*/ 3295387 h 3540840"/>
                <a:gd name="connsiteX90" fmla="*/ 1750906 w 3318614"/>
                <a:gd name="connsiteY90" fmla="*/ 3217010 h 3540840"/>
                <a:gd name="connsiteX91" fmla="*/ 1533192 w 3318614"/>
                <a:gd name="connsiteY91" fmla="*/ 3286679 h 3540840"/>
                <a:gd name="connsiteX92" fmla="*/ 1428689 w 3318614"/>
                <a:gd name="connsiteY92" fmla="*/ 3304096 h 3540840"/>
                <a:gd name="connsiteX93" fmla="*/ 1602860 w 3318614"/>
                <a:gd name="connsiteY93" fmla="*/ 3225719 h 3540840"/>
                <a:gd name="connsiteX94" fmla="*/ 1724780 w 3318614"/>
                <a:gd name="connsiteY94" fmla="*/ 3199593 h 3540840"/>
                <a:gd name="connsiteX95" fmla="*/ 1994746 w 3318614"/>
                <a:gd name="connsiteY95" fmla="*/ 2973170 h 3540840"/>
                <a:gd name="connsiteX96" fmla="*/ 2055706 w 3318614"/>
                <a:gd name="connsiteY96" fmla="*/ 2842542 h 3540840"/>
                <a:gd name="connsiteX97" fmla="*/ 1916369 w 3318614"/>
                <a:gd name="connsiteY97" fmla="*/ 2764164 h 3540840"/>
                <a:gd name="connsiteX98" fmla="*/ 1698655 w 3318614"/>
                <a:gd name="connsiteY98" fmla="*/ 2859959 h 3540840"/>
                <a:gd name="connsiteX99" fmla="*/ 1611569 w 3318614"/>
                <a:gd name="connsiteY99" fmla="*/ 3034130 h 3540840"/>
                <a:gd name="connsiteX100" fmla="*/ 1689946 w 3318614"/>
                <a:gd name="connsiteY100" fmla="*/ 3095090 h 3540840"/>
                <a:gd name="connsiteX101" fmla="*/ 1568026 w 3318614"/>
                <a:gd name="connsiteY101" fmla="*/ 3095090 h 3540840"/>
                <a:gd name="connsiteX102" fmla="*/ 1655112 w 3318614"/>
                <a:gd name="connsiteY102" fmla="*/ 2851250 h 3540840"/>
                <a:gd name="connsiteX103" fmla="*/ 1437398 w 3318614"/>
                <a:gd name="connsiteY103" fmla="*/ 2833833 h 3540840"/>
                <a:gd name="connsiteX104" fmla="*/ 1306769 w 3318614"/>
                <a:gd name="connsiteY104" fmla="*/ 2772873 h 3540840"/>
                <a:gd name="connsiteX105" fmla="*/ 1385146 w 3318614"/>
                <a:gd name="connsiteY105" fmla="*/ 2729330 h 3540840"/>
                <a:gd name="connsiteX106" fmla="*/ 1437398 w 3318614"/>
                <a:gd name="connsiteY106" fmla="*/ 2798999 h 3540840"/>
                <a:gd name="connsiteX107" fmla="*/ 1611569 w 3318614"/>
                <a:gd name="connsiteY107" fmla="*/ 2807707 h 3540840"/>
                <a:gd name="connsiteX108" fmla="*/ 1794449 w 3318614"/>
                <a:gd name="connsiteY108" fmla="*/ 2755456 h 3540840"/>
                <a:gd name="connsiteX109" fmla="*/ 1968620 w 3318614"/>
                <a:gd name="connsiteY109" fmla="*/ 2624827 h 3540840"/>
                <a:gd name="connsiteX110" fmla="*/ 1898952 w 3318614"/>
                <a:gd name="connsiteY110" fmla="*/ 2311319 h 3540840"/>
                <a:gd name="connsiteX111" fmla="*/ 1446106 w 3318614"/>
                <a:gd name="connsiteY111" fmla="*/ 1701719 h 3540840"/>
                <a:gd name="connsiteX112" fmla="*/ 1074097 w 3318614"/>
                <a:gd name="connsiteY112" fmla="*/ 1217599 h 3540840"/>
                <a:gd name="connsiteX113" fmla="*/ 916192 w 3318614"/>
                <a:gd name="connsiteY113" fmla="*/ 1030515 h 3540840"/>
                <a:gd name="connsiteX114" fmla="*/ 644918 w 3318614"/>
                <a:gd name="connsiteY114" fmla="*/ 1065993 h 3540840"/>
                <a:gd name="connsiteX115" fmla="*/ 296575 w 3318614"/>
                <a:gd name="connsiteY115" fmla="*/ 1144370 h 3540840"/>
                <a:gd name="connsiteX116" fmla="*/ 483 w 3318614"/>
                <a:gd name="connsiteY116" fmla="*/ 1126953 h 3540840"/>
                <a:gd name="connsiteX117" fmla="*/ 235615 w 3318614"/>
                <a:gd name="connsiteY117" fmla="*/ 1118244 h 3540840"/>
                <a:gd name="connsiteX118" fmla="*/ 557832 w 3318614"/>
                <a:gd name="connsiteY118" fmla="*/ 1048576 h 3540840"/>
                <a:gd name="connsiteX119" fmla="*/ 688460 w 3318614"/>
                <a:gd name="connsiteY119" fmla="*/ 1022450 h 3540840"/>
                <a:gd name="connsiteX120" fmla="*/ 392369 w 3318614"/>
                <a:gd name="connsiteY120" fmla="*/ 909239 h 3540840"/>
                <a:gd name="connsiteX121" fmla="*/ 244323 w 3318614"/>
                <a:gd name="connsiteY121" fmla="*/ 769902 h 3540840"/>
                <a:gd name="connsiteX122" fmla="*/ 165946 w 3318614"/>
                <a:gd name="connsiteY122" fmla="*/ 517353 h 3540840"/>
                <a:gd name="connsiteX123" fmla="*/ 279158 w 3318614"/>
                <a:gd name="connsiteY123" fmla="*/ 700233 h 3540840"/>
                <a:gd name="connsiteX124" fmla="*/ 374952 w 3318614"/>
                <a:gd name="connsiteY124" fmla="*/ 874404 h 3540840"/>
                <a:gd name="connsiteX125" fmla="*/ 679752 w 3318614"/>
                <a:gd name="connsiteY125" fmla="*/ 952782 h 3540840"/>
                <a:gd name="connsiteX126" fmla="*/ 766838 w 3318614"/>
                <a:gd name="connsiteY126" fmla="*/ 891822 h 3540840"/>
                <a:gd name="connsiteX127" fmla="*/ 618792 w 3318614"/>
                <a:gd name="connsiteY127" fmla="*/ 508644 h 3540840"/>
                <a:gd name="connsiteX128" fmla="*/ 507165 w 3318614"/>
                <a:gd name="connsiteY128" fmla="*/ 291586 h 3540840"/>
                <a:gd name="connsiteX129" fmla="*/ 538603 w 3318614"/>
                <a:gd name="connsiteY129" fmla="*/ 53417 h 3540840"/>
                <a:gd name="connsiteX130" fmla="*/ 609600 w 3318614"/>
                <a:gd name="connsiteY130" fmla="*/ 314026 h 3540840"/>
                <a:gd name="connsiteX131" fmla="*/ 878364 w 3318614"/>
                <a:gd name="connsiteY131" fmla="*/ 861528 h 3540840"/>
                <a:gd name="connsiteX132" fmla="*/ 786330 w 3318614"/>
                <a:gd name="connsiteY132" fmla="*/ 260933 h 3540840"/>
                <a:gd name="connsiteX133" fmla="*/ 932813 w 3318614"/>
                <a:gd name="connsiteY133" fmla="*/ 64751 h 3540840"/>
                <a:gd name="connsiteX0" fmla="*/ 942214 w 3318614"/>
                <a:gd name="connsiteY0" fmla="*/ 601198 h 3527752"/>
                <a:gd name="connsiteX1" fmla="*/ 1130786 w 3318614"/>
                <a:gd name="connsiteY1" fmla="*/ 277391 h 3527752"/>
                <a:gd name="connsiteX2" fmla="*/ 1317819 w 3318614"/>
                <a:gd name="connsiteY2" fmla="*/ 1487 h 3527752"/>
                <a:gd name="connsiteX3" fmla="*/ 1198621 w 3318614"/>
                <a:gd name="connsiteY3" fmla="*/ 400341 h 3527752"/>
                <a:gd name="connsiteX4" fmla="*/ 1013152 w 3318614"/>
                <a:gd name="connsiteY4" fmla="*/ 873807 h 3527752"/>
                <a:gd name="connsiteX5" fmla="*/ 1779263 w 3318614"/>
                <a:gd name="connsiteY5" fmla="*/ 2035164 h 3527752"/>
                <a:gd name="connsiteX6" fmla="*/ 2064415 w 3318614"/>
                <a:gd name="connsiteY6" fmla="*/ 2315648 h 3527752"/>
                <a:gd name="connsiteX7" fmla="*/ 2290838 w 3318614"/>
                <a:gd name="connsiteY7" fmla="*/ 2237271 h 3527752"/>
                <a:gd name="connsiteX8" fmla="*/ 2473718 w 3318614"/>
                <a:gd name="connsiteY8" fmla="*/ 2080516 h 3527752"/>
                <a:gd name="connsiteX9" fmla="*/ 2508552 w 3318614"/>
                <a:gd name="connsiteY9" fmla="*/ 1758299 h 3527752"/>
                <a:gd name="connsiteX10" fmla="*/ 2543386 w 3318614"/>
                <a:gd name="connsiteY10" fmla="*/ 2019556 h 3527752"/>
                <a:gd name="connsiteX11" fmla="*/ 2508552 w 3318614"/>
                <a:gd name="connsiteY11" fmla="*/ 2124059 h 3527752"/>
                <a:gd name="connsiteX12" fmla="*/ 2752392 w 3318614"/>
                <a:gd name="connsiteY12" fmla="*/ 1949888 h 3527752"/>
                <a:gd name="connsiteX13" fmla="*/ 2839478 w 3318614"/>
                <a:gd name="connsiteY13" fmla="*/ 1880219 h 3527752"/>
                <a:gd name="connsiteX14" fmla="*/ 2717558 w 3318614"/>
                <a:gd name="connsiteY14" fmla="*/ 2054391 h 3527752"/>
                <a:gd name="connsiteX15" fmla="*/ 2665306 w 3318614"/>
                <a:gd name="connsiteY15" fmla="*/ 2097934 h 3527752"/>
                <a:gd name="connsiteX16" fmla="*/ 2848186 w 3318614"/>
                <a:gd name="connsiteY16" fmla="*/ 2028265 h 3527752"/>
                <a:gd name="connsiteX17" fmla="*/ 2874312 w 3318614"/>
                <a:gd name="connsiteY17" fmla="*/ 2010848 h 3527752"/>
                <a:gd name="connsiteX18" fmla="*/ 2769809 w 3318614"/>
                <a:gd name="connsiteY18" fmla="*/ 2097934 h 3527752"/>
                <a:gd name="connsiteX19" fmla="*/ 2595638 w 3318614"/>
                <a:gd name="connsiteY19" fmla="*/ 2124059 h 3527752"/>
                <a:gd name="connsiteX20" fmla="*/ 2404049 w 3318614"/>
                <a:gd name="connsiteY20" fmla="*/ 2254688 h 3527752"/>
                <a:gd name="connsiteX21" fmla="*/ 2421466 w 3318614"/>
                <a:gd name="connsiteY21" fmla="*/ 2428859 h 3527752"/>
                <a:gd name="connsiteX22" fmla="*/ 2552095 w 3318614"/>
                <a:gd name="connsiteY22" fmla="*/ 2472402 h 3527752"/>
                <a:gd name="connsiteX23" fmla="*/ 2726266 w 3318614"/>
                <a:gd name="connsiteY23" fmla="*/ 2402734 h 3527752"/>
                <a:gd name="connsiteX24" fmla="*/ 2856895 w 3318614"/>
                <a:gd name="connsiteY24" fmla="*/ 2394025 h 3527752"/>
                <a:gd name="connsiteX25" fmla="*/ 2891729 w 3318614"/>
                <a:gd name="connsiteY25" fmla="*/ 2280814 h 3527752"/>
                <a:gd name="connsiteX26" fmla="*/ 2883020 w 3318614"/>
                <a:gd name="connsiteY26" fmla="*/ 2115351 h 3527752"/>
                <a:gd name="connsiteX27" fmla="*/ 3048483 w 3318614"/>
                <a:gd name="connsiteY27" fmla="*/ 2036974 h 3527752"/>
                <a:gd name="connsiteX28" fmla="*/ 2926563 w 3318614"/>
                <a:gd name="connsiteY28" fmla="*/ 2124059 h 3527752"/>
                <a:gd name="connsiteX29" fmla="*/ 2917855 w 3318614"/>
                <a:gd name="connsiteY29" fmla="*/ 2211145 h 3527752"/>
                <a:gd name="connsiteX30" fmla="*/ 2935272 w 3318614"/>
                <a:gd name="connsiteY30" fmla="*/ 2359191 h 3527752"/>
                <a:gd name="connsiteX31" fmla="*/ 2943980 w 3318614"/>
                <a:gd name="connsiteY31" fmla="*/ 2402734 h 3527752"/>
                <a:gd name="connsiteX32" fmla="*/ 3046427 w 3318614"/>
                <a:gd name="connsiteY32" fmla="*/ 2336782 h 3527752"/>
                <a:gd name="connsiteX33" fmla="*/ 3074609 w 3318614"/>
                <a:gd name="connsiteY33" fmla="*/ 2176311 h 3527752"/>
                <a:gd name="connsiteX34" fmla="*/ 3092026 w 3318614"/>
                <a:gd name="connsiteY34" fmla="*/ 2385316 h 3527752"/>
                <a:gd name="connsiteX35" fmla="*/ 3013649 w 3318614"/>
                <a:gd name="connsiteY35" fmla="*/ 2463694 h 3527752"/>
                <a:gd name="connsiteX36" fmla="*/ 2752392 w 3318614"/>
                <a:gd name="connsiteY36" fmla="*/ 2428859 h 3527752"/>
                <a:gd name="connsiteX37" fmla="*/ 2560803 w 3318614"/>
                <a:gd name="connsiteY37" fmla="*/ 2585614 h 3527752"/>
                <a:gd name="connsiteX38" fmla="*/ 2595638 w 3318614"/>
                <a:gd name="connsiteY38" fmla="*/ 2707534 h 3527752"/>
                <a:gd name="connsiteX39" fmla="*/ 2743683 w 3318614"/>
                <a:gd name="connsiteY39" fmla="*/ 2794619 h 3527752"/>
                <a:gd name="connsiteX40" fmla="*/ 2856895 w 3318614"/>
                <a:gd name="connsiteY40" fmla="*/ 2768494 h 3527752"/>
                <a:gd name="connsiteX41" fmla="*/ 3022358 w 3318614"/>
                <a:gd name="connsiteY41" fmla="*/ 2629156 h 3527752"/>
                <a:gd name="connsiteX42" fmla="*/ 3118152 w 3318614"/>
                <a:gd name="connsiteY42" fmla="*/ 2550779 h 3527752"/>
                <a:gd name="connsiteX43" fmla="*/ 3205238 w 3318614"/>
                <a:gd name="connsiteY43" fmla="*/ 2611739 h 3527752"/>
                <a:gd name="connsiteX44" fmla="*/ 3109443 w 3318614"/>
                <a:gd name="connsiteY44" fmla="*/ 2603031 h 3527752"/>
                <a:gd name="connsiteX45" fmla="*/ 3004940 w 3318614"/>
                <a:gd name="connsiteY45" fmla="*/ 2742368 h 3527752"/>
                <a:gd name="connsiteX46" fmla="*/ 3187820 w 3318614"/>
                <a:gd name="connsiteY46" fmla="*/ 2742368 h 3527752"/>
                <a:gd name="connsiteX47" fmla="*/ 3318449 w 3318614"/>
                <a:gd name="connsiteY47" fmla="*/ 2794619 h 3527752"/>
                <a:gd name="connsiteX48" fmla="*/ 3161695 w 3318614"/>
                <a:gd name="connsiteY48" fmla="*/ 2777202 h 3527752"/>
                <a:gd name="connsiteX49" fmla="*/ 2909146 w 3318614"/>
                <a:gd name="connsiteY49" fmla="*/ 2838162 h 3527752"/>
                <a:gd name="connsiteX50" fmla="*/ 2952689 w 3318614"/>
                <a:gd name="connsiteY50" fmla="*/ 2838162 h 3527752"/>
                <a:gd name="connsiteX51" fmla="*/ 3085889 w 3318614"/>
                <a:gd name="connsiteY51" fmla="*/ 2983408 h 3527752"/>
                <a:gd name="connsiteX52" fmla="*/ 3013649 w 3318614"/>
                <a:gd name="connsiteY52" fmla="*/ 3142962 h 3527752"/>
                <a:gd name="connsiteX53" fmla="*/ 2999167 w 3318614"/>
                <a:gd name="connsiteY53" fmla="*/ 3005285 h 3527752"/>
                <a:gd name="connsiteX54" fmla="*/ 2813352 w 3318614"/>
                <a:gd name="connsiteY54" fmla="*/ 2829454 h 3527752"/>
                <a:gd name="connsiteX55" fmla="*/ 2726266 w 3318614"/>
                <a:gd name="connsiteY55" fmla="*/ 2820745 h 3527752"/>
                <a:gd name="connsiteX56" fmla="*/ 2848186 w 3318614"/>
                <a:gd name="connsiteY56" fmla="*/ 3021042 h 3527752"/>
                <a:gd name="connsiteX57" fmla="*/ 2943980 w 3318614"/>
                <a:gd name="connsiteY57" fmla="*/ 3108128 h 3527752"/>
                <a:gd name="connsiteX58" fmla="*/ 2978815 w 3318614"/>
                <a:gd name="connsiteY58" fmla="*/ 3064585 h 3527752"/>
                <a:gd name="connsiteX59" fmla="*/ 2961398 w 3318614"/>
                <a:gd name="connsiteY59" fmla="*/ 3169088 h 3527752"/>
                <a:gd name="connsiteX60" fmla="*/ 2769809 w 3318614"/>
                <a:gd name="connsiteY60" fmla="*/ 3082002 h 3527752"/>
                <a:gd name="connsiteX61" fmla="*/ 2656598 w 3318614"/>
                <a:gd name="connsiteY61" fmla="*/ 2855579 h 3527752"/>
                <a:gd name="connsiteX62" fmla="*/ 2491135 w 3318614"/>
                <a:gd name="connsiteY62" fmla="*/ 2812036 h 3527752"/>
                <a:gd name="connsiteX63" fmla="*/ 2386632 w 3318614"/>
                <a:gd name="connsiteY63" fmla="*/ 2899122 h 3527752"/>
                <a:gd name="connsiteX64" fmla="*/ 2412758 w 3318614"/>
                <a:gd name="connsiteY64" fmla="*/ 3082002 h 3527752"/>
                <a:gd name="connsiteX65" fmla="*/ 2525969 w 3318614"/>
                <a:gd name="connsiteY65" fmla="*/ 3230048 h 3527752"/>
                <a:gd name="connsiteX66" fmla="*/ 2900438 w 3318614"/>
                <a:gd name="connsiteY66" fmla="*/ 3439054 h 3527752"/>
                <a:gd name="connsiteX67" fmla="*/ 2543386 w 3318614"/>
                <a:gd name="connsiteY67" fmla="*/ 3299716 h 3527752"/>
                <a:gd name="connsiteX68" fmla="*/ 2499843 w 3318614"/>
                <a:gd name="connsiteY68" fmla="*/ 3386802 h 3527752"/>
                <a:gd name="connsiteX69" fmla="*/ 2534678 w 3318614"/>
                <a:gd name="connsiteY69" fmla="*/ 3491305 h 3527752"/>
                <a:gd name="connsiteX70" fmla="*/ 2639180 w 3318614"/>
                <a:gd name="connsiteY70" fmla="*/ 3526139 h 3527752"/>
                <a:gd name="connsiteX71" fmla="*/ 2482426 w 3318614"/>
                <a:gd name="connsiteY71" fmla="*/ 3500014 h 3527752"/>
                <a:gd name="connsiteX72" fmla="*/ 2473718 w 3318614"/>
                <a:gd name="connsiteY72" fmla="*/ 3317134 h 3527752"/>
                <a:gd name="connsiteX73" fmla="*/ 2386632 w 3318614"/>
                <a:gd name="connsiteY73" fmla="*/ 3142962 h 3527752"/>
                <a:gd name="connsiteX74" fmla="*/ 2316963 w 3318614"/>
                <a:gd name="connsiteY74" fmla="*/ 3308425 h 3527752"/>
                <a:gd name="connsiteX75" fmla="*/ 2238586 w 3318614"/>
                <a:gd name="connsiteY75" fmla="*/ 3430345 h 3527752"/>
                <a:gd name="connsiteX76" fmla="*/ 2290838 w 3318614"/>
                <a:gd name="connsiteY76" fmla="*/ 3508722 h 3527752"/>
                <a:gd name="connsiteX77" fmla="*/ 2195043 w 3318614"/>
                <a:gd name="connsiteY77" fmla="*/ 3421636 h 3527752"/>
                <a:gd name="connsiteX78" fmla="*/ 2325672 w 3318614"/>
                <a:gd name="connsiteY78" fmla="*/ 3195214 h 3527752"/>
                <a:gd name="connsiteX79" fmla="*/ 2290838 w 3318614"/>
                <a:gd name="connsiteY79" fmla="*/ 2942665 h 3527752"/>
                <a:gd name="connsiteX80" fmla="*/ 2142792 w 3318614"/>
                <a:gd name="connsiteY80" fmla="*/ 2925248 h 3527752"/>
                <a:gd name="connsiteX81" fmla="*/ 1942495 w 3318614"/>
                <a:gd name="connsiteY81" fmla="*/ 3090711 h 3527752"/>
                <a:gd name="connsiteX82" fmla="*/ 1994746 w 3318614"/>
                <a:gd name="connsiteY82" fmla="*/ 3291008 h 3527752"/>
                <a:gd name="connsiteX83" fmla="*/ 2090540 w 3318614"/>
                <a:gd name="connsiteY83" fmla="*/ 3404219 h 3527752"/>
                <a:gd name="connsiteX84" fmla="*/ 2064415 w 3318614"/>
                <a:gd name="connsiteY84" fmla="*/ 3517431 h 3527752"/>
                <a:gd name="connsiteX85" fmla="*/ 2046998 w 3318614"/>
                <a:gd name="connsiteY85" fmla="*/ 3369385 h 3527752"/>
                <a:gd name="connsiteX86" fmla="*/ 1933786 w 3318614"/>
                <a:gd name="connsiteY86" fmla="*/ 3203922 h 3527752"/>
                <a:gd name="connsiteX87" fmla="*/ 1881535 w 3318614"/>
                <a:gd name="connsiteY87" fmla="*/ 3186505 h 3527752"/>
                <a:gd name="connsiteX88" fmla="*/ 1716072 w 3318614"/>
                <a:gd name="connsiteY88" fmla="*/ 3421636 h 3527752"/>
                <a:gd name="connsiteX89" fmla="*/ 1672529 w 3318614"/>
                <a:gd name="connsiteY89" fmla="*/ 3517431 h 3527752"/>
                <a:gd name="connsiteX90" fmla="*/ 1724780 w 3318614"/>
                <a:gd name="connsiteY90" fmla="*/ 3282299 h 3527752"/>
                <a:gd name="connsiteX91" fmla="*/ 1750906 w 3318614"/>
                <a:gd name="connsiteY91" fmla="*/ 3203922 h 3527752"/>
                <a:gd name="connsiteX92" fmla="*/ 1533192 w 3318614"/>
                <a:gd name="connsiteY92" fmla="*/ 3273591 h 3527752"/>
                <a:gd name="connsiteX93" fmla="*/ 1428689 w 3318614"/>
                <a:gd name="connsiteY93" fmla="*/ 3291008 h 3527752"/>
                <a:gd name="connsiteX94" fmla="*/ 1602860 w 3318614"/>
                <a:gd name="connsiteY94" fmla="*/ 3212631 h 3527752"/>
                <a:gd name="connsiteX95" fmla="*/ 1724780 w 3318614"/>
                <a:gd name="connsiteY95" fmla="*/ 3186505 h 3527752"/>
                <a:gd name="connsiteX96" fmla="*/ 1994746 w 3318614"/>
                <a:gd name="connsiteY96" fmla="*/ 2960082 h 3527752"/>
                <a:gd name="connsiteX97" fmla="*/ 2055706 w 3318614"/>
                <a:gd name="connsiteY97" fmla="*/ 2829454 h 3527752"/>
                <a:gd name="connsiteX98" fmla="*/ 1916369 w 3318614"/>
                <a:gd name="connsiteY98" fmla="*/ 2751076 h 3527752"/>
                <a:gd name="connsiteX99" fmla="*/ 1698655 w 3318614"/>
                <a:gd name="connsiteY99" fmla="*/ 2846871 h 3527752"/>
                <a:gd name="connsiteX100" fmla="*/ 1611569 w 3318614"/>
                <a:gd name="connsiteY100" fmla="*/ 3021042 h 3527752"/>
                <a:gd name="connsiteX101" fmla="*/ 1689946 w 3318614"/>
                <a:gd name="connsiteY101" fmla="*/ 3082002 h 3527752"/>
                <a:gd name="connsiteX102" fmla="*/ 1568026 w 3318614"/>
                <a:gd name="connsiteY102" fmla="*/ 3082002 h 3527752"/>
                <a:gd name="connsiteX103" fmla="*/ 1655112 w 3318614"/>
                <a:gd name="connsiteY103" fmla="*/ 2838162 h 3527752"/>
                <a:gd name="connsiteX104" fmla="*/ 1437398 w 3318614"/>
                <a:gd name="connsiteY104" fmla="*/ 2820745 h 3527752"/>
                <a:gd name="connsiteX105" fmla="*/ 1306769 w 3318614"/>
                <a:gd name="connsiteY105" fmla="*/ 2759785 h 3527752"/>
                <a:gd name="connsiteX106" fmla="*/ 1385146 w 3318614"/>
                <a:gd name="connsiteY106" fmla="*/ 2716242 h 3527752"/>
                <a:gd name="connsiteX107" fmla="*/ 1437398 w 3318614"/>
                <a:gd name="connsiteY107" fmla="*/ 2785911 h 3527752"/>
                <a:gd name="connsiteX108" fmla="*/ 1611569 w 3318614"/>
                <a:gd name="connsiteY108" fmla="*/ 2794619 h 3527752"/>
                <a:gd name="connsiteX109" fmla="*/ 1794449 w 3318614"/>
                <a:gd name="connsiteY109" fmla="*/ 2742368 h 3527752"/>
                <a:gd name="connsiteX110" fmla="*/ 1968620 w 3318614"/>
                <a:gd name="connsiteY110" fmla="*/ 2611739 h 3527752"/>
                <a:gd name="connsiteX111" fmla="*/ 1898952 w 3318614"/>
                <a:gd name="connsiteY111" fmla="*/ 2298231 h 3527752"/>
                <a:gd name="connsiteX112" fmla="*/ 1446106 w 3318614"/>
                <a:gd name="connsiteY112" fmla="*/ 1688631 h 3527752"/>
                <a:gd name="connsiteX113" fmla="*/ 1074097 w 3318614"/>
                <a:gd name="connsiteY113" fmla="*/ 1204511 h 3527752"/>
                <a:gd name="connsiteX114" fmla="*/ 916192 w 3318614"/>
                <a:gd name="connsiteY114" fmla="*/ 1017427 h 3527752"/>
                <a:gd name="connsiteX115" fmla="*/ 644918 w 3318614"/>
                <a:gd name="connsiteY115" fmla="*/ 1052905 h 3527752"/>
                <a:gd name="connsiteX116" fmla="*/ 296575 w 3318614"/>
                <a:gd name="connsiteY116" fmla="*/ 1131282 h 3527752"/>
                <a:gd name="connsiteX117" fmla="*/ 483 w 3318614"/>
                <a:gd name="connsiteY117" fmla="*/ 1113865 h 3527752"/>
                <a:gd name="connsiteX118" fmla="*/ 235615 w 3318614"/>
                <a:gd name="connsiteY118" fmla="*/ 1105156 h 3527752"/>
                <a:gd name="connsiteX119" fmla="*/ 557832 w 3318614"/>
                <a:gd name="connsiteY119" fmla="*/ 1035488 h 3527752"/>
                <a:gd name="connsiteX120" fmla="*/ 688460 w 3318614"/>
                <a:gd name="connsiteY120" fmla="*/ 1009362 h 3527752"/>
                <a:gd name="connsiteX121" fmla="*/ 392369 w 3318614"/>
                <a:gd name="connsiteY121" fmla="*/ 896151 h 3527752"/>
                <a:gd name="connsiteX122" fmla="*/ 244323 w 3318614"/>
                <a:gd name="connsiteY122" fmla="*/ 756814 h 3527752"/>
                <a:gd name="connsiteX123" fmla="*/ 165946 w 3318614"/>
                <a:gd name="connsiteY123" fmla="*/ 504265 h 3527752"/>
                <a:gd name="connsiteX124" fmla="*/ 279158 w 3318614"/>
                <a:gd name="connsiteY124" fmla="*/ 687145 h 3527752"/>
                <a:gd name="connsiteX125" fmla="*/ 374952 w 3318614"/>
                <a:gd name="connsiteY125" fmla="*/ 861316 h 3527752"/>
                <a:gd name="connsiteX126" fmla="*/ 679752 w 3318614"/>
                <a:gd name="connsiteY126" fmla="*/ 939694 h 3527752"/>
                <a:gd name="connsiteX127" fmla="*/ 766838 w 3318614"/>
                <a:gd name="connsiteY127" fmla="*/ 878734 h 3527752"/>
                <a:gd name="connsiteX128" fmla="*/ 618792 w 3318614"/>
                <a:gd name="connsiteY128" fmla="*/ 495556 h 3527752"/>
                <a:gd name="connsiteX129" fmla="*/ 507165 w 3318614"/>
                <a:gd name="connsiteY129" fmla="*/ 278498 h 3527752"/>
                <a:gd name="connsiteX130" fmla="*/ 538603 w 3318614"/>
                <a:gd name="connsiteY130" fmla="*/ 40329 h 3527752"/>
                <a:gd name="connsiteX131" fmla="*/ 609600 w 3318614"/>
                <a:gd name="connsiteY131" fmla="*/ 300938 h 3527752"/>
                <a:gd name="connsiteX132" fmla="*/ 878364 w 3318614"/>
                <a:gd name="connsiteY132" fmla="*/ 848440 h 3527752"/>
                <a:gd name="connsiteX133" fmla="*/ 786330 w 3318614"/>
                <a:gd name="connsiteY133" fmla="*/ 247845 h 3527752"/>
                <a:gd name="connsiteX134" fmla="*/ 932813 w 3318614"/>
                <a:gd name="connsiteY134" fmla="*/ 51663 h 3527752"/>
                <a:gd name="connsiteX0" fmla="*/ 942214 w 3318614"/>
                <a:gd name="connsiteY0" fmla="*/ 600997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1028019 w 3318614"/>
                <a:gd name="connsiteY0" fmla="*/ 570928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433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932813 w 3318614"/>
                <a:gd name="connsiteY136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875120 w 3318614"/>
                <a:gd name="connsiteY136" fmla="*/ 297907 h 3527509"/>
                <a:gd name="connsiteX0" fmla="*/ 930638 w 3318614"/>
                <a:gd name="connsiteY0" fmla="*/ 1022485 h 3757603"/>
                <a:gd name="connsiteX1" fmla="*/ 1037874 w 3318614"/>
                <a:gd name="connsiteY1" fmla="*/ 779330 h 3757603"/>
                <a:gd name="connsiteX2" fmla="*/ 1144223 w 3318614"/>
                <a:gd name="connsiteY2" fmla="*/ 540539 h 3757603"/>
                <a:gd name="connsiteX3" fmla="*/ 1317819 w 3318614"/>
                <a:gd name="connsiteY3" fmla="*/ 231338 h 3757603"/>
                <a:gd name="connsiteX4" fmla="*/ 1198621 w 3318614"/>
                <a:gd name="connsiteY4" fmla="*/ 630192 h 3757603"/>
                <a:gd name="connsiteX5" fmla="*/ 1013152 w 3318614"/>
                <a:gd name="connsiteY5" fmla="*/ 1103658 h 3757603"/>
                <a:gd name="connsiteX6" fmla="*/ 1779263 w 3318614"/>
                <a:gd name="connsiteY6" fmla="*/ 2265015 h 3757603"/>
                <a:gd name="connsiteX7" fmla="*/ 2064415 w 3318614"/>
                <a:gd name="connsiteY7" fmla="*/ 2545499 h 3757603"/>
                <a:gd name="connsiteX8" fmla="*/ 2290838 w 3318614"/>
                <a:gd name="connsiteY8" fmla="*/ 2467122 h 3757603"/>
                <a:gd name="connsiteX9" fmla="*/ 2473718 w 3318614"/>
                <a:gd name="connsiteY9" fmla="*/ 2310367 h 3757603"/>
                <a:gd name="connsiteX10" fmla="*/ 2508552 w 3318614"/>
                <a:gd name="connsiteY10" fmla="*/ 1988150 h 3757603"/>
                <a:gd name="connsiteX11" fmla="*/ 2543386 w 3318614"/>
                <a:gd name="connsiteY11" fmla="*/ 2249407 h 3757603"/>
                <a:gd name="connsiteX12" fmla="*/ 2508552 w 3318614"/>
                <a:gd name="connsiteY12" fmla="*/ 2353910 h 3757603"/>
                <a:gd name="connsiteX13" fmla="*/ 2752392 w 3318614"/>
                <a:gd name="connsiteY13" fmla="*/ 2179739 h 3757603"/>
                <a:gd name="connsiteX14" fmla="*/ 2839478 w 3318614"/>
                <a:gd name="connsiteY14" fmla="*/ 2110070 h 3757603"/>
                <a:gd name="connsiteX15" fmla="*/ 2717558 w 3318614"/>
                <a:gd name="connsiteY15" fmla="*/ 2284242 h 3757603"/>
                <a:gd name="connsiteX16" fmla="*/ 2665306 w 3318614"/>
                <a:gd name="connsiteY16" fmla="*/ 2327785 h 3757603"/>
                <a:gd name="connsiteX17" fmla="*/ 2848186 w 3318614"/>
                <a:gd name="connsiteY17" fmla="*/ 2258116 h 3757603"/>
                <a:gd name="connsiteX18" fmla="*/ 2874312 w 3318614"/>
                <a:gd name="connsiteY18" fmla="*/ 2240699 h 3757603"/>
                <a:gd name="connsiteX19" fmla="*/ 2769809 w 3318614"/>
                <a:gd name="connsiteY19" fmla="*/ 2327785 h 3757603"/>
                <a:gd name="connsiteX20" fmla="*/ 2595638 w 3318614"/>
                <a:gd name="connsiteY20" fmla="*/ 2353910 h 3757603"/>
                <a:gd name="connsiteX21" fmla="*/ 2404049 w 3318614"/>
                <a:gd name="connsiteY21" fmla="*/ 2484539 h 3757603"/>
                <a:gd name="connsiteX22" fmla="*/ 2421466 w 3318614"/>
                <a:gd name="connsiteY22" fmla="*/ 2658710 h 3757603"/>
                <a:gd name="connsiteX23" fmla="*/ 2552095 w 3318614"/>
                <a:gd name="connsiteY23" fmla="*/ 2702253 h 3757603"/>
                <a:gd name="connsiteX24" fmla="*/ 2726266 w 3318614"/>
                <a:gd name="connsiteY24" fmla="*/ 2632585 h 3757603"/>
                <a:gd name="connsiteX25" fmla="*/ 2856895 w 3318614"/>
                <a:gd name="connsiteY25" fmla="*/ 2623876 h 3757603"/>
                <a:gd name="connsiteX26" fmla="*/ 2891729 w 3318614"/>
                <a:gd name="connsiteY26" fmla="*/ 2510665 h 3757603"/>
                <a:gd name="connsiteX27" fmla="*/ 2883020 w 3318614"/>
                <a:gd name="connsiteY27" fmla="*/ 2345202 h 3757603"/>
                <a:gd name="connsiteX28" fmla="*/ 3048483 w 3318614"/>
                <a:gd name="connsiteY28" fmla="*/ 2266825 h 3757603"/>
                <a:gd name="connsiteX29" fmla="*/ 2926563 w 3318614"/>
                <a:gd name="connsiteY29" fmla="*/ 2353910 h 3757603"/>
                <a:gd name="connsiteX30" fmla="*/ 2917855 w 3318614"/>
                <a:gd name="connsiteY30" fmla="*/ 2440996 h 3757603"/>
                <a:gd name="connsiteX31" fmla="*/ 2935272 w 3318614"/>
                <a:gd name="connsiteY31" fmla="*/ 2589042 h 3757603"/>
                <a:gd name="connsiteX32" fmla="*/ 2943980 w 3318614"/>
                <a:gd name="connsiteY32" fmla="*/ 2632585 h 3757603"/>
                <a:gd name="connsiteX33" fmla="*/ 3046427 w 3318614"/>
                <a:gd name="connsiteY33" fmla="*/ 2566633 h 3757603"/>
                <a:gd name="connsiteX34" fmla="*/ 3074609 w 3318614"/>
                <a:gd name="connsiteY34" fmla="*/ 2406162 h 3757603"/>
                <a:gd name="connsiteX35" fmla="*/ 3092026 w 3318614"/>
                <a:gd name="connsiteY35" fmla="*/ 2615167 h 3757603"/>
                <a:gd name="connsiteX36" fmla="*/ 3013649 w 3318614"/>
                <a:gd name="connsiteY36" fmla="*/ 2693545 h 3757603"/>
                <a:gd name="connsiteX37" fmla="*/ 2752392 w 3318614"/>
                <a:gd name="connsiteY37" fmla="*/ 2658710 h 3757603"/>
                <a:gd name="connsiteX38" fmla="*/ 2560803 w 3318614"/>
                <a:gd name="connsiteY38" fmla="*/ 2815465 h 3757603"/>
                <a:gd name="connsiteX39" fmla="*/ 2595638 w 3318614"/>
                <a:gd name="connsiteY39" fmla="*/ 2937385 h 3757603"/>
                <a:gd name="connsiteX40" fmla="*/ 2743683 w 3318614"/>
                <a:gd name="connsiteY40" fmla="*/ 3024470 h 3757603"/>
                <a:gd name="connsiteX41" fmla="*/ 2856895 w 3318614"/>
                <a:gd name="connsiteY41" fmla="*/ 2998345 h 3757603"/>
                <a:gd name="connsiteX42" fmla="*/ 3022358 w 3318614"/>
                <a:gd name="connsiteY42" fmla="*/ 2859007 h 3757603"/>
                <a:gd name="connsiteX43" fmla="*/ 3118152 w 3318614"/>
                <a:gd name="connsiteY43" fmla="*/ 2780630 h 3757603"/>
                <a:gd name="connsiteX44" fmla="*/ 3205238 w 3318614"/>
                <a:gd name="connsiteY44" fmla="*/ 2841590 h 3757603"/>
                <a:gd name="connsiteX45" fmla="*/ 3109443 w 3318614"/>
                <a:gd name="connsiteY45" fmla="*/ 2832882 h 3757603"/>
                <a:gd name="connsiteX46" fmla="*/ 3004940 w 3318614"/>
                <a:gd name="connsiteY46" fmla="*/ 2972219 h 3757603"/>
                <a:gd name="connsiteX47" fmla="*/ 3187820 w 3318614"/>
                <a:gd name="connsiteY47" fmla="*/ 2972219 h 3757603"/>
                <a:gd name="connsiteX48" fmla="*/ 3318449 w 3318614"/>
                <a:gd name="connsiteY48" fmla="*/ 3024470 h 3757603"/>
                <a:gd name="connsiteX49" fmla="*/ 3161695 w 3318614"/>
                <a:gd name="connsiteY49" fmla="*/ 3007053 h 3757603"/>
                <a:gd name="connsiteX50" fmla="*/ 2909146 w 3318614"/>
                <a:gd name="connsiteY50" fmla="*/ 3068013 h 3757603"/>
                <a:gd name="connsiteX51" fmla="*/ 2952689 w 3318614"/>
                <a:gd name="connsiteY51" fmla="*/ 3068013 h 3757603"/>
                <a:gd name="connsiteX52" fmla="*/ 3085889 w 3318614"/>
                <a:gd name="connsiteY52" fmla="*/ 3213259 h 3757603"/>
                <a:gd name="connsiteX53" fmla="*/ 3013649 w 3318614"/>
                <a:gd name="connsiteY53" fmla="*/ 3372813 h 3757603"/>
                <a:gd name="connsiteX54" fmla="*/ 2999167 w 3318614"/>
                <a:gd name="connsiteY54" fmla="*/ 3235136 h 3757603"/>
                <a:gd name="connsiteX55" fmla="*/ 2813352 w 3318614"/>
                <a:gd name="connsiteY55" fmla="*/ 3059305 h 3757603"/>
                <a:gd name="connsiteX56" fmla="*/ 2726266 w 3318614"/>
                <a:gd name="connsiteY56" fmla="*/ 3050596 h 3757603"/>
                <a:gd name="connsiteX57" fmla="*/ 2848186 w 3318614"/>
                <a:gd name="connsiteY57" fmla="*/ 3250893 h 3757603"/>
                <a:gd name="connsiteX58" fmla="*/ 2943980 w 3318614"/>
                <a:gd name="connsiteY58" fmla="*/ 3337979 h 3757603"/>
                <a:gd name="connsiteX59" fmla="*/ 2978815 w 3318614"/>
                <a:gd name="connsiteY59" fmla="*/ 3294436 h 3757603"/>
                <a:gd name="connsiteX60" fmla="*/ 2961398 w 3318614"/>
                <a:gd name="connsiteY60" fmla="*/ 3398939 h 3757603"/>
                <a:gd name="connsiteX61" fmla="*/ 2769809 w 3318614"/>
                <a:gd name="connsiteY61" fmla="*/ 3311853 h 3757603"/>
                <a:gd name="connsiteX62" fmla="*/ 2656598 w 3318614"/>
                <a:gd name="connsiteY62" fmla="*/ 3085430 h 3757603"/>
                <a:gd name="connsiteX63" fmla="*/ 2491135 w 3318614"/>
                <a:gd name="connsiteY63" fmla="*/ 3041887 h 3757603"/>
                <a:gd name="connsiteX64" fmla="*/ 2386632 w 3318614"/>
                <a:gd name="connsiteY64" fmla="*/ 3128973 h 3757603"/>
                <a:gd name="connsiteX65" fmla="*/ 2412758 w 3318614"/>
                <a:gd name="connsiteY65" fmla="*/ 3311853 h 3757603"/>
                <a:gd name="connsiteX66" fmla="*/ 2525969 w 3318614"/>
                <a:gd name="connsiteY66" fmla="*/ 3459899 h 3757603"/>
                <a:gd name="connsiteX67" fmla="*/ 2900438 w 3318614"/>
                <a:gd name="connsiteY67" fmla="*/ 3668905 h 3757603"/>
                <a:gd name="connsiteX68" fmla="*/ 2543386 w 3318614"/>
                <a:gd name="connsiteY68" fmla="*/ 3529567 h 3757603"/>
                <a:gd name="connsiteX69" fmla="*/ 2499843 w 3318614"/>
                <a:gd name="connsiteY69" fmla="*/ 3616653 h 3757603"/>
                <a:gd name="connsiteX70" fmla="*/ 2534678 w 3318614"/>
                <a:gd name="connsiteY70" fmla="*/ 3721156 h 3757603"/>
                <a:gd name="connsiteX71" fmla="*/ 2639180 w 3318614"/>
                <a:gd name="connsiteY71" fmla="*/ 3755990 h 3757603"/>
                <a:gd name="connsiteX72" fmla="*/ 2482426 w 3318614"/>
                <a:gd name="connsiteY72" fmla="*/ 3729865 h 3757603"/>
                <a:gd name="connsiteX73" fmla="*/ 2473718 w 3318614"/>
                <a:gd name="connsiteY73" fmla="*/ 3546985 h 3757603"/>
                <a:gd name="connsiteX74" fmla="*/ 2386632 w 3318614"/>
                <a:gd name="connsiteY74" fmla="*/ 3372813 h 3757603"/>
                <a:gd name="connsiteX75" fmla="*/ 2316963 w 3318614"/>
                <a:gd name="connsiteY75" fmla="*/ 3538276 h 3757603"/>
                <a:gd name="connsiteX76" fmla="*/ 2238586 w 3318614"/>
                <a:gd name="connsiteY76" fmla="*/ 3660196 h 3757603"/>
                <a:gd name="connsiteX77" fmla="*/ 2290838 w 3318614"/>
                <a:gd name="connsiteY77" fmla="*/ 3738573 h 3757603"/>
                <a:gd name="connsiteX78" fmla="*/ 2195043 w 3318614"/>
                <a:gd name="connsiteY78" fmla="*/ 3651487 h 3757603"/>
                <a:gd name="connsiteX79" fmla="*/ 2325672 w 3318614"/>
                <a:gd name="connsiteY79" fmla="*/ 3425065 h 3757603"/>
                <a:gd name="connsiteX80" fmla="*/ 2290838 w 3318614"/>
                <a:gd name="connsiteY80" fmla="*/ 3172516 h 3757603"/>
                <a:gd name="connsiteX81" fmla="*/ 2142792 w 3318614"/>
                <a:gd name="connsiteY81" fmla="*/ 3155099 h 3757603"/>
                <a:gd name="connsiteX82" fmla="*/ 1942495 w 3318614"/>
                <a:gd name="connsiteY82" fmla="*/ 3320562 h 3757603"/>
                <a:gd name="connsiteX83" fmla="*/ 1994746 w 3318614"/>
                <a:gd name="connsiteY83" fmla="*/ 3520859 h 3757603"/>
                <a:gd name="connsiteX84" fmla="*/ 2090540 w 3318614"/>
                <a:gd name="connsiteY84" fmla="*/ 3634070 h 3757603"/>
                <a:gd name="connsiteX85" fmla="*/ 2064415 w 3318614"/>
                <a:gd name="connsiteY85" fmla="*/ 3747282 h 3757603"/>
                <a:gd name="connsiteX86" fmla="*/ 2046998 w 3318614"/>
                <a:gd name="connsiteY86" fmla="*/ 3599236 h 3757603"/>
                <a:gd name="connsiteX87" fmla="*/ 1933786 w 3318614"/>
                <a:gd name="connsiteY87" fmla="*/ 3433773 h 3757603"/>
                <a:gd name="connsiteX88" fmla="*/ 1881535 w 3318614"/>
                <a:gd name="connsiteY88" fmla="*/ 3416356 h 3757603"/>
                <a:gd name="connsiteX89" fmla="*/ 1716072 w 3318614"/>
                <a:gd name="connsiteY89" fmla="*/ 3651487 h 3757603"/>
                <a:gd name="connsiteX90" fmla="*/ 1672529 w 3318614"/>
                <a:gd name="connsiteY90" fmla="*/ 3747282 h 3757603"/>
                <a:gd name="connsiteX91" fmla="*/ 1724780 w 3318614"/>
                <a:gd name="connsiteY91" fmla="*/ 3512150 h 3757603"/>
                <a:gd name="connsiteX92" fmla="*/ 1750906 w 3318614"/>
                <a:gd name="connsiteY92" fmla="*/ 3433773 h 3757603"/>
                <a:gd name="connsiteX93" fmla="*/ 1533192 w 3318614"/>
                <a:gd name="connsiteY93" fmla="*/ 3503442 h 3757603"/>
                <a:gd name="connsiteX94" fmla="*/ 1428689 w 3318614"/>
                <a:gd name="connsiteY94" fmla="*/ 3520859 h 3757603"/>
                <a:gd name="connsiteX95" fmla="*/ 1602860 w 3318614"/>
                <a:gd name="connsiteY95" fmla="*/ 3442482 h 3757603"/>
                <a:gd name="connsiteX96" fmla="*/ 1724780 w 3318614"/>
                <a:gd name="connsiteY96" fmla="*/ 3416356 h 3757603"/>
                <a:gd name="connsiteX97" fmla="*/ 1994746 w 3318614"/>
                <a:gd name="connsiteY97" fmla="*/ 3189933 h 3757603"/>
                <a:gd name="connsiteX98" fmla="*/ 2055706 w 3318614"/>
                <a:gd name="connsiteY98" fmla="*/ 3059305 h 3757603"/>
                <a:gd name="connsiteX99" fmla="*/ 1916369 w 3318614"/>
                <a:gd name="connsiteY99" fmla="*/ 2980927 h 3757603"/>
                <a:gd name="connsiteX100" fmla="*/ 1698655 w 3318614"/>
                <a:gd name="connsiteY100" fmla="*/ 3076722 h 3757603"/>
                <a:gd name="connsiteX101" fmla="*/ 1611569 w 3318614"/>
                <a:gd name="connsiteY101" fmla="*/ 3250893 h 3757603"/>
                <a:gd name="connsiteX102" fmla="*/ 1689946 w 3318614"/>
                <a:gd name="connsiteY102" fmla="*/ 3311853 h 3757603"/>
                <a:gd name="connsiteX103" fmla="*/ 1568026 w 3318614"/>
                <a:gd name="connsiteY103" fmla="*/ 3311853 h 3757603"/>
                <a:gd name="connsiteX104" fmla="*/ 1655112 w 3318614"/>
                <a:gd name="connsiteY104" fmla="*/ 3068013 h 3757603"/>
                <a:gd name="connsiteX105" fmla="*/ 1437398 w 3318614"/>
                <a:gd name="connsiteY105" fmla="*/ 3050596 h 3757603"/>
                <a:gd name="connsiteX106" fmla="*/ 1306769 w 3318614"/>
                <a:gd name="connsiteY106" fmla="*/ 2989636 h 3757603"/>
                <a:gd name="connsiteX107" fmla="*/ 1385146 w 3318614"/>
                <a:gd name="connsiteY107" fmla="*/ 2946093 h 3757603"/>
                <a:gd name="connsiteX108" fmla="*/ 1437398 w 3318614"/>
                <a:gd name="connsiteY108" fmla="*/ 3015762 h 3757603"/>
                <a:gd name="connsiteX109" fmla="*/ 1611569 w 3318614"/>
                <a:gd name="connsiteY109" fmla="*/ 3024470 h 3757603"/>
                <a:gd name="connsiteX110" fmla="*/ 1794449 w 3318614"/>
                <a:gd name="connsiteY110" fmla="*/ 2972219 h 3757603"/>
                <a:gd name="connsiteX111" fmla="*/ 1968620 w 3318614"/>
                <a:gd name="connsiteY111" fmla="*/ 2841590 h 3757603"/>
                <a:gd name="connsiteX112" fmla="*/ 1898952 w 3318614"/>
                <a:gd name="connsiteY112" fmla="*/ 2528082 h 3757603"/>
                <a:gd name="connsiteX113" fmla="*/ 1446106 w 3318614"/>
                <a:gd name="connsiteY113" fmla="*/ 1918482 h 3757603"/>
                <a:gd name="connsiteX114" fmla="*/ 1074097 w 3318614"/>
                <a:gd name="connsiteY114" fmla="*/ 1434362 h 3757603"/>
                <a:gd name="connsiteX115" fmla="*/ 916192 w 3318614"/>
                <a:gd name="connsiteY115" fmla="*/ 1247278 h 3757603"/>
                <a:gd name="connsiteX116" fmla="*/ 644918 w 3318614"/>
                <a:gd name="connsiteY116" fmla="*/ 1282756 h 3757603"/>
                <a:gd name="connsiteX117" fmla="*/ 296575 w 3318614"/>
                <a:gd name="connsiteY117" fmla="*/ 1361133 h 3757603"/>
                <a:gd name="connsiteX118" fmla="*/ 483 w 3318614"/>
                <a:gd name="connsiteY118" fmla="*/ 1343716 h 3757603"/>
                <a:gd name="connsiteX119" fmla="*/ 235615 w 3318614"/>
                <a:gd name="connsiteY119" fmla="*/ 1335007 h 3757603"/>
                <a:gd name="connsiteX120" fmla="*/ 557832 w 3318614"/>
                <a:gd name="connsiteY120" fmla="*/ 1265339 h 3757603"/>
                <a:gd name="connsiteX121" fmla="*/ 688460 w 3318614"/>
                <a:gd name="connsiteY121" fmla="*/ 1239213 h 3757603"/>
                <a:gd name="connsiteX122" fmla="*/ 392369 w 3318614"/>
                <a:gd name="connsiteY122" fmla="*/ 1126002 h 3757603"/>
                <a:gd name="connsiteX123" fmla="*/ 244323 w 3318614"/>
                <a:gd name="connsiteY123" fmla="*/ 986665 h 3757603"/>
                <a:gd name="connsiteX124" fmla="*/ 165946 w 3318614"/>
                <a:gd name="connsiteY124" fmla="*/ 734116 h 3757603"/>
                <a:gd name="connsiteX125" fmla="*/ 279158 w 3318614"/>
                <a:gd name="connsiteY125" fmla="*/ 916996 h 3757603"/>
                <a:gd name="connsiteX126" fmla="*/ 374952 w 3318614"/>
                <a:gd name="connsiteY126" fmla="*/ 1091167 h 3757603"/>
                <a:gd name="connsiteX127" fmla="*/ 679752 w 3318614"/>
                <a:gd name="connsiteY127" fmla="*/ 1169545 h 3757603"/>
                <a:gd name="connsiteX128" fmla="*/ 766838 w 3318614"/>
                <a:gd name="connsiteY128" fmla="*/ 1108585 h 3757603"/>
                <a:gd name="connsiteX129" fmla="*/ 618792 w 3318614"/>
                <a:gd name="connsiteY129" fmla="*/ 725407 h 3757603"/>
                <a:gd name="connsiteX130" fmla="*/ 507165 w 3318614"/>
                <a:gd name="connsiteY130" fmla="*/ 508349 h 3757603"/>
                <a:gd name="connsiteX131" fmla="*/ 538603 w 3318614"/>
                <a:gd name="connsiteY131" fmla="*/ 270180 h 3757603"/>
                <a:gd name="connsiteX132" fmla="*/ 609600 w 3318614"/>
                <a:gd name="connsiteY132" fmla="*/ 530789 h 3757603"/>
                <a:gd name="connsiteX133" fmla="*/ 878364 w 3318614"/>
                <a:gd name="connsiteY133" fmla="*/ 1078291 h 3757603"/>
                <a:gd name="connsiteX134" fmla="*/ 786330 w 3318614"/>
                <a:gd name="connsiteY134" fmla="*/ 477696 h 3757603"/>
                <a:gd name="connsiteX135" fmla="*/ 849208 w 3318614"/>
                <a:gd name="connsiteY135" fmla="*/ 1356 h 3757603"/>
                <a:gd name="connsiteX136" fmla="*/ 875120 w 3318614"/>
                <a:gd name="connsiteY136" fmla="*/ 528001 h 3757603"/>
                <a:gd name="connsiteX0" fmla="*/ 930638 w 3318614"/>
                <a:gd name="connsiteY0" fmla="*/ 1022890 h 3758008"/>
                <a:gd name="connsiteX1" fmla="*/ 1037874 w 3318614"/>
                <a:gd name="connsiteY1" fmla="*/ 779735 h 3758008"/>
                <a:gd name="connsiteX2" fmla="*/ 1144223 w 3318614"/>
                <a:gd name="connsiteY2" fmla="*/ 540944 h 3758008"/>
                <a:gd name="connsiteX3" fmla="*/ 1317819 w 3318614"/>
                <a:gd name="connsiteY3" fmla="*/ 231743 h 3758008"/>
                <a:gd name="connsiteX4" fmla="*/ 1198621 w 3318614"/>
                <a:gd name="connsiteY4" fmla="*/ 630597 h 3758008"/>
                <a:gd name="connsiteX5" fmla="*/ 1013152 w 3318614"/>
                <a:gd name="connsiteY5" fmla="*/ 1104063 h 3758008"/>
                <a:gd name="connsiteX6" fmla="*/ 1779263 w 3318614"/>
                <a:gd name="connsiteY6" fmla="*/ 2265420 h 3758008"/>
                <a:gd name="connsiteX7" fmla="*/ 2064415 w 3318614"/>
                <a:gd name="connsiteY7" fmla="*/ 2545904 h 3758008"/>
                <a:gd name="connsiteX8" fmla="*/ 2290838 w 3318614"/>
                <a:gd name="connsiteY8" fmla="*/ 2467527 h 3758008"/>
                <a:gd name="connsiteX9" fmla="*/ 2473718 w 3318614"/>
                <a:gd name="connsiteY9" fmla="*/ 2310772 h 3758008"/>
                <a:gd name="connsiteX10" fmla="*/ 2508552 w 3318614"/>
                <a:gd name="connsiteY10" fmla="*/ 1988555 h 3758008"/>
                <a:gd name="connsiteX11" fmla="*/ 2543386 w 3318614"/>
                <a:gd name="connsiteY11" fmla="*/ 2249812 h 3758008"/>
                <a:gd name="connsiteX12" fmla="*/ 2508552 w 3318614"/>
                <a:gd name="connsiteY12" fmla="*/ 2354315 h 3758008"/>
                <a:gd name="connsiteX13" fmla="*/ 2752392 w 3318614"/>
                <a:gd name="connsiteY13" fmla="*/ 2180144 h 3758008"/>
                <a:gd name="connsiteX14" fmla="*/ 2839478 w 3318614"/>
                <a:gd name="connsiteY14" fmla="*/ 2110475 h 3758008"/>
                <a:gd name="connsiteX15" fmla="*/ 2717558 w 3318614"/>
                <a:gd name="connsiteY15" fmla="*/ 2284647 h 3758008"/>
                <a:gd name="connsiteX16" fmla="*/ 2665306 w 3318614"/>
                <a:gd name="connsiteY16" fmla="*/ 2328190 h 3758008"/>
                <a:gd name="connsiteX17" fmla="*/ 2848186 w 3318614"/>
                <a:gd name="connsiteY17" fmla="*/ 2258521 h 3758008"/>
                <a:gd name="connsiteX18" fmla="*/ 2874312 w 3318614"/>
                <a:gd name="connsiteY18" fmla="*/ 2241104 h 3758008"/>
                <a:gd name="connsiteX19" fmla="*/ 2769809 w 3318614"/>
                <a:gd name="connsiteY19" fmla="*/ 2328190 h 3758008"/>
                <a:gd name="connsiteX20" fmla="*/ 2595638 w 3318614"/>
                <a:gd name="connsiteY20" fmla="*/ 2354315 h 3758008"/>
                <a:gd name="connsiteX21" fmla="*/ 2404049 w 3318614"/>
                <a:gd name="connsiteY21" fmla="*/ 2484944 h 3758008"/>
                <a:gd name="connsiteX22" fmla="*/ 2421466 w 3318614"/>
                <a:gd name="connsiteY22" fmla="*/ 2659115 h 3758008"/>
                <a:gd name="connsiteX23" fmla="*/ 2552095 w 3318614"/>
                <a:gd name="connsiteY23" fmla="*/ 2702658 h 3758008"/>
                <a:gd name="connsiteX24" fmla="*/ 2726266 w 3318614"/>
                <a:gd name="connsiteY24" fmla="*/ 2632990 h 3758008"/>
                <a:gd name="connsiteX25" fmla="*/ 2856895 w 3318614"/>
                <a:gd name="connsiteY25" fmla="*/ 2624281 h 3758008"/>
                <a:gd name="connsiteX26" fmla="*/ 2891729 w 3318614"/>
                <a:gd name="connsiteY26" fmla="*/ 2511070 h 3758008"/>
                <a:gd name="connsiteX27" fmla="*/ 2883020 w 3318614"/>
                <a:gd name="connsiteY27" fmla="*/ 2345607 h 3758008"/>
                <a:gd name="connsiteX28" fmla="*/ 3048483 w 3318614"/>
                <a:gd name="connsiteY28" fmla="*/ 2267230 h 3758008"/>
                <a:gd name="connsiteX29" fmla="*/ 2926563 w 3318614"/>
                <a:gd name="connsiteY29" fmla="*/ 2354315 h 3758008"/>
                <a:gd name="connsiteX30" fmla="*/ 2917855 w 3318614"/>
                <a:gd name="connsiteY30" fmla="*/ 2441401 h 3758008"/>
                <a:gd name="connsiteX31" fmla="*/ 2935272 w 3318614"/>
                <a:gd name="connsiteY31" fmla="*/ 2589447 h 3758008"/>
                <a:gd name="connsiteX32" fmla="*/ 2943980 w 3318614"/>
                <a:gd name="connsiteY32" fmla="*/ 2632990 h 3758008"/>
                <a:gd name="connsiteX33" fmla="*/ 3046427 w 3318614"/>
                <a:gd name="connsiteY33" fmla="*/ 2567038 h 3758008"/>
                <a:gd name="connsiteX34" fmla="*/ 3074609 w 3318614"/>
                <a:gd name="connsiteY34" fmla="*/ 2406567 h 3758008"/>
                <a:gd name="connsiteX35" fmla="*/ 3092026 w 3318614"/>
                <a:gd name="connsiteY35" fmla="*/ 2615572 h 3758008"/>
                <a:gd name="connsiteX36" fmla="*/ 3013649 w 3318614"/>
                <a:gd name="connsiteY36" fmla="*/ 2693950 h 3758008"/>
                <a:gd name="connsiteX37" fmla="*/ 2752392 w 3318614"/>
                <a:gd name="connsiteY37" fmla="*/ 2659115 h 3758008"/>
                <a:gd name="connsiteX38" fmla="*/ 2560803 w 3318614"/>
                <a:gd name="connsiteY38" fmla="*/ 2815870 h 3758008"/>
                <a:gd name="connsiteX39" fmla="*/ 2595638 w 3318614"/>
                <a:gd name="connsiteY39" fmla="*/ 2937790 h 3758008"/>
                <a:gd name="connsiteX40" fmla="*/ 2743683 w 3318614"/>
                <a:gd name="connsiteY40" fmla="*/ 3024875 h 3758008"/>
                <a:gd name="connsiteX41" fmla="*/ 2856895 w 3318614"/>
                <a:gd name="connsiteY41" fmla="*/ 2998750 h 3758008"/>
                <a:gd name="connsiteX42" fmla="*/ 3022358 w 3318614"/>
                <a:gd name="connsiteY42" fmla="*/ 2859412 h 3758008"/>
                <a:gd name="connsiteX43" fmla="*/ 3118152 w 3318614"/>
                <a:gd name="connsiteY43" fmla="*/ 2781035 h 3758008"/>
                <a:gd name="connsiteX44" fmla="*/ 3205238 w 3318614"/>
                <a:gd name="connsiteY44" fmla="*/ 2841995 h 3758008"/>
                <a:gd name="connsiteX45" fmla="*/ 3109443 w 3318614"/>
                <a:gd name="connsiteY45" fmla="*/ 2833287 h 3758008"/>
                <a:gd name="connsiteX46" fmla="*/ 3004940 w 3318614"/>
                <a:gd name="connsiteY46" fmla="*/ 2972624 h 3758008"/>
                <a:gd name="connsiteX47" fmla="*/ 3187820 w 3318614"/>
                <a:gd name="connsiteY47" fmla="*/ 2972624 h 3758008"/>
                <a:gd name="connsiteX48" fmla="*/ 3318449 w 3318614"/>
                <a:gd name="connsiteY48" fmla="*/ 3024875 h 3758008"/>
                <a:gd name="connsiteX49" fmla="*/ 3161695 w 3318614"/>
                <a:gd name="connsiteY49" fmla="*/ 3007458 h 3758008"/>
                <a:gd name="connsiteX50" fmla="*/ 2909146 w 3318614"/>
                <a:gd name="connsiteY50" fmla="*/ 3068418 h 3758008"/>
                <a:gd name="connsiteX51" fmla="*/ 2952689 w 3318614"/>
                <a:gd name="connsiteY51" fmla="*/ 3068418 h 3758008"/>
                <a:gd name="connsiteX52" fmla="*/ 3085889 w 3318614"/>
                <a:gd name="connsiteY52" fmla="*/ 3213664 h 3758008"/>
                <a:gd name="connsiteX53" fmla="*/ 3013649 w 3318614"/>
                <a:gd name="connsiteY53" fmla="*/ 3373218 h 3758008"/>
                <a:gd name="connsiteX54" fmla="*/ 2999167 w 3318614"/>
                <a:gd name="connsiteY54" fmla="*/ 3235541 h 3758008"/>
                <a:gd name="connsiteX55" fmla="*/ 2813352 w 3318614"/>
                <a:gd name="connsiteY55" fmla="*/ 3059710 h 3758008"/>
                <a:gd name="connsiteX56" fmla="*/ 2726266 w 3318614"/>
                <a:gd name="connsiteY56" fmla="*/ 3051001 h 3758008"/>
                <a:gd name="connsiteX57" fmla="*/ 2848186 w 3318614"/>
                <a:gd name="connsiteY57" fmla="*/ 3251298 h 3758008"/>
                <a:gd name="connsiteX58" fmla="*/ 2943980 w 3318614"/>
                <a:gd name="connsiteY58" fmla="*/ 3338384 h 3758008"/>
                <a:gd name="connsiteX59" fmla="*/ 2978815 w 3318614"/>
                <a:gd name="connsiteY59" fmla="*/ 3294841 h 3758008"/>
                <a:gd name="connsiteX60" fmla="*/ 2961398 w 3318614"/>
                <a:gd name="connsiteY60" fmla="*/ 3399344 h 3758008"/>
                <a:gd name="connsiteX61" fmla="*/ 2769809 w 3318614"/>
                <a:gd name="connsiteY61" fmla="*/ 3312258 h 3758008"/>
                <a:gd name="connsiteX62" fmla="*/ 2656598 w 3318614"/>
                <a:gd name="connsiteY62" fmla="*/ 3085835 h 3758008"/>
                <a:gd name="connsiteX63" fmla="*/ 2491135 w 3318614"/>
                <a:gd name="connsiteY63" fmla="*/ 3042292 h 3758008"/>
                <a:gd name="connsiteX64" fmla="*/ 2386632 w 3318614"/>
                <a:gd name="connsiteY64" fmla="*/ 3129378 h 3758008"/>
                <a:gd name="connsiteX65" fmla="*/ 2412758 w 3318614"/>
                <a:gd name="connsiteY65" fmla="*/ 3312258 h 3758008"/>
                <a:gd name="connsiteX66" fmla="*/ 2525969 w 3318614"/>
                <a:gd name="connsiteY66" fmla="*/ 3460304 h 3758008"/>
                <a:gd name="connsiteX67" fmla="*/ 2900438 w 3318614"/>
                <a:gd name="connsiteY67" fmla="*/ 3669310 h 3758008"/>
                <a:gd name="connsiteX68" fmla="*/ 2543386 w 3318614"/>
                <a:gd name="connsiteY68" fmla="*/ 3529972 h 3758008"/>
                <a:gd name="connsiteX69" fmla="*/ 2499843 w 3318614"/>
                <a:gd name="connsiteY69" fmla="*/ 3617058 h 3758008"/>
                <a:gd name="connsiteX70" fmla="*/ 2534678 w 3318614"/>
                <a:gd name="connsiteY70" fmla="*/ 3721561 h 3758008"/>
                <a:gd name="connsiteX71" fmla="*/ 2639180 w 3318614"/>
                <a:gd name="connsiteY71" fmla="*/ 3756395 h 3758008"/>
                <a:gd name="connsiteX72" fmla="*/ 2482426 w 3318614"/>
                <a:gd name="connsiteY72" fmla="*/ 3730270 h 3758008"/>
                <a:gd name="connsiteX73" fmla="*/ 2473718 w 3318614"/>
                <a:gd name="connsiteY73" fmla="*/ 3547390 h 3758008"/>
                <a:gd name="connsiteX74" fmla="*/ 2386632 w 3318614"/>
                <a:gd name="connsiteY74" fmla="*/ 3373218 h 3758008"/>
                <a:gd name="connsiteX75" fmla="*/ 2316963 w 3318614"/>
                <a:gd name="connsiteY75" fmla="*/ 3538681 h 3758008"/>
                <a:gd name="connsiteX76" fmla="*/ 2238586 w 3318614"/>
                <a:gd name="connsiteY76" fmla="*/ 3660601 h 3758008"/>
                <a:gd name="connsiteX77" fmla="*/ 2290838 w 3318614"/>
                <a:gd name="connsiteY77" fmla="*/ 3738978 h 3758008"/>
                <a:gd name="connsiteX78" fmla="*/ 2195043 w 3318614"/>
                <a:gd name="connsiteY78" fmla="*/ 3651892 h 3758008"/>
                <a:gd name="connsiteX79" fmla="*/ 2325672 w 3318614"/>
                <a:gd name="connsiteY79" fmla="*/ 3425470 h 3758008"/>
                <a:gd name="connsiteX80" fmla="*/ 2290838 w 3318614"/>
                <a:gd name="connsiteY80" fmla="*/ 3172921 h 3758008"/>
                <a:gd name="connsiteX81" fmla="*/ 2142792 w 3318614"/>
                <a:gd name="connsiteY81" fmla="*/ 3155504 h 3758008"/>
                <a:gd name="connsiteX82" fmla="*/ 1942495 w 3318614"/>
                <a:gd name="connsiteY82" fmla="*/ 3320967 h 3758008"/>
                <a:gd name="connsiteX83" fmla="*/ 1994746 w 3318614"/>
                <a:gd name="connsiteY83" fmla="*/ 3521264 h 3758008"/>
                <a:gd name="connsiteX84" fmla="*/ 2090540 w 3318614"/>
                <a:gd name="connsiteY84" fmla="*/ 3634475 h 3758008"/>
                <a:gd name="connsiteX85" fmla="*/ 2064415 w 3318614"/>
                <a:gd name="connsiteY85" fmla="*/ 3747687 h 3758008"/>
                <a:gd name="connsiteX86" fmla="*/ 2046998 w 3318614"/>
                <a:gd name="connsiteY86" fmla="*/ 3599641 h 3758008"/>
                <a:gd name="connsiteX87" fmla="*/ 1933786 w 3318614"/>
                <a:gd name="connsiteY87" fmla="*/ 3434178 h 3758008"/>
                <a:gd name="connsiteX88" fmla="*/ 1881535 w 3318614"/>
                <a:gd name="connsiteY88" fmla="*/ 3416761 h 3758008"/>
                <a:gd name="connsiteX89" fmla="*/ 1716072 w 3318614"/>
                <a:gd name="connsiteY89" fmla="*/ 3651892 h 3758008"/>
                <a:gd name="connsiteX90" fmla="*/ 1672529 w 3318614"/>
                <a:gd name="connsiteY90" fmla="*/ 3747687 h 3758008"/>
                <a:gd name="connsiteX91" fmla="*/ 1724780 w 3318614"/>
                <a:gd name="connsiteY91" fmla="*/ 3512555 h 3758008"/>
                <a:gd name="connsiteX92" fmla="*/ 1750906 w 3318614"/>
                <a:gd name="connsiteY92" fmla="*/ 3434178 h 3758008"/>
                <a:gd name="connsiteX93" fmla="*/ 1533192 w 3318614"/>
                <a:gd name="connsiteY93" fmla="*/ 3503847 h 3758008"/>
                <a:gd name="connsiteX94" fmla="*/ 1428689 w 3318614"/>
                <a:gd name="connsiteY94" fmla="*/ 3521264 h 3758008"/>
                <a:gd name="connsiteX95" fmla="*/ 1602860 w 3318614"/>
                <a:gd name="connsiteY95" fmla="*/ 3442887 h 3758008"/>
                <a:gd name="connsiteX96" fmla="*/ 1724780 w 3318614"/>
                <a:gd name="connsiteY96" fmla="*/ 3416761 h 3758008"/>
                <a:gd name="connsiteX97" fmla="*/ 1994746 w 3318614"/>
                <a:gd name="connsiteY97" fmla="*/ 3190338 h 3758008"/>
                <a:gd name="connsiteX98" fmla="*/ 2055706 w 3318614"/>
                <a:gd name="connsiteY98" fmla="*/ 3059710 h 3758008"/>
                <a:gd name="connsiteX99" fmla="*/ 1916369 w 3318614"/>
                <a:gd name="connsiteY99" fmla="*/ 2981332 h 3758008"/>
                <a:gd name="connsiteX100" fmla="*/ 1698655 w 3318614"/>
                <a:gd name="connsiteY100" fmla="*/ 3077127 h 3758008"/>
                <a:gd name="connsiteX101" fmla="*/ 1611569 w 3318614"/>
                <a:gd name="connsiteY101" fmla="*/ 3251298 h 3758008"/>
                <a:gd name="connsiteX102" fmla="*/ 1689946 w 3318614"/>
                <a:gd name="connsiteY102" fmla="*/ 3312258 h 3758008"/>
                <a:gd name="connsiteX103" fmla="*/ 1568026 w 3318614"/>
                <a:gd name="connsiteY103" fmla="*/ 3312258 h 3758008"/>
                <a:gd name="connsiteX104" fmla="*/ 1655112 w 3318614"/>
                <a:gd name="connsiteY104" fmla="*/ 3068418 h 3758008"/>
                <a:gd name="connsiteX105" fmla="*/ 1437398 w 3318614"/>
                <a:gd name="connsiteY105" fmla="*/ 3051001 h 3758008"/>
                <a:gd name="connsiteX106" fmla="*/ 1306769 w 3318614"/>
                <a:gd name="connsiteY106" fmla="*/ 2990041 h 3758008"/>
                <a:gd name="connsiteX107" fmla="*/ 1385146 w 3318614"/>
                <a:gd name="connsiteY107" fmla="*/ 2946498 h 3758008"/>
                <a:gd name="connsiteX108" fmla="*/ 1437398 w 3318614"/>
                <a:gd name="connsiteY108" fmla="*/ 3016167 h 3758008"/>
                <a:gd name="connsiteX109" fmla="*/ 1611569 w 3318614"/>
                <a:gd name="connsiteY109" fmla="*/ 3024875 h 3758008"/>
                <a:gd name="connsiteX110" fmla="*/ 1794449 w 3318614"/>
                <a:gd name="connsiteY110" fmla="*/ 2972624 h 3758008"/>
                <a:gd name="connsiteX111" fmla="*/ 1968620 w 3318614"/>
                <a:gd name="connsiteY111" fmla="*/ 2841995 h 3758008"/>
                <a:gd name="connsiteX112" fmla="*/ 1898952 w 3318614"/>
                <a:gd name="connsiteY112" fmla="*/ 2528487 h 3758008"/>
                <a:gd name="connsiteX113" fmla="*/ 1446106 w 3318614"/>
                <a:gd name="connsiteY113" fmla="*/ 1918887 h 3758008"/>
                <a:gd name="connsiteX114" fmla="*/ 1074097 w 3318614"/>
                <a:gd name="connsiteY114" fmla="*/ 1434767 h 3758008"/>
                <a:gd name="connsiteX115" fmla="*/ 916192 w 3318614"/>
                <a:gd name="connsiteY115" fmla="*/ 1247683 h 3758008"/>
                <a:gd name="connsiteX116" fmla="*/ 644918 w 3318614"/>
                <a:gd name="connsiteY116" fmla="*/ 1283161 h 3758008"/>
                <a:gd name="connsiteX117" fmla="*/ 296575 w 3318614"/>
                <a:gd name="connsiteY117" fmla="*/ 1361538 h 3758008"/>
                <a:gd name="connsiteX118" fmla="*/ 483 w 3318614"/>
                <a:gd name="connsiteY118" fmla="*/ 1344121 h 3758008"/>
                <a:gd name="connsiteX119" fmla="*/ 235615 w 3318614"/>
                <a:gd name="connsiteY119" fmla="*/ 1335412 h 3758008"/>
                <a:gd name="connsiteX120" fmla="*/ 557832 w 3318614"/>
                <a:gd name="connsiteY120" fmla="*/ 1265744 h 3758008"/>
                <a:gd name="connsiteX121" fmla="*/ 688460 w 3318614"/>
                <a:gd name="connsiteY121" fmla="*/ 1239618 h 3758008"/>
                <a:gd name="connsiteX122" fmla="*/ 392369 w 3318614"/>
                <a:gd name="connsiteY122" fmla="*/ 1126407 h 3758008"/>
                <a:gd name="connsiteX123" fmla="*/ 244323 w 3318614"/>
                <a:gd name="connsiteY123" fmla="*/ 987070 h 3758008"/>
                <a:gd name="connsiteX124" fmla="*/ 165946 w 3318614"/>
                <a:gd name="connsiteY124" fmla="*/ 734521 h 3758008"/>
                <a:gd name="connsiteX125" fmla="*/ 279158 w 3318614"/>
                <a:gd name="connsiteY125" fmla="*/ 917401 h 3758008"/>
                <a:gd name="connsiteX126" fmla="*/ 374952 w 3318614"/>
                <a:gd name="connsiteY126" fmla="*/ 1091572 h 3758008"/>
                <a:gd name="connsiteX127" fmla="*/ 679752 w 3318614"/>
                <a:gd name="connsiteY127" fmla="*/ 1169950 h 3758008"/>
                <a:gd name="connsiteX128" fmla="*/ 766838 w 3318614"/>
                <a:gd name="connsiteY128" fmla="*/ 1108990 h 3758008"/>
                <a:gd name="connsiteX129" fmla="*/ 618792 w 3318614"/>
                <a:gd name="connsiteY129" fmla="*/ 725812 h 3758008"/>
                <a:gd name="connsiteX130" fmla="*/ 507165 w 3318614"/>
                <a:gd name="connsiteY130" fmla="*/ 508754 h 3758008"/>
                <a:gd name="connsiteX131" fmla="*/ 538603 w 3318614"/>
                <a:gd name="connsiteY131" fmla="*/ 270585 h 3758008"/>
                <a:gd name="connsiteX132" fmla="*/ 609600 w 3318614"/>
                <a:gd name="connsiteY132" fmla="*/ 531194 h 3758008"/>
                <a:gd name="connsiteX133" fmla="*/ 878364 w 3318614"/>
                <a:gd name="connsiteY133" fmla="*/ 1078696 h 3758008"/>
                <a:gd name="connsiteX134" fmla="*/ 786330 w 3318614"/>
                <a:gd name="connsiteY134" fmla="*/ 478101 h 3758008"/>
                <a:gd name="connsiteX135" fmla="*/ 849208 w 3318614"/>
                <a:gd name="connsiteY135" fmla="*/ 1761 h 3758008"/>
                <a:gd name="connsiteX136" fmla="*/ 884120 w 3318614"/>
                <a:gd name="connsiteY136" fmla="*/ 392672 h 3758008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884120 w 3318614"/>
                <a:gd name="connsiteY137" fmla="*/ 396679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138" fmla="*/ 930638 w 3318614"/>
                <a:gd name="connsiteY138" fmla="*/ 1026897 h 3762015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86330 w 3318614"/>
                <a:gd name="connsiteY134" fmla="*/ 47925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866360 w 3318614"/>
                <a:gd name="connsiteY134" fmla="*/ 485680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90242 w 3318614"/>
                <a:gd name="connsiteY134" fmla="*/ 21802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949088 h 3684206"/>
                <a:gd name="connsiteX1" fmla="*/ 1037874 w 3318614"/>
                <a:gd name="connsiteY1" fmla="*/ 705933 h 3684206"/>
                <a:gd name="connsiteX2" fmla="*/ 1144223 w 3318614"/>
                <a:gd name="connsiteY2" fmla="*/ 467142 h 3684206"/>
                <a:gd name="connsiteX3" fmla="*/ 1317819 w 3318614"/>
                <a:gd name="connsiteY3" fmla="*/ 157941 h 3684206"/>
                <a:gd name="connsiteX4" fmla="*/ 1198621 w 3318614"/>
                <a:gd name="connsiteY4" fmla="*/ 556795 h 3684206"/>
                <a:gd name="connsiteX5" fmla="*/ 1013152 w 3318614"/>
                <a:gd name="connsiteY5" fmla="*/ 1030261 h 3684206"/>
                <a:gd name="connsiteX6" fmla="*/ 1779263 w 3318614"/>
                <a:gd name="connsiteY6" fmla="*/ 2191618 h 3684206"/>
                <a:gd name="connsiteX7" fmla="*/ 2064415 w 3318614"/>
                <a:gd name="connsiteY7" fmla="*/ 2472102 h 3684206"/>
                <a:gd name="connsiteX8" fmla="*/ 2290838 w 3318614"/>
                <a:gd name="connsiteY8" fmla="*/ 2393725 h 3684206"/>
                <a:gd name="connsiteX9" fmla="*/ 2473718 w 3318614"/>
                <a:gd name="connsiteY9" fmla="*/ 2236970 h 3684206"/>
                <a:gd name="connsiteX10" fmla="*/ 2508552 w 3318614"/>
                <a:gd name="connsiteY10" fmla="*/ 1914753 h 3684206"/>
                <a:gd name="connsiteX11" fmla="*/ 2543386 w 3318614"/>
                <a:gd name="connsiteY11" fmla="*/ 2176010 h 3684206"/>
                <a:gd name="connsiteX12" fmla="*/ 2508552 w 3318614"/>
                <a:gd name="connsiteY12" fmla="*/ 2280513 h 3684206"/>
                <a:gd name="connsiteX13" fmla="*/ 2752392 w 3318614"/>
                <a:gd name="connsiteY13" fmla="*/ 2106342 h 3684206"/>
                <a:gd name="connsiteX14" fmla="*/ 2839478 w 3318614"/>
                <a:gd name="connsiteY14" fmla="*/ 2036673 h 3684206"/>
                <a:gd name="connsiteX15" fmla="*/ 2717558 w 3318614"/>
                <a:gd name="connsiteY15" fmla="*/ 2210845 h 3684206"/>
                <a:gd name="connsiteX16" fmla="*/ 2665306 w 3318614"/>
                <a:gd name="connsiteY16" fmla="*/ 2254388 h 3684206"/>
                <a:gd name="connsiteX17" fmla="*/ 2848186 w 3318614"/>
                <a:gd name="connsiteY17" fmla="*/ 2184719 h 3684206"/>
                <a:gd name="connsiteX18" fmla="*/ 2874312 w 3318614"/>
                <a:gd name="connsiteY18" fmla="*/ 2167302 h 3684206"/>
                <a:gd name="connsiteX19" fmla="*/ 2769809 w 3318614"/>
                <a:gd name="connsiteY19" fmla="*/ 2254388 h 3684206"/>
                <a:gd name="connsiteX20" fmla="*/ 2595638 w 3318614"/>
                <a:gd name="connsiteY20" fmla="*/ 2280513 h 3684206"/>
                <a:gd name="connsiteX21" fmla="*/ 2404049 w 3318614"/>
                <a:gd name="connsiteY21" fmla="*/ 2411142 h 3684206"/>
                <a:gd name="connsiteX22" fmla="*/ 2421466 w 3318614"/>
                <a:gd name="connsiteY22" fmla="*/ 2585313 h 3684206"/>
                <a:gd name="connsiteX23" fmla="*/ 2552095 w 3318614"/>
                <a:gd name="connsiteY23" fmla="*/ 2628856 h 3684206"/>
                <a:gd name="connsiteX24" fmla="*/ 2726266 w 3318614"/>
                <a:gd name="connsiteY24" fmla="*/ 2559188 h 3684206"/>
                <a:gd name="connsiteX25" fmla="*/ 2856895 w 3318614"/>
                <a:gd name="connsiteY25" fmla="*/ 2550479 h 3684206"/>
                <a:gd name="connsiteX26" fmla="*/ 2891729 w 3318614"/>
                <a:gd name="connsiteY26" fmla="*/ 2437268 h 3684206"/>
                <a:gd name="connsiteX27" fmla="*/ 2883020 w 3318614"/>
                <a:gd name="connsiteY27" fmla="*/ 2271805 h 3684206"/>
                <a:gd name="connsiteX28" fmla="*/ 3048483 w 3318614"/>
                <a:gd name="connsiteY28" fmla="*/ 2193428 h 3684206"/>
                <a:gd name="connsiteX29" fmla="*/ 2926563 w 3318614"/>
                <a:gd name="connsiteY29" fmla="*/ 2280513 h 3684206"/>
                <a:gd name="connsiteX30" fmla="*/ 2917855 w 3318614"/>
                <a:gd name="connsiteY30" fmla="*/ 2367599 h 3684206"/>
                <a:gd name="connsiteX31" fmla="*/ 2935272 w 3318614"/>
                <a:gd name="connsiteY31" fmla="*/ 2515645 h 3684206"/>
                <a:gd name="connsiteX32" fmla="*/ 2943980 w 3318614"/>
                <a:gd name="connsiteY32" fmla="*/ 2559188 h 3684206"/>
                <a:gd name="connsiteX33" fmla="*/ 3046427 w 3318614"/>
                <a:gd name="connsiteY33" fmla="*/ 2493236 h 3684206"/>
                <a:gd name="connsiteX34" fmla="*/ 3074609 w 3318614"/>
                <a:gd name="connsiteY34" fmla="*/ 2332765 h 3684206"/>
                <a:gd name="connsiteX35" fmla="*/ 3092026 w 3318614"/>
                <a:gd name="connsiteY35" fmla="*/ 2541770 h 3684206"/>
                <a:gd name="connsiteX36" fmla="*/ 3013649 w 3318614"/>
                <a:gd name="connsiteY36" fmla="*/ 2620148 h 3684206"/>
                <a:gd name="connsiteX37" fmla="*/ 2752392 w 3318614"/>
                <a:gd name="connsiteY37" fmla="*/ 2585313 h 3684206"/>
                <a:gd name="connsiteX38" fmla="*/ 2560803 w 3318614"/>
                <a:gd name="connsiteY38" fmla="*/ 2742068 h 3684206"/>
                <a:gd name="connsiteX39" fmla="*/ 2595638 w 3318614"/>
                <a:gd name="connsiteY39" fmla="*/ 2863988 h 3684206"/>
                <a:gd name="connsiteX40" fmla="*/ 2743683 w 3318614"/>
                <a:gd name="connsiteY40" fmla="*/ 2951073 h 3684206"/>
                <a:gd name="connsiteX41" fmla="*/ 2856895 w 3318614"/>
                <a:gd name="connsiteY41" fmla="*/ 2924948 h 3684206"/>
                <a:gd name="connsiteX42" fmla="*/ 3022358 w 3318614"/>
                <a:gd name="connsiteY42" fmla="*/ 2785610 h 3684206"/>
                <a:gd name="connsiteX43" fmla="*/ 3118152 w 3318614"/>
                <a:gd name="connsiteY43" fmla="*/ 2707233 h 3684206"/>
                <a:gd name="connsiteX44" fmla="*/ 3205238 w 3318614"/>
                <a:gd name="connsiteY44" fmla="*/ 2768193 h 3684206"/>
                <a:gd name="connsiteX45" fmla="*/ 3109443 w 3318614"/>
                <a:gd name="connsiteY45" fmla="*/ 2759485 h 3684206"/>
                <a:gd name="connsiteX46" fmla="*/ 3004940 w 3318614"/>
                <a:gd name="connsiteY46" fmla="*/ 2898822 h 3684206"/>
                <a:gd name="connsiteX47" fmla="*/ 3187820 w 3318614"/>
                <a:gd name="connsiteY47" fmla="*/ 2898822 h 3684206"/>
                <a:gd name="connsiteX48" fmla="*/ 3318449 w 3318614"/>
                <a:gd name="connsiteY48" fmla="*/ 2951073 h 3684206"/>
                <a:gd name="connsiteX49" fmla="*/ 3161695 w 3318614"/>
                <a:gd name="connsiteY49" fmla="*/ 2933656 h 3684206"/>
                <a:gd name="connsiteX50" fmla="*/ 2909146 w 3318614"/>
                <a:gd name="connsiteY50" fmla="*/ 2994616 h 3684206"/>
                <a:gd name="connsiteX51" fmla="*/ 2952689 w 3318614"/>
                <a:gd name="connsiteY51" fmla="*/ 2994616 h 3684206"/>
                <a:gd name="connsiteX52" fmla="*/ 3085889 w 3318614"/>
                <a:gd name="connsiteY52" fmla="*/ 3139862 h 3684206"/>
                <a:gd name="connsiteX53" fmla="*/ 3013649 w 3318614"/>
                <a:gd name="connsiteY53" fmla="*/ 3299416 h 3684206"/>
                <a:gd name="connsiteX54" fmla="*/ 2999167 w 3318614"/>
                <a:gd name="connsiteY54" fmla="*/ 3161739 h 3684206"/>
                <a:gd name="connsiteX55" fmla="*/ 2813352 w 3318614"/>
                <a:gd name="connsiteY55" fmla="*/ 2985908 h 3684206"/>
                <a:gd name="connsiteX56" fmla="*/ 2726266 w 3318614"/>
                <a:gd name="connsiteY56" fmla="*/ 2977199 h 3684206"/>
                <a:gd name="connsiteX57" fmla="*/ 2848186 w 3318614"/>
                <a:gd name="connsiteY57" fmla="*/ 3177496 h 3684206"/>
                <a:gd name="connsiteX58" fmla="*/ 2943980 w 3318614"/>
                <a:gd name="connsiteY58" fmla="*/ 3264582 h 3684206"/>
                <a:gd name="connsiteX59" fmla="*/ 2978815 w 3318614"/>
                <a:gd name="connsiteY59" fmla="*/ 3221039 h 3684206"/>
                <a:gd name="connsiteX60" fmla="*/ 2961398 w 3318614"/>
                <a:gd name="connsiteY60" fmla="*/ 3325542 h 3684206"/>
                <a:gd name="connsiteX61" fmla="*/ 2769809 w 3318614"/>
                <a:gd name="connsiteY61" fmla="*/ 3238456 h 3684206"/>
                <a:gd name="connsiteX62" fmla="*/ 2656598 w 3318614"/>
                <a:gd name="connsiteY62" fmla="*/ 3012033 h 3684206"/>
                <a:gd name="connsiteX63" fmla="*/ 2491135 w 3318614"/>
                <a:gd name="connsiteY63" fmla="*/ 2968490 h 3684206"/>
                <a:gd name="connsiteX64" fmla="*/ 2386632 w 3318614"/>
                <a:gd name="connsiteY64" fmla="*/ 3055576 h 3684206"/>
                <a:gd name="connsiteX65" fmla="*/ 2412758 w 3318614"/>
                <a:gd name="connsiteY65" fmla="*/ 3238456 h 3684206"/>
                <a:gd name="connsiteX66" fmla="*/ 2525969 w 3318614"/>
                <a:gd name="connsiteY66" fmla="*/ 3386502 h 3684206"/>
                <a:gd name="connsiteX67" fmla="*/ 2900438 w 3318614"/>
                <a:gd name="connsiteY67" fmla="*/ 3595508 h 3684206"/>
                <a:gd name="connsiteX68" fmla="*/ 2543386 w 3318614"/>
                <a:gd name="connsiteY68" fmla="*/ 3456170 h 3684206"/>
                <a:gd name="connsiteX69" fmla="*/ 2499843 w 3318614"/>
                <a:gd name="connsiteY69" fmla="*/ 3543256 h 3684206"/>
                <a:gd name="connsiteX70" fmla="*/ 2534678 w 3318614"/>
                <a:gd name="connsiteY70" fmla="*/ 3647759 h 3684206"/>
                <a:gd name="connsiteX71" fmla="*/ 2639180 w 3318614"/>
                <a:gd name="connsiteY71" fmla="*/ 3682593 h 3684206"/>
                <a:gd name="connsiteX72" fmla="*/ 2482426 w 3318614"/>
                <a:gd name="connsiteY72" fmla="*/ 3656468 h 3684206"/>
                <a:gd name="connsiteX73" fmla="*/ 2473718 w 3318614"/>
                <a:gd name="connsiteY73" fmla="*/ 3473588 h 3684206"/>
                <a:gd name="connsiteX74" fmla="*/ 2386632 w 3318614"/>
                <a:gd name="connsiteY74" fmla="*/ 3299416 h 3684206"/>
                <a:gd name="connsiteX75" fmla="*/ 2316963 w 3318614"/>
                <a:gd name="connsiteY75" fmla="*/ 3464879 h 3684206"/>
                <a:gd name="connsiteX76" fmla="*/ 2238586 w 3318614"/>
                <a:gd name="connsiteY76" fmla="*/ 3586799 h 3684206"/>
                <a:gd name="connsiteX77" fmla="*/ 2290838 w 3318614"/>
                <a:gd name="connsiteY77" fmla="*/ 3665176 h 3684206"/>
                <a:gd name="connsiteX78" fmla="*/ 2195043 w 3318614"/>
                <a:gd name="connsiteY78" fmla="*/ 3578090 h 3684206"/>
                <a:gd name="connsiteX79" fmla="*/ 2325672 w 3318614"/>
                <a:gd name="connsiteY79" fmla="*/ 3351668 h 3684206"/>
                <a:gd name="connsiteX80" fmla="*/ 2290838 w 3318614"/>
                <a:gd name="connsiteY80" fmla="*/ 3099119 h 3684206"/>
                <a:gd name="connsiteX81" fmla="*/ 2142792 w 3318614"/>
                <a:gd name="connsiteY81" fmla="*/ 3081702 h 3684206"/>
                <a:gd name="connsiteX82" fmla="*/ 1942495 w 3318614"/>
                <a:gd name="connsiteY82" fmla="*/ 3247165 h 3684206"/>
                <a:gd name="connsiteX83" fmla="*/ 1994746 w 3318614"/>
                <a:gd name="connsiteY83" fmla="*/ 3447462 h 3684206"/>
                <a:gd name="connsiteX84" fmla="*/ 2090540 w 3318614"/>
                <a:gd name="connsiteY84" fmla="*/ 3560673 h 3684206"/>
                <a:gd name="connsiteX85" fmla="*/ 2064415 w 3318614"/>
                <a:gd name="connsiteY85" fmla="*/ 3673885 h 3684206"/>
                <a:gd name="connsiteX86" fmla="*/ 2046998 w 3318614"/>
                <a:gd name="connsiteY86" fmla="*/ 3525839 h 3684206"/>
                <a:gd name="connsiteX87" fmla="*/ 1933786 w 3318614"/>
                <a:gd name="connsiteY87" fmla="*/ 3360376 h 3684206"/>
                <a:gd name="connsiteX88" fmla="*/ 1881535 w 3318614"/>
                <a:gd name="connsiteY88" fmla="*/ 3342959 h 3684206"/>
                <a:gd name="connsiteX89" fmla="*/ 1716072 w 3318614"/>
                <a:gd name="connsiteY89" fmla="*/ 3578090 h 3684206"/>
                <a:gd name="connsiteX90" fmla="*/ 1672529 w 3318614"/>
                <a:gd name="connsiteY90" fmla="*/ 3673885 h 3684206"/>
                <a:gd name="connsiteX91" fmla="*/ 1724780 w 3318614"/>
                <a:gd name="connsiteY91" fmla="*/ 3438753 h 3684206"/>
                <a:gd name="connsiteX92" fmla="*/ 1750906 w 3318614"/>
                <a:gd name="connsiteY92" fmla="*/ 3360376 h 3684206"/>
                <a:gd name="connsiteX93" fmla="*/ 1533192 w 3318614"/>
                <a:gd name="connsiteY93" fmla="*/ 3430045 h 3684206"/>
                <a:gd name="connsiteX94" fmla="*/ 1428689 w 3318614"/>
                <a:gd name="connsiteY94" fmla="*/ 3447462 h 3684206"/>
                <a:gd name="connsiteX95" fmla="*/ 1602860 w 3318614"/>
                <a:gd name="connsiteY95" fmla="*/ 3369085 h 3684206"/>
                <a:gd name="connsiteX96" fmla="*/ 1724780 w 3318614"/>
                <a:gd name="connsiteY96" fmla="*/ 3342959 h 3684206"/>
                <a:gd name="connsiteX97" fmla="*/ 1994746 w 3318614"/>
                <a:gd name="connsiteY97" fmla="*/ 3116536 h 3684206"/>
                <a:gd name="connsiteX98" fmla="*/ 2055706 w 3318614"/>
                <a:gd name="connsiteY98" fmla="*/ 2985908 h 3684206"/>
                <a:gd name="connsiteX99" fmla="*/ 1916369 w 3318614"/>
                <a:gd name="connsiteY99" fmla="*/ 2907530 h 3684206"/>
                <a:gd name="connsiteX100" fmla="*/ 1698655 w 3318614"/>
                <a:gd name="connsiteY100" fmla="*/ 3003325 h 3684206"/>
                <a:gd name="connsiteX101" fmla="*/ 1611569 w 3318614"/>
                <a:gd name="connsiteY101" fmla="*/ 3177496 h 3684206"/>
                <a:gd name="connsiteX102" fmla="*/ 1689946 w 3318614"/>
                <a:gd name="connsiteY102" fmla="*/ 3238456 h 3684206"/>
                <a:gd name="connsiteX103" fmla="*/ 1568026 w 3318614"/>
                <a:gd name="connsiteY103" fmla="*/ 3238456 h 3684206"/>
                <a:gd name="connsiteX104" fmla="*/ 1655112 w 3318614"/>
                <a:gd name="connsiteY104" fmla="*/ 2994616 h 3684206"/>
                <a:gd name="connsiteX105" fmla="*/ 1437398 w 3318614"/>
                <a:gd name="connsiteY105" fmla="*/ 2977199 h 3684206"/>
                <a:gd name="connsiteX106" fmla="*/ 1306769 w 3318614"/>
                <a:gd name="connsiteY106" fmla="*/ 2916239 h 3684206"/>
                <a:gd name="connsiteX107" fmla="*/ 1385146 w 3318614"/>
                <a:gd name="connsiteY107" fmla="*/ 2872696 h 3684206"/>
                <a:gd name="connsiteX108" fmla="*/ 1437398 w 3318614"/>
                <a:gd name="connsiteY108" fmla="*/ 2942365 h 3684206"/>
                <a:gd name="connsiteX109" fmla="*/ 1611569 w 3318614"/>
                <a:gd name="connsiteY109" fmla="*/ 2951073 h 3684206"/>
                <a:gd name="connsiteX110" fmla="*/ 1794449 w 3318614"/>
                <a:gd name="connsiteY110" fmla="*/ 2898822 h 3684206"/>
                <a:gd name="connsiteX111" fmla="*/ 1968620 w 3318614"/>
                <a:gd name="connsiteY111" fmla="*/ 2768193 h 3684206"/>
                <a:gd name="connsiteX112" fmla="*/ 1898952 w 3318614"/>
                <a:gd name="connsiteY112" fmla="*/ 2454685 h 3684206"/>
                <a:gd name="connsiteX113" fmla="*/ 1446106 w 3318614"/>
                <a:gd name="connsiteY113" fmla="*/ 1845085 h 3684206"/>
                <a:gd name="connsiteX114" fmla="*/ 1074097 w 3318614"/>
                <a:gd name="connsiteY114" fmla="*/ 1360965 h 3684206"/>
                <a:gd name="connsiteX115" fmla="*/ 916192 w 3318614"/>
                <a:gd name="connsiteY115" fmla="*/ 1173881 h 3684206"/>
                <a:gd name="connsiteX116" fmla="*/ 644918 w 3318614"/>
                <a:gd name="connsiteY116" fmla="*/ 1209359 h 3684206"/>
                <a:gd name="connsiteX117" fmla="*/ 296575 w 3318614"/>
                <a:gd name="connsiteY117" fmla="*/ 1287736 h 3684206"/>
                <a:gd name="connsiteX118" fmla="*/ 483 w 3318614"/>
                <a:gd name="connsiteY118" fmla="*/ 1270319 h 3684206"/>
                <a:gd name="connsiteX119" fmla="*/ 235615 w 3318614"/>
                <a:gd name="connsiteY119" fmla="*/ 1261610 h 3684206"/>
                <a:gd name="connsiteX120" fmla="*/ 557832 w 3318614"/>
                <a:gd name="connsiteY120" fmla="*/ 1191942 h 3684206"/>
                <a:gd name="connsiteX121" fmla="*/ 688460 w 3318614"/>
                <a:gd name="connsiteY121" fmla="*/ 1165816 h 3684206"/>
                <a:gd name="connsiteX122" fmla="*/ 392369 w 3318614"/>
                <a:gd name="connsiteY122" fmla="*/ 1052605 h 3684206"/>
                <a:gd name="connsiteX123" fmla="*/ 244323 w 3318614"/>
                <a:gd name="connsiteY123" fmla="*/ 913268 h 3684206"/>
                <a:gd name="connsiteX124" fmla="*/ 165946 w 3318614"/>
                <a:gd name="connsiteY124" fmla="*/ 660719 h 3684206"/>
                <a:gd name="connsiteX125" fmla="*/ 279158 w 3318614"/>
                <a:gd name="connsiteY125" fmla="*/ 843599 h 3684206"/>
                <a:gd name="connsiteX126" fmla="*/ 374952 w 3318614"/>
                <a:gd name="connsiteY126" fmla="*/ 1017770 h 3684206"/>
                <a:gd name="connsiteX127" fmla="*/ 679752 w 3318614"/>
                <a:gd name="connsiteY127" fmla="*/ 1096148 h 3684206"/>
                <a:gd name="connsiteX128" fmla="*/ 766838 w 3318614"/>
                <a:gd name="connsiteY128" fmla="*/ 1035188 h 3684206"/>
                <a:gd name="connsiteX129" fmla="*/ 618792 w 3318614"/>
                <a:gd name="connsiteY129" fmla="*/ 652010 h 3684206"/>
                <a:gd name="connsiteX130" fmla="*/ 507165 w 3318614"/>
                <a:gd name="connsiteY130" fmla="*/ 434952 h 3684206"/>
                <a:gd name="connsiteX131" fmla="*/ 538603 w 3318614"/>
                <a:gd name="connsiteY131" fmla="*/ 196783 h 3684206"/>
                <a:gd name="connsiteX132" fmla="*/ 609600 w 3318614"/>
                <a:gd name="connsiteY132" fmla="*/ 457392 h 3684206"/>
                <a:gd name="connsiteX133" fmla="*/ 878364 w 3318614"/>
                <a:gd name="connsiteY133" fmla="*/ 1004894 h 3684206"/>
                <a:gd name="connsiteX134" fmla="*/ 790242 w 3318614"/>
                <a:gd name="connsiteY134" fmla="*/ 143069 h 3684206"/>
                <a:gd name="connsiteX135" fmla="*/ 774916 w 3318614"/>
                <a:gd name="connsiteY135" fmla="*/ 3491 h 3684206"/>
                <a:gd name="connsiteX136" fmla="*/ 940003 w 3318614"/>
                <a:gd name="connsiteY136" fmla="*/ 378732 h 3684206"/>
                <a:gd name="connsiteX137" fmla="*/ 921071 w 3318614"/>
                <a:gd name="connsiteY137" fmla="*/ 991801 h 3684206"/>
                <a:gd name="connsiteX138" fmla="*/ 930638 w 3318614"/>
                <a:gd name="connsiteY138" fmla="*/ 949088 h 3684206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790242 w 3318614"/>
                <a:gd name="connsiteY134" fmla="*/ 168002 h 3709139"/>
                <a:gd name="connsiteX135" fmla="*/ 774916 w 3318614"/>
                <a:gd name="connsiteY135" fmla="*/ 28424 h 3709139"/>
                <a:gd name="connsiteX136" fmla="*/ 940003 w 3318614"/>
                <a:gd name="connsiteY136" fmla="*/ 403665 h 3709139"/>
                <a:gd name="connsiteX137" fmla="*/ 921071 w 3318614"/>
                <a:gd name="connsiteY137" fmla="*/ 1016734 h 3709139"/>
                <a:gd name="connsiteX138" fmla="*/ 930638 w 3318614"/>
                <a:gd name="connsiteY138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28565 w 3318614"/>
                <a:gd name="connsiteY134" fmla="*/ 516962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80420 w 3318614"/>
                <a:gd name="connsiteY134" fmla="*/ 543869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3318614" h="3709139">
                  <a:moveTo>
                    <a:pt x="930638" y="974021"/>
                  </a:moveTo>
                  <a:lnTo>
                    <a:pt x="1037874" y="730866"/>
                  </a:lnTo>
                  <a:cubicBezTo>
                    <a:pt x="1181681" y="636485"/>
                    <a:pt x="1097565" y="583407"/>
                    <a:pt x="1144223" y="492075"/>
                  </a:cubicBezTo>
                  <a:cubicBezTo>
                    <a:pt x="1190881" y="400743"/>
                    <a:pt x="1306513" y="162382"/>
                    <a:pt x="1317819" y="182874"/>
                  </a:cubicBezTo>
                  <a:cubicBezTo>
                    <a:pt x="1322011" y="222271"/>
                    <a:pt x="1186636" y="498109"/>
                    <a:pt x="1198621" y="581728"/>
                  </a:cubicBezTo>
                  <a:cubicBezTo>
                    <a:pt x="1213151" y="728093"/>
                    <a:pt x="916378" y="782724"/>
                    <a:pt x="1013152" y="1055194"/>
                  </a:cubicBezTo>
                  <a:cubicBezTo>
                    <a:pt x="1109926" y="1327665"/>
                    <a:pt x="1604052" y="1976244"/>
                    <a:pt x="1779263" y="2216551"/>
                  </a:cubicBezTo>
                  <a:cubicBezTo>
                    <a:pt x="1954474" y="2456858"/>
                    <a:pt x="1979153" y="2463351"/>
                    <a:pt x="2064415" y="2497035"/>
                  </a:cubicBezTo>
                  <a:cubicBezTo>
                    <a:pt x="2149677" y="2530719"/>
                    <a:pt x="2222621" y="2457847"/>
                    <a:pt x="2290838" y="2418658"/>
                  </a:cubicBezTo>
                  <a:cubicBezTo>
                    <a:pt x="2359055" y="2379469"/>
                    <a:pt x="2437432" y="2341732"/>
                    <a:pt x="2473718" y="2261903"/>
                  </a:cubicBezTo>
                  <a:cubicBezTo>
                    <a:pt x="2510004" y="2182074"/>
                    <a:pt x="2496941" y="1949846"/>
                    <a:pt x="2508552" y="1939686"/>
                  </a:cubicBezTo>
                  <a:cubicBezTo>
                    <a:pt x="2520163" y="1929526"/>
                    <a:pt x="2543386" y="2139983"/>
                    <a:pt x="2543386" y="2200943"/>
                  </a:cubicBezTo>
                  <a:cubicBezTo>
                    <a:pt x="2543386" y="2261903"/>
                    <a:pt x="2473718" y="2317057"/>
                    <a:pt x="2508552" y="2305446"/>
                  </a:cubicBezTo>
                  <a:cubicBezTo>
                    <a:pt x="2543386" y="2293835"/>
                    <a:pt x="2697238" y="2171915"/>
                    <a:pt x="2752392" y="2131275"/>
                  </a:cubicBezTo>
                  <a:cubicBezTo>
                    <a:pt x="2807546" y="2090635"/>
                    <a:pt x="2845284" y="2044189"/>
                    <a:pt x="2839478" y="2061606"/>
                  </a:cubicBezTo>
                  <a:cubicBezTo>
                    <a:pt x="2833672" y="2079023"/>
                    <a:pt x="2746587" y="2199492"/>
                    <a:pt x="2717558" y="2235778"/>
                  </a:cubicBezTo>
                  <a:cubicBezTo>
                    <a:pt x="2688529" y="2272064"/>
                    <a:pt x="2643535" y="2283675"/>
                    <a:pt x="2665306" y="2279321"/>
                  </a:cubicBezTo>
                  <a:cubicBezTo>
                    <a:pt x="2687077" y="2274967"/>
                    <a:pt x="2848186" y="2209652"/>
                    <a:pt x="2848186" y="2209652"/>
                  </a:cubicBezTo>
                  <a:cubicBezTo>
                    <a:pt x="2883020" y="2195138"/>
                    <a:pt x="2887375" y="2180623"/>
                    <a:pt x="2874312" y="2192235"/>
                  </a:cubicBezTo>
                  <a:cubicBezTo>
                    <a:pt x="2861249" y="2203847"/>
                    <a:pt x="2816255" y="2260453"/>
                    <a:pt x="2769809" y="2279321"/>
                  </a:cubicBezTo>
                  <a:cubicBezTo>
                    <a:pt x="2723363" y="2298189"/>
                    <a:pt x="2656598" y="2279320"/>
                    <a:pt x="2595638" y="2305446"/>
                  </a:cubicBezTo>
                  <a:cubicBezTo>
                    <a:pt x="2534678" y="2331572"/>
                    <a:pt x="2433078" y="2385275"/>
                    <a:pt x="2404049" y="2436075"/>
                  </a:cubicBezTo>
                  <a:cubicBezTo>
                    <a:pt x="2375020" y="2486875"/>
                    <a:pt x="2396792" y="2573960"/>
                    <a:pt x="2421466" y="2610246"/>
                  </a:cubicBezTo>
                  <a:cubicBezTo>
                    <a:pt x="2446140" y="2646532"/>
                    <a:pt x="2501295" y="2658143"/>
                    <a:pt x="2552095" y="2653789"/>
                  </a:cubicBezTo>
                  <a:cubicBezTo>
                    <a:pt x="2602895" y="2649435"/>
                    <a:pt x="2675466" y="2597184"/>
                    <a:pt x="2726266" y="2584121"/>
                  </a:cubicBezTo>
                  <a:cubicBezTo>
                    <a:pt x="2777066" y="2571058"/>
                    <a:pt x="2829318" y="2595732"/>
                    <a:pt x="2856895" y="2575412"/>
                  </a:cubicBezTo>
                  <a:cubicBezTo>
                    <a:pt x="2884472" y="2555092"/>
                    <a:pt x="2887375" y="2508647"/>
                    <a:pt x="2891729" y="2462201"/>
                  </a:cubicBezTo>
                  <a:cubicBezTo>
                    <a:pt x="2896083" y="2415755"/>
                    <a:pt x="2856894" y="2337378"/>
                    <a:pt x="2883020" y="2296738"/>
                  </a:cubicBezTo>
                  <a:cubicBezTo>
                    <a:pt x="2909146" y="2256098"/>
                    <a:pt x="3041226" y="2216910"/>
                    <a:pt x="3048483" y="2218361"/>
                  </a:cubicBezTo>
                  <a:cubicBezTo>
                    <a:pt x="3055740" y="2219812"/>
                    <a:pt x="2948334" y="2276418"/>
                    <a:pt x="2926563" y="2305446"/>
                  </a:cubicBezTo>
                  <a:cubicBezTo>
                    <a:pt x="2904792" y="2334474"/>
                    <a:pt x="2916404" y="2353343"/>
                    <a:pt x="2917855" y="2392532"/>
                  </a:cubicBezTo>
                  <a:cubicBezTo>
                    <a:pt x="2919306" y="2431721"/>
                    <a:pt x="2930918" y="2508647"/>
                    <a:pt x="2935272" y="2540578"/>
                  </a:cubicBezTo>
                  <a:cubicBezTo>
                    <a:pt x="2939626" y="2572509"/>
                    <a:pt x="2925454" y="2587856"/>
                    <a:pt x="2943980" y="2584121"/>
                  </a:cubicBezTo>
                  <a:cubicBezTo>
                    <a:pt x="2962506" y="2580386"/>
                    <a:pt x="3024656" y="2555906"/>
                    <a:pt x="3046427" y="2518169"/>
                  </a:cubicBezTo>
                  <a:cubicBezTo>
                    <a:pt x="3068198" y="2480432"/>
                    <a:pt x="3067009" y="2349609"/>
                    <a:pt x="3074609" y="2357698"/>
                  </a:cubicBezTo>
                  <a:cubicBezTo>
                    <a:pt x="3082209" y="2365787"/>
                    <a:pt x="3102186" y="2518806"/>
                    <a:pt x="3092026" y="2566703"/>
                  </a:cubicBezTo>
                  <a:cubicBezTo>
                    <a:pt x="3081866" y="2614600"/>
                    <a:pt x="3070255" y="2637824"/>
                    <a:pt x="3013649" y="2645081"/>
                  </a:cubicBezTo>
                  <a:cubicBezTo>
                    <a:pt x="2957043" y="2652338"/>
                    <a:pt x="2827866" y="2589926"/>
                    <a:pt x="2752392" y="2610246"/>
                  </a:cubicBezTo>
                  <a:cubicBezTo>
                    <a:pt x="2676918" y="2630566"/>
                    <a:pt x="2586929" y="2720555"/>
                    <a:pt x="2560803" y="2767001"/>
                  </a:cubicBezTo>
                  <a:cubicBezTo>
                    <a:pt x="2534677" y="2813447"/>
                    <a:pt x="2565158" y="2854087"/>
                    <a:pt x="2595638" y="2888921"/>
                  </a:cubicBezTo>
                  <a:cubicBezTo>
                    <a:pt x="2626118" y="2923755"/>
                    <a:pt x="2700140" y="2965846"/>
                    <a:pt x="2743683" y="2976006"/>
                  </a:cubicBezTo>
                  <a:cubicBezTo>
                    <a:pt x="2787226" y="2986166"/>
                    <a:pt x="2810449" y="2977458"/>
                    <a:pt x="2856895" y="2949881"/>
                  </a:cubicBezTo>
                  <a:cubicBezTo>
                    <a:pt x="2903341" y="2922304"/>
                    <a:pt x="2978815" y="2846829"/>
                    <a:pt x="3022358" y="2810543"/>
                  </a:cubicBezTo>
                  <a:cubicBezTo>
                    <a:pt x="3065901" y="2774257"/>
                    <a:pt x="3087672" y="2735069"/>
                    <a:pt x="3118152" y="2732166"/>
                  </a:cubicBezTo>
                  <a:cubicBezTo>
                    <a:pt x="3148632" y="2729263"/>
                    <a:pt x="3206690" y="2784417"/>
                    <a:pt x="3205238" y="2793126"/>
                  </a:cubicBezTo>
                  <a:cubicBezTo>
                    <a:pt x="3203786" y="2801835"/>
                    <a:pt x="3142826" y="2762647"/>
                    <a:pt x="3109443" y="2784418"/>
                  </a:cubicBezTo>
                  <a:cubicBezTo>
                    <a:pt x="3076060" y="2806190"/>
                    <a:pt x="2991877" y="2900532"/>
                    <a:pt x="3004940" y="2923755"/>
                  </a:cubicBezTo>
                  <a:cubicBezTo>
                    <a:pt x="3018003" y="2946978"/>
                    <a:pt x="3135569" y="2915047"/>
                    <a:pt x="3187820" y="2923755"/>
                  </a:cubicBezTo>
                  <a:cubicBezTo>
                    <a:pt x="3240072" y="2932464"/>
                    <a:pt x="3322803" y="2970200"/>
                    <a:pt x="3318449" y="2976006"/>
                  </a:cubicBezTo>
                  <a:cubicBezTo>
                    <a:pt x="3314095" y="2981812"/>
                    <a:pt x="3229912" y="2951332"/>
                    <a:pt x="3161695" y="2958589"/>
                  </a:cubicBezTo>
                  <a:cubicBezTo>
                    <a:pt x="3093478" y="2965846"/>
                    <a:pt x="2943980" y="3009389"/>
                    <a:pt x="2909146" y="3019549"/>
                  </a:cubicBezTo>
                  <a:cubicBezTo>
                    <a:pt x="2874312" y="3029709"/>
                    <a:pt x="2923232" y="2995341"/>
                    <a:pt x="2952689" y="3019549"/>
                  </a:cubicBezTo>
                  <a:cubicBezTo>
                    <a:pt x="2982146" y="3043757"/>
                    <a:pt x="3075729" y="3113995"/>
                    <a:pt x="3085889" y="3164795"/>
                  </a:cubicBezTo>
                  <a:cubicBezTo>
                    <a:pt x="3096049" y="3215595"/>
                    <a:pt x="3028103" y="3320703"/>
                    <a:pt x="3013649" y="3324349"/>
                  </a:cubicBezTo>
                  <a:cubicBezTo>
                    <a:pt x="2999195" y="3327995"/>
                    <a:pt x="3032550" y="3238923"/>
                    <a:pt x="2999167" y="3186672"/>
                  </a:cubicBezTo>
                  <a:cubicBezTo>
                    <a:pt x="2965784" y="3134421"/>
                    <a:pt x="2858836" y="3041598"/>
                    <a:pt x="2813352" y="3010841"/>
                  </a:cubicBezTo>
                  <a:cubicBezTo>
                    <a:pt x="2767868" y="2980084"/>
                    <a:pt x="2720460" y="2970201"/>
                    <a:pt x="2726266" y="3002132"/>
                  </a:cubicBezTo>
                  <a:cubicBezTo>
                    <a:pt x="2732072" y="3034063"/>
                    <a:pt x="2811900" y="3154532"/>
                    <a:pt x="2848186" y="3202429"/>
                  </a:cubicBezTo>
                  <a:cubicBezTo>
                    <a:pt x="2884472" y="3250326"/>
                    <a:pt x="2922209" y="3282258"/>
                    <a:pt x="2943980" y="3289515"/>
                  </a:cubicBezTo>
                  <a:cubicBezTo>
                    <a:pt x="2965751" y="3296772"/>
                    <a:pt x="2975912" y="3235812"/>
                    <a:pt x="2978815" y="3245972"/>
                  </a:cubicBezTo>
                  <a:cubicBezTo>
                    <a:pt x="2981718" y="3256132"/>
                    <a:pt x="2996232" y="3347572"/>
                    <a:pt x="2961398" y="3350475"/>
                  </a:cubicBezTo>
                  <a:cubicBezTo>
                    <a:pt x="2926564" y="3353378"/>
                    <a:pt x="2820609" y="3315640"/>
                    <a:pt x="2769809" y="3263389"/>
                  </a:cubicBezTo>
                  <a:cubicBezTo>
                    <a:pt x="2719009" y="3211138"/>
                    <a:pt x="2703044" y="3081960"/>
                    <a:pt x="2656598" y="3036966"/>
                  </a:cubicBezTo>
                  <a:cubicBezTo>
                    <a:pt x="2610152" y="2991972"/>
                    <a:pt x="2536129" y="2986166"/>
                    <a:pt x="2491135" y="2993423"/>
                  </a:cubicBezTo>
                  <a:cubicBezTo>
                    <a:pt x="2446141" y="3000680"/>
                    <a:pt x="2399695" y="3035515"/>
                    <a:pt x="2386632" y="3080509"/>
                  </a:cubicBezTo>
                  <a:cubicBezTo>
                    <a:pt x="2373569" y="3125503"/>
                    <a:pt x="2389535" y="3208235"/>
                    <a:pt x="2412758" y="3263389"/>
                  </a:cubicBezTo>
                  <a:cubicBezTo>
                    <a:pt x="2435981" y="3318543"/>
                    <a:pt x="2444689" y="3351926"/>
                    <a:pt x="2525969" y="3411435"/>
                  </a:cubicBezTo>
                  <a:cubicBezTo>
                    <a:pt x="2607249" y="3470944"/>
                    <a:pt x="2897535" y="3608830"/>
                    <a:pt x="2900438" y="3620441"/>
                  </a:cubicBezTo>
                  <a:cubicBezTo>
                    <a:pt x="2903341" y="3632052"/>
                    <a:pt x="2610152" y="3489812"/>
                    <a:pt x="2543386" y="3481103"/>
                  </a:cubicBezTo>
                  <a:cubicBezTo>
                    <a:pt x="2476620" y="3472394"/>
                    <a:pt x="2501294" y="3536258"/>
                    <a:pt x="2499843" y="3568189"/>
                  </a:cubicBezTo>
                  <a:cubicBezTo>
                    <a:pt x="2498392" y="3600120"/>
                    <a:pt x="2511455" y="3649469"/>
                    <a:pt x="2534678" y="3672692"/>
                  </a:cubicBezTo>
                  <a:cubicBezTo>
                    <a:pt x="2557901" y="3695915"/>
                    <a:pt x="2647889" y="3706074"/>
                    <a:pt x="2639180" y="3707526"/>
                  </a:cubicBezTo>
                  <a:cubicBezTo>
                    <a:pt x="2630471" y="3708978"/>
                    <a:pt x="2510003" y="3716235"/>
                    <a:pt x="2482426" y="3681401"/>
                  </a:cubicBezTo>
                  <a:cubicBezTo>
                    <a:pt x="2454849" y="3646567"/>
                    <a:pt x="2489684" y="3558030"/>
                    <a:pt x="2473718" y="3498521"/>
                  </a:cubicBezTo>
                  <a:cubicBezTo>
                    <a:pt x="2457752" y="3439012"/>
                    <a:pt x="2412758" y="3325800"/>
                    <a:pt x="2386632" y="3324349"/>
                  </a:cubicBezTo>
                  <a:cubicBezTo>
                    <a:pt x="2360506" y="3322898"/>
                    <a:pt x="2341637" y="3441915"/>
                    <a:pt x="2316963" y="3489812"/>
                  </a:cubicBezTo>
                  <a:cubicBezTo>
                    <a:pt x="2292289" y="3537709"/>
                    <a:pt x="2242940" y="3578349"/>
                    <a:pt x="2238586" y="3611732"/>
                  </a:cubicBezTo>
                  <a:cubicBezTo>
                    <a:pt x="2234232" y="3645115"/>
                    <a:pt x="2298095" y="3691561"/>
                    <a:pt x="2290838" y="3690109"/>
                  </a:cubicBezTo>
                  <a:cubicBezTo>
                    <a:pt x="2283581" y="3688658"/>
                    <a:pt x="2189237" y="3655274"/>
                    <a:pt x="2195043" y="3603023"/>
                  </a:cubicBezTo>
                  <a:cubicBezTo>
                    <a:pt x="2200849" y="3550772"/>
                    <a:pt x="2309706" y="3456430"/>
                    <a:pt x="2325672" y="3376601"/>
                  </a:cubicBezTo>
                  <a:cubicBezTo>
                    <a:pt x="2341638" y="3296773"/>
                    <a:pt x="2321318" y="3169046"/>
                    <a:pt x="2290838" y="3124052"/>
                  </a:cubicBezTo>
                  <a:cubicBezTo>
                    <a:pt x="2260358" y="3079058"/>
                    <a:pt x="2200849" y="3081961"/>
                    <a:pt x="2142792" y="3106635"/>
                  </a:cubicBezTo>
                  <a:cubicBezTo>
                    <a:pt x="2084735" y="3131309"/>
                    <a:pt x="1967169" y="3211138"/>
                    <a:pt x="1942495" y="3272098"/>
                  </a:cubicBezTo>
                  <a:cubicBezTo>
                    <a:pt x="1917821" y="3333058"/>
                    <a:pt x="1970072" y="3420144"/>
                    <a:pt x="1994746" y="3472395"/>
                  </a:cubicBezTo>
                  <a:cubicBezTo>
                    <a:pt x="2019420" y="3524646"/>
                    <a:pt x="2078929" y="3547869"/>
                    <a:pt x="2090540" y="3585606"/>
                  </a:cubicBezTo>
                  <a:cubicBezTo>
                    <a:pt x="2102152" y="3623343"/>
                    <a:pt x="2071672" y="3704624"/>
                    <a:pt x="2064415" y="3698818"/>
                  </a:cubicBezTo>
                  <a:cubicBezTo>
                    <a:pt x="2057158" y="3693012"/>
                    <a:pt x="2068770" y="3603024"/>
                    <a:pt x="2046998" y="3550772"/>
                  </a:cubicBezTo>
                  <a:cubicBezTo>
                    <a:pt x="2025227" y="3498521"/>
                    <a:pt x="1961363" y="3415789"/>
                    <a:pt x="1933786" y="3385309"/>
                  </a:cubicBezTo>
                  <a:cubicBezTo>
                    <a:pt x="1906209" y="3354829"/>
                    <a:pt x="1917821" y="3331606"/>
                    <a:pt x="1881535" y="3367892"/>
                  </a:cubicBezTo>
                  <a:cubicBezTo>
                    <a:pt x="1845249" y="3404178"/>
                    <a:pt x="1750906" y="3547869"/>
                    <a:pt x="1716072" y="3603023"/>
                  </a:cubicBezTo>
                  <a:cubicBezTo>
                    <a:pt x="1681238" y="3658177"/>
                    <a:pt x="1671078" y="3722041"/>
                    <a:pt x="1672529" y="3698818"/>
                  </a:cubicBezTo>
                  <a:cubicBezTo>
                    <a:pt x="1673980" y="3675595"/>
                    <a:pt x="1711717" y="3515937"/>
                    <a:pt x="1724780" y="3463686"/>
                  </a:cubicBezTo>
                  <a:cubicBezTo>
                    <a:pt x="1737843" y="3411435"/>
                    <a:pt x="1782837" y="3386760"/>
                    <a:pt x="1750906" y="3385309"/>
                  </a:cubicBezTo>
                  <a:cubicBezTo>
                    <a:pt x="1718975" y="3383858"/>
                    <a:pt x="1586895" y="3440464"/>
                    <a:pt x="1533192" y="3454978"/>
                  </a:cubicBezTo>
                  <a:cubicBezTo>
                    <a:pt x="1479489" y="3469492"/>
                    <a:pt x="1417078" y="3482555"/>
                    <a:pt x="1428689" y="3472395"/>
                  </a:cubicBezTo>
                  <a:cubicBezTo>
                    <a:pt x="1440300" y="3462235"/>
                    <a:pt x="1553512" y="3411435"/>
                    <a:pt x="1602860" y="3394018"/>
                  </a:cubicBezTo>
                  <a:cubicBezTo>
                    <a:pt x="1652208" y="3376601"/>
                    <a:pt x="1659466" y="3409984"/>
                    <a:pt x="1724780" y="3367892"/>
                  </a:cubicBezTo>
                  <a:cubicBezTo>
                    <a:pt x="1790094" y="3325801"/>
                    <a:pt x="1939592" y="3200977"/>
                    <a:pt x="1994746" y="3141469"/>
                  </a:cubicBezTo>
                  <a:cubicBezTo>
                    <a:pt x="2049900" y="3081961"/>
                    <a:pt x="2068769" y="3045675"/>
                    <a:pt x="2055706" y="3010841"/>
                  </a:cubicBezTo>
                  <a:cubicBezTo>
                    <a:pt x="2042643" y="2976007"/>
                    <a:pt x="1975878" y="2929560"/>
                    <a:pt x="1916369" y="2932463"/>
                  </a:cubicBezTo>
                  <a:cubicBezTo>
                    <a:pt x="1856861" y="2935366"/>
                    <a:pt x="1749455" y="2983264"/>
                    <a:pt x="1698655" y="3028258"/>
                  </a:cubicBezTo>
                  <a:cubicBezTo>
                    <a:pt x="1647855" y="3073252"/>
                    <a:pt x="1613020" y="3163241"/>
                    <a:pt x="1611569" y="3202429"/>
                  </a:cubicBezTo>
                  <a:cubicBezTo>
                    <a:pt x="1610118" y="3241617"/>
                    <a:pt x="1697203" y="3253229"/>
                    <a:pt x="1689946" y="3263389"/>
                  </a:cubicBezTo>
                  <a:cubicBezTo>
                    <a:pt x="1682689" y="3273549"/>
                    <a:pt x="1573832" y="3304029"/>
                    <a:pt x="1568026" y="3263389"/>
                  </a:cubicBezTo>
                  <a:cubicBezTo>
                    <a:pt x="1562220" y="3222749"/>
                    <a:pt x="1676883" y="3063092"/>
                    <a:pt x="1655112" y="3019549"/>
                  </a:cubicBezTo>
                  <a:cubicBezTo>
                    <a:pt x="1633341" y="2976006"/>
                    <a:pt x="1495455" y="3015195"/>
                    <a:pt x="1437398" y="3002132"/>
                  </a:cubicBezTo>
                  <a:cubicBezTo>
                    <a:pt x="1379341" y="2989069"/>
                    <a:pt x="1315478" y="2958589"/>
                    <a:pt x="1306769" y="2941172"/>
                  </a:cubicBezTo>
                  <a:cubicBezTo>
                    <a:pt x="1298060" y="2923755"/>
                    <a:pt x="1363375" y="2893275"/>
                    <a:pt x="1385146" y="2897629"/>
                  </a:cubicBezTo>
                  <a:cubicBezTo>
                    <a:pt x="1406917" y="2901983"/>
                    <a:pt x="1399661" y="2954235"/>
                    <a:pt x="1437398" y="2967298"/>
                  </a:cubicBezTo>
                  <a:cubicBezTo>
                    <a:pt x="1475135" y="2980361"/>
                    <a:pt x="1552061" y="2983263"/>
                    <a:pt x="1611569" y="2976006"/>
                  </a:cubicBezTo>
                  <a:cubicBezTo>
                    <a:pt x="1671077" y="2968749"/>
                    <a:pt x="1734941" y="2954235"/>
                    <a:pt x="1794449" y="2923755"/>
                  </a:cubicBezTo>
                  <a:cubicBezTo>
                    <a:pt x="1853957" y="2893275"/>
                    <a:pt x="1951203" y="2867149"/>
                    <a:pt x="1968620" y="2793126"/>
                  </a:cubicBezTo>
                  <a:cubicBezTo>
                    <a:pt x="1986037" y="2719103"/>
                    <a:pt x="1986038" y="2633469"/>
                    <a:pt x="1898952" y="2479618"/>
                  </a:cubicBezTo>
                  <a:cubicBezTo>
                    <a:pt x="1811866" y="2325767"/>
                    <a:pt x="1583582" y="2052305"/>
                    <a:pt x="1446106" y="1870018"/>
                  </a:cubicBezTo>
                  <a:cubicBezTo>
                    <a:pt x="1308630" y="1687731"/>
                    <a:pt x="1162416" y="1497765"/>
                    <a:pt x="1074097" y="1385898"/>
                  </a:cubicBezTo>
                  <a:cubicBezTo>
                    <a:pt x="985778" y="1274031"/>
                    <a:pt x="987722" y="1224082"/>
                    <a:pt x="916192" y="1198814"/>
                  </a:cubicBezTo>
                  <a:cubicBezTo>
                    <a:pt x="844662" y="1173546"/>
                    <a:pt x="748188" y="1215316"/>
                    <a:pt x="644918" y="1234292"/>
                  </a:cubicBezTo>
                  <a:cubicBezTo>
                    <a:pt x="541648" y="1253268"/>
                    <a:pt x="403981" y="1302509"/>
                    <a:pt x="296575" y="1312669"/>
                  </a:cubicBezTo>
                  <a:cubicBezTo>
                    <a:pt x="189169" y="1322829"/>
                    <a:pt x="10643" y="1299606"/>
                    <a:pt x="483" y="1295252"/>
                  </a:cubicBezTo>
                  <a:cubicBezTo>
                    <a:pt x="-9677" y="1290898"/>
                    <a:pt x="142724" y="1299606"/>
                    <a:pt x="235615" y="1286543"/>
                  </a:cubicBezTo>
                  <a:cubicBezTo>
                    <a:pt x="328506" y="1273480"/>
                    <a:pt x="482358" y="1232841"/>
                    <a:pt x="557832" y="1216875"/>
                  </a:cubicBezTo>
                  <a:cubicBezTo>
                    <a:pt x="633306" y="1200909"/>
                    <a:pt x="716037" y="1213972"/>
                    <a:pt x="688460" y="1190749"/>
                  </a:cubicBezTo>
                  <a:cubicBezTo>
                    <a:pt x="660883" y="1167526"/>
                    <a:pt x="466392" y="1119629"/>
                    <a:pt x="392369" y="1077538"/>
                  </a:cubicBezTo>
                  <a:cubicBezTo>
                    <a:pt x="318346" y="1035447"/>
                    <a:pt x="282060" y="1003515"/>
                    <a:pt x="244323" y="938201"/>
                  </a:cubicBezTo>
                  <a:cubicBezTo>
                    <a:pt x="206586" y="872887"/>
                    <a:pt x="160140" y="697263"/>
                    <a:pt x="165946" y="685652"/>
                  </a:cubicBezTo>
                  <a:cubicBezTo>
                    <a:pt x="171752" y="674041"/>
                    <a:pt x="244324" y="809024"/>
                    <a:pt x="279158" y="868532"/>
                  </a:cubicBezTo>
                  <a:cubicBezTo>
                    <a:pt x="313992" y="928040"/>
                    <a:pt x="308186" y="1000612"/>
                    <a:pt x="374952" y="1042703"/>
                  </a:cubicBezTo>
                  <a:cubicBezTo>
                    <a:pt x="441718" y="1084794"/>
                    <a:pt x="614438" y="1118178"/>
                    <a:pt x="679752" y="1121081"/>
                  </a:cubicBezTo>
                  <a:cubicBezTo>
                    <a:pt x="745066" y="1123984"/>
                    <a:pt x="776998" y="1134144"/>
                    <a:pt x="766838" y="1060121"/>
                  </a:cubicBezTo>
                  <a:cubicBezTo>
                    <a:pt x="756678" y="986098"/>
                    <a:pt x="651618" y="757665"/>
                    <a:pt x="618792" y="676943"/>
                  </a:cubicBezTo>
                  <a:cubicBezTo>
                    <a:pt x="585966" y="596221"/>
                    <a:pt x="520530" y="535756"/>
                    <a:pt x="507165" y="459885"/>
                  </a:cubicBezTo>
                  <a:cubicBezTo>
                    <a:pt x="493800" y="384014"/>
                    <a:pt x="523553" y="238038"/>
                    <a:pt x="538603" y="221716"/>
                  </a:cubicBezTo>
                  <a:cubicBezTo>
                    <a:pt x="553653" y="205394"/>
                    <a:pt x="570785" y="379551"/>
                    <a:pt x="609600" y="482325"/>
                  </a:cubicBezTo>
                  <a:cubicBezTo>
                    <a:pt x="648415" y="585099"/>
                    <a:pt x="841870" y="1024054"/>
                    <a:pt x="878364" y="1029827"/>
                  </a:cubicBezTo>
                  <a:cubicBezTo>
                    <a:pt x="914858" y="1035600"/>
                    <a:pt x="895107" y="687507"/>
                    <a:pt x="880420" y="543869"/>
                  </a:cubicBezTo>
                  <a:cubicBezTo>
                    <a:pt x="865733" y="400232"/>
                    <a:pt x="799183" y="249425"/>
                    <a:pt x="790242" y="168002"/>
                  </a:cubicBezTo>
                  <a:cubicBezTo>
                    <a:pt x="781301" y="86579"/>
                    <a:pt x="758898" y="70571"/>
                    <a:pt x="774916" y="28424"/>
                  </a:cubicBezTo>
                  <a:cubicBezTo>
                    <a:pt x="769834" y="-116812"/>
                    <a:pt x="934184" y="338513"/>
                    <a:pt x="940003" y="403665"/>
                  </a:cubicBezTo>
                  <a:cubicBezTo>
                    <a:pt x="945822" y="468817"/>
                    <a:pt x="920791" y="988826"/>
                    <a:pt x="921071" y="1016734"/>
                  </a:cubicBezTo>
                  <a:lnTo>
                    <a:pt x="930638" y="974021"/>
                  </a:lnTo>
                  <a:close/>
                </a:path>
              </a:pathLst>
            </a:custGeom>
            <a:grpFill/>
            <a:ln>
              <a:solidFill>
                <a:srgbClr val="C1272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7D4DE68A-A1AA-24AE-60A8-6A62B93A0B9D}"/>
                </a:ext>
              </a:extLst>
            </p:cNvPr>
            <p:cNvSpPr/>
            <p:nvPr/>
          </p:nvSpPr>
          <p:spPr>
            <a:xfrm rot="19457905">
              <a:off x="4847638" y="1942448"/>
              <a:ext cx="136921" cy="136921"/>
            </a:xfrm>
            <a:prstGeom prst="ellipse">
              <a:avLst/>
            </a:prstGeom>
            <a:grpFill/>
            <a:ln w="38100">
              <a:solidFill>
                <a:srgbClr val="C1272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8" name="Group 57">
            <a:extLst>
              <a:ext uri="{FF2B5EF4-FFF2-40B4-BE49-F238E27FC236}">
                <a16:creationId xmlns:a16="http://schemas.microsoft.com/office/drawing/2014/main" id="{FFD284EF-7A96-BC21-5896-CFAE1C14A40E}"/>
              </a:ext>
            </a:extLst>
          </p:cNvPr>
          <p:cNvGrpSpPr/>
          <p:nvPr/>
        </p:nvGrpSpPr>
        <p:grpSpPr>
          <a:xfrm rot="11017351">
            <a:off x="4100207" y="3582339"/>
            <a:ext cx="1492690" cy="1679989"/>
            <a:chOff x="1892995" y="388458"/>
            <a:chExt cx="3709139" cy="3318614"/>
          </a:xfrm>
          <a:solidFill>
            <a:srgbClr val="C1272D">
              <a:alpha val="20000"/>
            </a:srgbClr>
          </a:solidFill>
        </p:grpSpPr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C9E29CA1-6F30-4742-8102-6ECDF58564A0}"/>
                </a:ext>
              </a:extLst>
            </p:cNvPr>
            <p:cNvSpPr/>
            <p:nvPr/>
          </p:nvSpPr>
          <p:spPr>
            <a:xfrm rot="18360701">
              <a:off x="2088258" y="193195"/>
              <a:ext cx="3318614" cy="3709139"/>
            </a:xfrm>
            <a:custGeom>
              <a:avLst/>
              <a:gdLst>
                <a:gd name="connsiteX0" fmla="*/ 1210975 w 3318614"/>
                <a:gd name="connsiteY0" fmla="*/ 1045028 h 3424081"/>
                <a:gd name="connsiteX1" fmla="*/ 1568026 w 3318614"/>
                <a:gd name="connsiteY1" fmla="*/ 1637211 h 3424081"/>
                <a:gd name="connsiteX2" fmla="*/ 1898952 w 3318614"/>
                <a:gd name="connsiteY2" fmla="*/ 2081348 h 3424081"/>
                <a:gd name="connsiteX3" fmla="*/ 2064415 w 3318614"/>
                <a:gd name="connsiteY3" fmla="*/ 2211977 h 3424081"/>
                <a:gd name="connsiteX4" fmla="*/ 2290838 w 3318614"/>
                <a:gd name="connsiteY4" fmla="*/ 2133600 h 3424081"/>
                <a:gd name="connsiteX5" fmla="*/ 2473718 w 3318614"/>
                <a:gd name="connsiteY5" fmla="*/ 1976845 h 3424081"/>
                <a:gd name="connsiteX6" fmla="*/ 2508552 w 3318614"/>
                <a:gd name="connsiteY6" fmla="*/ 1654628 h 3424081"/>
                <a:gd name="connsiteX7" fmla="*/ 2543386 w 3318614"/>
                <a:gd name="connsiteY7" fmla="*/ 1915885 h 3424081"/>
                <a:gd name="connsiteX8" fmla="*/ 2508552 w 3318614"/>
                <a:gd name="connsiteY8" fmla="*/ 2020388 h 3424081"/>
                <a:gd name="connsiteX9" fmla="*/ 2752392 w 3318614"/>
                <a:gd name="connsiteY9" fmla="*/ 1846217 h 3424081"/>
                <a:gd name="connsiteX10" fmla="*/ 2839478 w 3318614"/>
                <a:gd name="connsiteY10" fmla="*/ 1776548 h 3424081"/>
                <a:gd name="connsiteX11" fmla="*/ 2717558 w 3318614"/>
                <a:gd name="connsiteY11" fmla="*/ 1950720 h 3424081"/>
                <a:gd name="connsiteX12" fmla="*/ 2665306 w 3318614"/>
                <a:gd name="connsiteY12" fmla="*/ 1994263 h 3424081"/>
                <a:gd name="connsiteX13" fmla="*/ 2848186 w 3318614"/>
                <a:gd name="connsiteY13" fmla="*/ 1924594 h 3424081"/>
                <a:gd name="connsiteX14" fmla="*/ 2874312 w 3318614"/>
                <a:gd name="connsiteY14" fmla="*/ 1907177 h 3424081"/>
                <a:gd name="connsiteX15" fmla="*/ 2769809 w 3318614"/>
                <a:gd name="connsiteY15" fmla="*/ 1994263 h 3424081"/>
                <a:gd name="connsiteX16" fmla="*/ 2595638 w 3318614"/>
                <a:gd name="connsiteY16" fmla="*/ 2020388 h 3424081"/>
                <a:gd name="connsiteX17" fmla="*/ 2404049 w 3318614"/>
                <a:gd name="connsiteY17" fmla="*/ 2151017 h 3424081"/>
                <a:gd name="connsiteX18" fmla="*/ 2421466 w 3318614"/>
                <a:gd name="connsiteY18" fmla="*/ 2325188 h 3424081"/>
                <a:gd name="connsiteX19" fmla="*/ 2552095 w 3318614"/>
                <a:gd name="connsiteY19" fmla="*/ 2368731 h 3424081"/>
                <a:gd name="connsiteX20" fmla="*/ 2726266 w 3318614"/>
                <a:gd name="connsiteY20" fmla="*/ 2299063 h 3424081"/>
                <a:gd name="connsiteX21" fmla="*/ 2856895 w 3318614"/>
                <a:gd name="connsiteY21" fmla="*/ 2290354 h 3424081"/>
                <a:gd name="connsiteX22" fmla="*/ 2891729 w 3318614"/>
                <a:gd name="connsiteY22" fmla="*/ 2177143 h 3424081"/>
                <a:gd name="connsiteX23" fmla="*/ 2883020 w 3318614"/>
                <a:gd name="connsiteY23" fmla="*/ 2011680 h 3424081"/>
                <a:gd name="connsiteX24" fmla="*/ 3048483 w 3318614"/>
                <a:gd name="connsiteY24" fmla="*/ 1933303 h 3424081"/>
                <a:gd name="connsiteX25" fmla="*/ 2926563 w 3318614"/>
                <a:gd name="connsiteY25" fmla="*/ 2020388 h 3424081"/>
                <a:gd name="connsiteX26" fmla="*/ 2917855 w 3318614"/>
                <a:gd name="connsiteY26" fmla="*/ 2107474 h 3424081"/>
                <a:gd name="connsiteX27" fmla="*/ 2935272 w 3318614"/>
                <a:gd name="connsiteY27" fmla="*/ 2255520 h 3424081"/>
                <a:gd name="connsiteX28" fmla="*/ 2943980 w 3318614"/>
                <a:gd name="connsiteY28" fmla="*/ 2299063 h 3424081"/>
                <a:gd name="connsiteX29" fmla="*/ 3031066 w 3318614"/>
                <a:gd name="connsiteY29" fmla="*/ 2211977 h 3424081"/>
                <a:gd name="connsiteX30" fmla="*/ 3074609 w 3318614"/>
                <a:gd name="connsiteY30" fmla="*/ 2072640 h 3424081"/>
                <a:gd name="connsiteX31" fmla="*/ 3092026 w 3318614"/>
                <a:gd name="connsiteY31" fmla="*/ 2281645 h 3424081"/>
                <a:gd name="connsiteX32" fmla="*/ 3013649 w 3318614"/>
                <a:gd name="connsiteY32" fmla="*/ 2360023 h 3424081"/>
                <a:gd name="connsiteX33" fmla="*/ 2752392 w 3318614"/>
                <a:gd name="connsiteY33" fmla="*/ 2325188 h 3424081"/>
                <a:gd name="connsiteX34" fmla="*/ 2560803 w 3318614"/>
                <a:gd name="connsiteY34" fmla="*/ 2481943 h 3424081"/>
                <a:gd name="connsiteX35" fmla="*/ 2595638 w 3318614"/>
                <a:gd name="connsiteY35" fmla="*/ 2603863 h 3424081"/>
                <a:gd name="connsiteX36" fmla="*/ 2743683 w 3318614"/>
                <a:gd name="connsiteY36" fmla="*/ 2690948 h 3424081"/>
                <a:gd name="connsiteX37" fmla="*/ 2856895 w 3318614"/>
                <a:gd name="connsiteY37" fmla="*/ 2664823 h 3424081"/>
                <a:gd name="connsiteX38" fmla="*/ 3022358 w 3318614"/>
                <a:gd name="connsiteY38" fmla="*/ 2525485 h 3424081"/>
                <a:gd name="connsiteX39" fmla="*/ 3118152 w 3318614"/>
                <a:gd name="connsiteY39" fmla="*/ 2447108 h 3424081"/>
                <a:gd name="connsiteX40" fmla="*/ 3205238 w 3318614"/>
                <a:gd name="connsiteY40" fmla="*/ 2508068 h 3424081"/>
                <a:gd name="connsiteX41" fmla="*/ 3109443 w 3318614"/>
                <a:gd name="connsiteY41" fmla="*/ 2499360 h 3424081"/>
                <a:gd name="connsiteX42" fmla="*/ 3004940 w 3318614"/>
                <a:gd name="connsiteY42" fmla="*/ 2638697 h 3424081"/>
                <a:gd name="connsiteX43" fmla="*/ 3187820 w 3318614"/>
                <a:gd name="connsiteY43" fmla="*/ 2638697 h 3424081"/>
                <a:gd name="connsiteX44" fmla="*/ 3318449 w 3318614"/>
                <a:gd name="connsiteY44" fmla="*/ 2690948 h 3424081"/>
                <a:gd name="connsiteX45" fmla="*/ 3161695 w 3318614"/>
                <a:gd name="connsiteY45" fmla="*/ 2673531 h 3424081"/>
                <a:gd name="connsiteX46" fmla="*/ 2909146 w 3318614"/>
                <a:gd name="connsiteY46" fmla="*/ 2734491 h 3424081"/>
                <a:gd name="connsiteX47" fmla="*/ 2952689 w 3318614"/>
                <a:gd name="connsiteY47" fmla="*/ 2734491 h 3424081"/>
                <a:gd name="connsiteX48" fmla="*/ 3039775 w 3318614"/>
                <a:gd name="connsiteY48" fmla="*/ 2934788 h 3424081"/>
                <a:gd name="connsiteX49" fmla="*/ 3013649 w 3318614"/>
                <a:gd name="connsiteY49" fmla="*/ 3039291 h 3424081"/>
                <a:gd name="connsiteX50" fmla="*/ 3004940 w 3318614"/>
                <a:gd name="connsiteY50" fmla="*/ 2865120 h 3424081"/>
                <a:gd name="connsiteX51" fmla="*/ 2813352 w 3318614"/>
                <a:gd name="connsiteY51" fmla="*/ 2725783 h 3424081"/>
                <a:gd name="connsiteX52" fmla="*/ 2726266 w 3318614"/>
                <a:gd name="connsiteY52" fmla="*/ 2717074 h 3424081"/>
                <a:gd name="connsiteX53" fmla="*/ 2848186 w 3318614"/>
                <a:gd name="connsiteY53" fmla="*/ 2917371 h 3424081"/>
                <a:gd name="connsiteX54" fmla="*/ 2943980 w 3318614"/>
                <a:gd name="connsiteY54" fmla="*/ 3004457 h 3424081"/>
                <a:gd name="connsiteX55" fmla="*/ 2978815 w 3318614"/>
                <a:gd name="connsiteY55" fmla="*/ 2960914 h 3424081"/>
                <a:gd name="connsiteX56" fmla="*/ 2961398 w 3318614"/>
                <a:gd name="connsiteY56" fmla="*/ 3065417 h 3424081"/>
                <a:gd name="connsiteX57" fmla="*/ 2769809 w 3318614"/>
                <a:gd name="connsiteY57" fmla="*/ 2978331 h 3424081"/>
                <a:gd name="connsiteX58" fmla="*/ 2656598 w 3318614"/>
                <a:gd name="connsiteY58" fmla="*/ 2751908 h 3424081"/>
                <a:gd name="connsiteX59" fmla="*/ 2491135 w 3318614"/>
                <a:gd name="connsiteY59" fmla="*/ 2708365 h 3424081"/>
                <a:gd name="connsiteX60" fmla="*/ 2386632 w 3318614"/>
                <a:gd name="connsiteY60" fmla="*/ 2795451 h 3424081"/>
                <a:gd name="connsiteX61" fmla="*/ 2412758 w 3318614"/>
                <a:gd name="connsiteY61" fmla="*/ 2978331 h 3424081"/>
                <a:gd name="connsiteX62" fmla="*/ 2525969 w 3318614"/>
                <a:gd name="connsiteY62" fmla="*/ 3126377 h 3424081"/>
                <a:gd name="connsiteX63" fmla="*/ 2900438 w 3318614"/>
                <a:gd name="connsiteY63" fmla="*/ 3335383 h 3424081"/>
                <a:gd name="connsiteX64" fmla="*/ 2543386 w 3318614"/>
                <a:gd name="connsiteY64" fmla="*/ 3196045 h 3424081"/>
                <a:gd name="connsiteX65" fmla="*/ 2499843 w 3318614"/>
                <a:gd name="connsiteY65" fmla="*/ 3283131 h 3424081"/>
                <a:gd name="connsiteX66" fmla="*/ 2534678 w 3318614"/>
                <a:gd name="connsiteY66" fmla="*/ 3387634 h 3424081"/>
                <a:gd name="connsiteX67" fmla="*/ 2639180 w 3318614"/>
                <a:gd name="connsiteY67" fmla="*/ 3422468 h 3424081"/>
                <a:gd name="connsiteX68" fmla="*/ 2482426 w 3318614"/>
                <a:gd name="connsiteY68" fmla="*/ 3396343 h 3424081"/>
                <a:gd name="connsiteX69" fmla="*/ 2473718 w 3318614"/>
                <a:gd name="connsiteY69" fmla="*/ 3213463 h 3424081"/>
                <a:gd name="connsiteX70" fmla="*/ 2386632 w 3318614"/>
                <a:gd name="connsiteY70" fmla="*/ 3039291 h 3424081"/>
                <a:gd name="connsiteX71" fmla="*/ 2316963 w 3318614"/>
                <a:gd name="connsiteY71" fmla="*/ 3204754 h 3424081"/>
                <a:gd name="connsiteX72" fmla="*/ 2238586 w 3318614"/>
                <a:gd name="connsiteY72" fmla="*/ 3326674 h 3424081"/>
                <a:gd name="connsiteX73" fmla="*/ 2290838 w 3318614"/>
                <a:gd name="connsiteY73" fmla="*/ 3405051 h 3424081"/>
                <a:gd name="connsiteX74" fmla="*/ 2195043 w 3318614"/>
                <a:gd name="connsiteY74" fmla="*/ 3317965 h 3424081"/>
                <a:gd name="connsiteX75" fmla="*/ 2325672 w 3318614"/>
                <a:gd name="connsiteY75" fmla="*/ 3091543 h 3424081"/>
                <a:gd name="connsiteX76" fmla="*/ 2290838 w 3318614"/>
                <a:gd name="connsiteY76" fmla="*/ 2838994 h 3424081"/>
                <a:gd name="connsiteX77" fmla="*/ 2142792 w 3318614"/>
                <a:gd name="connsiteY77" fmla="*/ 2821577 h 3424081"/>
                <a:gd name="connsiteX78" fmla="*/ 1942495 w 3318614"/>
                <a:gd name="connsiteY78" fmla="*/ 2987040 h 3424081"/>
                <a:gd name="connsiteX79" fmla="*/ 1994746 w 3318614"/>
                <a:gd name="connsiteY79" fmla="*/ 3187337 h 3424081"/>
                <a:gd name="connsiteX80" fmla="*/ 2090540 w 3318614"/>
                <a:gd name="connsiteY80" fmla="*/ 3300548 h 3424081"/>
                <a:gd name="connsiteX81" fmla="*/ 2064415 w 3318614"/>
                <a:gd name="connsiteY81" fmla="*/ 3413760 h 3424081"/>
                <a:gd name="connsiteX82" fmla="*/ 2046998 w 3318614"/>
                <a:gd name="connsiteY82" fmla="*/ 3265714 h 3424081"/>
                <a:gd name="connsiteX83" fmla="*/ 1933786 w 3318614"/>
                <a:gd name="connsiteY83" fmla="*/ 3100251 h 3424081"/>
                <a:gd name="connsiteX84" fmla="*/ 1881535 w 3318614"/>
                <a:gd name="connsiteY84" fmla="*/ 3082834 h 3424081"/>
                <a:gd name="connsiteX85" fmla="*/ 1716072 w 3318614"/>
                <a:gd name="connsiteY85" fmla="*/ 3317965 h 3424081"/>
                <a:gd name="connsiteX86" fmla="*/ 1672529 w 3318614"/>
                <a:gd name="connsiteY86" fmla="*/ 3413760 h 3424081"/>
                <a:gd name="connsiteX87" fmla="*/ 1724780 w 3318614"/>
                <a:gd name="connsiteY87" fmla="*/ 3178628 h 3424081"/>
                <a:gd name="connsiteX88" fmla="*/ 1750906 w 3318614"/>
                <a:gd name="connsiteY88" fmla="*/ 3100251 h 3424081"/>
                <a:gd name="connsiteX89" fmla="*/ 1533192 w 3318614"/>
                <a:gd name="connsiteY89" fmla="*/ 3169920 h 3424081"/>
                <a:gd name="connsiteX90" fmla="*/ 1428689 w 3318614"/>
                <a:gd name="connsiteY90" fmla="*/ 3187337 h 3424081"/>
                <a:gd name="connsiteX91" fmla="*/ 1602860 w 3318614"/>
                <a:gd name="connsiteY91" fmla="*/ 3108960 h 3424081"/>
                <a:gd name="connsiteX92" fmla="*/ 1724780 w 3318614"/>
                <a:gd name="connsiteY92" fmla="*/ 3082834 h 3424081"/>
                <a:gd name="connsiteX93" fmla="*/ 1994746 w 3318614"/>
                <a:gd name="connsiteY93" fmla="*/ 2856411 h 3424081"/>
                <a:gd name="connsiteX94" fmla="*/ 2055706 w 3318614"/>
                <a:gd name="connsiteY94" fmla="*/ 2725783 h 3424081"/>
                <a:gd name="connsiteX95" fmla="*/ 1916369 w 3318614"/>
                <a:gd name="connsiteY95" fmla="*/ 2647405 h 3424081"/>
                <a:gd name="connsiteX96" fmla="*/ 1698655 w 3318614"/>
                <a:gd name="connsiteY96" fmla="*/ 2743200 h 3424081"/>
                <a:gd name="connsiteX97" fmla="*/ 1611569 w 3318614"/>
                <a:gd name="connsiteY97" fmla="*/ 2917371 h 3424081"/>
                <a:gd name="connsiteX98" fmla="*/ 1689946 w 3318614"/>
                <a:gd name="connsiteY98" fmla="*/ 2978331 h 3424081"/>
                <a:gd name="connsiteX99" fmla="*/ 1568026 w 3318614"/>
                <a:gd name="connsiteY99" fmla="*/ 2978331 h 3424081"/>
                <a:gd name="connsiteX100" fmla="*/ 1655112 w 3318614"/>
                <a:gd name="connsiteY100" fmla="*/ 2734491 h 3424081"/>
                <a:gd name="connsiteX101" fmla="*/ 1437398 w 3318614"/>
                <a:gd name="connsiteY101" fmla="*/ 2717074 h 3424081"/>
                <a:gd name="connsiteX102" fmla="*/ 1306769 w 3318614"/>
                <a:gd name="connsiteY102" fmla="*/ 2656114 h 3424081"/>
                <a:gd name="connsiteX103" fmla="*/ 1385146 w 3318614"/>
                <a:gd name="connsiteY103" fmla="*/ 2612571 h 3424081"/>
                <a:gd name="connsiteX104" fmla="*/ 1437398 w 3318614"/>
                <a:gd name="connsiteY104" fmla="*/ 2682240 h 3424081"/>
                <a:gd name="connsiteX105" fmla="*/ 1611569 w 3318614"/>
                <a:gd name="connsiteY105" fmla="*/ 2690948 h 3424081"/>
                <a:gd name="connsiteX106" fmla="*/ 1794449 w 3318614"/>
                <a:gd name="connsiteY106" fmla="*/ 2638697 h 3424081"/>
                <a:gd name="connsiteX107" fmla="*/ 1968620 w 3318614"/>
                <a:gd name="connsiteY107" fmla="*/ 2508068 h 3424081"/>
                <a:gd name="connsiteX108" fmla="*/ 1898952 w 3318614"/>
                <a:gd name="connsiteY108" fmla="*/ 2194560 h 3424081"/>
                <a:gd name="connsiteX109" fmla="*/ 1446106 w 3318614"/>
                <a:gd name="connsiteY109" fmla="*/ 1584960 h 3424081"/>
                <a:gd name="connsiteX110" fmla="*/ 1184849 w 3318614"/>
                <a:gd name="connsiteY110" fmla="*/ 1149531 h 3424081"/>
                <a:gd name="connsiteX111" fmla="*/ 958426 w 3318614"/>
                <a:gd name="connsiteY111" fmla="*/ 1001485 h 3424081"/>
                <a:gd name="connsiteX112" fmla="*/ 644918 w 3318614"/>
                <a:gd name="connsiteY112" fmla="*/ 949234 h 3424081"/>
                <a:gd name="connsiteX113" fmla="*/ 296575 w 3318614"/>
                <a:gd name="connsiteY113" fmla="*/ 1027611 h 3424081"/>
                <a:gd name="connsiteX114" fmla="*/ 483 w 3318614"/>
                <a:gd name="connsiteY114" fmla="*/ 1010194 h 3424081"/>
                <a:gd name="connsiteX115" fmla="*/ 235615 w 3318614"/>
                <a:gd name="connsiteY115" fmla="*/ 1001485 h 3424081"/>
                <a:gd name="connsiteX116" fmla="*/ 557832 w 3318614"/>
                <a:gd name="connsiteY116" fmla="*/ 931817 h 3424081"/>
                <a:gd name="connsiteX117" fmla="*/ 688460 w 3318614"/>
                <a:gd name="connsiteY117" fmla="*/ 905691 h 3424081"/>
                <a:gd name="connsiteX118" fmla="*/ 392369 w 3318614"/>
                <a:gd name="connsiteY118" fmla="*/ 792480 h 3424081"/>
                <a:gd name="connsiteX119" fmla="*/ 244323 w 3318614"/>
                <a:gd name="connsiteY119" fmla="*/ 653143 h 3424081"/>
                <a:gd name="connsiteX120" fmla="*/ 165946 w 3318614"/>
                <a:gd name="connsiteY120" fmla="*/ 400594 h 3424081"/>
                <a:gd name="connsiteX121" fmla="*/ 279158 w 3318614"/>
                <a:gd name="connsiteY121" fmla="*/ 583474 h 3424081"/>
                <a:gd name="connsiteX122" fmla="*/ 374952 w 3318614"/>
                <a:gd name="connsiteY122" fmla="*/ 757645 h 3424081"/>
                <a:gd name="connsiteX123" fmla="*/ 679752 w 3318614"/>
                <a:gd name="connsiteY123" fmla="*/ 836023 h 3424081"/>
                <a:gd name="connsiteX124" fmla="*/ 766838 w 3318614"/>
                <a:gd name="connsiteY124" fmla="*/ 775063 h 3424081"/>
                <a:gd name="connsiteX125" fmla="*/ 618792 w 3318614"/>
                <a:gd name="connsiteY125" fmla="*/ 391885 h 3424081"/>
                <a:gd name="connsiteX126" fmla="*/ 566540 w 3318614"/>
                <a:gd name="connsiteY126" fmla="*/ 0 h 3424081"/>
                <a:gd name="connsiteX0" fmla="*/ 1210975 w 3318616"/>
                <a:gd name="connsiteY0" fmla="*/ 656894 h 3037781"/>
                <a:gd name="connsiteX1" fmla="*/ 1568026 w 3318616"/>
                <a:gd name="connsiteY1" fmla="*/ 1249077 h 3037781"/>
                <a:gd name="connsiteX2" fmla="*/ 1898952 w 3318616"/>
                <a:gd name="connsiteY2" fmla="*/ 1693214 h 3037781"/>
                <a:gd name="connsiteX3" fmla="*/ 2064415 w 3318616"/>
                <a:gd name="connsiteY3" fmla="*/ 1823843 h 3037781"/>
                <a:gd name="connsiteX4" fmla="*/ 2290838 w 3318616"/>
                <a:gd name="connsiteY4" fmla="*/ 1745466 h 3037781"/>
                <a:gd name="connsiteX5" fmla="*/ 2473718 w 3318616"/>
                <a:gd name="connsiteY5" fmla="*/ 1588711 h 3037781"/>
                <a:gd name="connsiteX6" fmla="*/ 2508552 w 3318616"/>
                <a:gd name="connsiteY6" fmla="*/ 1266494 h 3037781"/>
                <a:gd name="connsiteX7" fmla="*/ 2543386 w 3318616"/>
                <a:gd name="connsiteY7" fmla="*/ 1527751 h 3037781"/>
                <a:gd name="connsiteX8" fmla="*/ 2508552 w 3318616"/>
                <a:gd name="connsiteY8" fmla="*/ 1632254 h 3037781"/>
                <a:gd name="connsiteX9" fmla="*/ 2752392 w 3318616"/>
                <a:gd name="connsiteY9" fmla="*/ 1458083 h 3037781"/>
                <a:gd name="connsiteX10" fmla="*/ 2839478 w 3318616"/>
                <a:gd name="connsiteY10" fmla="*/ 1388414 h 3037781"/>
                <a:gd name="connsiteX11" fmla="*/ 2717558 w 3318616"/>
                <a:gd name="connsiteY11" fmla="*/ 1562586 h 3037781"/>
                <a:gd name="connsiteX12" fmla="*/ 2665306 w 3318616"/>
                <a:gd name="connsiteY12" fmla="*/ 1606129 h 3037781"/>
                <a:gd name="connsiteX13" fmla="*/ 2848186 w 3318616"/>
                <a:gd name="connsiteY13" fmla="*/ 1536460 h 3037781"/>
                <a:gd name="connsiteX14" fmla="*/ 2874312 w 3318616"/>
                <a:gd name="connsiteY14" fmla="*/ 1519043 h 3037781"/>
                <a:gd name="connsiteX15" fmla="*/ 2769809 w 3318616"/>
                <a:gd name="connsiteY15" fmla="*/ 1606129 h 3037781"/>
                <a:gd name="connsiteX16" fmla="*/ 2595638 w 3318616"/>
                <a:gd name="connsiteY16" fmla="*/ 1632254 h 3037781"/>
                <a:gd name="connsiteX17" fmla="*/ 2404049 w 3318616"/>
                <a:gd name="connsiteY17" fmla="*/ 1762883 h 3037781"/>
                <a:gd name="connsiteX18" fmla="*/ 2421466 w 3318616"/>
                <a:gd name="connsiteY18" fmla="*/ 1937054 h 3037781"/>
                <a:gd name="connsiteX19" fmla="*/ 2552095 w 3318616"/>
                <a:gd name="connsiteY19" fmla="*/ 1980597 h 3037781"/>
                <a:gd name="connsiteX20" fmla="*/ 2726266 w 3318616"/>
                <a:gd name="connsiteY20" fmla="*/ 1910929 h 3037781"/>
                <a:gd name="connsiteX21" fmla="*/ 2856895 w 3318616"/>
                <a:gd name="connsiteY21" fmla="*/ 1902220 h 3037781"/>
                <a:gd name="connsiteX22" fmla="*/ 2891729 w 3318616"/>
                <a:gd name="connsiteY22" fmla="*/ 1789009 h 3037781"/>
                <a:gd name="connsiteX23" fmla="*/ 2883020 w 3318616"/>
                <a:gd name="connsiteY23" fmla="*/ 1623546 h 3037781"/>
                <a:gd name="connsiteX24" fmla="*/ 3048483 w 3318616"/>
                <a:gd name="connsiteY24" fmla="*/ 1545169 h 3037781"/>
                <a:gd name="connsiteX25" fmla="*/ 2926563 w 3318616"/>
                <a:gd name="connsiteY25" fmla="*/ 1632254 h 3037781"/>
                <a:gd name="connsiteX26" fmla="*/ 2917855 w 3318616"/>
                <a:gd name="connsiteY26" fmla="*/ 1719340 h 3037781"/>
                <a:gd name="connsiteX27" fmla="*/ 2935272 w 3318616"/>
                <a:gd name="connsiteY27" fmla="*/ 1867386 h 3037781"/>
                <a:gd name="connsiteX28" fmla="*/ 2943980 w 3318616"/>
                <a:gd name="connsiteY28" fmla="*/ 1910929 h 3037781"/>
                <a:gd name="connsiteX29" fmla="*/ 3031066 w 3318616"/>
                <a:gd name="connsiteY29" fmla="*/ 1823843 h 3037781"/>
                <a:gd name="connsiteX30" fmla="*/ 3074609 w 3318616"/>
                <a:gd name="connsiteY30" fmla="*/ 1684506 h 3037781"/>
                <a:gd name="connsiteX31" fmla="*/ 3092026 w 3318616"/>
                <a:gd name="connsiteY31" fmla="*/ 1893511 h 3037781"/>
                <a:gd name="connsiteX32" fmla="*/ 3013649 w 3318616"/>
                <a:gd name="connsiteY32" fmla="*/ 1971889 h 3037781"/>
                <a:gd name="connsiteX33" fmla="*/ 2752392 w 3318616"/>
                <a:gd name="connsiteY33" fmla="*/ 1937054 h 3037781"/>
                <a:gd name="connsiteX34" fmla="*/ 2560803 w 3318616"/>
                <a:gd name="connsiteY34" fmla="*/ 2093809 h 3037781"/>
                <a:gd name="connsiteX35" fmla="*/ 2595638 w 3318616"/>
                <a:gd name="connsiteY35" fmla="*/ 2215729 h 3037781"/>
                <a:gd name="connsiteX36" fmla="*/ 2743683 w 3318616"/>
                <a:gd name="connsiteY36" fmla="*/ 2302814 h 3037781"/>
                <a:gd name="connsiteX37" fmla="*/ 2856895 w 3318616"/>
                <a:gd name="connsiteY37" fmla="*/ 2276689 h 3037781"/>
                <a:gd name="connsiteX38" fmla="*/ 3022358 w 3318616"/>
                <a:gd name="connsiteY38" fmla="*/ 2137351 h 3037781"/>
                <a:gd name="connsiteX39" fmla="*/ 3118152 w 3318616"/>
                <a:gd name="connsiteY39" fmla="*/ 2058974 h 3037781"/>
                <a:gd name="connsiteX40" fmla="*/ 3205238 w 3318616"/>
                <a:gd name="connsiteY40" fmla="*/ 2119934 h 3037781"/>
                <a:gd name="connsiteX41" fmla="*/ 3109443 w 3318616"/>
                <a:gd name="connsiteY41" fmla="*/ 2111226 h 3037781"/>
                <a:gd name="connsiteX42" fmla="*/ 3004940 w 3318616"/>
                <a:gd name="connsiteY42" fmla="*/ 2250563 h 3037781"/>
                <a:gd name="connsiteX43" fmla="*/ 3187820 w 3318616"/>
                <a:gd name="connsiteY43" fmla="*/ 2250563 h 3037781"/>
                <a:gd name="connsiteX44" fmla="*/ 3318449 w 3318616"/>
                <a:gd name="connsiteY44" fmla="*/ 2302814 h 3037781"/>
                <a:gd name="connsiteX45" fmla="*/ 3161695 w 3318616"/>
                <a:gd name="connsiteY45" fmla="*/ 2285397 h 3037781"/>
                <a:gd name="connsiteX46" fmla="*/ 2909146 w 3318616"/>
                <a:gd name="connsiteY46" fmla="*/ 2346357 h 3037781"/>
                <a:gd name="connsiteX47" fmla="*/ 2952689 w 3318616"/>
                <a:gd name="connsiteY47" fmla="*/ 2346357 h 3037781"/>
                <a:gd name="connsiteX48" fmla="*/ 3039775 w 3318616"/>
                <a:gd name="connsiteY48" fmla="*/ 2546654 h 3037781"/>
                <a:gd name="connsiteX49" fmla="*/ 3013649 w 3318616"/>
                <a:gd name="connsiteY49" fmla="*/ 2651157 h 3037781"/>
                <a:gd name="connsiteX50" fmla="*/ 3004940 w 3318616"/>
                <a:gd name="connsiteY50" fmla="*/ 2476986 h 3037781"/>
                <a:gd name="connsiteX51" fmla="*/ 2813352 w 3318616"/>
                <a:gd name="connsiteY51" fmla="*/ 2337649 h 3037781"/>
                <a:gd name="connsiteX52" fmla="*/ 2726266 w 3318616"/>
                <a:gd name="connsiteY52" fmla="*/ 2328940 h 3037781"/>
                <a:gd name="connsiteX53" fmla="*/ 2848186 w 3318616"/>
                <a:gd name="connsiteY53" fmla="*/ 2529237 h 3037781"/>
                <a:gd name="connsiteX54" fmla="*/ 2943980 w 3318616"/>
                <a:gd name="connsiteY54" fmla="*/ 2616323 h 3037781"/>
                <a:gd name="connsiteX55" fmla="*/ 2978815 w 3318616"/>
                <a:gd name="connsiteY55" fmla="*/ 2572780 h 3037781"/>
                <a:gd name="connsiteX56" fmla="*/ 2961398 w 3318616"/>
                <a:gd name="connsiteY56" fmla="*/ 2677283 h 3037781"/>
                <a:gd name="connsiteX57" fmla="*/ 2769809 w 3318616"/>
                <a:gd name="connsiteY57" fmla="*/ 2590197 h 3037781"/>
                <a:gd name="connsiteX58" fmla="*/ 2656598 w 3318616"/>
                <a:gd name="connsiteY58" fmla="*/ 2363774 h 3037781"/>
                <a:gd name="connsiteX59" fmla="*/ 2491135 w 3318616"/>
                <a:gd name="connsiteY59" fmla="*/ 2320231 h 3037781"/>
                <a:gd name="connsiteX60" fmla="*/ 2386632 w 3318616"/>
                <a:gd name="connsiteY60" fmla="*/ 2407317 h 3037781"/>
                <a:gd name="connsiteX61" fmla="*/ 2412758 w 3318616"/>
                <a:gd name="connsiteY61" fmla="*/ 2590197 h 3037781"/>
                <a:gd name="connsiteX62" fmla="*/ 2525969 w 3318616"/>
                <a:gd name="connsiteY62" fmla="*/ 2738243 h 3037781"/>
                <a:gd name="connsiteX63" fmla="*/ 2900438 w 3318616"/>
                <a:gd name="connsiteY63" fmla="*/ 2947249 h 3037781"/>
                <a:gd name="connsiteX64" fmla="*/ 2543386 w 3318616"/>
                <a:gd name="connsiteY64" fmla="*/ 2807911 h 3037781"/>
                <a:gd name="connsiteX65" fmla="*/ 2499843 w 3318616"/>
                <a:gd name="connsiteY65" fmla="*/ 2894997 h 3037781"/>
                <a:gd name="connsiteX66" fmla="*/ 2534678 w 3318616"/>
                <a:gd name="connsiteY66" fmla="*/ 2999500 h 3037781"/>
                <a:gd name="connsiteX67" fmla="*/ 2639180 w 3318616"/>
                <a:gd name="connsiteY67" fmla="*/ 3034334 h 3037781"/>
                <a:gd name="connsiteX68" fmla="*/ 2482426 w 3318616"/>
                <a:gd name="connsiteY68" fmla="*/ 3008209 h 3037781"/>
                <a:gd name="connsiteX69" fmla="*/ 2473718 w 3318616"/>
                <a:gd name="connsiteY69" fmla="*/ 2825329 h 3037781"/>
                <a:gd name="connsiteX70" fmla="*/ 2386632 w 3318616"/>
                <a:gd name="connsiteY70" fmla="*/ 2651157 h 3037781"/>
                <a:gd name="connsiteX71" fmla="*/ 2316963 w 3318616"/>
                <a:gd name="connsiteY71" fmla="*/ 2816620 h 3037781"/>
                <a:gd name="connsiteX72" fmla="*/ 2238586 w 3318616"/>
                <a:gd name="connsiteY72" fmla="*/ 2938540 h 3037781"/>
                <a:gd name="connsiteX73" fmla="*/ 2290838 w 3318616"/>
                <a:gd name="connsiteY73" fmla="*/ 3016917 h 3037781"/>
                <a:gd name="connsiteX74" fmla="*/ 2195043 w 3318616"/>
                <a:gd name="connsiteY74" fmla="*/ 2929831 h 3037781"/>
                <a:gd name="connsiteX75" fmla="*/ 2325672 w 3318616"/>
                <a:gd name="connsiteY75" fmla="*/ 2703409 h 3037781"/>
                <a:gd name="connsiteX76" fmla="*/ 2290838 w 3318616"/>
                <a:gd name="connsiteY76" fmla="*/ 2450860 h 3037781"/>
                <a:gd name="connsiteX77" fmla="*/ 2142792 w 3318616"/>
                <a:gd name="connsiteY77" fmla="*/ 2433443 h 3037781"/>
                <a:gd name="connsiteX78" fmla="*/ 1942495 w 3318616"/>
                <a:gd name="connsiteY78" fmla="*/ 2598906 h 3037781"/>
                <a:gd name="connsiteX79" fmla="*/ 1994746 w 3318616"/>
                <a:gd name="connsiteY79" fmla="*/ 2799203 h 3037781"/>
                <a:gd name="connsiteX80" fmla="*/ 2090540 w 3318616"/>
                <a:gd name="connsiteY80" fmla="*/ 2912414 h 3037781"/>
                <a:gd name="connsiteX81" fmla="*/ 2064415 w 3318616"/>
                <a:gd name="connsiteY81" fmla="*/ 3025626 h 3037781"/>
                <a:gd name="connsiteX82" fmla="*/ 2046998 w 3318616"/>
                <a:gd name="connsiteY82" fmla="*/ 2877580 h 3037781"/>
                <a:gd name="connsiteX83" fmla="*/ 1933786 w 3318616"/>
                <a:gd name="connsiteY83" fmla="*/ 2712117 h 3037781"/>
                <a:gd name="connsiteX84" fmla="*/ 1881535 w 3318616"/>
                <a:gd name="connsiteY84" fmla="*/ 2694700 h 3037781"/>
                <a:gd name="connsiteX85" fmla="*/ 1716072 w 3318616"/>
                <a:gd name="connsiteY85" fmla="*/ 2929831 h 3037781"/>
                <a:gd name="connsiteX86" fmla="*/ 1672529 w 3318616"/>
                <a:gd name="connsiteY86" fmla="*/ 3025626 h 3037781"/>
                <a:gd name="connsiteX87" fmla="*/ 1724780 w 3318616"/>
                <a:gd name="connsiteY87" fmla="*/ 2790494 h 3037781"/>
                <a:gd name="connsiteX88" fmla="*/ 1750906 w 3318616"/>
                <a:gd name="connsiteY88" fmla="*/ 2712117 h 3037781"/>
                <a:gd name="connsiteX89" fmla="*/ 1533192 w 3318616"/>
                <a:gd name="connsiteY89" fmla="*/ 2781786 h 3037781"/>
                <a:gd name="connsiteX90" fmla="*/ 1428689 w 3318616"/>
                <a:gd name="connsiteY90" fmla="*/ 2799203 h 3037781"/>
                <a:gd name="connsiteX91" fmla="*/ 1602860 w 3318616"/>
                <a:gd name="connsiteY91" fmla="*/ 2720826 h 3037781"/>
                <a:gd name="connsiteX92" fmla="*/ 1724780 w 3318616"/>
                <a:gd name="connsiteY92" fmla="*/ 2694700 h 3037781"/>
                <a:gd name="connsiteX93" fmla="*/ 1994746 w 3318616"/>
                <a:gd name="connsiteY93" fmla="*/ 2468277 h 3037781"/>
                <a:gd name="connsiteX94" fmla="*/ 2055706 w 3318616"/>
                <a:gd name="connsiteY94" fmla="*/ 2337649 h 3037781"/>
                <a:gd name="connsiteX95" fmla="*/ 1916369 w 3318616"/>
                <a:gd name="connsiteY95" fmla="*/ 2259271 h 3037781"/>
                <a:gd name="connsiteX96" fmla="*/ 1698655 w 3318616"/>
                <a:gd name="connsiteY96" fmla="*/ 2355066 h 3037781"/>
                <a:gd name="connsiteX97" fmla="*/ 1611569 w 3318616"/>
                <a:gd name="connsiteY97" fmla="*/ 2529237 h 3037781"/>
                <a:gd name="connsiteX98" fmla="*/ 1689946 w 3318616"/>
                <a:gd name="connsiteY98" fmla="*/ 2590197 h 3037781"/>
                <a:gd name="connsiteX99" fmla="*/ 1568026 w 3318616"/>
                <a:gd name="connsiteY99" fmla="*/ 2590197 h 3037781"/>
                <a:gd name="connsiteX100" fmla="*/ 1655112 w 3318616"/>
                <a:gd name="connsiteY100" fmla="*/ 2346357 h 3037781"/>
                <a:gd name="connsiteX101" fmla="*/ 1437398 w 3318616"/>
                <a:gd name="connsiteY101" fmla="*/ 2328940 h 3037781"/>
                <a:gd name="connsiteX102" fmla="*/ 1306769 w 3318616"/>
                <a:gd name="connsiteY102" fmla="*/ 2267980 h 3037781"/>
                <a:gd name="connsiteX103" fmla="*/ 1385146 w 3318616"/>
                <a:gd name="connsiteY103" fmla="*/ 2224437 h 3037781"/>
                <a:gd name="connsiteX104" fmla="*/ 1437398 w 3318616"/>
                <a:gd name="connsiteY104" fmla="*/ 2294106 h 3037781"/>
                <a:gd name="connsiteX105" fmla="*/ 1611569 w 3318616"/>
                <a:gd name="connsiteY105" fmla="*/ 2302814 h 3037781"/>
                <a:gd name="connsiteX106" fmla="*/ 1794449 w 3318616"/>
                <a:gd name="connsiteY106" fmla="*/ 2250563 h 3037781"/>
                <a:gd name="connsiteX107" fmla="*/ 1968620 w 3318616"/>
                <a:gd name="connsiteY107" fmla="*/ 2119934 h 3037781"/>
                <a:gd name="connsiteX108" fmla="*/ 1898952 w 3318616"/>
                <a:gd name="connsiteY108" fmla="*/ 1806426 h 3037781"/>
                <a:gd name="connsiteX109" fmla="*/ 1446106 w 3318616"/>
                <a:gd name="connsiteY109" fmla="*/ 1196826 h 3037781"/>
                <a:gd name="connsiteX110" fmla="*/ 1184849 w 3318616"/>
                <a:gd name="connsiteY110" fmla="*/ 761397 h 3037781"/>
                <a:gd name="connsiteX111" fmla="*/ 958426 w 3318616"/>
                <a:gd name="connsiteY111" fmla="*/ 613351 h 3037781"/>
                <a:gd name="connsiteX112" fmla="*/ 644918 w 3318616"/>
                <a:gd name="connsiteY112" fmla="*/ 561100 h 3037781"/>
                <a:gd name="connsiteX113" fmla="*/ 296575 w 3318616"/>
                <a:gd name="connsiteY113" fmla="*/ 639477 h 3037781"/>
                <a:gd name="connsiteX114" fmla="*/ 483 w 3318616"/>
                <a:gd name="connsiteY114" fmla="*/ 622060 h 3037781"/>
                <a:gd name="connsiteX115" fmla="*/ 235615 w 3318616"/>
                <a:gd name="connsiteY115" fmla="*/ 613351 h 3037781"/>
                <a:gd name="connsiteX116" fmla="*/ 557832 w 3318616"/>
                <a:gd name="connsiteY116" fmla="*/ 543683 h 3037781"/>
                <a:gd name="connsiteX117" fmla="*/ 688460 w 3318616"/>
                <a:gd name="connsiteY117" fmla="*/ 517557 h 3037781"/>
                <a:gd name="connsiteX118" fmla="*/ 392369 w 3318616"/>
                <a:gd name="connsiteY118" fmla="*/ 404346 h 3037781"/>
                <a:gd name="connsiteX119" fmla="*/ 244323 w 3318616"/>
                <a:gd name="connsiteY119" fmla="*/ 265009 h 3037781"/>
                <a:gd name="connsiteX120" fmla="*/ 165946 w 3318616"/>
                <a:gd name="connsiteY120" fmla="*/ 12460 h 3037781"/>
                <a:gd name="connsiteX121" fmla="*/ 279158 w 3318616"/>
                <a:gd name="connsiteY121" fmla="*/ 195340 h 3037781"/>
                <a:gd name="connsiteX122" fmla="*/ 374952 w 3318616"/>
                <a:gd name="connsiteY122" fmla="*/ 369511 h 3037781"/>
                <a:gd name="connsiteX123" fmla="*/ 679752 w 3318616"/>
                <a:gd name="connsiteY123" fmla="*/ 447889 h 3037781"/>
                <a:gd name="connsiteX124" fmla="*/ 766838 w 3318616"/>
                <a:gd name="connsiteY124" fmla="*/ 386929 h 3037781"/>
                <a:gd name="connsiteX125" fmla="*/ 618792 w 3318616"/>
                <a:gd name="connsiteY125" fmla="*/ 3751 h 3037781"/>
                <a:gd name="connsiteX126" fmla="*/ 3318614 w 3318616"/>
                <a:gd name="connsiteY126" fmla="*/ 3035947 h 3037781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31066 w 3318614"/>
                <a:gd name="connsiteY29" fmla="*/ 2116183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091879 w 3318614"/>
                <a:gd name="connsiteY1" fmla="*/ 767843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13 h 3337101"/>
                <a:gd name="connsiteX1" fmla="*/ 1091879 w 3318614"/>
                <a:gd name="connsiteY1" fmla="*/ 776657 h 3337101"/>
                <a:gd name="connsiteX2" fmla="*/ 1779263 w 3318614"/>
                <a:gd name="connsiteY2" fmla="*/ 1844513 h 3337101"/>
                <a:gd name="connsiteX3" fmla="*/ 2064415 w 3318614"/>
                <a:gd name="connsiteY3" fmla="*/ 2124997 h 3337101"/>
                <a:gd name="connsiteX4" fmla="*/ 2290838 w 3318614"/>
                <a:gd name="connsiteY4" fmla="*/ 2046620 h 3337101"/>
                <a:gd name="connsiteX5" fmla="*/ 2473718 w 3318614"/>
                <a:gd name="connsiteY5" fmla="*/ 1889865 h 3337101"/>
                <a:gd name="connsiteX6" fmla="*/ 2508552 w 3318614"/>
                <a:gd name="connsiteY6" fmla="*/ 1567648 h 3337101"/>
                <a:gd name="connsiteX7" fmla="*/ 2543386 w 3318614"/>
                <a:gd name="connsiteY7" fmla="*/ 1828905 h 3337101"/>
                <a:gd name="connsiteX8" fmla="*/ 2508552 w 3318614"/>
                <a:gd name="connsiteY8" fmla="*/ 1933408 h 3337101"/>
                <a:gd name="connsiteX9" fmla="*/ 2752392 w 3318614"/>
                <a:gd name="connsiteY9" fmla="*/ 1759237 h 3337101"/>
                <a:gd name="connsiteX10" fmla="*/ 2839478 w 3318614"/>
                <a:gd name="connsiteY10" fmla="*/ 1689568 h 3337101"/>
                <a:gd name="connsiteX11" fmla="*/ 2717558 w 3318614"/>
                <a:gd name="connsiteY11" fmla="*/ 1863740 h 3337101"/>
                <a:gd name="connsiteX12" fmla="*/ 2665306 w 3318614"/>
                <a:gd name="connsiteY12" fmla="*/ 1907283 h 3337101"/>
                <a:gd name="connsiteX13" fmla="*/ 2848186 w 3318614"/>
                <a:gd name="connsiteY13" fmla="*/ 1837614 h 3337101"/>
                <a:gd name="connsiteX14" fmla="*/ 2874312 w 3318614"/>
                <a:gd name="connsiteY14" fmla="*/ 1820197 h 3337101"/>
                <a:gd name="connsiteX15" fmla="*/ 2769809 w 3318614"/>
                <a:gd name="connsiteY15" fmla="*/ 1907283 h 3337101"/>
                <a:gd name="connsiteX16" fmla="*/ 2595638 w 3318614"/>
                <a:gd name="connsiteY16" fmla="*/ 1933408 h 3337101"/>
                <a:gd name="connsiteX17" fmla="*/ 2404049 w 3318614"/>
                <a:gd name="connsiteY17" fmla="*/ 2064037 h 3337101"/>
                <a:gd name="connsiteX18" fmla="*/ 2421466 w 3318614"/>
                <a:gd name="connsiteY18" fmla="*/ 2238208 h 3337101"/>
                <a:gd name="connsiteX19" fmla="*/ 2552095 w 3318614"/>
                <a:gd name="connsiteY19" fmla="*/ 2281751 h 3337101"/>
                <a:gd name="connsiteX20" fmla="*/ 2726266 w 3318614"/>
                <a:gd name="connsiteY20" fmla="*/ 2212083 h 3337101"/>
                <a:gd name="connsiteX21" fmla="*/ 2856895 w 3318614"/>
                <a:gd name="connsiteY21" fmla="*/ 2203374 h 3337101"/>
                <a:gd name="connsiteX22" fmla="*/ 2891729 w 3318614"/>
                <a:gd name="connsiteY22" fmla="*/ 2090163 h 3337101"/>
                <a:gd name="connsiteX23" fmla="*/ 2883020 w 3318614"/>
                <a:gd name="connsiteY23" fmla="*/ 1924700 h 3337101"/>
                <a:gd name="connsiteX24" fmla="*/ 3048483 w 3318614"/>
                <a:gd name="connsiteY24" fmla="*/ 1846323 h 3337101"/>
                <a:gd name="connsiteX25" fmla="*/ 2926563 w 3318614"/>
                <a:gd name="connsiteY25" fmla="*/ 1933408 h 3337101"/>
                <a:gd name="connsiteX26" fmla="*/ 2917855 w 3318614"/>
                <a:gd name="connsiteY26" fmla="*/ 2020494 h 3337101"/>
                <a:gd name="connsiteX27" fmla="*/ 2935272 w 3318614"/>
                <a:gd name="connsiteY27" fmla="*/ 2168540 h 3337101"/>
                <a:gd name="connsiteX28" fmla="*/ 2943980 w 3318614"/>
                <a:gd name="connsiteY28" fmla="*/ 2212083 h 3337101"/>
                <a:gd name="connsiteX29" fmla="*/ 3046427 w 3318614"/>
                <a:gd name="connsiteY29" fmla="*/ 2146131 h 3337101"/>
                <a:gd name="connsiteX30" fmla="*/ 3074609 w 3318614"/>
                <a:gd name="connsiteY30" fmla="*/ 1985660 h 3337101"/>
                <a:gd name="connsiteX31" fmla="*/ 3092026 w 3318614"/>
                <a:gd name="connsiteY31" fmla="*/ 2194665 h 3337101"/>
                <a:gd name="connsiteX32" fmla="*/ 3013649 w 3318614"/>
                <a:gd name="connsiteY32" fmla="*/ 2273043 h 3337101"/>
                <a:gd name="connsiteX33" fmla="*/ 2752392 w 3318614"/>
                <a:gd name="connsiteY33" fmla="*/ 2238208 h 3337101"/>
                <a:gd name="connsiteX34" fmla="*/ 2560803 w 3318614"/>
                <a:gd name="connsiteY34" fmla="*/ 2394963 h 3337101"/>
                <a:gd name="connsiteX35" fmla="*/ 2595638 w 3318614"/>
                <a:gd name="connsiteY35" fmla="*/ 2516883 h 3337101"/>
                <a:gd name="connsiteX36" fmla="*/ 2743683 w 3318614"/>
                <a:gd name="connsiteY36" fmla="*/ 2603968 h 3337101"/>
                <a:gd name="connsiteX37" fmla="*/ 2856895 w 3318614"/>
                <a:gd name="connsiteY37" fmla="*/ 2577843 h 3337101"/>
                <a:gd name="connsiteX38" fmla="*/ 3022358 w 3318614"/>
                <a:gd name="connsiteY38" fmla="*/ 2438505 h 3337101"/>
                <a:gd name="connsiteX39" fmla="*/ 3118152 w 3318614"/>
                <a:gd name="connsiteY39" fmla="*/ 2360128 h 3337101"/>
                <a:gd name="connsiteX40" fmla="*/ 3205238 w 3318614"/>
                <a:gd name="connsiteY40" fmla="*/ 2421088 h 3337101"/>
                <a:gd name="connsiteX41" fmla="*/ 3109443 w 3318614"/>
                <a:gd name="connsiteY41" fmla="*/ 2412380 h 3337101"/>
                <a:gd name="connsiteX42" fmla="*/ 3004940 w 3318614"/>
                <a:gd name="connsiteY42" fmla="*/ 2551717 h 3337101"/>
                <a:gd name="connsiteX43" fmla="*/ 3187820 w 3318614"/>
                <a:gd name="connsiteY43" fmla="*/ 2551717 h 3337101"/>
                <a:gd name="connsiteX44" fmla="*/ 3318449 w 3318614"/>
                <a:gd name="connsiteY44" fmla="*/ 2603968 h 3337101"/>
                <a:gd name="connsiteX45" fmla="*/ 3161695 w 3318614"/>
                <a:gd name="connsiteY45" fmla="*/ 2586551 h 3337101"/>
                <a:gd name="connsiteX46" fmla="*/ 2909146 w 3318614"/>
                <a:gd name="connsiteY46" fmla="*/ 2647511 h 3337101"/>
                <a:gd name="connsiteX47" fmla="*/ 2952689 w 3318614"/>
                <a:gd name="connsiteY47" fmla="*/ 2647511 h 3337101"/>
                <a:gd name="connsiteX48" fmla="*/ 3085889 w 3318614"/>
                <a:gd name="connsiteY48" fmla="*/ 2792757 h 3337101"/>
                <a:gd name="connsiteX49" fmla="*/ 3013649 w 3318614"/>
                <a:gd name="connsiteY49" fmla="*/ 2952311 h 3337101"/>
                <a:gd name="connsiteX50" fmla="*/ 2999167 w 3318614"/>
                <a:gd name="connsiteY50" fmla="*/ 2814634 h 3337101"/>
                <a:gd name="connsiteX51" fmla="*/ 2813352 w 3318614"/>
                <a:gd name="connsiteY51" fmla="*/ 2638803 h 3337101"/>
                <a:gd name="connsiteX52" fmla="*/ 2726266 w 3318614"/>
                <a:gd name="connsiteY52" fmla="*/ 2630094 h 3337101"/>
                <a:gd name="connsiteX53" fmla="*/ 2848186 w 3318614"/>
                <a:gd name="connsiteY53" fmla="*/ 2830391 h 3337101"/>
                <a:gd name="connsiteX54" fmla="*/ 2943980 w 3318614"/>
                <a:gd name="connsiteY54" fmla="*/ 2917477 h 3337101"/>
                <a:gd name="connsiteX55" fmla="*/ 2978815 w 3318614"/>
                <a:gd name="connsiteY55" fmla="*/ 2873934 h 3337101"/>
                <a:gd name="connsiteX56" fmla="*/ 2961398 w 3318614"/>
                <a:gd name="connsiteY56" fmla="*/ 2978437 h 3337101"/>
                <a:gd name="connsiteX57" fmla="*/ 2769809 w 3318614"/>
                <a:gd name="connsiteY57" fmla="*/ 2891351 h 3337101"/>
                <a:gd name="connsiteX58" fmla="*/ 2656598 w 3318614"/>
                <a:gd name="connsiteY58" fmla="*/ 2664928 h 3337101"/>
                <a:gd name="connsiteX59" fmla="*/ 2491135 w 3318614"/>
                <a:gd name="connsiteY59" fmla="*/ 2621385 h 3337101"/>
                <a:gd name="connsiteX60" fmla="*/ 2386632 w 3318614"/>
                <a:gd name="connsiteY60" fmla="*/ 2708471 h 3337101"/>
                <a:gd name="connsiteX61" fmla="*/ 2412758 w 3318614"/>
                <a:gd name="connsiteY61" fmla="*/ 2891351 h 3337101"/>
                <a:gd name="connsiteX62" fmla="*/ 2525969 w 3318614"/>
                <a:gd name="connsiteY62" fmla="*/ 3039397 h 3337101"/>
                <a:gd name="connsiteX63" fmla="*/ 2900438 w 3318614"/>
                <a:gd name="connsiteY63" fmla="*/ 3248403 h 3337101"/>
                <a:gd name="connsiteX64" fmla="*/ 2543386 w 3318614"/>
                <a:gd name="connsiteY64" fmla="*/ 3109065 h 3337101"/>
                <a:gd name="connsiteX65" fmla="*/ 2499843 w 3318614"/>
                <a:gd name="connsiteY65" fmla="*/ 3196151 h 3337101"/>
                <a:gd name="connsiteX66" fmla="*/ 2534678 w 3318614"/>
                <a:gd name="connsiteY66" fmla="*/ 3300654 h 3337101"/>
                <a:gd name="connsiteX67" fmla="*/ 2639180 w 3318614"/>
                <a:gd name="connsiteY67" fmla="*/ 3335488 h 3337101"/>
                <a:gd name="connsiteX68" fmla="*/ 2482426 w 3318614"/>
                <a:gd name="connsiteY68" fmla="*/ 3309363 h 3337101"/>
                <a:gd name="connsiteX69" fmla="*/ 2473718 w 3318614"/>
                <a:gd name="connsiteY69" fmla="*/ 3126483 h 3337101"/>
                <a:gd name="connsiteX70" fmla="*/ 2386632 w 3318614"/>
                <a:gd name="connsiteY70" fmla="*/ 2952311 h 3337101"/>
                <a:gd name="connsiteX71" fmla="*/ 2316963 w 3318614"/>
                <a:gd name="connsiteY71" fmla="*/ 3117774 h 3337101"/>
                <a:gd name="connsiteX72" fmla="*/ 2238586 w 3318614"/>
                <a:gd name="connsiteY72" fmla="*/ 3239694 h 3337101"/>
                <a:gd name="connsiteX73" fmla="*/ 2290838 w 3318614"/>
                <a:gd name="connsiteY73" fmla="*/ 3318071 h 3337101"/>
                <a:gd name="connsiteX74" fmla="*/ 2195043 w 3318614"/>
                <a:gd name="connsiteY74" fmla="*/ 3230985 h 3337101"/>
                <a:gd name="connsiteX75" fmla="*/ 2325672 w 3318614"/>
                <a:gd name="connsiteY75" fmla="*/ 3004563 h 3337101"/>
                <a:gd name="connsiteX76" fmla="*/ 2290838 w 3318614"/>
                <a:gd name="connsiteY76" fmla="*/ 2752014 h 3337101"/>
                <a:gd name="connsiteX77" fmla="*/ 2142792 w 3318614"/>
                <a:gd name="connsiteY77" fmla="*/ 2734597 h 3337101"/>
                <a:gd name="connsiteX78" fmla="*/ 1942495 w 3318614"/>
                <a:gd name="connsiteY78" fmla="*/ 2900060 h 3337101"/>
                <a:gd name="connsiteX79" fmla="*/ 1994746 w 3318614"/>
                <a:gd name="connsiteY79" fmla="*/ 3100357 h 3337101"/>
                <a:gd name="connsiteX80" fmla="*/ 2090540 w 3318614"/>
                <a:gd name="connsiteY80" fmla="*/ 3213568 h 3337101"/>
                <a:gd name="connsiteX81" fmla="*/ 2064415 w 3318614"/>
                <a:gd name="connsiteY81" fmla="*/ 3326780 h 3337101"/>
                <a:gd name="connsiteX82" fmla="*/ 2046998 w 3318614"/>
                <a:gd name="connsiteY82" fmla="*/ 3178734 h 3337101"/>
                <a:gd name="connsiteX83" fmla="*/ 1933786 w 3318614"/>
                <a:gd name="connsiteY83" fmla="*/ 3013271 h 3337101"/>
                <a:gd name="connsiteX84" fmla="*/ 1881535 w 3318614"/>
                <a:gd name="connsiteY84" fmla="*/ 2995854 h 3337101"/>
                <a:gd name="connsiteX85" fmla="*/ 1716072 w 3318614"/>
                <a:gd name="connsiteY85" fmla="*/ 3230985 h 3337101"/>
                <a:gd name="connsiteX86" fmla="*/ 1672529 w 3318614"/>
                <a:gd name="connsiteY86" fmla="*/ 3326780 h 3337101"/>
                <a:gd name="connsiteX87" fmla="*/ 1724780 w 3318614"/>
                <a:gd name="connsiteY87" fmla="*/ 3091648 h 3337101"/>
                <a:gd name="connsiteX88" fmla="*/ 1750906 w 3318614"/>
                <a:gd name="connsiteY88" fmla="*/ 3013271 h 3337101"/>
                <a:gd name="connsiteX89" fmla="*/ 1533192 w 3318614"/>
                <a:gd name="connsiteY89" fmla="*/ 3082940 h 3337101"/>
                <a:gd name="connsiteX90" fmla="*/ 1428689 w 3318614"/>
                <a:gd name="connsiteY90" fmla="*/ 3100357 h 3337101"/>
                <a:gd name="connsiteX91" fmla="*/ 1602860 w 3318614"/>
                <a:gd name="connsiteY91" fmla="*/ 3021980 h 3337101"/>
                <a:gd name="connsiteX92" fmla="*/ 1724780 w 3318614"/>
                <a:gd name="connsiteY92" fmla="*/ 2995854 h 3337101"/>
                <a:gd name="connsiteX93" fmla="*/ 1994746 w 3318614"/>
                <a:gd name="connsiteY93" fmla="*/ 2769431 h 3337101"/>
                <a:gd name="connsiteX94" fmla="*/ 2055706 w 3318614"/>
                <a:gd name="connsiteY94" fmla="*/ 2638803 h 3337101"/>
                <a:gd name="connsiteX95" fmla="*/ 1916369 w 3318614"/>
                <a:gd name="connsiteY95" fmla="*/ 2560425 h 3337101"/>
                <a:gd name="connsiteX96" fmla="*/ 1698655 w 3318614"/>
                <a:gd name="connsiteY96" fmla="*/ 2656220 h 3337101"/>
                <a:gd name="connsiteX97" fmla="*/ 1611569 w 3318614"/>
                <a:gd name="connsiteY97" fmla="*/ 2830391 h 3337101"/>
                <a:gd name="connsiteX98" fmla="*/ 1689946 w 3318614"/>
                <a:gd name="connsiteY98" fmla="*/ 2891351 h 3337101"/>
                <a:gd name="connsiteX99" fmla="*/ 1568026 w 3318614"/>
                <a:gd name="connsiteY99" fmla="*/ 2891351 h 3337101"/>
                <a:gd name="connsiteX100" fmla="*/ 1655112 w 3318614"/>
                <a:gd name="connsiteY100" fmla="*/ 2647511 h 3337101"/>
                <a:gd name="connsiteX101" fmla="*/ 1437398 w 3318614"/>
                <a:gd name="connsiteY101" fmla="*/ 2630094 h 3337101"/>
                <a:gd name="connsiteX102" fmla="*/ 1306769 w 3318614"/>
                <a:gd name="connsiteY102" fmla="*/ 2569134 h 3337101"/>
                <a:gd name="connsiteX103" fmla="*/ 1385146 w 3318614"/>
                <a:gd name="connsiteY103" fmla="*/ 2525591 h 3337101"/>
                <a:gd name="connsiteX104" fmla="*/ 1437398 w 3318614"/>
                <a:gd name="connsiteY104" fmla="*/ 2595260 h 3337101"/>
                <a:gd name="connsiteX105" fmla="*/ 1611569 w 3318614"/>
                <a:gd name="connsiteY105" fmla="*/ 2603968 h 3337101"/>
                <a:gd name="connsiteX106" fmla="*/ 1794449 w 3318614"/>
                <a:gd name="connsiteY106" fmla="*/ 2551717 h 3337101"/>
                <a:gd name="connsiteX107" fmla="*/ 1968620 w 3318614"/>
                <a:gd name="connsiteY107" fmla="*/ 2421088 h 3337101"/>
                <a:gd name="connsiteX108" fmla="*/ 1898952 w 3318614"/>
                <a:gd name="connsiteY108" fmla="*/ 2107580 h 3337101"/>
                <a:gd name="connsiteX109" fmla="*/ 1446106 w 3318614"/>
                <a:gd name="connsiteY109" fmla="*/ 1497980 h 3337101"/>
                <a:gd name="connsiteX110" fmla="*/ 1184849 w 3318614"/>
                <a:gd name="connsiteY110" fmla="*/ 1062551 h 3337101"/>
                <a:gd name="connsiteX111" fmla="*/ 958426 w 3318614"/>
                <a:gd name="connsiteY111" fmla="*/ 914505 h 3337101"/>
                <a:gd name="connsiteX112" fmla="*/ 644918 w 3318614"/>
                <a:gd name="connsiteY112" fmla="*/ 862254 h 3337101"/>
                <a:gd name="connsiteX113" fmla="*/ 296575 w 3318614"/>
                <a:gd name="connsiteY113" fmla="*/ 940631 h 3337101"/>
                <a:gd name="connsiteX114" fmla="*/ 483 w 3318614"/>
                <a:gd name="connsiteY114" fmla="*/ 923214 h 3337101"/>
                <a:gd name="connsiteX115" fmla="*/ 235615 w 3318614"/>
                <a:gd name="connsiteY115" fmla="*/ 914505 h 3337101"/>
                <a:gd name="connsiteX116" fmla="*/ 557832 w 3318614"/>
                <a:gd name="connsiteY116" fmla="*/ 844837 h 3337101"/>
                <a:gd name="connsiteX117" fmla="*/ 688460 w 3318614"/>
                <a:gd name="connsiteY117" fmla="*/ 818711 h 3337101"/>
                <a:gd name="connsiteX118" fmla="*/ 392369 w 3318614"/>
                <a:gd name="connsiteY118" fmla="*/ 705500 h 3337101"/>
                <a:gd name="connsiteX119" fmla="*/ 244323 w 3318614"/>
                <a:gd name="connsiteY119" fmla="*/ 566163 h 3337101"/>
                <a:gd name="connsiteX120" fmla="*/ 165946 w 3318614"/>
                <a:gd name="connsiteY120" fmla="*/ 313614 h 3337101"/>
                <a:gd name="connsiteX121" fmla="*/ 279158 w 3318614"/>
                <a:gd name="connsiteY121" fmla="*/ 496494 h 3337101"/>
                <a:gd name="connsiteX122" fmla="*/ 374952 w 3318614"/>
                <a:gd name="connsiteY122" fmla="*/ 670665 h 3337101"/>
                <a:gd name="connsiteX123" fmla="*/ 679752 w 3318614"/>
                <a:gd name="connsiteY123" fmla="*/ 749043 h 3337101"/>
                <a:gd name="connsiteX124" fmla="*/ 766838 w 3318614"/>
                <a:gd name="connsiteY124" fmla="*/ 688083 h 3337101"/>
                <a:gd name="connsiteX125" fmla="*/ 618792 w 3318614"/>
                <a:gd name="connsiteY125" fmla="*/ 304905 h 3337101"/>
                <a:gd name="connsiteX126" fmla="*/ 566540 w 3318614"/>
                <a:gd name="connsiteY126" fmla="*/ 8814 h 3337101"/>
                <a:gd name="connsiteX0" fmla="*/ 1225325 w 3318614"/>
                <a:gd name="connsiteY0" fmla="*/ 25899 h 3362787"/>
                <a:gd name="connsiteX1" fmla="*/ 1091879 w 3318614"/>
                <a:gd name="connsiteY1" fmla="*/ 802343 h 3362787"/>
                <a:gd name="connsiteX2" fmla="*/ 1779263 w 3318614"/>
                <a:gd name="connsiteY2" fmla="*/ 1870199 h 3362787"/>
                <a:gd name="connsiteX3" fmla="*/ 2064415 w 3318614"/>
                <a:gd name="connsiteY3" fmla="*/ 2150683 h 3362787"/>
                <a:gd name="connsiteX4" fmla="*/ 2290838 w 3318614"/>
                <a:gd name="connsiteY4" fmla="*/ 2072306 h 3362787"/>
                <a:gd name="connsiteX5" fmla="*/ 2473718 w 3318614"/>
                <a:gd name="connsiteY5" fmla="*/ 1915551 h 3362787"/>
                <a:gd name="connsiteX6" fmla="*/ 2508552 w 3318614"/>
                <a:gd name="connsiteY6" fmla="*/ 1593334 h 3362787"/>
                <a:gd name="connsiteX7" fmla="*/ 2543386 w 3318614"/>
                <a:gd name="connsiteY7" fmla="*/ 1854591 h 3362787"/>
                <a:gd name="connsiteX8" fmla="*/ 2508552 w 3318614"/>
                <a:gd name="connsiteY8" fmla="*/ 1959094 h 3362787"/>
                <a:gd name="connsiteX9" fmla="*/ 2752392 w 3318614"/>
                <a:gd name="connsiteY9" fmla="*/ 1784923 h 3362787"/>
                <a:gd name="connsiteX10" fmla="*/ 2839478 w 3318614"/>
                <a:gd name="connsiteY10" fmla="*/ 1715254 h 3362787"/>
                <a:gd name="connsiteX11" fmla="*/ 2717558 w 3318614"/>
                <a:gd name="connsiteY11" fmla="*/ 1889426 h 3362787"/>
                <a:gd name="connsiteX12" fmla="*/ 2665306 w 3318614"/>
                <a:gd name="connsiteY12" fmla="*/ 1932969 h 3362787"/>
                <a:gd name="connsiteX13" fmla="*/ 2848186 w 3318614"/>
                <a:gd name="connsiteY13" fmla="*/ 1863300 h 3362787"/>
                <a:gd name="connsiteX14" fmla="*/ 2874312 w 3318614"/>
                <a:gd name="connsiteY14" fmla="*/ 1845883 h 3362787"/>
                <a:gd name="connsiteX15" fmla="*/ 2769809 w 3318614"/>
                <a:gd name="connsiteY15" fmla="*/ 1932969 h 3362787"/>
                <a:gd name="connsiteX16" fmla="*/ 2595638 w 3318614"/>
                <a:gd name="connsiteY16" fmla="*/ 1959094 h 3362787"/>
                <a:gd name="connsiteX17" fmla="*/ 2404049 w 3318614"/>
                <a:gd name="connsiteY17" fmla="*/ 2089723 h 3362787"/>
                <a:gd name="connsiteX18" fmla="*/ 2421466 w 3318614"/>
                <a:gd name="connsiteY18" fmla="*/ 2263894 h 3362787"/>
                <a:gd name="connsiteX19" fmla="*/ 2552095 w 3318614"/>
                <a:gd name="connsiteY19" fmla="*/ 2307437 h 3362787"/>
                <a:gd name="connsiteX20" fmla="*/ 2726266 w 3318614"/>
                <a:gd name="connsiteY20" fmla="*/ 2237769 h 3362787"/>
                <a:gd name="connsiteX21" fmla="*/ 2856895 w 3318614"/>
                <a:gd name="connsiteY21" fmla="*/ 2229060 h 3362787"/>
                <a:gd name="connsiteX22" fmla="*/ 2891729 w 3318614"/>
                <a:gd name="connsiteY22" fmla="*/ 2115849 h 3362787"/>
                <a:gd name="connsiteX23" fmla="*/ 2883020 w 3318614"/>
                <a:gd name="connsiteY23" fmla="*/ 1950386 h 3362787"/>
                <a:gd name="connsiteX24" fmla="*/ 3048483 w 3318614"/>
                <a:gd name="connsiteY24" fmla="*/ 1872009 h 3362787"/>
                <a:gd name="connsiteX25" fmla="*/ 2926563 w 3318614"/>
                <a:gd name="connsiteY25" fmla="*/ 1959094 h 3362787"/>
                <a:gd name="connsiteX26" fmla="*/ 2917855 w 3318614"/>
                <a:gd name="connsiteY26" fmla="*/ 2046180 h 3362787"/>
                <a:gd name="connsiteX27" fmla="*/ 2935272 w 3318614"/>
                <a:gd name="connsiteY27" fmla="*/ 2194226 h 3362787"/>
                <a:gd name="connsiteX28" fmla="*/ 2943980 w 3318614"/>
                <a:gd name="connsiteY28" fmla="*/ 2237769 h 3362787"/>
                <a:gd name="connsiteX29" fmla="*/ 3046427 w 3318614"/>
                <a:gd name="connsiteY29" fmla="*/ 2171817 h 3362787"/>
                <a:gd name="connsiteX30" fmla="*/ 3074609 w 3318614"/>
                <a:gd name="connsiteY30" fmla="*/ 2011346 h 3362787"/>
                <a:gd name="connsiteX31" fmla="*/ 3092026 w 3318614"/>
                <a:gd name="connsiteY31" fmla="*/ 2220351 h 3362787"/>
                <a:gd name="connsiteX32" fmla="*/ 3013649 w 3318614"/>
                <a:gd name="connsiteY32" fmla="*/ 2298729 h 3362787"/>
                <a:gd name="connsiteX33" fmla="*/ 2752392 w 3318614"/>
                <a:gd name="connsiteY33" fmla="*/ 2263894 h 3362787"/>
                <a:gd name="connsiteX34" fmla="*/ 2560803 w 3318614"/>
                <a:gd name="connsiteY34" fmla="*/ 2420649 h 3362787"/>
                <a:gd name="connsiteX35" fmla="*/ 2595638 w 3318614"/>
                <a:gd name="connsiteY35" fmla="*/ 2542569 h 3362787"/>
                <a:gd name="connsiteX36" fmla="*/ 2743683 w 3318614"/>
                <a:gd name="connsiteY36" fmla="*/ 2629654 h 3362787"/>
                <a:gd name="connsiteX37" fmla="*/ 2856895 w 3318614"/>
                <a:gd name="connsiteY37" fmla="*/ 2603529 h 3362787"/>
                <a:gd name="connsiteX38" fmla="*/ 3022358 w 3318614"/>
                <a:gd name="connsiteY38" fmla="*/ 2464191 h 3362787"/>
                <a:gd name="connsiteX39" fmla="*/ 3118152 w 3318614"/>
                <a:gd name="connsiteY39" fmla="*/ 2385814 h 3362787"/>
                <a:gd name="connsiteX40" fmla="*/ 3205238 w 3318614"/>
                <a:gd name="connsiteY40" fmla="*/ 2446774 h 3362787"/>
                <a:gd name="connsiteX41" fmla="*/ 3109443 w 3318614"/>
                <a:gd name="connsiteY41" fmla="*/ 2438066 h 3362787"/>
                <a:gd name="connsiteX42" fmla="*/ 3004940 w 3318614"/>
                <a:gd name="connsiteY42" fmla="*/ 2577403 h 3362787"/>
                <a:gd name="connsiteX43" fmla="*/ 3187820 w 3318614"/>
                <a:gd name="connsiteY43" fmla="*/ 2577403 h 3362787"/>
                <a:gd name="connsiteX44" fmla="*/ 3318449 w 3318614"/>
                <a:gd name="connsiteY44" fmla="*/ 2629654 h 3362787"/>
                <a:gd name="connsiteX45" fmla="*/ 3161695 w 3318614"/>
                <a:gd name="connsiteY45" fmla="*/ 2612237 h 3362787"/>
                <a:gd name="connsiteX46" fmla="*/ 2909146 w 3318614"/>
                <a:gd name="connsiteY46" fmla="*/ 2673197 h 3362787"/>
                <a:gd name="connsiteX47" fmla="*/ 2952689 w 3318614"/>
                <a:gd name="connsiteY47" fmla="*/ 2673197 h 3362787"/>
                <a:gd name="connsiteX48" fmla="*/ 3085889 w 3318614"/>
                <a:gd name="connsiteY48" fmla="*/ 2818443 h 3362787"/>
                <a:gd name="connsiteX49" fmla="*/ 3013649 w 3318614"/>
                <a:gd name="connsiteY49" fmla="*/ 2977997 h 3362787"/>
                <a:gd name="connsiteX50" fmla="*/ 2999167 w 3318614"/>
                <a:gd name="connsiteY50" fmla="*/ 2840320 h 3362787"/>
                <a:gd name="connsiteX51" fmla="*/ 2813352 w 3318614"/>
                <a:gd name="connsiteY51" fmla="*/ 2664489 h 3362787"/>
                <a:gd name="connsiteX52" fmla="*/ 2726266 w 3318614"/>
                <a:gd name="connsiteY52" fmla="*/ 2655780 h 3362787"/>
                <a:gd name="connsiteX53" fmla="*/ 2848186 w 3318614"/>
                <a:gd name="connsiteY53" fmla="*/ 2856077 h 3362787"/>
                <a:gd name="connsiteX54" fmla="*/ 2943980 w 3318614"/>
                <a:gd name="connsiteY54" fmla="*/ 2943163 h 3362787"/>
                <a:gd name="connsiteX55" fmla="*/ 2978815 w 3318614"/>
                <a:gd name="connsiteY55" fmla="*/ 2899620 h 3362787"/>
                <a:gd name="connsiteX56" fmla="*/ 2961398 w 3318614"/>
                <a:gd name="connsiteY56" fmla="*/ 3004123 h 3362787"/>
                <a:gd name="connsiteX57" fmla="*/ 2769809 w 3318614"/>
                <a:gd name="connsiteY57" fmla="*/ 2917037 h 3362787"/>
                <a:gd name="connsiteX58" fmla="*/ 2656598 w 3318614"/>
                <a:gd name="connsiteY58" fmla="*/ 2690614 h 3362787"/>
                <a:gd name="connsiteX59" fmla="*/ 2491135 w 3318614"/>
                <a:gd name="connsiteY59" fmla="*/ 2647071 h 3362787"/>
                <a:gd name="connsiteX60" fmla="*/ 2386632 w 3318614"/>
                <a:gd name="connsiteY60" fmla="*/ 2734157 h 3362787"/>
                <a:gd name="connsiteX61" fmla="*/ 2412758 w 3318614"/>
                <a:gd name="connsiteY61" fmla="*/ 2917037 h 3362787"/>
                <a:gd name="connsiteX62" fmla="*/ 2525969 w 3318614"/>
                <a:gd name="connsiteY62" fmla="*/ 3065083 h 3362787"/>
                <a:gd name="connsiteX63" fmla="*/ 2900438 w 3318614"/>
                <a:gd name="connsiteY63" fmla="*/ 3274089 h 3362787"/>
                <a:gd name="connsiteX64" fmla="*/ 2543386 w 3318614"/>
                <a:gd name="connsiteY64" fmla="*/ 3134751 h 3362787"/>
                <a:gd name="connsiteX65" fmla="*/ 2499843 w 3318614"/>
                <a:gd name="connsiteY65" fmla="*/ 3221837 h 3362787"/>
                <a:gd name="connsiteX66" fmla="*/ 2534678 w 3318614"/>
                <a:gd name="connsiteY66" fmla="*/ 3326340 h 3362787"/>
                <a:gd name="connsiteX67" fmla="*/ 2639180 w 3318614"/>
                <a:gd name="connsiteY67" fmla="*/ 3361174 h 3362787"/>
                <a:gd name="connsiteX68" fmla="*/ 2482426 w 3318614"/>
                <a:gd name="connsiteY68" fmla="*/ 3335049 h 3362787"/>
                <a:gd name="connsiteX69" fmla="*/ 2473718 w 3318614"/>
                <a:gd name="connsiteY69" fmla="*/ 3152169 h 3362787"/>
                <a:gd name="connsiteX70" fmla="*/ 2386632 w 3318614"/>
                <a:gd name="connsiteY70" fmla="*/ 2977997 h 3362787"/>
                <a:gd name="connsiteX71" fmla="*/ 2316963 w 3318614"/>
                <a:gd name="connsiteY71" fmla="*/ 3143460 h 3362787"/>
                <a:gd name="connsiteX72" fmla="*/ 2238586 w 3318614"/>
                <a:gd name="connsiteY72" fmla="*/ 3265380 h 3362787"/>
                <a:gd name="connsiteX73" fmla="*/ 2290838 w 3318614"/>
                <a:gd name="connsiteY73" fmla="*/ 3343757 h 3362787"/>
                <a:gd name="connsiteX74" fmla="*/ 2195043 w 3318614"/>
                <a:gd name="connsiteY74" fmla="*/ 3256671 h 3362787"/>
                <a:gd name="connsiteX75" fmla="*/ 2325672 w 3318614"/>
                <a:gd name="connsiteY75" fmla="*/ 3030249 h 3362787"/>
                <a:gd name="connsiteX76" fmla="*/ 2290838 w 3318614"/>
                <a:gd name="connsiteY76" fmla="*/ 2777700 h 3362787"/>
                <a:gd name="connsiteX77" fmla="*/ 2142792 w 3318614"/>
                <a:gd name="connsiteY77" fmla="*/ 2760283 h 3362787"/>
                <a:gd name="connsiteX78" fmla="*/ 1942495 w 3318614"/>
                <a:gd name="connsiteY78" fmla="*/ 2925746 h 3362787"/>
                <a:gd name="connsiteX79" fmla="*/ 1994746 w 3318614"/>
                <a:gd name="connsiteY79" fmla="*/ 3126043 h 3362787"/>
                <a:gd name="connsiteX80" fmla="*/ 2090540 w 3318614"/>
                <a:gd name="connsiteY80" fmla="*/ 3239254 h 3362787"/>
                <a:gd name="connsiteX81" fmla="*/ 2064415 w 3318614"/>
                <a:gd name="connsiteY81" fmla="*/ 3352466 h 3362787"/>
                <a:gd name="connsiteX82" fmla="*/ 2046998 w 3318614"/>
                <a:gd name="connsiteY82" fmla="*/ 3204420 h 3362787"/>
                <a:gd name="connsiteX83" fmla="*/ 1933786 w 3318614"/>
                <a:gd name="connsiteY83" fmla="*/ 3038957 h 3362787"/>
                <a:gd name="connsiteX84" fmla="*/ 1881535 w 3318614"/>
                <a:gd name="connsiteY84" fmla="*/ 3021540 h 3362787"/>
                <a:gd name="connsiteX85" fmla="*/ 1716072 w 3318614"/>
                <a:gd name="connsiteY85" fmla="*/ 3256671 h 3362787"/>
                <a:gd name="connsiteX86" fmla="*/ 1672529 w 3318614"/>
                <a:gd name="connsiteY86" fmla="*/ 3352466 h 3362787"/>
                <a:gd name="connsiteX87" fmla="*/ 1724780 w 3318614"/>
                <a:gd name="connsiteY87" fmla="*/ 3117334 h 3362787"/>
                <a:gd name="connsiteX88" fmla="*/ 1750906 w 3318614"/>
                <a:gd name="connsiteY88" fmla="*/ 3038957 h 3362787"/>
                <a:gd name="connsiteX89" fmla="*/ 1533192 w 3318614"/>
                <a:gd name="connsiteY89" fmla="*/ 3108626 h 3362787"/>
                <a:gd name="connsiteX90" fmla="*/ 1428689 w 3318614"/>
                <a:gd name="connsiteY90" fmla="*/ 3126043 h 3362787"/>
                <a:gd name="connsiteX91" fmla="*/ 1602860 w 3318614"/>
                <a:gd name="connsiteY91" fmla="*/ 3047666 h 3362787"/>
                <a:gd name="connsiteX92" fmla="*/ 1724780 w 3318614"/>
                <a:gd name="connsiteY92" fmla="*/ 3021540 h 3362787"/>
                <a:gd name="connsiteX93" fmla="*/ 1994746 w 3318614"/>
                <a:gd name="connsiteY93" fmla="*/ 2795117 h 3362787"/>
                <a:gd name="connsiteX94" fmla="*/ 2055706 w 3318614"/>
                <a:gd name="connsiteY94" fmla="*/ 2664489 h 3362787"/>
                <a:gd name="connsiteX95" fmla="*/ 1916369 w 3318614"/>
                <a:gd name="connsiteY95" fmla="*/ 2586111 h 3362787"/>
                <a:gd name="connsiteX96" fmla="*/ 1698655 w 3318614"/>
                <a:gd name="connsiteY96" fmla="*/ 2681906 h 3362787"/>
                <a:gd name="connsiteX97" fmla="*/ 1611569 w 3318614"/>
                <a:gd name="connsiteY97" fmla="*/ 2856077 h 3362787"/>
                <a:gd name="connsiteX98" fmla="*/ 1689946 w 3318614"/>
                <a:gd name="connsiteY98" fmla="*/ 2917037 h 3362787"/>
                <a:gd name="connsiteX99" fmla="*/ 1568026 w 3318614"/>
                <a:gd name="connsiteY99" fmla="*/ 2917037 h 3362787"/>
                <a:gd name="connsiteX100" fmla="*/ 1655112 w 3318614"/>
                <a:gd name="connsiteY100" fmla="*/ 2673197 h 3362787"/>
                <a:gd name="connsiteX101" fmla="*/ 1437398 w 3318614"/>
                <a:gd name="connsiteY101" fmla="*/ 2655780 h 3362787"/>
                <a:gd name="connsiteX102" fmla="*/ 1306769 w 3318614"/>
                <a:gd name="connsiteY102" fmla="*/ 2594820 h 3362787"/>
                <a:gd name="connsiteX103" fmla="*/ 1385146 w 3318614"/>
                <a:gd name="connsiteY103" fmla="*/ 2551277 h 3362787"/>
                <a:gd name="connsiteX104" fmla="*/ 1437398 w 3318614"/>
                <a:gd name="connsiteY104" fmla="*/ 2620946 h 3362787"/>
                <a:gd name="connsiteX105" fmla="*/ 1611569 w 3318614"/>
                <a:gd name="connsiteY105" fmla="*/ 2629654 h 3362787"/>
                <a:gd name="connsiteX106" fmla="*/ 1794449 w 3318614"/>
                <a:gd name="connsiteY106" fmla="*/ 2577403 h 3362787"/>
                <a:gd name="connsiteX107" fmla="*/ 1968620 w 3318614"/>
                <a:gd name="connsiteY107" fmla="*/ 2446774 h 3362787"/>
                <a:gd name="connsiteX108" fmla="*/ 1898952 w 3318614"/>
                <a:gd name="connsiteY108" fmla="*/ 2133266 h 3362787"/>
                <a:gd name="connsiteX109" fmla="*/ 1446106 w 3318614"/>
                <a:gd name="connsiteY109" fmla="*/ 1523666 h 3362787"/>
                <a:gd name="connsiteX110" fmla="*/ 1184849 w 3318614"/>
                <a:gd name="connsiteY110" fmla="*/ 1088237 h 3362787"/>
                <a:gd name="connsiteX111" fmla="*/ 958426 w 3318614"/>
                <a:gd name="connsiteY111" fmla="*/ 940191 h 3362787"/>
                <a:gd name="connsiteX112" fmla="*/ 644918 w 3318614"/>
                <a:gd name="connsiteY112" fmla="*/ 887940 h 3362787"/>
                <a:gd name="connsiteX113" fmla="*/ 296575 w 3318614"/>
                <a:gd name="connsiteY113" fmla="*/ 966317 h 3362787"/>
                <a:gd name="connsiteX114" fmla="*/ 483 w 3318614"/>
                <a:gd name="connsiteY114" fmla="*/ 948900 h 3362787"/>
                <a:gd name="connsiteX115" fmla="*/ 235615 w 3318614"/>
                <a:gd name="connsiteY115" fmla="*/ 940191 h 3362787"/>
                <a:gd name="connsiteX116" fmla="*/ 557832 w 3318614"/>
                <a:gd name="connsiteY116" fmla="*/ 870523 h 3362787"/>
                <a:gd name="connsiteX117" fmla="*/ 688460 w 3318614"/>
                <a:gd name="connsiteY117" fmla="*/ 844397 h 3362787"/>
                <a:gd name="connsiteX118" fmla="*/ 392369 w 3318614"/>
                <a:gd name="connsiteY118" fmla="*/ 731186 h 3362787"/>
                <a:gd name="connsiteX119" fmla="*/ 244323 w 3318614"/>
                <a:gd name="connsiteY119" fmla="*/ 591849 h 3362787"/>
                <a:gd name="connsiteX120" fmla="*/ 165946 w 3318614"/>
                <a:gd name="connsiteY120" fmla="*/ 339300 h 3362787"/>
                <a:gd name="connsiteX121" fmla="*/ 279158 w 3318614"/>
                <a:gd name="connsiteY121" fmla="*/ 522180 h 3362787"/>
                <a:gd name="connsiteX122" fmla="*/ 374952 w 3318614"/>
                <a:gd name="connsiteY122" fmla="*/ 696351 h 3362787"/>
                <a:gd name="connsiteX123" fmla="*/ 679752 w 3318614"/>
                <a:gd name="connsiteY123" fmla="*/ 774729 h 3362787"/>
                <a:gd name="connsiteX124" fmla="*/ 766838 w 3318614"/>
                <a:gd name="connsiteY124" fmla="*/ 713769 h 3362787"/>
                <a:gd name="connsiteX125" fmla="*/ 618792 w 3318614"/>
                <a:gd name="connsiteY125" fmla="*/ 330591 h 3362787"/>
                <a:gd name="connsiteX126" fmla="*/ 566540 w 3318614"/>
                <a:gd name="connsiteY126" fmla="*/ 34500 h 33627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28266 h 3565154"/>
                <a:gd name="connsiteX1" fmla="*/ 1091879 w 3318614"/>
                <a:gd name="connsiteY1" fmla="*/ 1004710 h 3565154"/>
                <a:gd name="connsiteX2" fmla="*/ 1779263 w 3318614"/>
                <a:gd name="connsiteY2" fmla="*/ 2072566 h 3565154"/>
                <a:gd name="connsiteX3" fmla="*/ 2064415 w 3318614"/>
                <a:gd name="connsiteY3" fmla="*/ 2353050 h 3565154"/>
                <a:gd name="connsiteX4" fmla="*/ 2290838 w 3318614"/>
                <a:gd name="connsiteY4" fmla="*/ 2274673 h 3565154"/>
                <a:gd name="connsiteX5" fmla="*/ 2473718 w 3318614"/>
                <a:gd name="connsiteY5" fmla="*/ 2117918 h 3565154"/>
                <a:gd name="connsiteX6" fmla="*/ 2508552 w 3318614"/>
                <a:gd name="connsiteY6" fmla="*/ 1795701 h 3565154"/>
                <a:gd name="connsiteX7" fmla="*/ 2543386 w 3318614"/>
                <a:gd name="connsiteY7" fmla="*/ 2056958 h 3565154"/>
                <a:gd name="connsiteX8" fmla="*/ 2508552 w 3318614"/>
                <a:gd name="connsiteY8" fmla="*/ 2161461 h 3565154"/>
                <a:gd name="connsiteX9" fmla="*/ 2752392 w 3318614"/>
                <a:gd name="connsiteY9" fmla="*/ 1987290 h 3565154"/>
                <a:gd name="connsiteX10" fmla="*/ 2839478 w 3318614"/>
                <a:gd name="connsiteY10" fmla="*/ 1917621 h 3565154"/>
                <a:gd name="connsiteX11" fmla="*/ 2717558 w 3318614"/>
                <a:gd name="connsiteY11" fmla="*/ 2091793 h 3565154"/>
                <a:gd name="connsiteX12" fmla="*/ 2665306 w 3318614"/>
                <a:gd name="connsiteY12" fmla="*/ 2135336 h 3565154"/>
                <a:gd name="connsiteX13" fmla="*/ 2848186 w 3318614"/>
                <a:gd name="connsiteY13" fmla="*/ 2065667 h 3565154"/>
                <a:gd name="connsiteX14" fmla="*/ 2874312 w 3318614"/>
                <a:gd name="connsiteY14" fmla="*/ 2048250 h 3565154"/>
                <a:gd name="connsiteX15" fmla="*/ 2769809 w 3318614"/>
                <a:gd name="connsiteY15" fmla="*/ 2135336 h 3565154"/>
                <a:gd name="connsiteX16" fmla="*/ 2595638 w 3318614"/>
                <a:gd name="connsiteY16" fmla="*/ 2161461 h 3565154"/>
                <a:gd name="connsiteX17" fmla="*/ 2404049 w 3318614"/>
                <a:gd name="connsiteY17" fmla="*/ 2292090 h 3565154"/>
                <a:gd name="connsiteX18" fmla="*/ 2421466 w 3318614"/>
                <a:gd name="connsiteY18" fmla="*/ 2466261 h 3565154"/>
                <a:gd name="connsiteX19" fmla="*/ 2552095 w 3318614"/>
                <a:gd name="connsiteY19" fmla="*/ 2509804 h 3565154"/>
                <a:gd name="connsiteX20" fmla="*/ 2726266 w 3318614"/>
                <a:gd name="connsiteY20" fmla="*/ 2440136 h 3565154"/>
                <a:gd name="connsiteX21" fmla="*/ 2856895 w 3318614"/>
                <a:gd name="connsiteY21" fmla="*/ 2431427 h 3565154"/>
                <a:gd name="connsiteX22" fmla="*/ 2891729 w 3318614"/>
                <a:gd name="connsiteY22" fmla="*/ 2318216 h 3565154"/>
                <a:gd name="connsiteX23" fmla="*/ 2883020 w 3318614"/>
                <a:gd name="connsiteY23" fmla="*/ 2152753 h 3565154"/>
                <a:gd name="connsiteX24" fmla="*/ 3048483 w 3318614"/>
                <a:gd name="connsiteY24" fmla="*/ 2074376 h 3565154"/>
                <a:gd name="connsiteX25" fmla="*/ 2926563 w 3318614"/>
                <a:gd name="connsiteY25" fmla="*/ 2161461 h 3565154"/>
                <a:gd name="connsiteX26" fmla="*/ 2917855 w 3318614"/>
                <a:gd name="connsiteY26" fmla="*/ 2248547 h 3565154"/>
                <a:gd name="connsiteX27" fmla="*/ 2935272 w 3318614"/>
                <a:gd name="connsiteY27" fmla="*/ 2396593 h 3565154"/>
                <a:gd name="connsiteX28" fmla="*/ 2943980 w 3318614"/>
                <a:gd name="connsiteY28" fmla="*/ 2440136 h 3565154"/>
                <a:gd name="connsiteX29" fmla="*/ 3046427 w 3318614"/>
                <a:gd name="connsiteY29" fmla="*/ 2374184 h 3565154"/>
                <a:gd name="connsiteX30" fmla="*/ 3074609 w 3318614"/>
                <a:gd name="connsiteY30" fmla="*/ 2213713 h 3565154"/>
                <a:gd name="connsiteX31" fmla="*/ 3092026 w 3318614"/>
                <a:gd name="connsiteY31" fmla="*/ 2422718 h 3565154"/>
                <a:gd name="connsiteX32" fmla="*/ 3013649 w 3318614"/>
                <a:gd name="connsiteY32" fmla="*/ 2501096 h 3565154"/>
                <a:gd name="connsiteX33" fmla="*/ 2752392 w 3318614"/>
                <a:gd name="connsiteY33" fmla="*/ 2466261 h 3565154"/>
                <a:gd name="connsiteX34" fmla="*/ 2560803 w 3318614"/>
                <a:gd name="connsiteY34" fmla="*/ 2623016 h 3565154"/>
                <a:gd name="connsiteX35" fmla="*/ 2595638 w 3318614"/>
                <a:gd name="connsiteY35" fmla="*/ 2744936 h 3565154"/>
                <a:gd name="connsiteX36" fmla="*/ 2743683 w 3318614"/>
                <a:gd name="connsiteY36" fmla="*/ 2832021 h 3565154"/>
                <a:gd name="connsiteX37" fmla="*/ 2856895 w 3318614"/>
                <a:gd name="connsiteY37" fmla="*/ 2805896 h 3565154"/>
                <a:gd name="connsiteX38" fmla="*/ 3022358 w 3318614"/>
                <a:gd name="connsiteY38" fmla="*/ 2666558 h 3565154"/>
                <a:gd name="connsiteX39" fmla="*/ 3118152 w 3318614"/>
                <a:gd name="connsiteY39" fmla="*/ 2588181 h 3565154"/>
                <a:gd name="connsiteX40" fmla="*/ 3205238 w 3318614"/>
                <a:gd name="connsiteY40" fmla="*/ 2649141 h 3565154"/>
                <a:gd name="connsiteX41" fmla="*/ 3109443 w 3318614"/>
                <a:gd name="connsiteY41" fmla="*/ 2640433 h 3565154"/>
                <a:gd name="connsiteX42" fmla="*/ 3004940 w 3318614"/>
                <a:gd name="connsiteY42" fmla="*/ 2779770 h 3565154"/>
                <a:gd name="connsiteX43" fmla="*/ 3187820 w 3318614"/>
                <a:gd name="connsiteY43" fmla="*/ 2779770 h 3565154"/>
                <a:gd name="connsiteX44" fmla="*/ 3318449 w 3318614"/>
                <a:gd name="connsiteY44" fmla="*/ 2832021 h 3565154"/>
                <a:gd name="connsiteX45" fmla="*/ 3161695 w 3318614"/>
                <a:gd name="connsiteY45" fmla="*/ 2814604 h 3565154"/>
                <a:gd name="connsiteX46" fmla="*/ 2909146 w 3318614"/>
                <a:gd name="connsiteY46" fmla="*/ 2875564 h 3565154"/>
                <a:gd name="connsiteX47" fmla="*/ 2952689 w 3318614"/>
                <a:gd name="connsiteY47" fmla="*/ 2875564 h 3565154"/>
                <a:gd name="connsiteX48" fmla="*/ 3085889 w 3318614"/>
                <a:gd name="connsiteY48" fmla="*/ 3020810 h 3565154"/>
                <a:gd name="connsiteX49" fmla="*/ 3013649 w 3318614"/>
                <a:gd name="connsiteY49" fmla="*/ 3180364 h 3565154"/>
                <a:gd name="connsiteX50" fmla="*/ 2999167 w 3318614"/>
                <a:gd name="connsiteY50" fmla="*/ 3042687 h 3565154"/>
                <a:gd name="connsiteX51" fmla="*/ 2813352 w 3318614"/>
                <a:gd name="connsiteY51" fmla="*/ 2866856 h 3565154"/>
                <a:gd name="connsiteX52" fmla="*/ 2726266 w 3318614"/>
                <a:gd name="connsiteY52" fmla="*/ 2858147 h 3565154"/>
                <a:gd name="connsiteX53" fmla="*/ 2848186 w 3318614"/>
                <a:gd name="connsiteY53" fmla="*/ 3058444 h 3565154"/>
                <a:gd name="connsiteX54" fmla="*/ 2943980 w 3318614"/>
                <a:gd name="connsiteY54" fmla="*/ 3145530 h 3565154"/>
                <a:gd name="connsiteX55" fmla="*/ 2978815 w 3318614"/>
                <a:gd name="connsiteY55" fmla="*/ 3101987 h 3565154"/>
                <a:gd name="connsiteX56" fmla="*/ 2961398 w 3318614"/>
                <a:gd name="connsiteY56" fmla="*/ 3206490 h 3565154"/>
                <a:gd name="connsiteX57" fmla="*/ 2769809 w 3318614"/>
                <a:gd name="connsiteY57" fmla="*/ 3119404 h 3565154"/>
                <a:gd name="connsiteX58" fmla="*/ 2656598 w 3318614"/>
                <a:gd name="connsiteY58" fmla="*/ 2892981 h 3565154"/>
                <a:gd name="connsiteX59" fmla="*/ 2491135 w 3318614"/>
                <a:gd name="connsiteY59" fmla="*/ 2849438 h 3565154"/>
                <a:gd name="connsiteX60" fmla="*/ 2386632 w 3318614"/>
                <a:gd name="connsiteY60" fmla="*/ 2936524 h 3565154"/>
                <a:gd name="connsiteX61" fmla="*/ 2412758 w 3318614"/>
                <a:gd name="connsiteY61" fmla="*/ 3119404 h 3565154"/>
                <a:gd name="connsiteX62" fmla="*/ 2525969 w 3318614"/>
                <a:gd name="connsiteY62" fmla="*/ 3267450 h 3565154"/>
                <a:gd name="connsiteX63" fmla="*/ 2900438 w 3318614"/>
                <a:gd name="connsiteY63" fmla="*/ 3476456 h 3565154"/>
                <a:gd name="connsiteX64" fmla="*/ 2543386 w 3318614"/>
                <a:gd name="connsiteY64" fmla="*/ 3337118 h 3565154"/>
                <a:gd name="connsiteX65" fmla="*/ 2499843 w 3318614"/>
                <a:gd name="connsiteY65" fmla="*/ 3424204 h 3565154"/>
                <a:gd name="connsiteX66" fmla="*/ 2534678 w 3318614"/>
                <a:gd name="connsiteY66" fmla="*/ 3528707 h 3565154"/>
                <a:gd name="connsiteX67" fmla="*/ 2639180 w 3318614"/>
                <a:gd name="connsiteY67" fmla="*/ 3563541 h 3565154"/>
                <a:gd name="connsiteX68" fmla="*/ 2482426 w 3318614"/>
                <a:gd name="connsiteY68" fmla="*/ 3537416 h 3565154"/>
                <a:gd name="connsiteX69" fmla="*/ 2473718 w 3318614"/>
                <a:gd name="connsiteY69" fmla="*/ 3354536 h 3565154"/>
                <a:gd name="connsiteX70" fmla="*/ 2386632 w 3318614"/>
                <a:gd name="connsiteY70" fmla="*/ 3180364 h 3565154"/>
                <a:gd name="connsiteX71" fmla="*/ 2316963 w 3318614"/>
                <a:gd name="connsiteY71" fmla="*/ 3345827 h 3565154"/>
                <a:gd name="connsiteX72" fmla="*/ 2238586 w 3318614"/>
                <a:gd name="connsiteY72" fmla="*/ 3467747 h 3565154"/>
                <a:gd name="connsiteX73" fmla="*/ 2290838 w 3318614"/>
                <a:gd name="connsiteY73" fmla="*/ 3546124 h 3565154"/>
                <a:gd name="connsiteX74" fmla="*/ 2195043 w 3318614"/>
                <a:gd name="connsiteY74" fmla="*/ 3459038 h 3565154"/>
                <a:gd name="connsiteX75" fmla="*/ 2325672 w 3318614"/>
                <a:gd name="connsiteY75" fmla="*/ 3232616 h 3565154"/>
                <a:gd name="connsiteX76" fmla="*/ 2290838 w 3318614"/>
                <a:gd name="connsiteY76" fmla="*/ 2980067 h 3565154"/>
                <a:gd name="connsiteX77" fmla="*/ 2142792 w 3318614"/>
                <a:gd name="connsiteY77" fmla="*/ 2962650 h 3565154"/>
                <a:gd name="connsiteX78" fmla="*/ 1942495 w 3318614"/>
                <a:gd name="connsiteY78" fmla="*/ 3128113 h 3565154"/>
                <a:gd name="connsiteX79" fmla="*/ 1994746 w 3318614"/>
                <a:gd name="connsiteY79" fmla="*/ 3328410 h 3565154"/>
                <a:gd name="connsiteX80" fmla="*/ 2090540 w 3318614"/>
                <a:gd name="connsiteY80" fmla="*/ 3441621 h 3565154"/>
                <a:gd name="connsiteX81" fmla="*/ 2064415 w 3318614"/>
                <a:gd name="connsiteY81" fmla="*/ 3554833 h 3565154"/>
                <a:gd name="connsiteX82" fmla="*/ 2046998 w 3318614"/>
                <a:gd name="connsiteY82" fmla="*/ 3406787 h 3565154"/>
                <a:gd name="connsiteX83" fmla="*/ 1933786 w 3318614"/>
                <a:gd name="connsiteY83" fmla="*/ 3241324 h 3565154"/>
                <a:gd name="connsiteX84" fmla="*/ 1881535 w 3318614"/>
                <a:gd name="connsiteY84" fmla="*/ 3223907 h 3565154"/>
                <a:gd name="connsiteX85" fmla="*/ 1716072 w 3318614"/>
                <a:gd name="connsiteY85" fmla="*/ 3459038 h 3565154"/>
                <a:gd name="connsiteX86" fmla="*/ 1672529 w 3318614"/>
                <a:gd name="connsiteY86" fmla="*/ 3554833 h 3565154"/>
                <a:gd name="connsiteX87" fmla="*/ 1724780 w 3318614"/>
                <a:gd name="connsiteY87" fmla="*/ 3319701 h 3565154"/>
                <a:gd name="connsiteX88" fmla="*/ 1750906 w 3318614"/>
                <a:gd name="connsiteY88" fmla="*/ 3241324 h 3565154"/>
                <a:gd name="connsiteX89" fmla="*/ 1533192 w 3318614"/>
                <a:gd name="connsiteY89" fmla="*/ 3310993 h 3565154"/>
                <a:gd name="connsiteX90" fmla="*/ 1428689 w 3318614"/>
                <a:gd name="connsiteY90" fmla="*/ 3328410 h 3565154"/>
                <a:gd name="connsiteX91" fmla="*/ 1602860 w 3318614"/>
                <a:gd name="connsiteY91" fmla="*/ 3250033 h 3565154"/>
                <a:gd name="connsiteX92" fmla="*/ 1724780 w 3318614"/>
                <a:gd name="connsiteY92" fmla="*/ 3223907 h 3565154"/>
                <a:gd name="connsiteX93" fmla="*/ 1994746 w 3318614"/>
                <a:gd name="connsiteY93" fmla="*/ 2997484 h 3565154"/>
                <a:gd name="connsiteX94" fmla="*/ 2055706 w 3318614"/>
                <a:gd name="connsiteY94" fmla="*/ 2866856 h 3565154"/>
                <a:gd name="connsiteX95" fmla="*/ 1916369 w 3318614"/>
                <a:gd name="connsiteY95" fmla="*/ 2788478 h 3565154"/>
                <a:gd name="connsiteX96" fmla="*/ 1698655 w 3318614"/>
                <a:gd name="connsiteY96" fmla="*/ 2884273 h 3565154"/>
                <a:gd name="connsiteX97" fmla="*/ 1611569 w 3318614"/>
                <a:gd name="connsiteY97" fmla="*/ 3058444 h 3565154"/>
                <a:gd name="connsiteX98" fmla="*/ 1689946 w 3318614"/>
                <a:gd name="connsiteY98" fmla="*/ 3119404 h 3565154"/>
                <a:gd name="connsiteX99" fmla="*/ 1568026 w 3318614"/>
                <a:gd name="connsiteY99" fmla="*/ 3119404 h 3565154"/>
                <a:gd name="connsiteX100" fmla="*/ 1655112 w 3318614"/>
                <a:gd name="connsiteY100" fmla="*/ 2875564 h 3565154"/>
                <a:gd name="connsiteX101" fmla="*/ 1437398 w 3318614"/>
                <a:gd name="connsiteY101" fmla="*/ 2858147 h 3565154"/>
                <a:gd name="connsiteX102" fmla="*/ 1306769 w 3318614"/>
                <a:gd name="connsiteY102" fmla="*/ 2797187 h 3565154"/>
                <a:gd name="connsiteX103" fmla="*/ 1385146 w 3318614"/>
                <a:gd name="connsiteY103" fmla="*/ 2753644 h 3565154"/>
                <a:gd name="connsiteX104" fmla="*/ 1437398 w 3318614"/>
                <a:gd name="connsiteY104" fmla="*/ 2823313 h 3565154"/>
                <a:gd name="connsiteX105" fmla="*/ 1611569 w 3318614"/>
                <a:gd name="connsiteY105" fmla="*/ 2832021 h 3565154"/>
                <a:gd name="connsiteX106" fmla="*/ 1794449 w 3318614"/>
                <a:gd name="connsiteY106" fmla="*/ 2779770 h 3565154"/>
                <a:gd name="connsiteX107" fmla="*/ 1968620 w 3318614"/>
                <a:gd name="connsiteY107" fmla="*/ 2649141 h 3565154"/>
                <a:gd name="connsiteX108" fmla="*/ 1898952 w 3318614"/>
                <a:gd name="connsiteY108" fmla="*/ 2335633 h 3565154"/>
                <a:gd name="connsiteX109" fmla="*/ 1446106 w 3318614"/>
                <a:gd name="connsiteY109" fmla="*/ 1726033 h 3565154"/>
                <a:gd name="connsiteX110" fmla="*/ 1074097 w 3318614"/>
                <a:gd name="connsiteY110" fmla="*/ 1241913 h 3565154"/>
                <a:gd name="connsiteX111" fmla="*/ 916192 w 3318614"/>
                <a:gd name="connsiteY111" fmla="*/ 1054829 h 3565154"/>
                <a:gd name="connsiteX112" fmla="*/ 644918 w 3318614"/>
                <a:gd name="connsiteY112" fmla="*/ 1090307 h 3565154"/>
                <a:gd name="connsiteX113" fmla="*/ 296575 w 3318614"/>
                <a:gd name="connsiteY113" fmla="*/ 1168684 h 3565154"/>
                <a:gd name="connsiteX114" fmla="*/ 483 w 3318614"/>
                <a:gd name="connsiteY114" fmla="*/ 1151267 h 3565154"/>
                <a:gd name="connsiteX115" fmla="*/ 235615 w 3318614"/>
                <a:gd name="connsiteY115" fmla="*/ 1142558 h 3565154"/>
                <a:gd name="connsiteX116" fmla="*/ 557832 w 3318614"/>
                <a:gd name="connsiteY116" fmla="*/ 1072890 h 3565154"/>
                <a:gd name="connsiteX117" fmla="*/ 688460 w 3318614"/>
                <a:gd name="connsiteY117" fmla="*/ 1046764 h 3565154"/>
                <a:gd name="connsiteX118" fmla="*/ 392369 w 3318614"/>
                <a:gd name="connsiteY118" fmla="*/ 933553 h 3565154"/>
                <a:gd name="connsiteX119" fmla="*/ 244323 w 3318614"/>
                <a:gd name="connsiteY119" fmla="*/ 794216 h 3565154"/>
                <a:gd name="connsiteX120" fmla="*/ 165946 w 3318614"/>
                <a:gd name="connsiteY120" fmla="*/ 541667 h 3565154"/>
                <a:gd name="connsiteX121" fmla="*/ 279158 w 3318614"/>
                <a:gd name="connsiteY121" fmla="*/ 724547 h 3565154"/>
                <a:gd name="connsiteX122" fmla="*/ 374952 w 3318614"/>
                <a:gd name="connsiteY122" fmla="*/ 898718 h 3565154"/>
                <a:gd name="connsiteX123" fmla="*/ 679752 w 3318614"/>
                <a:gd name="connsiteY123" fmla="*/ 977096 h 3565154"/>
                <a:gd name="connsiteX124" fmla="*/ 766838 w 3318614"/>
                <a:gd name="connsiteY124" fmla="*/ 916136 h 3565154"/>
                <a:gd name="connsiteX125" fmla="*/ 618792 w 3318614"/>
                <a:gd name="connsiteY125" fmla="*/ 532958 h 3565154"/>
                <a:gd name="connsiteX126" fmla="*/ 685055 w 3318614"/>
                <a:gd name="connsiteY126" fmla="*/ 0 h 3565154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465374 w 3318614"/>
                <a:gd name="connsiteY126" fmla="*/ 17537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9879 w 3318614"/>
                <a:gd name="connsiteY126" fmla="*/ 203540 h 3336888"/>
                <a:gd name="connsiteX127" fmla="*/ 465374 w 3318614"/>
                <a:gd name="connsiteY127" fmla="*/ 17537 h 3336888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569879 w 3318614"/>
                <a:gd name="connsiteY126" fmla="*/ 545167 h 3678515"/>
                <a:gd name="connsiteX127" fmla="*/ 559592 w 3318614"/>
                <a:gd name="connsiteY127" fmla="*/ 0 h 3678515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459779 w 3318614"/>
                <a:gd name="connsiteY126" fmla="*/ 452937 h 3678515"/>
                <a:gd name="connsiteX127" fmla="*/ 559592 w 3318614"/>
                <a:gd name="connsiteY127" fmla="*/ 0 h 3678515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91585 w 3318614"/>
                <a:gd name="connsiteY127" fmla="*/ 0 h 3604876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38603 w 3318614"/>
                <a:gd name="connsiteY127" fmla="*/ 117453 h 3604876"/>
                <a:gd name="connsiteX128" fmla="*/ 591585 w 3318614"/>
                <a:gd name="connsiteY128" fmla="*/ 0 h 3604876"/>
                <a:gd name="connsiteX0" fmla="*/ 1225325 w 3318614"/>
                <a:gd name="connsiteY0" fmla="*/ 158774 h 3495662"/>
                <a:gd name="connsiteX1" fmla="*/ 1091879 w 3318614"/>
                <a:gd name="connsiteY1" fmla="*/ 935218 h 3495662"/>
                <a:gd name="connsiteX2" fmla="*/ 1779263 w 3318614"/>
                <a:gd name="connsiteY2" fmla="*/ 2003074 h 3495662"/>
                <a:gd name="connsiteX3" fmla="*/ 2064415 w 3318614"/>
                <a:gd name="connsiteY3" fmla="*/ 2283558 h 3495662"/>
                <a:gd name="connsiteX4" fmla="*/ 2290838 w 3318614"/>
                <a:gd name="connsiteY4" fmla="*/ 2205181 h 3495662"/>
                <a:gd name="connsiteX5" fmla="*/ 2473718 w 3318614"/>
                <a:gd name="connsiteY5" fmla="*/ 2048426 h 3495662"/>
                <a:gd name="connsiteX6" fmla="*/ 2508552 w 3318614"/>
                <a:gd name="connsiteY6" fmla="*/ 1726209 h 3495662"/>
                <a:gd name="connsiteX7" fmla="*/ 2543386 w 3318614"/>
                <a:gd name="connsiteY7" fmla="*/ 1987466 h 3495662"/>
                <a:gd name="connsiteX8" fmla="*/ 2508552 w 3318614"/>
                <a:gd name="connsiteY8" fmla="*/ 2091969 h 3495662"/>
                <a:gd name="connsiteX9" fmla="*/ 2752392 w 3318614"/>
                <a:gd name="connsiteY9" fmla="*/ 1917798 h 3495662"/>
                <a:gd name="connsiteX10" fmla="*/ 2839478 w 3318614"/>
                <a:gd name="connsiteY10" fmla="*/ 1848129 h 3495662"/>
                <a:gd name="connsiteX11" fmla="*/ 2717558 w 3318614"/>
                <a:gd name="connsiteY11" fmla="*/ 2022301 h 3495662"/>
                <a:gd name="connsiteX12" fmla="*/ 2665306 w 3318614"/>
                <a:gd name="connsiteY12" fmla="*/ 2065844 h 3495662"/>
                <a:gd name="connsiteX13" fmla="*/ 2848186 w 3318614"/>
                <a:gd name="connsiteY13" fmla="*/ 1996175 h 3495662"/>
                <a:gd name="connsiteX14" fmla="*/ 2874312 w 3318614"/>
                <a:gd name="connsiteY14" fmla="*/ 1978758 h 3495662"/>
                <a:gd name="connsiteX15" fmla="*/ 2769809 w 3318614"/>
                <a:gd name="connsiteY15" fmla="*/ 2065844 h 3495662"/>
                <a:gd name="connsiteX16" fmla="*/ 2595638 w 3318614"/>
                <a:gd name="connsiteY16" fmla="*/ 2091969 h 3495662"/>
                <a:gd name="connsiteX17" fmla="*/ 2404049 w 3318614"/>
                <a:gd name="connsiteY17" fmla="*/ 2222598 h 3495662"/>
                <a:gd name="connsiteX18" fmla="*/ 2421466 w 3318614"/>
                <a:gd name="connsiteY18" fmla="*/ 2396769 h 3495662"/>
                <a:gd name="connsiteX19" fmla="*/ 2552095 w 3318614"/>
                <a:gd name="connsiteY19" fmla="*/ 2440312 h 3495662"/>
                <a:gd name="connsiteX20" fmla="*/ 2726266 w 3318614"/>
                <a:gd name="connsiteY20" fmla="*/ 2370644 h 3495662"/>
                <a:gd name="connsiteX21" fmla="*/ 2856895 w 3318614"/>
                <a:gd name="connsiteY21" fmla="*/ 2361935 h 3495662"/>
                <a:gd name="connsiteX22" fmla="*/ 2891729 w 3318614"/>
                <a:gd name="connsiteY22" fmla="*/ 2248724 h 3495662"/>
                <a:gd name="connsiteX23" fmla="*/ 2883020 w 3318614"/>
                <a:gd name="connsiteY23" fmla="*/ 2083261 h 3495662"/>
                <a:gd name="connsiteX24" fmla="*/ 3048483 w 3318614"/>
                <a:gd name="connsiteY24" fmla="*/ 2004884 h 3495662"/>
                <a:gd name="connsiteX25" fmla="*/ 2926563 w 3318614"/>
                <a:gd name="connsiteY25" fmla="*/ 2091969 h 3495662"/>
                <a:gd name="connsiteX26" fmla="*/ 2917855 w 3318614"/>
                <a:gd name="connsiteY26" fmla="*/ 2179055 h 3495662"/>
                <a:gd name="connsiteX27" fmla="*/ 2935272 w 3318614"/>
                <a:gd name="connsiteY27" fmla="*/ 2327101 h 3495662"/>
                <a:gd name="connsiteX28" fmla="*/ 2943980 w 3318614"/>
                <a:gd name="connsiteY28" fmla="*/ 2370644 h 3495662"/>
                <a:gd name="connsiteX29" fmla="*/ 3046427 w 3318614"/>
                <a:gd name="connsiteY29" fmla="*/ 2304692 h 3495662"/>
                <a:gd name="connsiteX30" fmla="*/ 3074609 w 3318614"/>
                <a:gd name="connsiteY30" fmla="*/ 2144221 h 3495662"/>
                <a:gd name="connsiteX31" fmla="*/ 3092026 w 3318614"/>
                <a:gd name="connsiteY31" fmla="*/ 2353226 h 3495662"/>
                <a:gd name="connsiteX32" fmla="*/ 3013649 w 3318614"/>
                <a:gd name="connsiteY32" fmla="*/ 2431604 h 3495662"/>
                <a:gd name="connsiteX33" fmla="*/ 2752392 w 3318614"/>
                <a:gd name="connsiteY33" fmla="*/ 2396769 h 3495662"/>
                <a:gd name="connsiteX34" fmla="*/ 2560803 w 3318614"/>
                <a:gd name="connsiteY34" fmla="*/ 2553524 h 3495662"/>
                <a:gd name="connsiteX35" fmla="*/ 2595638 w 3318614"/>
                <a:gd name="connsiteY35" fmla="*/ 2675444 h 3495662"/>
                <a:gd name="connsiteX36" fmla="*/ 2743683 w 3318614"/>
                <a:gd name="connsiteY36" fmla="*/ 2762529 h 3495662"/>
                <a:gd name="connsiteX37" fmla="*/ 2856895 w 3318614"/>
                <a:gd name="connsiteY37" fmla="*/ 2736404 h 3495662"/>
                <a:gd name="connsiteX38" fmla="*/ 3022358 w 3318614"/>
                <a:gd name="connsiteY38" fmla="*/ 2597066 h 3495662"/>
                <a:gd name="connsiteX39" fmla="*/ 3118152 w 3318614"/>
                <a:gd name="connsiteY39" fmla="*/ 2518689 h 3495662"/>
                <a:gd name="connsiteX40" fmla="*/ 3205238 w 3318614"/>
                <a:gd name="connsiteY40" fmla="*/ 2579649 h 3495662"/>
                <a:gd name="connsiteX41" fmla="*/ 3109443 w 3318614"/>
                <a:gd name="connsiteY41" fmla="*/ 2570941 h 3495662"/>
                <a:gd name="connsiteX42" fmla="*/ 3004940 w 3318614"/>
                <a:gd name="connsiteY42" fmla="*/ 2710278 h 3495662"/>
                <a:gd name="connsiteX43" fmla="*/ 3187820 w 3318614"/>
                <a:gd name="connsiteY43" fmla="*/ 2710278 h 3495662"/>
                <a:gd name="connsiteX44" fmla="*/ 3318449 w 3318614"/>
                <a:gd name="connsiteY44" fmla="*/ 2762529 h 3495662"/>
                <a:gd name="connsiteX45" fmla="*/ 3161695 w 3318614"/>
                <a:gd name="connsiteY45" fmla="*/ 2745112 h 3495662"/>
                <a:gd name="connsiteX46" fmla="*/ 2909146 w 3318614"/>
                <a:gd name="connsiteY46" fmla="*/ 2806072 h 3495662"/>
                <a:gd name="connsiteX47" fmla="*/ 2952689 w 3318614"/>
                <a:gd name="connsiteY47" fmla="*/ 2806072 h 3495662"/>
                <a:gd name="connsiteX48" fmla="*/ 3085889 w 3318614"/>
                <a:gd name="connsiteY48" fmla="*/ 2951318 h 3495662"/>
                <a:gd name="connsiteX49" fmla="*/ 3013649 w 3318614"/>
                <a:gd name="connsiteY49" fmla="*/ 3110872 h 3495662"/>
                <a:gd name="connsiteX50" fmla="*/ 2999167 w 3318614"/>
                <a:gd name="connsiteY50" fmla="*/ 2973195 h 3495662"/>
                <a:gd name="connsiteX51" fmla="*/ 2813352 w 3318614"/>
                <a:gd name="connsiteY51" fmla="*/ 2797364 h 3495662"/>
                <a:gd name="connsiteX52" fmla="*/ 2726266 w 3318614"/>
                <a:gd name="connsiteY52" fmla="*/ 2788655 h 3495662"/>
                <a:gd name="connsiteX53" fmla="*/ 2848186 w 3318614"/>
                <a:gd name="connsiteY53" fmla="*/ 2988952 h 3495662"/>
                <a:gd name="connsiteX54" fmla="*/ 2943980 w 3318614"/>
                <a:gd name="connsiteY54" fmla="*/ 3076038 h 3495662"/>
                <a:gd name="connsiteX55" fmla="*/ 2978815 w 3318614"/>
                <a:gd name="connsiteY55" fmla="*/ 3032495 h 3495662"/>
                <a:gd name="connsiteX56" fmla="*/ 2961398 w 3318614"/>
                <a:gd name="connsiteY56" fmla="*/ 3136998 h 3495662"/>
                <a:gd name="connsiteX57" fmla="*/ 2769809 w 3318614"/>
                <a:gd name="connsiteY57" fmla="*/ 3049912 h 3495662"/>
                <a:gd name="connsiteX58" fmla="*/ 2656598 w 3318614"/>
                <a:gd name="connsiteY58" fmla="*/ 2823489 h 3495662"/>
                <a:gd name="connsiteX59" fmla="*/ 2491135 w 3318614"/>
                <a:gd name="connsiteY59" fmla="*/ 2779946 h 3495662"/>
                <a:gd name="connsiteX60" fmla="*/ 2386632 w 3318614"/>
                <a:gd name="connsiteY60" fmla="*/ 2867032 h 3495662"/>
                <a:gd name="connsiteX61" fmla="*/ 2412758 w 3318614"/>
                <a:gd name="connsiteY61" fmla="*/ 3049912 h 3495662"/>
                <a:gd name="connsiteX62" fmla="*/ 2525969 w 3318614"/>
                <a:gd name="connsiteY62" fmla="*/ 3197958 h 3495662"/>
                <a:gd name="connsiteX63" fmla="*/ 2900438 w 3318614"/>
                <a:gd name="connsiteY63" fmla="*/ 3406964 h 3495662"/>
                <a:gd name="connsiteX64" fmla="*/ 2543386 w 3318614"/>
                <a:gd name="connsiteY64" fmla="*/ 3267626 h 3495662"/>
                <a:gd name="connsiteX65" fmla="*/ 2499843 w 3318614"/>
                <a:gd name="connsiteY65" fmla="*/ 3354712 h 3495662"/>
                <a:gd name="connsiteX66" fmla="*/ 2534678 w 3318614"/>
                <a:gd name="connsiteY66" fmla="*/ 3459215 h 3495662"/>
                <a:gd name="connsiteX67" fmla="*/ 2639180 w 3318614"/>
                <a:gd name="connsiteY67" fmla="*/ 3494049 h 3495662"/>
                <a:gd name="connsiteX68" fmla="*/ 2482426 w 3318614"/>
                <a:gd name="connsiteY68" fmla="*/ 3467924 h 3495662"/>
                <a:gd name="connsiteX69" fmla="*/ 2473718 w 3318614"/>
                <a:gd name="connsiteY69" fmla="*/ 3285044 h 3495662"/>
                <a:gd name="connsiteX70" fmla="*/ 2386632 w 3318614"/>
                <a:gd name="connsiteY70" fmla="*/ 3110872 h 3495662"/>
                <a:gd name="connsiteX71" fmla="*/ 2316963 w 3318614"/>
                <a:gd name="connsiteY71" fmla="*/ 3276335 h 3495662"/>
                <a:gd name="connsiteX72" fmla="*/ 2238586 w 3318614"/>
                <a:gd name="connsiteY72" fmla="*/ 3398255 h 3495662"/>
                <a:gd name="connsiteX73" fmla="*/ 2290838 w 3318614"/>
                <a:gd name="connsiteY73" fmla="*/ 3476632 h 3495662"/>
                <a:gd name="connsiteX74" fmla="*/ 2195043 w 3318614"/>
                <a:gd name="connsiteY74" fmla="*/ 3389546 h 3495662"/>
                <a:gd name="connsiteX75" fmla="*/ 2325672 w 3318614"/>
                <a:gd name="connsiteY75" fmla="*/ 3163124 h 3495662"/>
                <a:gd name="connsiteX76" fmla="*/ 2290838 w 3318614"/>
                <a:gd name="connsiteY76" fmla="*/ 2910575 h 3495662"/>
                <a:gd name="connsiteX77" fmla="*/ 2142792 w 3318614"/>
                <a:gd name="connsiteY77" fmla="*/ 2893158 h 3495662"/>
                <a:gd name="connsiteX78" fmla="*/ 1942495 w 3318614"/>
                <a:gd name="connsiteY78" fmla="*/ 3058621 h 3495662"/>
                <a:gd name="connsiteX79" fmla="*/ 1994746 w 3318614"/>
                <a:gd name="connsiteY79" fmla="*/ 3258918 h 3495662"/>
                <a:gd name="connsiteX80" fmla="*/ 2090540 w 3318614"/>
                <a:gd name="connsiteY80" fmla="*/ 3372129 h 3495662"/>
                <a:gd name="connsiteX81" fmla="*/ 2064415 w 3318614"/>
                <a:gd name="connsiteY81" fmla="*/ 3485341 h 3495662"/>
                <a:gd name="connsiteX82" fmla="*/ 2046998 w 3318614"/>
                <a:gd name="connsiteY82" fmla="*/ 3337295 h 3495662"/>
                <a:gd name="connsiteX83" fmla="*/ 1933786 w 3318614"/>
                <a:gd name="connsiteY83" fmla="*/ 3171832 h 3495662"/>
                <a:gd name="connsiteX84" fmla="*/ 1881535 w 3318614"/>
                <a:gd name="connsiteY84" fmla="*/ 3154415 h 3495662"/>
                <a:gd name="connsiteX85" fmla="*/ 1716072 w 3318614"/>
                <a:gd name="connsiteY85" fmla="*/ 3389546 h 3495662"/>
                <a:gd name="connsiteX86" fmla="*/ 1672529 w 3318614"/>
                <a:gd name="connsiteY86" fmla="*/ 3485341 h 3495662"/>
                <a:gd name="connsiteX87" fmla="*/ 1724780 w 3318614"/>
                <a:gd name="connsiteY87" fmla="*/ 3250209 h 3495662"/>
                <a:gd name="connsiteX88" fmla="*/ 1750906 w 3318614"/>
                <a:gd name="connsiteY88" fmla="*/ 3171832 h 3495662"/>
                <a:gd name="connsiteX89" fmla="*/ 1533192 w 3318614"/>
                <a:gd name="connsiteY89" fmla="*/ 3241501 h 3495662"/>
                <a:gd name="connsiteX90" fmla="*/ 1428689 w 3318614"/>
                <a:gd name="connsiteY90" fmla="*/ 3258918 h 3495662"/>
                <a:gd name="connsiteX91" fmla="*/ 1602860 w 3318614"/>
                <a:gd name="connsiteY91" fmla="*/ 3180541 h 3495662"/>
                <a:gd name="connsiteX92" fmla="*/ 1724780 w 3318614"/>
                <a:gd name="connsiteY92" fmla="*/ 3154415 h 3495662"/>
                <a:gd name="connsiteX93" fmla="*/ 1994746 w 3318614"/>
                <a:gd name="connsiteY93" fmla="*/ 2927992 h 3495662"/>
                <a:gd name="connsiteX94" fmla="*/ 2055706 w 3318614"/>
                <a:gd name="connsiteY94" fmla="*/ 2797364 h 3495662"/>
                <a:gd name="connsiteX95" fmla="*/ 1916369 w 3318614"/>
                <a:gd name="connsiteY95" fmla="*/ 2718986 h 3495662"/>
                <a:gd name="connsiteX96" fmla="*/ 1698655 w 3318614"/>
                <a:gd name="connsiteY96" fmla="*/ 2814781 h 3495662"/>
                <a:gd name="connsiteX97" fmla="*/ 1611569 w 3318614"/>
                <a:gd name="connsiteY97" fmla="*/ 2988952 h 3495662"/>
                <a:gd name="connsiteX98" fmla="*/ 1689946 w 3318614"/>
                <a:gd name="connsiteY98" fmla="*/ 3049912 h 3495662"/>
                <a:gd name="connsiteX99" fmla="*/ 1568026 w 3318614"/>
                <a:gd name="connsiteY99" fmla="*/ 3049912 h 3495662"/>
                <a:gd name="connsiteX100" fmla="*/ 1655112 w 3318614"/>
                <a:gd name="connsiteY100" fmla="*/ 2806072 h 3495662"/>
                <a:gd name="connsiteX101" fmla="*/ 1437398 w 3318614"/>
                <a:gd name="connsiteY101" fmla="*/ 2788655 h 3495662"/>
                <a:gd name="connsiteX102" fmla="*/ 1306769 w 3318614"/>
                <a:gd name="connsiteY102" fmla="*/ 2727695 h 3495662"/>
                <a:gd name="connsiteX103" fmla="*/ 1385146 w 3318614"/>
                <a:gd name="connsiteY103" fmla="*/ 2684152 h 3495662"/>
                <a:gd name="connsiteX104" fmla="*/ 1437398 w 3318614"/>
                <a:gd name="connsiteY104" fmla="*/ 2753821 h 3495662"/>
                <a:gd name="connsiteX105" fmla="*/ 1611569 w 3318614"/>
                <a:gd name="connsiteY105" fmla="*/ 2762529 h 3495662"/>
                <a:gd name="connsiteX106" fmla="*/ 1794449 w 3318614"/>
                <a:gd name="connsiteY106" fmla="*/ 2710278 h 3495662"/>
                <a:gd name="connsiteX107" fmla="*/ 1968620 w 3318614"/>
                <a:gd name="connsiteY107" fmla="*/ 2579649 h 3495662"/>
                <a:gd name="connsiteX108" fmla="*/ 1898952 w 3318614"/>
                <a:gd name="connsiteY108" fmla="*/ 2266141 h 3495662"/>
                <a:gd name="connsiteX109" fmla="*/ 1446106 w 3318614"/>
                <a:gd name="connsiteY109" fmla="*/ 1656541 h 3495662"/>
                <a:gd name="connsiteX110" fmla="*/ 1074097 w 3318614"/>
                <a:gd name="connsiteY110" fmla="*/ 1172421 h 3495662"/>
                <a:gd name="connsiteX111" fmla="*/ 916192 w 3318614"/>
                <a:gd name="connsiteY111" fmla="*/ 985337 h 3495662"/>
                <a:gd name="connsiteX112" fmla="*/ 644918 w 3318614"/>
                <a:gd name="connsiteY112" fmla="*/ 1020815 h 3495662"/>
                <a:gd name="connsiteX113" fmla="*/ 296575 w 3318614"/>
                <a:gd name="connsiteY113" fmla="*/ 1099192 h 3495662"/>
                <a:gd name="connsiteX114" fmla="*/ 483 w 3318614"/>
                <a:gd name="connsiteY114" fmla="*/ 1081775 h 3495662"/>
                <a:gd name="connsiteX115" fmla="*/ 235615 w 3318614"/>
                <a:gd name="connsiteY115" fmla="*/ 1073066 h 3495662"/>
                <a:gd name="connsiteX116" fmla="*/ 557832 w 3318614"/>
                <a:gd name="connsiteY116" fmla="*/ 1003398 h 3495662"/>
                <a:gd name="connsiteX117" fmla="*/ 688460 w 3318614"/>
                <a:gd name="connsiteY117" fmla="*/ 977272 h 3495662"/>
                <a:gd name="connsiteX118" fmla="*/ 392369 w 3318614"/>
                <a:gd name="connsiteY118" fmla="*/ 864061 h 3495662"/>
                <a:gd name="connsiteX119" fmla="*/ 244323 w 3318614"/>
                <a:gd name="connsiteY119" fmla="*/ 724724 h 3495662"/>
                <a:gd name="connsiteX120" fmla="*/ 165946 w 3318614"/>
                <a:gd name="connsiteY120" fmla="*/ 472175 h 3495662"/>
                <a:gd name="connsiteX121" fmla="*/ 279158 w 3318614"/>
                <a:gd name="connsiteY121" fmla="*/ 655055 h 3495662"/>
                <a:gd name="connsiteX122" fmla="*/ 374952 w 3318614"/>
                <a:gd name="connsiteY122" fmla="*/ 829226 h 3495662"/>
                <a:gd name="connsiteX123" fmla="*/ 679752 w 3318614"/>
                <a:gd name="connsiteY123" fmla="*/ 907604 h 3495662"/>
                <a:gd name="connsiteX124" fmla="*/ 766838 w 3318614"/>
                <a:gd name="connsiteY124" fmla="*/ 846644 h 3495662"/>
                <a:gd name="connsiteX125" fmla="*/ 618792 w 3318614"/>
                <a:gd name="connsiteY125" fmla="*/ 463466 h 3495662"/>
                <a:gd name="connsiteX126" fmla="*/ 459779 w 3318614"/>
                <a:gd name="connsiteY126" fmla="*/ 270084 h 3495662"/>
                <a:gd name="connsiteX127" fmla="*/ 538603 w 3318614"/>
                <a:gd name="connsiteY127" fmla="*/ 8239 h 3495662"/>
                <a:gd name="connsiteX128" fmla="*/ 560115 w 3318614"/>
                <a:gd name="connsiteY128" fmla="*/ 247406 h 3495662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560115 w 3318614"/>
                <a:gd name="connsiteY129" fmla="*/ 240482 h 3488738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849359 w 3318614"/>
                <a:gd name="connsiteY129" fmla="*/ 816161 h 348873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459779 w 3318614"/>
                <a:gd name="connsiteY126" fmla="*/ 262650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507165 w 3318614"/>
                <a:gd name="connsiteY126" fmla="*/ 238974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605 h 3488493"/>
                <a:gd name="connsiteX1" fmla="*/ 1091879 w 3318614"/>
                <a:gd name="connsiteY1" fmla="*/ 928049 h 3488493"/>
                <a:gd name="connsiteX2" fmla="*/ 1779263 w 3318614"/>
                <a:gd name="connsiteY2" fmla="*/ 1995905 h 3488493"/>
                <a:gd name="connsiteX3" fmla="*/ 2064415 w 3318614"/>
                <a:gd name="connsiteY3" fmla="*/ 2276389 h 3488493"/>
                <a:gd name="connsiteX4" fmla="*/ 2290838 w 3318614"/>
                <a:gd name="connsiteY4" fmla="*/ 2198012 h 3488493"/>
                <a:gd name="connsiteX5" fmla="*/ 2473718 w 3318614"/>
                <a:gd name="connsiteY5" fmla="*/ 2041257 h 3488493"/>
                <a:gd name="connsiteX6" fmla="*/ 2508552 w 3318614"/>
                <a:gd name="connsiteY6" fmla="*/ 1719040 h 3488493"/>
                <a:gd name="connsiteX7" fmla="*/ 2543386 w 3318614"/>
                <a:gd name="connsiteY7" fmla="*/ 1980297 h 3488493"/>
                <a:gd name="connsiteX8" fmla="*/ 2508552 w 3318614"/>
                <a:gd name="connsiteY8" fmla="*/ 2084800 h 3488493"/>
                <a:gd name="connsiteX9" fmla="*/ 2752392 w 3318614"/>
                <a:gd name="connsiteY9" fmla="*/ 1910629 h 3488493"/>
                <a:gd name="connsiteX10" fmla="*/ 2839478 w 3318614"/>
                <a:gd name="connsiteY10" fmla="*/ 1840960 h 3488493"/>
                <a:gd name="connsiteX11" fmla="*/ 2717558 w 3318614"/>
                <a:gd name="connsiteY11" fmla="*/ 2015132 h 3488493"/>
                <a:gd name="connsiteX12" fmla="*/ 2665306 w 3318614"/>
                <a:gd name="connsiteY12" fmla="*/ 2058675 h 3488493"/>
                <a:gd name="connsiteX13" fmla="*/ 2848186 w 3318614"/>
                <a:gd name="connsiteY13" fmla="*/ 1989006 h 3488493"/>
                <a:gd name="connsiteX14" fmla="*/ 2874312 w 3318614"/>
                <a:gd name="connsiteY14" fmla="*/ 1971589 h 3488493"/>
                <a:gd name="connsiteX15" fmla="*/ 2769809 w 3318614"/>
                <a:gd name="connsiteY15" fmla="*/ 2058675 h 3488493"/>
                <a:gd name="connsiteX16" fmla="*/ 2595638 w 3318614"/>
                <a:gd name="connsiteY16" fmla="*/ 2084800 h 3488493"/>
                <a:gd name="connsiteX17" fmla="*/ 2404049 w 3318614"/>
                <a:gd name="connsiteY17" fmla="*/ 2215429 h 3488493"/>
                <a:gd name="connsiteX18" fmla="*/ 2421466 w 3318614"/>
                <a:gd name="connsiteY18" fmla="*/ 2389600 h 3488493"/>
                <a:gd name="connsiteX19" fmla="*/ 2552095 w 3318614"/>
                <a:gd name="connsiteY19" fmla="*/ 2433143 h 3488493"/>
                <a:gd name="connsiteX20" fmla="*/ 2726266 w 3318614"/>
                <a:gd name="connsiteY20" fmla="*/ 2363475 h 3488493"/>
                <a:gd name="connsiteX21" fmla="*/ 2856895 w 3318614"/>
                <a:gd name="connsiteY21" fmla="*/ 2354766 h 3488493"/>
                <a:gd name="connsiteX22" fmla="*/ 2891729 w 3318614"/>
                <a:gd name="connsiteY22" fmla="*/ 2241555 h 3488493"/>
                <a:gd name="connsiteX23" fmla="*/ 2883020 w 3318614"/>
                <a:gd name="connsiteY23" fmla="*/ 2076092 h 3488493"/>
                <a:gd name="connsiteX24" fmla="*/ 3048483 w 3318614"/>
                <a:gd name="connsiteY24" fmla="*/ 1997715 h 3488493"/>
                <a:gd name="connsiteX25" fmla="*/ 2926563 w 3318614"/>
                <a:gd name="connsiteY25" fmla="*/ 2084800 h 3488493"/>
                <a:gd name="connsiteX26" fmla="*/ 2917855 w 3318614"/>
                <a:gd name="connsiteY26" fmla="*/ 2171886 h 3488493"/>
                <a:gd name="connsiteX27" fmla="*/ 2935272 w 3318614"/>
                <a:gd name="connsiteY27" fmla="*/ 2319932 h 3488493"/>
                <a:gd name="connsiteX28" fmla="*/ 2943980 w 3318614"/>
                <a:gd name="connsiteY28" fmla="*/ 2363475 h 3488493"/>
                <a:gd name="connsiteX29" fmla="*/ 3046427 w 3318614"/>
                <a:gd name="connsiteY29" fmla="*/ 2297523 h 3488493"/>
                <a:gd name="connsiteX30" fmla="*/ 3074609 w 3318614"/>
                <a:gd name="connsiteY30" fmla="*/ 2137052 h 3488493"/>
                <a:gd name="connsiteX31" fmla="*/ 3092026 w 3318614"/>
                <a:gd name="connsiteY31" fmla="*/ 2346057 h 3488493"/>
                <a:gd name="connsiteX32" fmla="*/ 3013649 w 3318614"/>
                <a:gd name="connsiteY32" fmla="*/ 2424435 h 3488493"/>
                <a:gd name="connsiteX33" fmla="*/ 2752392 w 3318614"/>
                <a:gd name="connsiteY33" fmla="*/ 2389600 h 3488493"/>
                <a:gd name="connsiteX34" fmla="*/ 2560803 w 3318614"/>
                <a:gd name="connsiteY34" fmla="*/ 2546355 h 3488493"/>
                <a:gd name="connsiteX35" fmla="*/ 2595638 w 3318614"/>
                <a:gd name="connsiteY35" fmla="*/ 2668275 h 3488493"/>
                <a:gd name="connsiteX36" fmla="*/ 2743683 w 3318614"/>
                <a:gd name="connsiteY36" fmla="*/ 2755360 h 3488493"/>
                <a:gd name="connsiteX37" fmla="*/ 2856895 w 3318614"/>
                <a:gd name="connsiteY37" fmla="*/ 2729235 h 3488493"/>
                <a:gd name="connsiteX38" fmla="*/ 3022358 w 3318614"/>
                <a:gd name="connsiteY38" fmla="*/ 2589897 h 3488493"/>
                <a:gd name="connsiteX39" fmla="*/ 3118152 w 3318614"/>
                <a:gd name="connsiteY39" fmla="*/ 2511520 h 3488493"/>
                <a:gd name="connsiteX40" fmla="*/ 3205238 w 3318614"/>
                <a:gd name="connsiteY40" fmla="*/ 2572480 h 3488493"/>
                <a:gd name="connsiteX41" fmla="*/ 3109443 w 3318614"/>
                <a:gd name="connsiteY41" fmla="*/ 2563772 h 3488493"/>
                <a:gd name="connsiteX42" fmla="*/ 3004940 w 3318614"/>
                <a:gd name="connsiteY42" fmla="*/ 2703109 h 3488493"/>
                <a:gd name="connsiteX43" fmla="*/ 3187820 w 3318614"/>
                <a:gd name="connsiteY43" fmla="*/ 2703109 h 3488493"/>
                <a:gd name="connsiteX44" fmla="*/ 3318449 w 3318614"/>
                <a:gd name="connsiteY44" fmla="*/ 2755360 h 3488493"/>
                <a:gd name="connsiteX45" fmla="*/ 3161695 w 3318614"/>
                <a:gd name="connsiteY45" fmla="*/ 2737943 h 3488493"/>
                <a:gd name="connsiteX46" fmla="*/ 2909146 w 3318614"/>
                <a:gd name="connsiteY46" fmla="*/ 2798903 h 3488493"/>
                <a:gd name="connsiteX47" fmla="*/ 2952689 w 3318614"/>
                <a:gd name="connsiteY47" fmla="*/ 2798903 h 3488493"/>
                <a:gd name="connsiteX48" fmla="*/ 3085889 w 3318614"/>
                <a:gd name="connsiteY48" fmla="*/ 2944149 h 3488493"/>
                <a:gd name="connsiteX49" fmla="*/ 3013649 w 3318614"/>
                <a:gd name="connsiteY49" fmla="*/ 3103703 h 3488493"/>
                <a:gd name="connsiteX50" fmla="*/ 2999167 w 3318614"/>
                <a:gd name="connsiteY50" fmla="*/ 2966026 h 3488493"/>
                <a:gd name="connsiteX51" fmla="*/ 2813352 w 3318614"/>
                <a:gd name="connsiteY51" fmla="*/ 2790195 h 3488493"/>
                <a:gd name="connsiteX52" fmla="*/ 2726266 w 3318614"/>
                <a:gd name="connsiteY52" fmla="*/ 2781486 h 3488493"/>
                <a:gd name="connsiteX53" fmla="*/ 2848186 w 3318614"/>
                <a:gd name="connsiteY53" fmla="*/ 2981783 h 3488493"/>
                <a:gd name="connsiteX54" fmla="*/ 2943980 w 3318614"/>
                <a:gd name="connsiteY54" fmla="*/ 3068869 h 3488493"/>
                <a:gd name="connsiteX55" fmla="*/ 2978815 w 3318614"/>
                <a:gd name="connsiteY55" fmla="*/ 3025326 h 3488493"/>
                <a:gd name="connsiteX56" fmla="*/ 2961398 w 3318614"/>
                <a:gd name="connsiteY56" fmla="*/ 3129829 h 3488493"/>
                <a:gd name="connsiteX57" fmla="*/ 2769809 w 3318614"/>
                <a:gd name="connsiteY57" fmla="*/ 3042743 h 3488493"/>
                <a:gd name="connsiteX58" fmla="*/ 2656598 w 3318614"/>
                <a:gd name="connsiteY58" fmla="*/ 2816320 h 3488493"/>
                <a:gd name="connsiteX59" fmla="*/ 2491135 w 3318614"/>
                <a:gd name="connsiteY59" fmla="*/ 2772777 h 3488493"/>
                <a:gd name="connsiteX60" fmla="*/ 2386632 w 3318614"/>
                <a:gd name="connsiteY60" fmla="*/ 2859863 h 3488493"/>
                <a:gd name="connsiteX61" fmla="*/ 2412758 w 3318614"/>
                <a:gd name="connsiteY61" fmla="*/ 3042743 h 3488493"/>
                <a:gd name="connsiteX62" fmla="*/ 2525969 w 3318614"/>
                <a:gd name="connsiteY62" fmla="*/ 3190789 h 3488493"/>
                <a:gd name="connsiteX63" fmla="*/ 2900438 w 3318614"/>
                <a:gd name="connsiteY63" fmla="*/ 3399795 h 3488493"/>
                <a:gd name="connsiteX64" fmla="*/ 2543386 w 3318614"/>
                <a:gd name="connsiteY64" fmla="*/ 3260457 h 3488493"/>
                <a:gd name="connsiteX65" fmla="*/ 2499843 w 3318614"/>
                <a:gd name="connsiteY65" fmla="*/ 3347543 h 3488493"/>
                <a:gd name="connsiteX66" fmla="*/ 2534678 w 3318614"/>
                <a:gd name="connsiteY66" fmla="*/ 3452046 h 3488493"/>
                <a:gd name="connsiteX67" fmla="*/ 2639180 w 3318614"/>
                <a:gd name="connsiteY67" fmla="*/ 3486880 h 3488493"/>
                <a:gd name="connsiteX68" fmla="*/ 2482426 w 3318614"/>
                <a:gd name="connsiteY68" fmla="*/ 3460755 h 3488493"/>
                <a:gd name="connsiteX69" fmla="*/ 2473718 w 3318614"/>
                <a:gd name="connsiteY69" fmla="*/ 3277875 h 3488493"/>
                <a:gd name="connsiteX70" fmla="*/ 2386632 w 3318614"/>
                <a:gd name="connsiteY70" fmla="*/ 3103703 h 3488493"/>
                <a:gd name="connsiteX71" fmla="*/ 2316963 w 3318614"/>
                <a:gd name="connsiteY71" fmla="*/ 3269166 h 3488493"/>
                <a:gd name="connsiteX72" fmla="*/ 2238586 w 3318614"/>
                <a:gd name="connsiteY72" fmla="*/ 3391086 h 3488493"/>
                <a:gd name="connsiteX73" fmla="*/ 2290838 w 3318614"/>
                <a:gd name="connsiteY73" fmla="*/ 3469463 h 3488493"/>
                <a:gd name="connsiteX74" fmla="*/ 2195043 w 3318614"/>
                <a:gd name="connsiteY74" fmla="*/ 3382377 h 3488493"/>
                <a:gd name="connsiteX75" fmla="*/ 2325672 w 3318614"/>
                <a:gd name="connsiteY75" fmla="*/ 3155955 h 3488493"/>
                <a:gd name="connsiteX76" fmla="*/ 2290838 w 3318614"/>
                <a:gd name="connsiteY76" fmla="*/ 2903406 h 3488493"/>
                <a:gd name="connsiteX77" fmla="*/ 2142792 w 3318614"/>
                <a:gd name="connsiteY77" fmla="*/ 2885989 h 3488493"/>
                <a:gd name="connsiteX78" fmla="*/ 1942495 w 3318614"/>
                <a:gd name="connsiteY78" fmla="*/ 3051452 h 3488493"/>
                <a:gd name="connsiteX79" fmla="*/ 1994746 w 3318614"/>
                <a:gd name="connsiteY79" fmla="*/ 3251749 h 3488493"/>
                <a:gd name="connsiteX80" fmla="*/ 2090540 w 3318614"/>
                <a:gd name="connsiteY80" fmla="*/ 3364960 h 3488493"/>
                <a:gd name="connsiteX81" fmla="*/ 2064415 w 3318614"/>
                <a:gd name="connsiteY81" fmla="*/ 3478172 h 3488493"/>
                <a:gd name="connsiteX82" fmla="*/ 2046998 w 3318614"/>
                <a:gd name="connsiteY82" fmla="*/ 3330126 h 3488493"/>
                <a:gd name="connsiteX83" fmla="*/ 1933786 w 3318614"/>
                <a:gd name="connsiteY83" fmla="*/ 3164663 h 3488493"/>
                <a:gd name="connsiteX84" fmla="*/ 1881535 w 3318614"/>
                <a:gd name="connsiteY84" fmla="*/ 3147246 h 3488493"/>
                <a:gd name="connsiteX85" fmla="*/ 1716072 w 3318614"/>
                <a:gd name="connsiteY85" fmla="*/ 3382377 h 3488493"/>
                <a:gd name="connsiteX86" fmla="*/ 1672529 w 3318614"/>
                <a:gd name="connsiteY86" fmla="*/ 3478172 h 3488493"/>
                <a:gd name="connsiteX87" fmla="*/ 1724780 w 3318614"/>
                <a:gd name="connsiteY87" fmla="*/ 3243040 h 3488493"/>
                <a:gd name="connsiteX88" fmla="*/ 1750906 w 3318614"/>
                <a:gd name="connsiteY88" fmla="*/ 3164663 h 3488493"/>
                <a:gd name="connsiteX89" fmla="*/ 1533192 w 3318614"/>
                <a:gd name="connsiteY89" fmla="*/ 3234332 h 3488493"/>
                <a:gd name="connsiteX90" fmla="*/ 1428689 w 3318614"/>
                <a:gd name="connsiteY90" fmla="*/ 3251749 h 3488493"/>
                <a:gd name="connsiteX91" fmla="*/ 1602860 w 3318614"/>
                <a:gd name="connsiteY91" fmla="*/ 3173372 h 3488493"/>
                <a:gd name="connsiteX92" fmla="*/ 1724780 w 3318614"/>
                <a:gd name="connsiteY92" fmla="*/ 3147246 h 3488493"/>
                <a:gd name="connsiteX93" fmla="*/ 1994746 w 3318614"/>
                <a:gd name="connsiteY93" fmla="*/ 2920823 h 3488493"/>
                <a:gd name="connsiteX94" fmla="*/ 2055706 w 3318614"/>
                <a:gd name="connsiteY94" fmla="*/ 2790195 h 3488493"/>
                <a:gd name="connsiteX95" fmla="*/ 1916369 w 3318614"/>
                <a:gd name="connsiteY95" fmla="*/ 2711817 h 3488493"/>
                <a:gd name="connsiteX96" fmla="*/ 1698655 w 3318614"/>
                <a:gd name="connsiteY96" fmla="*/ 2807612 h 3488493"/>
                <a:gd name="connsiteX97" fmla="*/ 1611569 w 3318614"/>
                <a:gd name="connsiteY97" fmla="*/ 2981783 h 3488493"/>
                <a:gd name="connsiteX98" fmla="*/ 1689946 w 3318614"/>
                <a:gd name="connsiteY98" fmla="*/ 3042743 h 3488493"/>
                <a:gd name="connsiteX99" fmla="*/ 1568026 w 3318614"/>
                <a:gd name="connsiteY99" fmla="*/ 3042743 h 3488493"/>
                <a:gd name="connsiteX100" fmla="*/ 1655112 w 3318614"/>
                <a:gd name="connsiteY100" fmla="*/ 2798903 h 3488493"/>
                <a:gd name="connsiteX101" fmla="*/ 1437398 w 3318614"/>
                <a:gd name="connsiteY101" fmla="*/ 2781486 h 3488493"/>
                <a:gd name="connsiteX102" fmla="*/ 1306769 w 3318614"/>
                <a:gd name="connsiteY102" fmla="*/ 2720526 h 3488493"/>
                <a:gd name="connsiteX103" fmla="*/ 1385146 w 3318614"/>
                <a:gd name="connsiteY103" fmla="*/ 2676983 h 3488493"/>
                <a:gd name="connsiteX104" fmla="*/ 1437398 w 3318614"/>
                <a:gd name="connsiteY104" fmla="*/ 2746652 h 3488493"/>
                <a:gd name="connsiteX105" fmla="*/ 1611569 w 3318614"/>
                <a:gd name="connsiteY105" fmla="*/ 2755360 h 3488493"/>
                <a:gd name="connsiteX106" fmla="*/ 1794449 w 3318614"/>
                <a:gd name="connsiteY106" fmla="*/ 2703109 h 3488493"/>
                <a:gd name="connsiteX107" fmla="*/ 1968620 w 3318614"/>
                <a:gd name="connsiteY107" fmla="*/ 2572480 h 3488493"/>
                <a:gd name="connsiteX108" fmla="*/ 1898952 w 3318614"/>
                <a:gd name="connsiteY108" fmla="*/ 2258972 h 3488493"/>
                <a:gd name="connsiteX109" fmla="*/ 1446106 w 3318614"/>
                <a:gd name="connsiteY109" fmla="*/ 1649372 h 3488493"/>
                <a:gd name="connsiteX110" fmla="*/ 1074097 w 3318614"/>
                <a:gd name="connsiteY110" fmla="*/ 1165252 h 3488493"/>
                <a:gd name="connsiteX111" fmla="*/ 916192 w 3318614"/>
                <a:gd name="connsiteY111" fmla="*/ 978168 h 3488493"/>
                <a:gd name="connsiteX112" fmla="*/ 644918 w 3318614"/>
                <a:gd name="connsiteY112" fmla="*/ 1013646 h 3488493"/>
                <a:gd name="connsiteX113" fmla="*/ 296575 w 3318614"/>
                <a:gd name="connsiteY113" fmla="*/ 1092023 h 3488493"/>
                <a:gd name="connsiteX114" fmla="*/ 483 w 3318614"/>
                <a:gd name="connsiteY114" fmla="*/ 1074606 h 3488493"/>
                <a:gd name="connsiteX115" fmla="*/ 235615 w 3318614"/>
                <a:gd name="connsiteY115" fmla="*/ 1065897 h 3488493"/>
                <a:gd name="connsiteX116" fmla="*/ 557832 w 3318614"/>
                <a:gd name="connsiteY116" fmla="*/ 996229 h 3488493"/>
                <a:gd name="connsiteX117" fmla="*/ 688460 w 3318614"/>
                <a:gd name="connsiteY117" fmla="*/ 970103 h 3488493"/>
                <a:gd name="connsiteX118" fmla="*/ 392369 w 3318614"/>
                <a:gd name="connsiteY118" fmla="*/ 856892 h 3488493"/>
                <a:gd name="connsiteX119" fmla="*/ 244323 w 3318614"/>
                <a:gd name="connsiteY119" fmla="*/ 717555 h 3488493"/>
                <a:gd name="connsiteX120" fmla="*/ 165946 w 3318614"/>
                <a:gd name="connsiteY120" fmla="*/ 465006 h 3488493"/>
                <a:gd name="connsiteX121" fmla="*/ 279158 w 3318614"/>
                <a:gd name="connsiteY121" fmla="*/ 647886 h 3488493"/>
                <a:gd name="connsiteX122" fmla="*/ 374952 w 3318614"/>
                <a:gd name="connsiteY122" fmla="*/ 822057 h 3488493"/>
                <a:gd name="connsiteX123" fmla="*/ 679752 w 3318614"/>
                <a:gd name="connsiteY123" fmla="*/ 900435 h 3488493"/>
                <a:gd name="connsiteX124" fmla="*/ 766838 w 3318614"/>
                <a:gd name="connsiteY124" fmla="*/ 839475 h 3488493"/>
                <a:gd name="connsiteX125" fmla="*/ 618792 w 3318614"/>
                <a:gd name="connsiteY125" fmla="*/ 456297 h 3488493"/>
                <a:gd name="connsiteX126" fmla="*/ 507165 w 3318614"/>
                <a:gd name="connsiteY126" fmla="*/ 239239 h 3488493"/>
                <a:gd name="connsiteX127" fmla="*/ 538603 w 3318614"/>
                <a:gd name="connsiteY127" fmla="*/ 1070 h 3488493"/>
                <a:gd name="connsiteX128" fmla="*/ 609600 w 3318614"/>
                <a:gd name="connsiteY128" fmla="*/ 261679 h 3488493"/>
                <a:gd name="connsiteX129" fmla="*/ 771492 w 3318614"/>
                <a:gd name="connsiteY129" fmla="*/ 617712 h 3488493"/>
                <a:gd name="connsiteX130" fmla="*/ 849359 w 3318614"/>
                <a:gd name="connsiteY130" fmla="*/ 815916 h 3488493"/>
                <a:gd name="connsiteX0" fmla="*/ 1225325 w 3318614"/>
                <a:gd name="connsiteY0" fmla="*/ 179956 h 3516844"/>
                <a:gd name="connsiteX1" fmla="*/ 1091879 w 3318614"/>
                <a:gd name="connsiteY1" fmla="*/ 956400 h 3516844"/>
                <a:gd name="connsiteX2" fmla="*/ 1779263 w 3318614"/>
                <a:gd name="connsiteY2" fmla="*/ 2024256 h 3516844"/>
                <a:gd name="connsiteX3" fmla="*/ 2064415 w 3318614"/>
                <a:gd name="connsiteY3" fmla="*/ 2304740 h 3516844"/>
                <a:gd name="connsiteX4" fmla="*/ 2290838 w 3318614"/>
                <a:gd name="connsiteY4" fmla="*/ 2226363 h 3516844"/>
                <a:gd name="connsiteX5" fmla="*/ 2473718 w 3318614"/>
                <a:gd name="connsiteY5" fmla="*/ 2069608 h 3516844"/>
                <a:gd name="connsiteX6" fmla="*/ 2508552 w 3318614"/>
                <a:gd name="connsiteY6" fmla="*/ 1747391 h 3516844"/>
                <a:gd name="connsiteX7" fmla="*/ 2543386 w 3318614"/>
                <a:gd name="connsiteY7" fmla="*/ 2008648 h 3516844"/>
                <a:gd name="connsiteX8" fmla="*/ 2508552 w 3318614"/>
                <a:gd name="connsiteY8" fmla="*/ 2113151 h 3516844"/>
                <a:gd name="connsiteX9" fmla="*/ 2752392 w 3318614"/>
                <a:gd name="connsiteY9" fmla="*/ 1938980 h 3516844"/>
                <a:gd name="connsiteX10" fmla="*/ 2839478 w 3318614"/>
                <a:gd name="connsiteY10" fmla="*/ 1869311 h 3516844"/>
                <a:gd name="connsiteX11" fmla="*/ 2717558 w 3318614"/>
                <a:gd name="connsiteY11" fmla="*/ 2043483 h 3516844"/>
                <a:gd name="connsiteX12" fmla="*/ 2665306 w 3318614"/>
                <a:gd name="connsiteY12" fmla="*/ 2087026 h 3516844"/>
                <a:gd name="connsiteX13" fmla="*/ 2848186 w 3318614"/>
                <a:gd name="connsiteY13" fmla="*/ 2017357 h 3516844"/>
                <a:gd name="connsiteX14" fmla="*/ 2874312 w 3318614"/>
                <a:gd name="connsiteY14" fmla="*/ 1999940 h 3516844"/>
                <a:gd name="connsiteX15" fmla="*/ 2769809 w 3318614"/>
                <a:gd name="connsiteY15" fmla="*/ 2087026 h 3516844"/>
                <a:gd name="connsiteX16" fmla="*/ 2595638 w 3318614"/>
                <a:gd name="connsiteY16" fmla="*/ 2113151 h 3516844"/>
                <a:gd name="connsiteX17" fmla="*/ 2404049 w 3318614"/>
                <a:gd name="connsiteY17" fmla="*/ 2243780 h 3516844"/>
                <a:gd name="connsiteX18" fmla="*/ 2421466 w 3318614"/>
                <a:gd name="connsiteY18" fmla="*/ 2417951 h 3516844"/>
                <a:gd name="connsiteX19" fmla="*/ 2552095 w 3318614"/>
                <a:gd name="connsiteY19" fmla="*/ 2461494 h 3516844"/>
                <a:gd name="connsiteX20" fmla="*/ 2726266 w 3318614"/>
                <a:gd name="connsiteY20" fmla="*/ 2391826 h 3516844"/>
                <a:gd name="connsiteX21" fmla="*/ 2856895 w 3318614"/>
                <a:gd name="connsiteY21" fmla="*/ 2383117 h 3516844"/>
                <a:gd name="connsiteX22" fmla="*/ 2891729 w 3318614"/>
                <a:gd name="connsiteY22" fmla="*/ 2269906 h 3516844"/>
                <a:gd name="connsiteX23" fmla="*/ 2883020 w 3318614"/>
                <a:gd name="connsiteY23" fmla="*/ 2104443 h 3516844"/>
                <a:gd name="connsiteX24" fmla="*/ 3048483 w 3318614"/>
                <a:gd name="connsiteY24" fmla="*/ 2026066 h 3516844"/>
                <a:gd name="connsiteX25" fmla="*/ 2926563 w 3318614"/>
                <a:gd name="connsiteY25" fmla="*/ 2113151 h 3516844"/>
                <a:gd name="connsiteX26" fmla="*/ 2917855 w 3318614"/>
                <a:gd name="connsiteY26" fmla="*/ 2200237 h 3516844"/>
                <a:gd name="connsiteX27" fmla="*/ 2935272 w 3318614"/>
                <a:gd name="connsiteY27" fmla="*/ 2348283 h 3516844"/>
                <a:gd name="connsiteX28" fmla="*/ 2943980 w 3318614"/>
                <a:gd name="connsiteY28" fmla="*/ 2391826 h 3516844"/>
                <a:gd name="connsiteX29" fmla="*/ 3046427 w 3318614"/>
                <a:gd name="connsiteY29" fmla="*/ 2325874 h 3516844"/>
                <a:gd name="connsiteX30" fmla="*/ 3074609 w 3318614"/>
                <a:gd name="connsiteY30" fmla="*/ 2165403 h 3516844"/>
                <a:gd name="connsiteX31" fmla="*/ 3092026 w 3318614"/>
                <a:gd name="connsiteY31" fmla="*/ 2374408 h 3516844"/>
                <a:gd name="connsiteX32" fmla="*/ 3013649 w 3318614"/>
                <a:gd name="connsiteY32" fmla="*/ 2452786 h 3516844"/>
                <a:gd name="connsiteX33" fmla="*/ 2752392 w 3318614"/>
                <a:gd name="connsiteY33" fmla="*/ 2417951 h 3516844"/>
                <a:gd name="connsiteX34" fmla="*/ 2560803 w 3318614"/>
                <a:gd name="connsiteY34" fmla="*/ 2574706 h 3516844"/>
                <a:gd name="connsiteX35" fmla="*/ 2595638 w 3318614"/>
                <a:gd name="connsiteY35" fmla="*/ 2696626 h 3516844"/>
                <a:gd name="connsiteX36" fmla="*/ 2743683 w 3318614"/>
                <a:gd name="connsiteY36" fmla="*/ 2783711 h 3516844"/>
                <a:gd name="connsiteX37" fmla="*/ 2856895 w 3318614"/>
                <a:gd name="connsiteY37" fmla="*/ 2757586 h 3516844"/>
                <a:gd name="connsiteX38" fmla="*/ 3022358 w 3318614"/>
                <a:gd name="connsiteY38" fmla="*/ 2618248 h 3516844"/>
                <a:gd name="connsiteX39" fmla="*/ 3118152 w 3318614"/>
                <a:gd name="connsiteY39" fmla="*/ 2539871 h 3516844"/>
                <a:gd name="connsiteX40" fmla="*/ 3205238 w 3318614"/>
                <a:gd name="connsiteY40" fmla="*/ 2600831 h 3516844"/>
                <a:gd name="connsiteX41" fmla="*/ 3109443 w 3318614"/>
                <a:gd name="connsiteY41" fmla="*/ 2592123 h 3516844"/>
                <a:gd name="connsiteX42" fmla="*/ 3004940 w 3318614"/>
                <a:gd name="connsiteY42" fmla="*/ 2731460 h 3516844"/>
                <a:gd name="connsiteX43" fmla="*/ 3187820 w 3318614"/>
                <a:gd name="connsiteY43" fmla="*/ 2731460 h 3516844"/>
                <a:gd name="connsiteX44" fmla="*/ 3318449 w 3318614"/>
                <a:gd name="connsiteY44" fmla="*/ 2783711 h 3516844"/>
                <a:gd name="connsiteX45" fmla="*/ 3161695 w 3318614"/>
                <a:gd name="connsiteY45" fmla="*/ 2766294 h 3516844"/>
                <a:gd name="connsiteX46" fmla="*/ 2909146 w 3318614"/>
                <a:gd name="connsiteY46" fmla="*/ 2827254 h 3516844"/>
                <a:gd name="connsiteX47" fmla="*/ 2952689 w 3318614"/>
                <a:gd name="connsiteY47" fmla="*/ 2827254 h 3516844"/>
                <a:gd name="connsiteX48" fmla="*/ 3085889 w 3318614"/>
                <a:gd name="connsiteY48" fmla="*/ 2972500 h 3516844"/>
                <a:gd name="connsiteX49" fmla="*/ 3013649 w 3318614"/>
                <a:gd name="connsiteY49" fmla="*/ 3132054 h 3516844"/>
                <a:gd name="connsiteX50" fmla="*/ 2999167 w 3318614"/>
                <a:gd name="connsiteY50" fmla="*/ 2994377 h 3516844"/>
                <a:gd name="connsiteX51" fmla="*/ 2813352 w 3318614"/>
                <a:gd name="connsiteY51" fmla="*/ 2818546 h 3516844"/>
                <a:gd name="connsiteX52" fmla="*/ 2726266 w 3318614"/>
                <a:gd name="connsiteY52" fmla="*/ 2809837 h 3516844"/>
                <a:gd name="connsiteX53" fmla="*/ 2848186 w 3318614"/>
                <a:gd name="connsiteY53" fmla="*/ 3010134 h 3516844"/>
                <a:gd name="connsiteX54" fmla="*/ 2943980 w 3318614"/>
                <a:gd name="connsiteY54" fmla="*/ 3097220 h 3516844"/>
                <a:gd name="connsiteX55" fmla="*/ 2978815 w 3318614"/>
                <a:gd name="connsiteY55" fmla="*/ 3053677 h 3516844"/>
                <a:gd name="connsiteX56" fmla="*/ 2961398 w 3318614"/>
                <a:gd name="connsiteY56" fmla="*/ 3158180 h 3516844"/>
                <a:gd name="connsiteX57" fmla="*/ 2769809 w 3318614"/>
                <a:gd name="connsiteY57" fmla="*/ 3071094 h 3516844"/>
                <a:gd name="connsiteX58" fmla="*/ 2656598 w 3318614"/>
                <a:gd name="connsiteY58" fmla="*/ 2844671 h 3516844"/>
                <a:gd name="connsiteX59" fmla="*/ 2491135 w 3318614"/>
                <a:gd name="connsiteY59" fmla="*/ 2801128 h 3516844"/>
                <a:gd name="connsiteX60" fmla="*/ 2386632 w 3318614"/>
                <a:gd name="connsiteY60" fmla="*/ 2888214 h 3516844"/>
                <a:gd name="connsiteX61" fmla="*/ 2412758 w 3318614"/>
                <a:gd name="connsiteY61" fmla="*/ 3071094 h 3516844"/>
                <a:gd name="connsiteX62" fmla="*/ 2525969 w 3318614"/>
                <a:gd name="connsiteY62" fmla="*/ 3219140 h 3516844"/>
                <a:gd name="connsiteX63" fmla="*/ 2900438 w 3318614"/>
                <a:gd name="connsiteY63" fmla="*/ 3428146 h 3516844"/>
                <a:gd name="connsiteX64" fmla="*/ 2543386 w 3318614"/>
                <a:gd name="connsiteY64" fmla="*/ 3288808 h 3516844"/>
                <a:gd name="connsiteX65" fmla="*/ 2499843 w 3318614"/>
                <a:gd name="connsiteY65" fmla="*/ 3375894 h 3516844"/>
                <a:gd name="connsiteX66" fmla="*/ 2534678 w 3318614"/>
                <a:gd name="connsiteY66" fmla="*/ 3480397 h 3516844"/>
                <a:gd name="connsiteX67" fmla="*/ 2639180 w 3318614"/>
                <a:gd name="connsiteY67" fmla="*/ 3515231 h 3516844"/>
                <a:gd name="connsiteX68" fmla="*/ 2482426 w 3318614"/>
                <a:gd name="connsiteY68" fmla="*/ 3489106 h 3516844"/>
                <a:gd name="connsiteX69" fmla="*/ 2473718 w 3318614"/>
                <a:gd name="connsiteY69" fmla="*/ 3306226 h 3516844"/>
                <a:gd name="connsiteX70" fmla="*/ 2386632 w 3318614"/>
                <a:gd name="connsiteY70" fmla="*/ 3132054 h 3516844"/>
                <a:gd name="connsiteX71" fmla="*/ 2316963 w 3318614"/>
                <a:gd name="connsiteY71" fmla="*/ 3297517 h 3516844"/>
                <a:gd name="connsiteX72" fmla="*/ 2238586 w 3318614"/>
                <a:gd name="connsiteY72" fmla="*/ 3419437 h 3516844"/>
                <a:gd name="connsiteX73" fmla="*/ 2290838 w 3318614"/>
                <a:gd name="connsiteY73" fmla="*/ 3497814 h 3516844"/>
                <a:gd name="connsiteX74" fmla="*/ 2195043 w 3318614"/>
                <a:gd name="connsiteY74" fmla="*/ 3410728 h 3516844"/>
                <a:gd name="connsiteX75" fmla="*/ 2325672 w 3318614"/>
                <a:gd name="connsiteY75" fmla="*/ 3184306 h 3516844"/>
                <a:gd name="connsiteX76" fmla="*/ 2290838 w 3318614"/>
                <a:gd name="connsiteY76" fmla="*/ 2931757 h 3516844"/>
                <a:gd name="connsiteX77" fmla="*/ 2142792 w 3318614"/>
                <a:gd name="connsiteY77" fmla="*/ 2914340 h 3516844"/>
                <a:gd name="connsiteX78" fmla="*/ 1942495 w 3318614"/>
                <a:gd name="connsiteY78" fmla="*/ 3079803 h 3516844"/>
                <a:gd name="connsiteX79" fmla="*/ 1994746 w 3318614"/>
                <a:gd name="connsiteY79" fmla="*/ 3280100 h 3516844"/>
                <a:gd name="connsiteX80" fmla="*/ 2090540 w 3318614"/>
                <a:gd name="connsiteY80" fmla="*/ 3393311 h 3516844"/>
                <a:gd name="connsiteX81" fmla="*/ 2064415 w 3318614"/>
                <a:gd name="connsiteY81" fmla="*/ 3506523 h 3516844"/>
                <a:gd name="connsiteX82" fmla="*/ 2046998 w 3318614"/>
                <a:gd name="connsiteY82" fmla="*/ 3358477 h 3516844"/>
                <a:gd name="connsiteX83" fmla="*/ 1933786 w 3318614"/>
                <a:gd name="connsiteY83" fmla="*/ 3193014 h 3516844"/>
                <a:gd name="connsiteX84" fmla="*/ 1881535 w 3318614"/>
                <a:gd name="connsiteY84" fmla="*/ 3175597 h 3516844"/>
                <a:gd name="connsiteX85" fmla="*/ 1716072 w 3318614"/>
                <a:gd name="connsiteY85" fmla="*/ 3410728 h 3516844"/>
                <a:gd name="connsiteX86" fmla="*/ 1672529 w 3318614"/>
                <a:gd name="connsiteY86" fmla="*/ 3506523 h 3516844"/>
                <a:gd name="connsiteX87" fmla="*/ 1724780 w 3318614"/>
                <a:gd name="connsiteY87" fmla="*/ 3271391 h 3516844"/>
                <a:gd name="connsiteX88" fmla="*/ 1750906 w 3318614"/>
                <a:gd name="connsiteY88" fmla="*/ 3193014 h 3516844"/>
                <a:gd name="connsiteX89" fmla="*/ 1533192 w 3318614"/>
                <a:gd name="connsiteY89" fmla="*/ 3262683 h 3516844"/>
                <a:gd name="connsiteX90" fmla="*/ 1428689 w 3318614"/>
                <a:gd name="connsiteY90" fmla="*/ 3280100 h 3516844"/>
                <a:gd name="connsiteX91" fmla="*/ 1602860 w 3318614"/>
                <a:gd name="connsiteY91" fmla="*/ 3201723 h 3516844"/>
                <a:gd name="connsiteX92" fmla="*/ 1724780 w 3318614"/>
                <a:gd name="connsiteY92" fmla="*/ 3175597 h 3516844"/>
                <a:gd name="connsiteX93" fmla="*/ 1994746 w 3318614"/>
                <a:gd name="connsiteY93" fmla="*/ 2949174 h 3516844"/>
                <a:gd name="connsiteX94" fmla="*/ 2055706 w 3318614"/>
                <a:gd name="connsiteY94" fmla="*/ 2818546 h 3516844"/>
                <a:gd name="connsiteX95" fmla="*/ 1916369 w 3318614"/>
                <a:gd name="connsiteY95" fmla="*/ 2740168 h 3516844"/>
                <a:gd name="connsiteX96" fmla="*/ 1698655 w 3318614"/>
                <a:gd name="connsiteY96" fmla="*/ 2835963 h 3516844"/>
                <a:gd name="connsiteX97" fmla="*/ 1611569 w 3318614"/>
                <a:gd name="connsiteY97" fmla="*/ 3010134 h 3516844"/>
                <a:gd name="connsiteX98" fmla="*/ 1689946 w 3318614"/>
                <a:gd name="connsiteY98" fmla="*/ 3071094 h 3516844"/>
                <a:gd name="connsiteX99" fmla="*/ 1568026 w 3318614"/>
                <a:gd name="connsiteY99" fmla="*/ 3071094 h 3516844"/>
                <a:gd name="connsiteX100" fmla="*/ 1655112 w 3318614"/>
                <a:gd name="connsiteY100" fmla="*/ 2827254 h 3516844"/>
                <a:gd name="connsiteX101" fmla="*/ 1437398 w 3318614"/>
                <a:gd name="connsiteY101" fmla="*/ 2809837 h 3516844"/>
                <a:gd name="connsiteX102" fmla="*/ 1306769 w 3318614"/>
                <a:gd name="connsiteY102" fmla="*/ 2748877 h 3516844"/>
                <a:gd name="connsiteX103" fmla="*/ 1385146 w 3318614"/>
                <a:gd name="connsiteY103" fmla="*/ 2705334 h 3516844"/>
                <a:gd name="connsiteX104" fmla="*/ 1437398 w 3318614"/>
                <a:gd name="connsiteY104" fmla="*/ 2775003 h 3516844"/>
                <a:gd name="connsiteX105" fmla="*/ 1611569 w 3318614"/>
                <a:gd name="connsiteY105" fmla="*/ 2783711 h 3516844"/>
                <a:gd name="connsiteX106" fmla="*/ 1794449 w 3318614"/>
                <a:gd name="connsiteY106" fmla="*/ 2731460 h 3516844"/>
                <a:gd name="connsiteX107" fmla="*/ 1968620 w 3318614"/>
                <a:gd name="connsiteY107" fmla="*/ 2600831 h 3516844"/>
                <a:gd name="connsiteX108" fmla="*/ 1898952 w 3318614"/>
                <a:gd name="connsiteY108" fmla="*/ 2287323 h 3516844"/>
                <a:gd name="connsiteX109" fmla="*/ 1446106 w 3318614"/>
                <a:gd name="connsiteY109" fmla="*/ 1677723 h 3516844"/>
                <a:gd name="connsiteX110" fmla="*/ 1074097 w 3318614"/>
                <a:gd name="connsiteY110" fmla="*/ 1193603 h 3516844"/>
                <a:gd name="connsiteX111" fmla="*/ 916192 w 3318614"/>
                <a:gd name="connsiteY111" fmla="*/ 1006519 h 3516844"/>
                <a:gd name="connsiteX112" fmla="*/ 644918 w 3318614"/>
                <a:gd name="connsiteY112" fmla="*/ 1041997 h 3516844"/>
                <a:gd name="connsiteX113" fmla="*/ 296575 w 3318614"/>
                <a:gd name="connsiteY113" fmla="*/ 1120374 h 3516844"/>
                <a:gd name="connsiteX114" fmla="*/ 483 w 3318614"/>
                <a:gd name="connsiteY114" fmla="*/ 1102957 h 3516844"/>
                <a:gd name="connsiteX115" fmla="*/ 235615 w 3318614"/>
                <a:gd name="connsiteY115" fmla="*/ 1094248 h 3516844"/>
                <a:gd name="connsiteX116" fmla="*/ 557832 w 3318614"/>
                <a:gd name="connsiteY116" fmla="*/ 1024580 h 3516844"/>
                <a:gd name="connsiteX117" fmla="*/ 688460 w 3318614"/>
                <a:gd name="connsiteY117" fmla="*/ 998454 h 3516844"/>
                <a:gd name="connsiteX118" fmla="*/ 392369 w 3318614"/>
                <a:gd name="connsiteY118" fmla="*/ 885243 h 3516844"/>
                <a:gd name="connsiteX119" fmla="*/ 244323 w 3318614"/>
                <a:gd name="connsiteY119" fmla="*/ 745906 h 3516844"/>
                <a:gd name="connsiteX120" fmla="*/ 165946 w 3318614"/>
                <a:gd name="connsiteY120" fmla="*/ 493357 h 3516844"/>
                <a:gd name="connsiteX121" fmla="*/ 279158 w 3318614"/>
                <a:gd name="connsiteY121" fmla="*/ 676237 h 3516844"/>
                <a:gd name="connsiteX122" fmla="*/ 374952 w 3318614"/>
                <a:gd name="connsiteY122" fmla="*/ 850408 h 3516844"/>
                <a:gd name="connsiteX123" fmla="*/ 679752 w 3318614"/>
                <a:gd name="connsiteY123" fmla="*/ 928786 h 3516844"/>
                <a:gd name="connsiteX124" fmla="*/ 766838 w 3318614"/>
                <a:gd name="connsiteY124" fmla="*/ 867826 h 3516844"/>
                <a:gd name="connsiteX125" fmla="*/ 618792 w 3318614"/>
                <a:gd name="connsiteY125" fmla="*/ 484648 h 3516844"/>
                <a:gd name="connsiteX126" fmla="*/ 507165 w 3318614"/>
                <a:gd name="connsiteY126" fmla="*/ 267590 h 3516844"/>
                <a:gd name="connsiteX127" fmla="*/ 538603 w 3318614"/>
                <a:gd name="connsiteY127" fmla="*/ 29421 h 3516844"/>
                <a:gd name="connsiteX128" fmla="*/ 609600 w 3318614"/>
                <a:gd name="connsiteY128" fmla="*/ 290030 h 3516844"/>
                <a:gd name="connsiteX129" fmla="*/ 771492 w 3318614"/>
                <a:gd name="connsiteY129" fmla="*/ 646063 h 3516844"/>
                <a:gd name="connsiteX130" fmla="*/ 839345 w 3318614"/>
                <a:gd name="connsiteY130" fmla="*/ 1033 h 3516844"/>
                <a:gd name="connsiteX0" fmla="*/ 1225325 w 3318614"/>
                <a:gd name="connsiteY0" fmla="*/ 179756 h 3516644"/>
                <a:gd name="connsiteX1" fmla="*/ 1091879 w 3318614"/>
                <a:gd name="connsiteY1" fmla="*/ 956200 h 3516644"/>
                <a:gd name="connsiteX2" fmla="*/ 1779263 w 3318614"/>
                <a:gd name="connsiteY2" fmla="*/ 2024056 h 3516644"/>
                <a:gd name="connsiteX3" fmla="*/ 2064415 w 3318614"/>
                <a:gd name="connsiteY3" fmla="*/ 2304540 h 3516644"/>
                <a:gd name="connsiteX4" fmla="*/ 2290838 w 3318614"/>
                <a:gd name="connsiteY4" fmla="*/ 2226163 h 3516644"/>
                <a:gd name="connsiteX5" fmla="*/ 2473718 w 3318614"/>
                <a:gd name="connsiteY5" fmla="*/ 2069408 h 3516644"/>
                <a:gd name="connsiteX6" fmla="*/ 2508552 w 3318614"/>
                <a:gd name="connsiteY6" fmla="*/ 1747191 h 3516644"/>
                <a:gd name="connsiteX7" fmla="*/ 2543386 w 3318614"/>
                <a:gd name="connsiteY7" fmla="*/ 2008448 h 3516644"/>
                <a:gd name="connsiteX8" fmla="*/ 2508552 w 3318614"/>
                <a:gd name="connsiteY8" fmla="*/ 2112951 h 3516644"/>
                <a:gd name="connsiteX9" fmla="*/ 2752392 w 3318614"/>
                <a:gd name="connsiteY9" fmla="*/ 1938780 h 3516644"/>
                <a:gd name="connsiteX10" fmla="*/ 2839478 w 3318614"/>
                <a:gd name="connsiteY10" fmla="*/ 1869111 h 3516644"/>
                <a:gd name="connsiteX11" fmla="*/ 2717558 w 3318614"/>
                <a:gd name="connsiteY11" fmla="*/ 2043283 h 3516644"/>
                <a:gd name="connsiteX12" fmla="*/ 2665306 w 3318614"/>
                <a:gd name="connsiteY12" fmla="*/ 2086826 h 3516644"/>
                <a:gd name="connsiteX13" fmla="*/ 2848186 w 3318614"/>
                <a:gd name="connsiteY13" fmla="*/ 2017157 h 3516644"/>
                <a:gd name="connsiteX14" fmla="*/ 2874312 w 3318614"/>
                <a:gd name="connsiteY14" fmla="*/ 1999740 h 3516644"/>
                <a:gd name="connsiteX15" fmla="*/ 2769809 w 3318614"/>
                <a:gd name="connsiteY15" fmla="*/ 2086826 h 3516644"/>
                <a:gd name="connsiteX16" fmla="*/ 2595638 w 3318614"/>
                <a:gd name="connsiteY16" fmla="*/ 2112951 h 3516644"/>
                <a:gd name="connsiteX17" fmla="*/ 2404049 w 3318614"/>
                <a:gd name="connsiteY17" fmla="*/ 2243580 h 3516644"/>
                <a:gd name="connsiteX18" fmla="*/ 2421466 w 3318614"/>
                <a:gd name="connsiteY18" fmla="*/ 2417751 h 3516644"/>
                <a:gd name="connsiteX19" fmla="*/ 2552095 w 3318614"/>
                <a:gd name="connsiteY19" fmla="*/ 2461294 h 3516644"/>
                <a:gd name="connsiteX20" fmla="*/ 2726266 w 3318614"/>
                <a:gd name="connsiteY20" fmla="*/ 2391626 h 3516644"/>
                <a:gd name="connsiteX21" fmla="*/ 2856895 w 3318614"/>
                <a:gd name="connsiteY21" fmla="*/ 2382917 h 3516644"/>
                <a:gd name="connsiteX22" fmla="*/ 2891729 w 3318614"/>
                <a:gd name="connsiteY22" fmla="*/ 2269706 h 3516644"/>
                <a:gd name="connsiteX23" fmla="*/ 2883020 w 3318614"/>
                <a:gd name="connsiteY23" fmla="*/ 2104243 h 3516644"/>
                <a:gd name="connsiteX24" fmla="*/ 3048483 w 3318614"/>
                <a:gd name="connsiteY24" fmla="*/ 2025866 h 3516644"/>
                <a:gd name="connsiteX25" fmla="*/ 2926563 w 3318614"/>
                <a:gd name="connsiteY25" fmla="*/ 2112951 h 3516644"/>
                <a:gd name="connsiteX26" fmla="*/ 2917855 w 3318614"/>
                <a:gd name="connsiteY26" fmla="*/ 2200037 h 3516644"/>
                <a:gd name="connsiteX27" fmla="*/ 2935272 w 3318614"/>
                <a:gd name="connsiteY27" fmla="*/ 2348083 h 3516644"/>
                <a:gd name="connsiteX28" fmla="*/ 2943980 w 3318614"/>
                <a:gd name="connsiteY28" fmla="*/ 2391626 h 3516644"/>
                <a:gd name="connsiteX29" fmla="*/ 3046427 w 3318614"/>
                <a:gd name="connsiteY29" fmla="*/ 2325674 h 3516644"/>
                <a:gd name="connsiteX30" fmla="*/ 3074609 w 3318614"/>
                <a:gd name="connsiteY30" fmla="*/ 2165203 h 3516644"/>
                <a:gd name="connsiteX31" fmla="*/ 3092026 w 3318614"/>
                <a:gd name="connsiteY31" fmla="*/ 2374208 h 3516644"/>
                <a:gd name="connsiteX32" fmla="*/ 3013649 w 3318614"/>
                <a:gd name="connsiteY32" fmla="*/ 2452586 h 3516644"/>
                <a:gd name="connsiteX33" fmla="*/ 2752392 w 3318614"/>
                <a:gd name="connsiteY33" fmla="*/ 2417751 h 3516644"/>
                <a:gd name="connsiteX34" fmla="*/ 2560803 w 3318614"/>
                <a:gd name="connsiteY34" fmla="*/ 2574506 h 3516644"/>
                <a:gd name="connsiteX35" fmla="*/ 2595638 w 3318614"/>
                <a:gd name="connsiteY35" fmla="*/ 2696426 h 3516644"/>
                <a:gd name="connsiteX36" fmla="*/ 2743683 w 3318614"/>
                <a:gd name="connsiteY36" fmla="*/ 2783511 h 3516644"/>
                <a:gd name="connsiteX37" fmla="*/ 2856895 w 3318614"/>
                <a:gd name="connsiteY37" fmla="*/ 2757386 h 3516644"/>
                <a:gd name="connsiteX38" fmla="*/ 3022358 w 3318614"/>
                <a:gd name="connsiteY38" fmla="*/ 2618048 h 3516644"/>
                <a:gd name="connsiteX39" fmla="*/ 3118152 w 3318614"/>
                <a:gd name="connsiteY39" fmla="*/ 2539671 h 3516644"/>
                <a:gd name="connsiteX40" fmla="*/ 3205238 w 3318614"/>
                <a:gd name="connsiteY40" fmla="*/ 2600631 h 3516644"/>
                <a:gd name="connsiteX41" fmla="*/ 3109443 w 3318614"/>
                <a:gd name="connsiteY41" fmla="*/ 2591923 h 3516644"/>
                <a:gd name="connsiteX42" fmla="*/ 3004940 w 3318614"/>
                <a:gd name="connsiteY42" fmla="*/ 2731260 h 3516644"/>
                <a:gd name="connsiteX43" fmla="*/ 3187820 w 3318614"/>
                <a:gd name="connsiteY43" fmla="*/ 2731260 h 3516644"/>
                <a:gd name="connsiteX44" fmla="*/ 3318449 w 3318614"/>
                <a:gd name="connsiteY44" fmla="*/ 2783511 h 3516644"/>
                <a:gd name="connsiteX45" fmla="*/ 3161695 w 3318614"/>
                <a:gd name="connsiteY45" fmla="*/ 2766094 h 3516644"/>
                <a:gd name="connsiteX46" fmla="*/ 2909146 w 3318614"/>
                <a:gd name="connsiteY46" fmla="*/ 2827054 h 3516644"/>
                <a:gd name="connsiteX47" fmla="*/ 2952689 w 3318614"/>
                <a:gd name="connsiteY47" fmla="*/ 2827054 h 3516644"/>
                <a:gd name="connsiteX48" fmla="*/ 3085889 w 3318614"/>
                <a:gd name="connsiteY48" fmla="*/ 2972300 h 3516644"/>
                <a:gd name="connsiteX49" fmla="*/ 3013649 w 3318614"/>
                <a:gd name="connsiteY49" fmla="*/ 3131854 h 3516644"/>
                <a:gd name="connsiteX50" fmla="*/ 2999167 w 3318614"/>
                <a:gd name="connsiteY50" fmla="*/ 2994177 h 3516644"/>
                <a:gd name="connsiteX51" fmla="*/ 2813352 w 3318614"/>
                <a:gd name="connsiteY51" fmla="*/ 2818346 h 3516644"/>
                <a:gd name="connsiteX52" fmla="*/ 2726266 w 3318614"/>
                <a:gd name="connsiteY52" fmla="*/ 2809637 h 3516644"/>
                <a:gd name="connsiteX53" fmla="*/ 2848186 w 3318614"/>
                <a:gd name="connsiteY53" fmla="*/ 3009934 h 3516644"/>
                <a:gd name="connsiteX54" fmla="*/ 2943980 w 3318614"/>
                <a:gd name="connsiteY54" fmla="*/ 3097020 h 3516644"/>
                <a:gd name="connsiteX55" fmla="*/ 2978815 w 3318614"/>
                <a:gd name="connsiteY55" fmla="*/ 3053477 h 3516644"/>
                <a:gd name="connsiteX56" fmla="*/ 2961398 w 3318614"/>
                <a:gd name="connsiteY56" fmla="*/ 3157980 h 3516644"/>
                <a:gd name="connsiteX57" fmla="*/ 2769809 w 3318614"/>
                <a:gd name="connsiteY57" fmla="*/ 3070894 h 3516644"/>
                <a:gd name="connsiteX58" fmla="*/ 2656598 w 3318614"/>
                <a:gd name="connsiteY58" fmla="*/ 2844471 h 3516644"/>
                <a:gd name="connsiteX59" fmla="*/ 2491135 w 3318614"/>
                <a:gd name="connsiteY59" fmla="*/ 2800928 h 3516644"/>
                <a:gd name="connsiteX60" fmla="*/ 2386632 w 3318614"/>
                <a:gd name="connsiteY60" fmla="*/ 2888014 h 3516644"/>
                <a:gd name="connsiteX61" fmla="*/ 2412758 w 3318614"/>
                <a:gd name="connsiteY61" fmla="*/ 3070894 h 3516644"/>
                <a:gd name="connsiteX62" fmla="*/ 2525969 w 3318614"/>
                <a:gd name="connsiteY62" fmla="*/ 3218940 h 3516644"/>
                <a:gd name="connsiteX63" fmla="*/ 2900438 w 3318614"/>
                <a:gd name="connsiteY63" fmla="*/ 3427946 h 3516644"/>
                <a:gd name="connsiteX64" fmla="*/ 2543386 w 3318614"/>
                <a:gd name="connsiteY64" fmla="*/ 3288608 h 3516644"/>
                <a:gd name="connsiteX65" fmla="*/ 2499843 w 3318614"/>
                <a:gd name="connsiteY65" fmla="*/ 3375694 h 3516644"/>
                <a:gd name="connsiteX66" fmla="*/ 2534678 w 3318614"/>
                <a:gd name="connsiteY66" fmla="*/ 3480197 h 3516644"/>
                <a:gd name="connsiteX67" fmla="*/ 2639180 w 3318614"/>
                <a:gd name="connsiteY67" fmla="*/ 3515031 h 3516644"/>
                <a:gd name="connsiteX68" fmla="*/ 2482426 w 3318614"/>
                <a:gd name="connsiteY68" fmla="*/ 3488906 h 3516644"/>
                <a:gd name="connsiteX69" fmla="*/ 2473718 w 3318614"/>
                <a:gd name="connsiteY69" fmla="*/ 3306026 h 3516644"/>
                <a:gd name="connsiteX70" fmla="*/ 2386632 w 3318614"/>
                <a:gd name="connsiteY70" fmla="*/ 3131854 h 3516644"/>
                <a:gd name="connsiteX71" fmla="*/ 2316963 w 3318614"/>
                <a:gd name="connsiteY71" fmla="*/ 3297317 h 3516644"/>
                <a:gd name="connsiteX72" fmla="*/ 2238586 w 3318614"/>
                <a:gd name="connsiteY72" fmla="*/ 3419237 h 3516644"/>
                <a:gd name="connsiteX73" fmla="*/ 2290838 w 3318614"/>
                <a:gd name="connsiteY73" fmla="*/ 3497614 h 3516644"/>
                <a:gd name="connsiteX74" fmla="*/ 2195043 w 3318614"/>
                <a:gd name="connsiteY74" fmla="*/ 3410528 h 3516644"/>
                <a:gd name="connsiteX75" fmla="*/ 2325672 w 3318614"/>
                <a:gd name="connsiteY75" fmla="*/ 3184106 h 3516644"/>
                <a:gd name="connsiteX76" fmla="*/ 2290838 w 3318614"/>
                <a:gd name="connsiteY76" fmla="*/ 2931557 h 3516644"/>
                <a:gd name="connsiteX77" fmla="*/ 2142792 w 3318614"/>
                <a:gd name="connsiteY77" fmla="*/ 2914140 h 3516644"/>
                <a:gd name="connsiteX78" fmla="*/ 1942495 w 3318614"/>
                <a:gd name="connsiteY78" fmla="*/ 3079603 h 3516644"/>
                <a:gd name="connsiteX79" fmla="*/ 1994746 w 3318614"/>
                <a:gd name="connsiteY79" fmla="*/ 3279900 h 3516644"/>
                <a:gd name="connsiteX80" fmla="*/ 2090540 w 3318614"/>
                <a:gd name="connsiteY80" fmla="*/ 3393111 h 3516644"/>
                <a:gd name="connsiteX81" fmla="*/ 2064415 w 3318614"/>
                <a:gd name="connsiteY81" fmla="*/ 3506323 h 3516644"/>
                <a:gd name="connsiteX82" fmla="*/ 2046998 w 3318614"/>
                <a:gd name="connsiteY82" fmla="*/ 3358277 h 3516644"/>
                <a:gd name="connsiteX83" fmla="*/ 1933786 w 3318614"/>
                <a:gd name="connsiteY83" fmla="*/ 3192814 h 3516644"/>
                <a:gd name="connsiteX84" fmla="*/ 1881535 w 3318614"/>
                <a:gd name="connsiteY84" fmla="*/ 3175397 h 3516644"/>
                <a:gd name="connsiteX85" fmla="*/ 1716072 w 3318614"/>
                <a:gd name="connsiteY85" fmla="*/ 3410528 h 3516644"/>
                <a:gd name="connsiteX86" fmla="*/ 1672529 w 3318614"/>
                <a:gd name="connsiteY86" fmla="*/ 3506323 h 3516644"/>
                <a:gd name="connsiteX87" fmla="*/ 1724780 w 3318614"/>
                <a:gd name="connsiteY87" fmla="*/ 3271191 h 3516644"/>
                <a:gd name="connsiteX88" fmla="*/ 1750906 w 3318614"/>
                <a:gd name="connsiteY88" fmla="*/ 3192814 h 3516644"/>
                <a:gd name="connsiteX89" fmla="*/ 1533192 w 3318614"/>
                <a:gd name="connsiteY89" fmla="*/ 3262483 h 3516644"/>
                <a:gd name="connsiteX90" fmla="*/ 1428689 w 3318614"/>
                <a:gd name="connsiteY90" fmla="*/ 3279900 h 3516644"/>
                <a:gd name="connsiteX91" fmla="*/ 1602860 w 3318614"/>
                <a:gd name="connsiteY91" fmla="*/ 3201523 h 3516644"/>
                <a:gd name="connsiteX92" fmla="*/ 1724780 w 3318614"/>
                <a:gd name="connsiteY92" fmla="*/ 3175397 h 3516644"/>
                <a:gd name="connsiteX93" fmla="*/ 1994746 w 3318614"/>
                <a:gd name="connsiteY93" fmla="*/ 2948974 h 3516644"/>
                <a:gd name="connsiteX94" fmla="*/ 2055706 w 3318614"/>
                <a:gd name="connsiteY94" fmla="*/ 2818346 h 3516644"/>
                <a:gd name="connsiteX95" fmla="*/ 1916369 w 3318614"/>
                <a:gd name="connsiteY95" fmla="*/ 2739968 h 3516644"/>
                <a:gd name="connsiteX96" fmla="*/ 1698655 w 3318614"/>
                <a:gd name="connsiteY96" fmla="*/ 2835763 h 3516644"/>
                <a:gd name="connsiteX97" fmla="*/ 1611569 w 3318614"/>
                <a:gd name="connsiteY97" fmla="*/ 3009934 h 3516644"/>
                <a:gd name="connsiteX98" fmla="*/ 1689946 w 3318614"/>
                <a:gd name="connsiteY98" fmla="*/ 3070894 h 3516644"/>
                <a:gd name="connsiteX99" fmla="*/ 1568026 w 3318614"/>
                <a:gd name="connsiteY99" fmla="*/ 3070894 h 3516644"/>
                <a:gd name="connsiteX100" fmla="*/ 1655112 w 3318614"/>
                <a:gd name="connsiteY100" fmla="*/ 2827054 h 3516644"/>
                <a:gd name="connsiteX101" fmla="*/ 1437398 w 3318614"/>
                <a:gd name="connsiteY101" fmla="*/ 2809637 h 3516644"/>
                <a:gd name="connsiteX102" fmla="*/ 1306769 w 3318614"/>
                <a:gd name="connsiteY102" fmla="*/ 2748677 h 3516644"/>
                <a:gd name="connsiteX103" fmla="*/ 1385146 w 3318614"/>
                <a:gd name="connsiteY103" fmla="*/ 2705134 h 3516644"/>
                <a:gd name="connsiteX104" fmla="*/ 1437398 w 3318614"/>
                <a:gd name="connsiteY104" fmla="*/ 2774803 h 3516644"/>
                <a:gd name="connsiteX105" fmla="*/ 1611569 w 3318614"/>
                <a:gd name="connsiteY105" fmla="*/ 2783511 h 3516644"/>
                <a:gd name="connsiteX106" fmla="*/ 1794449 w 3318614"/>
                <a:gd name="connsiteY106" fmla="*/ 2731260 h 3516644"/>
                <a:gd name="connsiteX107" fmla="*/ 1968620 w 3318614"/>
                <a:gd name="connsiteY107" fmla="*/ 2600631 h 3516644"/>
                <a:gd name="connsiteX108" fmla="*/ 1898952 w 3318614"/>
                <a:gd name="connsiteY108" fmla="*/ 2287123 h 3516644"/>
                <a:gd name="connsiteX109" fmla="*/ 1446106 w 3318614"/>
                <a:gd name="connsiteY109" fmla="*/ 1677523 h 3516644"/>
                <a:gd name="connsiteX110" fmla="*/ 1074097 w 3318614"/>
                <a:gd name="connsiteY110" fmla="*/ 1193403 h 3516644"/>
                <a:gd name="connsiteX111" fmla="*/ 916192 w 3318614"/>
                <a:gd name="connsiteY111" fmla="*/ 1006319 h 3516644"/>
                <a:gd name="connsiteX112" fmla="*/ 644918 w 3318614"/>
                <a:gd name="connsiteY112" fmla="*/ 1041797 h 3516644"/>
                <a:gd name="connsiteX113" fmla="*/ 296575 w 3318614"/>
                <a:gd name="connsiteY113" fmla="*/ 1120174 h 3516644"/>
                <a:gd name="connsiteX114" fmla="*/ 483 w 3318614"/>
                <a:gd name="connsiteY114" fmla="*/ 1102757 h 3516644"/>
                <a:gd name="connsiteX115" fmla="*/ 235615 w 3318614"/>
                <a:gd name="connsiteY115" fmla="*/ 1094048 h 3516644"/>
                <a:gd name="connsiteX116" fmla="*/ 557832 w 3318614"/>
                <a:gd name="connsiteY116" fmla="*/ 1024380 h 3516644"/>
                <a:gd name="connsiteX117" fmla="*/ 688460 w 3318614"/>
                <a:gd name="connsiteY117" fmla="*/ 998254 h 3516644"/>
                <a:gd name="connsiteX118" fmla="*/ 392369 w 3318614"/>
                <a:gd name="connsiteY118" fmla="*/ 885043 h 3516644"/>
                <a:gd name="connsiteX119" fmla="*/ 244323 w 3318614"/>
                <a:gd name="connsiteY119" fmla="*/ 745706 h 3516644"/>
                <a:gd name="connsiteX120" fmla="*/ 165946 w 3318614"/>
                <a:gd name="connsiteY120" fmla="*/ 493157 h 3516644"/>
                <a:gd name="connsiteX121" fmla="*/ 279158 w 3318614"/>
                <a:gd name="connsiteY121" fmla="*/ 676037 h 3516644"/>
                <a:gd name="connsiteX122" fmla="*/ 374952 w 3318614"/>
                <a:gd name="connsiteY122" fmla="*/ 850208 h 3516644"/>
                <a:gd name="connsiteX123" fmla="*/ 679752 w 3318614"/>
                <a:gd name="connsiteY123" fmla="*/ 928586 h 3516644"/>
                <a:gd name="connsiteX124" fmla="*/ 766838 w 3318614"/>
                <a:gd name="connsiteY124" fmla="*/ 867626 h 3516644"/>
                <a:gd name="connsiteX125" fmla="*/ 618792 w 3318614"/>
                <a:gd name="connsiteY125" fmla="*/ 484448 h 3516644"/>
                <a:gd name="connsiteX126" fmla="*/ 507165 w 3318614"/>
                <a:gd name="connsiteY126" fmla="*/ 267390 h 3516644"/>
                <a:gd name="connsiteX127" fmla="*/ 538603 w 3318614"/>
                <a:gd name="connsiteY127" fmla="*/ 29221 h 3516644"/>
                <a:gd name="connsiteX128" fmla="*/ 609600 w 3318614"/>
                <a:gd name="connsiteY128" fmla="*/ 289830 h 3516644"/>
                <a:gd name="connsiteX129" fmla="*/ 878364 w 3318614"/>
                <a:gd name="connsiteY129" fmla="*/ 837332 h 3516644"/>
                <a:gd name="connsiteX130" fmla="*/ 839345 w 3318614"/>
                <a:gd name="connsiteY130" fmla="*/ 833 h 3516644"/>
                <a:gd name="connsiteX0" fmla="*/ 1225325 w 3318614"/>
                <a:gd name="connsiteY0" fmla="*/ 178923 h 3515811"/>
                <a:gd name="connsiteX1" fmla="*/ 1091879 w 3318614"/>
                <a:gd name="connsiteY1" fmla="*/ 955367 h 3515811"/>
                <a:gd name="connsiteX2" fmla="*/ 1779263 w 3318614"/>
                <a:gd name="connsiteY2" fmla="*/ 2023223 h 3515811"/>
                <a:gd name="connsiteX3" fmla="*/ 2064415 w 3318614"/>
                <a:gd name="connsiteY3" fmla="*/ 2303707 h 3515811"/>
                <a:gd name="connsiteX4" fmla="*/ 2290838 w 3318614"/>
                <a:gd name="connsiteY4" fmla="*/ 2225330 h 3515811"/>
                <a:gd name="connsiteX5" fmla="*/ 2473718 w 3318614"/>
                <a:gd name="connsiteY5" fmla="*/ 2068575 h 3515811"/>
                <a:gd name="connsiteX6" fmla="*/ 2508552 w 3318614"/>
                <a:gd name="connsiteY6" fmla="*/ 1746358 h 3515811"/>
                <a:gd name="connsiteX7" fmla="*/ 2543386 w 3318614"/>
                <a:gd name="connsiteY7" fmla="*/ 2007615 h 3515811"/>
                <a:gd name="connsiteX8" fmla="*/ 2508552 w 3318614"/>
                <a:gd name="connsiteY8" fmla="*/ 2112118 h 3515811"/>
                <a:gd name="connsiteX9" fmla="*/ 2752392 w 3318614"/>
                <a:gd name="connsiteY9" fmla="*/ 1937947 h 3515811"/>
                <a:gd name="connsiteX10" fmla="*/ 2839478 w 3318614"/>
                <a:gd name="connsiteY10" fmla="*/ 1868278 h 3515811"/>
                <a:gd name="connsiteX11" fmla="*/ 2717558 w 3318614"/>
                <a:gd name="connsiteY11" fmla="*/ 2042450 h 3515811"/>
                <a:gd name="connsiteX12" fmla="*/ 2665306 w 3318614"/>
                <a:gd name="connsiteY12" fmla="*/ 2085993 h 3515811"/>
                <a:gd name="connsiteX13" fmla="*/ 2848186 w 3318614"/>
                <a:gd name="connsiteY13" fmla="*/ 2016324 h 3515811"/>
                <a:gd name="connsiteX14" fmla="*/ 2874312 w 3318614"/>
                <a:gd name="connsiteY14" fmla="*/ 1998907 h 3515811"/>
                <a:gd name="connsiteX15" fmla="*/ 2769809 w 3318614"/>
                <a:gd name="connsiteY15" fmla="*/ 2085993 h 3515811"/>
                <a:gd name="connsiteX16" fmla="*/ 2595638 w 3318614"/>
                <a:gd name="connsiteY16" fmla="*/ 2112118 h 3515811"/>
                <a:gd name="connsiteX17" fmla="*/ 2404049 w 3318614"/>
                <a:gd name="connsiteY17" fmla="*/ 2242747 h 3515811"/>
                <a:gd name="connsiteX18" fmla="*/ 2421466 w 3318614"/>
                <a:gd name="connsiteY18" fmla="*/ 2416918 h 3515811"/>
                <a:gd name="connsiteX19" fmla="*/ 2552095 w 3318614"/>
                <a:gd name="connsiteY19" fmla="*/ 2460461 h 3515811"/>
                <a:gd name="connsiteX20" fmla="*/ 2726266 w 3318614"/>
                <a:gd name="connsiteY20" fmla="*/ 2390793 h 3515811"/>
                <a:gd name="connsiteX21" fmla="*/ 2856895 w 3318614"/>
                <a:gd name="connsiteY21" fmla="*/ 2382084 h 3515811"/>
                <a:gd name="connsiteX22" fmla="*/ 2891729 w 3318614"/>
                <a:gd name="connsiteY22" fmla="*/ 2268873 h 3515811"/>
                <a:gd name="connsiteX23" fmla="*/ 2883020 w 3318614"/>
                <a:gd name="connsiteY23" fmla="*/ 2103410 h 3515811"/>
                <a:gd name="connsiteX24" fmla="*/ 3048483 w 3318614"/>
                <a:gd name="connsiteY24" fmla="*/ 2025033 h 3515811"/>
                <a:gd name="connsiteX25" fmla="*/ 2926563 w 3318614"/>
                <a:gd name="connsiteY25" fmla="*/ 2112118 h 3515811"/>
                <a:gd name="connsiteX26" fmla="*/ 2917855 w 3318614"/>
                <a:gd name="connsiteY26" fmla="*/ 2199204 h 3515811"/>
                <a:gd name="connsiteX27" fmla="*/ 2935272 w 3318614"/>
                <a:gd name="connsiteY27" fmla="*/ 2347250 h 3515811"/>
                <a:gd name="connsiteX28" fmla="*/ 2943980 w 3318614"/>
                <a:gd name="connsiteY28" fmla="*/ 2390793 h 3515811"/>
                <a:gd name="connsiteX29" fmla="*/ 3046427 w 3318614"/>
                <a:gd name="connsiteY29" fmla="*/ 2324841 h 3515811"/>
                <a:gd name="connsiteX30" fmla="*/ 3074609 w 3318614"/>
                <a:gd name="connsiteY30" fmla="*/ 2164370 h 3515811"/>
                <a:gd name="connsiteX31" fmla="*/ 3092026 w 3318614"/>
                <a:gd name="connsiteY31" fmla="*/ 2373375 h 3515811"/>
                <a:gd name="connsiteX32" fmla="*/ 3013649 w 3318614"/>
                <a:gd name="connsiteY32" fmla="*/ 2451753 h 3515811"/>
                <a:gd name="connsiteX33" fmla="*/ 2752392 w 3318614"/>
                <a:gd name="connsiteY33" fmla="*/ 2416918 h 3515811"/>
                <a:gd name="connsiteX34" fmla="*/ 2560803 w 3318614"/>
                <a:gd name="connsiteY34" fmla="*/ 2573673 h 3515811"/>
                <a:gd name="connsiteX35" fmla="*/ 2595638 w 3318614"/>
                <a:gd name="connsiteY35" fmla="*/ 2695593 h 3515811"/>
                <a:gd name="connsiteX36" fmla="*/ 2743683 w 3318614"/>
                <a:gd name="connsiteY36" fmla="*/ 2782678 h 3515811"/>
                <a:gd name="connsiteX37" fmla="*/ 2856895 w 3318614"/>
                <a:gd name="connsiteY37" fmla="*/ 2756553 h 3515811"/>
                <a:gd name="connsiteX38" fmla="*/ 3022358 w 3318614"/>
                <a:gd name="connsiteY38" fmla="*/ 2617215 h 3515811"/>
                <a:gd name="connsiteX39" fmla="*/ 3118152 w 3318614"/>
                <a:gd name="connsiteY39" fmla="*/ 2538838 h 3515811"/>
                <a:gd name="connsiteX40" fmla="*/ 3205238 w 3318614"/>
                <a:gd name="connsiteY40" fmla="*/ 2599798 h 3515811"/>
                <a:gd name="connsiteX41" fmla="*/ 3109443 w 3318614"/>
                <a:gd name="connsiteY41" fmla="*/ 2591090 h 3515811"/>
                <a:gd name="connsiteX42" fmla="*/ 3004940 w 3318614"/>
                <a:gd name="connsiteY42" fmla="*/ 2730427 h 3515811"/>
                <a:gd name="connsiteX43" fmla="*/ 3187820 w 3318614"/>
                <a:gd name="connsiteY43" fmla="*/ 2730427 h 3515811"/>
                <a:gd name="connsiteX44" fmla="*/ 3318449 w 3318614"/>
                <a:gd name="connsiteY44" fmla="*/ 2782678 h 3515811"/>
                <a:gd name="connsiteX45" fmla="*/ 3161695 w 3318614"/>
                <a:gd name="connsiteY45" fmla="*/ 2765261 h 3515811"/>
                <a:gd name="connsiteX46" fmla="*/ 2909146 w 3318614"/>
                <a:gd name="connsiteY46" fmla="*/ 2826221 h 3515811"/>
                <a:gd name="connsiteX47" fmla="*/ 2952689 w 3318614"/>
                <a:gd name="connsiteY47" fmla="*/ 2826221 h 3515811"/>
                <a:gd name="connsiteX48" fmla="*/ 3085889 w 3318614"/>
                <a:gd name="connsiteY48" fmla="*/ 2971467 h 3515811"/>
                <a:gd name="connsiteX49" fmla="*/ 3013649 w 3318614"/>
                <a:gd name="connsiteY49" fmla="*/ 3131021 h 3515811"/>
                <a:gd name="connsiteX50" fmla="*/ 2999167 w 3318614"/>
                <a:gd name="connsiteY50" fmla="*/ 2993344 h 3515811"/>
                <a:gd name="connsiteX51" fmla="*/ 2813352 w 3318614"/>
                <a:gd name="connsiteY51" fmla="*/ 2817513 h 3515811"/>
                <a:gd name="connsiteX52" fmla="*/ 2726266 w 3318614"/>
                <a:gd name="connsiteY52" fmla="*/ 2808804 h 3515811"/>
                <a:gd name="connsiteX53" fmla="*/ 2848186 w 3318614"/>
                <a:gd name="connsiteY53" fmla="*/ 3009101 h 3515811"/>
                <a:gd name="connsiteX54" fmla="*/ 2943980 w 3318614"/>
                <a:gd name="connsiteY54" fmla="*/ 3096187 h 3515811"/>
                <a:gd name="connsiteX55" fmla="*/ 2978815 w 3318614"/>
                <a:gd name="connsiteY55" fmla="*/ 3052644 h 3515811"/>
                <a:gd name="connsiteX56" fmla="*/ 2961398 w 3318614"/>
                <a:gd name="connsiteY56" fmla="*/ 3157147 h 3515811"/>
                <a:gd name="connsiteX57" fmla="*/ 2769809 w 3318614"/>
                <a:gd name="connsiteY57" fmla="*/ 3070061 h 3515811"/>
                <a:gd name="connsiteX58" fmla="*/ 2656598 w 3318614"/>
                <a:gd name="connsiteY58" fmla="*/ 2843638 h 3515811"/>
                <a:gd name="connsiteX59" fmla="*/ 2491135 w 3318614"/>
                <a:gd name="connsiteY59" fmla="*/ 2800095 h 3515811"/>
                <a:gd name="connsiteX60" fmla="*/ 2386632 w 3318614"/>
                <a:gd name="connsiteY60" fmla="*/ 2887181 h 3515811"/>
                <a:gd name="connsiteX61" fmla="*/ 2412758 w 3318614"/>
                <a:gd name="connsiteY61" fmla="*/ 3070061 h 3515811"/>
                <a:gd name="connsiteX62" fmla="*/ 2525969 w 3318614"/>
                <a:gd name="connsiteY62" fmla="*/ 3218107 h 3515811"/>
                <a:gd name="connsiteX63" fmla="*/ 2900438 w 3318614"/>
                <a:gd name="connsiteY63" fmla="*/ 3427113 h 3515811"/>
                <a:gd name="connsiteX64" fmla="*/ 2543386 w 3318614"/>
                <a:gd name="connsiteY64" fmla="*/ 3287775 h 3515811"/>
                <a:gd name="connsiteX65" fmla="*/ 2499843 w 3318614"/>
                <a:gd name="connsiteY65" fmla="*/ 3374861 h 3515811"/>
                <a:gd name="connsiteX66" fmla="*/ 2534678 w 3318614"/>
                <a:gd name="connsiteY66" fmla="*/ 3479364 h 3515811"/>
                <a:gd name="connsiteX67" fmla="*/ 2639180 w 3318614"/>
                <a:gd name="connsiteY67" fmla="*/ 3514198 h 3515811"/>
                <a:gd name="connsiteX68" fmla="*/ 2482426 w 3318614"/>
                <a:gd name="connsiteY68" fmla="*/ 3488073 h 3515811"/>
                <a:gd name="connsiteX69" fmla="*/ 2473718 w 3318614"/>
                <a:gd name="connsiteY69" fmla="*/ 3305193 h 3515811"/>
                <a:gd name="connsiteX70" fmla="*/ 2386632 w 3318614"/>
                <a:gd name="connsiteY70" fmla="*/ 3131021 h 3515811"/>
                <a:gd name="connsiteX71" fmla="*/ 2316963 w 3318614"/>
                <a:gd name="connsiteY71" fmla="*/ 3296484 h 3515811"/>
                <a:gd name="connsiteX72" fmla="*/ 2238586 w 3318614"/>
                <a:gd name="connsiteY72" fmla="*/ 3418404 h 3515811"/>
                <a:gd name="connsiteX73" fmla="*/ 2290838 w 3318614"/>
                <a:gd name="connsiteY73" fmla="*/ 3496781 h 3515811"/>
                <a:gd name="connsiteX74" fmla="*/ 2195043 w 3318614"/>
                <a:gd name="connsiteY74" fmla="*/ 3409695 h 3515811"/>
                <a:gd name="connsiteX75" fmla="*/ 2325672 w 3318614"/>
                <a:gd name="connsiteY75" fmla="*/ 3183273 h 3515811"/>
                <a:gd name="connsiteX76" fmla="*/ 2290838 w 3318614"/>
                <a:gd name="connsiteY76" fmla="*/ 2930724 h 3515811"/>
                <a:gd name="connsiteX77" fmla="*/ 2142792 w 3318614"/>
                <a:gd name="connsiteY77" fmla="*/ 2913307 h 3515811"/>
                <a:gd name="connsiteX78" fmla="*/ 1942495 w 3318614"/>
                <a:gd name="connsiteY78" fmla="*/ 3078770 h 3515811"/>
                <a:gd name="connsiteX79" fmla="*/ 1994746 w 3318614"/>
                <a:gd name="connsiteY79" fmla="*/ 3279067 h 3515811"/>
                <a:gd name="connsiteX80" fmla="*/ 2090540 w 3318614"/>
                <a:gd name="connsiteY80" fmla="*/ 3392278 h 3515811"/>
                <a:gd name="connsiteX81" fmla="*/ 2064415 w 3318614"/>
                <a:gd name="connsiteY81" fmla="*/ 3505490 h 3515811"/>
                <a:gd name="connsiteX82" fmla="*/ 2046998 w 3318614"/>
                <a:gd name="connsiteY82" fmla="*/ 3357444 h 3515811"/>
                <a:gd name="connsiteX83" fmla="*/ 1933786 w 3318614"/>
                <a:gd name="connsiteY83" fmla="*/ 3191981 h 3515811"/>
                <a:gd name="connsiteX84" fmla="*/ 1881535 w 3318614"/>
                <a:gd name="connsiteY84" fmla="*/ 3174564 h 3515811"/>
                <a:gd name="connsiteX85" fmla="*/ 1716072 w 3318614"/>
                <a:gd name="connsiteY85" fmla="*/ 3409695 h 3515811"/>
                <a:gd name="connsiteX86" fmla="*/ 1672529 w 3318614"/>
                <a:gd name="connsiteY86" fmla="*/ 3505490 h 3515811"/>
                <a:gd name="connsiteX87" fmla="*/ 1724780 w 3318614"/>
                <a:gd name="connsiteY87" fmla="*/ 3270358 h 3515811"/>
                <a:gd name="connsiteX88" fmla="*/ 1750906 w 3318614"/>
                <a:gd name="connsiteY88" fmla="*/ 3191981 h 3515811"/>
                <a:gd name="connsiteX89" fmla="*/ 1533192 w 3318614"/>
                <a:gd name="connsiteY89" fmla="*/ 3261650 h 3515811"/>
                <a:gd name="connsiteX90" fmla="*/ 1428689 w 3318614"/>
                <a:gd name="connsiteY90" fmla="*/ 3279067 h 3515811"/>
                <a:gd name="connsiteX91" fmla="*/ 1602860 w 3318614"/>
                <a:gd name="connsiteY91" fmla="*/ 3200690 h 3515811"/>
                <a:gd name="connsiteX92" fmla="*/ 1724780 w 3318614"/>
                <a:gd name="connsiteY92" fmla="*/ 3174564 h 3515811"/>
                <a:gd name="connsiteX93" fmla="*/ 1994746 w 3318614"/>
                <a:gd name="connsiteY93" fmla="*/ 2948141 h 3515811"/>
                <a:gd name="connsiteX94" fmla="*/ 2055706 w 3318614"/>
                <a:gd name="connsiteY94" fmla="*/ 2817513 h 3515811"/>
                <a:gd name="connsiteX95" fmla="*/ 1916369 w 3318614"/>
                <a:gd name="connsiteY95" fmla="*/ 2739135 h 3515811"/>
                <a:gd name="connsiteX96" fmla="*/ 1698655 w 3318614"/>
                <a:gd name="connsiteY96" fmla="*/ 2834930 h 3515811"/>
                <a:gd name="connsiteX97" fmla="*/ 1611569 w 3318614"/>
                <a:gd name="connsiteY97" fmla="*/ 3009101 h 3515811"/>
                <a:gd name="connsiteX98" fmla="*/ 1689946 w 3318614"/>
                <a:gd name="connsiteY98" fmla="*/ 3070061 h 3515811"/>
                <a:gd name="connsiteX99" fmla="*/ 1568026 w 3318614"/>
                <a:gd name="connsiteY99" fmla="*/ 3070061 h 3515811"/>
                <a:gd name="connsiteX100" fmla="*/ 1655112 w 3318614"/>
                <a:gd name="connsiteY100" fmla="*/ 2826221 h 3515811"/>
                <a:gd name="connsiteX101" fmla="*/ 1437398 w 3318614"/>
                <a:gd name="connsiteY101" fmla="*/ 2808804 h 3515811"/>
                <a:gd name="connsiteX102" fmla="*/ 1306769 w 3318614"/>
                <a:gd name="connsiteY102" fmla="*/ 2747844 h 3515811"/>
                <a:gd name="connsiteX103" fmla="*/ 1385146 w 3318614"/>
                <a:gd name="connsiteY103" fmla="*/ 2704301 h 3515811"/>
                <a:gd name="connsiteX104" fmla="*/ 1437398 w 3318614"/>
                <a:gd name="connsiteY104" fmla="*/ 2773970 h 3515811"/>
                <a:gd name="connsiteX105" fmla="*/ 1611569 w 3318614"/>
                <a:gd name="connsiteY105" fmla="*/ 2782678 h 3515811"/>
                <a:gd name="connsiteX106" fmla="*/ 1794449 w 3318614"/>
                <a:gd name="connsiteY106" fmla="*/ 2730427 h 3515811"/>
                <a:gd name="connsiteX107" fmla="*/ 1968620 w 3318614"/>
                <a:gd name="connsiteY107" fmla="*/ 2599798 h 3515811"/>
                <a:gd name="connsiteX108" fmla="*/ 1898952 w 3318614"/>
                <a:gd name="connsiteY108" fmla="*/ 2286290 h 3515811"/>
                <a:gd name="connsiteX109" fmla="*/ 1446106 w 3318614"/>
                <a:gd name="connsiteY109" fmla="*/ 1676690 h 3515811"/>
                <a:gd name="connsiteX110" fmla="*/ 1074097 w 3318614"/>
                <a:gd name="connsiteY110" fmla="*/ 1192570 h 3515811"/>
                <a:gd name="connsiteX111" fmla="*/ 916192 w 3318614"/>
                <a:gd name="connsiteY111" fmla="*/ 1005486 h 3515811"/>
                <a:gd name="connsiteX112" fmla="*/ 644918 w 3318614"/>
                <a:gd name="connsiteY112" fmla="*/ 1040964 h 3515811"/>
                <a:gd name="connsiteX113" fmla="*/ 296575 w 3318614"/>
                <a:gd name="connsiteY113" fmla="*/ 1119341 h 3515811"/>
                <a:gd name="connsiteX114" fmla="*/ 483 w 3318614"/>
                <a:gd name="connsiteY114" fmla="*/ 1101924 h 3515811"/>
                <a:gd name="connsiteX115" fmla="*/ 235615 w 3318614"/>
                <a:gd name="connsiteY115" fmla="*/ 1093215 h 3515811"/>
                <a:gd name="connsiteX116" fmla="*/ 557832 w 3318614"/>
                <a:gd name="connsiteY116" fmla="*/ 1023547 h 3515811"/>
                <a:gd name="connsiteX117" fmla="*/ 688460 w 3318614"/>
                <a:gd name="connsiteY117" fmla="*/ 997421 h 3515811"/>
                <a:gd name="connsiteX118" fmla="*/ 392369 w 3318614"/>
                <a:gd name="connsiteY118" fmla="*/ 884210 h 3515811"/>
                <a:gd name="connsiteX119" fmla="*/ 244323 w 3318614"/>
                <a:gd name="connsiteY119" fmla="*/ 744873 h 3515811"/>
                <a:gd name="connsiteX120" fmla="*/ 165946 w 3318614"/>
                <a:gd name="connsiteY120" fmla="*/ 492324 h 3515811"/>
                <a:gd name="connsiteX121" fmla="*/ 279158 w 3318614"/>
                <a:gd name="connsiteY121" fmla="*/ 675204 h 3515811"/>
                <a:gd name="connsiteX122" fmla="*/ 374952 w 3318614"/>
                <a:gd name="connsiteY122" fmla="*/ 849375 h 3515811"/>
                <a:gd name="connsiteX123" fmla="*/ 679752 w 3318614"/>
                <a:gd name="connsiteY123" fmla="*/ 927753 h 3515811"/>
                <a:gd name="connsiteX124" fmla="*/ 766838 w 3318614"/>
                <a:gd name="connsiteY124" fmla="*/ 866793 h 3515811"/>
                <a:gd name="connsiteX125" fmla="*/ 618792 w 3318614"/>
                <a:gd name="connsiteY125" fmla="*/ 483615 h 3515811"/>
                <a:gd name="connsiteX126" fmla="*/ 507165 w 3318614"/>
                <a:gd name="connsiteY126" fmla="*/ 266557 h 3515811"/>
                <a:gd name="connsiteX127" fmla="*/ 538603 w 3318614"/>
                <a:gd name="connsiteY127" fmla="*/ 28388 h 3515811"/>
                <a:gd name="connsiteX128" fmla="*/ 609600 w 3318614"/>
                <a:gd name="connsiteY128" fmla="*/ 288997 h 3515811"/>
                <a:gd name="connsiteX129" fmla="*/ 878364 w 3318614"/>
                <a:gd name="connsiteY129" fmla="*/ 836499 h 3515811"/>
                <a:gd name="connsiteX130" fmla="*/ 863785 w 3318614"/>
                <a:gd name="connsiteY130" fmla="*/ 298030 h 3515811"/>
                <a:gd name="connsiteX131" fmla="*/ 839345 w 3318614"/>
                <a:gd name="connsiteY131" fmla="*/ 0 h 3515811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863785 w 3318614"/>
                <a:gd name="connsiteY130" fmla="*/ 270713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786330 w 3318614"/>
                <a:gd name="connsiteY130" fmla="*/ 208587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13152 w 3318614"/>
                <a:gd name="connsiteY2" fmla="*/ 834549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159551 w 3318614"/>
                <a:gd name="connsiteY2" fmla="*/ 411013 h 3488494"/>
                <a:gd name="connsiteX3" fmla="*/ 1013152 w 3318614"/>
                <a:gd name="connsiteY3" fmla="*/ 834549 h 3488494"/>
                <a:gd name="connsiteX4" fmla="*/ 1779263 w 3318614"/>
                <a:gd name="connsiteY4" fmla="*/ 1995906 h 3488494"/>
                <a:gd name="connsiteX5" fmla="*/ 2064415 w 3318614"/>
                <a:gd name="connsiteY5" fmla="*/ 2276390 h 3488494"/>
                <a:gd name="connsiteX6" fmla="*/ 2290838 w 3318614"/>
                <a:gd name="connsiteY6" fmla="*/ 2198013 h 3488494"/>
                <a:gd name="connsiteX7" fmla="*/ 2473718 w 3318614"/>
                <a:gd name="connsiteY7" fmla="*/ 2041258 h 3488494"/>
                <a:gd name="connsiteX8" fmla="*/ 2508552 w 3318614"/>
                <a:gd name="connsiteY8" fmla="*/ 1719041 h 3488494"/>
                <a:gd name="connsiteX9" fmla="*/ 2543386 w 3318614"/>
                <a:gd name="connsiteY9" fmla="*/ 1980298 h 3488494"/>
                <a:gd name="connsiteX10" fmla="*/ 2508552 w 3318614"/>
                <a:gd name="connsiteY10" fmla="*/ 2084801 h 3488494"/>
                <a:gd name="connsiteX11" fmla="*/ 2752392 w 3318614"/>
                <a:gd name="connsiteY11" fmla="*/ 1910630 h 3488494"/>
                <a:gd name="connsiteX12" fmla="*/ 2839478 w 3318614"/>
                <a:gd name="connsiteY12" fmla="*/ 1840961 h 3488494"/>
                <a:gd name="connsiteX13" fmla="*/ 2717558 w 3318614"/>
                <a:gd name="connsiteY13" fmla="*/ 2015133 h 3488494"/>
                <a:gd name="connsiteX14" fmla="*/ 2665306 w 3318614"/>
                <a:gd name="connsiteY14" fmla="*/ 2058676 h 3488494"/>
                <a:gd name="connsiteX15" fmla="*/ 2848186 w 3318614"/>
                <a:gd name="connsiteY15" fmla="*/ 1989007 h 3488494"/>
                <a:gd name="connsiteX16" fmla="*/ 2874312 w 3318614"/>
                <a:gd name="connsiteY16" fmla="*/ 1971590 h 3488494"/>
                <a:gd name="connsiteX17" fmla="*/ 2769809 w 3318614"/>
                <a:gd name="connsiteY17" fmla="*/ 2058676 h 3488494"/>
                <a:gd name="connsiteX18" fmla="*/ 2595638 w 3318614"/>
                <a:gd name="connsiteY18" fmla="*/ 2084801 h 3488494"/>
                <a:gd name="connsiteX19" fmla="*/ 2404049 w 3318614"/>
                <a:gd name="connsiteY19" fmla="*/ 2215430 h 3488494"/>
                <a:gd name="connsiteX20" fmla="*/ 2421466 w 3318614"/>
                <a:gd name="connsiteY20" fmla="*/ 2389601 h 3488494"/>
                <a:gd name="connsiteX21" fmla="*/ 2552095 w 3318614"/>
                <a:gd name="connsiteY21" fmla="*/ 2433144 h 3488494"/>
                <a:gd name="connsiteX22" fmla="*/ 2726266 w 3318614"/>
                <a:gd name="connsiteY22" fmla="*/ 2363476 h 3488494"/>
                <a:gd name="connsiteX23" fmla="*/ 2856895 w 3318614"/>
                <a:gd name="connsiteY23" fmla="*/ 2354767 h 3488494"/>
                <a:gd name="connsiteX24" fmla="*/ 2891729 w 3318614"/>
                <a:gd name="connsiteY24" fmla="*/ 2241556 h 3488494"/>
                <a:gd name="connsiteX25" fmla="*/ 2883020 w 3318614"/>
                <a:gd name="connsiteY25" fmla="*/ 2076093 h 3488494"/>
                <a:gd name="connsiteX26" fmla="*/ 3048483 w 3318614"/>
                <a:gd name="connsiteY26" fmla="*/ 1997716 h 3488494"/>
                <a:gd name="connsiteX27" fmla="*/ 2926563 w 3318614"/>
                <a:gd name="connsiteY27" fmla="*/ 2084801 h 3488494"/>
                <a:gd name="connsiteX28" fmla="*/ 2917855 w 3318614"/>
                <a:gd name="connsiteY28" fmla="*/ 2171887 h 3488494"/>
                <a:gd name="connsiteX29" fmla="*/ 2935272 w 3318614"/>
                <a:gd name="connsiteY29" fmla="*/ 2319933 h 3488494"/>
                <a:gd name="connsiteX30" fmla="*/ 2943980 w 3318614"/>
                <a:gd name="connsiteY30" fmla="*/ 2363476 h 3488494"/>
                <a:gd name="connsiteX31" fmla="*/ 3046427 w 3318614"/>
                <a:gd name="connsiteY31" fmla="*/ 2297524 h 3488494"/>
                <a:gd name="connsiteX32" fmla="*/ 3074609 w 3318614"/>
                <a:gd name="connsiteY32" fmla="*/ 2137053 h 3488494"/>
                <a:gd name="connsiteX33" fmla="*/ 3092026 w 3318614"/>
                <a:gd name="connsiteY33" fmla="*/ 2346058 h 3488494"/>
                <a:gd name="connsiteX34" fmla="*/ 3013649 w 3318614"/>
                <a:gd name="connsiteY34" fmla="*/ 2424436 h 3488494"/>
                <a:gd name="connsiteX35" fmla="*/ 2752392 w 3318614"/>
                <a:gd name="connsiteY35" fmla="*/ 2389601 h 3488494"/>
                <a:gd name="connsiteX36" fmla="*/ 2560803 w 3318614"/>
                <a:gd name="connsiteY36" fmla="*/ 2546356 h 3488494"/>
                <a:gd name="connsiteX37" fmla="*/ 2595638 w 3318614"/>
                <a:gd name="connsiteY37" fmla="*/ 2668276 h 3488494"/>
                <a:gd name="connsiteX38" fmla="*/ 2743683 w 3318614"/>
                <a:gd name="connsiteY38" fmla="*/ 2755361 h 3488494"/>
                <a:gd name="connsiteX39" fmla="*/ 2856895 w 3318614"/>
                <a:gd name="connsiteY39" fmla="*/ 2729236 h 3488494"/>
                <a:gd name="connsiteX40" fmla="*/ 3022358 w 3318614"/>
                <a:gd name="connsiteY40" fmla="*/ 2589898 h 3488494"/>
                <a:gd name="connsiteX41" fmla="*/ 3118152 w 3318614"/>
                <a:gd name="connsiteY41" fmla="*/ 2511521 h 3488494"/>
                <a:gd name="connsiteX42" fmla="*/ 3205238 w 3318614"/>
                <a:gd name="connsiteY42" fmla="*/ 2572481 h 3488494"/>
                <a:gd name="connsiteX43" fmla="*/ 3109443 w 3318614"/>
                <a:gd name="connsiteY43" fmla="*/ 2563773 h 3488494"/>
                <a:gd name="connsiteX44" fmla="*/ 3004940 w 3318614"/>
                <a:gd name="connsiteY44" fmla="*/ 2703110 h 3488494"/>
                <a:gd name="connsiteX45" fmla="*/ 3187820 w 3318614"/>
                <a:gd name="connsiteY45" fmla="*/ 2703110 h 3488494"/>
                <a:gd name="connsiteX46" fmla="*/ 3318449 w 3318614"/>
                <a:gd name="connsiteY46" fmla="*/ 2755361 h 3488494"/>
                <a:gd name="connsiteX47" fmla="*/ 3161695 w 3318614"/>
                <a:gd name="connsiteY47" fmla="*/ 2737944 h 3488494"/>
                <a:gd name="connsiteX48" fmla="*/ 2909146 w 3318614"/>
                <a:gd name="connsiteY48" fmla="*/ 2798904 h 3488494"/>
                <a:gd name="connsiteX49" fmla="*/ 2952689 w 3318614"/>
                <a:gd name="connsiteY49" fmla="*/ 2798904 h 3488494"/>
                <a:gd name="connsiteX50" fmla="*/ 3085889 w 3318614"/>
                <a:gd name="connsiteY50" fmla="*/ 2944150 h 3488494"/>
                <a:gd name="connsiteX51" fmla="*/ 3013649 w 3318614"/>
                <a:gd name="connsiteY51" fmla="*/ 3103704 h 3488494"/>
                <a:gd name="connsiteX52" fmla="*/ 2999167 w 3318614"/>
                <a:gd name="connsiteY52" fmla="*/ 2966027 h 3488494"/>
                <a:gd name="connsiteX53" fmla="*/ 2813352 w 3318614"/>
                <a:gd name="connsiteY53" fmla="*/ 2790196 h 3488494"/>
                <a:gd name="connsiteX54" fmla="*/ 2726266 w 3318614"/>
                <a:gd name="connsiteY54" fmla="*/ 2781487 h 3488494"/>
                <a:gd name="connsiteX55" fmla="*/ 2848186 w 3318614"/>
                <a:gd name="connsiteY55" fmla="*/ 2981784 h 3488494"/>
                <a:gd name="connsiteX56" fmla="*/ 2943980 w 3318614"/>
                <a:gd name="connsiteY56" fmla="*/ 3068870 h 3488494"/>
                <a:gd name="connsiteX57" fmla="*/ 2978815 w 3318614"/>
                <a:gd name="connsiteY57" fmla="*/ 3025327 h 3488494"/>
                <a:gd name="connsiteX58" fmla="*/ 2961398 w 3318614"/>
                <a:gd name="connsiteY58" fmla="*/ 3129830 h 3488494"/>
                <a:gd name="connsiteX59" fmla="*/ 2769809 w 3318614"/>
                <a:gd name="connsiteY59" fmla="*/ 3042744 h 3488494"/>
                <a:gd name="connsiteX60" fmla="*/ 2656598 w 3318614"/>
                <a:gd name="connsiteY60" fmla="*/ 2816321 h 3488494"/>
                <a:gd name="connsiteX61" fmla="*/ 2491135 w 3318614"/>
                <a:gd name="connsiteY61" fmla="*/ 2772778 h 3488494"/>
                <a:gd name="connsiteX62" fmla="*/ 2386632 w 3318614"/>
                <a:gd name="connsiteY62" fmla="*/ 2859864 h 3488494"/>
                <a:gd name="connsiteX63" fmla="*/ 2412758 w 3318614"/>
                <a:gd name="connsiteY63" fmla="*/ 3042744 h 3488494"/>
                <a:gd name="connsiteX64" fmla="*/ 2525969 w 3318614"/>
                <a:gd name="connsiteY64" fmla="*/ 3190790 h 3488494"/>
                <a:gd name="connsiteX65" fmla="*/ 2900438 w 3318614"/>
                <a:gd name="connsiteY65" fmla="*/ 3399796 h 3488494"/>
                <a:gd name="connsiteX66" fmla="*/ 2543386 w 3318614"/>
                <a:gd name="connsiteY66" fmla="*/ 3260458 h 3488494"/>
                <a:gd name="connsiteX67" fmla="*/ 2499843 w 3318614"/>
                <a:gd name="connsiteY67" fmla="*/ 3347544 h 3488494"/>
                <a:gd name="connsiteX68" fmla="*/ 2534678 w 3318614"/>
                <a:gd name="connsiteY68" fmla="*/ 3452047 h 3488494"/>
                <a:gd name="connsiteX69" fmla="*/ 2639180 w 3318614"/>
                <a:gd name="connsiteY69" fmla="*/ 3486881 h 3488494"/>
                <a:gd name="connsiteX70" fmla="*/ 2482426 w 3318614"/>
                <a:gd name="connsiteY70" fmla="*/ 3460756 h 3488494"/>
                <a:gd name="connsiteX71" fmla="*/ 2473718 w 3318614"/>
                <a:gd name="connsiteY71" fmla="*/ 3277876 h 3488494"/>
                <a:gd name="connsiteX72" fmla="*/ 2386632 w 3318614"/>
                <a:gd name="connsiteY72" fmla="*/ 3103704 h 3488494"/>
                <a:gd name="connsiteX73" fmla="*/ 2316963 w 3318614"/>
                <a:gd name="connsiteY73" fmla="*/ 3269167 h 3488494"/>
                <a:gd name="connsiteX74" fmla="*/ 2238586 w 3318614"/>
                <a:gd name="connsiteY74" fmla="*/ 3391087 h 3488494"/>
                <a:gd name="connsiteX75" fmla="*/ 2290838 w 3318614"/>
                <a:gd name="connsiteY75" fmla="*/ 3469464 h 3488494"/>
                <a:gd name="connsiteX76" fmla="*/ 2195043 w 3318614"/>
                <a:gd name="connsiteY76" fmla="*/ 3382378 h 3488494"/>
                <a:gd name="connsiteX77" fmla="*/ 2325672 w 3318614"/>
                <a:gd name="connsiteY77" fmla="*/ 3155956 h 3488494"/>
                <a:gd name="connsiteX78" fmla="*/ 2290838 w 3318614"/>
                <a:gd name="connsiteY78" fmla="*/ 2903407 h 3488494"/>
                <a:gd name="connsiteX79" fmla="*/ 2142792 w 3318614"/>
                <a:gd name="connsiteY79" fmla="*/ 2885990 h 3488494"/>
                <a:gd name="connsiteX80" fmla="*/ 1942495 w 3318614"/>
                <a:gd name="connsiteY80" fmla="*/ 3051453 h 3488494"/>
                <a:gd name="connsiteX81" fmla="*/ 1994746 w 3318614"/>
                <a:gd name="connsiteY81" fmla="*/ 3251750 h 3488494"/>
                <a:gd name="connsiteX82" fmla="*/ 2090540 w 3318614"/>
                <a:gd name="connsiteY82" fmla="*/ 3364961 h 3488494"/>
                <a:gd name="connsiteX83" fmla="*/ 2064415 w 3318614"/>
                <a:gd name="connsiteY83" fmla="*/ 3478173 h 3488494"/>
                <a:gd name="connsiteX84" fmla="*/ 2046998 w 3318614"/>
                <a:gd name="connsiteY84" fmla="*/ 3330127 h 3488494"/>
                <a:gd name="connsiteX85" fmla="*/ 1933786 w 3318614"/>
                <a:gd name="connsiteY85" fmla="*/ 3164664 h 3488494"/>
                <a:gd name="connsiteX86" fmla="*/ 1881535 w 3318614"/>
                <a:gd name="connsiteY86" fmla="*/ 3147247 h 3488494"/>
                <a:gd name="connsiteX87" fmla="*/ 1716072 w 3318614"/>
                <a:gd name="connsiteY87" fmla="*/ 3382378 h 3488494"/>
                <a:gd name="connsiteX88" fmla="*/ 1672529 w 3318614"/>
                <a:gd name="connsiteY88" fmla="*/ 3478173 h 3488494"/>
                <a:gd name="connsiteX89" fmla="*/ 1724780 w 3318614"/>
                <a:gd name="connsiteY89" fmla="*/ 3243041 h 3488494"/>
                <a:gd name="connsiteX90" fmla="*/ 1750906 w 3318614"/>
                <a:gd name="connsiteY90" fmla="*/ 3164664 h 3488494"/>
                <a:gd name="connsiteX91" fmla="*/ 1533192 w 3318614"/>
                <a:gd name="connsiteY91" fmla="*/ 3234333 h 3488494"/>
                <a:gd name="connsiteX92" fmla="*/ 1428689 w 3318614"/>
                <a:gd name="connsiteY92" fmla="*/ 3251750 h 3488494"/>
                <a:gd name="connsiteX93" fmla="*/ 1602860 w 3318614"/>
                <a:gd name="connsiteY93" fmla="*/ 3173373 h 3488494"/>
                <a:gd name="connsiteX94" fmla="*/ 1724780 w 3318614"/>
                <a:gd name="connsiteY94" fmla="*/ 3147247 h 3488494"/>
                <a:gd name="connsiteX95" fmla="*/ 1994746 w 3318614"/>
                <a:gd name="connsiteY95" fmla="*/ 2920824 h 3488494"/>
                <a:gd name="connsiteX96" fmla="*/ 2055706 w 3318614"/>
                <a:gd name="connsiteY96" fmla="*/ 2790196 h 3488494"/>
                <a:gd name="connsiteX97" fmla="*/ 1916369 w 3318614"/>
                <a:gd name="connsiteY97" fmla="*/ 2711818 h 3488494"/>
                <a:gd name="connsiteX98" fmla="*/ 1698655 w 3318614"/>
                <a:gd name="connsiteY98" fmla="*/ 2807613 h 3488494"/>
                <a:gd name="connsiteX99" fmla="*/ 1611569 w 3318614"/>
                <a:gd name="connsiteY99" fmla="*/ 2981784 h 3488494"/>
                <a:gd name="connsiteX100" fmla="*/ 1689946 w 3318614"/>
                <a:gd name="connsiteY100" fmla="*/ 3042744 h 3488494"/>
                <a:gd name="connsiteX101" fmla="*/ 1568026 w 3318614"/>
                <a:gd name="connsiteY101" fmla="*/ 3042744 h 3488494"/>
                <a:gd name="connsiteX102" fmla="*/ 1655112 w 3318614"/>
                <a:gd name="connsiteY102" fmla="*/ 2798904 h 3488494"/>
                <a:gd name="connsiteX103" fmla="*/ 1437398 w 3318614"/>
                <a:gd name="connsiteY103" fmla="*/ 2781487 h 3488494"/>
                <a:gd name="connsiteX104" fmla="*/ 1306769 w 3318614"/>
                <a:gd name="connsiteY104" fmla="*/ 2720527 h 3488494"/>
                <a:gd name="connsiteX105" fmla="*/ 1385146 w 3318614"/>
                <a:gd name="connsiteY105" fmla="*/ 2676984 h 3488494"/>
                <a:gd name="connsiteX106" fmla="*/ 1437398 w 3318614"/>
                <a:gd name="connsiteY106" fmla="*/ 2746653 h 3488494"/>
                <a:gd name="connsiteX107" fmla="*/ 1611569 w 3318614"/>
                <a:gd name="connsiteY107" fmla="*/ 2755361 h 3488494"/>
                <a:gd name="connsiteX108" fmla="*/ 1794449 w 3318614"/>
                <a:gd name="connsiteY108" fmla="*/ 2703110 h 3488494"/>
                <a:gd name="connsiteX109" fmla="*/ 1968620 w 3318614"/>
                <a:gd name="connsiteY109" fmla="*/ 2572481 h 3488494"/>
                <a:gd name="connsiteX110" fmla="*/ 1898952 w 3318614"/>
                <a:gd name="connsiteY110" fmla="*/ 2258973 h 3488494"/>
                <a:gd name="connsiteX111" fmla="*/ 1446106 w 3318614"/>
                <a:gd name="connsiteY111" fmla="*/ 1649373 h 3488494"/>
                <a:gd name="connsiteX112" fmla="*/ 1074097 w 3318614"/>
                <a:gd name="connsiteY112" fmla="*/ 1165253 h 3488494"/>
                <a:gd name="connsiteX113" fmla="*/ 916192 w 3318614"/>
                <a:gd name="connsiteY113" fmla="*/ 978169 h 3488494"/>
                <a:gd name="connsiteX114" fmla="*/ 644918 w 3318614"/>
                <a:gd name="connsiteY114" fmla="*/ 1013647 h 3488494"/>
                <a:gd name="connsiteX115" fmla="*/ 296575 w 3318614"/>
                <a:gd name="connsiteY115" fmla="*/ 1092024 h 3488494"/>
                <a:gd name="connsiteX116" fmla="*/ 483 w 3318614"/>
                <a:gd name="connsiteY116" fmla="*/ 1074607 h 3488494"/>
                <a:gd name="connsiteX117" fmla="*/ 235615 w 3318614"/>
                <a:gd name="connsiteY117" fmla="*/ 1065898 h 3488494"/>
                <a:gd name="connsiteX118" fmla="*/ 557832 w 3318614"/>
                <a:gd name="connsiteY118" fmla="*/ 996230 h 3488494"/>
                <a:gd name="connsiteX119" fmla="*/ 688460 w 3318614"/>
                <a:gd name="connsiteY119" fmla="*/ 970104 h 3488494"/>
                <a:gd name="connsiteX120" fmla="*/ 392369 w 3318614"/>
                <a:gd name="connsiteY120" fmla="*/ 856893 h 3488494"/>
                <a:gd name="connsiteX121" fmla="*/ 244323 w 3318614"/>
                <a:gd name="connsiteY121" fmla="*/ 717556 h 3488494"/>
                <a:gd name="connsiteX122" fmla="*/ 165946 w 3318614"/>
                <a:gd name="connsiteY122" fmla="*/ 465007 h 3488494"/>
                <a:gd name="connsiteX123" fmla="*/ 279158 w 3318614"/>
                <a:gd name="connsiteY123" fmla="*/ 647887 h 3488494"/>
                <a:gd name="connsiteX124" fmla="*/ 374952 w 3318614"/>
                <a:gd name="connsiteY124" fmla="*/ 822058 h 3488494"/>
                <a:gd name="connsiteX125" fmla="*/ 679752 w 3318614"/>
                <a:gd name="connsiteY125" fmla="*/ 900436 h 3488494"/>
                <a:gd name="connsiteX126" fmla="*/ 766838 w 3318614"/>
                <a:gd name="connsiteY126" fmla="*/ 839476 h 3488494"/>
                <a:gd name="connsiteX127" fmla="*/ 618792 w 3318614"/>
                <a:gd name="connsiteY127" fmla="*/ 456298 h 3488494"/>
                <a:gd name="connsiteX128" fmla="*/ 507165 w 3318614"/>
                <a:gd name="connsiteY128" fmla="*/ 239240 h 3488494"/>
                <a:gd name="connsiteX129" fmla="*/ 538603 w 3318614"/>
                <a:gd name="connsiteY129" fmla="*/ 1071 h 3488494"/>
                <a:gd name="connsiteX130" fmla="*/ 609600 w 3318614"/>
                <a:gd name="connsiteY130" fmla="*/ 261680 h 3488494"/>
                <a:gd name="connsiteX131" fmla="*/ 878364 w 3318614"/>
                <a:gd name="connsiteY131" fmla="*/ 809182 h 3488494"/>
                <a:gd name="connsiteX132" fmla="*/ 786330 w 3318614"/>
                <a:gd name="connsiteY132" fmla="*/ 208587 h 3488494"/>
                <a:gd name="connsiteX133" fmla="*/ 932813 w 3318614"/>
                <a:gd name="connsiteY133" fmla="*/ 12405 h 3488494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59551 w 3318614"/>
                <a:gd name="connsiteY2" fmla="*/ 47529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942214 w 3318614"/>
                <a:gd name="connsiteY0" fmla="*/ 614286 h 3540840"/>
                <a:gd name="connsiteX1" fmla="*/ 1317819 w 3318614"/>
                <a:gd name="connsiteY1" fmla="*/ 14575 h 3540840"/>
                <a:gd name="connsiteX2" fmla="*/ 1198621 w 3318614"/>
                <a:gd name="connsiteY2" fmla="*/ 413429 h 3540840"/>
                <a:gd name="connsiteX3" fmla="*/ 1013152 w 3318614"/>
                <a:gd name="connsiteY3" fmla="*/ 886895 h 3540840"/>
                <a:gd name="connsiteX4" fmla="*/ 1779263 w 3318614"/>
                <a:gd name="connsiteY4" fmla="*/ 2048252 h 3540840"/>
                <a:gd name="connsiteX5" fmla="*/ 2064415 w 3318614"/>
                <a:gd name="connsiteY5" fmla="*/ 2328736 h 3540840"/>
                <a:gd name="connsiteX6" fmla="*/ 2290838 w 3318614"/>
                <a:gd name="connsiteY6" fmla="*/ 2250359 h 3540840"/>
                <a:gd name="connsiteX7" fmla="*/ 2473718 w 3318614"/>
                <a:gd name="connsiteY7" fmla="*/ 2093604 h 3540840"/>
                <a:gd name="connsiteX8" fmla="*/ 2508552 w 3318614"/>
                <a:gd name="connsiteY8" fmla="*/ 1771387 h 3540840"/>
                <a:gd name="connsiteX9" fmla="*/ 2543386 w 3318614"/>
                <a:gd name="connsiteY9" fmla="*/ 2032644 h 3540840"/>
                <a:gd name="connsiteX10" fmla="*/ 2508552 w 3318614"/>
                <a:gd name="connsiteY10" fmla="*/ 2137147 h 3540840"/>
                <a:gd name="connsiteX11" fmla="*/ 2752392 w 3318614"/>
                <a:gd name="connsiteY11" fmla="*/ 1962976 h 3540840"/>
                <a:gd name="connsiteX12" fmla="*/ 2839478 w 3318614"/>
                <a:gd name="connsiteY12" fmla="*/ 1893307 h 3540840"/>
                <a:gd name="connsiteX13" fmla="*/ 2717558 w 3318614"/>
                <a:gd name="connsiteY13" fmla="*/ 2067479 h 3540840"/>
                <a:gd name="connsiteX14" fmla="*/ 2665306 w 3318614"/>
                <a:gd name="connsiteY14" fmla="*/ 2111022 h 3540840"/>
                <a:gd name="connsiteX15" fmla="*/ 2848186 w 3318614"/>
                <a:gd name="connsiteY15" fmla="*/ 2041353 h 3540840"/>
                <a:gd name="connsiteX16" fmla="*/ 2874312 w 3318614"/>
                <a:gd name="connsiteY16" fmla="*/ 2023936 h 3540840"/>
                <a:gd name="connsiteX17" fmla="*/ 2769809 w 3318614"/>
                <a:gd name="connsiteY17" fmla="*/ 2111022 h 3540840"/>
                <a:gd name="connsiteX18" fmla="*/ 2595638 w 3318614"/>
                <a:gd name="connsiteY18" fmla="*/ 2137147 h 3540840"/>
                <a:gd name="connsiteX19" fmla="*/ 2404049 w 3318614"/>
                <a:gd name="connsiteY19" fmla="*/ 2267776 h 3540840"/>
                <a:gd name="connsiteX20" fmla="*/ 2421466 w 3318614"/>
                <a:gd name="connsiteY20" fmla="*/ 2441947 h 3540840"/>
                <a:gd name="connsiteX21" fmla="*/ 2552095 w 3318614"/>
                <a:gd name="connsiteY21" fmla="*/ 2485490 h 3540840"/>
                <a:gd name="connsiteX22" fmla="*/ 2726266 w 3318614"/>
                <a:gd name="connsiteY22" fmla="*/ 2415822 h 3540840"/>
                <a:gd name="connsiteX23" fmla="*/ 2856895 w 3318614"/>
                <a:gd name="connsiteY23" fmla="*/ 2407113 h 3540840"/>
                <a:gd name="connsiteX24" fmla="*/ 2891729 w 3318614"/>
                <a:gd name="connsiteY24" fmla="*/ 2293902 h 3540840"/>
                <a:gd name="connsiteX25" fmla="*/ 2883020 w 3318614"/>
                <a:gd name="connsiteY25" fmla="*/ 2128439 h 3540840"/>
                <a:gd name="connsiteX26" fmla="*/ 3048483 w 3318614"/>
                <a:gd name="connsiteY26" fmla="*/ 2050062 h 3540840"/>
                <a:gd name="connsiteX27" fmla="*/ 2926563 w 3318614"/>
                <a:gd name="connsiteY27" fmla="*/ 2137147 h 3540840"/>
                <a:gd name="connsiteX28" fmla="*/ 2917855 w 3318614"/>
                <a:gd name="connsiteY28" fmla="*/ 2224233 h 3540840"/>
                <a:gd name="connsiteX29" fmla="*/ 2935272 w 3318614"/>
                <a:gd name="connsiteY29" fmla="*/ 2372279 h 3540840"/>
                <a:gd name="connsiteX30" fmla="*/ 2943980 w 3318614"/>
                <a:gd name="connsiteY30" fmla="*/ 2415822 h 3540840"/>
                <a:gd name="connsiteX31" fmla="*/ 3046427 w 3318614"/>
                <a:gd name="connsiteY31" fmla="*/ 2349870 h 3540840"/>
                <a:gd name="connsiteX32" fmla="*/ 3074609 w 3318614"/>
                <a:gd name="connsiteY32" fmla="*/ 2189399 h 3540840"/>
                <a:gd name="connsiteX33" fmla="*/ 3092026 w 3318614"/>
                <a:gd name="connsiteY33" fmla="*/ 2398404 h 3540840"/>
                <a:gd name="connsiteX34" fmla="*/ 3013649 w 3318614"/>
                <a:gd name="connsiteY34" fmla="*/ 2476782 h 3540840"/>
                <a:gd name="connsiteX35" fmla="*/ 2752392 w 3318614"/>
                <a:gd name="connsiteY35" fmla="*/ 2441947 h 3540840"/>
                <a:gd name="connsiteX36" fmla="*/ 2560803 w 3318614"/>
                <a:gd name="connsiteY36" fmla="*/ 2598702 h 3540840"/>
                <a:gd name="connsiteX37" fmla="*/ 2595638 w 3318614"/>
                <a:gd name="connsiteY37" fmla="*/ 2720622 h 3540840"/>
                <a:gd name="connsiteX38" fmla="*/ 2743683 w 3318614"/>
                <a:gd name="connsiteY38" fmla="*/ 2807707 h 3540840"/>
                <a:gd name="connsiteX39" fmla="*/ 2856895 w 3318614"/>
                <a:gd name="connsiteY39" fmla="*/ 2781582 h 3540840"/>
                <a:gd name="connsiteX40" fmla="*/ 3022358 w 3318614"/>
                <a:gd name="connsiteY40" fmla="*/ 2642244 h 3540840"/>
                <a:gd name="connsiteX41" fmla="*/ 3118152 w 3318614"/>
                <a:gd name="connsiteY41" fmla="*/ 2563867 h 3540840"/>
                <a:gd name="connsiteX42" fmla="*/ 3205238 w 3318614"/>
                <a:gd name="connsiteY42" fmla="*/ 2624827 h 3540840"/>
                <a:gd name="connsiteX43" fmla="*/ 3109443 w 3318614"/>
                <a:gd name="connsiteY43" fmla="*/ 2616119 h 3540840"/>
                <a:gd name="connsiteX44" fmla="*/ 3004940 w 3318614"/>
                <a:gd name="connsiteY44" fmla="*/ 2755456 h 3540840"/>
                <a:gd name="connsiteX45" fmla="*/ 3187820 w 3318614"/>
                <a:gd name="connsiteY45" fmla="*/ 2755456 h 3540840"/>
                <a:gd name="connsiteX46" fmla="*/ 3318449 w 3318614"/>
                <a:gd name="connsiteY46" fmla="*/ 2807707 h 3540840"/>
                <a:gd name="connsiteX47" fmla="*/ 3161695 w 3318614"/>
                <a:gd name="connsiteY47" fmla="*/ 2790290 h 3540840"/>
                <a:gd name="connsiteX48" fmla="*/ 2909146 w 3318614"/>
                <a:gd name="connsiteY48" fmla="*/ 2851250 h 3540840"/>
                <a:gd name="connsiteX49" fmla="*/ 2952689 w 3318614"/>
                <a:gd name="connsiteY49" fmla="*/ 2851250 h 3540840"/>
                <a:gd name="connsiteX50" fmla="*/ 3085889 w 3318614"/>
                <a:gd name="connsiteY50" fmla="*/ 2996496 h 3540840"/>
                <a:gd name="connsiteX51" fmla="*/ 3013649 w 3318614"/>
                <a:gd name="connsiteY51" fmla="*/ 3156050 h 3540840"/>
                <a:gd name="connsiteX52" fmla="*/ 2999167 w 3318614"/>
                <a:gd name="connsiteY52" fmla="*/ 3018373 h 3540840"/>
                <a:gd name="connsiteX53" fmla="*/ 2813352 w 3318614"/>
                <a:gd name="connsiteY53" fmla="*/ 2842542 h 3540840"/>
                <a:gd name="connsiteX54" fmla="*/ 2726266 w 3318614"/>
                <a:gd name="connsiteY54" fmla="*/ 2833833 h 3540840"/>
                <a:gd name="connsiteX55" fmla="*/ 2848186 w 3318614"/>
                <a:gd name="connsiteY55" fmla="*/ 3034130 h 3540840"/>
                <a:gd name="connsiteX56" fmla="*/ 2943980 w 3318614"/>
                <a:gd name="connsiteY56" fmla="*/ 3121216 h 3540840"/>
                <a:gd name="connsiteX57" fmla="*/ 2978815 w 3318614"/>
                <a:gd name="connsiteY57" fmla="*/ 3077673 h 3540840"/>
                <a:gd name="connsiteX58" fmla="*/ 2961398 w 3318614"/>
                <a:gd name="connsiteY58" fmla="*/ 3182176 h 3540840"/>
                <a:gd name="connsiteX59" fmla="*/ 2769809 w 3318614"/>
                <a:gd name="connsiteY59" fmla="*/ 3095090 h 3540840"/>
                <a:gd name="connsiteX60" fmla="*/ 2656598 w 3318614"/>
                <a:gd name="connsiteY60" fmla="*/ 2868667 h 3540840"/>
                <a:gd name="connsiteX61" fmla="*/ 2491135 w 3318614"/>
                <a:gd name="connsiteY61" fmla="*/ 2825124 h 3540840"/>
                <a:gd name="connsiteX62" fmla="*/ 2386632 w 3318614"/>
                <a:gd name="connsiteY62" fmla="*/ 2912210 h 3540840"/>
                <a:gd name="connsiteX63" fmla="*/ 2412758 w 3318614"/>
                <a:gd name="connsiteY63" fmla="*/ 3095090 h 3540840"/>
                <a:gd name="connsiteX64" fmla="*/ 2525969 w 3318614"/>
                <a:gd name="connsiteY64" fmla="*/ 3243136 h 3540840"/>
                <a:gd name="connsiteX65" fmla="*/ 2900438 w 3318614"/>
                <a:gd name="connsiteY65" fmla="*/ 3452142 h 3540840"/>
                <a:gd name="connsiteX66" fmla="*/ 2543386 w 3318614"/>
                <a:gd name="connsiteY66" fmla="*/ 3312804 h 3540840"/>
                <a:gd name="connsiteX67" fmla="*/ 2499843 w 3318614"/>
                <a:gd name="connsiteY67" fmla="*/ 3399890 h 3540840"/>
                <a:gd name="connsiteX68" fmla="*/ 2534678 w 3318614"/>
                <a:gd name="connsiteY68" fmla="*/ 3504393 h 3540840"/>
                <a:gd name="connsiteX69" fmla="*/ 2639180 w 3318614"/>
                <a:gd name="connsiteY69" fmla="*/ 3539227 h 3540840"/>
                <a:gd name="connsiteX70" fmla="*/ 2482426 w 3318614"/>
                <a:gd name="connsiteY70" fmla="*/ 3513102 h 3540840"/>
                <a:gd name="connsiteX71" fmla="*/ 2473718 w 3318614"/>
                <a:gd name="connsiteY71" fmla="*/ 3330222 h 3540840"/>
                <a:gd name="connsiteX72" fmla="*/ 2386632 w 3318614"/>
                <a:gd name="connsiteY72" fmla="*/ 3156050 h 3540840"/>
                <a:gd name="connsiteX73" fmla="*/ 2316963 w 3318614"/>
                <a:gd name="connsiteY73" fmla="*/ 3321513 h 3540840"/>
                <a:gd name="connsiteX74" fmla="*/ 2238586 w 3318614"/>
                <a:gd name="connsiteY74" fmla="*/ 3443433 h 3540840"/>
                <a:gd name="connsiteX75" fmla="*/ 2290838 w 3318614"/>
                <a:gd name="connsiteY75" fmla="*/ 3521810 h 3540840"/>
                <a:gd name="connsiteX76" fmla="*/ 2195043 w 3318614"/>
                <a:gd name="connsiteY76" fmla="*/ 3434724 h 3540840"/>
                <a:gd name="connsiteX77" fmla="*/ 2325672 w 3318614"/>
                <a:gd name="connsiteY77" fmla="*/ 3208302 h 3540840"/>
                <a:gd name="connsiteX78" fmla="*/ 2290838 w 3318614"/>
                <a:gd name="connsiteY78" fmla="*/ 2955753 h 3540840"/>
                <a:gd name="connsiteX79" fmla="*/ 2142792 w 3318614"/>
                <a:gd name="connsiteY79" fmla="*/ 2938336 h 3540840"/>
                <a:gd name="connsiteX80" fmla="*/ 1942495 w 3318614"/>
                <a:gd name="connsiteY80" fmla="*/ 3103799 h 3540840"/>
                <a:gd name="connsiteX81" fmla="*/ 1994746 w 3318614"/>
                <a:gd name="connsiteY81" fmla="*/ 3304096 h 3540840"/>
                <a:gd name="connsiteX82" fmla="*/ 2090540 w 3318614"/>
                <a:gd name="connsiteY82" fmla="*/ 3417307 h 3540840"/>
                <a:gd name="connsiteX83" fmla="*/ 2064415 w 3318614"/>
                <a:gd name="connsiteY83" fmla="*/ 3530519 h 3540840"/>
                <a:gd name="connsiteX84" fmla="*/ 2046998 w 3318614"/>
                <a:gd name="connsiteY84" fmla="*/ 3382473 h 3540840"/>
                <a:gd name="connsiteX85" fmla="*/ 1933786 w 3318614"/>
                <a:gd name="connsiteY85" fmla="*/ 3217010 h 3540840"/>
                <a:gd name="connsiteX86" fmla="*/ 1881535 w 3318614"/>
                <a:gd name="connsiteY86" fmla="*/ 3199593 h 3540840"/>
                <a:gd name="connsiteX87" fmla="*/ 1716072 w 3318614"/>
                <a:gd name="connsiteY87" fmla="*/ 3434724 h 3540840"/>
                <a:gd name="connsiteX88" fmla="*/ 1672529 w 3318614"/>
                <a:gd name="connsiteY88" fmla="*/ 3530519 h 3540840"/>
                <a:gd name="connsiteX89" fmla="*/ 1724780 w 3318614"/>
                <a:gd name="connsiteY89" fmla="*/ 3295387 h 3540840"/>
                <a:gd name="connsiteX90" fmla="*/ 1750906 w 3318614"/>
                <a:gd name="connsiteY90" fmla="*/ 3217010 h 3540840"/>
                <a:gd name="connsiteX91" fmla="*/ 1533192 w 3318614"/>
                <a:gd name="connsiteY91" fmla="*/ 3286679 h 3540840"/>
                <a:gd name="connsiteX92" fmla="*/ 1428689 w 3318614"/>
                <a:gd name="connsiteY92" fmla="*/ 3304096 h 3540840"/>
                <a:gd name="connsiteX93" fmla="*/ 1602860 w 3318614"/>
                <a:gd name="connsiteY93" fmla="*/ 3225719 h 3540840"/>
                <a:gd name="connsiteX94" fmla="*/ 1724780 w 3318614"/>
                <a:gd name="connsiteY94" fmla="*/ 3199593 h 3540840"/>
                <a:gd name="connsiteX95" fmla="*/ 1994746 w 3318614"/>
                <a:gd name="connsiteY95" fmla="*/ 2973170 h 3540840"/>
                <a:gd name="connsiteX96" fmla="*/ 2055706 w 3318614"/>
                <a:gd name="connsiteY96" fmla="*/ 2842542 h 3540840"/>
                <a:gd name="connsiteX97" fmla="*/ 1916369 w 3318614"/>
                <a:gd name="connsiteY97" fmla="*/ 2764164 h 3540840"/>
                <a:gd name="connsiteX98" fmla="*/ 1698655 w 3318614"/>
                <a:gd name="connsiteY98" fmla="*/ 2859959 h 3540840"/>
                <a:gd name="connsiteX99" fmla="*/ 1611569 w 3318614"/>
                <a:gd name="connsiteY99" fmla="*/ 3034130 h 3540840"/>
                <a:gd name="connsiteX100" fmla="*/ 1689946 w 3318614"/>
                <a:gd name="connsiteY100" fmla="*/ 3095090 h 3540840"/>
                <a:gd name="connsiteX101" fmla="*/ 1568026 w 3318614"/>
                <a:gd name="connsiteY101" fmla="*/ 3095090 h 3540840"/>
                <a:gd name="connsiteX102" fmla="*/ 1655112 w 3318614"/>
                <a:gd name="connsiteY102" fmla="*/ 2851250 h 3540840"/>
                <a:gd name="connsiteX103" fmla="*/ 1437398 w 3318614"/>
                <a:gd name="connsiteY103" fmla="*/ 2833833 h 3540840"/>
                <a:gd name="connsiteX104" fmla="*/ 1306769 w 3318614"/>
                <a:gd name="connsiteY104" fmla="*/ 2772873 h 3540840"/>
                <a:gd name="connsiteX105" fmla="*/ 1385146 w 3318614"/>
                <a:gd name="connsiteY105" fmla="*/ 2729330 h 3540840"/>
                <a:gd name="connsiteX106" fmla="*/ 1437398 w 3318614"/>
                <a:gd name="connsiteY106" fmla="*/ 2798999 h 3540840"/>
                <a:gd name="connsiteX107" fmla="*/ 1611569 w 3318614"/>
                <a:gd name="connsiteY107" fmla="*/ 2807707 h 3540840"/>
                <a:gd name="connsiteX108" fmla="*/ 1794449 w 3318614"/>
                <a:gd name="connsiteY108" fmla="*/ 2755456 h 3540840"/>
                <a:gd name="connsiteX109" fmla="*/ 1968620 w 3318614"/>
                <a:gd name="connsiteY109" fmla="*/ 2624827 h 3540840"/>
                <a:gd name="connsiteX110" fmla="*/ 1898952 w 3318614"/>
                <a:gd name="connsiteY110" fmla="*/ 2311319 h 3540840"/>
                <a:gd name="connsiteX111" fmla="*/ 1446106 w 3318614"/>
                <a:gd name="connsiteY111" fmla="*/ 1701719 h 3540840"/>
                <a:gd name="connsiteX112" fmla="*/ 1074097 w 3318614"/>
                <a:gd name="connsiteY112" fmla="*/ 1217599 h 3540840"/>
                <a:gd name="connsiteX113" fmla="*/ 916192 w 3318614"/>
                <a:gd name="connsiteY113" fmla="*/ 1030515 h 3540840"/>
                <a:gd name="connsiteX114" fmla="*/ 644918 w 3318614"/>
                <a:gd name="connsiteY114" fmla="*/ 1065993 h 3540840"/>
                <a:gd name="connsiteX115" fmla="*/ 296575 w 3318614"/>
                <a:gd name="connsiteY115" fmla="*/ 1144370 h 3540840"/>
                <a:gd name="connsiteX116" fmla="*/ 483 w 3318614"/>
                <a:gd name="connsiteY116" fmla="*/ 1126953 h 3540840"/>
                <a:gd name="connsiteX117" fmla="*/ 235615 w 3318614"/>
                <a:gd name="connsiteY117" fmla="*/ 1118244 h 3540840"/>
                <a:gd name="connsiteX118" fmla="*/ 557832 w 3318614"/>
                <a:gd name="connsiteY118" fmla="*/ 1048576 h 3540840"/>
                <a:gd name="connsiteX119" fmla="*/ 688460 w 3318614"/>
                <a:gd name="connsiteY119" fmla="*/ 1022450 h 3540840"/>
                <a:gd name="connsiteX120" fmla="*/ 392369 w 3318614"/>
                <a:gd name="connsiteY120" fmla="*/ 909239 h 3540840"/>
                <a:gd name="connsiteX121" fmla="*/ 244323 w 3318614"/>
                <a:gd name="connsiteY121" fmla="*/ 769902 h 3540840"/>
                <a:gd name="connsiteX122" fmla="*/ 165946 w 3318614"/>
                <a:gd name="connsiteY122" fmla="*/ 517353 h 3540840"/>
                <a:gd name="connsiteX123" fmla="*/ 279158 w 3318614"/>
                <a:gd name="connsiteY123" fmla="*/ 700233 h 3540840"/>
                <a:gd name="connsiteX124" fmla="*/ 374952 w 3318614"/>
                <a:gd name="connsiteY124" fmla="*/ 874404 h 3540840"/>
                <a:gd name="connsiteX125" fmla="*/ 679752 w 3318614"/>
                <a:gd name="connsiteY125" fmla="*/ 952782 h 3540840"/>
                <a:gd name="connsiteX126" fmla="*/ 766838 w 3318614"/>
                <a:gd name="connsiteY126" fmla="*/ 891822 h 3540840"/>
                <a:gd name="connsiteX127" fmla="*/ 618792 w 3318614"/>
                <a:gd name="connsiteY127" fmla="*/ 508644 h 3540840"/>
                <a:gd name="connsiteX128" fmla="*/ 507165 w 3318614"/>
                <a:gd name="connsiteY128" fmla="*/ 291586 h 3540840"/>
                <a:gd name="connsiteX129" fmla="*/ 538603 w 3318614"/>
                <a:gd name="connsiteY129" fmla="*/ 53417 h 3540840"/>
                <a:gd name="connsiteX130" fmla="*/ 609600 w 3318614"/>
                <a:gd name="connsiteY130" fmla="*/ 314026 h 3540840"/>
                <a:gd name="connsiteX131" fmla="*/ 878364 w 3318614"/>
                <a:gd name="connsiteY131" fmla="*/ 861528 h 3540840"/>
                <a:gd name="connsiteX132" fmla="*/ 786330 w 3318614"/>
                <a:gd name="connsiteY132" fmla="*/ 260933 h 3540840"/>
                <a:gd name="connsiteX133" fmla="*/ 932813 w 3318614"/>
                <a:gd name="connsiteY133" fmla="*/ 64751 h 3540840"/>
                <a:gd name="connsiteX0" fmla="*/ 942214 w 3318614"/>
                <a:gd name="connsiteY0" fmla="*/ 601198 h 3527752"/>
                <a:gd name="connsiteX1" fmla="*/ 1130786 w 3318614"/>
                <a:gd name="connsiteY1" fmla="*/ 277391 h 3527752"/>
                <a:gd name="connsiteX2" fmla="*/ 1317819 w 3318614"/>
                <a:gd name="connsiteY2" fmla="*/ 1487 h 3527752"/>
                <a:gd name="connsiteX3" fmla="*/ 1198621 w 3318614"/>
                <a:gd name="connsiteY3" fmla="*/ 400341 h 3527752"/>
                <a:gd name="connsiteX4" fmla="*/ 1013152 w 3318614"/>
                <a:gd name="connsiteY4" fmla="*/ 873807 h 3527752"/>
                <a:gd name="connsiteX5" fmla="*/ 1779263 w 3318614"/>
                <a:gd name="connsiteY5" fmla="*/ 2035164 h 3527752"/>
                <a:gd name="connsiteX6" fmla="*/ 2064415 w 3318614"/>
                <a:gd name="connsiteY6" fmla="*/ 2315648 h 3527752"/>
                <a:gd name="connsiteX7" fmla="*/ 2290838 w 3318614"/>
                <a:gd name="connsiteY7" fmla="*/ 2237271 h 3527752"/>
                <a:gd name="connsiteX8" fmla="*/ 2473718 w 3318614"/>
                <a:gd name="connsiteY8" fmla="*/ 2080516 h 3527752"/>
                <a:gd name="connsiteX9" fmla="*/ 2508552 w 3318614"/>
                <a:gd name="connsiteY9" fmla="*/ 1758299 h 3527752"/>
                <a:gd name="connsiteX10" fmla="*/ 2543386 w 3318614"/>
                <a:gd name="connsiteY10" fmla="*/ 2019556 h 3527752"/>
                <a:gd name="connsiteX11" fmla="*/ 2508552 w 3318614"/>
                <a:gd name="connsiteY11" fmla="*/ 2124059 h 3527752"/>
                <a:gd name="connsiteX12" fmla="*/ 2752392 w 3318614"/>
                <a:gd name="connsiteY12" fmla="*/ 1949888 h 3527752"/>
                <a:gd name="connsiteX13" fmla="*/ 2839478 w 3318614"/>
                <a:gd name="connsiteY13" fmla="*/ 1880219 h 3527752"/>
                <a:gd name="connsiteX14" fmla="*/ 2717558 w 3318614"/>
                <a:gd name="connsiteY14" fmla="*/ 2054391 h 3527752"/>
                <a:gd name="connsiteX15" fmla="*/ 2665306 w 3318614"/>
                <a:gd name="connsiteY15" fmla="*/ 2097934 h 3527752"/>
                <a:gd name="connsiteX16" fmla="*/ 2848186 w 3318614"/>
                <a:gd name="connsiteY16" fmla="*/ 2028265 h 3527752"/>
                <a:gd name="connsiteX17" fmla="*/ 2874312 w 3318614"/>
                <a:gd name="connsiteY17" fmla="*/ 2010848 h 3527752"/>
                <a:gd name="connsiteX18" fmla="*/ 2769809 w 3318614"/>
                <a:gd name="connsiteY18" fmla="*/ 2097934 h 3527752"/>
                <a:gd name="connsiteX19" fmla="*/ 2595638 w 3318614"/>
                <a:gd name="connsiteY19" fmla="*/ 2124059 h 3527752"/>
                <a:gd name="connsiteX20" fmla="*/ 2404049 w 3318614"/>
                <a:gd name="connsiteY20" fmla="*/ 2254688 h 3527752"/>
                <a:gd name="connsiteX21" fmla="*/ 2421466 w 3318614"/>
                <a:gd name="connsiteY21" fmla="*/ 2428859 h 3527752"/>
                <a:gd name="connsiteX22" fmla="*/ 2552095 w 3318614"/>
                <a:gd name="connsiteY22" fmla="*/ 2472402 h 3527752"/>
                <a:gd name="connsiteX23" fmla="*/ 2726266 w 3318614"/>
                <a:gd name="connsiteY23" fmla="*/ 2402734 h 3527752"/>
                <a:gd name="connsiteX24" fmla="*/ 2856895 w 3318614"/>
                <a:gd name="connsiteY24" fmla="*/ 2394025 h 3527752"/>
                <a:gd name="connsiteX25" fmla="*/ 2891729 w 3318614"/>
                <a:gd name="connsiteY25" fmla="*/ 2280814 h 3527752"/>
                <a:gd name="connsiteX26" fmla="*/ 2883020 w 3318614"/>
                <a:gd name="connsiteY26" fmla="*/ 2115351 h 3527752"/>
                <a:gd name="connsiteX27" fmla="*/ 3048483 w 3318614"/>
                <a:gd name="connsiteY27" fmla="*/ 2036974 h 3527752"/>
                <a:gd name="connsiteX28" fmla="*/ 2926563 w 3318614"/>
                <a:gd name="connsiteY28" fmla="*/ 2124059 h 3527752"/>
                <a:gd name="connsiteX29" fmla="*/ 2917855 w 3318614"/>
                <a:gd name="connsiteY29" fmla="*/ 2211145 h 3527752"/>
                <a:gd name="connsiteX30" fmla="*/ 2935272 w 3318614"/>
                <a:gd name="connsiteY30" fmla="*/ 2359191 h 3527752"/>
                <a:gd name="connsiteX31" fmla="*/ 2943980 w 3318614"/>
                <a:gd name="connsiteY31" fmla="*/ 2402734 h 3527752"/>
                <a:gd name="connsiteX32" fmla="*/ 3046427 w 3318614"/>
                <a:gd name="connsiteY32" fmla="*/ 2336782 h 3527752"/>
                <a:gd name="connsiteX33" fmla="*/ 3074609 w 3318614"/>
                <a:gd name="connsiteY33" fmla="*/ 2176311 h 3527752"/>
                <a:gd name="connsiteX34" fmla="*/ 3092026 w 3318614"/>
                <a:gd name="connsiteY34" fmla="*/ 2385316 h 3527752"/>
                <a:gd name="connsiteX35" fmla="*/ 3013649 w 3318614"/>
                <a:gd name="connsiteY35" fmla="*/ 2463694 h 3527752"/>
                <a:gd name="connsiteX36" fmla="*/ 2752392 w 3318614"/>
                <a:gd name="connsiteY36" fmla="*/ 2428859 h 3527752"/>
                <a:gd name="connsiteX37" fmla="*/ 2560803 w 3318614"/>
                <a:gd name="connsiteY37" fmla="*/ 2585614 h 3527752"/>
                <a:gd name="connsiteX38" fmla="*/ 2595638 w 3318614"/>
                <a:gd name="connsiteY38" fmla="*/ 2707534 h 3527752"/>
                <a:gd name="connsiteX39" fmla="*/ 2743683 w 3318614"/>
                <a:gd name="connsiteY39" fmla="*/ 2794619 h 3527752"/>
                <a:gd name="connsiteX40" fmla="*/ 2856895 w 3318614"/>
                <a:gd name="connsiteY40" fmla="*/ 2768494 h 3527752"/>
                <a:gd name="connsiteX41" fmla="*/ 3022358 w 3318614"/>
                <a:gd name="connsiteY41" fmla="*/ 2629156 h 3527752"/>
                <a:gd name="connsiteX42" fmla="*/ 3118152 w 3318614"/>
                <a:gd name="connsiteY42" fmla="*/ 2550779 h 3527752"/>
                <a:gd name="connsiteX43" fmla="*/ 3205238 w 3318614"/>
                <a:gd name="connsiteY43" fmla="*/ 2611739 h 3527752"/>
                <a:gd name="connsiteX44" fmla="*/ 3109443 w 3318614"/>
                <a:gd name="connsiteY44" fmla="*/ 2603031 h 3527752"/>
                <a:gd name="connsiteX45" fmla="*/ 3004940 w 3318614"/>
                <a:gd name="connsiteY45" fmla="*/ 2742368 h 3527752"/>
                <a:gd name="connsiteX46" fmla="*/ 3187820 w 3318614"/>
                <a:gd name="connsiteY46" fmla="*/ 2742368 h 3527752"/>
                <a:gd name="connsiteX47" fmla="*/ 3318449 w 3318614"/>
                <a:gd name="connsiteY47" fmla="*/ 2794619 h 3527752"/>
                <a:gd name="connsiteX48" fmla="*/ 3161695 w 3318614"/>
                <a:gd name="connsiteY48" fmla="*/ 2777202 h 3527752"/>
                <a:gd name="connsiteX49" fmla="*/ 2909146 w 3318614"/>
                <a:gd name="connsiteY49" fmla="*/ 2838162 h 3527752"/>
                <a:gd name="connsiteX50" fmla="*/ 2952689 w 3318614"/>
                <a:gd name="connsiteY50" fmla="*/ 2838162 h 3527752"/>
                <a:gd name="connsiteX51" fmla="*/ 3085889 w 3318614"/>
                <a:gd name="connsiteY51" fmla="*/ 2983408 h 3527752"/>
                <a:gd name="connsiteX52" fmla="*/ 3013649 w 3318614"/>
                <a:gd name="connsiteY52" fmla="*/ 3142962 h 3527752"/>
                <a:gd name="connsiteX53" fmla="*/ 2999167 w 3318614"/>
                <a:gd name="connsiteY53" fmla="*/ 3005285 h 3527752"/>
                <a:gd name="connsiteX54" fmla="*/ 2813352 w 3318614"/>
                <a:gd name="connsiteY54" fmla="*/ 2829454 h 3527752"/>
                <a:gd name="connsiteX55" fmla="*/ 2726266 w 3318614"/>
                <a:gd name="connsiteY55" fmla="*/ 2820745 h 3527752"/>
                <a:gd name="connsiteX56" fmla="*/ 2848186 w 3318614"/>
                <a:gd name="connsiteY56" fmla="*/ 3021042 h 3527752"/>
                <a:gd name="connsiteX57" fmla="*/ 2943980 w 3318614"/>
                <a:gd name="connsiteY57" fmla="*/ 3108128 h 3527752"/>
                <a:gd name="connsiteX58" fmla="*/ 2978815 w 3318614"/>
                <a:gd name="connsiteY58" fmla="*/ 3064585 h 3527752"/>
                <a:gd name="connsiteX59" fmla="*/ 2961398 w 3318614"/>
                <a:gd name="connsiteY59" fmla="*/ 3169088 h 3527752"/>
                <a:gd name="connsiteX60" fmla="*/ 2769809 w 3318614"/>
                <a:gd name="connsiteY60" fmla="*/ 3082002 h 3527752"/>
                <a:gd name="connsiteX61" fmla="*/ 2656598 w 3318614"/>
                <a:gd name="connsiteY61" fmla="*/ 2855579 h 3527752"/>
                <a:gd name="connsiteX62" fmla="*/ 2491135 w 3318614"/>
                <a:gd name="connsiteY62" fmla="*/ 2812036 h 3527752"/>
                <a:gd name="connsiteX63" fmla="*/ 2386632 w 3318614"/>
                <a:gd name="connsiteY63" fmla="*/ 2899122 h 3527752"/>
                <a:gd name="connsiteX64" fmla="*/ 2412758 w 3318614"/>
                <a:gd name="connsiteY64" fmla="*/ 3082002 h 3527752"/>
                <a:gd name="connsiteX65" fmla="*/ 2525969 w 3318614"/>
                <a:gd name="connsiteY65" fmla="*/ 3230048 h 3527752"/>
                <a:gd name="connsiteX66" fmla="*/ 2900438 w 3318614"/>
                <a:gd name="connsiteY66" fmla="*/ 3439054 h 3527752"/>
                <a:gd name="connsiteX67" fmla="*/ 2543386 w 3318614"/>
                <a:gd name="connsiteY67" fmla="*/ 3299716 h 3527752"/>
                <a:gd name="connsiteX68" fmla="*/ 2499843 w 3318614"/>
                <a:gd name="connsiteY68" fmla="*/ 3386802 h 3527752"/>
                <a:gd name="connsiteX69" fmla="*/ 2534678 w 3318614"/>
                <a:gd name="connsiteY69" fmla="*/ 3491305 h 3527752"/>
                <a:gd name="connsiteX70" fmla="*/ 2639180 w 3318614"/>
                <a:gd name="connsiteY70" fmla="*/ 3526139 h 3527752"/>
                <a:gd name="connsiteX71" fmla="*/ 2482426 w 3318614"/>
                <a:gd name="connsiteY71" fmla="*/ 3500014 h 3527752"/>
                <a:gd name="connsiteX72" fmla="*/ 2473718 w 3318614"/>
                <a:gd name="connsiteY72" fmla="*/ 3317134 h 3527752"/>
                <a:gd name="connsiteX73" fmla="*/ 2386632 w 3318614"/>
                <a:gd name="connsiteY73" fmla="*/ 3142962 h 3527752"/>
                <a:gd name="connsiteX74" fmla="*/ 2316963 w 3318614"/>
                <a:gd name="connsiteY74" fmla="*/ 3308425 h 3527752"/>
                <a:gd name="connsiteX75" fmla="*/ 2238586 w 3318614"/>
                <a:gd name="connsiteY75" fmla="*/ 3430345 h 3527752"/>
                <a:gd name="connsiteX76" fmla="*/ 2290838 w 3318614"/>
                <a:gd name="connsiteY76" fmla="*/ 3508722 h 3527752"/>
                <a:gd name="connsiteX77" fmla="*/ 2195043 w 3318614"/>
                <a:gd name="connsiteY77" fmla="*/ 3421636 h 3527752"/>
                <a:gd name="connsiteX78" fmla="*/ 2325672 w 3318614"/>
                <a:gd name="connsiteY78" fmla="*/ 3195214 h 3527752"/>
                <a:gd name="connsiteX79" fmla="*/ 2290838 w 3318614"/>
                <a:gd name="connsiteY79" fmla="*/ 2942665 h 3527752"/>
                <a:gd name="connsiteX80" fmla="*/ 2142792 w 3318614"/>
                <a:gd name="connsiteY80" fmla="*/ 2925248 h 3527752"/>
                <a:gd name="connsiteX81" fmla="*/ 1942495 w 3318614"/>
                <a:gd name="connsiteY81" fmla="*/ 3090711 h 3527752"/>
                <a:gd name="connsiteX82" fmla="*/ 1994746 w 3318614"/>
                <a:gd name="connsiteY82" fmla="*/ 3291008 h 3527752"/>
                <a:gd name="connsiteX83" fmla="*/ 2090540 w 3318614"/>
                <a:gd name="connsiteY83" fmla="*/ 3404219 h 3527752"/>
                <a:gd name="connsiteX84" fmla="*/ 2064415 w 3318614"/>
                <a:gd name="connsiteY84" fmla="*/ 3517431 h 3527752"/>
                <a:gd name="connsiteX85" fmla="*/ 2046998 w 3318614"/>
                <a:gd name="connsiteY85" fmla="*/ 3369385 h 3527752"/>
                <a:gd name="connsiteX86" fmla="*/ 1933786 w 3318614"/>
                <a:gd name="connsiteY86" fmla="*/ 3203922 h 3527752"/>
                <a:gd name="connsiteX87" fmla="*/ 1881535 w 3318614"/>
                <a:gd name="connsiteY87" fmla="*/ 3186505 h 3527752"/>
                <a:gd name="connsiteX88" fmla="*/ 1716072 w 3318614"/>
                <a:gd name="connsiteY88" fmla="*/ 3421636 h 3527752"/>
                <a:gd name="connsiteX89" fmla="*/ 1672529 w 3318614"/>
                <a:gd name="connsiteY89" fmla="*/ 3517431 h 3527752"/>
                <a:gd name="connsiteX90" fmla="*/ 1724780 w 3318614"/>
                <a:gd name="connsiteY90" fmla="*/ 3282299 h 3527752"/>
                <a:gd name="connsiteX91" fmla="*/ 1750906 w 3318614"/>
                <a:gd name="connsiteY91" fmla="*/ 3203922 h 3527752"/>
                <a:gd name="connsiteX92" fmla="*/ 1533192 w 3318614"/>
                <a:gd name="connsiteY92" fmla="*/ 3273591 h 3527752"/>
                <a:gd name="connsiteX93" fmla="*/ 1428689 w 3318614"/>
                <a:gd name="connsiteY93" fmla="*/ 3291008 h 3527752"/>
                <a:gd name="connsiteX94" fmla="*/ 1602860 w 3318614"/>
                <a:gd name="connsiteY94" fmla="*/ 3212631 h 3527752"/>
                <a:gd name="connsiteX95" fmla="*/ 1724780 w 3318614"/>
                <a:gd name="connsiteY95" fmla="*/ 3186505 h 3527752"/>
                <a:gd name="connsiteX96" fmla="*/ 1994746 w 3318614"/>
                <a:gd name="connsiteY96" fmla="*/ 2960082 h 3527752"/>
                <a:gd name="connsiteX97" fmla="*/ 2055706 w 3318614"/>
                <a:gd name="connsiteY97" fmla="*/ 2829454 h 3527752"/>
                <a:gd name="connsiteX98" fmla="*/ 1916369 w 3318614"/>
                <a:gd name="connsiteY98" fmla="*/ 2751076 h 3527752"/>
                <a:gd name="connsiteX99" fmla="*/ 1698655 w 3318614"/>
                <a:gd name="connsiteY99" fmla="*/ 2846871 h 3527752"/>
                <a:gd name="connsiteX100" fmla="*/ 1611569 w 3318614"/>
                <a:gd name="connsiteY100" fmla="*/ 3021042 h 3527752"/>
                <a:gd name="connsiteX101" fmla="*/ 1689946 w 3318614"/>
                <a:gd name="connsiteY101" fmla="*/ 3082002 h 3527752"/>
                <a:gd name="connsiteX102" fmla="*/ 1568026 w 3318614"/>
                <a:gd name="connsiteY102" fmla="*/ 3082002 h 3527752"/>
                <a:gd name="connsiteX103" fmla="*/ 1655112 w 3318614"/>
                <a:gd name="connsiteY103" fmla="*/ 2838162 h 3527752"/>
                <a:gd name="connsiteX104" fmla="*/ 1437398 w 3318614"/>
                <a:gd name="connsiteY104" fmla="*/ 2820745 h 3527752"/>
                <a:gd name="connsiteX105" fmla="*/ 1306769 w 3318614"/>
                <a:gd name="connsiteY105" fmla="*/ 2759785 h 3527752"/>
                <a:gd name="connsiteX106" fmla="*/ 1385146 w 3318614"/>
                <a:gd name="connsiteY106" fmla="*/ 2716242 h 3527752"/>
                <a:gd name="connsiteX107" fmla="*/ 1437398 w 3318614"/>
                <a:gd name="connsiteY107" fmla="*/ 2785911 h 3527752"/>
                <a:gd name="connsiteX108" fmla="*/ 1611569 w 3318614"/>
                <a:gd name="connsiteY108" fmla="*/ 2794619 h 3527752"/>
                <a:gd name="connsiteX109" fmla="*/ 1794449 w 3318614"/>
                <a:gd name="connsiteY109" fmla="*/ 2742368 h 3527752"/>
                <a:gd name="connsiteX110" fmla="*/ 1968620 w 3318614"/>
                <a:gd name="connsiteY110" fmla="*/ 2611739 h 3527752"/>
                <a:gd name="connsiteX111" fmla="*/ 1898952 w 3318614"/>
                <a:gd name="connsiteY111" fmla="*/ 2298231 h 3527752"/>
                <a:gd name="connsiteX112" fmla="*/ 1446106 w 3318614"/>
                <a:gd name="connsiteY112" fmla="*/ 1688631 h 3527752"/>
                <a:gd name="connsiteX113" fmla="*/ 1074097 w 3318614"/>
                <a:gd name="connsiteY113" fmla="*/ 1204511 h 3527752"/>
                <a:gd name="connsiteX114" fmla="*/ 916192 w 3318614"/>
                <a:gd name="connsiteY114" fmla="*/ 1017427 h 3527752"/>
                <a:gd name="connsiteX115" fmla="*/ 644918 w 3318614"/>
                <a:gd name="connsiteY115" fmla="*/ 1052905 h 3527752"/>
                <a:gd name="connsiteX116" fmla="*/ 296575 w 3318614"/>
                <a:gd name="connsiteY116" fmla="*/ 1131282 h 3527752"/>
                <a:gd name="connsiteX117" fmla="*/ 483 w 3318614"/>
                <a:gd name="connsiteY117" fmla="*/ 1113865 h 3527752"/>
                <a:gd name="connsiteX118" fmla="*/ 235615 w 3318614"/>
                <a:gd name="connsiteY118" fmla="*/ 1105156 h 3527752"/>
                <a:gd name="connsiteX119" fmla="*/ 557832 w 3318614"/>
                <a:gd name="connsiteY119" fmla="*/ 1035488 h 3527752"/>
                <a:gd name="connsiteX120" fmla="*/ 688460 w 3318614"/>
                <a:gd name="connsiteY120" fmla="*/ 1009362 h 3527752"/>
                <a:gd name="connsiteX121" fmla="*/ 392369 w 3318614"/>
                <a:gd name="connsiteY121" fmla="*/ 896151 h 3527752"/>
                <a:gd name="connsiteX122" fmla="*/ 244323 w 3318614"/>
                <a:gd name="connsiteY122" fmla="*/ 756814 h 3527752"/>
                <a:gd name="connsiteX123" fmla="*/ 165946 w 3318614"/>
                <a:gd name="connsiteY123" fmla="*/ 504265 h 3527752"/>
                <a:gd name="connsiteX124" fmla="*/ 279158 w 3318614"/>
                <a:gd name="connsiteY124" fmla="*/ 687145 h 3527752"/>
                <a:gd name="connsiteX125" fmla="*/ 374952 w 3318614"/>
                <a:gd name="connsiteY125" fmla="*/ 861316 h 3527752"/>
                <a:gd name="connsiteX126" fmla="*/ 679752 w 3318614"/>
                <a:gd name="connsiteY126" fmla="*/ 939694 h 3527752"/>
                <a:gd name="connsiteX127" fmla="*/ 766838 w 3318614"/>
                <a:gd name="connsiteY127" fmla="*/ 878734 h 3527752"/>
                <a:gd name="connsiteX128" fmla="*/ 618792 w 3318614"/>
                <a:gd name="connsiteY128" fmla="*/ 495556 h 3527752"/>
                <a:gd name="connsiteX129" fmla="*/ 507165 w 3318614"/>
                <a:gd name="connsiteY129" fmla="*/ 278498 h 3527752"/>
                <a:gd name="connsiteX130" fmla="*/ 538603 w 3318614"/>
                <a:gd name="connsiteY130" fmla="*/ 40329 h 3527752"/>
                <a:gd name="connsiteX131" fmla="*/ 609600 w 3318614"/>
                <a:gd name="connsiteY131" fmla="*/ 300938 h 3527752"/>
                <a:gd name="connsiteX132" fmla="*/ 878364 w 3318614"/>
                <a:gd name="connsiteY132" fmla="*/ 848440 h 3527752"/>
                <a:gd name="connsiteX133" fmla="*/ 786330 w 3318614"/>
                <a:gd name="connsiteY133" fmla="*/ 247845 h 3527752"/>
                <a:gd name="connsiteX134" fmla="*/ 932813 w 3318614"/>
                <a:gd name="connsiteY134" fmla="*/ 51663 h 3527752"/>
                <a:gd name="connsiteX0" fmla="*/ 942214 w 3318614"/>
                <a:gd name="connsiteY0" fmla="*/ 600997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1028019 w 3318614"/>
                <a:gd name="connsiteY0" fmla="*/ 570928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433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932813 w 3318614"/>
                <a:gd name="connsiteY136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875120 w 3318614"/>
                <a:gd name="connsiteY136" fmla="*/ 297907 h 3527509"/>
                <a:gd name="connsiteX0" fmla="*/ 930638 w 3318614"/>
                <a:gd name="connsiteY0" fmla="*/ 1022485 h 3757603"/>
                <a:gd name="connsiteX1" fmla="*/ 1037874 w 3318614"/>
                <a:gd name="connsiteY1" fmla="*/ 779330 h 3757603"/>
                <a:gd name="connsiteX2" fmla="*/ 1144223 w 3318614"/>
                <a:gd name="connsiteY2" fmla="*/ 540539 h 3757603"/>
                <a:gd name="connsiteX3" fmla="*/ 1317819 w 3318614"/>
                <a:gd name="connsiteY3" fmla="*/ 231338 h 3757603"/>
                <a:gd name="connsiteX4" fmla="*/ 1198621 w 3318614"/>
                <a:gd name="connsiteY4" fmla="*/ 630192 h 3757603"/>
                <a:gd name="connsiteX5" fmla="*/ 1013152 w 3318614"/>
                <a:gd name="connsiteY5" fmla="*/ 1103658 h 3757603"/>
                <a:gd name="connsiteX6" fmla="*/ 1779263 w 3318614"/>
                <a:gd name="connsiteY6" fmla="*/ 2265015 h 3757603"/>
                <a:gd name="connsiteX7" fmla="*/ 2064415 w 3318614"/>
                <a:gd name="connsiteY7" fmla="*/ 2545499 h 3757603"/>
                <a:gd name="connsiteX8" fmla="*/ 2290838 w 3318614"/>
                <a:gd name="connsiteY8" fmla="*/ 2467122 h 3757603"/>
                <a:gd name="connsiteX9" fmla="*/ 2473718 w 3318614"/>
                <a:gd name="connsiteY9" fmla="*/ 2310367 h 3757603"/>
                <a:gd name="connsiteX10" fmla="*/ 2508552 w 3318614"/>
                <a:gd name="connsiteY10" fmla="*/ 1988150 h 3757603"/>
                <a:gd name="connsiteX11" fmla="*/ 2543386 w 3318614"/>
                <a:gd name="connsiteY11" fmla="*/ 2249407 h 3757603"/>
                <a:gd name="connsiteX12" fmla="*/ 2508552 w 3318614"/>
                <a:gd name="connsiteY12" fmla="*/ 2353910 h 3757603"/>
                <a:gd name="connsiteX13" fmla="*/ 2752392 w 3318614"/>
                <a:gd name="connsiteY13" fmla="*/ 2179739 h 3757603"/>
                <a:gd name="connsiteX14" fmla="*/ 2839478 w 3318614"/>
                <a:gd name="connsiteY14" fmla="*/ 2110070 h 3757603"/>
                <a:gd name="connsiteX15" fmla="*/ 2717558 w 3318614"/>
                <a:gd name="connsiteY15" fmla="*/ 2284242 h 3757603"/>
                <a:gd name="connsiteX16" fmla="*/ 2665306 w 3318614"/>
                <a:gd name="connsiteY16" fmla="*/ 2327785 h 3757603"/>
                <a:gd name="connsiteX17" fmla="*/ 2848186 w 3318614"/>
                <a:gd name="connsiteY17" fmla="*/ 2258116 h 3757603"/>
                <a:gd name="connsiteX18" fmla="*/ 2874312 w 3318614"/>
                <a:gd name="connsiteY18" fmla="*/ 2240699 h 3757603"/>
                <a:gd name="connsiteX19" fmla="*/ 2769809 w 3318614"/>
                <a:gd name="connsiteY19" fmla="*/ 2327785 h 3757603"/>
                <a:gd name="connsiteX20" fmla="*/ 2595638 w 3318614"/>
                <a:gd name="connsiteY20" fmla="*/ 2353910 h 3757603"/>
                <a:gd name="connsiteX21" fmla="*/ 2404049 w 3318614"/>
                <a:gd name="connsiteY21" fmla="*/ 2484539 h 3757603"/>
                <a:gd name="connsiteX22" fmla="*/ 2421466 w 3318614"/>
                <a:gd name="connsiteY22" fmla="*/ 2658710 h 3757603"/>
                <a:gd name="connsiteX23" fmla="*/ 2552095 w 3318614"/>
                <a:gd name="connsiteY23" fmla="*/ 2702253 h 3757603"/>
                <a:gd name="connsiteX24" fmla="*/ 2726266 w 3318614"/>
                <a:gd name="connsiteY24" fmla="*/ 2632585 h 3757603"/>
                <a:gd name="connsiteX25" fmla="*/ 2856895 w 3318614"/>
                <a:gd name="connsiteY25" fmla="*/ 2623876 h 3757603"/>
                <a:gd name="connsiteX26" fmla="*/ 2891729 w 3318614"/>
                <a:gd name="connsiteY26" fmla="*/ 2510665 h 3757603"/>
                <a:gd name="connsiteX27" fmla="*/ 2883020 w 3318614"/>
                <a:gd name="connsiteY27" fmla="*/ 2345202 h 3757603"/>
                <a:gd name="connsiteX28" fmla="*/ 3048483 w 3318614"/>
                <a:gd name="connsiteY28" fmla="*/ 2266825 h 3757603"/>
                <a:gd name="connsiteX29" fmla="*/ 2926563 w 3318614"/>
                <a:gd name="connsiteY29" fmla="*/ 2353910 h 3757603"/>
                <a:gd name="connsiteX30" fmla="*/ 2917855 w 3318614"/>
                <a:gd name="connsiteY30" fmla="*/ 2440996 h 3757603"/>
                <a:gd name="connsiteX31" fmla="*/ 2935272 w 3318614"/>
                <a:gd name="connsiteY31" fmla="*/ 2589042 h 3757603"/>
                <a:gd name="connsiteX32" fmla="*/ 2943980 w 3318614"/>
                <a:gd name="connsiteY32" fmla="*/ 2632585 h 3757603"/>
                <a:gd name="connsiteX33" fmla="*/ 3046427 w 3318614"/>
                <a:gd name="connsiteY33" fmla="*/ 2566633 h 3757603"/>
                <a:gd name="connsiteX34" fmla="*/ 3074609 w 3318614"/>
                <a:gd name="connsiteY34" fmla="*/ 2406162 h 3757603"/>
                <a:gd name="connsiteX35" fmla="*/ 3092026 w 3318614"/>
                <a:gd name="connsiteY35" fmla="*/ 2615167 h 3757603"/>
                <a:gd name="connsiteX36" fmla="*/ 3013649 w 3318614"/>
                <a:gd name="connsiteY36" fmla="*/ 2693545 h 3757603"/>
                <a:gd name="connsiteX37" fmla="*/ 2752392 w 3318614"/>
                <a:gd name="connsiteY37" fmla="*/ 2658710 h 3757603"/>
                <a:gd name="connsiteX38" fmla="*/ 2560803 w 3318614"/>
                <a:gd name="connsiteY38" fmla="*/ 2815465 h 3757603"/>
                <a:gd name="connsiteX39" fmla="*/ 2595638 w 3318614"/>
                <a:gd name="connsiteY39" fmla="*/ 2937385 h 3757603"/>
                <a:gd name="connsiteX40" fmla="*/ 2743683 w 3318614"/>
                <a:gd name="connsiteY40" fmla="*/ 3024470 h 3757603"/>
                <a:gd name="connsiteX41" fmla="*/ 2856895 w 3318614"/>
                <a:gd name="connsiteY41" fmla="*/ 2998345 h 3757603"/>
                <a:gd name="connsiteX42" fmla="*/ 3022358 w 3318614"/>
                <a:gd name="connsiteY42" fmla="*/ 2859007 h 3757603"/>
                <a:gd name="connsiteX43" fmla="*/ 3118152 w 3318614"/>
                <a:gd name="connsiteY43" fmla="*/ 2780630 h 3757603"/>
                <a:gd name="connsiteX44" fmla="*/ 3205238 w 3318614"/>
                <a:gd name="connsiteY44" fmla="*/ 2841590 h 3757603"/>
                <a:gd name="connsiteX45" fmla="*/ 3109443 w 3318614"/>
                <a:gd name="connsiteY45" fmla="*/ 2832882 h 3757603"/>
                <a:gd name="connsiteX46" fmla="*/ 3004940 w 3318614"/>
                <a:gd name="connsiteY46" fmla="*/ 2972219 h 3757603"/>
                <a:gd name="connsiteX47" fmla="*/ 3187820 w 3318614"/>
                <a:gd name="connsiteY47" fmla="*/ 2972219 h 3757603"/>
                <a:gd name="connsiteX48" fmla="*/ 3318449 w 3318614"/>
                <a:gd name="connsiteY48" fmla="*/ 3024470 h 3757603"/>
                <a:gd name="connsiteX49" fmla="*/ 3161695 w 3318614"/>
                <a:gd name="connsiteY49" fmla="*/ 3007053 h 3757603"/>
                <a:gd name="connsiteX50" fmla="*/ 2909146 w 3318614"/>
                <a:gd name="connsiteY50" fmla="*/ 3068013 h 3757603"/>
                <a:gd name="connsiteX51" fmla="*/ 2952689 w 3318614"/>
                <a:gd name="connsiteY51" fmla="*/ 3068013 h 3757603"/>
                <a:gd name="connsiteX52" fmla="*/ 3085889 w 3318614"/>
                <a:gd name="connsiteY52" fmla="*/ 3213259 h 3757603"/>
                <a:gd name="connsiteX53" fmla="*/ 3013649 w 3318614"/>
                <a:gd name="connsiteY53" fmla="*/ 3372813 h 3757603"/>
                <a:gd name="connsiteX54" fmla="*/ 2999167 w 3318614"/>
                <a:gd name="connsiteY54" fmla="*/ 3235136 h 3757603"/>
                <a:gd name="connsiteX55" fmla="*/ 2813352 w 3318614"/>
                <a:gd name="connsiteY55" fmla="*/ 3059305 h 3757603"/>
                <a:gd name="connsiteX56" fmla="*/ 2726266 w 3318614"/>
                <a:gd name="connsiteY56" fmla="*/ 3050596 h 3757603"/>
                <a:gd name="connsiteX57" fmla="*/ 2848186 w 3318614"/>
                <a:gd name="connsiteY57" fmla="*/ 3250893 h 3757603"/>
                <a:gd name="connsiteX58" fmla="*/ 2943980 w 3318614"/>
                <a:gd name="connsiteY58" fmla="*/ 3337979 h 3757603"/>
                <a:gd name="connsiteX59" fmla="*/ 2978815 w 3318614"/>
                <a:gd name="connsiteY59" fmla="*/ 3294436 h 3757603"/>
                <a:gd name="connsiteX60" fmla="*/ 2961398 w 3318614"/>
                <a:gd name="connsiteY60" fmla="*/ 3398939 h 3757603"/>
                <a:gd name="connsiteX61" fmla="*/ 2769809 w 3318614"/>
                <a:gd name="connsiteY61" fmla="*/ 3311853 h 3757603"/>
                <a:gd name="connsiteX62" fmla="*/ 2656598 w 3318614"/>
                <a:gd name="connsiteY62" fmla="*/ 3085430 h 3757603"/>
                <a:gd name="connsiteX63" fmla="*/ 2491135 w 3318614"/>
                <a:gd name="connsiteY63" fmla="*/ 3041887 h 3757603"/>
                <a:gd name="connsiteX64" fmla="*/ 2386632 w 3318614"/>
                <a:gd name="connsiteY64" fmla="*/ 3128973 h 3757603"/>
                <a:gd name="connsiteX65" fmla="*/ 2412758 w 3318614"/>
                <a:gd name="connsiteY65" fmla="*/ 3311853 h 3757603"/>
                <a:gd name="connsiteX66" fmla="*/ 2525969 w 3318614"/>
                <a:gd name="connsiteY66" fmla="*/ 3459899 h 3757603"/>
                <a:gd name="connsiteX67" fmla="*/ 2900438 w 3318614"/>
                <a:gd name="connsiteY67" fmla="*/ 3668905 h 3757603"/>
                <a:gd name="connsiteX68" fmla="*/ 2543386 w 3318614"/>
                <a:gd name="connsiteY68" fmla="*/ 3529567 h 3757603"/>
                <a:gd name="connsiteX69" fmla="*/ 2499843 w 3318614"/>
                <a:gd name="connsiteY69" fmla="*/ 3616653 h 3757603"/>
                <a:gd name="connsiteX70" fmla="*/ 2534678 w 3318614"/>
                <a:gd name="connsiteY70" fmla="*/ 3721156 h 3757603"/>
                <a:gd name="connsiteX71" fmla="*/ 2639180 w 3318614"/>
                <a:gd name="connsiteY71" fmla="*/ 3755990 h 3757603"/>
                <a:gd name="connsiteX72" fmla="*/ 2482426 w 3318614"/>
                <a:gd name="connsiteY72" fmla="*/ 3729865 h 3757603"/>
                <a:gd name="connsiteX73" fmla="*/ 2473718 w 3318614"/>
                <a:gd name="connsiteY73" fmla="*/ 3546985 h 3757603"/>
                <a:gd name="connsiteX74" fmla="*/ 2386632 w 3318614"/>
                <a:gd name="connsiteY74" fmla="*/ 3372813 h 3757603"/>
                <a:gd name="connsiteX75" fmla="*/ 2316963 w 3318614"/>
                <a:gd name="connsiteY75" fmla="*/ 3538276 h 3757603"/>
                <a:gd name="connsiteX76" fmla="*/ 2238586 w 3318614"/>
                <a:gd name="connsiteY76" fmla="*/ 3660196 h 3757603"/>
                <a:gd name="connsiteX77" fmla="*/ 2290838 w 3318614"/>
                <a:gd name="connsiteY77" fmla="*/ 3738573 h 3757603"/>
                <a:gd name="connsiteX78" fmla="*/ 2195043 w 3318614"/>
                <a:gd name="connsiteY78" fmla="*/ 3651487 h 3757603"/>
                <a:gd name="connsiteX79" fmla="*/ 2325672 w 3318614"/>
                <a:gd name="connsiteY79" fmla="*/ 3425065 h 3757603"/>
                <a:gd name="connsiteX80" fmla="*/ 2290838 w 3318614"/>
                <a:gd name="connsiteY80" fmla="*/ 3172516 h 3757603"/>
                <a:gd name="connsiteX81" fmla="*/ 2142792 w 3318614"/>
                <a:gd name="connsiteY81" fmla="*/ 3155099 h 3757603"/>
                <a:gd name="connsiteX82" fmla="*/ 1942495 w 3318614"/>
                <a:gd name="connsiteY82" fmla="*/ 3320562 h 3757603"/>
                <a:gd name="connsiteX83" fmla="*/ 1994746 w 3318614"/>
                <a:gd name="connsiteY83" fmla="*/ 3520859 h 3757603"/>
                <a:gd name="connsiteX84" fmla="*/ 2090540 w 3318614"/>
                <a:gd name="connsiteY84" fmla="*/ 3634070 h 3757603"/>
                <a:gd name="connsiteX85" fmla="*/ 2064415 w 3318614"/>
                <a:gd name="connsiteY85" fmla="*/ 3747282 h 3757603"/>
                <a:gd name="connsiteX86" fmla="*/ 2046998 w 3318614"/>
                <a:gd name="connsiteY86" fmla="*/ 3599236 h 3757603"/>
                <a:gd name="connsiteX87" fmla="*/ 1933786 w 3318614"/>
                <a:gd name="connsiteY87" fmla="*/ 3433773 h 3757603"/>
                <a:gd name="connsiteX88" fmla="*/ 1881535 w 3318614"/>
                <a:gd name="connsiteY88" fmla="*/ 3416356 h 3757603"/>
                <a:gd name="connsiteX89" fmla="*/ 1716072 w 3318614"/>
                <a:gd name="connsiteY89" fmla="*/ 3651487 h 3757603"/>
                <a:gd name="connsiteX90" fmla="*/ 1672529 w 3318614"/>
                <a:gd name="connsiteY90" fmla="*/ 3747282 h 3757603"/>
                <a:gd name="connsiteX91" fmla="*/ 1724780 w 3318614"/>
                <a:gd name="connsiteY91" fmla="*/ 3512150 h 3757603"/>
                <a:gd name="connsiteX92" fmla="*/ 1750906 w 3318614"/>
                <a:gd name="connsiteY92" fmla="*/ 3433773 h 3757603"/>
                <a:gd name="connsiteX93" fmla="*/ 1533192 w 3318614"/>
                <a:gd name="connsiteY93" fmla="*/ 3503442 h 3757603"/>
                <a:gd name="connsiteX94" fmla="*/ 1428689 w 3318614"/>
                <a:gd name="connsiteY94" fmla="*/ 3520859 h 3757603"/>
                <a:gd name="connsiteX95" fmla="*/ 1602860 w 3318614"/>
                <a:gd name="connsiteY95" fmla="*/ 3442482 h 3757603"/>
                <a:gd name="connsiteX96" fmla="*/ 1724780 w 3318614"/>
                <a:gd name="connsiteY96" fmla="*/ 3416356 h 3757603"/>
                <a:gd name="connsiteX97" fmla="*/ 1994746 w 3318614"/>
                <a:gd name="connsiteY97" fmla="*/ 3189933 h 3757603"/>
                <a:gd name="connsiteX98" fmla="*/ 2055706 w 3318614"/>
                <a:gd name="connsiteY98" fmla="*/ 3059305 h 3757603"/>
                <a:gd name="connsiteX99" fmla="*/ 1916369 w 3318614"/>
                <a:gd name="connsiteY99" fmla="*/ 2980927 h 3757603"/>
                <a:gd name="connsiteX100" fmla="*/ 1698655 w 3318614"/>
                <a:gd name="connsiteY100" fmla="*/ 3076722 h 3757603"/>
                <a:gd name="connsiteX101" fmla="*/ 1611569 w 3318614"/>
                <a:gd name="connsiteY101" fmla="*/ 3250893 h 3757603"/>
                <a:gd name="connsiteX102" fmla="*/ 1689946 w 3318614"/>
                <a:gd name="connsiteY102" fmla="*/ 3311853 h 3757603"/>
                <a:gd name="connsiteX103" fmla="*/ 1568026 w 3318614"/>
                <a:gd name="connsiteY103" fmla="*/ 3311853 h 3757603"/>
                <a:gd name="connsiteX104" fmla="*/ 1655112 w 3318614"/>
                <a:gd name="connsiteY104" fmla="*/ 3068013 h 3757603"/>
                <a:gd name="connsiteX105" fmla="*/ 1437398 w 3318614"/>
                <a:gd name="connsiteY105" fmla="*/ 3050596 h 3757603"/>
                <a:gd name="connsiteX106" fmla="*/ 1306769 w 3318614"/>
                <a:gd name="connsiteY106" fmla="*/ 2989636 h 3757603"/>
                <a:gd name="connsiteX107" fmla="*/ 1385146 w 3318614"/>
                <a:gd name="connsiteY107" fmla="*/ 2946093 h 3757603"/>
                <a:gd name="connsiteX108" fmla="*/ 1437398 w 3318614"/>
                <a:gd name="connsiteY108" fmla="*/ 3015762 h 3757603"/>
                <a:gd name="connsiteX109" fmla="*/ 1611569 w 3318614"/>
                <a:gd name="connsiteY109" fmla="*/ 3024470 h 3757603"/>
                <a:gd name="connsiteX110" fmla="*/ 1794449 w 3318614"/>
                <a:gd name="connsiteY110" fmla="*/ 2972219 h 3757603"/>
                <a:gd name="connsiteX111" fmla="*/ 1968620 w 3318614"/>
                <a:gd name="connsiteY111" fmla="*/ 2841590 h 3757603"/>
                <a:gd name="connsiteX112" fmla="*/ 1898952 w 3318614"/>
                <a:gd name="connsiteY112" fmla="*/ 2528082 h 3757603"/>
                <a:gd name="connsiteX113" fmla="*/ 1446106 w 3318614"/>
                <a:gd name="connsiteY113" fmla="*/ 1918482 h 3757603"/>
                <a:gd name="connsiteX114" fmla="*/ 1074097 w 3318614"/>
                <a:gd name="connsiteY114" fmla="*/ 1434362 h 3757603"/>
                <a:gd name="connsiteX115" fmla="*/ 916192 w 3318614"/>
                <a:gd name="connsiteY115" fmla="*/ 1247278 h 3757603"/>
                <a:gd name="connsiteX116" fmla="*/ 644918 w 3318614"/>
                <a:gd name="connsiteY116" fmla="*/ 1282756 h 3757603"/>
                <a:gd name="connsiteX117" fmla="*/ 296575 w 3318614"/>
                <a:gd name="connsiteY117" fmla="*/ 1361133 h 3757603"/>
                <a:gd name="connsiteX118" fmla="*/ 483 w 3318614"/>
                <a:gd name="connsiteY118" fmla="*/ 1343716 h 3757603"/>
                <a:gd name="connsiteX119" fmla="*/ 235615 w 3318614"/>
                <a:gd name="connsiteY119" fmla="*/ 1335007 h 3757603"/>
                <a:gd name="connsiteX120" fmla="*/ 557832 w 3318614"/>
                <a:gd name="connsiteY120" fmla="*/ 1265339 h 3757603"/>
                <a:gd name="connsiteX121" fmla="*/ 688460 w 3318614"/>
                <a:gd name="connsiteY121" fmla="*/ 1239213 h 3757603"/>
                <a:gd name="connsiteX122" fmla="*/ 392369 w 3318614"/>
                <a:gd name="connsiteY122" fmla="*/ 1126002 h 3757603"/>
                <a:gd name="connsiteX123" fmla="*/ 244323 w 3318614"/>
                <a:gd name="connsiteY123" fmla="*/ 986665 h 3757603"/>
                <a:gd name="connsiteX124" fmla="*/ 165946 w 3318614"/>
                <a:gd name="connsiteY124" fmla="*/ 734116 h 3757603"/>
                <a:gd name="connsiteX125" fmla="*/ 279158 w 3318614"/>
                <a:gd name="connsiteY125" fmla="*/ 916996 h 3757603"/>
                <a:gd name="connsiteX126" fmla="*/ 374952 w 3318614"/>
                <a:gd name="connsiteY126" fmla="*/ 1091167 h 3757603"/>
                <a:gd name="connsiteX127" fmla="*/ 679752 w 3318614"/>
                <a:gd name="connsiteY127" fmla="*/ 1169545 h 3757603"/>
                <a:gd name="connsiteX128" fmla="*/ 766838 w 3318614"/>
                <a:gd name="connsiteY128" fmla="*/ 1108585 h 3757603"/>
                <a:gd name="connsiteX129" fmla="*/ 618792 w 3318614"/>
                <a:gd name="connsiteY129" fmla="*/ 725407 h 3757603"/>
                <a:gd name="connsiteX130" fmla="*/ 507165 w 3318614"/>
                <a:gd name="connsiteY130" fmla="*/ 508349 h 3757603"/>
                <a:gd name="connsiteX131" fmla="*/ 538603 w 3318614"/>
                <a:gd name="connsiteY131" fmla="*/ 270180 h 3757603"/>
                <a:gd name="connsiteX132" fmla="*/ 609600 w 3318614"/>
                <a:gd name="connsiteY132" fmla="*/ 530789 h 3757603"/>
                <a:gd name="connsiteX133" fmla="*/ 878364 w 3318614"/>
                <a:gd name="connsiteY133" fmla="*/ 1078291 h 3757603"/>
                <a:gd name="connsiteX134" fmla="*/ 786330 w 3318614"/>
                <a:gd name="connsiteY134" fmla="*/ 477696 h 3757603"/>
                <a:gd name="connsiteX135" fmla="*/ 849208 w 3318614"/>
                <a:gd name="connsiteY135" fmla="*/ 1356 h 3757603"/>
                <a:gd name="connsiteX136" fmla="*/ 875120 w 3318614"/>
                <a:gd name="connsiteY136" fmla="*/ 528001 h 3757603"/>
                <a:gd name="connsiteX0" fmla="*/ 930638 w 3318614"/>
                <a:gd name="connsiteY0" fmla="*/ 1022890 h 3758008"/>
                <a:gd name="connsiteX1" fmla="*/ 1037874 w 3318614"/>
                <a:gd name="connsiteY1" fmla="*/ 779735 h 3758008"/>
                <a:gd name="connsiteX2" fmla="*/ 1144223 w 3318614"/>
                <a:gd name="connsiteY2" fmla="*/ 540944 h 3758008"/>
                <a:gd name="connsiteX3" fmla="*/ 1317819 w 3318614"/>
                <a:gd name="connsiteY3" fmla="*/ 231743 h 3758008"/>
                <a:gd name="connsiteX4" fmla="*/ 1198621 w 3318614"/>
                <a:gd name="connsiteY4" fmla="*/ 630597 h 3758008"/>
                <a:gd name="connsiteX5" fmla="*/ 1013152 w 3318614"/>
                <a:gd name="connsiteY5" fmla="*/ 1104063 h 3758008"/>
                <a:gd name="connsiteX6" fmla="*/ 1779263 w 3318614"/>
                <a:gd name="connsiteY6" fmla="*/ 2265420 h 3758008"/>
                <a:gd name="connsiteX7" fmla="*/ 2064415 w 3318614"/>
                <a:gd name="connsiteY7" fmla="*/ 2545904 h 3758008"/>
                <a:gd name="connsiteX8" fmla="*/ 2290838 w 3318614"/>
                <a:gd name="connsiteY8" fmla="*/ 2467527 h 3758008"/>
                <a:gd name="connsiteX9" fmla="*/ 2473718 w 3318614"/>
                <a:gd name="connsiteY9" fmla="*/ 2310772 h 3758008"/>
                <a:gd name="connsiteX10" fmla="*/ 2508552 w 3318614"/>
                <a:gd name="connsiteY10" fmla="*/ 1988555 h 3758008"/>
                <a:gd name="connsiteX11" fmla="*/ 2543386 w 3318614"/>
                <a:gd name="connsiteY11" fmla="*/ 2249812 h 3758008"/>
                <a:gd name="connsiteX12" fmla="*/ 2508552 w 3318614"/>
                <a:gd name="connsiteY12" fmla="*/ 2354315 h 3758008"/>
                <a:gd name="connsiteX13" fmla="*/ 2752392 w 3318614"/>
                <a:gd name="connsiteY13" fmla="*/ 2180144 h 3758008"/>
                <a:gd name="connsiteX14" fmla="*/ 2839478 w 3318614"/>
                <a:gd name="connsiteY14" fmla="*/ 2110475 h 3758008"/>
                <a:gd name="connsiteX15" fmla="*/ 2717558 w 3318614"/>
                <a:gd name="connsiteY15" fmla="*/ 2284647 h 3758008"/>
                <a:gd name="connsiteX16" fmla="*/ 2665306 w 3318614"/>
                <a:gd name="connsiteY16" fmla="*/ 2328190 h 3758008"/>
                <a:gd name="connsiteX17" fmla="*/ 2848186 w 3318614"/>
                <a:gd name="connsiteY17" fmla="*/ 2258521 h 3758008"/>
                <a:gd name="connsiteX18" fmla="*/ 2874312 w 3318614"/>
                <a:gd name="connsiteY18" fmla="*/ 2241104 h 3758008"/>
                <a:gd name="connsiteX19" fmla="*/ 2769809 w 3318614"/>
                <a:gd name="connsiteY19" fmla="*/ 2328190 h 3758008"/>
                <a:gd name="connsiteX20" fmla="*/ 2595638 w 3318614"/>
                <a:gd name="connsiteY20" fmla="*/ 2354315 h 3758008"/>
                <a:gd name="connsiteX21" fmla="*/ 2404049 w 3318614"/>
                <a:gd name="connsiteY21" fmla="*/ 2484944 h 3758008"/>
                <a:gd name="connsiteX22" fmla="*/ 2421466 w 3318614"/>
                <a:gd name="connsiteY22" fmla="*/ 2659115 h 3758008"/>
                <a:gd name="connsiteX23" fmla="*/ 2552095 w 3318614"/>
                <a:gd name="connsiteY23" fmla="*/ 2702658 h 3758008"/>
                <a:gd name="connsiteX24" fmla="*/ 2726266 w 3318614"/>
                <a:gd name="connsiteY24" fmla="*/ 2632990 h 3758008"/>
                <a:gd name="connsiteX25" fmla="*/ 2856895 w 3318614"/>
                <a:gd name="connsiteY25" fmla="*/ 2624281 h 3758008"/>
                <a:gd name="connsiteX26" fmla="*/ 2891729 w 3318614"/>
                <a:gd name="connsiteY26" fmla="*/ 2511070 h 3758008"/>
                <a:gd name="connsiteX27" fmla="*/ 2883020 w 3318614"/>
                <a:gd name="connsiteY27" fmla="*/ 2345607 h 3758008"/>
                <a:gd name="connsiteX28" fmla="*/ 3048483 w 3318614"/>
                <a:gd name="connsiteY28" fmla="*/ 2267230 h 3758008"/>
                <a:gd name="connsiteX29" fmla="*/ 2926563 w 3318614"/>
                <a:gd name="connsiteY29" fmla="*/ 2354315 h 3758008"/>
                <a:gd name="connsiteX30" fmla="*/ 2917855 w 3318614"/>
                <a:gd name="connsiteY30" fmla="*/ 2441401 h 3758008"/>
                <a:gd name="connsiteX31" fmla="*/ 2935272 w 3318614"/>
                <a:gd name="connsiteY31" fmla="*/ 2589447 h 3758008"/>
                <a:gd name="connsiteX32" fmla="*/ 2943980 w 3318614"/>
                <a:gd name="connsiteY32" fmla="*/ 2632990 h 3758008"/>
                <a:gd name="connsiteX33" fmla="*/ 3046427 w 3318614"/>
                <a:gd name="connsiteY33" fmla="*/ 2567038 h 3758008"/>
                <a:gd name="connsiteX34" fmla="*/ 3074609 w 3318614"/>
                <a:gd name="connsiteY34" fmla="*/ 2406567 h 3758008"/>
                <a:gd name="connsiteX35" fmla="*/ 3092026 w 3318614"/>
                <a:gd name="connsiteY35" fmla="*/ 2615572 h 3758008"/>
                <a:gd name="connsiteX36" fmla="*/ 3013649 w 3318614"/>
                <a:gd name="connsiteY36" fmla="*/ 2693950 h 3758008"/>
                <a:gd name="connsiteX37" fmla="*/ 2752392 w 3318614"/>
                <a:gd name="connsiteY37" fmla="*/ 2659115 h 3758008"/>
                <a:gd name="connsiteX38" fmla="*/ 2560803 w 3318614"/>
                <a:gd name="connsiteY38" fmla="*/ 2815870 h 3758008"/>
                <a:gd name="connsiteX39" fmla="*/ 2595638 w 3318614"/>
                <a:gd name="connsiteY39" fmla="*/ 2937790 h 3758008"/>
                <a:gd name="connsiteX40" fmla="*/ 2743683 w 3318614"/>
                <a:gd name="connsiteY40" fmla="*/ 3024875 h 3758008"/>
                <a:gd name="connsiteX41" fmla="*/ 2856895 w 3318614"/>
                <a:gd name="connsiteY41" fmla="*/ 2998750 h 3758008"/>
                <a:gd name="connsiteX42" fmla="*/ 3022358 w 3318614"/>
                <a:gd name="connsiteY42" fmla="*/ 2859412 h 3758008"/>
                <a:gd name="connsiteX43" fmla="*/ 3118152 w 3318614"/>
                <a:gd name="connsiteY43" fmla="*/ 2781035 h 3758008"/>
                <a:gd name="connsiteX44" fmla="*/ 3205238 w 3318614"/>
                <a:gd name="connsiteY44" fmla="*/ 2841995 h 3758008"/>
                <a:gd name="connsiteX45" fmla="*/ 3109443 w 3318614"/>
                <a:gd name="connsiteY45" fmla="*/ 2833287 h 3758008"/>
                <a:gd name="connsiteX46" fmla="*/ 3004940 w 3318614"/>
                <a:gd name="connsiteY46" fmla="*/ 2972624 h 3758008"/>
                <a:gd name="connsiteX47" fmla="*/ 3187820 w 3318614"/>
                <a:gd name="connsiteY47" fmla="*/ 2972624 h 3758008"/>
                <a:gd name="connsiteX48" fmla="*/ 3318449 w 3318614"/>
                <a:gd name="connsiteY48" fmla="*/ 3024875 h 3758008"/>
                <a:gd name="connsiteX49" fmla="*/ 3161695 w 3318614"/>
                <a:gd name="connsiteY49" fmla="*/ 3007458 h 3758008"/>
                <a:gd name="connsiteX50" fmla="*/ 2909146 w 3318614"/>
                <a:gd name="connsiteY50" fmla="*/ 3068418 h 3758008"/>
                <a:gd name="connsiteX51" fmla="*/ 2952689 w 3318614"/>
                <a:gd name="connsiteY51" fmla="*/ 3068418 h 3758008"/>
                <a:gd name="connsiteX52" fmla="*/ 3085889 w 3318614"/>
                <a:gd name="connsiteY52" fmla="*/ 3213664 h 3758008"/>
                <a:gd name="connsiteX53" fmla="*/ 3013649 w 3318614"/>
                <a:gd name="connsiteY53" fmla="*/ 3373218 h 3758008"/>
                <a:gd name="connsiteX54" fmla="*/ 2999167 w 3318614"/>
                <a:gd name="connsiteY54" fmla="*/ 3235541 h 3758008"/>
                <a:gd name="connsiteX55" fmla="*/ 2813352 w 3318614"/>
                <a:gd name="connsiteY55" fmla="*/ 3059710 h 3758008"/>
                <a:gd name="connsiteX56" fmla="*/ 2726266 w 3318614"/>
                <a:gd name="connsiteY56" fmla="*/ 3051001 h 3758008"/>
                <a:gd name="connsiteX57" fmla="*/ 2848186 w 3318614"/>
                <a:gd name="connsiteY57" fmla="*/ 3251298 h 3758008"/>
                <a:gd name="connsiteX58" fmla="*/ 2943980 w 3318614"/>
                <a:gd name="connsiteY58" fmla="*/ 3338384 h 3758008"/>
                <a:gd name="connsiteX59" fmla="*/ 2978815 w 3318614"/>
                <a:gd name="connsiteY59" fmla="*/ 3294841 h 3758008"/>
                <a:gd name="connsiteX60" fmla="*/ 2961398 w 3318614"/>
                <a:gd name="connsiteY60" fmla="*/ 3399344 h 3758008"/>
                <a:gd name="connsiteX61" fmla="*/ 2769809 w 3318614"/>
                <a:gd name="connsiteY61" fmla="*/ 3312258 h 3758008"/>
                <a:gd name="connsiteX62" fmla="*/ 2656598 w 3318614"/>
                <a:gd name="connsiteY62" fmla="*/ 3085835 h 3758008"/>
                <a:gd name="connsiteX63" fmla="*/ 2491135 w 3318614"/>
                <a:gd name="connsiteY63" fmla="*/ 3042292 h 3758008"/>
                <a:gd name="connsiteX64" fmla="*/ 2386632 w 3318614"/>
                <a:gd name="connsiteY64" fmla="*/ 3129378 h 3758008"/>
                <a:gd name="connsiteX65" fmla="*/ 2412758 w 3318614"/>
                <a:gd name="connsiteY65" fmla="*/ 3312258 h 3758008"/>
                <a:gd name="connsiteX66" fmla="*/ 2525969 w 3318614"/>
                <a:gd name="connsiteY66" fmla="*/ 3460304 h 3758008"/>
                <a:gd name="connsiteX67" fmla="*/ 2900438 w 3318614"/>
                <a:gd name="connsiteY67" fmla="*/ 3669310 h 3758008"/>
                <a:gd name="connsiteX68" fmla="*/ 2543386 w 3318614"/>
                <a:gd name="connsiteY68" fmla="*/ 3529972 h 3758008"/>
                <a:gd name="connsiteX69" fmla="*/ 2499843 w 3318614"/>
                <a:gd name="connsiteY69" fmla="*/ 3617058 h 3758008"/>
                <a:gd name="connsiteX70" fmla="*/ 2534678 w 3318614"/>
                <a:gd name="connsiteY70" fmla="*/ 3721561 h 3758008"/>
                <a:gd name="connsiteX71" fmla="*/ 2639180 w 3318614"/>
                <a:gd name="connsiteY71" fmla="*/ 3756395 h 3758008"/>
                <a:gd name="connsiteX72" fmla="*/ 2482426 w 3318614"/>
                <a:gd name="connsiteY72" fmla="*/ 3730270 h 3758008"/>
                <a:gd name="connsiteX73" fmla="*/ 2473718 w 3318614"/>
                <a:gd name="connsiteY73" fmla="*/ 3547390 h 3758008"/>
                <a:gd name="connsiteX74" fmla="*/ 2386632 w 3318614"/>
                <a:gd name="connsiteY74" fmla="*/ 3373218 h 3758008"/>
                <a:gd name="connsiteX75" fmla="*/ 2316963 w 3318614"/>
                <a:gd name="connsiteY75" fmla="*/ 3538681 h 3758008"/>
                <a:gd name="connsiteX76" fmla="*/ 2238586 w 3318614"/>
                <a:gd name="connsiteY76" fmla="*/ 3660601 h 3758008"/>
                <a:gd name="connsiteX77" fmla="*/ 2290838 w 3318614"/>
                <a:gd name="connsiteY77" fmla="*/ 3738978 h 3758008"/>
                <a:gd name="connsiteX78" fmla="*/ 2195043 w 3318614"/>
                <a:gd name="connsiteY78" fmla="*/ 3651892 h 3758008"/>
                <a:gd name="connsiteX79" fmla="*/ 2325672 w 3318614"/>
                <a:gd name="connsiteY79" fmla="*/ 3425470 h 3758008"/>
                <a:gd name="connsiteX80" fmla="*/ 2290838 w 3318614"/>
                <a:gd name="connsiteY80" fmla="*/ 3172921 h 3758008"/>
                <a:gd name="connsiteX81" fmla="*/ 2142792 w 3318614"/>
                <a:gd name="connsiteY81" fmla="*/ 3155504 h 3758008"/>
                <a:gd name="connsiteX82" fmla="*/ 1942495 w 3318614"/>
                <a:gd name="connsiteY82" fmla="*/ 3320967 h 3758008"/>
                <a:gd name="connsiteX83" fmla="*/ 1994746 w 3318614"/>
                <a:gd name="connsiteY83" fmla="*/ 3521264 h 3758008"/>
                <a:gd name="connsiteX84" fmla="*/ 2090540 w 3318614"/>
                <a:gd name="connsiteY84" fmla="*/ 3634475 h 3758008"/>
                <a:gd name="connsiteX85" fmla="*/ 2064415 w 3318614"/>
                <a:gd name="connsiteY85" fmla="*/ 3747687 h 3758008"/>
                <a:gd name="connsiteX86" fmla="*/ 2046998 w 3318614"/>
                <a:gd name="connsiteY86" fmla="*/ 3599641 h 3758008"/>
                <a:gd name="connsiteX87" fmla="*/ 1933786 w 3318614"/>
                <a:gd name="connsiteY87" fmla="*/ 3434178 h 3758008"/>
                <a:gd name="connsiteX88" fmla="*/ 1881535 w 3318614"/>
                <a:gd name="connsiteY88" fmla="*/ 3416761 h 3758008"/>
                <a:gd name="connsiteX89" fmla="*/ 1716072 w 3318614"/>
                <a:gd name="connsiteY89" fmla="*/ 3651892 h 3758008"/>
                <a:gd name="connsiteX90" fmla="*/ 1672529 w 3318614"/>
                <a:gd name="connsiteY90" fmla="*/ 3747687 h 3758008"/>
                <a:gd name="connsiteX91" fmla="*/ 1724780 w 3318614"/>
                <a:gd name="connsiteY91" fmla="*/ 3512555 h 3758008"/>
                <a:gd name="connsiteX92" fmla="*/ 1750906 w 3318614"/>
                <a:gd name="connsiteY92" fmla="*/ 3434178 h 3758008"/>
                <a:gd name="connsiteX93" fmla="*/ 1533192 w 3318614"/>
                <a:gd name="connsiteY93" fmla="*/ 3503847 h 3758008"/>
                <a:gd name="connsiteX94" fmla="*/ 1428689 w 3318614"/>
                <a:gd name="connsiteY94" fmla="*/ 3521264 h 3758008"/>
                <a:gd name="connsiteX95" fmla="*/ 1602860 w 3318614"/>
                <a:gd name="connsiteY95" fmla="*/ 3442887 h 3758008"/>
                <a:gd name="connsiteX96" fmla="*/ 1724780 w 3318614"/>
                <a:gd name="connsiteY96" fmla="*/ 3416761 h 3758008"/>
                <a:gd name="connsiteX97" fmla="*/ 1994746 w 3318614"/>
                <a:gd name="connsiteY97" fmla="*/ 3190338 h 3758008"/>
                <a:gd name="connsiteX98" fmla="*/ 2055706 w 3318614"/>
                <a:gd name="connsiteY98" fmla="*/ 3059710 h 3758008"/>
                <a:gd name="connsiteX99" fmla="*/ 1916369 w 3318614"/>
                <a:gd name="connsiteY99" fmla="*/ 2981332 h 3758008"/>
                <a:gd name="connsiteX100" fmla="*/ 1698655 w 3318614"/>
                <a:gd name="connsiteY100" fmla="*/ 3077127 h 3758008"/>
                <a:gd name="connsiteX101" fmla="*/ 1611569 w 3318614"/>
                <a:gd name="connsiteY101" fmla="*/ 3251298 h 3758008"/>
                <a:gd name="connsiteX102" fmla="*/ 1689946 w 3318614"/>
                <a:gd name="connsiteY102" fmla="*/ 3312258 h 3758008"/>
                <a:gd name="connsiteX103" fmla="*/ 1568026 w 3318614"/>
                <a:gd name="connsiteY103" fmla="*/ 3312258 h 3758008"/>
                <a:gd name="connsiteX104" fmla="*/ 1655112 w 3318614"/>
                <a:gd name="connsiteY104" fmla="*/ 3068418 h 3758008"/>
                <a:gd name="connsiteX105" fmla="*/ 1437398 w 3318614"/>
                <a:gd name="connsiteY105" fmla="*/ 3051001 h 3758008"/>
                <a:gd name="connsiteX106" fmla="*/ 1306769 w 3318614"/>
                <a:gd name="connsiteY106" fmla="*/ 2990041 h 3758008"/>
                <a:gd name="connsiteX107" fmla="*/ 1385146 w 3318614"/>
                <a:gd name="connsiteY107" fmla="*/ 2946498 h 3758008"/>
                <a:gd name="connsiteX108" fmla="*/ 1437398 w 3318614"/>
                <a:gd name="connsiteY108" fmla="*/ 3016167 h 3758008"/>
                <a:gd name="connsiteX109" fmla="*/ 1611569 w 3318614"/>
                <a:gd name="connsiteY109" fmla="*/ 3024875 h 3758008"/>
                <a:gd name="connsiteX110" fmla="*/ 1794449 w 3318614"/>
                <a:gd name="connsiteY110" fmla="*/ 2972624 h 3758008"/>
                <a:gd name="connsiteX111" fmla="*/ 1968620 w 3318614"/>
                <a:gd name="connsiteY111" fmla="*/ 2841995 h 3758008"/>
                <a:gd name="connsiteX112" fmla="*/ 1898952 w 3318614"/>
                <a:gd name="connsiteY112" fmla="*/ 2528487 h 3758008"/>
                <a:gd name="connsiteX113" fmla="*/ 1446106 w 3318614"/>
                <a:gd name="connsiteY113" fmla="*/ 1918887 h 3758008"/>
                <a:gd name="connsiteX114" fmla="*/ 1074097 w 3318614"/>
                <a:gd name="connsiteY114" fmla="*/ 1434767 h 3758008"/>
                <a:gd name="connsiteX115" fmla="*/ 916192 w 3318614"/>
                <a:gd name="connsiteY115" fmla="*/ 1247683 h 3758008"/>
                <a:gd name="connsiteX116" fmla="*/ 644918 w 3318614"/>
                <a:gd name="connsiteY116" fmla="*/ 1283161 h 3758008"/>
                <a:gd name="connsiteX117" fmla="*/ 296575 w 3318614"/>
                <a:gd name="connsiteY117" fmla="*/ 1361538 h 3758008"/>
                <a:gd name="connsiteX118" fmla="*/ 483 w 3318614"/>
                <a:gd name="connsiteY118" fmla="*/ 1344121 h 3758008"/>
                <a:gd name="connsiteX119" fmla="*/ 235615 w 3318614"/>
                <a:gd name="connsiteY119" fmla="*/ 1335412 h 3758008"/>
                <a:gd name="connsiteX120" fmla="*/ 557832 w 3318614"/>
                <a:gd name="connsiteY120" fmla="*/ 1265744 h 3758008"/>
                <a:gd name="connsiteX121" fmla="*/ 688460 w 3318614"/>
                <a:gd name="connsiteY121" fmla="*/ 1239618 h 3758008"/>
                <a:gd name="connsiteX122" fmla="*/ 392369 w 3318614"/>
                <a:gd name="connsiteY122" fmla="*/ 1126407 h 3758008"/>
                <a:gd name="connsiteX123" fmla="*/ 244323 w 3318614"/>
                <a:gd name="connsiteY123" fmla="*/ 987070 h 3758008"/>
                <a:gd name="connsiteX124" fmla="*/ 165946 w 3318614"/>
                <a:gd name="connsiteY124" fmla="*/ 734521 h 3758008"/>
                <a:gd name="connsiteX125" fmla="*/ 279158 w 3318614"/>
                <a:gd name="connsiteY125" fmla="*/ 917401 h 3758008"/>
                <a:gd name="connsiteX126" fmla="*/ 374952 w 3318614"/>
                <a:gd name="connsiteY126" fmla="*/ 1091572 h 3758008"/>
                <a:gd name="connsiteX127" fmla="*/ 679752 w 3318614"/>
                <a:gd name="connsiteY127" fmla="*/ 1169950 h 3758008"/>
                <a:gd name="connsiteX128" fmla="*/ 766838 w 3318614"/>
                <a:gd name="connsiteY128" fmla="*/ 1108990 h 3758008"/>
                <a:gd name="connsiteX129" fmla="*/ 618792 w 3318614"/>
                <a:gd name="connsiteY129" fmla="*/ 725812 h 3758008"/>
                <a:gd name="connsiteX130" fmla="*/ 507165 w 3318614"/>
                <a:gd name="connsiteY130" fmla="*/ 508754 h 3758008"/>
                <a:gd name="connsiteX131" fmla="*/ 538603 w 3318614"/>
                <a:gd name="connsiteY131" fmla="*/ 270585 h 3758008"/>
                <a:gd name="connsiteX132" fmla="*/ 609600 w 3318614"/>
                <a:gd name="connsiteY132" fmla="*/ 531194 h 3758008"/>
                <a:gd name="connsiteX133" fmla="*/ 878364 w 3318614"/>
                <a:gd name="connsiteY133" fmla="*/ 1078696 h 3758008"/>
                <a:gd name="connsiteX134" fmla="*/ 786330 w 3318614"/>
                <a:gd name="connsiteY134" fmla="*/ 478101 h 3758008"/>
                <a:gd name="connsiteX135" fmla="*/ 849208 w 3318614"/>
                <a:gd name="connsiteY135" fmla="*/ 1761 h 3758008"/>
                <a:gd name="connsiteX136" fmla="*/ 884120 w 3318614"/>
                <a:gd name="connsiteY136" fmla="*/ 392672 h 3758008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884120 w 3318614"/>
                <a:gd name="connsiteY137" fmla="*/ 396679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138" fmla="*/ 930638 w 3318614"/>
                <a:gd name="connsiteY138" fmla="*/ 1026897 h 3762015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86330 w 3318614"/>
                <a:gd name="connsiteY134" fmla="*/ 47925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866360 w 3318614"/>
                <a:gd name="connsiteY134" fmla="*/ 485680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90242 w 3318614"/>
                <a:gd name="connsiteY134" fmla="*/ 21802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949088 h 3684206"/>
                <a:gd name="connsiteX1" fmla="*/ 1037874 w 3318614"/>
                <a:gd name="connsiteY1" fmla="*/ 705933 h 3684206"/>
                <a:gd name="connsiteX2" fmla="*/ 1144223 w 3318614"/>
                <a:gd name="connsiteY2" fmla="*/ 467142 h 3684206"/>
                <a:gd name="connsiteX3" fmla="*/ 1317819 w 3318614"/>
                <a:gd name="connsiteY3" fmla="*/ 157941 h 3684206"/>
                <a:gd name="connsiteX4" fmla="*/ 1198621 w 3318614"/>
                <a:gd name="connsiteY4" fmla="*/ 556795 h 3684206"/>
                <a:gd name="connsiteX5" fmla="*/ 1013152 w 3318614"/>
                <a:gd name="connsiteY5" fmla="*/ 1030261 h 3684206"/>
                <a:gd name="connsiteX6" fmla="*/ 1779263 w 3318614"/>
                <a:gd name="connsiteY6" fmla="*/ 2191618 h 3684206"/>
                <a:gd name="connsiteX7" fmla="*/ 2064415 w 3318614"/>
                <a:gd name="connsiteY7" fmla="*/ 2472102 h 3684206"/>
                <a:gd name="connsiteX8" fmla="*/ 2290838 w 3318614"/>
                <a:gd name="connsiteY8" fmla="*/ 2393725 h 3684206"/>
                <a:gd name="connsiteX9" fmla="*/ 2473718 w 3318614"/>
                <a:gd name="connsiteY9" fmla="*/ 2236970 h 3684206"/>
                <a:gd name="connsiteX10" fmla="*/ 2508552 w 3318614"/>
                <a:gd name="connsiteY10" fmla="*/ 1914753 h 3684206"/>
                <a:gd name="connsiteX11" fmla="*/ 2543386 w 3318614"/>
                <a:gd name="connsiteY11" fmla="*/ 2176010 h 3684206"/>
                <a:gd name="connsiteX12" fmla="*/ 2508552 w 3318614"/>
                <a:gd name="connsiteY12" fmla="*/ 2280513 h 3684206"/>
                <a:gd name="connsiteX13" fmla="*/ 2752392 w 3318614"/>
                <a:gd name="connsiteY13" fmla="*/ 2106342 h 3684206"/>
                <a:gd name="connsiteX14" fmla="*/ 2839478 w 3318614"/>
                <a:gd name="connsiteY14" fmla="*/ 2036673 h 3684206"/>
                <a:gd name="connsiteX15" fmla="*/ 2717558 w 3318614"/>
                <a:gd name="connsiteY15" fmla="*/ 2210845 h 3684206"/>
                <a:gd name="connsiteX16" fmla="*/ 2665306 w 3318614"/>
                <a:gd name="connsiteY16" fmla="*/ 2254388 h 3684206"/>
                <a:gd name="connsiteX17" fmla="*/ 2848186 w 3318614"/>
                <a:gd name="connsiteY17" fmla="*/ 2184719 h 3684206"/>
                <a:gd name="connsiteX18" fmla="*/ 2874312 w 3318614"/>
                <a:gd name="connsiteY18" fmla="*/ 2167302 h 3684206"/>
                <a:gd name="connsiteX19" fmla="*/ 2769809 w 3318614"/>
                <a:gd name="connsiteY19" fmla="*/ 2254388 h 3684206"/>
                <a:gd name="connsiteX20" fmla="*/ 2595638 w 3318614"/>
                <a:gd name="connsiteY20" fmla="*/ 2280513 h 3684206"/>
                <a:gd name="connsiteX21" fmla="*/ 2404049 w 3318614"/>
                <a:gd name="connsiteY21" fmla="*/ 2411142 h 3684206"/>
                <a:gd name="connsiteX22" fmla="*/ 2421466 w 3318614"/>
                <a:gd name="connsiteY22" fmla="*/ 2585313 h 3684206"/>
                <a:gd name="connsiteX23" fmla="*/ 2552095 w 3318614"/>
                <a:gd name="connsiteY23" fmla="*/ 2628856 h 3684206"/>
                <a:gd name="connsiteX24" fmla="*/ 2726266 w 3318614"/>
                <a:gd name="connsiteY24" fmla="*/ 2559188 h 3684206"/>
                <a:gd name="connsiteX25" fmla="*/ 2856895 w 3318614"/>
                <a:gd name="connsiteY25" fmla="*/ 2550479 h 3684206"/>
                <a:gd name="connsiteX26" fmla="*/ 2891729 w 3318614"/>
                <a:gd name="connsiteY26" fmla="*/ 2437268 h 3684206"/>
                <a:gd name="connsiteX27" fmla="*/ 2883020 w 3318614"/>
                <a:gd name="connsiteY27" fmla="*/ 2271805 h 3684206"/>
                <a:gd name="connsiteX28" fmla="*/ 3048483 w 3318614"/>
                <a:gd name="connsiteY28" fmla="*/ 2193428 h 3684206"/>
                <a:gd name="connsiteX29" fmla="*/ 2926563 w 3318614"/>
                <a:gd name="connsiteY29" fmla="*/ 2280513 h 3684206"/>
                <a:gd name="connsiteX30" fmla="*/ 2917855 w 3318614"/>
                <a:gd name="connsiteY30" fmla="*/ 2367599 h 3684206"/>
                <a:gd name="connsiteX31" fmla="*/ 2935272 w 3318614"/>
                <a:gd name="connsiteY31" fmla="*/ 2515645 h 3684206"/>
                <a:gd name="connsiteX32" fmla="*/ 2943980 w 3318614"/>
                <a:gd name="connsiteY32" fmla="*/ 2559188 h 3684206"/>
                <a:gd name="connsiteX33" fmla="*/ 3046427 w 3318614"/>
                <a:gd name="connsiteY33" fmla="*/ 2493236 h 3684206"/>
                <a:gd name="connsiteX34" fmla="*/ 3074609 w 3318614"/>
                <a:gd name="connsiteY34" fmla="*/ 2332765 h 3684206"/>
                <a:gd name="connsiteX35" fmla="*/ 3092026 w 3318614"/>
                <a:gd name="connsiteY35" fmla="*/ 2541770 h 3684206"/>
                <a:gd name="connsiteX36" fmla="*/ 3013649 w 3318614"/>
                <a:gd name="connsiteY36" fmla="*/ 2620148 h 3684206"/>
                <a:gd name="connsiteX37" fmla="*/ 2752392 w 3318614"/>
                <a:gd name="connsiteY37" fmla="*/ 2585313 h 3684206"/>
                <a:gd name="connsiteX38" fmla="*/ 2560803 w 3318614"/>
                <a:gd name="connsiteY38" fmla="*/ 2742068 h 3684206"/>
                <a:gd name="connsiteX39" fmla="*/ 2595638 w 3318614"/>
                <a:gd name="connsiteY39" fmla="*/ 2863988 h 3684206"/>
                <a:gd name="connsiteX40" fmla="*/ 2743683 w 3318614"/>
                <a:gd name="connsiteY40" fmla="*/ 2951073 h 3684206"/>
                <a:gd name="connsiteX41" fmla="*/ 2856895 w 3318614"/>
                <a:gd name="connsiteY41" fmla="*/ 2924948 h 3684206"/>
                <a:gd name="connsiteX42" fmla="*/ 3022358 w 3318614"/>
                <a:gd name="connsiteY42" fmla="*/ 2785610 h 3684206"/>
                <a:gd name="connsiteX43" fmla="*/ 3118152 w 3318614"/>
                <a:gd name="connsiteY43" fmla="*/ 2707233 h 3684206"/>
                <a:gd name="connsiteX44" fmla="*/ 3205238 w 3318614"/>
                <a:gd name="connsiteY44" fmla="*/ 2768193 h 3684206"/>
                <a:gd name="connsiteX45" fmla="*/ 3109443 w 3318614"/>
                <a:gd name="connsiteY45" fmla="*/ 2759485 h 3684206"/>
                <a:gd name="connsiteX46" fmla="*/ 3004940 w 3318614"/>
                <a:gd name="connsiteY46" fmla="*/ 2898822 h 3684206"/>
                <a:gd name="connsiteX47" fmla="*/ 3187820 w 3318614"/>
                <a:gd name="connsiteY47" fmla="*/ 2898822 h 3684206"/>
                <a:gd name="connsiteX48" fmla="*/ 3318449 w 3318614"/>
                <a:gd name="connsiteY48" fmla="*/ 2951073 h 3684206"/>
                <a:gd name="connsiteX49" fmla="*/ 3161695 w 3318614"/>
                <a:gd name="connsiteY49" fmla="*/ 2933656 h 3684206"/>
                <a:gd name="connsiteX50" fmla="*/ 2909146 w 3318614"/>
                <a:gd name="connsiteY50" fmla="*/ 2994616 h 3684206"/>
                <a:gd name="connsiteX51" fmla="*/ 2952689 w 3318614"/>
                <a:gd name="connsiteY51" fmla="*/ 2994616 h 3684206"/>
                <a:gd name="connsiteX52" fmla="*/ 3085889 w 3318614"/>
                <a:gd name="connsiteY52" fmla="*/ 3139862 h 3684206"/>
                <a:gd name="connsiteX53" fmla="*/ 3013649 w 3318614"/>
                <a:gd name="connsiteY53" fmla="*/ 3299416 h 3684206"/>
                <a:gd name="connsiteX54" fmla="*/ 2999167 w 3318614"/>
                <a:gd name="connsiteY54" fmla="*/ 3161739 h 3684206"/>
                <a:gd name="connsiteX55" fmla="*/ 2813352 w 3318614"/>
                <a:gd name="connsiteY55" fmla="*/ 2985908 h 3684206"/>
                <a:gd name="connsiteX56" fmla="*/ 2726266 w 3318614"/>
                <a:gd name="connsiteY56" fmla="*/ 2977199 h 3684206"/>
                <a:gd name="connsiteX57" fmla="*/ 2848186 w 3318614"/>
                <a:gd name="connsiteY57" fmla="*/ 3177496 h 3684206"/>
                <a:gd name="connsiteX58" fmla="*/ 2943980 w 3318614"/>
                <a:gd name="connsiteY58" fmla="*/ 3264582 h 3684206"/>
                <a:gd name="connsiteX59" fmla="*/ 2978815 w 3318614"/>
                <a:gd name="connsiteY59" fmla="*/ 3221039 h 3684206"/>
                <a:gd name="connsiteX60" fmla="*/ 2961398 w 3318614"/>
                <a:gd name="connsiteY60" fmla="*/ 3325542 h 3684206"/>
                <a:gd name="connsiteX61" fmla="*/ 2769809 w 3318614"/>
                <a:gd name="connsiteY61" fmla="*/ 3238456 h 3684206"/>
                <a:gd name="connsiteX62" fmla="*/ 2656598 w 3318614"/>
                <a:gd name="connsiteY62" fmla="*/ 3012033 h 3684206"/>
                <a:gd name="connsiteX63" fmla="*/ 2491135 w 3318614"/>
                <a:gd name="connsiteY63" fmla="*/ 2968490 h 3684206"/>
                <a:gd name="connsiteX64" fmla="*/ 2386632 w 3318614"/>
                <a:gd name="connsiteY64" fmla="*/ 3055576 h 3684206"/>
                <a:gd name="connsiteX65" fmla="*/ 2412758 w 3318614"/>
                <a:gd name="connsiteY65" fmla="*/ 3238456 h 3684206"/>
                <a:gd name="connsiteX66" fmla="*/ 2525969 w 3318614"/>
                <a:gd name="connsiteY66" fmla="*/ 3386502 h 3684206"/>
                <a:gd name="connsiteX67" fmla="*/ 2900438 w 3318614"/>
                <a:gd name="connsiteY67" fmla="*/ 3595508 h 3684206"/>
                <a:gd name="connsiteX68" fmla="*/ 2543386 w 3318614"/>
                <a:gd name="connsiteY68" fmla="*/ 3456170 h 3684206"/>
                <a:gd name="connsiteX69" fmla="*/ 2499843 w 3318614"/>
                <a:gd name="connsiteY69" fmla="*/ 3543256 h 3684206"/>
                <a:gd name="connsiteX70" fmla="*/ 2534678 w 3318614"/>
                <a:gd name="connsiteY70" fmla="*/ 3647759 h 3684206"/>
                <a:gd name="connsiteX71" fmla="*/ 2639180 w 3318614"/>
                <a:gd name="connsiteY71" fmla="*/ 3682593 h 3684206"/>
                <a:gd name="connsiteX72" fmla="*/ 2482426 w 3318614"/>
                <a:gd name="connsiteY72" fmla="*/ 3656468 h 3684206"/>
                <a:gd name="connsiteX73" fmla="*/ 2473718 w 3318614"/>
                <a:gd name="connsiteY73" fmla="*/ 3473588 h 3684206"/>
                <a:gd name="connsiteX74" fmla="*/ 2386632 w 3318614"/>
                <a:gd name="connsiteY74" fmla="*/ 3299416 h 3684206"/>
                <a:gd name="connsiteX75" fmla="*/ 2316963 w 3318614"/>
                <a:gd name="connsiteY75" fmla="*/ 3464879 h 3684206"/>
                <a:gd name="connsiteX76" fmla="*/ 2238586 w 3318614"/>
                <a:gd name="connsiteY76" fmla="*/ 3586799 h 3684206"/>
                <a:gd name="connsiteX77" fmla="*/ 2290838 w 3318614"/>
                <a:gd name="connsiteY77" fmla="*/ 3665176 h 3684206"/>
                <a:gd name="connsiteX78" fmla="*/ 2195043 w 3318614"/>
                <a:gd name="connsiteY78" fmla="*/ 3578090 h 3684206"/>
                <a:gd name="connsiteX79" fmla="*/ 2325672 w 3318614"/>
                <a:gd name="connsiteY79" fmla="*/ 3351668 h 3684206"/>
                <a:gd name="connsiteX80" fmla="*/ 2290838 w 3318614"/>
                <a:gd name="connsiteY80" fmla="*/ 3099119 h 3684206"/>
                <a:gd name="connsiteX81" fmla="*/ 2142792 w 3318614"/>
                <a:gd name="connsiteY81" fmla="*/ 3081702 h 3684206"/>
                <a:gd name="connsiteX82" fmla="*/ 1942495 w 3318614"/>
                <a:gd name="connsiteY82" fmla="*/ 3247165 h 3684206"/>
                <a:gd name="connsiteX83" fmla="*/ 1994746 w 3318614"/>
                <a:gd name="connsiteY83" fmla="*/ 3447462 h 3684206"/>
                <a:gd name="connsiteX84" fmla="*/ 2090540 w 3318614"/>
                <a:gd name="connsiteY84" fmla="*/ 3560673 h 3684206"/>
                <a:gd name="connsiteX85" fmla="*/ 2064415 w 3318614"/>
                <a:gd name="connsiteY85" fmla="*/ 3673885 h 3684206"/>
                <a:gd name="connsiteX86" fmla="*/ 2046998 w 3318614"/>
                <a:gd name="connsiteY86" fmla="*/ 3525839 h 3684206"/>
                <a:gd name="connsiteX87" fmla="*/ 1933786 w 3318614"/>
                <a:gd name="connsiteY87" fmla="*/ 3360376 h 3684206"/>
                <a:gd name="connsiteX88" fmla="*/ 1881535 w 3318614"/>
                <a:gd name="connsiteY88" fmla="*/ 3342959 h 3684206"/>
                <a:gd name="connsiteX89" fmla="*/ 1716072 w 3318614"/>
                <a:gd name="connsiteY89" fmla="*/ 3578090 h 3684206"/>
                <a:gd name="connsiteX90" fmla="*/ 1672529 w 3318614"/>
                <a:gd name="connsiteY90" fmla="*/ 3673885 h 3684206"/>
                <a:gd name="connsiteX91" fmla="*/ 1724780 w 3318614"/>
                <a:gd name="connsiteY91" fmla="*/ 3438753 h 3684206"/>
                <a:gd name="connsiteX92" fmla="*/ 1750906 w 3318614"/>
                <a:gd name="connsiteY92" fmla="*/ 3360376 h 3684206"/>
                <a:gd name="connsiteX93" fmla="*/ 1533192 w 3318614"/>
                <a:gd name="connsiteY93" fmla="*/ 3430045 h 3684206"/>
                <a:gd name="connsiteX94" fmla="*/ 1428689 w 3318614"/>
                <a:gd name="connsiteY94" fmla="*/ 3447462 h 3684206"/>
                <a:gd name="connsiteX95" fmla="*/ 1602860 w 3318614"/>
                <a:gd name="connsiteY95" fmla="*/ 3369085 h 3684206"/>
                <a:gd name="connsiteX96" fmla="*/ 1724780 w 3318614"/>
                <a:gd name="connsiteY96" fmla="*/ 3342959 h 3684206"/>
                <a:gd name="connsiteX97" fmla="*/ 1994746 w 3318614"/>
                <a:gd name="connsiteY97" fmla="*/ 3116536 h 3684206"/>
                <a:gd name="connsiteX98" fmla="*/ 2055706 w 3318614"/>
                <a:gd name="connsiteY98" fmla="*/ 2985908 h 3684206"/>
                <a:gd name="connsiteX99" fmla="*/ 1916369 w 3318614"/>
                <a:gd name="connsiteY99" fmla="*/ 2907530 h 3684206"/>
                <a:gd name="connsiteX100" fmla="*/ 1698655 w 3318614"/>
                <a:gd name="connsiteY100" fmla="*/ 3003325 h 3684206"/>
                <a:gd name="connsiteX101" fmla="*/ 1611569 w 3318614"/>
                <a:gd name="connsiteY101" fmla="*/ 3177496 h 3684206"/>
                <a:gd name="connsiteX102" fmla="*/ 1689946 w 3318614"/>
                <a:gd name="connsiteY102" fmla="*/ 3238456 h 3684206"/>
                <a:gd name="connsiteX103" fmla="*/ 1568026 w 3318614"/>
                <a:gd name="connsiteY103" fmla="*/ 3238456 h 3684206"/>
                <a:gd name="connsiteX104" fmla="*/ 1655112 w 3318614"/>
                <a:gd name="connsiteY104" fmla="*/ 2994616 h 3684206"/>
                <a:gd name="connsiteX105" fmla="*/ 1437398 w 3318614"/>
                <a:gd name="connsiteY105" fmla="*/ 2977199 h 3684206"/>
                <a:gd name="connsiteX106" fmla="*/ 1306769 w 3318614"/>
                <a:gd name="connsiteY106" fmla="*/ 2916239 h 3684206"/>
                <a:gd name="connsiteX107" fmla="*/ 1385146 w 3318614"/>
                <a:gd name="connsiteY107" fmla="*/ 2872696 h 3684206"/>
                <a:gd name="connsiteX108" fmla="*/ 1437398 w 3318614"/>
                <a:gd name="connsiteY108" fmla="*/ 2942365 h 3684206"/>
                <a:gd name="connsiteX109" fmla="*/ 1611569 w 3318614"/>
                <a:gd name="connsiteY109" fmla="*/ 2951073 h 3684206"/>
                <a:gd name="connsiteX110" fmla="*/ 1794449 w 3318614"/>
                <a:gd name="connsiteY110" fmla="*/ 2898822 h 3684206"/>
                <a:gd name="connsiteX111" fmla="*/ 1968620 w 3318614"/>
                <a:gd name="connsiteY111" fmla="*/ 2768193 h 3684206"/>
                <a:gd name="connsiteX112" fmla="*/ 1898952 w 3318614"/>
                <a:gd name="connsiteY112" fmla="*/ 2454685 h 3684206"/>
                <a:gd name="connsiteX113" fmla="*/ 1446106 w 3318614"/>
                <a:gd name="connsiteY113" fmla="*/ 1845085 h 3684206"/>
                <a:gd name="connsiteX114" fmla="*/ 1074097 w 3318614"/>
                <a:gd name="connsiteY114" fmla="*/ 1360965 h 3684206"/>
                <a:gd name="connsiteX115" fmla="*/ 916192 w 3318614"/>
                <a:gd name="connsiteY115" fmla="*/ 1173881 h 3684206"/>
                <a:gd name="connsiteX116" fmla="*/ 644918 w 3318614"/>
                <a:gd name="connsiteY116" fmla="*/ 1209359 h 3684206"/>
                <a:gd name="connsiteX117" fmla="*/ 296575 w 3318614"/>
                <a:gd name="connsiteY117" fmla="*/ 1287736 h 3684206"/>
                <a:gd name="connsiteX118" fmla="*/ 483 w 3318614"/>
                <a:gd name="connsiteY118" fmla="*/ 1270319 h 3684206"/>
                <a:gd name="connsiteX119" fmla="*/ 235615 w 3318614"/>
                <a:gd name="connsiteY119" fmla="*/ 1261610 h 3684206"/>
                <a:gd name="connsiteX120" fmla="*/ 557832 w 3318614"/>
                <a:gd name="connsiteY120" fmla="*/ 1191942 h 3684206"/>
                <a:gd name="connsiteX121" fmla="*/ 688460 w 3318614"/>
                <a:gd name="connsiteY121" fmla="*/ 1165816 h 3684206"/>
                <a:gd name="connsiteX122" fmla="*/ 392369 w 3318614"/>
                <a:gd name="connsiteY122" fmla="*/ 1052605 h 3684206"/>
                <a:gd name="connsiteX123" fmla="*/ 244323 w 3318614"/>
                <a:gd name="connsiteY123" fmla="*/ 913268 h 3684206"/>
                <a:gd name="connsiteX124" fmla="*/ 165946 w 3318614"/>
                <a:gd name="connsiteY124" fmla="*/ 660719 h 3684206"/>
                <a:gd name="connsiteX125" fmla="*/ 279158 w 3318614"/>
                <a:gd name="connsiteY125" fmla="*/ 843599 h 3684206"/>
                <a:gd name="connsiteX126" fmla="*/ 374952 w 3318614"/>
                <a:gd name="connsiteY126" fmla="*/ 1017770 h 3684206"/>
                <a:gd name="connsiteX127" fmla="*/ 679752 w 3318614"/>
                <a:gd name="connsiteY127" fmla="*/ 1096148 h 3684206"/>
                <a:gd name="connsiteX128" fmla="*/ 766838 w 3318614"/>
                <a:gd name="connsiteY128" fmla="*/ 1035188 h 3684206"/>
                <a:gd name="connsiteX129" fmla="*/ 618792 w 3318614"/>
                <a:gd name="connsiteY129" fmla="*/ 652010 h 3684206"/>
                <a:gd name="connsiteX130" fmla="*/ 507165 w 3318614"/>
                <a:gd name="connsiteY130" fmla="*/ 434952 h 3684206"/>
                <a:gd name="connsiteX131" fmla="*/ 538603 w 3318614"/>
                <a:gd name="connsiteY131" fmla="*/ 196783 h 3684206"/>
                <a:gd name="connsiteX132" fmla="*/ 609600 w 3318614"/>
                <a:gd name="connsiteY132" fmla="*/ 457392 h 3684206"/>
                <a:gd name="connsiteX133" fmla="*/ 878364 w 3318614"/>
                <a:gd name="connsiteY133" fmla="*/ 1004894 h 3684206"/>
                <a:gd name="connsiteX134" fmla="*/ 790242 w 3318614"/>
                <a:gd name="connsiteY134" fmla="*/ 143069 h 3684206"/>
                <a:gd name="connsiteX135" fmla="*/ 774916 w 3318614"/>
                <a:gd name="connsiteY135" fmla="*/ 3491 h 3684206"/>
                <a:gd name="connsiteX136" fmla="*/ 940003 w 3318614"/>
                <a:gd name="connsiteY136" fmla="*/ 378732 h 3684206"/>
                <a:gd name="connsiteX137" fmla="*/ 921071 w 3318614"/>
                <a:gd name="connsiteY137" fmla="*/ 991801 h 3684206"/>
                <a:gd name="connsiteX138" fmla="*/ 930638 w 3318614"/>
                <a:gd name="connsiteY138" fmla="*/ 949088 h 3684206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790242 w 3318614"/>
                <a:gd name="connsiteY134" fmla="*/ 168002 h 3709139"/>
                <a:gd name="connsiteX135" fmla="*/ 774916 w 3318614"/>
                <a:gd name="connsiteY135" fmla="*/ 28424 h 3709139"/>
                <a:gd name="connsiteX136" fmla="*/ 940003 w 3318614"/>
                <a:gd name="connsiteY136" fmla="*/ 403665 h 3709139"/>
                <a:gd name="connsiteX137" fmla="*/ 921071 w 3318614"/>
                <a:gd name="connsiteY137" fmla="*/ 1016734 h 3709139"/>
                <a:gd name="connsiteX138" fmla="*/ 930638 w 3318614"/>
                <a:gd name="connsiteY138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28565 w 3318614"/>
                <a:gd name="connsiteY134" fmla="*/ 516962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80420 w 3318614"/>
                <a:gd name="connsiteY134" fmla="*/ 543869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3318614" h="3709139">
                  <a:moveTo>
                    <a:pt x="930638" y="974021"/>
                  </a:moveTo>
                  <a:lnTo>
                    <a:pt x="1037874" y="730866"/>
                  </a:lnTo>
                  <a:cubicBezTo>
                    <a:pt x="1181681" y="636485"/>
                    <a:pt x="1097565" y="583407"/>
                    <a:pt x="1144223" y="492075"/>
                  </a:cubicBezTo>
                  <a:cubicBezTo>
                    <a:pt x="1190881" y="400743"/>
                    <a:pt x="1306513" y="162382"/>
                    <a:pt x="1317819" y="182874"/>
                  </a:cubicBezTo>
                  <a:cubicBezTo>
                    <a:pt x="1322011" y="222271"/>
                    <a:pt x="1186636" y="498109"/>
                    <a:pt x="1198621" y="581728"/>
                  </a:cubicBezTo>
                  <a:cubicBezTo>
                    <a:pt x="1213151" y="728093"/>
                    <a:pt x="916378" y="782724"/>
                    <a:pt x="1013152" y="1055194"/>
                  </a:cubicBezTo>
                  <a:cubicBezTo>
                    <a:pt x="1109926" y="1327665"/>
                    <a:pt x="1604052" y="1976244"/>
                    <a:pt x="1779263" y="2216551"/>
                  </a:cubicBezTo>
                  <a:cubicBezTo>
                    <a:pt x="1954474" y="2456858"/>
                    <a:pt x="1979153" y="2463351"/>
                    <a:pt x="2064415" y="2497035"/>
                  </a:cubicBezTo>
                  <a:cubicBezTo>
                    <a:pt x="2149677" y="2530719"/>
                    <a:pt x="2222621" y="2457847"/>
                    <a:pt x="2290838" y="2418658"/>
                  </a:cubicBezTo>
                  <a:cubicBezTo>
                    <a:pt x="2359055" y="2379469"/>
                    <a:pt x="2437432" y="2341732"/>
                    <a:pt x="2473718" y="2261903"/>
                  </a:cubicBezTo>
                  <a:cubicBezTo>
                    <a:pt x="2510004" y="2182074"/>
                    <a:pt x="2496941" y="1949846"/>
                    <a:pt x="2508552" y="1939686"/>
                  </a:cubicBezTo>
                  <a:cubicBezTo>
                    <a:pt x="2520163" y="1929526"/>
                    <a:pt x="2543386" y="2139983"/>
                    <a:pt x="2543386" y="2200943"/>
                  </a:cubicBezTo>
                  <a:cubicBezTo>
                    <a:pt x="2543386" y="2261903"/>
                    <a:pt x="2473718" y="2317057"/>
                    <a:pt x="2508552" y="2305446"/>
                  </a:cubicBezTo>
                  <a:cubicBezTo>
                    <a:pt x="2543386" y="2293835"/>
                    <a:pt x="2697238" y="2171915"/>
                    <a:pt x="2752392" y="2131275"/>
                  </a:cubicBezTo>
                  <a:cubicBezTo>
                    <a:pt x="2807546" y="2090635"/>
                    <a:pt x="2845284" y="2044189"/>
                    <a:pt x="2839478" y="2061606"/>
                  </a:cubicBezTo>
                  <a:cubicBezTo>
                    <a:pt x="2833672" y="2079023"/>
                    <a:pt x="2746587" y="2199492"/>
                    <a:pt x="2717558" y="2235778"/>
                  </a:cubicBezTo>
                  <a:cubicBezTo>
                    <a:pt x="2688529" y="2272064"/>
                    <a:pt x="2643535" y="2283675"/>
                    <a:pt x="2665306" y="2279321"/>
                  </a:cubicBezTo>
                  <a:cubicBezTo>
                    <a:pt x="2687077" y="2274967"/>
                    <a:pt x="2848186" y="2209652"/>
                    <a:pt x="2848186" y="2209652"/>
                  </a:cubicBezTo>
                  <a:cubicBezTo>
                    <a:pt x="2883020" y="2195138"/>
                    <a:pt x="2887375" y="2180623"/>
                    <a:pt x="2874312" y="2192235"/>
                  </a:cubicBezTo>
                  <a:cubicBezTo>
                    <a:pt x="2861249" y="2203847"/>
                    <a:pt x="2816255" y="2260453"/>
                    <a:pt x="2769809" y="2279321"/>
                  </a:cubicBezTo>
                  <a:cubicBezTo>
                    <a:pt x="2723363" y="2298189"/>
                    <a:pt x="2656598" y="2279320"/>
                    <a:pt x="2595638" y="2305446"/>
                  </a:cubicBezTo>
                  <a:cubicBezTo>
                    <a:pt x="2534678" y="2331572"/>
                    <a:pt x="2433078" y="2385275"/>
                    <a:pt x="2404049" y="2436075"/>
                  </a:cubicBezTo>
                  <a:cubicBezTo>
                    <a:pt x="2375020" y="2486875"/>
                    <a:pt x="2396792" y="2573960"/>
                    <a:pt x="2421466" y="2610246"/>
                  </a:cubicBezTo>
                  <a:cubicBezTo>
                    <a:pt x="2446140" y="2646532"/>
                    <a:pt x="2501295" y="2658143"/>
                    <a:pt x="2552095" y="2653789"/>
                  </a:cubicBezTo>
                  <a:cubicBezTo>
                    <a:pt x="2602895" y="2649435"/>
                    <a:pt x="2675466" y="2597184"/>
                    <a:pt x="2726266" y="2584121"/>
                  </a:cubicBezTo>
                  <a:cubicBezTo>
                    <a:pt x="2777066" y="2571058"/>
                    <a:pt x="2829318" y="2595732"/>
                    <a:pt x="2856895" y="2575412"/>
                  </a:cubicBezTo>
                  <a:cubicBezTo>
                    <a:pt x="2884472" y="2555092"/>
                    <a:pt x="2887375" y="2508647"/>
                    <a:pt x="2891729" y="2462201"/>
                  </a:cubicBezTo>
                  <a:cubicBezTo>
                    <a:pt x="2896083" y="2415755"/>
                    <a:pt x="2856894" y="2337378"/>
                    <a:pt x="2883020" y="2296738"/>
                  </a:cubicBezTo>
                  <a:cubicBezTo>
                    <a:pt x="2909146" y="2256098"/>
                    <a:pt x="3041226" y="2216910"/>
                    <a:pt x="3048483" y="2218361"/>
                  </a:cubicBezTo>
                  <a:cubicBezTo>
                    <a:pt x="3055740" y="2219812"/>
                    <a:pt x="2948334" y="2276418"/>
                    <a:pt x="2926563" y="2305446"/>
                  </a:cubicBezTo>
                  <a:cubicBezTo>
                    <a:pt x="2904792" y="2334474"/>
                    <a:pt x="2916404" y="2353343"/>
                    <a:pt x="2917855" y="2392532"/>
                  </a:cubicBezTo>
                  <a:cubicBezTo>
                    <a:pt x="2919306" y="2431721"/>
                    <a:pt x="2930918" y="2508647"/>
                    <a:pt x="2935272" y="2540578"/>
                  </a:cubicBezTo>
                  <a:cubicBezTo>
                    <a:pt x="2939626" y="2572509"/>
                    <a:pt x="2925454" y="2587856"/>
                    <a:pt x="2943980" y="2584121"/>
                  </a:cubicBezTo>
                  <a:cubicBezTo>
                    <a:pt x="2962506" y="2580386"/>
                    <a:pt x="3024656" y="2555906"/>
                    <a:pt x="3046427" y="2518169"/>
                  </a:cubicBezTo>
                  <a:cubicBezTo>
                    <a:pt x="3068198" y="2480432"/>
                    <a:pt x="3067009" y="2349609"/>
                    <a:pt x="3074609" y="2357698"/>
                  </a:cubicBezTo>
                  <a:cubicBezTo>
                    <a:pt x="3082209" y="2365787"/>
                    <a:pt x="3102186" y="2518806"/>
                    <a:pt x="3092026" y="2566703"/>
                  </a:cubicBezTo>
                  <a:cubicBezTo>
                    <a:pt x="3081866" y="2614600"/>
                    <a:pt x="3070255" y="2637824"/>
                    <a:pt x="3013649" y="2645081"/>
                  </a:cubicBezTo>
                  <a:cubicBezTo>
                    <a:pt x="2957043" y="2652338"/>
                    <a:pt x="2827866" y="2589926"/>
                    <a:pt x="2752392" y="2610246"/>
                  </a:cubicBezTo>
                  <a:cubicBezTo>
                    <a:pt x="2676918" y="2630566"/>
                    <a:pt x="2586929" y="2720555"/>
                    <a:pt x="2560803" y="2767001"/>
                  </a:cubicBezTo>
                  <a:cubicBezTo>
                    <a:pt x="2534677" y="2813447"/>
                    <a:pt x="2565158" y="2854087"/>
                    <a:pt x="2595638" y="2888921"/>
                  </a:cubicBezTo>
                  <a:cubicBezTo>
                    <a:pt x="2626118" y="2923755"/>
                    <a:pt x="2700140" y="2965846"/>
                    <a:pt x="2743683" y="2976006"/>
                  </a:cubicBezTo>
                  <a:cubicBezTo>
                    <a:pt x="2787226" y="2986166"/>
                    <a:pt x="2810449" y="2977458"/>
                    <a:pt x="2856895" y="2949881"/>
                  </a:cubicBezTo>
                  <a:cubicBezTo>
                    <a:pt x="2903341" y="2922304"/>
                    <a:pt x="2978815" y="2846829"/>
                    <a:pt x="3022358" y="2810543"/>
                  </a:cubicBezTo>
                  <a:cubicBezTo>
                    <a:pt x="3065901" y="2774257"/>
                    <a:pt x="3087672" y="2735069"/>
                    <a:pt x="3118152" y="2732166"/>
                  </a:cubicBezTo>
                  <a:cubicBezTo>
                    <a:pt x="3148632" y="2729263"/>
                    <a:pt x="3206690" y="2784417"/>
                    <a:pt x="3205238" y="2793126"/>
                  </a:cubicBezTo>
                  <a:cubicBezTo>
                    <a:pt x="3203786" y="2801835"/>
                    <a:pt x="3142826" y="2762647"/>
                    <a:pt x="3109443" y="2784418"/>
                  </a:cubicBezTo>
                  <a:cubicBezTo>
                    <a:pt x="3076060" y="2806190"/>
                    <a:pt x="2991877" y="2900532"/>
                    <a:pt x="3004940" y="2923755"/>
                  </a:cubicBezTo>
                  <a:cubicBezTo>
                    <a:pt x="3018003" y="2946978"/>
                    <a:pt x="3135569" y="2915047"/>
                    <a:pt x="3187820" y="2923755"/>
                  </a:cubicBezTo>
                  <a:cubicBezTo>
                    <a:pt x="3240072" y="2932464"/>
                    <a:pt x="3322803" y="2970200"/>
                    <a:pt x="3318449" y="2976006"/>
                  </a:cubicBezTo>
                  <a:cubicBezTo>
                    <a:pt x="3314095" y="2981812"/>
                    <a:pt x="3229912" y="2951332"/>
                    <a:pt x="3161695" y="2958589"/>
                  </a:cubicBezTo>
                  <a:cubicBezTo>
                    <a:pt x="3093478" y="2965846"/>
                    <a:pt x="2943980" y="3009389"/>
                    <a:pt x="2909146" y="3019549"/>
                  </a:cubicBezTo>
                  <a:cubicBezTo>
                    <a:pt x="2874312" y="3029709"/>
                    <a:pt x="2923232" y="2995341"/>
                    <a:pt x="2952689" y="3019549"/>
                  </a:cubicBezTo>
                  <a:cubicBezTo>
                    <a:pt x="2982146" y="3043757"/>
                    <a:pt x="3075729" y="3113995"/>
                    <a:pt x="3085889" y="3164795"/>
                  </a:cubicBezTo>
                  <a:cubicBezTo>
                    <a:pt x="3096049" y="3215595"/>
                    <a:pt x="3028103" y="3320703"/>
                    <a:pt x="3013649" y="3324349"/>
                  </a:cubicBezTo>
                  <a:cubicBezTo>
                    <a:pt x="2999195" y="3327995"/>
                    <a:pt x="3032550" y="3238923"/>
                    <a:pt x="2999167" y="3186672"/>
                  </a:cubicBezTo>
                  <a:cubicBezTo>
                    <a:pt x="2965784" y="3134421"/>
                    <a:pt x="2858836" y="3041598"/>
                    <a:pt x="2813352" y="3010841"/>
                  </a:cubicBezTo>
                  <a:cubicBezTo>
                    <a:pt x="2767868" y="2980084"/>
                    <a:pt x="2720460" y="2970201"/>
                    <a:pt x="2726266" y="3002132"/>
                  </a:cubicBezTo>
                  <a:cubicBezTo>
                    <a:pt x="2732072" y="3034063"/>
                    <a:pt x="2811900" y="3154532"/>
                    <a:pt x="2848186" y="3202429"/>
                  </a:cubicBezTo>
                  <a:cubicBezTo>
                    <a:pt x="2884472" y="3250326"/>
                    <a:pt x="2922209" y="3282258"/>
                    <a:pt x="2943980" y="3289515"/>
                  </a:cubicBezTo>
                  <a:cubicBezTo>
                    <a:pt x="2965751" y="3296772"/>
                    <a:pt x="2975912" y="3235812"/>
                    <a:pt x="2978815" y="3245972"/>
                  </a:cubicBezTo>
                  <a:cubicBezTo>
                    <a:pt x="2981718" y="3256132"/>
                    <a:pt x="2996232" y="3347572"/>
                    <a:pt x="2961398" y="3350475"/>
                  </a:cubicBezTo>
                  <a:cubicBezTo>
                    <a:pt x="2926564" y="3353378"/>
                    <a:pt x="2820609" y="3315640"/>
                    <a:pt x="2769809" y="3263389"/>
                  </a:cubicBezTo>
                  <a:cubicBezTo>
                    <a:pt x="2719009" y="3211138"/>
                    <a:pt x="2703044" y="3081960"/>
                    <a:pt x="2656598" y="3036966"/>
                  </a:cubicBezTo>
                  <a:cubicBezTo>
                    <a:pt x="2610152" y="2991972"/>
                    <a:pt x="2536129" y="2986166"/>
                    <a:pt x="2491135" y="2993423"/>
                  </a:cubicBezTo>
                  <a:cubicBezTo>
                    <a:pt x="2446141" y="3000680"/>
                    <a:pt x="2399695" y="3035515"/>
                    <a:pt x="2386632" y="3080509"/>
                  </a:cubicBezTo>
                  <a:cubicBezTo>
                    <a:pt x="2373569" y="3125503"/>
                    <a:pt x="2389535" y="3208235"/>
                    <a:pt x="2412758" y="3263389"/>
                  </a:cubicBezTo>
                  <a:cubicBezTo>
                    <a:pt x="2435981" y="3318543"/>
                    <a:pt x="2444689" y="3351926"/>
                    <a:pt x="2525969" y="3411435"/>
                  </a:cubicBezTo>
                  <a:cubicBezTo>
                    <a:pt x="2607249" y="3470944"/>
                    <a:pt x="2897535" y="3608830"/>
                    <a:pt x="2900438" y="3620441"/>
                  </a:cubicBezTo>
                  <a:cubicBezTo>
                    <a:pt x="2903341" y="3632052"/>
                    <a:pt x="2610152" y="3489812"/>
                    <a:pt x="2543386" y="3481103"/>
                  </a:cubicBezTo>
                  <a:cubicBezTo>
                    <a:pt x="2476620" y="3472394"/>
                    <a:pt x="2501294" y="3536258"/>
                    <a:pt x="2499843" y="3568189"/>
                  </a:cubicBezTo>
                  <a:cubicBezTo>
                    <a:pt x="2498392" y="3600120"/>
                    <a:pt x="2511455" y="3649469"/>
                    <a:pt x="2534678" y="3672692"/>
                  </a:cubicBezTo>
                  <a:cubicBezTo>
                    <a:pt x="2557901" y="3695915"/>
                    <a:pt x="2647889" y="3706074"/>
                    <a:pt x="2639180" y="3707526"/>
                  </a:cubicBezTo>
                  <a:cubicBezTo>
                    <a:pt x="2630471" y="3708978"/>
                    <a:pt x="2510003" y="3716235"/>
                    <a:pt x="2482426" y="3681401"/>
                  </a:cubicBezTo>
                  <a:cubicBezTo>
                    <a:pt x="2454849" y="3646567"/>
                    <a:pt x="2489684" y="3558030"/>
                    <a:pt x="2473718" y="3498521"/>
                  </a:cubicBezTo>
                  <a:cubicBezTo>
                    <a:pt x="2457752" y="3439012"/>
                    <a:pt x="2412758" y="3325800"/>
                    <a:pt x="2386632" y="3324349"/>
                  </a:cubicBezTo>
                  <a:cubicBezTo>
                    <a:pt x="2360506" y="3322898"/>
                    <a:pt x="2341637" y="3441915"/>
                    <a:pt x="2316963" y="3489812"/>
                  </a:cubicBezTo>
                  <a:cubicBezTo>
                    <a:pt x="2292289" y="3537709"/>
                    <a:pt x="2242940" y="3578349"/>
                    <a:pt x="2238586" y="3611732"/>
                  </a:cubicBezTo>
                  <a:cubicBezTo>
                    <a:pt x="2234232" y="3645115"/>
                    <a:pt x="2298095" y="3691561"/>
                    <a:pt x="2290838" y="3690109"/>
                  </a:cubicBezTo>
                  <a:cubicBezTo>
                    <a:pt x="2283581" y="3688658"/>
                    <a:pt x="2189237" y="3655274"/>
                    <a:pt x="2195043" y="3603023"/>
                  </a:cubicBezTo>
                  <a:cubicBezTo>
                    <a:pt x="2200849" y="3550772"/>
                    <a:pt x="2309706" y="3456430"/>
                    <a:pt x="2325672" y="3376601"/>
                  </a:cubicBezTo>
                  <a:cubicBezTo>
                    <a:pt x="2341638" y="3296773"/>
                    <a:pt x="2321318" y="3169046"/>
                    <a:pt x="2290838" y="3124052"/>
                  </a:cubicBezTo>
                  <a:cubicBezTo>
                    <a:pt x="2260358" y="3079058"/>
                    <a:pt x="2200849" y="3081961"/>
                    <a:pt x="2142792" y="3106635"/>
                  </a:cubicBezTo>
                  <a:cubicBezTo>
                    <a:pt x="2084735" y="3131309"/>
                    <a:pt x="1967169" y="3211138"/>
                    <a:pt x="1942495" y="3272098"/>
                  </a:cubicBezTo>
                  <a:cubicBezTo>
                    <a:pt x="1917821" y="3333058"/>
                    <a:pt x="1970072" y="3420144"/>
                    <a:pt x="1994746" y="3472395"/>
                  </a:cubicBezTo>
                  <a:cubicBezTo>
                    <a:pt x="2019420" y="3524646"/>
                    <a:pt x="2078929" y="3547869"/>
                    <a:pt x="2090540" y="3585606"/>
                  </a:cubicBezTo>
                  <a:cubicBezTo>
                    <a:pt x="2102152" y="3623343"/>
                    <a:pt x="2071672" y="3704624"/>
                    <a:pt x="2064415" y="3698818"/>
                  </a:cubicBezTo>
                  <a:cubicBezTo>
                    <a:pt x="2057158" y="3693012"/>
                    <a:pt x="2068770" y="3603024"/>
                    <a:pt x="2046998" y="3550772"/>
                  </a:cubicBezTo>
                  <a:cubicBezTo>
                    <a:pt x="2025227" y="3498521"/>
                    <a:pt x="1961363" y="3415789"/>
                    <a:pt x="1933786" y="3385309"/>
                  </a:cubicBezTo>
                  <a:cubicBezTo>
                    <a:pt x="1906209" y="3354829"/>
                    <a:pt x="1917821" y="3331606"/>
                    <a:pt x="1881535" y="3367892"/>
                  </a:cubicBezTo>
                  <a:cubicBezTo>
                    <a:pt x="1845249" y="3404178"/>
                    <a:pt x="1750906" y="3547869"/>
                    <a:pt x="1716072" y="3603023"/>
                  </a:cubicBezTo>
                  <a:cubicBezTo>
                    <a:pt x="1681238" y="3658177"/>
                    <a:pt x="1671078" y="3722041"/>
                    <a:pt x="1672529" y="3698818"/>
                  </a:cubicBezTo>
                  <a:cubicBezTo>
                    <a:pt x="1673980" y="3675595"/>
                    <a:pt x="1711717" y="3515937"/>
                    <a:pt x="1724780" y="3463686"/>
                  </a:cubicBezTo>
                  <a:cubicBezTo>
                    <a:pt x="1737843" y="3411435"/>
                    <a:pt x="1782837" y="3386760"/>
                    <a:pt x="1750906" y="3385309"/>
                  </a:cubicBezTo>
                  <a:cubicBezTo>
                    <a:pt x="1718975" y="3383858"/>
                    <a:pt x="1586895" y="3440464"/>
                    <a:pt x="1533192" y="3454978"/>
                  </a:cubicBezTo>
                  <a:cubicBezTo>
                    <a:pt x="1479489" y="3469492"/>
                    <a:pt x="1417078" y="3482555"/>
                    <a:pt x="1428689" y="3472395"/>
                  </a:cubicBezTo>
                  <a:cubicBezTo>
                    <a:pt x="1440300" y="3462235"/>
                    <a:pt x="1553512" y="3411435"/>
                    <a:pt x="1602860" y="3394018"/>
                  </a:cubicBezTo>
                  <a:cubicBezTo>
                    <a:pt x="1652208" y="3376601"/>
                    <a:pt x="1659466" y="3409984"/>
                    <a:pt x="1724780" y="3367892"/>
                  </a:cubicBezTo>
                  <a:cubicBezTo>
                    <a:pt x="1790094" y="3325801"/>
                    <a:pt x="1939592" y="3200977"/>
                    <a:pt x="1994746" y="3141469"/>
                  </a:cubicBezTo>
                  <a:cubicBezTo>
                    <a:pt x="2049900" y="3081961"/>
                    <a:pt x="2068769" y="3045675"/>
                    <a:pt x="2055706" y="3010841"/>
                  </a:cubicBezTo>
                  <a:cubicBezTo>
                    <a:pt x="2042643" y="2976007"/>
                    <a:pt x="1975878" y="2929560"/>
                    <a:pt x="1916369" y="2932463"/>
                  </a:cubicBezTo>
                  <a:cubicBezTo>
                    <a:pt x="1856861" y="2935366"/>
                    <a:pt x="1749455" y="2983264"/>
                    <a:pt x="1698655" y="3028258"/>
                  </a:cubicBezTo>
                  <a:cubicBezTo>
                    <a:pt x="1647855" y="3073252"/>
                    <a:pt x="1613020" y="3163241"/>
                    <a:pt x="1611569" y="3202429"/>
                  </a:cubicBezTo>
                  <a:cubicBezTo>
                    <a:pt x="1610118" y="3241617"/>
                    <a:pt x="1697203" y="3253229"/>
                    <a:pt x="1689946" y="3263389"/>
                  </a:cubicBezTo>
                  <a:cubicBezTo>
                    <a:pt x="1682689" y="3273549"/>
                    <a:pt x="1573832" y="3304029"/>
                    <a:pt x="1568026" y="3263389"/>
                  </a:cubicBezTo>
                  <a:cubicBezTo>
                    <a:pt x="1562220" y="3222749"/>
                    <a:pt x="1676883" y="3063092"/>
                    <a:pt x="1655112" y="3019549"/>
                  </a:cubicBezTo>
                  <a:cubicBezTo>
                    <a:pt x="1633341" y="2976006"/>
                    <a:pt x="1495455" y="3015195"/>
                    <a:pt x="1437398" y="3002132"/>
                  </a:cubicBezTo>
                  <a:cubicBezTo>
                    <a:pt x="1379341" y="2989069"/>
                    <a:pt x="1315478" y="2958589"/>
                    <a:pt x="1306769" y="2941172"/>
                  </a:cubicBezTo>
                  <a:cubicBezTo>
                    <a:pt x="1298060" y="2923755"/>
                    <a:pt x="1363375" y="2893275"/>
                    <a:pt x="1385146" y="2897629"/>
                  </a:cubicBezTo>
                  <a:cubicBezTo>
                    <a:pt x="1406917" y="2901983"/>
                    <a:pt x="1399661" y="2954235"/>
                    <a:pt x="1437398" y="2967298"/>
                  </a:cubicBezTo>
                  <a:cubicBezTo>
                    <a:pt x="1475135" y="2980361"/>
                    <a:pt x="1552061" y="2983263"/>
                    <a:pt x="1611569" y="2976006"/>
                  </a:cubicBezTo>
                  <a:cubicBezTo>
                    <a:pt x="1671077" y="2968749"/>
                    <a:pt x="1734941" y="2954235"/>
                    <a:pt x="1794449" y="2923755"/>
                  </a:cubicBezTo>
                  <a:cubicBezTo>
                    <a:pt x="1853957" y="2893275"/>
                    <a:pt x="1951203" y="2867149"/>
                    <a:pt x="1968620" y="2793126"/>
                  </a:cubicBezTo>
                  <a:cubicBezTo>
                    <a:pt x="1986037" y="2719103"/>
                    <a:pt x="1986038" y="2633469"/>
                    <a:pt x="1898952" y="2479618"/>
                  </a:cubicBezTo>
                  <a:cubicBezTo>
                    <a:pt x="1811866" y="2325767"/>
                    <a:pt x="1583582" y="2052305"/>
                    <a:pt x="1446106" y="1870018"/>
                  </a:cubicBezTo>
                  <a:cubicBezTo>
                    <a:pt x="1308630" y="1687731"/>
                    <a:pt x="1162416" y="1497765"/>
                    <a:pt x="1074097" y="1385898"/>
                  </a:cubicBezTo>
                  <a:cubicBezTo>
                    <a:pt x="985778" y="1274031"/>
                    <a:pt x="987722" y="1224082"/>
                    <a:pt x="916192" y="1198814"/>
                  </a:cubicBezTo>
                  <a:cubicBezTo>
                    <a:pt x="844662" y="1173546"/>
                    <a:pt x="748188" y="1215316"/>
                    <a:pt x="644918" y="1234292"/>
                  </a:cubicBezTo>
                  <a:cubicBezTo>
                    <a:pt x="541648" y="1253268"/>
                    <a:pt x="403981" y="1302509"/>
                    <a:pt x="296575" y="1312669"/>
                  </a:cubicBezTo>
                  <a:cubicBezTo>
                    <a:pt x="189169" y="1322829"/>
                    <a:pt x="10643" y="1299606"/>
                    <a:pt x="483" y="1295252"/>
                  </a:cubicBezTo>
                  <a:cubicBezTo>
                    <a:pt x="-9677" y="1290898"/>
                    <a:pt x="142724" y="1299606"/>
                    <a:pt x="235615" y="1286543"/>
                  </a:cubicBezTo>
                  <a:cubicBezTo>
                    <a:pt x="328506" y="1273480"/>
                    <a:pt x="482358" y="1232841"/>
                    <a:pt x="557832" y="1216875"/>
                  </a:cubicBezTo>
                  <a:cubicBezTo>
                    <a:pt x="633306" y="1200909"/>
                    <a:pt x="716037" y="1213972"/>
                    <a:pt x="688460" y="1190749"/>
                  </a:cubicBezTo>
                  <a:cubicBezTo>
                    <a:pt x="660883" y="1167526"/>
                    <a:pt x="466392" y="1119629"/>
                    <a:pt x="392369" y="1077538"/>
                  </a:cubicBezTo>
                  <a:cubicBezTo>
                    <a:pt x="318346" y="1035447"/>
                    <a:pt x="282060" y="1003515"/>
                    <a:pt x="244323" y="938201"/>
                  </a:cubicBezTo>
                  <a:cubicBezTo>
                    <a:pt x="206586" y="872887"/>
                    <a:pt x="160140" y="697263"/>
                    <a:pt x="165946" y="685652"/>
                  </a:cubicBezTo>
                  <a:cubicBezTo>
                    <a:pt x="171752" y="674041"/>
                    <a:pt x="244324" y="809024"/>
                    <a:pt x="279158" y="868532"/>
                  </a:cubicBezTo>
                  <a:cubicBezTo>
                    <a:pt x="313992" y="928040"/>
                    <a:pt x="308186" y="1000612"/>
                    <a:pt x="374952" y="1042703"/>
                  </a:cubicBezTo>
                  <a:cubicBezTo>
                    <a:pt x="441718" y="1084794"/>
                    <a:pt x="614438" y="1118178"/>
                    <a:pt x="679752" y="1121081"/>
                  </a:cubicBezTo>
                  <a:cubicBezTo>
                    <a:pt x="745066" y="1123984"/>
                    <a:pt x="776998" y="1134144"/>
                    <a:pt x="766838" y="1060121"/>
                  </a:cubicBezTo>
                  <a:cubicBezTo>
                    <a:pt x="756678" y="986098"/>
                    <a:pt x="651618" y="757665"/>
                    <a:pt x="618792" y="676943"/>
                  </a:cubicBezTo>
                  <a:cubicBezTo>
                    <a:pt x="585966" y="596221"/>
                    <a:pt x="520530" y="535756"/>
                    <a:pt x="507165" y="459885"/>
                  </a:cubicBezTo>
                  <a:cubicBezTo>
                    <a:pt x="493800" y="384014"/>
                    <a:pt x="523553" y="238038"/>
                    <a:pt x="538603" y="221716"/>
                  </a:cubicBezTo>
                  <a:cubicBezTo>
                    <a:pt x="553653" y="205394"/>
                    <a:pt x="570785" y="379551"/>
                    <a:pt x="609600" y="482325"/>
                  </a:cubicBezTo>
                  <a:cubicBezTo>
                    <a:pt x="648415" y="585099"/>
                    <a:pt x="841870" y="1024054"/>
                    <a:pt x="878364" y="1029827"/>
                  </a:cubicBezTo>
                  <a:cubicBezTo>
                    <a:pt x="914858" y="1035600"/>
                    <a:pt x="895107" y="687507"/>
                    <a:pt x="880420" y="543869"/>
                  </a:cubicBezTo>
                  <a:cubicBezTo>
                    <a:pt x="865733" y="400232"/>
                    <a:pt x="799183" y="249425"/>
                    <a:pt x="790242" y="168002"/>
                  </a:cubicBezTo>
                  <a:cubicBezTo>
                    <a:pt x="781301" y="86579"/>
                    <a:pt x="758898" y="70571"/>
                    <a:pt x="774916" y="28424"/>
                  </a:cubicBezTo>
                  <a:cubicBezTo>
                    <a:pt x="769834" y="-116812"/>
                    <a:pt x="934184" y="338513"/>
                    <a:pt x="940003" y="403665"/>
                  </a:cubicBezTo>
                  <a:cubicBezTo>
                    <a:pt x="945822" y="468817"/>
                    <a:pt x="920791" y="988826"/>
                    <a:pt x="921071" y="1016734"/>
                  </a:cubicBezTo>
                  <a:lnTo>
                    <a:pt x="930638" y="974021"/>
                  </a:lnTo>
                  <a:close/>
                </a:path>
              </a:pathLst>
            </a:custGeom>
            <a:grpFill/>
            <a:ln>
              <a:solidFill>
                <a:srgbClr val="C1272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Oval 59">
              <a:extLst>
                <a:ext uri="{FF2B5EF4-FFF2-40B4-BE49-F238E27FC236}">
                  <a16:creationId xmlns:a16="http://schemas.microsoft.com/office/drawing/2014/main" id="{2ACE8344-16E2-E43F-B9CF-8C2311E35895}"/>
                </a:ext>
              </a:extLst>
            </p:cNvPr>
            <p:cNvSpPr/>
            <p:nvPr/>
          </p:nvSpPr>
          <p:spPr>
            <a:xfrm rot="19457905">
              <a:off x="4870602" y="1958530"/>
              <a:ext cx="136921" cy="136921"/>
            </a:xfrm>
            <a:prstGeom prst="ellipse">
              <a:avLst/>
            </a:prstGeom>
            <a:grpFill/>
            <a:ln w="38100">
              <a:solidFill>
                <a:srgbClr val="C1272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A5128064-C6F2-8911-EDCE-77003A540432}"/>
              </a:ext>
            </a:extLst>
          </p:cNvPr>
          <p:cNvGrpSpPr/>
          <p:nvPr/>
        </p:nvGrpSpPr>
        <p:grpSpPr>
          <a:xfrm rot="378173">
            <a:off x="4441962" y="4954764"/>
            <a:ext cx="1492690" cy="1679989"/>
            <a:chOff x="1892995" y="388458"/>
            <a:chExt cx="3709139" cy="3318614"/>
          </a:xfrm>
          <a:solidFill>
            <a:srgbClr val="C1272D">
              <a:alpha val="20000"/>
            </a:srgbClr>
          </a:solidFill>
        </p:grpSpPr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709958E4-0802-BD6F-73BC-957EEA643A27}"/>
                </a:ext>
              </a:extLst>
            </p:cNvPr>
            <p:cNvSpPr/>
            <p:nvPr/>
          </p:nvSpPr>
          <p:spPr>
            <a:xfrm rot="18360701">
              <a:off x="2088258" y="193195"/>
              <a:ext cx="3318614" cy="3709139"/>
            </a:xfrm>
            <a:custGeom>
              <a:avLst/>
              <a:gdLst>
                <a:gd name="connsiteX0" fmla="*/ 1210975 w 3318614"/>
                <a:gd name="connsiteY0" fmla="*/ 1045028 h 3424081"/>
                <a:gd name="connsiteX1" fmla="*/ 1568026 w 3318614"/>
                <a:gd name="connsiteY1" fmla="*/ 1637211 h 3424081"/>
                <a:gd name="connsiteX2" fmla="*/ 1898952 w 3318614"/>
                <a:gd name="connsiteY2" fmla="*/ 2081348 h 3424081"/>
                <a:gd name="connsiteX3" fmla="*/ 2064415 w 3318614"/>
                <a:gd name="connsiteY3" fmla="*/ 2211977 h 3424081"/>
                <a:gd name="connsiteX4" fmla="*/ 2290838 w 3318614"/>
                <a:gd name="connsiteY4" fmla="*/ 2133600 h 3424081"/>
                <a:gd name="connsiteX5" fmla="*/ 2473718 w 3318614"/>
                <a:gd name="connsiteY5" fmla="*/ 1976845 h 3424081"/>
                <a:gd name="connsiteX6" fmla="*/ 2508552 w 3318614"/>
                <a:gd name="connsiteY6" fmla="*/ 1654628 h 3424081"/>
                <a:gd name="connsiteX7" fmla="*/ 2543386 w 3318614"/>
                <a:gd name="connsiteY7" fmla="*/ 1915885 h 3424081"/>
                <a:gd name="connsiteX8" fmla="*/ 2508552 w 3318614"/>
                <a:gd name="connsiteY8" fmla="*/ 2020388 h 3424081"/>
                <a:gd name="connsiteX9" fmla="*/ 2752392 w 3318614"/>
                <a:gd name="connsiteY9" fmla="*/ 1846217 h 3424081"/>
                <a:gd name="connsiteX10" fmla="*/ 2839478 w 3318614"/>
                <a:gd name="connsiteY10" fmla="*/ 1776548 h 3424081"/>
                <a:gd name="connsiteX11" fmla="*/ 2717558 w 3318614"/>
                <a:gd name="connsiteY11" fmla="*/ 1950720 h 3424081"/>
                <a:gd name="connsiteX12" fmla="*/ 2665306 w 3318614"/>
                <a:gd name="connsiteY12" fmla="*/ 1994263 h 3424081"/>
                <a:gd name="connsiteX13" fmla="*/ 2848186 w 3318614"/>
                <a:gd name="connsiteY13" fmla="*/ 1924594 h 3424081"/>
                <a:gd name="connsiteX14" fmla="*/ 2874312 w 3318614"/>
                <a:gd name="connsiteY14" fmla="*/ 1907177 h 3424081"/>
                <a:gd name="connsiteX15" fmla="*/ 2769809 w 3318614"/>
                <a:gd name="connsiteY15" fmla="*/ 1994263 h 3424081"/>
                <a:gd name="connsiteX16" fmla="*/ 2595638 w 3318614"/>
                <a:gd name="connsiteY16" fmla="*/ 2020388 h 3424081"/>
                <a:gd name="connsiteX17" fmla="*/ 2404049 w 3318614"/>
                <a:gd name="connsiteY17" fmla="*/ 2151017 h 3424081"/>
                <a:gd name="connsiteX18" fmla="*/ 2421466 w 3318614"/>
                <a:gd name="connsiteY18" fmla="*/ 2325188 h 3424081"/>
                <a:gd name="connsiteX19" fmla="*/ 2552095 w 3318614"/>
                <a:gd name="connsiteY19" fmla="*/ 2368731 h 3424081"/>
                <a:gd name="connsiteX20" fmla="*/ 2726266 w 3318614"/>
                <a:gd name="connsiteY20" fmla="*/ 2299063 h 3424081"/>
                <a:gd name="connsiteX21" fmla="*/ 2856895 w 3318614"/>
                <a:gd name="connsiteY21" fmla="*/ 2290354 h 3424081"/>
                <a:gd name="connsiteX22" fmla="*/ 2891729 w 3318614"/>
                <a:gd name="connsiteY22" fmla="*/ 2177143 h 3424081"/>
                <a:gd name="connsiteX23" fmla="*/ 2883020 w 3318614"/>
                <a:gd name="connsiteY23" fmla="*/ 2011680 h 3424081"/>
                <a:gd name="connsiteX24" fmla="*/ 3048483 w 3318614"/>
                <a:gd name="connsiteY24" fmla="*/ 1933303 h 3424081"/>
                <a:gd name="connsiteX25" fmla="*/ 2926563 w 3318614"/>
                <a:gd name="connsiteY25" fmla="*/ 2020388 h 3424081"/>
                <a:gd name="connsiteX26" fmla="*/ 2917855 w 3318614"/>
                <a:gd name="connsiteY26" fmla="*/ 2107474 h 3424081"/>
                <a:gd name="connsiteX27" fmla="*/ 2935272 w 3318614"/>
                <a:gd name="connsiteY27" fmla="*/ 2255520 h 3424081"/>
                <a:gd name="connsiteX28" fmla="*/ 2943980 w 3318614"/>
                <a:gd name="connsiteY28" fmla="*/ 2299063 h 3424081"/>
                <a:gd name="connsiteX29" fmla="*/ 3031066 w 3318614"/>
                <a:gd name="connsiteY29" fmla="*/ 2211977 h 3424081"/>
                <a:gd name="connsiteX30" fmla="*/ 3074609 w 3318614"/>
                <a:gd name="connsiteY30" fmla="*/ 2072640 h 3424081"/>
                <a:gd name="connsiteX31" fmla="*/ 3092026 w 3318614"/>
                <a:gd name="connsiteY31" fmla="*/ 2281645 h 3424081"/>
                <a:gd name="connsiteX32" fmla="*/ 3013649 w 3318614"/>
                <a:gd name="connsiteY32" fmla="*/ 2360023 h 3424081"/>
                <a:gd name="connsiteX33" fmla="*/ 2752392 w 3318614"/>
                <a:gd name="connsiteY33" fmla="*/ 2325188 h 3424081"/>
                <a:gd name="connsiteX34" fmla="*/ 2560803 w 3318614"/>
                <a:gd name="connsiteY34" fmla="*/ 2481943 h 3424081"/>
                <a:gd name="connsiteX35" fmla="*/ 2595638 w 3318614"/>
                <a:gd name="connsiteY35" fmla="*/ 2603863 h 3424081"/>
                <a:gd name="connsiteX36" fmla="*/ 2743683 w 3318614"/>
                <a:gd name="connsiteY36" fmla="*/ 2690948 h 3424081"/>
                <a:gd name="connsiteX37" fmla="*/ 2856895 w 3318614"/>
                <a:gd name="connsiteY37" fmla="*/ 2664823 h 3424081"/>
                <a:gd name="connsiteX38" fmla="*/ 3022358 w 3318614"/>
                <a:gd name="connsiteY38" fmla="*/ 2525485 h 3424081"/>
                <a:gd name="connsiteX39" fmla="*/ 3118152 w 3318614"/>
                <a:gd name="connsiteY39" fmla="*/ 2447108 h 3424081"/>
                <a:gd name="connsiteX40" fmla="*/ 3205238 w 3318614"/>
                <a:gd name="connsiteY40" fmla="*/ 2508068 h 3424081"/>
                <a:gd name="connsiteX41" fmla="*/ 3109443 w 3318614"/>
                <a:gd name="connsiteY41" fmla="*/ 2499360 h 3424081"/>
                <a:gd name="connsiteX42" fmla="*/ 3004940 w 3318614"/>
                <a:gd name="connsiteY42" fmla="*/ 2638697 h 3424081"/>
                <a:gd name="connsiteX43" fmla="*/ 3187820 w 3318614"/>
                <a:gd name="connsiteY43" fmla="*/ 2638697 h 3424081"/>
                <a:gd name="connsiteX44" fmla="*/ 3318449 w 3318614"/>
                <a:gd name="connsiteY44" fmla="*/ 2690948 h 3424081"/>
                <a:gd name="connsiteX45" fmla="*/ 3161695 w 3318614"/>
                <a:gd name="connsiteY45" fmla="*/ 2673531 h 3424081"/>
                <a:gd name="connsiteX46" fmla="*/ 2909146 w 3318614"/>
                <a:gd name="connsiteY46" fmla="*/ 2734491 h 3424081"/>
                <a:gd name="connsiteX47" fmla="*/ 2952689 w 3318614"/>
                <a:gd name="connsiteY47" fmla="*/ 2734491 h 3424081"/>
                <a:gd name="connsiteX48" fmla="*/ 3039775 w 3318614"/>
                <a:gd name="connsiteY48" fmla="*/ 2934788 h 3424081"/>
                <a:gd name="connsiteX49" fmla="*/ 3013649 w 3318614"/>
                <a:gd name="connsiteY49" fmla="*/ 3039291 h 3424081"/>
                <a:gd name="connsiteX50" fmla="*/ 3004940 w 3318614"/>
                <a:gd name="connsiteY50" fmla="*/ 2865120 h 3424081"/>
                <a:gd name="connsiteX51" fmla="*/ 2813352 w 3318614"/>
                <a:gd name="connsiteY51" fmla="*/ 2725783 h 3424081"/>
                <a:gd name="connsiteX52" fmla="*/ 2726266 w 3318614"/>
                <a:gd name="connsiteY52" fmla="*/ 2717074 h 3424081"/>
                <a:gd name="connsiteX53" fmla="*/ 2848186 w 3318614"/>
                <a:gd name="connsiteY53" fmla="*/ 2917371 h 3424081"/>
                <a:gd name="connsiteX54" fmla="*/ 2943980 w 3318614"/>
                <a:gd name="connsiteY54" fmla="*/ 3004457 h 3424081"/>
                <a:gd name="connsiteX55" fmla="*/ 2978815 w 3318614"/>
                <a:gd name="connsiteY55" fmla="*/ 2960914 h 3424081"/>
                <a:gd name="connsiteX56" fmla="*/ 2961398 w 3318614"/>
                <a:gd name="connsiteY56" fmla="*/ 3065417 h 3424081"/>
                <a:gd name="connsiteX57" fmla="*/ 2769809 w 3318614"/>
                <a:gd name="connsiteY57" fmla="*/ 2978331 h 3424081"/>
                <a:gd name="connsiteX58" fmla="*/ 2656598 w 3318614"/>
                <a:gd name="connsiteY58" fmla="*/ 2751908 h 3424081"/>
                <a:gd name="connsiteX59" fmla="*/ 2491135 w 3318614"/>
                <a:gd name="connsiteY59" fmla="*/ 2708365 h 3424081"/>
                <a:gd name="connsiteX60" fmla="*/ 2386632 w 3318614"/>
                <a:gd name="connsiteY60" fmla="*/ 2795451 h 3424081"/>
                <a:gd name="connsiteX61" fmla="*/ 2412758 w 3318614"/>
                <a:gd name="connsiteY61" fmla="*/ 2978331 h 3424081"/>
                <a:gd name="connsiteX62" fmla="*/ 2525969 w 3318614"/>
                <a:gd name="connsiteY62" fmla="*/ 3126377 h 3424081"/>
                <a:gd name="connsiteX63" fmla="*/ 2900438 w 3318614"/>
                <a:gd name="connsiteY63" fmla="*/ 3335383 h 3424081"/>
                <a:gd name="connsiteX64" fmla="*/ 2543386 w 3318614"/>
                <a:gd name="connsiteY64" fmla="*/ 3196045 h 3424081"/>
                <a:gd name="connsiteX65" fmla="*/ 2499843 w 3318614"/>
                <a:gd name="connsiteY65" fmla="*/ 3283131 h 3424081"/>
                <a:gd name="connsiteX66" fmla="*/ 2534678 w 3318614"/>
                <a:gd name="connsiteY66" fmla="*/ 3387634 h 3424081"/>
                <a:gd name="connsiteX67" fmla="*/ 2639180 w 3318614"/>
                <a:gd name="connsiteY67" fmla="*/ 3422468 h 3424081"/>
                <a:gd name="connsiteX68" fmla="*/ 2482426 w 3318614"/>
                <a:gd name="connsiteY68" fmla="*/ 3396343 h 3424081"/>
                <a:gd name="connsiteX69" fmla="*/ 2473718 w 3318614"/>
                <a:gd name="connsiteY69" fmla="*/ 3213463 h 3424081"/>
                <a:gd name="connsiteX70" fmla="*/ 2386632 w 3318614"/>
                <a:gd name="connsiteY70" fmla="*/ 3039291 h 3424081"/>
                <a:gd name="connsiteX71" fmla="*/ 2316963 w 3318614"/>
                <a:gd name="connsiteY71" fmla="*/ 3204754 h 3424081"/>
                <a:gd name="connsiteX72" fmla="*/ 2238586 w 3318614"/>
                <a:gd name="connsiteY72" fmla="*/ 3326674 h 3424081"/>
                <a:gd name="connsiteX73" fmla="*/ 2290838 w 3318614"/>
                <a:gd name="connsiteY73" fmla="*/ 3405051 h 3424081"/>
                <a:gd name="connsiteX74" fmla="*/ 2195043 w 3318614"/>
                <a:gd name="connsiteY74" fmla="*/ 3317965 h 3424081"/>
                <a:gd name="connsiteX75" fmla="*/ 2325672 w 3318614"/>
                <a:gd name="connsiteY75" fmla="*/ 3091543 h 3424081"/>
                <a:gd name="connsiteX76" fmla="*/ 2290838 w 3318614"/>
                <a:gd name="connsiteY76" fmla="*/ 2838994 h 3424081"/>
                <a:gd name="connsiteX77" fmla="*/ 2142792 w 3318614"/>
                <a:gd name="connsiteY77" fmla="*/ 2821577 h 3424081"/>
                <a:gd name="connsiteX78" fmla="*/ 1942495 w 3318614"/>
                <a:gd name="connsiteY78" fmla="*/ 2987040 h 3424081"/>
                <a:gd name="connsiteX79" fmla="*/ 1994746 w 3318614"/>
                <a:gd name="connsiteY79" fmla="*/ 3187337 h 3424081"/>
                <a:gd name="connsiteX80" fmla="*/ 2090540 w 3318614"/>
                <a:gd name="connsiteY80" fmla="*/ 3300548 h 3424081"/>
                <a:gd name="connsiteX81" fmla="*/ 2064415 w 3318614"/>
                <a:gd name="connsiteY81" fmla="*/ 3413760 h 3424081"/>
                <a:gd name="connsiteX82" fmla="*/ 2046998 w 3318614"/>
                <a:gd name="connsiteY82" fmla="*/ 3265714 h 3424081"/>
                <a:gd name="connsiteX83" fmla="*/ 1933786 w 3318614"/>
                <a:gd name="connsiteY83" fmla="*/ 3100251 h 3424081"/>
                <a:gd name="connsiteX84" fmla="*/ 1881535 w 3318614"/>
                <a:gd name="connsiteY84" fmla="*/ 3082834 h 3424081"/>
                <a:gd name="connsiteX85" fmla="*/ 1716072 w 3318614"/>
                <a:gd name="connsiteY85" fmla="*/ 3317965 h 3424081"/>
                <a:gd name="connsiteX86" fmla="*/ 1672529 w 3318614"/>
                <a:gd name="connsiteY86" fmla="*/ 3413760 h 3424081"/>
                <a:gd name="connsiteX87" fmla="*/ 1724780 w 3318614"/>
                <a:gd name="connsiteY87" fmla="*/ 3178628 h 3424081"/>
                <a:gd name="connsiteX88" fmla="*/ 1750906 w 3318614"/>
                <a:gd name="connsiteY88" fmla="*/ 3100251 h 3424081"/>
                <a:gd name="connsiteX89" fmla="*/ 1533192 w 3318614"/>
                <a:gd name="connsiteY89" fmla="*/ 3169920 h 3424081"/>
                <a:gd name="connsiteX90" fmla="*/ 1428689 w 3318614"/>
                <a:gd name="connsiteY90" fmla="*/ 3187337 h 3424081"/>
                <a:gd name="connsiteX91" fmla="*/ 1602860 w 3318614"/>
                <a:gd name="connsiteY91" fmla="*/ 3108960 h 3424081"/>
                <a:gd name="connsiteX92" fmla="*/ 1724780 w 3318614"/>
                <a:gd name="connsiteY92" fmla="*/ 3082834 h 3424081"/>
                <a:gd name="connsiteX93" fmla="*/ 1994746 w 3318614"/>
                <a:gd name="connsiteY93" fmla="*/ 2856411 h 3424081"/>
                <a:gd name="connsiteX94" fmla="*/ 2055706 w 3318614"/>
                <a:gd name="connsiteY94" fmla="*/ 2725783 h 3424081"/>
                <a:gd name="connsiteX95" fmla="*/ 1916369 w 3318614"/>
                <a:gd name="connsiteY95" fmla="*/ 2647405 h 3424081"/>
                <a:gd name="connsiteX96" fmla="*/ 1698655 w 3318614"/>
                <a:gd name="connsiteY96" fmla="*/ 2743200 h 3424081"/>
                <a:gd name="connsiteX97" fmla="*/ 1611569 w 3318614"/>
                <a:gd name="connsiteY97" fmla="*/ 2917371 h 3424081"/>
                <a:gd name="connsiteX98" fmla="*/ 1689946 w 3318614"/>
                <a:gd name="connsiteY98" fmla="*/ 2978331 h 3424081"/>
                <a:gd name="connsiteX99" fmla="*/ 1568026 w 3318614"/>
                <a:gd name="connsiteY99" fmla="*/ 2978331 h 3424081"/>
                <a:gd name="connsiteX100" fmla="*/ 1655112 w 3318614"/>
                <a:gd name="connsiteY100" fmla="*/ 2734491 h 3424081"/>
                <a:gd name="connsiteX101" fmla="*/ 1437398 w 3318614"/>
                <a:gd name="connsiteY101" fmla="*/ 2717074 h 3424081"/>
                <a:gd name="connsiteX102" fmla="*/ 1306769 w 3318614"/>
                <a:gd name="connsiteY102" fmla="*/ 2656114 h 3424081"/>
                <a:gd name="connsiteX103" fmla="*/ 1385146 w 3318614"/>
                <a:gd name="connsiteY103" fmla="*/ 2612571 h 3424081"/>
                <a:gd name="connsiteX104" fmla="*/ 1437398 w 3318614"/>
                <a:gd name="connsiteY104" fmla="*/ 2682240 h 3424081"/>
                <a:gd name="connsiteX105" fmla="*/ 1611569 w 3318614"/>
                <a:gd name="connsiteY105" fmla="*/ 2690948 h 3424081"/>
                <a:gd name="connsiteX106" fmla="*/ 1794449 w 3318614"/>
                <a:gd name="connsiteY106" fmla="*/ 2638697 h 3424081"/>
                <a:gd name="connsiteX107" fmla="*/ 1968620 w 3318614"/>
                <a:gd name="connsiteY107" fmla="*/ 2508068 h 3424081"/>
                <a:gd name="connsiteX108" fmla="*/ 1898952 w 3318614"/>
                <a:gd name="connsiteY108" fmla="*/ 2194560 h 3424081"/>
                <a:gd name="connsiteX109" fmla="*/ 1446106 w 3318614"/>
                <a:gd name="connsiteY109" fmla="*/ 1584960 h 3424081"/>
                <a:gd name="connsiteX110" fmla="*/ 1184849 w 3318614"/>
                <a:gd name="connsiteY110" fmla="*/ 1149531 h 3424081"/>
                <a:gd name="connsiteX111" fmla="*/ 958426 w 3318614"/>
                <a:gd name="connsiteY111" fmla="*/ 1001485 h 3424081"/>
                <a:gd name="connsiteX112" fmla="*/ 644918 w 3318614"/>
                <a:gd name="connsiteY112" fmla="*/ 949234 h 3424081"/>
                <a:gd name="connsiteX113" fmla="*/ 296575 w 3318614"/>
                <a:gd name="connsiteY113" fmla="*/ 1027611 h 3424081"/>
                <a:gd name="connsiteX114" fmla="*/ 483 w 3318614"/>
                <a:gd name="connsiteY114" fmla="*/ 1010194 h 3424081"/>
                <a:gd name="connsiteX115" fmla="*/ 235615 w 3318614"/>
                <a:gd name="connsiteY115" fmla="*/ 1001485 h 3424081"/>
                <a:gd name="connsiteX116" fmla="*/ 557832 w 3318614"/>
                <a:gd name="connsiteY116" fmla="*/ 931817 h 3424081"/>
                <a:gd name="connsiteX117" fmla="*/ 688460 w 3318614"/>
                <a:gd name="connsiteY117" fmla="*/ 905691 h 3424081"/>
                <a:gd name="connsiteX118" fmla="*/ 392369 w 3318614"/>
                <a:gd name="connsiteY118" fmla="*/ 792480 h 3424081"/>
                <a:gd name="connsiteX119" fmla="*/ 244323 w 3318614"/>
                <a:gd name="connsiteY119" fmla="*/ 653143 h 3424081"/>
                <a:gd name="connsiteX120" fmla="*/ 165946 w 3318614"/>
                <a:gd name="connsiteY120" fmla="*/ 400594 h 3424081"/>
                <a:gd name="connsiteX121" fmla="*/ 279158 w 3318614"/>
                <a:gd name="connsiteY121" fmla="*/ 583474 h 3424081"/>
                <a:gd name="connsiteX122" fmla="*/ 374952 w 3318614"/>
                <a:gd name="connsiteY122" fmla="*/ 757645 h 3424081"/>
                <a:gd name="connsiteX123" fmla="*/ 679752 w 3318614"/>
                <a:gd name="connsiteY123" fmla="*/ 836023 h 3424081"/>
                <a:gd name="connsiteX124" fmla="*/ 766838 w 3318614"/>
                <a:gd name="connsiteY124" fmla="*/ 775063 h 3424081"/>
                <a:gd name="connsiteX125" fmla="*/ 618792 w 3318614"/>
                <a:gd name="connsiteY125" fmla="*/ 391885 h 3424081"/>
                <a:gd name="connsiteX126" fmla="*/ 566540 w 3318614"/>
                <a:gd name="connsiteY126" fmla="*/ 0 h 3424081"/>
                <a:gd name="connsiteX0" fmla="*/ 1210975 w 3318616"/>
                <a:gd name="connsiteY0" fmla="*/ 656894 h 3037781"/>
                <a:gd name="connsiteX1" fmla="*/ 1568026 w 3318616"/>
                <a:gd name="connsiteY1" fmla="*/ 1249077 h 3037781"/>
                <a:gd name="connsiteX2" fmla="*/ 1898952 w 3318616"/>
                <a:gd name="connsiteY2" fmla="*/ 1693214 h 3037781"/>
                <a:gd name="connsiteX3" fmla="*/ 2064415 w 3318616"/>
                <a:gd name="connsiteY3" fmla="*/ 1823843 h 3037781"/>
                <a:gd name="connsiteX4" fmla="*/ 2290838 w 3318616"/>
                <a:gd name="connsiteY4" fmla="*/ 1745466 h 3037781"/>
                <a:gd name="connsiteX5" fmla="*/ 2473718 w 3318616"/>
                <a:gd name="connsiteY5" fmla="*/ 1588711 h 3037781"/>
                <a:gd name="connsiteX6" fmla="*/ 2508552 w 3318616"/>
                <a:gd name="connsiteY6" fmla="*/ 1266494 h 3037781"/>
                <a:gd name="connsiteX7" fmla="*/ 2543386 w 3318616"/>
                <a:gd name="connsiteY7" fmla="*/ 1527751 h 3037781"/>
                <a:gd name="connsiteX8" fmla="*/ 2508552 w 3318616"/>
                <a:gd name="connsiteY8" fmla="*/ 1632254 h 3037781"/>
                <a:gd name="connsiteX9" fmla="*/ 2752392 w 3318616"/>
                <a:gd name="connsiteY9" fmla="*/ 1458083 h 3037781"/>
                <a:gd name="connsiteX10" fmla="*/ 2839478 w 3318616"/>
                <a:gd name="connsiteY10" fmla="*/ 1388414 h 3037781"/>
                <a:gd name="connsiteX11" fmla="*/ 2717558 w 3318616"/>
                <a:gd name="connsiteY11" fmla="*/ 1562586 h 3037781"/>
                <a:gd name="connsiteX12" fmla="*/ 2665306 w 3318616"/>
                <a:gd name="connsiteY12" fmla="*/ 1606129 h 3037781"/>
                <a:gd name="connsiteX13" fmla="*/ 2848186 w 3318616"/>
                <a:gd name="connsiteY13" fmla="*/ 1536460 h 3037781"/>
                <a:gd name="connsiteX14" fmla="*/ 2874312 w 3318616"/>
                <a:gd name="connsiteY14" fmla="*/ 1519043 h 3037781"/>
                <a:gd name="connsiteX15" fmla="*/ 2769809 w 3318616"/>
                <a:gd name="connsiteY15" fmla="*/ 1606129 h 3037781"/>
                <a:gd name="connsiteX16" fmla="*/ 2595638 w 3318616"/>
                <a:gd name="connsiteY16" fmla="*/ 1632254 h 3037781"/>
                <a:gd name="connsiteX17" fmla="*/ 2404049 w 3318616"/>
                <a:gd name="connsiteY17" fmla="*/ 1762883 h 3037781"/>
                <a:gd name="connsiteX18" fmla="*/ 2421466 w 3318616"/>
                <a:gd name="connsiteY18" fmla="*/ 1937054 h 3037781"/>
                <a:gd name="connsiteX19" fmla="*/ 2552095 w 3318616"/>
                <a:gd name="connsiteY19" fmla="*/ 1980597 h 3037781"/>
                <a:gd name="connsiteX20" fmla="*/ 2726266 w 3318616"/>
                <a:gd name="connsiteY20" fmla="*/ 1910929 h 3037781"/>
                <a:gd name="connsiteX21" fmla="*/ 2856895 w 3318616"/>
                <a:gd name="connsiteY21" fmla="*/ 1902220 h 3037781"/>
                <a:gd name="connsiteX22" fmla="*/ 2891729 w 3318616"/>
                <a:gd name="connsiteY22" fmla="*/ 1789009 h 3037781"/>
                <a:gd name="connsiteX23" fmla="*/ 2883020 w 3318616"/>
                <a:gd name="connsiteY23" fmla="*/ 1623546 h 3037781"/>
                <a:gd name="connsiteX24" fmla="*/ 3048483 w 3318616"/>
                <a:gd name="connsiteY24" fmla="*/ 1545169 h 3037781"/>
                <a:gd name="connsiteX25" fmla="*/ 2926563 w 3318616"/>
                <a:gd name="connsiteY25" fmla="*/ 1632254 h 3037781"/>
                <a:gd name="connsiteX26" fmla="*/ 2917855 w 3318616"/>
                <a:gd name="connsiteY26" fmla="*/ 1719340 h 3037781"/>
                <a:gd name="connsiteX27" fmla="*/ 2935272 w 3318616"/>
                <a:gd name="connsiteY27" fmla="*/ 1867386 h 3037781"/>
                <a:gd name="connsiteX28" fmla="*/ 2943980 w 3318616"/>
                <a:gd name="connsiteY28" fmla="*/ 1910929 h 3037781"/>
                <a:gd name="connsiteX29" fmla="*/ 3031066 w 3318616"/>
                <a:gd name="connsiteY29" fmla="*/ 1823843 h 3037781"/>
                <a:gd name="connsiteX30" fmla="*/ 3074609 w 3318616"/>
                <a:gd name="connsiteY30" fmla="*/ 1684506 h 3037781"/>
                <a:gd name="connsiteX31" fmla="*/ 3092026 w 3318616"/>
                <a:gd name="connsiteY31" fmla="*/ 1893511 h 3037781"/>
                <a:gd name="connsiteX32" fmla="*/ 3013649 w 3318616"/>
                <a:gd name="connsiteY32" fmla="*/ 1971889 h 3037781"/>
                <a:gd name="connsiteX33" fmla="*/ 2752392 w 3318616"/>
                <a:gd name="connsiteY33" fmla="*/ 1937054 h 3037781"/>
                <a:gd name="connsiteX34" fmla="*/ 2560803 w 3318616"/>
                <a:gd name="connsiteY34" fmla="*/ 2093809 h 3037781"/>
                <a:gd name="connsiteX35" fmla="*/ 2595638 w 3318616"/>
                <a:gd name="connsiteY35" fmla="*/ 2215729 h 3037781"/>
                <a:gd name="connsiteX36" fmla="*/ 2743683 w 3318616"/>
                <a:gd name="connsiteY36" fmla="*/ 2302814 h 3037781"/>
                <a:gd name="connsiteX37" fmla="*/ 2856895 w 3318616"/>
                <a:gd name="connsiteY37" fmla="*/ 2276689 h 3037781"/>
                <a:gd name="connsiteX38" fmla="*/ 3022358 w 3318616"/>
                <a:gd name="connsiteY38" fmla="*/ 2137351 h 3037781"/>
                <a:gd name="connsiteX39" fmla="*/ 3118152 w 3318616"/>
                <a:gd name="connsiteY39" fmla="*/ 2058974 h 3037781"/>
                <a:gd name="connsiteX40" fmla="*/ 3205238 w 3318616"/>
                <a:gd name="connsiteY40" fmla="*/ 2119934 h 3037781"/>
                <a:gd name="connsiteX41" fmla="*/ 3109443 w 3318616"/>
                <a:gd name="connsiteY41" fmla="*/ 2111226 h 3037781"/>
                <a:gd name="connsiteX42" fmla="*/ 3004940 w 3318616"/>
                <a:gd name="connsiteY42" fmla="*/ 2250563 h 3037781"/>
                <a:gd name="connsiteX43" fmla="*/ 3187820 w 3318616"/>
                <a:gd name="connsiteY43" fmla="*/ 2250563 h 3037781"/>
                <a:gd name="connsiteX44" fmla="*/ 3318449 w 3318616"/>
                <a:gd name="connsiteY44" fmla="*/ 2302814 h 3037781"/>
                <a:gd name="connsiteX45" fmla="*/ 3161695 w 3318616"/>
                <a:gd name="connsiteY45" fmla="*/ 2285397 h 3037781"/>
                <a:gd name="connsiteX46" fmla="*/ 2909146 w 3318616"/>
                <a:gd name="connsiteY46" fmla="*/ 2346357 h 3037781"/>
                <a:gd name="connsiteX47" fmla="*/ 2952689 w 3318616"/>
                <a:gd name="connsiteY47" fmla="*/ 2346357 h 3037781"/>
                <a:gd name="connsiteX48" fmla="*/ 3039775 w 3318616"/>
                <a:gd name="connsiteY48" fmla="*/ 2546654 h 3037781"/>
                <a:gd name="connsiteX49" fmla="*/ 3013649 w 3318616"/>
                <a:gd name="connsiteY49" fmla="*/ 2651157 h 3037781"/>
                <a:gd name="connsiteX50" fmla="*/ 3004940 w 3318616"/>
                <a:gd name="connsiteY50" fmla="*/ 2476986 h 3037781"/>
                <a:gd name="connsiteX51" fmla="*/ 2813352 w 3318616"/>
                <a:gd name="connsiteY51" fmla="*/ 2337649 h 3037781"/>
                <a:gd name="connsiteX52" fmla="*/ 2726266 w 3318616"/>
                <a:gd name="connsiteY52" fmla="*/ 2328940 h 3037781"/>
                <a:gd name="connsiteX53" fmla="*/ 2848186 w 3318616"/>
                <a:gd name="connsiteY53" fmla="*/ 2529237 h 3037781"/>
                <a:gd name="connsiteX54" fmla="*/ 2943980 w 3318616"/>
                <a:gd name="connsiteY54" fmla="*/ 2616323 h 3037781"/>
                <a:gd name="connsiteX55" fmla="*/ 2978815 w 3318616"/>
                <a:gd name="connsiteY55" fmla="*/ 2572780 h 3037781"/>
                <a:gd name="connsiteX56" fmla="*/ 2961398 w 3318616"/>
                <a:gd name="connsiteY56" fmla="*/ 2677283 h 3037781"/>
                <a:gd name="connsiteX57" fmla="*/ 2769809 w 3318616"/>
                <a:gd name="connsiteY57" fmla="*/ 2590197 h 3037781"/>
                <a:gd name="connsiteX58" fmla="*/ 2656598 w 3318616"/>
                <a:gd name="connsiteY58" fmla="*/ 2363774 h 3037781"/>
                <a:gd name="connsiteX59" fmla="*/ 2491135 w 3318616"/>
                <a:gd name="connsiteY59" fmla="*/ 2320231 h 3037781"/>
                <a:gd name="connsiteX60" fmla="*/ 2386632 w 3318616"/>
                <a:gd name="connsiteY60" fmla="*/ 2407317 h 3037781"/>
                <a:gd name="connsiteX61" fmla="*/ 2412758 w 3318616"/>
                <a:gd name="connsiteY61" fmla="*/ 2590197 h 3037781"/>
                <a:gd name="connsiteX62" fmla="*/ 2525969 w 3318616"/>
                <a:gd name="connsiteY62" fmla="*/ 2738243 h 3037781"/>
                <a:gd name="connsiteX63" fmla="*/ 2900438 w 3318616"/>
                <a:gd name="connsiteY63" fmla="*/ 2947249 h 3037781"/>
                <a:gd name="connsiteX64" fmla="*/ 2543386 w 3318616"/>
                <a:gd name="connsiteY64" fmla="*/ 2807911 h 3037781"/>
                <a:gd name="connsiteX65" fmla="*/ 2499843 w 3318616"/>
                <a:gd name="connsiteY65" fmla="*/ 2894997 h 3037781"/>
                <a:gd name="connsiteX66" fmla="*/ 2534678 w 3318616"/>
                <a:gd name="connsiteY66" fmla="*/ 2999500 h 3037781"/>
                <a:gd name="connsiteX67" fmla="*/ 2639180 w 3318616"/>
                <a:gd name="connsiteY67" fmla="*/ 3034334 h 3037781"/>
                <a:gd name="connsiteX68" fmla="*/ 2482426 w 3318616"/>
                <a:gd name="connsiteY68" fmla="*/ 3008209 h 3037781"/>
                <a:gd name="connsiteX69" fmla="*/ 2473718 w 3318616"/>
                <a:gd name="connsiteY69" fmla="*/ 2825329 h 3037781"/>
                <a:gd name="connsiteX70" fmla="*/ 2386632 w 3318616"/>
                <a:gd name="connsiteY70" fmla="*/ 2651157 h 3037781"/>
                <a:gd name="connsiteX71" fmla="*/ 2316963 w 3318616"/>
                <a:gd name="connsiteY71" fmla="*/ 2816620 h 3037781"/>
                <a:gd name="connsiteX72" fmla="*/ 2238586 w 3318616"/>
                <a:gd name="connsiteY72" fmla="*/ 2938540 h 3037781"/>
                <a:gd name="connsiteX73" fmla="*/ 2290838 w 3318616"/>
                <a:gd name="connsiteY73" fmla="*/ 3016917 h 3037781"/>
                <a:gd name="connsiteX74" fmla="*/ 2195043 w 3318616"/>
                <a:gd name="connsiteY74" fmla="*/ 2929831 h 3037781"/>
                <a:gd name="connsiteX75" fmla="*/ 2325672 w 3318616"/>
                <a:gd name="connsiteY75" fmla="*/ 2703409 h 3037781"/>
                <a:gd name="connsiteX76" fmla="*/ 2290838 w 3318616"/>
                <a:gd name="connsiteY76" fmla="*/ 2450860 h 3037781"/>
                <a:gd name="connsiteX77" fmla="*/ 2142792 w 3318616"/>
                <a:gd name="connsiteY77" fmla="*/ 2433443 h 3037781"/>
                <a:gd name="connsiteX78" fmla="*/ 1942495 w 3318616"/>
                <a:gd name="connsiteY78" fmla="*/ 2598906 h 3037781"/>
                <a:gd name="connsiteX79" fmla="*/ 1994746 w 3318616"/>
                <a:gd name="connsiteY79" fmla="*/ 2799203 h 3037781"/>
                <a:gd name="connsiteX80" fmla="*/ 2090540 w 3318616"/>
                <a:gd name="connsiteY80" fmla="*/ 2912414 h 3037781"/>
                <a:gd name="connsiteX81" fmla="*/ 2064415 w 3318616"/>
                <a:gd name="connsiteY81" fmla="*/ 3025626 h 3037781"/>
                <a:gd name="connsiteX82" fmla="*/ 2046998 w 3318616"/>
                <a:gd name="connsiteY82" fmla="*/ 2877580 h 3037781"/>
                <a:gd name="connsiteX83" fmla="*/ 1933786 w 3318616"/>
                <a:gd name="connsiteY83" fmla="*/ 2712117 h 3037781"/>
                <a:gd name="connsiteX84" fmla="*/ 1881535 w 3318616"/>
                <a:gd name="connsiteY84" fmla="*/ 2694700 h 3037781"/>
                <a:gd name="connsiteX85" fmla="*/ 1716072 w 3318616"/>
                <a:gd name="connsiteY85" fmla="*/ 2929831 h 3037781"/>
                <a:gd name="connsiteX86" fmla="*/ 1672529 w 3318616"/>
                <a:gd name="connsiteY86" fmla="*/ 3025626 h 3037781"/>
                <a:gd name="connsiteX87" fmla="*/ 1724780 w 3318616"/>
                <a:gd name="connsiteY87" fmla="*/ 2790494 h 3037781"/>
                <a:gd name="connsiteX88" fmla="*/ 1750906 w 3318616"/>
                <a:gd name="connsiteY88" fmla="*/ 2712117 h 3037781"/>
                <a:gd name="connsiteX89" fmla="*/ 1533192 w 3318616"/>
                <a:gd name="connsiteY89" fmla="*/ 2781786 h 3037781"/>
                <a:gd name="connsiteX90" fmla="*/ 1428689 w 3318616"/>
                <a:gd name="connsiteY90" fmla="*/ 2799203 h 3037781"/>
                <a:gd name="connsiteX91" fmla="*/ 1602860 w 3318616"/>
                <a:gd name="connsiteY91" fmla="*/ 2720826 h 3037781"/>
                <a:gd name="connsiteX92" fmla="*/ 1724780 w 3318616"/>
                <a:gd name="connsiteY92" fmla="*/ 2694700 h 3037781"/>
                <a:gd name="connsiteX93" fmla="*/ 1994746 w 3318616"/>
                <a:gd name="connsiteY93" fmla="*/ 2468277 h 3037781"/>
                <a:gd name="connsiteX94" fmla="*/ 2055706 w 3318616"/>
                <a:gd name="connsiteY94" fmla="*/ 2337649 h 3037781"/>
                <a:gd name="connsiteX95" fmla="*/ 1916369 w 3318616"/>
                <a:gd name="connsiteY95" fmla="*/ 2259271 h 3037781"/>
                <a:gd name="connsiteX96" fmla="*/ 1698655 w 3318616"/>
                <a:gd name="connsiteY96" fmla="*/ 2355066 h 3037781"/>
                <a:gd name="connsiteX97" fmla="*/ 1611569 w 3318616"/>
                <a:gd name="connsiteY97" fmla="*/ 2529237 h 3037781"/>
                <a:gd name="connsiteX98" fmla="*/ 1689946 w 3318616"/>
                <a:gd name="connsiteY98" fmla="*/ 2590197 h 3037781"/>
                <a:gd name="connsiteX99" fmla="*/ 1568026 w 3318616"/>
                <a:gd name="connsiteY99" fmla="*/ 2590197 h 3037781"/>
                <a:gd name="connsiteX100" fmla="*/ 1655112 w 3318616"/>
                <a:gd name="connsiteY100" fmla="*/ 2346357 h 3037781"/>
                <a:gd name="connsiteX101" fmla="*/ 1437398 w 3318616"/>
                <a:gd name="connsiteY101" fmla="*/ 2328940 h 3037781"/>
                <a:gd name="connsiteX102" fmla="*/ 1306769 w 3318616"/>
                <a:gd name="connsiteY102" fmla="*/ 2267980 h 3037781"/>
                <a:gd name="connsiteX103" fmla="*/ 1385146 w 3318616"/>
                <a:gd name="connsiteY103" fmla="*/ 2224437 h 3037781"/>
                <a:gd name="connsiteX104" fmla="*/ 1437398 w 3318616"/>
                <a:gd name="connsiteY104" fmla="*/ 2294106 h 3037781"/>
                <a:gd name="connsiteX105" fmla="*/ 1611569 w 3318616"/>
                <a:gd name="connsiteY105" fmla="*/ 2302814 h 3037781"/>
                <a:gd name="connsiteX106" fmla="*/ 1794449 w 3318616"/>
                <a:gd name="connsiteY106" fmla="*/ 2250563 h 3037781"/>
                <a:gd name="connsiteX107" fmla="*/ 1968620 w 3318616"/>
                <a:gd name="connsiteY107" fmla="*/ 2119934 h 3037781"/>
                <a:gd name="connsiteX108" fmla="*/ 1898952 w 3318616"/>
                <a:gd name="connsiteY108" fmla="*/ 1806426 h 3037781"/>
                <a:gd name="connsiteX109" fmla="*/ 1446106 w 3318616"/>
                <a:gd name="connsiteY109" fmla="*/ 1196826 h 3037781"/>
                <a:gd name="connsiteX110" fmla="*/ 1184849 w 3318616"/>
                <a:gd name="connsiteY110" fmla="*/ 761397 h 3037781"/>
                <a:gd name="connsiteX111" fmla="*/ 958426 w 3318616"/>
                <a:gd name="connsiteY111" fmla="*/ 613351 h 3037781"/>
                <a:gd name="connsiteX112" fmla="*/ 644918 w 3318616"/>
                <a:gd name="connsiteY112" fmla="*/ 561100 h 3037781"/>
                <a:gd name="connsiteX113" fmla="*/ 296575 w 3318616"/>
                <a:gd name="connsiteY113" fmla="*/ 639477 h 3037781"/>
                <a:gd name="connsiteX114" fmla="*/ 483 w 3318616"/>
                <a:gd name="connsiteY114" fmla="*/ 622060 h 3037781"/>
                <a:gd name="connsiteX115" fmla="*/ 235615 w 3318616"/>
                <a:gd name="connsiteY115" fmla="*/ 613351 h 3037781"/>
                <a:gd name="connsiteX116" fmla="*/ 557832 w 3318616"/>
                <a:gd name="connsiteY116" fmla="*/ 543683 h 3037781"/>
                <a:gd name="connsiteX117" fmla="*/ 688460 w 3318616"/>
                <a:gd name="connsiteY117" fmla="*/ 517557 h 3037781"/>
                <a:gd name="connsiteX118" fmla="*/ 392369 w 3318616"/>
                <a:gd name="connsiteY118" fmla="*/ 404346 h 3037781"/>
                <a:gd name="connsiteX119" fmla="*/ 244323 w 3318616"/>
                <a:gd name="connsiteY119" fmla="*/ 265009 h 3037781"/>
                <a:gd name="connsiteX120" fmla="*/ 165946 w 3318616"/>
                <a:gd name="connsiteY120" fmla="*/ 12460 h 3037781"/>
                <a:gd name="connsiteX121" fmla="*/ 279158 w 3318616"/>
                <a:gd name="connsiteY121" fmla="*/ 195340 h 3037781"/>
                <a:gd name="connsiteX122" fmla="*/ 374952 w 3318616"/>
                <a:gd name="connsiteY122" fmla="*/ 369511 h 3037781"/>
                <a:gd name="connsiteX123" fmla="*/ 679752 w 3318616"/>
                <a:gd name="connsiteY123" fmla="*/ 447889 h 3037781"/>
                <a:gd name="connsiteX124" fmla="*/ 766838 w 3318616"/>
                <a:gd name="connsiteY124" fmla="*/ 386929 h 3037781"/>
                <a:gd name="connsiteX125" fmla="*/ 618792 w 3318616"/>
                <a:gd name="connsiteY125" fmla="*/ 3751 h 3037781"/>
                <a:gd name="connsiteX126" fmla="*/ 3318614 w 3318616"/>
                <a:gd name="connsiteY126" fmla="*/ 3035947 h 3037781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31066 w 3318614"/>
                <a:gd name="connsiteY29" fmla="*/ 2116183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091879 w 3318614"/>
                <a:gd name="connsiteY1" fmla="*/ 767843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13 h 3337101"/>
                <a:gd name="connsiteX1" fmla="*/ 1091879 w 3318614"/>
                <a:gd name="connsiteY1" fmla="*/ 776657 h 3337101"/>
                <a:gd name="connsiteX2" fmla="*/ 1779263 w 3318614"/>
                <a:gd name="connsiteY2" fmla="*/ 1844513 h 3337101"/>
                <a:gd name="connsiteX3" fmla="*/ 2064415 w 3318614"/>
                <a:gd name="connsiteY3" fmla="*/ 2124997 h 3337101"/>
                <a:gd name="connsiteX4" fmla="*/ 2290838 w 3318614"/>
                <a:gd name="connsiteY4" fmla="*/ 2046620 h 3337101"/>
                <a:gd name="connsiteX5" fmla="*/ 2473718 w 3318614"/>
                <a:gd name="connsiteY5" fmla="*/ 1889865 h 3337101"/>
                <a:gd name="connsiteX6" fmla="*/ 2508552 w 3318614"/>
                <a:gd name="connsiteY6" fmla="*/ 1567648 h 3337101"/>
                <a:gd name="connsiteX7" fmla="*/ 2543386 w 3318614"/>
                <a:gd name="connsiteY7" fmla="*/ 1828905 h 3337101"/>
                <a:gd name="connsiteX8" fmla="*/ 2508552 w 3318614"/>
                <a:gd name="connsiteY8" fmla="*/ 1933408 h 3337101"/>
                <a:gd name="connsiteX9" fmla="*/ 2752392 w 3318614"/>
                <a:gd name="connsiteY9" fmla="*/ 1759237 h 3337101"/>
                <a:gd name="connsiteX10" fmla="*/ 2839478 w 3318614"/>
                <a:gd name="connsiteY10" fmla="*/ 1689568 h 3337101"/>
                <a:gd name="connsiteX11" fmla="*/ 2717558 w 3318614"/>
                <a:gd name="connsiteY11" fmla="*/ 1863740 h 3337101"/>
                <a:gd name="connsiteX12" fmla="*/ 2665306 w 3318614"/>
                <a:gd name="connsiteY12" fmla="*/ 1907283 h 3337101"/>
                <a:gd name="connsiteX13" fmla="*/ 2848186 w 3318614"/>
                <a:gd name="connsiteY13" fmla="*/ 1837614 h 3337101"/>
                <a:gd name="connsiteX14" fmla="*/ 2874312 w 3318614"/>
                <a:gd name="connsiteY14" fmla="*/ 1820197 h 3337101"/>
                <a:gd name="connsiteX15" fmla="*/ 2769809 w 3318614"/>
                <a:gd name="connsiteY15" fmla="*/ 1907283 h 3337101"/>
                <a:gd name="connsiteX16" fmla="*/ 2595638 w 3318614"/>
                <a:gd name="connsiteY16" fmla="*/ 1933408 h 3337101"/>
                <a:gd name="connsiteX17" fmla="*/ 2404049 w 3318614"/>
                <a:gd name="connsiteY17" fmla="*/ 2064037 h 3337101"/>
                <a:gd name="connsiteX18" fmla="*/ 2421466 w 3318614"/>
                <a:gd name="connsiteY18" fmla="*/ 2238208 h 3337101"/>
                <a:gd name="connsiteX19" fmla="*/ 2552095 w 3318614"/>
                <a:gd name="connsiteY19" fmla="*/ 2281751 h 3337101"/>
                <a:gd name="connsiteX20" fmla="*/ 2726266 w 3318614"/>
                <a:gd name="connsiteY20" fmla="*/ 2212083 h 3337101"/>
                <a:gd name="connsiteX21" fmla="*/ 2856895 w 3318614"/>
                <a:gd name="connsiteY21" fmla="*/ 2203374 h 3337101"/>
                <a:gd name="connsiteX22" fmla="*/ 2891729 w 3318614"/>
                <a:gd name="connsiteY22" fmla="*/ 2090163 h 3337101"/>
                <a:gd name="connsiteX23" fmla="*/ 2883020 w 3318614"/>
                <a:gd name="connsiteY23" fmla="*/ 1924700 h 3337101"/>
                <a:gd name="connsiteX24" fmla="*/ 3048483 w 3318614"/>
                <a:gd name="connsiteY24" fmla="*/ 1846323 h 3337101"/>
                <a:gd name="connsiteX25" fmla="*/ 2926563 w 3318614"/>
                <a:gd name="connsiteY25" fmla="*/ 1933408 h 3337101"/>
                <a:gd name="connsiteX26" fmla="*/ 2917855 w 3318614"/>
                <a:gd name="connsiteY26" fmla="*/ 2020494 h 3337101"/>
                <a:gd name="connsiteX27" fmla="*/ 2935272 w 3318614"/>
                <a:gd name="connsiteY27" fmla="*/ 2168540 h 3337101"/>
                <a:gd name="connsiteX28" fmla="*/ 2943980 w 3318614"/>
                <a:gd name="connsiteY28" fmla="*/ 2212083 h 3337101"/>
                <a:gd name="connsiteX29" fmla="*/ 3046427 w 3318614"/>
                <a:gd name="connsiteY29" fmla="*/ 2146131 h 3337101"/>
                <a:gd name="connsiteX30" fmla="*/ 3074609 w 3318614"/>
                <a:gd name="connsiteY30" fmla="*/ 1985660 h 3337101"/>
                <a:gd name="connsiteX31" fmla="*/ 3092026 w 3318614"/>
                <a:gd name="connsiteY31" fmla="*/ 2194665 h 3337101"/>
                <a:gd name="connsiteX32" fmla="*/ 3013649 w 3318614"/>
                <a:gd name="connsiteY32" fmla="*/ 2273043 h 3337101"/>
                <a:gd name="connsiteX33" fmla="*/ 2752392 w 3318614"/>
                <a:gd name="connsiteY33" fmla="*/ 2238208 h 3337101"/>
                <a:gd name="connsiteX34" fmla="*/ 2560803 w 3318614"/>
                <a:gd name="connsiteY34" fmla="*/ 2394963 h 3337101"/>
                <a:gd name="connsiteX35" fmla="*/ 2595638 w 3318614"/>
                <a:gd name="connsiteY35" fmla="*/ 2516883 h 3337101"/>
                <a:gd name="connsiteX36" fmla="*/ 2743683 w 3318614"/>
                <a:gd name="connsiteY36" fmla="*/ 2603968 h 3337101"/>
                <a:gd name="connsiteX37" fmla="*/ 2856895 w 3318614"/>
                <a:gd name="connsiteY37" fmla="*/ 2577843 h 3337101"/>
                <a:gd name="connsiteX38" fmla="*/ 3022358 w 3318614"/>
                <a:gd name="connsiteY38" fmla="*/ 2438505 h 3337101"/>
                <a:gd name="connsiteX39" fmla="*/ 3118152 w 3318614"/>
                <a:gd name="connsiteY39" fmla="*/ 2360128 h 3337101"/>
                <a:gd name="connsiteX40" fmla="*/ 3205238 w 3318614"/>
                <a:gd name="connsiteY40" fmla="*/ 2421088 h 3337101"/>
                <a:gd name="connsiteX41" fmla="*/ 3109443 w 3318614"/>
                <a:gd name="connsiteY41" fmla="*/ 2412380 h 3337101"/>
                <a:gd name="connsiteX42" fmla="*/ 3004940 w 3318614"/>
                <a:gd name="connsiteY42" fmla="*/ 2551717 h 3337101"/>
                <a:gd name="connsiteX43" fmla="*/ 3187820 w 3318614"/>
                <a:gd name="connsiteY43" fmla="*/ 2551717 h 3337101"/>
                <a:gd name="connsiteX44" fmla="*/ 3318449 w 3318614"/>
                <a:gd name="connsiteY44" fmla="*/ 2603968 h 3337101"/>
                <a:gd name="connsiteX45" fmla="*/ 3161695 w 3318614"/>
                <a:gd name="connsiteY45" fmla="*/ 2586551 h 3337101"/>
                <a:gd name="connsiteX46" fmla="*/ 2909146 w 3318614"/>
                <a:gd name="connsiteY46" fmla="*/ 2647511 h 3337101"/>
                <a:gd name="connsiteX47" fmla="*/ 2952689 w 3318614"/>
                <a:gd name="connsiteY47" fmla="*/ 2647511 h 3337101"/>
                <a:gd name="connsiteX48" fmla="*/ 3085889 w 3318614"/>
                <a:gd name="connsiteY48" fmla="*/ 2792757 h 3337101"/>
                <a:gd name="connsiteX49" fmla="*/ 3013649 w 3318614"/>
                <a:gd name="connsiteY49" fmla="*/ 2952311 h 3337101"/>
                <a:gd name="connsiteX50" fmla="*/ 2999167 w 3318614"/>
                <a:gd name="connsiteY50" fmla="*/ 2814634 h 3337101"/>
                <a:gd name="connsiteX51" fmla="*/ 2813352 w 3318614"/>
                <a:gd name="connsiteY51" fmla="*/ 2638803 h 3337101"/>
                <a:gd name="connsiteX52" fmla="*/ 2726266 w 3318614"/>
                <a:gd name="connsiteY52" fmla="*/ 2630094 h 3337101"/>
                <a:gd name="connsiteX53" fmla="*/ 2848186 w 3318614"/>
                <a:gd name="connsiteY53" fmla="*/ 2830391 h 3337101"/>
                <a:gd name="connsiteX54" fmla="*/ 2943980 w 3318614"/>
                <a:gd name="connsiteY54" fmla="*/ 2917477 h 3337101"/>
                <a:gd name="connsiteX55" fmla="*/ 2978815 w 3318614"/>
                <a:gd name="connsiteY55" fmla="*/ 2873934 h 3337101"/>
                <a:gd name="connsiteX56" fmla="*/ 2961398 w 3318614"/>
                <a:gd name="connsiteY56" fmla="*/ 2978437 h 3337101"/>
                <a:gd name="connsiteX57" fmla="*/ 2769809 w 3318614"/>
                <a:gd name="connsiteY57" fmla="*/ 2891351 h 3337101"/>
                <a:gd name="connsiteX58" fmla="*/ 2656598 w 3318614"/>
                <a:gd name="connsiteY58" fmla="*/ 2664928 h 3337101"/>
                <a:gd name="connsiteX59" fmla="*/ 2491135 w 3318614"/>
                <a:gd name="connsiteY59" fmla="*/ 2621385 h 3337101"/>
                <a:gd name="connsiteX60" fmla="*/ 2386632 w 3318614"/>
                <a:gd name="connsiteY60" fmla="*/ 2708471 h 3337101"/>
                <a:gd name="connsiteX61" fmla="*/ 2412758 w 3318614"/>
                <a:gd name="connsiteY61" fmla="*/ 2891351 h 3337101"/>
                <a:gd name="connsiteX62" fmla="*/ 2525969 w 3318614"/>
                <a:gd name="connsiteY62" fmla="*/ 3039397 h 3337101"/>
                <a:gd name="connsiteX63" fmla="*/ 2900438 w 3318614"/>
                <a:gd name="connsiteY63" fmla="*/ 3248403 h 3337101"/>
                <a:gd name="connsiteX64" fmla="*/ 2543386 w 3318614"/>
                <a:gd name="connsiteY64" fmla="*/ 3109065 h 3337101"/>
                <a:gd name="connsiteX65" fmla="*/ 2499843 w 3318614"/>
                <a:gd name="connsiteY65" fmla="*/ 3196151 h 3337101"/>
                <a:gd name="connsiteX66" fmla="*/ 2534678 w 3318614"/>
                <a:gd name="connsiteY66" fmla="*/ 3300654 h 3337101"/>
                <a:gd name="connsiteX67" fmla="*/ 2639180 w 3318614"/>
                <a:gd name="connsiteY67" fmla="*/ 3335488 h 3337101"/>
                <a:gd name="connsiteX68" fmla="*/ 2482426 w 3318614"/>
                <a:gd name="connsiteY68" fmla="*/ 3309363 h 3337101"/>
                <a:gd name="connsiteX69" fmla="*/ 2473718 w 3318614"/>
                <a:gd name="connsiteY69" fmla="*/ 3126483 h 3337101"/>
                <a:gd name="connsiteX70" fmla="*/ 2386632 w 3318614"/>
                <a:gd name="connsiteY70" fmla="*/ 2952311 h 3337101"/>
                <a:gd name="connsiteX71" fmla="*/ 2316963 w 3318614"/>
                <a:gd name="connsiteY71" fmla="*/ 3117774 h 3337101"/>
                <a:gd name="connsiteX72" fmla="*/ 2238586 w 3318614"/>
                <a:gd name="connsiteY72" fmla="*/ 3239694 h 3337101"/>
                <a:gd name="connsiteX73" fmla="*/ 2290838 w 3318614"/>
                <a:gd name="connsiteY73" fmla="*/ 3318071 h 3337101"/>
                <a:gd name="connsiteX74" fmla="*/ 2195043 w 3318614"/>
                <a:gd name="connsiteY74" fmla="*/ 3230985 h 3337101"/>
                <a:gd name="connsiteX75" fmla="*/ 2325672 w 3318614"/>
                <a:gd name="connsiteY75" fmla="*/ 3004563 h 3337101"/>
                <a:gd name="connsiteX76" fmla="*/ 2290838 w 3318614"/>
                <a:gd name="connsiteY76" fmla="*/ 2752014 h 3337101"/>
                <a:gd name="connsiteX77" fmla="*/ 2142792 w 3318614"/>
                <a:gd name="connsiteY77" fmla="*/ 2734597 h 3337101"/>
                <a:gd name="connsiteX78" fmla="*/ 1942495 w 3318614"/>
                <a:gd name="connsiteY78" fmla="*/ 2900060 h 3337101"/>
                <a:gd name="connsiteX79" fmla="*/ 1994746 w 3318614"/>
                <a:gd name="connsiteY79" fmla="*/ 3100357 h 3337101"/>
                <a:gd name="connsiteX80" fmla="*/ 2090540 w 3318614"/>
                <a:gd name="connsiteY80" fmla="*/ 3213568 h 3337101"/>
                <a:gd name="connsiteX81" fmla="*/ 2064415 w 3318614"/>
                <a:gd name="connsiteY81" fmla="*/ 3326780 h 3337101"/>
                <a:gd name="connsiteX82" fmla="*/ 2046998 w 3318614"/>
                <a:gd name="connsiteY82" fmla="*/ 3178734 h 3337101"/>
                <a:gd name="connsiteX83" fmla="*/ 1933786 w 3318614"/>
                <a:gd name="connsiteY83" fmla="*/ 3013271 h 3337101"/>
                <a:gd name="connsiteX84" fmla="*/ 1881535 w 3318614"/>
                <a:gd name="connsiteY84" fmla="*/ 2995854 h 3337101"/>
                <a:gd name="connsiteX85" fmla="*/ 1716072 w 3318614"/>
                <a:gd name="connsiteY85" fmla="*/ 3230985 h 3337101"/>
                <a:gd name="connsiteX86" fmla="*/ 1672529 w 3318614"/>
                <a:gd name="connsiteY86" fmla="*/ 3326780 h 3337101"/>
                <a:gd name="connsiteX87" fmla="*/ 1724780 w 3318614"/>
                <a:gd name="connsiteY87" fmla="*/ 3091648 h 3337101"/>
                <a:gd name="connsiteX88" fmla="*/ 1750906 w 3318614"/>
                <a:gd name="connsiteY88" fmla="*/ 3013271 h 3337101"/>
                <a:gd name="connsiteX89" fmla="*/ 1533192 w 3318614"/>
                <a:gd name="connsiteY89" fmla="*/ 3082940 h 3337101"/>
                <a:gd name="connsiteX90" fmla="*/ 1428689 w 3318614"/>
                <a:gd name="connsiteY90" fmla="*/ 3100357 h 3337101"/>
                <a:gd name="connsiteX91" fmla="*/ 1602860 w 3318614"/>
                <a:gd name="connsiteY91" fmla="*/ 3021980 h 3337101"/>
                <a:gd name="connsiteX92" fmla="*/ 1724780 w 3318614"/>
                <a:gd name="connsiteY92" fmla="*/ 2995854 h 3337101"/>
                <a:gd name="connsiteX93" fmla="*/ 1994746 w 3318614"/>
                <a:gd name="connsiteY93" fmla="*/ 2769431 h 3337101"/>
                <a:gd name="connsiteX94" fmla="*/ 2055706 w 3318614"/>
                <a:gd name="connsiteY94" fmla="*/ 2638803 h 3337101"/>
                <a:gd name="connsiteX95" fmla="*/ 1916369 w 3318614"/>
                <a:gd name="connsiteY95" fmla="*/ 2560425 h 3337101"/>
                <a:gd name="connsiteX96" fmla="*/ 1698655 w 3318614"/>
                <a:gd name="connsiteY96" fmla="*/ 2656220 h 3337101"/>
                <a:gd name="connsiteX97" fmla="*/ 1611569 w 3318614"/>
                <a:gd name="connsiteY97" fmla="*/ 2830391 h 3337101"/>
                <a:gd name="connsiteX98" fmla="*/ 1689946 w 3318614"/>
                <a:gd name="connsiteY98" fmla="*/ 2891351 h 3337101"/>
                <a:gd name="connsiteX99" fmla="*/ 1568026 w 3318614"/>
                <a:gd name="connsiteY99" fmla="*/ 2891351 h 3337101"/>
                <a:gd name="connsiteX100" fmla="*/ 1655112 w 3318614"/>
                <a:gd name="connsiteY100" fmla="*/ 2647511 h 3337101"/>
                <a:gd name="connsiteX101" fmla="*/ 1437398 w 3318614"/>
                <a:gd name="connsiteY101" fmla="*/ 2630094 h 3337101"/>
                <a:gd name="connsiteX102" fmla="*/ 1306769 w 3318614"/>
                <a:gd name="connsiteY102" fmla="*/ 2569134 h 3337101"/>
                <a:gd name="connsiteX103" fmla="*/ 1385146 w 3318614"/>
                <a:gd name="connsiteY103" fmla="*/ 2525591 h 3337101"/>
                <a:gd name="connsiteX104" fmla="*/ 1437398 w 3318614"/>
                <a:gd name="connsiteY104" fmla="*/ 2595260 h 3337101"/>
                <a:gd name="connsiteX105" fmla="*/ 1611569 w 3318614"/>
                <a:gd name="connsiteY105" fmla="*/ 2603968 h 3337101"/>
                <a:gd name="connsiteX106" fmla="*/ 1794449 w 3318614"/>
                <a:gd name="connsiteY106" fmla="*/ 2551717 h 3337101"/>
                <a:gd name="connsiteX107" fmla="*/ 1968620 w 3318614"/>
                <a:gd name="connsiteY107" fmla="*/ 2421088 h 3337101"/>
                <a:gd name="connsiteX108" fmla="*/ 1898952 w 3318614"/>
                <a:gd name="connsiteY108" fmla="*/ 2107580 h 3337101"/>
                <a:gd name="connsiteX109" fmla="*/ 1446106 w 3318614"/>
                <a:gd name="connsiteY109" fmla="*/ 1497980 h 3337101"/>
                <a:gd name="connsiteX110" fmla="*/ 1184849 w 3318614"/>
                <a:gd name="connsiteY110" fmla="*/ 1062551 h 3337101"/>
                <a:gd name="connsiteX111" fmla="*/ 958426 w 3318614"/>
                <a:gd name="connsiteY111" fmla="*/ 914505 h 3337101"/>
                <a:gd name="connsiteX112" fmla="*/ 644918 w 3318614"/>
                <a:gd name="connsiteY112" fmla="*/ 862254 h 3337101"/>
                <a:gd name="connsiteX113" fmla="*/ 296575 w 3318614"/>
                <a:gd name="connsiteY113" fmla="*/ 940631 h 3337101"/>
                <a:gd name="connsiteX114" fmla="*/ 483 w 3318614"/>
                <a:gd name="connsiteY114" fmla="*/ 923214 h 3337101"/>
                <a:gd name="connsiteX115" fmla="*/ 235615 w 3318614"/>
                <a:gd name="connsiteY115" fmla="*/ 914505 h 3337101"/>
                <a:gd name="connsiteX116" fmla="*/ 557832 w 3318614"/>
                <a:gd name="connsiteY116" fmla="*/ 844837 h 3337101"/>
                <a:gd name="connsiteX117" fmla="*/ 688460 w 3318614"/>
                <a:gd name="connsiteY117" fmla="*/ 818711 h 3337101"/>
                <a:gd name="connsiteX118" fmla="*/ 392369 w 3318614"/>
                <a:gd name="connsiteY118" fmla="*/ 705500 h 3337101"/>
                <a:gd name="connsiteX119" fmla="*/ 244323 w 3318614"/>
                <a:gd name="connsiteY119" fmla="*/ 566163 h 3337101"/>
                <a:gd name="connsiteX120" fmla="*/ 165946 w 3318614"/>
                <a:gd name="connsiteY120" fmla="*/ 313614 h 3337101"/>
                <a:gd name="connsiteX121" fmla="*/ 279158 w 3318614"/>
                <a:gd name="connsiteY121" fmla="*/ 496494 h 3337101"/>
                <a:gd name="connsiteX122" fmla="*/ 374952 w 3318614"/>
                <a:gd name="connsiteY122" fmla="*/ 670665 h 3337101"/>
                <a:gd name="connsiteX123" fmla="*/ 679752 w 3318614"/>
                <a:gd name="connsiteY123" fmla="*/ 749043 h 3337101"/>
                <a:gd name="connsiteX124" fmla="*/ 766838 w 3318614"/>
                <a:gd name="connsiteY124" fmla="*/ 688083 h 3337101"/>
                <a:gd name="connsiteX125" fmla="*/ 618792 w 3318614"/>
                <a:gd name="connsiteY125" fmla="*/ 304905 h 3337101"/>
                <a:gd name="connsiteX126" fmla="*/ 566540 w 3318614"/>
                <a:gd name="connsiteY126" fmla="*/ 8814 h 3337101"/>
                <a:gd name="connsiteX0" fmla="*/ 1225325 w 3318614"/>
                <a:gd name="connsiteY0" fmla="*/ 25899 h 3362787"/>
                <a:gd name="connsiteX1" fmla="*/ 1091879 w 3318614"/>
                <a:gd name="connsiteY1" fmla="*/ 802343 h 3362787"/>
                <a:gd name="connsiteX2" fmla="*/ 1779263 w 3318614"/>
                <a:gd name="connsiteY2" fmla="*/ 1870199 h 3362787"/>
                <a:gd name="connsiteX3" fmla="*/ 2064415 w 3318614"/>
                <a:gd name="connsiteY3" fmla="*/ 2150683 h 3362787"/>
                <a:gd name="connsiteX4" fmla="*/ 2290838 w 3318614"/>
                <a:gd name="connsiteY4" fmla="*/ 2072306 h 3362787"/>
                <a:gd name="connsiteX5" fmla="*/ 2473718 w 3318614"/>
                <a:gd name="connsiteY5" fmla="*/ 1915551 h 3362787"/>
                <a:gd name="connsiteX6" fmla="*/ 2508552 w 3318614"/>
                <a:gd name="connsiteY6" fmla="*/ 1593334 h 3362787"/>
                <a:gd name="connsiteX7" fmla="*/ 2543386 w 3318614"/>
                <a:gd name="connsiteY7" fmla="*/ 1854591 h 3362787"/>
                <a:gd name="connsiteX8" fmla="*/ 2508552 w 3318614"/>
                <a:gd name="connsiteY8" fmla="*/ 1959094 h 3362787"/>
                <a:gd name="connsiteX9" fmla="*/ 2752392 w 3318614"/>
                <a:gd name="connsiteY9" fmla="*/ 1784923 h 3362787"/>
                <a:gd name="connsiteX10" fmla="*/ 2839478 w 3318614"/>
                <a:gd name="connsiteY10" fmla="*/ 1715254 h 3362787"/>
                <a:gd name="connsiteX11" fmla="*/ 2717558 w 3318614"/>
                <a:gd name="connsiteY11" fmla="*/ 1889426 h 3362787"/>
                <a:gd name="connsiteX12" fmla="*/ 2665306 w 3318614"/>
                <a:gd name="connsiteY12" fmla="*/ 1932969 h 3362787"/>
                <a:gd name="connsiteX13" fmla="*/ 2848186 w 3318614"/>
                <a:gd name="connsiteY13" fmla="*/ 1863300 h 3362787"/>
                <a:gd name="connsiteX14" fmla="*/ 2874312 w 3318614"/>
                <a:gd name="connsiteY14" fmla="*/ 1845883 h 3362787"/>
                <a:gd name="connsiteX15" fmla="*/ 2769809 w 3318614"/>
                <a:gd name="connsiteY15" fmla="*/ 1932969 h 3362787"/>
                <a:gd name="connsiteX16" fmla="*/ 2595638 w 3318614"/>
                <a:gd name="connsiteY16" fmla="*/ 1959094 h 3362787"/>
                <a:gd name="connsiteX17" fmla="*/ 2404049 w 3318614"/>
                <a:gd name="connsiteY17" fmla="*/ 2089723 h 3362787"/>
                <a:gd name="connsiteX18" fmla="*/ 2421466 w 3318614"/>
                <a:gd name="connsiteY18" fmla="*/ 2263894 h 3362787"/>
                <a:gd name="connsiteX19" fmla="*/ 2552095 w 3318614"/>
                <a:gd name="connsiteY19" fmla="*/ 2307437 h 3362787"/>
                <a:gd name="connsiteX20" fmla="*/ 2726266 w 3318614"/>
                <a:gd name="connsiteY20" fmla="*/ 2237769 h 3362787"/>
                <a:gd name="connsiteX21" fmla="*/ 2856895 w 3318614"/>
                <a:gd name="connsiteY21" fmla="*/ 2229060 h 3362787"/>
                <a:gd name="connsiteX22" fmla="*/ 2891729 w 3318614"/>
                <a:gd name="connsiteY22" fmla="*/ 2115849 h 3362787"/>
                <a:gd name="connsiteX23" fmla="*/ 2883020 w 3318614"/>
                <a:gd name="connsiteY23" fmla="*/ 1950386 h 3362787"/>
                <a:gd name="connsiteX24" fmla="*/ 3048483 w 3318614"/>
                <a:gd name="connsiteY24" fmla="*/ 1872009 h 3362787"/>
                <a:gd name="connsiteX25" fmla="*/ 2926563 w 3318614"/>
                <a:gd name="connsiteY25" fmla="*/ 1959094 h 3362787"/>
                <a:gd name="connsiteX26" fmla="*/ 2917855 w 3318614"/>
                <a:gd name="connsiteY26" fmla="*/ 2046180 h 3362787"/>
                <a:gd name="connsiteX27" fmla="*/ 2935272 w 3318614"/>
                <a:gd name="connsiteY27" fmla="*/ 2194226 h 3362787"/>
                <a:gd name="connsiteX28" fmla="*/ 2943980 w 3318614"/>
                <a:gd name="connsiteY28" fmla="*/ 2237769 h 3362787"/>
                <a:gd name="connsiteX29" fmla="*/ 3046427 w 3318614"/>
                <a:gd name="connsiteY29" fmla="*/ 2171817 h 3362787"/>
                <a:gd name="connsiteX30" fmla="*/ 3074609 w 3318614"/>
                <a:gd name="connsiteY30" fmla="*/ 2011346 h 3362787"/>
                <a:gd name="connsiteX31" fmla="*/ 3092026 w 3318614"/>
                <a:gd name="connsiteY31" fmla="*/ 2220351 h 3362787"/>
                <a:gd name="connsiteX32" fmla="*/ 3013649 w 3318614"/>
                <a:gd name="connsiteY32" fmla="*/ 2298729 h 3362787"/>
                <a:gd name="connsiteX33" fmla="*/ 2752392 w 3318614"/>
                <a:gd name="connsiteY33" fmla="*/ 2263894 h 3362787"/>
                <a:gd name="connsiteX34" fmla="*/ 2560803 w 3318614"/>
                <a:gd name="connsiteY34" fmla="*/ 2420649 h 3362787"/>
                <a:gd name="connsiteX35" fmla="*/ 2595638 w 3318614"/>
                <a:gd name="connsiteY35" fmla="*/ 2542569 h 3362787"/>
                <a:gd name="connsiteX36" fmla="*/ 2743683 w 3318614"/>
                <a:gd name="connsiteY36" fmla="*/ 2629654 h 3362787"/>
                <a:gd name="connsiteX37" fmla="*/ 2856895 w 3318614"/>
                <a:gd name="connsiteY37" fmla="*/ 2603529 h 3362787"/>
                <a:gd name="connsiteX38" fmla="*/ 3022358 w 3318614"/>
                <a:gd name="connsiteY38" fmla="*/ 2464191 h 3362787"/>
                <a:gd name="connsiteX39" fmla="*/ 3118152 w 3318614"/>
                <a:gd name="connsiteY39" fmla="*/ 2385814 h 3362787"/>
                <a:gd name="connsiteX40" fmla="*/ 3205238 w 3318614"/>
                <a:gd name="connsiteY40" fmla="*/ 2446774 h 3362787"/>
                <a:gd name="connsiteX41" fmla="*/ 3109443 w 3318614"/>
                <a:gd name="connsiteY41" fmla="*/ 2438066 h 3362787"/>
                <a:gd name="connsiteX42" fmla="*/ 3004940 w 3318614"/>
                <a:gd name="connsiteY42" fmla="*/ 2577403 h 3362787"/>
                <a:gd name="connsiteX43" fmla="*/ 3187820 w 3318614"/>
                <a:gd name="connsiteY43" fmla="*/ 2577403 h 3362787"/>
                <a:gd name="connsiteX44" fmla="*/ 3318449 w 3318614"/>
                <a:gd name="connsiteY44" fmla="*/ 2629654 h 3362787"/>
                <a:gd name="connsiteX45" fmla="*/ 3161695 w 3318614"/>
                <a:gd name="connsiteY45" fmla="*/ 2612237 h 3362787"/>
                <a:gd name="connsiteX46" fmla="*/ 2909146 w 3318614"/>
                <a:gd name="connsiteY46" fmla="*/ 2673197 h 3362787"/>
                <a:gd name="connsiteX47" fmla="*/ 2952689 w 3318614"/>
                <a:gd name="connsiteY47" fmla="*/ 2673197 h 3362787"/>
                <a:gd name="connsiteX48" fmla="*/ 3085889 w 3318614"/>
                <a:gd name="connsiteY48" fmla="*/ 2818443 h 3362787"/>
                <a:gd name="connsiteX49" fmla="*/ 3013649 w 3318614"/>
                <a:gd name="connsiteY49" fmla="*/ 2977997 h 3362787"/>
                <a:gd name="connsiteX50" fmla="*/ 2999167 w 3318614"/>
                <a:gd name="connsiteY50" fmla="*/ 2840320 h 3362787"/>
                <a:gd name="connsiteX51" fmla="*/ 2813352 w 3318614"/>
                <a:gd name="connsiteY51" fmla="*/ 2664489 h 3362787"/>
                <a:gd name="connsiteX52" fmla="*/ 2726266 w 3318614"/>
                <a:gd name="connsiteY52" fmla="*/ 2655780 h 3362787"/>
                <a:gd name="connsiteX53" fmla="*/ 2848186 w 3318614"/>
                <a:gd name="connsiteY53" fmla="*/ 2856077 h 3362787"/>
                <a:gd name="connsiteX54" fmla="*/ 2943980 w 3318614"/>
                <a:gd name="connsiteY54" fmla="*/ 2943163 h 3362787"/>
                <a:gd name="connsiteX55" fmla="*/ 2978815 w 3318614"/>
                <a:gd name="connsiteY55" fmla="*/ 2899620 h 3362787"/>
                <a:gd name="connsiteX56" fmla="*/ 2961398 w 3318614"/>
                <a:gd name="connsiteY56" fmla="*/ 3004123 h 3362787"/>
                <a:gd name="connsiteX57" fmla="*/ 2769809 w 3318614"/>
                <a:gd name="connsiteY57" fmla="*/ 2917037 h 3362787"/>
                <a:gd name="connsiteX58" fmla="*/ 2656598 w 3318614"/>
                <a:gd name="connsiteY58" fmla="*/ 2690614 h 3362787"/>
                <a:gd name="connsiteX59" fmla="*/ 2491135 w 3318614"/>
                <a:gd name="connsiteY59" fmla="*/ 2647071 h 3362787"/>
                <a:gd name="connsiteX60" fmla="*/ 2386632 w 3318614"/>
                <a:gd name="connsiteY60" fmla="*/ 2734157 h 3362787"/>
                <a:gd name="connsiteX61" fmla="*/ 2412758 w 3318614"/>
                <a:gd name="connsiteY61" fmla="*/ 2917037 h 3362787"/>
                <a:gd name="connsiteX62" fmla="*/ 2525969 w 3318614"/>
                <a:gd name="connsiteY62" fmla="*/ 3065083 h 3362787"/>
                <a:gd name="connsiteX63" fmla="*/ 2900438 w 3318614"/>
                <a:gd name="connsiteY63" fmla="*/ 3274089 h 3362787"/>
                <a:gd name="connsiteX64" fmla="*/ 2543386 w 3318614"/>
                <a:gd name="connsiteY64" fmla="*/ 3134751 h 3362787"/>
                <a:gd name="connsiteX65" fmla="*/ 2499843 w 3318614"/>
                <a:gd name="connsiteY65" fmla="*/ 3221837 h 3362787"/>
                <a:gd name="connsiteX66" fmla="*/ 2534678 w 3318614"/>
                <a:gd name="connsiteY66" fmla="*/ 3326340 h 3362787"/>
                <a:gd name="connsiteX67" fmla="*/ 2639180 w 3318614"/>
                <a:gd name="connsiteY67" fmla="*/ 3361174 h 3362787"/>
                <a:gd name="connsiteX68" fmla="*/ 2482426 w 3318614"/>
                <a:gd name="connsiteY68" fmla="*/ 3335049 h 3362787"/>
                <a:gd name="connsiteX69" fmla="*/ 2473718 w 3318614"/>
                <a:gd name="connsiteY69" fmla="*/ 3152169 h 3362787"/>
                <a:gd name="connsiteX70" fmla="*/ 2386632 w 3318614"/>
                <a:gd name="connsiteY70" fmla="*/ 2977997 h 3362787"/>
                <a:gd name="connsiteX71" fmla="*/ 2316963 w 3318614"/>
                <a:gd name="connsiteY71" fmla="*/ 3143460 h 3362787"/>
                <a:gd name="connsiteX72" fmla="*/ 2238586 w 3318614"/>
                <a:gd name="connsiteY72" fmla="*/ 3265380 h 3362787"/>
                <a:gd name="connsiteX73" fmla="*/ 2290838 w 3318614"/>
                <a:gd name="connsiteY73" fmla="*/ 3343757 h 3362787"/>
                <a:gd name="connsiteX74" fmla="*/ 2195043 w 3318614"/>
                <a:gd name="connsiteY74" fmla="*/ 3256671 h 3362787"/>
                <a:gd name="connsiteX75" fmla="*/ 2325672 w 3318614"/>
                <a:gd name="connsiteY75" fmla="*/ 3030249 h 3362787"/>
                <a:gd name="connsiteX76" fmla="*/ 2290838 w 3318614"/>
                <a:gd name="connsiteY76" fmla="*/ 2777700 h 3362787"/>
                <a:gd name="connsiteX77" fmla="*/ 2142792 w 3318614"/>
                <a:gd name="connsiteY77" fmla="*/ 2760283 h 3362787"/>
                <a:gd name="connsiteX78" fmla="*/ 1942495 w 3318614"/>
                <a:gd name="connsiteY78" fmla="*/ 2925746 h 3362787"/>
                <a:gd name="connsiteX79" fmla="*/ 1994746 w 3318614"/>
                <a:gd name="connsiteY79" fmla="*/ 3126043 h 3362787"/>
                <a:gd name="connsiteX80" fmla="*/ 2090540 w 3318614"/>
                <a:gd name="connsiteY80" fmla="*/ 3239254 h 3362787"/>
                <a:gd name="connsiteX81" fmla="*/ 2064415 w 3318614"/>
                <a:gd name="connsiteY81" fmla="*/ 3352466 h 3362787"/>
                <a:gd name="connsiteX82" fmla="*/ 2046998 w 3318614"/>
                <a:gd name="connsiteY82" fmla="*/ 3204420 h 3362787"/>
                <a:gd name="connsiteX83" fmla="*/ 1933786 w 3318614"/>
                <a:gd name="connsiteY83" fmla="*/ 3038957 h 3362787"/>
                <a:gd name="connsiteX84" fmla="*/ 1881535 w 3318614"/>
                <a:gd name="connsiteY84" fmla="*/ 3021540 h 3362787"/>
                <a:gd name="connsiteX85" fmla="*/ 1716072 w 3318614"/>
                <a:gd name="connsiteY85" fmla="*/ 3256671 h 3362787"/>
                <a:gd name="connsiteX86" fmla="*/ 1672529 w 3318614"/>
                <a:gd name="connsiteY86" fmla="*/ 3352466 h 3362787"/>
                <a:gd name="connsiteX87" fmla="*/ 1724780 w 3318614"/>
                <a:gd name="connsiteY87" fmla="*/ 3117334 h 3362787"/>
                <a:gd name="connsiteX88" fmla="*/ 1750906 w 3318614"/>
                <a:gd name="connsiteY88" fmla="*/ 3038957 h 3362787"/>
                <a:gd name="connsiteX89" fmla="*/ 1533192 w 3318614"/>
                <a:gd name="connsiteY89" fmla="*/ 3108626 h 3362787"/>
                <a:gd name="connsiteX90" fmla="*/ 1428689 w 3318614"/>
                <a:gd name="connsiteY90" fmla="*/ 3126043 h 3362787"/>
                <a:gd name="connsiteX91" fmla="*/ 1602860 w 3318614"/>
                <a:gd name="connsiteY91" fmla="*/ 3047666 h 3362787"/>
                <a:gd name="connsiteX92" fmla="*/ 1724780 w 3318614"/>
                <a:gd name="connsiteY92" fmla="*/ 3021540 h 3362787"/>
                <a:gd name="connsiteX93" fmla="*/ 1994746 w 3318614"/>
                <a:gd name="connsiteY93" fmla="*/ 2795117 h 3362787"/>
                <a:gd name="connsiteX94" fmla="*/ 2055706 w 3318614"/>
                <a:gd name="connsiteY94" fmla="*/ 2664489 h 3362787"/>
                <a:gd name="connsiteX95" fmla="*/ 1916369 w 3318614"/>
                <a:gd name="connsiteY95" fmla="*/ 2586111 h 3362787"/>
                <a:gd name="connsiteX96" fmla="*/ 1698655 w 3318614"/>
                <a:gd name="connsiteY96" fmla="*/ 2681906 h 3362787"/>
                <a:gd name="connsiteX97" fmla="*/ 1611569 w 3318614"/>
                <a:gd name="connsiteY97" fmla="*/ 2856077 h 3362787"/>
                <a:gd name="connsiteX98" fmla="*/ 1689946 w 3318614"/>
                <a:gd name="connsiteY98" fmla="*/ 2917037 h 3362787"/>
                <a:gd name="connsiteX99" fmla="*/ 1568026 w 3318614"/>
                <a:gd name="connsiteY99" fmla="*/ 2917037 h 3362787"/>
                <a:gd name="connsiteX100" fmla="*/ 1655112 w 3318614"/>
                <a:gd name="connsiteY100" fmla="*/ 2673197 h 3362787"/>
                <a:gd name="connsiteX101" fmla="*/ 1437398 w 3318614"/>
                <a:gd name="connsiteY101" fmla="*/ 2655780 h 3362787"/>
                <a:gd name="connsiteX102" fmla="*/ 1306769 w 3318614"/>
                <a:gd name="connsiteY102" fmla="*/ 2594820 h 3362787"/>
                <a:gd name="connsiteX103" fmla="*/ 1385146 w 3318614"/>
                <a:gd name="connsiteY103" fmla="*/ 2551277 h 3362787"/>
                <a:gd name="connsiteX104" fmla="*/ 1437398 w 3318614"/>
                <a:gd name="connsiteY104" fmla="*/ 2620946 h 3362787"/>
                <a:gd name="connsiteX105" fmla="*/ 1611569 w 3318614"/>
                <a:gd name="connsiteY105" fmla="*/ 2629654 h 3362787"/>
                <a:gd name="connsiteX106" fmla="*/ 1794449 w 3318614"/>
                <a:gd name="connsiteY106" fmla="*/ 2577403 h 3362787"/>
                <a:gd name="connsiteX107" fmla="*/ 1968620 w 3318614"/>
                <a:gd name="connsiteY107" fmla="*/ 2446774 h 3362787"/>
                <a:gd name="connsiteX108" fmla="*/ 1898952 w 3318614"/>
                <a:gd name="connsiteY108" fmla="*/ 2133266 h 3362787"/>
                <a:gd name="connsiteX109" fmla="*/ 1446106 w 3318614"/>
                <a:gd name="connsiteY109" fmla="*/ 1523666 h 3362787"/>
                <a:gd name="connsiteX110" fmla="*/ 1184849 w 3318614"/>
                <a:gd name="connsiteY110" fmla="*/ 1088237 h 3362787"/>
                <a:gd name="connsiteX111" fmla="*/ 958426 w 3318614"/>
                <a:gd name="connsiteY111" fmla="*/ 940191 h 3362787"/>
                <a:gd name="connsiteX112" fmla="*/ 644918 w 3318614"/>
                <a:gd name="connsiteY112" fmla="*/ 887940 h 3362787"/>
                <a:gd name="connsiteX113" fmla="*/ 296575 w 3318614"/>
                <a:gd name="connsiteY113" fmla="*/ 966317 h 3362787"/>
                <a:gd name="connsiteX114" fmla="*/ 483 w 3318614"/>
                <a:gd name="connsiteY114" fmla="*/ 948900 h 3362787"/>
                <a:gd name="connsiteX115" fmla="*/ 235615 w 3318614"/>
                <a:gd name="connsiteY115" fmla="*/ 940191 h 3362787"/>
                <a:gd name="connsiteX116" fmla="*/ 557832 w 3318614"/>
                <a:gd name="connsiteY116" fmla="*/ 870523 h 3362787"/>
                <a:gd name="connsiteX117" fmla="*/ 688460 w 3318614"/>
                <a:gd name="connsiteY117" fmla="*/ 844397 h 3362787"/>
                <a:gd name="connsiteX118" fmla="*/ 392369 w 3318614"/>
                <a:gd name="connsiteY118" fmla="*/ 731186 h 3362787"/>
                <a:gd name="connsiteX119" fmla="*/ 244323 w 3318614"/>
                <a:gd name="connsiteY119" fmla="*/ 591849 h 3362787"/>
                <a:gd name="connsiteX120" fmla="*/ 165946 w 3318614"/>
                <a:gd name="connsiteY120" fmla="*/ 339300 h 3362787"/>
                <a:gd name="connsiteX121" fmla="*/ 279158 w 3318614"/>
                <a:gd name="connsiteY121" fmla="*/ 522180 h 3362787"/>
                <a:gd name="connsiteX122" fmla="*/ 374952 w 3318614"/>
                <a:gd name="connsiteY122" fmla="*/ 696351 h 3362787"/>
                <a:gd name="connsiteX123" fmla="*/ 679752 w 3318614"/>
                <a:gd name="connsiteY123" fmla="*/ 774729 h 3362787"/>
                <a:gd name="connsiteX124" fmla="*/ 766838 w 3318614"/>
                <a:gd name="connsiteY124" fmla="*/ 713769 h 3362787"/>
                <a:gd name="connsiteX125" fmla="*/ 618792 w 3318614"/>
                <a:gd name="connsiteY125" fmla="*/ 330591 h 3362787"/>
                <a:gd name="connsiteX126" fmla="*/ 566540 w 3318614"/>
                <a:gd name="connsiteY126" fmla="*/ 34500 h 33627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28266 h 3565154"/>
                <a:gd name="connsiteX1" fmla="*/ 1091879 w 3318614"/>
                <a:gd name="connsiteY1" fmla="*/ 1004710 h 3565154"/>
                <a:gd name="connsiteX2" fmla="*/ 1779263 w 3318614"/>
                <a:gd name="connsiteY2" fmla="*/ 2072566 h 3565154"/>
                <a:gd name="connsiteX3" fmla="*/ 2064415 w 3318614"/>
                <a:gd name="connsiteY3" fmla="*/ 2353050 h 3565154"/>
                <a:gd name="connsiteX4" fmla="*/ 2290838 w 3318614"/>
                <a:gd name="connsiteY4" fmla="*/ 2274673 h 3565154"/>
                <a:gd name="connsiteX5" fmla="*/ 2473718 w 3318614"/>
                <a:gd name="connsiteY5" fmla="*/ 2117918 h 3565154"/>
                <a:gd name="connsiteX6" fmla="*/ 2508552 w 3318614"/>
                <a:gd name="connsiteY6" fmla="*/ 1795701 h 3565154"/>
                <a:gd name="connsiteX7" fmla="*/ 2543386 w 3318614"/>
                <a:gd name="connsiteY7" fmla="*/ 2056958 h 3565154"/>
                <a:gd name="connsiteX8" fmla="*/ 2508552 w 3318614"/>
                <a:gd name="connsiteY8" fmla="*/ 2161461 h 3565154"/>
                <a:gd name="connsiteX9" fmla="*/ 2752392 w 3318614"/>
                <a:gd name="connsiteY9" fmla="*/ 1987290 h 3565154"/>
                <a:gd name="connsiteX10" fmla="*/ 2839478 w 3318614"/>
                <a:gd name="connsiteY10" fmla="*/ 1917621 h 3565154"/>
                <a:gd name="connsiteX11" fmla="*/ 2717558 w 3318614"/>
                <a:gd name="connsiteY11" fmla="*/ 2091793 h 3565154"/>
                <a:gd name="connsiteX12" fmla="*/ 2665306 w 3318614"/>
                <a:gd name="connsiteY12" fmla="*/ 2135336 h 3565154"/>
                <a:gd name="connsiteX13" fmla="*/ 2848186 w 3318614"/>
                <a:gd name="connsiteY13" fmla="*/ 2065667 h 3565154"/>
                <a:gd name="connsiteX14" fmla="*/ 2874312 w 3318614"/>
                <a:gd name="connsiteY14" fmla="*/ 2048250 h 3565154"/>
                <a:gd name="connsiteX15" fmla="*/ 2769809 w 3318614"/>
                <a:gd name="connsiteY15" fmla="*/ 2135336 h 3565154"/>
                <a:gd name="connsiteX16" fmla="*/ 2595638 w 3318614"/>
                <a:gd name="connsiteY16" fmla="*/ 2161461 h 3565154"/>
                <a:gd name="connsiteX17" fmla="*/ 2404049 w 3318614"/>
                <a:gd name="connsiteY17" fmla="*/ 2292090 h 3565154"/>
                <a:gd name="connsiteX18" fmla="*/ 2421466 w 3318614"/>
                <a:gd name="connsiteY18" fmla="*/ 2466261 h 3565154"/>
                <a:gd name="connsiteX19" fmla="*/ 2552095 w 3318614"/>
                <a:gd name="connsiteY19" fmla="*/ 2509804 h 3565154"/>
                <a:gd name="connsiteX20" fmla="*/ 2726266 w 3318614"/>
                <a:gd name="connsiteY20" fmla="*/ 2440136 h 3565154"/>
                <a:gd name="connsiteX21" fmla="*/ 2856895 w 3318614"/>
                <a:gd name="connsiteY21" fmla="*/ 2431427 h 3565154"/>
                <a:gd name="connsiteX22" fmla="*/ 2891729 w 3318614"/>
                <a:gd name="connsiteY22" fmla="*/ 2318216 h 3565154"/>
                <a:gd name="connsiteX23" fmla="*/ 2883020 w 3318614"/>
                <a:gd name="connsiteY23" fmla="*/ 2152753 h 3565154"/>
                <a:gd name="connsiteX24" fmla="*/ 3048483 w 3318614"/>
                <a:gd name="connsiteY24" fmla="*/ 2074376 h 3565154"/>
                <a:gd name="connsiteX25" fmla="*/ 2926563 w 3318614"/>
                <a:gd name="connsiteY25" fmla="*/ 2161461 h 3565154"/>
                <a:gd name="connsiteX26" fmla="*/ 2917855 w 3318614"/>
                <a:gd name="connsiteY26" fmla="*/ 2248547 h 3565154"/>
                <a:gd name="connsiteX27" fmla="*/ 2935272 w 3318614"/>
                <a:gd name="connsiteY27" fmla="*/ 2396593 h 3565154"/>
                <a:gd name="connsiteX28" fmla="*/ 2943980 w 3318614"/>
                <a:gd name="connsiteY28" fmla="*/ 2440136 h 3565154"/>
                <a:gd name="connsiteX29" fmla="*/ 3046427 w 3318614"/>
                <a:gd name="connsiteY29" fmla="*/ 2374184 h 3565154"/>
                <a:gd name="connsiteX30" fmla="*/ 3074609 w 3318614"/>
                <a:gd name="connsiteY30" fmla="*/ 2213713 h 3565154"/>
                <a:gd name="connsiteX31" fmla="*/ 3092026 w 3318614"/>
                <a:gd name="connsiteY31" fmla="*/ 2422718 h 3565154"/>
                <a:gd name="connsiteX32" fmla="*/ 3013649 w 3318614"/>
                <a:gd name="connsiteY32" fmla="*/ 2501096 h 3565154"/>
                <a:gd name="connsiteX33" fmla="*/ 2752392 w 3318614"/>
                <a:gd name="connsiteY33" fmla="*/ 2466261 h 3565154"/>
                <a:gd name="connsiteX34" fmla="*/ 2560803 w 3318614"/>
                <a:gd name="connsiteY34" fmla="*/ 2623016 h 3565154"/>
                <a:gd name="connsiteX35" fmla="*/ 2595638 w 3318614"/>
                <a:gd name="connsiteY35" fmla="*/ 2744936 h 3565154"/>
                <a:gd name="connsiteX36" fmla="*/ 2743683 w 3318614"/>
                <a:gd name="connsiteY36" fmla="*/ 2832021 h 3565154"/>
                <a:gd name="connsiteX37" fmla="*/ 2856895 w 3318614"/>
                <a:gd name="connsiteY37" fmla="*/ 2805896 h 3565154"/>
                <a:gd name="connsiteX38" fmla="*/ 3022358 w 3318614"/>
                <a:gd name="connsiteY38" fmla="*/ 2666558 h 3565154"/>
                <a:gd name="connsiteX39" fmla="*/ 3118152 w 3318614"/>
                <a:gd name="connsiteY39" fmla="*/ 2588181 h 3565154"/>
                <a:gd name="connsiteX40" fmla="*/ 3205238 w 3318614"/>
                <a:gd name="connsiteY40" fmla="*/ 2649141 h 3565154"/>
                <a:gd name="connsiteX41" fmla="*/ 3109443 w 3318614"/>
                <a:gd name="connsiteY41" fmla="*/ 2640433 h 3565154"/>
                <a:gd name="connsiteX42" fmla="*/ 3004940 w 3318614"/>
                <a:gd name="connsiteY42" fmla="*/ 2779770 h 3565154"/>
                <a:gd name="connsiteX43" fmla="*/ 3187820 w 3318614"/>
                <a:gd name="connsiteY43" fmla="*/ 2779770 h 3565154"/>
                <a:gd name="connsiteX44" fmla="*/ 3318449 w 3318614"/>
                <a:gd name="connsiteY44" fmla="*/ 2832021 h 3565154"/>
                <a:gd name="connsiteX45" fmla="*/ 3161695 w 3318614"/>
                <a:gd name="connsiteY45" fmla="*/ 2814604 h 3565154"/>
                <a:gd name="connsiteX46" fmla="*/ 2909146 w 3318614"/>
                <a:gd name="connsiteY46" fmla="*/ 2875564 h 3565154"/>
                <a:gd name="connsiteX47" fmla="*/ 2952689 w 3318614"/>
                <a:gd name="connsiteY47" fmla="*/ 2875564 h 3565154"/>
                <a:gd name="connsiteX48" fmla="*/ 3085889 w 3318614"/>
                <a:gd name="connsiteY48" fmla="*/ 3020810 h 3565154"/>
                <a:gd name="connsiteX49" fmla="*/ 3013649 w 3318614"/>
                <a:gd name="connsiteY49" fmla="*/ 3180364 h 3565154"/>
                <a:gd name="connsiteX50" fmla="*/ 2999167 w 3318614"/>
                <a:gd name="connsiteY50" fmla="*/ 3042687 h 3565154"/>
                <a:gd name="connsiteX51" fmla="*/ 2813352 w 3318614"/>
                <a:gd name="connsiteY51" fmla="*/ 2866856 h 3565154"/>
                <a:gd name="connsiteX52" fmla="*/ 2726266 w 3318614"/>
                <a:gd name="connsiteY52" fmla="*/ 2858147 h 3565154"/>
                <a:gd name="connsiteX53" fmla="*/ 2848186 w 3318614"/>
                <a:gd name="connsiteY53" fmla="*/ 3058444 h 3565154"/>
                <a:gd name="connsiteX54" fmla="*/ 2943980 w 3318614"/>
                <a:gd name="connsiteY54" fmla="*/ 3145530 h 3565154"/>
                <a:gd name="connsiteX55" fmla="*/ 2978815 w 3318614"/>
                <a:gd name="connsiteY55" fmla="*/ 3101987 h 3565154"/>
                <a:gd name="connsiteX56" fmla="*/ 2961398 w 3318614"/>
                <a:gd name="connsiteY56" fmla="*/ 3206490 h 3565154"/>
                <a:gd name="connsiteX57" fmla="*/ 2769809 w 3318614"/>
                <a:gd name="connsiteY57" fmla="*/ 3119404 h 3565154"/>
                <a:gd name="connsiteX58" fmla="*/ 2656598 w 3318614"/>
                <a:gd name="connsiteY58" fmla="*/ 2892981 h 3565154"/>
                <a:gd name="connsiteX59" fmla="*/ 2491135 w 3318614"/>
                <a:gd name="connsiteY59" fmla="*/ 2849438 h 3565154"/>
                <a:gd name="connsiteX60" fmla="*/ 2386632 w 3318614"/>
                <a:gd name="connsiteY60" fmla="*/ 2936524 h 3565154"/>
                <a:gd name="connsiteX61" fmla="*/ 2412758 w 3318614"/>
                <a:gd name="connsiteY61" fmla="*/ 3119404 h 3565154"/>
                <a:gd name="connsiteX62" fmla="*/ 2525969 w 3318614"/>
                <a:gd name="connsiteY62" fmla="*/ 3267450 h 3565154"/>
                <a:gd name="connsiteX63" fmla="*/ 2900438 w 3318614"/>
                <a:gd name="connsiteY63" fmla="*/ 3476456 h 3565154"/>
                <a:gd name="connsiteX64" fmla="*/ 2543386 w 3318614"/>
                <a:gd name="connsiteY64" fmla="*/ 3337118 h 3565154"/>
                <a:gd name="connsiteX65" fmla="*/ 2499843 w 3318614"/>
                <a:gd name="connsiteY65" fmla="*/ 3424204 h 3565154"/>
                <a:gd name="connsiteX66" fmla="*/ 2534678 w 3318614"/>
                <a:gd name="connsiteY66" fmla="*/ 3528707 h 3565154"/>
                <a:gd name="connsiteX67" fmla="*/ 2639180 w 3318614"/>
                <a:gd name="connsiteY67" fmla="*/ 3563541 h 3565154"/>
                <a:gd name="connsiteX68" fmla="*/ 2482426 w 3318614"/>
                <a:gd name="connsiteY68" fmla="*/ 3537416 h 3565154"/>
                <a:gd name="connsiteX69" fmla="*/ 2473718 w 3318614"/>
                <a:gd name="connsiteY69" fmla="*/ 3354536 h 3565154"/>
                <a:gd name="connsiteX70" fmla="*/ 2386632 w 3318614"/>
                <a:gd name="connsiteY70" fmla="*/ 3180364 h 3565154"/>
                <a:gd name="connsiteX71" fmla="*/ 2316963 w 3318614"/>
                <a:gd name="connsiteY71" fmla="*/ 3345827 h 3565154"/>
                <a:gd name="connsiteX72" fmla="*/ 2238586 w 3318614"/>
                <a:gd name="connsiteY72" fmla="*/ 3467747 h 3565154"/>
                <a:gd name="connsiteX73" fmla="*/ 2290838 w 3318614"/>
                <a:gd name="connsiteY73" fmla="*/ 3546124 h 3565154"/>
                <a:gd name="connsiteX74" fmla="*/ 2195043 w 3318614"/>
                <a:gd name="connsiteY74" fmla="*/ 3459038 h 3565154"/>
                <a:gd name="connsiteX75" fmla="*/ 2325672 w 3318614"/>
                <a:gd name="connsiteY75" fmla="*/ 3232616 h 3565154"/>
                <a:gd name="connsiteX76" fmla="*/ 2290838 w 3318614"/>
                <a:gd name="connsiteY76" fmla="*/ 2980067 h 3565154"/>
                <a:gd name="connsiteX77" fmla="*/ 2142792 w 3318614"/>
                <a:gd name="connsiteY77" fmla="*/ 2962650 h 3565154"/>
                <a:gd name="connsiteX78" fmla="*/ 1942495 w 3318614"/>
                <a:gd name="connsiteY78" fmla="*/ 3128113 h 3565154"/>
                <a:gd name="connsiteX79" fmla="*/ 1994746 w 3318614"/>
                <a:gd name="connsiteY79" fmla="*/ 3328410 h 3565154"/>
                <a:gd name="connsiteX80" fmla="*/ 2090540 w 3318614"/>
                <a:gd name="connsiteY80" fmla="*/ 3441621 h 3565154"/>
                <a:gd name="connsiteX81" fmla="*/ 2064415 w 3318614"/>
                <a:gd name="connsiteY81" fmla="*/ 3554833 h 3565154"/>
                <a:gd name="connsiteX82" fmla="*/ 2046998 w 3318614"/>
                <a:gd name="connsiteY82" fmla="*/ 3406787 h 3565154"/>
                <a:gd name="connsiteX83" fmla="*/ 1933786 w 3318614"/>
                <a:gd name="connsiteY83" fmla="*/ 3241324 h 3565154"/>
                <a:gd name="connsiteX84" fmla="*/ 1881535 w 3318614"/>
                <a:gd name="connsiteY84" fmla="*/ 3223907 h 3565154"/>
                <a:gd name="connsiteX85" fmla="*/ 1716072 w 3318614"/>
                <a:gd name="connsiteY85" fmla="*/ 3459038 h 3565154"/>
                <a:gd name="connsiteX86" fmla="*/ 1672529 w 3318614"/>
                <a:gd name="connsiteY86" fmla="*/ 3554833 h 3565154"/>
                <a:gd name="connsiteX87" fmla="*/ 1724780 w 3318614"/>
                <a:gd name="connsiteY87" fmla="*/ 3319701 h 3565154"/>
                <a:gd name="connsiteX88" fmla="*/ 1750906 w 3318614"/>
                <a:gd name="connsiteY88" fmla="*/ 3241324 h 3565154"/>
                <a:gd name="connsiteX89" fmla="*/ 1533192 w 3318614"/>
                <a:gd name="connsiteY89" fmla="*/ 3310993 h 3565154"/>
                <a:gd name="connsiteX90" fmla="*/ 1428689 w 3318614"/>
                <a:gd name="connsiteY90" fmla="*/ 3328410 h 3565154"/>
                <a:gd name="connsiteX91" fmla="*/ 1602860 w 3318614"/>
                <a:gd name="connsiteY91" fmla="*/ 3250033 h 3565154"/>
                <a:gd name="connsiteX92" fmla="*/ 1724780 w 3318614"/>
                <a:gd name="connsiteY92" fmla="*/ 3223907 h 3565154"/>
                <a:gd name="connsiteX93" fmla="*/ 1994746 w 3318614"/>
                <a:gd name="connsiteY93" fmla="*/ 2997484 h 3565154"/>
                <a:gd name="connsiteX94" fmla="*/ 2055706 w 3318614"/>
                <a:gd name="connsiteY94" fmla="*/ 2866856 h 3565154"/>
                <a:gd name="connsiteX95" fmla="*/ 1916369 w 3318614"/>
                <a:gd name="connsiteY95" fmla="*/ 2788478 h 3565154"/>
                <a:gd name="connsiteX96" fmla="*/ 1698655 w 3318614"/>
                <a:gd name="connsiteY96" fmla="*/ 2884273 h 3565154"/>
                <a:gd name="connsiteX97" fmla="*/ 1611569 w 3318614"/>
                <a:gd name="connsiteY97" fmla="*/ 3058444 h 3565154"/>
                <a:gd name="connsiteX98" fmla="*/ 1689946 w 3318614"/>
                <a:gd name="connsiteY98" fmla="*/ 3119404 h 3565154"/>
                <a:gd name="connsiteX99" fmla="*/ 1568026 w 3318614"/>
                <a:gd name="connsiteY99" fmla="*/ 3119404 h 3565154"/>
                <a:gd name="connsiteX100" fmla="*/ 1655112 w 3318614"/>
                <a:gd name="connsiteY100" fmla="*/ 2875564 h 3565154"/>
                <a:gd name="connsiteX101" fmla="*/ 1437398 w 3318614"/>
                <a:gd name="connsiteY101" fmla="*/ 2858147 h 3565154"/>
                <a:gd name="connsiteX102" fmla="*/ 1306769 w 3318614"/>
                <a:gd name="connsiteY102" fmla="*/ 2797187 h 3565154"/>
                <a:gd name="connsiteX103" fmla="*/ 1385146 w 3318614"/>
                <a:gd name="connsiteY103" fmla="*/ 2753644 h 3565154"/>
                <a:gd name="connsiteX104" fmla="*/ 1437398 w 3318614"/>
                <a:gd name="connsiteY104" fmla="*/ 2823313 h 3565154"/>
                <a:gd name="connsiteX105" fmla="*/ 1611569 w 3318614"/>
                <a:gd name="connsiteY105" fmla="*/ 2832021 h 3565154"/>
                <a:gd name="connsiteX106" fmla="*/ 1794449 w 3318614"/>
                <a:gd name="connsiteY106" fmla="*/ 2779770 h 3565154"/>
                <a:gd name="connsiteX107" fmla="*/ 1968620 w 3318614"/>
                <a:gd name="connsiteY107" fmla="*/ 2649141 h 3565154"/>
                <a:gd name="connsiteX108" fmla="*/ 1898952 w 3318614"/>
                <a:gd name="connsiteY108" fmla="*/ 2335633 h 3565154"/>
                <a:gd name="connsiteX109" fmla="*/ 1446106 w 3318614"/>
                <a:gd name="connsiteY109" fmla="*/ 1726033 h 3565154"/>
                <a:gd name="connsiteX110" fmla="*/ 1074097 w 3318614"/>
                <a:gd name="connsiteY110" fmla="*/ 1241913 h 3565154"/>
                <a:gd name="connsiteX111" fmla="*/ 916192 w 3318614"/>
                <a:gd name="connsiteY111" fmla="*/ 1054829 h 3565154"/>
                <a:gd name="connsiteX112" fmla="*/ 644918 w 3318614"/>
                <a:gd name="connsiteY112" fmla="*/ 1090307 h 3565154"/>
                <a:gd name="connsiteX113" fmla="*/ 296575 w 3318614"/>
                <a:gd name="connsiteY113" fmla="*/ 1168684 h 3565154"/>
                <a:gd name="connsiteX114" fmla="*/ 483 w 3318614"/>
                <a:gd name="connsiteY114" fmla="*/ 1151267 h 3565154"/>
                <a:gd name="connsiteX115" fmla="*/ 235615 w 3318614"/>
                <a:gd name="connsiteY115" fmla="*/ 1142558 h 3565154"/>
                <a:gd name="connsiteX116" fmla="*/ 557832 w 3318614"/>
                <a:gd name="connsiteY116" fmla="*/ 1072890 h 3565154"/>
                <a:gd name="connsiteX117" fmla="*/ 688460 w 3318614"/>
                <a:gd name="connsiteY117" fmla="*/ 1046764 h 3565154"/>
                <a:gd name="connsiteX118" fmla="*/ 392369 w 3318614"/>
                <a:gd name="connsiteY118" fmla="*/ 933553 h 3565154"/>
                <a:gd name="connsiteX119" fmla="*/ 244323 w 3318614"/>
                <a:gd name="connsiteY119" fmla="*/ 794216 h 3565154"/>
                <a:gd name="connsiteX120" fmla="*/ 165946 w 3318614"/>
                <a:gd name="connsiteY120" fmla="*/ 541667 h 3565154"/>
                <a:gd name="connsiteX121" fmla="*/ 279158 w 3318614"/>
                <a:gd name="connsiteY121" fmla="*/ 724547 h 3565154"/>
                <a:gd name="connsiteX122" fmla="*/ 374952 w 3318614"/>
                <a:gd name="connsiteY122" fmla="*/ 898718 h 3565154"/>
                <a:gd name="connsiteX123" fmla="*/ 679752 w 3318614"/>
                <a:gd name="connsiteY123" fmla="*/ 977096 h 3565154"/>
                <a:gd name="connsiteX124" fmla="*/ 766838 w 3318614"/>
                <a:gd name="connsiteY124" fmla="*/ 916136 h 3565154"/>
                <a:gd name="connsiteX125" fmla="*/ 618792 w 3318614"/>
                <a:gd name="connsiteY125" fmla="*/ 532958 h 3565154"/>
                <a:gd name="connsiteX126" fmla="*/ 685055 w 3318614"/>
                <a:gd name="connsiteY126" fmla="*/ 0 h 3565154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465374 w 3318614"/>
                <a:gd name="connsiteY126" fmla="*/ 17537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9879 w 3318614"/>
                <a:gd name="connsiteY126" fmla="*/ 203540 h 3336888"/>
                <a:gd name="connsiteX127" fmla="*/ 465374 w 3318614"/>
                <a:gd name="connsiteY127" fmla="*/ 17537 h 3336888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569879 w 3318614"/>
                <a:gd name="connsiteY126" fmla="*/ 545167 h 3678515"/>
                <a:gd name="connsiteX127" fmla="*/ 559592 w 3318614"/>
                <a:gd name="connsiteY127" fmla="*/ 0 h 3678515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459779 w 3318614"/>
                <a:gd name="connsiteY126" fmla="*/ 452937 h 3678515"/>
                <a:gd name="connsiteX127" fmla="*/ 559592 w 3318614"/>
                <a:gd name="connsiteY127" fmla="*/ 0 h 3678515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91585 w 3318614"/>
                <a:gd name="connsiteY127" fmla="*/ 0 h 3604876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38603 w 3318614"/>
                <a:gd name="connsiteY127" fmla="*/ 117453 h 3604876"/>
                <a:gd name="connsiteX128" fmla="*/ 591585 w 3318614"/>
                <a:gd name="connsiteY128" fmla="*/ 0 h 3604876"/>
                <a:gd name="connsiteX0" fmla="*/ 1225325 w 3318614"/>
                <a:gd name="connsiteY0" fmla="*/ 158774 h 3495662"/>
                <a:gd name="connsiteX1" fmla="*/ 1091879 w 3318614"/>
                <a:gd name="connsiteY1" fmla="*/ 935218 h 3495662"/>
                <a:gd name="connsiteX2" fmla="*/ 1779263 w 3318614"/>
                <a:gd name="connsiteY2" fmla="*/ 2003074 h 3495662"/>
                <a:gd name="connsiteX3" fmla="*/ 2064415 w 3318614"/>
                <a:gd name="connsiteY3" fmla="*/ 2283558 h 3495662"/>
                <a:gd name="connsiteX4" fmla="*/ 2290838 w 3318614"/>
                <a:gd name="connsiteY4" fmla="*/ 2205181 h 3495662"/>
                <a:gd name="connsiteX5" fmla="*/ 2473718 w 3318614"/>
                <a:gd name="connsiteY5" fmla="*/ 2048426 h 3495662"/>
                <a:gd name="connsiteX6" fmla="*/ 2508552 w 3318614"/>
                <a:gd name="connsiteY6" fmla="*/ 1726209 h 3495662"/>
                <a:gd name="connsiteX7" fmla="*/ 2543386 w 3318614"/>
                <a:gd name="connsiteY7" fmla="*/ 1987466 h 3495662"/>
                <a:gd name="connsiteX8" fmla="*/ 2508552 w 3318614"/>
                <a:gd name="connsiteY8" fmla="*/ 2091969 h 3495662"/>
                <a:gd name="connsiteX9" fmla="*/ 2752392 w 3318614"/>
                <a:gd name="connsiteY9" fmla="*/ 1917798 h 3495662"/>
                <a:gd name="connsiteX10" fmla="*/ 2839478 w 3318614"/>
                <a:gd name="connsiteY10" fmla="*/ 1848129 h 3495662"/>
                <a:gd name="connsiteX11" fmla="*/ 2717558 w 3318614"/>
                <a:gd name="connsiteY11" fmla="*/ 2022301 h 3495662"/>
                <a:gd name="connsiteX12" fmla="*/ 2665306 w 3318614"/>
                <a:gd name="connsiteY12" fmla="*/ 2065844 h 3495662"/>
                <a:gd name="connsiteX13" fmla="*/ 2848186 w 3318614"/>
                <a:gd name="connsiteY13" fmla="*/ 1996175 h 3495662"/>
                <a:gd name="connsiteX14" fmla="*/ 2874312 w 3318614"/>
                <a:gd name="connsiteY14" fmla="*/ 1978758 h 3495662"/>
                <a:gd name="connsiteX15" fmla="*/ 2769809 w 3318614"/>
                <a:gd name="connsiteY15" fmla="*/ 2065844 h 3495662"/>
                <a:gd name="connsiteX16" fmla="*/ 2595638 w 3318614"/>
                <a:gd name="connsiteY16" fmla="*/ 2091969 h 3495662"/>
                <a:gd name="connsiteX17" fmla="*/ 2404049 w 3318614"/>
                <a:gd name="connsiteY17" fmla="*/ 2222598 h 3495662"/>
                <a:gd name="connsiteX18" fmla="*/ 2421466 w 3318614"/>
                <a:gd name="connsiteY18" fmla="*/ 2396769 h 3495662"/>
                <a:gd name="connsiteX19" fmla="*/ 2552095 w 3318614"/>
                <a:gd name="connsiteY19" fmla="*/ 2440312 h 3495662"/>
                <a:gd name="connsiteX20" fmla="*/ 2726266 w 3318614"/>
                <a:gd name="connsiteY20" fmla="*/ 2370644 h 3495662"/>
                <a:gd name="connsiteX21" fmla="*/ 2856895 w 3318614"/>
                <a:gd name="connsiteY21" fmla="*/ 2361935 h 3495662"/>
                <a:gd name="connsiteX22" fmla="*/ 2891729 w 3318614"/>
                <a:gd name="connsiteY22" fmla="*/ 2248724 h 3495662"/>
                <a:gd name="connsiteX23" fmla="*/ 2883020 w 3318614"/>
                <a:gd name="connsiteY23" fmla="*/ 2083261 h 3495662"/>
                <a:gd name="connsiteX24" fmla="*/ 3048483 w 3318614"/>
                <a:gd name="connsiteY24" fmla="*/ 2004884 h 3495662"/>
                <a:gd name="connsiteX25" fmla="*/ 2926563 w 3318614"/>
                <a:gd name="connsiteY25" fmla="*/ 2091969 h 3495662"/>
                <a:gd name="connsiteX26" fmla="*/ 2917855 w 3318614"/>
                <a:gd name="connsiteY26" fmla="*/ 2179055 h 3495662"/>
                <a:gd name="connsiteX27" fmla="*/ 2935272 w 3318614"/>
                <a:gd name="connsiteY27" fmla="*/ 2327101 h 3495662"/>
                <a:gd name="connsiteX28" fmla="*/ 2943980 w 3318614"/>
                <a:gd name="connsiteY28" fmla="*/ 2370644 h 3495662"/>
                <a:gd name="connsiteX29" fmla="*/ 3046427 w 3318614"/>
                <a:gd name="connsiteY29" fmla="*/ 2304692 h 3495662"/>
                <a:gd name="connsiteX30" fmla="*/ 3074609 w 3318614"/>
                <a:gd name="connsiteY30" fmla="*/ 2144221 h 3495662"/>
                <a:gd name="connsiteX31" fmla="*/ 3092026 w 3318614"/>
                <a:gd name="connsiteY31" fmla="*/ 2353226 h 3495662"/>
                <a:gd name="connsiteX32" fmla="*/ 3013649 w 3318614"/>
                <a:gd name="connsiteY32" fmla="*/ 2431604 h 3495662"/>
                <a:gd name="connsiteX33" fmla="*/ 2752392 w 3318614"/>
                <a:gd name="connsiteY33" fmla="*/ 2396769 h 3495662"/>
                <a:gd name="connsiteX34" fmla="*/ 2560803 w 3318614"/>
                <a:gd name="connsiteY34" fmla="*/ 2553524 h 3495662"/>
                <a:gd name="connsiteX35" fmla="*/ 2595638 w 3318614"/>
                <a:gd name="connsiteY35" fmla="*/ 2675444 h 3495662"/>
                <a:gd name="connsiteX36" fmla="*/ 2743683 w 3318614"/>
                <a:gd name="connsiteY36" fmla="*/ 2762529 h 3495662"/>
                <a:gd name="connsiteX37" fmla="*/ 2856895 w 3318614"/>
                <a:gd name="connsiteY37" fmla="*/ 2736404 h 3495662"/>
                <a:gd name="connsiteX38" fmla="*/ 3022358 w 3318614"/>
                <a:gd name="connsiteY38" fmla="*/ 2597066 h 3495662"/>
                <a:gd name="connsiteX39" fmla="*/ 3118152 w 3318614"/>
                <a:gd name="connsiteY39" fmla="*/ 2518689 h 3495662"/>
                <a:gd name="connsiteX40" fmla="*/ 3205238 w 3318614"/>
                <a:gd name="connsiteY40" fmla="*/ 2579649 h 3495662"/>
                <a:gd name="connsiteX41" fmla="*/ 3109443 w 3318614"/>
                <a:gd name="connsiteY41" fmla="*/ 2570941 h 3495662"/>
                <a:gd name="connsiteX42" fmla="*/ 3004940 w 3318614"/>
                <a:gd name="connsiteY42" fmla="*/ 2710278 h 3495662"/>
                <a:gd name="connsiteX43" fmla="*/ 3187820 w 3318614"/>
                <a:gd name="connsiteY43" fmla="*/ 2710278 h 3495662"/>
                <a:gd name="connsiteX44" fmla="*/ 3318449 w 3318614"/>
                <a:gd name="connsiteY44" fmla="*/ 2762529 h 3495662"/>
                <a:gd name="connsiteX45" fmla="*/ 3161695 w 3318614"/>
                <a:gd name="connsiteY45" fmla="*/ 2745112 h 3495662"/>
                <a:gd name="connsiteX46" fmla="*/ 2909146 w 3318614"/>
                <a:gd name="connsiteY46" fmla="*/ 2806072 h 3495662"/>
                <a:gd name="connsiteX47" fmla="*/ 2952689 w 3318614"/>
                <a:gd name="connsiteY47" fmla="*/ 2806072 h 3495662"/>
                <a:gd name="connsiteX48" fmla="*/ 3085889 w 3318614"/>
                <a:gd name="connsiteY48" fmla="*/ 2951318 h 3495662"/>
                <a:gd name="connsiteX49" fmla="*/ 3013649 w 3318614"/>
                <a:gd name="connsiteY49" fmla="*/ 3110872 h 3495662"/>
                <a:gd name="connsiteX50" fmla="*/ 2999167 w 3318614"/>
                <a:gd name="connsiteY50" fmla="*/ 2973195 h 3495662"/>
                <a:gd name="connsiteX51" fmla="*/ 2813352 w 3318614"/>
                <a:gd name="connsiteY51" fmla="*/ 2797364 h 3495662"/>
                <a:gd name="connsiteX52" fmla="*/ 2726266 w 3318614"/>
                <a:gd name="connsiteY52" fmla="*/ 2788655 h 3495662"/>
                <a:gd name="connsiteX53" fmla="*/ 2848186 w 3318614"/>
                <a:gd name="connsiteY53" fmla="*/ 2988952 h 3495662"/>
                <a:gd name="connsiteX54" fmla="*/ 2943980 w 3318614"/>
                <a:gd name="connsiteY54" fmla="*/ 3076038 h 3495662"/>
                <a:gd name="connsiteX55" fmla="*/ 2978815 w 3318614"/>
                <a:gd name="connsiteY55" fmla="*/ 3032495 h 3495662"/>
                <a:gd name="connsiteX56" fmla="*/ 2961398 w 3318614"/>
                <a:gd name="connsiteY56" fmla="*/ 3136998 h 3495662"/>
                <a:gd name="connsiteX57" fmla="*/ 2769809 w 3318614"/>
                <a:gd name="connsiteY57" fmla="*/ 3049912 h 3495662"/>
                <a:gd name="connsiteX58" fmla="*/ 2656598 w 3318614"/>
                <a:gd name="connsiteY58" fmla="*/ 2823489 h 3495662"/>
                <a:gd name="connsiteX59" fmla="*/ 2491135 w 3318614"/>
                <a:gd name="connsiteY59" fmla="*/ 2779946 h 3495662"/>
                <a:gd name="connsiteX60" fmla="*/ 2386632 w 3318614"/>
                <a:gd name="connsiteY60" fmla="*/ 2867032 h 3495662"/>
                <a:gd name="connsiteX61" fmla="*/ 2412758 w 3318614"/>
                <a:gd name="connsiteY61" fmla="*/ 3049912 h 3495662"/>
                <a:gd name="connsiteX62" fmla="*/ 2525969 w 3318614"/>
                <a:gd name="connsiteY62" fmla="*/ 3197958 h 3495662"/>
                <a:gd name="connsiteX63" fmla="*/ 2900438 w 3318614"/>
                <a:gd name="connsiteY63" fmla="*/ 3406964 h 3495662"/>
                <a:gd name="connsiteX64" fmla="*/ 2543386 w 3318614"/>
                <a:gd name="connsiteY64" fmla="*/ 3267626 h 3495662"/>
                <a:gd name="connsiteX65" fmla="*/ 2499843 w 3318614"/>
                <a:gd name="connsiteY65" fmla="*/ 3354712 h 3495662"/>
                <a:gd name="connsiteX66" fmla="*/ 2534678 w 3318614"/>
                <a:gd name="connsiteY66" fmla="*/ 3459215 h 3495662"/>
                <a:gd name="connsiteX67" fmla="*/ 2639180 w 3318614"/>
                <a:gd name="connsiteY67" fmla="*/ 3494049 h 3495662"/>
                <a:gd name="connsiteX68" fmla="*/ 2482426 w 3318614"/>
                <a:gd name="connsiteY68" fmla="*/ 3467924 h 3495662"/>
                <a:gd name="connsiteX69" fmla="*/ 2473718 w 3318614"/>
                <a:gd name="connsiteY69" fmla="*/ 3285044 h 3495662"/>
                <a:gd name="connsiteX70" fmla="*/ 2386632 w 3318614"/>
                <a:gd name="connsiteY70" fmla="*/ 3110872 h 3495662"/>
                <a:gd name="connsiteX71" fmla="*/ 2316963 w 3318614"/>
                <a:gd name="connsiteY71" fmla="*/ 3276335 h 3495662"/>
                <a:gd name="connsiteX72" fmla="*/ 2238586 w 3318614"/>
                <a:gd name="connsiteY72" fmla="*/ 3398255 h 3495662"/>
                <a:gd name="connsiteX73" fmla="*/ 2290838 w 3318614"/>
                <a:gd name="connsiteY73" fmla="*/ 3476632 h 3495662"/>
                <a:gd name="connsiteX74" fmla="*/ 2195043 w 3318614"/>
                <a:gd name="connsiteY74" fmla="*/ 3389546 h 3495662"/>
                <a:gd name="connsiteX75" fmla="*/ 2325672 w 3318614"/>
                <a:gd name="connsiteY75" fmla="*/ 3163124 h 3495662"/>
                <a:gd name="connsiteX76" fmla="*/ 2290838 w 3318614"/>
                <a:gd name="connsiteY76" fmla="*/ 2910575 h 3495662"/>
                <a:gd name="connsiteX77" fmla="*/ 2142792 w 3318614"/>
                <a:gd name="connsiteY77" fmla="*/ 2893158 h 3495662"/>
                <a:gd name="connsiteX78" fmla="*/ 1942495 w 3318614"/>
                <a:gd name="connsiteY78" fmla="*/ 3058621 h 3495662"/>
                <a:gd name="connsiteX79" fmla="*/ 1994746 w 3318614"/>
                <a:gd name="connsiteY79" fmla="*/ 3258918 h 3495662"/>
                <a:gd name="connsiteX80" fmla="*/ 2090540 w 3318614"/>
                <a:gd name="connsiteY80" fmla="*/ 3372129 h 3495662"/>
                <a:gd name="connsiteX81" fmla="*/ 2064415 w 3318614"/>
                <a:gd name="connsiteY81" fmla="*/ 3485341 h 3495662"/>
                <a:gd name="connsiteX82" fmla="*/ 2046998 w 3318614"/>
                <a:gd name="connsiteY82" fmla="*/ 3337295 h 3495662"/>
                <a:gd name="connsiteX83" fmla="*/ 1933786 w 3318614"/>
                <a:gd name="connsiteY83" fmla="*/ 3171832 h 3495662"/>
                <a:gd name="connsiteX84" fmla="*/ 1881535 w 3318614"/>
                <a:gd name="connsiteY84" fmla="*/ 3154415 h 3495662"/>
                <a:gd name="connsiteX85" fmla="*/ 1716072 w 3318614"/>
                <a:gd name="connsiteY85" fmla="*/ 3389546 h 3495662"/>
                <a:gd name="connsiteX86" fmla="*/ 1672529 w 3318614"/>
                <a:gd name="connsiteY86" fmla="*/ 3485341 h 3495662"/>
                <a:gd name="connsiteX87" fmla="*/ 1724780 w 3318614"/>
                <a:gd name="connsiteY87" fmla="*/ 3250209 h 3495662"/>
                <a:gd name="connsiteX88" fmla="*/ 1750906 w 3318614"/>
                <a:gd name="connsiteY88" fmla="*/ 3171832 h 3495662"/>
                <a:gd name="connsiteX89" fmla="*/ 1533192 w 3318614"/>
                <a:gd name="connsiteY89" fmla="*/ 3241501 h 3495662"/>
                <a:gd name="connsiteX90" fmla="*/ 1428689 w 3318614"/>
                <a:gd name="connsiteY90" fmla="*/ 3258918 h 3495662"/>
                <a:gd name="connsiteX91" fmla="*/ 1602860 w 3318614"/>
                <a:gd name="connsiteY91" fmla="*/ 3180541 h 3495662"/>
                <a:gd name="connsiteX92" fmla="*/ 1724780 w 3318614"/>
                <a:gd name="connsiteY92" fmla="*/ 3154415 h 3495662"/>
                <a:gd name="connsiteX93" fmla="*/ 1994746 w 3318614"/>
                <a:gd name="connsiteY93" fmla="*/ 2927992 h 3495662"/>
                <a:gd name="connsiteX94" fmla="*/ 2055706 w 3318614"/>
                <a:gd name="connsiteY94" fmla="*/ 2797364 h 3495662"/>
                <a:gd name="connsiteX95" fmla="*/ 1916369 w 3318614"/>
                <a:gd name="connsiteY95" fmla="*/ 2718986 h 3495662"/>
                <a:gd name="connsiteX96" fmla="*/ 1698655 w 3318614"/>
                <a:gd name="connsiteY96" fmla="*/ 2814781 h 3495662"/>
                <a:gd name="connsiteX97" fmla="*/ 1611569 w 3318614"/>
                <a:gd name="connsiteY97" fmla="*/ 2988952 h 3495662"/>
                <a:gd name="connsiteX98" fmla="*/ 1689946 w 3318614"/>
                <a:gd name="connsiteY98" fmla="*/ 3049912 h 3495662"/>
                <a:gd name="connsiteX99" fmla="*/ 1568026 w 3318614"/>
                <a:gd name="connsiteY99" fmla="*/ 3049912 h 3495662"/>
                <a:gd name="connsiteX100" fmla="*/ 1655112 w 3318614"/>
                <a:gd name="connsiteY100" fmla="*/ 2806072 h 3495662"/>
                <a:gd name="connsiteX101" fmla="*/ 1437398 w 3318614"/>
                <a:gd name="connsiteY101" fmla="*/ 2788655 h 3495662"/>
                <a:gd name="connsiteX102" fmla="*/ 1306769 w 3318614"/>
                <a:gd name="connsiteY102" fmla="*/ 2727695 h 3495662"/>
                <a:gd name="connsiteX103" fmla="*/ 1385146 w 3318614"/>
                <a:gd name="connsiteY103" fmla="*/ 2684152 h 3495662"/>
                <a:gd name="connsiteX104" fmla="*/ 1437398 w 3318614"/>
                <a:gd name="connsiteY104" fmla="*/ 2753821 h 3495662"/>
                <a:gd name="connsiteX105" fmla="*/ 1611569 w 3318614"/>
                <a:gd name="connsiteY105" fmla="*/ 2762529 h 3495662"/>
                <a:gd name="connsiteX106" fmla="*/ 1794449 w 3318614"/>
                <a:gd name="connsiteY106" fmla="*/ 2710278 h 3495662"/>
                <a:gd name="connsiteX107" fmla="*/ 1968620 w 3318614"/>
                <a:gd name="connsiteY107" fmla="*/ 2579649 h 3495662"/>
                <a:gd name="connsiteX108" fmla="*/ 1898952 w 3318614"/>
                <a:gd name="connsiteY108" fmla="*/ 2266141 h 3495662"/>
                <a:gd name="connsiteX109" fmla="*/ 1446106 w 3318614"/>
                <a:gd name="connsiteY109" fmla="*/ 1656541 h 3495662"/>
                <a:gd name="connsiteX110" fmla="*/ 1074097 w 3318614"/>
                <a:gd name="connsiteY110" fmla="*/ 1172421 h 3495662"/>
                <a:gd name="connsiteX111" fmla="*/ 916192 w 3318614"/>
                <a:gd name="connsiteY111" fmla="*/ 985337 h 3495662"/>
                <a:gd name="connsiteX112" fmla="*/ 644918 w 3318614"/>
                <a:gd name="connsiteY112" fmla="*/ 1020815 h 3495662"/>
                <a:gd name="connsiteX113" fmla="*/ 296575 w 3318614"/>
                <a:gd name="connsiteY113" fmla="*/ 1099192 h 3495662"/>
                <a:gd name="connsiteX114" fmla="*/ 483 w 3318614"/>
                <a:gd name="connsiteY114" fmla="*/ 1081775 h 3495662"/>
                <a:gd name="connsiteX115" fmla="*/ 235615 w 3318614"/>
                <a:gd name="connsiteY115" fmla="*/ 1073066 h 3495662"/>
                <a:gd name="connsiteX116" fmla="*/ 557832 w 3318614"/>
                <a:gd name="connsiteY116" fmla="*/ 1003398 h 3495662"/>
                <a:gd name="connsiteX117" fmla="*/ 688460 w 3318614"/>
                <a:gd name="connsiteY117" fmla="*/ 977272 h 3495662"/>
                <a:gd name="connsiteX118" fmla="*/ 392369 w 3318614"/>
                <a:gd name="connsiteY118" fmla="*/ 864061 h 3495662"/>
                <a:gd name="connsiteX119" fmla="*/ 244323 w 3318614"/>
                <a:gd name="connsiteY119" fmla="*/ 724724 h 3495662"/>
                <a:gd name="connsiteX120" fmla="*/ 165946 w 3318614"/>
                <a:gd name="connsiteY120" fmla="*/ 472175 h 3495662"/>
                <a:gd name="connsiteX121" fmla="*/ 279158 w 3318614"/>
                <a:gd name="connsiteY121" fmla="*/ 655055 h 3495662"/>
                <a:gd name="connsiteX122" fmla="*/ 374952 w 3318614"/>
                <a:gd name="connsiteY122" fmla="*/ 829226 h 3495662"/>
                <a:gd name="connsiteX123" fmla="*/ 679752 w 3318614"/>
                <a:gd name="connsiteY123" fmla="*/ 907604 h 3495662"/>
                <a:gd name="connsiteX124" fmla="*/ 766838 w 3318614"/>
                <a:gd name="connsiteY124" fmla="*/ 846644 h 3495662"/>
                <a:gd name="connsiteX125" fmla="*/ 618792 w 3318614"/>
                <a:gd name="connsiteY125" fmla="*/ 463466 h 3495662"/>
                <a:gd name="connsiteX126" fmla="*/ 459779 w 3318614"/>
                <a:gd name="connsiteY126" fmla="*/ 270084 h 3495662"/>
                <a:gd name="connsiteX127" fmla="*/ 538603 w 3318614"/>
                <a:gd name="connsiteY127" fmla="*/ 8239 h 3495662"/>
                <a:gd name="connsiteX128" fmla="*/ 560115 w 3318614"/>
                <a:gd name="connsiteY128" fmla="*/ 247406 h 3495662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560115 w 3318614"/>
                <a:gd name="connsiteY129" fmla="*/ 240482 h 3488738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849359 w 3318614"/>
                <a:gd name="connsiteY129" fmla="*/ 816161 h 348873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459779 w 3318614"/>
                <a:gd name="connsiteY126" fmla="*/ 262650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507165 w 3318614"/>
                <a:gd name="connsiteY126" fmla="*/ 238974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605 h 3488493"/>
                <a:gd name="connsiteX1" fmla="*/ 1091879 w 3318614"/>
                <a:gd name="connsiteY1" fmla="*/ 928049 h 3488493"/>
                <a:gd name="connsiteX2" fmla="*/ 1779263 w 3318614"/>
                <a:gd name="connsiteY2" fmla="*/ 1995905 h 3488493"/>
                <a:gd name="connsiteX3" fmla="*/ 2064415 w 3318614"/>
                <a:gd name="connsiteY3" fmla="*/ 2276389 h 3488493"/>
                <a:gd name="connsiteX4" fmla="*/ 2290838 w 3318614"/>
                <a:gd name="connsiteY4" fmla="*/ 2198012 h 3488493"/>
                <a:gd name="connsiteX5" fmla="*/ 2473718 w 3318614"/>
                <a:gd name="connsiteY5" fmla="*/ 2041257 h 3488493"/>
                <a:gd name="connsiteX6" fmla="*/ 2508552 w 3318614"/>
                <a:gd name="connsiteY6" fmla="*/ 1719040 h 3488493"/>
                <a:gd name="connsiteX7" fmla="*/ 2543386 w 3318614"/>
                <a:gd name="connsiteY7" fmla="*/ 1980297 h 3488493"/>
                <a:gd name="connsiteX8" fmla="*/ 2508552 w 3318614"/>
                <a:gd name="connsiteY8" fmla="*/ 2084800 h 3488493"/>
                <a:gd name="connsiteX9" fmla="*/ 2752392 w 3318614"/>
                <a:gd name="connsiteY9" fmla="*/ 1910629 h 3488493"/>
                <a:gd name="connsiteX10" fmla="*/ 2839478 w 3318614"/>
                <a:gd name="connsiteY10" fmla="*/ 1840960 h 3488493"/>
                <a:gd name="connsiteX11" fmla="*/ 2717558 w 3318614"/>
                <a:gd name="connsiteY11" fmla="*/ 2015132 h 3488493"/>
                <a:gd name="connsiteX12" fmla="*/ 2665306 w 3318614"/>
                <a:gd name="connsiteY12" fmla="*/ 2058675 h 3488493"/>
                <a:gd name="connsiteX13" fmla="*/ 2848186 w 3318614"/>
                <a:gd name="connsiteY13" fmla="*/ 1989006 h 3488493"/>
                <a:gd name="connsiteX14" fmla="*/ 2874312 w 3318614"/>
                <a:gd name="connsiteY14" fmla="*/ 1971589 h 3488493"/>
                <a:gd name="connsiteX15" fmla="*/ 2769809 w 3318614"/>
                <a:gd name="connsiteY15" fmla="*/ 2058675 h 3488493"/>
                <a:gd name="connsiteX16" fmla="*/ 2595638 w 3318614"/>
                <a:gd name="connsiteY16" fmla="*/ 2084800 h 3488493"/>
                <a:gd name="connsiteX17" fmla="*/ 2404049 w 3318614"/>
                <a:gd name="connsiteY17" fmla="*/ 2215429 h 3488493"/>
                <a:gd name="connsiteX18" fmla="*/ 2421466 w 3318614"/>
                <a:gd name="connsiteY18" fmla="*/ 2389600 h 3488493"/>
                <a:gd name="connsiteX19" fmla="*/ 2552095 w 3318614"/>
                <a:gd name="connsiteY19" fmla="*/ 2433143 h 3488493"/>
                <a:gd name="connsiteX20" fmla="*/ 2726266 w 3318614"/>
                <a:gd name="connsiteY20" fmla="*/ 2363475 h 3488493"/>
                <a:gd name="connsiteX21" fmla="*/ 2856895 w 3318614"/>
                <a:gd name="connsiteY21" fmla="*/ 2354766 h 3488493"/>
                <a:gd name="connsiteX22" fmla="*/ 2891729 w 3318614"/>
                <a:gd name="connsiteY22" fmla="*/ 2241555 h 3488493"/>
                <a:gd name="connsiteX23" fmla="*/ 2883020 w 3318614"/>
                <a:gd name="connsiteY23" fmla="*/ 2076092 h 3488493"/>
                <a:gd name="connsiteX24" fmla="*/ 3048483 w 3318614"/>
                <a:gd name="connsiteY24" fmla="*/ 1997715 h 3488493"/>
                <a:gd name="connsiteX25" fmla="*/ 2926563 w 3318614"/>
                <a:gd name="connsiteY25" fmla="*/ 2084800 h 3488493"/>
                <a:gd name="connsiteX26" fmla="*/ 2917855 w 3318614"/>
                <a:gd name="connsiteY26" fmla="*/ 2171886 h 3488493"/>
                <a:gd name="connsiteX27" fmla="*/ 2935272 w 3318614"/>
                <a:gd name="connsiteY27" fmla="*/ 2319932 h 3488493"/>
                <a:gd name="connsiteX28" fmla="*/ 2943980 w 3318614"/>
                <a:gd name="connsiteY28" fmla="*/ 2363475 h 3488493"/>
                <a:gd name="connsiteX29" fmla="*/ 3046427 w 3318614"/>
                <a:gd name="connsiteY29" fmla="*/ 2297523 h 3488493"/>
                <a:gd name="connsiteX30" fmla="*/ 3074609 w 3318614"/>
                <a:gd name="connsiteY30" fmla="*/ 2137052 h 3488493"/>
                <a:gd name="connsiteX31" fmla="*/ 3092026 w 3318614"/>
                <a:gd name="connsiteY31" fmla="*/ 2346057 h 3488493"/>
                <a:gd name="connsiteX32" fmla="*/ 3013649 w 3318614"/>
                <a:gd name="connsiteY32" fmla="*/ 2424435 h 3488493"/>
                <a:gd name="connsiteX33" fmla="*/ 2752392 w 3318614"/>
                <a:gd name="connsiteY33" fmla="*/ 2389600 h 3488493"/>
                <a:gd name="connsiteX34" fmla="*/ 2560803 w 3318614"/>
                <a:gd name="connsiteY34" fmla="*/ 2546355 h 3488493"/>
                <a:gd name="connsiteX35" fmla="*/ 2595638 w 3318614"/>
                <a:gd name="connsiteY35" fmla="*/ 2668275 h 3488493"/>
                <a:gd name="connsiteX36" fmla="*/ 2743683 w 3318614"/>
                <a:gd name="connsiteY36" fmla="*/ 2755360 h 3488493"/>
                <a:gd name="connsiteX37" fmla="*/ 2856895 w 3318614"/>
                <a:gd name="connsiteY37" fmla="*/ 2729235 h 3488493"/>
                <a:gd name="connsiteX38" fmla="*/ 3022358 w 3318614"/>
                <a:gd name="connsiteY38" fmla="*/ 2589897 h 3488493"/>
                <a:gd name="connsiteX39" fmla="*/ 3118152 w 3318614"/>
                <a:gd name="connsiteY39" fmla="*/ 2511520 h 3488493"/>
                <a:gd name="connsiteX40" fmla="*/ 3205238 w 3318614"/>
                <a:gd name="connsiteY40" fmla="*/ 2572480 h 3488493"/>
                <a:gd name="connsiteX41" fmla="*/ 3109443 w 3318614"/>
                <a:gd name="connsiteY41" fmla="*/ 2563772 h 3488493"/>
                <a:gd name="connsiteX42" fmla="*/ 3004940 w 3318614"/>
                <a:gd name="connsiteY42" fmla="*/ 2703109 h 3488493"/>
                <a:gd name="connsiteX43" fmla="*/ 3187820 w 3318614"/>
                <a:gd name="connsiteY43" fmla="*/ 2703109 h 3488493"/>
                <a:gd name="connsiteX44" fmla="*/ 3318449 w 3318614"/>
                <a:gd name="connsiteY44" fmla="*/ 2755360 h 3488493"/>
                <a:gd name="connsiteX45" fmla="*/ 3161695 w 3318614"/>
                <a:gd name="connsiteY45" fmla="*/ 2737943 h 3488493"/>
                <a:gd name="connsiteX46" fmla="*/ 2909146 w 3318614"/>
                <a:gd name="connsiteY46" fmla="*/ 2798903 h 3488493"/>
                <a:gd name="connsiteX47" fmla="*/ 2952689 w 3318614"/>
                <a:gd name="connsiteY47" fmla="*/ 2798903 h 3488493"/>
                <a:gd name="connsiteX48" fmla="*/ 3085889 w 3318614"/>
                <a:gd name="connsiteY48" fmla="*/ 2944149 h 3488493"/>
                <a:gd name="connsiteX49" fmla="*/ 3013649 w 3318614"/>
                <a:gd name="connsiteY49" fmla="*/ 3103703 h 3488493"/>
                <a:gd name="connsiteX50" fmla="*/ 2999167 w 3318614"/>
                <a:gd name="connsiteY50" fmla="*/ 2966026 h 3488493"/>
                <a:gd name="connsiteX51" fmla="*/ 2813352 w 3318614"/>
                <a:gd name="connsiteY51" fmla="*/ 2790195 h 3488493"/>
                <a:gd name="connsiteX52" fmla="*/ 2726266 w 3318614"/>
                <a:gd name="connsiteY52" fmla="*/ 2781486 h 3488493"/>
                <a:gd name="connsiteX53" fmla="*/ 2848186 w 3318614"/>
                <a:gd name="connsiteY53" fmla="*/ 2981783 h 3488493"/>
                <a:gd name="connsiteX54" fmla="*/ 2943980 w 3318614"/>
                <a:gd name="connsiteY54" fmla="*/ 3068869 h 3488493"/>
                <a:gd name="connsiteX55" fmla="*/ 2978815 w 3318614"/>
                <a:gd name="connsiteY55" fmla="*/ 3025326 h 3488493"/>
                <a:gd name="connsiteX56" fmla="*/ 2961398 w 3318614"/>
                <a:gd name="connsiteY56" fmla="*/ 3129829 h 3488493"/>
                <a:gd name="connsiteX57" fmla="*/ 2769809 w 3318614"/>
                <a:gd name="connsiteY57" fmla="*/ 3042743 h 3488493"/>
                <a:gd name="connsiteX58" fmla="*/ 2656598 w 3318614"/>
                <a:gd name="connsiteY58" fmla="*/ 2816320 h 3488493"/>
                <a:gd name="connsiteX59" fmla="*/ 2491135 w 3318614"/>
                <a:gd name="connsiteY59" fmla="*/ 2772777 h 3488493"/>
                <a:gd name="connsiteX60" fmla="*/ 2386632 w 3318614"/>
                <a:gd name="connsiteY60" fmla="*/ 2859863 h 3488493"/>
                <a:gd name="connsiteX61" fmla="*/ 2412758 w 3318614"/>
                <a:gd name="connsiteY61" fmla="*/ 3042743 h 3488493"/>
                <a:gd name="connsiteX62" fmla="*/ 2525969 w 3318614"/>
                <a:gd name="connsiteY62" fmla="*/ 3190789 h 3488493"/>
                <a:gd name="connsiteX63" fmla="*/ 2900438 w 3318614"/>
                <a:gd name="connsiteY63" fmla="*/ 3399795 h 3488493"/>
                <a:gd name="connsiteX64" fmla="*/ 2543386 w 3318614"/>
                <a:gd name="connsiteY64" fmla="*/ 3260457 h 3488493"/>
                <a:gd name="connsiteX65" fmla="*/ 2499843 w 3318614"/>
                <a:gd name="connsiteY65" fmla="*/ 3347543 h 3488493"/>
                <a:gd name="connsiteX66" fmla="*/ 2534678 w 3318614"/>
                <a:gd name="connsiteY66" fmla="*/ 3452046 h 3488493"/>
                <a:gd name="connsiteX67" fmla="*/ 2639180 w 3318614"/>
                <a:gd name="connsiteY67" fmla="*/ 3486880 h 3488493"/>
                <a:gd name="connsiteX68" fmla="*/ 2482426 w 3318614"/>
                <a:gd name="connsiteY68" fmla="*/ 3460755 h 3488493"/>
                <a:gd name="connsiteX69" fmla="*/ 2473718 w 3318614"/>
                <a:gd name="connsiteY69" fmla="*/ 3277875 h 3488493"/>
                <a:gd name="connsiteX70" fmla="*/ 2386632 w 3318614"/>
                <a:gd name="connsiteY70" fmla="*/ 3103703 h 3488493"/>
                <a:gd name="connsiteX71" fmla="*/ 2316963 w 3318614"/>
                <a:gd name="connsiteY71" fmla="*/ 3269166 h 3488493"/>
                <a:gd name="connsiteX72" fmla="*/ 2238586 w 3318614"/>
                <a:gd name="connsiteY72" fmla="*/ 3391086 h 3488493"/>
                <a:gd name="connsiteX73" fmla="*/ 2290838 w 3318614"/>
                <a:gd name="connsiteY73" fmla="*/ 3469463 h 3488493"/>
                <a:gd name="connsiteX74" fmla="*/ 2195043 w 3318614"/>
                <a:gd name="connsiteY74" fmla="*/ 3382377 h 3488493"/>
                <a:gd name="connsiteX75" fmla="*/ 2325672 w 3318614"/>
                <a:gd name="connsiteY75" fmla="*/ 3155955 h 3488493"/>
                <a:gd name="connsiteX76" fmla="*/ 2290838 w 3318614"/>
                <a:gd name="connsiteY76" fmla="*/ 2903406 h 3488493"/>
                <a:gd name="connsiteX77" fmla="*/ 2142792 w 3318614"/>
                <a:gd name="connsiteY77" fmla="*/ 2885989 h 3488493"/>
                <a:gd name="connsiteX78" fmla="*/ 1942495 w 3318614"/>
                <a:gd name="connsiteY78" fmla="*/ 3051452 h 3488493"/>
                <a:gd name="connsiteX79" fmla="*/ 1994746 w 3318614"/>
                <a:gd name="connsiteY79" fmla="*/ 3251749 h 3488493"/>
                <a:gd name="connsiteX80" fmla="*/ 2090540 w 3318614"/>
                <a:gd name="connsiteY80" fmla="*/ 3364960 h 3488493"/>
                <a:gd name="connsiteX81" fmla="*/ 2064415 w 3318614"/>
                <a:gd name="connsiteY81" fmla="*/ 3478172 h 3488493"/>
                <a:gd name="connsiteX82" fmla="*/ 2046998 w 3318614"/>
                <a:gd name="connsiteY82" fmla="*/ 3330126 h 3488493"/>
                <a:gd name="connsiteX83" fmla="*/ 1933786 w 3318614"/>
                <a:gd name="connsiteY83" fmla="*/ 3164663 h 3488493"/>
                <a:gd name="connsiteX84" fmla="*/ 1881535 w 3318614"/>
                <a:gd name="connsiteY84" fmla="*/ 3147246 h 3488493"/>
                <a:gd name="connsiteX85" fmla="*/ 1716072 w 3318614"/>
                <a:gd name="connsiteY85" fmla="*/ 3382377 h 3488493"/>
                <a:gd name="connsiteX86" fmla="*/ 1672529 w 3318614"/>
                <a:gd name="connsiteY86" fmla="*/ 3478172 h 3488493"/>
                <a:gd name="connsiteX87" fmla="*/ 1724780 w 3318614"/>
                <a:gd name="connsiteY87" fmla="*/ 3243040 h 3488493"/>
                <a:gd name="connsiteX88" fmla="*/ 1750906 w 3318614"/>
                <a:gd name="connsiteY88" fmla="*/ 3164663 h 3488493"/>
                <a:gd name="connsiteX89" fmla="*/ 1533192 w 3318614"/>
                <a:gd name="connsiteY89" fmla="*/ 3234332 h 3488493"/>
                <a:gd name="connsiteX90" fmla="*/ 1428689 w 3318614"/>
                <a:gd name="connsiteY90" fmla="*/ 3251749 h 3488493"/>
                <a:gd name="connsiteX91" fmla="*/ 1602860 w 3318614"/>
                <a:gd name="connsiteY91" fmla="*/ 3173372 h 3488493"/>
                <a:gd name="connsiteX92" fmla="*/ 1724780 w 3318614"/>
                <a:gd name="connsiteY92" fmla="*/ 3147246 h 3488493"/>
                <a:gd name="connsiteX93" fmla="*/ 1994746 w 3318614"/>
                <a:gd name="connsiteY93" fmla="*/ 2920823 h 3488493"/>
                <a:gd name="connsiteX94" fmla="*/ 2055706 w 3318614"/>
                <a:gd name="connsiteY94" fmla="*/ 2790195 h 3488493"/>
                <a:gd name="connsiteX95" fmla="*/ 1916369 w 3318614"/>
                <a:gd name="connsiteY95" fmla="*/ 2711817 h 3488493"/>
                <a:gd name="connsiteX96" fmla="*/ 1698655 w 3318614"/>
                <a:gd name="connsiteY96" fmla="*/ 2807612 h 3488493"/>
                <a:gd name="connsiteX97" fmla="*/ 1611569 w 3318614"/>
                <a:gd name="connsiteY97" fmla="*/ 2981783 h 3488493"/>
                <a:gd name="connsiteX98" fmla="*/ 1689946 w 3318614"/>
                <a:gd name="connsiteY98" fmla="*/ 3042743 h 3488493"/>
                <a:gd name="connsiteX99" fmla="*/ 1568026 w 3318614"/>
                <a:gd name="connsiteY99" fmla="*/ 3042743 h 3488493"/>
                <a:gd name="connsiteX100" fmla="*/ 1655112 w 3318614"/>
                <a:gd name="connsiteY100" fmla="*/ 2798903 h 3488493"/>
                <a:gd name="connsiteX101" fmla="*/ 1437398 w 3318614"/>
                <a:gd name="connsiteY101" fmla="*/ 2781486 h 3488493"/>
                <a:gd name="connsiteX102" fmla="*/ 1306769 w 3318614"/>
                <a:gd name="connsiteY102" fmla="*/ 2720526 h 3488493"/>
                <a:gd name="connsiteX103" fmla="*/ 1385146 w 3318614"/>
                <a:gd name="connsiteY103" fmla="*/ 2676983 h 3488493"/>
                <a:gd name="connsiteX104" fmla="*/ 1437398 w 3318614"/>
                <a:gd name="connsiteY104" fmla="*/ 2746652 h 3488493"/>
                <a:gd name="connsiteX105" fmla="*/ 1611569 w 3318614"/>
                <a:gd name="connsiteY105" fmla="*/ 2755360 h 3488493"/>
                <a:gd name="connsiteX106" fmla="*/ 1794449 w 3318614"/>
                <a:gd name="connsiteY106" fmla="*/ 2703109 h 3488493"/>
                <a:gd name="connsiteX107" fmla="*/ 1968620 w 3318614"/>
                <a:gd name="connsiteY107" fmla="*/ 2572480 h 3488493"/>
                <a:gd name="connsiteX108" fmla="*/ 1898952 w 3318614"/>
                <a:gd name="connsiteY108" fmla="*/ 2258972 h 3488493"/>
                <a:gd name="connsiteX109" fmla="*/ 1446106 w 3318614"/>
                <a:gd name="connsiteY109" fmla="*/ 1649372 h 3488493"/>
                <a:gd name="connsiteX110" fmla="*/ 1074097 w 3318614"/>
                <a:gd name="connsiteY110" fmla="*/ 1165252 h 3488493"/>
                <a:gd name="connsiteX111" fmla="*/ 916192 w 3318614"/>
                <a:gd name="connsiteY111" fmla="*/ 978168 h 3488493"/>
                <a:gd name="connsiteX112" fmla="*/ 644918 w 3318614"/>
                <a:gd name="connsiteY112" fmla="*/ 1013646 h 3488493"/>
                <a:gd name="connsiteX113" fmla="*/ 296575 w 3318614"/>
                <a:gd name="connsiteY113" fmla="*/ 1092023 h 3488493"/>
                <a:gd name="connsiteX114" fmla="*/ 483 w 3318614"/>
                <a:gd name="connsiteY114" fmla="*/ 1074606 h 3488493"/>
                <a:gd name="connsiteX115" fmla="*/ 235615 w 3318614"/>
                <a:gd name="connsiteY115" fmla="*/ 1065897 h 3488493"/>
                <a:gd name="connsiteX116" fmla="*/ 557832 w 3318614"/>
                <a:gd name="connsiteY116" fmla="*/ 996229 h 3488493"/>
                <a:gd name="connsiteX117" fmla="*/ 688460 w 3318614"/>
                <a:gd name="connsiteY117" fmla="*/ 970103 h 3488493"/>
                <a:gd name="connsiteX118" fmla="*/ 392369 w 3318614"/>
                <a:gd name="connsiteY118" fmla="*/ 856892 h 3488493"/>
                <a:gd name="connsiteX119" fmla="*/ 244323 w 3318614"/>
                <a:gd name="connsiteY119" fmla="*/ 717555 h 3488493"/>
                <a:gd name="connsiteX120" fmla="*/ 165946 w 3318614"/>
                <a:gd name="connsiteY120" fmla="*/ 465006 h 3488493"/>
                <a:gd name="connsiteX121" fmla="*/ 279158 w 3318614"/>
                <a:gd name="connsiteY121" fmla="*/ 647886 h 3488493"/>
                <a:gd name="connsiteX122" fmla="*/ 374952 w 3318614"/>
                <a:gd name="connsiteY122" fmla="*/ 822057 h 3488493"/>
                <a:gd name="connsiteX123" fmla="*/ 679752 w 3318614"/>
                <a:gd name="connsiteY123" fmla="*/ 900435 h 3488493"/>
                <a:gd name="connsiteX124" fmla="*/ 766838 w 3318614"/>
                <a:gd name="connsiteY124" fmla="*/ 839475 h 3488493"/>
                <a:gd name="connsiteX125" fmla="*/ 618792 w 3318614"/>
                <a:gd name="connsiteY125" fmla="*/ 456297 h 3488493"/>
                <a:gd name="connsiteX126" fmla="*/ 507165 w 3318614"/>
                <a:gd name="connsiteY126" fmla="*/ 239239 h 3488493"/>
                <a:gd name="connsiteX127" fmla="*/ 538603 w 3318614"/>
                <a:gd name="connsiteY127" fmla="*/ 1070 h 3488493"/>
                <a:gd name="connsiteX128" fmla="*/ 609600 w 3318614"/>
                <a:gd name="connsiteY128" fmla="*/ 261679 h 3488493"/>
                <a:gd name="connsiteX129" fmla="*/ 771492 w 3318614"/>
                <a:gd name="connsiteY129" fmla="*/ 617712 h 3488493"/>
                <a:gd name="connsiteX130" fmla="*/ 849359 w 3318614"/>
                <a:gd name="connsiteY130" fmla="*/ 815916 h 3488493"/>
                <a:gd name="connsiteX0" fmla="*/ 1225325 w 3318614"/>
                <a:gd name="connsiteY0" fmla="*/ 179956 h 3516844"/>
                <a:gd name="connsiteX1" fmla="*/ 1091879 w 3318614"/>
                <a:gd name="connsiteY1" fmla="*/ 956400 h 3516844"/>
                <a:gd name="connsiteX2" fmla="*/ 1779263 w 3318614"/>
                <a:gd name="connsiteY2" fmla="*/ 2024256 h 3516844"/>
                <a:gd name="connsiteX3" fmla="*/ 2064415 w 3318614"/>
                <a:gd name="connsiteY3" fmla="*/ 2304740 h 3516844"/>
                <a:gd name="connsiteX4" fmla="*/ 2290838 w 3318614"/>
                <a:gd name="connsiteY4" fmla="*/ 2226363 h 3516844"/>
                <a:gd name="connsiteX5" fmla="*/ 2473718 w 3318614"/>
                <a:gd name="connsiteY5" fmla="*/ 2069608 h 3516844"/>
                <a:gd name="connsiteX6" fmla="*/ 2508552 w 3318614"/>
                <a:gd name="connsiteY6" fmla="*/ 1747391 h 3516844"/>
                <a:gd name="connsiteX7" fmla="*/ 2543386 w 3318614"/>
                <a:gd name="connsiteY7" fmla="*/ 2008648 h 3516844"/>
                <a:gd name="connsiteX8" fmla="*/ 2508552 w 3318614"/>
                <a:gd name="connsiteY8" fmla="*/ 2113151 h 3516844"/>
                <a:gd name="connsiteX9" fmla="*/ 2752392 w 3318614"/>
                <a:gd name="connsiteY9" fmla="*/ 1938980 h 3516844"/>
                <a:gd name="connsiteX10" fmla="*/ 2839478 w 3318614"/>
                <a:gd name="connsiteY10" fmla="*/ 1869311 h 3516844"/>
                <a:gd name="connsiteX11" fmla="*/ 2717558 w 3318614"/>
                <a:gd name="connsiteY11" fmla="*/ 2043483 h 3516844"/>
                <a:gd name="connsiteX12" fmla="*/ 2665306 w 3318614"/>
                <a:gd name="connsiteY12" fmla="*/ 2087026 h 3516844"/>
                <a:gd name="connsiteX13" fmla="*/ 2848186 w 3318614"/>
                <a:gd name="connsiteY13" fmla="*/ 2017357 h 3516844"/>
                <a:gd name="connsiteX14" fmla="*/ 2874312 w 3318614"/>
                <a:gd name="connsiteY14" fmla="*/ 1999940 h 3516844"/>
                <a:gd name="connsiteX15" fmla="*/ 2769809 w 3318614"/>
                <a:gd name="connsiteY15" fmla="*/ 2087026 h 3516844"/>
                <a:gd name="connsiteX16" fmla="*/ 2595638 w 3318614"/>
                <a:gd name="connsiteY16" fmla="*/ 2113151 h 3516844"/>
                <a:gd name="connsiteX17" fmla="*/ 2404049 w 3318614"/>
                <a:gd name="connsiteY17" fmla="*/ 2243780 h 3516844"/>
                <a:gd name="connsiteX18" fmla="*/ 2421466 w 3318614"/>
                <a:gd name="connsiteY18" fmla="*/ 2417951 h 3516844"/>
                <a:gd name="connsiteX19" fmla="*/ 2552095 w 3318614"/>
                <a:gd name="connsiteY19" fmla="*/ 2461494 h 3516844"/>
                <a:gd name="connsiteX20" fmla="*/ 2726266 w 3318614"/>
                <a:gd name="connsiteY20" fmla="*/ 2391826 h 3516844"/>
                <a:gd name="connsiteX21" fmla="*/ 2856895 w 3318614"/>
                <a:gd name="connsiteY21" fmla="*/ 2383117 h 3516844"/>
                <a:gd name="connsiteX22" fmla="*/ 2891729 w 3318614"/>
                <a:gd name="connsiteY22" fmla="*/ 2269906 h 3516844"/>
                <a:gd name="connsiteX23" fmla="*/ 2883020 w 3318614"/>
                <a:gd name="connsiteY23" fmla="*/ 2104443 h 3516844"/>
                <a:gd name="connsiteX24" fmla="*/ 3048483 w 3318614"/>
                <a:gd name="connsiteY24" fmla="*/ 2026066 h 3516844"/>
                <a:gd name="connsiteX25" fmla="*/ 2926563 w 3318614"/>
                <a:gd name="connsiteY25" fmla="*/ 2113151 h 3516844"/>
                <a:gd name="connsiteX26" fmla="*/ 2917855 w 3318614"/>
                <a:gd name="connsiteY26" fmla="*/ 2200237 h 3516844"/>
                <a:gd name="connsiteX27" fmla="*/ 2935272 w 3318614"/>
                <a:gd name="connsiteY27" fmla="*/ 2348283 h 3516844"/>
                <a:gd name="connsiteX28" fmla="*/ 2943980 w 3318614"/>
                <a:gd name="connsiteY28" fmla="*/ 2391826 h 3516844"/>
                <a:gd name="connsiteX29" fmla="*/ 3046427 w 3318614"/>
                <a:gd name="connsiteY29" fmla="*/ 2325874 h 3516844"/>
                <a:gd name="connsiteX30" fmla="*/ 3074609 w 3318614"/>
                <a:gd name="connsiteY30" fmla="*/ 2165403 h 3516844"/>
                <a:gd name="connsiteX31" fmla="*/ 3092026 w 3318614"/>
                <a:gd name="connsiteY31" fmla="*/ 2374408 h 3516844"/>
                <a:gd name="connsiteX32" fmla="*/ 3013649 w 3318614"/>
                <a:gd name="connsiteY32" fmla="*/ 2452786 h 3516844"/>
                <a:gd name="connsiteX33" fmla="*/ 2752392 w 3318614"/>
                <a:gd name="connsiteY33" fmla="*/ 2417951 h 3516844"/>
                <a:gd name="connsiteX34" fmla="*/ 2560803 w 3318614"/>
                <a:gd name="connsiteY34" fmla="*/ 2574706 h 3516844"/>
                <a:gd name="connsiteX35" fmla="*/ 2595638 w 3318614"/>
                <a:gd name="connsiteY35" fmla="*/ 2696626 h 3516844"/>
                <a:gd name="connsiteX36" fmla="*/ 2743683 w 3318614"/>
                <a:gd name="connsiteY36" fmla="*/ 2783711 h 3516844"/>
                <a:gd name="connsiteX37" fmla="*/ 2856895 w 3318614"/>
                <a:gd name="connsiteY37" fmla="*/ 2757586 h 3516844"/>
                <a:gd name="connsiteX38" fmla="*/ 3022358 w 3318614"/>
                <a:gd name="connsiteY38" fmla="*/ 2618248 h 3516844"/>
                <a:gd name="connsiteX39" fmla="*/ 3118152 w 3318614"/>
                <a:gd name="connsiteY39" fmla="*/ 2539871 h 3516844"/>
                <a:gd name="connsiteX40" fmla="*/ 3205238 w 3318614"/>
                <a:gd name="connsiteY40" fmla="*/ 2600831 h 3516844"/>
                <a:gd name="connsiteX41" fmla="*/ 3109443 w 3318614"/>
                <a:gd name="connsiteY41" fmla="*/ 2592123 h 3516844"/>
                <a:gd name="connsiteX42" fmla="*/ 3004940 w 3318614"/>
                <a:gd name="connsiteY42" fmla="*/ 2731460 h 3516844"/>
                <a:gd name="connsiteX43" fmla="*/ 3187820 w 3318614"/>
                <a:gd name="connsiteY43" fmla="*/ 2731460 h 3516844"/>
                <a:gd name="connsiteX44" fmla="*/ 3318449 w 3318614"/>
                <a:gd name="connsiteY44" fmla="*/ 2783711 h 3516844"/>
                <a:gd name="connsiteX45" fmla="*/ 3161695 w 3318614"/>
                <a:gd name="connsiteY45" fmla="*/ 2766294 h 3516844"/>
                <a:gd name="connsiteX46" fmla="*/ 2909146 w 3318614"/>
                <a:gd name="connsiteY46" fmla="*/ 2827254 h 3516844"/>
                <a:gd name="connsiteX47" fmla="*/ 2952689 w 3318614"/>
                <a:gd name="connsiteY47" fmla="*/ 2827254 h 3516844"/>
                <a:gd name="connsiteX48" fmla="*/ 3085889 w 3318614"/>
                <a:gd name="connsiteY48" fmla="*/ 2972500 h 3516844"/>
                <a:gd name="connsiteX49" fmla="*/ 3013649 w 3318614"/>
                <a:gd name="connsiteY49" fmla="*/ 3132054 h 3516844"/>
                <a:gd name="connsiteX50" fmla="*/ 2999167 w 3318614"/>
                <a:gd name="connsiteY50" fmla="*/ 2994377 h 3516844"/>
                <a:gd name="connsiteX51" fmla="*/ 2813352 w 3318614"/>
                <a:gd name="connsiteY51" fmla="*/ 2818546 h 3516844"/>
                <a:gd name="connsiteX52" fmla="*/ 2726266 w 3318614"/>
                <a:gd name="connsiteY52" fmla="*/ 2809837 h 3516844"/>
                <a:gd name="connsiteX53" fmla="*/ 2848186 w 3318614"/>
                <a:gd name="connsiteY53" fmla="*/ 3010134 h 3516844"/>
                <a:gd name="connsiteX54" fmla="*/ 2943980 w 3318614"/>
                <a:gd name="connsiteY54" fmla="*/ 3097220 h 3516844"/>
                <a:gd name="connsiteX55" fmla="*/ 2978815 w 3318614"/>
                <a:gd name="connsiteY55" fmla="*/ 3053677 h 3516844"/>
                <a:gd name="connsiteX56" fmla="*/ 2961398 w 3318614"/>
                <a:gd name="connsiteY56" fmla="*/ 3158180 h 3516844"/>
                <a:gd name="connsiteX57" fmla="*/ 2769809 w 3318614"/>
                <a:gd name="connsiteY57" fmla="*/ 3071094 h 3516844"/>
                <a:gd name="connsiteX58" fmla="*/ 2656598 w 3318614"/>
                <a:gd name="connsiteY58" fmla="*/ 2844671 h 3516844"/>
                <a:gd name="connsiteX59" fmla="*/ 2491135 w 3318614"/>
                <a:gd name="connsiteY59" fmla="*/ 2801128 h 3516844"/>
                <a:gd name="connsiteX60" fmla="*/ 2386632 w 3318614"/>
                <a:gd name="connsiteY60" fmla="*/ 2888214 h 3516844"/>
                <a:gd name="connsiteX61" fmla="*/ 2412758 w 3318614"/>
                <a:gd name="connsiteY61" fmla="*/ 3071094 h 3516844"/>
                <a:gd name="connsiteX62" fmla="*/ 2525969 w 3318614"/>
                <a:gd name="connsiteY62" fmla="*/ 3219140 h 3516844"/>
                <a:gd name="connsiteX63" fmla="*/ 2900438 w 3318614"/>
                <a:gd name="connsiteY63" fmla="*/ 3428146 h 3516844"/>
                <a:gd name="connsiteX64" fmla="*/ 2543386 w 3318614"/>
                <a:gd name="connsiteY64" fmla="*/ 3288808 h 3516844"/>
                <a:gd name="connsiteX65" fmla="*/ 2499843 w 3318614"/>
                <a:gd name="connsiteY65" fmla="*/ 3375894 h 3516844"/>
                <a:gd name="connsiteX66" fmla="*/ 2534678 w 3318614"/>
                <a:gd name="connsiteY66" fmla="*/ 3480397 h 3516844"/>
                <a:gd name="connsiteX67" fmla="*/ 2639180 w 3318614"/>
                <a:gd name="connsiteY67" fmla="*/ 3515231 h 3516844"/>
                <a:gd name="connsiteX68" fmla="*/ 2482426 w 3318614"/>
                <a:gd name="connsiteY68" fmla="*/ 3489106 h 3516844"/>
                <a:gd name="connsiteX69" fmla="*/ 2473718 w 3318614"/>
                <a:gd name="connsiteY69" fmla="*/ 3306226 h 3516844"/>
                <a:gd name="connsiteX70" fmla="*/ 2386632 w 3318614"/>
                <a:gd name="connsiteY70" fmla="*/ 3132054 h 3516844"/>
                <a:gd name="connsiteX71" fmla="*/ 2316963 w 3318614"/>
                <a:gd name="connsiteY71" fmla="*/ 3297517 h 3516844"/>
                <a:gd name="connsiteX72" fmla="*/ 2238586 w 3318614"/>
                <a:gd name="connsiteY72" fmla="*/ 3419437 h 3516844"/>
                <a:gd name="connsiteX73" fmla="*/ 2290838 w 3318614"/>
                <a:gd name="connsiteY73" fmla="*/ 3497814 h 3516844"/>
                <a:gd name="connsiteX74" fmla="*/ 2195043 w 3318614"/>
                <a:gd name="connsiteY74" fmla="*/ 3410728 h 3516844"/>
                <a:gd name="connsiteX75" fmla="*/ 2325672 w 3318614"/>
                <a:gd name="connsiteY75" fmla="*/ 3184306 h 3516844"/>
                <a:gd name="connsiteX76" fmla="*/ 2290838 w 3318614"/>
                <a:gd name="connsiteY76" fmla="*/ 2931757 h 3516844"/>
                <a:gd name="connsiteX77" fmla="*/ 2142792 w 3318614"/>
                <a:gd name="connsiteY77" fmla="*/ 2914340 h 3516844"/>
                <a:gd name="connsiteX78" fmla="*/ 1942495 w 3318614"/>
                <a:gd name="connsiteY78" fmla="*/ 3079803 h 3516844"/>
                <a:gd name="connsiteX79" fmla="*/ 1994746 w 3318614"/>
                <a:gd name="connsiteY79" fmla="*/ 3280100 h 3516844"/>
                <a:gd name="connsiteX80" fmla="*/ 2090540 w 3318614"/>
                <a:gd name="connsiteY80" fmla="*/ 3393311 h 3516844"/>
                <a:gd name="connsiteX81" fmla="*/ 2064415 w 3318614"/>
                <a:gd name="connsiteY81" fmla="*/ 3506523 h 3516844"/>
                <a:gd name="connsiteX82" fmla="*/ 2046998 w 3318614"/>
                <a:gd name="connsiteY82" fmla="*/ 3358477 h 3516844"/>
                <a:gd name="connsiteX83" fmla="*/ 1933786 w 3318614"/>
                <a:gd name="connsiteY83" fmla="*/ 3193014 h 3516844"/>
                <a:gd name="connsiteX84" fmla="*/ 1881535 w 3318614"/>
                <a:gd name="connsiteY84" fmla="*/ 3175597 h 3516844"/>
                <a:gd name="connsiteX85" fmla="*/ 1716072 w 3318614"/>
                <a:gd name="connsiteY85" fmla="*/ 3410728 h 3516844"/>
                <a:gd name="connsiteX86" fmla="*/ 1672529 w 3318614"/>
                <a:gd name="connsiteY86" fmla="*/ 3506523 h 3516844"/>
                <a:gd name="connsiteX87" fmla="*/ 1724780 w 3318614"/>
                <a:gd name="connsiteY87" fmla="*/ 3271391 h 3516844"/>
                <a:gd name="connsiteX88" fmla="*/ 1750906 w 3318614"/>
                <a:gd name="connsiteY88" fmla="*/ 3193014 h 3516844"/>
                <a:gd name="connsiteX89" fmla="*/ 1533192 w 3318614"/>
                <a:gd name="connsiteY89" fmla="*/ 3262683 h 3516844"/>
                <a:gd name="connsiteX90" fmla="*/ 1428689 w 3318614"/>
                <a:gd name="connsiteY90" fmla="*/ 3280100 h 3516844"/>
                <a:gd name="connsiteX91" fmla="*/ 1602860 w 3318614"/>
                <a:gd name="connsiteY91" fmla="*/ 3201723 h 3516844"/>
                <a:gd name="connsiteX92" fmla="*/ 1724780 w 3318614"/>
                <a:gd name="connsiteY92" fmla="*/ 3175597 h 3516844"/>
                <a:gd name="connsiteX93" fmla="*/ 1994746 w 3318614"/>
                <a:gd name="connsiteY93" fmla="*/ 2949174 h 3516844"/>
                <a:gd name="connsiteX94" fmla="*/ 2055706 w 3318614"/>
                <a:gd name="connsiteY94" fmla="*/ 2818546 h 3516844"/>
                <a:gd name="connsiteX95" fmla="*/ 1916369 w 3318614"/>
                <a:gd name="connsiteY95" fmla="*/ 2740168 h 3516844"/>
                <a:gd name="connsiteX96" fmla="*/ 1698655 w 3318614"/>
                <a:gd name="connsiteY96" fmla="*/ 2835963 h 3516844"/>
                <a:gd name="connsiteX97" fmla="*/ 1611569 w 3318614"/>
                <a:gd name="connsiteY97" fmla="*/ 3010134 h 3516844"/>
                <a:gd name="connsiteX98" fmla="*/ 1689946 w 3318614"/>
                <a:gd name="connsiteY98" fmla="*/ 3071094 h 3516844"/>
                <a:gd name="connsiteX99" fmla="*/ 1568026 w 3318614"/>
                <a:gd name="connsiteY99" fmla="*/ 3071094 h 3516844"/>
                <a:gd name="connsiteX100" fmla="*/ 1655112 w 3318614"/>
                <a:gd name="connsiteY100" fmla="*/ 2827254 h 3516844"/>
                <a:gd name="connsiteX101" fmla="*/ 1437398 w 3318614"/>
                <a:gd name="connsiteY101" fmla="*/ 2809837 h 3516844"/>
                <a:gd name="connsiteX102" fmla="*/ 1306769 w 3318614"/>
                <a:gd name="connsiteY102" fmla="*/ 2748877 h 3516844"/>
                <a:gd name="connsiteX103" fmla="*/ 1385146 w 3318614"/>
                <a:gd name="connsiteY103" fmla="*/ 2705334 h 3516844"/>
                <a:gd name="connsiteX104" fmla="*/ 1437398 w 3318614"/>
                <a:gd name="connsiteY104" fmla="*/ 2775003 h 3516844"/>
                <a:gd name="connsiteX105" fmla="*/ 1611569 w 3318614"/>
                <a:gd name="connsiteY105" fmla="*/ 2783711 h 3516844"/>
                <a:gd name="connsiteX106" fmla="*/ 1794449 w 3318614"/>
                <a:gd name="connsiteY106" fmla="*/ 2731460 h 3516844"/>
                <a:gd name="connsiteX107" fmla="*/ 1968620 w 3318614"/>
                <a:gd name="connsiteY107" fmla="*/ 2600831 h 3516844"/>
                <a:gd name="connsiteX108" fmla="*/ 1898952 w 3318614"/>
                <a:gd name="connsiteY108" fmla="*/ 2287323 h 3516844"/>
                <a:gd name="connsiteX109" fmla="*/ 1446106 w 3318614"/>
                <a:gd name="connsiteY109" fmla="*/ 1677723 h 3516844"/>
                <a:gd name="connsiteX110" fmla="*/ 1074097 w 3318614"/>
                <a:gd name="connsiteY110" fmla="*/ 1193603 h 3516844"/>
                <a:gd name="connsiteX111" fmla="*/ 916192 w 3318614"/>
                <a:gd name="connsiteY111" fmla="*/ 1006519 h 3516844"/>
                <a:gd name="connsiteX112" fmla="*/ 644918 w 3318614"/>
                <a:gd name="connsiteY112" fmla="*/ 1041997 h 3516844"/>
                <a:gd name="connsiteX113" fmla="*/ 296575 w 3318614"/>
                <a:gd name="connsiteY113" fmla="*/ 1120374 h 3516844"/>
                <a:gd name="connsiteX114" fmla="*/ 483 w 3318614"/>
                <a:gd name="connsiteY114" fmla="*/ 1102957 h 3516844"/>
                <a:gd name="connsiteX115" fmla="*/ 235615 w 3318614"/>
                <a:gd name="connsiteY115" fmla="*/ 1094248 h 3516844"/>
                <a:gd name="connsiteX116" fmla="*/ 557832 w 3318614"/>
                <a:gd name="connsiteY116" fmla="*/ 1024580 h 3516844"/>
                <a:gd name="connsiteX117" fmla="*/ 688460 w 3318614"/>
                <a:gd name="connsiteY117" fmla="*/ 998454 h 3516844"/>
                <a:gd name="connsiteX118" fmla="*/ 392369 w 3318614"/>
                <a:gd name="connsiteY118" fmla="*/ 885243 h 3516844"/>
                <a:gd name="connsiteX119" fmla="*/ 244323 w 3318614"/>
                <a:gd name="connsiteY119" fmla="*/ 745906 h 3516844"/>
                <a:gd name="connsiteX120" fmla="*/ 165946 w 3318614"/>
                <a:gd name="connsiteY120" fmla="*/ 493357 h 3516844"/>
                <a:gd name="connsiteX121" fmla="*/ 279158 w 3318614"/>
                <a:gd name="connsiteY121" fmla="*/ 676237 h 3516844"/>
                <a:gd name="connsiteX122" fmla="*/ 374952 w 3318614"/>
                <a:gd name="connsiteY122" fmla="*/ 850408 h 3516844"/>
                <a:gd name="connsiteX123" fmla="*/ 679752 w 3318614"/>
                <a:gd name="connsiteY123" fmla="*/ 928786 h 3516844"/>
                <a:gd name="connsiteX124" fmla="*/ 766838 w 3318614"/>
                <a:gd name="connsiteY124" fmla="*/ 867826 h 3516844"/>
                <a:gd name="connsiteX125" fmla="*/ 618792 w 3318614"/>
                <a:gd name="connsiteY125" fmla="*/ 484648 h 3516844"/>
                <a:gd name="connsiteX126" fmla="*/ 507165 w 3318614"/>
                <a:gd name="connsiteY126" fmla="*/ 267590 h 3516844"/>
                <a:gd name="connsiteX127" fmla="*/ 538603 w 3318614"/>
                <a:gd name="connsiteY127" fmla="*/ 29421 h 3516844"/>
                <a:gd name="connsiteX128" fmla="*/ 609600 w 3318614"/>
                <a:gd name="connsiteY128" fmla="*/ 290030 h 3516844"/>
                <a:gd name="connsiteX129" fmla="*/ 771492 w 3318614"/>
                <a:gd name="connsiteY129" fmla="*/ 646063 h 3516844"/>
                <a:gd name="connsiteX130" fmla="*/ 839345 w 3318614"/>
                <a:gd name="connsiteY130" fmla="*/ 1033 h 3516844"/>
                <a:gd name="connsiteX0" fmla="*/ 1225325 w 3318614"/>
                <a:gd name="connsiteY0" fmla="*/ 179756 h 3516644"/>
                <a:gd name="connsiteX1" fmla="*/ 1091879 w 3318614"/>
                <a:gd name="connsiteY1" fmla="*/ 956200 h 3516644"/>
                <a:gd name="connsiteX2" fmla="*/ 1779263 w 3318614"/>
                <a:gd name="connsiteY2" fmla="*/ 2024056 h 3516644"/>
                <a:gd name="connsiteX3" fmla="*/ 2064415 w 3318614"/>
                <a:gd name="connsiteY3" fmla="*/ 2304540 h 3516644"/>
                <a:gd name="connsiteX4" fmla="*/ 2290838 w 3318614"/>
                <a:gd name="connsiteY4" fmla="*/ 2226163 h 3516644"/>
                <a:gd name="connsiteX5" fmla="*/ 2473718 w 3318614"/>
                <a:gd name="connsiteY5" fmla="*/ 2069408 h 3516644"/>
                <a:gd name="connsiteX6" fmla="*/ 2508552 w 3318614"/>
                <a:gd name="connsiteY6" fmla="*/ 1747191 h 3516644"/>
                <a:gd name="connsiteX7" fmla="*/ 2543386 w 3318614"/>
                <a:gd name="connsiteY7" fmla="*/ 2008448 h 3516644"/>
                <a:gd name="connsiteX8" fmla="*/ 2508552 w 3318614"/>
                <a:gd name="connsiteY8" fmla="*/ 2112951 h 3516644"/>
                <a:gd name="connsiteX9" fmla="*/ 2752392 w 3318614"/>
                <a:gd name="connsiteY9" fmla="*/ 1938780 h 3516644"/>
                <a:gd name="connsiteX10" fmla="*/ 2839478 w 3318614"/>
                <a:gd name="connsiteY10" fmla="*/ 1869111 h 3516644"/>
                <a:gd name="connsiteX11" fmla="*/ 2717558 w 3318614"/>
                <a:gd name="connsiteY11" fmla="*/ 2043283 h 3516644"/>
                <a:gd name="connsiteX12" fmla="*/ 2665306 w 3318614"/>
                <a:gd name="connsiteY12" fmla="*/ 2086826 h 3516644"/>
                <a:gd name="connsiteX13" fmla="*/ 2848186 w 3318614"/>
                <a:gd name="connsiteY13" fmla="*/ 2017157 h 3516644"/>
                <a:gd name="connsiteX14" fmla="*/ 2874312 w 3318614"/>
                <a:gd name="connsiteY14" fmla="*/ 1999740 h 3516644"/>
                <a:gd name="connsiteX15" fmla="*/ 2769809 w 3318614"/>
                <a:gd name="connsiteY15" fmla="*/ 2086826 h 3516644"/>
                <a:gd name="connsiteX16" fmla="*/ 2595638 w 3318614"/>
                <a:gd name="connsiteY16" fmla="*/ 2112951 h 3516644"/>
                <a:gd name="connsiteX17" fmla="*/ 2404049 w 3318614"/>
                <a:gd name="connsiteY17" fmla="*/ 2243580 h 3516644"/>
                <a:gd name="connsiteX18" fmla="*/ 2421466 w 3318614"/>
                <a:gd name="connsiteY18" fmla="*/ 2417751 h 3516644"/>
                <a:gd name="connsiteX19" fmla="*/ 2552095 w 3318614"/>
                <a:gd name="connsiteY19" fmla="*/ 2461294 h 3516644"/>
                <a:gd name="connsiteX20" fmla="*/ 2726266 w 3318614"/>
                <a:gd name="connsiteY20" fmla="*/ 2391626 h 3516644"/>
                <a:gd name="connsiteX21" fmla="*/ 2856895 w 3318614"/>
                <a:gd name="connsiteY21" fmla="*/ 2382917 h 3516644"/>
                <a:gd name="connsiteX22" fmla="*/ 2891729 w 3318614"/>
                <a:gd name="connsiteY22" fmla="*/ 2269706 h 3516644"/>
                <a:gd name="connsiteX23" fmla="*/ 2883020 w 3318614"/>
                <a:gd name="connsiteY23" fmla="*/ 2104243 h 3516644"/>
                <a:gd name="connsiteX24" fmla="*/ 3048483 w 3318614"/>
                <a:gd name="connsiteY24" fmla="*/ 2025866 h 3516644"/>
                <a:gd name="connsiteX25" fmla="*/ 2926563 w 3318614"/>
                <a:gd name="connsiteY25" fmla="*/ 2112951 h 3516644"/>
                <a:gd name="connsiteX26" fmla="*/ 2917855 w 3318614"/>
                <a:gd name="connsiteY26" fmla="*/ 2200037 h 3516644"/>
                <a:gd name="connsiteX27" fmla="*/ 2935272 w 3318614"/>
                <a:gd name="connsiteY27" fmla="*/ 2348083 h 3516644"/>
                <a:gd name="connsiteX28" fmla="*/ 2943980 w 3318614"/>
                <a:gd name="connsiteY28" fmla="*/ 2391626 h 3516644"/>
                <a:gd name="connsiteX29" fmla="*/ 3046427 w 3318614"/>
                <a:gd name="connsiteY29" fmla="*/ 2325674 h 3516644"/>
                <a:gd name="connsiteX30" fmla="*/ 3074609 w 3318614"/>
                <a:gd name="connsiteY30" fmla="*/ 2165203 h 3516644"/>
                <a:gd name="connsiteX31" fmla="*/ 3092026 w 3318614"/>
                <a:gd name="connsiteY31" fmla="*/ 2374208 h 3516644"/>
                <a:gd name="connsiteX32" fmla="*/ 3013649 w 3318614"/>
                <a:gd name="connsiteY32" fmla="*/ 2452586 h 3516644"/>
                <a:gd name="connsiteX33" fmla="*/ 2752392 w 3318614"/>
                <a:gd name="connsiteY33" fmla="*/ 2417751 h 3516644"/>
                <a:gd name="connsiteX34" fmla="*/ 2560803 w 3318614"/>
                <a:gd name="connsiteY34" fmla="*/ 2574506 h 3516644"/>
                <a:gd name="connsiteX35" fmla="*/ 2595638 w 3318614"/>
                <a:gd name="connsiteY35" fmla="*/ 2696426 h 3516644"/>
                <a:gd name="connsiteX36" fmla="*/ 2743683 w 3318614"/>
                <a:gd name="connsiteY36" fmla="*/ 2783511 h 3516644"/>
                <a:gd name="connsiteX37" fmla="*/ 2856895 w 3318614"/>
                <a:gd name="connsiteY37" fmla="*/ 2757386 h 3516644"/>
                <a:gd name="connsiteX38" fmla="*/ 3022358 w 3318614"/>
                <a:gd name="connsiteY38" fmla="*/ 2618048 h 3516644"/>
                <a:gd name="connsiteX39" fmla="*/ 3118152 w 3318614"/>
                <a:gd name="connsiteY39" fmla="*/ 2539671 h 3516644"/>
                <a:gd name="connsiteX40" fmla="*/ 3205238 w 3318614"/>
                <a:gd name="connsiteY40" fmla="*/ 2600631 h 3516644"/>
                <a:gd name="connsiteX41" fmla="*/ 3109443 w 3318614"/>
                <a:gd name="connsiteY41" fmla="*/ 2591923 h 3516644"/>
                <a:gd name="connsiteX42" fmla="*/ 3004940 w 3318614"/>
                <a:gd name="connsiteY42" fmla="*/ 2731260 h 3516644"/>
                <a:gd name="connsiteX43" fmla="*/ 3187820 w 3318614"/>
                <a:gd name="connsiteY43" fmla="*/ 2731260 h 3516644"/>
                <a:gd name="connsiteX44" fmla="*/ 3318449 w 3318614"/>
                <a:gd name="connsiteY44" fmla="*/ 2783511 h 3516644"/>
                <a:gd name="connsiteX45" fmla="*/ 3161695 w 3318614"/>
                <a:gd name="connsiteY45" fmla="*/ 2766094 h 3516644"/>
                <a:gd name="connsiteX46" fmla="*/ 2909146 w 3318614"/>
                <a:gd name="connsiteY46" fmla="*/ 2827054 h 3516644"/>
                <a:gd name="connsiteX47" fmla="*/ 2952689 w 3318614"/>
                <a:gd name="connsiteY47" fmla="*/ 2827054 h 3516644"/>
                <a:gd name="connsiteX48" fmla="*/ 3085889 w 3318614"/>
                <a:gd name="connsiteY48" fmla="*/ 2972300 h 3516644"/>
                <a:gd name="connsiteX49" fmla="*/ 3013649 w 3318614"/>
                <a:gd name="connsiteY49" fmla="*/ 3131854 h 3516644"/>
                <a:gd name="connsiteX50" fmla="*/ 2999167 w 3318614"/>
                <a:gd name="connsiteY50" fmla="*/ 2994177 h 3516644"/>
                <a:gd name="connsiteX51" fmla="*/ 2813352 w 3318614"/>
                <a:gd name="connsiteY51" fmla="*/ 2818346 h 3516644"/>
                <a:gd name="connsiteX52" fmla="*/ 2726266 w 3318614"/>
                <a:gd name="connsiteY52" fmla="*/ 2809637 h 3516644"/>
                <a:gd name="connsiteX53" fmla="*/ 2848186 w 3318614"/>
                <a:gd name="connsiteY53" fmla="*/ 3009934 h 3516644"/>
                <a:gd name="connsiteX54" fmla="*/ 2943980 w 3318614"/>
                <a:gd name="connsiteY54" fmla="*/ 3097020 h 3516644"/>
                <a:gd name="connsiteX55" fmla="*/ 2978815 w 3318614"/>
                <a:gd name="connsiteY55" fmla="*/ 3053477 h 3516644"/>
                <a:gd name="connsiteX56" fmla="*/ 2961398 w 3318614"/>
                <a:gd name="connsiteY56" fmla="*/ 3157980 h 3516644"/>
                <a:gd name="connsiteX57" fmla="*/ 2769809 w 3318614"/>
                <a:gd name="connsiteY57" fmla="*/ 3070894 h 3516644"/>
                <a:gd name="connsiteX58" fmla="*/ 2656598 w 3318614"/>
                <a:gd name="connsiteY58" fmla="*/ 2844471 h 3516644"/>
                <a:gd name="connsiteX59" fmla="*/ 2491135 w 3318614"/>
                <a:gd name="connsiteY59" fmla="*/ 2800928 h 3516644"/>
                <a:gd name="connsiteX60" fmla="*/ 2386632 w 3318614"/>
                <a:gd name="connsiteY60" fmla="*/ 2888014 h 3516644"/>
                <a:gd name="connsiteX61" fmla="*/ 2412758 w 3318614"/>
                <a:gd name="connsiteY61" fmla="*/ 3070894 h 3516644"/>
                <a:gd name="connsiteX62" fmla="*/ 2525969 w 3318614"/>
                <a:gd name="connsiteY62" fmla="*/ 3218940 h 3516644"/>
                <a:gd name="connsiteX63" fmla="*/ 2900438 w 3318614"/>
                <a:gd name="connsiteY63" fmla="*/ 3427946 h 3516644"/>
                <a:gd name="connsiteX64" fmla="*/ 2543386 w 3318614"/>
                <a:gd name="connsiteY64" fmla="*/ 3288608 h 3516644"/>
                <a:gd name="connsiteX65" fmla="*/ 2499843 w 3318614"/>
                <a:gd name="connsiteY65" fmla="*/ 3375694 h 3516644"/>
                <a:gd name="connsiteX66" fmla="*/ 2534678 w 3318614"/>
                <a:gd name="connsiteY66" fmla="*/ 3480197 h 3516644"/>
                <a:gd name="connsiteX67" fmla="*/ 2639180 w 3318614"/>
                <a:gd name="connsiteY67" fmla="*/ 3515031 h 3516644"/>
                <a:gd name="connsiteX68" fmla="*/ 2482426 w 3318614"/>
                <a:gd name="connsiteY68" fmla="*/ 3488906 h 3516644"/>
                <a:gd name="connsiteX69" fmla="*/ 2473718 w 3318614"/>
                <a:gd name="connsiteY69" fmla="*/ 3306026 h 3516644"/>
                <a:gd name="connsiteX70" fmla="*/ 2386632 w 3318614"/>
                <a:gd name="connsiteY70" fmla="*/ 3131854 h 3516644"/>
                <a:gd name="connsiteX71" fmla="*/ 2316963 w 3318614"/>
                <a:gd name="connsiteY71" fmla="*/ 3297317 h 3516644"/>
                <a:gd name="connsiteX72" fmla="*/ 2238586 w 3318614"/>
                <a:gd name="connsiteY72" fmla="*/ 3419237 h 3516644"/>
                <a:gd name="connsiteX73" fmla="*/ 2290838 w 3318614"/>
                <a:gd name="connsiteY73" fmla="*/ 3497614 h 3516644"/>
                <a:gd name="connsiteX74" fmla="*/ 2195043 w 3318614"/>
                <a:gd name="connsiteY74" fmla="*/ 3410528 h 3516644"/>
                <a:gd name="connsiteX75" fmla="*/ 2325672 w 3318614"/>
                <a:gd name="connsiteY75" fmla="*/ 3184106 h 3516644"/>
                <a:gd name="connsiteX76" fmla="*/ 2290838 w 3318614"/>
                <a:gd name="connsiteY76" fmla="*/ 2931557 h 3516644"/>
                <a:gd name="connsiteX77" fmla="*/ 2142792 w 3318614"/>
                <a:gd name="connsiteY77" fmla="*/ 2914140 h 3516644"/>
                <a:gd name="connsiteX78" fmla="*/ 1942495 w 3318614"/>
                <a:gd name="connsiteY78" fmla="*/ 3079603 h 3516644"/>
                <a:gd name="connsiteX79" fmla="*/ 1994746 w 3318614"/>
                <a:gd name="connsiteY79" fmla="*/ 3279900 h 3516644"/>
                <a:gd name="connsiteX80" fmla="*/ 2090540 w 3318614"/>
                <a:gd name="connsiteY80" fmla="*/ 3393111 h 3516644"/>
                <a:gd name="connsiteX81" fmla="*/ 2064415 w 3318614"/>
                <a:gd name="connsiteY81" fmla="*/ 3506323 h 3516644"/>
                <a:gd name="connsiteX82" fmla="*/ 2046998 w 3318614"/>
                <a:gd name="connsiteY82" fmla="*/ 3358277 h 3516644"/>
                <a:gd name="connsiteX83" fmla="*/ 1933786 w 3318614"/>
                <a:gd name="connsiteY83" fmla="*/ 3192814 h 3516644"/>
                <a:gd name="connsiteX84" fmla="*/ 1881535 w 3318614"/>
                <a:gd name="connsiteY84" fmla="*/ 3175397 h 3516644"/>
                <a:gd name="connsiteX85" fmla="*/ 1716072 w 3318614"/>
                <a:gd name="connsiteY85" fmla="*/ 3410528 h 3516644"/>
                <a:gd name="connsiteX86" fmla="*/ 1672529 w 3318614"/>
                <a:gd name="connsiteY86" fmla="*/ 3506323 h 3516644"/>
                <a:gd name="connsiteX87" fmla="*/ 1724780 w 3318614"/>
                <a:gd name="connsiteY87" fmla="*/ 3271191 h 3516644"/>
                <a:gd name="connsiteX88" fmla="*/ 1750906 w 3318614"/>
                <a:gd name="connsiteY88" fmla="*/ 3192814 h 3516644"/>
                <a:gd name="connsiteX89" fmla="*/ 1533192 w 3318614"/>
                <a:gd name="connsiteY89" fmla="*/ 3262483 h 3516644"/>
                <a:gd name="connsiteX90" fmla="*/ 1428689 w 3318614"/>
                <a:gd name="connsiteY90" fmla="*/ 3279900 h 3516644"/>
                <a:gd name="connsiteX91" fmla="*/ 1602860 w 3318614"/>
                <a:gd name="connsiteY91" fmla="*/ 3201523 h 3516644"/>
                <a:gd name="connsiteX92" fmla="*/ 1724780 w 3318614"/>
                <a:gd name="connsiteY92" fmla="*/ 3175397 h 3516644"/>
                <a:gd name="connsiteX93" fmla="*/ 1994746 w 3318614"/>
                <a:gd name="connsiteY93" fmla="*/ 2948974 h 3516644"/>
                <a:gd name="connsiteX94" fmla="*/ 2055706 w 3318614"/>
                <a:gd name="connsiteY94" fmla="*/ 2818346 h 3516644"/>
                <a:gd name="connsiteX95" fmla="*/ 1916369 w 3318614"/>
                <a:gd name="connsiteY95" fmla="*/ 2739968 h 3516644"/>
                <a:gd name="connsiteX96" fmla="*/ 1698655 w 3318614"/>
                <a:gd name="connsiteY96" fmla="*/ 2835763 h 3516644"/>
                <a:gd name="connsiteX97" fmla="*/ 1611569 w 3318614"/>
                <a:gd name="connsiteY97" fmla="*/ 3009934 h 3516644"/>
                <a:gd name="connsiteX98" fmla="*/ 1689946 w 3318614"/>
                <a:gd name="connsiteY98" fmla="*/ 3070894 h 3516644"/>
                <a:gd name="connsiteX99" fmla="*/ 1568026 w 3318614"/>
                <a:gd name="connsiteY99" fmla="*/ 3070894 h 3516644"/>
                <a:gd name="connsiteX100" fmla="*/ 1655112 w 3318614"/>
                <a:gd name="connsiteY100" fmla="*/ 2827054 h 3516644"/>
                <a:gd name="connsiteX101" fmla="*/ 1437398 w 3318614"/>
                <a:gd name="connsiteY101" fmla="*/ 2809637 h 3516644"/>
                <a:gd name="connsiteX102" fmla="*/ 1306769 w 3318614"/>
                <a:gd name="connsiteY102" fmla="*/ 2748677 h 3516644"/>
                <a:gd name="connsiteX103" fmla="*/ 1385146 w 3318614"/>
                <a:gd name="connsiteY103" fmla="*/ 2705134 h 3516644"/>
                <a:gd name="connsiteX104" fmla="*/ 1437398 w 3318614"/>
                <a:gd name="connsiteY104" fmla="*/ 2774803 h 3516644"/>
                <a:gd name="connsiteX105" fmla="*/ 1611569 w 3318614"/>
                <a:gd name="connsiteY105" fmla="*/ 2783511 h 3516644"/>
                <a:gd name="connsiteX106" fmla="*/ 1794449 w 3318614"/>
                <a:gd name="connsiteY106" fmla="*/ 2731260 h 3516644"/>
                <a:gd name="connsiteX107" fmla="*/ 1968620 w 3318614"/>
                <a:gd name="connsiteY107" fmla="*/ 2600631 h 3516644"/>
                <a:gd name="connsiteX108" fmla="*/ 1898952 w 3318614"/>
                <a:gd name="connsiteY108" fmla="*/ 2287123 h 3516644"/>
                <a:gd name="connsiteX109" fmla="*/ 1446106 w 3318614"/>
                <a:gd name="connsiteY109" fmla="*/ 1677523 h 3516644"/>
                <a:gd name="connsiteX110" fmla="*/ 1074097 w 3318614"/>
                <a:gd name="connsiteY110" fmla="*/ 1193403 h 3516644"/>
                <a:gd name="connsiteX111" fmla="*/ 916192 w 3318614"/>
                <a:gd name="connsiteY111" fmla="*/ 1006319 h 3516644"/>
                <a:gd name="connsiteX112" fmla="*/ 644918 w 3318614"/>
                <a:gd name="connsiteY112" fmla="*/ 1041797 h 3516644"/>
                <a:gd name="connsiteX113" fmla="*/ 296575 w 3318614"/>
                <a:gd name="connsiteY113" fmla="*/ 1120174 h 3516644"/>
                <a:gd name="connsiteX114" fmla="*/ 483 w 3318614"/>
                <a:gd name="connsiteY114" fmla="*/ 1102757 h 3516644"/>
                <a:gd name="connsiteX115" fmla="*/ 235615 w 3318614"/>
                <a:gd name="connsiteY115" fmla="*/ 1094048 h 3516644"/>
                <a:gd name="connsiteX116" fmla="*/ 557832 w 3318614"/>
                <a:gd name="connsiteY116" fmla="*/ 1024380 h 3516644"/>
                <a:gd name="connsiteX117" fmla="*/ 688460 w 3318614"/>
                <a:gd name="connsiteY117" fmla="*/ 998254 h 3516644"/>
                <a:gd name="connsiteX118" fmla="*/ 392369 w 3318614"/>
                <a:gd name="connsiteY118" fmla="*/ 885043 h 3516644"/>
                <a:gd name="connsiteX119" fmla="*/ 244323 w 3318614"/>
                <a:gd name="connsiteY119" fmla="*/ 745706 h 3516644"/>
                <a:gd name="connsiteX120" fmla="*/ 165946 w 3318614"/>
                <a:gd name="connsiteY120" fmla="*/ 493157 h 3516644"/>
                <a:gd name="connsiteX121" fmla="*/ 279158 w 3318614"/>
                <a:gd name="connsiteY121" fmla="*/ 676037 h 3516644"/>
                <a:gd name="connsiteX122" fmla="*/ 374952 w 3318614"/>
                <a:gd name="connsiteY122" fmla="*/ 850208 h 3516644"/>
                <a:gd name="connsiteX123" fmla="*/ 679752 w 3318614"/>
                <a:gd name="connsiteY123" fmla="*/ 928586 h 3516644"/>
                <a:gd name="connsiteX124" fmla="*/ 766838 w 3318614"/>
                <a:gd name="connsiteY124" fmla="*/ 867626 h 3516644"/>
                <a:gd name="connsiteX125" fmla="*/ 618792 w 3318614"/>
                <a:gd name="connsiteY125" fmla="*/ 484448 h 3516644"/>
                <a:gd name="connsiteX126" fmla="*/ 507165 w 3318614"/>
                <a:gd name="connsiteY126" fmla="*/ 267390 h 3516644"/>
                <a:gd name="connsiteX127" fmla="*/ 538603 w 3318614"/>
                <a:gd name="connsiteY127" fmla="*/ 29221 h 3516644"/>
                <a:gd name="connsiteX128" fmla="*/ 609600 w 3318614"/>
                <a:gd name="connsiteY128" fmla="*/ 289830 h 3516644"/>
                <a:gd name="connsiteX129" fmla="*/ 878364 w 3318614"/>
                <a:gd name="connsiteY129" fmla="*/ 837332 h 3516644"/>
                <a:gd name="connsiteX130" fmla="*/ 839345 w 3318614"/>
                <a:gd name="connsiteY130" fmla="*/ 833 h 3516644"/>
                <a:gd name="connsiteX0" fmla="*/ 1225325 w 3318614"/>
                <a:gd name="connsiteY0" fmla="*/ 178923 h 3515811"/>
                <a:gd name="connsiteX1" fmla="*/ 1091879 w 3318614"/>
                <a:gd name="connsiteY1" fmla="*/ 955367 h 3515811"/>
                <a:gd name="connsiteX2" fmla="*/ 1779263 w 3318614"/>
                <a:gd name="connsiteY2" fmla="*/ 2023223 h 3515811"/>
                <a:gd name="connsiteX3" fmla="*/ 2064415 w 3318614"/>
                <a:gd name="connsiteY3" fmla="*/ 2303707 h 3515811"/>
                <a:gd name="connsiteX4" fmla="*/ 2290838 w 3318614"/>
                <a:gd name="connsiteY4" fmla="*/ 2225330 h 3515811"/>
                <a:gd name="connsiteX5" fmla="*/ 2473718 w 3318614"/>
                <a:gd name="connsiteY5" fmla="*/ 2068575 h 3515811"/>
                <a:gd name="connsiteX6" fmla="*/ 2508552 w 3318614"/>
                <a:gd name="connsiteY6" fmla="*/ 1746358 h 3515811"/>
                <a:gd name="connsiteX7" fmla="*/ 2543386 w 3318614"/>
                <a:gd name="connsiteY7" fmla="*/ 2007615 h 3515811"/>
                <a:gd name="connsiteX8" fmla="*/ 2508552 w 3318614"/>
                <a:gd name="connsiteY8" fmla="*/ 2112118 h 3515811"/>
                <a:gd name="connsiteX9" fmla="*/ 2752392 w 3318614"/>
                <a:gd name="connsiteY9" fmla="*/ 1937947 h 3515811"/>
                <a:gd name="connsiteX10" fmla="*/ 2839478 w 3318614"/>
                <a:gd name="connsiteY10" fmla="*/ 1868278 h 3515811"/>
                <a:gd name="connsiteX11" fmla="*/ 2717558 w 3318614"/>
                <a:gd name="connsiteY11" fmla="*/ 2042450 h 3515811"/>
                <a:gd name="connsiteX12" fmla="*/ 2665306 w 3318614"/>
                <a:gd name="connsiteY12" fmla="*/ 2085993 h 3515811"/>
                <a:gd name="connsiteX13" fmla="*/ 2848186 w 3318614"/>
                <a:gd name="connsiteY13" fmla="*/ 2016324 h 3515811"/>
                <a:gd name="connsiteX14" fmla="*/ 2874312 w 3318614"/>
                <a:gd name="connsiteY14" fmla="*/ 1998907 h 3515811"/>
                <a:gd name="connsiteX15" fmla="*/ 2769809 w 3318614"/>
                <a:gd name="connsiteY15" fmla="*/ 2085993 h 3515811"/>
                <a:gd name="connsiteX16" fmla="*/ 2595638 w 3318614"/>
                <a:gd name="connsiteY16" fmla="*/ 2112118 h 3515811"/>
                <a:gd name="connsiteX17" fmla="*/ 2404049 w 3318614"/>
                <a:gd name="connsiteY17" fmla="*/ 2242747 h 3515811"/>
                <a:gd name="connsiteX18" fmla="*/ 2421466 w 3318614"/>
                <a:gd name="connsiteY18" fmla="*/ 2416918 h 3515811"/>
                <a:gd name="connsiteX19" fmla="*/ 2552095 w 3318614"/>
                <a:gd name="connsiteY19" fmla="*/ 2460461 h 3515811"/>
                <a:gd name="connsiteX20" fmla="*/ 2726266 w 3318614"/>
                <a:gd name="connsiteY20" fmla="*/ 2390793 h 3515811"/>
                <a:gd name="connsiteX21" fmla="*/ 2856895 w 3318614"/>
                <a:gd name="connsiteY21" fmla="*/ 2382084 h 3515811"/>
                <a:gd name="connsiteX22" fmla="*/ 2891729 w 3318614"/>
                <a:gd name="connsiteY22" fmla="*/ 2268873 h 3515811"/>
                <a:gd name="connsiteX23" fmla="*/ 2883020 w 3318614"/>
                <a:gd name="connsiteY23" fmla="*/ 2103410 h 3515811"/>
                <a:gd name="connsiteX24" fmla="*/ 3048483 w 3318614"/>
                <a:gd name="connsiteY24" fmla="*/ 2025033 h 3515811"/>
                <a:gd name="connsiteX25" fmla="*/ 2926563 w 3318614"/>
                <a:gd name="connsiteY25" fmla="*/ 2112118 h 3515811"/>
                <a:gd name="connsiteX26" fmla="*/ 2917855 w 3318614"/>
                <a:gd name="connsiteY26" fmla="*/ 2199204 h 3515811"/>
                <a:gd name="connsiteX27" fmla="*/ 2935272 w 3318614"/>
                <a:gd name="connsiteY27" fmla="*/ 2347250 h 3515811"/>
                <a:gd name="connsiteX28" fmla="*/ 2943980 w 3318614"/>
                <a:gd name="connsiteY28" fmla="*/ 2390793 h 3515811"/>
                <a:gd name="connsiteX29" fmla="*/ 3046427 w 3318614"/>
                <a:gd name="connsiteY29" fmla="*/ 2324841 h 3515811"/>
                <a:gd name="connsiteX30" fmla="*/ 3074609 w 3318614"/>
                <a:gd name="connsiteY30" fmla="*/ 2164370 h 3515811"/>
                <a:gd name="connsiteX31" fmla="*/ 3092026 w 3318614"/>
                <a:gd name="connsiteY31" fmla="*/ 2373375 h 3515811"/>
                <a:gd name="connsiteX32" fmla="*/ 3013649 w 3318614"/>
                <a:gd name="connsiteY32" fmla="*/ 2451753 h 3515811"/>
                <a:gd name="connsiteX33" fmla="*/ 2752392 w 3318614"/>
                <a:gd name="connsiteY33" fmla="*/ 2416918 h 3515811"/>
                <a:gd name="connsiteX34" fmla="*/ 2560803 w 3318614"/>
                <a:gd name="connsiteY34" fmla="*/ 2573673 h 3515811"/>
                <a:gd name="connsiteX35" fmla="*/ 2595638 w 3318614"/>
                <a:gd name="connsiteY35" fmla="*/ 2695593 h 3515811"/>
                <a:gd name="connsiteX36" fmla="*/ 2743683 w 3318614"/>
                <a:gd name="connsiteY36" fmla="*/ 2782678 h 3515811"/>
                <a:gd name="connsiteX37" fmla="*/ 2856895 w 3318614"/>
                <a:gd name="connsiteY37" fmla="*/ 2756553 h 3515811"/>
                <a:gd name="connsiteX38" fmla="*/ 3022358 w 3318614"/>
                <a:gd name="connsiteY38" fmla="*/ 2617215 h 3515811"/>
                <a:gd name="connsiteX39" fmla="*/ 3118152 w 3318614"/>
                <a:gd name="connsiteY39" fmla="*/ 2538838 h 3515811"/>
                <a:gd name="connsiteX40" fmla="*/ 3205238 w 3318614"/>
                <a:gd name="connsiteY40" fmla="*/ 2599798 h 3515811"/>
                <a:gd name="connsiteX41" fmla="*/ 3109443 w 3318614"/>
                <a:gd name="connsiteY41" fmla="*/ 2591090 h 3515811"/>
                <a:gd name="connsiteX42" fmla="*/ 3004940 w 3318614"/>
                <a:gd name="connsiteY42" fmla="*/ 2730427 h 3515811"/>
                <a:gd name="connsiteX43" fmla="*/ 3187820 w 3318614"/>
                <a:gd name="connsiteY43" fmla="*/ 2730427 h 3515811"/>
                <a:gd name="connsiteX44" fmla="*/ 3318449 w 3318614"/>
                <a:gd name="connsiteY44" fmla="*/ 2782678 h 3515811"/>
                <a:gd name="connsiteX45" fmla="*/ 3161695 w 3318614"/>
                <a:gd name="connsiteY45" fmla="*/ 2765261 h 3515811"/>
                <a:gd name="connsiteX46" fmla="*/ 2909146 w 3318614"/>
                <a:gd name="connsiteY46" fmla="*/ 2826221 h 3515811"/>
                <a:gd name="connsiteX47" fmla="*/ 2952689 w 3318614"/>
                <a:gd name="connsiteY47" fmla="*/ 2826221 h 3515811"/>
                <a:gd name="connsiteX48" fmla="*/ 3085889 w 3318614"/>
                <a:gd name="connsiteY48" fmla="*/ 2971467 h 3515811"/>
                <a:gd name="connsiteX49" fmla="*/ 3013649 w 3318614"/>
                <a:gd name="connsiteY49" fmla="*/ 3131021 h 3515811"/>
                <a:gd name="connsiteX50" fmla="*/ 2999167 w 3318614"/>
                <a:gd name="connsiteY50" fmla="*/ 2993344 h 3515811"/>
                <a:gd name="connsiteX51" fmla="*/ 2813352 w 3318614"/>
                <a:gd name="connsiteY51" fmla="*/ 2817513 h 3515811"/>
                <a:gd name="connsiteX52" fmla="*/ 2726266 w 3318614"/>
                <a:gd name="connsiteY52" fmla="*/ 2808804 h 3515811"/>
                <a:gd name="connsiteX53" fmla="*/ 2848186 w 3318614"/>
                <a:gd name="connsiteY53" fmla="*/ 3009101 h 3515811"/>
                <a:gd name="connsiteX54" fmla="*/ 2943980 w 3318614"/>
                <a:gd name="connsiteY54" fmla="*/ 3096187 h 3515811"/>
                <a:gd name="connsiteX55" fmla="*/ 2978815 w 3318614"/>
                <a:gd name="connsiteY55" fmla="*/ 3052644 h 3515811"/>
                <a:gd name="connsiteX56" fmla="*/ 2961398 w 3318614"/>
                <a:gd name="connsiteY56" fmla="*/ 3157147 h 3515811"/>
                <a:gd name="connsiteX57" fmla="*/ 2769809 w 3318614"/>
                <a:gd name="connsiteY57" fmla="*/ 3070061 h 3515811"/>
                <a:gd name="connsiteX58" fmla="*/ 2656598 w 3318614"/>
                <a:gd name="connsiteY58" fmla="*/ 2843638 h 3515811"/>
                <a:gd name="connsiteX59" fmla="*/ 2491135 w 3318614"/>
                <a:gd name="connsiteY59" fmla="*/ 2800095 h 3515811"/>
                <a:gd name="connsiteX60" fmla="*/ 2386632 w 3318614"/>
                <a:gd name="connsiteY60" fmla="*/ 2887181 h 3515811"/>
                <a:gd name="connsiteX61" fmla="*/ 2412758 w 3318614"/>
                <a:gd name="connsiteY61" fmla="*/ 3070061 h 3515811"/>
                <a:gd name="connsiteX62" fmla="*/ 2525969 w 3318614"/>
                <a:gd name="connsiteY62" fmla="*/ 3218107 h 3515811"/>
                <a:gd name="connsiteX63" fmla="*/ 2900438 w 3318614"/>
                <a:gd name="connsiteY63" fmla="*/ 3427113 h 3515811"/>
                <a:gd name="connsiteX64" fmla="*/ 2543386 w 3318614"/>
                <a:gd name="connsiteY64" fmla="*/ 3287775 h 3515811"/>
                <a:gd name="connsiteX65" fmla="*/ 2499843 w 3318614"/>
                <a:gd name="connsiteY65" fmla="*/ 3374861 h 3515811"/>
                <a:gd name="connsiteX66" fmla="*/ 2534678 w 3318614"/>
                <a:gd name="connsiteY66" fmla="*/ 3479364 h 3515811"/>
                <a:gd name="connsiteX67" fmla="*/ 2639180 w 3318614"/>
                <a:gd name="connsiteY67" fmla="*/ 3514198 h 3515811"/>
                <a:gd name="connsiteX68" fmla="*/ 2482426 w 3318614"/>
                <a:gd name="connsiteY68" fmla="*/ 3488073 h 3515811"/>
                <a:gd name="connsiteX69" fmla="*/ 2473718 w 3318614"/>
                <a:gd name="connsiteY69" fmla="*/ 3305193 h 3515811"/>
                <a:gd name="connsiteX70" fmla="*/ 2386632 w 3318614"/>
                <a:gd name="connsiteY70" fmla="*/ 3131021 h 3515811"/>
                <a:gd name="connsiteX71" fmla="*/ 2316963 w 3318614"/>
                <a:gd name="connsiteY71" fmla="*/ 3296484 h 3515811"/>
                <a:gd name="connsiteX72" fmla="*/ 2238586 w 3318614"/>
                <a:gd name="connsiteY72" fmla="*/ 3418404 h 3515811"/>
                <a:gd name="connsiteX73" fmla="*/ 2290838 w 3318614"/>
                <a:gd name="connsiteY73" fmla="*/ 3496781 h 3515811"/>
                <a:gd name="connsiteX74" fmla="*/ 2195043 w 3318614"/>
                <a:gd name="connsiteY74" fmla="*/ 3409695 h 3515811"/>
                <a:gd name="connsiteX75" fmla="*/ 2325672 w 3318614"/>
                <a:gd name="connsiteY75" fmla="*/ 3183273 h 3515811"/>
                <a:gd name="connsiteX76" fmla="*/ 2290838 w 3318614"/>
                <a:gd name="connsiteY76" fmla="*/ 2930724 h 3515811"/>
                <a:gd name="connsiteX77" fmla="*/ 2142792 w 3318614"/>
                <a:gd name="connsiteY77" fmla="*/ 2913307 h 3515811"/>
                <a:gd name="connsiteX78" fmla="*/ 1942495 w 3318614"/>
                <a:gd name="connsiteY78" fmla="*/ 3078770 h 3515811"/>
                <a:gd name="connsiteX79" fmla="*/ 1994746 w 3318614"/>
                <a:gd name="connsiteY79" fmla="*/ 3279067 h 3515811"/>
                <a:gd name="connsiteX80" fmla="*/ 2090540 w 3318614"/>
                <a:gd name="connsiteY80" fmla="*/ 3392278 h 3515811"/>
                <a:gd name="connsiteX81" fmla="*/ 2064415 w 3318614"/>
                <a:gd name="connsiteY81" fmla="*/ 3505490 h 3515811"/>
                <a:gd name="connsiteX82" fmla="*/ 2046998 w 3318614"/>
                <a:gd name="connsiteY82" fmla="*/ 3357444 h 3515811"/>
                <a:gd name="connsiteX83" fmla="*/ 1933786 w 3318614"/>
                <a:gd name="connsiteY83" fmla="*/ 3191981 h 3515811"/>
                <a:gd name="connsiteX84" fmla="*/ 1881535 w 3318614"/>
                <a:gd name="connsiteY84" fmla="*/ 3174564 h 3515811"/>
                <a:gd name="connsiteX85" fmla="*/ 1716072 w 3318614"/>
                <a:gd name="connsiteY85" fmla="*/ 3409695 h 3515811"/>
                <a:gd name="connsiteX86" fmla="*/ 1672529 w 3318614"/>
                <a:gd name="connsiteY86" fmla="*/ 3505490 h 3515811"/>
                <a:gd name="connsiteX87" fmla="*/ 1724780 w 3318614"/>
                <a:gd name="connsiteY87" fmla="*/ 3270358 h 3515811"/>
                <a:gd name="connsiteX88" fmla="*/ 1750906 w 3318614"/>
                <a:gd name="connsiteY88" fmla="*/ 3191981 h 3515811"/>
                <a:gd name="connsiteX89" fmla="*/ 1533192 w 3318614"/>
                <a:gd name="connsiteY89" fmla="*/ 3261650 h 3515811"/>
                <a:gd name="connsiteX90" fmla="*/ 1428689 w 3318614"/>
                <a:gd name="connsiteY90" fmla="*/ 3279067 h 3515811"/>
                <a:gd name="connsiteX91" fmla="*/ 1602860 w 3318614"/>
                <a:gd name="connsiteY91" fmla="*/ 3200690 h 3515811"/>
                <a:gd name="connsiteX92" fmla="*/ 1724780 w 3318614"/>
                <a:gd name="connsiteY92" fmla="*/ 3174564 h 3515811"/>
                <a:gd name="connsiteX93" fmla="*/ 1994746 w 3318614"/>
                <a:gd name="connsiteY93" fmla="*/ 2948141 h 3515811"/>
                <a:gd name="connsiteX94" fmla="*/ 2055706 w 3318614"/>
                <a:gd name="connsiteY94" fmla="*/ 2817513 h 3515811"/>
                <a:gd name="connsiteX95" fmla="*/ 1916369 w 3318614"/>
                <a:gd name="connsiteY95" fmla="*/ 2739135 h 3515811"/>
                <a:gd name="connsiteX96" fmla="*/ 1698655 w 3318614"/>
                <a:gd name="connsiteY96" fmla="*/ 2834930 h 3515811"/>
                <a:gd name="connsiteX97" fmla="*/ 1611569 w 3318614"/>
                <a:gd name="connsiteY97" fmla="*/ 3009101 h 3515811"/>
                <a:gd name="connsiteX98" fmla="*/ 1689946 w 3318614"/>
                <a:gd name="connsiteY98" fmla="*/ 3070061 h 3515811"/>
                <a:gd name="connsiteX99" fmla="*/ 1568026 w 3318614"/>
                <a:gd name="connsiteY99" fmla="*/ 3070061 h 3515811"/>
                <a:gd name="connsiteX100" fmla="*/ 1655112 w 3318614"/>
                <a:gd name="connsiteY100" fmla="*/ 2826221 h 3515811"/>
                <a:gd name="connsiteX101" fmla="*/ 1437398 w 3318614"/>
                <a:gd name="connsiteY101" fmla="*/ 2808804 h 3515811"/>
                <a:gd name="connsiteX102" fmla="*/ 1306769 w 3318614"/>
                <a:gd name="connsiteY102" fmla="*/ 2747844 h 3515811"/>
                <a:gd name="connsiteX103" fmla="*/ 1385146 w 3318614"/>
                <a:gd name="connsiteY103" fmla="*/ 2704301 h 3515811"/>
                <a:gd name="connsiteX104" fmla="*/ 1437398 w 3318614"/>
                <a:gd name="connsiteY104" fmla="*/ 2773970 h 3515811"/>
                <a:gd name="connsiteX105" fmla="*/ 1611569 w 3318614"/>
                <a:gd name="connsiteY105" fmla="*/ 2782678 h 3515811"/>
                <a:gd name="connsiteX106" fmla="*/ 1794449 w 3318614"/>
                <a:gd name="connsiteY106" fmla="*/ 2730427 h 3515811"/>
                <a:gd name="connsiteX107" fmla="*/ 1968620 w 3318614"/>
                <a:gd name="connsiteY107" fmla="*/ 2599798 h 3515811"/>
                <a:gd name="connsiteX108" fmla="*/ 1898952 w 3318614"/>
                <a:gd name="connsiteY108" fmla="*/ 2286290 h 3515811"/>
                <a:gd name="connsiteX109" fmla="*/ 1446106 w 3318614"/>
                <a:gd name="connsiteY109" fmla="*/ 1676690 h 3515811"/>
                <a:gd name="connsiteX110" fmla="*/ 1074097 w 3318614"/>
                <a:gd name="connsiteY110" fmla="*/ 1192570 h 3515811"/>
                <a:gd name="connsiteX111" fmla="*/ 916192 w 3318614"/>
                <a:gd name="connsiteY111" fmla="*/ 1005486 h 3515811"/>
                <a:gd name="connsiteX112" fmla="*/ 644918 w 3318614"/>
                <a:gd name="connsiteY112" fmla="*/ 1040964 h 3515811"/>
                <a:gd name="connsiteX113" fmla="*/ 296575 w 3318614"/>
                <a:gd name="connsiteY113" fmla="*/ 1119341 h 3515811"/>
                <a:gd name="connsiteX114" fmla="*/ 483 w 3318614"/>
                <a:gd name="connsiteY114" fmla="*/ 1101924 h 3515811"/>
                <a:gd name="connsiteX115" fmla="*/ 235615 w 3318614"/>
                <a:gd name="connsiteY115" fmla="*/ 1093215 h 3515811"/>
                <a:gd name="connsiteX116" fmla="*/ 557832 w 3318614"/>
                <a:gd name="connsiteY116" fmla="*/ 1023547 h 3515811"/>
                <a:gd name="connsiteX117" fmla="*/ 688460 w 3318614"/>
                <a:gd name="connsiteY117" fmla="*/ 997421 h 3515811"/>
                <a:gd name="connsiteX118" fmla="*/ 392369 w 3318614"/>
                <a:gd name="connsiteY118" fmla="*/ 884210 h 3515811"/>
                <a:gd name="connsiteX119" fmla="*/ 244323 w 3318614"/>
                <a:gd name="connsiteY119" fmla="*/ 744873 h 3515811"/>
                <a:gd name="connsiteX120" fmla="*/ 165946 w 3318614"/>
                <a:gd name="connsiteY120" fmla="*/ 492324 h 3515811"/>
                <a:gd name="connsiteX121" fmla="*/ 279158 w 3318614"/>
                <a:gd name="connsiteY121" fmla="*/ 675204 h 3515811"/>
                <a:gd name="connsiteX122" fmla="*/ 374952 w 3318614"/>
                <a:gd name="connsiteY122" fmla="*/ 849375 h 3515811"/>
                <a:gd name="connsiteX123" fmla="*/ 679752 w 3318614"/>
                <a:gd name="connsiteY123" fmla="*/ 927753 h 3515811"/>
                <a:gd name="connsiteX124" fmla="*/ 766838 w 3318614"/>
                <a:gd name="connsiteY124" fmla="*/ 866793 h 3515811"/>
                <a:gd name="connsiteX125" fmla="*/ 618792 w 3318614"/>
                <a:gd name="connsiteY125" fmla="*/ 483615 h 3515811"/>
                <a:gd name="connsiteX126" fmla="*/ 507165 w 3318614"/>
                <a:gd name="connsiteY126" fmla="*/ 266557 h 3515811"/>
                <a:gd name="connsiteX127" fmla="*/ 538603 w 3318614"/>
                <a:gd name="connsiteY127" fmla="*/ 28388 h 3515811"/>
                <a:gd name="connsiteX128" fmla="*/ 609600 w 3318614"/>
                <a:gd name="connsiteY128" fmla="*/ 288997 h 3515811"/>
                <a:gd name="connsiteX129" fmla="*/ 878364 w 3318614"/>
                <a:gd name="connsiteY129" fmla="*/ 836499 h 3515811"/>
                <a:gd name="connsiteX130" fmla="*/ 863785 w 3318614"/>
                <a:gd name="connsiteY130" fmla="*/ 298030 h 3515811"/>
                <a:gd name="connsiteX131" fmla="*/ 839345 w 3318614"/>
                <a:gd name="connsiteY131" fmla="*/ 0 h 3515811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863785 w 3318614"/>
                <a:gd name="connsiteY130" fmla="*/ 270713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786330 w 3318614"/>
                <a:gd name="connsiteY130" fmla="*/ 208587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13152 w 3318614"/>
                <a:gd name="connsiteY2" fmla="*/ 834549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159551 w 3318614"/>
                <a:gd name="connsiteY2" fmla="*/ 411013 h 3488494"/>
                <a:gd name="connsiteX3" fmla="*/ 1013152 w 3318614"/>
                <a:gd name="connsiteY3" fmla="*/ 834549 h 3488494"/>
                <a:gd name="connsiteX4" fmla="*/ 1779263 w 3318614"/>
                <a:gd name="connsiteY4" fmla="*/ 1995906 h 3488494"/>
                <a:gd name="connsiteX5" fmla="*/ 2064415 w 3318614"/>
                <a:gd name="connsiteY5" fmla="*/ 2276390 h 3488494"/>
                <a:gd name="connsiteX6" fmla="*/ 2290838 w 3318614"/>
                <a:gd name="connsiteY6" fmla="*/ 2198013 h 3488494"/>
                <a:gd name="connsiteX7" fmla="*/ 2473718 w 3318614"/>
                <a:gd name="connsiteY7" fmla="*/ 2041258 h 3488494"/>
                <a:gd name="connsiteX8" fmla="*/ 2508552 w 3318614"/>
                <a:gd name="connsiteY8" fmla="*/ 1719041 h 3488494"/>
                <a:gd name="connsiteX9" fmla="*/ 2543386 w 3318614"/>
                <a:gd name="connsiteY9" fmla="*/ 1980298 h 3488494"/>
                <a:gd name="connsiteX10" fmla="*/ 2508552 w 3318614"/>
                <a:gd name="connsiteY10" fmla="*/ 2084801 h 3488494"/>
                <a:gd name="connsiteX11" fmla="*/ 2752392 w 3318614"/>
                <a:gd name="connsiteY11" fmla="*/ 1910630 h 3488494"/>
                <a:gd name="connsiteX12" fmla="*/ 2839478 w 3318614"/>
                <a:gd name="connsiteY12" fmla="*/ 1840961 h 3488494"/>
                <a:gd name="connsiteX13" fmla="*/ 2717558 w 3318614"/>
                <a:gd name="connsiteY13" fmla="*/ 2015133 h 3488494"/>
                <a:gd name="connsiteX14" fmla="*/ 2665306 w 3318614"/>
                <a:gd name="connsiteY14" fmla="*/ 2058676 h 3488494"/>
                <a:gd name="connsiteX15" fmla="*/ 2848186 w 3318614"/>
                <a:gd name="connsiteY15" fmla="*/ 1989007 h 3488494"/>
                <a:gd name="connsiteX16" fmla="*/ 2874312 w 3318614"/>
                <a:gd name="connsiteY16" fmla="*/ 1971590 h 3488494"/>
                <a:gd name="connsiteX17" fmla="*/ 2769809 w 3318614"/>
                <a:gd name="connsiteY17" fmla="*/ 2058676 h 3488494"/>
                <a:gd name="connsiteX18" fmla="*/ 2595638 w 3318614"/>
                <a:gd name="connsiteY18" fmla="*/ 2084801 h 3488494"/>
                <a:gd name="connsiteX19" fmla="*/ 2404049 w 3318614"/>
                <a:gd name="connsiteY19" fmla="*/ 2215430 h 3488494"/>
                <a:gd name="connsiteX20" fmla="*/ 2421466 w 3318614"/>
                <a:gd name="connsiteY20" fmla="*/ 2389601 h 3488494"/>
                <a:gd name="connsiteX21" fmla="*/ 2552095 w 3318614"/>
                <a:gd name="connsiteY21" fmla="*/ 2433144 h 3488494"/>
                <a:gd name="connsiteX22" fmla="*/ 2726266 w 3318614"/>
                <a:gd name="connsiteY22" fmla="*/ 2363476 h 3488494"/>
                <a:gd name="connsiteX23" fmla="*/ 2856895 w 3318614"/>
                <a:gd name="connsiteY23" fmla="*/ 2354767 h 3488494"/>
                <a:gd name="connsiteX24" fmla="*/ 2891729 w 3318614"/>
                <a:gd name="connsiteY24" fmla="*/ 2241556 h 3488494"/>
                <a:gd name="connsiteX25" fmla="*/ 2883020 w 3318614"/>
                <a:gd name="connsiteY25" fmla="*/ 2076093 h 3488494"/>
                <a:gd name="connsiteX26" fmla="*/ 3048483 w 3318614"/>
                <a:gd name="connsiteY26" fmla="*/ 1997716 h 3488494"/>
                <a:gd name="connsiteX27" fmla="*/ 2926563 w 3318614"/>
                <a:gd name="connsiteY27" fmla="*/ 2084801 h 3488494"/>
                <a:gd name="connsiteX28" fmla="*/ 2917855 w 3318614"/>
                <a:gd name="connsiteY28" fmla="*/ 2171887 h 3488494"/>
                <a:gd name="connsiteX29" fmla="*/ 2935272 w 3318614"/>
                <a:gd name="connsiteY29" fmla="*/ 2319933 h 3488494"/>
                <a:gd name="connsiteX30" fmla="*/ 2943980 w 3318614"/>
                <a:gd name="connsiteY30" fmla="*/ 2363476 h 3488494"/>
                <a:gd name="connsiteX31" fmla="*/ 3046427 w 3318614"/>
                <a:gd name="connsiteY31" fmla="*/ 2297524 h 3488494"/>
                <a:gd name="connsiteX32" fmla="*/ 3074609 w 3318614"/>
                <a:gd name="connsiteY32" fmla="*/ 2137053 h 3488494"/>
                <a:gd name="connsiteX33" fmla="*/ 3092026 w 3318614"/>
                <a:gd name="connsiteY33" fmla="*/ 2346058 h 3488494"/>
                <a:gd name="connsiteX34" fmla="*/ 3013649 w 3318614"/>
                <a:gd name="connsiteY34" fmla="*/ 2424436 h 3488494"/>
                <a:gd name="connsiteX35" fmla="*/ 2752392 w 3318614"/>
                <a:gd name="connsiteY35" fmla="*/ 2389601 h 3488494"/>
                <a:gd name="connsiteX36" fmla="*/ 2560803 w 3318614"/>
                <a:gd name="connsiteY36" fmla="*/ 2546356 h 3488494"/>
                <a:gd name="connsiteX37" fmla="*/ 2595638 w 3318614"/>
                <a:gd name="connsiteY37" fmla="*/ 2668276 h 3488494"/>
                <a:gd name="connsiteX38" fmla="*/ 2743683 w 3318614"/>
                <a:gd name="connsiteY38" fmla="*/ 2755361 h 3488494"/>
                <a:gd name="connsiteX39" fmla="*/ 2856895 w 3318614"/>
                <a:gd name="connsiteY39" fmla="*/ 2729236 h 3488494"/>
                <a:gd name="connsiteX40" fmla="*/ 3022358 w 3318614"/>
                <a:gd name="connsiteY40" fmla="*/ 2589898 h 3488494"/>
                <a:gd name="connsiteX41" fmla="*/ 3118152 w 3318614"/>
                <a:gd name="connsiteY41" fmla="*/ 2511521 h 3488494"/>
                <a:gd name="connsiteX42" fmla="*/ 3205238 w 3318614"/>
                <a:gd name="connsiteY42" fmla="*/ 2572481 h 3488494"/>
                <a:gd name="connsiteX43" fmla="*/ 3109443 w 3318614"/>
                <a:gd name="connsiteY43" fmla="*/ 2563773 h 3488494"/>
                <a:gd name="connsiteX44" fmla="*/ 3004940 w 3318614"/>
                <a:gd name="connsiteY44" fmla="*/ 2703110 h 3488494"/>
                <a:gd name="connsiteX45" fmla="*/ 3187820 w 3318614"/>
                <a:gd name="connsiteY45" fmla="*/ 2703110 h 3488494"/>
                <a:gd name="connsiteX46" fmla="*/ 3318449 w 3318614"/>
                <a:gd name="connsiteY46" fmla="*/ 2755361 h 3488494"/>
                <a:gd name="connsiteX47" fmla="*/ 3161695 w 3318614"/>
                <a:gd name="connsiteY47" fmla="*/ 2737944 h 3488494"/>
                <a:gd name="connsiteX48" fmla="*/ 2909146 w 3318614"/>
                <a:gd name="connsiteY48" fmla="*/ 2798904 h 3488494"/>
                <a:gd name="connsiteX49" fmla="*/ 2952689 w 3318614"/>
                <a:gd name="connsiteY49" fmla="*/ 2798904 h 3488494"/>
                <a:gd name="connsiteX50" fmla="*/ 3085889 w 3318614"/>
                <a:gd name="connsiteY50" fmla="*/ 2944150 h 3488494"/>
                <a:gd name="connsiteX51" fmla="*/ 3013649 w 3318614"/>
                <a:gd name="connsiteY51" fmla="*/ 3103704 h 3488494"/>
                <a:gd name="connsiteX52" fmla="*/ 2999167 w 3318614"/>
                <a:gd name="connsiteY52" fmla="*/ 2966027 h 3488494"/>
                <a:gd name="connsiteX53" fmla="*/ 2813352 w 3318614"/>
                <a:gd name="connsiteY53" fmla="*/ 2790196 h 3488494"/>
                <a:gd name="connsiteX54" fmla="*/ 2726266 w 3318614"/>
                <a:gd name="connsiteY54" fmla="*/ 2781487 h 3488494"/>
                <a:gd name="connsiteX55" fmla="*/ 2848186 w 3318614"/>
                <a:gd name="connsiteY55" fmla="*/ 2981784 h 3488494"/>
                <a:gd name="connsiteX56" fmla="*/ 2943980 w 3318614"/>
                <a:gd name="connsiteY56" fmla="*/ 3068870 h 3488494"/>
                <a:gd name="connsiteX57" fmla="*/ 2978815 w 3318614"/>
                <a:gd name="connsiteY57" fmla="*/ 3025327 h 3488494"/>
                <a:gd name="connsiteX58" fmla="*/ 2961398 w 3318614"/>
                <a:gd name="connsiteY58" fmla="*/ 3129830 h 3488494"/>
                <a:gd name="connsiteX59" fmla="*/ 2769809 w 3318614"/>
                <a:gd name="connsiteY59" fmla="*/ 3042744 h 3488494"/>
                <a:gd name="connsiteX60" fmla="*/ 2656598 w 3318614"/>
                <a:gd name="connsiteY60" fmla="*/ 2816321 h 3488494"/>
                <a:gd name="connsiteX61" fmla="*/ 2491135 w 3318614"/>
                <a:gd name="connsiteY61" fmla="*/ 2772778 h 3488494"/>
                <a:gd name="connsiteX62" fmla="*/ 2386632 w 3318614"/>
                <a:gd name="connsiteY62" fmla="*/ 2859864 h 3488494"/>
                <a:gd name="connsiteX63" fmla="*/ 2412758 w 3318614"/>
                <a:gd name="connsiteY63" fmla="*/ 3042744 h 3488494"/>
                <a:gd name="connsiteX64" fmla="*/ 2525969 w 3318614"/>
                <a:gd name="connsiteY64" fmla="*/ 3190790 h 3488494"/>
                <a:gd name="connsiteX65" fmla="*/ 2900438 w 3318614"/>
                <a:gd name="connsiteY65" fmla="*/ 3399796 h 3488494"/>
                <a:gd name="connsiteX66" fmla="*/ 2543386 w 3318614"/>
                <a:gd name="connsiteY66" fmla="*/ 3260458 h 3488494"/>
                <a:gd name="connsiteX67" fmla="*/ 2499843 w 3318614"/>
                <a:gd name="connsiteY67" fmla="*/ 3347544 h 3488494"/>
                <a:gd name="connsiteX68" fmla="*/ 2534678 w 3318614"/>
                <a:gd name="connsiteY68" fmla="*/ 3452047 h 3488494"/>
                <a:gd name="connsiteX69" fmla="*/ 2639180 w 3318614"/>
                <a:gd name="connsiteY69" fmla="*/ 3486881 h 3488494"/>
                <a:gd name="connsiteX70" fmla="*/ 2482426 w 3318614"/>
                <a:gd name="connsiteY70" fmla="*/ 3460756 h 3488494"/>
                <a:gd name="connsiteX71" fmla="*/ 2473718 w 3318614"/>
                <a:gd name="connsiteY71" fmla="*/ 3277876 h 3488494"/>
                <a:gd name="connsiteX72" fmla="*/ 2386632 w 3318614"/>
                <a:gd name="connsiteY72" fmla="*/ 3103704 h 3488494"/>
                <a:gd name="connsiteX73" fmla="*/ 2316963 w 3318614"/>
                <a:gd name="connsiteY73" fmla="*/ 3269167 h 3488494"/>
                <a:gd name="connsiteX74" fmla="*/ 2238586 w 3318614"/>
                <a:gd name="connsiteY74" fmla="*/ 3391087 h 3488494"/>
                <a:gd name="connsiteX75" fmla="*/ 2290838 w 3318614"/>
                <a:gd name="connsiteY75" fmla="*/ 3469464 h 3488494"/>
                <a:gd name="connsiteX76" fmla="*/ 2195043 w 3318614"/>
                <a:gd name="connsiteY76" fmla="*/ 3382378 h 3488494"/>
                <a:gd name="connsiteX77" fmla="*/ 2325672 w 3318614"/>
                <a:gd name="connsiteY77" fmla="*/ 3155956 h 3488494"/>
                <a:gd name="connsiteX78" fmla="*/ 2290838 w 3318614"/>
                <a:gd name="connsiteY78" fmla="*/ 2903407 h 3488494"/>
                <a:gd name="connsiteX79" fmla="*/ 2142792 w 3318614"/>
                <a:gd name="connsiteY79" fmla="*/ 2885990 h 3488494"/>
                <a:gd name="connsiteX80" fmla="*/ 1942495 w 3318614"/>
                <a:gd name="connsiteY80" fmla="*/ 3051453 h 3488494"/>
                <a:gd name="connsiteX81" fmla="*/ 1994746 w 3318614"/>
                <a:gd name="connsiteY81" fmla="*/ 3251750 h 3488494"/>
                <a:gd name="connsiteX82" fmla="*/ 2090540 w 3318614"/>
                <a:gd name="connsiteY82" fmla="*/ 3364961 h 3488494"/>
                <a:gd name="connsiteX83" fmla="*/ 2064415 w 3318614"/>
                <a:gd name="connsiteY83" fmla="*/ 3478173 h 3488494"/>
                <a:gd name="connsiteX84" fmla="*/ 2046998 w 3318614"/>
                <a:gd name="connsiteY84" fmla="*/ 3330127 h 3488494"/>
                <a:gd name="connsiteX85" fmla="*/ 1933786 w 3318614"/>
                <a:gd name="connsiteY85" fmla="*/ 3164664 h 3488494"/>
                <a:gd name="connsiteX86" fmla="*/ 1881535 w 3318614"/>
                <a:gd name="connsiteY86" fmla="*/ 3147247 h 3488494"/>
                <a:gd name="connsiteX87" fmla="*/ 1716072 w 3318614"/>
                <a:gd name="connsiteY87" fmla="*/ 3382378 h 3488494"/>
                <a:gd name="connsiteX88" fmla="*/ 1672529 w 3318614"/>
                <a:gd name="connsiteY88" fmla="*/ 3478173 h 3488494"/>
                <a:gd name="connsiteX89" fmla="*/ 1724780 w 3318614"/>
                <a:gd name="connsiteY89" fmla="*/ 3243041 h 3488494"/>
                <a:gd name="connsiteX90" fmla="*/ 1750906 w 3318614"/>
                <a:gd name="connsiteY90" fmla="*/ 3164664 h 3488494"/>
                <a:gd name="connsiteX91" fmla="*/ 1533192 w 3318614"/>
                <a:gd name="connsiteY91" fmla="*/ 3234333 h 3488494"/>
                <a:gd name="connsiteX92" fmla="*/ 1428689 w 3318614"/>
                <a:gd name="connsiteY92" fmla="*/ 3251750 h 3488494"/>
                <a:gd name="connsiteX93" fmla="*/ 1602860 w 3318614"/>
                <a:gd name="connsiteY93" fmla="*/ 3173373 h 3488494"/>
                <a:gd name="connsiteX94" fmla="*/ 1724780 w 3318614"/>
                <a:gd name="connsiteY94" fmla="*/ 3147247 h 3488494"/>
                <a:gd name="connsiteX95" fmla="*/ 1994746 w 3318614"/>
                <a:gd name="connsiteY95" fmla="*/ 2920824 h 3488494"/>
                <a:gd name="connsiteX96" fmla="*/ 2055706 w 3318614"/>
                <a:gd name="connsiteY96" fmla="*/ 2790196 h 3488494"/>
                <a:gd name="connsiteX97" fmla="*/ 1916369 w 3318614"/>
                <a:gd name="connsiteY97" fmla="*/ 2711818 h 3488494"/>
                <a:gd name="connsiteX98" fmla="*/ 1698655 w 3318614"/>
                <a:gd name="connsiteY98" fmla="*/ 2807613 h 3488494"/>
                <a:gd name="connsiteX99" fmla="*/ 1611569 w 3318614"/>
                <a:gd name="connsiteY99" fmla="*/ 2981784 h 3488494"/>
                <a:gd name="connsiteX100" fmla="*/ 1689946 w 3318614"/>
                <a:gd name="connsiteY100" fmla="*/ 3042744 h 3488494"/>
                <a:gd name="connsiteX101" fmla="*/ 1568026 w 3318614"/>
                <a:gd name="connsiteY101" fmla="*/ 3042744 h 3488494"/>
                <a:gd name="connsiteX102" fmla="*/ 1655112 w 3318614"/>
                <a:gd name="connsiteY102" fmla="*/ 2798904 h 3488494"/>
                <a:gd name="connsiteX103" fmla="*/ 1437398 w 3318614"/>
                <a:gd name="connsiteY103" fmla="*/ 2781487 h 3488494"/>
                <a:gd name="connsiteX104" fmla="*/ 1306769 w 3318614"/>
                <a:gd name="connsiteY104" fmla="*/ 2720527 h 3488494"/>
                <a:gd name="connsiteX105" fmla="*/ 1385146 w 3318614"/>
                <a:gd name="connsiteY105" fmla="*/ 2676984 h 3488494"/>
                <a:gd name="connsiteX106" fmla="*/ 1437398 w 3318614"/>
                <a:gd name="connsiteY106" fmla="*/ 2746653 h 3488494"/>
                <a:gd name="connsiteX107" fmla="*/ 1611569 w 3318614"/>
                <a:gd name="connsiteY107" fmla="*/ 2755361 h 3488494"/>
                <a:gd name="connsiteX108" fmla="*/ 1794449 w 3318614"/>
                <a:gd name="connsiteY108" fmla="*/ 2703110 h 3488494"/>
                <a:gd name="connsiteX109" fmla="*/ 1968620 w 3318614"/>
                <a:gd name="connsiteY109" fmla="*/ 2572481 h 3488494"/>
                <a:gd name="connsiteX110" fmla="*/ 1898952 w 3318614"/>
                <a:gd name="connsiteY110" fmla="*/ 2258973 h 3488494"/>
                <a:gd name="connsiteX111" fmla="*/ 1446106 w 3318614"/>
                <a:gd name="connsiteY111" fmla="*/ 1649373 h 3488494"/>
                <a:gd name="connsiteX112" fmla="*/ 1074097 w 3318614"/>
                <a:gd name="connsiteY112" fmla="*/ 1165253 h 3488494"/>
                <a:gd name="connsiteX113" fmla="*/ 916192 w 3318614"/>
                <a:gd name="connsiteY113" fmla="*/ 978169 h 3488494"/>
                <a:gd name="connsiteX114" fmla="*/ 644918 w 3318614"/>
                <a:gd name="connsiteY114" fmla="*/ 1013647 h 3488494"/>
                <a:gd name="connsiteX115" fmla="*/ 296575 w 3318614"/>
                <a:gd name="connsiteY115" fmla="*/ 1092024 h 3488494"/>
                <a:gd name="connsiteX116" fmla="*/ 483 w 3318614"/>
                <a:gd name="connsiteY116" fmla="*/ 1074607 h 3488494"/>
                <a:gd name="connsiteX117" fmla="*/ 235615 w 3318614"/>
                <a:gd name="connsiteY117" fmla="*/ 1065898 h 3488494"/>
                <a:gd name="connsiteX118" fmla="*/ 557832 w 3318614"/>
                <a:gd name="connsiteY118" fmla="*/ 996230 h 3488494"/>
                <a:gd name="connsiteX119" fmla="*/ 688460 w 3318614"/>
                <a:gd name="connsiteY119" fmla="*/ 970104 h 3488494"/>
                <a:gd name="connsiteX120" fmla="*/ 392369 w 3318614"/>
                <a:gd name="connsiteY120" fmla="*/ 856893 h 3488494"/>
                <a:gd name="connsiteX121" fmla="*/ 244323 w 3318614"/>
                <a:gd name="connsiteY121" fmla="*/ 717556 h 3488494"/>
                <a:gd name="connsiteX122" fmla="*/ 165946 w 3318614"/>
                <a:gd name="connsiteY122" fmla="*/ 465007 h 3488494"/>
                <a:gd name="connsiteX123" fmla="*/ 279158 w 3318614"/>
                <a:gd name="connsiteY123" fmla="*/ 647887 h 3488494"/>
                <a:gd name="connsiteX124" fmla="*/ 374952 w 3318614"/>
                <a:gd name="connsiteY124" fmla="*/ 822058 h 3488494"/>
                <a:gd name="connsiteX125" fmla="*/ 679752 w 3318614"/>
                <a:gd name="connsiteY125" fmla="*/ 900436 h 3488494"/>
                <a:gd name="connsiteX126" fmla="*/ 766838 w 3318614"/>
                <a:gd name="connsiteY126" fmla="*/ 839476 h 3488494"/>
                <a:gd name="connsiteX127" fmla="*/ 618792 w 3318614"/>
                <a:gd name="connsiteY127" fmla="*/ 456298 h 3488494"/>
                <a:gd name="connsiteX128" fmla="*/ 507165 w 3318614"/>
                <a:gd name="connsiteY128" fmla="*/ 239240 h 3488494"/>
                <a:gd name="connsiteX129" fmla="*/ 538603 w 3318614"/>
                <a:gd name="connsiteY129" fmla="*/ 1071 h 3488494"/>
                <a:gd name="connsiteX130" fmla="*/ 609600 w 3318614"/>
                <a:gd name="connsiteY130" fmla="*/ 261680 h 3488494"/>
                <a:gd name="connsiteX131" fmla="*/ 878364 w 3318614"/>
                <a:gd name="connsiteY131" fmla="*/ 809182 h 3488494"/>
                <a:gd name="connsiteX132" fmla="*/ 786330 w 3318614"/>
                <a:gd name="connsiteY132" fmla="*/ 208587 h 3488494"/>
                <a:gd name="connsiteX133" fmla="*/ 932813 w 3318614"/>
                <a:gd name="connsiteY133" fmla="*/ 12405 h 3488494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59551 w 3318614"/>
                <a:gd name="connsiteY2" fmla="*/ 47529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942214 w 3318614"/>
                <a:gd name="connsiteY0" fmla="*/ 614286 h 3540840"/>
                <a:gd name="connsiteX1" fmla="*/ 1317819 w 3318614"/>
                <a:gd name="connsiteY1" fmla="*/ 14575 h 3540840"/>
                <a:gd name="connsiteX2" fmla="*/ 1198621 w 3318614"/>
                <a:gd name="connsiteY2" fmla="*/ 413429 h 3540840"/>
                <a:gd name="connsiteX3" fmla="*/ 1013152 w 3318614"/>
                <a:gd name="connsiteY3" fmla="*/ 886895 h 3540840"/>
                <a:gd name="connsiteX4" fmla="*/ 1779263 w 3318614"/>
                <a:gd name="connsiteY4" fmla="*/ 2048252 h 3540840"/>
                <a:gd name="connsiteX5" fmla="*/ 2064415 w 3318614"/>
                <a:gd name="connsiteY5" fmla="*/ 2328736 h 3540840"/>
                <a:gd name="connsiteX6" fmla="*/ 2290838 w 3318614"/>
                <a:gd name="connsiteY6" fmla="*/ 2250359 h 3540840"/>
                <a:gd name="connsiteX7" fmla="*/ 2473718 w 3318614"/>
                <a:gd name="connsiteY7" fmla="*/ 2093604 h 3540840"/>
                <a:gd name="connsiteX8" fmla="*/ 2508552 w 3318614"/>
                <a:gd name="connsiteY8" fmla="*/ 1771387 h 3540840"/>
                <a:gd name="connsiteX9" fmla="*/ 2543386 w 3318614"/>
                <a:gd name="connsiteY9" fmla="*/ 2032644 h 3540840"/>
                <a:gd name="connsiteX10" fmla="*/ 2508552 w 3318614"/>
                <a:gd name="connsiteY10" fmla="*/ 2137147 h 3540840"/>
                <a:gd name="connsiteX11" fmla="*/ 2752392 w 3318614"/>
                <a:gd name="connsiteY11" fmla="*/ 1962976 h 3540840"/>
                <a:gd name="connsiteX12" fmla="*/ 2839478 w 3318614"/>
                <a:gd name="connsiteY12" fmla="*/ 1893307 h 3540840"/>
                <a:gd name="connsiteX13" fmla="*/ 2717558 w 3318614"/>
                <a:gd name="connsiteY13" fmla="*/ 2067479 h 3540840"/>
                <a:gd name="connsiteX14" fmla="*/ 2665306 w 3318614"/>
                <a:gd name="connsiteY14" fmla="*/ 2111022 h 3540840"/>
                <a:gd name="connsiteX15" fmla="*/ 2848186 w 3318614"/>
                <a:gd name="connsiteY15" fmla="*/ 2041353 h 3540840"/>
                <a:gd name="connsiteX16" fmla="*/ 2874312 w 3318614"/>
                <a:gd name="connsiteY16" fmla="*/ 2023936 h 3540840"/>
                <a:gd name="connsiteX17" fmla="*/ 2769809 w 3318614"/>
                <a:gd name="connsiteY17" fmla="*/ 2111022 h 3540840"/>
                <a:gd name="connsiteX18" fmla="*/ 2595638 w 3318614"/>
                <a:gd name="connsiteY18" fmla="*/ 2137147 h 3540840"/>
                <a:gd name="connsiteX19" fmla="*/ 2404049 w 3318614"/>
                <a:gd name="connsiteY19" fmla="*/ 2267776 h 3540840"/>
                <a:gd name="connsiteX20" fmla="*/ 2421466 w 3318614"/>
                <a:gd name="connsiteY20" fmla="*/ 2441947 h 3540840"/>
                <a:gd name="connsiteX21" fmla="*/ 2552095 w 3318614"/>
                <a:gd name="connsiteY21" fmla="*/ 2485490 h 3540840"/>
                <a:gd name="connsiteX22" fmla="*/ 2726266 w 3318614"/>
                <a:gd name="connsiteY22" fmla="*/ 2415822 h 3540840"/>
                <a:gd name="connsiteX23" fmla="*/ 2856895 w 3318614"/>
                <a:gd name="connsiteY23" fmla="*/ 2407113 h 3540840"/>
                <a:gd name="connsiteX24" fmla="*/ 2891729 w 3318614"/>
                <a:gd name="connsiteY24" fmla="*/ 2293902 h 3540840"/>
                <a:gd name="connsiteX25" fmla="*/ 2883020 w 3318614"/>
                <a:gd name="connsiteY25" fmla="*/ 2128439 h 3540840"/>
                <a:gd name="connsiteX26" fmla="*/ 3048483 w 3318614"/>
                <a:gd name="connsiteY26" fmla="*/ 2050062 h 3540840"/>
                <a:gd name="connsiteX27" fmla="*/ 2926563 w 3318614"/>
                <a:gd name="connsiteY27" fmla="*/ 2137147 h 3540840"/>
                <a:gd name="connsiteX28" fmla="*/ 2917855 w 3318614"/>
                <a:gd name="connsiteY28" fmla="*/ 2224233 h 3540840"/>
                <a:gd name="connsiteX29" fmla="*/ 2935272 w 3318614"/>
                <a:gd name="connsiteY29" fmla="*/ 2372279 h 3540840"/>
                <a:gd name="connsiteX30" fmla="*/ 2943980 w 3318614"/>
                <a:gd name="connsiteY30" fmla="*/ 2415822 h 3540840"/>
                <a:gd name="connsiteX31" fmla="*/ 3046427 w 3318614"/>
                <a:gd name="connsiteY31" fmla="*/ 2349870 h 3540840"/>
                <a:gd name="connsiteX32" fmla="*/ 3074609 w 3318614"/>
                <a:gd name="connsiteY32" fmla="*/ 2189399 h 3540840"/>
                <a:gd name="connsiteX33" fmla="*/ 3092026 w 3318614"/>
                <a:gd name="connsiteY33" fmla="*/ 2398404 h 3540840"/>
                <a:gd name="connsiteX34" fmla="*/ 3013649 w 3318614"/>
                <a:gd name="connsiteY34" fmla="*/ 2476782 h 3540840"/>
                <a:gd name="connsiteX35" fmla="*/ 2752392 w 3318614"/>
                <a:gd name="connsiteY35" fmla="*/ 2441947 h 3540840"/>
                <a:gd name="connsiteX36" fmla="*/ 2560803 w 3318614"/>
                <a:gd name="connsiteY36" fmla="*/ 2598702 h 3540840"/>
                <a:gd name="connsiteX37" fmla="*/ 2595638 w 3318614"/>
                <a:gd name="connsiteY37" fmla="*/ 2720622 h 3540840"/>
                <a:gd name="connsiteX38" fmla="*/ 2743683 w 3318614"/>
                <a:gd name="connsiteY38" fmla="*/ 2807707 h 3540840"/>
                <a:gd name="connsiteX39" fmla="*/ 2856895 w 3318614"/>
                <a:gd name="connsiteY39" fmla="*/ 2781582 h 3540840"/>
                <a:gd name="connsiteX40" fmla="*/ 3022358 w 3318614"/>
                <a:gd name="connsiteY40" fmla="*/ 2642244 h 3540840"/>
                <a:gd name="connsiteX41" fmla="*/ 3118152 w 3318614"/>
                <a:gd name="connsiteY41" fmla="*/ 2563867 h 3540840"/>
                <a:gd name="connsiteX42" fmla="*/ 3205238 w 3318614"/>
                <a:gd name="connsiteY42" fmla="*/ 2624827 h 3540840"/>
                <a:gd name="connsiteX43" fmla="*/ 3109443 w 3318614"/>
                <a:gd name="connsiteY43" fmla="*/ 2616119 h 3540840"/>
                <a:gd name="connsiteX44" fmla="*/ 3004940 w 3318614"/>
                <a:gd name="connsiteY44" fmla="*/ 2755456 h 3540840"/>
                <a:gd name="connsiteX45" fmla="*/ 3187820 w 3318614"/>
                <a:gd name="connsiteY45" fmla="*/ 2755456 h 3540840"/>
                <a:gd name="connsiteX46" fmla="*/ 3318449 w 3318614"/>
                <a:gd name="connsiteY46" fmla="*/ 2807707 h 3540840"/>
                <a:gd name="connsiteX47" fmla="*/ 3161695 w 3318614"/>
                <a:gd name="connsiteY47" fmla="*/ 2790290 h 3540840"/>
                <a:gd name="connsiteX48" fmla="*/ 2909146 w 3318614"/>
                <a:gd name="connsiteY48" fmla="*/ 2851250 h 3540840"/>
                <a:gd name="connsiteX49" fmla="*/ 2952689 w 3318614"/>
                <a:gd name="connsiteY49" fmla="*/ 2851250 h 3540840"/>
                <a:gd name="connsiteX50" fmla="*/ 3085889 w 3318614"/>
                <a:gd name="connsiteY50" fmla="*/ 2996496 h 3540840"/>
                <a:gd name="connsiteX51" fmla="*/ 3013649 w 3318614"/>
                <a:gd name="connsiteY51" fmla="*/ 3156050 h 3540840"/>
                <a:gd name="connsiteX52" fmla="*/ 2999167 w 3318614"/>
                <a:gd name="connsiteY52" fmla="*/ 3018373 h 3540840"/>
                <a:gd name="connsiteX53" fmla="*/ 2813352 w 3318614"/>
                <a:gd name="connsiteY53" fmla="*/ 2842542 h 3540840"/>
                <a:gd name="connsiteX54" fmla="*/ 2726266 w 3318614"/>
                <a:gd name="connsiteY54" fmla="*/ 2833833 h 3540840"/>
                <a:gd name="connsiteX55" fmla="*/ 2848186 w 3318614"/>
                <a:gd name="connsiteY55" fmla="*/ 3034130 h 3540840"/>
                <a:gd name="connsiteX56" fmla="*/ 2943980 w 3318614"/>
                <a:gd name="connsiteY56" fmla="*/ 3121216 h 3540840"/>
                <a:gd name="connsiteX57" fmla="*/ 2978815 w 3318614"/>
                <a:gd name="connsiteY57" fmla="*/ 3077673 h 3540840"/>
                <a:gd name="connsiteX58" fmla="*/ 2961398 w 3318614"/>
                <a:gd name="connsiteY58" fmla="*/ 3182176 h 3540840"/>
                <a:gd name="connsiteX59" fmla="*/ 2769809 w 3318614"/>
                <a:gd name="connsiteY59" fmla="*/ 3095090 h 3540840"/>
                <a:gd name="connsiteX60" fmla="*/ 2656598 w 3318614"/>
                <a:gd name="connsiteY60" fmla="*/ 2868667 h 3540840"/>
                <a:gd name="connsiteX61" fmla="*/ 2491135 w 3318614"/>
                <a:gd name="connsiteY61" fmla="*/ 2825124 h 3540840"/>
                <a:gd name="connsiteX62" fmla="*/ 2386632 w 3318614"/>
                <a:gd name="connsiteY62" fmla="*/ 2912210 h 3540840"/>
                <a:gd name="connsiteX63" fmla="*/ 2412758 w 3318614"/>
                <a:gd name="connsiteY63" fmla="*/ 3095090 h 3540840"/>
                <a:gd name="connsiteX64" fmla="*/ 2525969 w 3318614"/>
                <a:gd name="connsiteY64" fmla="*/ 3243136 h 3540840"/>
                <a:gd name="connsiteX65" fmla="*/ 2900438 w 3318614"/>
                <a:gd name="connsiteY65" fmla="*/ 3452142 h 3540840"/>
                <a:gd name="connsiteX66" fmla="*/ 2543386 w 3318614"/>
                <a:gd name="connsiteY66" fmla="*/ 3312804 h 3540840"/>
                <a:gd name="connsiteX67" fmla="*/ 2499843 w 3318614"/>
                <a:gd name="connsiteY67" fmla="*/ 3399890 h 3540840"/>
                <a:gd name="connsiteX68" fmla="*/ 2534678 w 3318614"/>
                <a:gd name="connsiteY68" fmla="*/ 3504393 h 3540840"/>
                <a:gd name="connsiteX69" fmla="*/ 2639180 w 3318614"/>
                <a:gd name="connsiteY69" fmla="*/ 3539227 h 3540840"/>
                <a:gd name="connsiteX70" fmla="*/ 2482426 w 3318614"/>
                <a:gd name="connsiteY70" fmla="*/ 3513102 h 3540840"/>
                <a:gd name="connsiteX71" fmla="*/ 2473718 w 3318614"/>
                <a:gd name="connsiteY71" fmla="*/ 3330222 h 3540840"/>
                <a:gd name="connsiteX72" fmla="*/ 2386632 w 3318614"/>
                <a:gd name="connsiteY72" fmla="*/ 3156050 h 3540840"/>
                <a:gd name="connsiteX73" fmla="*/ 2316963 w 3318614"/>
                <a:gd name="connsiteY73" fmla="*/ 3321513 h 3540840"/>
                <a:gd name="connsiteX74" fmla="*/ 2238586 w 3318614"/>
                <a:gd name="connsiteY74" fmla="*/ 3443433 h 3540840"/>
                <a:gd name="connsiteX75" fmla="*/ 2290838 w 3318614"/>
                <a:gd name="connsiteY75" fmla="*/ 3521810 h 3540840"/>
                <a:gd name="connsiteX76" fmla="*/ 2195043 w 3318614"/>
                <a:gd name="connsiteY76" fmla="*/ 3434724 h 3540840"/>
                <a:gd name="connsiteX77" fmla="*/ 2325672 w 3318614"/>
                <a:gd name="connsiteY77" fmla="*/ 3208302 h 3540840"/>
                <a:gd name="connsiteX78" fmla="*/ 2290838 w 3318614"/>
                <a:gd name="connsiteY78" fmla="*/ 2955753 h 3540840"/>
                <a:gd name="connsiteX79" fmla="*/ 2142792 w 3318614"/>
                <a:gd name="connsiteY79" fmla="*/ 2938336 h 3540840"/>
                <a:gd name="connsiteX80" fmla="*/ 1942495 w 3318614"/>
                <a:gd name="connsiteY80" fmla="*/ 3103799 h 3540840"/>
                <a:gd name="connsiteX81" fmla="*/ 1994746 w 3318614"/>
                <a:gd name="connsiteY81" fmla="*/ 3304096 h 3540840"/>
                <a:gd name="connsiteX82" fmla="*/ 2090540 w 3318614"/>
                <a:gd name="connsiteY82" fmla="*/ 3417307 h 3540840"/>
                <a:gd name="connsiteX83" fmla="*/ 2064415 w 3318614"/>
                <a:gd name="connsiteY83" fmla="*/ 3530519 h 3540840"/>
                <a:gd name="connsiteX84" fmla="*/ 2046998 w 3318614"/>
                <a:gd name="connsiteY84" fmla="*/ 3382473 h 3540840"/>
                <a:gd name="connsiteX85" fmla="*/ 1933786 w 3318614"/>
                <a:gd name="connsiteY85" fmla="*/ 3217010 h 3540840"/>
                <a:gd name="connsiteX86" fmla="*/ 1881535 w 3318614"/>
                <a:gd name="connsiteY86" fmla="*/ 3199593 h 3540840"/>
                <a:gd name="connsiteX87" fmla="*/ 1716072 w 3318614"/>
                <a:gd name="connsiteY87" fmla="*/ 3434724 h 3540840"/>
                <a:gd name="connsiteX88" fmla="*/ 1672529 w 3318614"/>
                <a:gd name="connsiteY88" fmla="*/ 3530519 h 3540840"/>
                <a:gd name="connsiteX89" fmla="*/ 1724780 w 3318614"/>
                <a:gd name="connsiteY89" fmla="*/ 3295387 h 3540840"/>
                <a:gd name="connsiteX90" fmla="*/ 1750906 w 3318614"/>
                <a:gd name="connsiteY90" fmla="*/ 3217010 h 3540840"/>
                <a:gd name="connsiteX91" fmla="*/ 1533192 w 3318614"/>
                <a:gd name="connsiteY91" fmla="*/ 3286679 h 3540840"/>
                <a:gd name="connsiteX92" fmla="*/ 1428689 w 3318614"/>
                <a:gd name="connsiteY92" fmla="*/ 3304096 h 3540840"/>
                <a:gd name="connsiteX93" fmla="*/ 1602860 w 3318614"/>
                <a:gd name="connsiteY93" fmla="*/ 3225719 h 3540840"/>
                <a:gd name="connsiteX94" fmla="*/ 1724780 w 3318614"/>
                <a:gd name="connsiteY94" fmla="*/ 3199593 h 3540840"/>
                <a:gd name="connsiteX95" fmla="*/ 1994746 w 3318614"/>
                <a:gd name="connsiteY95" fmla="*/ 2973170 h 3540840"/>
                <a:gd name="connsiteX96" fmla="*/ 2055706 w 3318614"/>
                <a:gd name="connsiteY96" fmla="*/ 2842542 h 3540840"/>
                <a:gd name="connsiteX97" fmla="*/ 1916369 w 3318614"/>
                <a:gd name="connsiteY97" fmla="*/ 2764164 h 3540840"/>
                <a:gd name="connsiteX98" fmla="*/ 1698655 w 3318614"/>
                <a:gd name="connsiteY98" fmla="*/ 2859959 h 3540840"/>
                <a:gd name="connsiteX99" fmla="*/ 1611569 w 3318614"/>
                <a:gd name="connsiteY99" fmla="*/ 3034130 h 3540840"/>
                <a:gd name="connsiteX100" fmla="*/ 1689946 w 3318614"/>
                <a:gd name="connsiteY100" fmla="*/ 3095090 h 3540840"/>
                <a:gd name="connsiteX101" fmla="*/ 1568026 w 3318614"/>
                <a:gd name="connsiteY101" fmla="*/ 3095090 h 3540840"/>
                <a:gd name="connsiteX102" fmla="*/ 1655112 w 3318614"/>
                <a:gd name="connsiteY102" fmla="*/ 2851250 h 3540840"/>
                <a:gd name="connsiteX103" fmla="*/ 1437398 w 3318614"/>
                <a:gd name="connsiteY103" fmla="*/ 2833833 h 3540840"/>
                <a:gd name="connsiteX104" fmla="*/ 1306769 w 3318614"/>
                <a:gd name="connsiteY104" fmla="*/ 2772873 h 3540840"/>
                <a:gd name="connsiteX105" fmla="*/ 1385146 w 3318614"/>
                <a:gd name="connsiteY105" fmla="*/ 2729330 h 3540840"/>
                <a:gd name="connsiteX106" fmla="*/ 1437398 w 3318614"/>
                <a:gd name="connsiteY106" fmla="*/ 2798999 h 3540840"/>
                <a:gd name="connsiteX107" fmla="*/ 1611569 w 3318614"/>
                <a:gd name="connsiteY107" fmla="*/ 2807707 h 3540840"/>
                <a:gd name="connsiteX108" fmla="*/ 1794449 w 3318614"/>
                <a:gd name="connsiteY108" fmla="*/ 2755456 h 3540840"/>
                <a:gd name="connsiteX109" fmla="*/ 1968620 w 3318614"/>
                <a:gd name="connsiteY109" fmla="*/ 2624827 h 3540840"/>
                <a:gd name="connsiteX110" fmla="*/ 1898952 w 3318614"/>
                <a:gd name="connsiteY110" fmla="*/ 2311319 h 3540840"/>
                <a:gd name="connsiteX111" fmla="*/ 1446106 w 3318614"/>
                <a:gd name="connsiteY111" fmla="*/ 1701719 h 3540840"/>
                <a:gd name="connsiteX112" fmla="*/ 1074097 w 3318614"/>
                <a:gd name="connsiteY112" fmla="*/ 1217599 h 3540840"/>
                <a:gd name="connsiteX113" fmla="*/ 916192 w 3318614"/>
                <a:gd name="connsiteY113" fmla="*/ 1030515 h 3540840"/>
                <a:gd name="connsiteX114" fmla="*/ 644918 w 3318614"/>
                <a:gd name="connsiteY114" fmla="*/ 1065993 h 3540840"/>
                <a:gd name="connsiteX115" fmla="*/ 296575 w 3318614"/>
                <a:gd name="connsiteY115" fmla="*/ 1144370 h 3540840"/>
                <a:gd name="connsiteX116" fmla="*/ 483 w 3318614"/>
                <a:gd name="connsiteY116" fmla="*/ 1126953 h 3540840"/>
                <a:gd name="connsiteX117" fmla="*/ 235615 w 3318614"/>
                <a:gd name="connsiteY117" fmla="*/ 1118244 h 3540840"/>
                <a:gd name="connsiteX118" fmla="*/ 557832 w 3318614"/>
                <a:gd name="connsiteY118" fmla="*/ 1048576 h 3540840"/>
                <a:gd name="connsiteX119" fmla="*/ 688460 w 3318614"/>
                <a:gd name="connsiteY119" fmla="*/ 1022450 h 3540840"/>
                <a:gd name="connsiteX120" fmla="*/ 392369 w 3318614"/>
                <a:gd name="connsiteY120" fmla="*/ 909239 h 3540840"/>
                <a:gd name="connsiteX121" fmla="*/ 244323 w 3318614"/>
                <a:gd name="connsiteY121" fmla="*/ 769902 h 3540840"/>
                <a:gd name="connsiteX122" fmla="*/ 165946 w 3318614"/>
                <a:gd name="connsiteY122" fmla="*/ 517353 h 3540840"/>
                <a:gd name="connsiteX123" fmla="*/ 279158 w 3318614"/>
                <a:gd name="connsiteY123" fmla="*/ 700233 h 3540840"/>
                <a:gd name="connsiteX124" fmla="*/ 374952 w 3318614"/>
                <a:gd name="connsiteY124" fmla="*/ 874404 h 3540840"/>
                <a:gd name="connsiteX125" fmla="*/ 679752 w 3318614"/>
                <a:gd name="connsiteY125" fmla="*/ 952782 h 3540840"/>
                <a:gd name="connsiteX126" fmla="*/ 766838 w 3318614"/>
                <a:gd name="connsiteY126" fmla="*/ 891822 h 3540840"/>
                <a:gd name="connsiteX127" fmla="*/ 618792 w 3318614"/>
                <a:gd name="connsiteY127" fmla="*/ 508644 h 3540840"/>
                <a:gd name="connsiteX128" fmla="*/ 507165 w 3318614"/>
                <a:gd name="connsiteY128" fmla="*/ 291586 h 3540840"/>
                <a:gd name="connsiteX129" fmla="*/ 538603 w 3318614"/>
                <a:gd name="connsiteY129" fmla="*/ 53417 h 3540840"/>
                <a:gd name="connsiteX130" fmla="*/ 609600 w 3318614"/>
                <a:gd name="connsiteY130" fmla="*/ 314026 h 3540840"/>
                <a:gd name="connsiteX131" fmla="*/ 878364 w 3318614"/>
                <a:gd name="connsiteY131" fmla="*/ 861528 h 3540840"/>
                <a:gd name="connsiteX132" fmla="*/ 786330 w 3318614"/>
                <a:gd name="connsiteY132" fmla="*/ 260933 h 3540840"/>
                <a:gd name="connsiteX133" fmla="*/ 932813 w 3318614"/>
                <a:gd name="connsiteY133" fmla="*/ 64751 h 3540840"/>
                <a:gd name="connsiteX0" fmla="*/ 942214 w 3318614"/>
                <a:gd name="connsiteY0" fmla="*/ 601198 h 3527752"/>
                <a:gd name="connsiteX1" fmla="*/ 1130786 w 3318614"/>
                <a:gd name="connsiteY1" fmla="*/ 277391 h 3527752"/>
                <a:gd name="connsiteX2" fmla="*/ 1317819 w 3318614"/>
                <a:gd name="connsiteY2" fmla="*/ 1487 h 3527752"/>
                <a:gd name="connsiteX3" fmla="*/ 1198621 w 3318614"/>
                <a:gd name="connsiteY3" fmla="*/ 400341 h 3527752"/>
                <a:gd name="connsiteX4" fmla="*/ 1013152 w 3318614"/>
                <a:gd name="connsiteY4" fmla="*/ 873807 h 3527752"/>
                <a:gd name="connsiteX5" fmla="*/ 1779263 w 3318614"/>
                <a:gd name="connsiteY5" fmla="*/ 2035164 h 3527752"/>
                <a:gd name="connsiteX6" fmla="*/ 2064415 w 3318614"/>
                <a:gd name="connsiteY6" fmla="*/ 2315648 h 3527752"/>
                <a:gd name="connsiteX7" fmla="*/ 2290838 w 3318614"/>
                <a:gd name="connsiteY7" fmla="*/ 2237271 h 3527752"/>
                <a:gd name="connsiteX8" fmla="*/ 2473718 w 3318614"/>
                <a:gd name="connsiteY8" fmla="*/ 2080516 h 3527752"/>
                <a:gd name="connsiteX9" fmla="*/ 2508552 w 3318614"/>
                <a:gd name="connsiteY9" fmla="*/ 1758299 h 3527752"/>
                <a:gd name="connsiteX10" fmla="*/ 2543386 w 3318614"/>
                <a:gd name="connsiteY10" fmla="*/ 2019556 h 3527752"/>
                <a:gd name="connsiteX11" fmla="*/ 2508552 w 3318614"/>
                <a:gd name="connsiteY11" fmla="*/ 2124059 h 3527752"/>
                <a:gd name="connsiteX12" fmla="*/ 2752392 w 3318614"/>
                <a:gd name="connsiteY12" fmla="*/ 1949888 h 3527752"/>
                <a:gd name="connsiteX13" fmla="*/ 2839478 w 3318614"/>
                <a:gd name="connsiteY13" fmla="*/ 1880219 h 3527752"/>
                <a:gd name="connsiteX14" fmla="*/ 2717558 w 3318614"/>
                <a:gd name="connsiteY14" fmla="*/ 2054391 h 3527752"/>
                <a:gd name="connsiteX15" fmla="*/ 2665306 w 3318614"/>
                <a:gd name="connsiteY15" fmla="*/ 2097934 h 3527752"/>
                <a:gd name="connsiteX16" fmla="*/ 2848186 w 3318614"/>
                <a:gd name="connsiteY16" fmla="*/ 2028265 h 3527752"/>
                <a:gd name="connsiteX17" fmla="*/ 2874312 w 3318614"/>
                <a:gd name="connsiteY17" fmla="*/ 2010848 h 3527752"/>
                <a:gd name="connsiteX18" fmla="*/ 2769809 w 3318614"/>
                <a:gd name="connsiteY18" fmla="*/ 2097934 h 3527752"/>
                <a:gd name="connsiteX19" fmla="*/ 2595638 w 3318614"/>
                <a:gd name="connsiteY19" fmla="*/ 2124059 h 3527752"/>
                <a:gd name="connsiteX20" fmla="*/ 2404049 w 3318614"/>
                <a:gd name="connsiteY20" fmla="*/ 2254688 h 3527752"/>
                <a:gd name="connsiteX21" fmla="*/ 2421466 w 3318614"/>
                <a:gd name="connsiteY21" fmla="*/ 2428859 h 3527752"/>
                <a:gd name="connsiteX22" fmla="*/ 2552095 w 3318614"/>
                <a:gd name="connsiteY22" fmla="*/ 2472402 h 3527752"/>
                <a:gd name="connsiteX23" fmla="*/ 2726266 w 3318614"/>
                <a:gd name="connsiteY23" fmla="*/ 2402734 h 3527752"/>
                <a:gd name="connsiteX24" fmla="*/ 2856895 w 3318614"/>
                <a:gd name="connsiteY24" fmla="*/ 2394025 h 3527752"/>
                <a:gd name="connsiteX25" fmla="*/ 2891729 w 3318614"/>
                <a:gd name="connsiteY25" fmla="*/ 2280814 h 3527752"/>
                <a:gd name="connsiteX26" fmla="*/ 2883020 w 3318614"/>
                <a:gd name="connsiteY26" fmla="*/ 2115351 h 3527752"/>
                <a:gd name="connsiteX27" fmla="*/ 3048483 w 3318614"/>
                <a:gd name="connsiteY27" fmla="*/ 2036974 h 3527752"/>
                <a:gd name="connsiteX28" fmla="*/ 2926563 w 3318614"/>
                <a:gd name="connsiteY28" fmla="*/ 2124059 h 3527752"/>
                <a:gd name="connsiteX29" fmla="*/ 2917855 w 3318614"/>
                <a:gd name="connsiteY29" fmla="*/ 2211145 h 3527752"/>
                <a:gd name="connsiteX30" fmla="*/ 2935272 w 3318614"/>
                <a:gd name="connsiteY30" fmla="*/ 2359191 h 3527752"/>
                <a:gd name="connsiteX31" fmla="*/ 2943980 w 3318614"/>
                <a:gd name="connsiteY31" fmla="*/ 2402734 h 3527752"/>
                <a:gd name="connsiteX32" fmla="*/ 3046427 w 3318614"/>
                <a:gd name="connsiteY32" fmla="*/ 2336782 h 3527752"/>
                <a:gd name="connsiteX33" fmla="*/ 3074609 w 3318614"/>
                <a:gd name="connsiteY33" fmla="*/ 2176311 h 3527752"/>
                <a:gd name="connsiteX34" fmla="*/ 3092026 w 3318614"/>
                <a:gd name="connsiteY34" fmla="*/ 2385316 h 3527752"/>
                <a:gd name="connsiteX35" fmla="*/ 3013649 w 3318614"/>
                <a:gd name="connsiteY35" fmla="*/ 2463694 h 3527752"/>
                <a:gd name="connsiteX36" fmla="*/ 2752392 w 3318614"/>
                <a:gd name="connsiteY36" fmla="*/ 2428859 h 3527752"/>
                <a:gd name="connsiteX37" fmla="*/ 2560803 w 3318614"/>
                <a:gd name="connsiteY37" fmla="*/ 2585614 h 3527752"/>
                <a:gd name="connsiteX38" fmla="*/ 2595638 w 3318614"/>
                <a:gd name="connsiteY38" fmla="*/ 2707534 h 3527752"/>
                <a:gd name="connsiteX39" fmla="*/ 2743683 w 3318614"/>
                <a:gd name="connsiteY39" fmla="*/ 2794619 h 3527752"/>
                <a:gd name="connsiteX40" fmla="*/ 2856895 w 3318614"/>
                <a:gd name="connsiteY40" fmla="*/ 2768494 h 3527752"/>
                <a:gd name="connsiteX41" fmla="*/ 3022358 w 3318614"/>
                <a:gd name="connsiteY41" fmla="*/ 2629156 h 3527752"/>
                <a:gd name="connsiteX42" fmla="*/ 3118152 w 3318614"/>
                <a:gd name="connsiteY42" fmla="*/ 2550779 h 3527752"/>
                <a:gd name="connsiteX43" fmla="*/ 3205238 w 3318614"/>
                <a:gd name="connsiteY43" fmla="*/ 2611739 h 3527752"/>
                <a:gd name="connsiteX44" fmla="*/ 3109443 w 3318614"/>
                <a:gd name="connsiteY44" fmla="*/ 2603031 h 3527752"/>
                <a:gd name="connsiteX45" fmla="*/ 3004940 w 3318614"/>
                <a:gd name="connsiteY45" fmla="*/ 2742368 h 3527752"/>
                <a:gd name="connsiteX46" fmla="*/ 3187820 w 3318614"/>
                <a:gd name="connsiteY46" fmla="*/ 2742368 h 3527752"/>
                <a:gd name="connsiteX47" fmla="*/ 3318449 w 3318614"/>
                <a:gd name="connsiteY47" fmla="*/ 2794619 h 3527752"/>
                <a:gd name="connsiteX48" fmla="*/ 3161695 w 3318614"/>
                <a:gd name="connsiteY48" fmla="*/ 2777202 h 3527752"/>
                <a:gd name="connsiteX49" fmla="*/ 2909146 w 3318614"/>
                <a:gd name="connsiteY49" fmla="*/ 2838162 h 3527752"/>
                <a:gd name="connsiteX50" fmla="*/ 2952689 w 3318614"/>
                <a:gd name="connsiteY50" fmla="*/ 2838162 h 3527752"/>
                <a:gd name="connsiteX51" fmla="*/ 3085889 w 3318614"/>
                <a:gd name="connsiteY51" fmla="*/ 2983408 h 3527752"/>
                <a:gd name="connsiteX52" fmla="*/ 3013649 w 3318614"/>
                <a:gd name="connsiteY52" fmla="*/ 3142962 h 3527752"/>
                <a:gd name="connsiteX53" fmla="*/ 2999167 w 3318614"/>
                <a:gd name="connsiteY53" fmla="*/ 3005285 h 3527752"/>
                <a:gd name="connsiteX54" fmla="*/ 2813352 w 3318614"/>
                <a:gd name="connsiteY54" fmla="*/ 2829454 h 3527752"/>
                <a:gd name="connsiteX55" fmla="*/ 2726266 w 3318614"/>
                <a:gd name="connsiteY55" fmla="*/ 2820745 h 3527752"/>
                <a:gd name="connsiteX56" fmla="*/ 2848186 w 3318614"/>
                <a:gd name="connsiteY56" fmla="*/ 3021042 h 3527752"/>
                <a:gd name="connsiteX57" fmla="*/ 2943980 w 3318614"/>
                <a:gd name="connsiteY57" fmla="*/ 3108128 h 3527752"/>
                <a:gd name="connsiteX58" fmla="*/ 2978815 w 3318614"/>
                <a:gd name="connsiteY58" fmla="*/ 3064585 h 3527752"/>
                <a:gd name="connsiteX59" fmla="*/ 2961398 w 3318614"/>
                <a:gd name="connsiteY59" fmla="*/ 3169088 h 3527752"/>
                <a:gd name="connsiteX60" fmla="*/ 2769809 w 3318614"/>
                <a:gd name="connsiteY60" fmla="*/ 3082002 h 3527752"/>
                <a:gd name="connsiteX61" fmla="*/ 2656598 w 3318614"/>
                <a:gd name="connsiteY61" fmla="*/ 2855579 h 3527752"/>
                <a:gd name="connsiteX62" fmla="*/ 2491135 w 3318614"/>
                <a:gd name="connsiteY62" fmla="*/ 2812036 h 3527752"/>
                <a:gd name="connsiteX63" fmla="*/ 2386632 w 3318614"/>
                <a:gd name="connsiteY63" fmla="*/ 2899122 h 3527752"/>
                <a:gd name="connsiteX64" fmla="*/ 2412758 w 3318614"/>
                <a:gd name="connsiteY64" fmla="*/ 3082002 h 3527752"/>
                <a:gd name="connsiteX65" fmla="*/ 2525969 w 3318614"/>
                <a:gd name="connsiteY65" fmla="*/ 3230048 h 3527752"/>
                <a:gd name="connsiteX66" fmla="*/ 2900438 w 3318614"/>
                <a:gd name="connsiteY66" fmla="*/ 3439054 h 3527752"/>
                <a:gd name="connsiteX67" fmla="*/ 2543386 w 3318614"/>
                <a:gd name="connsiteY67" fmla="*/ 3299716 h 3527752"/>
                <a:gd name="connsiteX68" fmla="*/ 2499843 w 3318614"/>
                <a:gd name="connsiteY68" fmla="*/ 3386802 h 3527752"/>
                <a:gd name="connsiteX69" fmla="*/ 2534678 w 3318614"/>
                <a:gd name="connsiteY69" fmla="*/ 3491305 h 3527752"/>
                <a:gd name="connsiteX70" fmla="*/ 2639180 w 3318614"/>
                <a:gd name="connsiteY70" fmla="*/ 3526139 h 3527752"/>
                <a:gd name="connsiteX71" fmla="*/ 2482426 w 3318614"/>
                <a:gd name="connsiteY71" fmla="*/ 3500014 h 3527752"/>
                <a:gd name="connsiteX72" fmla="*/ 2473718 w 3318614"/>
                <a:gd name="connsiteY72" fmla="*/ 3317134 h 3527752"/>
                <a:gd name="connsiteX73" fmla="*/ 2386632 w 3318614"/>
                <a:gd name="connsiteY73" fmla="*/ 3142962 h 3527752"/>
                <a:gd name="connsiteX74" fmla="*/ 2316963 w 3318614"/>
                <a:gd name="connsiteY74" fmla="*/ 3308425 h 3527752"/>
                <a:gd name="connsiteX75" fmla="*/ 2238586 w 3318614"/>
                <a:gd name="connsiteY75" fmla="*/ 3430345 h 3527752"/>
                <a:gd name="connsiteX76" fmla="*/ 2290838 w 3318614"/>
                <a:gd name="connsiteY76" fmla="*/ 3508722 h 3527752"/>
                <a:gd name="connsiteX77" fmla="*/ 2195043 w 3318614"/>
                <a:gd name="connsiteY77" fmla="*/ 3421636 h 3527752"/>
                <a:gd name="connsiteX78" fmla="*/ 2325672 w 3318614"/>
                <a:gd name="connsiteY78" fmla="*/ 3195214 h 3527752"/>
                <a:gd name="connsiteX79" fmla="*/ 2290838 w 3318614"/>
                <a:gd name="connsiteY79" fmla="*/ 2942665 h 3527752"/>
                <a:gd name="connsiteX80" fmla="*/ 2142792 w 3318614"/>
                <a:gd name="connsiteY80" fmla="*/ 2925248 h 3527752"/>
                <a:gd name="connsiteX81" fmla="*/ 1942495 w 3318614"/>
                <a:gd name="connsiteY81" fmla="*/ 3090711 h 3527752"/>
                <a:gd name="connsiteX82" fmla="*/ 1994746 w 3318614"/>
                <a:gd name="connsiteY82" fmla="*/ 3291008 h 3527752"/>
                <a:gd name="connsiteX83" fmla="*/ 2090540 w 3318614"/>
                <a:gd name="connsiteY83" fmla="*/ 3404219 h 3527752"/>
                <a:gd name="connsiteX84" fmla="*/ 2064415 w 3318614"/>
                <a:gd name="connsiteY84" fmla="*/ 3517431 h 3527752"/>
                <a:gd name="connsiteX85" fmla="*/ 2046998 w 3318614"/>
                <a:gd name="connsiteY85" fmla="*/ 3369385 h 3527752"/>
                <a:gd name="connsiteX86" fmla="*/ 1933786 w 3318614"/>
                <a:gd name="connsiteY86" fmla="*/ 3203922 h 3527752"/>
                <a:gd name="connsiteX87" fmla="*/ 1881535 w 3318614"/>
                <a:gd name="connsiteY87" fmla="*/ 3186505 h 3527752"/>
                <a:gd name="connsiteX88" fmla="*/ 1716072 w 3318614"/>
                <a:gd name="connsiteY88" fmla="*/ 3421636 h 3527752"/>
                <a:gd name="connsiteX89" fmla="*/ 1672529 w 3318614"/>
                <a:gd name="connsiteY89" fmla="*/ 3517431 h 3527752"/>
                <a:gd name="connsiteX90" fmla="*/ 1724780 w 3318614"/>
                <a:gd name="connsiteY90" fmla="*/ 3282299 h 3527752"/>
                <a:gd name="connsiteX91" fmla="*/ 1750906 w 3318614"/>
                <a:gd name="connsiteY91" fmla="*/ 3203922 h 3527752"/>
                <a:gd name="connsiteX92" fmla="*/ 1533192 w 3318614"/>
                <a:gd name="connsiteY92" fmla="*/ 3273591 h 3527752"/>
                <a:gd name="connsiteX93" fmla="*/ 1428689 w 3318614"/>
                <a:gd name="connsiteY93" fmla="*/ 3291008 h 3527752"/>
                <a:gd name="connsiteX94" fmla="*/ 1602860 w 3318614"/>
                <a:gd name="connsiteY94" fmla="*/ 3212631 h 3527752"/>
                <a:gd name="connsiteX95" fmla="*/ 1724780 w 3318614"/>
                <a:gd name="connsiteY95" fmla="*/ 3186505 h 3527752"/>
                <a:gd name="connsiteX96" fmla="*/ 1994746 w 3318614"/>
                <a:gd name="connsiteY96" fmla="*/ 2960082 h 3527752"/>
                <a:gd name="connsiteX97" fmla="*/ 2055706 w 3318614"/>
                <a:gd name="connsiteY97" fmla="*/ 2829454 h 3527752"/>
                <a:gd name="connsiteX98" fmla="*/ 1916369 w 3318614"/>
                <a:gd name="connsiteY98" fmla="*/ 2751076 h 3527752"/>
                <a:gd name="connsiteX99" fmla="*/ 1698655 w 3318614"/>
                <a:gd name="connsiteY99" fmla="*/ 2846871 h 3527752"/>
                <a:gd name="connsiteX100" fmla="*/ 1611569 w 3318614"/>
                <a:gd name="connsiteY100" fmla="*/ 3021042 h 3527752"/>
                <a:gd name="connsiteX101" fmla="*/ 1689946 w 3318614"/>
                <a:gd name="connsiteY101" fmla="*/ 3082002 h 3527752"/>
                <a:gd name="connsiteX102" fmla="*/ 1568026 w 3318614"/>
                <a:gd name="connsiteY102" fmla="*/ 3082002 h 3527752"/>
                <a:gd name="connsiteX103" fmla="*/ 1655112 w 3318614"/>
                <a:gd name="connsiteY103" fmla="*/ 2838162 h 3527752"/>
                <a:gd name="connsiteX104" fmla="*/ 1437398 w 3318614"/>
                <a:gd name="connsiteY104" fmla="*/ 2820745 h 3527752"/>
                <a:gd name="connsiteX105" fmla="*/ 1306769 w 3318614"/>
                <a:gd name="connsiteY105" fmla="*/ 2759785 h 3527752"/>
                <a:gd name="connsiteX106" fmla="*/ 1385146 w 3318614"/>
                <a:gd name="connsiteY106" fmla="*/ 2716242 h 3527752"/>
                <a:gd name="connsiteX107" fmla="*/ 1437398 w 3318614"/>
                <a:gd name="connsiteY107" fmla="*/ 2785911 h 3527752"/>
                <a:gd name="connsiteX108" fmla="*/ 1611569 w 3318614"/>
                <a:gd name="connsiteY108" fmla="*/ 2794619 h 3527752"/>
                <a:gd name="connsiteX109" fmla="*/ 1794449 w 3318614"/>
                <a:gd name="connsiteY109" fmla="*/ 2742368 h 3527752"/>
                <a:gd name="connsiteX110" fmla="*/ 1968620 w 3318614"/>
                <a:gd name="connsiteY110" fmla="*/ 2611739 h 3527752"/>
                <a:gd name="connsiteX111" fmla="*/ 1898952 w 3318614"/>
                <a:gd name="connsiteY111" fmla="*/ 2298231 h 3527752"/>
                <a:gd name="connsiteX112" fmla="*/ 1446106 w 3318614"/>
                <a:gd name="connsiteY112" fmla="*/ 1688631 h 3527752"/>
                <a:gd name="connsiteX113" fmla="*/ 1074097 w 3318614"/>
                <a:gd name="connsiteY113" fmla="*/ 1204511 h 3527752"/>
                <a:gd name="connsiteX114" fmla="*/ 916192 w 3318614"/>
                <a:gd name="connsiteY114" fmla="*/ 1017427 h 3527752"/>
                <a:gd name="connsiteX115" fmla="*/ 644918 w 3318614"/>
                <a:gd name="connsiteY115" fmla="*/ 1052905 h 3527752"/>
                <a:gd name="connsiteX116" fmla="*/ 296575 w 3318614"/>
                <a:gd name="connsiteY116" fmla="*/ 1131282 h 3527752"/>
                <a:gd name="connsiteX117" fmla="*/ 483 w 3318614"/>
                <a:gd name="connsiteY117" fmla="*/ 1113865 h 3527752"/>
                <a:gd name="connsiteX118" fmla="*/ 235615 w 3318614"/>
                <a:gd name="connsiteY118" fmla="*/ 1105156 h 3527752"/>
                <a:gd name="connsiteX119" fmla="*/ 557832 w 3318614"/>
                <a:gd name="connsiteY119" fmla="*/ 1035488 h 3527752"/>
                <a:gd name="connsiteX120" fmla="*/ 688460 w 3318614"/>
                <a:gd name="connsiteY120" fmla="*/ 1009362 h 3527752"/>
                <a:gd name="connsiteX121" fmla="*/ 392369 w 3318614"/>
                <a:gd name="connsiteY121" fmla="*/ 896151 h 3527752"/>
                <a:gd name="connsiteX122" fmla="*/ 244323 w 3318614"/>
                <a:gd name="connsiteY122" fmla="*/ 756814 h 3527752"/>
                <a:gd name="connsiteX123" fmla="*/ 165946 w 3318614"/>
                <a:gd name="connsiteY123" fmla="*/ 504265 h 3527752"/>
                <a:gd name="connsiteX124" fmla="*/ 279158 w 3318614"/>
                <a:gd name="connsiteY124" fmla="*/ 687145 h 3527752"/>
                <a:gd name="connsiteX125" fmla="*/ 374952 w 3318614"/>
                <a:gd name="connsiteY125" fmla="*/ 861316 h 3527752"/>
                <a:gd name="connsiteX126" fmla="*/ 679752 w 3318614"/>
                <a:gd name="connsiteY126" fmla="*/ 939694 h 3527752"/>
                <a:gd name="connsiteX127" fmla="*/ 766838 w 3318614"/>
                <a:gd name="connsiteY127" fmla="*/ 878734 h 3527752"/>
                <a:gd name="connsiteX128" fmla="*/ 618792 w 3318614"/>
                <a:gd name="connsiteY128" fmla="*/ 495556 h 3527752"/>
                <a:gd name="connsiteX129" fmla="*/ 507165 w 3318614"/>
                <a:gd name="connsiteY129" fmla="*/ 278498 h 3527752"/>
                <a:gd name="connsiteX130" fmla="*/ 538603 w 3318614"/>
                <a:gd name="connsiteY130" fmla="*/ 40329 h 3527752"/>
                <a:gd name="connsiteX131" fmla="*/ 609600 w 3318614"/>
                <a:gd name="connsiteY131" fmla="*/ 300938 h 3527752"/>
                <a:gd name="connsiteX132" fmla="*/ 878364 w 3318614"/>
                <a:gd name="connsiteY132" fmla="*/ 848440 h 3527752"/>
                <a:gd name="connsiteX133" fmla="*/ 786330 w 3318614"/>
                <a:gd name="connsiteY133" fmla="*/ 247845 h 3527752"/>
                <a:gd name="connsiteX134" fmla="*/ 932813 w 3318614"/>
                <a:gd name="connsiteY134" fmla="*/ 51663 h 3527752"/>
                <a:gd name="connsiteX0" fmla="*/ 942214 w 3318614"/>
                <a:gd name="connsiteY0" fmla="*/ 600997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1028019 w 3318614"/>
                <a:gd name="connsiteY0" fmla="*/ 570928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433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932813 w 3318614"/>
                <a:gd name="connsiteY136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875120 w 3318614"/>
                <a:gd name="connsiteY136" fmla="*/ 297907 h 3527509"/>
                <a:gd name="connsiteX0" fmla="*/ 930638 w 3318614"/>
                <a:gd name="connsiteY0" fmla="*/ 1022485 h 3757603"/>
                <a:gd name="connsiteX1" fmla="*/ 1037874 w 3318614"/>
                <a:gd name="connsiteY1" fmla="*/ 779330 h 3757603"/>
                <a:gd name="connsiteX2" fmla="*/ 1144223 w 3318614"/>
                <a:gd name="connsiteY2" fmla="*/ 540539 h 3757603"/>
                <a:gd name="connsiteX3" fmla="*/ 1317819 w 3318614"/>
                <a:gd name="connsiteY3" fmla="*/ 231338 h 3757603"/>
                <a:gd name="connsiteX4" fmla="*/ 1198621 w 3318614"/>
                <a:gd name="connsiteY4" fmla="*/ 630192 h 3757603"/>
                <a:gd name="connsiteX5" fmla="*/ 1013152 w 3318614"/>
                <a:gd name="connsiteY5" fmla="*/ 1103658 h 3757603"/>
                <a:gd name="connsiteX6" fmla="*/ 1779263 w 3318614"/>
                <a:gd name="connsiteY6" fmla="*/ 2265015 h 3757603"/>
                <a:gd name="connsiteX7" fmla="*/ 2064415 w 3318614"/>
                <a:gd name="connsiteY7" fmla="*/ 2545499 h 3757603"/>
                <a:gd name="connsiteX8" fmla="*/ 2290838 w 3318614"/>
                <a:gd name="connsiteY8" fmla="*/ 2467122 h 3757603"/>
                <a:gd name="connsiteX9" fmla="*/ 2473718 w 3318614"/>
                <a:gd name="connsiteY9" fmla="*/ 2310367 h 3757603"/>
                <a:gd name="connsiteX10" fmla="*/ 2508552 w 3318614"/>
                <a:gd name="connsiteY10" fmla="*/ 1988150 h 3757603"/>
                <a:gd name="connsiteX11" fmla="*/ 2543386 w 3318614"/>
                <a:gd name="connsiteY11" fmla="*/ 2249407 h 3757603"/>
                <a:gd name="connsiteX12" fmla="*/ 2508552 w 3318614"/>
                <a:gd name="connsiteY12" fmla="*/ 2353910 h 3757603"/>
                <a:gd name="connsiteX13" fmla="*/ 2752392 w 3318614"/>
                <a:gd name="connsiteY13" fmla="*/ 2179739 h 3757603"/>
                <a:gd name="connsiteX14" fmla="*/ 2839478 w 3318614"/>
                <a:gd name="connsiteY14" fmla="*/ 2110070 h 3757603"/>
                <a:gd name="connsiteX15" fmla="*/ 2717558 w 3318614"/>
                <a:gd name="connsiteY15" fmla="*/ 2284242 h 3757603"/>
                <a:gd name="connsiteX16" fmla="*/ 2665306 w 3318614"/>
                <a:gd name="connsiteY16" fmla="*/ 2327785 h 3757603"/>
                <a:gd name="connsiteX17" fmla="*/ 2848186 w 3318614"/>
                <a:gd name="connsiteY17" fmla="*/ 2258116 h 3757603"/>
                <a:gd name="connsiteX18" fmla="*/ 2874312 w 3318614"/>
                <a:gd name="connsiteY18" fmla="*/ 2240699 h 3757603"/>
                <a:gd name="connsiteX19" fmla="*/ 2769809 w 3318614"/>
                <a:gd name="connsiteY19" fmla="*/ 2327785 h 3757603"/>
                <a:gd name="connsiteX20" fmla="*/ 2595638 w 3318614"/>
                <a:gd name="connsiteY20" fmla="*/ 2353910 h 3757603"/>
                <a:gd name="connsiteX21" fmla="*/ 2404049 w 3318614"/>
                <a:gd name="connsiteY21" fmla="*/ 2484539 h 3757603"/>
                <a:gd name="connsiteX22" fmla="*/ 2421466 w 3318614"/>
                <a:gd name="connsiteY22" fmla="*/ 2658710 h 3757603"/>
                <a:gd name="connsiteX23" fmla="*/ 2552095 w 3318614"/>
                <a:gd name="connsiteY23" fmla="*/ 2702253 h 3757603"/>
                <a:gd name="connsiteX24" fmla="*/ 2726266 w 3318614"/>
                <a:gd name="connsiteY24" fmla="*/ 2632585 h 3757603"/>
                <a:gd name="connsiteX25" fmla="*/ 2856895 w 3318614"/>
                <a:gd name="connsiteY25" fmla="*/ 2623876 h 3757603"/>
                <a:gd name="connsiteX26" fmla="*/ 2891729 w 3318614"/>
                <a:gd name="connsiteY26" fmla="*/ 2510665 h 3757603"/>
                <a:gd name="connsiteX27" fmla="*/ 2883020 w 3318614"/>
                <a:gd name="connsiteY27" fmla="*/ 2345202 h 3757603"/>
                <a:gd name="connsiteX28" fmla="*/ 3048483 w 3318614"/>
                <a:gd name="connsiteY28" fmla="*/ 2266825 h 3757603"/>
                <a:gd name="connsiteX29" fmla="*/ 2926563 w 3318614"/>
                <a:gd name="connsiteY29" fmla="*/ 2353910 h 3757603"/>
                <a:gd name="connsiteX30" fmla="*/ 2917855 w 3318614"/>
                <a:gd name="connsiteY30" fmla="*/ 2440996 h 3757603"/>
                <a:gd name="connsiteX31" fmla="*/ 2935272 w 3318614"/>
                <a:gd name="connsiteY31" fmla="*/ 2589042 h 3757603"/>
                <a:gd name="connsiteX32" fmla="*/ 2943980 w 3318614"/>
                <a:gd name="connsiteY32" fmla="*/ 2632585 h 3757603"/>
                <a:gd name="connsiteX33" fmla="*/ 3046427 w 3318614"/>
                <a:gd name="connsiteY33" fmla="*/ 2566633 h 3757603"/>
                <a:gd name="connsiteX34" fmla="*/ 3074609 w 3318614"/>
                <a:gd name="connsiteY34" fmla="*/ 2406162 h 3757603"/>
                <a:gd name="connsiteX35" fmla="*/ 3092026 w 3318614"/>
                <a:gd name="connsiteY35" fmla="*/ 2615167 h 3757603"/>
                <a:gd name="connsiteX36" fmla="*/ 3013649 w 3318614"/>
                <a:gd name="connsiteY36" fmla="*/ 2693545 h 3757603"/>
                <a:gd name="connsiteX37" fmla="*/ 2752392 w 3318614"/>
                <a:gd name="connsiteY37" fmla="*/ 2658710 h 3757603"/>
                <a:gd name="connsiteX38" fmla="*/ 2560803 w 3318614"/>
                <a:gd name="connsiteY38" fmla="*/ 2815465 h 3757603"/>
                <a:gd name="connsiteX39" fmla="*/ 2595638 w 3318614"/>
                <a:gd name="connsiteY39" fmla="*/ 2937385 h 3757603"/>
                <a:gd name="connsiteX40" fmla="*/ 2743683 w 3318614"/>
                <a:gd name="connsiteY40" fmla="*/ 3024470 h 3757603"/>
                <a:gd name="connsiteX41" fmla="*/ 2856895 w 3318614"/>
                <a:gd name="connsiteY41" fmla="*/ 2998345 h 3757603"/>
                <a:gd name="connsiteX42" fmla="*/ 3022358 w 3318614"/>
                <a:gd name="connsiteY42" fmla="*/ 2859007 h 3757603"/>
                <a:gd name="connsiteX43" fmla="*/ 3118152 w 3318614"/>
                <a:gd name="connsiteY43" fmla="*/ 2780630 h 3757603"/>
                <a:gd name="connsiteX44" fmla="*/ 3205238 w 3318614"/>
                <a:gd name="connsiteY44" fmla="*/ 2841590 h 3757603"/>
                <a:gd name="connsiteX45" fmla="*/ 3109443 w 3318614"/>
                <a:gd name="connsiteY45" fmla="*/ 2832882 h 3757603"/>
                <a:gd name="connsiteX46" fmla="*/ 3004940 w 3318614"/>
                <a:gd name="connsiteY46" fmla="*/ 2972219 h 3757603"/>
                <a:gd name="connsiteX47" fmla="*/ 3187820 w 3318614"/>
                <a:gd name="connsiteY47" fmla="*/ 2972219 h 3757603"/>
                <a:gd name="connsiteX48" fmla="*/ 3318449 w 3318614"/>
                <a:gd name="connsiteY48" fmla="*/ 3024470 h 3757603"/>
                <a:gd name="connsiteX49" fmla="*/ 3161695 w 3318614"/>
                <a:gd name="connsiteY49" fmla="*/ 3007053 h 3757603"/>
                <a:gd name="connsiteX50" fmla="*/ 2909146 w 3318614"/>
                <a:gd name="connsiteY50" fmla="*/ 3068013 h 3757603"/>
                <a:gd name="connsiteX51" fmla="*/ 2952689 w 3318614"/>
                <a:gd name="connsiteY51" fmla="*/ 3068013 h 3757603"/>
                <a:gd name="connsiteX52" fmla="*/ 3085889 w 3318614"/>
                <a:gd name="connsiteY52" fmla="*/ 3213259 h 3757603"/>
                <a:gd name="connsiteX53" fmla="*/ 3013649 w 3318614"/>
                <a:gd name="connsiteY53" fmla="*/ 3372813 h 3757603"/>
                <a:gd name="connsiteX54" fmla="*/ 2999167 w 3318614"/>
                <a:gd name="connsiteY54" fmla="*/ 3235136 h 3757603"/>
                <a:gd name="connsiteX55" fmla="*/ 2813352 w 3318614"/>
                <a:gd name="connsiteY55" fmla="*/ 3059305 h 3757603"/>
                <a:gd name="connsiteX56" fmla="*/ 2726266 w 3318614"/>
                <a:gd name="connsiteY56" fmla="*/ 3050596 h 3757603"/>
                <a:gd name="connsiteX57" fmla="*/ 2848186 w 3318614"/>
                <a:gd name="connsiteY57" fmla="*/ 3250893 h 3757603"/>
                <a:gd name="connsiteX58" fmla="*/ 2943980 w 3318614"/>
                <a:gd name="connsiteY58" fmla="*/ 3337979 h 3757603"/>
                <a:gd name="connsiteX59" fmla="*/ 2978815 w 3318614"/>
                <a:gd name="connsiteY59" fmla="*/ 3294436 h 3757603"/>
                <a:gd name="connsiteX60" fmla="*/ 2961398 w 3318614"/>
                <a:gd name="connsiteY60" fmla="*/ 3398939 h 3757603"/>
                <a:gd name="connsiteX61" fmla="*/ 2769809 w 3318614"/>
                <a:gd name="connsiteY61" fmla="*/ 3311853 h 3757603"/>
                <a:gd name="connsiteX62" fmla="*/ 2656598 w 3318614"/>
                <a:gd name="connsiteY62" fmla="*/ 3085430 h 3757603"/>
                <a:gd name="connsiteX63" fmla="*/ 2491135 w 3318614"/>
                <a:gd name="connsiteY63" fmla="*/ 3041887 h 3757603"/>
                <a:gd name="connsiteX64" fmla="*/ 2386632 w 3318614"/>
                <a:gd name="connsiteY64" fmla="*/ 3128973 h 3757603"/>
                <a:gd name="connsiteX65" fmla="*/ 2412758 w 3318614"/>
                <a:gd name="connsiteY65" fmla="*/ 3311853 h 3757603"/>
                <a:gd name="connsiteX66" fmla="*/ 2525969 w 3318614"/>
                <a:gd name="connsiteY66" fmla="*/ 3459899 h 3757603"/>
                <a:gd name="connsiteX67" fmla="*/ 2900438 w 3318614"/>
                <a:gd name="connsiteY67" fmla="*/ 3668905 h 3757603"/>
                <a:gd name="connsiteX68" fmla="*/ 2543386 w 3318614"/>
                <a:gd name="connsiteY68" fmla="*/ 3529567 h 3757603"/>
                <a:gd name="connsiteX69" fmla="*/ 2499843 w 3318614"/>
                <a:gd name="connsiteY69" fmla="*/ 3616653 h 3757603"/>
                <a:gd name="connsiteX70" fmla="*/ 2534678 w 3318614"/>
                <a:gd name="connsiteY70" fmla="*/ 3721156 h 3757603"/>
                <a:gd name="connsiteX71" fmla="*/ 2639180 w 3318614"/>
                <a:gd name="connsiteY71" fmla="*/ 3755990 h 3757603"/>
                <a:gd name="connsiteX72" fmla="*/ 2482426 w 3318614"/>
                <a:gd name="connsiteY72" fmla="*/ 3729865 h 3757603"/>
                <a:gd name="connsiteX73" fmla="*/ 2473718 w 3318614"/>
                <a:gd name="connsiteY73" fmla="*/ 3546985 h 3757603"/>
                <a:gd name="connsiteX74" fmla="*/ 2386632 w 3318614"/>
                <a:gd name="connsiteY74" fmla="*/ 3372813 h 3757603"/>
                <a:gd name="connsiteX75" fmla="*/ 2316963 w 3318614"/>
                <a:gd name="connsiteY75" fmla="*/ 3538276 h 3757603"/>
                <a:gd name="connsiteX76" fmla="*/ 2238586 w 3318614"/>
                <a:gd name="connsiteY76" fmla="*/ 3660196 h 3757603"/>
                <a:gd name="connsiteX77" fmla="*/ 2290838 w 3318614"/>
                <a:gd name="connsiteY77" fmla="*/ 3738573 h 3757603"/>
                <a:gd name="connsiteX78" fmla="*/ 2195043 w 3318614"/>
                <a:gd name="connsiteY78" fmla="*/ 3651487 h 3757603"/>
                <a:gd name="connsiteX79" fmla="*/ 2325672 w 3318614"/>
                <a:gd name="connsiteY79" fmla="*/ 3425065 h 3757603"/>
                <a:gd name="connsiteX80" fmla="*/ 2290838 w 3318614"/>
                <a:gd name="connsiteY80" fmla="*/ 3172516 h 3757603"/>
                <a:gd name="connsiteX81" fmla="*/ 2142792 w 3318614"/>
                <a:gd name="connsiteY81" fmla="*/ 3155099 h 3757603"/>
                <a:gd name="connsiteX82" fmla="*/ 1942495 w 3318614"/>
                <a:gd name="connsiteY82" fmla="*/ 3320562 h 3757603"/>
                <a:gd name="connsiteX83" fmla="*/ 1994746 w 3318614"/>
                <a:gd name="connsiteY83" fmla="*/ 3520859 h 3757603"/>
                <a:gd name="connsiteX84" fmla="*/ 2090540 w 3318614"/>
                <a:gd name="connsiteY84" fmla="*/ 3634070 h 3757603"/>
                <a:gd name="connsiteX85" fmla="*/ 2064415 w 3318614"/>
                <a:gd name="connsiteY85" fmla="*/ 3747282 h 3757603"/>
                <a:gd name="connsiteX86" fmla="*/ 2046998 w 3318614"/>
                <a:gd name="connsiteY86" fmla="*/ 3599236 h 3757603"/>
                <a:gd name="connsiteX87" fmla="*/ 1933786 w 3318614"/>
                <a:gd name="connsiteY87" fmla="*/ 3433773 h 3757603"/>
                <a:gd name="connsiteX88" fmla="*/ 1881535 w 3318614"/>
                <a:gd name="connsiteY88" fmla="*/ 3416356 h 3757603"/>
                <a:gd name="connsiteX89" fmla="*/ 1716072 w 3318614"/>
                <a:gd name="connsiteY89" fmla="*/ 3651487 h 3757603"/>
                <a:gd name="connsiteX90" fmla="*/ 1672529 w 3318614"/>
                <a:gd name="connsiteY90" fmla="*/ 3747282 h 3757603"/>
                <a:gd name="connsiteX91" fmla="*/ 1724780 w 3318614"/>
                <a:gd name="connsiteY91" fmla="*/ 3512150 h 3757603"/>
                <a:gd name="connsiteX92" fmla="*/ 1750906 w 3318614"/>
                <a:gd name="connsiteY92" fmla="*/ 3433773 h 3757603"/>
                <a:gd name="connsiteX93" fmla="*/ 1533192 w 3318614"/>
                <a:gd name="connsiteY93" fmla="*/ 3503442 h 3757603"/>
                <a:gd name="connsiteX94" fmla="*/ 1428689 w 3318614"/>
                <a:gd name="connsiteY94" fmla="*/ 3520859 h 3757603"/>
                <a:gd name="connsiteX95" fmla="*/ 1602860 w 3318614"/>
                <a:gd name="connsiteY95" fmla="*/ 3442482 h 3757603"/>
                <a:gd name="connsiteX96" fmla="*/ 1724780 w 3318614"/>
                <a:gd name="connsiteY96" fmla="*/ 3416356 h 3757603"/>
                <a:gd name="connsiteX97" fmla="*/ 1994746 w 3318614"/>
                <a:gd name="connsiteY97" fmla="*/ 3189933 h 3757603"/>
                <a:gd name="connsiteX98" fmla="*/ 2055706 w 3318614"/>
                <a:gd name="connsiteY98" fmla="*/ 3059305 h 3757603"/>
                <a:gd name="connsiteX99" fmla="*/ 1916369 w 3318614"/>
                <a:gd name="connsiteY99" fmla="*/ 2980927 h 3757603"/>
                <a:gd name="connsiteX100" fmla="*/ 1698655 w 3318614"/>
                <a:gd name="connsiteY100" fmla="*/ 3076722 h 3757603"/>
                <a:gd name="connsiteX101" fmla="*/ 1611569 w 3318614"/>
                <a:gd name="connsiteY101" fmla="*/ 3250893 h 3757603"/>
                <a:gd name="connsiteX102" fmla="*/ 1689946 w 3318614"/>
                <a:gd name="connsiteY102" fmla="*/ 3311853 h 3757603"/>
                <a:gd name="connsiteX103" fmla="*/ 1568026 w 3318614"/>
                <a:gd name="connsiteY103" fmla="*/ 3311853 h 3757603"/>
                <a:gd name="connsiteX104" fmla="*/ 1655112 w 3318614"/>
                <a:gd name="connsiteY104" fmla="*/ 3068013 h 3757603"/>
                <a:gd name="connsiteX105" fmla="*/ 1437398 w 3318614"/>
                <a:gd name="connsiteY105" fmla="*/ 3050596 h 3757603"/>
                <a:gd name="connsiteX106" fmla="*/ 1306769 w 3318614"/>
                <a:gd name="connsiteY106" fmla="*/ 2989636 h 3757603"/>
                <a:gd name="connsiteX107" fmla="*/ 1385146 w 3318614"/>
                <a:gd name="connsiteY107" fmla="*/ 2946093 h 3757603"/>
                <a:gd name="connsiteX108" fmla="*/ 1437398 w 3318614"/>
                <a:gd name="connsiteY108" fmla="*/ 3015762 h 3757603"/>
                <a:gd name="connsiteX109" fmla="*/ 1611569 w 3318614"/>
                <a:gd name="connsiteY109" fmla="*/ 3024470 h 3757603"/>
                <a:gd name="connsiteX110" fmla="*/ 1794449 w 3318614"/>
                <a:gd name="connsiteY110" fmla="*/ 2972219 h 3757603"/>
                <a:gd name="connsiteX111" fmla="*/ 1968620 w 3318614"/>
                <a:gd name="connsiteY111" fmla="*/ 2841590 h 3757603"/>
                <a:gd name="connsiteX112" fmla="*/ 1898952 w 3318614"/>
                <a:gd name="connsiteY112" fmla="*/ 2528082 h 3757603"/>
                <a:gd name="connsiteX113" fmla="*/ 1446106 w 3318614"/>
                <a:gd name="connsiteY113" fmla="*/ 1918482 h 3757603"/>
                <a:gd name="connsiteX114" fmla="*/ 1074097 w 3318614"/>
                <a:gd name="connsiteY114" fmla="*/ 1434362 h 3757603"/>
                <a:gd name="connsiteX115" fmla="*/ 916192 w 3318614"/>
                <a:gd name="connsiteY115" fmla="*/ 1247278 h 3757603"/>
                <a:gd name="connsiteX116" fmla="*/ 644918 w 3318614"/>
                <a:gd name="connsiteY116" fmla="*/ 1282756 h 3757603"/>
                <a:gd name="connsiteX117" fmla="*/ 296575 w 3318614"/>
                <a:gd name="connsiteY117" fmla="*/ 1361133 h 3757603"/>
                <a:gd name="connsiteX118" fmla="*/ 483 w 3318614"/>
                <a:gd name="connsiteY118" fmla="*/ 1343716 h 3757603"/>
                <a:gd name="connsiteX119" fmla="*/ 235615 w 3318614"/>
                <a:gd name="connsiteY119" fmla="*/ 1335007 h 3757603"/>
                <a:gd name="connsiteX120" fmla="*/ 557832 w 3318614"/>
                <a:gd name="connsiteY120" fmla="*/ 1265339 h 3757603"/>
                <a:gd name="connsiteX121" fmla="*/ 688460 w 3318614"/>
                <a:gd name="connsiteY121" fmla="*/ 1239213 h 3757603"/>
                <a:gd name="connsiteX122" fmla="*/ 392369 w 3318614"/>
                <a:gd name="connsiteY122" fmla="*/ 1126002 h 3757603"/>
                <a:gd name="connsiteX123" fmla="*/ 244323 w 3318614"/>
                <a:gd name="connsiteY123" fmla="*/ 986665 h 3757603"/>
                <a:gd name="connsiteX124" fmla="*/ 165946 w 3318614"/>
                <a:gd name="connsiteY124" fmla="*/ 734116 h 3757603"/>
                <a:gd name="connsiteX125" fmla="*/ 279158 w 3318614"/>
                <a:gd name="connsiteY125" fmla="*/ 916996 h 3757603"/>
                <a:gd name="connsiteX126" fmla="*/ 374952 w 3318614"/>
                <a:gd name="connsiteY126" fmla="*/ 1091167 h 3757603"/>
                <a:gd name="connsiteX127" fmla="*/ 679752 w 3318614"/>
                <a:gd name="connsiteY127" fmla="*/ 1169545 h 3757603"/>
                <a:gd name="connsiteX128" fmla="*/ 766838 w 3318614"/>
                <a:gd name="connsiteY128" fmla="*/ 1108585 h 3757603"/>
                <a:gd name="connsiteX129" fmla="*/ 618792 w 3318614"/>
                <a:gd name="connsiteY129" fmla="*/ 725407 h 3757603"/>
                <a:gd name="connsiteX130" fmla="*/ 507165 w 3318614"/>
                <a:gd name="connsiteY130" fmla="*/ 508349 h 3757603"/>
                <a:gd name="connsiteX131" fmla="*/ 538603 w 3318614"/>
                <a:gd name="connsiteY131" fmla="*/ 270180 h 3757603"/>
                <a:gd name="connsiteX132" fmla="*/ 609600 w 3318614"/>
                <a:gd name="connsiteY132" fmla="*/ 530789 h 3757603"/>
                <a:gd name="connsiteX133" fmla="*/ 878364 w 3318614"/>
                <a:gd name="connsiteY133" fmla="*/ 1078291 h 3757603"/>
                <a:gd name="connsiteX134" fmla="*/ 786330 w 3318614"/>
                <a:gd name="connsiteY134" fmla="*/ 477696 h 3757603"/>
                <a:gd name="connsiteX135" fmla="*/ 849208 w 3318614"/>
                <a:gd name="connsiteY135" fmla="*/ 1356 h 3757603"/>
                <a:gd name="connsiteX136" fmla="*/ 875120 w 3318614"/>
                <a:gd name="connsiteY136" fmla="*/ 528001 h 3757603"/>
                <a:gd name="connsiteX0" fmla="*/ 930638 w 3318614"/>
                <a:gd name="connsiteY0" fmla="*/ 1022890 h 3758008"/>
                <a:gd name="connsiteX1" fmla="*/ 1037874 w 3318614"/>
                <a:gd name="connsiteY1" fmla="*/ 779735 h 3758008"/>
                <a:gd name="connsiteX2" fmla="*/ 1144223 w 3318614"/>
                <a:gd name="connsiteY2" fmla="*/ 540944 h 3758008"/>
                <a:gd name="connsiteX3" fmla="*/ 1317819 w 3318614"/>
                <a:gd name="connsiteY3" fmla="*/ 231743 h 3758008"/>
                <a:gd name="connsiteX4" fmla="*/ 1198621 w 3318614"/>
                <a:gd name="connsiteY4" fmla="*/ 630597 h 3758008"/>
                <a:gd name="connsiteX5" fmla="*/ 1013152 w 3318614"/>
                <a:gd name="connsiteY5" fmla="*/ 1104063 h 3758008"/>
                <a:gd name="connsiteX6" fmla="*/ 1779263 w 3318614"/>
                <a:gd name="connsiteY6" fmla="*/ 2265420 h 3758008"/>
                <a:gd name="connsiteX7" fmla="*/ 2064415 w 3318614"/>
                <a:gd name="connsiteY7" fmla="*/ 2545904 h 3758008"/>
                <a:gd name="connsiteX8" fmla="*/ 2290838 w 3318614"/>
                <a:gd name="connsiteY8" fmla="*/ 2467527 h 3758008"/>
                <a:gd name="connsiteX9" fmla="*/ 2473718 w 3318614"/>
                <a:gd name="connsiteY9" fmla="*/ 2310772 h 3758008"/>
                <a:gd name="connsiteX10" fmla="*/ 2508552 w 3318614"/>
                <a:gd name="connsiteY10" fmla="*/ 1988555 h 3758008"/>
                <a:gd name="connsiteX11" fmla="*/ 2543386 w 3318614"/>
                <a:gd name="connsiteY11" fmla="*/ 2249812 h 3758008"/>
                <a:gd name="connsiteX12" fmla="*/ 2508552 w 3318614"/>
                <a:gd name="connsiteY12" fmla="*/ 2354315 h 3758008"/>
                <a:gd name="connsiteX13" fmla="*/ 2752392 w 3318614"/>
                <a:gd name="connsiteY13" fmla="*/ 2180144 h 3758008"/>
                <a:gd name="connsiteX14" fmla="*/ 2839478 w 3318614"/>
                <a:gd name="connsiteY14" fmla="*/ 2110475 h 3758008"/>
                <a:gd name="connsiteX15" fmla="*/ 2717558 w 3318614"/>
                <a:gd name="connsiteY15" fmla="*/ 2284647 h 3758008"/>
                <a:gd name="connsiteX16" fmla="*/ 2665306 w 3318614"/>
                <a:gd name="connsiteY16" fmla="*/ 2328190 h 3758008"/>
                <a:gd name="connsiteX17" fmla="*/ 2848186 w 3318614"/>
                <a:gd name="connsiteY17" fmla="*/ 2258521 h 3758008"/>
                <a:gd name="connsiteX18" fmla="*/ 2874312 w 3318614"/>
                <a:gd name="connsiteY18" fmla="*/ 2241104 h 3758008"/>
                <a:gd name="connsiteX19" fmla="*/ 2769809 w 3318614"/>
                <a:gd name="connsiteY19" fmla="*/ 2328190 h 3758008"/>
                <a:gd name="connsiteX20" fmla="*/ 2595638 w 3318614"/>
                <a:gd name="connsiteY20" fmla="*/ 2354315 h 3758008"/>
                <a:gd name="connsiteX21" fmla="*/ 2404049 w 3318614"/>
                <a:gd name="connsiteY21" fmla="*/ 2484944 h 3758008"/>
                <a:gd name="connsiteX22" fmla="*/ 2421466 w 3318614"/>
                <a:gd name="connsiteY22" fmla="*/ 2659115 h 3758008"/>
                <a:gd name="connsiteX23" fmla="*/ 2552095 w 3318614"/>
                <a:gd name="connsiteY23" fmla="*/ 2702658 h 3758008"/>
                <a:gd name="connsiteX24" fmla="*/ 2726266 w 3318614"/>
                <a:gd name="connsiteY24" fmla="*/ 2632990 h 3758008"/>
                <a:gd name="connsiteX25" fmla="*/ 2856895 w 3318614"/>
                <a:gd name="connsiteY25" fmla="*/ 2624281 h 3758008"/>
                <a:gd name="connsiteX26" fmla="*/ 2891729 w 3318614"/>
                <a:gd name="connsiteY26" fmla="*/ 2511070 h 3758008"/>
                <a:gd name="connsiteX27" fmla="*/ 2883020 w 3318614"/>
                <a:gd name="connsiteY27" fmla="*/ 2345607 h 3758008"/>
                <a:gd name="connsiteX28" fmla="*/ 3048483 w 3318614"/>
                <a:gd name="connsiteY28" fmla="*/ 2267230 h 3758008"/>
                <a:gd name="connsiteX29" fmla="*/ 2926563 w 3318614"/>
                <a:gd name="connsiteY29" fmla="*/ 2354315 h 3758008"/>
                <a:gd name="connsiteX30" fmla="*/ 2917855 w 3318614"/>
                <a:gd name="connsiteY30" fmla="*/ 2441401 h 3758008"/>
                <a:gd name="connsiteX31" fmla="*/ 2935272 w 3318614"/>
                <a:gd name="connsiteY31" fmla="*/ 2589447 h 3758008"/>
                <a:gd name="connsiteX32" fmla="*/ 2943980 w 3318614"/>
                <a:gd name="connsiteY32" fmla="*/ 2632990 h 3758008"/>
                <a:gd name="connsiteX33" fmla="*/ 3046427 w 3318614"/>
                <a:gd name="connsiteY33" fmla="*/ 2567038 h 3758008"/>
                <a:gd name="connsiteX34" fmla="*/ 3074609 w 3318614"/>
                <a:gd name="connsiteY34" fmla="*/ 2406567 h 3758008"/>
                <a:gd name="connsiteX35" fmla="*/ 3092026 w 3318614"/>
                <a:gd name="connsiteY35" fmla="*/ 2615572 h 3758008"/>
                <a:gd name="connsiteX36" fmla="*/ 3013649 w 3318614"/>
                <a:gd name="connsiteY36" fmla="*/ 2693950 h 3758008"/>
                <a:gd name="connsiteX37" fmla="*/ 2752392 w 3318614"/>
                <a:gd name="connsiteY37" fmla="*/ 2659115 h 3758008"/>
                <a:gd name="connsiteX38" fmla="*/ 2560803 w 3318614"/>
                <a:gd name="connsiteY38" fmla="*/ 2815870 h 3758008"/>
                <a:gd name="connsiteX39" fmla="*/ 2595638 w 3318614"/>
                <a:gd name="connsiteY39" fmla="*/ 2937790 h 3758008"/>
                <a:gd name="connsiteX40" fmla="*/ 2743683 w 3318614"/>
                <a:gd name="connsiteY40" fmla="*/ 3024875 h 3758008"/>
                <a:gd name="connsiteX41" fmla="*/ 2856895 w 3318614"/>
                <a:gd name="connsiteY41" fmla="*/ 2998750 h 3758008"/>
                <a:gd name="connsiteX42" fmla="*/ 3022358 w 3318614"/>
                <a:gd name="connsiteY42" fmla="*/ 2859412 h 3758008"/>
                <a:gd name="connsiteX43" fmla="*/ 3118152 w 3318614"/>
                <a:gd name="connsiteY43" fmla="*/ 2781035 h 3758008"/>
                <a:gd name="connsiteX44" fmla="*/ 3205238 w 3318614"/>
                <a:gd name="connsiteY44" fmla="*/ 2841995 h 3758008"/>
                <a:gd name="connsiteX45" fmla="*/ 3109443 w 3318614"/>
                <a:gd name="connsiteY45" fmla="*/ 2833287 h 3758008"/>
                <a:gd name="connsiteX46" fmla="*/ 3004940 w 3318614"/>
                <a:gd name="connsiteY46" fmla="*/ 2972624 h 3758008"/>
                <a:gd name="connsiteX47" fmla="*/ 3187820 w 3318614"/>
                <a:gd name="connsiteY47" fmla="*/ 2972624 h 3758008"/>
                <a:gd name="connsiteX48" fmla="*/ 3318449 w 3318614"/>
                <a:gd name="connsiteY48" fmla="*/ 3024875 h 3758008"/>
                <a:gd name="connsiteX49" fmla="*/ 3161695 w 3318614"/>
                <a:gd name="connsiteY49" fmla="*/ 3007458 h 3758008"/>
                <a:gd name="connsiteX50" fmla="*/ 2909146 w 3318614"/>
                <a:gd name="connsiteY50" fmla="*/ 3068418 h 3758008"/>
                <a:gd name="connsiteX51" fmla="*/ 2952689 w 3318614"/>
                <a:gd name="connsiteY51" fmla="*/ 3068418 h 3758008"/>
                <a:gd name="connsiteX52" fmla="*/ 3085889 w 3318614"/>
                <a:gd name="connsiteY52" fmla="*/ 3213664 h 3758008"/>
                <a:gd name="connsiteX53" fmla="*/ 3013649 w 3318614"/>
                <a:gd name="connsiteY53" fmla="*/ 3373218 h 3758008"/>
                <a:gd name="connsiteX54" fmla="*/ 2999167 w 3318614"/>
                <a:gd name="connsiteY54" fmla="*/ 3235541 h 3758008"/>
                <a:gd name="connsiteX55" fmla="*/ 2813352 w 3318614"/>
                <a:gd name="connsiteY55" fmla="*/ 3059710 h 3758008"/>
                <a:gd name="connsiteX56" fmla="*/ 2726266 w 3318614"/>
                <a:gd name="connsiteY56" fmla="*/ 3051001 h 3758008"/>
                <a:gd name="connsiteX57" fmla="*/ 2848186 w 3318614"/>
                <a:gd name="connsiteY57" fmla="*/ 3251298 h 3758008"/>
                <a:gd name="connsiteX58" fmla="*/ 2943980 w 3318614"/>
                <a:gd name="connsiteY58" fmla="*/ 3338384 h 3758008"/>
                <a:gd name="connsiteX59" fmla="*/ 2978815 w 3318614"/>
                <a:gd name="connsiteY59" fmla="*/ 3294841 h 3758008"/>
                <a:gd name="connsiteX60" fmla="*/ 2961398 w 3318614"/>
                <a:gd name="connsiteY60" fmla="*/ 3399344 h 3758008"/>
                <a:gd name="connsiteX61" fmla="*/ 2769809 w 3318614"/>
                <a:gd name="connsiteY61" fmla="*/ 3312258 h 3758008"/>
                <a:gd name="connsiteX62" fmla="*/ 2656598 w 3318614"/>
                <a:gd name="connsiteY62" fmla="*/ 3085835 h 3758008"/>
                <a:gd name="connsiteX63" fmla="*/ 2491135 w 3318614"/>
                <a:gd name="connsiteY63" fmla="*/ 3042292 h 3758008"/>
                <a:gd name="connsiteX64" fmla="*/ 2386632 w 3318614"/>
                <a:gd name="connsiteY64" fmla="*/ 3129378 h 3758008"/>
                <a:gd name="connsiteX65" fmla="*/ 2412758 w 3318614"/>
                <a:gd name="connsiteY65" fmla="*/ 3312258 h 3758008"/>
                <a:gd name="connsiteX66" fmla="*/ 2525969 w 3318614"/>
                <a:gd name="connsiteY66" fmla="*/ 3460304 h 3758008"/>
                <a:gd name="connsiteX67" fmla="*/ 2900438 w 3318614"/>
                <a:gd name="connsiteY67" fmla="*/ 3669310 h 3758008"/>
                <a:gd name="connsiteX68" fmla="*/ 2543386 w 3318614"/>
                <a:gd name="connsiteY68" fmla="*/ 3529972 h 3758008"/>
                <a:gd name="connsiteX69" fmla="*/ 2499843 w 3318614"/>
                <a:gd name="connsiteY69" fmla="*/ 3617058 h 3758008"/>
                <a:gd name="connsiteX70" fmla="*/ 2534678 w 3318614"/>
                <a:gd name="connsiteY70" fmla="*/ 3721561 h 3758008"/>
                <a:gd name="connsiteX71" fmla="*/ 2639180 w 3318614"/>
                <a:gd name="connsiteY71" fmla="*/ 3756395 h 3758008"/>
                <a:gd name="connsiteX72" fmla="*/ 2482426 w 3318614"/>
                <a:gd name="connsiteY72" fmla="*/ 3730270 h 3758008"/>
                <a:gd name="connsiteX73" fmla="*/ 2473718 w 3318614"/>
                <a:gd name="connsiteY73" fmla="*/ 3547390 h 3758008"/>
                <a:gd name="connsiteX74" fmla="*/ 2386632 w 3318614"/>
                <a:gd name="connsiteY74" fmla="*/ 3373218 h 3758008"/>
                <a:gd name="connsiteX75" fmla="*/ 2316963 w 3318614"/>
                <a:gd name="connsiteY75" fmla="*/ 3538681 h 3758008"/>
                <a:gd name="connsiteX76" fmla="*/ 2238586 w 3318614"/>
                <a:gd name="connsiteY76" fmla="*/ 3660601 h 3758008"/>
                <a:gd name="connsiteX77" fmla="*/ 2290838 w 3318614"/>
                <a:gd name="connsiteY77" fmla="*/ 3738978 h 3758008"/>
                <a:gd name="connsiteX78" fmla="*/ 2195043 w 3318614"/>
                <a:gd name="connsiteY78" fmla="*/ 3651892 h 3758008"/>
                <a:gd name="connsiteX79" fmla="*/ 2325672 w 3318614"/>
                <a:gd name="connsiteY79" fmla="*/ 3425470 h 3758008"/>
                <a:gd name="connsiteX80" fmla="*/ 2290838 w 3318614"/>
                <a:gd name="connsiteY80" fmla="*/ 3172921 h 3758008"/>
                <a:gd name="connsiteX81" fmla="*/ 2142792 w 3318614"/>
                <a:gd name="connsiteY81" fmla="*/ 3155504 h 3758008"/>
                <a:gd name="connsiteX82" fmla="*/ 1942495 w 3318614"/>
                <a:gd name="connsiteY82" fmla="*/ 3320967 h 3758008"/>
                <a:gd name="connsiteX83" fmla="*/ 1994746 w 3318614"/>
                <a:gd name="connsiteY83" fmla="*/ 3521264 h 3758008"/>
                <a:gd name="connsiteX84" fmla="*/ 2090540 w 3318614"/>
                <a:gd name="connsiteY84" fmla="*/ 3634475 h 3758008"/>
                <a:gd name="connsiteX85" fmla="*/ 2064415 w 3318614"/>
                <a:gd name="connsiteY85" fmla="*/ 3747687 h 3758008"/>
                <a:gd name="connsiteX86" fmla="*/ 2046998 w 3318614"/>
                <a:gd name="connsiteY86" fmla="*/ 3599641 h 3758008"/>
                <a:gd name="connsiteX87" fmla="*/ 1933786 w 3318614"/>
                <a:gd name="connsiteY87" fmla="*/ 3434178 h 3758008"/>
                <a:gd name="connsiteX88" fmla="*/ 1881535 w 3318614"/>
                <a:gd name="connsiteY88" fmla="*/ 3416761 h 3758008"/>
                <a:gd name="connsiteX89" fmla="*/ 1716072 w 3318614"/>
                <a:gd name="connsiteY89" fmla="*/ 3651892 h 3758008"/>
                <a:gd name="connsiteX90" fmla="*/ 1672529 w 3318614"/>
                <a:gd name="connsiteY90" fmla="*/ 3747687 h 3758008"/>
                <a:gd name="connsiteX91" fmla="*/ 1724780 w 3318614"/>
                <a:gd name="connsiteY91" fmla="*/ 3512555 h 3758008"/>
                <a:gd name="connsiteX92" fmla="*/ 1750906 w 3318614"/>
                <a:gd name="connsiteY92" fmla="*/ 3434178 h 3758008"/>
                <a:gd name="connsiteX93" fmla="*/ 1533192 w 3318614"/>
                <a:gd name="connsiteY93" fmla="*/ 3503847 h 3758008"/>
                <a:gd name="connsiteX94" fmla="*/ 1428689 w 3318614"/>
                <a:gd name="connsiteY94" fmla="*/ 3521264 h 3758008"/>
                <a:gd name="connsiteX95" fmla="*/ 1602860 w 3318614"/>
                <a:gd name="connsiteY95" fmla="*/ 3442887 h 3758008"/>
                <a:gd name="connsiteX96" fmla="*/ 1724780 w 3318614"/>
                <a:gd name="connsiteY96" fmla="*/ 3416761 h 3758008"/>
                <a:gd name="connsiteX97" fmla="*/ 1994746 w 3318614"/>
                <a:gd name="connsiteY97" fmla="*/ 3190338 h 3758008"/>
                <a:gd name="connsiteX98" fmla="*/ 2055706 w 3318614"/>
                <a:gd name="connsiteY98" fmla="*/ 3059710 h 3758008"/>
                <a:gd name="connsiteX99" fmla="*/ 1916369 w 3318614"/>
                <a:gd name="connsiteY99" fmla="*/ 2981332 h 3758008"/>
                <a:gd name="connsiteX100" fmla="*/ 1698655 w 3318614"/>
                <a:gd name="connsiteY100" fmla="*/ 3077127 h 3758008"/>
                <a:gd name="connsiteX101" fmla="*/ 1611569 w 3318614"/>
                <a:gd name="connsiteY101" fmla="*/ 3251298 h 3758008"/>
                <a:gd name="connsiteX102" fmla="*/ 1689946 w 3318614"/>
                <a:gd name="connsiteY102" fmla="*/ 3312258 h 3758008"/>
                <a:gd name="connsiteX103" fmla="*/ 1568026 w 3318614"/>
                <a:gd name="connsiteY103" fmla="*/ 3312258 h 3758008"/>
                <a:gd name="connsiteX104" fmla="*/ 1655112 w 3318614"/>
                <a:gd name="connsiteY104" fmla="*/ 3068418 h 3758008"/>
                <a:gd name="connsiteX105" fmla="*/ 1437398 w 3318614"/>
                <a:gd name="connsiteY105" fmla="*/ 3051001 h 3758008"/>
                <a:gd name="connsiteX106" fmla="*/ 1306769 w 3318614"/>
                <a:gd name="connsiteY106" fmla="*/ 2990041 h 3758008"/>
                <a:gd name="connsiteX107" fmla="*/ 1385146 w 3318614"/>
                <a:gd name="connsiteY107" fmla="*/ 2946498 h 3758008"/>
                <a:gd name="connsiteX108" fmla="*/ 1437398 w 3318614"/>
                <a:gd name="connsiteY108" fmla="*/ 3016167 h 3758008"/>
                <a:gd name="connsiteX109" fmla="*/ 1611569 w 3318614"/>
                <a:gd name="connsiteY109" fmla="*/ 3024875 h 3758008"/>
                <a:gd name="connsiteX110" fmla="*/ 1794449 w 3318614"/>
                <a:gd name="connsiteY110" fmla="*/ 2972624 h 3758008"/>
                <a:gd name="connsiteX111" fmla="*/ 1968620 w 3318614"/>
                <a:gd name="connsiteY111" fmla="*/ 2841995 h 3758008"/>
                <a:gd name="connsiteX112" fmla="*/ 1898952 w 3318614"/>
                <a:gd name="connsiteY112" fmla="*/ 2528487 h 3758008"/>
                <a:gd name="connsiteX113" fmla="*/ 1446106 w 3318614"/>
                <a:gd name="connsiteY113" fmla="*/ 1918887 h 3758008"/>
                <a:gd name="connsiteX114" fmla="*/ 1074097 w 3318614"/>
                <a:gd name="connsiteY114" fmla="*/ 1434767 h 3758008"/>
                <a:gd name="connsiteX115" fmla="*/ 916192 w 3318614"/>
                <a:gd name="connsiteY115" fmla="*/ 1247683 h 3758008"/>
                <a:gd name="connsiteX116" fmla="*/ 644918 w 3318614"/>
                <a:gd name="connsiteY116" fmla="*/ 1283161 h 3758008"/>
                <a:gd name="connsiteX117" fmla="*/ 296575 w 3318614"/>
                <a:gd name="connsiteY117" fmla="*/ 1361538 h 3758008"/>
                <a:gd name="connsiteX118" fmla="*/ 483 w 3318614"/>
                <a:gd name="connsiteY118" fmla="*/ 1344121 h 3758008"/>
                <a:gd name="connsiteX119" fmla="*/ 235615 w 3318614"/>
                <a:gd name="connsiteY119" fmla="*/ 1335412 h 3758008"/>
                <a:gd name="connsiteX120" fmla="*/ 557832 w 3318614"/>
                <a:gd name="connsiteY120" fmla="*/ 1265744 h 3758008"/>
                <a:gd name="connsiteX121" fmla="*/ 688460 w 3318614"/>
                <a:gd name="connsiteY121" fmla="*/ 1239618 h 3758008"/>
                <a:gd name="connsiteX122" fmla="*/ 392369 w 3318614"/>
                <a:gd name="connsiteY122" fmla="*/ 1126407 h 3758008"/>
                <a:gd name="connsiteX123" fmla="*/ 244323 w 3318614"/>
                <a:gd name="connsiteY123" fmla="*/ 987070 h 3758008"/>
                <a:gd name="connsiteX124" fmla="*/ 165946 w 3318614"/>
                <a:gd name="connsiteY124" fmla="*/ 734521 h 3758008"/>
                <a:gd name="connsiteX125" fmla="*/ 279158 w 3318614"/>
                <a:gd name="connsiteY125" fmla="*/ 917401 h 3758008"/>
                <a:gd name="connsiteX126" fmla="*/ 374952 w 3318614"/>
                <a:gd name="connsiteY126" fmla="*/ 1091572 h 3758008"/>
                <a:gd name="connsiteX127" fmla="*/ 679752 w 3318614"/>
                <a:gd name="connsiteY127" fmla="*/ 1169950 h 3758008"/>
                <a:gd name="connsiteX128" fmla="*/ 766838 w 3318614"/>
                <a:gd name="connsiteY128" fmla="*/ 1108990 h 3758008"/>
                <a:gd name="connsiteX129" fmla="*/ 618792 w 3318614"/>
                <a:gd name="connsiteY129" fmla="*/ 725812 h 3758008"/>
                <a:gd name="connsiteX130" fmla="*/ 507165 w 3318614"/>
                <a:gd name="connsiteY130" fmla="*/ 508754 h 3758008"/>
                <a:gd name="connsiteX131" fmla="*/ 538603 w 3318614"/>
                <a:gd name="connsiteY131" fmla="*/ 270585 h 3758008"/>
                <a:gd name="connsiteX132" fmla="*/ 609600 w 3318614"/>
                <a:gd name="connsiteY132" fmla="*/ 531194 h 3758008"/>
                <a:gd name="connsiteX133" fmla="*/ 878364 w 3318614"/>
                <a:gd name="connsiteY133" fmla="*/ 1078696 h 3758008"/>
                <a:gd name="connsiteX134" fmla="*/ 786330 w 3318614"/>
                <a:gd name="connsiteY134" fmla="*/ 478101 h 3758008"/>
                <a:gd name="connsiteX135" fmla="*/ 849208 w 3318614"/>
                <a:gd name="connsiteY135" fmla="*/ 1761 h 3758008"/>
                <a:gd name="connsiteX136" fmla="*/ 884120 w 3318614"/>
                <a:gd name="connsiteY136" fmla="*/ 392672 h 3758008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884120 w 3318614"/>
                <a:gd name="connsiteY137" fmla="*/ 396679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138" fmla="*/ 930638 w 3318614"/>
                <a:gd name="connsiteY138" fmla="*/ 1026897 h 3762015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86330 w 3318614"/>
                <a:gd name="connsiteY134" fmla="*/ 47925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866360 w 3318614"/>
                <a:gd name="connsiteY134" fmla="*/ 485680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90242 w 3318614"/>
                <a:gd name="connsiteY134" fmla="*/ 21802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949088 h 3684206"/>
                <a:gd name="connsiteX1" fmla="*/ 1037874 w 3318614"/>
                <a:gd name="connsiteY1" fmla="*/ 705933 h 3684206"/>
                <a:gd name="connsiteX2" fmla="*/ 1144223 w 3318614"/>
                <a:gd name="connsiteY2" fmla="*/ 467142 h 3684206"/>
                <a:gd name="connsiteX3" fmla="*/ 1317819 w 3318614"/>
                <a:gd name="connsiteY3" fmla="*/ 157941 h 3684206"/>
                <a:gd name="connsiteX4" fmla="*/ 1198621 w 3318614"/>
                <a:gd name="connsiteY4" fmla="*/ 556795 h 3684206"/>
                <a:gd name="connsiteX5" fmla="*/ 1013152 w 3318614"/>
                <a:gd name="connsiteY5" fmla="*/ 1030261 h 3684206"/>
                <a:gd name="connsiteX6" fmla="*/ 1779263 w 3318614"/>
                <a:gd name="connsiteY6" fmla="*/ 2191618 h 3684206"/>
                <a:gd name="connsiteX7" fmla="*/ 2064415 w 3318614"/>
                <a:gd name="connsiteY7" fmla="*/ 2472102 h 3684206"/>
                <a:gd name="connsiteX8" fmla="*/ 2290838 w 3318614"/>
                <a:gd name="connsiteY8" fmla="*/ 2393725 h 3684206"/>
                <a:gd name="connsiteX9" fmla="*/ 2473718 w 3318614"/>
                <a:gd name="connsiteY9" fmla="*/ 2236970 h 3684206"/>
                <a:gd name="connsiteX10" fmla="*/ 2508552 w 3318614"/>
                <a:gd name="connsiteY10" fmla="*/ 1914753 h 3684206"/>
                <a:gd name="connsiteX11" fmla="*/ 2543386 w 3318614"/>
                <a:gd name="connsiteY11" fmla="*/ 2176010 h 3684206"/>
                <a:gd name="connsiteX12" fmla="*/ 2508552 w 3318614"/>
                <a:gd name="connsiteY12" fmla="*/ 2280513 h 3684206"/>
                <a:gd name="connsiteX13" fmla="*/ 2752392 w 3318614"/>
                <a:gd name="connsiteY13" fmla="*/ 2106342 h 3684206"/>
                <a:gd name="connsiteX14" fmla="*/ 2839478 w 3318614"/>
                <a:gd name="connsiteY14" fmla="*/ 2036673 h 3684206"/>
                <a:gd name="connsiteX15" fmla="*/ 2717558 w 3318614"/>
                <a:gd name="connsiteY15" fmla="*/ 2210845 h 3684206"/>
                <a:gd name="connsiteX16" fmla="*/ 2665306 w 3318614"/>
                <a:gd name="connsiteY16" fmla="*/ 2254388 h 3684206"/>
                <a:gd name="connsiteX17" fmla="*/ 2848186 w 3318614"/>
                <a:gd name="connsiteY17" fmla="*/ 2184719 h 3684206"/>
                <a:gd name="connsiteX18" fmla="*/ 2874312 w 3318614"/>
                <a:gd name="connsiteY18" fmla="*/ 2167302 h 3684206"/>
                <a:gd name="connsiteX19" fmla="*/ 2769809 w 3318614"/>
                <a:gd name="connsiteY19" fmla="*/ 2254388 h 3684206"/>
                <a:gd name="connsiteX20" fmla="*/ 2595638 w 3318614"/>
                <a:gd name="connsiteY20" fmla="*/ 2280513 h 3684206"/>
                <a:gd name="connsiteX21" fmla="*/ 2404049 w 3318614"/>
                <a:gd name="connsiteY21" fmla="*/ 2411142 h 3684206"/>
                <a:gd name="connsiteX22" fmla="*/ 2421466 w 3318614"/>
                <a:gd name="connsiteY22" fmla="*/ 2585313 h 3684206"/>
                <a:gd name="connsiteX23" fmla="*/ 2552095 w 3318614"/>
                <a:gd name="connsiteY23" fmla="*/ 2628856 h 3684206"/>
                <a:gd name="connsiteX24" fmla="*/ 2726266 w 3318614"/>
                <a:gd name="connsiteY24" fmla="*/ 2559188 h 3684206"/>
                <a:gd name="connsiteX25" fmla="*/ 2856895 w 3318614"/>
                <a:gd name="connsiteY25" fmla="*/ 2550479 h 3684206"/>
                <a:gd name="connsiteX26" fmla="*/ 2891729 w 3318614"/>
                <a:gd name="connsiteY26" fmla="*/ 2437268 h 3684206"/>
                <a:gd name="connsiteX27" fmla="*/ 2883020 w 3318614"/>
                <a:gd name="connsiteY27" fmla="*/ 2271805 h 3684206"/>
                <a:gd name="connsiteX28" fmla="*/ 3048483 w 3318614"/>
                <a:gd name="connsiteY28" fmla="*/ 2193428 h 3684206"/>
                <a:gd name="connsiteX29" fmla="*/ 2926563 w 3318614"/>
                <a:gd name="connsiteY29" fmla="*/ 2280513 h 3684206"/>
                <a:gd name="connsiteX30" fmla="*/ 2917855 w 3318614"/>
                <a:gd name="connsiteY30" fmla="*/ 2367599 h 3684206"/>
                <a:gd name="connsiteX31" fmla="*/ 2935272 w 3318614"/>
                <a:gd name="connsiteY31" fmla="*/ 2515645 h 3684206"/>
                <a:gd name="connsiteX32" fmla="*/ 2943980 w 3318614"/>
                <a:gd name="connsiteY32" fmla="*/ 2559188 h 3684206"/>
                <a:gd name="connsiteX33" fmla="*/ 3046427 w 3318614"/>
                <a:gd name="connsiteY33" fmla="*/ 2493236 h 3684206"/>
                <a:gd name="connsiteX34" fmla="*/ 3074609 w 3318614"/>
                <a:gd name="connsiteY34" fmla="*/ 2332765 h 3684206"/>
                <a:gd name="connsiteX35" fmla="*/ 3092026 w 3318614"/>
                <a:gd name="connsiteY35" fmla="*/ 2541770 h 3684206"/>
                <a:gd name="connsiteX36" fmla="*/ 3013649 w 3318614"/>
                <a:gd name="connsiteY36" fmla="*/ 2620148 h 3684206"/>
                <a:gd name="connsiteX37" fmla="*/ 2752392 w 3318614"/>
                <a:gd name="connsiteY37" fmla="*/ 2585313 h 3684206"/>
                <a:gd name="connsiteX38" fmla="*/ 2560803 w 3318614"/>
                <a:gd name="connsiteY38" fmla="*/ 2742068 h 3684206"/>
                <a:gd name="connsiteX39" fmla="*/ 2595638 w 3318614"/>
                <a:gd name="connsiteY39" fmla="*/ 2863988 h 3684206"/>
                <a:gd name="connsiteX40" fmla="*/ 2743683 w 3318614"/>
                <a:gd name="connsiteY40" fmla="*/ 2951073 h 3684206"/>
                <a:gd name="connsiteX41" fmla="*/ 2856895 w 3318614"/>
                <a:gd name="connsiteY41" fmla="*/ 2924948 h 3684206"/>
                <a:gd name="connsiteX42" fmla="*/ 3022358 w 3318614"/>
                <a:gd name="connsiteY42" fmla="*/ 2785610 h 3684206"/>
                <a:gd name="connsiteX43" fmla="*/ 3118152 w 3318614"/>
                <a:gd name="connsiteY43" fmla="*/ 2707233 h 3684206"/>
                <a:gd name="connsiteX44" fmla="*/ 3205238 w 3318614"/>
                <a:gd name="connsiteY44" fmla="*/ 2768193 h 3684206"/>
                <a:gd name="connsiteX45" fmla="*/ 3109443 w 3318614"/>
                <a:gd name="connsiteY45" fmla="*/ 2759485 h 3684206"/>
                <a:gd name="connsiteX46" fmla="*/ 3004940 w 3318614"/>
                <a:gd name="connsiteY46" fmla="*/ 2898822 h 3684206"/>
                <a:gd name="connsiteX47" fmla="*/ 3187820 w 3318614"/>
                <a:gd name="connsiteY47" fmla="*/ 2898822 h 3684206"/>
                <a:gd name="connsiteX48" fmla="*/ 3318449 w 3318614"/>
                <a:gd name="connsiteY48" fmla="*/ 2951073 h 3684206"/>
                <a:gd name="connsiteX49" fmla="*/ 3161695 w 3318614"/>
                <a:gd name="connsiteY49" fmla="*/ 2933656 h 3684206"/>
                <a:gd name="connsiteX50" fmla="*/ 2909146 w 3318614"/>
                <a:gd name="connsiteY50" fmla="*/ 2994616 h 3684206"/>
                <a:gd name="connsiteX51" fmla="*/ 2952689 w 3318614"/>
                <a:gd name="connsiteY51" fmla="*/ 2994616 h 3684206"/>
                <a:gd name="connsiteX52" fmla="*/ 3085889 w 3318614"/>
                <a:gd name="connsiteY52" fmla="*/ 3139862 h 3684206"/>
                <a:gd name="connsiteX53" fmla="*/ 3013649 w 3318614"/>
                <a:gd name="connsiteY53" fmla="*/ 3299416 h 3684206"/>
                <a:gd name="connsiteX54" fmla="*/ 2999167 w 3318614"/>
                <a:gd name="connsiteY54" fmla="*/ 3161739 h 3684206"/>
                <a:gd name="connsiteX55" fmla="*/ 2813352 w 3318614"/>
                <a:gd name="connsiteY55" fmla="*/ 2985908 h 3684206"/>
                <a:gd name="connsiteX56" fmla="*/ 2726266 w 3318614"/>
                <a:gd name="connsiteY56" fmla="*/ 2977199 h 3684206"/>
                <a:gd name="connsiteX57" fmla="*/ 2848186 w 3318614"/>
                <a:gd name="connsiteY57" fmla="*/ 3177496 h 3684206"/>
                <a:gd name="connsiteX58" fmla="*/ 2943980 w 3318614"/>
                <a:gd name="connsiteY58" fmla="*/ 3264582 h 3684206"/>
                <a:gd name="connsiteX59" fmla="*/ 2978815 w 3318614"/>
                <a:gd name="connsiteY59" fmla="*/ 3221039 h 3684206"/>
                <a:gd name="connsiteX60" fmla="*/ 2961398 w 3318614"/>
                <a:gd name="connsiteY60" fmla="*/ 3325542 h 3684206"/>
                <a:gd name="connsiteX61" fmla="*/ 2769809 w 3318614"/>
                <a:gd name="connsiteY61" fmla="*/ 3238456 h 3684206"/>
                <a:gd name="connsiteX62" fmla="*/ 2656598 w 3318614"/>
                <a:gd name="connsiteY62" fmla="*/ 3012033 h 3684206"/>
                <a:gd name="connsiteX63" fmla="*/ 2491135 w 3318614"/>
                <a:gd name="connsiteY63" fmla="*/ 2968490 h 3684206"/>
                <a:gd name="connsiteX64" fmla="*/ 2386632 w 3318614"/>
                <a:gd name="connsiteY64" fmla="*/ 3055576 h 3684206"/>
                <a:gd name="connsiteX65" fmla="*/ 2412758 w 3318614"/>
                <a:gd name="connsiteY65" fmla="*/ 3238456 h 3684206"/>
                <a:gd name="connsiteX66" fmla="*/ 2525969 w 3318614"/>
                <a:gd name="connsiteY66" fmla="*/ 3386502 h 3684206"/>
                <a:gd name="connsiteX67" fmla="*/ 2900438 w 3318614"/>
                <a:gd name="connsiteY67" fmla="*/ 3595508 h 3684206"/>
                <a:gd name="connsiteX68" fmla="*/ 2543386 w 3318614"/>
                <a:gd name="connsiteY68" fmla="*/ 3456170 h 3684206"/>
                <a:gd name="connsiteX69" fmla="*/ 2499843 w 3318614"/>
                <a:gd name="connsiteY69" fmla="*/ 3543256 h 3684206"/>
                <a:gd name="connsiteX70" fmla="*/ 2534678 w 3318614"/>
                <a:gd name="connsiteY70" fmla="*/ 3647759 h 3684206"/>
                <a:gd name="connsiteX71" fmla="*/ 2639180 w 3318614"/>
                <a:gd name="connsiteY71" fmla="*/ 3682593 h 3684206"/>
                <a:gd name="connsiteX72" fmla="*/ 2482426 w 3318614"/>
                <a:gd name="connsiteY72" fmla="*/ 3656468 h 3684206"/>
                <a:gd name="connsiteX73" fmla="*/ 2473718 w 3318614"/>
                <a:gd name="connsiteY73" fmla="*/ 3473588 h 3684206"/>
                <a:gd name="connsiteX74" fmla="*/ 2386632 w 3318614"/>
                <a:gd name="connsiteY74" fmla="*/ 3299416 h 3684206"/>
                <a:gd name="connsiteX75" fmla="*/ 2316963 w 3318614"/>
                <a:gd name="connsiteY75" fmla="*/ 3464879 h 3684206"/>
                <a:gd name="connsiteX76" fmla="*/ 2238586 w 3318614"/>
                <a:gd name="connsiteY76" fmla="*/ 3586799 h 3684206"/>
                <a:gd name="connsiteX77" fmla="*/ 2290838 w 3318614"/>
                <a:gd name="connsiteY77" fmla="*/ 3665176 h 3684206"/>
                <a:gd name="connsiteX78" fmla="*/ 2195043 w 3318614"/>
                <a:gd name="connsiteY78" fmla="*/ 3578090 h 3684206"/>
                <a:gd name="connsiteX79" fmla="*/ 2325672 w 3318614"/>
                <a:gd name="connsiteY79" fmla="*/ 3351668 h 3684206"/>
                <a:gd name="connsiteX80" fmla="*/ 2290838 w 3318614"/>
                <a:gd name="connsiteY80" fmla="*/ 3099119 h 3684206"/>
                <a:gd name="connsiteX81" fmla="*/ 2142792 w 3318614"/>
                <a:gd name="connsiteY81" fmla="*/ 3081702 h 3684206"/>
                <a:gd name="connsiteX82" fmla="*/ 1942495 w 3318614"/>
                <a:gd name="connsiteY82" fmla="*/ 3247165 h 3684206"/>
                <a:gd name="connsiteX83" fmla="*/ 1994746 w 3318614"/>
                <a:gd name="connsiteY83" fmla="*/ 3447462 h 3684206"/>
                <a:gd name="connsiteX84" fmla="*/ 2090540 w 3318614"/>
                <a:gd name="connsiteY84" fmla="*/ 3560673 h 3684206"/>
                <a:gd name="connsiteX85" fmla="*/ 2064415 w 3318614"/>
                <a:gd name="connsiteY85" fmla="*/ 3673885 h 3684206"/>
                <a:gd name="connsiteX86" fmla="*/ 2046998 w 3318614"/>
                <a:gd name="connsiteY86" fmla="*/ 3525839 h 3684206"/>
                <a:gd name="connsiteX87" fmla="*/ 1933786 w 3318614"/>
                <a:gd name="connsiteY87" fmla="*/ 3360376 h 3684206"/>
                <a:gd name="connsiteX88" fmla="*/ 1881535 w 3318614"/>
                <a:gd name="connsiteY88" fmla="*/ 3342959 h 3684206"/>
                <a:gd name="connsiteX89" fmla="*/ 1716072 w 3318614"/>
                <a:gd name="connsiteY89" fmla="*/ 3578090 h 3684206"/>
                <a:gd name="connsiteX90" fmla="*/ 1672529 w 3318614"/>
                <a:gd name="connsiteY90" fmla="*/ 3673885 h 3684206"/>
                <a:gd name="connsiteX91" fmla="*/ 1724780 w 3318614"/>
                <a:gd name="connsiteY91" fmla="*/ 3438753 h 3684206"/>
                <a:gd name="connsiteX92" fmla="*/ 1750906 w 3318614"/>
                <a:gd name="connsiteY92" fmla="*/ 3360376 h 3684206"/>
                <a:gd name="connsiteX93" fmla="*/ 1533192 w 3318614"/>
                <a:gd name="connsiteY93" fmla="*/ 3430045 h 3684206"/>
                <a:gd name="connsiteX94" fmla="*/ 1428689 w 3318614"/>
                <a:gd name="connsiteY94" fmla="*/ 3447462 h 3684206"/>
                <a:gd name="connsiteX95" fmla="*/ 1602860 w 3318614"/>
                <a:gd name="connsiteY95" fmla="*/ 3369085 h 3684206"/>
                <a:gd name="connsiteX96" fmla="*/ 1724780 w 3318614"/>
                <a:gd name="connsiteY96" fmla="*/ 3342959 h 3684206"/>
                <a:gd name="connsiteX97" fmla="*/ 1994746 w 3318614"/>
                <a:gd name="connsiteY97" fmla="*/ 3116536 h 3684206"/>
                <a:gd name="connsiteX98" fmla="*/ 2055706 w 3318614"/>
                <a:gd name="connsiteY98" fmla="*/ 2985908 h 3684206"/>
                <a:gd name="connsiteX99" fmla="*/ 1916369 w 3318614"/>
                <a:gd name="connsiteY99" fmla="*/ 2907530 h 3684206"/>
                <a:gd name="connsiteX100" fmla="*/ 1698655 w 3318614"/>
                <a:gd name="connsiteY100" fmla="*/ 3003325 h 3684206"/>
                <a:gd name="connsiteX101" fmla="*/ 1611569 w 3318614"/>
                <a:gd name="connsiteY101" fmla="*/ 3177496 h 3684206"/>
                <a:gd name="connsiteX102" fmla="*/ 1689946 w 3318614"/>
                <a:gd name="connsiteY102" fmla="*/ 3238456 h 3684206"/>
                <a:gd name="connsiteX103" fmla="*/ 1568026 w 3318614"/>
                <a:gd name="connsiteY103" fmla="*/ 3238456 h 3684206"/>
                <a:gd name="connsiteX104" fmla="*/ 1655112 w 3318614"/>
                <a:gd name="connsiteY104" fmla="*/ 2994616 h 3684206"/>
                <a:gd name="connsiteX105" fmla="*/ 1437398 w 3318614"/>
                <a:gd name="connsiteY105" fmla="*/ 2977199 h 3684206"/>
                <a:gd name="connsiteX106" fmla="*/ 1306769 w 3318614"/>
                <a:gd name="connsiteY106" fmla="*/ 2916239 h 3684206"/>
                <a:gd name="connsiteX107" fmla="*/ 1385146 w 3318614"/>
                <a:gd name="connsiteY107" fmla="*/ 2872696 h 3684206"/>
                <a:gd name="connsiteX108" fmla="*/ 1437398 w 3318614"/>
                <a:gd name="connsiteY108" fmla="*/ 2942365 h 3684206"/>
                <a:gd name="connsiteX109" fmla="*/ 1611569 w 3318614"/>
                <a:gd name="connsiteY109" fmla="*/ 2951073 h 3684206"/>
                <a:gd name="connsiteX110" fmla="*/ 1794449 w 3318614"/>
                <a:gd name="connsiteY110" fmla="*/ 2898822 h 3684206"/>
                <a:gd name="connsiteX111" fmla="*/ 1968620 w 3318614"/>
                <a:gd name="connsiteY111" fmla="*/ 2768193 h 3684206"/>
                <a:gd name="connsiteX112" fmla="*/ 1898952 w 3318614"/>
                <a:gd name="connsiteY112" fmla="*/ 2454685 h 3684206"/>
                <a:gd name="connsiteX113" fmla="*/ 1446106 w 3318614"/>
                <a:gd name="connsiteY113" fmla="*/ 1845085 h 3684206"/>
                <a:gd name="connsiteX114" fmla="*/ 1074097 w 3318614"/>
                <a:gd name="connsiteY114" fmla="*/ 1360965 h 3684206"/>
                <a:gd name="connsiteX115" fmla="*/ 916192 w 3318614"/>
                <a:gd name="connsiteY115" fmla="*/ 1173881 h 3684206"/>
                <a:gd name="connsiteX116" fmla="*/ 644918 w 3318614"/>
                <a:gd name="connsiteY116" fmla="*/ 1209359 h 3684206"/>
                <a:gd name="connsiteX117" fmla="*/ 296575 w 3318614"/>
                <a:gd name="connsiteY117" fmla="*/ 1287736 h 3684206"/>
                <a:gd name="connsiteX118" fmla="*/ 483 w 3318614"/>
                <a:gd name="connsiteY118" fmla="*/ 1270319 h 3684206"/>
                <a:gd name="connsiteX119" fmla="*/ 235615 w 3318614"/>
                <a:gd name="connsiteY119" fmla="*/ 1261610 h 3684206"/>
                <a:gd name="connsiteX120" fmla="*/ 557832 w 3318614"/>
                <a:gd name="connsiteY120" fmla="*/ 1191942 h 3684206"/>
                <a:gd name="connsiteX121" fmla="*/ 688460 w 3318614"/>
                <a:gd name="connsiteY121" fmla="*/ 1165816 h 3684206"/>
                <a:gd name="connsiteX122" fmla="*/ 392369 w 3318614"/>
                <a:gd name="connsiteY122" fmla="*/ 1052605 h 3684206"/>
                <a:gd name="connsiteX123" fmla="*/ 244323 w 3318614"/>
                <a:gd name="connsiteY123" fmla="*/ 913268 h 3684206"/>
                <a:gd name="connsiteX124" fmla="*/ 165946 w 3318614"/>
                <a:gd name="connsiteY124" fmla="*/ 660719 h 3684206"/>
                <a:gd name="connsiteX125" fmla="*/ 279158 w 3318614"/>
                <a:gd name="connsiteY125" fmla="*/ 843599 h 3684206"/>
                <a:gd name="connsiteX126" fmla="*/ 374952 w 3318614"/>
                <a:gd name="connsiteY126" fmla="*/ 1017770 h 3684206"/>
                <a:gd name="connsiteX127" fmla="*/ 679752 w 3318614"/>
                <a:gd name="connsiteY127" fmla="*/ 1096148 h 3684206"/>
                <a:gd name="connsiteX128" fmla="*/ 766838 w 3318614"/>
                <a:gd name="connsiteY128" fmla="*/ 1035188 h 3684206"/>
                <a:gd name="connsiteX129" fmla="*/ 618792 w 3318614"/>
                <a:gd name="connsiteY129" fmla="*/ 652010 h 3684206"/>
                <a:gd name="connsiteX130" fmla="*/ 507165 w 3318614"/>
                <a:gd name="connsiteY130" fmla="*/ 434952 h 3684206"/>
                <a:gd name="connsiteX131" fmla="*/ 538603 w 3318614"/>
                <a:gd name="connsiteY131" fmla="*/ 196783 h 3684206"/>
                <a:gd name="connsiteX132" fmla="*/ 609600 w 3318614"/>
                <a:gd name="connsiteY132" fmla="*/ 457392 h 3684206"/>
                <a:gd name="connsiteX133" fmla="*/ 878364 w 3318614"/>
                <a:gd name="connsiteY133" fmla="*/ 1004894 h 3684206"/>
                <a:gd name="connsiteX134" fmla="*/ 790242 w 3318614"/>
                <a:gd name="connsiteY134" fmla="*/ 143069 h 3684206"/>
                <a:gd name="connsiteX135" fmla="*/ 774916 w 3318614"/>
                <a:gd name="connsiteY135" fmla="*/ 3491 h 3684206"/>
                <a:gd name="connsiteX136" fmla="*/ 940003 w 3318614"/>
                <a:gd name="connsiteY136" fmla="*/ 378732 h 3684206"/>
                <a:gd name="connsiteX137" fmla="*/ 921071 w 3318614"/>
                <a:gd name="connsiteY137" fmla="*/ 991801 h 3684206"/>
                <a:gd name="connsiteX138" fmla="*/ 930638 w 3318614"/>
                <a:gd name="connsiteY138" fmla="*/ 949088 h 3684206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790242 w 3318614"/>
                <a:gd name="connsiteY134" fmla="*/ 168002 h 3709139"/>
                <a:gd name="connsiteX135" fmla="*/ 774916 w 3318614"/>
                <a:gd name="connsiteY135" fmla="*/ 28424 h 3709139"/>
                <a:gd name="connsiteX136" fmla="*/ 940003 w 3318614"/>
                <a:gd name="connsiteY136" fmla="*/ 403665 h 3709139"/>
                <a:gd name="connsiteX137" fmla="*/ 921071 w 3318614"/>
                <a:gd name="connsiteY137" fmla="*/ 1016734 h 3709139"/>
                <a:gd name="connsiteX138" fmla="*/ 930638 w 3318614"/>
                <a:gd name="connsiteY138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28565 w 3318614"/>
                <a:gd name="connsiteY134" fmla="*/ 516962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80420 w 3318614"/>
                <a:gd name="connsiteY134" fmla="*/ 543869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3318614" h="3709139">
                  <a:moveTo>
                    <a:pt x="930638" y="974021"/>
                  </a:moveTo>
                  <a:lnTo>
                    <a:pt x="1037874" y="730866"/>
                  </a:lnTo>
                  <a:cubicBezTo>
                    <a:pt x="1181681" y="636485"/>
                    <a:pt x="1097565" y="583407"/>
                    <a:pt x="1144223" y="492075"/>
                  </a:cubicBezTo>
                  <a:cubicBezTo>
                    <a:pt x="1190881" y="400743"/>
                    <a:pt x="1306513" y="162382"/>
                    <a:pt x="1317819" y="182874"/>
                  </a:cubicBezTo>
                  <a:cubicBezTo>
                    <a:pt x="1322011" y="222271"/>
                    <a:pt x="1186636" y="498109"/>
                    <a:pt x="1198621" y="581728"/>
                  </a:cubicBezTo>
                  <a:cubicBezTo>
                    <a:pt x="1213151" y="728093"/>
                    <a:pt x="916378" y="782724"/>
                    <a:pt x="1013152" y="1055194"/>
                  </a:cubicBezTo>
                  <a:cubicBezTo>
                    <a:pt x="1109926" y="1327665"/>
                    <a:pt x="1604052" y="1976244"/>
                    <a:pt x="1779263" y="2216551"/>
                  </a:cubicBezTo>
                  <a:cubicBezTo>
                    <a:pt x="1954474" y="2456858"/>
                    <a:pt x="1979153" y="2463351"/>
                    <a:pt x="2064415" y="2497035"/>
                  </a:cubicBezTo>
                  <a:cubicBezTo>
                    <a:pt x="2149677" y="2530719"/>
                    <a:pt x="2222621" y="2457847"/>
                    <a:pt x="2290838" y="2418658"/>
                  </a:cubicBezTo>
                  <a:cubicBezTo>
                    <a:pt x="2359055" y="2379469"/>
                    <a:pt x="2437432" y="2341732"/>
                    <a:pt x="2473718" y="2261903"/>
                  </a:cubicBezTo>
                  <a:cubicBezTo>
                    <a:pt x="2510004" y="2182074"/>
                    <a:pt x="2496941" y="1949846"/>
                    <a:pt x="2508552" y="1939686"/>
                  </a:cubicBezTo>
                  <a:cubicBezTo>
                    <a:pt x="2520163" y="1929526"/>
                    <a:pt x="2543386" y="2139983"/>
                    <a:pt x="2543386" y="2200943"/>
                  </a:cubicBezTo>
                  <a:cubicBezTo>
                    <a:pt x="2543386" y="2261903"/>
                    <a:pt x="2473718" y="2317057"/>
                    <a:pt x="2508552" y="2305446"/>
                  </a:cubicBezTo>
                  <a:cubicBezTo>
                    <a:pt x="2543386" y="2293835"/>
                    <a:pt x="2697238" y="2171915"/>
                    <a:pt x="2752392" y="2131275"/>
                  </a:cubicBezTo>
                  <a:cubicBezTo>
                    <a:pt x="2807546" y="2090635"/>
                    <a:pt x="2845284" y="2044189"/>
                    <a:pt x="2839478" y="2061606"/>
                  </a:cubicBezTo>
                  <a:cubicBezTo>
                    <a:pt x="2833672" y="2079023"/>
                    <a:pt x="2746587" y="2199492"/>
                    <a:pt x="2717558" y="2235778"/>
                  </a:cubicBezTo>
                  <a:cubicBezTo>
                    <a:pt x="2688529" y="2272064"/>
                    <a:pt x="2643535" y="2283675"/>
                    <a:pt x="2665306" y="2279321"/>
                  </a:cubicBezTo>
                  <a:cubicBezTo>
                    <a:pt x="2687077" y="2274967"/>
                    <a:pt x="2848186" y="2209652"/>
                    <a:pt x="2848186" y="2209652"/>
                  </a:cubicBezTo>
                  <a:cubicBezTo>
                    <a:pt x="2883020" y="2195138"/>
                    <a:pt x="2887375" y="2180623"/>
                    <a:pt x="2874312" y="2192235"/>
                  </a:cubicBezTo>
                  <a:cubicBezTo>
                    <a:pt x="2861249" y="2203847"/>
                    <a:pt x="2816255" y="2260453"/>
                    <a:pt x="2769809" y="2279321"/>
                  </a:cubicBezTo>
                  <a:cubicBezTo>
                    <a:pt x="2723363" y="2298189"/>
                    <a:pt x="2656598" y="2279320"/>
                    <a:pt x="2595638" y="2305446"/>
                  </a:cubicBezTo>
                  <a:cubicBezTo>
                    <a:pt x="2534678" y="2331572"/>
                    <a:pt x="2433078" y="2385275"/>
                    <a:pt x="2404049" y="2436075"/>
                  </a:cubicBezTo>
                  <a:cubicBezTo>
                    <a:pt x="2375020" y="2486875"/>
                    <a:pt x="2396792" y="2573960"/>
                    <a:pt x="2421466" y="2610246"/>
                  </a:cubicBezTo>
                  <a:cubicBezTo>
                    <a:pt x="2446140" y="2646532"/>
                    <a:pt x="2501295" y="2658143"/>
                    <a:pt x="2552095" y="2653789"/>
                  </a:cubicBezTo>
                  <a:cubicBezTo>
                    <a:pt x="2602895" y="2649435"/>
                    <a:pt x="2675466" y="2597184"/>
                    <a:pt x="2726266" y="2584121"/>
                  </a:cubicBezTo>
                  <a:cubicBezTo>
                    <a:pt x="2777066" y="2571058"/>
                    <a:pt x="2829318" y="2595732"/>
                    <a:pt x="2856895" y="2575412"/>
                  </a:cubicBezTo>
                  <a:cubicBezTo>
                    <a:pt x="2884472" y="2555092"/>
                    <a:pt x="2887375" y="2508647"/>
                    <a:pt x="2891729" y="2462201"/>
                  </a:cubicBezTo>
                  <a:cubicBezTo>
                    <a:pt x="2896083" y="2415755"/>
                    <a:pt x="2856894" y="2337378"/>
                    <a:pt x="2883020" y="2296738"/>
                  </a:cubicBezTo>
                  <a:cubicBezTo>
                    <a:pt x="2909146" y="2256098"/>
                    <a:pt x="3041226" y="2216910"/>
                    <a:pt x="3048483" y="2218361"/>
                  </a:cubicBezTo>
                  <a:cubicBezTo>
                    <a:pt x="3055740" y="2219812"/>
                    <a:pt x="2948334" y="2276418"/>
                    <a:pt x="2926563" y="2305446"/>
                  </a:cubicBezTo>
                  <a:cubicBezTo>
                    <a:pt x="2904792" y="2334474"/>
                    <a:pt x="2916404" y="2353343"/>
                    <a:pt x="2917855" y="2392532"/>
                  </a:cubicBezTo>
                  <a:cubicBezTo>
                    <a:pt x="2919306" y="2431721"/>
                    <a:pt x="2930918" y="2508647"/>
                    <a:pt x="2935272" y="2540578"/>
                  </a:cubicBezTo>
                  <a:cubicBezTo>
                    <a:pt x="2939626" y="2572509"/>
                    <a:pt x="2925454" y="2587856"/>
                    <a:pt x="2943980" y="2584121"/>
                  </a:cubicBezTo>
                  <a:cubicBezTo>
                    <a:pt x="2962506" y="2580386"/>
                    <a:pt x="3024656" y="2555906"/>
                    <a:pt x="3046427" y="2518169"/>
                  </a:cubicBezTo>
                  <a:cubicBezTo>
                    <a:pt x="3068198" y="2480432"/>
                    <a:pt x="3067009" y="2349609"/>
                    <a:pt x="3074609" y="2357698"/>
                  </a:cubicBezTo>
                  <a:cubicBezTo>
                    <a:pt x="3082209" y="2365787"/>
                    <a:pt x="3102186" y="2518806"/>
                    <a:pt x="3092026" y="2566703"/>
                  </a:cubicBezTo>
                  <a:cubicBezTo>
                    <a:pt x="3081866" y="2614600"/>
                    <a:pt x="3070255" y="2637824"/>
                    <a:pt x="3013649" y="2645081"/>
                  </a:cubicBezTo>
                  <a:cubicBezTo>
                    <a:pt x="2957043" y="2652338"/>
                    <a:pt x="2827866" y="2589926"/>
                    <a:pt x="2752392" y="2610246"/>
                  </a:cubicBezTo>
                  <a:cubicBezTo>
                    <a:pt x="2676918" y="2630566"/>
                    <a:pt x="2586929" y="2720555"/>
                    <a:pt x="2560803" y="2767001"/>
                  </a:cubicBezTo>
                  <a:cubicBezTo>
                    <a:pt x="2534677" y="2813447"/>
                    <a:pt x="2565158" y="2854087"/>
                    <a:pt x="2595638" y="2888921"/>
                  </a:cubicBezTo>
                  <a:cubicBezTo>
                    <a:pt x="2626118" y="2923755"/>
                    <a:pt x="2700140" y="2965846"/>
                    <a:pt x="2743683" y="2976006"/>
                  </a:cubicBezTo>
                  <a:cubicBezTo>
                    <a:pt x="2787226" y="2986166"/>
                    <a:pt x="2810449" y="2977458"/>
                    <a:pt x="2856895" y="2949881"/>
                  </a:cubicBezTo>
                  <a:cubicBezTo>
                    <a:pt x="2903341" y="2922304"/>
                    <a:pt x="2978815" y="2846829"/>
                    <a:pt x="3022358" y="2810543"/>
                  </a:cubicBezTo>
                  <a:cubicBezTo>
                    <a:pt x="3065901" y="2774257"/>
                    <a:pt x="3087672" y="2735069"/>
                    <a:pt x="3118152" y="2732166"/>
                  </a:cubicBezTo>
                  <a:cubicBezTo>
                    <a:pt x="3148632" y="2729263"/>
                    <a:pt x="3206690" y="2784417"/>
                    <a:pt x="3205238" y="2793126"/>
                  </a:cubicBezTo>
                  <a:cubicBezTo>
                    <a:pt x="3203786" y="2801835"/>
                    <a:pt x="3142826" y="2762647"/>
                    <a:pt x="3109443" y="2784418"/>
                  </a:cubicBezTo>
                  <a:cubicBezTo>
                    <a:pt x="3076060" y="2806190"/>
                    <a:pt x="2991877" y="2900532"/>
                    <a:pt x="3004940" y="2923755"/>
                  </a:cubicBezTo>
                  <a:cubicBezTo>
                    <a:pt x="3018003" y="2946978"/>
                    <a:pt x="3135569" y="2915047"/>
                    <a:pt x="3187820" y="2923755"/>
                  </a:cubicBezTo>
                  <a:cubicBezTo>
                    <a:pt x="3240072" y="2932464"/>
                    <a:pt x="3322803" y="2970200"/>
                    <a:pt x="3318449" y="2976006"/>
                  </a:cubicBezTo>
                  <a:cubicBezTo>
                    <a:pt x="3314095" y="2981812"/>
                    <a:pt x="3229912" y="2951332"/>
                    <a:pt x="3161695" y="2958589"/>
                  </a:cubicBezTo>
                  <a:cubicBezTo>
                    <a:pt x="3093478" y="2965846"/>
                    <a:pt x="2943980" y="3009389"/>
                    <a:pt x="2909146" y="3019549"/>
                  </a:cubicBezTo>
                  <a:cubicBezTo>
                    <a:pt x="2874312" y="3029709"/>
                    <a:pt x="2923232" y="2995341"/>
                    <a:pt x="2952689" y="3019549"/>
                  </a:cubicBezTo>
                  <a:cubicBezTo>
                    <a:pt x="2982146" y="3043757"/>
                    <a:pt x="3075729" y="3113995"/>
                    <a:pt x="3085889" y="3164795"/>
                  </a:cubicBezTo>
                  <a:cubicBezTo>
                    <a:pt x="3096049" y="3215595"/>
                    <a:pt x="3028103" y="3320703"/>
                    <a:pt x="3013649" y="3324349"/>
                  </a:cubicBezTo>
                  <a:cubicBezTo>
                    <a:pt x="2999195" y="3327995"/>
                    <a:pt x="3032550" y="3238923"/>
                    <a:pt x="2999167" y="3186672"/>
                  </a:cubicBezTo>
                  <a:cubicBezTo>
                    <a:pt x="2965784" y="3134421"/>
                    <a:pt x="2858836" y="3041598"/>
                    <a:pt x="2813352" y="3010841"/>
                  </a:cubicBezTo>
                  <a:cubicBezTo>
                    <a:pt x="2767868" y="2980084"/>
                    <a:pt x="2720460" y="2970201"/>
                    <a:pt x="2726266" y="3002132"/>
                  </a:cubicBezTo>
                  <a:cubicBezTo>
                    <a:pt x="2732072" y="3034063"/>
                    <a:pt x="2811900" y="3154532"/>
                    <a:pt x="2848186" y="3202429"/>
                  </a:cubicBezTo>
                  <a:cubicBezTo>
                    <a:pt x="2884472" y="3250326"/>
                    <a:pt x="2922209" y="3282258"/>
                    <a:pt x="2943980" y="3289515"/>
                  </a:cubicBezTo>
                  <a:cubicBezTo>
                    <a:pt x="2965751" y="3296772"/>
                    <a:pt x="2975912" y="3235812"/>
                    <a:pt x="2978815" y="3245972"/>
                  </a:cubicBezTo>
                  <a:cubicBezTo>
                    <a:pt x="2981718" y="3256132"/>
                    <a:pt x="2996232" y="3347572"/>
                    <a:pt x="2961398" y="3350475"/>
                  </a:cubicBezTo>
                  <a:cubicBezTo>
                    <a:pt x="2926564" y="3353378"/>
                    <a:pt x="2820609" y="3315640"/>
                    <a:pt x="2769809" y="3263389"/>
                  </a:cubicBezTo>
                  <a:cubicBezTo>
                    <a:pt x="2719009" y="3211138"/>
                    <a:pt x="2703044" y="3081960"/>
                    <a:pt x="2656598" y="3036966"/>
                  </a:cubicBezTo>
                  <a:cubicBezTo>
                    <a:pt x="2610152" y="2991972"/>
                    <a:pt x="2536129" y="2986166"/>
                    <a:pt x="2491135" y="2993423"/>
                  </a:cubicBezTo>
                  <a:cubicBezTo>
                    <a:pt x="2446141" y="3000680"/>
                    <a:pt x="2399695" y="3035515"/>
                    <a:pt x="2386632" y="3080509"/>
                  </a:cubicBezTo>
                  <a:cubicBezTo>
                    <a:pt x="2373569" y="3125503"/>
                    <a:pt x="2389535" y="3208235"/>
                    <a:pt x="2412758" y="3263389"/>
                  </a:cubicBezTo>
                  <a:cubicBezTo>
                    <a:pt x="2435981" y="3318543"/>
                    <a:pt x="2444689" y="3351926"/>
                    <a:pt x="2525969" y="3411435"/>
                  </a:cubicBezTo>
                  <a:cubicBezTo>
                    <a:pt x="2607249" y="3470944"/>
                    <a:pt x="2897535" y="3608830"/>
                    <a:pt x="2900438" y="3620441"/>
                  </a:cubicBezTo>
                  <a:cubicBezTo>
                    <a:pt x="2903341" y="3632052"/>
                    <a:pt x="2610152" y="3489812"/>
                    <a:pt x="2543386" y="3481103"/>
                  </a:cubicBezTo>
                  <a:cubicBezTo>
                    <a:pt x="2476620" y="3472394"/>
                    <a:pt x="2501294" y="3536258"/>
                    <a:pt x="2499843" y="3568189"/>
                  </a:cubicBezTo>
                  <a:cubicBezTo>
                    <a:pt x="2498392" y="3600120"/>
                    <a:pt x="2511455" y="3649469"/>
                    <a:pt x="2534678" y="3672692"/>
                  </a:cubicBezTo>
                  <a:cubicBezTo>
                    <a:pt x="2557901" y="3695915"/>
                    <a:pt x="2647889" y="3706074"/>
                    <a:pt x="2639180" y="3707526"/>
                  </a:cubicBezTo>
                  <a:cubicBezTo>
                    <a:pt x="2630471" y="3708978"/>
                    <a:pt x="2510003" y="3716235"/>
                    <a:pt x="2482426" y="3681401"/>
                  </a:cubicBezTo>
                  <a:cubicBezTo>
                    <a:pt x="2454849" y="3646567"/>
                    <a:pt x="2489684" y="3558030"/>
                    <a:pt x="2473718" y="3498521"/>
                  </a:cubicBezTo>
                  <a:cubicBezTo>
                    <a:pt x="2457752" y="3439012"/>
                    <a:pt x="2412758" y="3325800"/>
                    <a:pt x="2386632" y="3324349"/>
                  </a:cubicBezTo>
                  <a:cubicBezTo>
                    <a:pt x="2360506" y="3322898"/>
                    <a:pt x="2341637" y="3441915"/>
                    <a:pt x="2316963" y="3489812"/>
                  </a:cubicBezTo>
                  <a:cubicBezTo>
                    <a:pt x="2292289" y="3537709"/>
                    <a:pt x="2242940" y="3578349"/>
                    <a:pt x="2238586" y="3611732"/>
                  </a:cubicBezTo>
                  <a:cubicBezTo>
                    <a:pt x="2234232" y="3645115"/>
                    <a:pt x="2298095" y="3691561"/>
                    <a:pt x="2290838" y="3690109"/>
                  </a:cubicBezTo>
                  <a:cubicBezTo>
                    <a:pt x="2283581" y="3688658"/>
                    <a:pt x="2189237" y="3655274"/>
                    <a:pt x="2195043" y="3603023"/>
                  </a:cubicBezTo>
                  <a:cubicBezTo>
                    <a:pt x="2200849" y="3550772"/>
                    <a:pt x="2309706" y="3456430"/>
                    <a:pt x="2325672" y="3376601"/>
                  </a:cubicBezTo>
                  <a:cubicBezTo>
                    <a:pt x="2341638" y="3296773"/>
                    <a:pt x="2321318" y="3169046"/>
                    <a:pt x="2290838" y="3124052"/>
                  </a:cubicBezTo>
                  <a:cubicBezTo>
                    <a:pt x="2260358" y="3079058"/>
                    <a:pt x="2200849" y="3081961"/>
                    <a:pt x="2142792" y="3106635"/>
                  </a:cubicBezTo>
                  <a:cubicBezTo>
                    <a:pt x="2084735" y="3131309"/>
                    <a:pt x="1967169" y="3211138"/>
                    <a:pt x="1942495" y="3272098"/>
                  </a:cubicBezTo>
                  <a:cubicBezTo>
                    <a:pt x="1917821" y="3333058"/>
                    <a:pt x="1970072" y="3420144"/>
                    <a:pt x="1994746" y="3472395"/>
                  </a:cubicBezTo>
                  <a:cubicBezTo>
                    <a:pt x="2019420" y="3524646"/>
                    <a:pt x="2078929" y="3547869"/>
                    <a:pt x="2090540" y="3585606"/>
                  </a:cubicBezTo>
                  <a:cubicBezTo>
                    <a:pt x="2102152" y="3623343"/>
                    <a:pt x="2071672" y="3704624"/>
                    <a:pt x="2064415" y="3698818"/>
                  </a:cubicBezTo>
                  <a:cubicBezTo>
                    <a:pt x="2057158" y="3693012"/>
                    <a:pt x="2068770" y="3603024"/>
                    <a:pt x="2046998" y="3550772"/>
                  </a:cubicBezTo>
                  <a:cubicBezTo>
                    <a:pt x="2025227" y="3498521"/>
                    <a:pt x="1961363" y="3415789"/>
                    <a:pt x="1933786" y="3385309"/>
                  </a:cubicBezTo>
                  <a:cubicBezTo>
                    <a:pt x="1906209" y="3354829"/>
                    <a:pt x="1917821" y="3331606"/>
                    <a:pt x="1881535" y="3367892"/>
                  </a:cubicBezTo>
                  <a:cubicBezTo>
                    <a:pt x="1845249" y="3404178"/>
                    <a:pt x="1750906" y="3547869"/>
                    <a:pt x="1716072" y="3603023"/>
                  </a:cubicBezTo>
                  <a:cubicBezTo>
                    <a:pt x="1681238" y="3658177"/>
                    <a:pt x="1671078" y="3722041"/>
                    <a:pt x="1672529" y="3698818"/>
                  </a:cubicBezTo>
                  <a:cubicBezTo>
                    <a:pt x="1673980" y="3675595"/>
                    <a:pt x="1711717" y="3515937"/>
                    <a:pt x="1724780" y="3463686"/>
                  </a:cubicBezTo>
                  <a:cubicBezTo>
                    <a:pt x="1737843" y="3411435"/>
                    <a:pt x="1782837" y="3386760"/>
                    <a:pt x="1750906" y="3385309"/>
                  </a:cubicBezTo>
                  <a:cubicBezTo>
                    <a:pt x="1718975" y="3383858"/>
                    <a:pt x="1586895" y="3440464"/>
                    <a:pt x="1533192" y="3454978"/>
                  </a:cubicBezTo>
                  <a:cubicBezTo>
                    <a:pt x="1479489" y="3469492"/>
                    <a:pt x="1417078" y="3482555"/>
                    <a:pt x="1428689" y="3472395"/>
                  </a:cubicBezTo>
                  <a:cubicBezTo>
                    <a:pt x="1440300" y="3462235"/>
                    <a:pt x="1553512" y="3411435"/>
                    <a:pt x="1602860" y="3394018"/>
                  </a:cubicBezTo>
                  <a:cubicBezTo>
                    <a:pt x="1652208" y="3376601"/>
                    <a:pt x="1659466" y="3409984"/>
                    <a:pt x="1724780" y="3367892"/>
                  </a:cubicBezTo>
                  <a:cubicBezTo>
                    <a:pt x="1790094" y="3325801"/>
                    <a:pt x="1939592" y="3200977"/>
                    <a:pt x="1994746" y="3141469"/>
                  </a:cubicBezTo>
                  <a:cubicBezTo>
                    <a:pt x="2049900" y="3081961"/>
                    <a:pt x="2068769" y="3045675"/>
                    <a:pt x="2055706" y="3010841"/>
                  </a:cubicBezTo>
                  <a:cubicBezTo>
                    <a:pt x="2042643" y="2976007"/>
                    <a:pt x="1975878" y="2929560"/>
                    <a:pt x="1916369" y="2932463"/>
                  </a:cubicBezTo>
                  <a:cubicBezTo>
                    <a:pt x="1856861" y="2935366"/>
                    <a:pt x="1749455" y="2983264"/>
                    <a:pt x="1698655" y="3028258"/>
                  </a:cubicBezTo>
                  <a:cubicBezTo>
                    <a:pt x="1647855" y="3073252"/>
                    <a:pt x="1613020" y="3163241"/>
                    <a:pt x="1611569" y="3202429"/>
                  </a:cubicBezTo>
                  <a:cubicBezTo>
                    <a:pt x="1610118" y="3241617"/>
                    <a:pt x="1697203" y="3253229"/>
                    <a:pt x="1689946" y="3263389"/>
                  </a:cubicBezTo>
                  <a:cubicBezTo>
                    <a:pt x="1682689" y="3273549"/>
                    <a:pt x="1573832" y="3304029"/>
                    <a:pt x="1568026" y="3263389"/>
                  </a:cubicBezTo>
                  <a:cubicBezTo>
                    <a:pt x="1562220" y="3222749"/>
                    <a:pt x="1676883" y="3063092"/>
                    <a:pt x="1655112" y="3019549"/>
                  </a:cubicBezTo>
                  <a:cubicBezTo>
                    <a:pt x="1633341" y="2976006"/>
                    <a:pt x="1495455" y="3015195"/>
                    <a:pt x="1437398" y="3002132"/>
                  </a:cubicBezTo>
                  <a:cubicBezTo>
                    <a:pt x="1379341" y="2989069"/>
                    <a:pt x="1315478" y="2958589"/>
                    <a:pt x="1306769" y="2941172"/>
                  </a:cubicBezTo>
                  <a:cubicBezTo>
                    <a:pt x="1298060" y="2923755"/>
                    <a:pt x="1363375" y="2893275"/>
                    <a:pt x="1385146" y="2897629"/>
                  </a:cubicBezTo>
                  <a:cubicBezTo>
                    <a:pt x="1406917" y="2901983"/>
                    <a:pt x="1399661" y="2954235"/>
                    <a:pt x="1437398" y="2967298"/>
                  </a:cubicBezTo>
                  <a:cubicBezTo>
                    <a:pt x="1475135" y="2980361"/>
                    <a:pt x="1552061" y="2983263"/>
                    <a:pt x="1611569" y="2976006"/>
                  </a:cubicBezTo>
                  <a:cubicBezTo>
                    <a:pt x="1671077" y="2968749"/>
                    <a:pt x="1734941" y="2954235"/>
                    <a:pt x="1794449" y="2923755"/>
                  </a:cubicBezTo>
                  <a:cubicBezTo>
                    <a:pt x="1853957" y="2893275"/>
                    <a:pt x="1951203" y="2867149"/>
                    <a:pt x="1968620" y="2793126"/>
                  </a:cubicBezTo>
                  <a:cubicBezTo>
                    <a:pt x="1986037" y="2719103"/>
                    <a:pt x="1986038" y="2633469"/>
                    <a:pt x="1898952" y="2479618"/>
                  </a:cubicBezTo>
                  <a:cubicBezTo>
                    <a:pt x="1811866" y="2325767"/>
                    <a:pt x="1583582" y="2052305"/>
                    <a:pt x="1446106" y="1870018"/>
                  </a:cubicBezTo>
                  <a:cubicBezTo>
                    <a:pt x="1308630" y="1687731"/>
                    <a:pt x="1162416" y="1497765"/>
                    <a:pt x="1074097" y="1385898"/>
                  </a:cubicBezTo>
                  <a:cubicBezTo>
                    <a:pt x="985778" y="1274031"/>
                    <a:pt x="987722" y="1224082"/>
                    <a:pt x="916192" y="1198814"/>
                  </a:cubicBezTo>
                  <a:cubicBezTo>
                    <a:pt x="844662" y="1173546"/>
                    <a:pt x="748188" y="1215316"/>
                    <a:pt x="644918" y="1234292"/>
                  </a:cubicBezTo>
                  <a:cubicBezTo>
                    <a:pt x="541648" y="1253268"/>
                    <a:pt x="403981" y="1302509"/>
                    <a:pt x="296575" y="1312669"/>
                  </a:cubicBezTo>
                  <a:cubicBezTo>
                    <a:pt x="189169" y="1322829"/>
                    <a:pt x="10643" y="1299606"/>
                    <a:pt x="483" y="1295252"/>
                  </a:cubicBezTo>
                  <a:cubicBezTo>
                    <a:pt x="-9677" y="1290898"/>
                    <a:pt x="142724" y="1299606"/>
                    <a:pt x="235615" y="1286543"/>
                  </a:cubicBezTo>
                  <a:cubicBezTo>
                    <a:pt x="328506" y="1273480"/>
                    <a:pt x="482358" y="1232841"/>
                    <a:pt x="557832" y="1216875"/>
                  </a:cubicBezTo>
                  <a:cubicBezTo>
                    <a:pt x="633306" y="1200909"/>
                    <a:pt x="716037" y="1213972"/>
                    <a:pt x="688460" y="1190749"/>
                  </a:cubicBezTo>
                  <a:cubicBezTo>
                    <a:pt x="660883" y="1167526"/>
                    <a:pt x="466392" y="1119629"/>
                    <a:pt x="392369" y="1077538"/>
                  </a:cubicBezTo>
                  <a:cubicBezTo>
                    <a:pt x="318346" y="1035447"/>
                    <a:pt x="282060" y="1003515"/>
                    <a:pt x="244323" y="938201"/>
                  </a:cubicBezTo>
                  <a:cubicBezTo>
                    <a:pt x="206586" y="872887"/>
                    <a:pt x="160140" y="697263"/>
                    <a:pt x="165946" y="685652"/>
                  </a:cubicBezTo>
                  <a:cubicBezTo>
                    <a:pt x="171752" y="674041"/>
                    <a:pt x="244324" y="809024"/>
                    <a:pt x="279158" y="868532"/>
                  </a:cubicBezTo>
                  <a:cubicBezTo>
                    <a:pt x="313992" y="928040"/>
                    <a:pt x="308186" y="1000612"/>
                    <a:pt x="374952" y="1042703"/>
                  </a:cubicBezTo>
                  <a:cubicBezTo>
                    <a:pt x="441718" y="1084794"/>
                    <a:pt x="614438" y="1118178"/>
                    <a:pt x="679752" y="1121081"/>
                  </a:cubicBezTo>
                  <a:cubicBezTo>
                    <a:pt x="745066" y="1123984"/>
                    <a:pt x="776998" y="1134144"/>
                    <a:pt x="766838" y="1060121"/>
                  </a:cubicBezTo>
                  <a:cubicBezTo>
                    <a:pt x="756678" y="986098"/>
                    <a:pt x="651618" y="757665"/>
                    <a:pt x="618792" y="676943"/>
                  </a:cubicBezTo>
                  <a:cubicBezTo>
                    <a:pt x="585966" y="596221"/>
                    <a:pt x="520530" y="535756"/>
                    <a:pt x="507165" y="459885"/>
                  </a:cubicBezTo>
                  <a:cubicBezTo>
                    <a:pt x="493800" y="384014"/>
                    <a:pt x="523553" y="238038"/>
                    <a:pt x="538603" y="221716"/>
                  </a:cubicBezTo>
                  <a:cubicBezTo>
                    <a:pt x="553653" y="205394"/>
                    <a:pt x="570785" y="379551"/>
                    <a:pt x="609600" y="482325"/>
                  </a:cubicBezTo>
                  <a:cubicBezTo>
                    <a:pt x="648415" y="585099"/>
                    <a:pt x="841870" y="1024054"/>
                    <a:pt x="878364" y="1029827"/>
                  </a:cubicBezTo>
                  <a:cubicBezTo>
                    <a:pt x="914858" y="1035600"/>
                    <a:pt x="895107" y="687507"/>
                    <a:pt x="880420" y="543869"/>
                  </a:cubicBezTo>
                  <a:cubicBezTo>
                    <a:pt x="865733" y="400232"/>
                    <a:pt x="799183" y="249425"/>
                    <a:pt x="790242" y="168002"/>
                  </a:cubicBezTo>
                  <a:cubicBezTo>
                    <a:pt x="781301" y="86579"/>
                    <a:pt x="758898" y="70571"/>
                    <a:pt x="774916" y="28424"/>
                  </a:cubicBezTo>
                  <a:cubicBezTo>
                    <a:pt x="769834" y="-116812"/>
                    <a:pt x="934184" y="338513"/>
                    <a:pt x="940003" y="403665"/>
                  </a:cubicBezTo>
                  <a:cubicBezTo>
                    <a:pt x="945822" y="468817"/>
                    <a:pt x="920791" y="988826"/>
                    <a:pt x="921071" y="1016734"/>
                  </a:cubicBezTo>
                  <a:lnTo>
                    <a:pt x="930638" y="974021"/>
                  </a:lnTo>
                  <a:close/>
                </a:path>
              </a:pathLst>
            </a:custGeom>
            <a:grpFill/>
            <a:ln>
              <a:solidFill>
                <a:srgbClr val="C1272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D6A86D02-BE85-5DFB-04E7-21EFEF09AB37}"/>
                </a:ext>
              </a:extLst>
            </p:cNvPr>
            <p:cNvSpPr/>
            <p:nvPr/>
          </p:nvSpPr>
          <p:spPr>
            <a:xfrm rot="19457905">
              <a:off x="4870602" y="1958530"/>
              <a:ext cx="136921" cy="136921"/>
            </a:xfrm>
            <a:prstGeom prst="ellipse">
              <a:avLst/>
            </a:prstGeom>
            <a:grpFill/>
            <a:ln w="38100">
              <a:solidFill>
                <a:srgbClr val="C1272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44943632-D73C-4908-D7E2-2E2EF9A2345A}"/>
              </a:ext>
            </a:extLst>
          </p:cNvPr>
          <p:cNvGrpSpPr/>
          <p:nvPr/>
        </p:nvGrpSpPr>
        <p:grpSpPr>
          <a:xfrm rot="11017351">
            <a:off x="7315065" y="4407567"/>
            <a:ext cx="1492690" cy="1679989"/>
            <a:chOff x="1892995" y="388458"/>
            <a:chExt cx="3709139" cy="3318614"/>
          </a:xfrm>
          <a:solidFill>
            <a:srgbClr val="008176">
              <a:alpha val="20000"/>
            </a:srgbClr>
          </a:solidFill>
        </p:grpSpPr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ACF26C60-D01A-C164-0DDE-656A9B2F9A08}"/>
                </a:ext>
              </a:extLst>
            </p:cNvPr>
            <p:cNvSpPr/>
            <p:nvPr/>
          </p:nvSpPr>
          <p:spPr>
            <a:xfrm rot="18360701">
              <a:off x="2088258" y="193195"/>
              <a:ext cx="3318614" cy="3709139"/>
            </a:xfrm>
            <a:custGeom>
              <a:avLst/>
              <a:gdLst>
                <a:gd name="connsiteX0" fmla="*/ 1210975 w 3318614"/>
                <a:gd name="connsiteY0" fmla="*/ 1045028 h 3424081"/>
                <a:gd name="connsiteX1" fmla="*/ 1568026 w 3318614"/>
                <a:gd name="connsiteY1" fmla="*/ 1637211 h 3424081"/>
                <a:gd name="connsiteX2" fmla="*/ 1898952 w 3318614"/>
                <a:gd name="connsiteY2" fmla="*/ 2081348 h 3424081"/>
                <a:gd name="connsiteX3" fmla="*/ 2064415 w 3318614"/>
                <a:gd name="connsiteY3" fmla="*/ 2211977 h 3424081"/>
                <a:gd name="connsiteX4" fmla="*/ 2290838 w 3318614"/>
                <a:gd name="connsiteY4" fmla="*/ 2133600 h 3424081"/>
                <a:gd name="connsiteX5" fmla="*/ 2473718 w 3318614"/>
                <a:gd name="connsiteY5" fmla="*/ 1976845 h 3424081"/>
                <a:gd name="connsiteX6" fmla="*/ 2508552 w 3318614"/>
                <a:gd name="connsiteY6" fmla="*/ 1654628 h 3424081"/>
                <a:gd name="connsiteX7" fmla="*/ 2543386 w 3318614"/>
                <a:gd name="connsiteY7" fmla="*/ 1915885 h 3424081"/>
                <a:gd name="connsiteX8" fmla="*/ 2508552 w 3318614"/>
                <a:gd name="connsiteY8" fmla="*/ 2020388 h 3424081"/>
                <a:gd name="connsiteX9" fmla="*/ 2752392 w 3318614"/>
                <a:gd name="connsiteY9" fmla="*/ 1846217 h 3424081"/>
                <a:gd name="connsiteX10" fmla="*/ 2839478 w 3318614"/>
                <a:gd name="connsiteY10" fmla="*/ 1776548 h 3424081"/>
                <a:gd name="connsiteX11" fmla="*/ 2717558 w 3318614"/>
                <a:gd name="connsiteY11" fmla="*/ 1950720 h 3424081"/>
                <a:gd name="connsiteX12" fmla="*/ 2665306 w 3318614"/>
                <a:gd name="connsiteY12" fmla="*/ 1994263 h 3424081"/>
                <a:gd name="connsiteX13" fmla="*/ 2848186 w 3318614"/>
                <a:gd name="connsiteY13" fmla="*/ 1924594 h 3424081"/>
                <a:gd name="connsiteX14" fmla="*/ 2874312 w 3318614"/>
                <a:gd name="connsiteY14" fmla="*/ 1907177 h 3424081"/>
                <a:gd name="connsiteX15" fmla="*/ 2769809 w 3318614"/>
                <a:gd name="connsiteY15" fmla="*/ 1994263 h 3424081"/>
                <a:gd name="connsiteX16" fmla="*/ 2595638 w 3318614"/>
                <a:gd name="connsiteY16" fmla="*/ 2020388 h 3424081"/>
                <a:gd name="connsiteX17" fmla="*/ 2404049 w 3318614"/>
                <a:gd name="connsiteY17" fmla="*/ 2151017 h 3424081"/>
                <a:gd name="connsiteX18" fmla="*/ 2421466 w 3318614"/>
                <a:gd name="connsiteY18" fmla="*/ 2325188 h 3424081"/>
                <a:gd name="connsiteX19" fmla="*/ 2552095 w 3318614"/>
                <a:gd name="connsiteY19" fmla="*/ 2368731 h 3424081"/>
                <a:gd name="connsiteX20" fmla="*/ 2726266 w 3318614"/>
                <a:gd name="connsiteY20" fmla="*/ 2299063 h 3424081"/>
                <a:gd name="connsiteX21" fmla="*/ 2856895 w 3318614"/>
                <a:gd name="connsiteY21" fmla="*/ 2290354 h 3424081"/>
                <a:gd name="connsiteX22" fmla="*/ 2891729 w 3318614"/>
                <a:gd name="connsiteY22" fmla="*/ 2177143 h 3424081"/>
                <a:gd name="connsiteX23" fmla="*/ 2883020 w 3318614"/>
                <a:gd name="connsiteY23" fmla="*/ 2011680 h 3424081"/>
                <a:gd name="connsiteX24" fmla="*/ 3048483 w 3318614"/>
                <a:gd name="connsiteY24" fmla="*/ 1933303 h 3424081"/>
                <a:gd name="connsiteX25" fmla="*/ 2926563 w 3318614"/>
                <a:gd name="connsiteY25" fmla="*/ 2020388 h 3424081"/>
                <a:gd name="connsiteX26" fmla="*/ 2917855 w 3318614"/>
                <a:gd name="connsiteY26" fmla="*/ 2107474 h 3424081"/>
                <a:gd name="connsiteX27" fmla="*/ 2935272 w 3318614"/>
                <a:gd name="connsiteY27" fmla="*/ 2255520 h 3424081"/>
                <a:gd name="connsiteX28" fmla="*/ 2943980 w 3318614"/>
                <a:gd name="connsiteY28" fmla="*/ 2299063 h 3424081"/>
                <a:gd name="connsiteX29" fmla="*/ 3031066 w 3318614"/>
                <a:gd name="connsiteY29" fmla="*/ 2211977 h 3424081"/>
                <a:gd name="connsiteX30" fmla="*/ 3074609 w 3318614"/>
                <a:gd name="connsiteY30" fmla="*/ 2072640 h 3424081"/>
                <a:gd name="connsiteX31" fmla="*/ 3092026 w 3318614"/>
                <a:gd name="connsiteY31" fmla="*/ 2281645 h 3424081"/>
                <a:gd name="connsiteX32" fmla="*/ 3013649 w 3318614"/>
                <a:gd name="connsiteY32" fmla="*/ 2360023 h 3424081"/>
                <a:gd name="connsiteX33" fmla="*/ 2752392 w 3318614"/>
                <a:gd name="connsiteY33" fmla="*/ 2325188 h 3424081"/>
                <a:gd name="connsiteX34" fmla="*/ 2560803 w 3318614"/>
                <a:gd name="connsiteY34" fmla="*/ 2481943 h 3424081"/>
                <a:gd name="connsiteX35" fmla="*/ 2595638 w 3318614"/>
                <a:gd name="connsiteY35" fmla="*/ 2603863 h 3424081"/>
                <a:gd name="connsiteX36" fmla="*/ 2743683 w 3318614"/>
                <a:gd name="connsiteY36" fmla="*/ 2690948 h 3424081"/>
                <a:gd name="connsiteX37" fmla="*/ 2856895 w 3318614"/>
                <a:gd name="connsiteY37" fmla="*/ 2664823 h 3424081"/>
                <a:gd name="connsiteX38" fmla="*/ 3022358 w 3318614"/>
                <a:gd name="connsiteY38" fmla="*/ 2525485 h 3424081"/>
                <a:gd name="connsiteX39" fmla="*/ 3118152 w 3318614"/>
                <a:gd name="connsiteY39" fmla="*/ 2447108 h 3424081"/>
                <a:gd name="connsiteX40" fmla="*/ 3205238 w 3318614"/>
                <a:gd name="connsiteY40" fmla="*/ 2508068 h 3424081"/>
                <a:gd name="connsiteX41" fmla="*/ 3109443 w 3318614"/>
                <a:gd name="connsiteY41" fmla="*/ 2499360 h 3424081"/>
                <a:gd name="connsiteX42" fmla="*/ 3004940 w 3318614"/>
                <a:gd name="connsiteY42" fmla="*/ 2638697 h 3424081"/>
                <a:gd name="connsiteX43" fmla="*/ 3187820 w 3318614"/>
                <a:gd name="connsiteY43" fmla="*/ 2638697 h 3424081"/>
                <a:gd name="connsiteX44" fmla="*/ 3318449 w 3318614"/>
                <a:gd name="connsiteY44" fmla="*/ 2690948 h 3424081"/>
                <a:gd name="connsiteX45" fmla="*/ 3161695 w 3318614"/>
                <a:gd name="connsiteY45" fmla="*/ 2673531 h 3424081"/>
                <a:gd name="connsiteX46" fmla="*/ 2909146 w 3318614"/>
                <a:gd name="connsiteY46" fmla="*/ 2734491 h 3424081"/>
                <a:gd name="connsiteX47" fmla="*/ 2952689 w 3318614"/>
                <a:gd name="connsiteY47" fmla="*/ 2734491 h 3424081"/>
                <a:gd name="connsiteX48" fmla="*/ 3039775 w 3318614"/>
                <a:gd name="connsiteY48" fmla="*/ 2934788 h 3424081"/>
                <a:gd name="connsiteX49" fmla="*/ 3013649 w 3318614"/>
                <a:gd name="connsiteY49" fmla="*/ 3039291 h 3424081"/>
                <a:gd name="connsiteX50" fmla="*/ 3004940 w 3318614"/>
                <a:gd name="connsiteY50" fmla="*/ 2865120 h 3424081"/>
                <a:gd name="connsiteX51" fmla="*/ 2813352 w 3318614"/>
                <a:gd name="connsiteY51" fmla="*/ 2725783 h 3424081"/>
                <a:gd name="connsiteX52" fmla="*/ 2726266 w 3318614"/>
                <a:gd name="connsiteY52" fmla="*/ 2717074 h 3424081"/>
                <a:gd name="connsiteX53" fmla="*/ 2848186 w 3318614"/>
                <a:gd name="connsiteY53" fmla="*/ 2917371 h 3424081"/>
                <a:gd name="connsiteX54" fmla="*/ 2943980 w 3318614"/>
                <a:gd name="connsiteY54" fmla="*/ 3004457 h 3424081"/>
                <a:gd name="connsiteX55" fmla="*/ 2978815 w 3318614"/>
                <a:gd name="connsiteY55" fmla="*/ 2960914 h 3424081"/>
                <a:gd name="connsiteX56" fmla="*/ 2961398 w 3318614"/>
                <a:gd name="connsiteY56" fmla="*/ 3065417 h 3424081"/>
                <a:gd name="connsiteX57" fmla="*/ 2769809 w 3318614"/>
                <a:gd name="connsiteY57" fmla="*/ 2978331 h 3424081"/>
                <a:gd name="connsiteX58" fmla="*/ 2656598 w 3318614"/>
                <a:gd name="connsiteY58" fmla="*/ 2751908 h 3424081"/>
                <a:gd name="connsiteX59" fmla="*/ 2491135 w 3318614"/>
                <a:gd name="connsiteY59" fmla="*/ 2708365 h 3424081"/>
                <a:gd name="connsiteX60" fmla="*/ 2386632 w 3318614"/>
                <a:gd name="connsiteY60" fmla="*/ 2795451 h 3424081"/>
                <a:gd name="connsiteX61" fmla="*/ 2412758 w 3318614"/>
                <a:gd name="connsiteY61" fmla="*/ 2978331 h 3424081"/>
                <a:gd name="connsiteX62" fmla="*/ 2525969 w 3318614"/>
                <a:gd name="connsiteY62" fmla="*/ 3126377 h 3424081"/>
                <a:gd name="connsiteX63" fmla="*/ 2900438 w 3318614"/>
                <a:gd name="connsiteY63" fmla="*/ 3335383 h 3424081"/>
                <a:gd name="connsiteX64" fmla="*/ 2543386 w 3318614"/>
                <a:gd name="connsiteY64" fmla="*/ 3196045 h 3424081"/>
                <a:gd name="connsiteX65" fmla="*/ 2499843 w 3318614"/>
                <a:gd name="connsiteY65" fmla="*/ 3283131 h 3424081"/>
                <a:gd name="connsiteX66" fmla="*/ 2534678 w 3318614"/>
                <a:gd name="connsiteY66" fmla="*/ 3387634 h 3424081"/>
                <a:gd name="connsiteX67" fmla="*/ 2639180 w 3318614"/>
                <a:gd name="connsiteY67" fmla="*/ 3422468 h 3424081"/>
                <a:gd name="connsiteX68" fmla="*/ 2482426 w 3318614"/>
                <a:gd name="connsiteY68" fmla="*/ 3396343 h 3424081"/>
                <a:gd name="connsiteX69" fmla="*/ 2473718 w 3318614"/>
                <a:gd name="connsiteY69" fmla="*/ 3213463 h 3424081"/>
                <a:gd name="connsiteX70" fmla="*/ 2386632 w 3318614"/>
                <a:gd name="connsiteY70" fmla="*/ 3039291 h 3424081"/>
                <a:gd name="connsiteX71" fmla="*/ 2316963 w 3318614"/>
                <a:gd name="connsiteY71" fmla="*/ 3204754 h 3424081"/>
                <a:gd name="connsiteX72" fmla="*/ 2238586 w 3318614"/>
                <a:gd name="connsiteY72" fmla="*/ 3326674 h 3424081"/>
                <a:gd name="connsiteX73" fmla="*/ 2290838 w 3318614"/>
                <a:gd name="connsiteY73" fmla="*/ 3405051 h 3424081"/>
                <a:gd name="connsiteX74" fmla="*/ 2195043 w 3318614"/>
                <a:gd name="connsiteY74" fmla="*/ 3317965 h 3424081"/>
                <a:gd name="connsiteX75" fmla="*/ 2325672 w 3318614"/>
                <a:gd name="connsiteY75" fmla="*/ 3091543 h 3424081"/>
                <a:gd name="connsiteX76" fmla="*/ 2290838 w 3318614"/>
                <a:gd name="connsiteY76" fmla="*/ 2838994 h 3424081"/>
                <a:gd name="connsiteX77" fmla="*/ 2142792 w 3318614"/>
                <a:gd name="connsiteY77" fmla="*/ 2821577 h 3424081"/>
                <a:gd name="connsiteX78" fmla="*/ 1942495 w 3318614"/>
                <a:gd name="connsiteY78" fmla="*/ 2987040 h 3424081"/>
                <a:gd name="connsiteX79" fmla="*/ 1994746 w 3318614"/>
                <a:gd name="connsiteY79" fmla="*/ 3187337 h 3424081"/>
                <a:gd name="connsiteX80" fmla="*/ 2090540 w 3318614"/>
                <a:gd name="connsiteY80" fmla="*/ 3300548 h 3424081"/>
                <a:gd name="connsiteX81" fmla="*/ 2064415 w 3318614"/>
                <a:gd name="connsiteY81" fmla="*/ 3413760 h 3424081"/>
                <a:gd name="connsiteX82" fmla="*/ 2046998 w 3318614"/>
                <a:gd name="connsiteY82" fmla="*/ 3265714 h 3424081"/>
                <a:gd name="connsiteX83" fmla="*/ 1933786 w 3318614"/>
                <a:gd name="connsiteY83" fmla="*/ 3100251 h 3424081"/>
                <a:gd name="connsiteX84" fmla="*/ 1881535 w 3318614"/>
                <a:gd name="connsiteY84" fmla="*/ 3082834 h 3424081"/>
                <a:gd name="connsiteX85" fmla="*/ 1716072 w 3318614"/>
                <a:gd name="connsiteY85" fmla="*/ 3317965 h 3424081"/>
                <a:gd name="connsiteX86" fmla="*/ 1672529 w 3318614"/>
                <a:gd name="connsiteY86" fmla="*/ 3413760 h 3424081"/>
                <a:gd name="connsiteX87" fmla="*/ 1724780 w 3318614"/>
                <a:gd name="connsiteY87" fmla="*/ 3178628 h 3424081"/>
                <a:gd name="connsiteX88" fmla="*/ 1750906 w 3318614"/>
                <a:gd name="connsiteY88" fmla="*/ 3100251 h 3424081"/>
                <a:gd name="connsiteX89" fmla="*/ 1533192 w 3318614"/>
                <a:gd name="connsiteY89" fmla="*/ 3169920 h 3424081"/>
                <a:gd name="connsiteX90" fmla="*/ 1428689 w 3318614"/>
                <a:gd name="connsiteY90" fmla="*/ 3187337 h 3424081"/>
                <a:gd name="connsiteX91" fmla="*/ 1602860 w 3318614"/>
                <a:gd name="connsiteY91" fmla="*/ 3108960 h 3424081"/>
                <a:gd name="connsiteX92" fmla="*/ 1724780 w 3318614"/>
                <a:gd name="connsiteY92" fmla="*/ 3082834 h 3424081"/>
                <a:gd name="connsiteX93" fmla="*/ 1994746 w 3318614"/>
                <a:gd name="connsiteY93" fmla="*/ 2856411 h 3424081"/>
                <a:gd name="connsiteX94" fmla="*/ 2055706 w 3318614"/>
                <a:gd name="connsiteY94" fmla="*/ 2725783 h 3424081"/>
                <a:gd name="connsiteX95" fmla="*/ 1916369 w 3318614"/>
                <a:gd name="connsiteY95" fmla="*/ 2647405 h 3424081"/>
                <a:gd name="connsiteX96" fmla="*/ 1698655 w 3318614"/>
                <a:gd name="connsiteY96" fmla="*/ 2743200 h 3424081"/>
                <a:gd name="connsiteX97" fmla="*/ 1611569 w 3318614"/>
                <a:gd name="connsiteY97" fmla="*/ 2917371 h 3424081"/>
                <a:gd name="connsiteX98" fmla="*/ 1689946 w 3318614"/>
                <a:gd name="connsiteY98" fmla="*/ 2978331 h 3424081"/>
                <a:gd name="connsiteX99" fmla="*/ 1568026 w 3318614"/>
                <a:gd name="connsiteY99" fmla="*/ 2978331 h 3424081"/>
                <a:gd name="connsiteX100" fmla="*/ 1655112 w 3318614"/>
                <a:gd name="connsiteY100" fmla="*/ 2734491 h 3424081"/>
                <a:gd name="connsiteX101" fmla="*/ 1437398 w 3318614"/>
                <a:gd name="connsiteY101" fmla="*/ 2717074 h 3424081"/>
                <a:gd name="connsiteX102" fmla="*/ 1306769 w 3318614"/>
                <a:gd name="connsiteY102" fmla="*/ 2656114 h 3424081"/>
                <a:gd name="connsiteX103" fmla="*/ 1385146 w 3318614"/>
                <a:gd name="connsiteY103" fmla="*/ 2612571 h 3424081"/>
                <a:gd name="connsiteX104" fmla="*/ 1437398 w 3318614"/>
                <a:gd name="connsiteY104" fmla="*/ 2682240 h 3424081"/>
                <a:gd name="connsiteX105" fmla="*/ 1611569 w 3318614"/>
                <a:gd name="connsiteY105" fmla="*/ 2690948 h 3424081"/>
                <a:gd name="connsiteX106" fmla="*/ 1794449 w 3318614"/>
                <a:gd name="connsiteY106" fmla="*/ 2638697 h 3424081"/>
                <a:gd name="connsiteX107" fmla="*/ 1968620 w 3318614"/>
                <a:gd name="connsiteY107" fmla="*/ 2508068 h 3424081"/>
                <a:gd name="connsiteX108" fmla="*/ 1898952 w 3318614"/>
                <a:gd name="connsiteY108" fmla="*/ 2194560 h 3424081"/>
                <a:gd name="connsiteX109" fmla="*/ 1446106 w 3318614"/>
                <a:gd name="connsiteY109" fmla="*/ 1584960 h 3424081"/>
                <a:gd name="connsiteX110" fmla="*/ 1184849 w 3318614"/>
                <a:gd name="connsiteY110" fmla="*/ 1149531 h 3424081"/>
                <a:gd name="connsiteX111" fmla="*/ 958426 w 3318614"/>
                <a:gd name="connsiteY111" fmla="*/ 1001485 h 3424081"/>
                <a:gd name="connsiteX112" fmla="*/ 644918 w 3318614"/>
                <a:gd name="connsiteY112" fmla="*/ 949234 h 3424081"/>
                <a:gd name="connsiteX113" fmla="*/ 296575 w 3318614"/>
                <a:gd name="connsiteY113" fmla="*/ 1027611 h 3424081"/>
                <a:gd name="connsiteX114" fmla="*/ 483 w 3318614"/>
                <a:gd name="connsiteY114" fmla="*/ 1010194 h 3424081"/>
                <a:gd name="connsiteX115" fmla="*/ 235615 w 3318614"/>
                <a:gd name="connsiteY115" fmla="*/ 1001485 h 3424081"/>
                <a:gd name="connsiteX116" fmla="*/ 557832 w 3318614"/>
                <a:gd name="connsiteY116" fmla="*/ 931817 h 3424081"/>
                <a:gd name="connsiteX117" fmla="*/ 688460 w 3318614"/>
                <a:gd name="connsiteY117" fmla="*/ 905691 h 3424081"/>
                <a:gd name="connsiteX118" fmla="*/ 392369 w 3318614"/>
                <a:gd name="connsiteY118" fmla="*/ 792480 h 3424081"/>
                <a:gd name="connsiteX119" fmla="*/ 244323 w 3318614"/>
                <a:gd name="connsiteY119" fmla="*/ 653143 h 3424081"/>
                <a:gd name="connsiteX120" fmla="*/ 165946 w 3318614"/>
                <a:gd name="connsiteY120" fmla="*/ 400594 h 3424081"/>
                <a:gd name="connsiteX121" fmla="*/ 279158 w 3318614"/>
                <a:gd name="connsiteY121" fmla="*/ 583474 h 3424081"/>
                <a:gd name="connsiteX122" fmla="*/ 374952 w 3318614"/>
                <a:gd name="connsiteY122" fmla="*/ 757645 h 3424081"/>
                <a:gd name="connsiteX123" fmla="*/ 679752 w 3318614"/>
                <a:gd name="connsiteY123" fmla="*/ 836023 h 3424081"/>
                <a:gd name="connsiteX124" fmla="*/ 766838 w 3318614"/>
                <a:gd name="connsiteY124" fmla="*/ 775063 h 3424081"/>
                <a:gd name="connsiteX125" fmla="*/ 618792 w 3318614"/>
                <a:gd name="connsiteY125" fmla="*/ 391885 h 3424081"/>
                <a:gd name="connsiteX126" fmla="*/ 566540 w 3318614"/>
                <a:gd name="connsiteY126" fmla="*/ 0 h 3424081"/>
                <a:gd name="connsiteX0" fmla="*/ 1210975 w 3318616"/>
                <a:gd name="connsiteY0" fmla="*/ 656894 h 3037781"/>
                <a:gd name="connsiteX1" fmla="*/ 1568026 w 3318616"/>
                <a:gd name="connsiteY1" fmla="*/ 1249077 h 3037781"/>
                <a:gd name="connsiteX2" fmla="*/ 1898952 w 3318616"/>
                <a:gd name="connsiteY2" fmla="*/ 1693214 h 3037781"/>
                <a:gd name="connsiteX3" fmla="*/ 2064415 w 3318616"/>
                <a:gd name="connsiteY3" fmla="*/ 1823843 h 3037781"/>
                <a:gd name="connsiteX4" fmla="*/ 2290838 w 3318616"/>
                <a:gd name="connsiteY4" fmla="*/ 1745466 h 3037781"/>
                <a:gd name="connsiteX5" fmla="*/ 2473718 w 3318616"/>
                <a:gd name="connsiteY5" fmla="*/ 1588711 h 3037781"/>
                <a:gd name="connsiteX6" fmla="*/ 2508552 w 3318616"/>
                <a:gd name="connsiteY6" fmla="*/ 1266494 h 3037781"/>
                <a:gd name="connsiteX7" fmla="*/ 2543386 w 3318616"/>
                <a:gd name="connsiteY7" fmla="*/ 1527751 h 3037781"/>
                <a:gd name="connsiteX8" fmla="*/ 2508552 w 3318616"/>
                <a:gd name="connsiteY8" fmla="*/ 1632254 h 3037781"/>
                <a:gd name="connsiteX9" fmla="*/ 2752392 w 3318616"/>
                <a:gd name="connsiteY9" fmla="*/ 1458083 h 3037781"/>
                <a:gd name="connsiteX10" fmla="*/ 2839478 w 3318616"/>
                <a:gd name="connsiteY10" fmla="*/ 1388414 h 3037781"/>
                <a:gd name="connsiteX11" fmla="*/ 2717558 w 3318616"/>
                <a:gd name="connsiteY11" fmla="*/ 1562586 h 3037781"/>
                <a:gd name="connsiteX12" fmla="*/ 2665306 w 3318616"/>
                <a:gd name="connsiteY12" fmla="*/ 1606129 h 3037781"/>
                <a:gd name="connsiteX13" fmla="*/ 2848186 w 3318616"/>
                <a:gd name="connsiteY13" fmla="*/ 1536460 h 3037781"/>
                <a:gd name="connsiteX14" fmla="*/ 2874312 w 3318616"/>
                <a:gd name="connsiteY14" fmla="*/ 1519043 h 3037781"/>
                <a:gd name="connsiteX15" fmla="*/ 2769809 w 3318616"/>
                <a:gd name="connsiteY15" fmla="*/ 1606129 h 3037781"/>
                <a:gd name="connsiteX16" fmla="*/ 2595638 w 3318616"/>
                <a:gd name="connsiteY16" fmla="*/ 1632254 h 3037781"/>
                <a:gd name="connsiteX17" fmla="*/ 2404049 w 3318616"/>
                <a:gd name="connsiteY17" fmla="*/ 1762883 h 3037781"/>
                <a:gd name="connsiteX18" fmla="*/ 2421466 w 3318616"/>
                <a:gd name="connsiteY18" fmla="*/ 1937054 h 3037781"/>
                <a:gd name="connsiteX19" fmla="*/ 2552095 w 3318616"/>
                <a:gd name="connsiteY19" fmla="*/ 1980597 h 3037781"/>
                <a:gd name="connsiteX20" fmla="*/ 2726266 w 3318616"/>
                <a:gd name="connsiteY20" fmla="*/ 1910929 h 3037781"/>
                <a:gd name="connsiteX21" fmla="*/ 2856895 w 3318616"/>
                <a:gd name="connsiteY21" fmla="*/ 1902220 h 3037781"/>
                <a:gd name="connsiteX22" fmla="*/ 2891729 w 3318616"/>
                <a:gd name="connsiteY22" fmla="*/ 1789009 h 3037781"/>
                <a:gd name="connsiteX23" fmla="*/ 2883020 w 3318616"/>
                <a:gd name="connsiteY23" fmla="*/ 1623546 h 3037781"/>
                <a:gd name="connsiteX24" fmla="*/ 3048483 w 3318616"/>
                <a:gd name="connsiteY24" fmla="*/ 1545169 h 3037781"/>
                <a:gd name="connsiteX25" fmla="*/ 2926563 w 3318616"/>
                <a:gd name="connsiteY25" fmla="*/ 1632254 h 3037781"/>
                <a:gd name="connsiteX26" fmla="*/ 2917855 w 3318616"/>
                <a:gd name="connsiteY26" fmla="*/ 1719340 h 3037781"/>
                <a:gd name="connsiteX27" fmla="*/ 2935272 w 3318616"/>
                <a:gd name="connsiteY27" fmla="*/ 1867386 h 3037781"/>
                <a:gd name="connsiteX28" fmla="*/ 2943980 w 3318616"/>
                <a:gd name="connsiteY28" fmla="*/ 1910929 h 3037781"/>
                <a:gd name="connsiteX29" fmla="*/ 3031066 w 3318616"/>
                <a:gd name="connsiteY29" fmla="*/ 1823843 h 3037781"/>
                <a:gd name="connsiteX30" fmla="*/ 3074609 w 3318616"/>
                <a:gd name="connsiteY30" fmla="*/ 1684506 h 3037781"/>
                <a:gd name="connsiteX31" fmla="*/ 3092026 w 3318616"/>
                <a:gd name="connsiteY31" fmla="*/ 1893511 h 3037781"/>
                <a:gd name="connsiteX32" fmla="*/ 3013649 w 3318616"/>
                <a:gd name="connsiteY32" fmla="*/ 1971889 h 3037781"/>
                <a:gd name="connsiteX33" fmla="*/ 2752392 w 3318616"/>
                <a:gd name="connsiteY33" fmla="*/ 1937054 h 3037781"/>
                <a:gd name="connsiteX34" fmla="*/ 2560803 w 3318616"/>
                <a:gd name="connsiteY34" fmla="*/ 2093809 h 3037781"/>
                <a:gd name="connsiteX35" fmla="*/ 2595638 w 3318616"/>
                <a:gd name="connsiteY35" fmla="*/ 2215729 h 3037781"/>
                <a:gd name="connsiteX36" fmla="*/ 2743683 w 3318616"/>
                <a:gd name="connsiteY36" fmla="*/ 2302814 h 3037781"/>
                <a:gd name="connsiteX37" fmla="*/ 2856895 w 3318616"/>
                <a:gd name="connsiteY37" fmla="*/ 2276689 h 3037781"/>
                <a:gd name="connsiteX38" fmla="*/ 3022358 w 3318616"/>
                <a:gd name="connsiteY38" fmla="*/ 2137351 h 3037781"/>
                <a:gd name="connsiteX39" fmla="*/ 3118152 w 3318616"/>
                <a:gd name="connsiteY39" fmla="*/ 2058974 h 3037781"/>
                <a:gd name="connsiteX40" fmla="*/ 3205238 w 3318616"/>
                <a:gd name="connsiteY40" fmla="*/ 2119934 h 3037781"/>
                <a:gd name="connsiteX41" fmla="*/ 3109443 w 3318616"/>
                <a:gd name="connsiteY41" fmla="*/ 2111226 h 3037781"/>
                <a:gd name="connsiteX42" fmla="*/ 3004940 w 3318616"/>
                <a:gd name="connsiteY42" fmla="*/ 2250563 h 3037781"/>
                <a:gd name="connsiteX43" fmla="*/ 3187820 w 3318616"/>
                <a:gd name="connsiteY43" fmla="*/ 2250563 h 3037781"/>
                <a:gd name="connsiteX44" fmla="*/ 3318449 w 3318616"/>
                <a:gd name="connsiteY44" fmla="*/ 2302814 h 3037781"/>
                <a:gd name="connsiteX45" fmla="*/ 3161695 w 3318616"/>
                <a:gd name="connsiteY45" fmla="*/ 2285397 h 3037781"/>
                <a:gd name="connsiteX46" fmla="*/ 2909146 w 3318616"/>
                <a:gd name="connsiteY46" fmla="*/ 2346357 h 3037781"/>
                <a:gd name="connsiteX47" fmla="*/ 2952689 w 3318616"/>
                <a:gd name="connsiteY47" fmla="*/ 2346357 h 3037781"/>
                <a:gd name="connsiteX48" fmla="*/ 3039775 w 3318616"/>
                <a:gd name="connsiteY48" fmla="*/ 2546654 h 3037781"/>
                <a:gd name="connsiteX49" fmla="*/ 3013649 w 3318616"/>
                <a:gd name="connsiteY49" fmla="*/ 2651157 h 3037781"/>
                <a:gd name="connsiteX50" fmla="*/ 3004940 w 3318616"/>
                <a:gd name="connsiteY50" fmla="*/ 2476986 h 3037781"/>
                <a:gd name="connsiteX51" fmla="*/ 2813352 w 3318616"/>
                <a:gd name="connsiteY51" fmla="*/ 2337649 h 3037781"/>
                <a:gd name="connsiteX52" fmla="*/ 2726266 w 3318616"/>
                <a:gd name="connsiteY52" fmla="*/ 2328940 h 3037781"/>
                <a:gd name="connsiteX53" fmla="*/ 2848186 w 3318616"/>
                <a:gd name="connsiteY53" fmla="*/ 2529237 h 3037781"/>
                <a:gd name="connsiteX54" fmla="*/ 2943980 w 3318616"/>
                <a:gd name="connsiteY54" fmla="*/ 2616323 h 3037781"/>
                <a:gd name="connsiteX55" fmla="*/ 2978815 w 3318616"/>
                <a:gd name="connsiteY55" fmla="*/ 2572780 h 3037781"/>
                <a:gd name="connsiteX56" fmla="*/ 2961398 w 3318616"/>
                <a:gd name="connsiteY56" fmla="*/ 2677283 h 3037781"/>
                <a:gd name="connsiteX57" fmla="*/ 2769809 w 3318616"/>
                <a:gd name="connsiteY57" fmla="*/ 2590197 h 3037781"/>
                <a:gd name="connsiteX58" fmla="*/ 2656598 w 3318616"/>
                <a:gd name="connsiteY58" fmla="*/ 2363774 h 3037781"/>
                <a:gd name="connsiteX59" fmla="*/ 2491135 w 3318616"/>
                <a:gd name="connsiteY59" fmla="*/ 2320231 h 3037781"/>
                <a:gd name="connsiteX60" fmla="*/ 2386632 w 3318616"/>
                <a:gd name="connsiteY60" fmla="*/ 2407317 h 3037781"/>
                <a:gd name="connsiteX61" fmla="*/ 2412758 w 3318616"/>
                <a:gd name="connsiteY61" fmla="*/ 2590197 h 3037781"/>
                <a:gd name="connsiteX62" fmla="*/ 2525969 w 3318616"/>
                <a:gd name="connsiteY62" fmla="*/ 2738243 h 3037781"/>
                <a:gd name="connsiteX63" fmla="*/ 2900438 w 3318616"/>
                <a:gd name="connsiteY63" fmla="*/ 2947249 h 3037781"/>
                <a:gd name="connsiteX64" fmla="*/ 2543386 w 3318616"/>
                <a:gd name="connsiteY64" fmla="*/ 2807911 h 3037781"/>
                <a:gd name="connsiteX65" fmla="*/ 2499843 w 3318616"/>
                <a:gd name="connsiteY65" fmla="*/ 2894997 h 3037781"/>
                <a:gd name="connsiteX66" fmla="*/ 2534678 w 3318616"/>
                <a:gd name="connsiteY66" fmla="*/ 2999500 h 3037781"/>
                <a:gd name="connsiteX67" fmla="*/ 2639180 w 3318616"/>
                <a:gd name="connsiteY67" fmla="*/ 3034334 h 3037781"/>
                <a:gd name="connsiteX68" fmla="*/ 2482426 w 3318616"/>
                <a:gd name="connsiteY68" fmla="*/ 3008209 h 3037781"/>
                <a:gd name="connsiteX69" fmla="*/ 2473718 w 3318616"/>
                <a:gd name="connsiteY69" fmla="*/ 2825329 h 3037781"/>
                <a:gd name="connsiteX70" fmla="*/ 2386632 w 3318616"/>
                <a:gd name="connsiteY70" fmla="*/ 2651157 h 3037781"/>
                <a:gd name="connsiteX71" fmla="*/ 2316963 w 3318616"/>
                <a:gd name="connsiteY71" fmla="*/ 2816620 h 3037781"/>
                <a:gd name="connsiteX72" fmla="*/ 2238586 w 3318616"/>
                <a:gd name="connsiteY72" fmla="*/ 2938540 h 3037781"/>
                <a:gd name="connsiteX73" fmla="*/ 2290838 w 3318616"/>
                <a:gd name="connsiteY73" fmla="*/ 3016917 h 3037781"/>
                <a:gd name="connsiteX74" fmla="*/ 2195043 w 3318616"/>
                <a:gd name="connsiteY74" fmla="*/ 2929831 h 3037781"/>
                <a:gd name="connsiteX75" fmla="*/ 2325672 w 3318616"/>
                <a:gd name="connsiteY75" fmla="*/ 2703409 h 3037781"/>
                <a:gd name="connsiteX76" fmla="*/ 2290838 w 3318616"/>
                <a:gd name="connsiteY76" fmla="*/ 2450860 h 3037781"/>
                <a:gd name="connsiteX77" fmla="*/ 2142792 w 3318616"/>
                <a:gd name="connsiteY77" fmla="*/ 2433443 h 3037781"/>
                <a:gd name="connsiteX78" fmla="*/ 1942495 w 3318616"/>
                <a:gd name="connsiteY78" fmla="*/ 2598906 h 3037781"/>
                <a:gd name="connsiteX79" fmla="*/ 1994746 w 3318616"/>
                <a:gd name="connsiteY79" fmla="*/ 2799203 h 3037781"/>
                <a:gd name="connsiteX80" fmla="*/ 2090540 w 3318616"/>
                <a:gd name="connsiteY80" fmla="*/ 2912414 h 3037781"/>
                <a:gd name="connsiteX81" fmla="*/ 2064415 w 3318616"/>
                <a:gd name="connsiteY81" fmla="*/ 3025626 h 3037781"/>
                <a:gd name="connsiteX82" fmla="*/ 2046998 w 3318616"/>
                <a:gd name="connsiteY82" fmla="*/ 2877580 h 3037781"/>
                <a:gd name="connsiteX83" fmla="*/ 1933786 w 3318616"/>
                <a:gd name="connsiteY83" fmla="*/ 2712117 h 3037781"/>
                <a:gd name="connsiteX84" fmla="*/ 1881535 w 3318616"/>
                <a:gd name="connsiteY84" fmla="*/ 2694700 h 3037781"/>
                <a:gd name="connsiteX85" fmla="*/ 1716072 w 3318616"/>
                <a:gd name="connsiteY85" fmla="*/ 2929831 h 3037781"/>
                <a:gd name="connsiteX86" fmla="*/ 1672529 w 3318616"/>
                <a:gd name="connsiteY86" fmla="*/ 3025626 h 3037781"/>
                <a:gd name="connsiteX87" fmla="*/ 1724780 w 3318616"/>
                <a:gd name="connsiteY87" fmla="*/ 2790494 h 3037781"/>
                <a:gd name="connsiteX88" fmla="*/ 1750906 w 3318616"/>
                <a:gd name="connsiteY88" fmla="*/ 2712117 h 3037781"/>
                <a:gd name="connsiteX89" fmla="*/ 1533192 w 3318616"/>
                <a:gd name="connsiteY89" fmla="*/ 2781786 h 3037781"/>
                <a:gd name="connsiteX90" fmla="*/ 1428689 w 3318616"/>
                <a:gd name="connsiteY90" fmla="*/ 2799203 h 3037781"/>
                <a:gd name="connsiteX91" fmla="*/ 1602860 w 3318616"/>
                <a:gd name="connsiteY91" fmla="*/ 2720826 h 3037781"/>
                <a:gd name="connsiteX92" fmla="*/ 1724780 w 3318616"/>
                <a:gd name="connsiteY92" fmla="*/ 2694700 h 3037781"/>
                <a:gd name="connsiteX93" fmla="*/ 1994746 w 3318616"/>
                <a:gd name="connsiteY93" fmla="*/ 2468277 h 3037781"/>
                <a:gd name="connsiteX94" fmla="*/ 2055706 w 3318616"/>
                <a:gd name="connsiteY94" fmla="*/ 2337649 h 3037781"/>
                <a:gd name="connsiteX95" fmla="*/ 1916369 w 3318616"/>
                <a:gd name="connsiteY95" fmla="*/ 2259271 h 3037781"/>
                <a:gd name="connsiteX96" fmla="*/ 1698655 w 3318616"/>
                <a:gd name="connsiteY96" fmla="*/ 2355066 h 3037781"/>
                <a:gd name="connsiteX97" fmla="*/ 1611569 w 3318616"/>
                <a:gd name="connsiteY97" fmla="*/ 2529237 h 3037781"/>
                <a:gd name="connsiteX98" fmla="*/ 1689946 w 3318616"/>
                <a:gd name="connsiteY98" fmla="*/ 2590197 h 3037781"/>
                <a:gd name="connsiteX99" fmla="*/ 1568026 w 3318616"/>
                <a:gd name="connsiteY99" fmla="*/ 2590197 h 3037781"/>
                <a:gd name="connsiteX100" fmla="*/ 1655112 w 3318616"/>
                <a:gd name="connsiteY100" fmla="*/ 2346357 h 3037781"/>
                <a:gd name="connsiteX101" fmla="*/ 1437398 w 3318616"/>
                <a:gd name="connsiteY101" fmla="*/ 2328940 h 3037781"/>
                <a:gd name="connsiteX102" fmla="*/ 1306769 w 3318616"/>
                <a:gd name="connsiteY102" fmla="*/ 2267980 h 3037781"/>
                <a:gd name="connsiteX103" fmla="*/ 1385146 w 3318616"/>
                <a:gd name="connsiteY103" fmla="*/ 2224437 h 3037781"/>
                <a:gd name="connsiteX104" fmla="*/ 1437398 w 3318616"/>
                <a:gd name="connsiteY104" fmla="*/ 2294106 h 3037781"/>
                <a:gd name="connsiteX105" fmla="*/ 1611569 w 3318616"/>
                <a:gd name="connsiteY105" fmla="*/ 2302814 h 3037781"/>
                <a:gd name="connsiteX106" fmla="*/ 1794449 w 3318616"/>
                <a:gd name="connsiteY106" fmla="*/ 2250563 h 3037781"/>
                <a:gd name="connsiteX107" fmla="*/ 1968620 w 3318616"/>
                <a:gd name="connsiteY107" fmla="*/ 2119934 h 3037781"/>
                <a:gd name="connsiteX108" fmla="*/ 1898952 w 3318616"/>
                <a:gd name="connsiteY108" fmla="*/ 1806426 h 3037781"/>
                <a:gd name="connsiteX109" fmla="*/ 1446106 w 3318616"/>
                <a:gd name="connsiteY109" fmla="*/ 1196826 h 3037781"/>
                <a:gd name="connsiteX110" fmla="*/ 1184849 w 3318616"/>
                <a:gd name="connsiteY110" fmla="*/ 761397 h 3037781"/>
                <a:gd name="connsiteX111" fmla="*/ 958426 w 3318616"/>
                <a:gd name="connsiteY111" fmla="*/ 613351 h 3037781"/>
                <a:gd name="connsiteX112" fmla="*/ 644918 w 3318616"/>
                <a:gd name="connsiteY112" fmla="*/ 561100 h 3037781"/>
                <a:gd name="connsiteX113" fmla="*/ 296575 w 3318616"/>
                <a:gd name="connsiteY113" fmla="*/ 639477 h 3037781"/>
                <a:gd name="connsiteX114" fmla="*/ 483 w 3318616"/>
                <a:gd name="connsiteY114" fmla="*/ 622060 h 3037781"/>
                <a:gd name="connsiteX115" fmla="*/ 235615 w 3318616"/>
                <a:gd name="connsiteY115" fmla="*/ 613351 h 3037781"/>
                <a:gd name="connsiteX116" fmla="*/ 557832 w 3318616"/>
                <a:gd name="connsiteY116" fmla="*/ 543683 h 3037781"/>
                <a:gd name="connsiteX117" fmla="*/ 688460 w 3318616"/>
                <a:gd name="connsiteY117" fmla="*/ 517557 h 3037781"/>
                <a:gd name="connsiteX118" fmla="*/ 392369 w 3318616"/>
                <a:gd name="connsiteY118" fmla="*/ 404346 h 3037781"/>
                <a:gd name="connsiteX119" fmla="*/ 244323 w 3318616"/>
                <a:gd name="connsiteY119" fmla="*/ 265009 h 3037781"/>
                <a:gd name="connsiteX120" fmla="*/ 165946 w 3318616"/>
                <a:gd name="connsiteY120" fmla="*/ 12460 h 3037781"/>
                <a:gd name="connsiteX121" fmla="*/ 279158 w 3318616"/>
                <a:gd name="connsiteY121" fmla="*/ 195340 h 3037781"/>
                <a:gd name="connsiteX122" fmla="*/ 374952 w 3318616"/>
                <a:gd name="connsiteY122" fmla="*/ 369511 h 3037781"/>
                <a:gd name="connsiteX123" fmla="*/ 679752 w 3318616"/>
                <a:gd name="connsiteY123" fmla="*/ 447889 h 3037781"/>
                <a:gd name="connsiteX124" fmla="*/ 766838 w 3318616"/>
                <a:gd name="connsiteY124" fmla="*/ 386929 h 3037781"/>
                <a:gd name="connsiteX125" fmla="*/ 618792 w 3318616"/>
                <a:gd name="connsiteY125" fmla="*/ 3751 h 3037781"/>
                <a:gd name="connsiteX126" fmla="*/ 3318614 w 3318616"/>
                <a:gd name="connsiteY126" fmla="*/ 3035947 h 3037781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31066 w 3318614"/>
                <a:gd name="connsiteY29" fmla="*/ 2116183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091879 w 3318614"/>
                <a:gd name="connsiteY1" fmla="*/ 767843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13 h 3337101"/>
                <a:gd name="connsiteX1" fmla="*/ 1091879 w 3318614"/>
                <a:gd name="connsiteY1" fmla="*/ 776657 h 3337101"/>
                <a:gd name="connsiteX2" fmla="*/ 1779263 w 3318614"/>
                <a:gd name="connsiteY2" fmla="*/ 1844513 h 3337101"/>
                <a:gd name="connsiteX3" fmla="*/ 2064415 w 3318614"/>
                <a:gd name="connsiteY3" fmla="*/ 2124997 h 3337101"/>
                <a:gd name="connsiteX4" fmla="*/ 2290838 w 3318614"/>
                <a:gd name="connsiteY4" fmla="*/ 2046620 h 3337101"/>
                <a:gd name="connsiteX5" fmla="*/ 2473718 w 3318614"/>
                <a:gd name="connsiteY5" fmla="*/ 1889865 h 3337101"/>
                <a:gd name="connsiteX6" fmla="*/ 2508552 w 3318614"/>
                <a:gd name="connsiteY6" fmla="*/ 1567648 h 3337101"/>
                <a:gd name="connsiteX7" fmla="*/ 2543386 w 3318614"/>
                <a:gd name="connsiteY7" fmla="*/ 1828905 h 3337101"/>
                <a:gd name="connsiteX8" fmla="*/ 2508552 w 3318614"/>
                <a:gd name="connsiteY8" fmla="*/ 1933408 h 3337101"/>
                <a:gd name="connsiteX9" fmla="*/ 2752392 w 3318614"/>
                <a:gd name="connsiteY9" fmla="*/ 1759237 h 3337101"/>
                <a:gd name="connsiteX10" fmla="*/ 2839478 w 3318614"/>
                <a:gd name="connsiteY10" fmla="*/ 1689568 h 3337101"/>
                <a:gd name="connsiteX11" fmla="*/ 2717558 w 3318614"/>
                <a:gd name="connsiteY11" fmla="*/ 1863740 h 3337101"/>
                <a:gd name="connsiteX12" fmla="*/ 2665306 w 3318614"/>
                <a:gd name="connsiteY12" fmla="*/ 1907283 h 3337101"/>
                <a:gd name="connsiteX13" fmla="*/ 2848186 w 3318614"/>
                <a:gd name="connsiteY13" fmla="*/ 1837614 h 3337101"/>
                <a:gd name="connsiteX14" fmla="*/ 2874312 w 3318614"/>
                <a:gd name="connsiteY14" fmla="*/ 1820197 h 3337101"/>
                <a:gd name="connsiteX15" fmla="*/ 2769809 w 3318614"/>
                <a:gd name="connsiteY15" fmla="*/ 1907283 h 3337101"/>
                <a:gd name="connsiteX16" fmla="*/ 2595638 w 3318614"/>
                <a:gd name="connsiteY16" fmla="*/ 1933408 h 3337101"/>
                <a:gd name="connsiteX17" fmla="*/ 2404049 w 3318614"/>
                <a:gd name="connsiteY17" fmla="*/ 2064037 h 3337101"/>
                <a:gd name="connsiteX18" fmla="*/ 2421466 w 3318614"/>
                <a:gd name="connsiteY18" fmla="*/ 2238208 h 3337101"/>
                <a:gd name="connsiteX19" fmla="*/ 2552095 w 3318614"/>
                <a:gd name="connsiteY19" fmla="*/ 2281751 h 3337101"/>
                <a:gd name="connsiteX20" fmla="*/ 2726266 w 3318614"/>
                <a:gd name="connsiteY20" fmla="*/ 2212083 h 3337101"/>
                <a:gd name="connsiteX21" fmla="*/ 2856895 w 3318614"/>
                <a:gd name="connsiteY21" fmla="*/ 2203374 h 3337101"/>
                <a:gd name="connsiteX22" fmla="*/ 2891729 w 3318614"/>
                <a:gd name="connsiteY22" fmla="*/ 2090163 h 3337101"/>
                <a:gd name="connsiteX23" fmla="*/ 2883020 w 3318614"/>
                <a:gd name="connsiteY23" fmla="*/ 1924700 h 3337101"/>
                <a:gd name="connsiteX24" fmla="*/ 3048483 w 3318614"/>
                <a:gd name="connsiteY24" fmla="*/ 1846323 h 3337101"/>
                <a:gd name="connsiteX25" fmla="*/ 2926563 w 3318614"/>
                <a:gd name="connsiteY25" fmla="*/ 1933408 h 3337101"/>
                <a:gd name="connsiteX26" fmla="*/ 2917855 w 3318614"/>
                <a:gd name="connsiteY26" fmla="*/ 2020494 h 3337101"/>
                <a:gd name="connsiteX27" fmla="*/ 2935272 w 3318614"/>
                <a:gd name="connsiteY27" fmla="*/ 2168540 h 3337101"/>
                <a:gd name="connsiteX28" fmla="*/ 2943980 w 3318614"/>
                <a:gd name="connsiteY28" fmla="*/ 2212083 h 3337101"/>
                <a:gd name="connsiteX29" fmla="*/ 3046427 w 3318614"/>
                <a:gd name="connsiteY29" fmla="*/ 2146131 h 3337101"/>
                <a:gd name="connsiteX30" fmla="*/ 3074609 w 3318614"/>
                <a:gd name="connsiteY30" fmla="*/ 1985660 h 3337101"/>
                <a:gd name="connsiteX31" fmla="*/ 3092026 w 3318614"/>
                <a:gd name="connsiteY31" fmla="*/ 2194665 h 3337101"/>
                <a:gd name="connsiteX32" fmla="*/ 3013649 w 3318614"/>
                <a:gd name="connsiteY32" fmla="*/ 2273043 h 3337101"/>
                <a:gd name="connsiteX33" fmla="*/ 2752392 w 3318614"/>
                <a:gd name="connsiteY33" fmla="*/ 2238208 h 3337101"/>
                <a:gd name="connsiteX34" fmla="*/ 2560803 w 3318614"/>
                <a:gd name="connsiteY34" fmla="*/ 2394963 h 3337101"/>
                <a:gd name="connsiteX35" fmla="*/ 2595638 w 3318614"/>
                <a:gd name="connsiteY35" fmla="*/ 2516883 h 3337101"/>
                <a:gd name="connsiteX36" fmla="*/ 2743683 w 3318614"/>
                <a:gd name="connsiteY36" fmla="*/ 2603968 h 3337101"/>
                <a:gd name="connsiteX37" fmla="*/ 2856895 w 3318614"/>
                <a:gd name="connsiteY37" fmla="*/ 2577843 h 3337101"/>
                <a:gd name="connsiteX38" fmla="*/ 3022358 w 3318614"/>
                <a:gd name="connsiteY38" fmla="*/ 2438505 h 3337101"/>
                <a:gd name="connsiteX39" fmla="*/ 3118152 w 3318614"/>
                <a:gd name="connsiteY39" fmla="*/ 2360128 h 3337101"/>
                <a:gd name="connsiteX40" fmla="*/ 3205238 w 3318614"/>
                <a:gd name="connsiteY40" fmla="*/ 2421088 h 3337101"/>
                <a:gd name="connsiteX41" fmla="*/ 3109443 w 3318614"/>
                <a:gd name="connsiteY41" fmla="*/ 2412380 h 3337101"/>
                <a:gd name="connsiteX42" fmla="*/ 3004940 w 3318614"/>
                <a:gd name="connsiteY42" fmla="*/ 2551717 h 3337101"/>
                <a:gd name="connsiteX43" fmla="*/ 3187820 w 3318614"/>
                <a:gd name="connsiteY43" fmla="*/ 2551717 h 3337101"/>
                <a:gd name="connsiteX44" fmla="*/ 3318449 w 3318614"/>
                <a:gd name="connsiteY44" fmla="*/ 2603968 h 3337101"/>
                <a:gd name="connsiteX45" fmla="*/ 3161695 w 3318614"/>
                <a:gd name="connsiteY45" fmla="*/ 2586551 h 3337101"/>
                <a:gd name="connsiteX46" fmla="*/ 2909146 w 3318614"/>
                <a:gd name="connsiteY46" fmla="*/ 2647511 h 3337101"/>
                <a:gd name="connsiteX47" fmla="*/ 2952689 w 3318614"/>
                <a:gd name="connsiteY47" fmla="*/ 2647511 h 3337101"/>
                <a:gd name="connsiteX48" fmla="*/ 3085889 w 3318614"/>
                <a:gd name="connsiteY48" fmla="*/ 2792757 h 3337101"/>
                <a:gd name="connsiteX49" fmla="*/ 3013649 w 3318614"/>
                <a:gd name="connsiteY49" fmla="*/ 2952311 h 3337101"/>
                <a:gd name="connsiteX50" fmla="*/ 2999167 w 3318614"/>
                <a:gd name="connsiteY50" fmla="*/ 2814634 h 3337101"/>
                <a:gd name="connsiteX51" fmla="*/ 2813352 w 3318614"/>
                <a:gd name="connsiteY51" fmla="*/ 2638803 h 3337101"/>
                <a:gd name="connsiteX52" fmla="*/ 2726266 w 3318614"/>
                <a:gd name="connsiteY52" fmla="*/ 2630094 h 3337101"/>
                <a:gd name="connsiteX53" fmla="*/ 2848186 w 3318614"/>
                <a:gd name="connsiteY53" fmla="*/ 2830391 h 3337101"/>
                <a:gd name="connsiteX54" fmla="*/ 2943980 w 3318614"/>
                <a:gd name="connsiteY54" fmla="*/ 2917477 h 3337101"/>
                <a:gd name="connsiteX55" fmla="*/ 2978815 w 3318614"/>
                <a:gd name="connsiteY55" fmla="*/ 2873934 h 3337101"/>
                <a:gd name="connsiteX56" fmla="*/ 2961398 w 3318614"/>
                <a:gd name="connsiteY56" fmla="*/ 2978437 h 3337101"/>
                <a:gd name="connsiteX57" fmla="*/ 2769809 w 3318614"/>
                <a:gd name="connsiteY57" fmla="*/ 2891351 h 3337101"/>
                <a:gd name="connsiteX58" fmla="*/ 2656598 w 3318614"/>
                <a:gd name="connsiteY58" fmla="*/ 2664928 h 3337101"/>
                <a:gd name="connsiteX59" fmla="*/ 2491135 w 3318614"/>
                <a:gd name="connsiteY59" fmla="*/ 2621385 h 3337101"/>
                <a:gd name="connsiteX60" fmla="*/ 2386632 w 3318614"/>
                <a:gd name="connsiteY60" fmla="*/ 2708471 h 3337101"/>
                <a:gd name="connsiteX61" fmla="*/ 2412758 w 3318614"/>
                <a:gd name="connsiteY61" fmla="*/ 2891351 h 3337101"/>
                <a:gd name="connsiteX62" fmla="*/ 2525969 w 3318614"/>
                <a:gd name="connsiteY62" fmla="*/ 3039397 h 3337101"/>
                <a:gd name="connsiteX63" fmla="*/ 2900438 w 3318614"/>
                <a:gd name="connsiteY63" fmla="*/ 3248403 h 3337101"/>
                <a:gd name="connsiteX64" fmla="*/ 2543386 w 3318614"/>
                <a:gd name="connsiteY64" fmla="*/ 3109065 h 3337101"/>
                <a:gd name="connsiteX65" fmla="*/ 2499843 w 3318614"/>
                <a:gd name="connsiteY65" fmla="*/ 3196151 h 3337101"/>
                <a:gd name="connsiteX66" fmla="*/ 2534678 w 3318614"/>
                <a:gd name="connsiteY66" fmla="*/ 3300654 h 3337101"/>
                <a:gd name="connsiteX67" fmla="*/ 2639180 w 3318614"/>
                <a:gd name="connsiteY67" fmla="*/ 3335488 h 3337101"/>
                <a:gd name="connsiteX68" fmla="*/ 2482426 w 3318614"/>
                <a:gd name="connsiteY68" fmla="*/ 3309363 h 3337101"/>
                <a:gd name="connsiteX69" fmla="*/ 2473718 w 3318614"/>
                <a:gd name="connsiteY69" fmla="*/ 3126483 h 3337101"/>
                <a:gd name="connsiteX70" fmla="*/ 2386632 w 3318614"/>
                <a:gd name="connsiteY70" fmla="*/ 2952311 h 3337101"/>
                <a:gd name="connsiteX71" fmla="*/ 2316963 w 3318614"/>
                <a:gd name="connsiteY71" fmla="*/ 3117774 h 3337101"/>
                <a:gd name="connsiteX72" fmla="*/ 2238586 w 3318614"/>
                <a:gd name="connsiteY72" fmla="*/ 3239694 h 3337101"/>
                <a:gd name="connsiteX73" fmla="*/ 2290838 w 3318614"/>
                <a:gd name="connsiteY73" fmla="*/ 3318071 h 3337101"/>
                <a:gd name="connsiteX74" fmla="*/ 2195043 w 3318614"/>
                <a:gd name="connsiteY74" fmla="*/ 3230985 h 3337101"/>
                <a:gd name="connsiteX75" fmla="*/ 2325672 w 3318614"/>
                <a:gd name="connsiteY75" fmla="*/ 3004563 h 3337101"/>
                <a:gd name="connsiteX76" fmla="*/ 2290838 w 3318614"/>
                <a:gd name="connsiteY76" fmla="*/ 2752014 h 3337101"/>
                <a:gd name="connsiteX77" fmla="*/ 2142792 w 3318614"/>
                <a:gd name="connsiteY77" fmla="*/ 2734597 h 3337101"/>
                <a:gd name="connsiteX78" fmla="*/ 1942495 w 3318614"/>
                <a:gd name="connsiteY78" fmla="*/ 2900060 h 3337101"/>
                <a:gd name="connsiteX79" fmla="*/ 1994746 w 3318614"/>
                <a:gd name="connsiteY79" fmla="*/ 3100357 h 3337101"/>
                <a:gd name="connsiteX80" fmla="*/ 2090540 w 3318614"/>
                <a:gd name="connsiteY80" fmla="*/ 3213568 h 3337101"/>
                <a:gd name="connsiteX81" fmla="*/ 2064415 w 3318614"/>
                <a:gd name="connsiteY81" fmla="*/ 3326780 h 3337101"/>
                <a:gd name="connsiteX82" fmla="*/ 2046998 w 3318614"/>
                <a:gd name="connsiteY82" fmla="*/ 3178734 h 3337101"/>
                <a:gd name="connsiteX83" fmla="*/ 1933786 w 3318614"/>
                <a:gd name="connsiteY83" fmla="*/ 3013271 h 3337101"/>
                <a:gd name="connsiteX84" fmla="*/ 1881535 w 3318614"/>
                <a:gd name="connsiteY84" fmla="*/ 2995854 h 3337101"/>
                <a:gd name="connsiteX85" fmla="*/ 1716072 w 3318614"/>
                <a:gd name="connsiteY85" fmla="*/ 3230985 h 3337101"/>
                <a:gd name="connsiteX86" fmla="*/ 1672529 w 3318614"/>
                <a:gd name="connsiteY86" fmla="*/ 3326780 h 3337101"/>
                <a:gd name="connsiteX87" fmla="*/ 1724780 w 3318614"/>
                <a:gd name="connsiteY87" fmla="*/ 3091648 h 3337101"/>
                <a:gd name="connsiteX88" fmla="*/ 1750906 w 3318614"/>
                <a:gd name="connsiteY88" fmla="*/ 3013271 h 3337101"/>
                <a:gd name="connsiteX89" fmla="*/ 1533192 w 3318614"/>
                <a:gd name="connsiteY89" fmla="*/ 3082940 h 3337101"/>
                <a:gd name="connsiteX90" fmla="*/ 1428689 w 3318614"/>
                <a:gd name="connsiteY90" fmla="*/ 3100357 h 3337101"/>
                <a:gd name="connsiteX91" fmla="*/ 1602860 w 3318614"/>
                <a:gd name="connsiteY91" fmla="*/ 3021980 h 3337101"/>
                <a:gd name="connsiteX92" fmla="*/ 1724780 w 3318614"/>
                <a:gd name="connsiteY92" fmla="*/ 2995854 h 3337101"/>
                <a:gd name="connsiteX93" fmla="*/ 1994746 w 3318614"/>
                <a:gd name="connsiteY93" fmla="*/ 2769431 h 3337101"/>
                <a:gd name="connsiteX94" fmla="*/ 2055706 w 3318614"/>
                <a:gd name="connsiteY94" fmla="*/ 2638803 h 3337101"/>
                <a:gd name="connsiteX95" fmla="*/ 1916369 w 3318614"/>
                <a:gd name="connsiteY95" fmla="*/ 2560425 h 3337101"/>
                <a:gd name="connsiteX96" fmla="*/ 1698655 w 3318614"/>
                <a:gd name="connsiteY96" fmla="*/ 2656220 h 3337101"/>
                <a:gd name="connsiteX97" fmla="*/ 1611569 w 3318614"/>
                <a:gd name="connsiteY97" fmla="*/ 2830391 h 3337101"/>
                <a:gd name="connsiteX98" fmla="*/ 1689946 w 3318614"/>
                <a:gd name="connsiteY98" fmla="*/ 2891351 h 3337101"/>
                <a:gd name="connsiteX99" fmla="*/ 1568026 w 3318614"/>
                <a:gd name="connsiteY99" fmla="*/ 2891351 h 3337101"/>
                <a:gd name="connsiteX100" fmla="*/ 1655112 w 3318614"/>
                <a:gd name="connsiteY100" fmla="*/ 2647511 h 3337101"/>
                <a:gd name="connsiteX101" fmla="*/ 1437398 w 3318614"/>
                <a:gd name="connsiteY101" fmla="*/ 2630094 h 3337101"/>
                <a:gd name="connsiteX102" fmla="*/ 1306769 w 3318614"/>
                <a:gd name="connsiteY102" fmla="*/ 2569134 h 3337101"/>
                <a:gd name="connsiteX103" fmla="*/ 1385146 w 3318614"/>
                <a:gd name="connsiteY103" fmla="*/ 2525591 h 3337101"/>
                <a:gd name="connsiteX104" fmla="*/ 1437398 w 3318614"/>
                <a:gd name="connsiteY104" fmla="*/ 2595260 h 3337101"/>
                <a:gd name="connsiteX105" fmla="*/ 1611569 w 3318614"/>
                <a:gd name="connsiteY105" fmla="*/ 2603968 h 3337101"/>
                <a:gd name="connsiteX106" fmla="*/ 1794449 w 3318614"/>
                <a:gd name="connsiteY106" fmla="*/ 2551717 h 3337101"/>
                <a:gd name="connsiteX107" fmla="*/ 1968620 w 3318614"/>
                <a:gd name="connsiteY107" fmla="*/ 2421088 h 3337101"/>
                <a:gd name="connsiteX108" fmla="*/ 1898952 w 3318614"/>
                <a:gd name="connsiteY108" fmla="*/ 2107580 h 3337101"/>
                <a:gd name="connsiteX109" fmla="*/ 1446106 w 3318614"/>
                <a:gd name="connsiteY109" fmla="*/ 1497980 h 3337101"/>
                <a:gd name="connsiteX110" fmla="*/ 1184849 w 3318614"/>
                <a:gd name="connsiteY110" fmla="*/ 1062551 h 3337101"/>
                <a:gd name="connsiteX111" fmla="*/ 958426 w 3318614"/>
                <a:gd name="connsiteY111" fmla="*/ 914505 h 3337101"/>
                <a:gd name="connsiteX112" fmla="*/ 644918 w 3318614"/>
                <a:gd name="connsiteY112" fmla="*/ 862254 h 3337101"/>
                <a:gd name="connsiteX113" fmla="*/ 296575 w 3318614"/>
                <a:gd name="connsiteY113" fmla="*/ 940631 h 3337101"/>
                <a:gd name="connsiteX114" fmla="*/ 483 w 3318614"/>
                <a:gd name="connsiteY114" fmla="*/ 923214 h 3337101"/>
                <a:gd name="connsiteX115" fmla="*/ 235615 w 3318614"/>
                <a:gd name="connsiteY115" fmla="*/ 914505 h 3337101"/>
                <a:gd name="connsiteX116" fmla="*/ 557832 w 3318614"/>
                <a:gd name="connsiteY116" fmla="*/ 844837 h 3337101"/>
                <a:gd name="connsiteX117" fmla="*/ 688460 w 3318614"/>
                <a:gd name="connsiteY117" fmla="*/ 818711 h 3337101"/>
                <a:gd name="connsiteX118" fmla="*/ 392369 w 3318614"/>
                <a:gd name="connsiteY118" fmla="*/ 705500 h 3337101"/>
                <a:gd name="connsiteX119" fmla="*/ 244323 w 3318614"/>
                <a:gd name="connsiteY119" fmla="*/ 566163 h 3337101"/>
                <a:gd name="connsiteX120" fmla="*/ 165946 w 3318614"/>
                <a:gd name="connsiteY120" fmla="*/ 313614 h 3337101"/>
                <a:gd name="connsiteX121" fmla="*/ 279158 w 3318614"/>
                <a:gd name="connsiteY121" fmla="*/ 496494 h 3337101"/>
                <a:gd name="connsiteX122" fmla="*/ 374952 w 3318614"/>
                <a:gd name="connsiteY122" fmla="*/ 670665 h 3337101"/>
                <a:gd name="connsiteX123" fmla="*/ 679752 w 3318614"/>
                <a:gd name="connsiteY123" fmla="*/ 749043 h 3337101"/>
                <a:gd name="connsiteX124" fmla="*/ 766838 w 3318614"/>
                <a:gd name="connsiteY124" fmla="*/ 688083 h 3337101"/>
                <a:gd name="connsiteX125" fmla="*/ 618792 w 3318614"/>
                <a:gd name="connsiteY125" fmla="*/ 304905 h 3337101"/>
                <a:gd name="connsiteX126" fmla="*/ 566540 w 3318614"/>
                <a:gd name="connsiteY126" fmla="*/ 8814 h 3337101"/>
                <a:gd name="connsiteX0" fmla="*/ 1225325 w 3318614"/>
                <a:gd name="connsiteY0" fmla="*/ 25899 h 3362787"/>
                <a:gd name="connsiteX1" fmla="*/ 1091879 w 3318614"/>
                <a:gd name="connsiteY1" fmla="*/ 802343 h 3362787"/>
                <a:gd name="connsiteX2" fmla="*/ 1779263 w 3318614"/>
                <a:gd name="connsiteY2" fmla="*/ 1870199 h 3362787"/>
                <a:gd name="connsiteX3" fmla="*/ 2064415 w 3318614"/>
                <a:gd name="connsiteY3" fmla="*/ 2150683 h 3362787"/>
                <a:gd name="connsiteX4" fmla="*/ 2290838 w 3318614"/>
                <a:gd name="connsiteY4" fmla="*/ 2072306 h 3362787"/>
                <a:gd name="connsiteX5" fmla="*/ 2473718 w 3318614"/>
                <a:gd name="connsiteY5" fmla="*/ 1915551 h 3362787"/>
                <a:gd name="connsiteX6" fmla="*/ 2508552 w 3318614"/>
                <a:gd name="connsiteY6" fmla="*/ 1593334 h 3362787"/>
                <a:gd name="connsiteX7" fmla="*/ 2543386 w 3318614"/>
                <a:gd name="connsiteY7" fmla="*/ 1854591 h 3362787"/>
                <a:gd name="connsiteX8" fmla="*/ 2508552 w 3318614"/>
                <a:gd name="connsiteY8" fmla="*/ 1959094 h 3362787"/>
                <a:gd name="connsiteX9" fmla="*/ 2752392 w 3318614"/>
                <a:gd name="connsiteY9" fmla="*/ 1784923 h 3362787"/>
                <a:gd name="connsiteX10" fmla="*/ 2839478 w 3318614"/>
                <a:gd name="connsiteY10" fmla="*/ 1715254 h 3362787"/>
                <a:gd name="connsiteX11" fmla="*/ 2717558 w 3318614"/>
                <a:gd name="connsiteY11" fmla="*/ 1889426 h 3362787"/>
                <a:gd name="connsiteX12" fmla="*/ 2665306 w 3318614"/>
                <a:gd name="connsiteY12" fmla="*/ 1932969 h 3362787"/>
                <a:gd name="connsiteX13" fmla="*/ 2848186 w 3318614"/>
                <a:gd name="connsiteY13" fmla="*/ 1863300 h 3362787"/>
                <a:gd name="connsiteX14" fmla="*/ 2874312 w 3318614"/>
                <a:gd name="connsiteY14" fmla="*/ 1845883 h 3362787"/>
                <a:gd name="connsiteX15" fmla="*/ 2769809 w 3318614"/>
                <a:gd name="connsiteY15" fmla="*/ 1932969 h 3362787"/>
                <a:gd name="connsiteX16" fmla="*/ 2595638 w 3318614"/>
                <a:gd name="connsiteY16" fmla="*/ 1959094 h 3362787"/>
                <a:gd name="connsiteX17" fmla="*/ 2404049 w 3318614"/>
                <a:gd name="connsiteY17" fmla="*/ 2089723 h 3362787"/>
                <a:gd name="connsiteX18" fmla="*/ 2421466 w 3318614"/>
                <a:gd name="connsiteY18" fmla="*/ 2263894 h 3362787"/>
                <a:gd name="connsiteX19" fmla="*/ 2552095 w 3318614"/>
                <a:gd name="connsiteY19" fmla="*/ 2307437 h 3362787"/>
                <a:gd name="connsiteX20" fmla="*/ 2726266 w 3318614"/>
                <a:gd name="connsiteY20" fmla="*/ 2237769 h 3362787"/>
                <a:gd name="connsiteX21" fmla="*/ 2856895 w 3318614"/>
                <a:gd name="connsiteY21" fmla="*/ 2229060 h 3362787"/>
                <a:gd name="connsiteX22" fmla="*/ 2891729 w 3318614"/>
                <a:gd name="connsiteY22" fmla="*/ 2115849 h 3362787"/>
                <a:gd name="connsiteX23" fmla="*/ 2883020 w 3318614"/>
                <a:gd name="connsiteY23" fmla="*/ 1950386 h 3362787"/>
                <a:gd name="connsiteX24" fmla="*/ 3048483 w 3318614"/>
                <a:gd name="connsiteY24" fmla="*/ 1872009 h 3362787"/>
                <a:gd name="connsiteX25" fmla="*/ 2926563 w 3318614"/>
                <a:gd name="connsiteY25" fmla="*/ 1959094 h 3362787"/>
                <a:gd name="connsiteX26" fmla="*/ 2917855 w 3318614"/>
                <a:gd name="connsiteY26" fmla="*/ 2046180 h 3362787"/>
                <a:gd name="connsiteX27" fmla="*/ 2935272 w 3318614"/>
                <a:gd name="connsiteY27" fmla="*/ 2194226 h 3362787"/>
                <a:gd name="connsiteX28" fmla="*/ 2943980 w 3318614"/>
                <a:gd name="connsiteY28" fmla="*/ 2237769 h 3362787"/>
                <a:gd name="connsiteX29" fmla="*/ 3046427 w 3318614"/>
                <a:gd name="connsiteY29" fmla="*/ 2171817 h 3362787"/>
                <a:gd name="connsiteX30" fmla="*/ 3074609 w 3318614"/>
                <a:gd name="connsiteY30" fmla="*/ 2011346 h 3362787"/>
                <a:gd name="connsiteX31" fmla="*/ 3092026 w 3318614"/>
                <a:gd name="connsiteY31" fmla="*/ 2220351 h 3362787"/>
                <a:gd name="connsiteX32" fmla="*/ 3013649 w 3318614"/>
                <a:gd name="connsiteY32" fmla="*/ 2298729 h 3362787"/>
                <a:gd name="connsiteX33" fmla="*/ 2752392 w 3318614"/>
                <a:gd name="connsiteY33" fmla="*/ 2263894 h 3362787"/>
                <a:gd name="connsiteX34" fmla="*/ 2560803 w 3318614"/>
                <a:gd name="connsiteY34" fmla="*/ 2420649 h 3362787"/>
                <a:gd name="connsiteX35" fmla="*/ 2595638 w 3318614"/>
                <a:gd name="connsiteY35" fmla="*/ 2542569 h 3362787"/>
                <a:gd name="connsiteX36" fmla="*/ 2743683 w 3318614"/>
                <a:gd name="connsiteY36" fmla="*/ 2629654 h 3362787"/>
                <a:gd name="connsiteX37" fmla="*/ 2856895 w 3318614"/>
                <a:gd name="connsiteY37" fmla="*/ 2603529 h 3362787"/>
                <a:gd name="connsiteX38" fmla="*/ 3022358 w 3318614"/>
                <a:gd name="connsiteY38" fmla="*/ 2464191 h 3362787"/>
                <a:gd name="connsiteX39" fmla="*/ 3118152 w 3318614"/>
                <a:gd name="connsiteY39" fmla="*/ 2385814 h 3362787"/>
                <a:gd name="connsiteX40" fmla="*/ 3205238 w 3318614"/>
                <a:gd name="connsiteY40" fmla="*/ 2446774 h 3362787"/>
                <a:gd name="connsiteX41" fmla="*/ 3109443 w 3318614"/>
                <a:gd name="connsiteY41" fmla="*/ 2438066 h 3362787"/>
                <a:gd name="connsiteX42" fmla="*/ 3004940 w 3318614"/>
                <a:gd name="connsiteY42" fmla="*/ 2577403 h 3362787"/>
                <a:gd name="connsiteX43" fmla="*/ 3187820 w 3318614"/>
                <a:gd name="connsiteY43" fmla="*/ 2577403 h 3362787"/>
                <a:gd name="connsiteX44" fmla="*/ 3318449 w 3318614"/>
                <a:gd name="connsiteY44" fmla="*/ 2629654 h 3362787"/>
                <a:gd name="connsiteX45" fmla="*/ 3161695 w 3318614"/>
                <a:gd name="connsiteY45" fmla="*/ 2612237 h 3362787"/>
                <a:gd name="connsiteX46" fmla="*/ 2909146 w 3318614"/>
                <a:gd name="connsiteY46" fmla="*/ 2673197 h 3362787"/>
                <a:gd name="connsiteX47" fmla="*/ 2952689 w 3318614"/>
                <a:gd name="connsiteY47" fmla="*/ 2673197 h 3362787"/>
                <a:gd name="connsiteX48" fmla="*/ 3085889 w 3318614"/>
                <a:gd name="connsiteY48" fmla="*/ 2818443 h 3362787"/>
                <a:gd name="connsiteX49" fmla="*/ 3013649 w 3318614"/>
                <a:gd name="connsiteY49" fmla="*/ 2977997 h 3362787"/>
                <a:gd name="connsiteX50" fmla="*/ 2999167 w 3318614"/>
                <a:gd name="connsiteY50" fmla="*/ 2840320 h 3362787"/>
                <a:gd name="connsiteX51" fmla="*/ 2813352 w 3318614"/>
                <a:gd name="connsiteY51" fmla="*/ 2664489 h 3362787"/>
                <a:gd name="connsiteX52" fmla="*/ 2726266 w 3318614"/>
                <a:gd name="connsiteY52" fmla="*/ 2655780 h 3362787"/>
                <a:gd name="connsiteX53" fmla="*/ 2848186 w 3318614"/>
                <a:gd name="connsiteY53" fmla="*/ 2856077 h 3362787"/>
                <a:gd name="connsiteX54" fmla="*/ 2943980 w 3318614"/>
                <a:gd name="connsiteY54" fmla="*/ 2943163 h 3362787"/>
                <a:gd name="connsiteX55" fmla="*/ 2978815 w 3318614"/>
                <a:gd name="connsiteY55" fmla="*/ 2899620 h 3362787"/>
                <a:gd name="connsiteX56" fmla="*/ 2961398 w 3318614"/>
                <a:gd name="connsiteY56" fmla="*/ 3004123 h 3362787"/>
                <a:gd name="connsiteX57" fmla="*/ 2769809 w 3318614"/>
                <a:gd name="connsiteY57" fmla="*/ 2917037 h 3362787"/>
                <a:gd name="connsiteX58" fmla="*/ 2656598 w 3318614"/>
                <a:gd name="connsiteY58" fmla="*/ 2690614 h 3362787"/>
                <a:gd name="connsiteX59" fmla="*/ 2491135 w 3318614"/>
                <a:gd name="connsiteY59" fmla="*/ 2647071 h 3362787"/>
                <a:gd name="connsiteX60" fmla="*/ 2386632 w 3318614"/>
                <a:gd name="connsiteY60" fmla="*/ 2734157 h 3362787"/>
                <a:gd name="connsiteX61" fmla="*/ 2412758 w 3318614"/>
                <a:gd name="connsiteY61" fmla="*/ 2917037 h 3362787"/>
                <a:gd name="connsiteX62" fmla="*/ 2525969 w 3318614"/>
                <a:gd name="connsiteY62" fmla="*/ 3065083 h 3362787"/>
                <a:gd name="connsiteX63" fmla="*/ 2900438 w 3318614"/>
                <a:gd name="connsiteY63" fmla="*/ 3274089 h 3362787"/>
                <a:gd name="connsiteX64" fmla="*/ 2543386 w 3318614"/>
                <a:gd name="connsiteY64" fmla="*/ 3134751 h 3362787"/>
                <a:gd name="connsiteX65" fmla="*/ 2499843 w 3318614"/>
                <a:gd name="connsiteY65" fmla="*/ 3221837 h 3362787"/>
                <a:gd name="connsiteX66" fmla="*/ 2534678 w 3318614"/>
                <a:gd name="connsiteY66" fmla="*/ 3326340 h 3362787"/>
                <a:gd name="connsiteX67" fmla="*/ 2639180 w 3318614"/>
                <a:gd name="connsiteY67" fmla="*/ 3361174 h 3362787"/>
                <a:gd name="connsiteX68" fmla="*/ 2482426 w 3318614"/>
                <a:gd name="connsiteY68" fmla="*/ 3335049 h 3362787"/>
                <a:gd name="connsiteX69" fmla="*/ 2473718 w 3318614"/>
                <a:gd name="connsiteY69" fmla="*/ 3152169 h 3362787"/>
                <a:gd name="connsiteX70" fmla="*/ 2386632 w 3318614"/>
                <a:gd name="connsiteY70" fmla="*/ 2977997 h 3362787"/>
                <a:gd name="connsiteX71" fmla="*/ 2316963 w 3318614"/>
                <a:gd name="connsiteY71" fmla="*/ 3143460 h 3362787"/>
                <a:gd name="connsiteX72" fmla="*/ 2238586 w 3318614"/>
                <a:gd name="connsiteY72" fmla="*/ 3265380 h 3362787"/>
                <a:gd name="connsiteX73" fmla="*/ 2290838 w 3318614"/>
                <a:gd name="connsiteY73" fmla="*/ 3343757 h 3362787"/>
                <a:gd name="connsiteX74" fmla="*/ 2195043 w 3318614"/>
                <a:gd name="connsiteY74" fmla="*/ 3256671 h 3362787"/>
                <a:gd name="connsiteX75" fmla="*/ 2325672 w 3318614"/>
                <a:gd name="connsiteY75" fmla="*/ 3030249 h 3362787"/>
                <a:gd name="connsiteX76" fmla="*/ 2290838 w 3318614"/>
                <a:gd name="connsiteY76" fmla="*/ 2777700 h 3362787"/>
                <a:gd name="connsiteX77" fmla="*/ 2142792 w 3318614"/>
                <a:gd name="connsiteY77" fmla="*/ 2760283 h 3362787"/>
                <a:gd name="connsiteX78" fmla="*/ 1942495 w 3318614"/>
                <a:gd name="connsiteY78" fmla="*/ 2925746 h 3362787"/>
                <a:gd name="connsiteX79" fmla="*/ 1994746 w 3318614"/>
                <a:gd name="connsiteY79" fmla="*/ 3126043 h 3362787"/>
                <a:gd name="connsiteX80" fmla="*/ 2090540 w 3318614"/>
                <a:gd name="connsiteY80" fmla="*/ 3239254 h 3362787"/>
                <a:gd name="connsiteX81" fmla="*/ 2064415 w 3318614"/>
                <a:gd name="connsiteY81" fmla="*/ 3352466 h 3362787"/>
                <a:gd name="connsiteX82" fmla="*/ 2046998 w 3318614"/>
                <a:gd name="connsiteY82" fmla="*/ 3204420 h 3362787"/>
                <a:gd name="connsiteX83" fmla="*/ 1933786 w 3318614"/>
                <a:gd name="connsiteY83" fmla="*/ 3038957 h 3362787"/>
                <a:gd name="connsiteX84" fmla="*/ 1881535 w 3318614"/>
                <a:gd name="connsiteY84" fmla="*/ 3021540 h 3362787"/>
                <a:gd name="connsiteX85" fmla="*/ 1716072 w 3318614"/>
                <a:gd name="connsiteY85" fmla="*/ 3256671 h 3362787"/>
                <a:gd name="connsiteX86" fmla="*/ 1672529 w 3318614"/>
                <a:gd name="connsiteY86" fmla="*/ 3352466 h 3362787"/>
                <a:gd name="connsiteX87" fmla="*/ 1724780 w 3318614"/>
                <a:gd name="connsiteY87" fmla="*/ 3117334 h 3362787"/>
                <a:gd name="connsiteX88" fmla="*/ 1750906 w 3318614"/>
                <a:gd name="connsiteY88" fmla="*/ 3038957 h 3362787"/>
                <a:gd name="connsiteX89" fmla="*/ 1533192 w 3318614"/>
                <a:gd name="connsiteY89" fmla="*/ 3108626 h 3362787"/>
                <a:gd name="connsiteX90" fmla="*/ 1428689 w 3318614"/>
                <a:gd name="connsiteY90" fmla="*/ 3126043 h 3362787"/>
                <a:gd name="connsiteX91" fmla="*/ 1602860 w 3318614"/>
                <a:gd name="connsiteY91" fmla="*/ 3047666 h 3362787"/>
                <a:gd name="connsiteX92" fmla="*/ 1724780 w 3318614"/>
                <a:gd name="connsiteY92" fmla="*/ 3021540 h 3362787"/>
                <a:gd name="connsiteX93" fmla="*/ 1994746 w 3318614"/>
                <a:gd name="connsiteY93" fmla="*/ 2795117 h 3362787"/>
                <a:gd name="connsiteX94" fmla="*/ 2055706 w 3318614"/>
                <a:gd name="connsiteY94" fmla="*/ 2664489 h 3362787"/>
                <a:gd name="connsiteX95" fmla="*/ 1916369 w 3318614"/>
                <a:gd name="connsiteY95" fmla="*/ 2586111 h 3362787"/>
                <a:gd name="connsiteX96" fmla="*/ 1698655 w 3318614"/>
                <a:gd name="connsiteY96" fmla="*/ 2681906 h 3362787"/>
                <a:gd name="connsiteX97" fmla="*/ 1611569 w 3318614"/>
                <a:gd name="connsiteY97" fmla="*/ 2856077 h 3362787"/>
                <a:gd name="connsiteX98" fmla="*/ 1689946 w 3318614"/>
                <a:gd name="connsiteY98" fmla="*/ 2917037 h 3362787"/>
                <a:gd name="connsiteX99" fmla="*/ 1568026 w 3318614"/>
                <a:gd name="connsiteY99" fmla="*/ 2917037 h 3362787"/>
                <a:gd name="connsiteX100" fmla="*/ 1655112 w 3318614"/>
                <a:gd name="connsiteY100" fmla="*/ 2673197 h 3362787"/>
                <a:gd name="connsiteX101" fmla="*/ 1437398 w 3318614"/>
                <a:gd name="connsiteY101" fmla="*/ 2655780 h 3362787"/>
                <a:gd name="connsiteX102" fmla="*/ 1306769 w 3318614"/>
                <a:gd name="connsiteY102" fmla="*/ 2594820 h 3362787"/>
                <a:gd name="connsiteX103" fmla="*/ 1385146 w 3318614"/>
                <a:gd name="connsiteY103" fmla="*/ 2551277 h 3362787"/>
                <a:gd name="connsiteX104" fmla="*/ 1437398 w 3318614"/>
                <a:gd name="connsiteY104" fmla="*/ 2620946 h 3362787"/>
                <a:gd name="connsiteX105" fmla="*/ 1611569 w 3318614"/>
                <a:gd name="connsiteY105" fmla="*/ 2629654 h 3362787"/>
                <a:gd name="connsiteX106" fmla="*/ 1794449 w 3318614"/>
                <a:gd name="connsiteY106" fmla="*/ 2577403 h 3362787"/>
                <a:gd name="connsiteX107" fmla="*/ 1968620 w 3318614"/>
                <a:gd name="connsiteY107" fmla="*/ 2446774 h 3362787"/>
                <a:gd name="connsiteX108" fmla="*/ 1898952 w 3318614"/>
                <a:gd name="connsiteY108" fmla="*/ 2133266 h 3362787"/>
                <a:gd name="connsiteX109" fmla="*/ 1446106 w 3318614"/>
                <a:gd name="connsiteY109" fmla="*/ 1523666 h 3362787"/>
                <a:gd name="connsiteX110" fmla="*/ 1184849 w 3318614"/>
                <a:gd name="connsiteY110" fmla="*/ 1088237 h 3362787"/>
                <a:gd name="connsiteX111" fmla="*/ 958426 w 3318614"/>
                <a:gd name="connsiteY111" fmla="*/ 940191 h 3362787"/>
                <a:gd name="connsiteX112" fmla="*/ 644918 w 3318614"/>
                <a:gd name="connsiteY112" fmla="*/ 887940 h 3362787"/>
                <a:gd name="connsiteX113" fmla="*/ 296575 w 3318614"/>
                <a:gd name="connsiteY113" fmla="*/ 966317 h 3362787"/>
                <a:gd name="connsiteX114" fmla="*/ 483 w 3318614"/>
                <a:gd name="connsiteY114" fmla="*/ 948900 h 3362787"/>
                <a:gd name="connsiteX115" fmla="*/ 235615 w 3318614"/>
                <a:gd name="connsiteY115" fmla="*/ 940191 h 3362787"/>
                <a:gd name="connsiteX116" fmla="*/ 557832 w 3318614"/>
                <a:gd name="connsiteY116" fmla="*/ 870523 h 3362787"/>
                <a:gd name="connsiteX117" fmla="*/ 688460 w 3318614"/>
                <a:gd name="connsiteY117" fmla="*/ 844397 h 3362787"/>
                <a:gd name="connsiteX118" fmla="*/ 392369 w 3318614"/>
                <a:gd name="connsiteY118" fmla="*/ 731186 h 3362787"/>
                <a:gd name="connsiteX119" fmla="*/ 244323 w 3318614"/>
                <a:gd name="connsiteY119" fmla="*/ 591849 h 3362787"/>
                <a:gd name="connsiteX120" fmla="*/ 165946 w 3318614"/>
                <a:gd name="connsiteY120" fmla="*/ 339300 h 3362787"/>
                <a:gd name="connsiteX121" fmla="*/ 279158 w 3318614"/>
                <a:gd name="connsiteY121" fmla="*/ 522180 h 3362787"/>
                <a:gd name="connsiteX122" fmla="*/ 374952 w 3318614"/>
                <a:gd name="connsiteY122" fmla="*/ 696351 h 3362787"/>
                <a:gd name="connsiteX123" fmla="*/ 679752 w 3318614"/>
                <a:gd name="connsiteY123" fmla="*/ 774729 h 3362787"/>
                <a:gd name="connsiteX124" fmla="*/ 766838 w 3318614"/>
                <a:gd name="connsiteY124" fmla="*/ 713769 h 3362787"/>
                <a:gd name="connsiteX125" fmla="*/ 618792 w 3318614"/>
                <a:gd name="connsiteY125" fmla="*/ 330591 h 3362787"/>
                <a:gd name="connsiteX126" fmla="*/ 566540 w 3318614"/>
                <a:gd name="connsiteY126" fmla="*/ 34500 h 33627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28266 h 3565154"/>
                <a:gd name="connsiteX1" fmla="*/ 1091879 w 3318614"/>
                <a:gd name="connsiteY1" fmla="*/ 1004710 h 3565154"/>
                <a:gd name="connsiteX2" fmla="*/ 1779263 w 3318614"/>
                <a:gd name="connsiteY2" fmla="*/ 2072566 h 3565154"/>
                <a:gd name="connsiteX3" fmla="*/ 2064415 w 3318614"/>
                <a:gd name="connsiteY3" fmla="*/ 2353050 h 3565154"/>
                <a:gd name="connsiteX4" fmla="*/ 2290838 w 3318614"/>
                <a:gd name="connsiteY4" fmla="*/ 2274673 h 3565154"/>
                <a:gd name="connsiteX5" fmla="*/ 2473718 w 3318614"/>
                <a:gd name="connsiteY5" fmla="*/ 2117918 h 3565154"/>
                <a:gd name="connsiteX6" fmla="*/ 2508552 w 3318614"/>
                <a:gd name="connsiteY6" fmla="*/ 1795701 h 3565154"/>
                <a:gd name="connsiteX7" fmla="*/ 2543386 w 3318614"/>
                <a:gd name="connsiteY7" fmla="*/ 2056958 h 3565154"/>
                <a:gd name="connsiteX8" fmla="*/ 2508552 w 3318614"/>
                <a:gd name="connsiteY8" fmla="*/ 2161461 h 3565154"/>
                <a:gd name="connsiteX9" fmla="*/ 2752392 w 3318614"/>
                <a:gd name="connsiteY9" fmla="*/ 1987290 h 3565154"/>
                <a:gd name="connsiteX10" fmla="*/ 2839478 w 3318614"/>
                <a:gd name="connsiteY10" fmla="*/ 1917621 h 3565154"/>
                <a:gd name="connsiteX11" fmla="*/ 2717558 w 3318614"/>
                <a:gd name="connsiteY11" fmla="*/ 2091793 h 3565154"/>
                <a:gd name="connsiteX12" fmla="*/ 2665306 w 3318614"/>
                <a:gd name="connsiteY12" fmla="*/ 2135336 h 3565154"/>
                <a:gd name="connsiteX13" fmla="*/ 2848186 w 3318614"/>
                <a:gd name="connsiteY13" fmla="*/ 2065667 h 3565154"/>
                <a:gd name="connsiteX14" fmla="*/ 2874312 w 3318614"/>
                <a:gd name="connsiteY14" fmla="*/ 2048250 h 3565154"/>
                <a:gd name="connsiteX15" fmla="*/ 2769809 w 3318614"/>
                <a:gd name="connsiteY15" fmla="*/ 2135336 h 3565154"/>
                <a:gd name="connsiteX16" fmla="*/ 2595638 w 3318614"/>
                <a:gd name="connsiteY16" fmla="*/ 2161461 h 3565154"/>
                <a:gd name="connsiteX17" fmla="*/ 2404049 w 3318614"/>
                <a:gd name="connsiteY17" fmla="*/ 2292090 h 3565154"/>
                <a:gd name="connsiteX18" fmla="*/ 2421466 w 3318614"/>
                <a:gd name="connsiteY18" fmla="*/ 2466261 h 3565154"/>
                <a:gd name="connsiteX19" fmla="*/ 2552095 w 3318614"/>
                <a:gd name="connsiteY19" fmla="*/ 2509804 h 3565154"/>
                <a:gd name="connsiteX20" fmla="*/ 2726266 w 3318614"/>
                <a:gd name="connsiteY20" fmla="*/ 2440136 h 3565154"/>
                <a:gd name="connsiteX21" fmla="*/ 2856895 w 3318614"/>
                <a:gd name="connsiteY21" fmla="*/ 2431427 h 3565154"/>
                <a:gd name="connsiteX22" fmla="*/ 2891729 w 3318614"/>
                <a:gd name="connsiteY22" fmla="*/ 2318216 h 3565154"/>
                <a:gd name="connsiteX23" fmla="*/ 2883020 w 3318614"/>
                <a:gd name="connsiteY23" fmla="*/ 2152753 h 3565154"/>
                <a:gd name="connsiteX24" fmla="*/ 3048483 w 3318614"/>
                <a:gd name="connsiteY24" fmla="*/ 2074376 h 3565154"/>
                <a:gd name="connsiteX25" fmla="*/ 2926563 w 3318614"/>
                <a:gd name="connsiteY25" fmla="*/ 2161461 h 3565154"/>
                <a:gd name="connsiteX26" fmla="*/ 2917855 w 3318614"/>
                <a:gd name="connsiteY26" fmla="*/ 2248547 h 3565154"/>
                <a:gd name="connsiteX27" fmla="*/ 2935272 w 3318614"/>
                <a:gd name="connsiteY27" fmla="*/ 2396593 h 3565154"/>
                <a:gd name="connsiteX28" fmla="*/ 2943980 w 3318614"/>
                <a:gd name="connsiteY28" fmla="*/ 2440136 h 3565154"/>
                <a:gd name="connsiteX29" fmla="*/ 3046427 w 3318614"/>
                <a:gd name="connsiteY29" fmla="*/ 2374184 h 3565154"/>
                <a:gd name="connsiteX30" fmla="*/ 3074609 w 3318614"/>
                <a:gd name="connsiteY30" fmla="*/ 2213713 h 3565154"/>
                <a:gd name="connsiteX31" fmla="*/ 3092026 w 3318614"/>
                <a:gd name="connsiteY31" fmla="*/ 2422718 h 3565154"/>
                <a:gd name="connsiteX32" fmla="*/ 3013649 w 3318614"/>
                <a:gd name="connsiteY32" fmla="*/ 2501096 h 3565154"/>
                <a:gd name="connsiteX33" fmla="*/ 2752392 w 3318614"/>
                <a:gd name="connsiteY33" fmla="*/ 2466261 h 3565154"/>
                <a:gd name="connsiteX34" fmla="*/ 2560803 w 3318614"/>
                <a:gd name="connsiteY34" fmla="*/ 2623016 h 3565154"/>
                <a:gd name="connsiteX35" fmla="*/ 2595638 w 3318614"/>
                <a:gd name="connsiteY35" fmla="*/ 2744936 h 3565154"/>
                <a:gd name="connsiteX36" fmla="*/ 2743683 w 3318614"/>
                <a:gd name="connsiteY36" fmla="*/ 2832021 h 3565154"/>
                <a:gd name="connsiteX37" fmla="*/ 2856895 w 3318614"/>
                <a:gd name="connsiteY37" fmla="*/ 2805896 h 3565154"/>
                <a:gd name="connsiteX38" fmla="*/ 3022358 w 3318614"/>
                <a:gd name="connsiteY38" fmla="*/ 2666558 h 3565154"/>
                <a:gd name="connsiteX39" fmla="*/ 3118152 w 3318614"/>
                <a:gd name="connsiteY39" fmla="*/ 2588181 h 3565154"/>
                <a:gd name="connsiteX40" fmla="*/ 3205238 w 3318614"/>
                <a:gd name="connsiteY40" fmla="*/ 2649141 h 3565154"/>
                <a:gd name="connsiteX41" fmla="*/ 3109443 w 3318614"/>
                <a:gd name="connsiteY41" fmla="*/ 2640433 h 3565154"/>
                <a:gd name="connsiteX42" fmla="*/ 3004940 w 3318614"/>
                <a:gd name="connsiteY42" fmla="*/ 2779770 h 3565154"/>
                <a:gd name="connsiteX43" fmla="*/ 3187820 w 3318614"/>
                <a:gd name="connsiteY43" fmla="*/ 2779770 h 3565154"/>
                <a:gd name="connsiteX44" fmla="*/ 3318449 w 3318614"/>
                <a:gd name="connsiteY44" fmla="*/ 2832021 h 3565154"/>
                <a:gd name="connsiteX45" fmla="*/ 3161695 w 3318614"/>
                <a:gd name="connsiteY45" fmla="*/ 2814604 h 3565154"/>
                <a:gd name="connsiteX46" fmla="*/ 2909146 w 3318614"/>
                <a:gd name="connsiteY46" fmla="*/ 2875564 h 3565154"/>
                <a:gd name="connsiteX47" fmla="*/ 2952689 w 3318614"/>
                <a:gd name="connsiteY47" fmla="*/ 2875564 h 3565154"/>
                <a:gd name="connsiteX48" fmla="*/ 3085889 w 3318614"/>
                <a:gd name="connsiteY48" fmla="*/ 3020810 h 3565154"/>
                <a:gd name="connsiteX49" fmla="*/ 3013649 w 3318614"/>
                <a:gd name="connsiteY49" fmla="*/ 3180364 h 3565154"/>
                <a:gd name="connsiteX50" fmla="*/ 2999167 w 3318614"/>
                <a:gd name="connsiteY50" fmla="*/ 3042687 h 3565154"/>
                <a:gd name="connsiteX51" fmla="*/ 2813352 w 3318614"/>
                <a:gd name="connsiteY51" fmla="*/ 2866856 h 3565154"/>
                <a:gd name="connsiteX52" fmla="*/ 2726266 w 3318614"/>
                <a:gd name="connsiteY52" fmla="*/ 2858147 h 3565154"/>
                <a:gd name="connsiteX53" fmla="*/ 2848186 w 3318614"/>
                <a:gd name="connsiteY53" fmla="*/ 3058444 h 3565154"/>
                <a:gd name="connsiteX54" fmla="*/ 2943980 w 3318614"/>
                <a:gd name="connsiteY54" fmla="*/ 3145530 h 3565154"/>
                <a:gd name="connsiteX55" fmla="*/ 2978815 w 3318614"/>
                <a:gd name="connsiteY55" fmla="*/ 3101987 h 3565154"/>
                <a:gd name="connsiteX56" fmla="*/ 2961398 w 3318614"/>
                <a:gd name="connsiteY56" fmla="*/ 3206490 h 3565154"/>
                <a:gd name="connsiteX57" fmla="*/ 2769809 w 3318614"/>
                <a:gd name="connsiteY57" fmla="*/ 3119404 h 3565154"/>
                <a:gd name="connsiteX58" fmla="*/ 2656598 w 3318614"/>
                <a:gd name="connsiteY58" fmla="*/ 2892981 h 3565154"/>
                <a:gd name="connsiteX59" fmla="*/ 2491135 w 3318614"/>
                <a:gd name="connsiteY59" fmla="*/ 2849438 h 3565154"/>
                <a:gd name="connsiteX60" fmla="*/ 2386632 w 3318614"/>
                <a:gd name="connsiteY60" fmla="*/ 2936524 h 3565154"/>
                <a:gd name="connsiteX61" fmla="*/ 2412758 w 3318614"/>
                <a:gd name="connsiteY61" fmla="*/ 3119404 h 3565154"/>
                <a:gd name="connsiteX62" fmla="*/ 2525969 w 3318614"/>
                <a:gd name="connsiteY62" fmla="*/ 3267450 h 3565154"/>
                <a:gd name="connsiteX63" fmla="*/ 2900438 w 3318614"/>
                <a:gd name="connsiteY63" fmla="*/ 3476456 h 3565154"/>
                <a:gd name="connsiteX64" fmla="*/ 2543386 w 3318614"/>
                <a:gd name="connsiteY64" fmla="*/ 3337118 h 3565154"/>
                <a:gd name="connsiteX65" fmla="*/ 2499843 w 3318614"/>
                <a:gd name="connsiteY65" fmla="*/ 3424204 h 3565154"/>
                <a:gd name="connsiteX66" fmla="*/ 2534678 w 3318614"/>
                <a:gd name="connsiteY66" fmla="*/ 3528707 h 3565154"/>
                <a:gd name="connsiteX67" fmla="*/ 2639180 w 3318614"/>
                <a:gd name="connsiteY67" fmla="*/ 3563541 h 3565154"/>
                <a:gd name="connsiteX68" fmla="*/ 2482426 w 3318614"/>
                <a:gd name="connsiteY68" fmla="*/ 3537416 h 3565154"/>
                <a:gd name="connsiteX69" fmla="*/ 2473718 w 3318614"/>
                <a:gd name="connsiteY69" fmla="*/ 3354536 h 3565154"/>
                <a:gd name="connsiteX70" fmla="*/ 2386632 w 3318614"/>
                <a:gd name="connsiteY70" fmla="*/ 3180364 h 3565154"/>
                <a:gd name="connsiteX71" fmla="*/ 2316963 w 3318614"/>
                <a:gd name="connsiteY71" fmla="*/ 3345827 h 3565154"/>
                <a:gd name="connsiteX72" fmla="*/ 2238586 w 3318614"/>
                <a:gd name="connsiteY72" fmla="*/ 3467747 h 3565154"/>
                <a:gd name="connsiteX73" fmla="*/ 2290838 w 3318614"/>
                <a:gd name="connsiteY73" fmla="*/ 3546124 h 3565154"/>
                <a:gd name="connsiteX74" fmla="*/ 2195043 w 3318614"/>
                <a:gd name="connsiteY74" fmla="*/ 3459038 h 3565154"/>
                <a:gd name="connsiteX75" fmla="*/ 2325672 w 3318614"/>
                <a:gd name="connsiteY75" fmla="*/ 3232616 h 3565154"/>
                <a:gd name="connsiteX76" fmla="*/ 2290838 w 3318614"/>
                <a:gd name="connsiteY76" fmla="*/ 2980067 h 3565154"/>
                <a:gd name="connsiteX77" fmla="*/ 2142792 w 3318614"/>
                <a:gd name="connsiteY77" fmla="*/ 2962650 h 3565154"/>
                <a:gd name="connsiteX78" fmla="*/ 1942495 w 3318614"/>
                <a:gd name="connsiteY78" fmla="*/ 3128113 h 3565154"/>
                <a:gd name="connsiteX79" fmla="*/ 1994746 w 3318614"/>
                <a:gd name="connsiteY79" fmla="*/ 3328410 h 3565154"/>
                <a:gd name="connsiteX80" fmla="*/ 2090540 w 3318614"/>
                <a:gd name="connsiteY80" fmla="*/ 3441621 h 3565154"/>
                <a:gd name="connsiteX81" fmla="*/ 2064415 w 3318614"/>
                <a:gd name="connsiteY81" fmla="*/ 3554833 h 3565154"/>
                <a:gd name="connsiteX82" fmla="*/ 2046998 w 3318614"/>
                <a:gd name="connsiteY82" fmla="*/ 3406787 h 3565154"/>
                <a:gd name="connsiteX83" fmla="*/ 1933786 w 3318614"/>
                <a:gd name="connsiteY83" fmla="*/ 3241324 h 3565154"/>
                <a:gd name="connsiteX84" fmla="*/ 1881535 w 3318614"/>
                <a:gd name="connsiteY84" fmla="*/ 3223907 h 3565154"/>
                <a:gd name="connsiteX85" fmla="*/ 1716072 w 3318614"/>
                <a:gd name="connsiteY85" fmla="*/ 3459038 h 3565154"/>
                <a:gd name="connsiteX86" fmla="*/ 1672529 w 3318614"/>
                <a:gd name="connsiteY86" fmla="*/ 3554833 h 3565154"/>
                <a:gd name="connsiteX87" fmla="*/ 1724780 w 3318614"/>
                <a:gd name="connsiteY87" fmla="*/ 3319701 h 3565154"/>
                <a:gd name="connsiteX88" fmla="*/ 1750906 w 3318614"/>
                <a:gd name="connsiteY88" fmla="*/ 3241324 h 3565154"/>
                <a:gd name="connsiteX89" fmla="*/ 1533192 w 3318614"/>
                <a:gd name="connsiteY89" fmla="*/ 3310993 h 3565154"/>
                <a:gd name="connsiteX90" fmla="*/ 1428689 w 3318614"/>
                <a:gd name="connsiteY90" fmla="*/ 3328410 h 3565154"/>
                <a:gd name="connsiteX91" fmla="*/ 1602860 w 3318614"/>
                <a:gd name="connsiteY91" fmla="*/ 3250033 h 3565154"/>
                <a:gd name="connsiteX92" fmla="*/ 1724780 w 3318614"/>
                <a:gd name="connsiteY92" fmla="*/ 3223907 h 3565154"/>
                <a:gd name="connsiteX93" fmla="*/ 1994746 w 3318614"/>
                <a:gd name="connsiteY93" fmla="*/ 2997484 h 3565154"/>
                <a:gd name="connsiteX94" fmla="*/ 2055706 w 3318614"/>
                <a:gd name="connsiteY94" fmla="*/ 2866856 h 3565154"/>
                <a:gd name="connsiteX95" fmla="*/ 1916369 w 3318614"/>
                <a:gd name="connsiteY95" fmla="*/ 2788478 h 3565154"/>
                <a:gd name="connsiteX96" fmla="*/ 1698655 w 3318614"/>
                <a:gd name="connsiteY96" fmla="*/ 2884273 h 3565154"/>
                <a:gd name="connsiteX97" fmla="*/ 1611569 w 3318614"/>
                <a:gd name="connsiteY97" fmla="*/ 3058444 h 3565154"/>
                <a:gd name="connsiteX98" fmla="*/ 1689946 w 3318614"/>
                <a:gd name="connsiteY98" fmla="*/ 3119404 h 3565154"/>
                <a:gd name="connsiteX99" fmla="*/ 1568026 w 3318614"/>
                <a:gd name="connsiteY99" fmla="*/ 3119404 h 3565154"/>
                <a:gd name="connsiteX100" fmla="*/ 1655112 w 3318614"/>
                <a:gd name="connsiteY100" fmla="*/ 2875564 h 3565154"/>
                <a:gd name="connsiteX101" fmla="*/ 1437398 w 3318614"/>
                <a:gd name="connsiteY101" fmla="*/ 2858147 h 3565154"/>
                <a:gd name="connsiteX102" fmla="*/ 1306769 w 3318614"/>
                <a:gd name="connsiteY102" fmla="*/ 2797187 h 3565154"/>
                <a:gd name="connsiteX103" fmla="*/ 1385146 w 3318614"/>
                <a:gd name="connsiteY103" fmla="*/ 2753644 h 3565154"/>
                <a:gd name="connsiteX104" fmla="*/ 1437398 w 3318614"/>
                <a:gd name="connsiteY104" fmla="*/ 2823313 h 3565154"/>
                <a:gd name="connsiteX105" fmla="*/ 1611569 w 3318614"/>
                <a:gd name="connsiteY105" fmla="*/ 2832021 h 3565154"/>
                <a:gd name="connsiteX106" fmla="*/ 1794449 w 3318614"/>
                <a:gd name="connsiteY106" fmla="*/ 2779770 h 3565154"/>
                <a:gd name="connsiteX107" fmla="*/ 1968620 w 3318614"/>
                <a:gd name="connsiteY107" fmla="*/ 2649141 h 3565154"/>
                <a:gd name="connsiteX108" fmla="*/ 1898952 w 3318614"/>
                <a:gd name="connsiteY108" fmla="*/ 2335633 h 3565154"/>
                <a:gd name="connsiteX109" fmla="*/ 1446106 w 3318614"/>
                <a:gd name="connsiteY109" fmla="*/ 1726033 h 3565154"/>
                <a:gd name="connsiteX110" fmla="*/ 1074097 w 3318614"/>
                <a:gd name="connsiteY110" fmla="*/ 1241913 h 3565154"/>
                <a:gd name="connsiteX111" fmla="*/ 916192 w 3318614"/>
                <a:gd name="connsiteY111" fmla="*/ 1054829 h 3565154"/>
                <a:gd name="connsiteX112" fmla="*/ 644918 w 3318614"/>
                <a:gd name="connsiteY112" fmla="*/ 1090307 h 3565154"/>
                <a:gd name="connsiteX113" fmla="*/ 296575 w 3318614"/>
                <a:gd name="connsiteY113" fmla="*/ 1168684 h 3565154"/>
                <a:gd name="connsiteX114" fmla="*/ 483 w 3318614"/>
                <a:gd name="connsiteY114" fmla="*/ 1151267 h 3565154"/>
                <a:gd name="connsiteX115" fmla="*/ 235615 w 3318614"/>
                <a:gd name="connsiteY115" fmla="*/ 1142558 h 3565154"/>
                <a:gd name="connsiteX116" fmla="*/ 557832 w 3318614"/>
                <a:gd name="connsiteY116" fmla="*/ 1072890 h 3565154"/>
                <a:gd name="connsiteX117" fmla="*/ 688460 w 3318614"/>
                <a:gd name="connsiteY117" fmla="*/ 1046764 h 3565154"/>
                <a:gd name="connsiteX118" fmla="*/ 392369 w 3318614"/>
                <a:gd name="connsiteY118" fmla="*/ 933553 h 3565154"/>
                <a:gd name="connsiteX119" fmla="*/ 244323 w 3318614"/>
                <a:gd name="connsiteY119" fmla="*/ 794216 h 3565154"/>
                <a:gd name="connsiteX120" fmla="*/ 165946 w 3318614"/>
                <a:gd name="connsiteY120" fmla="*/ 541667 h 3565154"/>
                <a:gd name="connsiteX121" fmla="*/ 279158 w 3318614"/>
                <a:gd name="connsiteY121" fmla="*/ 724547 h 3565154"/>
                <a:gd name="connsiteX122" fmla="*/ 374952 w 3318614"/>
                <a:gd name="connsiteY122" fmla="*/ 898718 h 3565154"/>
                <a:gd name="connsiteX123" fmla="*/ 679752 w 3318614"/>
                <a:gd name="connsiteY123" fmla="*/ 977096 h 3565154"/>
                <a:gd name="connsiteX124" fmla="*/ 766838 w 3318614"/>
                <a:gd name="connsiteY124" fmla="*/ 916136 h 3565154"/>
                <a:gd name="connsiteX125" fmla="*/ 618792 w 3318614"/>
                <a:gd name="connsiteY125" fmla="*/ 532958 h 3565154"/>
                <a:gd name="connsiteX126" fmla="*/ 685055 w 3318614"/>
                <a:gd name="connsiteY126" fmla="*/ 0 h 3565154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465374 w 3318614"/>
                <a:gd name="connsiteY126" fmla="*/ 17537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9879 w 3318614"/>
                <a:gd name="connsiteY126" fmla="*/ 203540 h 3336888"/>
                <a:gd name="connsiteX127" fmla="*/ 465374 w 3318614"/>
                <a:gd name="connsiteY127" fmla="*/ 17537 h 3336888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569879 w 3318614"/>
                <a:gd name="connsiteY126" fmla="*/ 545167 h 3678515"/>
                <a:gd name="connsiteX127" fmla="*/ 559592 w 3318614"/>
                <a:gd name="connsiteY127" fmla="*/ 0 h 3678515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459779 w 3318614"/>
                <a:gd name="connsiteY126" fmla="*/ 452937 h 3678515"/>
                <a:gd name="connsiteX127" fmla="*/ 559592 w 3318614"/>
                <a:gd name="connsiteY127" fmla="*/ 0 h 3678515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91585 w 3318614"/>
                <a:gd name="connsiteY127" fmla="*/ 0 h 3604876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38603 w 3318614"/>
                <a:gd name="connsiteY127" fmla="*/ 117453 h 3604876"/>
                <a:gd name="connsiteX128" fmla="*/ 591585 w 3318614"/>
                <a:gd name="connsiteY128" fmla="*/ 0 h 3604876"/>
                <a:gd name="connsiteX0" fmla="*/ 1225325 w 3318614"/>
                <a:gd name="connsiteY0" fmla="*/ 158774 h 3495662"/>
                <a:gd name="connsiteX1" fmla="*/ 1091879 w 3318614"/>
                <a:gd name="connsiteY1" fmla="*/ 935218 h 3495662"/>
                <a:gd name="connsiteX2" fmla="*/ 1779263 w 3318614"/>
                <a:gd name="connsiteY2" fmla="*/ 2003074 h 3495662"/>
                <a:gd name="connsiteX3" fmla="*/ 2064415 w 3318614"/>
                <a:gd name="connsiteY3" fmla="*/ 2283558 h 3495662"/>
                <a:gd name="connsiteX4" fmla="*/ 2290838 w 3318614"/>
                <a:gd name="connsiteY4" fmla="*/ 2205181 h 3495662"/>
                <a:gd name="connsiteX5" fmla="*/ 2473718 w 3318614"/>
                <a:gd name="connsiteY5" fmla="*/ 2048426 h 3495662"/>
                <a:gd name="connsiteX6" fmla="*/ 2508552 w 3318614"/>
                <a:gd name="connsiteY6" fmla="*/ 1726209 h 3495662"/>
                <a:gd name="connsiteX7" fmla="*/ 2543386 w 3318614"/>
                <a:gd name="connsiteY7" fmla="*/ 1987466 h 3495662"/>
                <a:gd name="connsiteX8" fmla="*/ 2508552 w 3318614"/>
                <a:gd name="connsiteY8" fmla="*/ 2091969 h 3495662"/>
                <a:gd name="connsiteX9" fmla="*/ 2752392 w 3318614"/>
                <a:gd name="connsiteY9" fmla="*/ 1917798 h 3495662"/>
                <a:gd name="connsiteX10" fmla="*/ 2839478 w 3318614"/>
                <a:gd name="connsiteY10" fmla="*/ 1848129 h 3495662"/>
                <a:gd name="connsiteX11" fmla="*/ 2717558 w 3318614"/>
                <a:gd name="connsiteY11" fmla="*/ 2022301 h 3495662"/>
                <a:gd name="connsiteX12" fmla="*/ 2665306 w 3318614"/>
                <a:gd name="connsiteY12" fmla="*/ 2065844 h 3495662"/>
                <a:gd name="connsiteX13" fmla="*/ 2848186 w 3318614"/>
                <a:gd name="connsiteY13" fmla="*/ 1996175 h 3495662"/>
                <a:gd name="connsiteX14" fmla="*/ 2874312 w 3318614"/>
                <a:gd name="connsiteY14" fmla="*/ 1978758 h 3495662"/>
                <a:gd name="connsiteX15" fmla="*/ 2769809 w 3318614"/>
                <a:gd name="connsiteY15" fmla="*/ 2065844 h 3495662"/>
                <a:gd name="connsiteX16" fmla="*/ 2595638 w 3318614"/>
                <a:gd name="connsiteY16" fmla="*/ 2091969 h 3495662"/>
                <a:gd name="connsiteX17" fmla="*/ 2404049 w 3318614"/>
                <a:gd name="connsiteY17" fmla="*/ 2222598 h 3495662"/>
                <a:gd name="connsiteX18" fmla="*/ 2421466 w 3318614"/>
                <a:gd name="connsiteY18" fmla="*/ 2396769 h 3495662"/>
                <a:gd name="connsiteX19" fmla="*/ 2552095 w 3318614"/>
                <a:gd name="connsiteY19" fmla="*/ 2440312 h 3495662"/>
                <a:gd name="connsiteX20" fmla="*/ 2726266 w 3318614"/>
                <a:gd name="connsiteY20" fmla="*/ 2370644 h 3495662"/>
                <a:gd name="connsiteX21" fmla="*/ 2856895 w 3318614"/>
                <a:gd name="connsiteY21" fmla="*/ 2361935 h 3495662"/>
                <a:gd name="connsiteX22" fmla="*/ 2891729 w 3318614"/>
                <a:gd name="connsiteY22" fmla="*/ 2248724 h 3495662"/>
                <a:gd name="connsiteX23" fmla="*/ 2883020 w 3318614"/>
                <a:gd name="connsiteY23" fmla="*/ 2083261 h 3495662"/>
                <a:gd name="connsiteX24" fmla="*/ 3048483 w 3318614"/>
                <a:gd name="connsiteY24" fmla="*/ 2004884 h 3495662"/>
                <a:gd name="connsiteX25" fmla="*/ 2926563 w 3318614"/>
                <a:gd name="connsiteY25" fmla="*/ 2091969 h 3495662"/>
                <a:gd name="connsiteX26" fmla="*/ 2917855 w 3318614"/>
                <a:gd name="connsiteY26" fmla="*/ 2179055 h 3495662"/>
                <a:gd name="connsiteX27" fmla="*/ 2935272 w 3318614"/>
                <a:gd name="connsiteY27" fmla="*/ 2327101 h 3495662"/>
                <a:gd name="connsiteX28" fmla="*/ 2943980 w 3318614"/>
                <a:gd name="connsiteY28" fmla="*/ 2370644 h 3495662"/>
                <a:gd name="connsiteX29" fmla="*/ 3046427 w 3318614"/>
                <a:gd name="connsiteY29" fmla="*/ 2304692 h 3495662"/>
                <a:gd name="connsiteX30" fmla="*/ 3074609 w 3318614"/>
                <a:gd name="connsiteY30" fmla="*/ 2144221 h 3495662"/>
                <a:gd name="connsiteX31" fmla="*/ 3092026 w 3318614"/>
                <a:gd name="connsiteY31" fmla="*/ 2353226 h 3495662"/>
                <a:gd name="connsiteX32" fmla="*/ 3013649 w 3318614"/>
                <a:gd name="connsiteY32" fmla="*/ 2431604 h 3495662"/>
                <a:gd name="connsiteX33" fmla="*/ 2752392 w 3318614"/>
                <a:gd name="connsiteY33" fmla="*/ 2396769 h 3495662"/>
                <a:gd name="connsiteX34" fmla="*/ 2560803 w 3318614"/>
                <a:gd name="connsiteY34" fmla="*/ 2553524 h 3495662"/>
                <a:gd name="connsiteX35" fmla="*/ 2595638 w 3318614"/>
                <a:gd name="connsiteY35" fmla="*/ 2675444 h 3495662"/>
                <a:gd name="connsiteX36" fmla="*/ 2743683 w 3318614"/>
                <a:gd name="connsiteY36" fmla="*/ 2762529 h 3495662"/>
                <a:gd name="connsiteX37" fmla="*/ 2856895 w 3318614"/>
                <a:gd name="connsiteY37" fmla="*/ 2736404 h 3495662"/>
                <a:gd name="connsiteX38" fmla="*/ 3022358 w 3318614"/>
                <a:gd name="connsiteY38" fmla="*/ 2597066 h 3495662"/>
                <a:gd name="connsiteX39" fmla="*/ 3118152 w 3318614"/>
                <a:gd name="connsiteY39" fmla="*/ 2518689 h 3495662"/>
                <a:gd name="connsiteX40" fmla="*/ 3205238 w 3318614"/>
                <a:gd name="connsiteY40" fmla="*/ 2579649 h 3495662"/>
                <a:gd name="connsiteX41" fmla="*/ 3109443 w 3318614"/>
                <a:gd name="connsiteY41" fmla="*/ 2570941 h 3495662"/>
                <a:gd name="connsiteX42" fmla="*/ 3004940 w 3318614"/>
                <a:gd name="connsiteY42" fmla="*/ 2710278 h 3495662"/>
                <a:gd name="connsiteX43" fmla="*/ 3187820 w 3318614"/>
                <a:gd name="connsiteY43" fmla="*/ 2710278 h 3495662"/>
                <a:gd name="connsiteX44" fmla="*/ 3318449 w 3318614"/>
                <a:gd name="connsiteY44" fmla="*/ 2762529 h 3495662"/>
                <a:gd name="connsiteX45" fmla="*/ 3161695 w 3318614"/>
                <a:gd name="connsiteY45" fmla="*/ 2745112 h 3495662"/>
                <a:gd name="connsiteX46" fmla="*/ 2909146 w 3318614"/>
                <a:gd name="connsiteY46" fmla="*/ 2806072 h 3495662"/>
                <a:gd name="connsiteX47" fmla="*/ 2952689 w 3318614"/>
                <a:gd name="connsiteY47" fmla="*/ 2806072 h 3495662"/>
                <a:gd name="connsiteX48" fmla="*/ 3085889 w 3318614"/>
                <a:gd name="connsiteY48" fmla="*/ 2951318 h 3495662"/>
                <a:gd name="connsiteX49" fmla="*/ 3013649 w 3318614"/>
                <a:gd name="connsiteY49" fmla="*/ 3110872 h 3495662"/>
                <a:gd name="connsiteX50" fmla="*/ 2999167 w 3318614"/>
                <a:gd name="connsiteY50" fmla="*/ 2973195 h 3495662"/>
                <a:gd name="connsiteX51" fmla="*/ 2813352 w 3318614"/>
                <a:gd name="connsiteY51" fmla="*/ 2797364 h 3495662"/>
                <a:gd name="connsiteX52" fmla="*/ 2726266 w 3318614"/>
                <a:gd name="connsiteY52" fmla="*/ 2788655 h 3495662"/>
                <a:gd name="connsiteX53" fmla="*/ 2848186 w 3318614"/>
                <a:gd name="connsiteY53" fmla="*/ 2988952 h 3495662"/>
                <a:gd name="connsiteX54" fmla="*/ 2943980 w 3318614"/>
                <a:gd name="connsiteY54" fmla="*/ 3076038 h 3495662"/>
                <a:gd name="connsiteX55" fmla="*/ 2978815 w 3318614"/>
                <a:gd name="connsiteY55" fmla="*/ 3032495 h 3495662"/>
                <a:gd name="connsiteX56" fmla="*/ 2961398 w 3318614"/>
                <a:gd name="connsiteY56" fmla="*/ 3136998 h 3495662"/>
                <a:gd name="connsiteX57" fmla="*/ 2769809 w 3318614"/>
                <a:gd name="connsiteY57" fmla="*/ 3049912 h 3495662"/>
                <a:gd name="connsiteX58" fmla="*/ 2656598 w 3318614"/>
                <a:gd name="connsiteY58" fmla="*/ 2823489 h 3495662"/>
                <a:gd name="connsiteX59" fmla="*/ 2491135 w 3318614"/>
                <a:gd name="connsiteY59" fmla="*/ 2779946 h 3495662"/>
                <a:gd name="connsiteX60" fmla="*/ 2386632 w 3318614"/>
                <a:gd name="connsiteY60" fmla="*/ 2867032 h 3495662"/>
                <a:gd name="connsiteX61" fmla="*/ 2412758 w 3318614"/>
                <a:gd name="connsiteY61" fmla="*/ 3049912 h 3495662"/>
                <a:gd name="connsiteX62" fmla="*/ 2525969 w 3318614"/>
                <a:gd name="connsiteY62" fmla="*/ 3197958 h 3495662"/>
                <a:gd name="connsiteX63" fmla="*/ 2900438 w 3318614"/>
                <a:gd name="connsiteY63" fmla="*/ 3406964 h 3495662"/>
                <a:gd name="connsiteX64" fmla="*/ 2543386 w 3318614"/>
                <a:gd name="connsiteY64" fmla="*/ 3267626 h 3495662"/>
                <a:gd name="connsiteX65" fmla="*/ 2499843 w 3318614"/>
                <a:gd name="connsiteY65" fmla="*/ 3354712 h 3495662"/>
                <a:gd name="connsiteX66" fmla="*/ 2534678 w 3318614"/>
                <a:gd name="connsiteY66" fmla="*/ 3459215 h 3495662"/>
                <a:gd name="connsiteX67" fmla="*/ 2639180 w 3318614"/>
                <a:gd name="connsiteY67" fmla="*/ 3494049 h 3495662"/>
                <a:gd name="connsiteX68" fmla="*/ 2482426 w 3318614"/>
                <a:gd name="connsiteY68" fmla="*/ 3467924 h 3495662"/>
                <a:gd name="connsiteX69" fmla="*/ 2473718 w 3318614"/>
                <a:gd name="connsiteY69" fmla="*/ 3285044 h 3495662"/>
                <a:gd name="connsiteX70" fmla="*/ 2386632 w 3318614"/>
                <a:gd name="connsiteY70" fmla="*/ 3110872 h 3495662"/>
                <a:gd name="connsiteX71" fmla="*/ 2316963 w 3318614"/>
                <a:gd name="connsiteY71" fmla="*/ 3276335 h 3495662"/>
                <a:gd name="connsiteX72" fmla="*/ 2238586 w 3318614"/>
                <a:gd name="connsiteY72" fmla="*/ 3398255 h 3495662"/>
                <a:gd name="connsiteX73" fmla="*/ 2290838 w 3318614"/>
                <a:gd name="connsiteY73" fmla="*/ 3476632 h 3495662"/>
                <a:gd name="connsiteX74" fmla="*/ 2195043 w 3318614"/>
                <a:gd name="connsiteY74" fmla="*/ 3389546 h 3495662"/>
                <a:gd name="connsiteX75" fmla="*/ 2325672 w 3318614"/>
                <a:gd name="connsiteY75" fmla="*/ 3163124 h 3495662"/>
                <a:gd name="connsiteX76" fmla="*/ 2290838 w 3318614"/>
                <a:gd name="connsiteY76" fmla="*/ 2910575 h 3495662"/>
                <a:gd name="connsiteX77" fmla="*/ 2142792 w 3318614"/>
                <a:gd name="connsiteY77" fmla="*/ 2893158 h 3495662"/>
                <a:gd name="connsiteX78" fmla="*/ 1942495 w 3318614"/>
                <a:gd name="connsiteY78" fmla="*/ 3058621 h 3495662"/>
                <a:gd name="connsiteX79" fmla="*/ 1994746 w 3318614"/>
                <a:gd name="connsiteY79" fmla="*/ 3258918 h 3495662"/>
                <a:gd name="connsiteX80" fmla="*/ 2090540 w 3318614"/>
                <a:gd name="connsiteY80" fmla="*/ 3372129 h 3495662"/>
                <a:gd name="connsiteX81" fmla="*/ 2064415 w 3318614"/>
                <a:gd name="connsiteY81" fmla="*/ 3485341 h 3495662"/>
                <a:gd name="connsiteX82" fmla="*/ 2046998 w 3318614"/>
                <a:gd name="connsiteY82" fmla="*/ 3337295 h 3495662"/>
                <a:gd name="connsiteX83" fmla="*/ 1933786 w 3318614"/>
                <a:gd name="connsiteY83" fmla="*/ 3171832 h 3495662"/>
                <a:gd name="connsiteX84" fmla="*/ 1881535 w 3318614"/>
                <a:gd name="connsiteY84" fmla="*/ 3154415 h 3495662"/>
                <a:gd name="connsiteX85" fmla="*/ 1716072 w 3318614"/>
                <a:gd name="connsiteY85" fmla="*/ 3389546 h 3495662"/>
                <a:gd name="connsiteX86" fmla="*/ 1672529 w 3318614"/>
                <a:gd name="connsiteY86" fmla="*/ 3485341 h 3495662"/>
                <a:gd name="connsiteX87" fmla="*/ 1724780 w 3318614"/>
                <a:gd name="connsiteY87" fmla="*/ 3250209 h 3495662"/>
                <a:gd name="connsiteX88" fmla="*/ 1750906 w 3318614"/>
                <a:gd name="connsiteY88" fmla="*/ 3171832 h 3495662"/>
                <a:gd name="connsiteX89" fmla="*/ 1533192 w 3318614"/>
                <a:gd name="connsiteY89" fmla="*/ 3241501 h 3495662"/>
                <a:gd name="connsiteX90" fmla="*/ 1428689 w 3318614"/>
                <a:gd name="connsiteY90" fmla="*/ 3258918 h 3495662"/>
                <a:gd name="connsiteX91" fmla="*/ 1602860 w 3318614"/>
                <a:gd name="connsiteY91" fmla="*/ 3180541 h 3495662"/>
                <a:gd name="connsiteX92" fmla="*/ 1724780 w 3318614"/>
                <a:gd name="connsiteY92" fmla="*/ 3154415 h 3495662"/>
                <a:gd name="connsiteX93" fmla="*/ 1994746 w 3318614"/>
                <a:gd name="connsiteY93" fmla="*/ 2927992 h 3495662"/>
                <a:gd name="connsiteX94" fmla="*/ 2055706 w 3318614"/>
                <a:gd name="connsiteY94" fmla="*/ 2797364 h 3495662"/>
                <a:gd name="connsiteX95" fmla="*/ 1916369 w 3318614"/>
                <a:gd name="connsiteY95" fmla="*/ 2718986 h 3495662"/>
                <a:gd name="connsiteX96" fmla="*/ 1698655 w 3318614"/>
                <a:gd name="connsiteY96" fmla="*/ 2814781 h 3495662"/>
                <a:gd name="connsiteX97" fmla="*/ 1611569 w 3318614"/>
                <a:gd name="connsiteY97" fmla="*/ 2988952 h 3495662"/>
                <a:gd name="connsiteX98" fmla="*/ 1689946 w 3318614"/>
                <a:gd name="connsiteY98" fmla="*/ 3049912 h 3495662"/>
                <a:gd name="connsiteX99" fmla="*/ 1568026 w 3318614"/>
                <a:gd name="connsiteY99" fmla="*/ 3049912 h 3495662"/>
                <a:gd name="connsiteX100" fmla="*/ 1655112 w 3318614"/>
                <a:gd name="connsiteY100" fmla="*/ 2806072 h 3495662"/>
                <a:gd name="connsiteX101" fmla="*/ 1437398 w 3318614"/>
                <a:gd name="connsiteY101" fmla="*/ 2788655 h 3495662"/>
                <a:gd name="connsiteX102" fmla="*/ 1306769 w 3318614"/>
                <a:gd name="connsiteY102" fmla="*/ 2727695 h 3495662"/>
                <a:gd name="connsiteX103" fmla="*/ 1385146 w 3318614"/>
                <a:gd name="connsiteY103" fmla="*/ 2684152 h 3495662"/>
                <a:gd name="connsiteX104" fmla="*/ 1437398 w 3318614"/>
                <a:gd name="connsiteY104" fmla="*/ 2753821 h 3495662"/>
                <a:gd name="connsiteX105" fmla="*/ 1611569 w 3318614"/>
                <a:gd name="connsiteY105" fmla="*/ 2762529 h 3495662"/>
                <a:gd name="connsiteX106" fmla="*/ 1794449 w 3318614"/>
                <a:gd name="connsiteY106" fmla="*/ 2710278 h 3495662"/>
                <a:gd name="connsiteX107" fmla="*/ 1968620 w 3318614"/>
                <a:gd name="connsiteY107" fmla="*/ 2579649 h 3495662"/>
                <a:gd name="connsiteX108" fmla="*/ 1898952 w 3318614"/>
                <a:gd name="connsiteY108" fmla="*/ 2266141 h 3495662"/>
                <a:gd name="connsiteX109" fmla="*/ 1446106 w 3318614"/>
                <a:gd name="connsiteY109" fmla="*/ 1656541 h 3495662"/>
                <a:gd name="connsiteX110" fmla="*/ 1074097 w 3318614"/>
                <a:gd name="connsiteY110" fmla="*/ 1172421 h 3495662"/>
                <a:gd name="connsiteX111" fmla="*/ 916192 w 3318614"/>
                <a:gd name="connsiteY111" fmla="*/ 985337 h 3495662"/>
                <a:gd name="connsiteX112" fmla="*/ 644918 w 3318614"/>
                <a:gd name="connsiteY112" fmla="*/ 1020815 h 3495662"/>
                <a:gd name="connsiteX113" fmla="*/ 296575 w 3318614"/>
                <a:gd name="connsiteY113" fmla="*/ 1099192 h 3495662"/>
                <a:gd name="connsiteX114" fmla="*/ 483 w 3318614"/>
                <a:gd name="connsiteY114" fmla="*/ 1081775 h 3495662"/>
                <a:gd name="connsiteX115" fmla="*/ 235615 w 3318614"/>
                <a:gd name="connsiteY115" fmla="*/ 1073066 h 3495662"/>
                <a:gd name="connsiteX116" fmla="*/ 557832 w 3318614"/>
                <a:gd name="connsiteY116" fmla="*/ 1003398 h 3495662"/>
                <a:gd name="connsiteX117" fmla="*/ 688460 w 3318614"/>
                <a:gd name="connsiteY117" fmla="*/ 977272 h 3495662"/>
                <a:gd name="connsiteX118" fmla="*/ 392369 w 3318614"/>
                <a:gd name="connsiteY118" fmla="*/ 864061 h 3495662"/>
                <a:gd name="connsiteX119" fmla="*/ 244323 w 3318614"/>
                <a:gd name="connsiteY119" fmla="*/ 724724 h 3495662"/>
                <a:gd name="connsiteX120" fmla="*/ 165946 w 3318614"/>
                <a:gd name="connsiteY120" fmla="*/ 472175 h 3495662"/>
                <a:gd name="connsiteX121" fmla="*/ 279158 w 3318614"/>
                <a:gd name="connsiteY121" fmla="*/ 655055 h 3495662"/>
                <a:gd name="connsiteX122" fmla="*/ 374952 w 3318614"/>
                <a:gd name="connsiteY122" fmla="*/ 829226 h 3495662"/>
                <a:gd name="connsiteX123" fmla="*/ 679752 w 3318614"/>
                <a:gd name="connsiteY123" fmla="*/ 907604 h 3495662"/>
                <a:gd name="connsiteX124" fmla="*/ 766838 w 3318614"/>
                <a:gd name="connsiteY124" fmla="*/ 846644 h 3495662"/>
                <a:gd name="connsiteX125" fmla="*/ 618792 w 3318614"/>
                <a:gd name="connsiteY125" fmla="*/ 463466 h 3495662"/>
                <a:gd name="connsiteX126" fmla="*/ 459779 w 3318614"/>
                <a:gd name="connsiteY126" fmla="*/ 270084 h 3495662"/>
                <a:gd name="connsiteX127" fmla="*/ 538603 w 3318614"/>
                <a:gd name="connsiteY127" fmla="*/ 8239 h 3495662"/>
                <a:gd name="connsiteX128" fmla="*/ 560115 w 3318614"/>
                <a:gd name="connsiteY128" fmla="*/ 247406 h 3495662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560115 w 3318614"/>
                <a:gd name="connsiteY129" fmla="*/ 240482 h 3488738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849359 w 3318614"/>
                <a:gd name="connsiteY129" fmla="*/ 816161 h 348873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459779 w 3318614"/>
                <a:gd name="connsiteY126" fmla="*/ 262650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507165 w 3318614"/>
                <a:gd name="connsiteY126" fmla="*/ 238974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605 h 3488493"/>
                <a:gd name="connsiteX1" fmla="*/ 1091879 w 3318614"/>
                <a:gd name="connsiteY1" fmla="*/ 928049 h 3488493"/>
                <a:gd name="connsiteX2" fmla="*/ 1779263 w 3318614"/>
                <a:gd name="connsiteY2" fmla="*/ 1995905 h 3488493"/>
                <a:gd name="connsiteX3" fmla="*/ 2064415 w 3318614"/>
                <a:gd name="connsiteY3" fmla="*/ 2276389 h 3488493"/>
                <a:gd name="connsiteX4" fmla="*/ 2290838 w 3318614"/>
                <a:gd name="connsiteY4" fmla="*/ 2198012 h 3488493"/>
                <a:gd name="connsiteX5" fmla="*/ 2473718 w 3318614"/>
                <a:gd name="connsiteY5" fmla="*/ 2041257 h 3488493"/>
                <a:gd name="connsiteX6" fmla="*/ 2508552 w 3318614"/>
                <a:gd name="connsiteY6" fmla="*/ 1719040 h 3488493"/>
                <a:gd name="connsiteX7" fmla="*/ 2543386 w 3318614"/>
                <a:gd name="connsiteY7" fmla="*/ 1980297 h 3488493"/>
                <a:gd name="connsiteX8" fmla="*/ 2508552 w 3318614"/>
                <a:gd name="connsiteY8" fmla="*/ 2084800 h 3488493"/>
                <a:gd name="connsiteX9" fmla="*/ 2752392 w 3318614"/>
                <a:gd name="connsiteY9" fmla="*/ 1910629 h 3488493"/>
                <a:gd name="connsiteX10" fmla="*/ 2839478 w 3318614"/>
                <a:gd name="connsiteY10" fmla="*/ 1840960 h 3488493"/>
                <a:gd name="connsiteX11" fmla="*/ 2717558 w 3318614"/>
                <a:gd name="connsiteY11" fmla="*/ 2015132 h 3488493"/>
                <a:gd name="connsiteX12" fmla="*/ 2665306 w 3318614"/>
                <a:gd name="connsiteY12" fmla="*/ 2058675 h 3488493"/>
                <a:gd name="connsiteX13" fmla="*/ 2848186 w 3318614"/>
                <a:gd name="connsiteY13" fmla="*/ 1989006 h 3488493"/>
                <a:gd name="connsiteX14" fmla="*/ 2874312 w 3318614"/>
                <a:gd name="connsiteY14" fmla="*/ 1971589 h 3488493"/>
                <a:gd name="connsiteX15" fmla="*/ 2769809 w 3318614"/>
                <a:gd name="connsiteY15" fmla="*/ 2058675 h 3488493"/>
                <a:gd name="connsiteX16" fmla="*/ 2595638 w 3318614"/>
                <a:gd name="connsiteY16" fmla="*/ 2084800 h 3488493"/>
                <a:gd name="connsiteX17" fmla="*/ 2404049 w 3318614"/>
                <a:gd name="connsiteY17" fmla="*/ 2215429 h 3488493"/>
                <a:gd name="connsiteX18" fmla="*/ 2421466 w 3318614"/>
                <a:gd name="connsiteY18" fmla="*/ 2389600 h 3488493"/>
                <a:gd name="connsiteX19" fmla="*/ 2552095 w 3318614"/>
                <a:gd name="connsiteY19" fmla="*/ 2433143 h 3488493"/>
                <a:gd name="connsiteX20" fmla="*/ 2726266 w 3318614"/>
                <a:gd name="connsiteY20" fmla="*/ 2363475 h 3488493"/>
                <a:gd name="connsiteX21" fmla="*/ 2856895 w 3318614"/>
                <a:gd name="connsiteY21" fmla="*/ 2354766 h 3488493"/>
                <a:gd name="connsiteX22" fmla="*/ 2891729 w 3318614"/>
                <a:gd name="connsiteY22" fmla="*/ 2241555 h 3488493"/>
                <a:gd name="connsiteX23" fmla="*/ 2883020 w 3318614"/>
                <a:gd name="connsiteY23" fmla="*/ 2076092 h 3488493"/>
                <a:gd name="connsiteX24" fmla="*/ 3048483 w 3318614"/>
                <a:gd name="connsiteY24" fmla="*/ 1997715 h 3488493"/>
                <a:gd name="connsiteX25" fmla="*/ 2926563 w 3318614"/>
                <a:gd name="connsiteY25" fmla="*/ 2084800 h 3488493"/>
                <a:gd name="connsiteX26" fmla="*/ 2917855 w 3318614"/>
                <a:gd name="connsiteY26" fmla="*/ 2171886 h 3488493"/>
                <a:gd name="connsiteX27" fmla="*/ 2935272 w 3318614"/>
                <a:gd name="connsiteY27" fmla="*/ 2319932 h 3488493"/>
                <a:gd name="connsiteX28" fmla="*/ 2943980 w 3318614"/>
                <a:gd name="connsiteY28" fmla="*/ 2363475 h 3488493"/>
                <a:gd name="connsiteX29" fmla="*/ 3046427 w 3318614"/>
                <a:gd name="connsiteY29" fmla="*/ 2297523 h 3488493"/>
                <a:gd name="connsiteX30" fmla="*/ 3074609 w 3318614"/>
                <a:gd name="connsiteY30" fmla="*/ 2137052 h 3488493"/>
                <a:gd name="connsiteX31" fmla="*/ 3092026 w 3318614"/>
                <a:gd name="connsiteY31" fmla="*/ 2346057 h 3488493"/>
                <a:gd name="connsiteX32" fmla="*/ 3013649 w 3318614"/>
                <a:gd name="connsiteY32" fmla="*/ 2424435 h 3488493"/>
                <a:gd name="connsiteX33" fmla="*/ 2752392 w 3318614"/>
                <a:gd name="connsiteY33" fmla="*/ 2389600 h 3488493"/>
                <a:gd name="connsiteX34" fmla="*/ 2560803 w 3318614"/>
                <a:gd name="connsiteY34" fmla="*/ 2546355 h 3488493"/>
                <a:gd name="connsiteX35" fmla="*/ 2595638 w 3318614"/>
                <a:gd name="connsiteY35" fmla="*/ 2668275 h 3488493"/>
                <a:gd name="connsiteX36" fmla="*/ 2743683 w 3318614"/>
                <a:gd name="connsiteY36" fmla="*/ 2755360 h 3488493"/>
                <a:gd name="connsiteX37" fmla="*/ 2856895 w 3318614"/>
                <a:gd name="connsiteY37" fmla="*/ 2729235 h 3488493"/>
                <a:gd name="connsiteX38" fmla="*/ 3022358 w 3318614"/>
                <a:gd name="connsiteY38" fmla="*/ 2589897 h 3488493"/>
                <a:gd name="connsiteX39" fmla="*/ 3118152 w 3318614"/>
                <a:gd name="connsiteY39" fmla="*/ 2511520 h 3488493"/>
                <a:gd name="connsiteX40" fmla="*/ 3205238 w 3318614"/>
                <a:gd name="connsiteY40" fmla="*/ 2572480 h 3488493"/>
                <a:gd name="connsiteX41" fmla="*/ 3109443 w 3318614"/>
                <a:gd name="connsiteY41" fmla="*/ 2563772 h 3488493"/>
                <a:gd name="connsiteX42" fmla="*/ 3004940 w 3318614"/>
                <a:gd name="connsiteY42" fmla="*/ 2703109 h 3488493"/>
                <a:gd name="connsiteX43" fmla="*/ 3187820 w 3318614"/>
                <a:gd name="connsiteY43" fmla="*/ 2703109 h 3488493"/>
                <a:gd name="connsiteX44" fmla="*/ 3318449 w 3318614"/>
                <a:gd name="connsiteY44" fmla="*/ 2755360 h 3488493"/>
                <a:gd name="connsiteX45" fmla="*/ 3161695 w 3318614"/>
                <a:gd name="connsiteY45" fmla="*/ 2737943 h 3488493"/>
                <a:gd name="connsiteX46" fmla="*/ 2909146 w 3318614"/>
                <a:gd name="connsiteY46" fmla="*/ 2798903 h 3488493"/>
                <a:gd name="connsiteX47" fmla="*/ 2952689 w 3318614"/>
                <a:gd name="connsiteY47" fmla="*/ 2798903 h 3488493"/>
                <a:gd name="connsiteX48" fmla="*/ 3085889 w 3318614"/>
                <a:gd name="connsiteY48" fmla="*/ 2944149 h 3488493"/>
                <a:gd name="connsiteX49" fmla="*/ 3013649 w 3318614"/>
                <a:gd name="connsiteY49" fmla="*/ 3103703 h 3488493"/>
                <a:gd name="connsiteX50" fmla="*/ 2999167 w 3318614"/>
                <a:gd name="connsiteY50" fmla="*/ 2966026 h 3488493"/>
                <a:gd name="connsiteX51" fmla="*/ 2813352 w 3318614"/>
                <a:gd name="connsiteY51" fmla="*/ 2790195 h 3488493"/>
                <a:gd name="connsiteX52" fmla="*/ 2726266 w 3318614"/>
                <a:gd name="connsiteY52" fmla="*/ 2781486 h 3488493"/>
                <a:gd name="connsiteX53" fmla="*/ 2848186 w 3318614"/>
                <a:gd name="connsiteY53" fmla="*/ 2981783 h 3488493"/>
                <a:gd name="connsiteX54" fmla="*/ 2943980 w 3318614"/>
                <a:gd name="connsiteY54" fmla="*/ 3068869 h 3488493"/>
                <a:gd name="connsiteX55" fmla="*/ 2978815 w 3318614"/>
                <a:gd name="connsiteY55" fmla="*/ 3025326 h 3488493"/>
                <a:gd name="connsiteX56" fmla="*/ 2961398 w 3318614"/>
                <a:gd name="connsiteY56" fmla="*/ 3129829 h 3488493"/>
                <a:gd name="connsiteX57" fmla="*/ 2769809 w 3318614"/>
                <a:gd name="connsiteY57" fmla="*/ 3042743 h 3488493"/>
                <a:gd name="connsiteX58" fmla="*/ 2656598 w 3318614"/>
                <a:gd name="connsiteY58" fmla="*/ 2816320 h 3488493"/>
                <a:gd name="connsiteX59" fmla="*/ 2491135 w 3318614"/>
                <a:gd name="connsiteY59" fmla="*/ 2772777 h 3488493"/>
                <a:gd name="connsiteX60" fmla="*/ 2386632 w 3318614"/>
                <a:gd name="connsiteY60" fmla="*/ 2859863 h 3488493"/>
                <a:gd name="connsiteX61" fmla="*/ 2412758 w 3318614"/>
                <a:gd name="connsiteY61" fmla="*/ 3042743 h 3488493"/>
                <a:gd name="connsiteX62" fmla="*/ 2525969 w 3318614"/>
                <a:gd name="connsiteY62" fmla="*/ 3190789 h 3488493"/>
                <a:gd name="connsiteX63" fmla="*/ 2900438 w 3318614"/>
                <a:gd name="connsiteY63" fmla="*/ 3399795 h 3488493"/>
                <a:gd name="connsiteX64" fmla="*/ 2543386 w 3318614"/>
                <a:gd name="connsiteY64" fmla="*/ 3260457 h 3488493"/>
                <a:gd name="connsiteX65" fmla="*/ 2499843 w 3318614"/>
                <a:gd name="connsiteY65" fmla="*/ 3347543 h 3488493"/>
                <a:gd name="connsiteX66" fmla="*/ 2534678 w 3318614"/>
                <a:gd name="connsiteY66" fmla="*/ 3452046 h 3488493"/>
                <a:gd name="connsiteX67" fmla="*/ 2639180 w 3318614"/>
                <a:gd name="connsiteY67" fmla="*/ 3486880 h 3488493"/>
                <a:gd name="connsiteX68" fmla="*/ 2482426 w 3318614"/>
                <a:gd name="connsiteY68" fmla="*/ 3460755 h 3488493"/>
                <a:gd name="connsiteX69" fmla="*/ 2473718 w 3318614"/>
                <a:gd name="connsiteY69" fmla="*/ 3277875 h 3488493"/>
                <a:gd name="connsiteX70" fmla="*/ 2386632 w 3318614"/>
                <a:gd name="connsiteY70" fmla="*/ 3103703 h 3488493"/>
                <a:gd name="connsiteX71" fmla="*/ 2316963 w 3318614"/>
                <a:gd name="connsiteY71" fmla="*/ 3269166 h 3488493"/>
                <a:gd name="connsiteX72" fmla="*/ 2238586 w 3318614"/>
                <a:gd name="connsiteY72" fmla="*/ 3391086 h 3488493"/>
                <a:gd name="connsiteX73" fmla="*/ 2290838 w 3318614"/>
                <a:gd name="connsiteY73" fmla="*/ 3469463 h 3488493"/>
                <a:gd name="connsiteX74" fmla="*/ 2195043 w 3318614"/>
                <a:gd name="connsiteY74" fmla="*/ 3382377 h 3488493"/>
                <a:gd name="connsiteX75" fmla="*/ 2325672 w 3318614"/>
                <a:gd name="connsiteY75" fmla="*/ 3155955 h 3488493"/>
                <a:gd name="connsiteX76" fmla="*/ 2290838 w 3318614"/>
                <a:gd name="connsiteY76" fmla="*/ 2903406 h 3488493"/>
                <a:gd name="connsiteX77" fmla="*/ 2142792 w 3318614"/>
                <a:gd name="connsiteY77" fmla="*/ 2885989 h 3488493"/>
                <a:gd name="connsiteX78" fmla="*/ 1942495 w 3318614"/>
                <a:gd name="connsiteY78" fmla="*/ 3051452 h 3488493"/>
                <a:gd name="connsiteX79" fmla="*/ 1994746 w 3318614"/>
                <a:gd name="connsiteY79" fmla="*/ 3251749 h 3488493"/>
                <a:gd name="connsiteX80" fmla="*/ 2090540 w 3318614"/>
                <a:gd name="connsiteY80" fmla="*/ 3364960 h 3488493"/>
                <a:gd name="connsiteX81" fmla="*/ 2064415 w 3318614"/>
                <a:gd name="connsiteY81" fmla="*/ 3478172 h 3488493"/>
                <a:gd name="connsiteX82" fmla="*/ 2046998 w 3318614"/>
                <a:gd name="connsiteY82" fmla="*/ 3330126 h 3488493"/>
                <a:gd name="connsiteX83" fmla="*/ 1933786 w 3318614"/>
                <a:gd name="connsiteY83" fmla="*/ 3164663 h 3488493"/>
                <a:gd name="connsiteX84" fmla="*/ 1881535 w 3318614"/>
                <a:gd name="connsiteY84" fmla="*/ 3147246 h 3488493"/>
                <a:gd name="connsiteX85" fmla="*/ 1716072 w 3318614"/>
                <a:gd name="connsiteY85" fmla="*/ 3382377 h 3488493"/>
                <a:gd name="connsiteX86" fmla="*/ 1672529 w 3318614"/>
                <a:gd name="connsiteY86" fmla="*/ 3478172 h 3488493"/>
                <a:gd name="connsiteX87" fmla="*/ 1724780 w 3318614"/>
                <a:gd name="connsiteY87" fmla="*/ 3243040 h 3488493"/>
                <a:gd name="connsiteX88" fmla="*/ 1750906 w 3318614"/>
                <a:gd name="connsiteY88" fmla="*/ 3164663 h 3488493"/>
                <a:gd name="connsiteX89" fmla="*/ 1533192 w 3318614"/>
                <a:gd name="connsiteY89" fmla="*/ 3234332 h 3488493"/>
                <a:gd name="connsiteX90" fmla="*/ 1428689 w 3318614"/>
                <a:gd name="connsiteY90" fmla="*/ 3251749 h 3488493"/>
                <a:gd name="connsiteX91" fmla="*/ 1602860 w 3318614"/>
                <a:gd name="connsiteY91" fmla="*/ 3173372 h 3488493"/>
                <a:gd name="connsiteX92" fmla="*/ 1724780 w 3318614"/>
                <a:gd name="connsiteY92" fmla="*/ 3147246 h 3488493"/>
                <a:gd name="connsiteX93" fmla="*/ 1994746 w 3318614"/>
                <a:gd name="connsiteY93" fmla="*/ 2920823 h 3488493"/>
                <a:gd name="connsiteX94" fmla="*/ 2055706 w 3318614"/>
                <a:gd name="connsiteY94" fmla="*/ 2790195 h 3488493"/>
                <a:gd name="connsiteX95" fmla="*/ 1916369 w 3318614"/>
                <a:gd name="connsiteY95" fmla="*/ 2711817 h 3488493"/>
                <a:gd name="connsiteX96" fmla="*/ 1698655 w 3318614"/>
                <a:gd name="connsiteY96" fmla="*/ 2807612 h 3488493"/>
                <a:gd name="connsiteX97" fmla="*/ 1611569 w 3318614"/>
                <a:gd name="connsiteY97" fmla="*/ 2981783 h 3488493"/>
                <a:gd name="connsiteX98" fmla="*/ 1689946 w 3318614"/>
                <a:gd name="connsiteY98" fmla="*/ 3042743 h 3488493"/>
                <a:gd name="connsiteX99" fmla="*/ 1568026 w 3318614"/>
                <a:gd name="connsiteY99" fmla="*/ 3042743 h 3488493"/>
                <a:gd name="connsiteX100" fmla="*/ 1655112 w 3318614"/>
                <a:gd name="connsiteY100" fmla="*/ 2798903 h 3488493"/>
                <a:gd name="connsiteX101" fmla="*/ 1437398 w 3318614"/>
                <a:gd name="connsiteY101" fmla="*/ 2781486 h 3488493"/>
                <a:gd name="connsiteX102" fmla="*/ 1306769 w 3318614"/>
                <a:gd name="connsiteY102" fmla="*/ 2720526 h 3488493"/>
                <a:gd name="connsiteX103" fmla="*/ 1385146 w 3318614"/>
                <a:gd name="connsiteY103" fmla="*/ 2676983 h 3488493"/>
                <a:gd name="connsiteX104" fmla="*/ 1437398 w 3318614"/>
                <a:gd name="connsiteY104" fmla="*/ 2746652 h 3488493"/>
                <a:gd name="connsiteX105" fmla="*/ 1611569 w 3318614"/>
                <a:gd name="connsiteY105" fmla="*/ 2755360 h 3488493"/>
                <a:gd name="connsiteX106" fmla="*/ 1794449 w 3318614"/>
                <a:gd name="connsiteY106" fmla="*/ 2703109 h 3488493"/>
                <a:gd name="connsiteX107" fmla="*/ 1968620 w 3318614"/>
                <a:gd name="connsiteY107" fmla="*/ 2572480 h 3488493"/>
                <a:gd name="connsiteX108" fmla="*/ 1898952 w 3318614"/>
                <a:gd name="connsiteY108" fmla="*/ 2258972 h 3488493"/>
                <a:gd name="connsiteX109" fmla="*/ 1446106 w 3318614"/>
                <a:gd name="connsiteY109" fmla="*/ 1649372 h 3488493"/>
                <a:gd name="connsiteX110" fmla="*/ 1074097 w 3318614"/>
                <a:gd name="connsiteY110" fmla="*/ 1165252 h 3488493"/>
                <a:gd name="connsiteX111" fmla="*/ 916192 w 3318614"/>
                <a:gd name="connsiteY111" fmla="*/ 978168 h 3488493"/>
                <a:gd name="connsiteX112" fmla="*/ 644918 w 3318614"/>
                <a:gd name="connsiteY112" fmla="*/ 1013646 h 3488493"/>
                <a:gd name="connsiteX113" fmla="*/ 296575 w 3318614"/>
                <a:gd name="connsiteY113" fmla="*/ 1092023 h 3488493"/>
                <a:gd name="connsiteX114" fmla="*/ 483 w 3318614"/>
                <a:gd name="connsiteY114" fmla="*/ 1074606 h 3488493"/>
                <a:gd name="connsiteX115" fmla="*/ 235615 w 3318614"/>
                <a:gd name="connsiteY115" fmla="*/ 1065897 h 3488493"/>
                <a:gd name="connsiteX116" fmla="*/ 557832 w 3318614"/>
                <a:gd name="connsiteY116" fmla="*/ 996229 h 3488493"/>
                <a:gd name="connsiteX117" fmla="*/ 688460 w 3318614"/>
                <a:gd name="connsiteY117" fmla="*/ 970103 h 3488493"/>
                <a:gd name="connsiteX118" fmla="*/ 392369 w 3318614"/>
                <a:gd name="connsiteY118" fmla="*/ 856892 h 3488493"/>
                <a:gd name="connsiteX119" fmla="*/ 244323 w 3318614"/>
                <a:gd name="connsiteY119" fmla="*/ 717555 h 3488493"/>
                <a:gd name="connsiteX120" fmla="*/ 165946 w 3318614"/>
                <a:gd name="connsiteY120" fmla="*/ 465006 h 3488493"/>
                <a:gd name="connsiteX121" fmla="*/ 279158 w 3318614"/>
                <a:gd name="connsiteY121" fmla="*/ 647886 h 3488493"/>
                <a:gd name="connsiteX122" fmla="*/ 374952 w 3318614"/>
                <a:gd name="connsiteY122" fmla="*/ 822057 h 3488493"/>
                <a:gd name="connsiteX123" fmla="*/ 679752 w 3318614"/>
                <a:gd name="connsiteY123" fmla="*/ 900435 h 3488493"/>
                <a:gd name="connsiteX124" fmla="*/ 766838 w 3318614"/>
                <a:gd name="connsiteY124" fmla="*/ 839475 h 3488493"/>
                <a:gd name="connsiteX125" fmla="*/ 618792 w 3318614"/>
                <a:gd name="connsiteY125" fmla="*/ 456297 h 3488493"/>
                <a:gd name="connsiteX126" fmla="*/ 507165 w 3318614"/>
                <a:gd name="connsiteY126" fmla="*/ 239239 h 3488493"/>
                <a:gd name="connsiteX127" fmla="*/ 538603 w 3318614"/>
                <a:gd name="connsiteY127" fmla="*/ 1070 h 3488493"/>
                <a:gd name="connsiteX128" fmla="*/ 609600 w 3318614"/>
                <a:gd name="connsiteY128" fmla="*/ 261679 h 3488493"/>
                <a:gd name="connsiteX129" fmla="*/ 771492 w 3318614"/>
                <a:gd name="connsiteY129" fmla="*/ 617712 h 3488493"/>
                <a:gd name="connsiteX130" fmla="*/ 849359 w 3318614"/>
                <a:gd name="connsiteY130" fmla="*/ 815916 h 3488493"/>
                <a:gd name="connsiteX0" fmla="*/ 1225325 w 3318614"/>
                <a:gd name="connsiteY0" fmla="*/ 179956 h 3516844"/>
                <a:gd name="connsiteX1" fmla="*/ 1091879 w 3318614"/>
                <a:gd name="connsiteY1" fmla="*/ 956400 h 3516844"/>
                <a:gd name="connsiteX2" fmla="*/ 1779263 w 3318614"/>
                <a:gd name="connsiteY2" fmla="*/ 2024256 h 3516844"/>
                <a:gd name="connsiteX3" fmla="*/ 2064415 w 3318614"/>
                <a:gd name="connsiteY3" fmla="*/ 2304740 h 3516844"/>
                <a:gd name="connsiteX4" fmla="*/ 2290838 w 3318614"/>
                <a:gd name="connsiteY4" fmla="*/ 2226363 h 3516844"/>
                <a:gd name="connsiteX5" fmla="*/ 2473718 w 3318614"/>
                <a:gd name="connsiteY5" fmla="*/ 2069608 h 3516844"/>
                <a:gd name="connsiteX6" fmla="*/ 2508552 w 3318614"/>
                <a:gd name="connsiteY6" fmla="*/ 1747391 h 3516844"/>
                <a:gd name="connsiteX7" fmla="*/ 2543386 w 3318614"/>
                <a:gd name="connsiteY7" fmla="*/ 2008648 h 3516844"/>
                <a:gd name="connsiteX8" fmla="*/ 2508552 w 3318614"/>
                <a:gd name="connsiteY8" fmla="*/ 2113151 h 3516844"/>
                <a:gd name="connsiteX9" fmla="*/ 2752392 w 3318614"/>
                <a:gd name="connsiteY9" fmla="*/ 1938980 h 3516844"/>
                <a:gd name="connsiteX10" fmla="*/ 2839478 w 3318614"/>
                <a:gd name="connsiteY10" fmla="*/ 1869311 h 3516844"/>
                <a:gd name="connsiteX11" fmla="*/ 2717558 w 3318614"/>
                <a:gd name="connsiteY11" fmla="*/ 2043483 h 3516844"/>
                <a:gd name="connsiteX12" fmla="*/ 2665306 w 3318614"/>
                <a:gd name="connsiteY12" fmla="*/ 2087026 h 3516844"/>
                <a:gd name="connsiteX13" fmla="*/ 2848186 w 3318614"/>
                <a:gd name="connsiteY13" fmla="*/ 2017357 h 3516844"/>
                <a:gd name="connsiteX14" fmla="*/ 2874312 w 3318614"/>
                <a:gd name="connsiteY14" fmla="*/ 1999940 h 3516844"/>
                <a:gd name="connsiteX15" fmla="*/ 2769809 w 3318614"/>
                <a:gd name="connsiteY15" fmla="*/ 2087026 h 3516844"/>
                <a:gd name="connsiteX16" fmla="*/ 2595638 w 3318614"/>
                <a:gd name="connsiteY16" fmla="*/ 2113151 h 3516844"/>
                <a:gd name="connsiteX17" fmla="*/ 2404049 w 3318614"/>
                <a:gd name="connsiteY17" fmla="*/ 2243780 h 3516844"/>
                <a:gd name="connsiteX18" fmla="*/ 2421466 w 3318614"/>
                <a:gd name="connsiteY18" fmla="*/ 2417951 h 3516844"/>
                <a:gd name="connsiteX19" fmla="*/ 2552095 w 3318614"/>
                <a:gd name="connsiteY19" fmla="*/ 2461494 h 3516844"/>
                <a:gd name="connsiteX20" fmla="*/ 2726266 w 3318614"/>
                <a:gd name="connsiteY20" fmla="*/ 2391826 h 3516844"/>
                <a:gd name="connsiteX21" fmla="*/ 2856895 w 3318614"/>
                <a:gd name="connsiteY21" fmla="*/ 2383117 h 3516844"/>
                <a:gd name="connsiteX22" fmla="*/ 2891729 w 3318614"/>
                <a:gd name="connsiteY22" fmla="*/ 2269906 h 3516844"/>
                <a:gd name="connsiteX23" fmla="*/ 2883020 w 3318614"/>
                <a:gd name="connsiteY23" fmla="*/ 2104443 h 3516844"/>
                <a:gd name="connsiteX24" fmla="*/ 3048483 w 3318614"/>
                <a:gd name="connsiteY24" fmla="*/ 2026066 h 3516844"/>
                <a:gd name="connsiteX25" fmla="*/ 2926563 w 3318614"/>
                <a:gd name="connsiteY25" fmla="*/ 2113151 h 3516844"/>
                <a:gd name="connsiteX26" fmla="*/ 2917855 w 3318614"/>
                <a:gd name="connsiteY26" fmla="*/ 2200237 h 3516844"/>
                <a:gd name="connsiteX27" fmla="*/ 2935272 w 3318614"/>
                <a:gd name="connsiteY27" fmla="*/ 2348283 h 3516844"/>
                <a:gd name="connsiteX28" fmla="*/ 2943980 w 3318614"/>
                <a:gd name="connsiteY28" fmla="*/ 2391826 h 3516844"/>
                <a:gd name="connsiteX29" fmla="*/ 3046427 w 3318614"/>
                <a:gd name="connsiteY29" fmla="*/ 2325874 h 3516844"/>
                <a:gd name="connsiteX30" fmla="*/ 3074609 w 3318614"/>
                <a:gd name="connsiteY30" fmla="*/ 2165403 h 3516844"/>
                <a:gd name="connsiteX31" fmla="*/ 3092026 w 3318614"/>
                <a:gd name="connsiteY31" fmla="*/ 2374408 h 3516844"/>
                <a:gd name="connsiteX32" fmla="*/ 3013649 w 3318614"/>
                <a:gd name="connsiteY32" fmla="*/ 2452786 h 3516844"/>
                <a:gd name="connsiteX33" fmla="*/ 2752392 w 3318614"/>
                <a:gd name="connsiteY33" fmla="*/ 2417951 h 3516844"/>
                <a:gd name="connsiteX34" fmla="*/ 2560803 w 3318614"/>
                <a:gd name="connsiteY34" fmla="*/ 2574706 h 3516844"/>
                <a:gd name="connsiteX35" fmla="*/ 2595638 w 3318614"/>
                <a:gd name="connsiteY35" fmla="*/ 2696626 h 3516844"/>
                <a:gd name="connsiteX36" fmla="*/ 2743683 w 3318614"/>
                <a:gd name="connsiteY36" fmla="*/ 2783711 h 3516844"/>
                <a:gd name="connsiteX37" fmla="*/ 2856895 w 3318614"/>
                <a:gd name="connsiteY37" fmla="*/ 2757586 h 3516844"/>
                <a:gd name="connsiteX38" fmla="*/ 3022358 w 3318614"/>
                <a:gd name="connsiteY38" fmla="*/ 2618248 h 3516844"/>
                <a:gd name="connsiteX39" fmla="*/ 3118152 w 3318614"/>
                <a:gd name="connsiteY39" fmla="*/ 2539871 h 3516844"/>
                <a:gd name="connsiteX40" fmla="*/ 3205238 w 3318614"/>
                <a:gd name="connsiteY40" fmla="*/ 2600831 h 3516844"/>
                <a:gd name="connsiteX41" fmla="*/ 3109443 w 3318614"/>
                <a:gd name="connsiteY41" fmla="*/ 2592123 h 3516844"/>
                <a:gd name="connsiteX42" fmla="*/ 3004940 w 3318614"/>
                <a:gd name="connsiteY42" fmla="*/ 2731460 h 3516844"/>
                <a:gd name="connsiteX43" fmla="*/ 3187820 w 3318614"/>
                <a:gd name="connsiteY43" fmla="*/ 2731460 h 3516844"/>
                <a:gd name="connsiteX44" fmla="*/ 3318449 w 3318614"/>
                <a:gd name="connsiteY44" fmla="*/ 2783711 h 3516844"/>
                <a:gd name="connsiteX45" fmla="*/ 3161695 w 3318614"/>
                <a:gd name="connsiteY45" fmla="*/ 2766294 h 3516844"/>
                <a:gd name="connsiteX46" fmla="*/ 2909146 w 3318614"/>
                <a:gd name="connsiteY46" fmla="*/ 2827254 h 3516844"/>
                <a:gd name="connsiteX47" fmla="*/ 2952689 w 3318614"/>
                <a:gd name="connsiteY47" fmla="*/ 2827254 h 3516844"/>
                <a:gd name="connsiteX48" fmla="*/ 3085889 w 3318614"/>
                <a:gd name="connsiteY48" fmla="*/ 2972500 h 3516844"/>
                <a:gd name="connsiteX49" fmla="*/ 3013649 w 3318614"/>
                <a:gd name="connsiteY49" fmla="*/ 3132054 h 3516844"/>
                <a:gd name="connsiteX50" fmla="*/ 2999167 w 3318614"/>
                <a:gd name="connsiteY50" fmla="*/ 2994377 h 3516844"/>
                <a:gd name="connsiteX51" fmla="*/ 2813352 w 3318614"/>
                <a:gd name="connsiteY51" fmla="*/ 2818546 h 3516844"/>
                <a:gd name="connsiteX52" fmla="*/ 2726266 w 3318614"/>
                <a:gd name="connsiteY52" fmla="*/ 2809837 h 3516844"/>
                <a:gd name="connsiteX53" fmla="*/ 2848186 w 3318614"/>
                <a:gd name="connsiteY53" fmla="*/ 3010134 h 3516844"/>
                <a:gd name="connsiteX54" fmla="*/ 2943980 w 3318614"/>
                <a:gd name="connsiteY54" fmla="*/ 3097220 h 3516844"/>
                <a:gd name="connsiteX55" fmla="*/ 2978815 w 3318614"/>
                <a:gd name="connsiteY55" fmla="*/ 3053677 h 3516844"/>
                <a:gd name="connsiteX56" fmla="*/ 2961398 w 3318614"/>
                <a:gd name="connsiteY56" fmla="*/ 3158180 h 3516844"/>
                <a:gd name="connsiteX57" fmla="*/ 2769809 w 3318614"/>
                <a:gd name="connsiteY57" fmla="*/ 3071094 h 3516844"/>
                <a:gd name="connsiteX58" fmla="*/ 2656598 w 3318614"/>
                <a:gd name="connsiteY58" fmla="*/ 2844671 h 3516844"/>
                <a:gd name="connsiteX59" fmla="*/ 2491135 w 3318614"/>
                <a:gd name="connsiteY59" fmla="*/ 2801128 h 3516844"/>
                <a:gd name="connsiteX60" fmla="*/ 2386632 w 3318614"/>
                <a:gd name="connsiteY60" fmla="*/ 2888214 h 3516844"/>
                <a:gd name="connsiteX61" fmla="*/ 2412758 w 3318614"/>
                <a:gd name="connsiteY61" fmla="*/ 3071094 h 3516844"/>
                <a:gd name="connsiteX62" fmla="*/ 2525969 w 3318614"/>
                <a:gd name="connsiteY62" fmla="*/ 3219140 h 3516844"/>
                <a:gd name="connsiteX63" fmla="*/ 2900438 w 3318614"/>
                <a:gd name="connsiteY63" fmla="*/ 3428146 h 3516844"/>
                <a:gd name="connsiteX64" fmla="*/ 2543386 w 3318614"/>
                <a:gd name="connsiteY64" fmla="*/ 3288808 h 3516844"/>
                <a:gd name="connsiteX65" fmla="*/ 2499843 w 3318614"/>
                <a:gd name="connsiteY65" fmla="*/ 3375894 h 3516844"/>
                <a:gd name="connsiteX66" fmla="*/ 2534678 w 3318614"/>
                <a:gd name="connsiteY66" fmla="*/ 3480397 h 3516844"/>
                <a:gd name="connsiteX67" fmla="*/ 2639180 w 3318614"/>
                <a:gd name="connsiteY67" fmla="*/ 3515231 h 3516844"/>
                <a:gd name="connsiteX68" fmla="*/ 2482426 w 3318614"/>
                <a:gd name="connsiteY68" fmla="*/ 3489106 h 3516844"/>
                <a:gd name="connsiteX69" fmla="*/ 2473718 w 3318614"/>
                <a:gd name="connsiteY69" fmla="*/ 3306226 h 3516844"/>
                <a:gd name="connsiteX70" fmla="*/ 2386632 w 3318614"/>
                <a:gd name="connsiteY70" fmla="*/ 3132054 h 3516844"/>
                <a:gd name="connsiteX71" fmla="*/ 2316963 w 3318614"/>
                <a:gd name="connsiteY71" fmla="*/ 3297517 h 3516844"/>
                <a:gd name="connsiteX72" fmla="*/ 2238586 w 3318614"/>
                <a:gd name="connsiteY72" fmla="*/ 3419437 h 3516844"/>
                <a:gd name="connsiteX73" fmla="*/ 2290838 w 3318614"/>
                <a:gd name="connsiteY73" fmla="*/ 3497814 h 3516844"/>
                <a:gd name="connsiteX74" fmla="*/ 2195043 w 3318614"/>
                <a:gd name="connsiteY74" fmla="*/ 3410728 h 3516844"/>
                <a:gd name="connsiteX75" fmla="*/ 2325672 w 3318614"/>
                <a:gd name="connsiteY75" fmla="*/ 3184306 h 3516844"/>
                <a:gd name="connsiteX76" fmla="*/ 2290838 w 3318614"/>
                <a:gd name="connsiteY76" fmla="*/ 2931757 h 3516844"/>
                <a:gd name="connsiteX77" fmla="*/ 2142792 w 3318614"/>
                <a:gd name="connsiteY77" fmla="*/ 2914340 h 3516844"/>
                <a:gd name="connsiteX78" fmla="*/ 1942495 w 3318614"/>
                <a:gd name="connsiteY78" fmla="*/ 3079803 h 3516844"/>
                <a:gd name="connsiteX79" fmla="*/ 1994746 w 3318614"/>
                <a:gd name="connsiteY79" fmla="*/ 3280100 h 3516844"/>
                <a:gd name="connsiteX80" fmla="*/ 2090540 w 3318614"/>
                <a:gd name="connsiteY80" fmla="*/ 3393311 h 3516844"/>
                <a:gd name="connsiteX81" fmla="*/ 2064415 w 3318614"/>
                <a:gd name="connsiteY81" fmla="*/ 3506523 h 3516844"/>
                <a:gd name="connsiteX82" fmla="*/ 2046998 w 3318614"/>
                <a:gd name="connsiteY82" fmla="*/ 3358477 h 3516844"/>
                <a:gd name="connsiteX83" fmla="*/ 1933786 w 3318614"/>
                <a:gd name="connsiteY83" fmla="*/ 3193014 h 3516844"/>
                <a:gd name="connsiteX84" fmla="*/ 1881535 w 3318614"/>
                <a:gd name="connsiteY84" fmla="*/ 3175597 h 3516844"/>
                <a:gd name="connsiteX85" fmla="*/ 1716072 w 3318614"/>
                <a:gd name="connsiteY85" fmla="*/ 3410728 h 3516844"/>
                <a:gd name="connsiteX86" fmla="*/ 1672529 w 3318614"/>
                <a:gd name="connsiteY86" fmla="*/ 3506523 h 3516844"/>
                <a:gd name="connsiteX87" fmla="*/ 1724780 w 3318614"/>
                <a:gd name="connsiteY87" fmla="*/ 3271391 h 3516844"/>
                <a:gd name="connsiteX88" fmla="*/ 1750906 w 3318614"/>
                <a:gd name="connsiteY88" fmla="*/ 3193014 h 3516844"/>
                <a:gd name="connsiteX89" fmla="*/ 1533192 w 3318614"/>
                <a:gd name="connsiteY89" fmla="*/ 3262683 h 3516844"/>
                <a:gd name="connsiteX90" fmla="*/ 1428689 w 3318614"/>
                <a:gd name="connsiteY90" fmla="*/ 3280100 h 3516844"/>
                <a:gd name="connsiteX91" fmla="*/ 1602860 w 3318614"/>
                <a:gd name="connsiteY91" fmla="*/ 3201723 h 3516844"/>
                <a:gd name="connsiteX92" fmla="*/ 1724780 w 3318614"/>
                <a:gd name="connsiteY92" fmla="*/ 3175597 h 3516844"/>
                <a:gd name="connsiteX93" fmla="*/ 1994746 w 3318614"/>
                <a:gd name="connsiteY93" fmla="*/ 2949174 h 3516844"/>
                <a:gd name="connsiteX94" fmla="*/ 2055706 w 3318614"/>
                <a:gd name="connsiteY94" fmla="*/ 2818546 h 3516844"/>
                <a:gd name="connsiteX95" fmla="*/ 1916369 w 3318614"/>
                <a:gd name="connsiteY95" fmla="*/ 2740168 h 3516844"/>
                <a:gd name="connsiteX96" fmla="*/ 1698655 w 3318614"/>
                <a:gd name="connsiteY96" fmla="*/ 2835963 h 3516844"/>
                <a:gd name="connsiteX97" fmla="*/ 1611569 w 3318614"/>
                <a:gd name="connsiteY97" fmla="*/ 3010134 h 3516844"/>
                <a:gd name="connsiteX98" fmla="*/ 1689946 w 3318614"/>
                <a:gd name="connsiteY98" fmla="*/ 3071094 h 3516844"/>
                <a:gd name="connsiteX99" fmla="*/ 1568026 w 3318614"/>
                <a:gd name="connsiteY99" fmla="*/ 3071094 h 3516844"/>
                <a:gd name="connsiteX100" fmla="*/ 1655112 w 3318614"/>
                <a:gd name="connsiteY100" fmla="*/ 2827254 h 3516844"/>
                <a:gd name="connsiteX101" fmla="*/ 1437398 w 3318614"/>
                <a:gd name="connsiteY101" fmla="*/ 2809837 h 3516844"/>
                <a:gd name="connsiteX102" fmla="*/ 1306769 w 3318614"/>
                <a:gd name="connsiteY102" fmla="*/ 2748877 h 3516844"/>
                <a:gd name="connsiteX103" fmla="*/ 1385146 w 3318614"/>
                <a:gd name="connsiteY103" fmla="*/ 2705334 h 3516844"/>
                <a:gd name="connsiteX104" fmla="*/ 1437398 w 3318614"/>
                <a:gd name="connsiteY104" fmla="*/ 2775003 h 3516844"/>
                <a:gd name="connsiteX105" fmla="*/ 1611569 w 3318614"/>
                <a:gd name="connsiteY105" fmla="*/ 2783711 h 3516844"/>
                <a:gd name="connsiteX106" fmla="*/ 1794449 w 3318614"/>
                <a:gd name="connsiteY106" fmla="*/ 2731460 h 3516844"/>
                <a:gd name="connsiteX107" fmla="*/ 1968620 w 3318614"/>
                <a:gd name="connsiteY107" fmla="*/ 2600831 h 3516844"/>
                <a:gd name="connsiteX108" fmla="*/ 1898952 w 3318614"/>
                <a:gd name="connsiteY108" fmla="*/ 2287323 h 3516844"/>
                <a:gd name="connsiteX109" fmla="*/ 1446106 w 3318614"/>
                <a:gd name="connsiteY109" fmla="*/ 1677723 h 3516844"/>
                <a:gd name="connsiteX110" fmla="*/ 1074097 w 3318614"/>
                <a:gd name="connsiteY110" fmla="*/ 1193603 h 3516844"/>
                <a:gd name="connsiteX111" fmla="*/ 916192 w 3318614"/>
                <a:gd name="connsiteY111" fmla="*/ 1006519 h 3516844"/>
                <a:gd name="connsiteX112" fmla="*/ 644918 w 3318614"/>
                <a:gd name="connsiteY112" fmla="*/ 1041997 h 3516844"/>
                <a:gd name="connsiteX113" fmla="*/ 296575 w 3318614"/>
                <a:gd name="connsiteY113" fmla="*/ 1120374 h 3516844"/>
                <a:gd name="connsiteX114" fmla="*/ 483 w 3318614"/>
                <a:gd name="connsiteY114" fmla="*/ 1102957 h 3516844"/>
                <a:gd name="connsiteX115" fmla="*/ 235615 w 3318614"/>
                <a:gd name="connsiteY115" fmla="*/ 1094248 h 3516844"/>
                <a:gd name="connsiteX116" fmla="*/ 557832 w 3318614"/>
                <a:gd name="connsiteY116" fmla="*/ 1024580 h 3516844"/>
                <a:gd name="connsiteX117" fmla="*/ 688460 w 3318614"/>
                <a:gd name="connsiteY117" fmla="*/ 998454 h 3516844"/>
                <a:gd name="connsiteX118" fmla="*/ 392369 w 3318614"/>
                <a:gd name="connsiteY118" fmla="*/ 885243 h 3516844"/>
                <a:gd name="connsiteX119" fmla="*/ 244323 w 3318614"/>
                <a:gd name="connsiteY119" fmla="*/ 745906 h 3516844"/>
                <a:gd name="connsiteX120" fmla="*/ 165946 w 3318614"/>
                <a:gd name="connsiteY120" fmla="*/ 493357 h 3516844"/>
                <a:gd name="connsiteX121" fmla="*/ 279158 w 3318614"/>
                <a:gd name="connsiteY121" fmla="*/ 676237 h 3516844"/>
                <a:gd name="connsiteX122" fmla="*/ 374952 w 3318614"/>
                <a:gd name="connsiteY122" fmla="*/ 850408 h 3516844"/>
                <a:gd name="connsiteX123" fmla="*/ 679752 w 3318614"/>
                <a:gd name="connsiteY123" fmla="*/ 928786 h 3516844"/>
                <a:gd name="connsiteX124" fmla="*/ 766838 w 3318614"/>
                <a:gd name="connsiteY124" fmla="*/ 867826 h 3516844"/>
                <a:gd name="connsiteX125" fmla="*/ 618792 w 3318614"/>
                <a:gd name="connsiteY125" fmla="*/ 484648 h 3516844"/>
                <a:gd name="connsiteX126" fmla="*/ 507165 w 3318614"/>
                <a:gd name="connsiteY126" fmla="*/ 267590 h 3516844"/>
                <a:gd name="connsiteX127" fmla="*/ 538603 w 3318614"/>
                <a:gd name="connsiteY127" fmla="*/ 29421 h 3516844"/>
                <a:gd name="connsiteX128" fmla="*/ 609600 w 3318614"/>
                <a:gd name="connsiteY128" fmla="*/ 290030 h 3516844"/>
                <a:gd name="connsiteX129" fmla="*/ 771492 w 3318614"/>
                <a:gd name="connsiteY129" fmla="*/ 646063 h 3516844"/>
                <a:gd name="connsiteX130" fmla="*/ 839345 w 3318614"/>
                <a:gd name="connsiteY130" fmla="*/ 1033 h 3516844"/>
                <a:gd name="connsiteX0" fmla="*/ 1225325 w 3318614"/>
                <a:gd name="connsiteY0" fmla="*/ 179756 h 3516644"/>
                <a:gd name="connsiteX1" fmla="*/ 1091879 w 3318614"/>
                <a:gd name="connsiteY1" fmla="*/ 956200 h 3516644"/>
                <a:gd name="connsiteX2" fmla="*/ 1779263 w 3318614"/>
                <a:gd name="connsiteY2" fmla="*/ 2024056 h 3516644"/>
                <a:gd name="connsiteX3" fmla="*/ 2064415 w 3318614"/>
                <a:gd name="connsiteY3" fmla="*/ 2304540 h 3516644"/>
                <a:gd name="connsiteX4" fmla="*/ 2290838 w 3318614"/>
                <a:gd name="connsiteY4" fmla="*/ 2226163 h 3516644"/>
                <a:gd name="connsiteX5" fmla="*/ 2473718 w 3318614"/>
                <a:gd name="connsiteY5" fmla="*/ 2069408 h 3516644"/>
                <a:gd name="connsiteX6" fmla="*/ 2508552 w 3318614"/>
                <a:gd name="connsiteY6" fmla="*/ 1747191 h 3516644"/>
                <a:gd name="connsiteX7" fmla="*/ 2543386 w 3318614"/>
                <a:gd name="connsiteY7" fmla="*/ 2008448 h 3516644"/>
                <a:gd name="connsiteX8" fmla="*/ 2508552 w 3318614"/>
                <a:gd name="connsiteY8" fmla="*/ 2112951 h 3516644"/>
                <a:gd name="connsiteX9" fmla="*/ 2752392 w 3318614"/>
                <a:gd name="connsiteY9" fmla="*/ 1938780 h 3516644"/>
                <a:gd name="connsiteX10" fmla="*/ 2839478 w 3318614"/>
                <a:gd name="connsiteY10" fmla="*/ 1869111 h 3516644"/>
                <a:gd name="connsiteX11" fmla="*/ 2717558 w 3318614"/>
                <a:gd name="connsiteY11" fmla="*/ 2043283 h 3516644"/>
                <a:gd name="connsiteX12" fmla="*/ 2665306 w 3318614"/>
                <a:gd name="connsiteY12" fmla="*/ 2086826 h 3516644"/>
                <a:gd name="connsiteX13" fmla="*/ 2848186 w 3318614"/>
                <a:gd name="connsiteY13" fmla="*/ 2017157 h 3516644"/>
                <a:gd name="connsiteX14" fmla="*/ 2874312 w 3318614"/>
                <a:gd name="connsiteY14" fmla="*/ 1999740 h 3516644"/>
                <a:gd name="connsiteX15" fmla="*/ 2769809 w 3318614"/>
                <a:gd name="connsiteY15" fmla="*/ 2086826 h 3516644"/>
                <a:gd name="connsiteX16" fmla="*/ 2595638 w 3318614"/>
                <a:gd name="connsiteY16" fmla="*/ 2112951 h 3516644"/>
                <a:gd name="connsiteX17" fmla="*/ 2404049 w 3318614"/>
                <a:gd name="connsiteY17" fmla="*/ 2243580 h 3516644"/>
                <a:gd name="connsiteX18" fmla="*/ 2421466 w 3318614"/>
                <a:gd name="connsiteY18" fmla="*/ 2417751 h 3516644"/>
                <a:gd name="connsiteX19" fmla="*/ 2552095 w 3318614"/>
                <a:gd name="connsiteY19" fmla="*/ 2461294 h 3516644"/>
                <a:gd name="connsiteX20" fmla="*/ 2726266 w 3318614"/>
                <a:gd name="connsiteY20" fmla="*/ 2391626 h 3516644"/>
                <a:gd name="connsiteX21" fmla="*/ 2856895 w 3318614"/>
                <a:gd name="connsiteY21" fmla="*/ 2382917 h 3516644"/>
                <a:gd name="connsiteX22" fmla="*/ 2891729 w 3318614"/>
                <a:gd name="connsiteY22" fmla="*/ 2269706 h 3516644"/>
                <a:gd name="connsiteX23" fmla="*/ 2883020 w 3318614"/>
                <a:gd name="connsiteY23" fmla="*/ 2104243 h 3516644"/>
                <a:gd name="connsiteX24" fmla="*/ 3048483 w 3318614"/>
                <a:gd name="connsiteY24" fmla="*/ 2025866 h 3516644"/>
                <a:gd name="connsiteX25" fmla="*/ 2926563 w 3318614"/>
                <a:gd name="connsiteY25" fmla="*/ 2112951 h 3516644"/>
                <a:gd name="connsiteX26" fmla="*/ 2917855 w 3318614"/>
                <a:gd name="connsiteY26" fmla="*/ 2200037 h 3516644"/>
                <a:gd name="connsiteX27" fmla="*/ 2935272 w 3318614"/>
                <a:gd name="connsiteY27" fmla="*/ 2348083 h 3516644"/>
                <a:gd name="connsiteX28" fmla="*/ 2943980 w 3318614"/>
                <a:gd name="connsiteY28" fmla="*/ 2391626 h 3516644"/>
                <a:gd name="connsiteX29" fmla="*/ 3046427 w 3318614"/>
                <a:gd name="connsiteY29" fmla="*/ 2325674 h 3516644"/>
                <a:gd name="connsiteX30" fmla="*/ 3074609 w 3318614"/>
                <a:gd name="connsiteY30" fmla="*/ 2165203 h 3516644"/>
                <a:gd name="connsiteX31" fmla="*/ 3092026 w 3318614"/>
                <a:gd name="connsiteY31" fmla="*/ 2374208 h 3516644"/>
                <a:gd name="connsiteX32" fmla="*/ 3013649 w 3318614"/>
                <a:gd name="connsiteY32" fmla="*/ 2452586 h 3516644"/>
                <a:gd name="connsiteX33" fmla="*/ 2752392 w 3318614"/>
                <a:gd name="connsiteY33" fmla="*/ 2417751 h 3516644"/>
                <a:gd name="connsiteX34" fmla="*/ 2560803 w 3318614"/>
                <a:gd name="connsiteY34" fmla="*/ 2574506 h 3516644"/>
                <a:gd name="connsiteX35" fmla="*/ 2595638 w 3318614"/>
                <a:gd name="connsiteY35" fmla="*/ 2696426 h 3516644"/>
                <a:gd name="connsiteX36" fmla="*/ 2743683 w 3318614"/>
                <a:gd name="connsiteY36" fmla="*/ 2783511 h 3516644"/>
                <a:gd name="connsiteX37" fmla="*/ 2856895 w 3318614"/>
                <a:gd name="connsiteY37" fmla="*/ 2757386 h 3516644"/>
                <a:gd name="connsiteX38" fmla="*/ 3022358 w 3318614"/>
                <a:gd name="connsiteY38" fmla="*/ 2618048 h 3516644"/>
                <a:gd name="connsiteX39" fmla="*/ 3118152 w 3318614"/>
                <a:gd name="connsiteY39" fmla="*/ 2539671 h 3516644"/>
                <a:gd name="connsiteX40" fmla="*/ 3205238 w 3318614"/>
                <a:gd name="connsiteY40" fmla="*/ 2600631 h 3516644"/>
                <a:gd name="connsiteX41" fmla="*/ 3109443 w 3318614"/>
                <a:gd name="connsiteY41" fmla="*/ 2591923 h 3516644"/>
                <a:gd name="connsiteX42" fmla="*/ 3004940 w 3318614"/>
                <a:gd name="connsiteY42" fmla="*/ 2731260 h 3516644"/>
                <a:gd name="connsiteX43" fmla="*/ 3187820 w 3318614"/>
                <a:gd name="connsiteY43" fmla="*/ 2731260 h 3516644"/>
                <a:gd name="connsiteX44" fmla="*/ 3318449 w 3318614"/>
                <a:gd name="connsiteY44" fmla="*/ 2783511 h 3516644"/>
                <a:gd name="connsiteX45" fmla="*/ 3161695 w 3318614"/>
                <a:gd name="connsiteY45" fmla="*/ 2766094 h 3516644"/>
                <a:gd name="connsiteX46" fmla="*/ 2909146 w 3318614"/>
                <a:gd name="connsiteY46" fmla="*/ 2827054 h 3516644"/>
                <a:gd name="connsiteX47" fmla="*/ 2952689 w 3318614"/>
                <a:gd name="connsiteY47" fmla="*/ 2827054 h 3516644"/>
                <a:gd name="connsiteX48" fmla="*/ 3085889 w 3318614"/>
                <a:gd name="connsiteY48" fmla="*/ 2972300 h 3516644"/>
                <a:gd name="connsiteX49" fmla="*/ 3013649 w 3318614"/>
                <a:gd name="connsiteY49" fmla="*/ 3131854 h 3516644"/>
                <a:gd name="connsiteX50" fmla="*/ 2999167 w 3318614"/>
                <a:gd name="connsiteY50" fmla="*/ 2994177 h 3516644"/>
                <a:gd name="connsiteX51" fmla="*/ 2813352 w 3318614"/>
                <a:gd name="connsiteY51" fmla="*/ 2818346 h 3516644"/>
                <a:gd name="connsiteX52" fmla="*/ 2726266 w 3318614"/>
                <a:gd name="connsiteY52" fmla="*/ 2809637 h 3516644"/>
                <a:gd name="connsiteX53" fmla="*/ 2848186 w 3318614"/>
                <a:gd name="connsiteY53" fmla="*/ 3009934 h 3516644"/>
                <a:gd name="connsiteX54" fmla="*/ 2943980 w 3318614"/>
                <a:gd name="connsiteY54" fmla="*/ 3097020 h 3516644"/>
                <a:gd name="connsiteX55" fmla="*/ 2978815 w 3318614"/>
                <a:gd name="connsiteY55" fmla="*/ 3053477 h 3516644"/>
                <a:gd name="connsiteX56" fmla="*/ 2961398 w 3318614"/>
                <a:gd name="connsiteY56" fmla="*/ 3157980 h 3516644"/>
                <a:gd name="connsiteX57" fmla="*/ 2769809 w 3318614"/>
                <a:gd name="connsiteY57" fmla="*/ 3070894 h 3516644"/>
                <a:gd name="connsiteX58" fmla="*/ 2656598 w 3318614"/>
                <a:gd name="connsiteY58" fmla="*/ 2844471 h 3516644"/>
                <a:gd name="connsiteX59" fmla="*/ 2491135 w 3318614"/>
                <a:gd name="connsiteY59" fmla="*/ 2800928 h 3516644"/>
                <a:gd name="connsiteX60" fmla="*/ 2386632 w 3318614"/>
                <a:gd name="connsiteY60" fmla="*/ 2888014 h 3516644"/>
                <a:gd name="connsiteX61" fmla="*/ 2412758 w 3318614"/>
                <a:gd name="connsiteY61" fmla="*/ 3070894 h 3516644"/>
                <a:gd name="connsiteX62" fmla="*/ 2525969 w 3318614"/>
                <a:gd name="connsiteY62" fmla="*/ 3218940 h 3516644"/>
                <a:gd name="connsiteX63" fmla="*/ 2900438 w 3318614"/>
                <a:gd name="connsiteY63" fmla="*/ 3427946 h 3516644"/>
                <a:gd name="connsiteX64" fmla="*/ 2543386 w 3318614"/>
                <a:gd name="connsiteY64" fmla="*/ 3288608 h 3516644"/>
                <a:gd name="connsiteX65" fmla="*/ 2499843 w 3318614"/>
                <a:gd name="connsiteY65" fmla="*/ 3375694 h 3516644"/>
                <a:gd name="connsiteX66" fmla="*/ 2534678 w 3318614"/>
                <a:gd name="connsiteY66" fmla="*/ 3480197 h 3516644"/>
                <a:gd name="connsiteX67" fmla="*/ 2639180 w 3318614"/>
                <a:gd name="connsiteY67" fmla="*/ 3515031 h 3516644"/>
                <a:gd name="connsiteX68" fmla="*/ 2482426 w 3318614"/>
                <a:gd name="connsiteY68" fmla="*/ 3488906 h 3516644"/>
                <a:gd name="connsiteX69" fmla="*/ 2473718 w 3318614"/>
                <a:gd name="connsiteY69" fmla="*/ 3306026 h 3516644"/>
                <a:gd name="connsiteX70" fmla="*/ 2386632 w 3318614"/>
                <a:gd name="connsiteY70" fmla="*/ 3131854 h 3516644"/>
                <a:gd name="connsiteX71" fmla="*/ 2316963 w 3318614"/>
                <a:gd name="connsiteY71" fmla="*/ 3297317 h 3516644"/>
                <a:gd name="connsiteX72" fmla="*/ 2238586 w 3318614"/>
                <a:gd name="connsiteY72" fmla="*/ 3419237 h 3516644"/>
                <a:gd name="connsiteX73" fmla="*/ 2290838 w 3318614"/>
                <a:gd name="connsiteY73" fmla="*/ 3497614 h 3516644"/>
                <a:gd name="connsiteX74" fmla="*/ 2195043 w 3318614"/>
                <a:gd name="connsiteY74" fmla="*/ 3410528 h 3516644"/>
                <a:gd name="connsiteX75" fmla="*/ 2325672 w 3318614"/>
                <a:gd name="connsiteY75" fmla="*/ 3184106 h 3516644"/>
                <a:gd name="connsiteX76" fmla="*/ 2290838 w 3318614"/>
                <a:gd name="connsiteY76" fmla="*/ 2931557 h 3516644"/>
                <a:gd name="connsiteX77" fmla="*/ 2142792 w 3318614"/>
                <a:gd name="connsiteY77" fmla="*/ 2914140 h 3516644"/>
                <a:gd name="connsiteX78" fmla="*/ 1942495 w 3318614"/>
                <a:gd name="connsiteY78" fmla="*/ 3079603 h 3516644"/>
                <a:gd name="connsiteX79" fmla="*/ 1994746 w 3318614"/>
                <a:gd name="connsiteY79" fmla="*/ 3279900 h 3516644"/>
                <a:gd name="connsiteX80" fmla="*/ 2090540 w 3318614"/>
                <a:gd name="connsiteY80" fmla="*/ 3393111 h 3516644"/>
                <a:gd name="connsiteX81" fmla="*/ 2064415 w 3318614"/>
                <a:gd name="connsiteY81" fmla="*/ 3506323 h 3516644"/>
                <a:gd name="connsiteX82" fmla="*/ 2046998 w 3318614"/>
                <a:gd name="connsiteY82" fmla="*/ 3358277 h 3516644"/>
                <a:gd name="connsiteX83" fmla="*/ 1933786 w 3318614"/>
                <a:gd name="connsiteY83" fmla="*/ 3192814 h 3516644"/>
                <a:gd name="connsiteX84" fmla="*/ 1881535 w 3318614"/>
                <a:gd name="connsiteY84" fmla="*/ 3175397 h 3516644"/>
                <a:gd name="connsiteX85" fmla="*/ 1716072 w 3318614"/>
                <a:gd name="connsiteY85" fmla="*/ 3410528 h 3516644"/>
                <a:gd name="connsiteX86" fmla="*/ 1672529 w 3318614"/>
                <a:gd name="connsiteY86" fmla="*/ 3506323 h 3516644"/>
                <a:gd name="connsiteX87" fmla="*/ 1724780 w 3318614"/>
                <a:gd name="connsiteY87" fmla="*/ 3271191 h 3516644"/>
                <a:gd name="connsiteX88" fmla="*/ 1750906 w 3318614"/>
                <a:gd name="connsiteY88" fmla="*/ 3192814 h 3516644"/>
                <a:gd name="connsiteX89" fmla="*/ 1533192 w 3318614"/>
                <a:gd name="connsiteY89" fmla="*/ 3262483 h 3516644"/>
                <a:gd name="connsiteX90" fmla="*/ 1428689 w 3318614"/>
                <a:gd name="connsiteY90" fmla="*/ 3279900 h 3516644"/>
                <a:gd name="connsiteX91" fmla="*/ 1602860 w 3318614"/>
                <a:gd name="connsiteY91" fmla="*/ 3201523 h 3516644"/>
                <a:gd name="connsiteX92" fmla="*/ 1724780 w 3318614"/>
                <a:gd name="connsiteY92" fmla="*/ 3175397 h 3516644"/>
                <a:gd name="connsiteX93" fmla="*/ 1994746 w 3318614"/>
                <a:gd name="connsiteY93" fmla="*/ 2948974 h 3516644"/>
                <a:gd name="connsiteX94" fmla="*/ 2055706 w 3318614"/>
                <a:gd name="connsiteY94" fmla="*/ 2818346 h 3516644"/>
                <a:gd name="connsiteX95" fmla="*/ 1916369 w 3318614"/>
                <a:gd name="connsiteY95" fmla="*/ 2739968 h 3516644"/>
                <a:gd name="connsiteX96" fmla="*/ 1698655 w 3318614"/>
                <a:gd name="connsiteY96" fmla="*/ 2835763 h 3516644"/>
                <a:gd name="connsiteX97" fmla="*/ 1611569 w 3318614"/>
                <a:gd name="connsiteY97" fmla="*/ 3009934 h 3516644"/>
                <a:gd name="connsiteX98" fmla="*/ 1689946 w 3318614"/>
                <a:gd name="connsiteY98" fmla="*/ 3070894 h 3516644"/>
                <a:gd name="connsiteX99" fmla="*/ 1568026 w 3318614"/>
                <a:gd name="connsiteY99" fmla="*/ 3070894 h 3516644"/>
                <a:gd name="connsiteX100" fmla="*/ 1655112 w 3318614"/>
                <a:gd name="connsiteY100" fmla="*/ 2827054 h 3516644"/>
                <a:gd name="connsiteX101" fmla="*/ 1437398 w 3318614"/>
                <a:gd name="connsiteY101" fmla="*/ 2809637 h 3516644"/>
                <a:gd name="connsiteX102" fmla="*/ 1306769 w 3318614"/>
                <a:gd name="connsiteY102" fmla="*/ 2748677 h 3516644"/>
                <a:gd name="connsiteX103" fmla="*/ 1385146 w 3318614"/>
                <a:gd name="connsiteY103" fmla="*/ 2705134 h 3516644"/>
                <a:gd name="connsiteX104" fmla="*/ 1437398 w 3318614"/>
                <a:gd name="connsiteY104" fmla="*/ 2774803 h 3516644"/>
                <a:gd name="connsiteX105" fmla="*/ 1611569 w 3318614"/>
                <a:gd name="connsiteY105" fmla="*/ 2783511 h 3516644"/>
                <a:gd name="connsiteX106" fmla="*/ 1794449 w 3318614"/>
                <a:gd name="connsiteY106" fmla="*/ 2731260 h 3516644"/>
                <a:gd name="connsiteX107" fmla="*/ 1968620 w 3318614"/>
                <a:gd name="connsiteY107" fmla="*/ 2600631 h 3516644"/>
                <a:gd name="connsiteX108" fmla="*/ 1898952 w 3318614"/>
                <a:gd name="connsiteY108" fmla="*/ 2287123 h 3516644"/>
                <a:gd name="connsiteX109" fmla="*/ 1446106 w 3318614"/>
                <a:gd name="connsiteY109" fmla="*/ 1677523 h 3516644"/>
                <a:gd name="connsiteX110" fmla="*/ 1074097 w 3318614"/>
                <a:gd name="connsiteY110" fmla="*/ 1193403 h 3516644"/>
                <a:gd name="connsiteX111" fmla="*/ 916192 w 3318614"/>
                <a:gd name="connsiteY111" fmla="*/ 1006319 h 3516644"/>
                <a:gd name="connsiteX112" fmla="*/ 644918 w 3318614"/>
                <a:gd name="connsiteY112" fmla="*/ 1041797 h 3516644"/>
                <a:gd name="connsiteX113" fmla="*/ 296575 w 3318614"/>
                <a:gd name="connsiteY113" fmla="*/ 1120174 h 3516644"/>
                <a:gd name="connsiteX114" fmla="*/ 483 w 3318614"/>
                <a:gd name="connsiteY114" fmla="*/ 1102757 h 3516644"/>
                <a:gd name="connsiteX115" fmla="*/ 235615 w 3318614"/>
                <a:gd name="connsiteY115" fmla="*/ 1094048 h 3516644"/>
                <a:gd name="connsiteX116" fmla="*/ 557832 w 3318614"/>
                <a:gd name="connsiteY116" fmla="*/ 1024380 h 3516644"/>
                <a:gd name="connsiteX117" fmla="*/ 688460 w 3318614"/>
                <a:gd name="connsiteY117" fmla="*/ 998254 h 3516644"/>
                <a:gd name="connsiteX118" fmla="*/ 392369 w 3318614"/>
                <a:gd name="connsiteY118" fmla="*/ 885043 h 3516644"/>
                <a:gd name="connsiteX119" fmla="*/ 244323 w 3318614"/>
                <a:gd name="connsiteY119" fmla="*/ 745706 h 3516644"/>
                <a:gd name="connsiteX120" fmla="*/ 165946 w 3318614"/>
                <a:gd name="connsiteY120" fmla="*/ 493157 h 3516644"/>
                <a:gd name="connsiteX121" fmla="*/ 279158 w 3318614"/>
                <a:gd name="connsiteY121" fmla="*/ 676037 h 3516644"/>
                <a:gd name="connsiteX122" fmla="*/ 374952 w 3318614"/>
                <a:gd name="connsiteY122" fmla="*/ 850208 h 3516644"/>
                <a:gd name="connsiteX123" fmla="*/ 679752 w 3318614"/>
                <a:gd name="connsiteY123" fmla="*/ 928586 h 3516644"/>
                <a:gd name="connsiteX124" fmla="*/ 766838 w 3318614"/>
                <a:gd name="connsiteY124" fmla="*/ 867626 h 3516644"/>
                <a:gd name="connsiteX125" fmla="*/ 618792 w 3318614"/>
                <a:gd name="connsiteY125" fmla="*/ 484448 h 3516644"/>
                <a:gd name="connsiteX126" fmla="*/ 507165 w 3318614"/>
                <a:gd name="connsiteY126" fmla="*/ 267390 h 3516644"/>
                <a:gd name="connsiteX127" fmla="*/ 538603 w 3318614"/>
                <a:gd name="connsiteY127" fmla="*/ 29221 h 3516644"/>
                <a:gd name="connsiteX128" fmla="*/ 609600 w 3318614"/>
                <a:gd name="connsiteY128" fmla="*/ 289830 h 3516644"/>
                <a:gd name="connsiteX129" fmla="*/ 878364 w 3318614"/>
                <a:gd name="connsiteY129" fmla="*/ 837332 h 3516644"/>
                <a:gd name="connsiteX130" fmla="*/ 839345 w 3318614"/>
                <a:gd name="connsiteY130" fmla="*/ 833 h 3516644"/>
                <a:gd name="connsiteX0" fmla="*/ 1225325 w 3318614"/>
                <a:gd name="connsiteY0" fmla="*/ 178923 h 3515811"/>
                <a:gd name="connsiteX1" fmla="*/ 1091879 w 3318614"/>
                <a:gd name="connsiteY1" fmla="*/ 955367 h 3515811"/>
                <a:gd name="connsiteX2" fmla="*/ 1779263 w 3318614"/>
                <a:gd name="connsiteY2" fmla="*/ 2023223 h 3515811"/>
                <a:gd name="connsiteX3" fmla="*/ 2064415 w 3318614"/>
                <a:gd name="connsiteY3" fmla="*/ 2303707 h 3515811"/>
                <a:gd name="connsiteX4" fmla="*/ 2290838 w 3318614"/>
                <a:gd name="connsiteY4" fmla="*/ 2225330 h 3515811"/>
                <a:gd name="connsiteX5" fmla="*/ 2473718 w 3318614"/>
                <a:gd name="connsiteY5" fmla="*/ 2068575 h 3515811"/>
                <a:gd name="connsiteX6" fmla="*/ 2508552 w 3318614"/>
                <a:gd name="connsiteY6" fmla="*/ 1746358 h 3515811"/>
                <a:gd name="connsiteX7" fmla="*/ 2543386 w 3318614"/>
                <a:gd name="connsiteY7" fmla="*/ 2007615 h 3515811"/>
                <a:gd name="connsiteX8" fmla="*/ 2508552 w 3318614"/>
                <a:gd name="connsiteY8" fmla="*/ 2112118 h 3515811"/>
                <a:gd name="connsiteX9" fmla="*/ 2752392 w 3318614"/>
                <a:gd name="connsiteY9" fmla="*/ 1937947 h 3515811"/>
                <a:gd name="connsiteX10" fmla="*/ 2839478 w 3318614"/>
                <a:gd name="connsiteY10" fmla="*/ 1868278 h 3515811"/>
                <a:gd name="connsiteX11" fmla="*/ 2717558 w 3318614"/>
                <a:gd name="connsiteY11" fmla="*/ 2042450 h 3515811"/>
                <a:gd name="connsiteX12" fmla="*/ 2665306 w 3318614"/>
                <a:gd name="connsiteY12" fmla="*/ 2085993 h 3515811"/>
                <a:gd name="connsiteX13" fmla="*/ 2848186 w 3318614"/>
                <a:gd name="connsiteY13" fmla="*/ 2016324 h 3515811"/>
                <a:gd name="connsiteX14" fmla="*/ 2874312 w 3318614"/>
                <a:gd name="connsiteY14" fmla="*/ 1998907 h 3515811"/>
                <a:gd name="connsiteX15" fmla="*/ 2769809 w 3318614"/>
                <a:gd name="connsiteY15" fmla="*/ 2085993 h 3515811"/>
                <a:gd name="connsiteX16" fmla="*/ 2595638 w 3318614"/>
                <a:gd name="connsiteY16" fmla="*/ 2112118 h 3515811"/>
                <a:gd name="connsiteX17" fmla="*/ 2404049 w 3318614"/>
                <a:gd name="connsiteY17" fmla="*/ 2242747 h 3515811"/>
                <a:gd name="connsiteX18" fmla="*/ 2421466 w 3318614"/>
                <a:gd name="connsiteY18" fmla="*/ 2416918 h 3515811"/>
                <a:gd name="connsiteX19" fmla="*/ 2552095 w 3318614"/>
                <a:gd name="connsiteY19" fmla="*/ 2460461 h 3515811"/>
                <a:gd name="connsiteX20" fmla="*/ 2726266 w 3318614"/>
                <a:gd name="connsiteY20" fmla="*/ 2390793 h 3515811"/>
                <a:gd name="connsiteX21" fmla="*/ 2856895 w 3318614"/>
                <a:gd name="connsiteY21" fmla="*/ 2382084 h 3515811"/>
                <a:gd name="connsiteX22" fmla="*/ 2891729 w 3318614"/>
                <a:gd name="connsiteY22" fmla="*/ 2268873 h 3515811"/>
                <a:gd name="connsiteX23" fmla="*/ 2883020 w 3318614"/>
                <a:gd name="connsiteY23" fmla="*/ 2103410 h 3515811"/>
                <a:gd name="connsiteX24" fmla="*/ 3048483 w 3318614"/>
                <a:gd name="connsiteY24" fmla="*/ 2025033 h 3515811"/>
                <a:gd name="connsiteX25" fmla="*/ 2926563 w 3318614"/>
                <a:gd name="connsiteY25" fmla="*/ 2112118 h 3515811"/>
                <a:gd name="connsiteX26" fmla="*/ 2917855 w 3318614"/>
                <a:gd name="connsiteY26" fmla="*/ 2199204 h 3515811"/>
                <a:gd name="connsiteX27" fmla="*/ 2935272 w 3318614"/>
                <a:gd name="connsiteY27" fmla="*/ 2347250 h 3515811"/>
                <a:gd name="connsiteX28" fmla="*/ 2943980 w 3318614"/>
                <a:gd name="connsiteY28" fmla="*/ 2390793 h 3515811"/>
                <a:gd name="connsiteX29" fmla="*/ 3046427 w 3318614"/>
                <a:gd name="connsiteY29" fmla="*/ 2324841 h 3515811"/>
                <a:gd name="connsiteX30" fmla="*/ 3074609 w 3318614"/>
                <a:gd name="connsiteY30" fmla="*/ 2164370 h 3515811"/>
                <a:gd name="connsiteX31" fmla="*/ 3092026 w 3318614"/>
                <a:gd name="connsiteY31" fmla="*/ 2373375 h 3515811"/>
                <a:gd name="connsiteX32" fmla="*/ 3013649 w 3318614"/>
                <a:gd name="connsiteY32" fmla="*/ 2451753 h 3515811"/>
                <a:gd name="connsiteX33" fmla="*/ 2752392 w 3318614"/>
                <a:gd name="connsiteY33" fmla="*/ 2416918 h 3515811"/>
                <a:gd name="connsiteX34" fmla="*/ 2560803 w 3318614"/>
                <a:gd name="connsiteY34" fmla="*/ 2573673 h 3515811"/>
                <a:gd name="connsiteX35" fmla="*/ 2595638 w 3318614"/>
                <a:gd name="connsiteY35" fmla="*/ 2695593 h 3515811"/>
                <a:gd name="connsiteX36" fmla="*/ 2743683 w 3318614"/>
                <a:gd name="connsiteY36" fmla="*/ 2782678 h 3515811"/>
                <a:gd name="connsiteX37" fmla="*/ 2856895 w 3318614"/>
                <a:gd name="connsiteY37" fmla="*/ 2756553 h 3515811"/>
                <a:gd name="connsiteX38" fmla="*/ 3022358 w 3318614"/>
                <a:gd name="connsiteY38" fmla="*/ 2617215 h 3515811"/>
                <a:gd name="connsiteX39" fmla="*/ 3118152 w 3318614"/>
                <a:gd name="connsiteY39" fmla="*/ 2538838 h 3515811"/>
                <a:gd name="connsiteX40" fmla="*/ 3205238 w 3318614"/>
                <a:gd name="connsiteY40" fmla="*/ 2599798 h 3515811"/>
                <a:gd name="connsiteX41" fmla="*/ 3109443 w 3318614"/>
                <a:gd name="connsiteY41" fmla="*/ 2591090 h 3515811"/>
                <a:gd name="connsiteX42" fmla="*/ 3004940 w 3318614"/>
                <a:gd name="connsiteY42" fmla="*/ 2730427 h 3515811"/>
                <a:gd name="connsiteX43" fmla="*/ 3187820 w 3318614"/>
                <a:gd name="connsiteY43" fmla="*/ 2730427 h 3515811"/>
                <a:gd name="connsiteX44" fmla="*/ 3318449 w 3318614"/>
                <a:gd name="connsiteY44" fmla="*/ 2782678 h 3515811"/>
                <a:gd name="connsiteX45" fmla="*/ 3161695 w 3318614"/>
                <a:gd name="connsiteY45" fmla="*/ 2765261 h 3515811"/>
                <a:gd name="connsiteX46" fmla="*/ 2909146 w 3318614"/>
                <a:gd name="connsiteY46" fmla="*/ 2826221 h 3515811"/>
                <a:gd name="connsiteX47" fmla="*/ 2952689 w 3318614"/>
                <a:gd name="connsiteY47" fmla="*/ 2826221 h 3515811"/>
                <a:gd name="connsiteX48" fmla="*/ 3085889 w 3318614"/>
                <a:gd name="connsiteY48" fmla="*/ 2971467 h 3515811"/>
                <a:gd name="connsiteX49" fmla="*/ 3013649 w 3318614"/>
                <a:gd name="connsiteY49" fmla="*/ 3131021 h 3515811"/>
                <a:gd name="connsiteX50" fmla="*/ 2999167 w 3318614"/>
                <a:gd name="connsiteY50" fmla="*/ 2993344 h 3515811"/>
                <a:gd name="connsiteX51" fmla="*/ 2813352 w 3318614"/>
                <a:gd name="connsiteY51" fmla="*/ 2817513 h 3515811"/>
                <a:gd name="connsiteX52" fmla="*/ 2726266 w 3318614"/>
                <a:gd name="connsiteY52" fmla="*/ 2808804 h 3515811"/>
                <a:gd name="connsiteX53" fmla="*/ 2848186 w 3318614"/>
                <a:gd name="connsiteY53" fmla="*/ 3009101 h 3515811"/>
                <a:gd name="connsiteX54" fmla="*/ 2943980 w 3318614"/>
                <a:gd name="connsiteY54" fmla="*/ 3096187 h 3515811"/>
                <a:gd name="connsiteX55" fmla="*/ 2978815 w 3318614"/>
                <a:gd name="connsiteY55" fmla="*/ 3052644 h 3515811"/>
                <a:gd name="connsiteX56" fmla="*/ 2961398 w 3318614"/>
                <a:gd name="connsiteY56" fmla="*/ 3157147 h 3515811"/>
                <a:gd name="connsiteX57" fmla="*/ 2769809 w 3318614"/>
                <a:gd name="connsiteY57" fmla="*/ 3070061 h 3515811"/>
                <a:gd name="connsiteX58" fmla="*/ 2656598 w 3318614"/>
                <a:gd name="connsiteY58" fmla="*/ 2843638 h 3515811"/>
                <a:gd name="connsiteX59" fmla="*/ 2491135 w 3318614"/>
                <a:gd name="connsiteY59" fmla="*/ 2800095 h 3515811"/>
                <a:gd name="connsiteX60" fmla="*/ 2386632 w 3318614"/>
                <a:gd name="connsiteY60" fmla="*/ 2887181 h 3515811"/>
                <a:gd name="connsiteX61" fmla="*/ 2412758 w 3318614"/>
                <a:gd name="connsiteY61" fmla="*/ 3070061 h 3515811"/>
                <a:gd name="connsiteX62" fmla="*/ 2525969 w 3318614"/>
                <a:gd name="connsiteY62" fmla="*/ 3218107 h 3515811"/>
                <a:gd name="connsiteX63" fmla="*/ 2900438 w 3318614"/>
                <a:gd name="connsiteY63" fmla="*/ 3427113 h 3515811"/>
                <a:gd name="connsiteX64" fmla="*/ 2543386 w 3318614"/>
                <a:gd name="connsiteY64" fmla="*/ 3287775 h 3515811"/>
                <a:gd name="connsiteX65" fmla="*/ 2499843 w 3318614"/>
                <a:gd name="connsiteY65" fmla="*/ 3374861 h 3515811"/>
                <a:gd name="connsiteX66" fmla="*/ 2534678 w 3318614"/>
                <a:gd name="connsiteY66" fmla="*/ 3479364 h 3515811"/>
                <a:gd name="connsiteX67" fmla="*/ 2639180 w 3318614"/>
                <a:gd name="connsiteY67" fmla="*/ 3514198 h 3515811"/>
                <a:gd name="connsiteX68" fmla="*/ 2482426 w 3318614"/>
                <a:gd name="connsiteY68" fmla="*/ 3488073 h 3515811"/>
                <a:gd name="connsiteX69" fmla="*/ 2473718 w 3318614"/>
                <a:gd name="connsiteY69" fmla="*/ 3305193 h 3515811"/>
                <a:gd name="connsiteX70" fmla="*/ 2386632 w 3318614"/>
                <a:gd name="connsiteY70" fmla="*/ 3131021 h 3515811"/>
                <a:gd name="connsiteX71" fmla="*/ 2316963 w 3318614"/>
                <a:gd name="connsiteY71" fmla="*/ 3296484 h 3515811"/>
                <a:gd name="connsiteX72" fmla="*/ 2238586 w 3318614"/>
                <a:gd name="connsiteY72" fmla="*/ 3418404 h 3515811"/>
                <a:gd name="connsiteX73" fmla="*/ 2290838 w 3318614"/>
                <a:gd name="connsiteY73" fmla="*/ 3496781 h 3515811"/>
                <a:gd name="connsiteX74" fmla="*/ 2195043 w 3318614"/>
                <a:gd name="connsiteY74" fmla="*/ 3409695 h 3515811"/>
                <a:gd name="connsiteX75" fmla="*/ 2325672 w 3318614"/>
                <a:gd name="connsiteY75" fmla="*/ 3183273 h 3515811"/>
                <a:gd name="connsiteX76" fmla="*/ 2290838 w 3318614"/>
                <a:gd name="connsiteY76" fmla="*/ 2930724 h 3515811"/>
                <a:gd name="connsiteX77" fmla="*/ 2142792 w 3318614"/>
                <a:gd name="connsiteY77" fmla="*/ 2913307 h 3515811"/>
                <a:gd name="connsiteX78" fmla="*/ 1942495 w 3318614"/>
                <a:gd name="connsiteY78" fmla="*/ 3078770 h 3515811"/>
                <a:gd name="connsiteX79" fmla="*/ 1994746 w 3318614"/>
                <a:gd name="connsiteY79" fmla="*/ 3279067 h 3515811"/>
                <a:gd name="connsiteX80" fmla="*/ 2090540 w 3318614"/>
                <a:gd name="connsiteY80" fmla="*/ 3392278 h 3515811"/>
                <a:gd name="connsiteX81" fmla="*/ 2064415 w 3318614"/>
                <a:gd name="connsiteY81" fmla="*/ 3505490 h 3515811"/>
                <a:gd name="connsiteX82" fmla="*/ 2046998 w 3318614"/>
                <a:gd name="connsiteY82" fmla="*/ 3357444 h 3515811"/>
                <a:gd name="connsiteX83" fmla="*/ 1933786 w 3318614"/>
                <a:gd name="connsiteY83" fmla="*/ 3191981 h 3515811"/>
                <a:gd name="connsiteX84" fmla="*/ 1881535 w 3318614"/>
                <a:gd name="connsiteY84" fmla="*/ 3174564 h 3515811"/>
                <a:gd name="connsiteX85" fmla="*/ 1716072 w 3318614"/>
                <a:gd name="connsiteY85" fmla="*/ 3409695 h 3515811"/>
                <a:gd name="connsiteX86" fmla="*/ 1672529 w 3318614"/>
                <a:gd name="connsiteY86" fmla="*/ 3505490 h 3515811"/>
                <a:gd name="connsiteX87" fmla="*/ 1724780 w 3318614"/>
                <a:gd name="connsiteY87" fmla="*/ 3270358 h 3515811"/>
                <a:gd name="connsiteX88" fmla="*/ 1750906 w 3318614"/>
                <a:gd name="connsiteY88" fmla="*/ 3191981 h 3515811"/>
                <a:gd name="connsiteX89" fmla="*/ 1533192 w 3318614"/>
                <a:gd name="connsiteY89" fmla="*/ 3261650 h 3515811"/>
                <a:gd name="connsiteX90" fmla="*/ 1428689 w 3318614"/>
                <a:gd name="connsiteY90" fmla="*/ 3279067 h 3515811"/>
                <a:gd name="connsiteX91" fmla="*/ 1602860 w 3318614"/>
                <a:gd name="connsiteY91" fmla="*/ 3200690 h 3515811"/>
                <a:gd name="connsiteX92" fmla="*/ 1724780 w 3318614"/>
                <a:gd name="connsiteY92" fmla="*/ 3174564 h 3515811"/>
                <a:gd name="connsiteX93" fmla="*/ 1994746 w 3318614"/>
                <a:gd name="connsiteY93" fmla="*/ 2948141 h 3515811"/>
                <a:gd name="connsiteX94" fmla="*/ 2055706 w 3318614"/>
                <a:gd name="connsiteY94" fmla="*/ 2817513 h 3515811"/>
                <a:gd name="connsiteX95" fmla="*/ 1916369 w 3318614"/>
                <a:gd name="connsiteY95" fmla="*/ 2739135 h 3515811"/>
                <a:gd name="connsiteX96" fmla="*/ 1698655 w 3318614"/>
                <a:gd name="connsiteY96" fmla="*/ 2834930 h 3515811"/>
                <a:gd name="connsiteX97" fmla="*/ 1611569 w 3318614"/>
                <a:gd name="connsiteY97" fmla="*/ 3009101 h 3515811"/>
                <a:gd name="connsiteX98" fmla="*/ 1689946 w 3318614"/>
                <a:gd name="connsiteY98" fmla="*/ 3070061 h 3515811"/>
                <a:gd name="connsiteX99" fmla="*/ 1568026 w 3318614"/>
                <a:gd name="connsiteY99" fmla="*/ 3070061 h 3515811"/>
                <a:gd name="connsiteX100" fmla="*/ 1655112 w 3318614"/>
                <a:gd name="connsiteY100" fmla="*/ 2826221 h 3515811"/>
                <a:gd name="connsiteX101" fmla="*/ 1437398 w 3318614"/>
                <a:gd name="connsiteY101" fmla="*/ 2808804 h 3515811"/>
                <a:gd name="connsiteX102" fmla="*/ 1306769 w 3318614"/>
                <a:gd name="connsiteY102" fmla="*/ 2747844 h 3515811"/>
                <a:gd name="connsiteX103" fmla="*/ 1385146 w 3318614"/>
                <a:gd name="connsiteY103" fmla="*/ 2704301 h 3515811"/>
                <a:gd name="connsiteX104" fmla="*/ 1437398 w 3318614"/>
                <a:gd name="connsiteY104" fmla="*/ 2773970 h 3515811"/>
                <a:gd name="connsiteX105" fmla="*/ 1611569 w 3318614"/>
                <a:gd name="connsiteY105" fmla="*/ 2782678 h 3515811"/>
                <a:gd name="connsiteX106" fmla="*/ 1794449 w 3318614"/>
                <a:gd name="connsiteY106" fmla="*/ 2730427 h 3515811"/>
                <a:gd name="connsiteX107" fmla="*/ 1968620 w 3318614"/>
                <a:gd name="connsiteY107" fmla="*/ 2599798 h 3515811"/>
                <a:gd name="connsiteX108" fmla="*/ 1898952 w 3318614"/>
                <a:gd name="connsiteY108" fmla="*/ 2286290 h 3515811"/>
                <a:gd name="connsiteX109" fmla="*/ 1446106 w 3318614"/>
                <a:gd name="connsiteY109" fmla="*/ 1676690 h 3515811"/>
                <a:gd name="connsiteX110" fmla="*/ 1074097 w 3318614"/>
                <a:gd name="connsiteY110" fmla="*/ 1192570 h 3515811"/>
                <a:gd name="connsiteX111" fmla="*/ 916192 w 3318614"/>
                <a:gd name="connsiteY111" fmla="*/ 1005486 h 3515811"/>
                <a:gd name="connsiteX112" fmla="*/ 644918 w 3318614"/>
                <a:gd name="connsiteY112" fmla="*/ 1040964 h 3515811"/>
                <a:gd name="connsiteX113" fmla="*/ 296575 w 3318614"/>
                <a:gd name="connsiteY113" fmla="*/ 1119341 h 3515811"/>
                <a:gd name="connsiteX114" fmla="*/ 483 w 3318614"/>
                <a:gd name="connsiteY114" fmla="*/ 1101924 h 3515811"/>
                <a:gd name="connsiteX115" fmla="*/ 235615 w 3318614"/>
                <a:gd name="connsiteY115" fmla="*/ 1093215 h 3515811"/>
                <a:gd name="connsiteX116" fmla="*/ 557832 w 3318614"/>
                <a:gd name="connsiteY116" fmla="*/ 1023547 h 3515811"/>
                <a:gd name="connsiteX117" fmla="*/ 688460 w 3318614"/>
                <a:gd name="connsiteY117" fmla="*/ 997421 h 3515811"/>
                <a:gd name="connsiteX118" fmla="*/ 392369 w 3318614"/>
                <a:gd name="connsiteY118" fmla="*/ 884210 h 3515811"/>
                <a:gd name="connsiteX119" fmla="*/ 244323 w 3318614"/>
                <a:gd name="connsiteY119" fmla="*/ 744873 h 3515811"/>
                <a:gd name="connsiteX120" fmla="*/ 165946 w 3318614"/>
                <a:gd name="connsiteY120" fmla="*/ 492324 h 3515811"/>
                <a:gd name="connsiteX121" fmla="*/ 279158 w 3318614"/>
                <a:gd name="connsiteY121" fmla="*/ 675204 h 3515811"/>
                <a:gd name="connsiteX122" fmla="*/ 374952 w 3318614"/>
                <a:gd name="connsiteY122" fmla="*/ 849375 h 3515811"/>
                <a:gd name="connsiteX123" fmla="*/ 679752 w 3318614"/>
                <a:gd name="connsiteY123" fmla="*/ 927753 h 3515811"/>
                <a:gd name="connsiteX124" fmla="*/ 766838 w 3318614"/>
                <a:gd name="connsiteY124" fmla="*/ 866793 h 3515811"/>
                <a:gd name="connsiteX125" fmla="*/ 618792 w 3318614"/>
                <a:gd name="connsiteY125" fmla="*/ 483615 h 3515811"/>
                <a:gd name="connsiteX126" fmla="*/ 507165 w 3318614"/>
                <a:gd name="connsiteY126" fmla="*/ 266557 h 3515811"/>
                <a:gd name="connsiteX127" fmla="*/ 538603 w 3318614"/>
                <a:gd name="connsiteY127" fmla="*/ 28388 h 3515811"/>
                <a:gd name="connsiteX128" fmla="*/ 609600 w 3318614"/>
                <a:gd name="connsiteY128" fmla="*/ 288997 h 3515811"/>
                <a:gd name="connsiteX129" fmla="*/ 878364 w 3318614"/>
                <a:gd name="connsiteY129" fmla="*/ 836499 h 3515811"/>
                <a:gd name="connsiteX130" fmla="*/ 863785 w 3318614"/>
                <a:gd name="connsiteY130" fmla="*/ 298030 h 3515811"/>
                <a:gd name="connsiteX131" fmla="*/ 839345 w 3318614"/>
                <a:gd name="connsiteY131" fmla="*/ 0 h 3515811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863785 w 3318614"/>
                <a:gd name="connsiteY130" fmla="*/ 270713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786330 w 3318614"/>
                <a:gd name="connsiteY130" fmla="*/ 208587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13152 w 3318614"/>
                <a:gd name="connsiteY2" fmla="*/ 834549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159551 w 3318614"/>
                <a:gd name="connsiteY2" fmla="*/ 411013 h 3488494"/>
                <a:gd name="connsiteX3" fmla="*/ 1013152 w 3318614"/>
                <a:gd name="connsiteY3" fmla="*/ 834549 h 3488494"/>
                <a:gd name="connsiteX4" fmla="*/ 1779263 w 3318614"/>
                <a:gd name="connsiteY4" fmla="*/ 1995906 h 3488494"/>
                <a:gd name="connsiteX5" fmla="*/ 2064415 w 3318614"/>
                <a:gd name="connsiteY5" fmla="*/ 2276390 h 3488494"/>
                <a:gd name="connsiteX6" fmla="*/ 2290838 w 3318614"/>
                <a:gd name="connsiteY6" fmla="*/ 2198013 h 3488494"/>
                <a:gd name="connsiteX7" fmla="*/ 2473718 w 3318614"/>
                <a:gd name="connsiteY7" fmla="*/ 2041258 h 3488494"/>
                <a:gd name="connsiteX8" fmla="*/ 2508552 w 3318614"/>
                <a:gd name="connsiteY8" fmla="*/ 1719041 h 3488494"/>
                <a:gd name="connsiteX9" fmla="*/ 2543386 w 3318614"/>
                <a:gd name="connsiteY9" fmla="*/ 1980298 h 3488494"/>
                <a:gd name="connsiteX10" fmla="*/ 2508552 w 3318614"/>
                <a:gd name="connsiteY10" fmla="*/ 2084801 h 3488494"/>
                <a:gd name="connsiteX11" fmla="*/ 2752392 w 3318614"/>
                <a:gd name="connsiteY11" fmla="*/ 1910630 h 3488494"/>
                <a:gd name="connsiteX12" fmla="*/ 2839478 w 3318614"/>
                <a:gd name="connsiteY12" fmla="*/ 1840961 h 3488494"/>
                <a:gd name="connsiteX13" fmla="*/ 2717558 w 3318614"/>
                <a:gd name="connsiteY13" fmla="*/ 2015133 h 3488494"/>
                <a:gd name="connsiteX14" fmla="*/ 2665306 w 3318614"/>
                <a:gd name="connsiteY14" fmla="*/ 2058676 h 3488494"/>
                <a:gd name="connsiteX15" fmla="*/ 2848186 w 3318614"/>
                <a:gd name="connsiteY15" fmla="*/ 1989007 h 3488494"/>
                <a:gd name="connsiteX16" fmla="*/ 2874312 w 3318614"/>
                <a:gd name="connsiteY16" fmla="*/ 1971590 h 3488494"/>
                <a:gd name="connsiteX17" fmla="*/ 2769809 w 3318614"/>
                <a:gd name="connsiteY17" fmla="*/ 2058676 h 3488494"/>
                <a:gd name="connsiteX18" fmla="*/ 2595638 w 3318614"/>
                <a:gd name="connsiteY18" fmla="*/ 2084801 h 3488494"/>
                <a:gd name="connsiteX19" fmla="*/ 2404049 w 3318614"/>
                <a:gd name="connsiteY19" fmla="*/ 2215430 h 3488494"/>
                <a:gd name="connsiteX20" fmla="*/ 2421466 w 3318614"/>
                <a:gd name="connsiteY20" fmla="*/ 2389601 h 3488494"/>
                <a:gd name="connsiteX21" fmla="*/ 2552095 w 3318614"/>
                <a:gd name="connsiteY21" fmla="*/ 2433144 h 3488494"/>
                <a:gd name="connsiteX22" fmla="*/ 2726266 w 3318614"/>
                <a:gd name="connsiteY22" fmla="*/ 2363476 h 3488494"/>
                <a:gd name="connsiteX23" fmla="*/ 2856895 w 3318614"/>
                <a:gd name="connsiteY23" fmla="*/ 2354767 h 3488494"/>
                <a:gd name="connsiteX24" fmla="*/ 2891729 w 3318614"/>
                <a:gd name="connsiteY24" fmla="*/ 2241556 h 3488494"/>
                <a:gd name="connsiteX25" fmla="*/ 2883020 w 3318614"/>
                <a:gd name="connsiteY25" fmla="*/ 2076093 h 3488494"/>
                <a:gd name="connsiteX26" fmla="*/ 3048483 w 3318614"/>
                <a:gd name="connsiteY26" fmla="*/ 1997716 h 3488494"/>
                <a:gd name="connsiteX27" fmla="*/ 2926563 w 3318614"/>
                <a:gd name="connsiteY27" fmla="*/ 2084801 h 3488494"/>
                <a:gd name="connsiteX28" fmla="*/ 2917855 w 3318614"/>
                <a:gd name="connsiteY28" fmla="*/ 2171887 h 3488494"/>
                <a:gd name="connsiteX29" fmla="*/ 2935272 w 3318614"/>
                <a:gd name="connsiteY29" fmla="*/ 2319933 h 3488494"/>
                <a:gd name="connsiteX30" fmla="*/ 2943980 w 3318614"/>
                <a:gd name="connsiteY30" fmla="*/ 2363476 h 3488494"/>
                <a:gd name="connsiteX31" fmla="*/ 3046427 w 3318614"/>
                <a:gd name="connsiteY31" fmla="*/ 2297524 h 3488494"/>
                <a:gd name="connsiteX32" fmla="*/ 3074609 w 3318614"/>
                <a:gd name="connsiteY32" fmla="*/ 2137053 h 3488494"/>
                <a:gd name="connsiteX33" fmla="*/ 3092026 w 3318614"/>
                <a:gd name="connsiteY33" fmla="*/ 2346058 h 3488494"/>
                <a:gd name="connsiteX34" fmla="*/ 3013649 w 3318614"/>
                <a:gd name="connsiteY34" fmla="*/ 2424436 h 3488494"/>
                <a:gd name="connsiteX35" fmla="*/ 2752392 w 3318614"/>
                <a:gd name="connsiteY35" fmla="*/ 2389601 h 3488494"/>
                <a:gd name="connsiteX36" fmla="*/ 2560803 w 3318614"/>
                <a:gd name="connsiteY36" fmla="*/ 2546356 h 3488494"/>
                <a:gd name="connsiteX37" fmla="*/ 2595638 w 3318614"/>
                <a:gd name="connsiteY37" fmla="*/ 2668276 h 3488494"/>
                <a:gd name="connsiteX38" fmla="*/ 2743683 w 3318614"/>
                <a:gd name="connsiteY38" fmla="*/ 2755361 h 3488494"/>
                <a:gd name="connsiteX39" fmla="*/ 2856895 w 3318614"/>
                <a:gd name="connsiteY39" fmla="*/ 2729236 h 3488494"/>
                <a:gd name="connsiteX40" fmla="*/ 3022358 w 3318614"/>
                <a:gd name="connsiteY40" fmla="*/ 2589898 h 3488494"/>
                <a:gd name="connsiteX41" fmla="*/ 3118152 w 3318614"/>
                <a:gd name="connsiteY41" fmla="*/ 2511521 h 3488494"/>
                <a:gd name="connsiteX42" fmla="*/ 3205238 w 3318614"/>
                <a:gd name="connsiteY42" fmla="*/ 2572481 h 3488494"/>
                <a:gd name="connsiteX43" fmla="*/ 3109443 w 3318614"/>
                <a:gd name="connsiteY43" fmla="*/ 2563773 h 3488494"/>
                <a:gd name="connsiteX44" fmla="*/ 3004940 w 3318614"/>
                <a:gd name="connsiteY44" fmla="*/ 2703110 h 3488494"/>
                <a:gd name="connsiteX45" fmla="*/ 3187820 w 3318614"/>
                <a:gd name="connsiteY45" fmla="*/ 2703110 h 3488494"/>
                <a:gd name="connsiteX46" fmla="*/ 3318449 w 3318614"/>
                <a:gd name="connsiteY46" fmla="*/ 2755361 h 3488494"/>
                <a:gd name="connsiteX47" fmla="*/ 3161695 w 3318614"/>
                <a:gd name="connsiteY47" fmla="*/ 2737944 h 3488494"/>
                <a:gd name="connsiteX48" fmla="*/ 2909146 w 3318614"/>
                <a:gd name="connsiteY48" fmla="*/ 2798904 h 3488494"/>
                <a:gd name="connsiteX49" fmla="*/ 2952689 w 3318614"/>
                <a:gd name="connsiteY49" fmla="*/ 2798904 h 3488494"/>
                <a:gd name="connsiteX50" fmla="*/ 3085889 w 3318614"/>
                <a:gd name="connsiteY50" fmla="*/ 2944150 h 3488494"/>
                <a:gd name="connsiteX51" fmla="*/ 3013649 w 3318614"/>
                <a:gd name="connsiteY51" fmla="*/ 3103704 h 3488494"/>
                <a:gd name="connsiteX52" fmla="*/ 2999167 w 3318614"/>
                <a:gd name="connsiteY52" fmla="*/ 2966027 h 3488494"/>
                <a:gd name="connsiteX53" fmla="*/ 2813352 w 3318614"/>
                <a:gd name="connsiteY53" fmla="*/ 2790196 h 3488494"/>
                <a:gd name="connsiteX54" fmla="*/ 2726266 w 3318614"/>
                <a:gd name="connsiteY54" fmla="*/ 2781487 h 3488494"/>
                <a:gd name="connsiteX55" fmla="*/ 2848186 w 3318614"/>
                <a:gd name="connsiteY55" fmla="*/ 2981784 h 3488494"/>
                <a:gd name="connsiteX56" fmla="*/ 2943980 w 3318614"/>
                <a:gd name="connsiteY56" fmla="*/ 3068870 h 3488494"/>
                <a:gd name="connsiteX57" fmla="*/ 2978815 w 3318614"/>
                <a:gd name="connsiteY57" fmla="*/ 3025327 h 3488494"/>
                <a:gd name="connsiteX58" fmla="*/ 2961398 w 3318614"/>
                <a:gd name="connsiteY58" fmla="*/ 3129830 h 3488494"/>
                <a:gd name="connsiteX59" fmla="*/ 2769809 w 3318614"/>
                <a:gd name="connsiteY59" fmla="*/ 3042744 h 3488494"/>
                <a:gd name="connsiteX60" fmla="*/ 2656598 w 3318614"/>
                <a:gd name="connsiteY60" fmla="*/ 2816321 h 3488494"/>
                <a:gd name="connsiteX61" fmla="*/ 2491135 w 3318614"/>
                <a:gd name="connsiteY61" fmla="*/ 2772778 h 3488494"/>
                <a:gd name="connsiteX62" fmla="*/ 2386632 w 3318614"/>
                <a:gd name="connsiteY62" fmla="*/ 2859864 h 3488494"/>
                <a:gd name="connsiteX63" fmla="*/ 2412758 w 3318614"/>
                <a:gd name="connsiteY63" fmla="*/ 3042744 h 3488494"/>
                <a:gd name="connsiteX64" fmla="*/ 2525969 w 3318614"/>
                <a:gd name="connsiteY64" fmla="*/ 3190790 h 3488494"/>
                <a:gd name="connsiteX65" fmla="*/ 2900438 w 3318614"/>
                <a:gd name="connsiteY65" fmla="*/ 3399796 h 3488494"/>
                <a:gd name="connsiteX66" fmla="*/ 2543386 w 3318614"/>
                <a:gd name="connsiteY66" fmla="*/ 3260458 h 3488494"/>
                <a:gd name="connsiteX67" fmla="*/ 2499843 w 3318614"/>
                <a:gd name="connsiteY67" fmla="*/ 3347544 h 3488494"/>
                <a:gd name="connsiteX68" fmla="*/ 2534678 w 3318614"/>
                <a:gd name="connsiteY68" fmla="*/ 3452047 h 3488494"/>
                <a:gd name="connsiteX69" fmla="*/ 2639180 w 3318614"/>
                <a:gd name="connsiteY69" fmla="*/ 3486881 h 3488494"/>
                <a:gd name="connsiteX70" fmla="*/ 2482426 w 3318614"/>
                <a:gd name="connsiteY70" fmla="*/ 3460756 h 3488494"/>
                <a:gd name="connsiteX71" fmla="*/ 2473718 w 3318614"/>
                <a:gd name="connsiteY71" fmla="*/ 3277876 h 3488494"/>
                <a:gd name="connsiteX72" fmla="*/ 2386632 w 3318614"/>
                <a:gd name="connsiteY72" fmla="*/ 3103704 h 3488494"/>
                <a:gd name="connsiteX73" fmla="*/ 2316963 w 3318614"/>
                <a:gd name="connsiteY73" fmla="*/ 3269167 h 3488494"/>
                <a:gd name="connsiteX74" fmla="*/ 2238586 w 3318614"/>
                <a:gd name="connsiteY74" fmla="*/ 3391087 h 3488494"/>
                <a:gd name="connsiteX75" fmla="*/ 2290838 w 3318614"/>
                <a:gd name="connsiteY75" fmla="*/ 3469464 h 3488494"/>
                <a:gd name="connsiteX76" fmla="*/ 2195043 w 3318614"/>
                <a:gd name="connsiteY76" fmla="*/ 3382378 h 3488494"/>
                <a:gd name="connsiteX77" fmla="*/ 2325672 w 3318614"/>
                <a:gd name="connsiteY77" fmla="*/ 3155956 h 3488494"/>
                <a:gd name="connsiteX78" fmla="*/ 2290838 w 3318614"/>
                <a:gd name="connsiteY78" fmla="*/ 2903407 h 3488494"/>
                <a:gd name="connsiteX79" fmla="*/ 2142792 w 3318614"/>
                <a:gd name="connsiteY79" fmla="*/ 2885990 h 3488494"/>
                <a:gd name="connsiteX80" fmla="*/ 1942495 w 3318614"/>
                <a:gd name="connsiteY80" fmla="*/ 3051453 h 3488494"/>
                <a:gd name="connsiteX81" fmla="*/ 1994746 w 3318614"/>
                <a:gd name="connsiteY81" fmla="*/ 3251750 h 3488494"/>
                <a:gd name="connsiteX82" fmla="*/ 2090540 w 3318614"/>
                <a:gd name="connsiteY82" fmla="*/ 3364961 h 3488494"/>
                <a:gd name="connsiteX83" fmla="*/ 2064415 w 3318614"/>
                <a:gd name="connsiteY83" fmla="*/ 3478173 h 3488494"/>
                <a:gd name="connsiteX84" fmla="*/ 2046998 w 3318614"/>
                <a:gd name="connsiteY84" fmla="*/ 3330127 h 3488494"/>
                <a:gd name="connsiteX85" fmla="*/ 1933786 w 3318614"/>
                <a:gd name="connsiteY85" fmla="*/ 3164664 h 3488494"/>
                <a:gd name="connsiteX86" fmla="*/ 1881535 w 3318614"/>
                <a:gd name="connsiteY86" fmla="*/ 3147247 h 3488494"/>
                <a:gd name="connsiteX87" fmla="*/ 1716072 w 3318614"/>
                <a:gd name="connsiteY87" fmla="*/ 3382378 h 3488494"/>
                <a:gd name="connsiteX88" fmla="*/ 1672529 w 3318614"/>
                <a:gd name="connsiteY88" fmla="*/ 3478173 h 3488494"/>
                <a:gd name="connsiteX89" fmla="*/ 1724780 w 3318614"/>
                <a:gd name="connsiteY89" fmla="*/ 3243041 h 3488494"/>
                <a:gd name="connsiteX90" fmla="*/ 1750906 w 3318614"/>
                <a:gd name="connsiteY90" fmla="*/ 3164664 h 3488494"/>
                <a:gd name="connsiteX91" fmla="*/ 1533192 w 3318614"/>
                <a:gd name="connsiteY91" fmla="*/ 3234333 h 3488494"/>
                <a:gd name="connsiteX92" fmla="*/ 1428689 w 3318614"/>
                <a:gd name="connsiteY92" fmla="*/ 3251750 h 3488494"/>
                <a:gd name="connsiteX93" fmla="*/ 1602860 w 3318614"/>
                <a:gd name="connsiteY93" fmla="*/ 3173373 h 3488494"/>
                <a:gd name="connsiteX94" fmla="*/ 1724780 w 3318614"/>
                <a:gd name="connsiteY94" fmla="*/ 3147247 h 3488494"/>
                <a:gd name="connsiteX95" fmla="*/ 1994746 w 3318614"/>
                <a:gd name="connsiteY95" fmla="*/ 2920824 h 3488494"/>
                <a:gd name="connsiteX96" fmla="*/ 2055706 w 3318614"/>
                <a:gd name="connsiteY96" fmla="*/ 2790196 h 3488494"/>
                <a:gd name="connsiteX97" fmla="*/ 1916369 w 3318614"/>
                <a:gd name="connsiteY97" fmla="*/ 2711818 h 3488494"/>
                <a:gd name="connsiteX98" fmla="*/ 1698655 w 3318614"/>
                <a:gd name="connsiteY98" fmla="*/ 2807613 h 3488494"/>
                <a:gd name="connsiteX99" fmla="*/ 1611569 w 3318614"/>
                <a:gd name="connsiteY99" fmla="*/ 2981784 h 3488494"/>
                <a:gd name="connsiteX100" fmla="*/ 1689946 w 3318614"/>
                <a:gd name="connsiteY100" fmla="*/ 3042744 h 3488494"/>
                <a:gd name="connsiteX101" fmla="*/ 1568026 w 3318614"/>
                <a:gd name="connsiteY101" fmla="*/ 3042744 h 3488494"/>
                <a:gd name="connsiteX102" fmla="*/ 1655112 w 3318614"/>
                <a:gd name="connsiteY102" fmla="*/ 2798904 h 3488494"/>
                <a:gd name="connsiteX103" fmla="*/ 1437398 w 3318614"/>
                <a:gd name="connsiteY103" fmla="*/ 2781487 h 3488494"/>
                <a:gd name="connsiteX104" fmla="*/ 1306769 w 3318614"/>
                <a:gd name="connsiteY104" fmla="*/ 2720527 h 3488494"/>
                <a:gd name="connsiteX105" fmla="*/ 1385146 w 3318614"/>
                <a:gd name="connsiteY105" fmla="*/ 2676984 h 3488494"/>
                <a:gd name="connsiteX106" fmla="*/ 1437398 w 3318614"/>
                <a:gd name="connsiteY106" fmla="*/ 2746653 h 3488494"/>
                <a:gd name="connsiteX107" fmla="*/ 1611569 w 3318614"/>
                <a:gd name="connsiteY107" fmla="*/ 2755361 h 3488494"/>
                <a:gd name="connsiteX108" fmla="*/ 1794449 w 3318614"/>
                <a:gd name="connsiteY108" fmla="*/ 2703110 h 3488494"/>
                <a:gd name="connsiteX109" fmla="*/ 1968620 w 3318614"/>
                <a:gd name="connsiteY109" fmla="*/ 2572481 h 3488494"/>
                <a:gd name="connsiteX110" fmla="*/ 1898952 w 3318614"/>
                <a:gd name="connsiteY110" fmla="*/ 2258973 h 3488494"/>
                <a:gd name="connsiteX111" fmla="*/ 1446106 w 3318614"/>
                <a:gd name="connsiteY111" fmla="*/ 1649373 h 3488494"/>
                <a:gd name="connsiteX112" fmla="*/ 1074097 w 3318614"/>
                <a:gd name="connsiteY112" fmla="*/ 1165253 h 3488494"/>
                <a:gd name="connsiteX113" fmla="*/ 916192 w 3318614"/>
                <a:gd name="connsiteY113" fmla="*/ 978169 h 3488494"/>
                <a:gd name="connsiteX114" fmla="*/ 644918 w 3318614"/>
                <a:gd name="connsiteY114" fmla="*/ 1013647 h 3488494"/>
                <a:gd name="connsiteX115" fmla="*/ 296575 w 3318614"/>
                <a:gd name="connsiteY115" fmla="*/ 1092024 h 3488494"/>
                <a:gd name="connsiteX116" fmla="*/ 483 w 3318614"/>
                <a:gd name="connsiteY116" fmla="*/ 1074607 h 3488494"/>
                <a:gd name="connsiteX117" fmla="*/ 235615 w 3318614"/>
                <a:gd name="connsiteY117" fmla="*/ 1065898 h 3488494"/>
                <a:gd name="connsiteX118" fmla="*/ 557832 w 3318614"/>
                <a:gd name="connsiteY118" fmla="*/ 996230 h 3488494"/>
                <a:gd name="connsiteX119" fmla="*/ 688460 w 3318614"/>
                <a:gd name="connsiteY119" fmla="*/ 970104 h 3488494"/>
                <a:gd name="connsiteX120" fmla="*/ 392369 w 3318614"/>
                <a:gd name="connsiteY120" fmla="*/ 856893 h 3488494"/>
                <a:gd name="connsiteX121" fmla="*/ 244323 w 3318614"/>
                <a:gd name="connsiteY121" fmla="*/ 717556 h 3488494"/>
                <a:gd name="connsiteX122" fmla="*/ 165946 w 3318614"/>
                <a:gd name="connsiteY122" fmla="*/ 465007 h 3488494"/>
                <a:gd name="connsiteX123" fmla="*/ 279158 w 3318614"/>
                <a:gd name="connsiteY123" fmla="*/ 647887 h 3488494"/>
                <a:gd name="connsiteX124" fmla="*/ 374952 w 3318614"/>
                <a:gd name="connsiteY124" fmla="*/ 822058 h 3488494"/>
                <a:gd name="connsiteX125" fmla="*/ 679752 w 3318614"/>
                <a:gd name="connsiteY125" fmla="*/ 900436 h 3488494"/>
                <a:gd name="connsiteX126" fmla="*/ 766838 w 3318614"/>
                <a:gd name="connsiteY126" fmla="*/ 839476 h 3488494"/>
                <a:gd name="connsiteX127" fmla="*/ 618792 w 3318614"/>
                <a:gd name="connsiteY127" fmla="*/ 456298 h 3488494"/>
                <a:gd name="connsiteX128" fmla="*/ 507165 w 3318614"/>
                <a:gd name="connsiteY128" fmla="*/ 239240 h 3488494"/>
                <a:gd name="connsiteX129" fmla="*/ 538603 w 3318614"/>
                <a:gd name="connsiteY129" fmla="*/ 1071 h 3488494"/>
                <a:gd name="connsiteX130" fmla="*/ 609600 w 3318614"/>
                <a:gd name="connsiteY130" fmla="*/ 261680 h 3488494"/>
                <a:gd name="connsiteX131" fmla="*/ 878364 w 3318614"/>
                <a:gd name="connsiteY131" fmla="*/ 809182 h 3488494"/>
                <a:gd name="connsiteX132" fmla="*/ 786330 w 3318614"/>
                <a:gd name="connsiteY132" fmla="*/ 208587 h 3488494"/>
                <a:gd name="connsiteX133" fmla="*/ 932813 w 3318614"/>
                <a:gd name="connsiteY133" fmla="*/ 12405 h 3488494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59551 w 3318614"/>
                <a:gd name="connsiteY2" fmla="*/ 47529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942214 w 3318614"/>
                <a:gd name="connsiteY0" fmla="*/ 614286 h 3540840"/>
                <a:gd name="connsiteX1" fmla="*/ 1317819 w 3318614"/>
                <a:gd name="connsiteY1" fmla="*/ 14575 h 3540840"/>
                <a:gd name="connsiteX2" fmla="*/ 1198621 w 3318614"/>
                <a:gd name="connsiteY2" fmla="*/ 413429 h 3540840"/>
                <a:gd name="connsiteX3" fmla="*/ 1013152 w 3318614"/>
                <a:gd name="connsiteY3" fmla="*/ 886895 h 3540840"/>
                <a:gd name="connsiteX4" fmla="*/ 1779263 w 3318614"/>
                <a:gd name="connsiteY4" fmla="*/ 2048252 h 3540840"/>
                <a:gd name="connsiteX5" fmla="*/ 2064415 w 3318614"/>
                <a:gd name="connsiteY5" fmla="*/ 2328736 h 3540840"/>
                <a:gd name="connsiteX6" fmla="*/ 2290838 w 3318614"/>
                <a:gd name="connsiteY6" fmla="*/ 2250359 h 3540840"/>
                <a:gd name="connsiteX7" fmla="*/ 2473718 w 3318614"/>
                <a:gd name="connsiteY7" fmla="*/ 2093604 h 3540840"/>
                <a:gd name="connsiteX8" fmla="*/ 2508552 w 3318614"/>
                <a:gd name="connsiteY8" fmla="*/ 1771387 h 3540840"/>
                <a:gd name="connsiteX9" fmla="*/ 2543386 w 3318614"/>
                <a:gd name="connsiteY9" fmla="*/ 2032644 h 3540840"/>
                <a:gd name="connsiteX10" fmla="*/ 2508552 w 3318614"/>
                <a:gd name="connsiteY10" fmla="*/ 2137147 h 3540840"/>
                <a:gd name="connsiteX11" fmla="*/ 2752392 w 3318614"/>
                <a:gd name="connsiteY11" fmla="*/ 1962976 h 3540840"/>
                <a:gd name="connsiteX12" fmla="*/ 2839478 w 3318614"/>
                <a:gd name="connsiteY12" fmla="*/ 1893307 h 3540840"/>
                <a:gd name="connsiteX13" fmla="*/ 2717558 w 3318614"/>
                <a:gd name="connsiteY13" fmla="*/ 2067479 h 3540840"/>
                <a:gd name="connsiteX14" fmla="*/ 2665306 w 3318614"/>
                <a:gd name="connsiteY14" fmla="*/ 2111022 h 3540840"/>
                <a:gd name="connsiteX15" fmla="*/ 2848186 w 3318614"/>
                <a:gd name="connsiteY15" fmla="*/ 2041353 h 3540840"/>
                <a:gd name="connsiteX16" fmla="*/ 2874312 w 3318614"/>
                <a:gd name="connsiteY16" fmla="*/ 2023936 h 3540840"/>
                <a:gd name="connsiteX17" fmla="*/ 2769809 w 3318614"/>
                <a:gd name="connsiteY17" fmla="*/ 2111022 h 3540840"/>
                <a:gd name="connsiteX18" fmla="*/ 2595638 w 3318614"/>
                <a:gd name="connsiteY18" fmla="*/ 2137147 h 3540840"/>
                <a:gd name="connsiteX19" fmla="*/ 2404049 w 3318614"/>
                <a:gd name="connsiteY19" fmla="*/ 2267776 h 3540840"/>
                <a:gd name="connsiteX20" fmla="*/ 2421466 w 3318614"/>
                <a:gd name="connsiteY20" fmla="*/ 2441947 h 3540840"/>
                <a:gd name="connsiteX21" fmla="*/ 2552095 w 3318614"/>
                <a:gd name="connsiteY21" fmla="*/ 2485490 h 3540840"/>
                <a:gd name="connsiteX22" fmla="*/ 2726266 w 3318614"/>
                <a:gd name="connsiteY22" fmla="*/ 2415822 h 3540840"/>
                <a:gd name="connsiteX23" fmla="*/ 2856895 w 3318614"/>
                <a:gd name="connsiteY23" fmla="*/ 2407113 h 3540840"/>
                <a:gd name="connsiteX24" fmla="*/ 2891729 w 3318614"/>
                <a:gd name="connsiteY24" fmla="*/ 2293902 h 3540840"/>
                <a:gd name="connsiteX25" fmla="*/ 2883020 w 3318614"/>
                <a:gd name="connsiteY25" fmla="*/ 2128439 h 3540840"/>
                <a:gd name="connsiteX26" fmla="*/ 3048483 w 3318614"/>
                <a:gd name="connsiteY26" fmla="*/ 2050062 h 3540840"/>
                <a:gd name="connsiteX27" fmla="*/ 2926563 w 3318614"/>
                <a:gd name="connsiteY27" fmla="*/ 2137147 h 3540840"/>
                <a:gd name="connsiteX28" fmla="*/ 2917855 w 3318614"/>
                <a:gd name="connsiteY28" fmla="*/ 2224233 h 3540840"/>
                <a:gd name="connsiteX29" fmla="*/ 2935272 w 3318614"/>
                <a:gd name="connsiteY29" fmla="*/ 2372279 h 3540840"/>
                <a:gd name="connsiteX30" fmla="*/ 2943980 w 3318614"/>
                <a:gd name="connsiteY30" fmla="*/ 2415822 h 3540840"/>
                <a:gd name="connsiteX31" fmla="*/ 3046427 w 3318614"/>
                <a:gd name="connsiteY31" fmla="*/ 2349870 h 3540840"/>
                <a:gd name="connsiteX32" fmla="*/ 3074609 w 3318614"/>
                <a:gd name="connsiteY32" fmla="*/ 2189399 h 3540840"/>
                <a:gd name="connsiteX33" fmla="*/ 3092026 w 3318614"/>
                <a:gd name="connsiteY33" fmla="*/ 2398404 h 3540840"/>
                <a:gd name="connsiteX34" fmla="*/ 3013649 w 3318614"/>
                <a:gd name="connsiteY34" fmla="*/ 2476782 h 3540840"/>
                <a:gd name="connsiteX35" fmla="*/ 2752392 w 3318614"/>
                <a:gd name="connsiteY35" fmla="*/ 2441947 h 3540840"/>
                <a:gd name="connsiteX36" fmla="*/ 2560803 w 3318614"/>
                <a:gd name="connsiteY36" fmla="*/ 2598702 h 3540840"/>
                <a:gd name="connsiteX37" fmla="*/ 2595638 w 3318614"/>
                <a:gd name="connsiteY37" fmla="*/ 2720622 h 3540840"/>
                <a:gd name="connsiteX38" fmla="*/ 2743683 w 3318614"/>
                <a:gd name="connsiteY38" fmla="*/ 2807707 h 3540840"/>
                <a:gd name="connsiteX39" fmla="*/ 2856895 w 3318614"/>
                <a:gd name="connsiteY39" fmla="*/ 2781582 h 3540840"/>
                <a:gd name="connsiteX40" fmla="*/ 3022358 w 3318614"/>
                <a:gd name="connsiteY40" fmla="*/ 2642244 h 3540840"/>
                <a:gd name="connsiteX41" fmla="*/ 3118152 w 3318614"/>
                <a:gd name="connsiteY41" fmla="*/ 2563867 h 3540840"/>
                <a:gd name="connsiteX42" fmla="*/ 3205238 w 3318614"/>
                <a:gd name="connsiteY42" fmla="*/ 2624827 h 3540840"/>
                <a:gd name="connsiteX43" fmla="*/ 3109443 w 3318614"/>
                <a:gd name="connsiteY43" fmla="*/ 2616119 h 3540840"/>
                <a:gd name="connsiteX44" fmla="*/ 3004940 w 3318614"/>
                <a:gd name="connsiteY44" fmla="*/ 2755456 h 3540840"/>
                <a:gd name="connsiteX45" fmla="*/ 3187820 w 3318614"/>
                <a:gd name="connsiteY45" fmla="*/ 2755456 h 3540840"/>
                <a:gd name="connsiteX46" fmla="*/ 3318449 w 3318614"/>
                <a:gd name="connsiteY46" fmla="*/ 2807707 h 3540840"/>
                <a:gd name="connsiteX47" fmla="*/ 3161695 w 3318614"/>
                <a:gd name="connsiteY47" fmla="*/ 2790290 h 3540840"/>
                <a:gd name="connsiteX48" fmla="*/ 2909146 w 3318614"/>
                <a:gd name="connsiteY48" fmla="*/ 2851250 h 3540840"/>
                <a:gd name="connsiteX49" fmla="*/ 2952689 w 3318614"/>
                <a:gd name="connsiteY49" fmla="*/ 2851250 h 3540840"/>
                <a:gd name="connsiteX50" fmla="*/ 3085889 w 3318614"/>
                <a:gd name="connsiteY50" fmla="*/ 2996496 h 3540840"/>
                <a:gd name="connsiteX51" fmla="*/ 3013649 w 3318614"/>
                <a:gd name="connsiteY51" fmla="*/ 3156050 h 3540840"/>
                <a:gd name="connsiteX52" fmla="*/ 2999167 w 3318614"/>
                <a:gd name="connsiteY52" fmla="*/ 3018373 h 3540840"/>
                <a:gd name="connsiteX53" fmla="*/ 2813352 w 3318614"/>
                <a:gd name="connsiteY53" fmla="*/ 2842542 h 3540840"/>
                <a:gd name="connsiteX54" fmla="*/ 2726266 w 3318614"/>
                <a:gd name="connsiteY54" fmla="*/ 2833833 h 3540840"/>
                <a:gd name="connsiteX55" fmla="*/ 2848186 w 3318614"/>
                <a:gd name="connsiteY55" fmla="*/ 3034130 h 3540840"/>
                <a:gd name="connsiteX56" fmla="*/ 2943980 w 3318614"/>
                <a:gd name="connsiteY56" fmla="*/ 3121216 h 3540840"/>
                <a:gd name="connsiteX57" fmla="*/ 2978815 w 3318614"/>
                <a:gd name="connsiteY57" fmla="*/ 3077673 h 3540840"/>
                <a:gd name="connsiteX58" fmla="*/ 2961398 w 3318614"/>
                <a:gd name="connsiteY58" fmla="*/ 3182176 h 3540840"/>
                <a:gd name="connsiteX59" fmla="*/ 2769809 w 3318614"/>
                <a:gd name="connsiteY59" fmla="*/ 3095090 h 3540840"/>
                <a:gd name="connsiteX60" fmla="*/ 2656598 w 3318614"/>
                <a:gd name="connsiteY60" fmla="*/ 2868667 h 3540840"/>
                <a:gd name="connsiteX61" fmla="*/ 2491135 w 3318614"/>
                <a:gd name="connsiteY61" fmla="*/ 2825124 h 3540840"/>
                <a:gd name="connsiteX62" fmla="*/ 2386632 w 3318614"/>
                <a:gd name="connsiteY62" fmla="*/ 2912210 h 3540840"/>
                <a:gd name="connsiteX63" fmla="*/ 2412758 w 3318614"/>
                <a:gd name="connsiteY63" fmla="*/ 3095090 h 3540840"/>
                <a:gd name="connsiteX64" fmla="*/ 2525969 w 3318614"/>
                <a:gd name="connsiteY64" fmla="*/ 3243136 h 3540840"/>
                <a:gd name="connsiteX65" fmla="*/ 2900438 w 3318614"/>
                <a:gd name="connsiteY65" fmla="*/ 3452142 h 3540840"/>
                <a:gd name="connsiteX66" fmla="*/ 2543386 w 3318614"/>
                <a:gd name="connsiteY66" fmla="*/ 3312804 h 3540840"/>
                <a:gd name="connsiteX67" fmla="*/ 2499843 w 3318614"/>
                <a:gd name="connsiteY67" fmla="*/ 3399890 h 3540840"/>
                <a:gd name="connsiteX68" fmla="*/ 2534678 w 3318614"/>
                <a:gd name="connsiteY68" fmla="*/ 3504393 h 3540840"/>
                <a:gd name="connsiteX69" fmla="*/ 2639180 w 3318614"/>
                <a:gd name="connsiteY69" fmla="*/ 3539227 h 3540840"/>
                <a:gd name="connsiteX70" fmla="*/ 2482426 w 3318614"/>
                <a:gd name="connsiteY70" fmla="*/ 3513102 h 3540840"/>
                <a:gd name="connsiteX71" fmla="*/ 2473718 w 3318614"/>
                <a:gd name="connsiteY71" fmla="*/ 3330222 h 3540840"/>
                <a:gd name="connsiteX72" fmla="*/ 2386632 w 3318614"/>
                <a:gd name="connsiteY72" fmla="*/ 3156050 h 3540840"/>
                <a:gd name="connsiteX73" fmla="*/ 2316963 w 3318614"/>
                <a:gd name="connsiteY73" fmla="*/ 3321513 h 3540840"/>
                <a:gd name="connsiteX74" fmla="*/ 2238586 w 3318614"/>
                <a:gd name="connsiteY74" fmla="*/ 3443433 h 3540840"/>
                <a:gd name="connsiteX75" fmla="*/ 2290838 w 3318614"/>
                <a:gd name="connsiteY75" fmla="*/ 3521810 h 3540840"/>
                <a:gd name="connsiteX76" fmla="*/ 2195043 w 3318614"/>
                <a:gd name="connsiteY76" fmla="*/ 3434724 h 3540840"/>
                <a:gd name="connsiteX77" fmla="*/ 2325672 w 3318614"/>
                <a:gd name="connsiteY77" fmla="*/ 3208302 h 3540840"/>
                <a:gd name="connsiteX78" fmla="*/ 2290838 w 3318614"/>
                <a:gd name="connsiteY78" fmla="*/ 2955753 h 3540840"/>
                <a:gd name="connsiteX79" fmla="*/ 2142792 w 3318614"/>
                <a:gd name="connsiteY79" fmla="*/ 2938336 h 3540840"/>
                <a:gd name="connsiteX80" fmla="*/ 1942495 w 3318614"/>
                <a:gd name="connsiteY80" fmla="*/ 3103799 h 3540840"/>
                <a:gd name="connsiteX81" fmla="*/ 1994746 w 3318614"/>
                <a:gd name="connsiteY81" fmla="*/ 3304096 h 3540840"/>
                <a:gd name="connsiteX82" fmla="*/ 2090540 w 3318614"/>
                <a:gd name="connsiteY82" fmla="*/ 3417307 h 3540840"/>
                <a:gd name="connsiteX83" fmla="*/ 2064415 w 3318614"/>
                <a:gd name="connsiteY83" fmla="*/ 3530519 h 3540840"/>
                <a:gd name="connsiteX84" fmla="*/ 2046998 w 3318614"/>
                <a:gd name="connsiteY84" fmla="*/ 3382473 h 3540840"/>
                <a:gd name="connsiteX85" fmla="*/ 1933786 w 3318614"/>
                <a:gd name="connsiteY85" fmla="*/ 3217010 h 3540840"/>
                <a:gd name="connsiteX86" fmla="*/ 1881535 w 3318614"/>
                <a:gd name="connsiteY86" fmla="*/ 3199593 h 3540840"/>
                <a:gd name="connsiteX87" fmla="*/ 1716072 w 3318614"/>
                <a:gd name="connsiteY87" fmla="*/ 3434724 h 3540840"/>
                <a:gd name="connsiteX88" fmla="*/ 1672529 w 3318614"/>
                <a:gd name="connsiteY88" fmla="*/ 3530519 h 3540840"/>
                <a:gd name="connsiteX89" fmla="*/ 1724780 w 3318614"/>
                <a:gd name="connsiteY89" fmla="*/ 3295387 h 3540840"/>
                <a:gd name="connsiteX90" fmla="*/ 1750906 w 3318614"/>
                <a:gd name="connsiteY90" fmla="*/ 3217010 h 3540840"/>
                <a:gd name="connsiteX91" fmla="*/ 1533192 w 3318614"/>
                <a:gd name="connsiteY91" fmla="*/ 3286679 h 3540840"/>
                <a:gd name="connsiteX92" fmla="*/ 1428689 w 3318614"/>
                <a:gd name="connsiteY92" fmla="*/ 3304096 h 3540840"/>
                <a:gd name="connsiteX93" fmla="*/ 1602860 w 3318614"/>
                <a:gd name="connsiteY93" fmla="*/ 3225719 h 3540840"/>
                <a:gd name="connsiteX94" fmla="*/ 1724780 w 3318614"/>
                <a:gd name="connsiteY94" fmla="*/ 3199593 h 3540840"/>
                <a:gd name="connsiteX95" fmla="*/ 1994746 w 3318614"/>
                <a:gd name="connsiteY95" fmla="*/ 2973170 h 3540840"/>
                <a:gd name="connsiteX96" fmla="*/ 2055706 w 3318614"/>
                <a:gd name="connsiteY96" fmla="*/ 2842542 h 3540840"/>
                <a:gd name="connsiteX97" fmla="*/ 1916369 w 3318614"/>
                <a:gd name="connsiteY97" fmla="*/ 2764164 h 3540840"/>
                <a:gd name="connsiteX98" fmla="*/ 1698655 w 3318614"/>
                <a:gd name="connsiteY98" fmla="*/ 2859959 h 3540840"/>
                <a:gd name="connsiteX99" fmla="*/ 1611569 w 3318614"/>
                <a:gd name="connsiteY99" fmla="*/ 3034130 h 3540840"/>
                <a:gd name="connsiteX100" fmla="*/ 1689946 w 3318614"/>
                <a:gd name="connsiteY100" fmla="*/ 3095090 h 3540840"/>
                <a:gd name="connsiteX101" fmla="*/ 1568026 w 3318614"/>
                <a:gd name="connsiteY101" fmla="*/ 3095090 h 3540840"/>
                <a:gd name="connsiteX102" fmla="*/ 1655112 w 3318614"/>
                <a:gd name="connsiteY102" fmla="*/ 2851250 h 3540840"/>
                <a:gd name="connsiteX103" fmla="*/ 1437398 w 3318614"/>
                <a:gd name="connsiteY103" fmla="*/ 2833833 h 3540840"/>
                <a:gd name="connsiteX104" fmla="*/ 1306769 w 3318614"/>
                <a:gd name="connsiteY104" fmla="*/ 2772873 h 3540840"/>
                <a:gd name="connsiteX105" fmla="*/ 1385146 w 3318614"/>
                <a:gd name="connsiteY105" fmla="*/ 2729330 h 3540840"/>
                <a:gd name="connsiteX106" fmla="*/ 1437398 w 3318614"/>
                <a:gd name="connsiteY106" fmla="*/ 2798999 h 3540840"/>
                <a:gd name="connsiteX107" fmla="*/ 1611569 w 3318614"/>
                <a:gd name="connsiteY107" fmla="*/ 2807707 h 3540840"/>
                <a:gd name="connsiteX108" fmla="*/ 1794449 w 3318614"/>
                <a:gd name="connsiteY108" fmla="*/ 2755456 h 3540840"/>
                <a:gd name="connsiteX109" fmla="*/ 1968620 w 3318614"/>
                <a:gd name="connsiteY109" fmla="*/ 2624827 h 3540840"/>
                <a:gd name="connsiteX110" fmla="*/ 1898952 w 3318614"/>
                <a:gd name="connsiteY110" fmla="*/ 2311319 h 3540840"/>
                <a:gd name="connsiteX111" fmla="*/ 1446106 w 3318614"/>
                <a:gd name="connsiteY111" fmla="*/ 1701719 h 3540840"/>
                <a:gd name="connsiteX112" fmla="*/ 1074097 w 3318614"/>
                <a:gd name="connsiteY112" fmla="*/ 1217599 h 3540840"/>
                <a:gd name="connsiteX113" fmla="*/ 916192 w 3318614"/>
                <a:gd name="connsiteY113" fmla="*/ 1030515 h 3540840"/>
                <a:gd name="connsiteX114" fmla="*/ 644918 w 3318614"/>
                <a:gd name="connsiteY114" fmla="*/ 1065993 h 3540840"/>
                <a:gd name="connsiteX115" fmla="*/ 296575 w 3318614"/>
                <a:gd name="connsiteY115" fmla="*/ 1144370 h 3540840"/>
                <a:gd name="connsiteX116" fmla="*/ 483 w 3318614"/>
                <a:gd name="connsiteY116" fmla="*/ 1126953 h 3540840"/>
                <a:gd name="connsiteX117" fmla="*/ 235615 w 3318614"/>
                <a:gd name="connsiteY117" fmla="*/ 1118244 h 3540840"/>
                <a:gd name="connsiteX118" fmla="*/ 557832 w 3318614"/>
                <a:gd name="connsiteY118" fmla="*/ 1048576 h 3540840"/>
                <a:gd name="connsiteX119" fmla="*/ 688460 w 3318614"/>
                <a:gd name="connsiteY119" fmla="*/ 1022450 h 3540840"/>
                <a:gd name="connsiteX120" fmla="*/ 392369 w 3318614"/>
                <a:gd name="connsiteY120" fmla="*/ 909239 h 3540840"/>
                <a:gd name="connsiteX121" fmla="*/ 244323 w 3318614"/>
                <a:gd name="connsiteY121" fmla="*/ 769902 h 3540840"/>
                <a:gd name="connsiteX122" fmla="*/ 165946 w 3318614"/>
                <a:gd name="connsiteY122" fmla="*/ 517353 h 3540840"/>
                <a:gd name="connsiteX123" fmla="*/ 279158 w 3318614"/>
                <a:gd name="connsiteY123" fmla="*/ 700233 h 3540840"/>
                <a:gd name="connsiteX124" fmla="*/ 374952 w 3318614"/>
                <a:gd name="connsiteY124" fmla="*/ 874404 h 3540840"/>
                <a:gd name="connsiteX125" fmla="*/ 679752 w 3318614"/>
                <a:gd name="connsiteY125" fmla="*/ 952782 h 3540840"/>
                <a:gd name="connsiteX126" fmla="*/ 766838 w 3318614"/>
                <a:gd name="connsiteY126" fmla="*/ 891822 h 3540840"/>
                <a:gd name="connsiteX127" fmla="*/ 618792 w 3318614"/>
                <a:gd name="connsiteY127" fmla="*/ 508644 h 3540840"/>
                <a:gd name="connsiteX128" fmla="*/ 507165 w 3318614"/>
                <a:gd name="connsiteY128" fmla="*/ 291586 h 3540840"/>
                <a:gd name="connsiteX129" fmla="*/ 538603 w 3318614"/>
                <a:gd name="connsiteY129" fmla="*/ 53417 h 3540840"/>
                <a:gd name="connsiteX130" fmla="*/ 609600 w 3318614"/>
                <a:gd name="connsiteY130" fmla="*/ 314026 h 3540840"/>
                <a:gd name="connsiteX131" fmla="*/ 878364 w 3318614"/>
                <a:gd name="connsiteY131" fmla="*/ 861528 h 3540840"/>
                <a:gd name="connsiteX132" fmla="*/ 786330 w 3318614"/>
                <a:gd name="connsiteY132" fmla="*/ 260933 h 3540840"/>
                <a:gd name="connsiteX133" fmla="*/ 932813 w 3318614"/>
                <a:gd name="connsiteY133" fmla="*/ 64751 h 3540840"/>
                <a:gd name="connsiteX0" fmla="*/ 942214 w 3318614"/>
                <a:gd name="connsiteY0" fmla="*/ 601198 h 3527752"/>
                <a:gd name="connsiteX1" fmla="*/ 1130786 w 3318614"/>
                <a:gd name="connsiteY1" fmla="*/ 277391 h 3527752"/>
                <a:gd name="connsiteX2" fmla="*/ 1317819 w 3318614"/>
                <a:gd name="connsiteY2" fmla="*/ 1487 h 3527752"/>
                <a:gd name="connsiteX3" fmla="*/ 1198621 w 3318614"/>
                <a:gd name="connsiteY3" fmla="*/ 400341 h 3527752"/>
                <a:gd name="connsiteX4" fmla="*/ 1013152 w 3318614"/>
                <a:gd name="connsiteY4" fmla="*/ 873807 h 3527752"/>
                <a:gd name="connsiteX5" fmla="*/ 1779263 w 3318614"/>
                <a:gd name="connsiteY5" fmla="*/ 2035164 h 3527752"/>
                <a:gd name="connsiteX6" fmla="*/ 2064415 w 3318614"/>
                <a:gd name="connsiteY6" fmla="*/ 2315648 h 3527752"/>
                <a:gd name="connsiteX7" fmla="*/ 2290838 w 3318614"/>
                <a:gd name="connsiteY7" fmla="*/ 2237271 h 3527752"/>
                <a:gd name="connsiteX8" fmla="*/ 2473718 w 3318614"/>
                <a:gd name="connsiteY8" fmla="*/ 2080516 h 3527752"/>
                <a:gd name="connsiteX9" fmla="*/ 2508552 w 3318614"/>
                <a:gd name="connsiteY9" fmla="*/ 1758299 h 3527752"/>
                <a:gd name="connsiteX10" fmla="*/ 2543386 w 3318614"/>
                <a:gd name="connsiteY10" fmla="*/ 2019556 h 3527752"/>
                <a:gd name="connsiteX11" fmla="*/ 2508552 w 3318614"/>
                <a:gd name="connsiteY11" fmla="*/ 2124059 h 3527752"/>
                <a:gd name="connsiteX12" fmla="*/ 2752392 w 3318614"/>
                <a:gd name="connsiteY12" fmla="*/ 1949888 h 3527752"/>
                <a:gd name="connsiteX13" fmla="*/ 2839478 w 3318614"/>
                <a:gd name="connsiteY13" fmla="*/ 1880219 h 3527752"/>
                <a:gd name="connsiteX14" fmla="*/ 2717558 w 3318614"/>
                <a:gd name="connsiteY14" fmla="*/ 2054391 h 3527752"/>
                <a:gd name="connsiteX15" fmla="*/ 2665306 w 3318614"/>
                <a:gd name="connsiteY15" fmla="*/ 2097934 h 3527752"/>
                <a:gd name="connsiteX16" fmla="*/ 2848186 w 3318614"/>
                <a:gd name="connsiteY16" fmla="*/ 2028265 h 3527752"/>
                <a:gd name="connsiteX17" fmla="*/ 2874312 w 3318614"/>
                <a:gd name="connsiteY17" fmla="*/ 2010848 h 3527752"/>
                <a:gd name="connsiteX18" fmla="*/ 2769809 w 3318614"/>
                <a:gd name="connsiteY18" fmla="*/ 2097934 h 3527752"/>
                <a:gd name="connsiteX19" fmla="*/ 2595638 w 3318614"/>
                <a:gd name="connsiteY19" fmla="*/ 2124059 h 3527752"/>
                <a:gd name="connsiteX20" fmla="*/ 2404049 w 3318614"/>
                <a:gd name="connsiteY20" fmla="*/ 2254688 h 3527752"/>
                <a:gd name="connsiteX21" fmla="*/ 2421466 w 3318614"/>
                <a:gd name="connsiteY21" fmla="*/ 2428859 h 3527752"/>
                <a:gd name="connsiteX22" fmla="*/ 2552095 w 3318614"/>
                <a:gd name="connsiteY22" fmla="*/ 2472402 h 3527752"/>
                <a:gd name="connsiteX23" fmla="*/ 2726266 w 3318614"/>
                <a:gd name="connsiteY23" fmla="*/ 2402734 h 3527752"/>
                <a:gd name="connsiteX24" fmla="*/ 2856895 w 3318614"/>
                <a:gd name="connsiteY24" fmla="*/ 2394025 h 3527752"/>
                <a:gd name="connsiteX25" fmla="*/ 2891729 w 3318614"/>
                <a:gd name="connsiteY25" fmla="*/ 2280814 h 3527752"/>
                <a:gd name="connsiteX26" fmla="*/ 2883020 w 3318614"/>
                <a:gd name="connsiteY26" fmla="*/ 2115351 h 3527752"/>
                <a:gd name="connsiteX27" fmla="*/ 3048483 w 3318614"/>
                <a:gd name="connsiteY27" fmla="*/ 2036974 h 3527752"/>
                <a:gd name="connsiteX28" fmla="*/ 2926563 w 3318614"/>
                <a:gd name="connsiteY28" fmla="*/ 2124059 h 3527752"/>
                <a:gd name="connsiteX29" fmla="*/ 2917855 w 3318614"/>
                <a:gd name="connsiteY29" fmla="*/ 2211145 h 3527752"/>
                <a:gd name="connsiteX30" fmla="*/ 2935272 w 3318614"/>
                <a:gd name="connsiteY30" fmla="*/ 2359191 h 3527752"/>
                <a:gd name="connsiteX31" fmla="*/ 2943980 w 3318614"/>
                <a:gd name="connsiteY31" fmla="*/ 2402734 h 3527752"/>
                <a:gd name="connsiteX32" fmla="*/ 3046427 w 3318614"/>
                <a:gd name="connsiteY32" fmla="*/ 2336782 h 3527752"/>
                <a:gd name="connsiteX33" fmla="*/ 3074609 w 3318614"/>
                <a:gd name="connsiteY33" fmla="*/ 2176311 h 3527752"/>
                <a:gd name="connsiteX34" fmla="*/ 3092026 w 3318614"/>
                <a:gd name="connsiteY34" fmla="*/ 2385316 h 3527752"/>
                <a:gd name="connsiteX35" fmla="*/ 3013649 w 3318614"/>
                <a:gd name="connsiteY35" fmla="*/ 2463694 h 3527752"/>
                <a:gd name="connsiteX36" fmla="*/ 2752392 w 3318614"/>
                <a:gd name="connsiteY36" fmla="*/ 2428859 h 3527752"/>
                <a:gd name="connsiteX37" fmla="*/ 2560803 w 3318614"/>
                <a:gd name="connsiteY37" fmla="*/ 2585614 h 3527752"/>
                <a:gd name="connsiteX38" fmla="*/ 2595638 w 3318614"/>
                <a:gd name="connsiteY38" fmla="*/ 2707534 h 3527752"/>
                <a:gd name="connsiteX39" fmla="*/ 2743683 w 3318614"/>
                <a:gd name="connsiteY39" fmla="*/ 2794619 h 3527752"/>
                <a:gd name="connsiteX40" fmla="*/ 2856895 w 3318614"/>
                <a:gd name="connsiteY40" fmla="*/ 2768494 h 3527752"/>
                <a:gd name="connsiteX41" fmla="*/ 3022358 w 3318614"/>
                <a:gd name="connsiteY41" fmla="*/ 2629156 h 3527752"/>
                <a:gd name="connsiteX42" fmla="*/ 3118152 w 3318614"/>
                <a:gd name="connsiteY42" fmla="*/ 2550779 h 3527752"/>
                <a:gd name="connsiteX43" fmla="*/ 3205238 w 3318614"/>
                <a:gd name="connsiteY43" fmla="*/ 2611739 h 3527752"/>
                <a:gd name="connsiteX44" fmla="*/ 3109443 w 3318614"/>
                <a:gd name="connsiteY44" fmla="*/ 2603031 h 3527752"/>
                <a:gd name="connsiteX45" fmla="*/ 3004940 w 3318614"/>
                <a:gd name="connsiteY45" fmla="*/ 2742368 h 3527752"/>
                <a:gd name="connsiteX46" fmla="*/ 3187820 w 3318614"/>
                <a:gd name="connsiteY46" fmla="*/ 2742368 h 3527752"/>
                <a:gd name="connsiteX47" fmla="*/ 3318449 w 3318614"/>
                <a:gd name="connsiteY47" fmla="*/ 2794619 h 3527752"/>
                <a:gd name="connsiteX48" fmla="*/ 3161695 w 3318614"/>
                <a:gd name="connsiteY48" fmla="*/ 2777202 h 3527752"/>
                <a:gd name="connsiteX49" fmla="*/ 2909146 w 3318614"/>
                <a:gd name="connsiteY49" fmla="*/ 2838162 h 3527752"/>
                <a:gd name="connsiteX50" fmla="*/ 2952689 w 3318614"/>
                <a:gd name="connsiteY50" fmla="*/ 2838162 h 3527752"/>
                <a:gd name="connsiteX51" fmla="*/ 3085889 w 3318614"/>
                <a:gd name="connsiteY51" fmla="*/ 2983408 h 3527752"/>
                <a:gd name="connsiteX52" fmla="*/ 3013649 w 3318614"/>
                <a:gd name="connsiteY52" fmla="*/ 3142962 h 3527752"/>
                <a:gd name="connsiteX53" fmla="*/ 2999167 w 3318614"/>
                <a:gd name="connsiteY53" fmla="*/ 3005285 h 3527752"/>
                <a:gd name="connsiteX54" fmla="*/ 2813352 w 3318614"/>
                <a:gd name="connsiteY54" fmla="*/ 2829454 h 3527752"/>
                <a:gd name="connsiteX55" fmla="*/ 2726266 w 3318614"/>
                <a:gd name="connsiteY55" fmla="*/ 2820745 h 3527752"/>
                <a:gd name="connsiteX56" fmla="*/ 2848186 w 3318614"/>
                <a:gd name="connsiteY56" fmla="*/ 3021042 h 3527752"/>
                <a:gd name="connsiteX57" fmla="*/ 2943980 w 3318614"/>
                <a:gd name="connsiteY57" fmla="*/ 3108128 h 3527752"/>
                <a:gd name="connsiteX58" fmla="*/ 2978815 w 3318614"/>
                <a:gd name="connsiteY58" fmla="*/ 3064585 h 3527752"/>
                <a:gd name="connsiteX59" fmla="*/ 2961398 w 3318614"/>
                <a:gd name="connsiteY59" fmla="*/ 3169088 h 3527752"/>
                <a:gd name="connsiteX60" fmla="*/ 2769809 w 3318614"/>
                <a:gd name="connsiteY60" fmla="*/ 3082002 h 3527752"/>
                <a:gd name="connsiteX61" fmla="*/ 2656598 w 3318614"/>
                <a:gd name="connsiteY61" fmla="*/ 2855579 h 3527752"/>
                <a:gd name="connsiteX62" fmla="*/ 2491135 w 3318614"/>
                <a:gd name="connsiteY62" fmla="*/ 2812036 h 3527752"/>
                <a:gd name="connsiteX63" fmla="*/ 2386632 w 3318614"/>
                <a:gd name="connsiteY63" fmla="*/ 2899122 h 3527752"/>
                <a:gd name="connsiteX64" fmla="*/ 2412758 w 3318614"/>
                <a:gd name="connsiteY64" fmla="*/ 3082002 h 3527752"/>
                <a:gd name="connsiteX65" fmla="*/ 2525969 w 3318614"/>
                <a:gd name="connsiteY65" fmla="*/ 3230048 h 3527752"/>
                <a:gd name="connsiteX66" fmla="*/ 2900438 w 3318614"/>
                <a:gd name="connsiteY66" fmla="*/ 3439054 h 3527752"/>
                <a:gd name="connsiteX67" fmla="*/ 2543386 w 3318614"/>
                <a:gd name="connsiteY67" fmla="*/ 3299716 h 3527752"/>
                <a:gd name="connsiteX68" fmla="*/ 2499843 w 3318614"/>
                <a:gd name="connsiteY68" fmla="*/ 3386802 h 3527752"/>
                <a:gd name="connsiteX69" fmla="*/ 2534678 w 3318614"/>
                <a:gd name="connsiteY69" fmla="*/ 3491305 h 3527752"/>
                <a:gd name="connsiteX70" fmla="*/ 2639180 w 3318614"/>
                <a:gd name="connsiteY70" fmla="*/ 3526139 h 3527752"/>
                <a:gd name="connsiteX71" fmla="*/ 2482426 w 3318614"/>
                <a:gd name="connsiteY71" fmla="*/ 3500014 h 3527752"/>
                <a:gd name="connsiteX72" fmla="*/ 2473718 w 3318614"/>
                <a:gd name="connsiteY72" fmla="*/ 3317134 h 3527752"/>
                <a:gd name="connsiteX73" fmla="*/ 2386632 w 3318614"/>
                <a:gd name="connsiteY73" fmla="*/ 3142962 h 3527752"/>
                <a:gd name="connsiteX74" fmla="*/ 2316963 w 3318614"/>
                <a:gd name="connsiteY74" fmla="*/ 3308425 h 3527752"/>
                <a:gd name="connsiteX75" fmla="*/ 2238586 w 3318614"/>
                <a:gd name="connsiteY75" fmla="*/ 3430345 h 3527752"/>
                <a:gd name="connsiteX76" fmla="*/ 2290838 w 3318614"/>
                <a:gd name="connsiteY76" fmla="*/ 3508722 h 3527752"/>
                <a:gd name="connsiteX77" fmla="*/ 2195043 w 3318614"/>
                <a:gd name="connsiteY77" fmla="*/ 3421636 h 3527752"/>
                <a:gd name="connsiteX78" fmla="*/ 2325672 w 3318614"/>
                <a:gd name="connsiteY78" fmla="*/ 3195214 h 3527752"/>
                <a:gd name="connsiteX79" fmla="*/ 2290838 w 3318614"/>
                <a:gd name="connsiteY79" fmla="*/ 2942665 h 3527752"/>
                <a:gd name="connsiteX80" fmla="*/ 2142792 w 3318614"/>
                <a:gd name="connsiteY80" fmla="*/ 2925248 h 3527752"/>
                <a:gd name="connsiteX81" fmla="*/ 1942495 w 3318614"/>
                <a:gd name="connsiteY81" fmla="*/ 3090711 h 3527752"/>
                <a:gd name="connsiteX82" fmla="*/ 1994746 w 3318614"/>
                <a:gd name="connsiteY82" fmla="*/ 3291008 h 3527752"/>
                <a:gd name="connsiteX83" fmla="*/ 2090540 w 3318614"/>
                <a:gd name="connsiteY83" fmla="*/ 3404219 h 3527752"/>
                <a:gd name="connsiteX84" fmla="*/ 2064415 w 3318614"/>
                <a:gd name="connsiteY84" fmla="*/ 3517431 h 3527752"/>
                <a:gd name="connsiteX85" fmla="*/ 2046998 w 3318614"/>
                <a:gd name="connsiteY85" fmla="*/ 3369385 h 3527752"/>
                <a:gd name="connsiteX86" fmla="*/ 1933786 w 3318614"/>
                <a:gd name="connsiteY86" fmla="*/ 3203922 h 3527752"/>
                <a:gd name="connsiteX87" fmla="*/ 1881535 w 3318614"/>
                <a:gd name="connsiteY87" fmla="*/ 3186505 h 3527752"/>
                <a:gd name="connsiteX88" fmla="*/ 1716072 w 3318614"/>
                <a:gd name="connsiteY88" fmla="*/ 3421636 h 3527752"/>
                <a:gd name="connsiteX89" fmla="*/ 1672529 w 3318614"/>
                <a:gd name="connsiteY89" fmla="*/ 3517431 h 3527752"/>
                <a:gd name="connsiteX90" fmla="*/ 1724780 w 3318614"/>
                <a:gd name="connsiteY90" fmla="*/ 3282299 h 3527752"/>
                <a:gd name="connsiteX91" fmla="*/ 1750906 w 3318614"/>
                <a:gd name="connsiteY91" fmla="*/ 3203922 h 3527752"/>
                <a:gd name="connsiteX92" fmla="*/ 1533192 w 3318614"/>
                <a:gd name="connsiteY92" fmla="*/ 3273591 h 3527752"/>
                <a:gd name="connsiteX93" fmla="*/ 1428689 w 3318614"/>
                <a:gd name="connsiteY93" fmla="*/ 3291008 h 3527752"/>
                <a:gd name="connsiteX94" fmla="*/ 1602860 w 3318614"/>
                <a:gd name="connsiteY94" fmla="*/ 3212631 h 3527752"/>
                <a:gd name="connsiteX95" fmla="*/ 1724780 w 3318614"/>
                <a:gd name="connsiteY95" fmla="*/ 3186505 h 3527752"/>
                <a:gd name="connsiteX96" fmla="*/ 1994746 w 3318614"/>
                <a:gd name="connsiteY96" fmla="*/ 2960082 h 3527752"/>
                <a:gd name="connsiteX97" fmla="*/ 2055706 w 3318614"/>
                <a:gd name="connsiteY97" fmla="*/ 2829454 h 3527752"/>
                <a:gd name="connsiteX98" fmla="*/ 1916369 w 3318614"/>
                <a:gd name="connsiteY98" fmla="*/ 2751076 h 3527752"/>
                <a:gd name="connsiteX99" fmla="*/ 1698655 w 3318614"/>
                <a:gd name="connsiteY99" fmla="*/ 2846871 h 3527752"/>
                <a:gd name="connsiteX100" fmla="*/ 1611569 w 3318614"/>
                <a:gd name="connsiteY100" fmla="*/ 3021042 h 3527752"/>
                <a:gd name="connsiteX101" fmla="*/ 1689946 w 3318614"/>
                <a:gd name="connsiteY101" fmla="*/ 3082002 h 3527752"/>
                <a:gd name="connsiteX102" fmla="*/ 1568026 w 3318614"/>
                <a:gd name="connsiteY102" fmla="*/ 3082002 h 3527752"/>
                <a:gd name="connsiteX103" fmla="*/ 1655112 w 3318614"/>
                <a:gd name="connsiteY103" fmla="*/ 2838162 h 3527752"/>
                <a:gd name="connsiteX104" fmla="*/ 1437398 w 3318614"/>
                <a:gd name="connsiteY104" fmla="*/ 2820745 h 3527752"/>
                <a:gd name="connsiteX105" fmla="*/ 1306769 w 3318614"/>
                <a:gd name="connsiteY105" fmla="*/ 2759785 h 3527752"/>
                <a:gd name="connsiteX106" fmla="*/ 1385146 w 3318614"/>
                <a:gd name="connsiteY106" fmla="*/ 2716242 h 3527752"/>
                <a:gd name="connsiteX107" fmla="*/ 1437398 w 3318614"/>
                <a:gd name="connsiteY107" fmla="*/ 2785911 h 3527752"/>
                <a:gd name="connsiteX108" fmla="*/ 1611569 w 3318614"/>
                <a:gd name="connsiteY108" fmla="*/ 2794619 h 3527752"/>
                <a:gd name="connsiteX109" fmla="*/ 1794449 w 3318614"/>
                <a:gd name="connsiteY109" fmla="*/ 2742368 h 3527752"/>
                <a:gd name="connsiteX110" fmla="*/ 1968620 w 3318614"/>
                <a:gd name="connsiteY110" fmla="*/ 2611739 h 3527752"/>
                <a:gd name="connsiteX111" fmla="*/ 1898952 w 3318614"/>
                <a:gd name="connsiteY111" fmla="*/ 2298231 h 3527752"/>
                <a:gd name="connsiteX112" fmla="*/ 1446106 w 3318614"/>
                <a:gd name="connsiteY112" fmla="*/ 1688631 h 3527752"/>
                <a:gd name="connsiteX113" fmla="*/ 1074097 w 3318614"/>
                <a:gd name="connsiteY113" fmla="*/ 1204511 h 3527752"/>
                <a:gd name="connsiteX114" fmla="*/ 916192 w 3318614"/>
                <a:gd name="connsiteY114" fmla="*/ 1017427 h 3527752"/>
                <a:gd name="connsiteX115" fmla="*/ 644918 w 3318614"/>
                <a:gd name="connsiteY115" fmla="*/ 1052905 h 3527752"/>
                <a:gd name="connsiteX116" fmla="*/ 296575 w 3318614"/>
                <a:gd name="connsiteY116" fmla="*/ 1131282 h 3527752"/>
                <a:gd name="connsiteX117" fmla="*/ 483 w 3318614"/>
                <a:gd name="connsiteY117" fmla="*/ 1113865 h 3527752"/>
                <a:gd name="connsiteX118" fmla="*/ 235615 w 3318614"/>
                <a:gd name="connsiteY118" fmla="*/ 1105156 h 3527752"/>
                <a:gd name="connsiteX119" fmla="*/ 557832 w 3318614"/>
                <a:gd name="connsiteY119" fmla="*/ 1035488 h 3527752"/>
                <a:gd name="connsiteX120" fmla="*/ 688460 w 3318614"/>
                <a:gd name="connsiteY120" fmla="*/ 1009362 h 3527752"/>
                <a:gd name="connsiteX121" fmla="*/ 392369 w 3318614"/>
                <a:gd name="connsiteY121" fmla="*/ 896151 h 3527752"/>
                <a:gd name="connsiteX122" fmla="*/ 244323 w 3318614"/>
                <a:gd name="connsiteY122" fmla="*/ 756814 h 3527752"/>
                <a:gd name="connsiteX123" fmla="*/ 165946 w 3318614"/>
                <a:gd name="connsiteY123" fmla="*/ 504265 h 3527752"/>
                <a:gd name="connsiteX124" fmla="*/ 279158 w 3318614"/>
                <a:gd name="connsiteY124" fmla="*/ 687145 h 3527752"/>
                <a:gd name="connsiteX125" fmla="*/ 374952 w 3318614"/>
                <a:gd name="connsiteY125" fmla="*/ 861316 h 3527752"/>
                <a:gd name="connsiteX126" fmla="*/ 679752 w 3318614"/>
                <a:gd name="connsiteY126" fmla="*/ 939694 h 3527752"/>
                <a:gd name="connsiteX127" fmla="*/ 766838 w 3318614"/>
                <a:gd name="connsiteY127" fmla="*/ 878734 h 3527752"/>
                <a:gd name="connsiteX128" fmla="*/ 618792 w 3318614"/>
                <a:gd name="connsiteY128" fmla="*/ 495556 h 3527752"/>
                <a:gd name="connsiteX129" fmla="*/ 507165 w 3318614"/>
                <a:gd name="connsiteY129" fmla="*/ 278498 h 3527752"/>
                <a:gd name="connsiteX130" fmla="*/ 538603 w 3318614"/>
                <a:gd name="connsiteY130" fmla="*/ 40329 h 3527752"/>
                <a:gd name="connsiteX131" fmla="*/ 609600 w 3318614"/>
                <a:gd name="connsiteY131" fmla="*/ 300938 h 3527752"/>
                <a:gd name="connsiteX132" fmla="*/ 878364 w 3318614"/>
                <a:gd name="connsiteY132" fmla="*/ 848440 h 3527752"/>
                <a:gd name="connsiteX133" fmla="*/ 786330 w 3318614"/>
                <a:gd name="connsiteY133" fmla="*/ 247845 h 3527752"/>
                <a:gd name="connsiteX134" fmla="*/ 932813 w 3318614"/>
                <a:gd name="connsiteY134" fmla="*/ 51663 h 3527752"/>
                <a:gd name="connsiteX0" fmla="*/ 942214 w 3318614"/>
                <a:gd name="connsiteY0" fmla="*/ 600997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1028019 w 3318614"/>
                <a:gd name="connsiteY0" fmla="*/ 570928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433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932813 w 3318614"/>
                <a:gd name="connsiteY136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875120 w 3318614"/>
                <a:gd name="connsiteY136" fmla="*/ 297907 h 3527509"/>
                <a:gd name="connsiteX0" fmla="*/ 930638 w 3318614"/>
                <a:gd name="connsiteY0" fmla="*/ 1022485 h 3757603"/>
                <a:gd name="connsiteX1" fmla="*/ 1037874 w 3318614"/>
                <a:gd name="connsiteY1" fmla="*/ 779330 h 3757603"/>
                <a:gd name="connsiteX2" fmla="*/ 1144223 w 3318614"/>
                <a:gd name="connsiteY2" fmla="*/ 540539 h 3757603"/>
                <a:gd name="connsiteX3" fmla="*/ 1317819 w 3318614"/>
                <a:gd name="connsiteY3" fmla="*/ 231338 h 3757603"/>
                <a:gd name="connsiteX4" fmla="*/ 1198621 w 3318614"/>
                <a:gd name="connsiteY4" fmla="*/ 630192 h 3757603"/>
                <a:gd name="connsiteX5" fmla="*/ 1013152 w 3318614"/>
                <a:gd name="connsiteY5" fmla="*/ 1103658 h 3757603"/>
                <a:gd name="connsiteX6" fmla="*/ 1779263 w 3318614"/>
                <a:gd name="connsiteY6" fmla="*/ 2265015 h 3757603"/>
                <a:gd name="connsiteX7" fmla="*/ 2064415 w 3318614"/>
                <a:gd name="connsiteY7" fmla="*/ 2545499 h 3757603"/>
                <a:gd name="connsiteX8" fmla="*/ 2290838 w 3318614"/>
                <a:gd name="connsiteY8" fmla="*/ 2467122 h 3757603"/>
                <a:gd name="connsiteX9" fmla="*/ 2473718 w 3318614"/>
                <a:gd name="connsiteY9" fmla="*/ 2310367 h 3757603"/>
                <a:gd name="connsiteX10" fmla="*/ 2508552 w 3318614"/>
                <a:gd name="connsiteY10" fmla="*/ 1988150 h 3757603"/>
                <a:gd name="connsiteX11" fmla="*/ 2543386 w 3318614"/>
                <a:gd name="connsiteY11" fmla="*/ 2249407 h 3757603"/>
                <a:gd name="connsiteX12" fmla="*/ 2508552 w 3318614"/>
                <a:gd name="connsiteY12" fmla="*/ 2353910 h 3757603"/>
                <a:gd name="connsiteX13" fmla="*/ 2752392 w 3318614"/>
                <a:gd name="connsiteY13" fmla="*/ 2179739 h 3757603"/>
                <a:gd name="connsiteX14" fmla="*/ 2839478 w 3318614"/>
                <a:gd name="connsiteY14" fmla="*/ 2110070 h 3757603"/>
                <a:gd name="connsiteX15" fmla="*/ 2717558 w 3318614"/>
                <a:gd name="connsiteY15" fmla="*/ 2284242 h 3757603"/>
                <a:gd name="connsiteX16" fmla="*/ 2665306 w 3318614"/>
                <a:gd name="connsiteY16" fmla="*/ 2327785 h 3757603"/>
                <a:gd name="connsiteX17" fmla="*/ 2848186 w 3318614"/>
                <a:gd name="connsiteY17" fmla="*/ 2258116 h 3757603"/>
                <a:gd name="connsiteX18" fmla="*/ 2874312 w 3318614"/>
                <a:gd name="connsiteY18" fmla="*/ 2240699 h 3757603"/>
                <a:gd name="connsiteX19" fmla="*/ 2769809 w 3318614"/>
                <a:gd name="connsiteY19" fmla="*/ 2327785 h 3757603"/>
                <a:gd name="connsiteX20" fmla="*/ 2595638 w 3318614"/>
                <a:gd name="connsiteY20" fmla="*/ 2353910 h 3757603"/>
                <a:gd name="connsiteX21" fmla="*/ 2404049 w 3318614"/>
                <a:gd name="connsiteY21" fmla="*/ 2484539 h 3757603"/>
                <a:gd name="connsiteX22" fmla="*/ 2421466 w 3318614"/>
                <a:gd name="connsiteY22" fmla="*/ 2658710 h 3757603"/>
                <a:gd name="connsiteX23" fmla="*/ 2552095 w 3318614"/>
                <a:gd name="connsiteY23" fmla="*/ 2702253 h 3757603"/>
                <a:gd name="connsiteX24" fmla="*/ 2726266 w 3318614"/>
                <a:gd name="connsiteY24" fmla="*/ 2632585 h 3757603"/>
                <a:gd name="connsiteX25" fmla="*/ 2856895 w 3318614"/>
                <a:gd name="connsiteY25" fmla="*/ 2623876 h 3757603"/>
                <a:gd name="connsiteX26" fmla="*/ 2891729 w 3318614"/>
                <a:gd name="connsiteY26" fmla="*/ 2510665 h 3757603"/>
                <a:gd name="connsiteX27" fmla="*/ 2883020 w 3318614"/>
                <a:gd name="connsiteY27" fmla="*/ 2345202 h 3757603"/>
                <a:gd name="connsiteX28" fmla="*/ 3048483 w 3318614"/>
                <a:gd name="connsiteY28" fmla="*/ 2266825 h 3757603"/>
                <a:gd name="connsiteX29" fmla="*/ 2926563 w 3318614"/>
                <a:gd name="connsiteY29" fmla="*/ 2353910 h 3757603"/>
                <a:gd name="connsiteX30" fmla="*/ 2917855 w 3318614"/>
                <a:gd name="connsiteY30" fmla="*/ 2440996 h 3757603"/>
                <a:gd name="connsiteX31" fmla="*/ 2935272 w 3318614"/>
                <a:gd name="connsiteY31" fmla="*/ 2589042 h 3757603"/>
                <a:gd name="connsiteX32" fmla="*/ 2943980 w 3318614"/>
                <a:gd name="connsiteY32" fmla="*/ 2632585 h 3757603"/>
                <a:gd name="connsiteX33" fmla="*/ 3046427 w 3318614"/>
                <a:gd name="connsiteY33" fmla="*/ 2566633 h 3757603"/>
                <a:gd name="connsiteX34" fmla="*/ 3074609 w 3318614"/>
                <a:gd name="connsiteY34" fmla="*/ 2406162 h 3757603"/>
                <a:gd name="connsiteX35" fmla="*/ 3092026 w 3318614"/>
                <a:gd name="connsiteY35" fmla="*/ 2615167 h 3757603"/>
                <a:gd name="connsiteX36" fmla="*/ 3013649 w 3318614"/>
                <a:gd name="connsiteY36" fmla="*/ 2693545 h 3757603"/>
                <a:gd name="connsiteX37" fmla="*/ 2752392 w 3318614"/>
                <a:gd name="connsiteY37" fmla="*/ 2658710 h 3757603"/>
                <a:gd name="connsiteX38" fmla="*/ 2560803 w 3318614"/>
                <a:gd name="connsiteY38" fmla="*/ 2815465 h 3757603"/>
                <a:gd name="connsiteX39" fmla="*/ 2595638 w 3318614"/>
                <a:gd name="connsiteY39" fmla="*/ 2937385 h 3757603"/>
                <a:gd name="connsiteX40" fmla="*/ 2743683 w 3318614"/>
                <a:gd name="connsiteY40" fmla="*/ 3024470 h 3757603"/>
                <a:gd name="connsiteX41" fmla="*/ 2856895 w 3318614"/>
                <a:gd name="connsiteY41" fmla="*/ 2998345 h 3757603"/>
                <a:gd name="connsiteX42" fmla="*/ 3022358 w 3318614"/>
                <a:gd name="connsiteY42" fmla="*/ 2859007 h 3757603"/>
                <a:gd name="connsiteX43" fmla="*/ 3118152 w 3318614"/>
                <a:gd name="connsiteY43" fmla="*/ 2780630 h 3757603"/>
                <a:gd name="connsiteX44" fmla="*/ 3205238 w 3318614"/>
                <a:gd name="connsiteY44" fmla="*/ 2841590 h 3757603"/>
                <a:gd name="connsiteX45" fmla="*/ 3109443 w 3318614"/>
                <a:gd name="connsiteY45" fmla="*/ 2832882 h 3757603"/>
                <a:gd name="connsiteX46" fmla="*/ 3004940 w 3318614"/>
                <a:gd name="connsiteY46" fmla="*/ 2972219 h 3757603"/>
                <a:gd name="connsiteX47" fmla="*/ 3187820 w 3318614"/>
                <a:gd name="connsiteY47" fmla="*/ 2972219 h 3757603"/>
                <a:gd name="connsiteX48" fmla="*/ 3318449 w 3318614"/>
                <a:gd name="connsiteY48" fmla="*/ 3024470 h 3757603"/>
                <a:gd name="connsiteX49" fmla="*/ 3161695 w 3318614"/>
                <a:gd name="connsiteY49" fmla="*/ 3007053 h 3757603"/>
                <a:gd name="connsiteX50" fmla="*/ 2909146 w 3318614"/>
                <a:gd name="connsiteY50" fmla="*/ 3068013 h 3757603"/>
                <a:gd name="connsiteX51" fmla="*/ 2952689 w 3318614"/>
                <a:gd name="connsiteY51" fmla="*/ 3068013 h 3757603"/>
                <a:gd name="connsiteX52" fmla="*/ 3085889 w 3318614"/>
                <a:gd name="connsiteY52" fmla="*/ 3213259 h 3757603"/>
                <a:gd name="connsiteX53" fmla="*/ 3013649 w 3318614"/>
                <a:gd name="connsiteY53" fmla="*/ 3372813 h 3757603"/>
                <a:gd name="connsiteX54" fmla="*/ 2999167 w 3318614"/>
                <a:gd name="connsiteY54" fmla="*/ 3235136 h 3757603"/>
                <a:gd name="connsiteX55" fmla="*/ 2813352 w 3318614"/>
                <a:gd name="connsiteY55" fmla="*/ 3059305 h 3757603"/>
                <a:gd name="connsiteX56" fmla="*/ 2726266 w 3318614"/>
                <a:gd name="connsiteY56" fmla="*/ 3050596 h 3757603"/>
                <a:gd name="connsiteX57" fmla="*/ 2848186 w 3318614"/>
                <a:gd name="connsiteY57" fmla="*/ 3250893 h 3757603"/>
                <a:gd name="connsiteX58" fmla="*/ 2943980 w 3318614"/>
                <a:gd name="connsiteY58" fmla="*/ 3337979 h 3757603"/>
                <a:gd name="connsiteX59" fmla="*/ 2978815 w 3318614"/>
                <a:gd name="connsiteY59" fmla="*/ 3294436 h 3757603"/>
                <a:gd name="connsiteX60" fmla="*/ 2961398 w 3318614"/>
                <a:gd name="connsiteY60" fmla="*/ 3398939 h 3757603"/>
                <a:gd name="connsiteX61" fmla="*/ 2769809 w 3318614"/>
                <a:gd name="connsiteY61" fmla="*/ 3311853 h 3757603"/>
                <a:gd name="connsiteX62" fmla="*/ 2656598 w 3318614"/>
                <a:gd name="connsiteY62" fmla="*/ 3085430 h 3757603"/>
                <a:gd name="connsiteX63" fmla="*/ 2491135 w 3318614"/>
                <a:gd name="connsiteY63" fmla="*/ 3041887 h 3757603"/>
                <a:gd name="connsiteX64" fmla="*/ 2386632 w 3318614"/>
                <a:gd name="connsiteY64" fmla="*/ 3128973 h 3757603"/>
                <a:gd name="connsiteX65" fmla="*/ 2412758 w 3318614"/>
                <a:gd name="connsiteY65" fmla="*/ 3311853 h 3757603"/>
                <a:gd name="connsiteX66" fmla="*/ 2525969 w 3318614"/>
                <a:gd name="connsiteY66" fmla="*/ 3459899 h 3757603"/>
                <a:gd name="connsiteX67" fmla="*/ 2900438 w 3318614"/>
                <a:gd name="connsiteY67" fmla="*/ 3668905 h 3757603"/>
                <a:gd name="connsiteX68" fmla="*/ 2543386 w 3318614"/>
                <a:gd name="connsiteY68" fmla="*/ 3529567 h 3757603"/>
                <a:gd name="connsiteX69" fmla="*/ 2499843 w 3318614"/>
                <a:gd name="connsiteY69" fmla="*/ 3616653 h 3757603"/>
                <a:gd name="connsiteX70" fmla="*/ 2534678 w 3318614"/>
                <a:gd name="connsiteY70" fmla="*/ 3721156 h 3757603"/>
                <a:gd name="connsiteX71" fmla="*/ 2639180 w 3318614"/>
                <a:gd name="connsiteY71" fmla="*/ 3755990 h 3757603"/>
                <a:gd name="connsiteX72" fmla="*/ 2482426 w 3318614"/>
                <a:gd name="connsiteY72" fmla="*/ 3729865 h 3757603"/>
                <a:gd name="connsiteX73" fmla="*/ 2473718 w 3318614"/>
                <a:gd name="connsiteY73" fmla="*/ 3546985 h 3757603"/>
                <a:gd name="connsiteX74" fmla="*/ 2386632 w 3318614"/>
                <a:gd name="connsiteY74" fmla="*/ 3372813 h 3757603"/>
                <a:gd name="connsiteX75" fmla="*/ 2316963 w 3318614"/>
                <a:gd name="connsiteY75" fmla="*/ 3538276 h 3757603"/>
                <a:gd name="connsiteX76" fmla="*/ 2238586 w 3318614"/>
                <a:gd name="connsiteY76" fmla="*/ 3660196 h 3757603"/>
                <a:gd name="connsiteX77" fmla="*/ 2290838 w 3318614"/>
                <a:gd name="connsiteY77" fmla="*/ 3738573 h 3757603"/>
                <a:gd name="connsiteX78" fmla="*/ 2195043 w 3318614"/>
                <a:gd name="connsiteY78" fmla="*/ 3651487 h 3757603"/>
                <a:gd name="connsiteX79" fmla="*/ 2325672 w 3318614"/>
                <a:gd name="connsiteY79" fmla="*/ 3425065 h 3757603"/>
                <a:gd name="connsiteX80" fmla="*/ 2290838 w 3318614"/>
                <a:gd name="connsiteY80" fmla="*/ 3172516 h 3757603"/>
                <a:gd name="connsiteX81" fmla="*/ 2142792 w 3318614"/>
                <a:gd name="connsiteY81" fmla="*/ 3155099 h 3757603"/>
                <a:gd name="connsiteX82" fmla="*/ 1942495 w 3318614"/>
                <a:gd name="connsiteY82" fmla="*/ 3320562 h 3757603"/>
                <a:gd name="connsiteX83" fmla="*/ 1994746 w 3318614"/>
                <a:gd name="connsiteY83" fmla="*/ 3520859 h 3757603"/>
                <a:gd name="connsiteX84" fmla="*/ 2090540 w 3318614"/>
                <a:gd name="connsiteY84" fmla="*/ 3634070 h 3757603"/>
                <a:gd name="connsiteX85" fmla="*/ 2064415 w 3318614"/>
                <a:gd name="connsiteY85" fmla="*/ 3747282 h 3757603"/>
                <a:gd name="connsiteX86" fmla="*/ 2046998 w 3318614"/>
                <a:gd name="connsiteY86" fmla="*/ 3599236 h 3757603"/>
                <a:gd name="connsiteX87" fmla="*/ 1933786 w 3318614"/>
                <a:gd name="connsiteY87" fmla="*/ 3433773 h 3757603"/>
                <a:gd name="connsiteX88" fmla="*/ 1881535 w 3318614"/>
                <a:gd name="connsiteY88" fmla="*/ 3416356 h 3757603"/>
                <a:gd name="connsiteX89" fmla="*/ 1716072 w 3318614"/>
                <a:gd name="connsiteY89" fmla="*/ 3651487 h 3757603"/>
                <a:gd name="connsiteX90" fmla="*/ 1672529 w 3318614"/>
                <a:gd name="connsiteY90" fmla="*/ 3747282 h 3757603"/>
                <a:gd name="connsiteX91" fmla="*/ 1724780 w 3318614"/>
                <a:gd name="connsiteY91" fmla="*/ 3512150 h 3757603"/>
                <a:gd name="connsiteX92" fmla="*/ 1750906 w 3318614"/>
                <a:gd name="connsiteY92" fmla="*/ 3433773 h 3757603"/>
                <a:gd name="connsiteX93" fmla="*/ 1533192 w 3318614"/>
                <a:gd name="connsiteY93" fmla="*/ 3503442 h 3757603"/>
                <a:gd name="connsiteX94" fmla="*/ 1428689 w 3318614"/>
                <a:gd name="connsiteY94" fmla="*/ 3520859 h 3757603"/>
                <a:gd name="connsiteX95" fmla="*/ 1602860 w 3318614"/>
                <a:gd name="connsiteY95" fmla="*/ 3442482 h 3757603"/>
                <a:gd name="connsiteX96" fmla="*/ 1724780 w 3318614"/>
                <a:gd name="connsiteY96" fmla="*/ 3416356 h 3757603"/>
                <a:gd name="connsiteX97" fmla="*/ 1994746 w 3318614"/>
                <a:gd name="connsiteY97" fmla="*/ 3189933 h 3757603"/>
                <a:gd name="connsiteX98" fmla="*/ 2055706 w 3318614"/>
                <a:gd name="connsiteY98" fmla="*/ 3059305 h 3757603"/>
                <a:gd name="connsiteX99" fmla="*/ 1916369 w 3318614"/>
                <a:gd name="connsiteY99" fmla="*/ 2980927 h 3757603"/>
                <a:gd name="connsiteX100" fmla="*/ 1698655 w 3318614"/>
                <a:gd name="connsiteY100" fmla="*/ 3076722 h 3757603"/>
                <a:gd name="connsiteX101" fmla="*/ 1611569 w 3318614"/>
                <a:gd name="connsiteY101" fmla="*/ 3250893 h 3757603"/>
                <a:gd name="connsiteX102" fmla="*/ 1689946 w 3318614"/>
                <a:gd name="connsiteY102" fmla="*/ 3311853 h 3757603"/>
                <a:gd name="connsiteX103" fmla="*/ 1568026 w 3318614"/>
                <a:gd name="connsiteY103" fmla="*/ 3311853 h 3757603"/>
                <a:gd name="connsiteX104" fmla="*/ 1655112 w 3318614"/>
                <a:gd name="connsiteY104" fmla="*/ 3068013 h 3757603"/>
                <a:gd name="connsiteX105" fmla="*/ 1437398 w 3318614"/>
                <a:gd name="connsiteY105" fmla="*/ 3050596 h 3757603"/>
                <a:gd name="connsiteX106" fmla="*/ 1306769 w 3318614"/>
                <a:gd name="connsiteY106" fmla="*/ 2989636 h 3757603"/>
                <a:gd name="connsiteX107" fmla="*/ 1385146 w 3318614"/>
                <a:gd name="connsiteY107" fmla="*/ 2946093 h 3757603"/>
                <a:gd name="connsiteX108" fmla="*/ 1437398 w 3318614"/>
                <a:gd name="connsiteY108" fmla="*/ 3015762 h 3757603"/>
                <a:gd name="connsiteX109" fmla="*/ 1611569 w 3318614"/>
                <a:gd name="connsiteY109" fmla="*/ 3024470 h 3757603"/>
                <a:gd name="connsiteX110" fmla="*/ 1794449 w 3318614"/>
                <a:gd name="connsiteY110" fmla="*/ 2972219 h 3757603"/>
                <a:gd name="connsiteX111" fmla="*/ 1968620 w 3318614"/>
                <a:gd name="connsiteY111" fmla="*/ 2841590 h 3757603"/>
                <a:gd name="connsiteX112" fmla="*/ 1898952 w 3318614"/>
                <a:gd name="connsiteY112" fmla="*/ 2528082 h 3757603"/>
                <a:gd name="connsiteX113" fmla="*/ 1446106 w 3318614"/>
                <a:gd name="connsiteY113" fmla="*/ 1918482 h 3757603"/>
                <a:gd name="connsiteX114" fmla="*/ 1074097 w 3318614"/>
                <a:gd name="connsiteY114" fmla="*/ 1434362 h 3757603"/>
                <a:gd name="connsiteX115" fmla="*/ 916192 w 3318614"/>
                <a:gd name="connsiteY115" fmla="*/ 1247278 h 3757603"/>
                <a:gd name="connsiteX116" fmla="*/ 644918 w 3318614"/>
                <a:gd name="connsiteY116" fmla="*/ 1282756 h 3757603"/>
                <a:gd name="connsiteX117" fmla="*/ 296575 w 3318614"/>
                <a:gd name="connsiteY117" fmla="*/ 1361133 h 3757603"/>
                <a:gd name="connsiteX118" fmla="*/ 483 w 3318614"/>
                <a:gd name="connsiteY118" fmla="*/ 1343716 h 3757603"/>
                <a:gd name="connsiteX119" fmla="*/ 235615 w 3318614"/>
                <a:gd name="connsiteY119" fmla="*/ 1335007 h 3757603"/>
                <a:gd name="connsiteX120" fmla="*/ 557832 w 3318614"/>
                <a:gd name="connsiteY120" fmla="*/ 1265339 h 3757603"/>
                <a:gd name="connsiteX121" fmla="*/ 688460 w 3318614"/>
                <a:gd name="connsiteY121" fmla="*/ 1239213 h 3757603"/>
                <a:gd name="connsiteX122" fmla="*/ 392369 w 3318614"/>
                <a:gd name="connsiteY122" fmla="*/ 1126002 h 3757603"/>
                <a:gd name="connsiteX123" fmla="*/ 244323 w 3318614"/>
                <a:gd name="connsiteY123" fmla="*/ 986665 h 3757603"/>
                <a:gd name="connsiteX124" fmla="*/ 165946 w 3318614"/>
                <a:gd name="connsiteY124" fmla="*/ 734116 h 3757603"/>
                <a:gd name="connsiteX125" fmla="*/ 279158 w 3318614"/>
                <a:gd name="connsiteY125" fmla="*/ 916996 h 3757603"/>
                <a:gd name="connsiteX126" fmla="*/ 374952 w 3318614"/>
                <a:gd name="connsiteY126" fmla="*/ 1091167 h 3757603"/>
                <a:gd name="connsiteX127" fmla="*/ 679752 w 3318614"/>
                <a:gd name="connsiteY127" fmla="*/ 1169545 h 3757603"/>
                <a:gd name="connsiteX128" fmla="*/ 766838 w 3318614"/>
                <a:gd name="connsiteY128" fmla="*/ 1108585 h 3757603"/>
                <a:gd name="connsiteX129" fmla="*/ 618792 w 3318614"/>
                <a:gd name="connsiteY129" fmla="*/ 725407 h 3757603"/>
                <a:gd name="connsiteX130" fmla="*/ 507165 w 3318614"/>
                <a:gd name="connsiteY130" fmla="*/ 508349 h 3757603"/>
                <a:gd name="connsiteX131" fmla="*/ 538603 w 3318614"/>
                <a:gd name="connsiteY131" fmla="*/ 270180 h 3757603"/>
                <a:gd name="connsiteX132" fmla="*/ 609600 w 3318614"/>
                <a:gd name="connsiteY132" fmla="*/ 530789 h 3757603"/>
                <a:gd name="connsiteX133" fmla="*/ 878364 w 3318614"/>
                <a:gd name="connsiteY133" fmla="*/ 1078291 h 3757603"/>
                <a:gd name="connsiteX134" fmla="*/ 786330 w 3318614"/>
                <a:gd name="connsiteY134" fmla="*/ 477696 h 3757603"/>
                <a:gd name="connsiteX135" fmla="*/ 849208 w 3318614"/>
                <a:gd name="connsiteY135" fmla="*/ 1356 h 3757603"/>
                <a:gd name="connsiteX136" fmla="*/ 875120 w 3318614"/>
                <a:gd name="connsiteY136" fmla="*/ 528001 h 3757603"/>
                <a:gd name="connsiteX0" fmla="*/ 930638 w 3318614"/>
                <a:gd name="connsiteY0" fmla="*/ 1022890 h 3758008"/>
                <a:gd name="connsiteX1" fmla="*/ 1037874 w 3318614"/>
                <a:gd name="connsiteY1" fmla="*/ 779735 h 3758008"/>
                <a:gd name="connsiteX2" fmla="*/ 1144223 w 3318614"/>
                <a:gd name="connsiteY2" fmla="*/ 540944 h 3758008"/>
                <a:gd name="connsiteX3" fmla="*/ 1317819 w 3318614"/>
                <a:gd name="connsiteY3" fmla="*/ 231743 h 3758008"/>
                <a:gd name="connsiteX4" fmla="*/ 1198621 w 3318614"/>
                <a:gd name="connsiteY4" fmla="*/ 630597 h 3758008"/>
                <a:gd name="connsiteX5" fmla="*/ 1013152 w 3318614"/>
                <a:gd name="connsiteY5" fmla="*/ 1104063 h 3758008"/>
                <a:gd name="connsiteX6" fmla="*/ 1779263 w 3318614"/>
                <a:gd name="connsiteY6" fmla="*/ 2265420 h 3758008"/>
                <a:gd name="connsiteX7" fmla="*/ 2064415 w 3318614"/>
                <a:gd name="connsiteY7" fmla="*/ 2545904 h 3758008"/>
                <a:gd name="connsiteX8" fmla="*/ 2290838 w 3318614"/>
                <a:gd name="connsiteY8" fmla="*/ 2467527 h 3758008"/>
                <a:gd name="connsiteX9" fmla="*/ 2473718 w 3318614"/>
                <a:gd name="connsiteY9" fmla="*/ 2310772 h 3758008"/>
                <a:gd name="connsiteX10" fmla="*/ 2508552 w 3318614"/>
                <a:gd name="connsiteY10" fmla="*/ 1988555 h 3758008"/>
                <a:gd name="connsiteX11" fmla="*/ 2543386 w 3318614"/>
                <a:gd name="connsiteY11" fmla="*/ 2249812 h 3758008"/>
                <a:gd name="connsiteX12" fmla="*/ 2508552 w 3318614"/>
                <a:gd name="connsiteY12" fmla="*/ 2354315 h 3758008"/>
                <a:gd name="connsiteX13" fmla="*/ 2752392 w 3318614"/>
                <a:gd name="connsiteY13" fmla="*/ 2180144 h 3758008"/>
                <a:gd name="connsiteX14" fmla="*/ 2839478 w 3318614"/>
                <a:gd name="connsiteY14" fmla="*/ 2110475 h 3758008"/>
                <a:gd name="connsiteX15" fmla="*/ 2717558 w 3318614"/>
                <a:gd name="connsiteY15" fmla="*/ 2284647 h 3758008"/>
                <a:gd name="connsiteX16" fmla="*/ 2665306 w 3318614"/>
                <a:gd name="connsiteY16" fmla="*/ 2328190 h 3758008"/>
                <a:gd name="connsiteX17" fmla="*/ 2848186 w 3318614"/>
                <a:gd name="connsiteY17" fmla="*/ 2258521 h 3758008"/>
                <a:gd name="connsiteX18" fmla="*/ 2874312 w 3318614"/>
                <a:gd name="connsiteY18" fmla="*/ 2241104 h 3758008"/>
                <a:gd name="connsiteX19" fmla="*/ 2769809 w 3318614"/>
                <a:gd name="connsiteY19" fmla="*/ 2328190 h 3758008"/>
                <a:gd name="connsiteX20" fmla="*/ 2595638 w 3318614"/>
                <a:gd name="connsiteY20" fmla="*/ 2354315 h 3758008"/>
                <a:gd name="connsiteX21" fmla="*/ 2404049 w 3318614"/>
                <a:gd name="connsiteY21" fmla="*/ 2484944 h 3758008"/>
                <a:gd name="connsiteX22" fmla="*/ 2421466 w 3318614"/>
                <a:gd name="connsiteY22" fmla="*/ 2659115 h 3758008"/>
                <a:gd name="connsiteX23" fmla="*/ 2552095 w 3318614"/>
                <a:gd name="connsiteY23" fmla="*/ 2702658 h 3758008"/>
                <a:gd name="connsiteX24" fmla="*/ 2726266 w 3318614"/>
                <a:gd name="connsiteY24" fmla="*/ 2632990 h 3758008"/>
                <a:gd name="connsiteX25" fmla="*/ 2856895 w 3318614"/>
                <a:gd name="connsiteY25" fmla="*/ 2624281 h 3758008"/>
                <a:gd name="connsiteX26" fmla="*/ 2891729 w 3318614"/>
                <a:gd name="connsiteY26" fmla="*/ 2511070 h 3758008"/>
                <a:gd name="connsiteX27" fmla="*/ 2883020 w 3318614"/>
                <a:gd name="connsiteY27" fmla="*/ 2345607 h 3758008"/>
                <a:gd name="connsiteX28" fmla="*/ 3048483 w 3318614"/>
                <a:gd name="connsiteY28" fmla="*/ 2267230 h 3758008"/>
                <a:gd name="connsiteX29" fmla="*/ 2926563 w 3318614"/>
                <a:gd name="connsiteY29" fmla="*/ 2354315 h 3758008"/>
                <a:gd name="connsiteX30" fmla="*/ 2917855 w 3318614"/>
                <a:gd name="connsiteY30" fmla="*/ 2441401 h 3758008"/>
                <a:gd name="connsiteX31" fmla="*/ 2935272 w 3318614"/>
                <a:gd name="connsiteY31" fmla="*/ 2589447 h 3758008"/>
                <a:gd name="connsiteX32" fmla="*/ 2943980 w 3318614"/>
                <a:gd name="connsiteY32" fmla="*/ 2632990 h 3758008"/>
                <a:gd name="connsiteX33" fmla="*/ 3046427 w 3318614"/>
                <a:gd name="connsiteY33" fmla="*/ 2567038 h 3758008"/>
                <a:gd name="connsiteX34" fmla="*/ 3074609 w 3318614"/>
                <a:gd name="connsiteY34" fmla="*/ 2406567 h 3758008"/>
                <a:gd name="connsiteX35" fmla="*/ 3092026 w 3318614"/>
                <a:gd name="connsiteY35" fmla="*/ 2615572 h 3758008"/>
                <a:gd name="connsiteX36" fmla="*/ 3013649 w 3318614"/>
                <a:gd name="connsiteY36" fmla="*/ 2693950 h 3758008"/>
                <a:gd name="connsiteX37" fmla="*/ 2752392 w 3318614"/>
                <a:gd name="connsiteY37" fmla="*/ 2659115 h 3758008"/>
                <a:gd name="connsiteX38" fmla="*/ 2560803 w 3318614"/>
                <a:gd name="connsiteY38" fmla="*/ 2815870 h 3758008"/>
                <a:gd name="connsiteX39" fmla="*/ 2595638 w 3318614"/>
                <a:gd name="connsiteY39" fmla="*/ 2937790 h 3758008"/>
                <a:gd name="connsiteX40" fmla="*/ 2743683 w 3318614"/>
                <a:gd name="connsiteY40" fmla="*/ 3024875 h 3758008"/>
                <a:gd name="connsiteX41" fmla="*/ 2856895 w 3318614"/>
                <a:gd name="connsiteY41" fmla="*/ 2998750 h 3758008"/>
                <a:gd name="connsiteX42" fmla="*/ 3022358 w 3318614"/>
                <a:gd name="connsiteY42" fmla="*/ 2859412 h 3758008"/>
                <a:gd name="connsiteX43" fmla="*/ 3118152 w 3318614"/>
                <a:gd name="connsiteY43" fmla="*/ 2781035 h 3758008"/>
                <a:gd name="connsiteX44" fmla="*/ 3205238 w 3318614"/>
                <a:gd name="connsiteY44" fmla="*/ 2841995 h 3758008"/>
                <a:gd name="connsiteX45" fmla="*/ 3109443 w 3318614"/>
                <a:gd name="connsiteY45" fmla="*/ 2833287 h 3758008"/>
                <a:gd name="connsiteX46" fmla="*/ 3004940 w 3318614"/>
                <a:gd name="connsiteY46" fmla="*/ 2972624 h 3758008"/>
                <a:gd name="connsiteX47" fmla="*/ 3187820 w 3318614"/>
                <a:gd name="connsiteY47" fmla="*/ 2972624 h 3758008"/>
                <a:gd name="connsiteX48" fmla="*/ 3318449 w 3318614"/>
                <a:gd name="connsiteY48" fmla="*/ 3024875 h 3758008"/>
                <a:gd name="connsiteX49" fmla="*/ 3161695 w 3318614"/>
                <a:gd name="connsiteY49" fmla="*/ 3007458 h 3758008"/>
                <a:gd name="connsiteX50" fmla="*/ 2909146 w 3318614"/>
                <a:gd name="connsiteY50" fmla="*/ 3068418 h 3758008"/>
                <a:gd name="connsiteX51" fmla="*/ 2952689 w 3318614"/>
                <a:gd name="connsiteY51" fmla="*/ 3068418 h 3758008"/>
                <a:gd name="connsiteX52" fmla="*/ 3085889 w 3318614"/>
                <a:gd name="connsiteY52" fmla="*/ 3213664 h 3758008"/>
                <a:gd name="connsiteX53" fmla="*/ 3013649 w 3318614"/>
                <a:gd name="connsiteY53" fmla="*/ 3373218 h 3758008"/>
                <a:gd name="connsiteX54" fmla="*/ 2999167 w 3318614"/>
                <a:gd name="connsiteY54" fmla="*/ 3235541 h 3758008"/>
                <a:gd name="connsiteX55" fmla="*/ 2813352 w 3318614"/>
                <a:gd name="connsiteY55" fmla="*/ 3059710 h 3758008"/>
                <a:gd name="connsiteX56" fmla="*/ 2726266 w 3318614"/>
                <a:gd name="connsiteY56" fmla="*/ 3051001 h 3758008"/>
                <a:gd name="connsiteX57" fmla="*/ 2848186 w 3318614"/>
                <a:gd name="connsiteY57" fmla="*/ 3251298 h 3758008"/>
                <a:gd name="connsiteX58" fmla="*/ 2943980 w 3318614"/>
                <a:gd name="connsiteY58" fmla="*/ 3338384 h 3758008"/>
                <a:gd name="connsiteX59" fmla="*/ 2978815 w 3318614"/>
                <a:gd name="connsiteY59" fmla="*/ 3294841 h 3758008"/>
                <a:gd name="connsiteX60" fmla="*/ 2961398 w 3318614"/>
                <a:gd name="connsiteY60" fmla="*/ 3399344 h 3758008"/>
                <a:gd name="connsiteX61" fmla="*/ 2769809 w 3318614"/>
                <a:gd name="connsiteY61" fmla="*/ 3312258 h 3758008"/>
                <a:gd name="connsiteX62" fmla="*/ 2656598 w 3318614"/>
                <a:gd name="connsiteY62" fmla="*/ 3085835 h 3758008"/>
                <a:gd name="connsiteX63" fmla="*/ 2491135 w 3318614"/>
                <a:gd name="connsiteY63" fmla="*/ 3042292 h 3758008"/>
                <a:gd name="connsiteX64" fmla="*/ 2386632 w 3318614"/>
                <a:gd name="connsiteY64" fmla="*/ 3129378 h 3758008"/>
                <a:gd name="connsiteX65" fmla="*/ 2412758 w 3318614"/>
                <a:gd name="connsiteY65" fmla="*/ 3312258 h 3758008"/>
                <a:gd name="connsiteX66" fmla="*/ 2525969 w 3318614"/>
                <a:gd name="connsiteY66" fmla="*/ 3460304 h 3758008"/>
                <a:gd name="connsiteX67" fmla="*/ 2900438 w 3318614"/>
                <a:gd name="connsiteY67" fmla="*/ 3669310 h 3758008"/>
                <a:gd name="connsiteX68" fmla="*/ 2543386 w 3318614"/>
                <a:gd name="connsiteY68" fmla="*/ 3529972 h 3758008"/>
                <a:gd name="connsiteX69" fmla="*/ 2499843 w 3318614"/>
                <a:gd name="connsiteY69" fmla="*/ 3617058 h 3758008"/>
                <a:gd name="connsiteX70" fmla="*/ 2534678 w 3318614"/>
                <a:gd name="connsiteY70" fmla="*/ 3721561 h 3758008"/>
                <a:gd name="connsiteX71" fmla="*/ 2639180 w 3318614"/>
                <a:gd name="connsiteY71" fmla="*/ 3756395 h 3758008"/>
                <a:gd name="connsiteX72" fmla="*/ 2482426 w 3318614"/>
                <a:gd name="connsiteY72" fmla="*/ 3730270 h 3758008"/>
                <a:gd name="connsiteX73" fmla="*/ 2473718 w 3318614"/>
                <a:gd name="connsiteY73" fmla="*/ 3547390 h 3758008"/>
                <a:gd name="connsiteX74" fmla="*/ 2386632 w 3318614"/>
                <a:gd name="connsiteY74" fmla="*/ 3373218 h 3758008"/>
                <a:gd name="connsiteX75" fmla="*/ 2316963 w 3318614"/>
                <a:gd name="connsiteY75" fmla="*/ 3538681 h 3758008"/>
                <a:gd name="connsiteX76" fmla="*/ 2238586 w 3318614"/>
                <a:gd name="connsiteY76" fmla="*/ 3660601 h 3758008"/>
                <a:gd name="connsiteX77" fmla="*/ 2290838 w 3318614"/>
                <a:gd name="connsiteY77" fmla="*/ 3738978 h 3758008"/>
                <a:gd name="connsiteX78" fmla="*/ 2195043 w 3318614"/>
                <a:gd name="connsiteY78" fmla="*/ 3651892 h 3758008"/>
                <a:gd name="connsiteX79" fmla="*/ 2325672 w 3318614"/>
                <a:gd name="connsiteY79" fmla="*/ 3425470 h 3758008"/>
                <a:gd name="connsiteX80" fmla="*/ 2290838 w 3318614"/>
                <a:gd name="connsiteY80" fmla="*/ 3172921 h 3758008"/>
                <a:gd name="connsiteX81" fmla="*/ 2142792 w 3318614"/>
                <a:gd name="connsiteY81" fmla="*/ 3155504 h 3758008"/>
                <a:gd name="connsiteX82" fmla="*/ 1942495 w 3318614"/>
                <a:gd name="connsiteY82" fmla="*/ 3320967 h 3758008"/>
                <a:gd name="connsiteX83" fmla="*/ 1994746 w 3318614"/>
                <a:gd name="connsiteY83" fmla="*/ 3521264 h 3758008"/>
                <a:gd name="connsiteX84" fmla="*/ 2090540 w 3318614"/>
                <a:gd name="connsiteY84" fmla="*/ 3634475 h 3758008"/>
                <a:gd name="connsiteX85" fmla="*/ 2064415 w 3318614"/>
                <a:gd name="connsiteY85" fmla="*/ 3747687 h 3758008"/>
                <a:gd name="connsiteX86" fmla="*/ 2046998 w 3318614"/>
                <a:gd name="connsiteY86" fmla="*/ 3599641 h 3758008"/>
                <a:gd name="connsiteX87" fmla="*/ 1933786 w 3318614"/>
                <a:gd name="connsiteY87" fmla="*/ 3434178 h 3758008"/>
                <a:gd name="connsiteX88" fmla="*/ 1881535 w 3318614"/>
                <a:gd name="connsiteY88" fmla="*/ 3416761 h 3758008"/>
                <a:gd name="connsiteX89" fmla="*/ 1716072 w 3318614"/>
                <a:gd name="connsiteY89" fmla="*/ 3651892 h 3758008"/>
                <a:gd name="connsiteX90" fmla="*/ 1672529 w 3318614"/>
                <a:gd name="connsiteY90" fmla="*/ 3747687 h 3758008"/>
                <a:gd name="connsiteX91" fmla="*/ 1724780 w 3318614"/>
                <a:gd name="connsiteY91" fmla="*/ 3512555 h 3758008"/>
                <a:gd name="connsiteX92" fmla="*/ 1750906 w 3318614"/>
                <a:gd name="connsiteY92" fmla="*/ 3434178 h 3758008"/>
                <a:gd name="connsiteX93" fmla="*/ 1533192 w 3318614"/>
                <a:gd name="connsiteY93" fmla="*/ 3503847 h 3758008"/>
                <a:gd name="connsiteX94" fmla="*/ 1428689 w 3318614"/>
                <a:gd name="connsiteY94" fmla="*/ 3521264 h 3758008"/>
                <a:gd name="connsiteX95" fmla="*/ 1602860 w 3318614"/>
                <a:gd name="connsiteY95" fmla="*/ 3442887 h 3758008"/>
                <a:gd name="connsiteX96" fmla="*/ 1724780 w 3318614"/>
                <a:gd name="connsiteY96" fmla="*/ 3416761 h 3758008"/>
                <a:gd name="connsiteX97" fmla="*/ 1994746 w 3318614"/>
                <a:gd name="connsiteY97" fmla="*/ 3190338 h 3758008"/>
                <a:gd name="connsiteX98" fmla="*/ 2055706 w 3318614"/>
                <a:gd name="connsiteY98" fmla="*/ 3059710 h 3758008"/>
                <a:gd name="connsiteX99" fmla="*/ 1916369 w 3318614"/>
                <a:gd name="connsiteY99" fmla="*/ 2981332 h 3758008"/>
                <a:gd name="connsiteX100" fmla="*/ 1698655 w 3318614"/>
                <a:gd name="connsiteY100" fmla="*/ 3077127 h 3758008"/>
                <a:gd name="connsiteX101" fmla="*/ 1611569 w 3318614"/>
                <a:gd name="connsiteY101" fmla="*/ 3251298 h 3758008"/>
                <a:gd name="connsiteX102" fmla="*/ 1689946 w 3318614"/>
                <a:gd name="connsiteY102" fmla="*/ 3312258 h 3758008"/>
                <a:gd name="connsiteX103" fmla="*/ 1568026 w 3318614"/>
                <a:gd name="connsiteY103" fmla="*/ 3312258 h 3758008"/>
                <a:gd name="connsiteX104" fmla="*/ 1655112 w 3318614"/>
                <a:gd name="connsiteY104" fmla="*/ 3068418 h 3758008"/>
                <a:gd name="connsiteX105" fmla="*/ 1437398 w 3318614"/>
                <a:gd name="connsiteY105" fmla="*/ 3051001 h 3758008"/>
                <a:gd name="connsiteX106" fmla="*/ 1306769 w 3318614"/>
                <a:gd name="connsiteY106" fmla="*/ 2990041 h 3758008"/>
                <a:gd name="connsiteX107" fmla="*/ 1385146 w 3318614"/>
                <a:gd name="connsiteY107" fmla="*/ 2946498 h 3758008"/>
                <a:gd name="connsiteX108" fmla="*/ 1437398 w 3318614"/>
                <a:gd name="connsiteY108" fmla="*/ 3016167 h 3758008"/>
                <a:gd name="connsiteX109" fmla="*/ 1611569 w 3318614"/>
                <a:gd name="connsiteY109" fmla="*/ 3024875 h 3758008"/>
                <a:gd name="connsiteX110" fmla="*/ 1794449 w 3318614"/>
                <a:gd name="connsiteY110" fmla="*/ 2972624 h 3758008"/>
                <a:gd name="connsiteX111" fmla="*/ 1968620 w 3318614"/>
                <a:gd name="connsiteY111" fmla="*/ 2841995 h 3758008"/>
                <a:gd name="connsiteX112" fmla="*/ 1898952 w 3318614"/>
                <a:gd name="connsiteY112" fmla="*/ 2528487 h 3758008"/>
                <a:gd name="connsiteX113" fmla="*/ 1446106 w 3318614"/>
                <a:gd name="connsiteY113" fmla="*/ 1918887 h 3758008"/>
                <a:gd name="connsiteX114" fmla="*/ 1074097 w 3318614"/>
                <a:gd name="connsiteY114" fmla="*/ 1434767 h 3758008"/>
                <a:gd name="connsiteX115" fmla="*/ 916192 w 3318614"/>
                <a:gd name="connsiteY115" fmla="*/ 1247683 h 3758008"/>
                <a:gd name="connsiteX116" fmla="*/ 644918 w 3318614"/>
                <a:gd name="connsiteY116" fmla="*/ 1283161 h 3758008"/>
                <a:gd name="connsiteX117" fmla="*/ 296575 w 3318614"/>
                <a:gd name="connsiteY117" fmla="*/ 1361538 h 3758008"/>
                <a:gd name="connsiteX118" fmla="*/ 483 w 3318614"/>
                <a:gd name="connsiteY118" fmla="*/ 1344121 h 3758008"/>
                <a:gd name="connsiteX119" fmla="*/ 235615 w 3318614"/>
                <a:gd name="connsiteY119" fmla="*/ 1335412 h 3758008"/>
                <a:gd name="connsiteX120" fmla="*/ 557832 w 3318614"/>
                <a:gd name="connsiteY120" fmla="*/ 1265744 h 3758008"/>
                <a:gd name="connsiteX121" fmla="*/ 688460 w 3318614"/>
                <a:gd name="connsiteY121" fmla="*/ 1239618 h 3758008"/>
                <a:gd name="connsiteX122" fmla="*/ 392369 w 3318614"/>
                <a:gd name="connsiteY122" fmla="*/ 1126407 h 3758008"/>
                <a:gd name="connsiteX123" fmla="*/ 244323 w 3318614"/>
                <a:gd name="connsiteY123" fmla="*/ 987070 h 3758008"/>
                <a:gd name="connsiteX124" fmla="*/ 165946 w 3318614"/>
                <a:gd name="connsiteY124" fmla="*/ 734521 h 3758008"/>
                <a:gd name="connsiteX125" fmla="*/ 279158 w 3318614"/>
                <a:gd name="connsiteY125" fmla="*/ 917401 h 3758008"/>
                <a:gd name="connsiteX126" fmla="*/ 374952 w 3318614"/>
                <a:gd name="connsiteY126" fmla="*/ 1091572 h 3758008"/>
                <a:gd name="connsiteX127" fmla="*/ 679752 w 3318614"/>
                <a:gd name="connsiteY127" fmla="*/ 1169950 h 3758008"/>
                <a:gd name="connsiteX128" fmla="*/ 766838 w 3318614"/>
                <a:gd name="connsiteY128" fmla="*/ 1108990 h 3758008"/>
                <a:gd name="connsiteX129" fmla="*/ 618792 w 3318614"/>
                <a:gd name="connsiteY129" fmla="*/ 725812 h 3758008"/>
                <a:gd name="connsiteX130" fmla="*/ 507165 w 3318614"/>
                <a:gd name="connsiteY130" fmla="*/ 508754 h 3758008"/>
                <a:gd name="connsiteX131" fmla="*/ 538603 w 3318614"/>
                <a:gd name="connsiteY131" fmla="*/ 270585 h 3758008"/>
                <a:gd name="connsiteX132" fmla="*/ 609600 w 3318614"/>
                <a:gd name="connsiteY132" fmla="*/ 531194 h 3758008"/>
                <a:gd name="connsiteX133" fmla="*/ 878364 w 3318614"/>
                <a:gd name="connsiteY133" fmla="*/ 1078696 h 3758008"/>
                <a:gd name="connsiteX134" fmla="*/ 786330 w 3318614"/>
                <a:gd name="connsiteY134" fmla="*/ 478101 h 3758008"/>
                <a:gd name="connsiteX135" fmla="*/ 849208 w 3318614"/>
                <a:gd name="connsiteY135" fmla="*/ 1761 h 3758008"/>
                <a:gd name="connsiteX136" fmla="*/ 884120 w 3318614"/>
                <a:gd name="connsiteY136" fmla="*/ 392672 h 3758008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884120 w 3318614"/>
                <a:gd name="connsiteY137" fmla="*/ 396679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138" fmla="*/ 930638 w 3318614"/>
                <a:gd name="connsiteY138" fmla="*/ 1026897 h 3762015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86330 w 3318614"/>
                <a:gd name="connsiteY134" fmla="*/ 47925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866360 w 3318614"/>
                <a:gd name="connsiteY134" fmla="*/ 485680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90242 w 3318614"/>
                <a:gd name="connsiteY134" fmla="*/ 21802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949088 h 3684206"/>
                <a:gd name="connsiteX1" fmla="*/ 1037874 w 3318614"/>
                <a:gd name="connsiteY1" fmla="*/ 705933 h 3684206"/>
                <a:gd name="connsiteX2" fmla="*/ 1144223 w 3318614"/>
                <a:gd name="connsiteY2" fmla="*/ 467142 h 3684206"/>
                <a:gd name="connsiteX3" fmla="*/ 1317819 w 3318614"/>
                <a:gd name="connsiteY3" fmla="*/ 157941 h 3684206"/>
                <a:gd name="connsiteX4" fmla="*/ 1198621 w 3318614"/>
                <a:gd name="connsiteY4" fmla="*/ 556795 h 3684206"/>
                <a:gd name="connsiteX5" fmla="*/ 1013152 w 3318614"/>
                <a:gd name="connsiteY5" fmla="*/ 1030261 h 3684206"/>
                <a:gd name="connsiteX6" fmla="*/ 1779263 w 3318614"/>
                <a:gd name="connsiteY6" fmla="*/ 2191618 h 3684206"/>
                <a:gd name="connsiteX7" fmla="*/ 2064415 w 3318614"/>
                <a:gd name="connsiteY7" fmla="*/ 2472102 h 3684206"/>
                <a:gd name="connsiteX8" fmla="*/ 2290838 w 3318614"/>
                <a:gd name="connsiteY8" fmla="*/ 2393725 h 3684206"/>
                <a:gd name="connsiteX9" fmla="*/ 2473718 w 3318614"/>
                <a:gd name="connsiteY9" fmla="*/ 2236970 h 3684206"/>
                <a:gd name="connsiteX10" fmla="*/ 2508552 w 3318614"/>
                <a:gd name="connsiteY10" fmla="*/ 1914753 h 3684206"/>
                <a:gd name="connsiteX11" fmla="*/ 2543386 w 3318614"/>
                <a:gd name="connsiteY11" fmla="*/ 2176010 h 3684206"/>
                <a:gd name="connsiteX12" fmla="*/ 2508552 w 3318614"/>
                <a:gd name="connsiteY12" fmla="*/ 2280513 h 3684206"/>
                <a:gd name="connsiteX13" fmla="*/ 2752392 w 3318614"/>
                <a:gd name="connsiteY13" fmla="*/ 2106342 h 3684206"/>
                <a:gd name="connsiteX14" fmla="*/ 2839478 w 3318614"/>
                <a:gd name="connsiteY14" fmla="*/ 2036673 h 3684206"/>
                <a:gd name="connsiteX15" fmla="*/ 2717558 w 3318614"/>
                <a:gd name="connsiteY15" fmla="*/ 2210845 h 3684206"/>
                <a:gd name="connsiteX16" fmla="*/ 2665306 w 3318614"/>
                <a:gd name="connsiteY16" fmla="*/ 2254388 h 3684206"/>
                <a:gd name="connsiteX17" fmla="*/ 2848186 w 3318614"/>
                <a:gd name="connsiteY17" fmla="*/ 2184719 h 3684206"/>
                <a:gd name="connsiteX18" fmla="*/ 2874312 w 3318614"/>
                <a:gd name="connsiteY18" fmla="*/ 2167302 h 3684206"/>
                <a:gd name="connsiteX19" fmla="*/ 2769809 w 3318614"/>
                <a:gd name="connsiteY19" fmla="*/ 2254388 h 3684206"/>
                <a:gd name="connsiteX20" fmla="*/ 2595638 w 3318614"/>
                <a:gd name="connsiteY20" fmla="*/ 2280513 h 3684206"/>
                <a:gd name="connsiteX21" fmla="*/ 2404049 w 3318614"/>
                <a:gd name="connsiteY21" fmla="*/ 2411142 h 3684206"/>
                <a:gd name="connsiteX22" fmla="*/ 2421466 w 3318614"/>
                <a:gd name="connsiteY22" fmla="*/ 2585313 h 3684206"/>
                <a:gd name="connsiteX23" fmla="*/ 2552095 w 3318614"/>
                <a:gd name="connsiteY23" fmla="*/ 2628856 h 3684206"/>
                <a:gd name="connsiteX24" fmla="*/ 2726266 w 3318614"/>
                <a:gd name="connsiteY24" fmla="*/ 2559188 h 3684206"/>
                <a:gd name="connsiteX25" fmla="*/ 2856895 w 3318614"/>
                <a:gd name="connsiteY25" fmla="*/ 2550479 h 3684206"/>
                <a:gd name="connsiteX26" fmla="*/ 2891729 w 3318614"/>
                <a:gd name="connsiteY26" fmla="*/ 2437268 h 3684206"/>
                <a:gd name="connsiteX27" fmla="*/ 2883020 w 3318614"/>
                <a:gd name="connsiteY27" fmla="*/ 2271805 h 3684206"/>
                <a:gd name="connsiteX28" fmla="*/ 3048483 w 3318614"/>
                <a:gd name="connsiteY28" fmla="*/ 2193428 h 3684206"/>
                <a:gd name="connsiteX29" fmla="*/ 2926563 w 3318614"/>
                <a:gd name="connsiteY29" fmla="*/ 2280513 h 3684206"/>
                <a:gd name="connsiteX30" fmla="*/ 2917855 w 3318614"/>
                <a:gd name="connsiteY30" fmla="*/ 2367599 h 3684206"/>
                <a:gd name="connsiteX31" fmla="*/ 2935272 w 3318614"/>
                <a:gd name="connsiteY31" fmla="*/ 2515645 h 3684206"/>
                <a:gd name="connsiteX32" fmla="*/ 2943980 w 3318614"/>
                <a:gd name="connsiteY32" fmla="*/ 2559188 h 3684206"/>
                <a:gd name="connsiteX33" fmla="*/ 3046427 w 3318614"/>
                <a:gd name="connsiteY33" fmla="*/ 2493236 h 3684206"/>
                <a:gd name="connsiteX34" fmla="*/ 3074609 w 3318614"/>
                <a:gd name="connsiteY34" fmla="*/ 2332765 h 3684206"/>
                <a:gd name="connsiteX35" fmla="*/ 3092026 w 3318614"/>
                <a:gd name="connsiteY35" fmla="*/ 2541770 h 3684206"/>
                <a:gd name="connsiteX36" fmla="*/ 3013649 w 3318614"/>
                <a:gd name="connsiteY36" fmla="*/ 2620148 h 3684206"/>
                <a:gd name="connsiteX37" fmla="*/ 2752392 w 3318614"/>
                <a:gd name="connsiteY37" fmla="*/ 2585313 h 3684206"/>
                <a:gd name="connsiteX38" fmla="*/ 2560803 w 3318614"/>
                <a:gd name="connsiteY38" fmla="*/ 2742068 h 3684206"/>
                <a:gd name="connsiteX39" fmla="*/ 2595638 w 3318614"/>
                <a:gd name="connsiteY39" fmla="*/ 2863988 h 3684206"/>
                <a:gd name="connsiteX40" fmla="*/ 2743683 w 3318614"/>
                <a:gd name="connsiteY40" fmla="*/ 2951073 h 3684206"/>
                <a:gd name="connsiteX41" fmla="*/ 2856895 w 3318614"/>
                <a:gd name="connsiteY41" fmla="*/ 2924948 h 3684206"/>
                <a:gd name="connsiteX42" fmla="*/ 3022358 w 3318614"/>
                <a:gd name="connsiteY42" fmla="*/ 2785610 h 3684206"/>
                <a:gd name="connsiteX43" fmla="*/ 3118152 w 3318614"/>
                <a:gd name="connsiteY43" fmla="*/ 2707233 h 3684206"/>
                <a:gd name="connsiteX44" fmla="*/ 3205238 w 3318614"/>
                <a:gd name="connsiteY44" fmla="*/ 2768193 h 3684206"/>
                <a:gd name="connsiteX45" fmla="*/ 3109443 w 3318614"/>
                <a:gd name="connsiteY45" fmla="*/ 2759485 h 3684206"/>
                <a:gd name="connsiteX46" fmla="*/ 3004940 w 3318614"/>
                <a:gd name="connsiteY46" fmla="*/ 2898822 h 3684206"/>
                <a:gd name="connsiteX47" fmla="*/ 3187820 w 3318614"/>
                <a:gd name="connsiteY47" fmla="*/ 2898822 h 3684206"/>
                <a:gd name="connsiteX48" fmla="*/ 3318449 w 3318614"/>
                <a:gd name="connsiteY48" fmla="*/ 2951073 h 3684206"/>
                <a:gd name="connsiteX49" fmla="*/ 3161695 w 3318614"/>
                <a:gd name="connsiteY49" fmla="*/ 2933656 h 3684206"/>
                <a:gd name="connsiteX50" fmla="*/ 2909146 w 3318614"/>
                <a:gd name="connsiteY50" fmla="*/ 2994616 h 3684206"/>
                <a:gd name="connsiteX51" fmla="*/ 2952689 w 3318614"/>
                <a:gd name="connsiteY51" fmla="*/ 2994616 h 3684206"/>
                <a:gd name="connsiteX52" fmla="*/ 3085889 w 3318614"/>
                <a:gd name="connsiteY52" fmla="*/ 3139862 h 3684206"/>
                <a:gd name="connsiteX53" fmla="*/ 3013649 w 3318614"/>
                <a:gd name="connsiteY53" fmla="*/ 3299416 h 3684206"/>
                <a:gd name="connsiteX54" fmla="*/ 2999167 w 3318614"/>
                <a:gd name="connsiteY54" fmla="*/ 3161739 h 3684206"/>
                <a:gd name="connsiteX55" fmla="*/ 2813352 w 3318614"/>
                <a:gd name="connsiteY55" fmla="*/ 2985908 h 3684206"/>
                <a:gd name="connsiteX56" fmla="*/ 2726266 w 3318614"/>
                <a:gd name="connsiteY56" fmla="*/ 2977199 h 3684206"/>
                <a:gd name="connsiteX57" fmla="*/ 2848186 w 3318614"/>
                <a:gd name="connsiteY57" fmla="*/ 3177496 h 3684206"/>
                <a:gd name="connsiteX58" fmla="*/ 2943980 w 3318614"/>
                <a:gd name="connsiteY58" fmla="*/ 3264582 h 3684206"/>
                <a:gd name="connsiteX59" fmla="*/ 2978815 w 3318614"/>
                <a:gd name="connsiteY59" fmla="*/ 3221039 h 3684206"/>
                <a:gd name="connsiteX60" fmla="*/ 2961398 w 3318614"/>
                <a:gd name="connsiteY60" fmla="*/ 3325542 h 3684206"/>
                <a:gd name="connsiteX61" fmla="*/ 2769809 w 3318614"/>
                <a:gd name="connsiteY61" fmla="*/ 3238456 h 3684206"/>
                <a:gd name="connsiteX62" fmla="*/ 2656598 w 3318614"/>
                <a:gd name="connsiteY62" fmla="*/ 3012033 h 3684206"/>
                <a:gd name="connsiteX63" fmla="*/ 2491135 w 3318614"/>
                <a:gd name="connsiteY63" fmla="*/ 2968490 h 3684206"/>
                <a:gd name="connsiteX64" fmla="*/ 2386632 w 3318614"/>
                <a:gd name="connsiteY64" fmla="*/ 3055576 h 3684206"/>
                <a:gd name="connsiteX65" fmla="*/ 2412758 w 3318614"/>
                <a:gd name="connsiteY65" fmla="*/ 3238456 h 3684206"/>
                <a:gd name="connsiteX66" fmla="*/ 2525969 w 3318614"/>
                <a:gd name="connsiteY66" fmla="*/ 3386502 h 3684206"/>
                <a:gd name="connsiteX67" fmla="*/ 2900438 w 3318614"/>
                <a:gd name="connsiteY67" fmla="*/ 3595508 h 3684206"/>
                <a:gd name="connsiteX68" fmla="*/ 2543386 w 3318614"/>
                <a:gd name="connsiteY68" fmla="*/ 3456170 h 3684206"/>
                <a:gd name="connsiteX69" fmla="*/ 2499843 w 3318614"/>
                <a:gd name="connsiteY69" fmla="*/ 3543256 h 3684206"/>
                <a:gd name="connsiteX70" fmla="*/ 2534678 w 3318614"/>
                <a:gd name="connsiteY70" fmla="*/ 3647759 h 3684206"/>
                <a:gd name="connsiteX71" fmla="*/ 2639180 w 3318614"/>
                <a:gd name="connsiteY71" fmla="*/ 3682593 h 3684206"/>
                <a:gd name="connsiteX72" fmla="*/ 2482426 w 3318614"/>
                <a:gd name="connsiteY72" fmla="*/ 3656468 h 3684206"/>
                <a:gd name="connsiteX73" fmla="*/ 2473718 w 3318614"/>
                <a:gd name="connsiteY73" fmla="*/ 3473588 h 3684206"/>
                <a:gd name="connsiteX74" fmla="*/ 2386632 w 3318614"/>
                <a:gd name="connsiteY74" fmla="*/ 3299416 h 3684206"/>
                <a:gd name="connsiteX75" fmla="*/ 2316963 w 3318614"/>
                <a:gd name="connsiteY75" fmla="*/ 3464879 h 3684206"/>
                <a:gd name="connsiteX76" fmla="*/ 2238586 w 3318614"/>
                <a:gd name="connsiteY76" fmla="*/ 3586799 h 3684206"/>
                <a:gd name="connsiteX77" fmla="*/ 2290838 w 3318614"/>
                <a:gd name="connsiteY77" fmla="*/ 3665176 h 3684206"/>
                <a:gd name="connsiteX78" fmla="*/ 2195043 w 3318614"/>
                <a:gd name="connsiteY78" fmla="*/ 3578090 h 3684206"/>
                <a:gd name="connsiteX79" fmla="*/ 2325672 w 3318614"/>
                <a:gd name="connsiteY79" fmla="*/ 3351668 h 3684206"/>
                <a:gd name="connsiteX80" fmla="*/ 2290838 w 3318614"/>
                <a:gd name="connsiteY80" fmla="*/ 3099119 h 3684206"/>
                <a:gd name="connsiteX81" fmla="*/ 2142792 w 3318614"/>
                <a:gd name="connsiteY81" fmla="*/ 3081702 h 3684206"/>
                <a:gd name="connsiteX82" fmla="*/ 1942495 w 3318614"/>
                <a:gd name="connsiteY82" fmla="*/ 3247165 h 3684206"/>
                <a:gd name="connsiteX83" fmla="*/ 1994746 w 3318614"/>
                <a:gd name="connsiteY83" fmla="*/ 3447462 h 3684206"/>
                <a:gd name="connsiteX84" fmla="*/ 2090540 w 3318614"/>
                <a:gd name="connsiteY84" fmla="*/ 3560673 h 3684206"/>
                <a:gd name="connsiteX85" fmla="*/ 2064415 w 3318614"/>
                <a:gd name="connsiteY85" fmla="*/ 3673885 h 3684206"/>
                <a:gd name="connsiteX86" fmla="*/ 2046998 w 3318614"/>
                <a:gd name="connsiteY86" fmla="*/ 3525839 h 3684206"/>
                <a:gd name="connsiteX87" fmla="*/ 1933786 w 3318614"/>
                <a:gd name="connsiteY87" fmla="*/ 3360376 h 3684206"/>
                <a:gd name="connsiteX88" fmla="*/ 1881535 w 3318614"/>
                <a:gd name="connsiteY88" fmla="*/ 3342959 h 3684206"/>
                <a:gd name="connsiteX89" fmla="*/ 1716072 w 3318614"/>
                <a:gd name="connsiteY89" fmla="*/ 3578090 h 3684206"/>
                <a:gd name="connsiteX90" fmla="*/ 1672529 w 3318614"/>
                <a:gd name="connsiteY90" fmla="*/ 3673885 h 3684206"/>
                <a:gd name="connsiteX91" fmla="*/ 1724780 w 3318614"/>
                <a:gd name="connsiteY91" fmla="*/ 3438753 h 3684206"/>
                <a:gd name="connsiteX92" fmla="*/ 1750906 w 3318614"/>
                <a:gd name="connsiteY92" fmla="*/ 3360376 h 3684206"/>
                <a:gd name="connsiteX93" fmla="*/ 1533192 w 3318614"/>
                <a:gd name="connsiteY93" fmla="*/ 3430045 h 3684206"/>
                <a:gd name="connsiteX94" fmla="*/ 1428689 w 3318614"/>
                <a:gd name="connsiteY94" fmla="*/ 3447462 h 3684206"/>
                <a:gd name="connsiteX95" fmla="*/ 1602860 w 3318614"/>
                <a:gd name="connsiteY95" fmla="*/ 3369085 h 3684206"/>
                <a:gd name="connsiteX96" fmla="*/ 1724780 w 3318614"/>
                <a:gd name="connsiteY96" fmla="*/ 3342959 h 3684206"/>
                <a:gd name="connsiteX97" fmla="*/ 1994746 w 3318614"/>
                <a:gd name="connsiteY97" fmla="*/ 3116536 h 3684206"/>
                <a:gd name="connsiteX98" fmla="*/ 2055706 w 3318614"/>
                <a:gd name="connsiteY98" fmla="*/ 2985908 h 3684206"/>
                <a:gd name="connsiteX99" fmla="*/ 1916369 w 3318614"/>
                <a:gd name="connsiteY99" fmla="*/ 2907530 h 3684206"/>
                <a:gd name="connsiteX100" fmla="*/ 1698655 w 3318614"/>
                <a:gd name="connsiteY100" fmla="*/ 3003325 h 3684206"/>
                <a:gd name="connsiteX101" fmla="*/ 1611569 w 3318614"/>
                <a:gd name="connsiteY101" fmla="*/ 3177496 h 3684206"/>
                <a:gd name="connsiteX102" fmla="*/ 1689946 w 3318614"/>
                <a:gd name="connsiteY102" fmla="*/ 3238456 h 3684206"/>
                <a:gd name="connsiteX103" fmla="*/ 1568026 w 3318614"/>
                <a:gd name="connsiteY103" fmla="*/ 3238456 h 3684206"/>
                <a:gd name="connsiteX104" fmla="*/ 1655112 w 3318614"/>
                <a:gd name="connsiteY104" fmla="*/ 2994616 h 3684206"/>
                <a:gd name="connsiteX105" fmla="*/ 1437398 w 3318614"/>
                <a:gd name="connsiteY105" fmla="*/ 2977199 h 3684206"/>
                <a:gd name="connsiteX106" fmla="*/ 1306769 w 3318614"/>
                <a:gd name="connsiteY106" fmla="*/ 2916239 h 3684206"/>
                <a:gd name="connsiteX107" fmla="*/ 1385146 w 3318614"/>
                <a:gd name="connsiteY107" fmla="*/ 2872696 h 3684206"/>
                <a:gd name="connsiteX108" fmla="*/ 1437398 w 3318614"/>
                <a:gd name="connsiteY108" fmla="*/ 2942365 h 3684206"/>
                <a:gd name="connsiteX109" fmla="*/ 1611569 w 3318614"/>
                <a:gd name="connsiteY109" fmla="*/ 2951073 h 3684206"/>
                <a:gd name="connsiteX110" fmla="*/ 1794449 w 3318614"/>
                <a:gd name="connsiteY110" fmla="*/ 2898822 h 3684206"/>
                <a:gd name="connsiteX111" fmla="*/ 1968620 w 3318614"/>
                <a:gd name="connsiteY111" fmla="*/ 2768193 h 3684206"/>
                <a:gd name="connsiteX112" fmla="*/ 1898952 w 3318614"/>
                <a:gd name="connsiteY112" fmla="*/ 2454685 h 3684206"/>
                <a:gd name="connsiteX113" fmla="*/ 1446106 w 3318614"/>
                <a:gd name="connsiteY113" fmla="*/ 1845085 h 3684206"/>
                <a:gd name="connsiteX114" fmla="*/ 1074097 w 3318614"/>
                <a:gd name="connsiteY114" fmla="*/ 1360965 h 3684206"/>
                <a:gd name="connsiteX115" fmla="*/ 916192 w 3318614"/>
                <a:gd name="connsiteY115" fmla="*/ 1173881 h 3684206"/>
                <a:gd name="connsiteX116" fmla="*/ 644918 w 3318614"/>
                <a:gd name="connsiteY116" fmla="*/ 1209359 h 3684206"/>
                <a:gd name="connsiteX117" fmla="*/ 296575 w 3318614"/>
                <a:gd name="connsiteY117" fmla="*/ 1287736 h 3684206"/>
                <a:gd name="connsiteX118" fmla="*/ 483 w 3318614"/>
                <a:gd name="connsiteY118" fmla="*/ 1270319 h 3684206"/>
                <a:gd name="connsiteX119" fmla="*/ 235615 w 3318614"/>
                <a:gd name="connsiteY119" fmla="*/ 1261610 h 3684206"/>
                <a:gd name="connsiteX120" fmla="*/ 557832 w 3318614"/>
                <a:gd name="connsiteY120" fmla="*/ 1191942 h 3684206"/>
                <a:gd name="connsiteX121" fmla="*/ 688460 w 3318614"/>
                <a:gd name="connsiteY121" fmla="*/ 1165816 h 3684206"/>
                <a:gd name="connsiteX122" fmla="*/ 392369 w 3318614"/>
                <a:gd name="connsiteY122" fmla="*/ 1052605 h 3684206"/>
                <a:gd name="connsiteX123" fmla="*/ 244323 w 3318614"/>
                <a:gd name="connsiteY123" fmla="*/ 913268 h 3684206"/>
                <a:gd name="connsiteX124" fmla="*/ 165946 w 3318614"/>
                <a:gd name="connsiteY124" fmla="*/ 660719 h 3684206"/>
                <a:gd name="connsiteX125" fmla="*/ 279158 w 3318614"/>
                <a:gd name="connsiteY125" fmla="*/ 843599 h 3684206"/>
                <a:gd name="connsiteX126" fmla="*/ 374952 w 3318614"/>
                <a:gd name="connsiteY126" fmla="*/ 1017770 h 3684206"/>
                <a:gd name="connsiteX127" fmla="*/ 679752 w 3318614"/>
                <a:gd name="connsiteY127" fmla="*/ 1096148 h 3684206"/>
                <a:gd name="connsiteX128" fmla="*/ 766838 w 3318614"/>
                <a:gd name="connsiteY128" fmla="*/ 1035188 h 3684206"/>
                <a:gd name="connsiteX129" fmla="*/ 618792 w 3318614"/>
                <a:gd name="connsiteY129" fmla="*/ 652010 h 3684206"/>
                <a:gd name="connsiteX130" fmla="*/ 507165 w 3318614"/>
                <a:gd name="connsiteY130" fmla="*/ 434952 h 3684206"/>
                <a:gd name="connsiteX131" fmla="*/ 538603 w 3318614"/>
                <a:gd name="connsiteY131" fmla="*/ 196783 h 3684206"/>
                <a:gd name="connsiteX132" fmla="*/ 609600 w 3318614"/>
                <a:gd name="connsiteY132" fmla="*/ 457392 h 3684206"/>
                <a:gd name="connsiteX133" fmla="*/ 878364 w 3318614"/>
                <a:gd name="connsiteY133" fmla="*/ 1004894 h 3684206"/>
                <a:gd name="connsiteX134" fmla="*/ 790242 w 3318614"/>
                <a:gd name="connsiteY134" fmla="*/ 143069 h 3684206"/>
                <a:gd name="connsiteX135" fmla="*/ 774916 w 3318614"/>
                <a:gd name="connsiteY135" fmla="*/ 3491 h 3684206"/>
                <a:gd name="connsiteX136" fmla="*/ 940003 w 3318614"/>
                <a:gd name="connsiteY136" fmla="*/ 378732 h 3684206"/>
                <a:gd name="connsiteX137" fmla="*/ 921071 w 3318614"/>
                <a:gd name="connsiteY137" fmla="*/ 991801 h 3684206"/>
                <a:gd name="connsiteX138" fmla="*/ 930638 w 3318614"/>
                <a:gd name="connsiteY138" fmla="*/ 949088 h 3684206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790242 w 3318614"/>
                <a:gd name="connsiteY134" fmla="*/ 168002 h 3709139"/>
                <a:gd name="connsiteX135" fmla="*/ 774916 w 3318614"/>
                <a:gd name="connsiteY135" fmla="*/ 28424 h 3709139"/>
                <a:gd name="connsiteX136" fmla="*/ 940003 w 3318614"/>
                <a:gd name="connsiteY136" fmla="*/ 403665 h 3709139"/>
                <a:gd name="connsiteX137" fmla="*/ 921071 w 3318614"/>
                <a:gd name="connsiteY137" fmla="*/ 1016734 h 3709139"/>
                <a:gd name="connsiteX138" fmla="*/ 930638 w 3318614"/>
                <a:gd name="connsiteY138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28565 w 3318614"/>
                <a:gd name="connsiteY134" fmla="*/ 516962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80420 w 3318614"/>
                <a:gd name="connsiteY134" fmla="*/ 543869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3318614" h="3709139">
                  <a:moveTo>
                    <a:pt x="930638" y="974021"/>
                  </a:moveTo>
                  <a:lnTo>
                    <a:pt x="1037874" y="730866"/>
                  </a:lnTo>
                  <a:cubicBezTo>
                    <a:pt x="1181681" y="636485"/>
                    <a:pt x="1097565" y="583407"/>
                    <a:pt x="1144223" y="492075"/>
                  </a:cubicBezTo>
                  <a:cubicBezTo>
                    <a:pt x="1190881" y="400743"/>
                    <a:pt x="1306513" y="162382"/>
                    <a:pt x="1317819" y="182874"/>
                  </a:cubicBezTo>
                  <a:cubicBezTo>
                    <a:pt x="1322011" y="222271"/>
                    <a:pt x="1186636" y="498109"/>
                    <a:pt x="1198621" y="581728"/>
                  </a:cubicBezTo>
                  <a:cubicBezTo>
                    <a:pt x="1213151" y="728093"/>
                    <a:pt x="916378" y="782724"/>
                    <a:pt x="1013152" y="1055194"/>
                  </a:cubicBezTo>
                  <a:cubicBezTo>
                    <a:pt x="1109926" y="1327665"/>
                    <a:pt x="1604052" y="1976244"/>
                    <a:pt x="1779263" y="2216551"/>
                  </a:cubicBezTo>
                  <a:cubicBezTo>
                    <a:pt x="1954474" y="2456858"/>
                    <a:pt x="1979153" y="2463351"/>
                    <a:pt x="2064415" y="2497035"/>
                  </a:cubicBezTo>
                  <a:cubicBezTo>
                    <a:pt x="2149677" y="2530719"/>
                    <a:pt x="2222621" y="2457847"/>
                    <a:pt x="2290838" y="2418658"/>
                  </a:cubicBezTo>
                  <a:cubicBezTo>
                    <a:pt x="2359055" y="2379469"/>
                    <a:pt x="2437432" y="2341732"/>
                    <a:pt x="2473718" y="2261903"/>
                  </a:cubicBezTo>
                  <a:cubicBezTo>
                    <a:pt x="2510004" y="2182074"/>
                    <a:pt x="2496941" y="1949846"/>
                    <a:pt x="2508552" y="1939686"/>
                  </a:cubicBezTo>
                  <a:cubicBezTo>
                    <a:pt x="2520163" y="1929526"/>
                    <a:pt x="2543386" y="2139983"/>
                    <a:pt x="2543386" y="2200943"/>
                  </a:cubicBezTo>
                  <a:cubicBezTo>
                    <a:pt x="2543386" y="2261903"/>
                    <a:pt x="2473718" y="2317057"/>
                    <a:pt x="2508552" y="2305446"/>
                  </a:cubicBezTo>
                  <a:cubicBezTo>
                    <a:pt x="2543386" y="2293835"/>
                    <a:pt x="2697238" y="2171915"/>
                    <a:pt x="2752392" y="2131275"/>
                  </a:cubicBezTo>
                  <a:cubicBezTo>
                    <a:pt x="2807546" y="2090635"/>
                    <a:pt x="2845284" y="2044189"/>
                    <a:pt x="2839478" y="2061606"/>
                  </a:cubicBezTo>
                  <a:cubicBezTo>
                    <a:pt x="2833672" y="2079023"/>
                    <a:pt x="2746587" y="2199492"/>
                    <a:pt x="2717558" y="2235778"/>
                  </a:cubicBezTo>
                  <a:cubicBezTo>
                    <a:pt x="2688529" y="2272064"/>
                    <a:pt x="2643535" y="2283675"/>
                    <a:pt x="2665306" y="2279321"/>
                  </a:cubicBezTo>
                  <a:cubicBezTo>
                    <a:pt x="2687077" y="2274967"/>
                    <a:pt x="2848186" y="2209652"/>
                    <a:pt x="2848186" y="2209652"/>
                  </a:cubicBezTo>
                  <a:cubicBezTo>
                    <a:pt x="2883020" y="2195138"/>
                    <a:pt x="2887375" y="2180623"/>
                    <a:pt x="2874312" y="2192235"/>
                  </a:cubicBezTo>
                  <a:cubicBezTo>
                    <a:pt x="2861249" y="2203847"/>
                    <a:pt x="2816255" y="2260453"/>
                    <a:pt x="2769809" y="2279321"/>
                  </a:cubicBezTo>
                  <a:cubicBezTo>
                    <a:pt x="2723363" y="2298189"/>
                    <a:pt x="2656598" y="2279320"/>
                    <a:pt x="2595638" y="2305446"/>
                  </a:cubicBezTo>
                  <a:cubicBezTo>
                    <a:pt x="2534678" y="2331572"/>
                    <a:pt x="2433078" y="2385275"/>
                    <a:pt x="2404049" y="2436075"/>
                  </a:cubicBezTo>
                  <a:cubicBezTo>
                    <a:pt x="2375020" y="2486875"/>
                    <a:pt x="2396792" y="2573960"/>
                    <a:pt x="2421466" y="2610246"/>
                  </a:cubicBezTo>
                  <a:cubicBezTo>
                    <a:pt x="2446140" y="2646532"/>
                    <a:pt x="2501295" y="2658143"/>
                    <a:pt x="2552095" y="2653789"/>
                  </a:cubicBezTo>
                  <a:cubicBezTo>
                    <a:pt x="2602895" y="2649435"/>
                    <a:pt x="2675466" y="2597184"/>
                    <a:pt x="2726266" y="2584121"/>
                  </a:cubicBezTo>
                  <a:cubicBezTo>
                    <a:pt x="2777066" y="2571058"/>
                    <a:pt x="2829318" y="2595732"/>
                    <a:pt x="2856895" y="2575412"/>
                  </a:cubicBezTo>
                  <a:cubicBezTo>
                    <a:pt x="2884472" y="2555092"/>
                    <a:pt x="2887375" y="2508647"/>
                    <a:pt x="2891729" y="2462201"/>
                  </a:cubicBezTo>
                  <a:cubicBezTo>
                    <a:pt x="2896083" y="2415755"/>
                    <a:pt x="2856894" y="2337378"/>
                    <a:pt x="2883020" y="2296738"/>
                  </a:cubicBezTo>
                  <a:cubicBezTo>
                    <a:pt x="2909146" y="2256098"/>
                    <a:pt x="3041226" y="2216910"/>
                    <a:pt x="3048483" y="2218361"/>
                  </a:cubicBezTo>
                  <a:cubicBezTo>
                    <a:pt x="3055740" y="2219812"/>
                    <a:pt x="2948334" y="2276418"/>
                    <a:pt x="2926563" y="2305446"/>
                  </a:cubicBezTo>
                  <a:cubicBezTo>
                    <a:pt x="2904792" y="2334474"/>
                    <a:pt x="2916404" y="2353343"/>
                    <a:pt x="2917855" y="2392532"/>
                  </a:cubicBezTo>
                  <a:cubicBezTo>
                    <a:pt x="2919306" y="2431721"/>
                    <a:pt x="2930918" y="2508647"/>
                    <a:pt x="2935272" y="2540578"/>
                  </a:cubicBezTo>
                  <a:cubicBezTo>
                    <a:pt x="2939626" y="2572509"/>
                    <a:pt x="2925454" y="2587856"/>
                    <a:pt x="2943980" y="2584121"/>
                  </a:cubicBezTo>
                  <a:cubicBezTo>
                    <a:pt x="2962506" y="2580386"/>
                    <a:pt x="3024656" y="2555906"/>
                    <a:pt x="3046427" y="2518169"/>
                  </a:cubicBezTo>
                  <a:cubicBezTo>
                    <a:pt x="3068198" y="2480432"/>
                    <a:pt x="3067009" y="2349609"/>
                    <a:pt x="3074609" y="2357698"/>
                  </a:cubicBezTo>
                  <a:cubicBezTo>
                    <a:pt x="3082209" y="2365787"/>
                    <a:pt x="3102186" y="2518806"/>
                    <a:pt x="3092026" y="2566703"/>
                  </a:cubicBezTo>
                  <a:cubicBezTo>
                    <a:pt x="3081866" y="2614600"/>
                    <a:pt x="3070255" y="2637824"/>
                    <a:pt x="3013649" y="2645081"/>
                  </a:cubicBezTo>
                  <a:cubicBezTo>
                    <a:pt x="2957043" y="2652338"/>
                    <a:pt x="2827866" y="2589926"/>
                    <a:pt x="2752392" y="2610246"/>
                  </a:cubicBezTo>
                  <a:cubicBezTo>
                    <a:pt x="2676918" y="2630566"/>
                    <a:pt x="2586929" y="2720555"/>
                    <a:pt x="2560803" y="2767001"/>
                  </a:cubicBezTo>
                  <a:cubicBezTo>
                    <a:pt x="2534677" y="2813447"/>
                    <a:pt x="2565158" y="2854087"/>
                    <a:pt x="2595638" y="2888921"/>
                  </a:cubicBezTo>
                  <a:cubicBezTo>
                    <a:pt x="2626118" y="2923755"/>
                    <a:pt x="2700140" y="2965846"/>
                    <a:pt x="2743683" y="2976006"/>
                  </a:cubicBezTo>
                  <a:cubicBezTo>
                    <a:pt x="2787226" y="2986166"/>
                    <a:pt x="2810449" y="2977458"/>
                    <a:pt x="2856895" y="2949881"/>
                  </a:cubicBezTo>
                  <a:cubicBezTo>
                    <a:pt x="2903341" y="2922304"/>
                    <a:pt x="2978815" y="2846829"/>
                    <a:pt x="3022358" y="2810543"/>
                  </a:cubicBezTo>
                  <a:cubicBezTo>
                    <a:pt x="3065901" y="2774257"/>
                    <a:pt x="3087672" y="2735069"/>
                    <a:pt x="3118152" y="2732166"/>
                  </a:cubicBezTo>
                  <a:cubicBezTo>
                    <a:pt x="3148632" y="2729263"/>
                    <a:pt x="3206690" y="2784417"/>
                    <a:pt x="3205238" y="2793126"/>
                  </a:cubicBezTo>
                  <a:cubicBezTo>
                    <a:pt x="3203786" y="2801835"/>
                    <a:pt x="3142826" y="2762647"/>
                    <a:pt x="3109443" y="2784418"/>
                  </a:cubicBezTo>
                  <a:cubicBezTo>
                    <a:pt x="3076060" y="2806190"/>
                    <a:pt x="2991877" y="2900532"/>
                    <a:pt x="3004940" y="2923755"/>
                  </a:cubicBezTo>
                  <a:cubicBezTo>
                    <a:pt x="3018003" y="2946978"/>
                    <a:pt x="3135569" y="2915047"/>
                    <a:pt x="3187820" y="2923755"/>
                  </a:cubicBezTo>
                  <a:cubicBezTo>
                    <a:pt x="3240072" y="2932464"/>
                    <a:pt x="3322803" y="2970200"/>
                    <a:pt x="3318449" y="2976006"/>
                  </a:cubicBezTo>
                  <a:cubicBezTo>
                    <a:pt x="3314095" y="2981812"/>
                    <a:pt x="3229912" y="2951332"/>
                    <a:pt x="3161695" y="2958589"/>
                  </a:cubicBezTo>
                  <a:cubicBezTo>
                    <a:pt x="3093478" y="2965846"/>
                    <a:pt x="2943980" y="3009389"/>
                    <a:pt x="2909146" y="3019549"/>
                  </a:cubicBezTo>
                  <a:cubicBezTo>
                    <a:pt x="2874312" y="3029709"/>
                    <a:pt x="2923232" y="2995341"/>
                    <a:pt x="2952689" y="3019549"/>
                  </a:cubicBezTo>
                  <a:cubicBezTo>
                    <a:pt x="2982146" y="3043757"/>
                    <a:pt x="3075729" y="3113995"/>
                    <a:pt x="3085889" y="3164795"/>
                  </a:cubicBezTo>
                  <a:cubicBezTo>
                    <a:pt x="3096049" y="3215595"/>
                    <a:pt x="3028103" y="3320703"/>
                    <a:pt x="3013649" y="3324349"/>
                  </a:cubicBezTo>
                  <a:cubicBezTo>
                    <a:pt x="2999195" y="3327995"/>
                    <a:pt x="3032550" y="3238923"/>
                    <a:pt x="2999167" y="3186672"/>
                  </a:cubicBezTo>
                  <a:cubicBezTo>
                    <a:pt x="2965784" y="3134421"/>
                    <a:pt x="2858836" y="3041598"/>
                    <a:pt x="2813352" y="3010841"/>
                  </a:cubicBezTo>
                  <a:cubicBezTo>
                    <a:pt x="2767868" y="2980084"/>
                    <a:pt x="2720460" y="2970201"/>
                    <a:pt x="2726266" y="3002132"/>
                  </a:cubicBezTo>
                  <a:cubicBezTo>
                    <a:pt x="2732072" y="3034063"/>
                    <a:pt x="2811900" y="3154532"/>
                    <a:pt x="2848186" y="3202429"/>
                  </a:cubicBezTo>
                  <a:cubicBezTo>
                    <a:pt x="2884472" y="3250326"/>
                    <a:pt x="2922209" y="3282258"/>
                    <a:pt x="2943980" y="3289515"/>
                  </a:cubicBezTo>
                  <a:cubicBezTo>
                    <a:pt x="2965751" y="3296772"/>
                    <a:pt x="2975912" y="3235812"/>
                    <a:pt x="2978815" y="3245972"/>
                  </a:cubicBezTo>
                  <a:cubicBezTo>
                    <a:pt x="2981718" y="3256132"/>
                    <a:pt x="2996232" y="3347572"/>
                    <a:pt x="2961398" y="3350475"/>
                  </a:cubicBezTo>
                  <a:cubicBezTo>
                    <a:pt x="2926564" y="3353378"/>
                    <a:pt x="2820609" y="3315640"/>
                    <a:pt x="2769809" y="3263389"/>
                  </a:cubicBezTo>
                  <a:cubicBezTo>
                    <a:pt x="2719009" y="3211138"/>
                    <a:pt x="2703044" y="3081960"/>
                    <a:pt x="2656598" y="3036966"/>
                  </a:cubicBezTo>
                  <a:cubicBezTo>
                    <a:pt x="2610152" y="2991972"/>
                    <a:pt x="2536129" y="2986166"/>
                    <a:pt x="2491135" y="2993423"/>
                  </a:cubicBezTo>
                  <a:cubicBezTo>
                    <a:pt x="2446141" y="3000680"/>
                    <a:pt x="2399695" y="3035515"/>
                    <a:pt x="2386632" y="3080509"/>
                  </a:cubicBezTo>
                  <a:cubicBezTo>
                    <a:pt x="2373569" y="3125503"/>
                    <a:pt x="2389535" y="3208235"/>
                    <a:pt x="2412758" y="3263389"/>
                  </a:cubicBezTo>
                  <a:cubicBezTo>
                    <a:pt x="2435981" y="3318543"/>
                    <a:pt x="2444689" y="3351926"/>
                    <a:pt x="2525969" y="3411435"/>
                  </a:cubicBezTo>
                  <a:cubicBezTo>
                    <a:pt x="2607249" y="3470944"/>
                    <a:pt x="2897535" y="3608830"/>
                    <a:pt x="2900438" y="3620441"/>
                  </a:cubicBezTo>
                  <a:cubicBezTo>
                    <a:pt x="2903341" y="3632052"/>
                    <a:pt x="2610152" y="3489812"/>
                    <a:pt x="2543386" y="3481103"/>
                  </a:cubicBezTo>
                  <a:cubicBezTo>
                    <a:pt x="2476620" y="3472394"/>
                    <a:pt x="2501294" y="3536258"/>
                    <a:pt x="2499843" y="3568189"/>
                  </a:cubicBezTo>
                  <a:cubicBezTo>
                    <a:pt x="2498392" y="3600120"/>
                    <a:pt x="2511455" y="3649469"/>
                    <a:pt x="2534678" y="3672692"/>
                  </a:cubicBezTo>
                  <a:cubicBezTo>
                    <a:pt x="2557901" y="3695915"/>
                    <a:pt x="2647889" y="3706074"/>
                    <a:pt x="2639180" y="3707526"/>
                  </a:cubicBezTo>
                  <a:cubicBezTo>
                    <a:pt x="2630471" y="3708978"/>
                    <a:pt x="2510003" y="3716235"/>
                    <a:pt x="2482426" y="3681401"/>
                  </a:cubicBezTo>
                  <a:cubicBezTo>
                    <a:pt x="2454849" y="3646567"/>
                    <a:pt x="2489684" y="3558030"/>
                    <a:pt x="2473718" y="3498521"/>
                  </a:cubicBezTo>
                  <a:cubicBezTo>
                    <a:pt x="2457752" y="3439012"/>
                    <a:pt x="2412758" y="3325800"/>
                    <a:pt x="2386632" y="3324349"/>
                  </a:cubicBezTo>
                  <a:cubicBezTo>
                    <a:pt x="2360506" y="3322898"/>
                    <a:pt x="2341637" y="3441915"/>
                    <a:pt x="2316963" y="3489812"/>
                  </a:cubicBezTo>
                  <a:cubicBezTo>
                    <a:pt x="2292289" y="3537709"/>
                    <a:pt x="2242940" y="3578349"/>
                    <a:pt x="2238586" y="3611732"/>
                  </a:cubicBezTo>
                  <a:cubicBezTo>
                    <a:pt x="2234232" y="3645115"/>
                    <a:pt x="2298095" y="3691561"/>
                    <a:pt x="2290838" y="3690109"/>
                  </a:cubicBezTo>
                  <a:cubicBezTo>
                    <a:pt x="2283581" y="3688658"/>
                    <a:pt x="2189237" y="3655274"/>
                    <a:pt x="2195043" y="3603023"/>
                  </a:cubicBezTo>
                  <a:cubicBezTo>
                    <a:pt x="2200849" y="3550772"/>
                    <a:pt x="2309706" y="3456430"/>
                    <a:pt x="2325672" y="3376601"/>
                  </a:cubicBezTo>
                  <a:cubicBezTo>
                    <a:pt x="2341638" y="3296773"/>
                    <a:pt x="2321318" y="3169046"/>
                    <a:pt x="2290838" y="3124052"/>
                  </a:cubicBezTo>
                  <a:cubicBezTo>
                    <a:pt x="2260358" y="3079058"/>
                    <a:pt x="2200849" y="3081961"/>
                    <a:pt x="2142792" y="3106635"/>
                  </a:cubicBezTo>
                  <a:cubicBezTo>
                    <a:pt x="2084735" y="3131309"/>
                    <a:pt x="1967169" y="3211138"/>
                    <a:pt x="1942495" y="3272098"/>
                  </a:cubicBezTo>
                  <a:cubicBezTo>
                    <a:pt x="1917821" y="3333058"/>
                    <a:pt x="1970072" y="3420144"/>
                    <a:pt x="1994746" y="3472395"/>
                  </a:cubicBezTo>
                  <a:cubicBezTo>
                    <a:pt x="2019420" y="3524646"/>
                    <a:pt x="2078929" y="3547869"/>
                    <a:pt x="2090540" y="3585606"/>
                  </a:cubicBezTo>
                  <a:cubicBezTo>
                    <a:pt x="2102152" y="3623343"/>
                    <a:pt x="2071672" y="3704624"/>
                    <a:pt x="2064415" y="3698818"/>
                  </a:cubicBezTo>
                  <a:cubicBezTo>
                    <a:pt x="2057158" y="3693012"/>
                    <a:pt x="2068770" y="3603024"/>
                    <a:pt x="2046998" y="3550772"/>
                  </a:cubicBezTo>
                  <a:cubicBezTo>
                    <a:pt x="2025227" y="3498521"/>
                    <a:pt x="1961363" y="3415789"/>
                    <a:pt x="1933786" y="3385309"/>
                  </a:cubicBezTo>
                  <a:cubicBezTo>
                    <a:pt x="1906209" y="3354829"/>
                    <a:pt x="1917821" y="3331606"/>
                    <a:pt x="1881535" y="3367892"/>
                  </a:cubicBezTo>
                  <a:cubicBezTo>
                    <a:pt x="1845249" y="3404178"/>
                    <a:pt x="1750906" y="3547869"/>
                    <a:pt x="1716072" y="3603023"/>
                  </a:cubicBezTo>
                  <a:cubicBezTo>
                    <a:pt x="1681238" y="3658177"/>
                    <a:pt x="1671078" y="3722041"/>
                    <a:pt x="1672529" y="3698818"/>
                  </a:cubicBezTo>
                  <a:cubicBezTo>
                    <a:pt x="1673980" y="3675595"/>
                    <a:pt x="1711717" y="3515937"/>
                    <a:pt x="1724780" y="3463686"/>
                  </a:cubicBezTo>
                  <a:cubicBezTo>
                    <a:pt x="1737843" y="3411435"/>
                    <a:pt x="1782837" y="3386760"/>
                    <a:pt x="1750906" y="3385309"/>
                  </a:cubicBezTo>
                  <a:cubicBezTo>
                    <a:pt x="1718975" y="3383858"/>
                    <a:pt x="1586895" y="3440464"/>
                    <a:pt x="1533192" y="3454978"/>
                  </a:cubicBezTo>
                  <a:cubicBezTo>
                    <a:pt x="1479489" y="3469492"/>
                    <a:pt x="1417078" y="3482555"/>
                    <a:pt x="1428689" y="3472395"/>
                  </a:cubicBezTo>
                  <a:cubicBezTo>
                    <a:pt x="1440300" y="3462235"/>
                    <a:pt x="1553512" y="3411435"/>
                    <a:pt x="1602860" y="3394018"/>
                  </a:cubicBezTo>
                  <a:cubicBezTo>
                    <a:pt x="1652208" y="3376601"/>
                    <a:pt x="1659466" y="3409984"/>
                    <a:pt x="1724780" y="3367892"/>
                  </a:cubicBezTo>
                  <a:cubicBezTo>
                    <a:pt x="1790094" y="3325801"/>
                    <a:pt x="1939592" y="3200977"/>
                    <a:pt x="1994746" y="3141469"/>
                  </a:cubicBezTo>
                  <a:cubicBezTo>
                    <a:pt x="2049900" y="3081961"/>
                    <a:pt x="2068769" y="3045675"/>
                    <a:pt x="2055706" y="3010841"/>
                  </a:cubicBezTo>
                  <a:cubicBezTo>
                    <a:pt x="2042643" y="2976007"/>
                    <a:pt x="1975878" y="2929560"/>
                    <a:pt x="1916369" y="2932463"/>
                  </a:cubicBezTo>
                  <a:cubicBezTo>
                    <a:pt x="1856861" y="2935366"/>
                    <a:pt x="1749455" y="2983264"/>
                    <a:pt x="1698655" y="3028258"/>
                  </a:cubicBezTo>
                  <a:cubicBezTo>
                    <a:pt x="1647855" y="3073252"/>
                    <a:pt x="1613020" y="3163241"/>
                    <a:pt x="1611569" y="3202429"/>
                  </a:cubicBezTo>
                  <a:cubicBezTo>
                    <a:pt x="1610118" y="3241617"/>
                    <a:pt x="1697203" y="3253229"/>
                    <a:pt x="1689946" y="3263389"/>
                  </a:cubicBezTo>
                  <a:cubicBezTo>
                    <a:pt x="1682689" y="3273549"/>
                    <a:pt x="1573832" y="3304029"/>
                    <a:pt x="1568026" y="3263389"/>
                  </a:cubicBezTo>
                  <a:cubicBezTo>
                    <a:pt x="1562220" y="3222749"/>
                    <a:pt x="1676883" y="3063092"/>
                    <a:pt x="1655112" y="3019549"/>
                  </a:cubicBezTo>
                  <a:cubicBezTo>
                    <a:pt x="1633341" y="2976006"/>
                    <a:pt x="1495455" y="3015195"/>
                    <a:pt x="1437398" y="3002132"/>
                  </a:cubicBezTo>
                  <a:cubicBezTo>
                    <a:pt x="1379341" y="2989069"/>
                    <a:pt x="1315478" y="2958589"/>
                    <a:pt x="1306769" y="2941172"/>
                  </a:cubicBezTo>
                  <a:cubicBezTo>
                    <a:pt x="1298060" y="2923755"/>
                    <a:pt x="1363375" y="2893275"/>
                    <a:pt x="1385146" y="2897629"/>
                  </a:cubicBezTo>
                  <a:cubicBezTo>
                    <a:pt x="1406917" y="2901983"/>
                    <a:pt x="1399661" y="2954235"/>
                    <a:pt x="1437398" y="2967298"/>
                  </a:cubicBezTo>
                  <a:cubicBezTo>
                    <a:pt x="1475135" y="2980361"/>
                    <a:pt x="1552061" y="2983263"/>
                    <a:pt x="1611569" y="2976006"/>
                  </a:cubicBezTo>
                  <a:cubicBezTo>
                    <a:pt x="1671077" y="2968749"/>
                    <a:pt x="1734941" y="2954235"/>
                    <a:pt x="1794449" y="2923755"/>
                  </a:cubicBezTo>
                  <a:cubicBezTo>
                    <a:pt x="1853957" y="2893275"/>
                    <a:pt x="1951203" y="2867149"/>
                    <a:pt x="1968620" y="2793126"/>
                  </a:cubicBezTo>
                  <a:cubicBezTo>
                    <a:pt x="1986037" y="2719103"/>
                    <a:pt x="1986038" y="2633469"/>
                    <a:pt x="1898952" y="2479618"/>
                  </a:cubicBezTo>
                  <a:cubicBezTo>
                    <a:pt x="1811866" y="2325767"/>
                    <a:pt x="1583582" y="2052305"/>
                    <a:pt x="1446106" y="1870018"/>
                  </a:cubicBezTo>
                  <a:cubicBezTo>
                    <a:pt x="1308630" y="1687731"/>
                    <a:pt x="1162416" y="1497765"/>
                    <a:pt x="1074097" y="1385898"/>
                  </a:cubicBezTo>
                  <a:cubicBezTo>
                    <a:pt x="985778" y="1274031"/>
                    <a:pt x="987722" y="1224082"/>
                    <a:pt x="916192" y="1198814"/>
                  </a:cubicBezTo>
                  <a:cubicBezTo>
                    <a:pt x="844662" y="1173546"/>
                    <a:pt x="748188" y="1215316"/>
                    <a:pt x="644918" y="1234292"/>
                  </a:cubicBezTo>
                  <a:cubicBezTo>
                    <a:pt x="541648" y="1253268"/>
                    <a:pt x="403981" y="1302509"/>
                    <a:pt x="296575" y="1312669"/>
                  </a:cubicBezTo>
                  <a:cubicBezTo>
                    <a:pt x="189169" y="1322829"/>
                    <a:pt x="10643" y="1299606"/>
                    <a:pt x="483" y="1295252"/>
                  </a:cubicBezTo>
                  <a:cubicBezTo>
                    <a:pt x="-9677" y="1290898"/>
                    <a:pt x="142724" y="1299606"/>
                    <a:pt x="235615" y="1286543"/>
                  </a:cubicBezTo>
                  <a:cubicBezTo>
                    <a:pt x="328506" y="1273480"/>
                    <a:pt x="482358" y="1232841"/>
                    <a:pt x="557832" y="1216875"/>
                  </a:cubicBezTo>
                  <a:cubicBezTo>
                    <a:pt x="633306" y="1200909"/>
                    <a:pt x="716037" y="1213972"/>
                    <a:pt x="688460" y="1190749"/>
                  </a:cubicBezTo>
                  <a:cubicBezTo>
                    <a:pt x="660883" y="1167526"/>
                    <a:pt x="466392" y="1119629"/>
                    <a:pt x="392369" y="1077538"/>
                  </a:cubicBezTo>
                  <a:cubicBezTo>
                    <a:pt x="318346" y="1035447"/>
                    <a:pt x="282060" y="1003515"/>
                    <a:pt x="244323" y="938201"/>
                  </a:cubicBezTo>
                  <a:cubicBezTo>
                    <a:pt x="206586" y="872887"/>
                    <a:pt x="160140" y="697263"/>
                    <a:pt x="165946" y="685652"/>
                  </a:cubicBezTo>
                  <a:cubicBezTo>
                    <a:pt x="171752" y="674041"/>
                    <a:pt x="244324" y="809024"/>
                    <a:pt x="279158" y="868532"/>
                  </a:cubicBezTo>
                  <a:cubicBezTo>
                    <a:pt x="313992" y="928040"/>
                    <a:pt x="308186" y="1000612"/>
                    <a:pt x="374952" y="1042703"/>
                  </a:cubicBezTo>
                  <a:cubicBezTo>
                    <a:pt x="441718" y="1084794"/>
                    <a:pt x="614438" y="1118178"/>
                    <a:pt x="679752" y="1121081"/>
                  </a:cubicBezTo>
                  <a:cubicBezTo>
                    <a:pt x="745066" y="1123984"/>
                    <a:pt x="776998" y="1134144"/>
                    <a:pt x="766838" y="1060121"/>
                  </a:cubicBezTo>
                  <a:cubicBezTo>
                    <a:pt x="756678" y="986098"/>
                    <a:pt x="651618" y="757665"/>
                    <a:pt x="618792" y="676943"/>
                  </a:cubicBezTo>
                  <a:cubicBezTo>
                    <a:pt x="585966" y="596221"/>
                    <a:pt x="520530" y="535756"/>
                    <a:pt x="507165" y="459885"/>
                  </a:cubicBezTo>
                  <a:cubicBezTo>
                    <a:pt x="493800" y="384014"/>
                    <a:pt x="523553" y="238038"/>
                    <a:pt x="538603" y="221716"/>
                  </a:cubicBezTo>
                  <a:cubicBezTo>
                    <a:pt x="553653" y="205394"/>
                    <a:pt x="570785" y="379551"/>
                    <a:pt x="609600" y="482325"/>
                  </a:cubicBezTo>
                  <a:cubicBezTo>
                    <a:pt x="648415" y="585099"/>
                    <a:pt x="841870" y="1024054"/>
                    <a:pt x="878364" y="1029827"/>
                  </a:cubicBezTo>
                  <a:cubicBezTo>
                    <a:pt x="914858" y="1035600"/>
                    <a:pt x="895107" y="687507"/>
                    <a:pt x="880420" y="543869"/>
                  </a:cubicBezTo>
                  <a:cubicBezTo>
                    <a:pt x="865733" y="400232"/>
                    <a:pt x="799183" y="249425"/>
                    <a:pt x="790242" y="168002"/>
                  </a:cubicBezTo>
                  <a:cubicBezTo>
                    <a:pt x="781301" y="86579"/>
                    <a:pt x="758898" y="70571"/>
                    <a:pt x="774916" y="28424"/>
                  </a:cubicBezTo>
                  <a:cubicBezTo>
                    <a:pt x="769834" y="-116812"/>
                    <a:pt x="934184" y="338513"/>
                    <a:pt x="940003" y="403665"/>
                  </a:cubicBezTo>
                  <a:cubicBezTo>
                    <a:pt x="945822" y="468817"/>
                    <a:pt x="920791" y="988826"/>
                    <a:pt x="921071" y="1016734"/>
                  </a:cubicBezTo>
                  <a:lnTo>
                    <a:pt x="930638" y="974021"/>
                  </a:lnTo>
                  <a:close/>
                </a:path>
              </a:pathLst>
            </a:custGeom>
            <a:grpFill/>
            <a:ln>
              <a:solidFill>
                <a:srgbClr val="00817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Oval 65">
              <a:extLst>
                <a:ext uri="{FF2B5EF4-FFF2-40B4-BE49-F238E27FC236}">
                  <a16:creationId xmlns:a16="http://schemas.microsoft.com/office/drawing/2014/main" id="{EBF0D443-451A-A10B-FD69-87780C738045}"/>
                </a:ext>
              </a:extLst>
            </p:cNvPr>
            <p:cNvSpPr/>
            <p:nvPr/>
          </p:nvSpPr>
          <p:spPr>
            <a:xfrm rot="19457905">
              <a:off x="4847638" y="1942448"/>
              <a:ext cx="136921" cy="136921"/>
            </a:xfrm>
            <a:prstGeom prst="ellipse">
              <a:avLst/>
            </a:prstGeom>
            <a:grpFill/>
            <a:ln w="38100">
              <a:solidFill>
                <a:srgbClr val="00817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8C825FDD-40B9-35D6-27CA-233A6A0E36B9}"/>
              </a:ext>
            </a:extLst>
          </p:cNvPr>
          <p:cNvGrpSpPr/>
          <p:nvPr/>
        </p:nvGrpSpPr>
        <p:grpSpPr>
          <a:xfrm rot="378173">
            <a:off x="7920028" y="4717248"/>
            <a:ext cx="1492690" cy="1679989"/>
            <a:chOff x="1892995" y="388458"/>
            <a:chExt cx="3709139" cy="3318614"/>
          </a:xfrm>
          <a:solidFill>
            <a:srgbClr val="008176">
              <a:alpha val="20000"/>
            </a:srgbClr>
          </a:solidFill>
        </p:grpSpPr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AB604446-8D06-2C7E-A188-85B93C89DF84}"/>
                </a:ext>
              </a:extLst>
            </p:cNvPr>
            <p:cNvSpPr/>
            <p:nvPr/>
          </p:nvSpPr>
          <p:spPr>
            <a:xfrm rot="18360701">
              <a:off x="2088258" y="193195"/>
              <a:ext cx="3318614" cy="3709139"/>
            </a:xfrm>
            <a:custGeom>
              <a:avLst/>
              <a:gdLst>
                <a:gd name="connsiteX0" fmla="*/ 1210975 w 3318614"/>
                <a:gd name="connsiteY0" fmla="*/ 1045028 h 3424081"/>
                <a:gd name="connsiteX1" fmla="*/ 1568026 w 3318614"/>
                <a:gd name="connsiteY1" fmla="*/ 1637211 h 3424081"/>
                <a:gd name="connsiteX2" fmla="*/ 1898952 w 3318614"/>
                <a:gd name="connsiteY2" fmla="*/ 2081348 h 3424081"/>
                <a:gd name="connsiteX3" fmla="*/ 2064415 w 3318614"/>
                <a:gd name="connsiteY3" fmla="*/ 2211977 h 3424081"/>
                <a:gd name="connsiteX4" fmla="*/ 2290838 w 3318614"/>
                <a:gd name="connsiteY4" fmla="*/ 2133600 h 3424081"/>
                <a:gd name="connsiteX5" fmla="*/ 2473718 w 3318614"/>
                <a:gd name="connsiteY5" fmla="*/ 1976845 h 3424081"/>
                <a:gd name="connsiteX6" fmla="*/ 2508552 w 3318614"/>
                <a:gd name="connsiteY6" fmla="*/ 1654628 h 3424081"/>
                <a:gd name="connsiteX7" fmla="*/ 2543386 w 3318614"/>
                <a:gd name="connsiteY7" fmla="*/ 1915885 h 3424081"/>
                <a:gd name="connsiteX8" fmla="*/ 2508552 w 3318614"/>
                <a:gd name="connsiteY8" fmla="*/ 2020388 h 3424081"/>
                <a:gd name="connsiteX9" fmla="*/ 2752392 w 3318614"/>
                <a:gd name="connsiteY9" fmla="*/ 1846217 h 3424081"/>
                <a:gd name="connsiteX10" fmla="*/ 2839478 w 3318614"/>
                <a:gd name="connsiteY10" fmla="*/ 1776548 h 3424081"/>
                <a:gd name="connsiteX11" fmla="*/ 2717558 w 3318614"/>
                <a:gd name="connsiteY11" fmla="*/ 1950720 h 3424081"/>
                <a:gd name="connsiteX12" fmla="*/ 2665306 w 3318614"/>
                <a:gd name="connsiteY12" fmla="*/ 1994263 h 3424081"/>
                <a:gd name="connsiteX13" fmla="*/ 2848186 w 3318614"/>
                <a:gd name="connsiteY13" fmla="*/ 1924594 h 3424081"/>
                <a:gd name="connsiteX14" fmla="*/ 2874312 w 3318614"/>
                <a:gd name="connsiteY14" fmla="*/ 1907177 h 3424081"/>
                <a:gd name="connsiteX15" fmla="*/ 2769809 w 3318614"/>
                <a:gd name="connsiteY15" fmla="*/ 1994263 h 3424081"/>
                <a:gd name="connsiteX16" fmla="*/ 2595638 w 3318614"/>
                <a:gd name="connsiteY16" fmla="*/ 2020388 h 3424081"/>
                <a:gd name="connsiteX17" fmla="*/ 2404049 w 3318614"/>
                <a:gd name="connsiteY17" fmla="*/ 2151017 h 3424081"/>
                <a:gd name="connsiteX18" fmla="*/ 2421466 w 3318614"/>
                <a:gd name="connsiteY18" fmla="*/ 2325188 h 3424081"/>
                <a:gd name="connsiteX19" fmla="*/ 2552095 w 3318614"/>
                <a:gd name="connsiteY19" fmla="*/ 2368731 h 3424081"/>
                <a:gd name="connsiteX20" fmla="*/ 2726266 w 3318614"/>
                <a:gd name="connsiteY20" fmla="*/ 2299063 h 3424081"/>
                <a:gd name="connsiteX21" fmla="*/ 2856895 w 3318614"/>
                <a:gd name="connsiteY21" fmla="*/ 2290354 h 3424081"/>
                <a:gd name="connsiteX22" fmla="*/ 2891729 w 3318614"/>
                <a:gd name="connsiteY22" fmla="*/ 2177143 h 3424081"/>
                <a:gd name="connsiteX23" fmla="*/ 2883020 w 3318614"/>
                <a:gd name="connsiteY23" fmla="*/ 2011680 h 3424081"/>
                <a:gd name="connsiteX24" fmla="*/ 3048483 w 3318614"/>
                <a:gd name="connsiteY24" fmla="*/ 1933303 h 3424081"/>
                <a:gd name="connsiteX25" fmla="*/ 2926563 w 3318614"/>
                <a:gd name="connsiteY25" fmla="*/ 2020388 h 3424081"/>
                <a:gd name="connsiteX26" fmla="*/ 2917855 w 3318614"/>
                <a:gd name="connsiteY26" fmla="*/ 2107474 h 3424081"/>
                <a:gd name="connsiteX27" fmla="*/ 2935272 w 3318614"/>
                <a:gd name="connsiteY27" fmla="*/ 2255520 h 3424081"/>
                <a:gd name="connsiteX28" fmla="*/ 2943980 w 3318614"/>
                <a:gd name="connsiteY28" fmla="*/ 2299063 h 3424081"/>
                <a:gd name="connsiteX29" fmla="*/ 3031066 w 3318614"/>
                <a:gd name="connsiteY29" fmla="*/ 2211977 h 3424081"/>
                <a:gd name="connsiteX30" fmla="*/ 3074609 w 3318614"/>
                <a:gd name="connsiteY30" fmla="*/ 2072640 h 3424081"/>
                <a:gd name="connsiteX31" fmla="*/ 3092026 w 3318614"/>
                <a:gd name="connsiteY31" fmla="*/ 2281645 h 3424081"/>
                <a:gd name="connsiteX32" fmla="*/ 3013649 w 3318614"/>
                <a:gd name="connsiteY32" fmla="*/ 2360023 h 3424081"/>
                <a:gd name="connsiteX33" fmla="*/ 2752392 w 3318614"/>
                <a:gd name="connsiteY33" fmla="*/ 2325188 h 3424081"/>
                <a:gd name="connsiteX34" fmla="*/ 2560803 w 3318614"/>
                <a:gd name="connsiteY34" fmla="*/ 2481943 h 3424081"/>
                <a:gd name="connsiteX35" fmla="*/ 2595638 w 3318614"/>
                <a:gd name="connsiteY35" fmla="*/ 2603863 h 3424081"/>
                <a:gd name="connsiteX36" fmla="*/ 2743683 w 3318614"/>
                <a:gd name="connsiteY36" fmla="*/ 2690948 h 3424081"/>
                <a:gd name="connsiteX37" fmla="*/ 2856895 w 3318614"/>
                <a:gd name="connsiteY37" fmla="*/ 2664823 h 3424081"/>
                <a:gd name="connsiteX38" fmla="*/ 3022358 w 3318614"/>
                <a:gd name="connsiteY38" fmla="*/ 2525485 h 3424081"/>
                <a:gd name="connsiteX39" fmla="*/ 3118152 w 3318614"/>
                <a:gd name="connsiteY39" fmla="*/ 2447108 h 3424081"/>
                <a:gd name="connsiteX40" fmla="*/ 3205238 w 3318614"/>
                <a:gd name="connsiteY40" fmla="*/ 2508068 h 3424081"/>
                <a:gd name="connsiteX41" fmla="*/ 3109443 w 3318614"/>
                <a:gd name="connsiteY41" fmla="*/ 2499360 h 3424081"/>
                <a:gd name="connsiteX42" fmla="*/ 3004940 w 3318614"/>
                <a:gd name="connsiteY42" fmla="*/ 2638697 h 3424081"/>
                <a:gd name="connsiteX43" fmla="*/ 3187820 w 3318614"/>
                <a:gd name="connsiteY43" fmla="*/ 2638697 h 3424081"/>
                <a:gd name="connsiteX44" fmla="*/ 3318449 w 3318614"/>
                <a:gd name="connsiteY44" fmla="*/ 2690948 h 3424081"/>
                <a:gd name="connsiteX45" fmla="*/ 3161695 w 3318614"/>
                <a:gd name="connsiteY45" fmla="*/ 2673531 h 3424081"/>
                <a:gd name="connsiteX46" fmla="*/ 2909146 w 3318614"/>
                <a:gd name="connsiteY46" fmla="*/ 2734491 h 3424081"/>
                <a:gd name="connsiteX47" fmla="*/ 2952689 w 3318614"/>
                <a:gd name="connsiteY47" fmla="*/ 2734491 h 3424081"/>
                <a:gd name="connsiteX48" fmla="*/ 3039775 w 3318614"/>
                <a:gd name="connsiteY48" fmla="*/ 2934788 h 3424081"/>
                <a:gd name="connsiteX49" fmla="*/ 3013649 w 3318614"/>
                <a:gd name="connsiteY49" fmla="*/ 3039291 h 3424081"/>
                <a:gd name="connsiteX50" fmla="*/ 3004940 w 3318614"/>
                <a:gd name="connsiteY50" fmla="*/ 2865120 h 3424081"/>
                <a:gd name="connsiteX51" fmla="*/ 2813352 w 3318614"/>
                <a:gd name="connsiteY51" fmla="*/ 2725783 h 3424081"/>
                <a:gd name="connsiteX52" fmla="*/ 2726266 w 3318614"/>
                <a:gd name="connsiteY52" fmla="*/ 2717074 h 3424081"/>
                <a:gd name="connsiteX53" fmla="*/ 2848186 w 3318614"/>
                <a:gd name="connsiteY53" fmla="*/ 2917371 h 3424081"/>
                <a:gd name="connsiteX54" fmla="*/ 2943980 w 3318614"/>
                <a:gd name="connsiteY54" fmla="*/ 3004457 h 3424081"/>
                <a:gd name="connsiteX55" fmla="*/ 2978815 w 3318614"/>
                <a:gd name="connsiteY55" fmla="*/ 2960914 h 3424081"/>
                <a:gd name="connsiteX56" fmla="*/ 2961398 w 3318614"/>
                <a:gd name="connsiteY56" fmla="*/ 3065417 h 3424081"/>
                <a:gd name="connsiteX57" fmla="*/ 2769809 w 3318614"/>
                <a:gd name="connsiteY57" fmla="*/ 2978331 h 3424081"/>
                <a:gd name="connsiteX58" fmla="*/ 2656598 w 3318614"/>
                <a:gd name="connsiteY58" fmla="*/ 2751908 h 3424081"/>
                <a:gd name="connsiteX59" fmla="*/ 2491135 w 3318614"/>
                <a:gd name="connsiteY59" fmla="*/ 2708365 h 3424081"/>
                <a:gd name="connsiteX60" fmla="*/ 2386632 w 3318614"/>
                <a:gd name="connsiteY60" fmla="*/ 2795451 h 3424081"/>
                <a:gd name="connsiteX61" fmla="*/ 2412758 w 3318614"/>
                <a:gd name="connsiteY61" fmla="*/ 2978331 h 3424081"/>
                <a:gd name="connsiteX62" fmla="*/ 2525969 w 3318614"/>
                <a:gd name="connsiteY62" fmla="*/ 3126377 h 3424081"/>
                <a:gd name="connsiteX63" fmla="*/ 2900438 w 3318614"/>
                <a:gd name="connsiteY63" fmla="*/ 3335383 h 3424081"/>
                <a:gd name="connsiteX64" fmla="*/ 2543386 w 3318614"/>
                <a:gd name="connsiteY64" fmla="*/ 3196045 h 3424081"/>
                <a:gd name="connsiteX65" fmla="*/ 2499843 w 3318614"/>
                <a:gd name="connsiteY65" fmla="*/ 3283131 h 3424081"/>
                <a:gd name="connsiteX66" fmla="*/ 2534678 w 3318614"/>
                <a:gd name="connsiteY66" fmla="*/ 3387634 h 3424081"/>
                <a:gd name="connsiteX67" fmla="*/ 2639180 w 3318614"/>
                <a:gd name="connsiteY67" fmla="*/ 3422468 h 3424081"/>
                <a:gd name="connsiteX68" fmla="*/ 2482426 w 3318614"/>
                <a:gd name="connsiteY68" fmla="*/ 3396343 h 3424081"/>
                <a:gd name="connsiteX69" fmla="*/ 2473718 w 3318614"/>
                <a:gd name="connsiteY69" fmla="*/ 3213463 h 3424081"/>
                <a:gd name="connsiteX70" fmla="*/ 2386632 w 3318614"/>
                <a:gd name="connsiteY70" fmla="*/ 3039291 h 3424081"/>
                <a:gd name="connsiteX71" fmla="*/ 2316963 w 3318614"/>
                <a:gd name="connsiteY71" fmla="*/ 3204754 h 3424081"/>
                <a:gd name="connsiteX72" fmla="*/ 2238586 w 3318614"/>
                <a:gd name="connsiteY72" fmla="*/ 3326674 h 3424081"/>
                <a:gd name="connsiteX73" fmla="*/ 2290838 w 3318614"/>
                <a:gd name="connsiteY73" fmla="*/ 3405051 h 3424081"/>
                <a:gd name="connsiteX74" fmla="*/ 2195043 w 3318614"/>
                <a:gd name="connsiteY74" fmla="*/ 3317965 h 3424081"/>
                <a:gd name="connsiteX75" fmla="*/ 2325672 w 3318614"/>
                <a:gd name="connsiteY75" fmla="*/ 3091543 h 3424081"/>
                <a:gd name="connsiteX76" fmla="*/ 2290838 w 3318614"/>
                <a:gd name="connsiteY76" fmla="*/ 2838994 h 3424081"/>
                <a:gd name="connsiteX77" fmla="*/ 2142792 w 3318614"/>
                <a:gd name="connsiteY77" fmla="*/ 2821577 h 3424081"/>
                <a:gd name="connsiteX78" fmla="*/ 1942495 w 3318614"/>
                <a:gd name="connsiteY78" fmla="*/ 2987040 h 3424081"/>
                <a:gd name="connsiteX79" fmla="*/ 1994746 w 3318614"/>
                <a:gd name="connsiteY79" fmla="*/ 3187337 h 3424081"/>
                <a:gd name="connsiteX80" fmla="*/ 2090540 w 3318614"/>
                <a:gd name="connsiteY80" fmla="*/ 3300548 h 3424081"/>
                <a:gd name="connsiteX81" fmla="*/ 2064415 w 3318614"/>
                <a:gd name="connsiteY81" fmla="*/ 3413760 h 3424081"/>
                <a:gd name="connsiteX82" fmla="*/ 2046998 w 3318614"/>
                <a:gd name="connsiteY82" fmla="*/ 3265714 h 3424081"/>
                <a:gd name="connsiteX83" fmla="*/ 1933786 w 3318614"/>
                <a:gd name="connsiteY83" fmla="*/ 3100251 h 3424081"/>
                <a:gd name="connsiteX84" fmla="*/ 1881535 w 3318614"/>
                <a:gd name="connsiteY84" fmla="*/ 3082834 h 3424081"/>
                <a:gd name="connsiteX85" fmla="*/ 1716072 w 3318614"/>
                <a:gd name="connsiteY85" fmla="*/ 3317965 h 3424081"/>
                <a:gd name="connsiteX86" fmla="*/ 1672529 w 3318614"/>
                <a:gd name="connsiteY86" fmla="*/ 3413760 h 3424081"/>
                <a:gd name="connsiteX87" fmla="*/ 1724780 w 3318614"/>
                <a:gd name="connsiteY87" fmla="*/ 3178628 h 3424081"/>
                <a:gd name="connsiteX88" fmla="*/ 1750906 w 3318614"/>
                <a:gd name="connsiteY88" fmla="*/ 3100251 h 3424081"/>
                <a:gd name="connsiteX89" fmla="*/ 1533192 w 3318614"/>
                <a:gd name="connsiteY89" fmla="*/ 3169920 h 3424081"/>
                <a:gd name="connsiteX90" fmla="*/ 1428689 w 3318614"/>
                <a:gd name="connsiteY90" fmla="*/ 3187337 h 3424081"/>
                <a:gd name="connsiteX91" fmla="*/ 1602860 w 3318614"/>
                <a:gd name="connsiteY91" fmla="*/ 3108960 h 3424081"/>
                <a:gd name="connsiteX92" fmla="*/ 1724780 w 3318614"/>
                <a:gd name="connsiteY92" fmla="*/ 3082834 h 3424081"/>
                <a:gd name="connsiteX93" fmla="*/ 1994746 w 3318614"/>
                <a:gd name="connsiteY93" fmla="*/ 2856411 h 3424081"/>
                <a:gd name="connsiteX94" fmla="*/ 2055706 w 3318614"/>
                <a:gd name="connsiteY94" fmla="*/ 2725783 h 3424081"/>
                <a:gd name="connsiteX95" fmla="*/ 1916369 w 3318614"/>
                <a:gd name="connsiteY95" fmla="*/ 2647405 h 3424081"/>
                <a:gd name="connsiteX96" fmla="*/ 1698655 w 3318614"/>
                <a:gd name="connsiteY96" fmla="*/ 2743200 h 3424081"/>
                <a:gd name="connsiteX97" fmla="*/ 1611569 w 3318614"/>
                <a:gd name="connsiteY97" fmla="*/ 2917371 h 3424081"/>
                <a:gd name="connsiteX98" fmla="*/ 1689946 w 3318614"/>
                <a:gd name="connsiteY98" fmla="*/ 2978331 h 3424081"/>
                <a:gd name="connsiteX99" fmla="*/ 1568026 w 3318614"/>
                <a:gd name="connsiteY99" fmla="*/ 2978331 h 3424081"/>
                <a:gd name="connsiteX100" fmla="*/ 1655112 w 3318614"/>
                <a:gd name="connsiteY100" fmla="*/ 2734491 h 3424081"/>
                <a:gd name="connsiteX101" fmla="*/ 1437398 w 3318614"/>
                <a:gd name="connsiteY101" fmla="*/ 2717074 h 3424081"/>
                <a:gd name="connsiteX102" fmla="*/ 1306769 w 3318614"/>
                <a:gd name="connsiteY102" fmla="*/ 2656114 h 3424081"/>
                <a:gd name="connsiteX103" fmla="*/ 1385146 w 3318614"/>
                <a:gd name="connsiteY103" fmla="*/ 2612571 h 3424081"/>
                <a:gd name="connsiteX104" fmla="*/ 1437398 w 3318614"/>
                <a:gd name="connsiteY104" fmla="*/ 2682240 h 3424081"/>
                <a:gd name="connsiteX105" fmla="*/ 1611569 w 3318614"/>
                <a:gd name="connsiteY105" fmla="*/ 2690948 h 3424081"/>
                <a:gd name="connsiteX106" fmla="*/ 1794449 w 3318614"/>
                <a:gd name="connsiteY106" fmla="*/ 2638697 h 3424081"/>
                <a:gd name="connsiteX107" fmla="*/ 1968620 w 3318614"/>
                <a:gd name="connsiteY107" fmla="*/ 2508068 h 3424081"/>
                <a:gd name="connsiteX108" fmla="*/ 1898952 w 3318614"/>
                <a:gd name="connsiteY108" fmla="*/ 2194560 h 3424081"/>
                <a:gd name="connsiteX109" fmla="*/ 1446106 w 3318614"/>
                <a:gd name="connsiteY109" fmla="*/ 1584960 h 3424081"/>
                <a:gd name="connsiteX110" fmla="*/ 1184849 w 3318614"/>
                <a:gd name="connsiteY110" fmla="*/ 1149531 h 3424081"/>
                <a:gd name="connsiteX111" fmla="*/ 958426 w 3318614"/>
                <a:gd name="connsiteY111" fmla="*/ 1001485 h 3424081"/>
                <a:gd name="connsiteX112" fmla="*/ 644918 w 3318614"/>
                <a:gd name="connsiteY112" fmla="*/ 949234 h 3424081"/>
                <a:gd name="connsiteX113" fmla="*/ 296575 w 3318614"/>
                <a:gd name="connsiteY113" fmla="*/ 1027611 h 3424081"/>
                <a:gd name="connsiteX114" fmla="*/ 483 w 3318614"/>
                <a:gd name="connsiteY114" fmla="*/ 1010194 h 3424081"/>
                <a:gd name="connsiteX115" fmla="*/ 235615 w 3318614"/>
                <a:gd name="connsiteY115" fmla="*/ 1001485 h 3424081"/>
                <a:gd name="connsiteX116" fmla="*/ 557832 w 3318614"/>
                <a:gd name="connsiteY116" fmla="*/ 931817 h 3424081"/>
                <a:gd name="connsiteX117" fmla="*/ 688460 w 3318614"/>
                <a:gd name="connsiteY117" fmla="*/ 905691 h 3424081"/>
                <a:gd name="connsiteX118" fmla="*/ 392369 w 3318614"/>
                <a:gd name="connsiteY118" fmla="*/ 792480 h 3424081"/>
                <a:gd name="connsiteX119" fmla="*/ 244323 w 3318614"/>
                <a:gd name="connsiteY119" fmla="*/ 653143 h 3424081"/>
                <a:gd name="connsiteX120" fmla="*/ 165946 w 3318614"/>
                <a:gd name="connsiteY120" fmla="*/ 400594 h 3424081"/>
                <a:gd name="connsiteX121" fmla="*/ 279158 w 3318614"/>
                <a:gd name="connsiteY121" fmla="*/ 583474 h 3424081"/>
                <a:gd name="connsiteX122" fmla="*/ 374952 w 3318614"/>
                <a:gd name="connsiteY122" fmla="*/ 757645 h 3424081"/>
                <a:gd name="connsiteX123" fmla="*/ 679752 w 3318614"/>
                <a:gd name="connsiteY123" fmla="*/ 836023 h 3424081"/>
                <a:gd name="connsiteX124" fmla="*/ 766838 w 3318614"/>
                <a:gd name="connsiteY124" fmla="*/ 775063 h 3424081"/>
                <a:gd name="connsiteX125" fmla="*/ 618792 w 3318614"/>
                <a:gd name="connsiteY125" fmla="*/ 391885 h 3424081"/>
                <a:gd name="connsiteX126" fmla="*/ 566540 w 3318614"/>
                <a:gd name="connsiteY126" fmla="*/ 0 h 3424081"/>
                <a:gd name="connsiteX0" fmla="*/ 1210975 w 3318616"/>
                <a:gd name="connsiteY0" fmla="*/ 656894 h 3037781"/>
                <a:gd name="connsiteX1" fmla="*/ 1568026 w 3318616"/>
                <a:gd name="connsiteY1" fmla="*/ 1249077 h 3037781"/>
                <a:gd name="connsiteX2" fmla="*/ 1898952 w 3318616"/>
                <a:gd name="connsiteY2" fmla="*/ 1693214 h 3037781"/>
                <a:gd name="connsiteX3" fmla="*/ 2064415 w 3318616"/>
                <a:gd name="connsiteY3" fmla="*/ 1823843 h 3037781"/>
                <a:gd name="connsiteX4" fmla="*/ 2290838 w 3318616"/>
                <a:gd name="connsiteY4" fmla="*/ 1745466 h 3037781"/>
                <a:gd name="connsiteX5" fmla="*/ 2473718 w 3318616"/>
                <a:gd name="connsiteY5" fmla="*/ 1588711 h 3037781"/>
                <a:gd name="connsiteX6" fmla="*/ 2508552 w 3318616"/>
                <a:gd name="connsiteY6" fmla="*/ 1266494 h 3037781"/>
                <a:gd name="connsiteX7" fmla="*/ 2543386 w 3318616"/>
                <a:gd name="connsiteY7" fmla="*/ 1527751 h 3037781"/>
                <a:gd name="connsiteX8" fmla="*/ 2508552 w 3318616"/>
                <a:gd name="connsiteY8" fmla="*/ 1632254 h 3037781"/>
                <a:gd name="connsiteX9" fmla="*/ 2752392 w 3318616"/>
                <a:gd name="connsiteY9" fmla="*/ 1458083 h 3037781"/>
                <a:gd name="connsiteX10" fmla="*/ 2839478 w 3318616"/>
                <a:gd name="connsiteY10" fmla="*/ 1388414 h 3037781"/>
                <a:gd name="connsiteX11" fmla="*/ 2717558 w 3318616"/>
                <a:gd name="connsiteY11" fmla="*/ 1562586 h 3037781"/>
                <a:gd name="connsiteX12" fmla="*/ 2665306 w 3318616"/>
                <a:gd name="connsiteY12" fmla="*/ 1606129 h 3037781"/>
                <a:gd name="connsiteX13" fmla="*/ 2848186 w 3318616"/>
                <a:gd name="connsiteY13" fmla="*/ 1536460 h 3037781"/>
                <a:gd name="connsiteX14" fmla="*/ 2874312 w 3318616"/>
                <a:gd name="connsiteY14" fmla="*/ 1519043 h 3037781"/>
                <a:gd name="connsiteX15" fmla="*/ 2769809 w 3318616"/>
                <a:gd name="connsiteY15" fmla="*/ 1606129 h 3037781"/>
                <a:gd name="connsiteX16" fmla="*/ 2595638 w 3318616"/>
                <a:gd name="connsiteY16" fmla="*/ 1632254 h 3037781"/>
                <a:gd name="connsiteX17" fmla="*/ 2404049 w 3318616"/>
                <a:gd name="connsiteY17" fmla="*/ 1762883 h 3037781"/>
                <a:gd name="connsiteX18" fmla="*/ 2421466 w 3318616"/>
                <a:gd name="connsiteY18" fmla="*/ 1937054 h 3037781"/>
                <a:gd name="connsiteX19" fmla="*/ 2552095 w 3318616"/>
                <a:gd name="connsiteY19" fmla="*/ 1980597 h 3037781"/>
                <a:gd name="connsiteX20" fmla="*/ 2726266 w 3318616"/>
                <a:gd name="connsiteY20" fmla="*/ 1910929 h 3037781"/>
                <a:gd name="connsiteX21" fmla="*/ 2856895 w 3318616"/>
                <a:gd name="connsiteY21" fmla="*/ 1902220 h 3037781"/>
                <a:gd name="connsiteX22" fmla="*/ 2891729 w 3318616"/>
                <a:gd name="connsiteY22" fmla="*/ 1789009 h 3037781"/>
                <a:gd name="connsiteX23" fmla="*/ 2883020 w 3318616"/>
                <a:gd name="connsiteY23" fmla="*/ 1623546 h 3037781"/>
                <a:gd name="connsiteX24" fmla="*/ 3048483 w 3318616"/>
                <a:gd name="connsiteY24" fmla="*/ 1545169 h 3037781"/>
                <a:gd name="connsiteX25" fmla="*/ 2926563 w 3318616"/>
                <a:gd name="connsiteY25" fmla="*/ 1632254 h 3037781"/>
                <a:gd name="connsiteX26" fmla="*/ 2917855 w 3318616"/>
                <a:gd name="connsiteY26" fmla="*/ 1719340 h 3037781"/>
                <a:gd name="connsiteX27" fmla="*/ 2935272 w 3318616"/>
                <a:gd name="connsiteY27" fmla="*/ 1867386 h 3037781"/>
                <a:gd name="connsiteX28" fmla="*/ 2943980 w 3318616"/>
                <a:gd name="connsiteY28" fmla="*/ 1910929 h 3037781"/>
                <a:gd name="connsiteX29" fmla="*/ 3031066 w 3318616"/>
                <a:gd name="connsiteY29" fmla="*/ 1823843 h 3037781"/>
                <a:gd name="connsiteX30" fmla="*/ 3074609 w 3318616"/>
                <a:gd name="connsiteY30" fmla="*/ 1684506 h 3037781"/>
                <a:gd name="connsiteX31" fmla="*/ 3092026 w 3318616"/>
                <a:gd name="connsiteY31" fmla="*/ 1893511 h 3037781"/>
                <a:gd name="connsiteX32" fmla="*/ 3013649 w 3318616"/>
                <a:gd name="connsiteY32" fmla="*/ 1971889 h 3037781"/>
                <a:gd name="connsiteX33" fmla="*/ 2752392 w 3318616"/>
                <a:gd name="connsiteY33" fmla="*/ 1937054 h 3037781"/>
                <a:gd name="connsiteX34" fmla="*/ 2560803 w 3318616"/>
                <a:gd name="connsiteY34" fmla="*/ 2093809 h 3037781"/>
                <a:gd name="connsiteX35" fmla="*/ 2595638 w 3318616"/>
                <a:gd name="connsiteY35" fmla="*/ 2215729 h 3037781"/>
                <a:gd name="connsiteX36" fmla="*/ 2743683 w 3318616"/>
                <a:gd name="connsiteY36" fmla="*/ 2302814 h 3037781"/>
                <a:gd name="connsiteX37" fmla="*/ 2856895 w 3318616"/>
                <a:gd name="connsiteY37" fmla="*/ 2276689 h 3037781"/>
                <a:gd name="connsiteX38" fmla="*/ 3022358 w 3318616"/>
                <a:gd name="connsiteY38" fmla="*/ 2137351 h 3037781"/>
                <a:gd name="connsiteX39" fmla="*/ 3118152 w 3318616"/>
                <a:gd name="connsiteY39" fmla="*/ 2058974 h 3037781"/>
                <a:gd name="connsiteX40" fmla="*/ 3205238 w 3318616"/>
                <a:gd name="connsiteY40" fmla="*/ 2119934 h 3037781"/>
                <a:gd name="connsiteX41" fmla="*/ 3109443 w 3318616"/>
                <a:gd name="connsiteY41" fmla="*/ 2111226 h 3037781"/>
                <a:gd name="connsiteX42" fmla="*/ 3004940 w 3318616"/>
                <a:gd name="connsiteY42" fmla="*/ 2250563 h 3037781"/>
                <a:gd name="connsiteX43" fmla="*/ 3187820 w 3318616"/>
                <a:gd name="connsiteY43" fmla="*/ 2250563 h 3037781"/>
                <a:gd name="connsiteX44" fmla="*/ 3318449 w 3318616"/>
                <a:gd name="connsiteY44" fmla="*/ 2302814 h 3037781"/>
                <a:gd name="connsiteX45" fmla="*/ 3161695 w 3318616"/>
                <a:gd name="connsiteY45" fmla="*/ 2285397 h 3037781"/>
                <a:gd name="connsiteX46" fmla="*/ 2909146 w 3318616"/>
                <a:gd name="connsiteY46" fmla="*/ 2346357 h 3037781"/>
                <a:gd name="connsiteX47" fmla="*/ 2952689 w 3318616"/>
                <a:gd name="connsiteY47" fmla="*/ 2346357 h 3037781"/>
                <a:gd name="connsiteX48" fmla="*/ 3039775 w 3318616"/>
                <a:gd name="connsiteY48" fmla="*/ 2546654 h 3037781"/>
                <a:gd name="connsiteX49" fmla="*/ 3013649 w 3318616"/>
                <a:gd name="connsiteY49" fmla="*/ 2651157 h 3037781"/>
                <a:gd name="connsiteX50" fmla="*/ 3004940 w 3318616"/>
                <a:gd name="connsiteY50" fmla="*/ 2476986 h 3037781"/>
                <a:gd name="connsiteX51" fmla="*/ 2813352 w 3318616"/>
                <a:gd name="connsiteY51" fmla="*/ 2337649 h 3037781"/>
                <a:gd name="connsiteX52" fmla="*/ 2726266 w 3318616"/>
                <a:gd name="connsiteY52" fmla="*/ 2328940 h 3037781"/>
                <a:gd name="connsiteX53" fmla="*/ 2848186 w 3318616"/>
                <a:gd name="connsiteY53" fmla="*/ 2529237 h 3037781"/>
                <a:gd name="connsiteX54" fmla="*/ 2943980 w 3318616"/>
                <a:gd name="connsiteY54" fmla="*/ 2616323 h 3037781"/>
                <a:gd name="connsiteX55" fmla="*/ 2978815 w 3318616"/>
                <a:gd name="connsiteY55" fmla="*/ 2572780 h 3037781"/>
                <a:gd name="connsiteX56" fmla="*/ 2961398 w 3318616"/>
                <a:gd name="connsiteY56" fmla="*/ 2677283 h 3037781"/>
                <a:gd name="connsiteX57" fmla="*/ 2769809 w 3318616"/>
                <a:gd name="connsiteY57" fmla="*/ 2590197 h 3037781"/>
                <a:gd name="connsiteX58" fmla="*/ 2656598 w 3318616"/>
                <a:gd name="connsiteY58" fmla="*/ 2363774 h 3037781"/>
                <a:gd name="connsiteX59" fmla="*/ 2491135 w 3318616"/>
                <a:gd name="connsiteY59" fmla="*/ 2320231 h 3037781"/>
                <a:gd name="connsiteX60" fmla="*/ 2386632 w 3318616"/>
                <a:gd name="connsiteY60" fmla="*/ 2407317 h 3037781"/>
                <a:gd name="connsiteX61" fmla="*/ 2412758 w 3318616"/>
                <a:gd name="connsiteY61" fmla="*/ 2590197 h 3037781"/>
                <a:gd name="connsiteX62" fmla="*/ 2525969 w 3318616"/>
                <a:gd name="connsiteY62" fmla="*/ 2738243 h 3037781"/>
                <a:gd name="connsiteX63" fmla="*/ 2900438 w 3318616"/>
                <a:gd name="connsiteY63" fmla="*/ 2947249 h 3037781"/>
                <a:gd name="connsiteX64" fmla="*/ 2543386 w 3318616"/>
                <a:gd name="connsiteY64" fmla="*/ 2807911 h 3037781"/>
                <a:gd name="connsiteX65" fmla="*/ 2499843 w 3318616"/>
                <a:gd name="connsiteY65" fmla="*/ 2894997 h 3037781"/>
                <a:gd name="connsiteX66" fmla="*/ 2534678 w 3318616"/>
                <a:gd name="connsiteY66" fmla="*/ 2999500 h 3037781"/>
                <a:gd name="connsiteX67" fmla="*/ 2639180 w 3318616"/>
                <a:gd name="connsiteY67" fmla="*/ 3034334 h 3037781"/>
                <a:gd name="connsiteX68" fmla="*/ 2482426 w 3318616"/>
                <a:gd name="connsiteY68" fmla="*/ 3008209 h 3037781"/>
                <a:gd name="connsiteX69" fmla="*/ 2473718 w 3318616"/>
                <a:gd name="connsiteY69" fmla="*/ 2825329 h 3037781"/>
                <a:gd name="connsiteX70" fmla="*/ 2386632 w 3318616"/>
                <a:gd name="connsiteY70" fmla="*/ 2651157 h 3037781"/>
                <a:gd name="connsiteX71" fmla="*/ 2316963 w 3318616"/>
                <a:gd name="connsiteY71" fmla="*/ 2816620 h 3037781"/>
                <a:gd name="connsiteX72" fmla="*/ 2238586 w 3318616"/>
                <a:gd name="connsiteY72" fmla="*/ 2938540 h 3037781"/>
                <a:gd name="connsiteX73" fmla="*/ 2290838 w 3318616"/>
                <a:gd name="connsiteY73" fmla="*/ 3016917 h 3037781"/>
                <a:gd name="connsiteX74" fmla="*/ 2195043 w 3318616"/>
                <a:gd name="connsiteY74" fmla="*/ 2929831 h 3037781"/>
                <a:gd name="connsiteX75" fmla="*/ 2325672 w 3318616"/>
                <a:gd name="connsiteY75" fmla="*/ 2703409 h 3037781"/>
                <a:gd name="connsiteX76" fmla="*/ 2290838 w 3318616"/>
                <a:gd name="connsiteY76" fmla="*/ 2450860 h 3037781"/>
                <a:gd name="connsiteX77" fmla="*/ 2142792 w 3318616"/>
                <a:gd name="connsiteY77" fmla="*/ 2433443 h 3037781"/>
                <a:gd name="connsiteX78" fmla="*/ 1942495 w 3318616"/>
                <a:gd name="connsiteY78" fmla="*/ 2598906 h 3037781"/>
                <a:gd name="connsiteX79" fmla="*/ 1994746 w 3318616"/>
                <a:gd name="connsiteY79" fmla="*/ 2799203 h 3037781"/>
                <a:gd name="connsiteX80" fmla="*/ 2090540 w 3318616"/>
                <a:gd name="connsiteY80" fmla="*/ 2912414 h 3037781"/>
                <a:gd name="connsiteX81" fmla="*/ 2064415 w 3318616"/>
                <a:gd name="connsiteY81" fmla="*/ 3025626 h 3037781"/>
                <a:gd name="connsiteX82" fmla="*/ 2046998 w 3318616"/>
                <a:gd name="connsiteY82" fmla="*/ 2877580 h 3037781"/>
                <a:gd name="connsiteX83" fmla="*/ 1933786 w 3318616"/>
                <a:gd name="connsiteY83" fmla="*/ 2712117 h 3037781"/>
                <a:gd name="connsiteX84" fmla="*/ 1881535 w 3318616"/>
                <a:gd name="connsiteY84" fmla="*/ 2694700 h 3037781"/>
                <a:gd name="connsiteX85" fmla="*/ 1716072 w 3318616"/>
                <a:gd name="connsiteY85" fmla="*/ 2929831 h 3037781"/>
                <a:gd name="connsiteX86" fmla="*/ 1672529 w 3318616"/>
                <a:gd name="connsiteY86" fmla="*/ 3025626 h 3037781"/>
                <a:gd name="connsiteX87" fmla="*/ 1724780 w 3318616"/>
                <a:gd name="connsiteY87" fmla="*/ 2790494 h 3037781"/>
                <a:gd name="connsiteX88" fmla="*/ 1750906 w 3318616"/>
                <a:gd name="connsiteY88" fmla="*/ 2712117 h 3037781"/>
                <a:gd name="connsiteX89" fmla="*/ 1533192 w 3318616"/>
                <a:gd name="connsiteY89" fmla="*/ 2781786 h 3037781"/>
                <a:gd name="connsiteX90" fmla="*/ 1428689 w 3318616"/>
                <a:gd name="connsiteY90" fmla="*/ 2799203 h 3037781"/>
                <a:gd name="connsiteX91" fmla="*/ 1602860 w 3318616"/>
                <a:gd name="connsiteY91" fmla="*/ 2720826 h 3037781"/>
                <a:gd name="connsiteX92" fmla="*/ 1724780 w 3318616"/>
                <a:gd name="connsiteY92" fmla="*/ 2694700 h 3037781"/>
                <a:gd name="connsiteX93" fmla="*/ 1994746 w 3318616"/>
                <a:gd name="connsiteY93" fmla="*/ 2468277 h 3037781"/>
                <a:gd name="connsiteX94" fmla="*/ 2055706 w 3318616"/>
                <a:gd name="connsiteY94" fmla="*/ 2337649 h 3037781"/>
                <a:gd name="connsiteX95" fmla="*/ 1916369 w 3318616"/>
                <a:gd name="connsiteY95" fmla="*/ 2259271 h 3037781"/>
                <a:gd name="connsiteX96" fmla="*/ 1698655 w 3318616"/>
                <a:gd name="connsiteY96" fmla="*/ 2355066 h 3037781"/>
                <a:gd name="connsiteX97" fmla="*/ 1611569 w 3318616"/>
                <a:gd name="connsiteY97" fmla="*/ 2529237 h 3037781"/>
                <a:gd name="connsiteX98" fmla="*/ 1689946 w 3318616"/>
                <a:gd name="connsiteY98" fmla="*/ 2590197 h 3037781"/>
                <a:gd name="connsiteX99" fmla="*/ 1568026 w 3318616"/>
                <a:gd name="connsiteY99" fmla="*/ 2590197 h 3037781"/>
                <a:gd name="connsiteX100" fmla="*/ 1655112 w 3318616"/>
                <a:gd name="connsiteY100" fmla="*/ 2346357 h 3037781"/>
                <a:gd name="connsiteX101" fmla="*/ 1437398 w 3318616"/>
                <a:gd name="connsiteY101" fmla="*/ 2328940 h 3037781"/>
                <a:gd name="connsiteX102" fmla="*/ 1306769 w 3318616"/>
                <a:gd name="connsiteY102" fmla="*/ 2267980 h 3037781"/>
                <a:gd name="connsiteX103" fmla="*/ 1385146 w 3318616"/>
                <a:gd name="connsiteY103" fmla="*/ 2224437 h 3037781"/>
                <a:gd name="connsiteX104" fmla="*/ 1437398 w 3318616"/>
                <a:gd name="connsiteY104" fmla="*/ 2294106 h 3037781"/>
                <a:gd name="connsiteX105" fmla="*/ 1611569 w 3318616"/>
                <a:gd name="connsiteY105" fmla="*/ 2302814 h 3037781"/>
                <a:gd name="connsiteX106" fmla="*/ 1794449 w 3318616"/>
                <a:gd name="connsiteY106" fmla="*/ 2250563 h 3037781"/>
                <a:gd name="connsiteX107" fmla="*/ 1968620 w 3318616"/>
                <a:gd name="connsiteY107" fmla="*/ 2119934 h 3037781"/>
                <a:gd name="connsiteX108" fmla="*/ 1898952 w 3318616"/>
                <a:gd name="connsiteY108" fmla="*/ 1806426 h 3037781"/>
                <a:gd name="connsiteX109" fmla="*/ 1446106 w 3318616"/>
                <a:gd name="connsiteY109" fmla="*/ 1196826 h 3037781"/>
                <a:gd name="connsiteX110" fmla="*/ 1184849 w 3318616"/>
                <a:gd name="connsiteY110" fmla="*/ 761397 h 3037781"/>
                <a:gd name="connsiteX111" fmla="*/ 958426 w 3318616"/>
                <a:gd name="connsiteY111" fmla="*/ 613351 h 3037781"/>
                <a:gd name="connsiteX112" fmla="*/ 644918 w 3318616"/>
                <a:gd name="connsiteY112" fmla="*/ 561100 h 3037781"/>
                <a:gd name="connsiteX113" fmla="*/ 296575 w 3318616"/>
                <a:gd name="connsiteY113" fmla="*/ 639477 h 3037781"/>
                <a:gd name="connsiteX114" fmla="*/ 483 w 3318616"/>
                <a:gd name="connsiteY114" fmla="*/ 622060 h 3037781"/>
                <a:gd name="connsiteX115" fmla="*/ 235615 w 3318616"/>
                <a:gd name="connsiteY115" fmla="*/ 613351 h 3037781"/>
                <a:gd name="connsiteX116" fmla="*/ 557832 w 3318616"/>
                <a:gd name="connsiteY116" fmla="*/ 543683 h 3037781"/>
                <a:gd name="connsiteX117" fmla="*/ 688460 w 3318616"/>
                <a:gd name="connsiteY117" fmla="*/ 517557 h 3037781"/>
                <a:gd name="connsiteX118" fmla="*/ 392369 w 3318616"/>
                <a:gd name="connsiteY118" fmla="*/ 404346 h 3037781"/>
                <a:gd name="connsiteX119" fmla="*/ 244323 w 3318616"/>
                <a:gd name="connsiteY119" fmla="*/ 265009 h 3037781"/>
                <a:gd name="connsiteX120" fmla="*/ 165946 w 3318616"/>
                <a:gd name="connsiteY120" fmla="*/ 12460 h 3037781"/>
                <a:gd name="connsiteX121" fmla="*/ 279158 w 3318616"/>
                <a:gd name="connsiteY121" fmla="*/ 195340 h 3037781"/>
                <a:gd name="connsiteX122" fmla="*/ 374952 w 3318616"/>
                <a:gd name="connsiteY122" fmla="*/ 369511 h 3037781"/>
                <a:gd name="connsiteX123" fmla="*/ 679752 w 3318616"/>
                <a:gd name="connsiteY123" fmla="*/ 447889 h 3037781"/>
                <a:gd name="connsiteX124" fmla="*/ 766838 w 3318616"/>
                <a:gd name="connsiteY124" fmla="*/ 386929 h 3037781"/>
                <a:gd name="connsiteX125" fmla="*/ 618792 w 3318616"/>
                <a:gd name="connsiteY125" fmla="*/ 3751 h 3037781"/>
                <a:gd name="connsiteX126" fmla="*/ 3318614 w 3318616"/>
                <a:gd name="connsiteY126" fmla="*/ 3035947 h 3037781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31066 w 3318614"/>
                <a:gd name="connsiteY29" fmla="*/ 2116183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091879 w 3318614"/>
                <a:gd name="connsiteY1" fmla="*/ 767843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13 h 3337101"/>
                <a:gd name="connsiteX1" fmla="*/ 1091879 w 3318614"/>
                <a:gd name="connsiteY1" fmla="*/ 776657 h 3337101"/>
                <a:gd name="connsiteX2" fmla="*/ 1779263 w 3318614"/>
                <a:gd name="connsiteY2" fmla="*/ 1844513 h 3337101"/>
                <a:gd name="connsiteX3" fmla="*/ 2064415 w 3318614"/>
                <a:gd name="connsiteY3" fmla="*/ 2124997 h 3337101"/>
                <a:gd name="connsiteX4" fmla="*/ 2290838 w 3318614"/>
                <a:gd name="connsiteY4" fmla="*/ 2046620 h 3337101"/>
                <a:gd name="connsiteX5" fmla="*/ 2473718 w 3318614"/>
                <a:gd name="connsiteY5" fmla="*/ 1889865 h 3337101"/>
                <a:gd name="connsiteX6" fmla="*/ 2508552 w 3318614"/>
                <a:gd name="connsiteY6" fmla="*/ 1567648 h 3337101"/>
                <a:gd name="connsiteX7" fmla="*/ 2543386 w 3318614"/>
                <a:gd name="connsiteY7" fmla="*/ 1828905 h 3337101"/>
                <a:gd name="connsiteX8" fmla="*/ 2508552 w 3318614"/>
                <a:gd name="connsiteY8" fmla="*/ 1933408 h 3337101"/>
                <a:gd name="connsiteX9" fmla="*/ 2752392 w 3318614"/>
                <a:gd name="connsiteY9" fmla="*/ 1759237 h 3337101"/>
                <a:gd name="connsiteX10" fmla="*/ 2839478 w 3318614"/>
                <a:gd name="connsiteY10" fmla="*/ 1689568 h 3337101"/>
                <a:gd name="connsiteX11" fmla="*/ 2717558 w 3318614"/>
                <a:gd name="connsiteY11" fmla="*/ 1863740 h 3337101"/>
                <a:gd name="connsiteX12" fmla="*/ 2665306 w 3318614"/>
                <a:gd name="connsiteY12" fmla="*/ 1907283 h 3337101"/>
                <a:gd name="connsiteX13" fmla="*/ 2848186 w 3318614"/>
                <a:gd name="connsiteY13" fmla="*/ 1837614 h 3337101"/>
                <a:gd name="connsiteX14" fmla="*/ 2874312 w 3318614"/>
                <a:gd name="connsiteY14" fmla="*/ 1820197 h 3337101"/>
                <a:gd name="connsiteX15" fmla="*/ 2769809 w 3318614"/>
                <a:gd name="connsiteY15" fmla="*/ 1907283 h 3337101"/>
                <a:gd name="connsiteX16" fmla="*/ 2595638 w 3318614"/>
                <a:gd name="connsiteY16" fmla="*/ 1933408 h 3337101"/>
                <a:gd name="connsiteX17" fmla="*/ 2404049 w 3318614"/>
                <a:gd name="connsiteY17" fmla="*/ 2064037 h 3337101"/>
                <a:gd name="connsiteX18" fmla="*/ 2421466 w 3318614"/>
                <a:gd name="connsiteY18" fmla="*/ 2238208 h 3337101"/>
                <a:gd name="connsiteX19" fmla="*/ 2552095 w 3318614"/>
                <a:gd name="connsiteY19" fmla="*/ 2281751 h 3337101"/>
                <a:gd name="connsiteX20" fmla="*/ 2726266 w 3318614"/>
                <a:gd name="connsiteY20" fmla="*/ 2212083 h 3337101"/>
                <a:gd name="connsiteX21" fmla="*/ 2856895 w 3318614"/>
                <a:gd name="connsiteY21" fmla="*/ 2203374 h 3337101"/>
                <a:gd name="connsiteX22" fmla="*/ 2891729 w 3318614"/>
                <a:gd name="connsiteY22" fmla="*/ 2090163 h 3337101"/>
                <a:gd name="connsiteX23" fmla="*/ 2883020 w 3318614"/>
                <a:gd name="connsiteY23" fmla="*/ 1924700 h 3337101"/>
                <a:gd name="connsiteX24" fmla="*/ 3048483 w 3318614"/>
                <a:gd name="connsiteY24" fmla="*/ 1846323 h 3337101"/>
                <a:gd name="connsiteX25" fmla="*/ 2926563 w 3318614"/>
                <a:gd name="connsiteY25" fmla="*/ 1933408 h 3337101"/>
                <a:gd name="connsiteX26" fmla="*/ 2917855 w 3318614"/>
                <a:gd name="connsiteY26" fmla="*/ 2020494 h 3337101"/>
                <a:gd name="connsiteX27" fmla="*/ 2935272 w 3318614"/>
                <a:gd name="connsiteY27" fmla="*/ 2168540 h 3337101"/>
                <a:gd name="connsiteX28" fmla="*/ 2943980 w 3318614"/>
                <a:gd name="connsiteY28" fmla="*/ 2212083 h 3337101"/>
                <a:gd name="connsiteX29" fmla="*/ 3046427 w 3318614"/>
                <a:gd name="connsiteY29" fmla="*/ 2146131 h 3337101"/>
                <a:gd name="connsiteX30" fmla="*/ 3074609 w 3318614"/>
                <a:gd name="connsiteY30" fmla="*/ 1985660 h 3337101"/>
                <a:gd name="connsiteX31" fmla="*/ 3092026 w 3318614"/>
                <a:gd name="connsiteY31" fmla="*/ 2194665 h 3337101"/>
                <a:gd name="connsiteX32" fmla="*/ 3013649 w 3318614"/>
                <a:gd name="connsiteY32" fmla="*/ 2273043 h 3337101"/>
                <a:gd name="connsiteX33" fmla="*/ 2752392 w 3318614"/>
                <a:gd name="connsiteY33" fmla="*/ 2238208 h 3337101"/>
                <a:gd name="connsiteX34" fmla="*/ 2560803 w 3318614"/>
                <a:gd name="connsiteY34" fmla="*/ 2394963 h 3337101"/>
                <a:gd name="connsiteX35" fmla="*/ 2595638 w 3318614"/>
                <a:gd name="connsiteY35" fmla="*/ 2516883 h 3337101"/>
                <a:gd name="connsiteX36" fmla="*/ 2743683 w 3318614"/>
                <a:gd name="connsiteY36" fmla="*/ 2603968 h 3337101"/>
                <a:gd name="connsiteX37" fmla="*/ 2856895 w 3318614"/>
                <a:gd name="connsiteY37" fmla="*/ 2577843 h 3337101"/>
                <a:gd name="connsiteX38" fmla="*/ 3022358 w 3318614"/>
                <a:gd name="connsiteY38" fmla="*/ 2438505 h 3337101"/>
                <a:gd name="connsiteX39" fmla="*/ 3118152 w 3318614"/>
                <a:gd name="connsiteY39" fmla="*/ 2360128 h 3337101"/>
                <a:gd name="connsiteX40" fmla="*/ 3205238 w 3318614"/>
                <a:gd name="connsiteY40" fmla="*/ 2421088 h 3337101"/>
                <a:gd name="connsiteX41" fmla="*/ 3109443 w 3318614"/>
                <a:gd name="connsiteY41" fmla="*/ 2412380 h 3337101"/>
                <a:gd name="connsiteX42" fmla="*/ 3004940 w 3318614"/>
                <a:gd name="connsiteY42" fmla="*/ 2551717 h 3337101"/>
                <a:gd name="connsiteX43" fmla="*/ 3187820 w 3318614"/>
                <a:gd name="connsiteY43" fmla="*/ 2551717 h 3337101"/>
                <a:gd name="connsiteX44" fmla="*/ 3318449 w 3318614"/>
                <a:gd name="connsiteY44" fmla="*/ 2603968 h 3337101"/>
                <a:gd name="connsiteX45" fmla="*/ 3161695 w 3318614"/>
                <a:gd name="connsiteY45" fmla="*/ 2586551 h 3337101"/>
                <a:gd name="connsiteX46" fmla="*/ 2909146 w 3318614"/>
                <a:gd name="connsiteY46" fmla="*/ 2647511 h 3337101"/>
                <a:gd name="connsiteX47" fmla="*/ 2952689 w 3318614"/>
                <a:gd name="connsiteY47" fmla="*/ 2647511 h 3337101"/>
                <a:gd name="connsiteX48" fmla="*/ 3085889 w 3318614"/>
                <a:gd name="connsiteY48" fmla="*/ 2792757 h 3337101"/>
                <a:gd name="connsiteX49" fmla="*/ 3013649 w 3318614"/>
                <a:gd name="connsiteY49" fmla="*/ 2952311 h 3337101"/>
                <a:gd name="connsiteX50" fmla="*/ 2999167 w 3318614"/>
                <a:gd name="connsiteY50" fmla="*/ 2814634 h 3337101"/>
                <a:gd name="connsiteX51" fmla="*/ 2813352 w 3318614"/>
                <a:gd name="connsiteY51" fmla="*/ 2638803 h 3337101"/>
                <a:gd name="connsiteX52" fmla="*/ 2726266 w 3318614"/>
                <a:gd name="connsiteY52" fmla="*/ 2630094 h 3337101"/>
                <a:gd name="connsiteX53" fmla="*/ 2848186 w 3318614"/>
                <a:gd name="connsiteY53" fmla="*/ 2830391 h 3337101"/>
                <a:gd name="connsiteX54" fmla="*/ 2943980 w 3318614"/>
                <a:gd name="connsiteY54" fmla="*/ 2917477 h 3337101"/>
                <a:gd name="connsiteX55" fmla="*/ 2978815 w 3318614"/>
                <a:gd name="connsiteY55" fmla="*/ 2873934 h 3337101"/>
                <a:gd name="connsiteX56" fmla="*/ 2961398 w 3318614"/>
                <a:gd name="connsiteY56" fmla="*/ 2978437 h 3337101"/>
                <a:gd name="connsiteX57" fmla="*/ 2769809 w 3318614"/>
                <a:gd name="connsiteY57" fmla="*/ 2891351 h 3337101"/>
                <a:gd name="connsiteX58" fmla="*/ 2656598 w 3318614"/>
                <a:gd name="connsiteY58" fmla="*/ 2664928 h 3337101"/>
                <a:gd name="connsiteX59" fmla="*/ 2491135 w 3318614"/>
                <a:gd name="connsiteY59" fmla="*/ 2621385 h 3337101"/>
                <a:gd name="connsiteX60" fmla="*/ 2386632 w 3318614"/>
                <a:gd name="connsiteY60" fmla="*/ 2708471 h 3337101"/>
                <a:gd name="connsiteX61" fmla="*/ 2412758 w 3318614"/>
                <a:gd name="connsiteY61" fmla="*/ 2891351 h 3337101"/>
                <a:gd name="connsiteX62" fmla="*/ 2525969 w 3318614"/>
                <a:gd name="connsiteY62" fmla="*/ 3039397 h 3337101"/>
                <a:gd name="connsiteX63" fmla="*/ 2900438 w 3318614"/>
                <a:gd name="connsiteY63" fmla="*/ 3248403 h 3337101"/>
                <a:gd name="connsiteX64" fmla="*/ 2543386 w 3318614"/>
                <a:gd name="connsiteY64" fmla="*/ 3109065 h 3337101"/>
                <a:gd name="connsiteX65" fmla="*/ 2499843 w 3318614"/>
                <a:gd name="connsiteY65" fmla="*/ 3196151 h 3337101"/>
                <a:gd name="connsiteX66" fmla="*/ 2534678 w 3318614"/>
                <a:gd name="connsiteY66" fmla="*/ 3300654 h 3337101"/>
                <a:gd name="connsiteX67" fmla="*/ 2639180 w 3318614"/>
                <a:gd name="connsiteY67" fmla="*/ 3335488 h 3337101"/>
                <a:gd name="connsiteX68" fmla="*/ 2482426 w 3318614"/>
                <a:gd name="connsiteY68" fmla="*/ 3309363 h 3337101"/>
                <a:gd name="connsiteX69" fmla="*/ 2473718 w 3318614"/>
                <a:gd name="connsiteY69" fmla="*/ 3126483 h 3337101"/>
                <a:gd name="connsiteX70" fmla="*/ 2386632 w 3318614"/>
                <a:gd name="connsiteY70" fmla="*/ 2952311 h 3337101"/>
                <a:gd name="connsiteX71" fmla="*/ 2316963 w 3318614"/>
                <a:gd name="connsiteY71" fmla="*/ 3117774 h 3337101"/>
                <a:gd name="connsiteX72" fmla="*/ 2238586 w 3318614"/>
                <a:gd name="connsiteY72" fmla="*/ 3239694 h 3337101"/>
                <a:gd name="connsiteX73" fmla="*/ 2290838 w 3318614"/>
                <a:gd name="connsiteY73" fmla="*/ 3318071 h 3337101"/>
                <a:gd name="connsiteX74" fmla="*/ 2195043 w 3318614"/>
                <a:gd name="connsiteY74" fmla="*/ 3230985 h 3337101"/>
                <a:gd name="connsiteX75" fmla="*/ 2325672 w 3318614"/>
                <a:gd name="connsiteY75" fmla="*/ 3004563 h 3337101"/>
                <a:gd name="connsiteX76" fmla="*/ 2290838 w 3318614"/>
                <a:gd name="connsiteY76" fmla="*/ 2752014 h 3337101"/>
                <a:gd name="connsiteX77" fmla="*/ 2142792 w 3318614"/>
                <a:gd name="connsiteY77" fmla="*/ 2734597 h 3337101"/>
                <a:gd name="connsiteX78" fmla="*/ 1942495 w 3318614"/>
                <a:gd name="connsiteY78" fmla="*/ 2900060 h 3337101"/>
                <a:gd name="connsiteX79" fmla="*/ 1994746 w 3318614"/>
                <a:gd name="connsiteY79" fmla="*/ 3100357 h 3337101"/>
                <a:gd name="connsiteX80" fmla="*/ 2090540 w 3318614"/>
                <a:gd name="connsiteY80" fmla="*/ 3213568 h 3337101"/>
                <a:gd name="connsiteX81" fmla="*/ 2064415 w 3318614"/>
                <a:gd name="connsiteY81" fmla="*/ 3326780 h 3337101"/>
                <a:gd name="connsiteX82" fmla="*/ 2046998 w 3318614"/>
                <a:gd name="connsiteY82" fmla="*/ 3178734 h 3337101"/>
                <a:gd name="connsiteX83" fmla="*/ 1933786 w 3318614"/>
                <a:gd name="connsiteY83" fmla="*/ 3013271 h 3337101"/>
                <a:gd name="connsiteX84" fmla="*/ 1881535 w 3318614"/>
                <a:gd name="connsiteY84" fmla="*/ 2995854 h 3337101"/>
                <a:gd name="connsiteX85" fmla="*/ 1716072 w 3318614"/>
                <a:gd name="connsiteY85" fmla="*/ 3230985 h 3337101"/>
                <a:gd name="connsiteX86" fmla="*/ 1672529 w 3318614"/>
                <a:gd name="connsiteY86" fmla="*/ 3326780 h 3337101"/>
                <a:gd name="connsiteX87" fmla="*/ 1724780 w 3318614"/>
                <a:gd name="connsiteY87" fmla="*/ 3091648 h 3337101"/>
                <a:gd name="connsiteX88" fmla="*/ 1750906 w 3318614"/>
                <a:gd name="connsiteY88" fmla="*/ 3013271 h 3337101"/>
                <a:gd name="connsiteX89" fmla="*/ 1533192 w 3318614"/>
                <a:gd name="connsiteY89" fmla="*/ 3082940 h 3337101"/>
                <a:gd name="connsiteX90" fmla="*/ 1428689 w 3318614"/>
                <a:gd name="connsiteY90" fmla="*/ 3100357 h 3337101"/>
                <a:gd name="connsiteX91" fmla="*/ 1602860 w 3318614"/>
                <a:gd name="connsiteY91" fmla="*/ 3021980 h 3337101"/>
                <a:gd name="connsiteX92" fmla="*/ 1724780 w 3318614"/>
                <a:gd name="connsiteY92" fmla="*/ 2995854 h 3337101"/>
                <a:gd name="connsiteX93" fmla="*/ 1994746 w 3318614"/>
                <a:gd name="connsiteY93" fmla="*/ 2769431 h 3337101"/>
                <a:gd name="connsiteX94" fmla="*/ 2055706 w 3318614"/>
                <a:gd name="connsiteY94" fmla="*/ 2638803 h 3337101"/>
                <a:gd name="connsiteX95" fmla="*/ 1916369 w 3318614"/>
                <a:gd name="connsiteY95" fmla="*/ 2560425 h 3337101"/>
                <a:gd name="connsiteX96" fmla="*/ 1698655 w 3318614"/>
                <a:gd name="connsiteY96" fmla="*/ 2656220 h 3337101"/>
                <a:gd name="connsiteX97" fmla="*/ 1611569 w 3318614"/>
                <a:gd name="connsiteY97" fmla="*/ 2830391 h 3337101"/>
                <a:gd name="connsiteX98" fmla="*/ 1689946 w 3318614"/>
                <a:gd name="connsiteY98" fmla="*/ 2891351 h 3337101"/>
                <a:gd name="connsiteX99" fmla="*/ 1568026 w 3318614"/>
                <a:gd name="connsiteY99" fmla="*/ 2891351 h 3337101"/>
                <a:gd name="connsiteX100" fmla="*/ 1655112 w 3318614"/>
                <a:gd name="connsiteY100" fmla="*/ 2647511 h 3337101"/>
                <a:gd name="connsiteX101" fmla="*/ 1437398 w 3318614"/>
                <a:gd name="connsiteY101" fmla="*/ 2630094 h 3337101"/>
                <a:gd name="connsiteX102" fmla="*/ 1306769 w 3318614"/>
                <a:gd name="connsiteY102" fmla="*/ 2569134 h 3337101"/>
                <a:gd name="connsiteX103" fmla="*/ 1385146 w 3318614"/>
                <a:gd name="connsiteY103" fmla="*/ 2525591 h 3337101"/>
                <a:gd name="connsiteX104" fmla="*/ 1437398 w 3318614"/>
                <a:gd name="connsiteY104" fmla="*/ 2595260 h 3337101"/>
                <a:gd name="connsiteX105" fmla="*/ 1611569 w 3318614"/>
                <a:gd name="connsiteY105" fmla="*/ 2603968 h 3337101"/>
                <a:gd name="connsiteX106" fmla="*/ 1794449 w 3318614"/>
                <a:gd name="connsiteY106" fmla="*/ 2551717 h 3337101"/>
                <a:gd name="connsiteX107" fmla="*/ 1968620 w 3318614"/>
                <a:gd name="connsiteY107" fmla="*/ 2421088 h 3337101"/>
                <a:gd name="connsiteX108" fmla="*/ 1898952 w 3318614"/>
                <a:gd name="connsiteY108" fmla="*/ 2107580 h 3337101"/>
                <a:gd name="connsiteX109" fmla="*/ 1446106 w 3318614"/>
                <a:gd name="connsiteY109" fmla="*/ 1497980 h 3337101"/>
                <a:gd name="connsiteX110" fmla="*/ 1184849 w 3318614"/>
                <a:gd name="connsiteY110" fmla="*/ 1062551 h 3337101"/>
                <a:gd name="connsiteX111" fmla="*/ 958426 w 3318614"/>
                <a:gd name="connsiteY111" fmla="*/ 914505 h 3337101"/>
                <a:gd name="connsiteX112" fmla="*/ 644918 w 3318614"/>
                <a:gd name="connsiteY112" fmla="*/ 862254 h 3337101"/>
                <a:gd name="connsiteX113" fmla="*/ 296575 w 3318614"/>
                <a:gd name="connsiteY113" fmla="*/ 940631 h 3337101"/>
                <a:gd name="connsiteX114" fmla="*/ 483 w 3318614"/>
                <a:gd name="connsiteY114" fmla="*/ 923214 h 3337101"/>
                <a:gd name="connsiteX115" fmla="*/ 235615 w 3318614"/>
                <a:gd name="connsiteY115" fmla="*/ 914505 h 3337101"/>
                <a:gd name="connsiteX116" fmla="*/ 557832 w 3318614"/>
                <a:gd name="connsiteY116" fmla="*/ 844837 h 3337101"/>
                <a:gd name="connsiteX117" fmla="*/ 688460 w 3318614"/>
                <a:gd name="connsiteY117" fmla="*/ 818711 h 3337101"/>
                <a:gd name="connsiteX118" fmla="*/ 392369 w 3318614"/>
                <a:gd name="connsiteY118" fmla="*/ 705500 h 3337101"/>
                <a:gd name="connsiteX119" fmla="*/ 244323 w 3318614"/>
                <a:gd name="connsiteY119" fmla="*/ 566163 h 3337101"/>
                <a:gd name="connsiteX120" fmla="*/ 165946 w 3318614"/>
                <a:gd name="connsiteY120" fmla="*/ 313614 h 3337101"/>
                <a:gd name="connsiteX121" fmla="*/ 279158 w 3318614"/>
                <a:gd name="connsiteY121" fmla="*/ 496494 h 3337101"/>
                <a:gd name="connsiteX122" fmla="*/ 374952 w 3318614"/>
                <a:gd name="connsiteY122" fmla="*/ 670665 h 3337101"/>
                <a:gd name="connsiteX123" fmla="*/ 679752 w 3318614"/>
                <a:gd name="connsiteY123" fmla="*/ 749043 h 3337101"/>
                <a:gd name="connsiteX124" fmla="*/ 766838 w 3318614"/>
                <a:gd name="connsiteY124" fmla="*/ 688083 h 3337101"/>
                <a:gd name="connsiteX125" fmla="*/ 618792 w 3318614"/>
                <a:gd name="connsiteY125" fmla="*/ 304905 h 3337101"/>
                <a:gd name="connsiteX126" fmla="*/ 566540 w 3318614"/>
                <a:gd name="connsiteY126" fmla="*/ 8814 h 3337101"/>
                <a:gd name="connsiteX0" fmla="*/ 1225325 w 3318614"/>
                <a:gd name="connsiteY0" fmla="*/ 25899 h 3362787"/>
                <a:gd name="connsiteX1" fmla="*/ 1091879 w 3318614"/>
                <a:gd name="connsiteY1" fmla="*/ 802343 h 3362787"/>
                <a:gd name="connsiteX2" fmla="*/ 1779263 w 3318614"/>
                <a:gd name="connsiteY2" fmla="*/ 1870199 h 3362787"/>
                <a:gd name="connsiteX3" fmla="*/ 2064415 w 3318614"/>
                <a:gd name="connsiteY3" fmla="*/ 2150683 h 3362787"/>
                <a:gd name="connsiteX4" fmla="*/ 2290838 w 3318614"/>
                <a:gd name="connsiteY4" fmla="*/ 2072306 h 3362787"/>
                <a:gd name="connsiteX5" fmla="*/ 2473718 w 3318614"/>
                <a:gd name="connsiteY5" fmla="*/ 1915551 h 3362787"/>
                <a:gd name="connsiteX6" fmla="*/ 2508552 w 3318614"/>
                <a:gd name="connsiteY6" fmla="*/ 1593334 h 3362787"/>
                <a:gd name="connsiteX7" fmla="*/ 2543386 w 3318614"/>
                <a:gd name="connsiteY7" fmla="*/ 1854591 h 3362787"/>
                <a:gd name="connsiteX8" fmla="*/ 2508552 w 3318614"/>
                <a:gd name="connsiteY8" fmla="*/ 1959094 h 3362787"/>
                <a:gd name="connsiteX9" fmla="*/ 2752392 w 3318614"/>
                <a:gd name="connsiteY9" fmla="*/ 1784923 h 3362787"/>
                <a:gd name="connsiteX10" fmla="*/ 2839478 w 3318614"/>
                <a:gd name="connsiteY10" fmla="*/ 1715254 h 3362787"/>
                <a:gd name="connsiteX11" fmla="*/ 2717558 w 3318614"/>
                <a:gd name="connsiteY11" fmla="*/ 1889426 h 3362787"/>
                <a:gd name="connsiteX12" fmla="*/ 2665306 w 3318614"/>
                <a:gd name="connsiteY12" fmla="*/ 1932969 h 3362787"/>
                <a:gd name="connsiteX13" fmla="*/ 2848186 w 3318614"/>
                <a:gd name="connsiteY13" fmla="*/ 1863300 h 3362787"/>
                <a:gd name="connsiteX14" fmla="*/ 2874312 w 3318614"/>
                <a:gd name="connsiteY14" fmla="*/ 1845883 h 3362787"/>
                <a:gd name="connsiteX15" fmla="*/ 2769809 w 3318614"/>
                <a:gd name="connsiteY15" fmla="*/ 1932969 h 3362787"/>
                <a:gd name="connsiteX16" fmla="*/ 2595638 w 3318614"/>
                <a:gd name="connsiteY16" fmla="*/ 1959094 h 3362787"/>
                <a:gd name="connsiteX17" fmla="*/ 2404049 w 3318614"/>
                <a:gd name="connsiteY17" fmla="*/ 2089723 h 3362787"/>
                <a:gd name="connsiteX18" fmla="*/ 2421466 w 3318614"/>
                <a:gd name="connsiteY18" fmla="*/ 2263894 h 3362787"/>
                <a:gd name="connsiteX19" fmla="*/ 2552095 w 3318614"/>
                <a:gd name="connsiteY19" fmla="*/ 2307437 h 3362787"/>
                <a:gd name="connsiteX20" fmla="*/ 2726266 w 3318614"/>
                <a:gd name="connsiteY20" fmla="*/ 2237769 h 3362787"/>
                <a:gd name="connsiteX21" fmla="*/ 2856895 w 3318614"/>
                <a:gd name="connsiteY21" fmla="*/ 2229060 h 3362787"/>
                <a:gd name="connsiteX22" fmla="*/ 2891729 w 3318614"/>
                <a:gd name="connsiteY22" fmla="*/ 2115849 h 3362787"/>
                <a:gd name="connsiteX23" fmla="*/ 2883020 w 3318614"/>
                <a:gd name="connsiteY23" fmla="*/ 1950386 h 3362787"/>
                <a:gd name="connsiteX24" fmla="*/ 3048483 w 3318614"/>
                <a:gd name="connsiteY24" fmla="*/ 1872009 h 3362787"/>
                <a:gd name="connsiteX25" fmla="*/ 2926563 w 3318614"/>
                <a:gd name="connsiteY25" fmla="*/ 1959094 h 3362787"/>
                <a:gd name="connsiteX26" fmla="*/ 2917855 w 3318614"/>
                <a:gd name="connsiteY26" fmla="*/ 2046180 h 3362787"/>
                <a:gd name="connsiteX27" fmla="*/ 2935272 w 3318614"/>
                <a:gd name="connsiteY27" fmla="*/ 2194226 h 3362787"/>
                <a:gd name="connsiteX28" fmla="*/ 2943980 w 3318614"/>
                <a:gd name="connsiteY28" fmla="*/ 2237769 h 3362787"/>
                <a:gd name="connsiteX29" fmla="*/ 3046427 w 3318614"/>
                <a:gd name="connsiteY29" fmla="*/ 2171817 h 3362787"/>
                <a:gd name="connsiteX30" fmla="*/ 3074609 w 3318614"/>
                <a:gd name="connsiteY30" fmla="*/ 2011346 h 3362787"/>
                <a:gd name="connsiteX31" fmla="*/ 3092026 w 3318614"/>
                <a:gd name="connsiteY31" fmla="*/ 2220351 h 3362787"/>
                <a:gd name="connsiteX32" fmla="*/ 3013649 w 3318614"/>
                <a:gd name="connsiteY32" fmla="*/ 2298729 h 3362787"/>
                <a:gd name="connsiteX33" fmla="*/ 2752392 w 3318614"/>
                <a:gd name="connsiteY33" fmla="*/ 2263894 h 3362787"/>
                <a:gd name="connsiteX34" fmla="*/ 2560803 w 3318614"/>
                <a:gd name="connsiteY34" fmla="*/ 2420649 h 3362787"/>
                <a:gd name="connsiteX35" fmla="*/ 2595638 w 3318614"/>
                <a:gd name="connsiteY35" fmla="*/ 2542569 h 3362787"/>
                <a:gd name="connsiteX36" fmla="*/ 2743683 w 3318614"/>
                <a:gd name="connsiteY36" fmla="*/ 2629654 h 3362787"/>
                <a:gd name="connsiteX37" fmla="*/ 2856895 w 3318614"/>
                <a:gd name="connsiteY37" fmla="*/ 2603529 h 3362787"/>
                <a:gd name="connsiteX38" fmla="*/ 3022358 w 3318614"/>
                <a:gd name="connsiteY38" fmla="*/ 2464191 h 3362787"/>
                <a:gd name="connsiteX39" fmla="*/ 3118152 w 3318614"/>
                <a:gd name="connsiteY39" fmla="*/ 2385814 h 3362787"/>
                <a:gd name="connsiteX40" fmla="*/ 3205238 w 3318614"/>
                <a:gd name="connsiteY40" fmla="*/ 2446774 h 3362787"/>
                <a:gd name="connsiteX41" fmla="*/ 3109443 w 3318614"/>
                <a:gd name="connsiteY41" fmla="*/ 2438066 h 3362787"/>
                <a:gd name="connsiteX42" fmla="*/ 3004940 w 3318614"/>
                <a:gd name="connsiteY42" fmla="*/ 2577403 h 3362787"/>
                <a:gd name="connsiteX43" fmla="*/ 3187820 w 3318614"/>
                <a:gd name="connsiteY43" fmla="*/ 2577403 h 3362787"/>
                <a:gd name="connsiteX44" fmla="*/ 3318449 w 3318614"/>
                <a:gd name="connsiteY44" fmla="*/ 2629654 h 3362787"/>
                <a:gd name="connsiteX45" fmla="*/ 3161695 w 3318614"/>
                <a:gd name="connsiteY45" fmla="*/ 2612237 h 3362787"/>
                <a:gd name="connsiteX46" fmla="*/ 2909146 w 3318614"/>
                <a:gd name="connsiteY46" fmla="*/ 2673197 h 3362787"/>
                <a:gd name="connsiteX47" fmla="*/ 2952689 w 3318614"/>
                <a:gd name="connsiteY47" fmla="*/ 2673197 h 3362787"/>
                <a:gd name="connsiteX48" fmla="*/ 3085889 w 3318614"/>
                <a:gd name="connsiteY48" fmla="*/ 2818443 h 3362787"/>
                <a:gd name="connsiteX49" fmla="*/ 3013649 w 3318614"/>
                <a:gd name="connsiteY49" fmla="*/ 2977997 h 3362787"/>
                <a:gd name="connsiteX50" fmla="*/ 2999167 w 3318614"/>
                <a:gd name="connsiteY50" fmla="*/ 2840320 h 3362787"/>
                <a:gd name="connsiteX51" fmla="*/ 2813352 w 3318614"/>
                <a:gd name="connsiteY51" fmla="*/ 2664489 h 3362787"/>
                <a:gd name="connsiteX52" fmla="*/ 2726266 w 3318614"/>
                <a:gd name="connsiteY52" fmla="*/ 2655780 h 3362787"/>
                <a:gd name="connsiteX53" fmla="*/ 2848186 w 3318614"/>
                <a:gd name="connsiteY53" fmla="*/ 2856077 h 3362787"/>
                <a:gd name="connsiteX54" fmla="*/ 2943980 w 3318614"/>
                <a:gd name="connsiteY54" fmla="*/ 2943163 h 3362787"/>
                <a:gd name="connsiteX55" fmla="*/ 2978815 w 3318614"/>
                <a:gd name="connsiteY55" fmla="*/ 2899620 h 3362787"/>
                <a:gd name="connsiteX56" fmla="*/ 2961398 w 3318614"/>
                <a:gd name="connsiteY56" fmla="*/ 3004123 h 3362787"/>
                <a:gd name="connsiteX57" fmla="*/ 2769809 w 3318614"/>
                <a:gd name="connsiteY57" fmla="*/ 2917037 h 3362787"/>
                <a:gd name="connsiteX58" fmla="*/ 2656598 w 3318614"/>
                <a:gd name="connsiteY58" fmla="*/ 2690614 h 3362787"/>
                <a:gd name="connsiteX59" fmla="*/ 2491135 w 3318614"/>
                <a:gd name="connsiteY59" fmla="*/ 2647071 h 3362787"/>
                <a:gd name="connsiteX60" fmla="*/ 2386632 w 3318614"/>
                <a:gd name="connsiteY60" fmla="*/ 2734157 h 3362787"/>
                <a:gd name="connsiteX61" fmla="*/ 2412758 w 3318614"/>
                <a:gd name="connsiteY61" fmla="*/ 2917037 h 3362787"/>
                <a:gd name="connsiteX62" fmla="*/ 2525969 w 3318614"/>
                <a:gd name="connsiteY62" fmla="*/ 3065083 h 3362787"/>
                <a:gd name="connsiteX63" fmla="*/ 2900438 w 3318614"/>
                <a:gd name="connsiteY63" fmla="*/ 3274089 h 3362787"/>
                <a:gd name="connsiteX64" fmla="*/ 2543386 w 3318614"/>
                <a:gd name="connsiteY64" fmla="*/ 3134751 h 3362787"/>
                <a:gd name="connsiteX65" fmla="*/ 2499843 w 3318614"/>
                <a:gd name="connsiteY65" fmla="*/ 3221837 h 3362787"/>
                <a:gd name="connsiteX66" fmla="*/ 2534678 w 3318614"/>
                <a:gd name="connsiteY66" fmla="*/ 3326340 h 3362787"/>
                <a:gd name="connsiteX67" fmla="*/ 2639180 w 3318614"/>
                <a:gd name="connsiteY67" fmla="*/ 3361174 h 3362787"/>
                <a:gd name="connsiteX68" fmla="*/ 2482426 w 3318614"/>
                <a:gd name="connsiteY68" fmla="*/ 3335049 h 3362787"/>
                <a:gd name="connsiteX69" fmla="*/ 2473718 w 3318614"/>
                <a:gd name="connsiteY69" fmla="*/ 3152169 h 3362787"/>
                <a:gd name="connsiteX70" fmla="*/ 2386632 w 3318614"/>
                <a:gd name="connsiteY70" fmla="*/ 2977997 h 3362787"/>
                <a:gd name="connsiteX71" fmla="*/ 2316963 w 3318614"/>
                <a:gd name="connsiteY71" fmla="*/ 3143460 h 3362787"/>
                <a:gd name="connsiteX72" fmla="*/ 2238586 w 3318614"/>
                <a:gd name="connsiteY72" fmla="*/ 3265380 h 3362787"/>
                <a:gd name="connsiteX73" fmla="*/ 2290838 w 3318614"/>
                <a:gd name="connsiteY73" fmla="*/ 3343757 h 3362787"/>
                <a:gd name="connsiteX74" fmla="*/ 2195043 w 3318614"/>
                <a:gd name="connsiteY74" fmla="*/ 3256671 h 3362787"/>
                <a:gd name="connsiteX75" fmla="*/ 2325672 w 3318614"/>
                <a:gd name="connsiteY75" fmla="*/ 3030249 h 3362787"/>
                <a:gd name="connsiteX76" fmla="*/ 2290838 w 3318614"/>
                <a:gd name="connsiteY76" fmla="*/ 2777700 h 3362787"/>
                <a:gd name="connsiteX77" fmla="*/ 2142792 w 3318614"/>
                <a:gd name="connsiteY77" fmla="*/ 2760283 h 3362787"/>
                <a:gd name="connsiteX78" fmla="*/ 1942495 w 3318614"/>
                <a:gd name="connsiteY78" fmla="*/ 2925746 h 3362787"/>
                <a:gd name="connsiteX79" fmla="*/ 1994746 w 3318614"/>
                <a:gd name="connsiteY79" fmla="*/ 3126043 h 3362787"/>
                <a:gd name="connsiteX80" fmla="*/ 2090540 w 3318614"/>
                <a:gd name="connsiteY80" fmla="*/ 3239254 h 3362787"/>
                <a:gd name="connsiteX81" fmla="*/ 2064415 w 3318614"/>
                <a:gd name="connsiteY81" fmla="*/ 3352466 h 3362787"/>
                <a:gd name="connsiteX82" fmla="*/ 2046998 w 3318614"/>
                <a:gd name="connsiteY82" fmla="*/ 3204420 h 3362787"/>
                <a:gd name="connsiteX83" fmla="*/ 1933786 w 3318614"/>
                <a:gd name="connsiteY83" fmla="*/ 3038957 h 3362787"/>
                <a:gd name="connsiteX84" fmla="*/ 1881535 w 3318614"/>
                <a:gd name="connsiteY84" fmla="*/ 3021540 h 3362787"/>
                <a:gd name="connsiteX85" fmla="*/ 1716072 w 3318614"/>
                <a:gd name="connsiteY85" fmla="*/ 3256671 h 3362787"/>
                <a:gd name="connsiteX86" fmla="*/ 1672529 w 3318614"/>
                <a:gd name="connsiteY86" fmla="*/ 3352466 h 3362787"/>
                <a:gd name="connsiteX87" fmla="*/ 1724780 w 3318614"/>
                <a:gd name="connsiteY87" fmla="*/ 3117334 h 3362787"/>
                <a:gd name="connsiteX88" fmla="*/ 1750906 w 3318614"/>
                <a:gd name="connsiteY88" fmla="*/ 3038957 h 3362787"/>
                <a:gd name="connsiteX89" fmla="*/ 1533192 w 3318614"/>
                <a:gd name="connsiteY89" fmla="*/ 3108626 h 3362787"/>
                <a:gd name="connsiteX90" fmla="*/ 1428689 w 3318614"/>
                <a:gd name="connsiteY90" fmla="*/ 3126043 h 3362787"/>
                <a:gd name="connsiteX91" fmla="*/ 1602860 w 3318614"/>
                <a:gd name="connsiteY91" fmla="*/ 3047666 h 3362787"/>
                <a:gd name="connsiteX92" fmla="*/ 1724780 w 3318614"/>
                <a:gd name="connsiteY92" fmla="*/ 3021540 h 3362787"/>
                <a:gd name="connsiteX93" fmla="*/ 1994746 w 3318614"/>
                <a:gd name="connsiteY93" fmla="*/ 2795117 h 3362787"/>
                <a:gd name="connsiteX94" fmla="*/ 2055706 w 3318614"/>
                <a:gd name="connsiteY94" fmla="*/ 2664489 h 3362787"/>
                <a:gd name="connsiteX95" fmla="*/ 1916369 w 3318614"/>
                <a:gd name="connsiteY95" fmla="*/ 2586111 h 3362787"/>
                <a:gd name="connsiteX96" fmla="*/ 1698655 w 3318614"/>
                <a:gd name="connsiteY96" fmla="*/ 2681906 h 3362787"/>
                <a:gd name="connsiteX97" fmla="*/ 1611569 w 3318614"/>
                <a:gd name="connsiteY97" fmla="*/ 2856077 h 3362787"/>
                <a:gd name="connsiteX98" fmla="*/ 1689946 w 3318614"/>
                <a:gd name="connsiteY98" fmla="*/ 2917037 h 3362787"/>
                <a:gd name="connsiteX99" fmla="*/ 1568026 w 3318614"/>
                <a:gd name="connsiteY99" fmla="*/ 2917037 h 3362787"/>
                <a:gd name="connsiteX100" fmla="*/ 1655112 w 3318614"/>
                <a:gd name="connsiteY100" fmla="*/ 2673197 h 3362787"/>
                <a:gd name="connsiteX101" fmla="*/ 1437398 w 3318614"/>
                <a:gd name="connsiteY101" fmla="*/ 2655780 h 3362787"/>
                <a:gd name="connsiteX102" fmla="*/ 1306769 w 3318614"/>
                <a:gd name="connsiteY102" fmla="*/ 2594820 h 3362787"/>
                <a:gd name="connsiteX103" fmla="*/ 1385146 w 3318614"/>
                <a:gd name="connsiteY103" fmla="*/ 2551277 h 3362787"/>
                <a:gd name="connsiteX104" fmla="*/ 1437398 w 3318614"/>
                <a:gd name="connsiteY104" fmla="*/ 2620946 h 3362787"/>
                <a:gd name="connsiteX105" fmla="*/ 1611569 w 3318614"/>
                <a:gd name="connsiteY105" fmla="*/ 2629654 h 3362787"/>
                <a:gd name="connsiteX106" fmla="*/ 1794449 w 3318614"/>
                <a:gd name="connsiteY106" fmla="*/ 2577403 h 3362787"/>
                <a:gd name="connsiteX107" fmla="*/ 1968620 w 3318614"/>
                <a:gd name="connsiteY107" fmla="*/ 2446774 h 3362787"/>
                <a:gd name="connsiteX108" fmla="*/ 1898952 w 3318614"/>
                <a:gd name="connsiteY108" fmla="*/ 2133266 h 3362787"/>
                <a:gd name="connsiteX109" fmla="*/ 1446106 w 3318614"/>
                <a:gd name="connsiteY109" fmla="*/ 1523666 h 3362787"/>
                <a:gd name="connsiteX110" fmla="*/ 1184849 w 3318614"/>
                <a:gd name="connsiteY110" fmla="*/ 1088237 h 3362787"/>
                <a:gd name="connsiteX111" fmla="*/ 958426 w 3318614"/>
                <a:gd name="connsiteY111" fmla="*/ 940191 h 3362787"/>
                <a:gd name="connsiteX112" fmla="*/ 644918 w 3318614"/>
                <a:gd name="connsiteY112" fmla="*/ 887940 h 3362787"/>
                <a:gd name="connsiteX113" fmla="*/ 296575 w 3318614"/>
                <a:gd name="connsiteY113" fmla="*/ 966317 h 3362787"/>
                <a:gd name="connsiteX114" fmla="*/ 483 w 3318614"/>
                <a:gd name="connsiteY114" fmla="*/ 948900 h 3362787"/>
                <a:gd name="connsiteX115" fmla="*/ 235615 w 3318614"/>
                <a:gd name="connsiteY115" fmla="*/ 940191 h 3362787"/>
                <a:gd name="connsiteX116" fmla="*/ 557832 w 3318614"/>
                <a:gd name="connsiteY116" fmla="*/ 870523 h 3362787"/>
                <a:gd name="connsiteX117" fmla="*/ 688460 w 3318614"/>
                <a:gd name="connsiteY117" fmla="*/ 844397 h 3362787"/>
                <a:gd name="connsiteX118" fmla="*/ 392369 w 3318614"/>
                <a:gd name="connsiteY118" fmla="*/ 731186 h 3362787"/>
                <a:gd name="connsiteX119" fmla="*/ 244323 w 3318614"/>
                <a:gd name="connsiteY119" fmla="*/ 591849 h 3362787"/>
                <a:gd name="connsiteX120" fmla="*/ 165946 w 3318614"/>
                <a:gd name="connsiteY120" fmla="*/ 339300 h 3362787"/>
                <a:gd name="connsiteX121" fmla="*/ 279158 w 3318614"/>
                <a:gd name="connsiteY121" fmla="*/ 522180 h 3362787"/>
                <a:gd name="connsiteX122" fmla="*/ 374952 w 3318614"/>
                <a:gd name="connsiteY122" fmla="*/ 696351 h 3362787"/>
                <a:gd name="connsiteX123" fmla="*/ 679752 w 3318614"/>
                <a:gd name="connsiteY123" fmla="*/ 774729 h 3362787"/>
                <a:gd name="connsiteX124" fmla="*/ 766838 w 3318614"/>
                <a:gd name="connsiteY124" fmla="*/ 713769 h 3362787"/>
                <a:gd name="connsiteX125" fmla="*/ 618792 w 3318614"/>
                <a:gd name="connsiteY125" fmla="*/ 330591 h 3362787"/>
                <a:gd name="connsiteX126" fmla="*/ 566540 w 3318614"/>
                <a:gd name="connsiteY126" fmla="*/ 34500 h 33627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28266 h 3565154"/>
                <a:gd name="connsiteX1" fmla="*/ 1091879 w 3318614"/>
                <a:gd name="connsiteY1" fmla="*/ 1004710 h 3565154"/>
                <a:gd name="connsiteX2" fmla="*/ 1779263 w 3318614"/>
                <a:gd name="connsiteY2" fmla="*/ 2072566 h 3565154"/>
                <a:gd name="connsiteX3" fmla="*/ 2064415 w 3318614"/>
                <a:gd name="connsiteY3" fmla="*/ 2353050 h 3565154"/>
                <a:gd name="connsiteX4" fmla="*/ 2290838 w 3318614"/>
                <a:gd name="connsiteY4" fmla="*/ 2274673 h 3565154"/>
                <a:gd name="connsiteX5" fmla="*/ 2473718 w 3318614"/>
                <a:gd name="connsiteY5" fmla="*/ 2117918 h 3565154"/>
                <a:gd name="connsiteX6" fmla="*/ 2508552 w 3318614"/>
                <a:gd name="connsiteY6" fmla="*/ 1795701 h 3565154"/>
                <a:gd name="connsiteX7" fmla="*/ 2543386 w 3318614"/>
                <a:gd name="connsiteY7" fmla="*/ 2056958 h 3565154"/>
                <a:gd name="connsiteX8" fmla="*/ 2508552 w 3318614"/>
                <a:gd name="connsiteY8" fmla="*/ 2161461 h 3565154"/>
                <a:gd name="connsiteX9" fmla="*/ 2752392 w 3318614"/>
                <a:gd name="connsiteY9" fmla="*/ 1987290 h 3565154"/>
                <a:gd name="connsiteX10" fmla="*/ 2839478 w 3318614"/>
                <a:gd name="connsiteY10" fmla="*/ 1917621 h 3565154"/>
                <a:gd name="connsiteX11" fmla="*/ 2717558 w 3318614"/>
                <a:gd name="connsiteY11" fmla="*/ 2091793 h 3565154"/>
                <a:gd name="connsiteX12" fmla="*/ 2665306 w 3318614"/>
                <a:gd name="connsiteY12" fmla="*/ 2135336 h 3565154"/>
                <a:gd name="connsiteX13" fmla="*/ 2848186 w 3318614"/>
                <a:gd name="connsiteY13" fmla="*/ 2065667 h 3565154"/>
                <a:gd name="connsiteX14" fmla="*/ 2874312 w 3318614"/>
                <a:gd name="connsiteY14" fmla="*/ 2048250 h 3565154"/>
                <a:gd name="connsiteX15" fmla="*/ 2769809 w 3318614"/>
                <a:gd name="connsiteY15" fmla="*/ 2135336 h 3565154"/>
                <a:gd name="connsiteX16" fmla="*/ 2595638 w 3318614"/>
                <a:gd name="connsiteY16" fmla="*/ 2161461 h 3565154"/>
                <a:gd name="connsiteX17" fmla="*/ 2404049 w 3318614"/>
                <a:gd name="connsiteY17" fmla="*/ 2292090 h 3565154"/>
                <a:gd name="connsiteX18" fmla="*/ 2421466 w 3318614"/>
                <a:gd name="connsiteY18" fmla="*/ 2466261 h 3565154"/>
                <a:gd name="connsiteX19" fmla="*/ 2552095 w 3318614"/>
                <a:gd name="connsiteY19" fmla="*/ 2509804 h 3565154"/>
                <a:gd name="connsiteX20" fmla="*/ 2726266 w 3318614"/>
                <a:gd name="connsiteY20" fmla="*/ 2440136 h 3565154"/>
                <a:gd name="connsiteX21" fmla="*/ 2856895 w 3318614"/>
                <a:gd name="connsiteY21" fmla="*/ 2431427 h 3565154"/>
                <a:gd name="connsiteX22" fmla="*/ 2891729 w 3318614"/>
                <a:gd name="connsiteY22" fmla="*/ 2318216 h 3565154"/>
                <a:gd name="connsiteX23" fmla="*/ 2883020 w 3318614"/>
                <a:gd name="connsiteY23" fmla="*/ 2152753 h 3565154"/>
                <a:gd name="connsiteX24" fmla="*/ 3048483 w 3318614"/>
                <a:gd name="connsiteY24" fmla="*/ 2074376 h 3565154"/>
                <a:gd name="connsiteX25" fmla="*/ 2926563 w 3318614"/>
                <a:gd name="connsiteY25" fmla="*/ 2161461 h 3565154"/>
                <a:gd name="connsiteX26" fmla="*/ 2917855 w 3318614"/>
                <a:gd name="connsiteY26" fmla="*/ 2248547 h 3565154"/>
                <a:gd name="connsiteX27" fmla="*/ 2935272 w 3318614"/>
                <a:gd name="connsiteY27" fmla="*/ 2396593 h 3565154"/>
                <a:gd name="connsiteX28" fmla="*/ 2943980 w 3318614"/>
                <a:gd name="connsiteY28" fmla="*/ 2440136 h 3565154"/>
                <a:gd name="connsiteX29" fmla="*/ 3046427 w 3318614"/>
                <a:gd name="connsiteY29" fmla="*/ 2374184 h 3565154"/>
                <a:gd name="connsiteX30" fmla="*/ 3074609 w 3318614"/>
                <a:gd name="connsiteY30" fmla="*/ 2213713 h 3565154"/>
                <a:gd name="connsiteX31" fmla="*/ 3092026 w 3318614"/>
                <a:gd name="connsiteY31" fmla="*/ 2422718 h 3565154"/>
                <a:gd name="connsiteX32" fmla="*/ 3013649 w 3318614"/>
                <a:gd name="connsiteY32" fmla="*/ 2501096 h 3565154"/>
                <a:gd name="connsiteX33" fmla="*/ 2752392 w 3318614"/>
                <a:gd name="connsiteY33" fmla="*/ 2466261 h 3565154"/>
                <a:gd name="connsiteX34" fmla="*/ 2560803 w 3318614"/>
                <a:gd name="connsiteY34" fmla="*/ 2623016 h 3565154"/>
                <a:gd name="connsiteX35" fmla="*/ 2595638 w 3318614"/>
                <a:gd name="connsiteY35" fmla="*/ 2744936 h 3565154"/>
                <a:gd name="connsiteX36" fmla="*/ 2743683 w 3318614"/>
                <a:gd name="connsiteY36" fmla="*/ 2832021 h 3565154"/>
                <a:gd name="connsiteX37" fmla="*/ 2856895 w 3318614"/>
                <a:gd name="connsiteY37" fmla="*/ 2805896 h 3565154"/>
                <a:gd name="connsiteX38" fmla="*/ 3022358 w 3318614"/>
                <a:gd name="connsiteY38" fmla="*/ 2666558 h 3565154"/>
                <a:gd name="connsiteX39" fmla="*/ 3118152 w 3318614"/>
                <a:gd name="connsiteY39" fmla="*/ 2588181 h 3565154"/>
                <a:gd name="connsiteX40" fmla="*/ 3205238 w 3318614"/>
                <a:gd name="connsiteY40" fmla="*/ 2649141 h 3565154"/>
                <a:gd name="connsiteX41" fmla="*/ 3109443 w 3318614"/>
                <a:gd name="connsiteY41" fmla="*/ 2640433 h 3565154"/>
                <a:gd name="connsiteX42" fmla="*/ 3004940 w 3318614"/>
                <a:gd name="connsiteY42" fmla="*/ 2779770 h 3565154"/>
                <a:gd name="connsiteX43" fmla="*/ 3187820 w 3318614"/>
                <a:gd name="connsiteY43" fmla="*/ 2779770 h 3565154"/>
                <a:gd name="connsiteX44" fmla="*/ 3318449 w 3318614"/>
                <a:gd name="connsiteY44" fmla="*/ 2832021 h 3565154"/>
                <a:gd name="connsiteX45" fmla="*/ 3161695 w 3318614"/>
                <a:gd name="connsiteY45" fmla="*/ 2814604 h 3565154"/>
                <a:gd name="connsiteX46" fmla="*/ 2909146 w 3318614"/>
                <a:gd name="connsiteY46" fmla="*/ 2875564 h 3565154"/>
                <a:gd name="connsiteX47" fmla="*/ 2952689 w 3318614"/>
                <a:gd name="connsiteY47" fmla="*/ 2875564 h 3565154"/>
                <a:gd name="connsiteX48" fmla="*/ 3085889 w 3318614"/>
                <a:gd name="connsiteY48" fmla="*/ 3020810 h 3565154"/>
                <a:gd name="connsiteX49" fmla="*/ 3013649 w 3318614"/>
                <a:gd name="connsiteY49" fmla="*/ 3180364 h 3565154"/>
                <a:gd name="connsiteX50" fmla="*/ 2999167 w 3318614"/>
                <a:gd name="connsiteY50" fmla="*/ 3042687 h 3565154"/>
                <a:gd name="connsiteX51" fmla="*/ 2813352 w 3318614"/>
                <a:gd name="connsiteY51" fmla="*/ 2866856 h 3565154"/>
                <a:gd name="connsiteX52" fmla="*/ 2726266 w 3318614"/>
                <a:gd name="connsiteY52" fmla="*/ 2858147 h 3565154"/>
                <a:gd name="connsiteX53" fmla="*/ 2848186 w 3318614"/>
                <a:gd name="connsiteY53" fmla="*/ 3058444 h 3565154"/>
                <a:gd name="connsiteX54" fmla="*/ 2943980 w 3318614"/>
                <a:gd name="connsiteY54" fmla="*/ 3145530 h 3565154"/>
                <a:gd name="connsiteX55" fmla="*/ 2978815 w 3318614"/>
                <a:gd name="connsiteY55" fmla="*/ 3101987 h 3565154"/>
                <a:gd name="connsiteX56" fmla="*/ 2961398 w 3318614"/>
                <a:gd name="connsiteY56" fmla="*/ 3206490 h 3565154"/>
                <a:gd name="connsiteX57" fmla="*/ 2769809 w 3318614"/>
                <a:gd name="connsiteY57" fmla="*/ 3119404 h 3565154"/>
                <a:gd name="connsiteX58" fmla="*/ 2656598 w 3318614"/>
                <a:gd name="connsiteY58" fmla="*/ 2892981 h 3565154"/>
                <a:gd name="connsiteX59" fmla="*/ 2491135 w 3318614"/>
                <a:gd name="connsiteY59" fmla="*/ 2849438 h 3565154"/>
                <a:gd name="connsiteX60" fmla="*/ 2386632 w 3318614"/>
                <a:gd name="connsiteY60" fmla="*/ 2936524 h 3565154"/>
                <a:gd name="connsiteX61" fmla="*/ 2412758 w 3318614"/>
                <a:gd name="connsiteY61" fmla="*/ 3119404 h 3565154"/>
                <a:gd name="connsiteX62" fmla="*/ 2525969 w 3318614"/>
                <a:gd name="connsiteY62" fmla="*/ 3267450 h 3565154"/>
                <a:gd name="connsiteX63" fmla="*/ 2900438 w 3318614"/>
                <a:gd name="connsiteY63" fmla="*/ 3476456 h 3565154"/>
                <a:gd name="connsiteX64" fmla="*/ 2543386 w 3318614"/>
                <a:gd name="connsiteY64" fmla="*/ 3337118 h 3565154"/>
                <a:gd name="connsiteX65" fmla="*/ 2499843 w 3318614"/>
                <a:gd name="connsiteY65" fmla="*/ 3424204 h 3565154"/>
                <a:gd name="connsiteX66" fmla="*/ 2534678 w 3318614"/>
                <a:gd name="connsiteY66" fmla="*/ 3528707 h 3565154"/>
                <a:gd name="connsiteX67" fmla="*/ 2639180 w 3318614"/>
                <a:gd name="connsiteY67" fmla="*/ 3563541 h 3565154"/>
                <a:gd name="connsiteX68" fmla="*/ 2482426 w 3318614"/>
                <a:gd name="connsiteY68" fmla="*/ 3537416 h 3565154"/>
                <a:gd name="connsiteX69" fmla="*/ 2473718 w 3318614"/>
                <a:gd name="connsiteY69" fmla="*/ 3354536 h 3565154"/>
                <a:gd name="connsiteX70" fmla="*/ 2386632 w 3318614"/>
                <a:gd name="connsiteY70" fmla="*/ 3180364 h 3565154"/>
                <a:gd name="connsiteX71" fmla="*/ 2316963 w 3318614"/>
                <a:gd name="connsiteY71" fmla="*/ 3345827 h 3565154"/>
                <a:gd name="connsiteX72" fmla="*/ 2238586 w 3318614"/>
                <a:gd name="connsiteY72" fmla="*/ 3467747 h 3565154"/>
                <a:gd name="connsiteX73" fmla="*/ 2290838 w 3318614"/>
                <a:gd name="connsiteY73" fmla="*/ 3546124 h 3565154"/>
                <a:gd name="connsiteX74" fmla="*/ 2195043 w 3318614"/>
                <a:gd name="connsiteY74" fmla="*/ 3459038 h 3565154"/>
                <a:gd name="connsiteX75" fmla="*/ 2325672 w 3318614"/>
                <a:gd name="connsiteY75" fmla="*/ 3232616 h 3565154"/>
                <a:gd name="connsiteX76" fmla="*/ 2290838 w 3318614"/>
                <a:gd name="connsiteY76" fmla="*/ 2980067 h 3565154"/>
                <a:gd name="connsiteX77" fmla="*/ 2142792 w 3318614"/>
                <a:gd name="connsiteY77" fmla="*/ 2962650 h 3565154"/>
                <a:gd name="connsiteX78" fmla="*/ 1942495 w 3318614"/>
                <a:gd name="connsiteY78" fmla="*/ 3128113 h 3565154"/>
                <a:gd name="connsiteX79" fmla="*/ 1994746 w 3318614"/>
                <a:gd name="connsiteY79" fmla="*/ 3328410 h 3565154"/>
                <a:gd name="connsiteX80" fmla="*/ 2090540 w 3318614"/>
                <a:gd name="connsiteY80" fmla="*/ 3441621 h 3565154"/>
                <a:gd name="connsiteX81" fmla="*/ 2064415 w 3318614"/>
                <a:gd name="connsiteY81" fmla="*/ 3554833 h 3565154"/>
                <a:gd name="connsiteX82" fmla="*/ 2046998 w 3318614"/>
                <a:gd name="connsiteY82" fmla="*/ 3406787 h 3565154"/>
                <a:gd name="connsiteX83" fmla="*/ 1933786 w 3318614"/>
                <a:gd name="connsiteY83" fmla="*/ 3241324 h 3565154"/>
                <a:gd name="connsiteX84" fmla="*/ 1881535 w 3318614"/>
                <a:gd name="connsiteY84" fmla="*/ 3223907 h 3565154"/>
                <a:gd name="connsiteX85" fmla="*/ 1716072 w 3318614"/>
                <a:gd name="connsiteY85" fmla="*/ 3459038 h 3565154"/>
                <a:gd name="connsiteX86" fmla="*/ 1672529 w 3318614"/>
                <a:gd name="connsiteY86" fmla="*/ 3554833 h 3565154"/>
                <a:gd name="connsiteX87" fmla="*/ 1724780 w 3318614"/>
                <a:gd name="connsiteY87" fmla="*/ 3319701 h 3565154"/>
                <a:gd name="connsiteX88" fmla="*/ 1750906 w 3318614"/>
                <a:gd name="connsiteY88" fmla="*/ 3241324 h 3565154"/>
                <a:gd name="connsiteX89" fmla="*/ 1533192 w 3318614"/>
                <a:gd name="connsiteY89" fmla="*/ 3310993 h 3565154"/>
                <a:gd name="connsiteX90" fmla="*/ 1428689 w 3318614"/>
                <a:gd name="connsiteY90" fmla="*/ 3328410 h 3565154"/>
                <a:gd name="connsiteX91" fmla="*/ 1602860 w 3318614"/>
                <a:gd name="connsiteY91" fmla="*/ 3250033 h 3565154"/>
                <a:gd name="connsiteX92" fmla="*/ 1724780 w 3318614"/>
                <a:gd name="connsiteY92" fmla="*/ 3223907 h 3565154"/>
                <a:gd name="connsiteX93" fmla="*/ 1994746 w 3318614"/>
                <a:gd name="connsiteY93" fmla="*/ 2997484 h 3565154"/>
                <a:gd name="connsiteX94" fmla="*/ 2055706 w 3318614"/>
                <a:gd name="connsiteY94" fmla="*/ 2866856 h 3565154"/>
                <a:gd name="connsiteX95" fmla="*/ 1916369 w 3318614"/>
                <a:gd name="connsiteY95" fmla="*/ 2788478 h 3565154"/>
                <a:gd name="connsiteX96" fmla="*/ 1698655 w 3318614"/>
                <a:gd name="connsiteY96" fmla="*/ 2884273 h 3565154"/>
                <a:gd name="connsiteX97" fmla="*/ 1611569 w 3318614"/>
                <a:gd name="connsiteY97" fmla="*/ 3058444 h 3565154"/>
                <a:gd name="connsiteX98" fmla="*/ 1689946 w 3318614"/>
                <a:gd name="connsiteY98" fmla="*/ 3119404 h 3565154"/>
                <a:gd name="connsiteX99" fmla="*/ 1568026 w 3318614"/>
                <a:gd name="connsiteY99" fmla="*/ 3119404 h 3565154"/>
                <a:gd name="connsiteX100" fmla="*/ 1655112 w 3318614"/>
                <a:gd name="connsiteY100" fmla="*/ 2875564 h 3565154"/>
                <a:gd name="connsiteX101" fmla="*/ 1437398 w 3318614"/>
                <a:gd name="connsiteY101" fmla="*/ 2858147 h 3565154"/>
                <a:gd name="connsiteX102" fmla="*/ 1306769 w 3318614"/>
                <a:gd name="connsiteY102" fmla="*/ 2797187 h 3565154"/>
                <a:gd name="connsiteX103" fmla="*/ 1385146 w 3318614"/>
                <a:gd name="connsiteY103" fmla="*/ 2753644 h 3565154"/>
                <a:gd name="connsiteX104" fmla="*/ 1437398 w 3318614"/>
                <a:gd name="connsiteY104" fmla="*/ 2823313 h 3565154"/>
                <a:gd name="connsiteX105" fmla="*/ 1611569 w 3318614"/>
                <a:gd name="connsiteY105" fmla="*/ 2832021 h 3565154"/>
                <a:gd name="connsiteX106" fmla="*/ 1794449 w 3318614"/>
                <a:gd name="connsiteY106" fmla="*/ 2779770 h 3565154"/>
                <a:gd name="connsiteX107" fmla="*/ 1968620 w 3318614"/>
                <a:gd name="connsiteY107" fmla="*/ 2649141 h 3565154"/>
                <a:gd name="connsiteX108" fmla="*/ 1898952 w 3318614"/>
                <a:gd name="connsiteY108" fmla="*/ 2335633 h 3565154"/>
                <a:gd name="connsiteX109" fmla="*/ 1446106 w 3318614"/>
                <a:gd name="connsiteY109" fmla="*/ 1726033 h 3565154"/>
                <a:gd name="connsiteX110" fmla="*/ 1074097 w 3318614"/>
                <a:gd name="connsiteY110" fmla="*/ 1241913 h 3565154"/>
                <a:gd name="connsiteX111" fmla="*/ 916192 w 3318614"/>
                <a:gd name="connsiteY111" fmla="*/ 1054829 h 3565154"/>
                <a:gd name="connsiteX112" fmla="*/ 644918 w 3318614"/>
                <a:gd name="connsiteY112" fmla="*/ 1090307 h 3565154"/>
                <a:gd name="connsiteX113" fmla="*/ 296575 w 3318614"/>
                <a:gd name="connsiteY113" fmla="*/ 1168684 h 3565154"/>
                <a:gd name="connsiteX114" fmla="*/ 483 w 3318614"/>
                <a:gd name="connsiteY114" fmla="*/ 1151267 h 3565154"/>
                <a:gd name="connsiteX115" fmla="*/ 235615 w 3318614"/>
                <a:gd name="connsiteY115" fmla="*/ 1142558 h 3565154"/>
                <a:gd name="connsiteX116" fmla="*/ 557832 w 3318614"/>
                <a:gd name="connsiteY116" fmla="*/ 1072890 h 3565154"/>
                <a:gd name="connsiteX117" fmla="*/ 688460 w 3318614"/>
                <a:gd name="connsiteY117" fmla="*/ 1046764 h 3565154"/>
                <a:gd name="connsiteX118" fmla="*/ 392369 w 3318614"/>
                <a:gd name="connsiteY118" fmla="*/ 933553 h 3565154"/>
                <a:gd name="connsiteX119" fmla="*/ 244323 w 3318614"/>
                <a:gd name="connsiteY119" fmla="*/ 794216 h 3565154"/>
                <a:gd name="connsiteX120" fmla="*/ 165946 w 3318614"/>
                <a:gd name="connsiteY120" fmla="*/ 541667 h 3565154"/>
                <a:gd name="connsiteX121" fmla="*/ 279158 w 3318614"/>
                <a:gd name="connsiteY121" fmla="*/ 724547 h 3565154"/>
                <a:gd name="connsiteX122" fmla="*/ 374952 w 3318614"/>
                <a:gd name="connsiteY122" fmla="*/ 898718 h 3565154"/>
                <a:gd name="connsiteX123" fmla="*/ 679752 w 3318614"/>
                <a:gd name="connsiteY123" fmla="*/ 977096 h 3565154"/>
                <a:gd name="connsiteX124" fmla="*/ 766838 w 3318614"/>
                <a:gd name="connsiteY124" fmla="*/ 916136 h 3565154"/>
                <a:gd name="connsiteX125" fmla="*/ 618792 w 3318614"/>
                <a:gd name="connsiteY125" fmla="*/ 532958 h 3565154"/>
                <a:gd name="connsiteX126" fmla="*/ 685055 w 3318614"/>
                <a:gd name="connsiteY126" fmla="*/ 0 h 3565154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465374 w 3318614"/>
                <a:gd name="connsiteY126" fmla="*/ 17537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9879 w 3318614"/>
                <a:gd name="connsiteY126" fmla="*/ 203540 h 3336888"/>
                <a:gd name="connsiteX127" fmla="*/ 465374 w 3318614"/>
                <a:gd name="connsiteY127" fmla="*/ 17537 h 3336888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569879 w 3318614"/>
                <a:gd name="connsiteY126" fmla="*/ 545167 h 3678515"/>
                <a:gd name="connsiteX127" fmla="*/ 559592 w 3318614"/>
                <a:gd name="connsiteY127" fmla="*/ 0 h 3678515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459779 w 3318614"/>
                <a:gd name="connsiteY126" fmla="*/ 452937 h 3678515"/>
                <a:gd name="connsiteX127" fmla="*/ 559592 w 3318614"/>
                <a:gd name="connsiteY127" fmla="*/ 0 h 3678515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91585 w 3318614"/>
                <a:gd name="connsiteY127" fmla="*/ 0 h 3604876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38603 w 3318614"/>
                <a:gd name="connsiteY127" fmla="*/ 117453 h 3604876"/>
                <a:gd name="connsiteX128" fmla="*/ 591585 w 3318614"/>
                <a:gd name="connsiteY128" fmla="*/ 0 h 3604876"/>
                <a:gd name="connsiteX0" fmla="*/ 1225325 w 3318614"/>
                <a:gd name="connsiteY0" fmla="*/ 158774 h 3495662"/>
                <a:gd name="connsiteX1" fmla="*/ 1091879 w 3318614"/>
                <a:gd name="connsiteY1" fmla="*/ 935218 h 3495662"/>
                <a:gd name="connsiteX2" fmla="*/ 1779263 w 3318614"/>
                <a:gd name="connsiteY2" fmla="*/ 2003074 h 3495662"/>
                <a:gd name="connsiteX3" fmla="*/ 2064415 w 3318614"/>
                <a:gd name="connsiteY3" fmla="*/ 2283558 h 3495662"/>
                <a:gd name="connsiteX4" fmla="*/ 2290838 w 3318614"/>
                <a:gd name="connsiteY4" fmla="*/ 2205181 h 3495662"/>
                <a:gd name="connsiteX5" fmla="*/ 2473718 w 3318614"/>
                <a:gd name="connsiteY5" fmla="*/ 2048426 h 3495662"/>
                <a:gd name="connsiteX6" fmla="*/ 2508552 w 3318614"/>
                <a:gd name="connsiteY6" fmla="*/ 1726209 h 3495662"/>
                <a:gd name="connsiteX7" fmla="*/ 2543386 w 3318614"/>
                <a:gd name="connsiteY7" fmla="*/ 1987466 h 3495662"/>
                <a:gd name="connsiteX8" fmla="*/ 2508552 w 3318614"/>
                <a:gd name="connsiteY8" fmla="*/ 2091969 h 3495662"/>
                <a:gd name="connsiteX9" fmla="*/ 2752392 w 3318614"/>
                <a:gd name="connsiteY9" fmla="*/ 1917798 h 3495662"/>
                <a:gd name="connsiteX10" fmla="*/ 2839478 w 3318614"/>
                <a:gd name="connsiteY10" fmla="*/ 1848129 h 3495662"/>
                <a:gd name="connsiteX11" fmla="*/ 2717558 w 3318614"/>
                <a:gd name="connsiteY11" fmla="*/ 2022301 h 3495662"/>
                <a:gd name="connsiteX12" fmla="*/ 2665306 w 3318614"/>
                <a:gd name="connsiteY12" fmla="*/ 2065844 h 3495662"/>
                <a:gd name="connsiteX13" fmla="*/ 2848186 w 3318614"/>
                <a:gd name="connsiteY13" fmla="*/ 1996175 h 3495662"/>
                <a:gd name="connsiteX14" fmla="*/ 2874312 w 3318614"/>
                <a:gd name="connsiteY14" fmla="*/ 1978758 h 3495662"/>
                <a:gd name="connsiteX15" fmla="*/ 2769809 w 3318614"/>
                <a:gd name="connsiteY15" fmla="*/ 2065844 h 3495662"/>
                <a:gd name="connsiteX16" fmla="*/ 2595638 w 3318614"/>
                <a:gd name="connsiteY16" fmla="*/ 2091969 h 3495662"/>
                <a:gd name="connsiteX17" fmla="*/ 2404049 w 3318614"/>
                <a:gd name="connsiteY17" fmla="*/ 2222598 h 3495662"/>
                <a:gd name="connsiteX18" fmla="*/ 2421466 w 3318614"/>
                <a:gd name="connsiteY18" fmla="*/ 2396769 h 3495662"/>
                <a:gd name="connsiteX19" fmla="*/ 2552095 w 3318614"/>
                <a:gd name="connsiteY19" fmla="*/ 2440312 h 3495662"/>
                <a:gd name="connsiteX20" fmla="*/ 2726266 w 3318614"/>
                <a:gd name="connsiteY20" fmla="*/ 2370644 h 3495662"/>
                <a:gd name="connsiteX21" fmla="*/ 2856895 w 3318614"/>
                <a:gd name="connsiteY21" fmla="*/ 2361935 h 3495662"/>
                <a:gd name="connsiteX22" fmla="*/ 2891729 w 3318614"/>
                <a:gd name="connsiteY22" fmla="*/ 2248724 h 3495662"/>
                <a:gd name="connsiteX23" fmla="*/ 2883020 w 3318614"/>
                <a:gd name="connsiteY23" fmla="*/ 2083261 h 3495662"/>
                <a:gd name="connsiteX24" fmla="*/ 3048483 w 3318614"/>
                <a:gd name="connsiteY24" fmla="*/ 2004884 h 3495662"/>
                <a:gd name="connsiteX25" fmla="*/ 2926563 w 3318614"/>
                <a:gd name="connsiteY25" fmla="*/ 2091969 h 3495662"/>
                <a:gd name="connsiteX26" fmla="*/ 2917855 w 3318614"/>
                <a:gd name="connsiteY26" fmla="*/ 2179055 h 3495662"/>
                <a:gd name="connsiteX27" fmla="*/ 2935272 w 3318614"/>
                <a:gd name="connsiteY27" fmla="*/ 2327101 h 3495662"/>
                <a:gd name="connsiteX28" fmla="*/ 2943980 w 3318614"/>
                <a:gd name="connsiteY28" fmla="*/ 2370644 h 3495662"/>
                <a:gd name="connsiteX29" fmla="*/ 3046427 w 3318614"/>
                <a:gd name="connsiteY29" fmla="*/ 2304692 h 3495662"/>
                <a:gd name="connsiteX30" fmla="*/ 3074609 w 3318614"/>
                <a:gd name="connsiteY30" fmla="*/ 2144221 h 3495662"/>
                <a:gd name="connsiteX31" fmla="*/ 3092026 w 3318614"/>
                <a:gd name="connsiteY31" fmla="*/ 2353226 h 3495662"/>
                <a:gd name="connsiteX32" fmla="*/ 3013649 w 3318614"/>
                <a:gd name="connsiteY32" fmla="*/ 2431604 h 3495662"/>
                <a:gd name="connsiteX33" fmla="*/ 2752392 w 3318614"/>
                <a:gd name="connsiteY33" fmla="*/ 2396769 h 3495662"/>
                <a:gd name="connsiteX34" fmla="*/ 2560803 w 3318614"/>
                <a:gd name="connsiteY34" fmla="*/ 2553524 h 3495662"/>
                <a:gd name="connsiteX35" fmla="*/ 2595638 w 3318614"/>
                <a:gd name="connsiteY35" fmla="*/ 2675444 h 3495662"/>
                <a:gd name="connsiteX36" fmla="*/ 2743683 w 3318614"/>
                <a:gd name="connsiteY36" fmla="*/ 2762529 h 3495662"/>
                <a:gd name="connsiteX37" fmla="*/ 2856895 w 3318614"/>
                <a:gd name="connsiteY37" fmla="*/ 2736404 h 3495662"/>
                <a:gd name="connsiteX38" fmla="*/ 3022358 w 3318614"/>
                <a:gd name="connsiteY38" fmla="*/ 2597066 h 3495662"/>
                <a:gd name="connsiteX39" fmla="*/ 3118152 w 3318614"/>
                <a:gd name="connsiteY39" fmla="*/ 2518689 h 3495662"/>
                <a:gd name="connsiteX40" fmla="*/ 3205238 w 3318614"/>
                <a:gd name="connsiteY40" fmla="*/ 2579649 h 3495662"/>
                <a:gd name="connsiteX41" fmla="*/ 3109443 w 3318614"/>
                <a:gd name="connsiteY41" fmla="*/ 2570941 h 3495662"/>
                <a:gd name="connsiteX42" fmla="*/ 3004940 w 3318614"/>
                <a:gd name="connsiteY42" fmla="*/ 2710278 h 3495662"/>
                <a:gd name="connsiteX43" fmla="*/ 3187820 w 3318614"/>
                <a:gd name="connsiteY43" fmla="*/ 2710278 h 3495662"/>
                <a:gd name="connsiteX44" fmla="*/ 3318449 w 3318614"/>
                <a:gd name="connsiteY44" fmla="*/ 2762529 h 3495662"/>
                <a:gd name="connsiteX45" fmla="*/ 3161695 w 3318614"/>
                <a:gd name="connsiteY45" fmla="*/ 2745112 h 3495662"/>
                <a:gd name="connsiteX46" fmla="*/ 2909146 w 3318614"/>
                <a:gd name="connsiteY46" fmla="*/ 2806072 h 3495662"/>
                <a:gd name="connsiteX47" fmla="*/ 2952689 w 3318614"/>
                <a:gd name="connsiteY47" fmla="*/ 2806072 h 3495662"/>
                <a:gd name="connsiteX48" fmla="*/ 3085889 w 3318614"/>
                <a:gd name="connsiteY48" fmla="*/ 2951318 h 3495662"/>
                <a:gd name="connsiteX49" fmla="*/ 3013649 w 3318614"/>
                <a:gd name="connsiteY49" fmla="*/ 3110872 h 3495662"/>
                <a:gd name="connsiteX50" fmla="*/ 2999167 w 3318614"/>
                <a:gd name="connsiteY50" fmla="*/ 2973195 h 3495662"/>
                <a:gd name="connsiteX51" fmla="*/ 2813352 w 3318614"/>
                <a:gd name="connsiteY51" fmla="*/ 2797364 h 3495662"/>
                <a:gd name="connsiteX52" fmla="*/ 2726266 w 3318614"/>
                <a:gd name="connsiteY52" fmla="*/ 2788655 h 3495662"/>
                <a:gd name="connsiteX53" fmla="*/ 2848186 w 3318614"/>
                <a:gd name="connsiteY53" fmla="*/ 2988952 h 3495662"/>
                <a:gd name="connsiteX54" fmla="*/ 2943980 w 3318614"/>
                <a:gd name="connsiteY54" fmla="*/ 3076038 h 3495662"/>
                <a:gd name="connsiteX55" fmla="*/ 2978815 w 3318614"/>
                <a:gd name="connsiteY55" fmla="*/ 3032495 h 3495662"/>
                <a:gd name="connsiteX56" fmla="*/ 2961398 w 3318614"/>
                <a:gd name="connsiteY56" fmla="*/ 3136998 h 3495662"/>
                <a:gd name="connsiteX57" fmla="*/ 2769809 w 3318614"/>
                <a:gd name="connsiteY57" fmla="*/ 3049912 h 3495662"/>
                <a:gd name="connsiteX58" fmla="*/ 2656598 w 3318614"/>
                <a:gd name="connsiteY58" fmla="*/ 2823489 h 3495662"/>
                <a:gd name="connsiteX59" fmla="*/ 2491135 w 3318614"/>
                <a:gd name="connsiteY59" fmla="*/ 2779946 h 3495662"/>
                <a:gd name="connsiteX60" fmla="*/ 2386632 w 3318614"/>
                <a:gd name="connsiteY60" fmla="*/ 2867032 h 3495662"/>
                <a:gd name="connsiteX61" fmla="*/ 2412758 w 3318614"/>
                <a:gd name="connsiteY61" fmla="*/ 3049912 h 3495662"/>
                <a:gd name="connsiteX62" fmla="*/ 2525969 w 3318614"/>
                <a:gd name="connsiteY62" fmla="*/ 3197958 h 3495662"/>
                <a:gd name="connsiteX63" fmla="*/ 2900438 w 3318614"/>
                <a:gd name="connsiteY63" fmla="*/ 3406964 h 3495662"/>
                <a:gd name="connsiteX64" fmla="*/ 2543386 w 3318614"/>
                <a:gd name="connsiteY64" fmla="*/ 3267626 h 3495662"/>
                <a:gd name="connsiteX65" fmla="*/ 2499843 w 3318614"/>
                <a:gd name="connsiteY65" fmla="*/ 3354712 h 3495662"/>
                <a:gd name="connsiteX66" fmla="*/ 2534678 w 3318614"/>
                <a:gd name="connsiteY66" fmla="*/ 3459215 h 3495662"/>
                <a:gd name="connsiteX67" fmla="*/ 2639180 w 3318614"/>
                <a:gd name="connsiteY67" fmla="*/ 3494049 h 3495662"/>
                <a:gd name="connsiteX68" fmla="*/ 2482426 w 3318614"/>
                <a:gd name="connsiteY68" fmla="*/ 3467924 h 3495662"/>
                <a:gd name="connsiteX69" fmla="*/ 2473718 w 3318614"/>
                <a:gd name="connsiteY69" fmla="*/ 3285044 h 3495662"/>
                <a:gd name="connsiteX70" fmla="*/ 2386632 w 3318614"/>
                <a:gd name="connsiteY70" fmla="*/ 3110872 h 3495662"/>
                <a:gd name="connsiteX71" fmla="*/ 2316963 w 3318614"/>
                <a:gd name="connsiteY71" fmla="*/ 3276335 h 3495662"/>
                <a:gd name="connsiteX72" fmla="*/ 2238586 w 3318614"/>
                <a:gd name="connsiteY72" fmla="*/ 3398255 h 3495662"/>
                <a:gd name="connsiteX73" fmla="*/ 2290838 w 3318614"/>
                <a:gd name="connsiteY73" fmla="*/ 3476632 h 3495662"/>
                <a:gd name="connsiteX74" fmla="*/ 2195043 w 3318614"/>
                <a:gd name="connsiteY74" fmla="*/ 3389546 h 3495662"/>
                <a:gd name="connsiteX75" fmla="*/ 2325672 w 3318614"/>
                <a:gd name="connsiteY75" fmla="*/ 3163124 h 3495662"/>
                <a:gd name="connsiteX76" fmla="*/ 2290838 w 3318614"/>
                <a:gd name="connsiteY76" fmla="*/ 2910575 h 3495662"/>
                <a:gd name="connsiteX77" fmla="*/ 2142792 w 3318614"/>
                <a:gd name="connsiteY77" fmla="*/ 2893158 h 3495662"/>
                <a:gd name="connsiteX78" fmla="*/ 1942495 w 3318614"/>
                <a:gd name="connsiteY78" fmla="*/ 3058621 h 3495662"/>
                <a:gd name="connsiteX79" fmla="*/ 1994746 w 3318614"/>
                <a:gd name="connsiteY79" fmla="*/ 3258918 h 3495662"/>
                <a:gd name="connsiteX80" fmla="*/ 2090540 w 3318614"/>
                <a:gd name="connsiteY80" fmla="*/ 3372129 h 3495662"/>
                <a:gd name="connsiteX81" fmla="*/ 2064415 w 3318614"/>
                <a:gd name="connsiteY81" fmla="*/ 3485341 h 3495662"/>
                <a:gd name="connsiteX82" fmla="*/ 2046998 w 3318614"/>
                <a:gd name="connsiteY82" fmla="*/ 3337295 h 3495662"/>
                <a:gd name="connsiteX83" fmla="*/ 1933786 w 3318614"/>
                <a:gd name="connsiteY83" fmla="*/ 3171832 h 3495662"/>
                <a:gd name="connsiteX84" fmla="*/ 1881535 w 3318614"/>
                <a:gd name="connsiteY84" fmla="*/ 3154415 h 3495662"/>
                <a:gd name="connsiteX85" fmla="*/ 1716072 w 3318614"/>
                <a:gd name="connsiteY85" fmla="*/ 3389546 h 3495662"/>
                <a:gd name="connsiteX86" fmla="*/ 1672529 w 3318614"/>
                <a:gd name="connsiteY86" fmla="*/ 3485341 h 3495662"/>
                <a:gd name="connsiteX87" fmla="*/ 1724780 w 3318614"/>
                <a:gd name="connsiteY87" fmla="*/ 3250209 h 3495662"/>
                <a:gd name="connsiteX88" fmla="*/ 1750906 w 3318614"/>
                <a:gd name="connsiteY88" fmla="*/ 3171832 h 3495662"/>
                <a:gd name="connsiteX89" fmla="*/ 1533192 w 3318614"/>
                <a:gd name="connsiteY89" fmla="*/ 3241501 h 3495662"/>
                <a:gd name="connsiteX90" fmla="*/ 1428689 w 3318614"/>
                <a:gd name="connsiteY90" fmla="*/ 3258918 h 3495662"/>
                <a:gd name="connsiteX91" fmla="*/ 1602860 w 3318614"/>
                <a:gd name="connsiteY91" fmla="*/ 3180541 h 3495662"/>
                <a:gd name="connsiteX92" fmla="*/ 1724780 w 3318614"/>
                <a:gd name="connsiteY92" fmla="*/ 3154415 h 3495662"/>
                <a:gd name="connsiteX93" fmla="*/ 1994746 w 3318614"/>
                <a:gd name="connsiteY93" fmla="*/ 2927992 h 3495662"/>
                <a:gd name="connsiteX94" fmla="*/ 2055706 w 3318614"/>
                <a:gd name="connsiteY94" fmla="*/ 2797364 h 3495662"/>
                <a:gd name="connsiteX95" fmla="*/ 1916369 w 3318614"/>
                <a:gd name="connsiteY95" fmla="*/ 2718986 h 3495662"/>
                <a:gd name="connsiteX96" fmla="*/ 1698655 w 3318614"/>
                <a:gd name="connsiteY96" fmla="*/ 2814781 h 3495662"/>
                <a:gd name="connsiteX97" fmla="*/ 1611569 w 3318614"/>
                <a:gd name="connsiteY97" fmla="*/ 2988952 h 3495662"/>
                <a:gd name="connsiteX98" fmla="*/ 1689946 w 3318614"/>
                <a:gd name="connsiteY98" fmla="*/ 3049912 h 3495662"/>
                <a:gd name="connsiteX99" fmla="*/ 1568026 w 3318614"/>
                <a:gd name="connsiteY99" fmla="*/ 3049912 h 3495662"/>
                <a:gd name="connsiteX100" fmla="*/ 1655112 w 3318614"/>
                <a:gd name="connsiteY100" fmla="*/ 2806072 h 3495662"/>
                <a:gd name="connsiteX101" fmla="*/ 1437398 w 3318614"/>
                <a:gd name="connsiteY101" fmla="*/ 2788655 h 3495662"/>
                <a:gd name="connsiteX102" fmla="*/ 1306769 w 3318614"/>
                <a:gd name="connsiteY102" fmla="*/ 2727695 h 3495662"/>
                <a:gd name="connsiteX103" fmla="*/ 1385146 w 3318614"/>
                <a:gd name="connsiteY103" fmla="*/ 2684152 h 3495662"/>
                <a:gd name="connsiteX104" fmla="*/ 1437398 w 3318614"/>
                <a:gd name="connsiteY104" fmla="*/ 2753821 h 3495662"/>
                <a:gd name="connsiteX105" fmla="*/ 1611569 w 3318614"/>
                <a:gd name="connsiteY105" fmla="*/ 2762529 h 3495662"/>
                <a:gd name="connsiteX106" fmla="*/ 1794449 w 3318614"/>
                <a:gd name="connsiteY106" fmla="*/ 2710278 h 3495662"/>
                <a:gd name="connsiteX107" fmla="*/ 1968620 w 3318614"/>
                <a:gd name="connsiteY107" fmla="*/ 2579649 h 3495662"/>
                <a:gd name="connsiteX108" fmla="*/ 1898952 w 3318614"/>
                <a:gd name="connsiteY108" fmla="*/ 2266141 h 3495662"/>
                <a:gd name="connsiteX109" fmla="*/ 1446106 w 3318614"/>
                <a:gd name="connsiteY109" fmla="*/ 1656541 h 3495662"/>
                <a:gd name="connsiteX110" fmla="*/ 1074097 w 3318614"/>
                <a:gd name="connsiteY110" fmla="*/ 1172421 h 3495662"/>
                <a:gd name="connsiteX111" fmla="*/ 916192 w 3318614"/>
                <a:gd name="connsiteY111" fmla="*/ 985337 h 3495662"/>
                <a:gd name="connsiteX112" fmla="*/ 644918 w 3318614"/>
                <a:gd name="connsiteY112" fmla="*/ 1020815 h 3495662"/>
                <a:gd name="connsiteX113" fmla="*/ 296575 w 3318614"/>
                <a:gd name="connsiteY113" fmla="*/ 1099192 h 3495662"/>
                <a:gd name="connsiteX114" fmla="*/ 483 w 3318614"/>
                <a:gd name="connsiteY114" fmla="*/ 1081775 h 3495662"/>
                <a:gd name="connsiteX115" fmla="*/ 235615 w 3318614"/>
                <a:gd name="connsiteY115" fmla="*/ 1073066 h 3495662"/>
                <a:gd name="connsiteX116" fmla="*/ 557832 w 3318614"/>
                <a:gd name="connsiteY116" fmla="*/ 1003398 h 3495662"/>
                <a:gd name="connsiteX117" fmla="*/ 688460 w 3318614"/>
                <a:gd name="connsiteY117" fmla="*/ 977272 h 3495662"/>
                <a:gd name="connsiteX118" fmla="*/ 392369 w 3318614"/>
                <a:gd name="connsiteY118" fmla="*/ 864061 h 3495662"/>
                <a:gd name="connsiteX119" fmla="*/ 244323 w 3318614"/>
                <a:gd name="connsiteY119" fmla="*/ 724724 h 3495662"/>
                <a:gd name="connsiteX120" fmla="*/ 165946 w 3318614"/>
                <a:gd name="connsiteY120" fmla="*/ 472175 h 3495662"/>
                <a:gd name="connsiteX121" fmla="*/ 279158 w 3318614"/>
                <a:gd name="connsiteY121" fmla="*/ 655055 h 3495662"/>
                <a:gd name="connsiteX122" fmla="*/ 374952 w 3318614"/>
                <a:gd name="connsiteY122" fmla="*/ 829226 h 3495662"/>
                <a:gd name="connsiteX123" fmla="*/ 679752 w 3318614"/>
                <a:gd name="connsiteY123" fmla="*/ 907604 h 3495662"/>
                <a:gd name="connsiteX124" fmla="*/ 766838 w 3318614"/>
                <a:gd name="connsiteY124" fmla="*/ 846644 h 3495662"/>
                <a:gd name="connsiteX125" fmla="*/ 618792 w 3318614"/>
                <a:gd name="connsiteY125" fmla="*/ 463466 h 3495662"/>
                <a:gd name="connsiteX126" fmla="*/ 459779 w 3318614"/>
                <a:gd name="connsiteY126" fmla="*/ 270084 h 3495662"/>
                <a:gd name="connsiteX127" fmla="*/ 538603 w 3318614"/>
                <a:gd name="connsiteY127" fmla="*/ 8239 h 3495662"/>
                <a:gd name="connsiteX128" fmla="*/ 560115 w 3318614"/>
                <a:gd name="connsiteY128" fmla="*/ 247406 h 3495662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560115 w 3318614"/>
                <a:gd name="connsiteY129" fmla="*/ 240482 h 3488738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849359 w 3318614"/>
                <a:gd name="connsiteY129" fmla="*/ 816161 h 348873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459779 w 3318614"/>
                <a:gd name="connsiteY126" fmla="*/ 262650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507165 w 3318614"/>
                <a:gd name="connsiteY126" fmla="*/ 238974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605 h 3488493"/>
                <a:gd name="connsiteX1" fmla="*/ 1091879 w 3318614"/>
                <a:gd name="connsiteY1" fmla="*/ 928049 h 3488493"/>
                <a:gd name="connsiteX2" fmla="*/ 1779263 w 3318614"/>
                <a:gd name="connsiteY2" fmla="*/ 1995905 h 3488493"/>
                <a:gd name="connsiteX3" fmla="*/ 2064415 w 3318614"/>
                <a:gd name="connsiteY3" fmla="*/ 2276389 h 3488493"/>
                <a:gd name="connsiteX4" fmla="*/ 2290838 w 3318614"/>
                <a:gd name="connsiteY4" fmla="*/ 2198012 h 3488493"/>
                <a:gd name="connsiteX5" fmla="*/ 2473718 w 3318614"/>
                <a:gd name="connsiteY5" fmla="*/ 2041257 h 3488493"/>
                <a:gd name="connsiteX6" fmla="*/ 2508552 w 3318614"/>
                <a:gd name="connsiteY6" fmla="*/ 1719040 h 3488493"/>
                <a:gd name="connsiteX7" fmla="*/ 2543386 w 3318614"/>
                <a:gd name="connsiteY7" fmla="*/ 1980297 h 3488493"/>
                <a:gd name="connsiteX8" fmla="*/ 2508552 w 3318614"/>
                <a:gd name="connsiteY8" fmla="*/ 2084800 h 3488493"/>
                <a:gd name="connsiteX9" fmla="*/ 2752392 w 3318614"/>
                <a:gd name="connsiteY9" fmla="*/ 1910629 h 3488493"/>
                <a:gd name="connsiteX10" fmla="*/ 2839478 w 3318614"/>
                <a:gd name="connsiteY10" fmla="*/ 1840960 h 3488493"/>
                <a:gd name="connsiteX11" fmla="*/ 2717558 w 3318614"/>
                <a:gd name="connsiteY11" fmla="*/ 2015132 h 3488493"/>
                <a:gd name="connsiteX12" fmla="*/ 2665306 w 3318614"/>
                <a:gd name="connsiteY12" fmla="*/ 2058675 h 3488493"/>
                <a:gd name="connsiteX13" fmla="*/ 2848186 w 3318614"/>
                <a:gd name="connsiteY13" fmla="*/ 1989006 h 3488493"/>
                <a:gd name="connsiteX14" fmla="*/ 2874312 w 3318614"/>
                <a:gd name="connsiteY14" fmla="*/ 1971589 h 3488493"/>
                <a:gd name="connsiteX15" fmla="*/ 2769809 w 3318614"/>
                <a:gd name="connsiteY15" fmla="*/ 2058675 h 3488493"/>
                <a:gd name="connsiteX16" fmla="*/ 2595638 w 3318614"/>
                <a:gd name="connsiteY16" fmla="*/ 2084800 h 3488493"/>
                <a:gd name="connsiteX17" fmla="*/ 2404049 w 3318614"/>
                <a:gd name="connsiteY17" fmla="*/ 2215429 h 3488493"/>
                <a:gd name="connsiteX18" fmla="*/ 2421466 w 3318614"/>
                <a:gd name="connsiteY18" fmla="*/ 2389600 h 3488493"/>
                <a:gd name="connsiteX19" fmla="*/ 2552095 w 3318614"/>
                <a:gd name="connsiteY19" fmla="*/ 2433143 h 3488493"/>
                <a:gd name="connsiteX20" fmla="*/ 2726266 w 3318614"/>
                <a:gd name="connsiteY20" fmla="*/ 2363475 h 3488493"/>
                <a:gd name="connsiteX21" fmla="*/ 2856895 w 3318614"/>
                <a:gd name="connsiteY21" fmla="*/ 2354766 h 3488493"/>
                <a:gd name="connsiteX22" fmla="*/ 2891729 w 3318614"/>
                <a:gd name="connsiteY22" fmla="*/ 2241555 h 3488493"/>
                <a:gd name="connsiteX23" fmla="*/ 2883020 w 3318614"/>
                <a:gd name="connsiteY23" fmla="*/ 2076092 h 3488493"/>
                <a:gd name="connsiteX24" fmla="*/ 3048483 w 3318614"/>
                <a:gd name="connsiteY24" fmla="*/ 1997715 h 3488493"/>
                <a:gd name="connsiteX25" fmla="*/ 2926563 w 3318614"/>
                <a:gd name="connsiteY25" fmla="*/ 2084800 h 3488493"/>
                <a:gd name="connsiteX26" fmla="*/ 2917855 w 3318614"/>
                <a:gd name="connsiteY26" fmla="*/ 2171886 h 3488493"/>
                <a:gd name="connsiteX27" fmla="*/ 2935272 w 3318614"/>
                <a:gd name="connsiteY27" fmla="*/ 2319932 h 3488493"/>
                <a:gd name="connsiteX28" fmla="*/ 2943980 w 3318614"/>
                <a:gd name="connsiteY28" fmla="*/ 2363475 h 3488493"/>
                <a:gd name="connsiteX29" fmla="*/ 3046427 w 3318614"/>
                <a:gd name="connsiteY29" fmla="*/ 2297523 h 3488493"/>
                <a:gd name="connsiteX30" fmla="*/ 3074609 w 3318614"/>
                <a:gd name="connsiteY30" fmla="*/ 2137052 h 3488493"/>
                <a:gd name="connsiteX31" fmla="*/ 3092026 w 3318614"/>
                <a:gd name="connsiteY31" fmla="*/ 2346057 h 3488493"/>
                <a:gd name="connsiteX32" fmla="*/ 3013649 w 3318614"/>
                <a:gd name="connsiteY32" fmla="*/ 2424435 h 3488493"/>
                <a:gd name="connsiteX33" fmla="*/ 2752392 w 3318614"/>
                <a:gd name="connsiteY33" fmla="*/ 2389600 h 3488493"/>
                <a:gd name="connsiteX34" fmla="*/ 2560803 w 3318614"/>
                <a:gd name="connsiteY34" fmla="*/ 2546355 h 3488493"/>
                <a:gd name="connsiteX35" fmla="*/ 2595638 w 3318614"/>
                <a:gd name="connsiteY35" fmla="*/ 2668275 h 3488493"/>
                <a:gd name="connsiteX36" fmla="*/ 2743683 w 3318614"/>
                <a:gd name="connsiteY36" fmla="*/ 2755360 h 3488493"/>
                <a:gd name="connsiteX37" fmla="*/ 2856895 w 3318614"/>
                <a:gd name="connsiteY37" fmla="*/ 2729235 h 3488493"/>
                <a:gd name="connsiteX38" fmla="*/ 3022358 w 3318614"/>
                <a:gd name="connsiteY38" fmla="*/ 2589897 h 3488493"/>
                <a:gd name="connsiteX39" fmla="*/ 3118152 w 3318614"/>
                <a:gd name="connsiteY39" fmla="*/ 2511520 h 3488493"/>
                <a:gd name="connsiteX40" fmla="*/ 3205238 w 3318614"/>
                <a:gd name="connsiteY40" fmla="*/ 2572480 h 3488493"/>
                <a:gd name="connsiteX41" fmla="*/ 3109443 w 3318614"/>
                <a:gd name="connsiteY41" fmla="*/ 2563772 h 3488493"/>
                <a:gd name="connsiteX42" fmla="*/ 3004940 w 3318614"/>
                <a:gd name="connsiteY42" fmla="*/ 2703109 h 3488493"/>
                <a:gd name="connsiteX43" fmla="*/ 3187820 w 3318614"/>
                <a:gd name="connsiteY43" fmla="*/ 2703109 h 3488493"/>
                <a:gd name="connsiteX44" fmla="*/ 3318449 w 3318614"/>
                <a:gd name="connsiteY44" fmla="*/ 2755360 h 3488493"/>
                <a:gd name="connsiteX45" fmla="*/ 3161695 w 3318614"/>
                <a:gd name="connsiteY45" fmla="*/ 2737943 h 3488493"/>
                <a:gd name="connsiteX46" fmla="*/ 2909146 w 3318614"/>
                <a:gd name="connsiteY46" fmla="*/ 2798903 h 3488493"/>
                <a:gd name="connsiteX47" fmla="*/ 2952689 w 3318614"/>
                <a:gd name="connsiteY47" fmla="*/ 2798903 h 3488493"/>
                <a:gd name="connsiteX48" fmla="*/ 3085889 w 3318614"/>
                <a:gd name="connsiteY48" fmla="*/ 2944149 h 3488493"/>
                <a:gd name="connsiteX49" fmla="*/ 3013649 w 3318614"/>
                <a:gd name="connsiteY49" fmla="*/ 3103703 h 3488493"/>
                <a:gd name="connsiteX50" fmla="*/ 2999167 w 3318614"/>
                <a:gd name="connsiteY50" fmla="*/ 2966026 h 3488493"/>
                <a:gd name="connsiteX51" fmla="*/ 2813352 w 3318614"/>
                <a:gd name="connsiteY51" fmla="*/ 2790195 h 3488493"/>
                <a:gd name="connsiteX52" fmla="*/ 2726266 w 3318614"/>
                <a:gd name="connsiteY52" fmla="*/ 2781486 h 3488493"/>
                <a:gd name="connsiteX53" fmla="*/ 2848186 w 3318614"/>
                <a:gd name="connsiteY53" fmla="*/ 2981783 h 3488493"/>
                <a:gd name="connsiteX54" fmla="*/ 2943980 w 3318614"/>
                <a:gd name="connsiteY54" fmla="*/ 3068869 h 3488493"/>
                <a:gd name="connsiteX55" fmla="*/ 2978815 w 3318614"/>
                <a:gd name="connsiteY55" fmla="*/ 3025326 h 3488493"/>
                <a:gd name="connsiteX56" fmla="*/ 2961398 w 3318614"/>
                <a:gd name="connsiteY56" fmla="*/ 3129829 h 3488493"/>
                <a:gd name="connsiteX57" fmla="*/ 2769809 w 3318614"/>
                <a:gd name="connsiteY57" fmla="*/ 3042743 h 3488493"/>
                <a:gd name="connsiteX58" fmla="*/ 2656598 w 3318614"/>
                <a:gd name="connsiteY58" fmla="*/ 2816320 h 3488493"/>
                <a:gd name="connsiteX59" fmla="*/ 2491135 w 3318614"/>
                <a:gd name="connsiteY59" fmla="*/ 2772777 h 3488493"/>
                <a:gd name="connsiteX60" fmla="*/ 2386632 w 3318614"/>
                <a:gd name="connsiteY60" fmla="*/ 2859863 h 3488493"/>
                <a:gd name="connsiteX61" fmla="*/ 2412758 w 3318614"/>
                <a:gd name="connsiteY61" fmla="*/ 3042743 h 3488493"/>
                <a:gd name="connsiteX62" fmla="*/ 2525969 w 3318614"/>
                <a:gd name="connsiteY62" fmla="*/ 3190789 h 3488493"/>
                <a:gd name="connsiteX63" fmla="*/ 2900438 w 3318614"/>
                <a:gd name="connsiteY63" fmla="*/ 3399795 h 3488493"/>
                <a:gd name="connsiteX64" fmla="*/ 2543386 w 3318614"/>
                <a:gd name="connsiteY64" fmla="*/ 3260457 h 3488493"/>
                <a:gd name="connsiteX65" fmla="*/ 2499843 w 3318614"/>
                <a:gd name="connsiteY65" fmla="*/ 3347543 h 3488493"/>
                <a:gd name="connsiteX66" fmla="*/ 2534678 w 3318614"/>
                <a:gd name="connsiteY66" fmla="*/ 3452046 h 3488493"/>
                <a:gd name="connsiteX67" fmla="*/ 2639180 w 3318614"/>
                <a:gd name="connsiteY67" fmla="*/ 3486880 h 3488493"/>
                <a:gd name="connsiteX68" fmla="*/ 2482426 w 3318614"/>
                <a:gd name="connsiteY68" fmla="*/ 3460755 h 3488493"/>
                <a:gd name="connsiteX69" fmla="*/ 2473718 w 3318614"/>
                <a:gd name="connsiteY69" fmla="*/ 3277875 h 3488493"/>
                <a:gd name="connsiteX70" fmla="*/ 2386632 w 3318614"/>
                <a:gd name="connsiteY70" fmla="*/ 3103703 h 3488493"/>
                <a:gd name="connsiteX71" fmla="*/ 2316963 w 3318614"/>
                <a:gd name="connsiteY71" fmla="*/ 3269166 h 3488493"/>
                <a:gd name="connsiteX72" fmla="*/ 2238586 w 3318614"/>
                <a:gd name="connsiteY72" fmla="*/ 3391086 h 3488493"/>
                <a:gd name="connsiteX73" fmla="*/ 2290838 w 3318614"/>
                <a:gd name="connsiteY73" fmla="*/ 3469463 h 3488493"/>
                <a:gd name="connsiteX74" fmla="*/ 2195043 w 3318614"/>
                <a:gd name="connsiteY74" fmla="*/ 3382377 h 3488493"/>
                <a:gd name="connsiteX75" fmla="*/ 2325672 w 3318614"/>
                <a:gd name="connsiteY75" fmla="*/ 3155955 h 3488493"/>
                <a:gd name="connsiteX76" fmla="*/ 2290838 w 3318614"/>
                <a:gd name="connsiteY76" fmla="*/ 2903406 h 3488493"/>
                <a:gd name="connsiteX77" fmla="*/ 2142792 w 3318614"/>
                <a:gd name="connsiteY77" fmla="*/ 2885989 h 3488493"/>
                <a:gd name="connsiteX78" fmla="*/ 1942495 w 3318614"/>
                <a:gd name="connsiteY78" fmla="*/ 3051452 h 3488493"/>
                <a:gd name="connsiteX79" fmla="*/ 1994746 w 3318614"/>
                <a:gd name="connsiteY79" fmla="*/ 3251749 h 3488493"/>
                <a:gd name="connsiteX80" fmla="*/ 2090540 w 3318614"/>
                <a:gd name="connsiteY80" fmla="*/ 3364960 h 3488493"/>
                <a:gd name="connsiteX81" fmla="*/ 2064415 w 3318614"/>
                <a:gd name="connsiteY81" fmla="*/ 3478172 h 3488493"/>
                <a:gd name="connsiteX82" fmla="*/ 2046998 w 3318614"/>
                <a:gd name="connsiteY82" fmla="*/ 3330126 h 3488493"/>
                <a:gd name="connsiteX83" fmla="*/ 1933786 w 3318614"/>
                <a:gd name="connsiteY83" fmla="*/ 3164663 h 3488493"/>
                <a:gd name="connsiteX84" fmla="*/ 1881535 w 3318614"/>
                <a:gd name="connsiteY84" fmla="*/ 3147246 h 3488493"/>
                <a:gd name="connsiteX85" fmla="*/ 1716072 w 3318614"/>
                <a:gd name="connsiteY85" fmla="*/ 3382377 h 3488493"/>
                <a:gd name="connsiteX86" fmla="*/ 1672529 w 3318614"/>
                <a:gd name="connsiteY86" fmla="*/ 3478172 h 3488493"/>
                <a:gd name="connsiteX87" fmla="*/ 1724780 w 3318614"/>
                <a:gd name="connsiteY87" fmla="*/ 3243040 h 3488493"/>
                <a:gd name="connsiteX88" fmla="*/ 1750906 w 3318614"/>
                <a:gd name="connsiteY88" fmla="*/ 3164663 h 3488493"/>
                <a:gd name="connsiteX89" fmla="*/ 1533192 w 3318614"/>
                <a:gd name="connsiteY89" fmla="*/ 3234332 h 3488493"/>
                <a:gd name="connsiteX90" fmla="*/ 1428689 w 3318614"/>
                <a:gd name="connsiteY90" fmla="*/ 3251749 h 3488493"/>
                <a:gd name="connsiteX91" fmla="*/ 1602860 w 3318614"/>
                <a:gd name="connsiteY91" fmla="*/ 3173372 h 3488493"/>
                <a:gd name="connsiteX92" fmla="*/ 1724780 w 3318614"/>
                <a:gd name="connsiteY92" fmla="*/ 3147246 h 3488493"/>
                <a:gd name="connsiteX93" fmla="*/ 1994746 w 3318614"/>
                <a:gd name="connsiteY93" fmla="*/ 2920823 h 3488493"/>
                <a:gd name="connsiteX94" fmla="*/ 2055706 w 3318614"/>
                <a:gd name="connsiteY94" fmla="*/ 2790195 h 3488493"/>
                <a:gd name="connsiteX95" fmla="*/ 1916369 w 3318614"/>
                <a:gd name="connsiteY95" fmla="*/ 2711817 h 3488493"/>
                <a:gd name="connsiteX96" fmla="*/ 1698655 w 3318614"/>
                <a:gd name="connsiteY96" fmla="*/ 2807612 h 3488493"/>
                <a:gd name="connsiteX97" fmla="*/ 1611569 w 3318614"/>
                <a:gd name="connsiteY97" fmla="*/ 2981783 h 3488493"/>
                <a:gd name="connsiteX98" fmla="*/ 1689946 w 3318614"/>
                <a:gd name="connsiteY98" fmla="*/ 3042743 h 3488493"/>
                <a:gd name="connsiteX99" fmla="*/ 1568026 w 3318614"/>
                <a:gd name="connsiteY99" fmla="*/ 3042743 h 3488493"/>
                <a:gd name="connsiteX100" fmla="*/ 1655112 w 3318614"/>
                <a:gd name="connsiteY100" fmla="*/ 2798903 h 3488493"/>
                <a:gd name="connsiteX101" fmla="*/ 1437398 w 3318614"/>
                <a:gd name="connsiteY101" fmla="*/ 2781486 h 3488493"/>
                <a:gd name="connsiteX102" fmla="*/ 1306769 w 3318614"/>
                <a:gd name="connsiteY102" fmla="*/ 2720526 h 3488493"/>
                <a:gd name="connsiteX103" fmla="*/ 1385146 w 3318614"/>
                <a:gd name="connsiteY103" fmla="*/ 2676983 h 3488493"/>
                <a:gd name="connsiteX104" fmla="*/ 1437398 w 3318614"/>
                <a:gd name="connsiteY104" fmla="*/ 2746652 h 3488493"/>
                <a:gd name="connsiteX105" fmla="*/ 1611569 w 3318614"/>
                <a:gd name="connsiteY105" fmla="*/ 2755360 h 3488493"/>
                <a:gd name="connsiteX106" fmla="*/ 1794449 w 3318614"/>
                <a:gd name="connsiteY106" fmla="*/ 2703109 h 3488493"/>
                <a:gd name="connsiteX107" fmla="*/ 1968620 w 3318614"/>
                <a:gd name="connsiteY107" fmla="*/ 2572480 h 3488493"/>
                <a:gd name="connsiteX108" fmla="*/ 1898952 w 3318614"/>
                <a:gd name="connsiteY108" fmla="*/ 2258972 h 3488493"/>
                <a:gd name="connsiteX109" fmla="*/ 1446106 w 3318614"/>
                <a:gd name="connsiteY109" fmla="*/ 1649372 h 3488493"/>
                <a:gd name="connsiteX110" fmla="*/ 1074097 w 3318614"/>
                <a:gd name="connsiteY110" fmla="*/ 1165252 h 3488493"/>
                <a:gd name="connsiteX111" fmla="*/ 916192 w 3318614"/>
                <a:gd name="connsiteY111" fmla="*/ 978168 h 3488493"/>
                <a:gd name="connsiteX112" fmla="*/ 644918 w 3318614"/>
                <a:gd name="connsiteY112" fmla="*/ 1013646 h 3488493"/>
                <a:gd name="connsiteX113" fmla="*/ 296575 w 3318614"/>
                <a:gd name="connsiteY113" fmla="*/ 1092023 h 3488493"/>
                <a:gd name="connsiteX114" fmla="*/ 483 w 3318614"/>
                <a:gd name="connsiteY114" fmla="*/ 1074606 h 3488493"/>
                <a:gd name="connsiteX115" fmla="*/ 235615 w 3318614"/>
                <a:gd name="connsiteY115" fmla="*/ 1065897 h 3488493"/>
                <a:gd name="connsiteX116" fmla="*/ 557832 w 3318614"/>
                <a:gd name="connsiteY116" fmla="*/ 996229 h 3488493"/>
                <a:gd name="connsiteX117" fmla="*/ 688460 w 3318614"/>
                <a:gd name="connsiteY117" fmla="*/ 970103 h 3488493"/>
                <a:gd name="connsiteX118" fmla="*/ 392369 w 3318614"/>
                <a:gd name="connsiteY118" fmla="*/ 856892 h 3488493"/>
                <a:gd name="connsiteX119" fmla="*/ 244323 w 3318614"/>
                <a:gd name="connsiteY119" fmla="*/ 717555 h 3488493"/>
                <a:gd name="connsiteX120" fmla="*/ 165946 w 3318614"/>
                <a:gd name="connsiteY120" fmla="*/ 465006 h 3488493"/>
                <a:gd name="connsiteX121" fmla="*/ 279158 w 3318614"/>
                <a:gd name="connsiteY121" fmla="*/ 647886 h 3488493"/>
                <a:gd name="connsiteX122" fmla="*/ 374952 w 3318614"/>
                <a:gd name="connsiteY122" fmla="*/ 822057 h 3488493"/>
                <a:gd name="connsiteX123" fmla="*/ 679752 w 3318614"/>
                <a:gd name="connsiteY123" fmla="*/ 900435 h 3488493"/>
                <a:gd name="connsiteX124" fmla="*/ 766838 w 3318614"/>
                <a:gd name="connsiteY124" fmla="*/ 839475 h 3488493"/>
                <a:gd name="connsiteX125" fmla="*/ 618792 w 3318614"/>
                <a:gd name="connsiteY125" fmla="*/ 456297 h 3488493"/>
                <a:gd name="connsiteX126" fmla="*/ 507165 w 3318614"/>
                <a:gd name="connsiteY126" fmla="*/ 239239 h 3488493"/>
                <a:gd name="connsiteX127" fmla="*/ 538603 w 3318614"/>
                <a:gd name="connsiteY127" fmla="*/ 1070 h 3488493"/>
                <a:gd name="connsiteX128" fmla="*/ 609600 w 3318614"/>
                <a:gd name="connsiteY128" fmla="*/ 261679 h 3488493"/>
                <a:gd name="connsiteX129" fmla="*/ 771492 w 3318614"/>
                <a:gd name="connsiteY129" fmla="*/ 617712 h 3488493"/>
                <a:gd name="connsiteX130" fmla="*/ 849359 w 3318614"/>
                <a:gd name="connsiteY130" fmla="*/ 815916 h 3488493"/>
                <a:gd name="connsiteX0" fmla="*/ 1225325 w 3318614"/>
                <a:gd name="connsiteY0" fmla="*/ 179956 h 3516844"/>
                <a:gd name="connsiteX1" fmla="*/ 1091879 w 3318614"/>
                <a:gd name="connsiteY1" fmla="*/ 956400 h 3516844"/>
                <a:gd name="connsiteX2" fmla="*/ 1779263 w 3318614"/>
                <a:gd name="connsiteY2" fmla="*/ 2024256 h 3516844"/>
                <a:gd name="connsiteX3" fmla="*/ 2064415 w 3318614"/>
                <a:gd name="connsiteY3" fmla="*/ 2304740 h 3516844"/>
                <a:gd name="connsiteX4" fmla="*/ 2290838 w 3318614"/>
                <a:gd name="connsiteY4" fmla="*/ 2226363 h 3516844"/>
                <a:gd name="connsiteX5" fmla="*/ 2473718 w 3318614"/>
                <a:gd name="connsiteY5" fmla="*/ 2069608 h 3516844"/>
                <a:gd name="connsiteX6" fmla="*/ 2508552 w 3318614"/>
                <a:gd name="connsiteY6" fmla="*/ 1747391 h 3516844"/>
                <a:gd name="connsiteX7" fmla="*/ 2543386 w 3318614"/>
                <a:gd name="connsiteY7" fmla="*/ 2008648 h 3516844"/>
                <a:gd name="connsiteX8" fmla="*/ 2508552 w 3318614"/>
                <a:gd name="connsiteY8" fmla="*/ 2113151 h 3516844"/>
                <a:gd name="connsiteX9" fmla="*/ 2752392 w 3318614"/>
                <a:gd name="connsiteY9" fmla="*/ 1938980 h 3516844"/>
                <a:gd name="connsiteX10" fmla="*/ 2839478 w 3318614"/>
                <a:gd name="connsiteY10" fmla="*/ 1869311 h 3516844"/>
                <a:gd name="connsiteX11" fmla="*/ 2717558 w 3318614"/>
                <a:gd name="connsiteY11" fmla="*/ 2043483 h 3516844"/>
                <a:gd name="connsiteX12" fmla="*/ 2665306 w 3318614"/>
                <a:gd name="connsiteY12" fmla="*/ 2087026 h 3516844"/>
                <a:gd name="connsiteX13" fmla="*/ 2848186 w 3318614"/>
                <a:gd name="connsiteY13" fmla="*/ 2017357 h 3516844"/>
                <a:gd name="connsiteX14" fmla="*/ 2874312 w 3318614"/>
                <a:gd name="connsiteY14" fmla="*/ 1999940 h 3516844"/>
                <a:gd name="connsiteX15" fmla="*/ 2769809 w 3318614"/>
                <a:gd name="connsiteY15" fmla="*/ 2087026 h 3516844"/>
                <a:gd name="connsiteX16" fmla="*/ 2595638 w 3318614"/>
                <a:gd name="connsiteY16" fmla="*/ 2113151 h 3516844"/>
                <a:gd name="connsiteX17" fmla="*/ 2404049 w 3318614"/>
                <a:gd name="connsiteY17" fmla="*/ 2243780 h 3516844"/>
                <a:gd name="connsiteX18" fmla="*/ 2421466 w 3318614"/>
                <a:gd name="connsiteY18" fmla="*/ 2417951 h 3516844"/>
                <a:gd name="connsiteX19" fmla="*/ 2552095 w 3318614"/>
                <a:gd name="connsiteY19" fmla="*/ 2461494 h 3516844"/>
                <a:gd name="connsiteX20" fmla="*/ 2726266 w 3318614"/>
                <a:gd name="connsiteY20" fmla="*/ 2391826 h 3516844"/>
                <a:gd name="connsiteX21" fmla="*/ 2856895 w 3318614"/>
                <a:gd name="connsiteY21" fmla="*/ 2383117 h 3516844"/>
                <a:gd name="connsiteX22" fmla="*/ 2891729 w 3318614"/>
                <a:gd name="connsiteY22" fmla="*/ 2269906 h 3516844"/>
                <a:gd name="connsiteX23" fmla="*/ 2883020 w 3318614"/>
                <a:gd name="connsiteY23" fmla="*/ 2104443 h 3516844"/>
                <a:gd name="connsiteX24" fmla="*/ 3048483 w 3318614"/>
                <a:gd name="connsiteY24" fmla="*/ 2026066 h 3516844"/>
                <a:gd name="connsiteX25" fmla="*/ 2926563 w 3318614"/>
                <a:gd name="connsiteY25" fmla="*/ 2113151 h 3516844"/>
                <a:gd name="connsiteX26" fmla="*/ 2917855 w 3318614"/>
                <a:gd name="connsiteY26" fmla="*/ 2200237 h 3516844"/>
                <a:gd name="connsiteX27" fmla="*/ 2935272 w 3318614"/>
                <a:gd name="connsiteY27" fmla="*/ 2348283 h 3516844"/>
                <a:gd name="connsiteX28" fmla="*/ 2943980 w 3318614"/>
                <a:gd name="connsiteY28" fmla="*/ 2391826 h 3516844"/>
                <a:gd name="connsiteX29" fmla="*/ 3046427 w 3318614"/>
                <a:gd name="connsiteY29" fmla="*/ 2325874 h 3516844"/>
                <a:gd name="connsiteX30" fmla="*/ 3074609 w 3318614"/>
                <a:gd name="connsiteY30" fmla="*/ 2165403 h 3516844"/>
                <a:gd name="connsiteX31" fmla="*/ 3092026 w 3318614"/>
                <a:gd name="connsiteY31" fmla="*/ 2374408 h 3516844"/>
                <a:gd name="connsiteX32" fmla="*/ 3013649 w 3318614"/>
                <a:gd name="connsiteY32" fmla="*/ 2452786 h 3516844"/>
                <a:gd name="connsiteX33" fmla="*/ 2752392 w 3318614"/>
                <a:gd name="connsiteY33" fmla="*/ 2417951 h 3516844"/>
                <a:gd name="connsiteX34" fmla="*/ 2560803 w 3318614"/>
                <a:gd name="connsiteY34" fmla="*/ 2574706 h 3516844"/>
                <a:gd name="connsiteX35" fmla="*/ 2595638 w 3318614"/>
                <a:gd name="connsiteY35" fmla="*/ 2696626 h 3516844"/>
                <a:gd name="connsiteX36" fmla="*/ 2743683 w 3318614"/>
                <a:gd name="connsiteY36" fmla="*/ 2783711 h 3516844"/>
                <a:gd name="connsiteX37" fmla="*/ 2856895 w 3318614"/>
                <a:gd name="connsiteY37" fmla="*/ 2757586 h 3516844"/>
                <a:gd name="connsiteX38" fmla="*/ 3022358 w 3318614"/>
                <a:gd name="connsiteY38" fmla="*/ 2618248 h 3516844"/>
                <a:gd name="connsiteX39" fmla="*/ 3118152 w 3318614"/>
                <a:gd name="connsiteY39" fmla="*/ 2539871 h 3516844"/>
                <a:gd name="connsiteX40" fmla="*/ 3205238 w 3318614"/>
                <a:gd name="connsiteY40" fmla="*/ 2600831 h 3516844"/>
                <a:gd name="connsiteX41" fmla="*/ 3109443 w 3318614"/>
                <a:gd name="connsiteY41" fmla="*/ 2592123 h 3516844"/>
                <a:gd name="connsiteX42" fmla="*/ 3004940 w 3318614"/>
                <a:gd name="connsiteY42" fmla="*/ 2731460 h 3516844"/>
                <a:gd name="connsiteX43" fmla="*/ 3187820 w 3318614"/>
                <a:gd name="connsiteY43" fmla="*/ 2731460 h 3516844"/>
                <a:gd name="connsiteX44" fmla="*/ 3318449 w 3318614"/>
                <a:gd name="connsiteY44" fmla="*/ 2783711 h 3516844"/>
                <a:gd name="connsiteX45" fmla="*/ 3161695 w 3318614"/>
                <a:gd name="connsiteY45" fmla="*/ 2766294 h 3516844"/>
                <a:gd name="connsiteX46" fmla="*/ 2909146 w 3318614"/>
                <a:gd name="connsiteY46" fmla="*/ 2827254 h 3516844"/>
                <a:gd name="connsiteX47" fmla="*/ 2952689 w 3318614"/>
                <a:gd name="connsiteY47" fmla="*/ 2827254 h 3516844"/>
                <a:gd name="connsiteX48" fmla="*/ 3085889 w 3318614"/>
                <a:gd name="connsiteY48" fmla="*/ 2972500 h 3516844"/>
                <a:gd name="connsiteX49" fmla="*/ 3013649 w 3318614"/>
                <a:gd name="connsiteY49" fmla="*/ 3132054 h 3516844"/>
                <a:gd name="connsiteX50" fmla="*/ 2999167 w 3318614"/>
                <a:gd name="connsiteY50" fmla="*/ 2994377 h 3516844"/>
                <a:gd name="connsiteX51" fmla="*/ 2813352 w 3318614"/>
                <a:gd name="connsiteY51" fmla="*/ 2818546 h 3516844"/>
                <a:gd name="connsiteX52" fmla="*/ 2726266 w 3318614"/>
                <a:gd name="connsiteY52" fmla="*/ 2809837 h 3516844"/>
                <a:gd name="connsiteX53" fmla="*/ 2848186 w 3318614"/>
                <a:gd name="connsiteY53" fmla="*/ 3010134 h 3516844"/>
                <a:gd name="connsiteX54" fmla="*/ 2943980 w 3318614"/>
                <a:gd name="connsiteY54" fmla="*/ 3097220 h 3516844"/>
                <a:gd name="connsiteX55" fmla="*/ 2978815 w 3318614"/>
                <a:gd name="connsiteY55" fmla="*/ 3053677 h 3516844"/>
                <a:gd name="connsiteX56" fmla="*/ 2961398 w 3318614"/>
                <a:gd name="connsiteY56" fmla="*/ 3158180 h 3516844"/>
                <a:gd name="connsiteX57" fmla="*/ 2769809 w 3318614"/>
                <a:gd name="connsiteY57" fmla="*/ 3071094 h 3516844"/>
                <a:gd name="connsiteX58" fmla="*/ 2656598 w 3318614"/>
                <a:gd name="connsiteY58" fmla="*/ 2844671 h 3516844"/>
                <a:gd name="connsiteX59" fmla="*/ 2491135 w 3318614"/>
                <a:gd name="connsiteY59" fmla="*/ 2801128 h 3516844"/>
                <a:gd name="connsiteX60" fmla="*/ 2386632 w 3318614"/>
                <a:gd name="connsiteY60" fmla="*/ 2888214 h 3516844"/>
                <a:gd name="connsiteX61" fmla="*/ 2412758 w 3318614"/>
                <a:gd name="connsiteY61" fmla="*/ 3071094 h 3516844"/>
                <a:gd name="connsiteX62" fmla="*/ 2525969 w 3318614"/>
                <a:gd name="connsiteY62" fmla="*/ 3219140 h 3516844"/>
                <a:gd name="connsiteX63" fmla="*/ 2900438 w 3318614"/>
                <a:gd name="connsiteY63" fmla="*/ 3428146 h 3516844"/>
                <a:gd name="connsiteX64" fmla="*/ 2543386 w 3318614"/>
                <a:gd name="connsiteY64" fmla="*/ 3288808 h 3516844"/>
                <a:gd name="connsiteX65" fmla="*/ 2499843 w 3318614"/>
                <a:gd name="connsiteY65" fmla="*/ 3375894 h 3516844"/>
                <a:gd name="connsiteX66" fmla="*/ 2534678 w 3318614"/>
                <a:gd name="connsiteY66" fmla="*/ 3480397 h 3516844"/>
                <a:gd name="connsiteX67" fmla="*/ 2639180 w 3318614"/>
                <a:gd name="connsiteY67" fmla="*/ 3515231 h 3516844"/>
                <a:gd name="connsiteX68" fmla="*/ 2482426 w 3318614"/>
                <a:gd name="connsiteY68" fmla="*/ 3489106 h 3516844"/>
                <a:gd name="connsiteX69" fmla="*/ 2473718 w 3318614"/>
                <a:gd name="connsiteY69" fmla="*/ 3306226 h 3516844"/>
                <a:gd name="connsiteX70" fmla="*/ 2386632 w 3318614"/>
                <a:gd name="connsiteY70" fmla="*/ 3132054 h 3516844"/>
                <a:gd name="connsiteX71" fmla="*/ 2316963 w 3318614"/>
                <a:gd name="connsiteY71" fmla="*/ 3297517 h 3516844"/>
                <a:gd name="connsiteX72" fmla="*/ 2238586 w 3318614"/>
                <a:gd name="connsiteY72" fmla="*/ 3419437 h 3516844"/>
                <a:gd name="connsiteX73" fmla="*/ 2290838 w 3318614"/>
                <a:gd name="connsiteY73" fmla="*/ 3497814 h 3516844"/>
                <a:gd name="connsiteX74" fmla="*/ 2195043 w 3318614"/>
                <a:gd name="connsiteY74" fmla="*/ 3410728 h 3516844"/>
                <a:gd name="connsiteX75" fmla="*/ 2325672 w 3318614"/>
                <a:gd name="connsiteY75" fmla="*/ 3184306 h 3516844"/>
                <a:gd name="connsiteX76" fmla="*/ 2290838 w 3318614"/>
                <a:gd name="connsiteY76" fmla="*/ 2931757 h 3516844"/>
                <a:gd name="connsiteX77" fmla="*/ 2142792 w 3318614"/>
                <a:gd name="connsiteY77" fmla="*/ 2914340 h 3516844"/>
                <a:gd name="connsiteX78" fmla="*/ 1942495 w 3318614"/>
                <a:gd name="connsiteY78" fmla="*/ 3079803 h 3516844"/>
                <a:gd name="connsiteX79" fmla="*/ 1994746 w 3318614"/>
                <a:gd name="connsiteY79" fmla="*/ 3280100 h 3516844"/>
                <a:gd name="connsiteX80" fmla="*/ 2090540 w 3318614"/>
                <a:gd name="connsiteY80" fmla="*/ 3393311 h 3516844"/>
                <a:gd name="connsiteX81" fmla="*/ 2064415 w 3318614"/>
                <a:gd name="connsiteY81" fmla="*/ 3506523 h 3516844"/>
                <a:gd name="connsiteX82" fmla="*/ 2046998 w 3318614"/>
                <a:gd name="connsiteY82" fmla="*/ 3358477 h 3516844"/>
                <a:gd name="connsiteX83" fmla="*/ 1933786 w 3318614"/>
                <a:gd name="connsiteY83" fmla="*/ 3193014 h 3516844"/>
                <a:gd name="connsiteX84" fmla="*/ 1881535 w 3318614"/>
                <a:gd name="connsiteY84" fmla="*/ 3175597 h 3516844"/>
                <a:gd name="connsiteX85" fmla="*/ 1716072 w 3318614"/>
                <a:gd name="connsiteY85" fmla="*/ 3410728 h 3516844"/>
                <a:gd name="connsiteX86" fmla="*/ 1672529 w 3318614"/>
                <a:gd name="connsiteY86" fmla="*/ 3506523 h 3516844"/>
                <a:gd name="connsiteX87" fmla="*/ 1724780 w 3318614"/>
                <a:gd name="connsiteY87" fmla="*/ 3271391 h 3516844"/>
                <a:gd name="connsiteX88" fmla="*/ 1750906 w 3318614"/>
                <a:gd name="connsiteY88" fmla="*/ 3193014 h 3516844"/>
                <a:gd name="connsiteX89" fmla="*/ 1533192 w 3318614"/>
                <a:gd name="connsiteY89" fmla="*/ 3262683 h 3516844"/>
                <a:gd name="connsiteX90" fmla="*/ 1428689 w 3318614"/>
                <a:gd name="connsiteY90" fmla="*/ 3280100 h 3516844"/>
                <a:gd name="connsiteX91" fmla="*/ 1602860 w 3318614"/>
                <a:gd name="connsiteY91" fmla="*/ 3201723 h 3516844"/>
                <a:gd name="connsiteX92" fmla="*/ 1724780 w 3318614"/>
                <a:gd name="connsiteY92" fmla="*/ 3175597 h 3516844"/>
                <a:gd name="connsiteX93" fmla="*/ 1994746 w 3318614"/>
                <a:gd name="connsiteY93" fmla="*/ 2949174 h 3516844"/>
                <a:gd name="connsiteX94" fmla="*/ 2055706 w 3318614"/>
                <a:gd name="connsiteY94" fmla="*/ 2818546 h 3516844"/>
                <a:gd name="connsiteX95" fmla="*/ 1916369 w 3318614"/>
                <a:gd name="connsiteY95" fmla="*/ 2740168 h 3516844"/>
                <a:gd name="connsiteX96" fmla="*/ 1698655 w 3318614"/>
                <a:gd name="connsiteY96" fmla="*/ 2835963 h 3516844"/>
                <a:gd name="connsiteX97" fmla="*/ 1611569 w 3318614"/>
                <a:gd name="connsiteY97" fmla="*/ 3010134 h 3516844"/>
                <a:gd name="connsiteX98" fmla="*/ 1689946 w 3318614"/>
                <a:gd name="connsiteY98" fmla="*/ 3071094 h 3516844"/>
                <a:gd name="connsiteX99" fmla="*/ 1568026 w 3318614"/>
                <a:gd name="connsiteY99" fmla="*/ 3071094 h 3516844"/>
                <a:gd name="connsiteX100" fmla="*/ 1655112 w 3318614"/>
                <a:gd name="connsiteY100" fmla="*/ 2827254 h 3516844"/>
                <a:gd name="connsiteX101" fmla="*/ 1437398 w 3318614"/>
                <a:gd name="connsiteY101" fmla="*/ 2809837 h 3516844"/>
                <a:gd name="connsiteX102" fmla="*/ 1306769 w 3318614"/>
                <a:gd name="connsiteY102" fmla="*/ 2748877 h 3516844"/>
                <a:gd name="connsiteX103" fmla="*/ 1385146 w 3318614"/>
                <a:gd name="connsiteY103" fmla="*/ 2705334 h 3516844"/>
                <a:gd name="connsiteX104" fmla="*/ 1437398 w 3318614"/>
                <a:gd name="connsiteY104" fmla="*/ 2775003 h 3516844"/>
                <a:gd name="connsiteX105" fmla="*/ 1611569 w 3318614"/>
                <a:gd name="connsiteY105" fmla="*/ 2783711 h 3516844"/>
                <a:gd name="connsiteX106" fmla="*/ 1794449 w 3318614"/>
                <a:gd name="connsiteY106" fmla="*/ 2731460 h 3516844"/>
                <a:gd name="connsiteX107" fmla="*/ 1968620 w 3318614"/>
                <a:gd name="connsiteY107" fmla="*/ 2600831 h 3516844"/>
                <a:gd name="connsiteX108" fmla="*/ 1898952 w 3318614"/>
                <a:gd name="connsiteY108" fmla="*/ 2287323 h 3516844"/>
                <a:gd name="connsiteX109" fmla="*/ 1446106 w 3318614"/>
                <a:gd name="connsiteY109" fmla="*/ 1677723 h 3516844"/>
                <a:gd name="connsiteX110" fmla="*/ 1074097 w 3318614"/>
                <a:gd name="connsiteY110" fmla="*/ 1193603 h 3516844"/>
                <a:gd name="connsiteX111" fmla="*/ 916192 w 3318614"/>
                <a:gd name="connsiteY111" fmla="*/ 1006519 h 3516844"/>
                <a:gd name="connsiteX112" fmla="*/ 644918 w 3318614"/>
                <a:gd name="connsiteY112" fmla="*/ 1041997 h 3516844"/>
                <a:gd name="connsiteX113" fmla="*/ 296575 w 3318614"/>
                <a:gd name="connsiteY113" fmla="*/ 1120374 h 3516844"/>
                <a:gd name="connsiteX114" fmla="*/ 483 w 3318614"/>
                <a:gd name="connsiteY114" fmla="*/ 1102957 h 3516844"/>
                <a:gd name="connsiteX115" fmla="*/ 235615 w 3318614"/>
                <a:gd name="connsiteY115" fmla="*/ 1094248 h 3516844"/>
                <a:gd name="connsiteX116" fmla="*/ 557832 w 3318614"/>
                <a:gd name="connsiteY116" fmla="*/ 1024580 h 3516844"/>
                <a:gd name="connsiteX117" fmla="*/ 688460 w 3318614"/>
                <a:gd name="connsiteY117" fmla="*/ 998454 h 3516844"/>
                <a:gd name="connsiteX118" fmla="*/ 392369 w 3318614"/>
                <a:gd name="connsiteY118" fmla="*/ 885243 h 3516844"/>
                <a:gd name="connsiteX119" fmla="*/ 244323 w 3318614"/>
                <a:gd name="connsiteY119" fmla="*/ 745906 h 3516844"/>
                <a:gd name="connsiteX120" fmla="*/ 165946 w 3318614"/>
                <a:gd name="connsiteY120" fmla="*/ 493357 h 3516844"/>
                <a:gd name="connsiteX121" fmla="*/ 279158 w 3318614"/>
                <a:gd name="connsiteY121" fmla="*/ 676237 h 3516844"/>
                <a:gd name="connsiteX122" fmla="*/ 374952 w 3318614"/>
                <a:gd name="connsiteY122" fmla="*/ 850408 h 3516844"/>
                <a:gd name="connsiteX123" fmla="*/ 679752 w 3318614"/>
                <a:gd name="connsiteY123" fmla="*/ 928786 h 3516844"/>
                <a:gd name="connsiteX124" fmla="*/ 766838 w 3318614"/>
                <a:gd name="connsiteY124" fmla="*/ 867826 h 3516844"/>
                <a:gd name="connsiteX125" fmla="*/ 618792 w 3318614"/>
                <a:gd name="connsiteY125" fmla="*/ 484648 h 3516844"/>
                <a:gd name="connsiteX126" fmla="*/ 507165 w 3318614"/>
                <a:gd name="connsiteY126" fmla="*/ 267590 h 3516844"/>
                <a:gd name="connsiteX127" fmla="*/ 538603 w 3318614"/>
                <a:gd name="connsiteY127" fmla="*/ 29421 h 3516844"/>
                <a:gd name="connsiteX128" fmla="*/ 609600 w 3318614"/>
                <a:gd name="connsiteY128" fmla="*/ 290030 h 3516844"/>
                <a:gd name="connsiteX129" fmla="*/ 771492 w 3318614"/>
                <a:gd name="connsiteY129" fmla="*/ 646063 h 3516844"/>
                <a:gd name="connsiteX130" fmla="*/ 839345 w 3318614"/>
                <a:gd name="connsiteY130" fmla="*/ 1033 h 3516844"/>
                <a:gd name="connsiteX0" fmla="*/ 1225325 w 3318614"/>
                <a:gd name="connsiteY0" fmla="*/ 179756 h 3516644"/>
                <a:gd name="connsiteX1" fmla="*/ 1091879 w 3318614"/>
                <a:gd name="connsiteY1" fmla="*/ 956200 h 3516644"/>
                <a:gd name="connsiteX2" fmla="*/ 1779263 w 3318614"/>
                <a:gd name="connsiteY2" fmla="*/ 2024056 h 3516644"/>
                <a:gd name="connsiteX3" fmla="*/ 2064415 w 3318614"/>
                <a:gd name="connsiteY3" fmla="*/ 2304540 h 3516644"/>
                <a:gd name="connsiteX4" fmla="*/ 2290838 w 3318614"/>
                <a:gd name="connsiteY4" fmla="*/ 2226163 h 3516644"/>
                <a:gd name="connsiteX5" fmla="*/ 2473718 w 3318614"/>
                <a:gd name="connsiteY5" fmla="*/ 2069408 h 3516644"/>
                <a:gd name="connsiteX6" fmla="*/ 2508552 w 3318614"/>
                <a:gd name="connsiteY6" fmla="*/ 1747191 h 3516644"/>
                <a:gd name="connsiteX7" fmla="*/ 2543386 w 3318614"/>
                <a:gd name="connsiteY7" fmla="*/ 2008448 h 3516644"/>
                <a:gd name="connsiteX8" fmla="*/ 2508552 w 3318614"/>
                <a:gd name="connsiteY8" fmla="*/ 2112951 h 3516644"/>
                <a:gd name="connsiteX9" fmla="*/ 2752392 w 3318614"/>
                <a:gd name="connsiteY9" fmla="*/ 1938780 h 3516644"/>
                <a:gd name="connsiteX10" fmla="*/ 2839478 w 3318614"/>
                <a:gd name="connsiteY10" fmla="*/ 1869111 h 3516644"/>
                <a:gd name="connsiteX11" fmla="*/ 2717558 w 3318614"/>
                <a:gd name="connsiteY11" fmla="*/ 2043283 h 3516644"/>
                <a:gd name="connsiteX12" fmla="*/ 2665306 w 3318614"/>
                <a:gd name="connsiteY12" fmla="*/ 2086826 h 3516644"/>
                <a:gd name="connsiteX13" fmla="*/ 2848186 w 3318614"/>
                <a:gd name="connsiteY13" fmla="*/ 2017157 h 3516644"/>
                <a:gd name="connsiteX14" fmla="*/ 2874312 w 3318614"/>
                <a:gd name="connsiteY14" fmla="*/ 1999740 h 3516644"/>
                <a:gd name="connsiteX15" fmla="*/ 2769809 w 3318614"/>
                <a:gd name="connsiteY15" fmla="*/ 2086826 h 3516644"/>
                <a:gd name="connsiteX16" fmla="*/ 2595638 w 3318614"/>
                <a:gd name="connsiteY16" fmla="*/ 2112951 h 3516644"/>
                <a:gd name="connsiteX17" fmla="*/ 2404049 w 3318614"/>
                <a:gd name="connsiteY17" fmla="*/ 2243580 h 3516644"/>
                <a:gd name="connsiteX18" fmla="*/ 2421466 w 3318614"/>
                <a:gd name="connsiteY18" fmla="*/ 2417751 h 3516644"/>
                <a:gd name="connsiteX19" fmla="*/ 2552095 w 3318614"/>
                <a:gd name="connsiteY19" fmla="*/ 2461294 h 3516644"/>
                <a:gd name="connsiteX20" fmla="*/ 2726266 w 3318614"/>
                <a:gd name="connsiteY20" fmla="*/ 2391626 h 3516644"/>
                <a:gd name="connsiteX21" fmla="*/ 2856895 w 3318614"/>
                <a:gd name="connsiteY21" fmla="*/ 2382917 h 3516644"/>
                <a:gd name="connsiteX22" fmla="*/ 2891729 w 3318614"/>
                <a:gd name="connsiteY22" fmla="*/ 2269706 h 3516644"/>
                <a:gd name="connsiteX23" fmla="*/ 2883020 w 3318614"/>
                <a:gd name="connsiteY23" fmla="*/ 2104243 h 3516644"/>
                <a:gd name="connsiteX24" fmla="*/ 3048483 w 3318614"/>
                <a:gd name="connsiteY24" fmla="*/ 2025866 h 3516644"/>
                <a:gd name="connsiteX25" fmla="*/ 2926563 w 3318614"/>
                <a:gd name="connsiteY25" fmla="*/ 2112951 h 3516644"/>
                <a:gd name="connsiteX26" fmla="*/ 2917855 w 3318614"/>
                <a:gd name="connsiteY26" fmla="*/ 2200037 h 3516644"/>
                <a:gd name="connsiteX27" fmla="*/ 2935272 w 3318614"/>
                <a:gd name="connsiteY27" fmla="*/ 2348083 h 3516644"/>
                <a:gd name="connsiteX28" fmla="*/ 2943980 w 3318614"/>
                <a:gd name="connsiteY28" fmla="*/ 2391626 h 3516644"/>
                <a:gd name="connsiteX29" fmla="*/ 3046427 w 3318614"/>
                <a:gd name="connsiteY29" fmla="*/ 2325674 h 3516644"/>
                <a:gd name="connsiteX30" fmla="*/ 3074609 w 3318614"/>
                <a:gd name="connsiteY30" fmla="*/ 2165203 h 3516644"/>
                <a:gd name="connsiteX31" fmla="*/ 3092026 w 3318614"/>
                <a:gd name="connsiteY31" fmla="*/ 2374208 h 3516644"/>
                <a:gd name="connsiteX32" fmla="*/ 3013649 w 3318614"/>
                <a:gd name="connsiteY32" fmla="*/ 2452586 h 3516644"/>
                <a:gd name="connsiteX33" fmla="*/ 2752392 w 3318614"/>
                <a:gd name="connsiteY33" fmla="*/ 2417751 h 3516644"/>
                <a:gd name="connsiteX34" fmla="*/ 2560803 w 3318614"/>
                <a:gd name="connsiteY34" fmla="*/ 2574506 h 3516644"/>
                <a:gd name="connsiteX35" fmla="*/ 2595638 w 3318614"/>
                <a:gd name="connsiteY35" fmla="*/ 2696426 h 3516644"/>
                <a:gd name="connsiteX36" fmla="*/ 2743683 w 3318614"/>
                <a:gd name="connsiteY36" fmla="*/ 2783511 h 3516644"/>
                <a:gd name="connsiteX37" fmla="*/ 2856895 w 3318614"/>
                <a:gd name="connsiteY37" fmla="*/ 2757386 h 3516644"/>
                <a:gd name="connsiteX38" fmla="*/ 3022358 w 3318614"/>
                <a:gd name="connsiteY38" fmla="*/ 2618048 h 3516644"/>
                <a:gd name="connsiteX39" fmla="*/ 3118152 w 3318614"/>
                <a:gd name="connsiteY39" fmla="*/ 2539671 h 3516644"/>
                <a:gd name="connsiteX40" fmla="*/ 3205238 w 3318614"/>
                <a:gd name="connsiteY40" fmla="*/ 2600631 h 3516644"/>
                <a:gd name="connsiteX41" fmla="*/ 3109443 w 3318614"/>
                <a:gd name="connsiteY41" fmla="*/ 2591923 h 3516644"/>
                <a:gd name="connsiteX42" fmla="*/ 3004940 w 3318614"/>
                <a:gd name="connsiteY42" fmla="*/ 2731260 h 3516644"/>
                <a:gd name="connsiteX43" fmla="*/ 3187820 w 3318614"/>
                <a:gd name="connsiteY43" fmla="*/ 2731260 h 3516644"/>
                <a:gd name="connsiteX44" fmla="*/ 3318449 w 3318614"/>
                <a:gd name="connsiteY44" fmla="*/ 2783511 h 3516644"/>
                <a:gd name="connsiteX45" fmla="*/ 3161695 w 3318614"/>
                <a:gd name="connsiteY45" fmla="*/ 2766094 h 3516644"/>
                <a:gd name="connsiteX46" fmla="*/ 2909146 w 3318614"/>
                <a:gd name="connsiteY46" fmla="*/ 2827054 h 3516644"/>
                <a:gd name="connsiteX47" fmla="*/ 2952689 w 3318614"/>
                <a:gd name="connsiteY47" fmla="*/ 2827054 h 3516644"/>
                <a:gd name="connsiteX48" fmla="*/ 3085889 w 3318614"/>
                <a:gd name="connsiteY48" fmla="*/ 2972300 h 3516644"/>
                <a:gd name="connsiteX49" fmla="*/ 3013649 w 3318614"/>
                <a:gd name="connsiteY49" fmla="*/ 3131854 h 3516644"/>
                <a:gd name="connsiteX50" fmla="*/ 2999167 w 3318614"/>
                <a:gd name="connsiteY50" fmla="*/ 2994177 h 3516644"/>
                <a:gd name="connsiteX51" fmla="*/ 2813352 w 3318614"/>
                <a:gd name="connsiteY51" fmla="*/ 2818346 h 3516644"/>
                <a:gd name="connsiteX52" fmla="*/ 2726266 w 3318614"/>
                <a:gd name="connsiteY52" fmla="*/ 2809637 h 3516644"/>
                <a:gd name="connsiteX53" fmla="*/ 2848186 w 3318614"/>
                <a:gd name="connsiteY53" fmla="*/ 3009934 h 3516644"/>
                <a:gd name="connsiteX54" fmla="*/ 2943980 w 3318614"/>
                <a:gd name="connsiteY54" fmla="*/ 3097020 h 3516644"/>
                <a:gd name="connsiteX55" fmla="*/ 2978815 w 3318614"/>
                <a:gd name="connsiteY55" fmla="*/ 3053477 h 3516644"/>
                <a:gd name="connsiteX56" fmla="*/ 2961398 w 3318614"/>
                <a:gd name="connsiteY56" fmla="*/ 3157980 h 3516644"/>
                <a:gd name="connsiteX57" fmla="*/ 2769809 w 3318614"/>
                <a:gd name="connsiteY57" fmla="*/ 3070894 h 3516644"/>
                <a:gd name="connsiteX58" fmla="*/ 2656598 w 3318614"/>
                <a:gd name="connsiteY58" fmla="*/ 2844471 h 3516644"/>
                <a:gd name="connsiteX59" fmla="*/ 2491135 w 3318614"/>
                <a:gd name="connsiteY59" fmla="*/ 2800928 h 3516644"/>
                <a:gd name="connsiteX60" fmla="*/ 2386632 w 3318614"/>
                <a:gd name="connsiteY60" fmla="*/ 2888014 h 3516644"/>
                <a:gd name="connsiteX61" fmla="*/ 2412758 w 3318614"/>
                <a:gd name="connsiteY61" fmla="*/ 3070894 h 3516644"/>
                <a:gd name="connsiteX62" fmla="*/ 2525969 w 3318614"/>
                <a:gd name="connsiteY62" fmla="*/ 3218940 h 3516644"/>
                <a:gd name="connsiteX63" fmla="*/ 2900438 w 3318614"/>
                <a:gd name="connsiteY63" fmla="*/ 3427946 h 3516644"/>
                <a:gd name="connsiteX64" fmla="*/ 2543386 w 3318614"/>
                <a:gd name="connsiteY64" fmla="*/ 3288608 h 3516644"/>
                <a:gd name="connsiteX65" fmla="*/ 2499843 w 3318614"/>
                <a:gd name="connsiteY65" fmla="*/ 3375694 h 3516644"/>
                <a:gd name="connsiteX66" fmla="*/ 2534678 w 3318614"/>
                <a:gd name="connsiteY66" fmla="*/ 3480197 h 3516644"/>
                <a:gd name="connsiteX67" fmla="*/ 2639180 w 3318614"/>
                <a:gd name="connsiteY67" fmla="*/ 3515031 h 3516644"/>
                <a:gd name="connsiteX68" fmla="*/ 2482426 w 3318614"/>
                <a:gd name="connsiteY68" fmla="*/ 3488906 h 3516644"/>
                <a:gd name="connsiteX69" fmla="*/ 2473718 w 3318614"/>
                <a:gd name="connsiteY69" fmla="*/ 3306026 h 3516644"/>
                <a:gd name="connsiteX70" fmla="*/ 2386632 w 3318614"/>
                <a:gd name="connsiteY70" fmla="*/ 3131854 h 3516644"/>
                <a:gd name="connsiteX71" fmla="*/ 2316963 w 3318614"/>
                <a:gd name="connsiteY71" fmla="*/ 3297317 h 3516644"/>
                <a:gd name="connsiteX72" fmla="*/ 2238586 w 3318614"/>
                <a:gd name="connsiteY72" fmla="*/ 3419237 h 3516644"/>
                <a:gd name="connsiteX73" fmla="*/ 2290838 w 3318614"/>
                <a:gd name="connsiteY73" fmla="*/ 3497614 h 3516644"/>
                <a:gd name="connsiteX74" fmla="*/ 2195043 w 3318614"/>
                <a:gd name="connsiteY74" fmla="*/ 3410528 h 3516644"/>
                <a:gd name="connsiteX75" fmla="*/ 2325672 w 3318614"/>
                <a:gd name="connsiteY75" fmla="*/ 3184106 h 3516644"/>
                <a:gd name="connsiteX76" fmla="*/ 2290838 w 3318614"/>
                <a:gd name="connsiteY76" fmla="*/ 2931557 h 3516644"/>
                <a:gd name="connsiteX77" fmla="*/ 2142792 w 3318614"/>
                <a:gd name="connsiteY77" fmla="*/ 2914140 h 3516644"/>
                <a:gd name="connsiteX78" fmla="*/ 1942495 w 3318614"/>
                <a:gd name="connsiteY78" fmla="*/ 3079603 h 3516644"/>
                <a:gd name="connsiteX79" fmla="*/ 1994746 w 3318614"/>
                <a:gd name="connsiteY79" fmla="*/ 3279900 h 3516644"/>
                <a:gd name="connsiteX80" fmla="*/ 2090540 w 3318614"/>
                <a:gd name="connsiteY80" fmla="*/ 3393111 h 3516644"/>
                <a:gd name="connsiteX81" fmla="*/ 2064415 w 3318614"/>
                <a:gd name="connsiteY81" fmla="*/ 3506323 h 3516644"/>
                <a:gd name="connsiteX82" fmla="*/ 2046998 w 3318614"/>
                <a:gd name="connsiteY82" fmla="*/ 3358277 h 3516644"/>
                <a:gd name="connsiteX83" fmla="*/ 1933786 w 3318614"/>
                <a:gd name="connsiteY83" fmla="*/ 3192814 h 3516644"/>
                <a:gd name="connsiteX84" fmla="*/ 1881535 w 3318614"/>
                <a:gd name="connsiteY84" fmla="*/ 3175397 h 3516644"/>
                <a:gd name="connsiteX85" fmla="*/ 1716072 w 3318614"/>
                <a:gd name="connsiteY85" fmla="*/ 3410528 h 3516644"/>
                <a:gd name="connsiteX86" fmla="*/ 1672529 w 3318614"/>
                <a:gd name="connsiteY86" fmla="*/ 3506323 h 3516644"/>
                <a:gd name="connsiteX87" fmla="*/ 1724780 w 3318614"/>
                <a:gd name="connsiteY87" fmla="*/ 3271191 h 3516644"/>
                <a:gd name="connsiteX88" fmla="*/ 1750906 w 3318614"/>
                <a:gd name="connsiteY88" fmla="*/ 3192814 h 3516644"/>
                <a:gd name="connsiteX89" fmla="*/ 1533192 w 3318614"/>
                <a:gd name="connsiteY89" fmla="*/ 3262483 h 3516644"/>
                <a:gd name="connsiteX90" fmla="*/ 1428689 w 3318614"/>
                <a:gd name="connsiteY90" fmla="*/ 3279900 h 3516644"/>
                <a:gd name="connsiteX91" fmla="*/ 1602860 w 3318614"/>
                <a:gd name="connsiteY91" fmla="*/ 3201523 h 3516644"/>
                <a:gd name="connsiteX92" fmla="*/ 1724780 w 3318614"/>
                <a:gd name="connsiteY92" fmla="*/ 3175397 h 3516644"/>
                <a:gd name="connsiteX93" fmla="*/ 1994746 w 3318614"/>
                <a:gd name="connsiteY93" fmla="*/ 2948974 h 3516644"/>
                <a:gd name="connsiteX94" fmla="*/ 2055706 w 3318614"/>
                <a:gd name="connsiteY94" fmla="*/ 2818346 h 3516644"/>
                <a:gd name="connsiteX95" fmla="*/ 1916369 w 3318614"/>
                <a:gd name="connsiteY95" fmla="*/ 2739968 h 3516644"/>
                <a:gd name="connsiteX96" fmla="*/ 1698655 w 3318614"/>
                <a:gd name="connsiteY96" fmla="*/ 2835763 h 3516644"/>
                <a:gd name="connsiteX97" fmla="*/ 1611569 w 3318614"/>
                <a:gd name="connsiteY97" fmla="*/ 3009934 h 3516644"/>
                <a:gd name="connsiteX98" fmla="*/ 1689946 w 3318614"/>
                <a:gd name="connsiteY98" fmla="*/ 3070894 h 3516644"/>
                <a:gd name="connsiteX99" fmla="*/ 1568026 w 3318614"/>
                <a:gd name="connsiteY99" fmla="*/ 3070894 h 3516644"/>
                <a:gd name="connsiteX100" fmla="*/ 1655112 w 3318614"/>
                <a:gd name="connsiteY100" fmla="*/ 2827054 h 3516644"/>
                <a:gd name="connsiteX101" fmla="*/ 1437398 w 3318614"/>
                <a:gd name="connsiteY101" fmla="*/ 2809637 h 3516644"/>
                <a:gd name="connsiteX102" fmla="*/ 1306769 w 3318614"/>
                <a:gd name="connsiteY102" fmla="*/ 2748677 h 3516644"/>
                <a:gd name="connsiteX103" fmla="*/ 1385146 w 3318614"/>
                <a:gd name="connsiteY103" fmla="*/ 2705134 h 3516644"/>
                <a:gd name="connsiteX104" fmla="*/ 1437398 w 3318614"/>
                <a:gd name="connsiteY104" fmla="*/ 2774803 h 3516644"/>
                <a:gd name="connsiteX105" fmla="*/ 1611569 w 3318614"/>
                <a:gd name="connsiteY105" fmla="*/ 2783511 h 3516644"/>
                <a:gd name="connsiteX106" fmla="*/ 1794449 w 3318614"/>
                <a:gd name="connsiteY106" fmla="*/ 2731260 h 3516644"/>
                <a:gd name="connsiteX107" fmla="*/ 1968620 w 3318614"/>
                <a:gd name="connsiteY107" fmla="*/ 2600631 h 3516644"/>
                <a:gd name="connsiteX108" fmla="*/ 1898952 w 3318614"/>
                <a:gd name="connsiteY108" fmla="*/ 2287123 h 3516644"/>
                <a:gd name="connsiteX109" fmla="*/ 1446106 w 3318614"/>
                <a:gd name="connsiteY109" fmla="*/ 1677523 h 3516644"/>
                <a:gd name="connsiteX110" fmla="*/ 1074097 w 3318614"/>
                <a:gd name="connsiteY110" fmla="*/ 1193403 h 3516644"/>
                <a:gd name="connsiteX111" fmla="*/ 916192 w 3318614"/>
                <a:gd name="connsiteY111" fmla="*/ 1006319 h 3516644"/>
                <a:gd name="connsiteX112" fmla="*/ 644918 w 3318614"/>
                <a:gd name="connsiteY112" fmla="*/ 1041797 h 3516644"/>
                <a:gd name="connsiteX113" fmla="*/ 296575 w 3318614"/>
                <a:gd name="connsiteY113" fmla="*/ 1120174 h 3516644"/>
                <a:gd name="connsiteX114" fmla="*/ 483 w 3318614"/>
                <a:gd name="connsiteY114" fmla="*/ 1102757 h 3516644"/>
                <a:gd name="connsiteX115" fmla="*/ 235615 w 3318614"/>
                <a:gd name="connsiteY115" fmla="*/ 1094048 h 3516644"/>
                <a:gd name="connsiteX116" fmla="*/ 557832 w 3318614"/>
                <a:gd name="connsiteY116" fmla="*/ 1024380 h 3516644"/>
                <a:gd name="connsiteX117" fmla="*/ 688460 w 3318614"/>
                <a:gd name="connsiteY117" fmla="*/ 998254 h 3516644"/>
                <a:gd name="connsiteX118" fmla="*/ 392369 w 3318614"/>
                <a:gd name="connsiteY118" fmla="*/ 885043 h 3516644"/>
                <a:gd name="connsiteX119" fmla="*/ 244323 w 3318614"/>
                <a:gd name="connsiteY119" fmla="*/ 745706 h 3516644"/>
                <a:gd name="connsiteX120" fmla="*/ 165946 w 3318614"/>
                <a:gd name="connsiteY120" fmla="*/ 493157 h 3516644"/>
                <a:gd name="connsiteX121" fmla="*/ 279158 w 3318614"/>
                <a:gd name="connsiteY121" fmla="*/ 676037 h 3516644"/>
                <a:gd name="connsiteX122" fmla="*/ 374952 w 3318614"/>
                <a:gd name="connsiteY122" fmla="*/ 850208 h 3516644"/>
                <a:gd name="connsiteX123" fmla="*/ 679752 w 3318614"/>
                <a:gd name="connsiteY123" fmla="*/ 928586 h 3516644"/>
                <a:gd name="connsiteX124" fmla="*/ 766838 w 3318614"/>
                <a:gd name="connsiteY124" fmla="*/ 867626 h 3516644"/>
                <a:gd name="connsiteX125" fmla="*/ 618792 w 3318614"/>
                <a:gd name="connsiteY125" fmla="*/ 484448 h 3516644"/>
                <a:gd name="connsiteX126" fmla="*/ 507165 w 3318614"/>
                <a:gd name="connsiteY126" fmla="*/ 267390 h 3516644"/>
                <a:gd name="connsiteX127" fmla="*/ 538603 w 3318614"/>
                <a:gd name="connsiteY127" fmla="*/ 29221 h 3516644"/>
                <a:gd name="connsiteX128" fmla="*/ 609600 w 3318614"/>
                <a:gd name="connsiteY128" fmla="*/ 289830 h 3516644"/>
                <a:gd name="connsiteX129" fmla="*/ 878364 w 3318614"/>
                <a:gd name="connsiteY129" fmla="*/ 837332 h 3516644"/>
                <a:gd name="connsiteX130" fmla="*/ 839345 w 3318614"/>
                <a:gd name="connsiteY130" fmla="*/ 833 h 3516644"/>
                <a:gd name="connsiteX0" fmla="*/ 1225325 w 3318614"/>
                <a:gd name="connsiteY0" fmla="*/ 178923 h 3515811"/>
                <a:gd name="connsiteX1" fmla="*/ 1091879 w 3318614"/>
                <a:gd name="connsiteY1" fmla="*/ 955367 h 3515811"/>
                <a:gd name="connsiteX2" fmla="*/ 1779263 w 3318614"/>
                <a:gd name="connsiteY2" fmla="*/ 2023223 h 3515811"/>
                <a:gd name="connsiteX3" fmla="*/ 2064415 w 3318614"/>
                <a:gd name="connsiteY3" fmla="*/ 2303707 h 3515811"/>
                <a:gd name="connsiteX4" fmla="*/ 2290838 w 3318614"/>
                <a:gd name="connsiteY4" fmla="*/ 2225330 h 3515811"/>
                <a:gd name="connsiteX5" fmla="*/ 2473718 w 3318614"/>
                <a:gd name="connsiteY5" fmla="*/ 2068575 h 3515811"/>
                <a:gd name="connsiteX6" fmla="*/ 2508552 w 3318614"/>
                <a:gd name="connsiteY6" fmla="*/ 1746358 h 3515811"/>
                <a:gd name="connsiteX7" fmla="*/ 2543386 w 3318614"/>
                <a:gd name="connsiteY7" fmla="*/ 2007615 h 3515811"/>
                <a:gd name="connsiteX8" fmla="*/ 2508552 w 3318614"/>
                <a:gd name="connsiteY8" fmla="*/ 2112118 h 3515811"/>
                <a:gd name="connsiteX9" fmla="*/ 2752392 w 3318614"/>
                <a:gd name="connsiteY9" fmla="*/ 1937947 h 3515811"/>
                <a:gd name="connsiteX10" fmla="*/ 2839478 w 3318614"/>
                <a:gd name="connsiteY10" fmla="*/ 1868278 h 3515811"/>
                <a:gd name="connsiteX11" fmla="*/ 2717558 w 3318614"/>
                <a:gd name="connsiteY11" fmla="*/ 2042450 h 3515811"/>
                <a:gd name="connsiteX12" fmla="*/ 2665306 w 3318614"/>
                <a:gd name="connsiteY12" fmla="*/ 2085993 h 3515811"/>
                <a:gd name="connsiteX13" fmla="*/ 2848186 w 3318614"/>
                <a:gd name="connsiteY13" fmla="*/ 2016324 h 3515811"/>
                <a:gd name="connsiteX14" fmla="*/ 2874312 w 3318614"/>
                <a:gd name="connsiteY14" fmla="*/ 1998907 h 3515811"/>
                <a:gd name="connsiteX15" fmla="*/ 2769809 w 3318614"/>
                <a:gd name="connsiteY15" fmla="*/ 2085993 h 3515811"/>
                <a:gd name="connsiteX16" fmla="*/ 2595638 w 3318614"/>
                <a:gd name="connsiteY16" fmla="*/ 2112118 h 3515811"/>
                <a:gd name="connsiteX17" fmla="*/ 2404049 w 3318614"/>
                <a:gd name="connsiteY17" fmla="*/ 2242747 h 3515811"/>
                <a:gd name="connsiteX18" fmla="*/ 2421466 w 3318614"/>
                <a:gd name="connsiteY18" fmla="*/ 2416918 h 3515811"/>
                <a:gd name="connsiteX19" fmla="*/ 2552095 w 3318614"/>
                <a:gd name="connsiteY19" fmla="*/ 2460461 h 3515811"/>
                <a:gd name="connsiteX20" fmla="*/ 2726266 w 3318614"/>
                <a:gd name="connsiteY20" fmla="*/ 2390793 h 3515811"/>
                <a:gd name="connsiteX21" fmla="*/ 2856895 w 3318614"/>
                <a:gd name="connsiteY21" fmla="*/ 2382084 h 3515811"/>
                <a:gd name="connsiteX22" fmla="*/ 2891729 w 3318614"/>
                <a:gd name="connsiteY22" fmla="*/ 2268873 h 3515811"/>
                <a:gd name="connsiteX23" fmla="*/ 2883020 w 3318614"/>
                <a:gd name="connsiteY23" fmla="*/ 2103410 h 3515811"/>
                <a:gd name="connsiteX24" fmla="*/ 3048483 w 3318614"/>
                <a:gd name="connsiteY24" fmla="*/ 2025033 h 3515811"/>
                <a:gd name="connsiteX25" fmla="*/ 2926563 w 3318614"/>
                <a:gd name="connsiteY25" fmla="*/ 2112118 h 3515811"/>
                <a:gd name="connsiteX26" fmla="*/ 2917855 w 3318614"/>
                <a:gd name="connsiteY26" fmla="*/ 2199204 h 3515811"/>
                <a:gd name="connsiteX27" fmla="*/ 2935272 w 3318614"/>
                <a:gd name="connsiteY27" fmla="*/ 2347250 h 3515811"/>
                <a:gd name="connsiteX28" fmla="*/ 2943980 w 3318614"/>
                <a:gd name="connsiteY28" fmla="*/ 2390793 h 3515811"/>
                <a:gd name="connsiteX29" fmla="*/ 3046427 w 3318614"/>
                <a:gd name="connsiteY29" fmla="*/ 2324841 h 3515811"/>
                <a:gd name="connsiteX30" fmla="*/ 3074609 w 3318614"/>
                <a:gd name="connsiteY30" fmla="*/ 2164370 h 3515811"/>
                <a:gd name="connsiteX31" fmla="*/ 3092026 w 3318614"/>
                <a:gd name="connsiteY31" fmla="*/ 2373375 h 3515811"/>
                <a:gd name="connsiteX32" fmla="*/ 3013649 w 3318614"/>
                <a:gd name="connsiteY32" fmla="*/ 2451753 h 3515811"/>
                <a:gd name="connsiteX33" fmla="*/ 2752392 w 3318614"/>
                <a:gd name="connsiteY33" fmla="*/ 2416918 h 3515811"/>
                <a:gd name="connsiteX34" fmla="*/ 2560803 w 3318614"/>
                <a:gd name="connsiteY34" fmla="*/ 2573673 h 3515811"/>
                <a:gd name="connsiteX35" fmla="*/ 2595638 w 3318614"/>
                <a:gd name="connsiteY35" fmla="*/ 2695593 h 3515811"/>
                <a:gd name="connsiteX36" fmla="*/ 2743683 w 3318614"/>
                <a:gd name="connsiteY36" fmla="*/ 2782678 h 3515811"/>
                <a:gd name="connsiteX37" fmla="*/ 2856895 w 3318614"/>
                <a:gd name="connsiteY37" fmla="*/ 2756553 h 3515811"/>
                <a:gd name="connsiteX38" fmla="*/ 3022358 w 3318614"/>
                <a:gd name="connsiteY38" fmla="*/ 2617215 h 3515811"/>
                <a:gd name="connsiteX39" fmla="*/ 3118152 w 3318614"/>
                <a:gd name="connsiteY39" fmla="*/ 2538838 h 3515811"/>
                <a:gd name="connsiteX40" fmla="*/ 3205238 w 3318614"/>
                <a:gd name="connsiteY40" fmla="*/ 2599798 h 3515811"/>
                <a:gd name="connsiteX41" fmla="*/ 3109443 w 3318614"/>
                <a:gd name="connsiteY41" fmla="*/ 2591090 h 3515811"/>
                <a:gd name="connsiteX42" fmla="*/ 3004940 w 3318614"/>
                <a:gd name="connsiteY42" fmla="*/ 2730427 h 3515811"/>
                <a:gd name="connsiteX43" fmla="*/ 3187820 w 3318614"/>
                <a:gd name="connsiteY43" fmla="*/ 2730427 h 3515811"/>
                <a:gd name="connsiteX44" fmla="*/ 3318449 w 3318614"/>
                <a:gd name="connsiteY44" fmla="*/ 2782678 h 3515811"/>
                <a:gd name="connsiteX45" fmla="*/ 3161695 w 3318614"/>
                <a:gd name="connsiteY45" fmla="*/ 2765261 h 3515811"/>
                <a:gd name="connsiteX46" fmla="*/ 2909146 w 3318614"/>
                <a:gd name="connsiteY46" fmla="*/ 2826221 h 3515811"/>
                <a:gd name="connsiteX47" fmla="*/ 2952689 w 3318614"/>
                <a:gd name="connsiteY47" fmla="*/ 2826221 h 3515811"/>
                <a:gd name="connsiteX48" fmla="*/ 3085889 w 3318614"/>
                <a:gd name="connsiteY48" fmla="*/ 2971467 h 3515811"/>
                <a:gd name="connsiteX49" fmla="*/ 3013649 w 3318614"/>
                <a:gd name="connsiteY49" fmla="*/ 3131021 h 3515811"/>
                <a:gd name="connsiteX50" fmla="*/ 2999167 w 3318614"/>
                <a:gd name="connsiteY50" fmla="*/ 2993344 h 3515811"/>
                <a:gd name="connsiteX51" fmla="*/ 2813352 w 3318614"/>
                <a:gd name="connsiteY51" fmla="*/ 2817513 h 3515811"/>
                <a:gd name="connsiteX52" fmla="*/ 2726266 w 3318614"/>
                <a:gd name="connsiteY52" fmla="*/ 2808804 h 3515811"/>
                <a:gd name="connsiteX53" fmla="*/ 2848186 w 3318614"/>
                <a:gd name="connsiteY53" fmla="*/ 3009101 h 3515811"/>
                <a:gd name="connsiteX54" fmla="*/ 2943980 w 3318614"/>
                <a:gd name="connsiteY54" fmla="*/ 3096187 h 3515811"/>
                <a:gd name="connsiteX55" fmla="*/ 2978815 w 3318614"/>
                <a:gd name="connsiteY55" fmla="*/ 3052644 h 3515811"/>
                <a:gd name="connsiteX56" fmla="*/ 2961398 w 3318614"/>
                <a:gd name="connsiteY56" fmla="*/ 3157147 h 3515811"/>
                <a:gd name="connsiteX57" fmla="*/ 2769809 w 3318614"/>
                <a:gd name="connsiteY57" fmla="*/ 3070061 h 3515811"/>
                <a:gd name="connsiteX58" fmla="*/ 2656598 w 3318614"/>
                <a:gd name="connsiteY58" fmla="*/ 2843638 h 3515811"/>
                <a:gd name="connsiteX59" fmla="*/ 2491135 w 3318614"/>
                <a:gd name="connsiteY59" fmla="*/ 2800095 h 3515811"/>
                <a:gd name="connsiteX60" fmla="*/ 2386632 w 3318614"/>
                <a:gd name="connsiteY60" fmla="*/ 2887181 h 3515811"/>
                <a:gd name="connsiteX61" fmla="*/ 2412758 w 3318614"/>
                <a:gd name="connsiteY61" fmla="*/ 3070061 h 3515811"/>
                <a:gd name="connsiteX62" fmla="*/ 2525969 w 3318614"/>
                <a:gd name="connsiteY62" fmla="*/ 3218107 h 3515811"/>
                <a:gd name="connsiteX63" fmla="*/ 2900438 w 3318614"/>
                <a:gd name="connsiteY63" fmla="*/ 3427113 h 3515811"/>
                <a:gd name="connsiteX64" fmla="*/ 2543386 w 3318614"/>
                <a:gd name="connsiteY64" fmla="*/ 3287775 h 3515811"/>
                <a:gd name="connsiteX65" fmla="*/ 2499843 w 3318614"/>
                <a:gd name="connsiteY65" fmla="*/ 3374861 h 3515811"/>
                <a:gd name="connsiteX66" fmla="*/ 2534678 w 3318614"/>
                <a:gd name="connsiteY66" fmla="*/ 3479364 h 3515811"/>
                <a:gd name="connsiteX67" fmla="*/ 2639180 w 3318614"/>
                <a:gd name="connsiteY67" fmla="*/ 3514198 h 3515811"/>
                <a:gd name="connsiteX68" fmla="*/ 2482426 w 3318614"/>
                <a:gd name="connsiteY68" fmla="*/ 3488073 h 3515811"/>
                <a:gd name="connsiteX69" fmla="*/ 2473718 w 3318614"/>
                <a:gd name="connsiteY69" fmla="*/ 3305193 h 3515811"/>
                <a:gd name="connsiteX70" fmla="*/ 2386632 w 3318614"/>
                <a:gd name="connsiteY70" fmla="*/ 3131021 h 3515811"/>
                <a:gd name="connsiteX71" fmla="*/ 2316963 w 3318614"/>
                <a:gd name="connsiteY71" fmla="*/ 3296484 h 3515811"/>
                <a:gd name="connsiteX72" fmla="*/ 2238586 w 3318614"/>
                <a:gd name="connsiteY72" fmla="*/ 3418404 h 3515811"/>
                <a:gd name="connsiteX73" fmla="*/ 2290838 w 3318614"/>
                <a:gd name="connsiteY73" fmla="*/ 3496781 h 3515811"/>
                <a:gd name="connsiteX74" fmla="*/ 2195043 w 3318614"/>
                <a:gd name="connsiteY74" fmla="*/ 3409695 h 3515811"/>
                <a:gd name="connsiteX75" fmla="*/ 2325672 w 3318614"/>
                <a:gd name="connsiteY75" fmla="*/ 3183273 h 3515811"/>
                <a:gd name="connsiteX76" fmla="*/ 2290838 w 3318614"/>
                <a:gd name="connsiteY76" fmla="*/ 2930724 h 3515811"/>
                <a:gd name="connsiteX77" fmla="*/ 2142792 w 3318614"/>
                <a:gd name="connsiteY77" fmla="*/ 2913307 h 3515811"/>
                <a:gd name="connsiteX78" fmla="*/ 1942495 w 3318614"/>
                <a:gd name="connsiteY78" fmla="*/ 3078770 h 3515811"/>
                <a:gd name="connsiteX79" fmla="*/ 1994746 w 3318614"/>
                <a:gd name="connsiteY79" fmla="*/ 3279067 h 3515811"/>
                <a:gd name="connsiteX80" fmla="*/ 2090540 w 3318614"/>
                <a:gd name="connsiteY80" fmla="*/ 3392278 h 3515811"/>
                <a:gd name="connsiteX81" fmla="*/ 2064415 w 3318614"/>
                <a:gd name="connsiteY81" fmla="*/ 3505490 h 3515811"/>
                <a:gd name="connsiteX82" fmla="*/ 2046998 w 3318614"/>
                <a:gd name="connsiteY82" fmla="*/ 3357444 h 3515811"/>
                <a:gd name="connsiteX83" fmla="*/ 1933786 w 3318614"/>
                <a:gd name="connsiteY83" fmla="*/ 3191981 h 3515811"/>
                <a:gd name="connsiteX84" fmla="*/ 1881535 w 3318614"/>
                <a:gd name="connsiteY84" fmla="*/ 3174564 h 3515811"/>
                <a:gd name="connsiteX85" fmla="*/ 1716072 w 3318614"/>
                <a:gd name="connsiteY85" fmla="*/ 3409695 h 3515811"/>
                <a:gd name="connsiteX86" fmla="*/ 1672529 w 3318614"/>
                <a:gd name="connsiteY86" fmla="*/ 3505490 h 3515811"/>
                <a:gd name="connsiteX87" fmla="*/ 1724780 w 3318614"/>
                <a:gd name="connsiteY87" fmla="*/ 3270358 h 3515811"/>
                <a:gd name="connsiteX88" fmla="*/ 1750906 w 3318614"/>
                <a:gd name="connsiteY88" fmla="*/ 3191981 h 3515811"/>
                <a:gd name="connsiteX89" fmla="*/ 1533192 w 3318614"/>
                <a:gd name="connsiteY89" fmla="*/ 3261650 h 3515811"/>
                <a:gd name="connsiteX90" fmla="*/ 1428689 w 3318614"/>
                <a:gd name="connsiteY90" fmla="*/ 3279067 h 3515811"/>
                <a:gd name="connsiteX91" fmla="*/ 1602860 w 3318614"/>
                <a:gd name="connsiteY91" fmla="*/ 3200690 h 3515811"/>
                <a:gd name="connsiteX92" fmla="*/ 1724780 w 3318614"/>
                <a:gd name="connsiteY92" fmla="*/ 3174564 h 3515811"/>
                <a:gd name="connsiteX93" fmla="*/ 1994746 w 3318614"/>
                <a:gd name="connsiteY93" fmla="*/ 2948141 h 3515811"/>
                <a:gd name="connsiteX94" fmla="*/ 2055706 w 3318614"/>
                <a:gd name="connsiteY94" fmla="*/ 2817513 h 3515811"/>
                <a:gd name="connsiteX95" fmla="*/ 1916369 w 3318614"/>
                <a:gd name="connsiteY95" fmla="*/ 2739135 h 3515811"/>
                <a:gd name="connsiteX96" fmla="*/ 1698655 w 3318614"/>
                <a:gd name="connsiteY96" fmla="*/ 2834930 h 3515811"/>
                <a:gd name="connsiteX97" fmla="*/ 1611569 w 3318614"/>
                <a:gd name="connsiteY97" fmla="*/ 3009101 h 3515811"/>
                <a:gd name="connsiteX98" fmla="*/ 1689946 w 3318614"/>
                <a:gd name="connsiteY98" fmla="*/ 3070061 h 3515811"/>
                <a:gd name="connsiteX99" fmla="*/ 1568026 w 3318614"/>
                <a:gd name="connsiteY99" fmla="*/ 3070061 h 3515811"/>
                <a:gd name="connsiteX100" fmla="*/ 1655112 w 3318614"/>
                <a:gd name="connsiteY100" fmla="*/ 2826221 h 3515811"/>
                <a:gd name="connsiteX101" fmla="*/ 1437398 w 3318614"/>
                <a:gd name="connsiteY101" fmla="*/ 2808804 h 3515811"/>
                <a:gd name="connsiteX102" fmla="*/ 1306769 w 3318614"/>
                <a:gd name="connsiteY102" fmla="*/ 2747844 h 3515811"/>
                <a:gd name="connsiteX103" fmla="*/ 1385146 w 3318614"/>
                <a:gd name="connsiteY103" fmla="*/ 2704301 h 3515811"/>
                <a:gd name="connsiteX104" fmla="*/ 1437398 w 3318614"/>
                <a:gd name="connsiteY104" fmla="*/ 2773970 h 3515811"/>
                <a:gd name="connsiteX105" fmla="*/ 1611569 w 3318614"/>
                <a:gd name="connsiteY105" fmla="*/ 2782678 h 3515811"/>
                <a:gd name="connsiteX106" fmla="*/ 1794449 w 3318614"/>
                <a:gd name="connsiteY106" fmla="*/ 2730427 h 3515811"/>
                <a:gd name="connsiteX107" fmla="*/ 1968620 w 3318614"/>
                <a:gd name="connsiteY107" fmla="*/ 2599798 h 3515811"/>
                <a:gd name="connsiteX108" fmla="*/ 1898952 w 3318614"/>
                <a:gd name="connsiteY108" fmla="*/ 2286290 h 3515811"/>
                <a:gd name="connsiteX109" fmla="*/ 1446106 w 3318614"/>
                <a:gd name="connsiteY109" fmla="*/ 1676690 h 3515811"/>
                <a:gd name="connsiteX110" fmla="*/ 1074097 w 3318614"/>
                <a:gd name="connsiteY110" fmla="*/ 1192570 h 3515811"/>
                <a:gd name="connsiteX111" fmla="*/ 916192 w 3318614"/>
                <a:gd name="connsiteY111" fmla="*/ 1005486 h 3515811"/>
                <a:gd name="connsiteX112" fmla="*/ 644918 w 3318614"/>
                <a:gd name="connsiteY112" fmla="*/ 1040964 h 3515811"/>
                <a:gd name="connsiteX113" fmla="*/ 296575 w 3318614"/>
                <a:gd name="connsiteY113" fmla="*/ 1119341 h 3515811"/>
                <a:gd name="connsiteX114" fmla="*/ 483 w 3318614"/>
                <a:gd name="connsiteY114" fmla="*/ 1101924 h 3515811"/>
                <a:gd name="connsiteX115" fmla="*/ 235615 w 3318614"/>
                <a:gd name="connsiteY115" fmla="*/ 1093215 h 3515811"/>
                <a:gd name="connsiteX116" fmla="*/ 557832 w 3318614"/>
                <a:gd name="connsiteY116" fmla="*/ 1023547 h 3515811"/>
                <a:gd name="connsiteX117" fmla="*/ 688460 w 3318614"/>
                <a:gd name="connsiteY117" fmla="*/ 997421 h 3515811"/>
                <a:gd name="connsiteX118" fmla="*/ 392369 w 3318614"/>
                <a:gd name="connsiteY118" fmla="*/ 884210 h 3515811"/>
                <a:gd name="connsiteX119" fmla="*/ 244323 w 3318614"/>
                <a:gd name="connsiteY119" fmla="*/ 744873 h 3515811"/>
                <a:gd name="connsiteX120" fmla="*/ 165946 w 3318614"/>
                <a:gd name="connsiteY120" fmla="*/ 492324 h 3515811"/>
                <a:gd name="connsiteX121" fmla="*/ 279158 w 3318614"/>
                <a:gd name="connsiteY121" fmla="*/ 675204 h 3515811"/>
                <a:gd name="connsiteX122" fmla="*/ 374952 w 3318614"/>
                <a:gd name="connsiteY122" fmla="*/ 849375 h 3515811"/>
                <a:gd name="connsiteX123" fmla="*/ 679752 w 3318614"/>
                <a:gd name="connsiteY123" fmla="*/ 927753 h 3515811"/>
                <a:gd name="connsiteX124" fmla="*/ 766838 w 3318614"/>
                <a:gd name="connsiteY124" fmla="*/ 866793 h 3515811"/>
                <a:gd name="connsiteX125" fmla="*/ 618792 w 3318614"/>
                <a:gd name="connsiteY125" fmla="*/ 483615 h 3515811"/>
                <a:gd name="connsiteX126" fmla="*/ 507165 w 3318614"/>
                <a:gd name="connsiteY126" fmla="*/ 266557 h 3515811"/>
                <a:gd name="connsiteX127" fmla="*/ 538603 w 3318614"/>
                <a:gd name="connsiteY127" fmla="*/ 28388 h 3515811"/>
                <a:gd name="connsiteX128" fmla="*/ 609600 w 3318614"/>
                <a:gd name="connsiteY128" fmla="*/ 288997 h 3515811"/>
                <a:gd name="connsiteX129" fmla="*/ 878364 w 3318614"/>
                <a:gd name="connsiteY129" fmla="*/ 836499 h 3515811"/>
                <a:gd name="connsiteX130" fmla="*/ 863785 w 3318614"/>
                <a:gd name="connsiteY130" fmla="*/ 298030 h 3515811"/>
                <a:gd name="connsiteX131" fmla="*/ 839345 w 3318614"/>
                <a:gd name="connsiteY131" fmla="*/ 0 h 3515811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863785 w 3318614"/>
                <a:gd name="connsiteY130" fmla="*/ 270713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786330 w 3318614"/>
                <a:gd name="connsiteY130" fmla="*/ 208587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13152 w 3318614"/>
                <a:gd name="connsiteY2" fmla="*/ 834549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159551 w 3318614"/>
                <a:gd name="connsiteY2" fmla="*/ 411013 h 3488494"/>
                <a:gd name="connsiteX3" fmla="*/ 1013152 w 3318614"/>
                <a:gd name="connsiteY3" fmla="*/ 834549 h 3488494"/>
                <a:gd name="connsiteX4" fmla="*/ 1779263 w 3318614"/>
                <a:gd name="connsiteY4" fmla="*/ 1995906 h 3488494"/>
                <a:gd name="connsiteX5" fmla="*/ 2064415 w 3318614"/>
                <a:gd name="connsiteY5" fmla="*/ 2276390 h 3488494"/>
                <a:gd name="connsiteX6" fmla="*/ 2290838 w 3318614"/>
                <a:gd name="connsiteY6" fmla="*/ 2198013 h 3488494"/>
                <a:gd name="connsiteX7" fmla="*/ 2473718 w 3318614"/>
                <a:gd name="connsiteY7" fmla="*/ 2041258 h 3488494"/>
                <a:gd name="connsiteX8" fmla="*/ 2508552 w 3318614"/>
                <a:gd name="connsiteY8" fmla="*/ 1719041 h 3488494"/>
                <a:gd name="connsiteX9" fmla="*/ 2543386 w 3318614"/>
                <a:gd name="connsiteY9" fmla="*/ 1980298 h 3488494"/>
                <a:gd name="connsiteX10" fmla="*/ 2508552 w 3318614"/>
                <a:gd name="connsiteY10" fmla="*/ 2084801 h 3488494"/>
                <a:gd name="connsiteX11" fmla="*/ 2752392 w 3318614"/>
                <a:gd name="connsiteY11" fmla="*/ 1910630 h 3488494"/>
                <a:gd name="connsiteX12" fmla="*/ 2839478 w 3318614"/>
                <a:gd name="connsiteY12" fmla="*/ 1840961 h 3488494"/>
                <a:gd name="connsiteX13" fmla="*/ 2717558 w 3318614"/>
                <a:gd name="connsiteY13" fmla="*/ 2015133 h 3488494"/>
                <a:gd name="connsiteX14" fmla="*/ 2665306 w 3318614"/>
                <a:gd name="connsiteY14" fmla="*/ 2058676 h 3488494"/>
                <a:gd name="connsiteX15" fmla="*/ 2848186 w 3318614"/>
                <a:gd name="connsiteY15" fmla="*/ 1989007 h 3488494"/>
                <a:gd name="connsiteX16" fmla="*/ 2874312 w 3318614"/>
                <a:gd name="connsiteY16" fmla="*/ 1971590 h 3488494"/>
                <a:gd name="connsiteX17" fmla="*/ 2769809 w 3318614"/>
                <a:gd name="connsiteY17" fmla="*/ 2058676 h 3488494"/>
                <a:gd name="connsiteX18" fmla="*/ 2595638 w 3318614"/>
                <a:gd name="connsiteY18" fmla="*/ 2084801 h 3488494"/>
                <a:gd name="connsiteX19" fmla="*/ 2404049 w 3318614"/>
                <a:gd name="connsiteY19" fmla="*/ 2215430 h 3488494"/>
                <a:gd name="connsiteX20" fmla="*/ 2421466 w 3318614"/>
                <a:gd name="connsiteY20" fmla="*/ 2389601 h 3488494"/>
                <a:gd name="connsiteX21" fmla="*/ 2552095 w 3318614"/>
                <a:gd name="connsiteY21" fmla="*/ 2433144 h 3488494"/>
                <a:gd name="connsiteX22" fmla="*/ 2726266 w 3318614"/>
                <a:gd name="connsiteY22" fmla="*/ 2363476 h 3488494"/>
                <a:gd name="connsiteX23" fmla="*/ 2856895 w 3318614"/>
                <a:gd name="connsiteY23" fmla="*/ 2354767 h 3488494"/>
                <a:gd name="connsiteX24" fmla="*/ 2891729 w 3318614"/>
                <a:gd name="connsiteY24" fmla="*/ 2241556 h 3488494"/>
                <a:gd name="connsiteX25" fmla="*/ 2883020 w 3318614"/>
                <a:gd name="connsiteY25" fmla="*/ 2076093 h 3488494"/>
                <a:gd name="connsiteX26" fmla="*/ 3048483 w 3318614"/>
                <a:gd name="connsiteY26" fmla="*/ 1997716 h 3488494"/>
                <a:gd name="connsiteX27" fmla="*/ 2926563 w 3318614"/>
                <a:gd name="connsiteY27" fmla="*/ 2084801 h 3488494"/>
                <a:gd name="connsiteX28" fmla="*/ 2917855 w 3318614"/>
                <a:gd name="connsiteY28" fmla="*/ 2171887 h 3488494"/>
                <a:gd name="connsiteX29" fmla="*/ 2935272 w 3318614"/>
                <a:gd name="connsiteY29" fmla="*/ 2319933 h 3488494"/>
                <a:gd name="connsiteX30" fmla="*/ 2943980 w 3318614"/>
                <a:gd name="connsiteY30" fmla="*/ 2363476 h 3488494"/>
                <a:gd name="connsiteX31" fmla="*/ 3046427 w 3318614"/>
                <a:gd name="connsiteY31" fmla="*/ 2297524 h 3488494"/>
                <a:gd name="connsiteX32" fmla="*/ 3074609 w 3318614"/>
                <a:gd name="connsiteY32" fmla="*/ 2137053 h 3488494"/>
                <a:gd name="connsiteX33" fmla="*/ 3092026 w 3318614"/>
                <a:gd name="connsiteY33" fmla="*/ 2346058 h 3488494"/>
                <a:gd name="connsiteX34" fmla="*/ 3013649 w 3318614"/>
                <a:gd name="connsiteY34" fmla="*/ 2424436 h 3488494"/>
                <a:gd name="connsiteX35" fmla="*/ 2752392 w 3318614"/>
                <a:gd name="connsiteY35" fmla="*/ 2389601 h 3488494"/>
                <a:gd name="connsiteX36" fmla="*/ 2560803 w 3318614"/>
                <a:gd name="connsiteY36" fmla="*/ 2546356 h 3488494"/>
                <a:gd name="connsiteX37" fmla="*/ 2595638 w 3318614"/>
                <a:gd name="connsiteY37" fmla="*/ 2668276 h 3488494"/>
                <a:gd name="connsiteX38" fmla="*/ 2743683 w 3318614"/>
                <a:gd name="connsiteY38" fmla="*/ 2755361 h 3488494"/>
                <a:gd name="connsiteX39" fmla="*/ 2856895 w 3318614"/>
                <a:gd name="connsiteY39" fmla="*/ 2729236 h 3488494"/>
                <a:gd name="connsiteX40" fmla="*/ 3022358 w 3318614"/>
                <a:gd name="connsiteY40" fmla="*/ 2589898 h 3488494"/>
                <a:gd name="connsiteX41" fmla="*/ 3118152 w 3318614"/>
                <a:gd name="connsiteY41" fmla="*/ 2511521 h 3488494"/>
                <a:gd name="connsiteX42" fmla="*/ 3205238 w 3318614"/>
                <a:gd name="connsiteY42" fmla="*/ 2572481 h 3488494"/>
                <a:gd name="connsiteX43" fmla="*/ 3109443 w 3318614"/>
                <a:gd name="connsiteY43" fmla="*/ 2563773 h 3488494"/>
                <a:gd name="connsiteX44" fmla="*/ 3004940 w 3318614"/>
                <a:gd name="connsiteY44" fmla="*/ 2703110 h 3488494"/>
                <a:gd name="connsiteX45" fmla="*/ 3187820 w 3318614"/>
                <a:gd name="connsiteY45" fmla="*/ 2703110 h 3488494"/>
                <a:gd name="connsiteX46" fmla="*/ 3318449 w 3318614"/>
                <a:gd name="connsiteY46" fmla="*/ 2755361 h 3488494"/>
                <a:gd name="connsiteX47" fmla="*/ 3161695 w 3318614"/>
                <a:gd name="connsiteY47" fmla="*/ 2737944 h 3488494"/>
                <a:gd name="connsiteX48" fmla="*/ 2909146 w 3318614"/>
                <a:gd name="connsiteY48" fmla="*/ 2798904 h 3488494"/>
                <a:gd name="connsiteX49" fmla="*/ 2952689 w 3318614"/>
                <a:gd name="connsiteY49" fmla="*/ 2798904 h 3488494"/>
                <a:gd name="connsiteX50" fmla="*/ 3085889 w 3318614"/>
                <a:gd name="connsiteY50" fmla="*/ 2944150 h 3488494"/>
                <a:gd name="connsiteX51" fmla="*/ 3013649 w 3318614"/>
                <a:gd name="connsiteY51" fmla="*/ 3103704 h 3488494"/>
                <a:gd name="connsiteX52" fmla="*/ 2999167 w 3318614"/>
                <a:gd name="connsiteY52" fmla="*/ 2966027 h 3488494"/>
                <a:gd name="connsiteX53" fmla="*/ 2813352 w 3318614"/>
                <a:gd name="connsiteY53" fmla="*/ 2790196 h 3488494"/>
                <a:gd name="connsiteX54" fmla="*/ 2726266 w 3318614"/>
                <a:gd name="connsiteY54" fmla="*/ 2781487 h 3488494"/>
                <a:gd name="connsiteX55" fmla="*/ 2848186 w 3318614"/>
                <a:gd name="connsiteY55" fmla="*/ 2981784 h 3488494"/>
                <a:gd name="connsiteX56" fmla="*/ 2943980 w 3318614"/>
                <a:gd name="connsiteY56" fmla="*/ 3068870 h 3488494"/>
                <a:gd name="connsiteX57" fmla="*/ 2978815 w 3318614"/>
                <a:gd name="connsiteY57" fmla="*/ 3025327 h 3488494"/>
                <a:gd name="connsiteX58" fmla="*/ 2961398 w 3318614"/>
                <a:gd name="connsiteY58" fmla="*/ 3129830 h 3488494"/>
                <a:gd name="connsiteX59" fmla="*/ 2769809 w 3318614"/>
                <a:gd name="connsiteY59" fmla="*/ 3042744 h 3488494"/>
                <a:gd name="connsiteX60" fmla="*/ 2656598 w 3318614"/>
                <a:gd name="connsiteY60" fmla="*/ 2816321 h 3488494"/>
                <a:gd name="connsiteX61" fmla="*/ 2491135 w 3318614"/>
                <a:gd name="connsiteY61" fmla="*/ 2772778 h 3488494"/>
                <a:gd name="connsiteX62" fmla="*/ 2386632 w 3318614"/>
                <a:gd name="connsiteY62" fmla="*/ 2859864 h 3488494"/>
                <a:gd name="connsiteX63" fmla="*/ 2412758 w 3318614"/>
                <a:gd name="connsiteY63" fmla="*/ 3042744 h 3488494"/>
                <a:gd name="connsiteX64" fmla="*/ 2525969 w 3318614"/>
                <a:gd name="connsiteY64" fmla="*/ 3190790 h 3488494"/>
                <a:gd name="connsiteX65" fmla="*/ 2900438 w 3318614"/>
                <a:gd name="connsiteY65" fmla="*/ 3399796 h 3488494"/>
                <a:gd name="connsiteX66" fmla="*/ 2543386 w 3318614"/>
                <a:gd name="connsiteY66" fmla="*/ 3260458 h 3488494"/>
                <a:gd name="connsiteX67" fmla="*/ 2499843 w 3318614"/>
                <a:gd name="connsiteY67" fmla="*/ 3347544 h 3488494"/>
                <a:gd name="connsiteX68" fmla="*/ 2534678 w 3318614"/>
                <a:gd name="connsiteY68" fmla="*/ 3452047 h 3488494"/>
                <a:gd name="connsiteX69" fmla="*/ 2639180 w 3318614"/>
                <a:gd name="connsiteY69" fmla="*/ 3486881 h 3488494"/>
                <a:gd name="connsiteX70" fmla="*/ 2482426 w 3318614"/>
                <a:gd name="connsiteY70" fmla="*/ 3460756 h 3488494"/>
                <a:gd name="connsiteX71" fmla="*/ 2473718 w 3318614"/>
                <a:gd name="connsiteY71" fmla="*/ 3277876 h 3488494"/>
                <a:gd name="connsiteX72" fmla="*/ 2386632 w 3318614"/>
                <a:gd name="connsiteY72" fmla="*/ 3103704 h 3488494"/>
                <a:gd name="connsiteX73" fmla="*/ 2316963 w 3318614"/>
                <a:gd name="connsiteY73" fmla="*/ 3269167 h 3488494"/>
                <a:gd name="connsiteX74" fmla="*/ 2238586 w 3318614"/>
                <a:gd name="connsiteY74" fmla="*/ 3391087 h 3488494"/>
                <a:gd name="connsiteX75" fmla="*/ 2290838 w 3318614"/>
                <a:gd name="connsiteY75" fmla="*/ 3469464 h 3488494"/>
                <a:gd name="connsiteX76" fmla="*/ 2195043 w 3318614"/>
                <a:gd name="connsiteY76" fmla="*/ 3382378 h 3488494"/>
                <a:gd name="connsiteX77" fmla="*/ 2325672 w 3318614"/>
                <a:gd name="connsiteY77" fmla="*/ 3155956 h 3488494"/>
                <a:gd name="connsiteX78" fmla="*/ 2290838 w 3318614"/>
                <a:gd name="connsiteY78" fmla="*/ 2903407 h 3488494"/>
                <a:gd name="connsiteX79" fmla="*/ 2142792 w 3318614"/>
                <a:gd name="connsiteY79" fmla="*/ 2885990 h 3488494"/>
                <a:gd name="connsiteX80" fmla="*/ 1942495 w 3318614"/>
                <a:gd name="connsiteY80" fmla="*/ 3051453 h 3488494"/>
                <a:gd name="connsiteX81" fmla="*/ 1994746 w 3318614"/>
                <a:gd name="connsiteY81" fmla="*/ 3251750 h 3488494"/>
                <a:gd name="connsiteX82" fmla="*/ 2090540 w 3318614"/>
                <a:gd name="connsiteY82" fmla="*/ 3364961 h 3488494"/>
                <a:gd name="connsiteX83" fmla="*/ 2064415 w 3318614"/>
                <a:gd name="connsiteY83" fmla="*/ 3478173 h 3488494"/>
                <a:gd name="connsiteX84" fmla="*/ 2046998 w 3318614"/>
                <a:gd name="connsiteY84" fmla="*/ 3330127 h 3488494"/>
                <a:gd name="connsiteX85" fmla="*/ 1933786 w 3318614"/>
                <a:gd name="connsiteY85" fmla="*/ 3164664 h 3488494"/>
                <a:gd name="connsiteX86" fmla="*/ 1881535 w 3318614"/>
                <a:gd name="connsiteY86" fmla="*/ 3147247 h 3488494"/>
                <a:gd name="connsiteX87" fmla="*/ 1716072 w 3318614"/>
                <a:gd name="connsiteY87" fmla="*/ 3382378 h 3488494"/>
                <a:gd name="connsiteX88" fmla="*/ 1672529 w 3318614"/>
                <a:gd name="connsiteY88" fmla="*/ 3478173 h 3488494"/>
                <a:gd name="connsiteX89" fmla="*/ 1724780 w 3318614"/>
                <a:gd name="connsiteY89" fmla="*/ 3243041 h 3488494"/>
                <a:gd name="connsiteX90" fmla="*/ 1750906 w 3318614"/>
                <a:gd name="connsiteY90" fmla="*/ 3164664 h 3488494"/>
                <a:gd name="connsiteX91" fmla="*/ 1533192 w 3318614"/>
                <a:gd name="connsiteY91" fmla="*/ 3234333 h 3488494"/>
                <a:gd name="connsiteX92" fmla="*/ 1428689 w 3318614"/>
                <a:gd name="connsiteY92" fmla="*/ 3251750 h 3488494"/>
                <a:gd name="connsiteX93" fmla="*/ 1602860 w 3318614"/>
                <a:gd name="connsiteY93" fmla="*/ 3173373 h 3488494"/>
                <a:gd name="connsiteX94" fmla="*/ 1724780 w 3318614"/>
                <a:gd name="connsiteY94" fmla="*/ 3147247 h 3488494"/>
                <a:gd name="connsiteX95" fmla="*/ 1994746 w 3318614"/>
                <a:gd name="connsiteY95" fmla="*/ 2920824 h 3488494"/>
                <a:gd name="connsiteX96" fmla="*/ 2055706 w 3318614"/>
                <a:gd name="connsiteY96" fmla="*/ 2790196 h 3488494"/>
                <a:gd name="connsiteX97" fmla="*/ 1916369 w 3318614"/>
                <a:gd name="connsiteY97" fmla="*/ 2711818 h 3488494"/>
                <a:gd name="connsiteX98" fmla="*/ 1698655 w 3318614"/>
                <a:gd name="connsiteY98" fmla="*/ 2807613 h 3488494"/>
                <a:gd name="connsiteX99" fmla="*/ 1611569 w 3318614"/>
                <a:gd name="connsiteY99" fmla="*/ 2981784 h 3488494"/>
                <a:gd name="connsiteX100" fmla="*/ 1689946 w 3318614"/>
                <a:gd name="connsiteY100" fmla="*/ 3042744 h 3488494"/>
                <a:gd name="connsiteX101" fmla="*/ 1568026 w 3318614"/>
                <a:gd name="connsiteY101" fmla="*/ 3042744 h 3488494"/>
                <a:gd name="connsiteX102" fmla="*/ 1655112 w 3318614"/>
                <a:gd name="connsiteY102" fmla="*/ 2798904 h 3488494"/>
                <a:gd name="connsiteX103" fmla="*/ 1437398 w 3318614"/>
                <a:gd name="connsiteY103" fmla="*/ 2781487 h 3488494"/>
                <a:gd name="connsiteX104" fmla="*/ 1306769 w 3318614"/>
                <a:gd name="connsiteY104" fmla="*/ 2720527 h 3488494"/>
                <a:gd name="connsiteX105" fmla="*/ 1385146 w 3318614"/>
                <a:gd name="connsiteY105" fmla="*/ 2676984 h 3488494"/>
                <a:gd name="connsiteX106" fmla="*/ 1437398 w 3318614"/>
                <a:gd name="connsiteY106" fmla="*/ 2746653 h 3488494"/>
                <a:gd name="connsiteX107" fmla="*/ 1611569 w 3318614"/>
                <a:gd name="connsiteY107" fmla="*/ 2755361 h 3488494"/>
                <a:gd name="connsiteX108" fmla="*/ 1794449 w 3318614"/>
                <a:gd name="connsiteY108" fmla="*/ 2703110 h 3488494"/>
                <a:gd name="connsiteX109" fmla="*/ 1968620 w 3318614"/>
                <a:gd name="connsiteY109" fmla="*/ 2572481 h 3488494"/>
                <a:gd name="connsiteX110" fmla="*/ 1898952 w 3318614"/>
                <a:gd name="connsiteY110" fmla="*/ 2258973 h 3488494"/>
                <a:gd name="connsiteX111" fmla="*/ 1446106 w 3318614"/>
                <a:gd name="connsiteY111" fmla="*/ 1649373 h 3488494"/>
                <a:gd name="connsiteX112" fmla="*/ 1074097 w 3318614"/>
                <a:gd name="connsiteY112" fmla="*/ 1165253 h 3488494"/>
                <a:gd name="connsiteX113" fmla="*/ 916192 w 3318614"/>
                <a:gd name="connsiteY113" fmla="*/ 978169 h 3488494"/>
                <a:gd name="connsiteX114" fmla="*/ 644918 w 3318614"/>
                <a:gd name="connsiteY114" fmla="*/ 1013647 h 3488494"/>
                <a:gd name="connsiteX115" fmla="*/ 296575 w 3318614"/>
                <a:gd name="connsiteY115" fmla="*/ 1092024 h 3488494"/>
                <a:gd name="connsiteX116" fmla="*/ 483 w 3318614"/>
                <a:gd name="connsiteY116" fmla="*/ 1074607 h 3488494"/>
                <a:gd name="connsiteX117" fmla="*/ 235615 w 3318614"/>
                <a:gd name="connsiteY117" fmla="*/ 1065898 h 3488494"/>
                <a:gd name="connsiteX118" fmla="*/ 557832 w 3318614"/>
                <a:gd name="connsiteY118" fmla="*/ 996230 h 3488494"/>
                <a:gd name="connsiteX119" fmla="*/ 688460 w 3318614"/>
                <a:gd name="connsiteY119" fmla="*/ 970104 h 3488494"/>
                <a:gd name="connsiteX120" fmla="*/ 392369 w 3318614"/>
                <a:gd name="connsiteY120" fmla="*/ 856893 h 3488494"/>
                <a:gd name="connsiteX121" fmla="*/ 244323 w 3318614"/>
                <a:gd name="connsiteY121" fmla="*/ 717556 h 3488494"/>
                <a:gd name="connsiteX122" fmla="*/ 165946 w 3318614"/>
                <a:gd name="connsiteY122" fmla="*/ 465007 h 3488494"/>
                <a:gd name="connsiteX123" fmla="*/ 279158 w 3318614"/>
                <a:gd name="connsiteY123" fmla="*/ 647887 h 3488494"/>
                <a:gd name="connsiteX124" fmla="*/ 374952 w 3318614"/>
                <a:gd name="connsiteY124" fmla="*/ 822058 h 3488494"/>
                <a:gd name="connsiteX125" fmla="*/ 679752 w 3318614"/>
                <a:gd name="connsiteY125" fmla="*/ 900436 h 3488494"/>
                <a:gd name="connsiteX126" fmla="*/ 766838 w 3318614"/>
                <a:gd name="connsiteY126" fmla="*/ 839476 h 3488494"/>
                <a:gd name="connsiteX127" fmla="*/ 618792 w 3318614"/>
                <a:gd name="connsiteY127" fmla="*/ 456298 h 3488494"/>
                <a:gd name="connsiteX128" fmla="*/ 507165 w 3318614"/>
                <a:gd name="connsiteY128" fmla="*/ 239240 h 3488494"/>
                <a:gd name="connsiteX129" fmla="*/ 538603 w 3318614"/>
                <a:gd name="connsiteY129" fmla="*/ 1071 h 3488494"/>
                <a:gd name="connsiteX130" fmla="*/ 609600 w 3318614"/>
                <a:gd name="connsiteY130" fmla="*/ 261680 h 3488494"/>
                <a:gd name="connsiteX131" fmla="*/ 878364 w 3318614"/>
                <a:gd name="connsiteY131" fmla="*/ 809182 h 3488494"/>
                <a:gd name="connsiteX132" fmla="*/ 786330 w 3318614"/>
                <a:gd name="connsiteY132" fmla="*/ 208587 h 3488494"/>
                <a:gd name="connsiteX133" fmla="*/ 932813 w 3318614"/>
                <a:gd name="connsiteY133" fmla="*/ 12405 h 3488494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59551 w 3318614"/>
                <a:gd name="connsiteY2" fmla="*/ 47529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942214 w 3318614"/>
                <a:gd name="connsiteY0" fmla="*/ 614286 h 3540840"/>
                <a:gd name="connsiteX1" fmla="*/ 1317819 w 3318614"/>
                <a:gd name="connsiteY1" fmla="*/ 14575 h 3540840"/>
                <a:gd name="connsiteX2" fmla="*/ 1198621 w 3318614"/>
                <a:gd name="connsiteY2" fmla="*/ 413429 h 3540840"/>
                <a:gd name="connsiteX3" fmla="*/ 1013152 w 3318614"/>
                <a:gd name="connsiteY3" fmla="*/ 886895 h 3540840"/>
                <a:gd name="connsiteX4" fmla="*/ 1779263 w 3318614"/>
                <a:gd name="connsiteY4" fmla="*/ 2048252 h 3540840"/>
                <a:gd name="connsiteX5" fmla="*/ 2064415 w 3318614"/>
                <a:gd name="connsiteY5" fmla="*/ 2328736 h 3540840"/>
                <a:gd name="connsiteX6" fmla="*/ 2290838 w 3318614"/>
                <a:gd name="connsiteY6" fmla="*/ 2250359 h 3540840"/>
                <a:gd name="connsiteX7" fmla="*/ 2473718 w 3318614"/>
                <a:gd name="connsiteY7" fmla="*/ 2093604 h 3540840"/>
                <a:gd name="connsiteX8" fmla="*/ 2508552 w 3318614"/>
                <a:gd name="connsiteY8" fmla="*/ 1771387 h 3540840"/>
                <a:gd name="connsiteX9" fmla="*/ 2543386 w 3318614"/>
                <a:gd name="connsiteY9" fmla="*/ 2032644 h 3540840"/>
                <a:gd name="connsiteX10" fmla="*/ 2508552 w 3318614"/>
                <a:gd name="connsiteY10" fmla="*/ 2137147 h 3540840"/>
                <a:gd name="connsiteX11" fmla="*/ 2752392 w 3318614"/>
                <a:gd name="connsiteY11" fmla="*/ 1962976 h 3540840"/>
                <a:gd name="connsiteX12" fmla="*/ 2839478 w 3318614"/>
                <a:gd name="connsiteY12" fmla="*/ 1893307 h 3540840"/>
                <a:gd name="connsiteX13" fmla="*/ 2717558 w 3318614"/>
                <a:gd name="connsiteY13" fmla="*/ 2067479 h 3540840"/>
                <a:gd name="connsiteX14" fmla="*/ 2665306 w 3318614"/>
                <a:gd name="connsiteY14" fmla="*/ 2111022 h 3540840"/>
                <a:gd name="connsiteX15" fmla="*/ 2848186 w 3318614"/>
                <a:gd name="connsiteY15" fmla="*/ 2041353 h 3540840"/>
                <a:gd name="connsiteX16" fmla="*/ 2874312 w 3318614"/>
                <a:gd name="connsiteY16" fmla="*/ 2023936 h 3540840"/>
                <a:gd name="connsiteX17" fmla="*/ 2769809 w 3318614"/>
                <a:gd name="connsiteY17" fmla="*/ 2111022 h 3540840"/>
                <a:gd name="connsiteX18" fmla="*/ 2595638 w 3318614"/>
                <a:gd name="connsiteY18" fmla="*/ 2137147 h 3540840"/>
                <a:gd name="connsiteX19" fmla="*/ 2404049 w 3318614"/>
                <a:gd name="connsiteY19" fmla="*/ 2267776 h 3540840"/>
                <a:gd name="connsiteX20" fmla="*/ 2421466 w 3318614"/>
                <a:gd name="connsiteY20" fmla="*/ 2441947 h 3540840"/>
                <a:gd name="connsiteX21" fmla="*/ 2552095 w 3318614"/>
                <a:gd name="connsiteY21" fmla="*/ 2485490 h 3540840"/>
                <a:gd name="connsiteX22" fmla="*/ 2726266 w 3318614"/>
                <a:gd name="connsiteY22" fmla="*/ 2415822 h 3540840"/>
                <a:gd name="connsiteX23" fmla="*/ 2856895 w 3318614"/>
                <a:gd name="connsiteY23" fmla="*/ 2407113 h 3540840"/>
                <a:gd name="connsiteX24" fmla="*/ 2891729 w 3318614"/>
                <a:gd name="connsiteY24" fmla="*/ 2293902 h 3540840"/>
                <a:gd name="connsiteX25" fmla="*/ 2883020 w 3318614"/>
                <a:gd name="connsiteY25" fmla="*/ 2128439 h 3540840"/>
                <a:gd name="connsiteX26" fmla="*/ 3048483 w 3318614"/>
                <a:gd name="connsiteY26" fmla="*/ 2050062 h 3540840"/>
                <a:gd name="connsiteX27" fmla="*/ 2926563 w 3318614"/>
                <a:gd name="connsiteY27" fmla="*/ 2137147 h 3540840"/>
                <a:gd name="connsiteX28" fmla="*/ 2917855 w 3318614"/>
                <a:gd name="connsiteY28" fmla="*/ 2224233 h 3540840"/>
                <a:gd name="connsiteX29" fmla="*/ 2935272 w 3318614"/>
                <a:gd name="connsiteY29" fmla="*/ 2372279 h 3540840"/>
                <a:gd name="connsiteX30" fmla="*/ 2943980 w 3318614"/>
                <a:gd name="connsiteY30" fmla="*/ 2415822 h 3540840"/>
                <a:gd name="connsiteX31" fmla="*/ 3046427 w 3318614"/>
                <a:gd name="connsiteY31" fmla="*/ 2349870 h 3540840"/>
                <a:gd name="connsiteX32" fmla="*/ 3074609 w 3318614"/>
                <a:gd name="connsiteY32" fmla="*/ 2189399 h 3540840"/>
                <a:gd name="connsiteX33" fmla="*/ 3092026 w 3318614"/>
                <a:gd name="connsiteY33" fmla="*/ 2398404 h 3540840"/>
                <a:gd name="connsiteX34" fmla="*/ 3013649 w 3318614"/>
                <a:gd name="connsiteY34" fmla="*/ 2476782 h 3540840"/>
                <a:gd name="connsiteX35" fmla="*/ 2752392 w 3318614"/>
                <a:gd name="connsiteY35" fmla="*/ 2441947 h 3540840"/>
                <a:gd name="connsiteX36" fmla="*/ 2560803 w 3318614"/>
                <a:gd name="connsiteY36" fmla="*/ 2598702 h 3540840"/>
                <a:gd name="connsiteX37" fmla="*/ 2595638 w 3318614"/>
                <a:gd name="connsiteY37" fmla="*/ 2720622 h 3540840"/>
                <a:gd name="connsiteX38" fmla="*/ 2743683 w 3318614"/>
                <a:gd name="connsiteY38" fmla="*/ 2807707 h 3540840"/>
                <a:gd name="connsiteX39" fmla="*/ 2856895 w 3318614"/>
                <a:gd name="connsiteY39" fmla="*/ 2781582 h 3540840"/>
                <a:gd name="connsiteX40" fmla="*/ 3022358 w 3318614"/>
                <a:gd name="connsiteY40" fmla="*/ 2642244 h 3540840"/>
                <a:gd name="connsiteX41" fmla="*/ 3118152 w 3318614"/>
                <a:gd name="connsiteY41" fmla="*/ 2563867 h 3540840"/>
                <a:gd name="connsiteX42" fmla="*/ 3205238 w 3318614"/>
                <a:gd name="connsiteY42" fmla="*/ 2624827 h 3540840"/>
                <a:gd name="connsiteX43" fmla="*/ 3109443 w 3318614"/>
                <a:gd name="connsiteY43" fmla="*/ 2616119 h 3540840"/>
                <a:gd name="connsiteX44" fmla="*/ 3004940 w 3318614"/>
                <a:gd name="connsiteY44" fmla="*/ 2755456 h 3540840"/>
                <a:gd name="connsiteX45" fmla="*/ 3187820 w 3318614"/>
                <a:gd name="connsiteY45" fmla="*/ 2755456 h 3540840"/>
                <a:gd name="connsiteX46" fmla="*/ 3318449 w 3318614"/>
                <a:gd name="connsiteY46" fmla="*/ 2807707 h 3540840"/>
                <a:gd name="connsiteX47" fmla="*/ 3161695 w 3318614"/>
                <a:gd name="connsiteY47" fmla="*/ 2790290 h 3540840"/>
                <a:gd name="connsiteX48" fmla="*/ 2909146 w 3318614"/>
                <a:gd name="connsiteY48" fmla="*/ 2851250 h 3540840"/>
                <a:gd name="connsiteX49" fmla="*/ 2952689 w 3318614"/>
                <a:gd name="connsiteY49" fmla="*/ 2851250 h 3540840"/>
                <a:gd name="connsiteX50" fmla="*/ 3085889 w 3318614"/>
                <a:gd name="connsiteY50" fmla="*/ 2996496 h 3540840"/>
                <a:gd name="connsiteX51" fmla="*/ 3013649 w 3318614"/>
                <a:gd name="connsiteY51" fmla="*/ 3156050 h 3540840"/>
                <a:gd name="connsiteX52" fmla="*/ 2999167 w 3318614"/>
                <a:gd name="connsiteY52" fmla="*/ 3018373 h 3540840"/>
                <a:gd name="connsiteX53" fmla="*/ 2813352 w 3318614"/>
                <a:gd name="connsiteY53" fmla="*/ 2842542 h 3540840"/>
                <a:gd name="connsiteX54" fmla="*/ 2726266 w 3318614"/>
                <a:gd name="connsiteY54" fmla="*/ 2833833 h 3540840"/>
                <a:gd name="connsiteX55" fmla="*/ 2848186 w 3318614"/>
                <a:gd name="connsiteY55" fmla="*/ 3034130 h 3540840"/>
                <a:gd name="connsiteX56" fmla="*/ 2943980 w 3318614"/>
                <a:gd name="connsiteY56" fmla="*/ 3121216 h 3540840"/>
                <a:gd name="connsiteX57" fmla="*/ 2978815 w 3318614"/>
                <a:gd name="connsiteY57" fmla="*/ 3077673 h 3540840"/>
                <a:gd name="connsiteX58" fmla="*/ 2961398 w 3318614"/>
                <a:gd name="connsiteY58" fmla="*/ 3182176 h 3540840"/>
                <a:gd name="connsiteX59" fmla="*/ 2769809 w 3318614"/>
                <a:gd name="connsiteY59" fmla="*/ 3095090 h 3540840"/>
                <a:gd name="connsiteX60" fmla="*/ 2656598 w 3318614"/>
                <a:gd name="connsiteY60" fmla="*/ 2868667 h 3540840"/>
                <a:gd name="connsiteX61" fmla="*/ 2491135 w 3318614"/>
                <a:gd name="connsiteY61" fmla="*/ 2825124 h 3540840"/>
                <a:gd name="connsiteX62" fmla="*/ 2386632 w 3318614"/>
                <a:gd name="connsiteY62" fmla="*/ 2912210 h 3540840"/>
                <a:gd name="connsiteX63" fmla="*/ 2412758 w 3318614"/>
                <a:gd name="connsiteY63" fmla="*/ 3095090 h 3540840"/>
                <a:gd name="connsiteX64" fmla="*/ 2525969 w 3318614"/>
                <a:gd name="connsiteY64" fmla="*/ 3243136 h 3540840"/>
                <a:gd name="connsiteX65" fmla="*/ 2900438 w 3318614"/>
                <a:gd name="connsiteY65" fmla="*/ 3452142 h 3540840"/>
                <a:gd name="connsiteX66" fmla="*/ 2543386 w 3318614"/>
                <a:gd name="connsiteY66" fmla="*/ 3312804 h 3540840"/>
                <a:gd name="connsiteX67" fmla="*/ 2499843 w 3318614"/>
                <a:gd name="connsiteY67" fmla="*/ 3399890 h 3540840"/>
                <a:gd name="connsiteX68" fmla="*/ 2534678 w 3318614"/>
                <a:gd name="connsiteY68" fmla="*/ 3504393 h 3540840"/>
                <a:gd name="connsiteX69" fmla="*/ 2639180 w 3318614"/>
                <a:gd name="connsiteY69" fmla="*/ 3539227 h 3540840"/>
                <a:gd name="connsiteX70" fmla="*/ 2482426 w 3318614"/>
                <a:gd name="connsiteY70" fmla="*/ 3513102 h 3540840"/>
                <a:gd name="connsiteX71" fmla="*/ 2473718 w 3318614"/>
                <a:gd name="connsiteY71" fmla="*/ 3330222 h 3540840"/>
                <a:gd name="connsiteX72" fmla="*/ 2386632 w 3318614"/>
                <a:gd name="connsiteY72" fmla="*/ 3156050 h 3540840"/>
                <a:gd name="connsiteX73" fmla="*/ 2316963 w 3318614"/>
                <a:gd name="connsiteY73" fmla="*/ 3321513 h 3540840"/>
                <a:gd name="connsiteX74" fmla="*/ 2238586 w 3318614"/>
                <a:gd name="connsiteY74" fmla="*/ 3443433 h 3540840"/>
                <a:gd name="connsiteX75" fmla="*/ 2290838 w 3318614"/>
                <a:gd name="connsiteY75" fmla="*/ 3521810 h 3540840"/>
                <a:gd name="connsiteX76" fmla="*/ 2195043 w 3318614"/>
                <a:gd name="connsiteY76" fmla="*/ 3434724 h 3540840"/>
                <a:gd name="connsiteX77" fmla="*/ 2325672 w 3318614"/>
                <a:gd name="connsiteY77" fmla="*/ 3208302 h 3540840"/>
                <a:gd name="connsiteX78" fmla="*/ 2290838 w 3318614"/>
                <a:gd name="connsiteY78" fmla="*/ 2955753 h 3540840"/>
                <a:gd name="connsiteX79" fmla="*/ 2142792 w 3318614"/>
                <a:gd name="connsiteY79" fmla="*/ 2938336 h 3540840"/>
                <a:gd name="connsiteX80" fmla="*/ 1942495 w 3318614"/>
                <a:gd name="connsiteY80" fmla="*/ 3103799 h 3540840"/>
                <a:gd name="connsiteX81" fmla="*/ 1994746 w 3318614"/>
                <a:gd name="connsiteY81" fmla="*/ 3304096 h 3540840"/>
                <a:gd name="connsiteX82" fmla="*/ 2090540 w 3318614"/>
                <a:gd name="connsiteY82" fmla="*/ 3417307 h 3540840"/>
                <a:gd name="connsiteX83" fmla="*/ 2064415 w 3318614"/>
                <a:gd name="connsiteY83" fmla="*/ 3530519 h 3540840"/>
                <a:gd name="connsiteX84" fmla="*/ 2046998 w 3318614"/>
                <a:gd name="connsiteY84" fmla="*/ 3382473 h 3540840"/>
                <a:gd name="connsiteX85" fmla="*/ 1933786 w 3318614"/>
                <a:gd name="connsiteY85" fmla="*/ 3217010 h 3540840"/>
                <a:gd name="connsiteX86" fmla="*/ 1881535 w 3318614"/>
                <a:gd name="connsiteY86" fmla="*/ 3199593 h 3540840"/>
                <a:gd name="connsiteX87" fmla="*/ 1716072 w 3318614"/>
                <a:gd name="connsiteY87" fmla="*/ 3434724 h 3540840"/>
                <a:gd name="connsiteX88" fmla="*/ 1672529 w 3318614"/>
                <a:gd name="connsiteY88" fmla="*/ 3530519 h 3540840"/>
                <a:gd name="connsiteX89" fmla="*/ 1724780 w 3318614"/>
                <a:gd name="connsiteY89" fmla="*/ 3295387 h 3540840"/>
                <a:gd name="connsiteX90" fmla="*/ 1750906 w 3318614"/>
                <a:gd name="connsiteY90" fmla="*/ 3217010 h 3540840"/>
                <a:gd name="connsiteX91" fmla="*/ 1533192 w 3318614"/>
                <a:gd name="connsiteY91" fmla="*/ 3286679 h 3540840"/>
                <a:gd name="connsiteX92" fmla="*/ 1428689 w 3318614"/>
                <a:gd name="connsiteY92" fmla="*/ 3304096 h 3540840"/>
                <a:gd name="connsiteX93" fmla="*/ 1602860 w 3318614"/>
                <a:gd name="connsiteY93" fmla="*/ 3225719 h 3540840"/>
                <a:gd name="connsiteX94" fmla="*/ 1724780 w 3318614"/>
                <a:gd name="connsiteY94" fmla="*/ 3199593 h 3540840"/>
                <a:gd name="connsiteX95" fmla="*/ 1994746 w 3318614"/>
                <a:gd name="connsiteY95" fmla="*/ 2973170 h 3540840"/>
                <a:gd name="connsiteX96" fmla="*/ 2055706 w 3318614"/>
                <a:gd name="connsiteY96" fmla="*/ 2842542 h 3540840"/>
                <a:gd name="connsiteX97" fmla="*/ 1916369 w 3318614"/>
                <a:gd name="connsiteY97" fmla="*/ 2764164 h 3540840"/>
                <a:gd name="connsiteX98" fmla="*/ 1698655 w 3318614"/>
                <a:gd name="connsiteY98" fmla="*/ 2859959 h 3540840"/>
                <a:gd name="connsiteX99" fmla="*/ 1611569 w 3318614"/>
                <a:gd name="connsiteY99" fmla="*/ 3034130 h 3540840"/>
                <a:gd name="connsiteX100" fmla="*/ 1689946 w 3318614"/>
                <a:gd name="connsiteY100" fmla="*/ 3095090 h 3540840"/>
                <a:gd name="connsiteX101" fmla="*/ 1568026 w 3318614"/>
                <a:gd name="connsiteY101" fmla="*/ 3095090 h 3540840"/>
                <a:gd name="connsiteX102" fmla="*/ 1655112 w 3318614"/>
                <a:gd name="connsiteY102" fmla="*/ 2851250 h 3540840"/>
                <a:gd name="connsiteX103" fmla="*/ 1437398 w 3318614"/>
                <a:gd name="connsiteY103" fmla="*/ 2833833 h 3540840"/>
                <a:gd name="connsiteX104" fmla="*/ 1306769 w 3318614"/>
                <a:gd name="connsiteY104" fmla="*/ 2772873 h 3540840"/>
                <a:gd name="connsiteX105" fmla="*/ 1385146 w 3318614"/>
                <a:gd name="connsiteY105" fmla="*/ 2729330 h 3540840"/>
                <a:gd name="connsiteX106" fmla="*/ 1437398 w 3318614"/>
                <a:gd name="connsiteY106" fmla="*/ 2798999 h 3540840"/>
                <a:gd name="connsiteX107" fmla="*/ 1611569 w 3318614"/>
                <a:gd name="connsiteY107" fmla="*/ 2807707 h 3540840"/>
                <a:gd name="connsiteX108" fmla="*/ 1794449 w 3318614"/>
                <a:gd name="connsiteY108" fmla="*/ 2755456 h 3540840"/>
                <a:gd name="connsiteX109" fmla="*/ 1968620 w 3318614"/>
                <a:gd name="connsiteY109" fmla="*/ 2624827 h 3540840"/>
                <a:gd name="connsiteX110" fmla="*/ 1898952 w 3318614"/>
                <a:gd name="connsiteY110" fmla="*/ 2311319 h 3540840"/>
                <a:gd name="connsiteX111" fmla="*/ 1446106 w 3318614"/>
                <a:gd name="connsiteY111" fmla="*/ 1701719 h 3540840"/>
                <a:gd name="connsiteX112" fmla="*/ 1074097 w 3318614"/>
                <a:gd name="connsiteY112" fmla="*/ 1217599 h 3540840"/>
                <a:gd name="connsiteX113" fmla="*/ 916192 w 3318614"/>
                <a:gd name="connsiteY113" fmla="*/ 1030515 h 3540840"/>
                <a:gd name="connsiteX114" fmla="*/ 644918 w 3318614"/>
                <a:gd name="connsiteY114" fmla="*/ 1065993 h 3540840"/>
                <a:gd name="connsiteX115" fmla="*/ 296575 w 3318614"/>
                <a:gd name="connsiteY115" fmla="*/ 1144370 h 3540840"/>
                <a:gd name="connsiteX116" fmla="*/ 483 w 3318614"/>
                <a:gd name="connsiteY116" fmla="*/ 1126953 h 3540840"/>
                <a:gd name="connsiteX117" fmla="*/ 235615 w 3318614"/>
                <a:gd name="connsiteY117" fmla="*/ 1118244 h 3540840"/>
                <a:gd name="connsiteX118" fmla="*/ 557832 w 3318614"/>
                <a:gd name="connsiteY118" fmla="*/ 1048576 h 3540840"/>
                <a:gd name="connsiteX119" fmla="*/ 688460 w 3318614"/>
                <a:gd name="connsiteY119" fmla="*/ 1022450 h 3540840"/>
                <a:gd name="connsiteX120" fmla="*/ 392369 w 3318614"/>
                <a:gd name="connsiteY120" fmla="*/ 909239 h 3540840"/>
                <a:gd name="connsiteX121" fmla="*/ 244323 w 3318614"/>
                <a:gd name="connsiteY121" fmla="*/ 769902 h 3540840"/>
                <a:gd name="connsiteX122" fmla="*/ 165946 w 3318614"/>
                <a:gd name="connsiteY122" fmla="*/ 517353 h 3540840"/>
                <a:gd name="connsiteX123" fmla="*/ 279158 w 3318614"/>
                <a:gd name="connsiteY123" fmla="*/ 700233 h 3540840"/>
                <a:gd name="connsiteX124" fmla="*/ 374952 w 3318614"/>
                <a:gd name="connsiteY124" fmla="*/ 874404 h 3540840"/>
                <a:gd name="connsiteX125" fmla="*/ 679752 w 3318614"/>
                <a:gd name="connsiteY125" fmla="*/ 952782 h 3540840"/>
                <a:gd name="connsiteX126" fmla="*/ 766838 w 3318614"/>
                <a:gd name="connsiteY126" fmla="*/ 891822 h 3540840"/>
                <a:gd name="connsiteX127" fmla="*/ 618792 w 3318614"/>
                <a:gd name="connsiteY127" fmla="*/ 508644 h 3540840"/>
                <a:gd name="connsiteX128" fmla="*/ 507165 w 3318614"/>
                <a:gd name="connsiteY128" fmla="*/ 291586 h 3540840"/>
                <a:gd name="connsiteX129" fmla="*/ 538603 w 3318614"/>
                <a:gd name="connsiteY129" fmla="*/ 53417 h 3540840"/>
                <a:gd name="connsiteX130" fmla="*/ 609600 w 3318614"/>
                <a:gd name="connsiteY130" fmla="*/ 314026 h 3540840"/>
                <a:gd name="connsiteX131" fmla="*/ 878364 w 3318614"/>
                <a:gd name="connsiteY131" fmla="*/ 861528 h 3540840"/>
                <a:gd name="connsiteX132" fmla="*/ 786330 w 3318614"/>
                <a:gd name="connsiteY132" fmla="*/ 260933 h 3540840"/>
                <a:gd name="connsiteX133" fmla="*/ 932813 w 3318614"/>
                <a:gd name="connsiteY133" fmla="*/ 64751 h 3540840"/>
                <a:gd name="connsiteX0" fmla="*/ 942214 w 3318614"/>
                <a:gd name="connsiteY0" fmla="*/ 601198 h 3527752"/>
                <a:gd name="connsiteX1" fmla="*/ 1130786 w 3318614"/>
                <a:gd name="connsiteY1" fmla="*/ 277391 h 3527752"/>
                <a:gd name="connsiteX2" fmla="*/ 1317819 w 3318614"/>
                <a:gd name="connsiteY2" fmla="*/ 1487 h 3527752"/>
                <a:gd name="connsiteX3" fmla="*/ 1198621 w 3318614"/>
                <a:gd name="connsiteY3" fmla="*/ 400341 h 3527752"/>
                <a:gd name="connsiteX4" fmla="*/ 1013152 w 3318614"/>
                <a:gd name="connsiteY4" fmla="*/ 873807 h 3527752"/>
                <a:gd name="connsiteX5" fmla="*/ 1779263 w 3318614"/>
                <a:gd name="connsiteY5" fmla="*/ 2035164 h 3527752"/>
                <a:gd name="connsiteX6" fmla="*/ 2064415 w 3318614"/>
                <a:gd name="connsiteY6" fmla="*/ 2315648 h 3527752"/>
                <a:gd name="connsiteX7" fmla="*/ 2290838 w 3318614"/>
                <a:gd name="connsiteY7" fmla="*/ 2237271 h 3527752"/>
                <a:gd name="connsiteX8" fmla="*/ 2473718 w 3318614"/>
                <a:gd name="connsiteY8" fmla="*/ 2080516 h 3527752"/>
                <a:gd name="connsiteX9" fmla="*/ 2508552 w 3318614"/>
                <a:gd name="connsiteY9" fmla="*/ 1758299 h 3527752"/>
                <a:gd name="connsiteX10" fmla="*/ 2543386 w 3318614"/>
                <a:gd name="connsiteY10" fmla="*/ 2019556 h 3527752"/>
                <a:gd name="connsiteX11" fmla="*/ 2508552 w 3318614"/>
                <a:gd name="connsiteY11" fmla="*/ 2124059 h 3527752"/>
                <a:gd name="connsiteX12" fmla="*/ 2752392 w 3318614"/>
                <a:gd name="connsiteY12" fmla="*/ 1949888 h 3527752"/>
                <a:gd name="connsiteX13" fmla="*/ 2839478 w 3318614"/>
                <a:gd name="connsiteY13" fmla="*/ 1880219 h 3527752"/>
                <a:gd name="connsiteX14" fmla="*/ 2717558 w 3318614"/>
                <a:gd name="connsiteY14" fmla="*/ 2054391 h 3527752"/>
                <a:gd name="connsiteX15" fmla="*/ 2665306 w 3318614"/>
                <a:gd name="connsiteY15" fmla="*/ 2097934 h 3527752"/>
                <a:gd name="connsiteX16" fmla="*/ 2848186 w 3318614"/>
                <a:gd name="connsiteY16" fmla="*/ 2028265 h 3527752"/>
                <a:gd name="connsiteX17" fmla="*/ 2874312 w 3318614"/>
                <a:gd name="connsiteY17" fmla="*/ 2010848 h 3527752"/>
                <a:gd name="connsiteX18" fmla="*/ 2769809 w 3318614"/>
                <a:gd name="connsiteY18" fmla="*/ 2097934 h 3527752"/>
                <a:gd name="connsiteX19" fmla="*/ 2595638 w 3318614"/>
                <a:gd name="connsiteY19" fmla="*/ 2124059 h 3527752"/>
                <a:gd name="connsiteX20" fmla="*/ 2404049 w 3318614"/>
                <a:gd name="connsiteY20" fmla="*/ 2254688 h 3527752"/>
                <a:gd name="connsiteX21" fmla="*/ 2421466 w 3318614"/>
                <a:gd name="connsiteY21" fmla="*/ 2428859 h 3527752"/>
                <a:gd name="connsiteX22" fmla="*/ 2552095 w 3318614"/>
                <a:gd name="connsiteY22" fmla="*/ 2472402 h 3527752"/>
                <a:gd name="connsiteX23" fmla="*/ 2726266 w 3318614"/>
                <a:gd name="connsiteY23" fmla="*/ 2402734 h 3527752"/>
                <a:gd name="connsiteX24" fmla="*/ 2856895 w 3318614"/>
                <a:gd name="connsiteY24" fmla="*/ 2394025 h 3527752"/>
                <a:gd name="connsiteX25" fmla="*/ 2891729 w 3318614"/>
                <a:gd name="connsiteY25" fmla="*/ 2280814 h 3527752"/>
                <a:gd name="connsiteX26" fmla="*/ 2883020 w 3318614"/>
                <a:gd name="connsiteY26" fmla="*/ 2115351 h 3527752"/>
                <a:gd name="connsiteX27" fmla="*/ 3048483 w 3318614"/>
                <a:gd name="connsiteY27" fmla="*/ 2036974 h 3527752"/>
                <a:gd name="connsiteX28" fmla="*/ 2926563 w 3318614"/>
                <a:gd name="connsiteY28" fmla="*/ 2124059 h 3527752"/>
                <a:gd name="connsiteX29" fmla="*/ 2917855 w 3318614"/>
                <a:gd name="connsiteY29" fmla="*/ 2211145 h 3527752"/>
                <a:gd name="connsiteX30" fmla="*/ 2935272 w 3318614"/>
                <a:gd name="connsiteY30" fmla="*/ 2359191 h 3527752"/>
                <a:gd name="connsiteX31" fmla="*/ 2943980 w 3318614"/>
                <a:gd name="connsiteY31" fmla="*/ 2402734 h 3527752"/>
                <a:gd name="connsiteX32" fmla="*/ 3046427 w 3318614"/>
                <a:gd name="connsiteY32" fmla="*/ 2336782 h 3527752"/>
                <a:gd name="connsiteX33" fmla="*/ 3074609 w 3318614"/>
                <a:gd name="connsiteY33" fmla="*/ 2176311 h 3527752"/>
                <a:gd name="connsiteX34" fmla="*/ 3092026 w 3318614"/>
                <a:gd name="connsiteY34" fmla="*/ 2385316 h 3527752"/>
                <a:gd name="connsiteX35" fmla="*/ 3013649 w 3318614"/>
                <a:gd name="connsiteY35" fmla="*/ 2463694 h 3527752"/>
                <a:gd name="connsiteX36" fmla="*/ 2752392 w 3318614"/>
                <a:gd name="connsiteY36" fmla="*/ 2428859 h 3527752"/>
                <a:gd name="connsiteX37" fmla="*/ 2560803 w 3318614"/>
                <a:gd name="connsiteY37" fmla="*/ 2585614 h 3527752"/>
                <a:gd name="connsiteX38" fmla="*/ 2595638 w 3318614"/>
                <a:gd name="connsiteY38" fmla="*/ 2707534 h 3527752"/>
                <a:gd name="connsiteX39" fmla="*/ 2743683 w 3318614"/>
                <a:gd name="connsiteY39" fmla="*/ 2794619 h 3527752"/>
                <a:gd name="connsiteX40" fmla="*/ 2856895 w 3318614"/>
                <a:gd name="connsiteY40" fmla="*/ 2768494 h 3527752"/>
                <a:gd name="connsiteX41" fmla="*/ 3022358 w 3318614"/>
                <a:gd name="connsiteY41" fmla="*/ 2629156 h 3527752"/>
                <a:gd name="connsiteX42" fmla="*/ 3118152 w 3318614"/>
                <a:gd name="connsiteY42" fmla="*/ 2550779 h 3527752"/>
                <a:gd name="connsiteX43" fmla="*/ 3205238 w 3318614"/>
                <a:gd name="connsiteY43" fmla="*/ 2611739 h 3527752"/>
                <a:gd name="connsiteX44" fmla="*/ 3109443 w 3318614"/>
                <a:gd name="connsiteY44" fmla="*/ 2603031 h 3527752"/>
                <a:gd name="connsiteX45" fmla="*/ 3004940 w 3318614"/>
                <a:gd name="connsiteY45" fmla="*/ 2742368 h 3527752"/>
                <a:gd name="connsiteX46" fmla="*/ 3187820 w 3318614"/>
                <a:gd name="connsiteY46" fmla="*/ 2742368 h 3527752"/>
                <a:gd name="connsiteX47" fmla="*/ 3318449 w 3318614"/>
                <a:gd name="connsiteY47" fmla="*/ 2794619 h 3527752"/>
                <a:gd name="connsiteX48" fmla="*/ 3161695 w 3318614"/>
                <a:gd name="connsiteY48" fmla="*/ 2777202 h 3527752"/>
                <a:gd name="connsiteX49" fmla="*/ 2909146 w 3318614"/>
                <a:gd name="connsiteY49" fmla="*/ 2838162 h 3527752"/>
                <a:gd name="connsiteX50" fmla="*/ 2952689 w 3318614"/>
                <a:gd name="connsiteY50" fmla="*/ 2838162 h 3527752"/>
                <a:gd name="connsiteX51" fmla="*/ 3085889 w 3318614"/>
                <a:gd name="connsiteY51" fmla="*/ 2983408 h 3527752"/>
                <a:gd name="connsiteX52" fmla="*/ 3013649 w 3318614"/>
                <a:gd name="connsiteY52" fmla="*/ 3142962 h 3527752"/>
                <a:gd name="connsiteX53" fmla="*/ 2999167 w 3318614"/>
                <a:gd name="connsiteY53" fmla="*/ 3005285 h 3527752"/>
                <a:gd name="connsiteX54" fmla="*/ 2813352 w 3318614"/>
                <a:gd name="connsiteY54" fmla="*/ 2829454 h 3527752"/>
                <a:gd name="connsiteX55" fmla="*/ 2726266 w 3318614"/>
                <a:gd name="connsiteY55" fmla="*/ 2820745 h 3527752"/>
                <a:gd name="connsiteX56" fmla="*/ 2848186 w 3318614"/>
                <a:gd name="connsiteY56" fmla="*/ 3021042 h 3527752"/>
                <a:gd name="connsiteX57" fmla="*/ 2943980 w 3318614"/>
                <a:gd name="connsiteY57" fmla="*/ 3108128 h 3527752"/>
                <a:gd name="connsiteX58" fmla="*/ 2978815 w 3318614"/>
                <a:gd name="connsiteY58" fmla="*/ 3064585 h 3527752"/>
                <a:gd name="connsiteX59" fmla="*/ 2961398 w 3318614"/>
                <a:gd name="connsiteY59" fmla="*/ 3169088 h 3527752"/>
                <a:gd name="connsiteX60" fmla="*/ 2769809 w 3318614"/>
                <a:gd name="connsiteY60" fmla="*/ 3082002 h 3527752"/>
                <a:gd name="connsiteX61" fmla="*/ 2656598 w 3318614"/>
                <a:gd name="connsiteY61" fmla="*/ 2855579 h 3527752"/>
                <a:gd name="connsiteX62" fmla="*/ 2491135 w 3318614"/>
                <a:gd name="connsiteY62" fmla="*/ 2812036 h 3527752"/>
                <a:gd name="connsiteX63" fmla="*/ 2386632 w 3318614"/>
                <a:gd name="connsiteY63" fmla="*/ 2899122 h 3527752"/>
                <a:gd name="connsiteX64" fmla="*/ 2412758 w 3318614"/>
                <a:gd name="connsiteY64" fmla="*/ 3082002 h 3527752"/>
                <a:gd name="connsiteX65" fmla="*/ 2525969 w 3318614"/>
                <a:gd name="connsiteY65" fmla="*/ 3230048 h 3527752"/>
                <a:gd name="connsiteX66" fmla="*/ 2900438 w 3318614"/>
                <a:gd name="connsiteY66" fmla="*/ 3439054 h 3527752"/>
                <a:gd name="connsiteX67" fmla="*/ 2543386 w 3318614"/>
                <a:gd name="connsiteY67" fmla="*/ 3299716 h 3527752"/>
                <a:gd name="connsiteX68" fmla="*/ 2499843 w 3318614"/>
                <a:gd name="connsiteY68" fmla="*/ 3386802 h 3527752"/>
                <a:gd name="connsiteX69" fmla="*/ 2534678 w 3318614"/>
                <a:gd name="connsiteY69" fmla="*/ 3491305 h 3527752"/>
                <a:gd name="connsiteX70" fmla="*/ 2639180 w 3318614"/>
                <a:gd name="connsiteY70" fmla="*/ 3526139 h 3527752"/>
                <a:gd name="connsiteX71" fmla="*/ 2482426 w 3318614"/>
                <a:gd name="connsiteY71" fmla="*/ 3500014 h 3527752"/>
                <a:gd name="connsiteX72" fmla="*/ 2473718 w 3318614"/>
                <a:gd name="connsiteY72" fmla="*/ 3317134 h 3527752"/>
                <a:gd name="connsiteX73" fmla="*/ 2386632 w 3318614"/>
                <a:gd name="connsiteY73" fmla="*/ 3142962 h 3527752"/>
                <a:gd name="connsiteX74" fmla="*/ 2316963 w 3318614"/>
                <a:gd name="connsiteY74" fmla="*/ 3308425 h 3527752"/>
                <a:gd name="connsiteX75" fmla="*/ 2238586 w 3318614"/>
                <a:gd name="connsiteY75" fmla="*/ 3430345 h 3527752"/>
                <a:gd name="connsiteX76" fmla="*/ 2290838 w 3318614"/>
                <a:gd name="connsiteY76" fmla="*/ 3508722 h 3527752"/>
                <a:gd name="connsiteX77" fmla="*/ 2195043 w 3318614"/>
                <a:gd name="connsiteY77" fmla="*/ 3421636 h 3527752"/>
                <a:gd name="connsiteX78" fmla="*/ 2325672 w 3318614"/>
                <a:gd name="connsiteY78" fmla="*/ 3195214 h 3527752"/>
                <a:gd name="connsiteX79" fmla="*/ 2290838 w 3318614"/>
                <a:gd name="connsiteY79" fmla="*/ 2942665 h 3527752"/>
                <a:gd name="connsiteX80" fmla="*/ 2142792 w 3318614"/>
                <a:gd name="connsiteY80" fmla="*/ 2925248 h 3527752"/>
                <a:gd name="connsiteX81" fmla="*/ 1942495 w 3318614"/>
                <a:gd name="connsiteY81" fmla="*/ 3090711 h 3527752"/>
                <a:gd name="connsiteX82" fmla="*/ 1994746 w 3318614"/>
                <a:gd name="connsiteY82" fmla="*/ 3291008 h 3527752"/>
                <a:gd name="connsiteX83" fmla="*/ 2090540 w 3318614"/>
                <a:gd name="connsiteY83" fmla="*/ 3404219 h 3527752"/>
                <a:gd name="connsiteX84" fmla="*/ 2064415 w 3318614"/>
                <a:gd name="connsiteY84" fmla="*/ 3517431 h 3527752"/>
                <a:gd name="connsiteX85" fmla="*/ 2046998 w 3318614"/>
                <a:gd name="connsiteY85" fmla="*/ 3369385 h 3527752"/>
                <a:gd name="connsiteX86" fmla="*/ 1933786 w 3318614"/>
                <a:gd name="connsiteY86" fmla="*/ 3203922 h 3527752"/>
                <a:gd name="connsiteX87" fmla="*/ 1881535 w 3318614"/>
                <a:gd name="connsiteY87" fmla="*/ 3186505 h 3527752"/>
                <a:gd name="connsiteX88" fmla="*/ 1716072 w 3318614"/>
                <a:gd name="connsiteY88" fmla="*/ 3421636 h 3527752"/>
                <a:gd name="connsiteX89" fmla="*/ 1672529 w 3318614"/>
                <a:gd name="connsiteY89" fmla="*/ 3517431 h 3527752"/>
                <a:gd name="connsiteX90" fmla="*/ 1724780 w 3318614"/>
                <a:gd name="connsiteY90" fmla="*/ 3282299 h 3527752"/>
                <a:gd name="connsiteX91" fmla="*/ 1750906 w 3318614"/>
                <a:gd name="connsiteY91" fmla="*/ 3203922 h 3527752"/>
                <a:gd name="connsiteX92" fmla="*/ 1533192 w 3318614"/>
                <a:gd name="connsiteY92" fmla="*/ 3273591 h 3527752"/>
                <a:gd name="connsiteX93" fmla="*/ 1428689 w 3318614"/>
                <a:gd name="connsiteY93" fmla="*/ 3291008 h 3527752"/>
                <a:gd name="connsiteX94" fmla="*/ 1602860 w 3318614"/>
                <a:gd name="connsiteY94" fmla="*/ 3212631 h 3527752"/>
                <a:gd name="connsiteX95" fmla="*/ 1724780 w 3318614"/>
                <a:gd name="connsiteY95" fmla="*/ 3186505 h 3527752"/>
                <a:gd name="connsiteX96" fmla="*/ 1994746 w 3318614"/>
                <a:gd name="connsiteY96" fmla="*/ 2960082 h 3527752"/>
                <a:gd name="connsiteX97" fmla="*/ 2055706 w 3318614"/>
                <a:gd name="connsiteY97" fmla="*/ 2829454 h 3527752"/>
                <a:gd name="connsiteX98" fmla="*/ 1916369 w 3318614"/>
                <a:gd name="connsiteY98" fmla="*/ 2751076 h 3527752"/>
                <a:gd name="connsiteX99" fmla="*/ 1698655 w 3318614"/>
                <a:gd name="connsiteY99" fmla="*/ 2846871 h 3527752"/>
                <a:gd name="connsiteX100" fmla="*/ 1611569 w 3318614"/>
                <a:gd name="connsiteY100" fmla="*/ 3021042 h 3527752"/>
                <a:gd name="connsiteX101" fmla="*/ 1689946 w 3318614"/>
                <a:gd name="connsiteY101" fmla="*/ 3082002 h 3527752"/>
                <a:gd name="connsiteX102" fmla="*/ 1568026 w 3318614"/>
                <a:gd name="connsiteY102" fmla="*/ 3082002 h 3527752"/>
                <a:gd name="connsiteX103" fmla="*/ 1655112 w 3318614"/>
                <a:gd name="connsiteY103" fmla="*/ 2838162 h 3527752"/>
                <a:gd name="connsiteX104" fmla="*/ 1437398 w 3318614"/>
                <a:gd name="connsiteY104" fmla="*/ 2820745 h 3527752"/>
                <a:gd name="connsiteX105" fmla="*/ 1306769 w 3318614"/>
                <a:gd name="connsiteY105" fmla="*/ 2759785 h 3527752"/>
                <a:gd name="connsiteX106" fmla="*/ 1385146 w 3318614"/>
                <a:gd name="connsiteY106" fmla="*/ 2716242 h 3527752"/>
                <a:gd name="connsiteX107" fmla="*/ 1437398 w 3318614"/>
                <a:gd name="connsiteY107" fmla="*/ 2785911 h 3527752"/>
                <a:gd name="connsiteX108" fmla="*/ 1611569 w 3318614"/>
                <a:gd name="connsiteY108" fmla="*/ 2794619 h 3527752"/>
                <a:gd name="connsiteX109" fmla="*/ 1794449 w 3318614"/>
                <a:gd name="connsiteY109" fmla="*/ 2742368 h 3527752"/>
                <a:gd name="connsiteX110" fmla="*/ 1968620 w 3318614"/>
                <a:gd name="connsiteY110" fmla="*/ 2611739 h 3527752"/>
                <a:gd name="connsiteX111" fmla="*/ 1898952 w 3318614"/>
                <a:gd name="connsiteY111" fmla="*/ 2298231 h 3527752"/>
                <a:gd name="connsiteX112" fmla="*/ 1446106 w 3318614"/>
                <a:gd name="connsiteY112" fmla="*/ 1688631 h 3527752"/>
                <a:gd name="connsiteX113" fmla="*/ 1074097 w 3318614"/>
                <a:gd name="connsiteY113" fmla="*/ 1204511 h 3527752"/>
                <a:gd name="connsiteX114" fmla="*/ 916192 w 3318614"/>
                <a:gd name="connsiteY114" fmla="*/ 1017427 h 3527752"/>
                <a:gd name="connsiteX115" fmla="*/ 644918 w 3318614"/>
                <a:gd name="connsiteY115" fmla="*/ 1052905 h 3527752"/>
                <a:gd name="connsiteX116" fmla="*/ 296575 w 3318614"/>
                <a:gd name="connsiteY116" fmla="*/ 1131282 h 3527752"/>
                <a:gd name="connsiteX117" fmla="*/ 483 w 3318614"/>
                <a:gd name="connsiteY117" fmla="*/ 1113865 h 3527752"/>
                <a:gd name="connsiteX118" fmla="*/ 235615 w 3318614"/>
                <a:gd name="connsiteY118" fmla="*/ 1105156 h 3527752"/>
                <a:gd name="connsiteX119" fmla="*/ 557832 w 3318614"/>
                <a:gd name="connsiteY119" fmla="*/ 1035488 h 3527752"/>
                <a:gd name="connsiteX120" fmla="*/ 688460 w 3318614"/>
                <a:gd name="connsiteY120" fmla="*/ 1009362 h 3527752"/>
                <a:gd name="connsiteX121" fmla="*/ 392369 w 3318614"/>
                <a:gd name="connsiteY121" fmla="*/ 896151 h 3527752"/>
                <a:gd name="connsiteX122" fmla="*/ 244323 w 3318614"/>
                <a:gd name="connsiteY122" fmla="*/ 756814 h 3527752"/>
                <a:gd name="connsiteX123" fmla="*/ 165946 w 3318614"/>
                <a:gd name="connsiteY123" fmla="*/ 504265 h 3527752"/>
                <a:gd name="connsiteX124" fmla="*/ 279158 w 3318614"/>
                <a:gd name="connsiteY124" fmla="*/ 687145 h 3527752"/>
                <a:gd name="connsiteX125" fmla="*/ 374952 w 3318614"/>
                <a:gd name="connsiteY125" fmla="*/ 861316 h 3527752"/>
                <a:gd name="connsiteX126" fmla="*/ 679752 w 3318614"/>
                <a:gd name="connsiteY126" fmla="*/ 939694 h 3527752"/>
                <a:gd name="connsiteX127" fmla="*/ 766838 w 3318614"/>
                <a:gd name="connsiteY127" fmla="*/ 878734 h 3527752"/>
                <a:gd name="connsiteX128" fmla="*/ 618792 w 3318614"/>
                <a:gd name="connsiteY128" fmla="*/ 495556 h 3527752"/>
                <a:gd name="connsiteX129" fmla="*/ 507165 w 3318614"/>
                <a:gd name="connsiteY129" fmla="*/ 278498 h 3527752"/>
                <a:gd name="connsiteX130" fmla="*/ 538603 w 3318614"/>
                <a:gd name="connsiteY130" fmla="*/ 40329 h 3527752"/>
                <a:gd name="connsiteX131" fmla="*/ 609600 w 3318614"/>
                <a:gd name="connsiteY131" fmla="*/ 300938 h 3527752"/>
                <a:gd name="connsiteX132" fmla="*/ 878364 w 3318614"/>
                <a:gd name="connsiteY132" fmla="*/ 848440 h 3527752"/>
                <a:gd name="connsiteX133" fmla="*/ 786330 w 3318614"/>
                <a:gd name="connsiteY133" fmla="*/ 247845 h 3527752"/>
                <a:gd name="connsiteX134" fmla="*/ 932813 w 3318614"/>
                <a:gd name="connsiteY134" fmla="*/ 51663 h 3527752"/>
                <a:gd name="connsiteX0" fmla="*/ 942214 w 3318614"/>
                <a:gd name="connsiteY0" fmla="*/ 600997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1028019 w 3318614"/>
                <a:gd name="connsiteY0" fmla="*/ 570928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433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932813 w 3318614"/>
                <a:gd name="connsiteY136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875120 w 3318614"/>
                <a:gd name="connsiteY136" fmla="*/ 297907 h 3527509"/>
                <a:gd name="connsiteX0" fmla="*/ 930638 w 3318614"/>
                <a:gd name="connsiteY0" fmla="*/ 1022485 h 3757603"/>
                <a:gd name="connsiteX1" fmla="*/ 1037874 w 3318614"/>
                <a:gd name="connsiteY1" fmla="*/ 779330 h 3757603"/>
                <a:gd name="connsiteX2" fmla="*/ 1144223 w 3318614"/>
                <a:gd name="connsiteY2" fmla="*/ 540539 h 3757603"/>
                <a:gd name="connsiteX3" fmla="*/ 1317819 w 3318614"/>
                <a:gd name="connsiteY3" fmla="*/ 231338 h 3757603"/>
                <a:gd name="connsiteX4" fmla="*/ 1198621 w 3318614"/>
                <a:gd name="connsiteY4" fmla="*/ 630192 h 3757603"/>
                <a:gd name="connsiteX5" fmla="*/ 1013152 w 3318614"/>
                <a:gd name="connsiteY5" fmla="*/ 1103658 h 3757603"/>
                <a:gd name="connsiteX6" fmla="*/ 1779263 w 3318614"/>
                <a:gd name="connsiteY6" fmla="*/ 2265015 h 3757603"/>
                <a:gd name="connsiteX7" fmla="*/ 2064415 w 3318614"/>
                <a:gd name="connsiteY7" fmla="*/ 2545499 h 3757603"/>
                <a:gd name="connsiteX8" fmla="*/ 2290838 w 3318614"/>
                <a:gd name="connsiteY8" fmla="*/ 2467122 h 3757603"/>
                <a:gd name="connsiteX9" fmla="*/ 2473718 w 3318614"/>
                <a:gd name="connsiteY9" fmla="*/ 2310367 h 3757603"/>
                <a:gd name="connsiteX10" fmla="*/ 2508552 w 3318614"/>
                <a:gd name="connsiteY10" fmla="*/ 1988150 h 3757603"/>
                <a:gd name="connsiteX11" fmla="*/ 2543386 w 3318614"/>
                <a:gd name="connsiteY11" fmla="*/ 2249407 h 3757603"/>
                <a:gd name="connsiteX12" fmla="*/ 2508552 w 3318614"/>
                <a:gd name="connsiteY12" fmla="*/ 2353910 h 3757603"/>
                <a:gd name="connsiteX13" fmla="*/ 2752392 w 3318614"/>
                <a:gd name="connsiteY13" fmla="*/ 2179739 h 3757603"/>
                <a:gd name="connsiteX14" fmla="*/ 2839478 w 3318614"/>
                <a:gd name="connsiteY14" fmla="*/ 2110070 h 3757603"/>
                <a:gd name="connsiteX15" fmla="*/ 2717558 w 3318614"/>
                <a:gd name="connsiteY15" fmla="*/ 2284242 h 3757603"/>
                <a:gd name="connsiteX16" fmla="*/ 2665306 w 3318614"/>
                <a:gd name="connsiteY16" fmla="*/ 2327785 h 3757603"/>
                <a:gd name="connsiteX17" fmla="*/ 2848186 w 3318614"/>
                <a:gd name="connsiteY17" fmla="*/ 2258116 h 3757603"/>
                <a:gd name="connsiteX18" fmla="*/ 2874312 w 3318614"/>
                <a:gd name="connsiteY18" fmla="*/ 2240699 h 3757603"/>
                <a:gd name="connsiteX19" fmla="*/ 2769809 w 3318614"/>
                <a:gd name="connsiteY19" fmla="*/ 2327785 h 3757603"/>
                <a:gd name="connsiteX20" fmla="*/ 2595638 w 3318614"/>
                <a:gd name="connsiteY20" fmla="*/ 2353910 h 3757603"/>
                <a:gd name="connsiteX21" fmla="*/ 2404049 w 3318614"/>
                <a:gd name="connsiteY21" fmla="*/ 2484539 h 3757603"/>
                <a:gd name="connsiteX22" fmla="*/ 2421466 w 3318614"/>
                <a:gd name="connsiteY22" fmla="*/ 2658710 h 3757603"/>
                <a:gd name="connsiteX23" fmla="*/ 2552095 w 3318614"/>
                <a:gd name="connsiteY23" fmla="*/ 2702253 h 3757603"/>
                <a:gd name="connsiteX24" fmla="*/ 2726266 w 3318614"/>
                <a:gd name="connsiteY24" fmla="*/ 2632585 h 3757603"/>
                <a:gd name="connsiteX25" fmla="*/ 2856895 w 3318614"/>
                <a:gd name="connsiteY25" fmla="*/ 2623876 h 3757603"/>
                <a:gd name="connsiteX26" fmla="*/ 2891729 w 3318614"/>
                <a:gd name="connsiteY26" fmla="*/ 2510665 h 3757603"/>
                <a:gd name="connsiteX27" fmla="*/ 2883020 w 3318614"/>
                <a:gd name="connsiteY27" fmla="*/ 2345202 h 3757603"/>
                <a:gd name="connsiteX28" fmla="*/ 3048483 w 3318614"/>
                <a:gd name="connsiteY28" fmla="*/ 2266825 h 3757603"/>
                <a:gd name="connsiteX29" fmla="*/ 2926563 w 3318614"/>
                <a:gd name="connsiteY29" fmla="*/ 2353910 h 3757603"/>
                <a:gd name="connsiteX30" fmla="*/ 2917855 w 3318614"/>
                <a:gd name="connsiteY30" fmla="*/ 2440996 h 3757603"/>
                <a:gd name="connsiteX31" fmla="*/ 2935272 w 3318614"/>
                <a:gd name="connsiteY31" fmla="*/ 2589042 h 3757603"/>
                <a:gd name="connsiteX32" fmla="*/ 2943980 w 3318614"/>
                <a:gd name="connsiteY32" fmla="*/ 2632585 h 3757603"/>
                <a:gd name="connsiteX33" fmla="*/ 3046427 w 3318614"/>
                <a:gd name="connsiteY33" fmla="*/ 2566633 h 3757603"/>
                <a:gd name="connsiteX34" fmla="*/ 3074609 w 3318614"/>
                <a:gd name="connsiteY34" fmla="*/ 2406162 h 3757603"/>
                <a:gd name="connsiteX35" fmla="*/ 3092026 w 3318614"/>
                <a:gd name="connsiteY35" fmla="*/ 2615167 h 3757603"/>
                <a:gd name="connsiteX36" fmla="*/ 3013649 w 3318614"/>
                <a:gd name="connsiteY36" fmla="*/ 2693545 h 3757603"/>
                <a:gd name="connsiteX37" fmla="*/ 2752392 w 3318614"/>
                <a:gd name="connsiteY37" fmla="*/ 2658710 h 3757603"/>
                <a:gd name="connsiteX38" fmla="*/ 2560803 w 3318614"/>
                <a:gd name="connsiteY38" fmla="*/ 2815465 h 3757603"/>
                <a:gd name="connsiteX39" fmla="*/ 2595638 w 3318614"/>
                <a:gd name="connsiteY39" fmla="*/ 2937385 h 3757603"/>
                <a:gd name="connsiteX40" fmla="*/ 2743683 w 3318614"/>
                <a:gd name="connsiteY40" fmla="*/ 3024470 h 3757603"/>
                <a:gd name="connsiteX41" fmla="*/ 2856895 w 3318614"/>
                <a:gd name="connsiteY41" fmla="*/ 2998345 h 3757603"/>
                <a:gd name="connsiteX42" fmla="*/ 3022358 w 3318614"/>
                <a:gd name="connsiteY42" fmla="*/ 2859007 h 3757603"/>
                <a:gd name="connsiteX43" fmla="*/ 3118152 w 3318614"/>
                <a:gd name="connsiteY43" fmla="*/ 2780630 h 3757603"/>
                <a:gd name="connsiteX44" fmla="*/ 3205238 w 3318614"/>
                <a:gd name="connsiteY44" fmla="*/ 2841590 h 3757603"/>
                <a:gd name="connsiteX45" fmla="*/ 3109443 w 3318614"/>
                <a:gd name="connsiteY45" fmla="*/ 2832882 h 3757603"/>
                <a:gd name="connsiteX46" fmla="*/ 3004940 w 3318614"/>
                <a:gd name="connsiteY46" fmla="*/ 2972219 h 3757603"/>
                <a:gd name="connsiteX47" fmla="*/ 3187820 w 3318614"/>
                <a:gd name="connsiteY47" fmla="*/ 2972219 h 3757603"/>
                <a:gd name="connsiteX48" fmla="*/ 3318449 w 3318614"/>
                <a:gd name="connsiteY48" fmla="*/ 3024470 h 3757603"/>
                <a:gd name="connsiteX49" fmla="*/ 3161695 w 3318614"/>
                <a:gd name="connsiteY49" fmla="*/ 3007053 h 3757603"/>
                <a:gd name="connsiteX50" fmla="*/ 2909146 w 3318614"/>
                <a:gd name="connsiteY50" fmla="*/ 3068013 h 3757603"/>
                <a:gd name="connsiteX51" fmla="*/ 2952689 w 3318614"/>
                <a:gd name="connsiteY51" fmla="*/ 3068013 h 3757603"/>
                <a:gd name="connsiteX52" fmla="*/ 3085889 w 3318614"/>
                <a:gd name="connsiteY52" fmla="*/ 3213259 h 3757603"/>
                <a:gd name="connsiteX53" fmla="*/ 3013649 w 3318614"/>
                <a:gd name="connsiteY53" fmla="*/ 3372813 h 3757603"/>
                <a:gd name="connsiteX54" fmla="*/ 2999167 w 3318614"/>
                <a:gd name="connsiteY54" fmla="*/ 3235136 h 3757603"/>
                <a:gd name="connsiteX55" fmla="*/ 2813352 w 3318614"/>
                <a:gd name="connsiteY55" fmla="*/ 3059305 h 3757603"/>
                <a:gd name="connsiteX56" fmla="*/ 2726266 w 3318614"/>
                <a:gd name="connsiteY56" fmla="*/ 3050596 h 3757603"/>
                <a:gd name="connsiteX57" fmla="*/ 2848186 w 3318614"/>
                <a:gd name="connsiteY57" fmla="*/ 3250893 h 3757603"/>
                <a:gd name="connsiteX58" fmla="*/ 2943980 w 3318614"/>
                <a:gd name="connsiteY58" fmla="*/ 3337979 h 3757603"/>
                <a:gd name="connsiteX59" fmla="*/ 2978815 w 3318614"/>
                <a:gd name="connsiteY59" fmla="*/ 3294436 h 3757603"/>
                <a:gd name="connsiteX60" fmla="*/ 2961398 w 3318614"/>
                <a:gd name="connsiteY60" fmla="*/ 3398939 h 3757603"/>
                <a:gd name="connsiteX61" fmla="*/ 2769809 w 3318614"/>
                <a:gd name="connsiteY61" fmla="*/ 3311853 h 3757603"/>
                <a:gd name="connsiteX62" fmla="*/ 2656598 w 3318614"/>
                <a:gd name="connsiteY62" fmla="*/ 3085430 h 3757603"/>
                <a:gd name="connsiteX63" fmla="*/ 2491135 w 3318614"/>
                <a:gd name="connsiteY63" fmla="*/ 3041887 h 3757603"/>
                <a:gd name="connsiteX64" fmla="*/ 2386632 w 3318614"/>
                <a:gd name="connsiteY64" fmla="*/ 3128973 h 3757603"/>
                <a:gd name="connsiteX65" fmla="*/ 2412758 w 3318614"/>
                <a:gd name="connsiteY65" fmla="*/ 3311853 h 3757603"/>
                <a:gd name="connsiteX66" fmla="*/ 2525969 w 3318614"/>
                <a:gd name="connsiteY66" fmla="*/ 3459899 h 3757603"/>
                <a:gd name="connsiteX67" fmla="*/ 2900438 w 3318614"/>
                <a:gd name="connsiteY67" fmla="*/ 3668905 h 3757603"/>
                <a:gd name="connsiteX68" fmla="*/ 2543386 w 3318614"/>
                <a:gd name="connsiteY68" fmla="*/ 3529567 h 3757603"/>
                <a:gd name="connsiteX69" fmla="*/ 2499843 w 3318614"/>
                <a:gd name="connsiteY69" fmla="*/ 3616653 h 3757603"/>
                <a:gd name="connsiteX70" fmla="*/ 2534678 w 3318614"/>
                <a:gd name="connsiteY70" fmla="*/ 3721156 h 3757603"/>
                <a:gd name="connsiteX71" fmla="*/ 2639180 w 3318614"/>
                <a:gd name="connsiteY71" fmla="*/ 3755990 h 3757603"/>
                <a:gd name="connsiteX72" fmla="*/ 2482426 w 3318614"/>
                <a:gd name="connsiteY72" fmla="*/ 3729865 h 3757603"/>
                <a:gd name="connsiteX73" fmla="*/ 2473718 w 3318614"/>
                <a:gd name="connsiteY73" fmla="*/ 3546985 h 3757603"/>
                <a:gd name="connsiteX74" fmla="*/ 2386632 w 3318614"/>
                <a:gd name="connsiteY74" fmla="*/ 3372813 h 3757603"/>
                <a:gd name="connsiteX75" fmla="*/ 2316963 w 3318614"/>
                <a:gd name="connsiteY75" fmla="*/ 3538276 h 3757603"/>
                <a:gd name="connsiteX76" fmla="*/ 2238586 w 3318614"/>
                <a:gd name="connsiteY76" fmla="*/ 3660196 h 3757603"/>
                <a:gd name="connsiteX77" fmla="*/ 2290838 w 3318614"/>
                <a:gd name="connsiteY77" fmla="*/ 3738573 h 3757603"/>
                <a:gd name="connsiteX78" fmla="*/ 2195043 w 3318614"/>
                <a:gd name="connsiteY78" fmla="*/ 3651487 h 3757603"/>
                <a:gd name="connsiteX79" fmla="*/ 2325672 w 3318614"/>
                <a:gd name="connsiteY79" fmla="*/ 3425065 h 3757603"/>
                <a:gd name="connsiteX80" fmla="*/ 2290838 w 3318614"/>
                <a:gd name="connsiteY80" fmla="*/ 3172516 h 3757603"/>
                <a:gd name="connsiteX81" fmla="*/ 2142792 w 3318614"/>
                <a:gd name="connsiteY81" fmla="*/ 3155099 h 3757603"/>
                <a:gd name="connsiteX82" fmla="*/ 1942495 w 3318614"/>
                <a:gd name="connsiteY82" fmla="*/ 3320562 h 3757603"/>
                <a:gd name="connsiteX83" fmla="*/ 1994746 w 3318614"/>
                <a:gd name="connsiteY83" fmla="*/ 3520859 h 3757603"/>
                <a:gd name="connsiteX84" fmla="*/ 2090540 w 3318614"/>
                <a:gd name="connsiteY84" fmla="*/ 3634070 h 3757603"/>
                <a:gd name="connsiteX85" fmla="*/ 2064415 w 3318614"/>
                <a:gd name="connsiteY85" fmla="*/ 3747282 h 3757603"/>
                <a:gd name="connsiteX86" fmla="*/ 2046998 w 3318614"/>
                <a:gd name="connsiteY86" fmla="*/ 3599236 h 3757603"/>
                <a:gd name="connsiteX87" fmla="*/ 1933786 w 3318614"/>
                <a:gd name="connsiteY87" fmla="*/ 3433773 h 3757603"/>
                <a:gd name="connsiteX88" fmla="*/ 1881535 w 3318614"/>
                <a:gd name="connsiteY88" fmla="*/ 3416356 h 3757603"/>
                <a:gd name="connsiteX89" fmla="*/ 1716072 w 3318614"/>
                <a:gd name="connsiteY89" fmla="*/ 3651487 h 3757603"/>
                <a:gd name="connsiteX90" fmla="*/ 1672529 w 3318614"/>
                <a:gd name="connsiteY90" fmla="*/ 3747282 h 3757603"/>
                <a:gd name="connsiteX91" fmla="*/ 1724780 w 3318614"/>
                <a:gd name="connsiteY91" fmla="*/ 3512150 h 3757603"/>
                <a:gd name="connsiteX92" fmla="*/ 1750906 w 3318614"/>
                <a:gd name="connsiteY92" fmla="*/ 3433773 h 3757603"/>
                <a:gd name="connsiteX93" fmla="*/ 1533192 w 3318614"/>
                <a:gd name="connsiteY93" fmla="*/ 3503442 h 3757603"/>
                <a:gd name="connsiteX94" fmla="*/ 1428689 w 3318614"/>
                <a:gd name="connsiteY94" fmla="*/ 3520859 h 3757603"/>
                <a:gd name="connsiteX95" fmla="*/ 1602860 w 3318614"/>
                <a:gd name="connsiteY95" fmla="*/ 3442482 h 3757603"/>
                <a:gd name="connsiteX96" fmla="*/ 1724780 w 3318614"/>
                <a:gd name="connsiteY96" fmla="*/ 3416356 h 3757603"/>
                <a:gd name="connsiteX97" fmla="*/ 1994746 w 3318614"/>
                <a:gd name="connsiteY97" fmla="*/ 3189933 h 3757603"/>
                <a:gd name="connsiteX98" fmla="*/ 2055706 w 3318614"/>
                <a:gd name="connsiteY98" fmla="*/ 3059305 h 3757603"/>
                <a:gd name="connsiteX99" fmla="*/ 1916369 w 3318614"/>
                <a:gd name="connsiteY99" fmla="*/ 2980927 h 3757603"/>
                <a:gd name="connsiteX100" fmla="*/ 1698655 w 3318614"/>
                <a:gd name="connsiteY100" fmla="*/ 3076722 h 3757603"/>
                <a:gd name="connsiteX101" fmla="*/ 1611569 w 3318614"/>
                <a:gd name="connsiteY101" fmla="*/ 3250893 h 3757603"/>
                <a:gd name="connsiteX102" fmla="*/ 1689946 w 3318614"/>
                <a:gd name="connsiteY102" fmla="*/ 3311853 h 3757603"/>
                <a:gd name="connsiteX103" fmla="*/ 1568026 w 3318614"/>
                <a:gd name="connsiteY103" fmla="*/ 3311853 h 3757603"/>
                <a:gd name="connsiteX104" fmla="*/ 1655112 w 3318614"/>
                <a:gd name="connsiteY104" fmla="*/ 3068013 h 3757603"/>
                <a:gd name="connsiteX105" fmla="*/ 1437398 w 3318614"/>
                <a:gd name="connsiteY105" fmla="*/ 3050596 h 3757603"/>
                <a:gd name="connsiteX106" fmla="*/ 1306769 w 3318614"/>
                <a:gd name="connsiteY106" fmla="*/ 2989636 h 3757603"/>
                <a:gd name="connsiteX107" fmla="*/ 1385146 w 3318614"/>
                <a:gd name="connsiteY107" fmla="*/ 2946093 h 3757603"/>
                <a:gd name="connsiteX108" fmla="*/ 1437398 w 3318614"/>
                <a:gd name="connsiteY108" fmla="*/ 3015762 h 3757603"/>
                <a:gd name="connsiteX109" fmla="*/ 1611569 w 3318614"/>
                <a:gd name="connsiteY109" fmla="*/ 3024470 h 3757603"/>
                <a:gd name="connsiteX110" fmla="*/ 1794449 w 3318614"/>
                <a:gd name="connsiteY110" fmla="*/ 2972219 h 3757603"/>
                <a:gd name="connsiteX111" fmla="*/ 1968620 w 3318614"/>
                <a:gd name="connsiteY111" fmla="*/ 2841590 h 3757603"/>
                <a:gd name="connsiteX112" fmla="*/ 1898952 w 3318614"/>
                <a:gd name="connsiteY112" fmla="*/ 2528082 h 3757603"/>
                <a:gd name="connsiteX113" fmla="*/ 1446106 w 3318614"/>
                <a:gd name="connsiteY113" fmla="*/ 1918482 h 3757603"/>
                <a:gd name="connsiteX114" fmla="*/ 1074097 w 3318614"/>
                <a:gd name="connsiteY114" fmla="*/ 1434362 h 3757603"/>
                <a:gd name="connsiteX115" fmla="*/ 916192 w 3318614"/>
                <a:gd name="connsiteY115" fmla="*/ 1247278 h 3757603"/>
                <a:gd name="connsiteX116" fmla="*/ 644918 w 3318614"/>
                <a:gd name="connsiteY116" fmla="*/ 1282756 h 3757603"/>
                <a:gd name="connsiteX117" fmla="*/ 296575 w 3318614"/>
                <a:gd name="connsiteY117" fmla="*/ 1361133 h 3757603"/>
                <a:gd name="connsiteX118" fmla="*/ 483 w 3318614"/>
                <a:gd name="connsiteY118" fmla="*/ 1343716 h 3757603"/>
                <a:gd name="connsiteX119" fmla="*/ 235615 w 3318614"/>
                <a:gd name="connsiteY119" fmla="*/ 1335007 h 3757603"/>
                <a:gd name="connsiteX120" fmla="*/ 557832 w 3318614"/>
                <a:gd name="connsiteY120" fmla="*/ 1265339 h 3757603"/>
                <a:gd name="connsiteX121" fmla="*/ 688460 w 3318614"/>
                <a:gd name="connsiteY121" fmla="*/ 1239213 h 3757603"/>
                <a:gd name="connsiteX122" fmla="*/ 392369 w 3318614"/>
                <a:gd name="connsiteY122" fmla="*/ 1126002 h 3757603"/>
                <a:gd name="connsiteX123" fmla="*/ 244323 w 3318614"/>
                <a:gd name="connsiteY123" fmla="*/ 986665 h 3757603"/>
                <a:gd name="connsiteX124" fmla="*/ 165946 w 3318614"/>
                <a:gd name="connsiteY124" fmla="*/ 734116 h 3757603"/>
                <a:gd name="connsiteX125" fmla="*/ 279158 w 3318614"/>
                <a:gd name="connsiteY125" fmla="*/ 916996 h 3757603"/>
                <a:gd name="connsiteX126" fmla="*/ 374952 w 3318614"/>
                <a:gd name="connsiteY126" fmla="*/ 1091167 h 3757603"/>
                <a:gd name="connsiteX127" fmla="*/ 679752 w 3318614"/>
                <a:gd name="connsiteY127" fmla="*/ 1169545 h 3757603"/>
                <a:gd name="connsiteX128" fmla="*/ 766838 w 3318614"/>
                <a:gd name="connsiteY128" fmla="*/ 1108585 h 3757603"/>
                <a:gd name="connsiteX129" fmla="*/ 618792 w 3318614"/>
                <a:gd name="connsiteY129" fmla="*/ 725407 h 3757603"/>
                <a:gd name="connsiteX130" fmla="*/ 507165 w 3318614"/>
                <a:gd name="connsiteY130" fmla="*/ 508349 h 3757603"/>
                <a:gd name="connsiteX131" fmla="*/ 538603 w 3318614"/>
                <a:gd name="connsiteY131" fmla="*/ 270180 h 3757603"/>
                <a:gd name="connsiteX132" fmla="*/ 609600 w 3318614"/>
                <a:gd name="connsiteY132" fmla="*/ 530789 h 3757603"/>
                <a:gd name="connsiteX133" fmla="*/ 878364 w 3318614"/>
                <a:gd name="connsiteY133" fmla="*/ 1078291 h 3757603"/>
                <a:gd name="connsiteX134" fmla="*/ 786330 w 3318614"/>
                <a:gd name="connsiteY134" fmla="*/ 477696 h 3757603"/>
                <a:gd name="connsiteX135" fmla="*/ 849208 w 3318614"/>
                <a:gd name="connsiteY135" fmla="*/ 1356 h 3757603"/>
                <a:gd name="connsiteX136" fmla="*/ 875120 w 3318614"/>
                <a:gd name="connsiteY136" fmla="*/ 528001 h 3757603"/>
                <a:gd name="connsiteX0" fmla="*/ 930638 w 3318614"/>
                <a:gd name="connsiteY0" fmla="*/ 1022890 h 3758008"/>
                <a:gd name="connsiteX1" fmla="*/ 1037874 w 3318614"/>
                <a:gd name="connsiteY1" fmla="*/ 779735 h 3758008"/>
                <a:gd name="connsiteX2" fmla="*/ 1144223 w 3318614"/>
                <a:gd name="connsiteY2" fmla="*/ 540944 h 3758008"/>
                <a:gd name="connsiteX3" fmla="*/ 1317819 w 3318614"/>
                <a:gd name="connsiteY3" fmla="*/ 231743 h 3758008"/>
                <a:gd name="connsiteX4" fmla="*/ 1198621 w 3318614"/>
                <a:gd name="connsiteY4" fmla="*/ 630597 h 3758008"/>
                <a:gd name="connsiteX5" fmla="*/ 1013152 w 3318614"/>
                <a:gd name="connsiteY5" fmla="*/ 1104063 h 3758008"/>
                <a:gd name="connsiteX6" fmla="*/ 1779263 w 3318614"/>
                <a:gd name="connsiteY6" fmla="*/ 2265420 h 3758008"/>
                <a:gd name="connsiteX7" fmla="*/ 2064415 w 3318614"/>
                <a:gd name="connsiteY7" fmla="*/ 2545904 h 3758008"/>
                <a:gd name="connsiteX8" fmla="*/ 2290838 w 3318614"/>
                <a:gd name="connsiteY8" fmla="*/ 2467527 h 3758008"/>
                <a:gd name="connsiteX9" fmla="*/ 2473718 w 3318614"/>
                <a:gd name="connsiteY9" fmla="*/ 2310772 h 3758008"/>
                <a:gd name="connsiteX10" fmla="*/ 2508552 w 3318614"/>
                <a:gd name="connsiteY10" fmla="*/ 1988555 h 3758008"/>
                <a:gd name="connsiteX11" fmla="*/ 2543386 w 3318614"/>
                <a:gd name="connsiteY11" fmla="*/ 2249812 h 3758008"/>
                <a:gd name="connsiteX12" fmla="*/ 2508552 w 3318614"/>
                <a:gd name="connsiteY12" fmla="*/ 2354315 h 3758008"/>
                <a:gd name="connsiteX13" fmla="*/ 2752392 w 3318614"/>
                <a:gd name="connsiteY13" fmla="*/ 2180144 h 3758008"/>
                <a:gd name="connsiteX14" fmla="*/ 2839478 w 3318614"/>
                <a:gd name="connsiteY14" fmla="*/ 2110475 h 3758008"/>
                <a:gd name="connsiteX15" fmla="*/ 2717558 w 3318614"/>
                <a:gd name="connsiteY15" fmla="*/ 2284647 h 3758008"/>
                <a:gd name="connsiteX16" fmla="*/ 2665306 w 3318614"/>
                <a:gd name="connsiteY16" fmla="*/ 2328190 h 3758008"/>
                <a:gd name="connsiteX17" fmla="*/ 2848186 w 3318614"/>
                <a:gd name="connsiteY17" fmla="*/ 2258521 h 3758008"/>
                <a:gd name="connsiteX18" fmla="*/ 2874312 w 3318614"/>
                <a:gd name="connsiteY18" fmla="*/ 2241104 h 3758008"/>
                <a:gd name="connsiteX19" fmla="*/ 2769809 w 3318614"/>
                <a:gd name="connsiteY19" fmla="*/ 2328190 h 3758008"/>
                <a:gd name="connsiteX20" fmla="*/ 2595638 w 3318614"/>
                <a:gd name="connsiteY20" fmla="*/ 2354315 h 3758008"/>
                <a:gd name="connsiteX21" fmla="*/ 2404049 w 3318614"/>
                <a:gd name="connsiteY21" fmla="*/ 2484944 h 3758008"/>
                <a:gd name="connsiteX22" fmla="*/ 2421466 w 3318614"/>
                <a:gd name="connsiteY22" fmla="*/ 2659115 h 3758008"/>
                <a:gd name="connsiteX23" fmla="*/ 2552095 w 3318614"/>
                <a:gd name="connsiteY23" fmla="*/ 2702658 h 3758008"/>
                <a:gd name="connsiteX24" fmla="*/ 2726266 w 3318614"/>
                <a:gd name="connsiteY24" fmla="*/ 2632990 h 3758008"/>
                <a:gd name="connsiteX25" fmla="*/ 2856895 w 3318614"/>
                <a:gd name="connsiteY25" fmla="*/ 2624281 h 3758008"/>
                <a:gd name="connsiteX26" fmla="*/ 2891729 w 3318614"/>
                <a:gd name="connsiteY26" fmla="*/ 2511070 h 3758008"/>
                <a:gd name="connsiteX27" fmla="*/ 2883020 w 3318614"/>
                <a:gd name="connsiteY27" fmla="*/ 2345607 h 3758008"/>
                <a:gd name="connsiteX28" fmla="*/ 3048483 w 3318614"/>
                <a:gd name="connsiteY28" fmla="*/ 2267230 h 3758008"/>
                <a:gd name="connsiteX29" fmla="*/ 2926563 w 3318614"/>
                <a:gd name="connsiteY29" fmla="*/ 2354315 h 3758008"/>
                <a:gd name="connsiteX30" fmla="*/ 2917855 w 3318614"/>
                <a:gd name="connsiteY30" fmla="*/ 2441401 h 3758008"/>
                <a:gd name="connsiteX31" fmla="*/ 2935272 w 3318614"/>
                <a:gd name="connsiteY31" fmla="*/ 2589447 h 3758008"/>
                <a:gd name="connsiteX32" fmla="*/ 2943980 w 3318614"/>
                <a:gd name="connsiteY32" fmla="*/ 2632990 h 3758008"/>
                <a:gd name="connsiteX33" fmla="*/ 3046427 w 3318614"/>
                <a:gd name="connsiteY33" fmla="*/ 2567038 h 3758008"/>
                <a:gd name="connsiteX34" fmla="*/ 3074609 w 3318614"/>
                <a:gd name="connsiteY34" fmla="*/ 2406567 h 3758008"/>
                <a:gd name="connsiteX35" fmla="*/ 3092026 w 3318614"/>
                <a:gd name="connsiteY35" fmla="*/ 2615572 h 3758008"/>
                <a:gd name="connsiteX36" fmla="*/ 3013649 w 3318614"/>
                <a:gd name="connsiteY36" fmla="*/ 2693950 h 3758008"/>
                <a:gd name="connsiteX37" fmla="*/ 2752392 w 3318614"/>
                <a:gd name="connsiteY37" fmla="*/ 2659115 h 3758008"/>
                <a:gd name="connsiteX38" fmla="*/ 2560803 w 3318614"/>
                <a:gd name="connsiteY38" fmla="*/ 2815870 h 3758008"/>
                <a:gd name="connsiteX39" fmla="*/ 2595638 w 3318614"/>
                <a:gd name="connsiteY39" fmla="*/ 2937790 h 3758008"/>
                <a:gd name="connsiteX40" fmla="*/ 2743683 w 3318614"/>
                <a:gd name="connsiteY40" fmla="*/ 3024875 h 3758008"/>
                <a:gd name="connsiteX41" fmla="*/ 2856895 w 3318614"/>
                <a:gd name="connsiteY41" fmla="*/ 2998750 h 3758008"/>
                <a:gd name="connsiteX42" fmla="*/ 3022358 w 3318614"/>
                <a:gd name="connsiteY42" fmla="*/ 2859412 h 3758008"/>
                <a:gd name="connsiteX43" fmla="*/ 3118152 w 3318614"/>
                <a:gd name="connsiteY43" fmla="*/ 2781035 h 3758008"/>
                <a:gd name="connsiteX44" fmla="*/ 3205238 w 3318614"/>
                <a:gd name="connsiteY44" fmla="*/ 2841995 h 3758008"/>
                <a:gd name="connsiteX45" fmla="*/ 3109443 w 3318614"/>
                <a:gd name="connsiteY45" fmla="*/ 2833287 h 3758008"/>
                <a:gd name="connsiteX46" fmla="*/ 3004940 w 3318614"/>
                <a:gd name="connsiteY46" fmla="*/ 2972624 h 3758008"/>
                <a:gd name="connsiteX47" fmla="*/ 3187820 w 3318614"/>
                <a:gd name="connsiteY47" fmla="*/ 2972624 h 3758008"/>
                <a:gd name="connsiteX48" fmla="*/ 3318449 w 3318614"/>
                <a:gd name="connsiteY48" fmla="*/ 3024875 h 3758008"/>
                <a:gd name="connsiteX49" fmla="*/ 3161695 w 3318614"/>
                <a:gd name="connsiteY49" fmla="*/ 3007458 h 3758008"/>
                <a:gd name="connsiteX50" fmla="*/ 2909146 w 3318614"/>
                <a:gd name="connsiteY50" fmla="*/ 3068418 h 3758008"/>
                <a:gd name="connsiteX51" fmla="*/ 2952689 w 3318614"/>
                <a:gd name="connsiteY51" fmla="*/ 3068418 h 3758008"/>
                <a:gd name="connsiteX52" fmla="*/ 3085889 w 3318614"/>
                <a:gd name="connsiteY52" fmla="*/ 3213664 h 3758008"/>
                <a:gd name="connsiteX53" fmla="*/ 3013649 w 3318614"/>
                <a:gd name="connsiteY53" fmla="*/ 3373218 h 3758008"/>
                <a:gd name="connsiteX54" fmla="*/ 2999167 w 3318614"/>
                <a:gd name="connsiteY54" fmla="*/ 3235541 h 3758008"/>
                <a:gd name="connsiteX55" fmla="*/ 2813352 w 3318614"/>
                <a:gd name="connsiteY55" fmla="*/ 3059710 h 3758008"/>
                <a:gd name="connsiteX56" fmla="*/ 2726266 w 3318614"/>
                <a:gd name="connsiteY56" fmla="*/ 3051001 h 3758008"/>
                <a:gd name="connsiteX57" fmla="*/ 2848186 w 3318614"/>
                <a:gd name="connsiteY57" fmla="*/ 3251298 h 3758008"/>
                <a:gd name="connsiteX58" fmla="*/ 2943980 w 3318614"/>
                <a:gd name="connsiteY58" fmla="*/ 3338384 h 3758008"/>
                <a:gd name="connsiteX59" fmla="*/ 2978815 w 3318614"/>
                <a:gd name="connsiteY59" fmla="*/ 3294841 h 3758008"/>
                <a:gd name="connsiteX60" fmla="*/ 2961398 w 3318614"/>
                <a:gd name="connsiteY60" fmla="*/ 3399344 h 3758008"/>
                <a:gd name="connsiteX61" fmla="*/ 2769809 w 3318614"/>
                <a:gd name="connsiteY61" fmla="*/ 3312258 h 3758008"/>
                <a:gd name="connsiteX62" fmla="*/ 2656598 w 3318614"/>
                <a:gd name="connsiteY62" fmla="*/ 3085835 h 3758008"/>
                <a:gd name="connsiteX63" fmla="*/ 2491135 w 3318614"/>
                <a:gd name="connsiteY63" fmla="*/ 3042292 h 3758008"/>
                <a:gd name="connsiteX64" fmla="*/ 2386632 w 3318614"/>
                <a:gd name="connsiteY64" fmla="*/ 3129378 h 3758008"/>
                <a:gd name="connsiteX65" fmla="*/ 2412758 w 3318614"/>
                <a:gd name="connsiteY65" fmla="*/ 3312258 h 3758008"/>
                <a:gd name="connsiteX66" fmla="*/ 2525969 w 3318614"/>
                <a:gd name="connsiteY66" fmla="*/ 3460304 h 3758008"/>
                <a:gd name="connsiteX67" fmla="*/ 2900438 w 3318614"/>
                <a:gd name="connsiteY67" fmla="*/ 3669310 h 3758008"/>
                <a:gd name="connsiteX68" fmla="*/ 2543386 w 3318614"/>
                <a:gd name="connsiteY68" fmla="*/ 3529972 h 3758008"/>
                <a:gd name="connsiteX69" fmla="*/ 2499843 w 3318614"/>
                <a:gd name="connsiteY69" fmla="*/ 3617058 h 3758008"/>
                <a:gd name="connsiteX70" fmla="*/ 2534678 w 3318614"/>
                <a:gd name="connsiteY70" fmla="*/ 3721561 h 3758008"/>
                <a:gd name="connsiteX71" fmla="*/ 2639180 w 3318614"/>
                <a:gd name="connsiteY71" fmla="*/ 3756395 h 3758008"/>
                <a:gd name="connsiteX72" fmla="*/ 2482426 w 3318614"/>
                <a:gd name="connsiteY72" fmla="*/ 3730270 h 3758008"/>
                <a:gd name="connsiteX73" fmla="*/ 2473718 w 3318614"/>
                <a:gd name="connsiteY73" fmla="*/ 3547390 h 3758008"/>
                <a:gd name="connsiteX74" fmla="*/ 2386632 w 3318614"/>
                <a:gd name="connsiteY74" fmla="*/ 3373218 h 3758008"/>
                <a:gd name="connsiteX75" fmla="*/ 2316963 w 3318614"/>
                <a:gd name="connsiteY75" fmla="*/ 3538681 h 3758008"/>
                <a:gd name="connsiteX76" fmla="*/ 2238586 w 3318614"/>
                <a:gd name="connsiteY76" fmla="*/ 3660601 h 3758008"/>
                <a:gd name="connsiteX77" fmla="*/ 2290838 w 3318614"/>
                <a:gd name="connsiteY77" fmla="*/ 3738978 h 3758008"/>
                <a:gd name="connsiteX78" fmla="*/ 2195043 w 3318614"/>
                <a:gd name="connsiteY78" fmla="*/ 3651892 h 3758008"/>
                <a:gd name="connsiteX79" fmla="*/ 2325672 w 3318614"/>
                <a:gd name="connsiteY79" fmla="*/ 3425470 h 3758008"/>
                <a:gd name="connsiteX80" fmla="*/ 2290838 w 3318614"/>
                <a:gd name="connsiteY80" fmla="*/ 3172921 h 3758008"/>
                <a:gd name="connsiteX81" fmla="*/ 2142792 w 3318614"/>
                <a:gd name="connsiteY81" fmla="*/ 3155504 h 3758008"/>
                <a:gd name="connsiteX82" fmla="*/ 1942495 w 3318614"/>
                <a:gd name="connsiteY82" fmla="*/ 3320967 h 3758008"/>
                <a:gd name="connsiteX83" fmla="*/ 1994746 w 3318614"/>
                <a:gd name="connsiteY83" fmla="*/ 3521264 h 3758008"/>
                <a:gd name="connsiteX84" fmla="*/ 2090540 w 3318614"/>
                <a:gd name="connsiteY84" fmla="*/ 3634475 h 3758008"/>
                <a:gd name="connsiteX85" fmla="*/ 2064415 w 3318614"/>
                <a:gd name="connsiteY85" fmla="*/ 3747687 h 3758008"/>
                <a:gd name="connsiteX86" fmla="*/ 2046998 w 3318614"/>
                <a:gd name="connsiteY86" fmla="*/ 3599641 h 3758008"/>
                <a:gd name="connsiteX87" fmla="*/ 1933786 w 3318614"/>
                <a:gd name="connsiteY87" fmla="*/ 3434178 h 3758008"/>
                <a:gd name="connsiteX88" fmla="*/ 1881535 w 3318614"/>
                <a:gd name="connsiteY88" fmla="*/ 3416761 h 3758008"/>
                <a:gd name="connsiteX89" fmla="*/ 1716072 w 3318614"/>
                <a:gd name="connsiteY89" fmla="*/ 3651892 h 3758008"/>
                <a:gd name="connsiteX90" fmla="*/ 1672529 w 3318614"/>
                <a:gd name="connsiteY90" fmla="*/ 3747687 h 3758008"/>
                <a:gd name="connsiteX91" fmla="*/ 1724780 w 3318614"/>
                <a:gd name="connsiteY91" fmla="*/ 3512555 h 3758008"/>
                <a:gd name="connsiteX92" fmla="*/ 1750906 w 3318614"/>
                <a:gd name="connsiteY92" fmla="*/ 3434178 h 3758008"/>
                <a:gd name="connsiteX93" fmla="*/ 1533192 w 3318614"/>
                <a:gd name="connsiteY93" fmla="*/ 3503847 h 3758008"/>
                <a:gd name="connsiteX94" fmla="*/ 1428689 w 3318614"/>
                <a:gd name="connsiteY94" fmla="*/ 3521264 h 3758008"/>
                <a:gd name="connsiteX95" fmla="*/ 1602860 w 3318614"/>
                <a:gd name="connsiteY95" fmla="*/ 3442887 h 3758008"/>
                <a:gd name="connsiteX96" fmla="*/ 1724780 w 3318614"/>
                <a:gd name="connsiteY96" fmla="*/ 3416761 h 3758008"/>
                <a:gd name="connsiteX97" fmla="*/ 1994746 w 3318614"/>
                <a:gd name="connsiteY97" fmla="*/ 3190338 h 3758008"/>
                <a:gd name="connsiteX98" fmla="*/ 2055706 w 3318614"/>
                <a:gd name="connsiteY98" fmla="*/ 3059710 h 3758008"/>
                <a:gd name="connsiteX99" fmla="*/ 1916369 w 3318614"/>
                <a:gd name="connsiteY99" fmla="*/ 2981332 h 3758008"/>
                <a:gd name="connsiteX100" fmla="*/ 1698655 w 3318614"/>
                <a:gd name="connsiteY100" fmla="*/ 3077127 h 3758008"/>
                <a:gd name="connsiteX101" fmla="*/ 1611569 w 3318614"/>
                <a:gd name="connsiteY101" fmla="*/ 3251298 h 3758008"/>
                <a:gd name="connsiteX102" fmla="*/ 1689946 w 3318614"/>
                <a:gd name="connsiteY102" fmla="*/ 3312258 h 3758008"/>
                <a:gd name="connsiteX103" fmla="*/ 1568026 w 3318614"/>
                <a:gd name="connsiteY103" fmla="*/ 3312258 h 3758008"/>
                <a:gd name="connsiteX104" fmla="*/ 1655112 w 3318614"/>
                <a:gd name="connsiteY104" fmla="*/ 3068418 h 3758008"/>
                <a:gd name="connsiteX105" fmla="*/ 1437398 w 3318614"/>
                <a:gd name="connsiteY105" fmla="*/ 3051001 h 3758008"/>
                <a:gd name="connsiteX106" fmla="*/ 1306769 w 3318614"/>
                <a:gd name="connsiteY106" fmla="*/ 2990041 h 3758008"/>
                <a:gd name="connsiteX107" fmla="*/ 1385146 w 3318614"/>
                <a:gd name="connsiteY107" fmla="*/ 2946498 h 3758008"/>
                <a:gd name="connsiteX108" fmla="*/ 1437398 w 3318614"/>
                <a:gd name="connsiteY108" fmla="*/ 3016167 h 3758008"/>
                <a:gd name="connsiteX109" fmla="*/ 1611569 w 3318614"/>
                <a:gd name="connsiteY109" fmla="*/ 3024875 h 3758008"/>
                <a:gd name="connsiteX110" fmla="*/ 1794449 w 3318614"/>
                <a:gd name="connsiteY110" fmla="*/ 2972624 h 3758008"/>
                <a:gd name="connsiteX111" fmla="*/ 1968620 w 3318614"/>
                <a:gd name="connsiteY111" fmla="*/ 2841995 h 3758008"/>
                <a:gd name="connsiteX112" fmla="*/ 1898952 w 3318614"/>
                <a:gd name="connsiteY112" fmla="*/ 2528487 h 3758008"/>
                <a:gd name="connsiteX113" fmla="*/ 1446106 w 3318614"/>
                <a:gd name="connsiteY113" fmla="*/ 1918887 h 3758008"/>
                <a:gd name="connsiteX114" fmla="*/ 1074097 w 3318614"/>
                <a:gd name="connsiteY114" fmla="*/ 1434767 h 3758008"/>
                <a:gd name="connsiteX115" fmla="*/ 916192 w 3318614"/>
                <a:gd name="connsiteY115" fmla="*/ 1247683 h 3758008"/>
                <a:gd name="connsiteX116" fmla="*/ 644918 w 3318614"/>
                <a:gd name="connsiteY116" fmla="*/ 1283161 h 3758008"/>
                <a:gd name="connsiteX117" fmla="*/ 296575 w 3318614"/>
                <a:gd name="connsiteY117" fmla="*/ 1361538 h 3758008"/>
                <a:gd name="connsiteX118" fmla="*/ 483 w 3318614"/>
                <a:gd name="connsiteY118" fmla="*/ 1344121 h 3758008"/>
                <a:gd name="connsiteX119" fmla="*/ 235615 w 3318614"/>
                <a:gd name="connsiteY119" fmla="*/ 1335412 h 3758008"/>
                <a:gd name="connsiteX120" fmla="*/ 557832 w 3318614"/>
                <a:gd name="connsiteY120" fmla="*/ 1265744 h 3758008"/>
                <a:gd name="connsiteX121" fmla="*/ 688460 w 3318614"/>
                <a:gd name="connsiteY121" fmla="*/ 1239618 h 3758008"/>
                <a:gd name="connsiteX122" fmla="*/ 392369 w 3318614"/>
                <a:gd name="connsiteY122" fmla="*/ 1126407 h 3758008"/>
                <a:gd name="connsiteX123" fmla="*/ 244323 w 3318614"/>
                <a:gd name="connsiteY123" fmla="*/ 987070 h 3758008"/>
                <a:gd name="connsiteX124" fmla="*/ 165946 w 3318614"/>
                <a:gd name="connsiteY124" fmla="*/ 734521 h 3758008"/>
                <a:gd name="connsiteX125" fmla="*/ 279158 w 3318614"/>
                <a:gd name="connsiteY125" fmla="*/ 917401 h 3758008"/>
                <a:gd name="connsiteX126" fmla="*/ 374952 w 3318614"/>
                <a:gd name="connsiteY126" fmla="*/ 1091572 h 3758008"/>
                <a:gd name="connsiteX127" fmla="*/ 679752 w 3318614"/>
                <a:gd name="connsiteY127" fmla="*/ 1169950 h 3758008"/>
                <a:gd name="connsiteX128" fmla="*/ 766838 w 3318614"/>
                <a:gd name="connsiteY128" fmla="*/ 1108990 h 3758008"/>
                <a:gd name="connsiteX129" fmla="*/ 618792 w 3318614"/>
                <a:gd name="connsiteY129" fmla="*/ 725812 h 3758008"/>
                <a:gd name="connsiteX130" fmla="*/ 507165 w 3318614"/>
                <a:gd name="connsiteY130" fmla="*/ 508754 h 3758008"/>
                <a:gd name="connsiteX131" fmla="*/ 538603 w 3318614"/>
                <a:gd name="connsiteY131" fmla="*/ 270585 h 3758008"/>
                <a:gd name="connsiteX132" fmla="*/ 609600 w 3318614"/>
                <a:gd name="connsiteY132" fmla="*/ 531194 h 3758008"/>
                <a:gd name="connsiteX133" fmla="*/ 878364 w 3318614"/>
                <a:gd name="connsiteY133" fmla="*/ 1078696 h 3758008"/>
                <a:gd name="connsiteX134" fmla="*/ 786330 w 3318614"/>
                <a:gd name="connsiteY134" fmla="*/ 478101 h 3758008"/>
                <a:gd name="connsiteX135" fmla="*/ 849208 w 3318614"/>
                <a:gd name="connsiteY135" fmla="*/ 1761 h 3758008"/>
                <a:gd name="connsiteX136" fmla="*/ 884120 w 3318614"/>
                <a:gd name="connsiteY136" fmla="*/ 392672 h 3758008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884120 w 3318614"/>
                <a:gd name="connsiteY137" fmla="*/ 396679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138" fmla="*/ 930638 w 3318614"/>
                <a:gd name="connsiteY138" fmla="*/ 1026897 h 3762015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86330 w 3318614"/>
                <a:gd name="connsiteY134" fmla="*/ 47925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866360 w 3318614"/>
                <a:gd name="connsiteY134" fmla="*/ 485680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90242 w 3318614"/>
                <a:gd name="connsiteY134" fmla="*/ 21802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949088 h 3684206"/>
                <a:gd name="connsiteX1" fmla="*/ 1037874 w 3318614"/>
                <a:gd name="connsiteY1" fmla="*/ 705933 h 3684206"/>
                <a:gd name="connsiteX2" fmla="*/ 1144223 w 3318614"/>
                <a:gd name="connsiteY2" fmla="*/ 467142 h 3684206"/>
                <a:gd name="connsiteX3" fmla="*/ 1317819 w 3318614"/>
                <a:gd name="connsiteY3" fmla="*/ 157941 h 3684206"/>
                <a:gd name="connsiteX4" fmla="*/ 1198621 w 3318614"/>
                <a:gd name="connsiteY4" fmla="*/ 556795 h 3684206"/>
                <a:gd name="connsiteX5" fmla="*/ 1013152 w 3318614"/>
                <a:gd name="connsiteY5" fmla="*/ 1030261 h 3684206"/>
                <a:gd name="connsiteX6" fmla="*/ 1779263 w 3318614"/>
                <a:gd name="connsiteY6" fmla="*/ 2191618 h 3684206"/>
                <a:gd name="connsiteX7" fmla="*/ 2064415 w 3318614"/>
                <a:gd name="connsiteY7" fmla="*/ 2472102 h 3684206"/>
                <a:gd name="connsiteX8" fmla="*/ 2290838 w 3318614"/>
                <a:gd name="connsiteY8" fmla="*/ 2393725 h 3684206"/>
                <a:gd name="connsiteX9" fmla="*/ 2473718 w 3318614"/>
                <a:gd name="connsiteY9" fmla="*/ 2236970 h 3684206"/>
                <a:gd name="connsiteX10" fmla="*/ 2508552 w 3318614"/>
                <a:gd name="connsiteY10" fmla="*/ 1914753 h 3684206"/>
                <a:gd name="connsiteX11" fmla="*/ 2543386 w 3318614"/>
                <a:gd name="connsiteY11" fmla="*/ 2176010 h 3684206"/>
                <a:gd name="connsiteX12" fmla="*/ 2508552 w 3318614"/>
                <a:gd name="connsiteY12" fmla="*/ 2280513 h 3684206"/>
                <a:gd name="connsiteX13" fmla="*/ 2752392 w 3318614"/>
                <a:gd name="connsiteY13" fmla="*/ 2106342 h 3684206"/>
                <a:gd name="connsiteX14" fmla="*/ 2839478 w 3318614"/>
                <a:gd name="connsiteY14" fmla="*/ 2036673 h 3684206"/>
                <a:gd name="connsiteX15" fmla="*/ 2717558 w 3318614"/>
                <a:gd name="connsiteY15" fmla="*/ 2210845 h 3684206"/>
                <a:gd name="connsiteX16" fmla="*/ 2665306 w 3318614"/>
                <a:gd name="connsiteY16" fmla="*/ 2254388 h 3684206"/>
                <a:gd name="connsiteX17" fmla="*/ 2848186 w 3318614"/>
                <a:gd name="connsiteY17" fmla="*/ 2184719 h 3684206"/>
                <a:gd name="connsiteX18" fmla="*/ 2874312 w 3318614"/>
                <a:gd name="connsiteY18" fmla="*/ 2167302 h 3684206"/>
                <a:gd name="connsiteX19" fmla="*/ 2769809 w 3318614"/>
                <a:gd name="connsiteY19" fmla="*/ 2254388 h 3684206"/>
                <a:gd name="connsiteX20" fmla="*/ 2595638 w 3318614"/>
                <a:gd name="connsiteY20" fmla="*/ 2280513 h 3684206"/>
                <a:gd name="connsiteX21" fmla="*/ 2404049 w 3318614"/>
                <a:gd name="connsiteY21" fmla="*/ 2411142 h 3684206"/>
                <a:gd name="connsiteX22" fmla="*/ 2421466 w 3318614"/>
                <a:gd name="connsiteY22" fmla="*/ 2585313 h 3684206"/>
                <a:gd name="connsiteX23" fmla="*/ 2552095 w 3318614"/>
                <a:gd name="connsiteY23" fmla="*/ 2628856 h 3684206"/>
                <a:gd name="connsiteX24" fmla="*/ 2726266 w 3318614"/>
                <a:gd name="connsiteY24" fmla="*/ 2559188 h 3684206"/>
                <a:gd name="connsiteX25" fmla="*/ 2856895 w 3318614"/>
                <a:gd name="connsiteY25" fmla="*/ 2550479 h 3684206"/>
                <a:gd name="connsiteX26" fmla="*/ 2891729 w 3318614"/>
                <a:gd name="connsiteY26" fmla="*/ 2437268 h 3684206"/>
                <a:gd name="connsiteX27" fmla="*/ 2883020 w 3318614"/>
                <a:gd name="connsiteY27" fmla="*/ 2271805 h 3684206"/>
                <a:gd name="connsiteX28" fmla="*/ 3048483 w 3318614"/>
                <a:gd name="connsiteY28" fmla="*/ 2193428 h 3684206"/>
                <a:gd name="connsiteX29" fmla="*/ 2926563 w 3318614"/>
                <a:gd name="connsiteY29" fmla="*/ 2280513 h 3684206"/>
                <a:gd name="connsiteX30" fmla="*/ 2917855 w 3318614"/>
                <a:gd name="connsiteY30" fmla="*/ 2367599 h 3684206"/>
                <a:gd name="connsiteX31" fmla="*/ 2935272 w 3318614"/>
                <a:gd name="connsiteY31" fmla="*/ 2515645 h 3684206"/>
                <a:gd name="connsiteX32" fmla="*/ 2943980 w 3318614"/>
                <a:gd name="connsiteY32" fmla="*/ 2559188 h 3684206"/>
                <a:gd name="connsiteX33" fmla="*/ 3046427 w 3318614"/>
                <a:gd name="connsiteY33" fmla="*/ 2493236 h 3684206"/>
                <a:gd name="connsiteX34" fmla="*/ 3074609 w 3318614"/>
                <a:gd name="connsiteY34" fmla="*/ 2332765 h 3684206"/>
                <a:gd name="connsiteX35" fmla="*/ 3092026 w 3318614"/>
                <a:gd name="connsiteY35" fmla="*/ 2541770 h 3684206"/>
                <a:gd name="connsiteX36" fmla="*/ 3013649 w 3318614"/>
                <a:gd name="connsiteY36" fmla="*/ 2620148 h 3684206"/>
                <a:gd name="connsiteX37" fmla="*/ 2752392 w 3318614"/>
                <a:gd name="connsiteY37" fmla="*/ 2585313 h 3684206"/>
                <a:gd name="connsiteX38" fmla="*/ 2560803 w 3318614"/>
                <a:gd name="connsiteY38" fmla="*/ 2742068 h 3684206"/>
                <a:gd name="connsiteX39" fmla="*/ 2595638 w 3318614"/>
                <a:gd name="connsiteY39" fmla="*/ 2863988 h 3684206"/>
                <a:gd name="connsiteX40" fmla="*/ 2743683 w 3318614"/>
                <a:gd name="connsiteY40" fmla="*/ 2951073 h 3684206"/>
                <a:gd name="connsiteX41" fmla="*/ 2856895 w 3318614"/>
                <a:gd name="connsiteY41" fmla="*/ 2924948 h 3684206"/>
                <a:gd name="connsiteX42" fmla="*/ 3022358 w 3318614"/>
                <a:gd name="connsiteY42" fmla="*/ 2785610 h 3684206"/>
                <a:gd name="connsiteX43" fmla="*/ 3118152 w 3318614"/>
                <a:gd name="connsiteY43" fmla="*/ 2707233 h 3684206"/>
                <a:gd name="connsiteX44" fmla="*/ 3205238 w 3318614"/>
                <a:gd name="connsiteY44" fmla="*/ 2768193 h 3684206"/>
                <a:gd name="connsiteX45" fmla="*/ 3109443 w 3318614"/>
                <a:gd name="connsiteY45" fmla="*/ 2759485 h 3684206"/>
                <a:gd name="connsiteX46" fmla="*/ 3004940 w 3318614"/>
                <a:gd name="connsiteY46" fmla="*/ 2898822 h 3684206"/>
                <a:gd name="connsiteX47" fmla="*/ 3187820 w 3318614"/>
                <a:gd name="connsiteY47" fmla="*/ 2898822 h 3684206"/>
                <a:gd name="connsiteX48" fmla="*/ 3318449 w 3318614"/>
                <a:gd name="connsiteY48" fmla="*/ 2951073 h 3684206"/>
                <a:gd name="connsiteX49" fmla="*/ 3161695 w 3318614"/>
                <a:gd name="connsiteY49" fmla="*/ 2933656 h 3684206"/>
                <a:gd name="connsiteX50" fmla="*/ 2909146 w 3318614"/>
                <a:gd name="connsiteY50" fmla="*/ 2994616 h 3684206"/>
                <a:gd name="connsiteX51" fmla="*/ 2952689 w 3318614"/>
                <a:gd name="connsiteY51" fmla="*/ 2994616 h 3684206"/>
                <a:gd name="connsiteX52" fmla="*/ 3085889 w 3318614"/>
                <a:gd name="connsiteY52" fmla="*/ 3139862 h 3684206"/>
                <a:gd name="connsiteX53" fmla="*/ 3013649 w 3318614"/>
                <a:gd name="connsiteY53" fmla="*/ 3299416 h 3684206"/>
                <a:gd name="connsiteX54" fmla="*/ 2999167 w 3318614"/>
                <a:gd name="connsiteY54" fmla="*/ 3161739 h 3684206"/>
                <a:gd name="connsiteX55" fmla="*/ 2813352 w 3318614"/>
                <a:gd name="connsiteY55" fmla="*/ 2985908 h 3684206"/>
                <a:gd name="connsiteX56" fmla="*/ 2726266 w 3318614"/>
                <a:gd name="connsiteY56" fmla="*/ 2977199 h 3684206"/>
                <a:gd name="connsiteX57" fmla="*/ 2848186 w 3318614"/>
                <a:gd name="connsiteY57" fmla="*/ 3177496 h 3684206"/>
                <a:gd name="connsiteX58" fmla="*/ 2943980 w 3318614"/>
                <a:gd name="connsiteY58" fmla="*/ 3264582 h 3684206"/>
                <a:gd name="connsiteX59" fmla="*/ 2978815 w 3318614"/>
                <a:gd name="connsiteY59" fmla="*/ 3221039 h 3684206"/>
                <a:gd name="connsiteX60" fmla="*/ 2961398 w 3318614"/>
                <a:gd name="connsiteY60" fmla="*/ 3325542 h 3684206"/>
                <a:gd name="connsiteX61" fmla="*/ 2769809 w 3318614"/>
                <a:gd name="connsiteY61" fmla="*/ 3238456 h 3684206"/>
                <a:gd name="connsiteX62" fmla="*/ 2656598 w 3318614"/>
                <a:gd name="connsiteY62" fmla="*/ 3012033 h 3684206"/>
                <a:gd name="connsiteX63" fmla="*/ 2491135 w 3318614"/>
                <a:gd name="connsiteY63" fmla="*/ 2968490 h 3684206"/>
                <a:gd name="connsiteX64" fmla="*/ 2386632 w 3318614"/>
                <a:gd name="connsiteY64" fmla="*/ 3055576 h 3684206"/>
                <a:gd name="connsiteX65" fmla="*/ 2412758 w 3318614"/>
                <a:gd name="connsiteY65" fmla="*/ 3238456 h 3684206"/>
                <a:gd name="connsiteX66" fmla="*/ 2525969 w 3318614"/>
                <a:gd name="connsiteY66" fmla="*/ 3386502 h 3684206"/>
                <a:gd name="connsiteX67" fmla="*/ 2900438 w 3318614"/>
                <a:gd name="connsiteY67" fmla="*/ 3595508 h 3684206"/>
                <a:gd name="connsiteX68" fmla="*/ 2543386 w 3318614"/>
                <a:gd name="connsiteY68" fmla="*/ 3456170 h 3684206"/>
                <a:gd name="connsiteX69" fmla="*/ 2499843 w 3318614"/>
                <a:gd name="connsiteY69" fmla="*/ 3543256 h 3684206"/>
                <a:gd name="connsiteX70" fmla="*/ 2534678 w 3318614"/>
                <a:gd name="connsiteY70" fmla="*/ 3647759 h 3684206"/>
                <a:gd name="connsiteX71" fmla="*/ 2639180 w 3318614"/>
                <a:gd name="connsiteY71" fmla="*/ 3682593 h 3684206"/>
                <a:gd name="connsiteX72" fmla="*/ 2482426 w 3318614"/>
                <a:gd name="connsiteY72" fmla="*/ 3656468 h 3684206"/>
                <a:gd name="connsiteX73" fmla="*/ 2473718 w 3318614"/>
                <a:gd name="connsiteY73" fmla="*/ 3473588 h 3684206"/>
                <a:gd name="connsiteX74" fmla="*/ 2386632 w 3318614"/>
                <a:gd name="connsiteY74" fmla="*/ 3299416 h 3684206"/>
                <a:gd name="connsiteX75" fmla="*/ 2316963 w 3318614"/>
                <a:gd name="connsiteY75" fmla="*/ 3464879 h 3684206"/>
                <a:gd name="connsiteX76" fmla="*/ 2238586 w 3318614"/>
                <a:gd name="connsiteY76" fmla="*/ 3586799 h 3684206"/>
                <a:gd name="connsiteX77" fmla="*/ 2290838 w 3318614"/>
                <a:gd name="connsiteY77" fmla="*/ 3665176 h 3684206"/>
                <a:gd name="connsiteX78" fmla="*/ 2195043 w 3318614"/>
                <a:gd name="connsiteY78" fmla="*/ 3578090 h 3684206"/>
                <a:gd name="connsiteX79" fmla="*/ 2325672 w 3318614"/>
                <a:gd name="connsiteY79" fmla="*/ 3351668 h 3684206"/>
                <a:gd name="connsiteX80" fmla="*/ 2290838 w 3318614"/>
                <a:gd name="connsiteY80" fmla="*/ 3099119 h 3684206"/>
                <a:gd name="connsiteX81" fmla="*/ 2142792 w 3318614"/>
                <a:gd name="connsiteY81" fmla="*/ 3081702 h 3684206"/>
                <a:gd name="connsiteX82" fmla="*/ 1942495 w 3318614"/>
                <a:gd name="connsiteY82" fmla="*/ 3247165 h 3684206"/>
                <a:gd name="connsiteX83" fmla="*/ 1994746 w 3318614"/>
                <a:gd name="connsiteY83" fmla="*/ 3447462 h 3684206"/>
                <a:gd name="connsiteX84" fmla="*/ 2090540 w 3318614"/>
                <a:gd name="connsiteY84" fmla="*/ 3560673 h 3684206"/>
                <a:gd name="connsiteX85" fmla="*/ 2064415 w 3318614"/>
                <a:gd name="connsiteY85" fmla="*/ 3673885 h 3684206"/>
                <a:gd name="connsiteX86" fmla="*/ 2046998 w 3318614"/>
                <a:gd name="connsiteY86" fmla="*/ 3525839 h 3684206"/>
                <a:gd name="connsiteX87" fmla="*/ 1933786 w 3318614"/>
                <a:gd name="connsiteY87" fmla="*/ 3360376 h 3684206"/>
                <a:gd name="connsiteX88" fmla="*/ 1881535 w 3318614"/>
                <a:gd name="connsiteY88" fmla="*/ 3342959 h 3684206"/>
                <a:gd name="connsiteX89" fmla="*/ 1716072 w 3318614"/>
                <a:gd name="connsiteY89" fmla="*/ 3578090 h 3684206"/>
                <a:gd name="connsiteX90" fmla="*/ 1672529 w 3318614"/>
                <a:gd name="connsiteY90" fmla="*/ 3673885 h 3684206"/>
                <a:gd name="connsiteX91" fmla="*/ 1724780 w 3318614"/>
                <a:gd name="connsiteY91" fmla="*/ 3438753 h 3684206"/>
                <a:gd name="connsiteX92" fmla="*/ 1750906 w 3318614"/>
                <a:gd name="connsiteY92" fmla="*/ 3360376 h 3684206"/>
                <a:gd name="connsiteX93" fmla="*/ 1533192 w 3318614"/>
                <a:gd name="connsiteY93" fmla="*/ 3430045 h 3684206"/>
                <a:gd name="connsiteX94" fmla="*/ 1428689 w 3318614"/>
                <a:gd name="connsiteY94" fmla="*/ 3447462 h 3684206"/>
                <a:gd name="connsiteX95" fmla="*/ 1602860 w 3318614"/>
                <a:gd name="connsiteY95" fmla="*/ 3369085 h 3684206"/>
                <a:gd name="connsiteX96" fmla="*/ 1724780 w 3318614"/>
                <a:gd name="connsiteY96" fmla="*/ 3342959 h 3684206"/>
                <a:gd name="connsiteX97" fmla="*/ 1994746 w 3318614"/>
                <a:gd name="connsiteY97" fmla="*/ 3116536 h 3684206"/>
                <a:gd name="connsiteX98" fmla="*/ 2055706 w 3318614"/>
                <a:gd name="connsiteY98" fmla="*/ 2985908 h 3684206"/>
                <a:gd name="connsiteX99" fmla="*/ 1916369 w 3318614"/>
                <a:gd name="connsiteY99" fmla="*/ 2907530 h 3684206"/>
                <a:gd name="connsiteX100" fmla="*/ 1698655 w 3318614"/>
                <a:gd name="connsiteY100" fmla="*/ 3003325 h 3684206"/>
                <a:gd name="connsiteX101" fmla="*/ 1611569 w 3318614"/>
                <a:gd name="connsiteY101" fmla="*/ 3177496 h 3684206"/>
                <a:gd name="connsiteX102" fmla="*/ 1689946 w 3318614"/>
                <a:gd name="connsiteY102" fmla="*/ 3238456 h 3684206"/>
                <a:gd name="connsiteX103" fmla="*/ 1568026 w 3318614"/>
                <a:gd name="connsiteY103" fmla="*/ 3238456 h 3684206"/>
                <a:gd name="connsiteX104" fmla="*/ 1655112 w 3318614"/>
                <a:gd name="connsiteY104" fmla="*/ 2994616 h 3684206"/>
                <a:gd name="connsiteX105" fmla="*/ 1437398 w 3318614"/>
                <a:gd name="connsiteY105" fmla="*/ 2977199 h 3684206"/>
                <a:gd name="connsiteX106" fmla="*/ 1306769 w 3318614"/>
                <a:gd name="connsiteY106" fmla="*/ 2916239 h 3684206"/>
                <a:gd name="connsiteX107" fmla="*/ 1385146 w 3318614"/>
                <a:gd name="connsiteY107" fmla="*/ 2872696 h 3684206"/>
                <a:gd name="connsiteX108" fmla="*/ 1437398 w 3318614"/>
                <a:gd name="connsiteY108" fmla="*/ 2942365 h 3684206"/>
                <a:gd name="connsiteX109" fmla="*/ 1611569 w 3318614"/>
                <a:gd name="connsiteY109" fmla="*/ 2951073 h 3684206"/>
                <a:gd name="connsiteX110" fmla="*/ 1794449 w 3318614"/>
                <a:gd name="connsiteY110" fmla="*/ 2898822 h 3684206"/>
                <a:gd name="connsiteX111" fmla="*/ 1968620 w 3318614"/>
                <a:gd name="connsiteY111" fmla="*/ 2768193 h 3684206"/>
                <a:gd name="connsiteX112" fmla="*/ 1898952 w 3318614"/>
                <a:gd name="connsiteY112" fmla="*/ 2454685 h 3684206"/>
                <a:gd name="connsiteX113" fmla="*/ 1446106 w 3318614"/>
                <a:gd name="connsiteY113" fmla="*/ 1845085 h 3684206"/>
                <a:gd name="connsiteX114" fmla="*/ 1074097 w 3318614"/>
                <a:gd name="connsiteY114" fmla="*/ 1360965 h 3684206"/>
                <a:gd name="connsiteX115" fmla="*/ 916192 w 3318614"/>
                <a:gd name="connsiteY115" fmla="*/ 1173881 h 3684206"/>
                <a:gd name="connsiteX116" fmla="*/ 644918 w 3318614"/>
                <a:gd name="connsiteY116" fmla="*/ 1209359 h 3684206"/>
                <a:gd name="connsiteX117" fmla="*/ 296575 w 3318614"/>
                <a:gd name="connsiteY117" fmla="*/ 1287736 h 3684206"/>
                <a:gd name="connsiteX118" fmla="*/ 483 w 3318614"/>
                <a:gd name="connsiteY118" fmla="*/ 1270319 h 3684206"/>
                <a:gd name="connsiteX119" fmla="*/ 235615 w 3318614"/>
                <a:gd name="connsiteY119" fmla="*/ 1261610 h 3684206"/>
                <a:gd name="connsiteX120" fmla="*/ 557832 w 3318614"/>
                <a:gd name="connsiteY120" fmla="*/ 1191942 h 3684206"/>
                <a:gd name="connsiteX121" fmla="*/ 688460 w 3318614"/>
                <a:gd name="connsiteY121" fmla="*/ 1165816 h 3684206"/>
                <a:gd name="connsiteX122" fmla="*/ 392369 w 3318614"/>
                <a:gd name="connsiteY122" fmla="*/ 1052605 h 3684206"/>
                <a:gd name="connsiteX123" fmla="*/ 244323 w 3318614"/>
                <a:gd name="connsiteY123" fmla="*/ 913268 h 3684206"/>
                <a:gd name="connsiteX124" fmla="*/ 165946 w 3318614"/>
                <a:gd name="connsiteY124" fmla="*/ 660719 h 3684206"/>
                <a:gd name="connsiteX125" fmla="*/ 279158 w 3318614"/>
                <a:gd name="connsiteY125" fmla="*/ 843599 h 3684206"/>
                <a:gd name="connsiteX126" fmla="*/ 374952 w 3318614"/>
                <a:gd name="connsiteY126" fmla="*/ 1017770 h 3684206"/>
                <a:gd name="connsiteX127" fmla="*/ 679752 w 3318614"/>
                <a:gd name="connsiteY127" fmla="*/ 1096148 h 3684206"/>
                <a:gd name="connsiteX128" fmla="*/ 766838 w 3318614"/>
                <a:gd name="connsiteY128" fmla="*/ 1035188 h 3684206"/>
                <a:gd name="connsiteX129" fmla="*/ 618792 w 3318614"/>
                <a:gd name="connsiteY129" fmla="*/ 652010 h 3684206"/>
                <a:gd name="connsiteX130" fmla="*/ 507165 w 3318614"/>
                <a:gd name="connsiteY130" fmla="*/ 434952 h 3684206"/>
                <a:gd name="connsiteX131" fmla="*/ 538603 w 3318614"/>
                <a:gd name="connsiteY131" fmla="*/ 196783 h 3684206"/>
                <a:gd name="connsiteX132" fmla="*/ 609600 w 3318614"/>
                <a:gd name="connsiteY132" fmla="*/ 457392 h 3684206"/>
                <a:gd name="connsiteX133" fmla="*/ 878364 w 3318614"/>
                <a:gd name="connsiteY133" fmla="*/ 1004894 h 3684206"/>
                <a:gd name="connsiteX134" fmla="*/ 790242 w 3318614"/>
                <a:gd name="connsiteY134" fmla="*/ 143069 h 3684206"/>
                <a:gd name="connsiteX135" fmla="*/ 774916 w 3318614"/>
                <a:gd name="connsiteY135" fmla="*/ 3491 h 3684206"/>
                <a:gd name="connsiteX136" fmla="*/ 940003 w 3318614"/>
                <a:gd name="connsiteY136" fmla="*/ 378732 h 3684206"/>
                <a:gd name="connsiteX137" fmla="*/ 921071 w 3318614"/>
                <a:gd name="connsiteY137" fmla="*/ 991801 h 3684206"/>
                <a:gd name="connsiteX138" fmla="*/ 930638 w 3318614"/>
                <a:gd name="connsiteY138" fmla="*/ 949088 h 3684206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790242 w 3318614"/>
                <a:gd name="connsiteY134" fmla="*/ 168002 h 3709139"/>
                <a:gd name="connsiteX135" fmla="*/ 774916 w 3318614"/>
                <a:gd name="connsiteY135" fmla="*/ 28424 h 3709139"/>
                <a:gd name="connsiteX136" fmla="*/ 940003 w 3318614"/>
                <a:gd name="connsiteY136" fmla="*/ 403665 h 3709139"/>
                <a:gd name="connsiteX137" fmla="*/ 921071 w 3318614"/>
                <a:gd name="connsiteY137" fmla="*/ 1016734 h 3709139"/>
                <a:gd name="connsiteX138" fmla="*/ 930638 w 3318614"/>
                <a:gd name="connsiteY138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28565 w 3318614"/>
                <a:gd name="connsiteY134" fmla="*/ 516962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80420 w 3318614"/>
                <a:gd name="connsiteY134" fmla="*/ 543869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3318614" h="3709139">
                  <a:moveTo>
                    <a:pt x="930638" y="974021"/>
                  </a:moveTo>
                  <a:lnTo>
                    <a:pt x="1037874" y="730866"/>
                  </a:lnTo>
                  <a:cubicBezTo>
                    <a:pt x="1181681" y="636485"/>
                    <a:pt x="1097565" y="583407"/>
                    <a:pt x="1144223" y="492075"/>
                  </a:cubicBezTo>
                  <a:cubicBezTo>
                    <a:pt x="1190881" y="400743"/>
                    <a:pt x="1306513" y="162382"/>
                    <a:pt x="1317819" y="182874"/>
                  </a:cubicBezTo>
                  <a:cubicBezTo>
                    <a:pt x="1322011" y="222271"/>
                    <a:pt x="1186636" y="498109"/>
                    <a:pt x="1198621" y="581728"/>
                  </a:cubicBezTo>
                  <a:cubicBezTo>
                    <a:pt x="1213151" y="728093"/>
                    <a:pt x="916378" y="782724"/>
                    <a:pt x="1013152" y="1055194"/>
                  </a:cubicBezTo>
                  <a:cubicBezTo>
                    <a:pt x="1109926" y="1327665"/>
                    <a:pt x="1604052" y="1976244"/>
                    <a:pt x="1779263" y="2216551"/>
                  </a:cubicBezTo>
                  <a:cubicBezTo>
                    <a:pt x="1954474" y="2456858"/>
                    <a:pt x="1979153" y="2463351"/>
                    <a:pt x="2064415" y="2497035"/>
                  </a:cubicBezTo>
                  <a:cubicBezTo>
                    <a:pt x="2149677" y="2530719"/>
                    <a:pt x="2222621" y="2457847"/>
                    <a:pt x="2290838" y="2418658"/>
                  </a:cubicBezTo>
                  <a:cubicBezTo>
                    <a:pt x="2359055" y="2379469"/>
                    <a:pt x="2437432" y="2341732"/>
                    <a:pt x="2473718" y="2261903"/>
                  </a:cubicBezTo>
                  <a:cubicBezTo>
                    <a:pt x="2510004" y="2182074"/>
                    <a:pt x="2496941" y="1949846"/>
                    <a:pt x="2508552" y="1939686"/>
                  </a:cubicBezTo>
                  <a:cubicBezTo>
                    <a:pt x="2520163" y="1929526"/>
                    <a:pt x="2543386" y="2139983"/>
                    <a:pt x="2543386" y="2200943"/>
                  </a:cubicBezTo>
                  <a:cubicBezTo>
                    <a:pt x="2543386" y="2261903"/>
                    <a:pt x="2473718" y="2317057"/>
                    <a:pt x="2508552" y="2305446"/>
                  </a:cubicBezTo>
                  <a:cubicBezTo>
                    <a:pt x="2543386" y="2293835"/>
                    <a:pt x="2697238" y="2171915"/>
                    <a:pt x="2752392" y="2131275"/>
                  </a:cubicBezTo>
                  <a:cubicBezTo>
                    <a:pt x="2807546" y="2090635"/>
                    <a:pt x="2845284" y="2044189"/>
                    <a:pt x="2839478" y="2061606"/>
                  </a:cubicBezTo>
                  <a:cubicBezTo>
                    <a:pt x="2833672" y="2079023"/>
                    <a:pt x="2746587" y="2199492"/>
                    <a:pt x="2717558" y="2235778"/>
                  </a:cubicBezTo>
                  <a:cubicBezTo>
                    <a:pt x="2688529" y="2272064"/>
                    <a:pt x="2643535" y="2283675"/>
                    <a:pt x="2665306" y="2279321"/>
                  </a:cubicBezTo>
                  <a:cubicBezTo>
                    <a:pt x="2687077" y="2274967"/>
                    <a:pt x="2848186" y="2209652"/>
                    <a:pt x="2848186" y="2209652"/>
                  </a:cubicBezTo>
                  <a:cubicBezTo>
                    <a:pt x="2883020" y="2195138"/>
                    <a:pt x="2887375" y="2180623"/>
                    <a:pt x="2874312" y="2192235"/>
                  </a:cubicBezTo>
                  <a:cubicBezTo>
                    <a:pt x="2861249" y="2203847"/>
                    <a:pt x="2816255" y="2260453"/>
                    <a:pt x="2769809" y="2279321"/>
                  </a:cubicBezTo>
                  <a:cubicBezTo>
                    <a:pt x="2723363" y="2298189"/>
                    <a:pt x="2656598" y="2279320"/>
                    <a:pt x="2595638" y="2305446"/>
                  </a:cubicBezTo>
                  <a:cubicBezTo>
                    <a:pt x="2534678" y="2331572"/>
                    <a:pt x="2433078" y="2385275"/>
                    <a:pt x="2404049" y="2436075"/>
                  </a:cubicBezTo>
                  <a:cubicBezTo>
                    <a:pt x="2375020" y="2486875"/>
                    <a:pt x="2396792" y="2573960"/>
                    <a:pt x="2421466" y="2610246"/>
                  </a:cubicBezTo>
                  <a:cubicBezTo>
                    <a:pt x="2446140" y="2646532"/>
                    <a:pt x="2501295" y="2658143"/>
                    <a:pt x="2552095" y="2653789"/>
                  </a:cubicBezTo>
                  <a:cubicBezTo>
                    <a:pt x="2602895" y="2649435"/>
                    <a:pt x="2675466" y="2597184"/>
                    <a:pt x="2726266" y="2584121"/>
                  </a:cubicBezTo>
                  <a:cubicBezTo>
                    <a:pt x="2777066" y="2571058"/>
                    <a:pt x="2829318" y="2595732"/>
                    <a:pt x="2856895" y="2575412"/>
                  </a:cubicBezTo>
                  <a:cubicBezTo>
                    <a:pt x="2884472" y="2555092"/>
                    <a:pt x="2887375" y="2508647"/>
                    <a:pt x="2891729" y="2462201"/>
                  </a:cubicBezTo>
                  <a:cubicBezTo>
                    <a:pt x="2896083" y="2415755"/>
                    <a:pt x="2856894" y="2337378"/>
                    <a:pt x="2883020" y="2296738"/>
                  </a:cubicBezTo>
                  <a:cubicBezTo>
                    <a:pt x="2909146" y="2256098"/>
                    <a:pt x="3041226" y="2216910"/>
                    <a:pt x="3048483" y="2218361"/>
                  </a:cubicBezTo>
                  <a:cubicBezTo>
                    <a:pt x="3055740" y="2219812"/>
                    <a:pt x="2948334" y="2276418"/>
                    <a:pt x="2926563" y="2305446"/>
                  </a:cubicBezTo>
                  <a:cubicBezTo>
                    <a:pt x="2904792" y="2334474"/>
                    <a:pt x="2916404" y="2353343"/>
                    <a:pt x="2917855" y="2392532"/>
                  </a:cubicBezTo>
                  <a:cubicBezTo>
                    <a:pt x="2919306" y="2431721"/>
                    <a:pt x="2930918" y="2508647"/>
                    <a:pt x="2935272" y="2540578"/>
                  </a:cubicBezTo>
                  <a:cubicBezTo>
                    <a:pt x="2939626" y="2572509"/>
                    <a:pt x="2925454" y="2587856"/>
                    <a:pt x="2943980" y="2584121"/>
                  </a:cubicBezTo>
                  <a:cubicBezTo>
                    <a:pt x="2962506" y="2580386"/>
                    <a:pt x="3024656" y="2555906"/>
                    <a:pt x="3046427" y="2518169"/>
                  </a:cubicBezTo>
                  <a:cubicBezTo>
                    <a:pt x="3068198" y="2480432"/>
                    <a:pt x="3067009" y="2349609"/>
                    <a:pt x="3074609" y="2357698"/>
                  </a:cubicBezTo>
                  <a:cubicBezTo>
                    <a:pt x="3082209" y="2365787"/>
                    <a:pt x="3102186" y="2518806"/>
                    <a:pt x="3092026" y="2566703"/>
                  </a:cubicBezTo>
                  <a:cubicBezTo>
                    <a:pt x="3081866" y="2614600"/>
                    <a:pt x="3070255" y="2637824"/>
                    <a:pt x="3013649" y="2645081"/>
                  </a:cubicBezTo>
                  <a:cubicBezTo>
                    <a:pt x="2957043" y="2652338"/>
                    <a:pt x="2827866" y="2589926"/>
                    <a:pt x="2752392" y="2610246"/>
                  </a:cubicBezTo>
                  <a:cubicBezTo>
                    <a:pt x="2676918" y="2630566"/>
                    <a:pt x="2586929" y="2720555"/>
                    <a:pt x="2560803" y="2767001"/>
                  </a:cubicBezTo>
                  <a:cubicBezTo>
                    <a:pt x="2534677" y="2813447"/>
                    <a:pt x="2565158" y="2854087"/>
                    <a:pt x="2595638" y="2888921"/>
                  </a:cubicBezTo>
                  <a:cubicBezTo>
                    <a:pt x="2626118" y="2923755"/>
                    <a:pt x="2700140" y="2965846"/>
                    <a:pt x="2743683" y="2976006"/>
                  </a:cubicBezTo>
                  <a:cubicBezTo>
                    <a:pt x="2787226" y="2986166"/>
                    <a:pt x="2810449" y="2977458"/>
                    <a:pt x="2856895" y="2949881"/>
                  </a:cubicBezTo>
                  <a:cubicBezTo>
                    <a:pt x="2903341" y="2922304"/>
                    <a:pt x="2978815" y="2846829"/>
                    <a:pt x="3022358" y="2810543"/>
                  </a:cubicBezTo>
                  <a:cubicBezTo>
                    <a:pt x="3065901" y="2774257"/>
                    <a:pt x="3087672" y="2735069"/>
                    <a:pt x="3118152" y="2732166"/>
                  </a:cubicBezTo>
                  <a:cubicBezTo>
                    <a:pt x="3148632" y="2729263"/>
                    <a:pt x="3206690" y="2784417"/>
                    <a:pt x="3205238" y="2793126"/>
                  </a:cubicBezTo>
                  <a:cubicBezTo>
                    <a:pt x="3203786" y="2801835"/>
                    <a:pt x="3142826" y="2762647"/>
                    <a:pt x="3109443" y="2784418"/>
                  </a:cubicBezTo>
                  <a:cubicBezTo>
                    <a:pt x="3076060" y="2806190"/>
                    <a:pt x="2991877" y="2900532"/>
                    <a:pt x="3004940" y="2923755"/>
                  </a:cubicBezTo>
                  <a:cubicBezTo>
                    <a:pt x="3018003" y="2946978"/>
                    <a:pt x="3135569" y="2915047"/>
                    <a:pt x="3187820" y="2923755"/>
                  </a:cubicBezTo>
                  <a:cubicBezTo>
                    <a:pt x="3240072" y="2932464"/>
                    <a:pt x="3322803" y="2970200"/>
                    <a:pt x="3318449" y="2976006"/>
                  </a:cubicBezTo>
                  <a:cubicBezTo>
                    <a:pt x="3314095" y="2981812"/>
                    <a:pt x="3229912" y="2951332"/>
                    <a:pt x="3161695" y="2958589"/>
                  </a:cubicBezTo>
                  <a:cubicBezTo>
                    <a:pt x="3093478" y="2965846"/>
                    <a:pt x="2943980" y="3009389"/>
                    <a:pt x="2909146" y="3019549"/>
                  </a:cubicBezTo>
                  <a:cubicBezTo>
                    <a:pt x="2874312" y="3029709"/>
                    <a:pt x="2923232" y="2995341"/>
                    <a:pt x="2952689" y="3019549"/>
                  </a:cubicBezTo>
                  <a:cubicBezTo>
                    <a:pt x="2982146" y="3043757"/>
                    <a:pt x="3075729" y="3113995"/>
                    <a:pt x="3085889" y="3164795"/>
                  </a:cubicBezTo>
                  <a:cubicBezTo>
                    <a:pt x="3096049" y="3215595"/>
                    <a:pt x="3028103" y="3320703"/>
                    <a:pt x="3013649" y="3324349"/>
                  </a:cubicBezTo>
                  <a:cubicBezTo>
                    <a:pt x="2999195" y="3327995"/>
                    <a:pt x="3032550" y="3238923"/>
                    <a:pt x="2999167" y="3186672"/>
                  </a:cubicBezTo>
                  <a:cubicBezTo>
                    <a:pt x="2965784" y="3134421"/>
                    <a:pt x="2858836" y="3041598"/>
                    <a:pt x="2813352" y="3010841"/>
                  </a:cubicBezTo>
                  <a:cubicBezTo>
                    <a:pt x="2767868" y="2980084"/>
                    <a:pt x="2720460" y="2970201"/>
                    <a:pt x="2726266" y="3002132"/>
                  </a:cubicBezTo>
                  <a:cubicBezTo>
                    <a:pt x="2732072" y="3034063"/>
                    <a:pt x="2811900" y="3154532"/>
                    <a:pt x="2848186" y="3202429"/>
                  </a:cubicBezTo>
                  <a:cubicBezTo>
                    <a:pt x="2884472" y="3250326"/>
                    <a:pt x="2922209" y="3282258"/>
                    <a:pt x="2943980" y="3289515"/>
                  </a:cubicBezTo>
                  <a:cubicBezTo>
                    <a:pt x="2965751" y="3296772"/>
                    <a:pt x="2975912" y="3235812"/>
                    <a:pt x="2978815" y="3245972"/>
                  </a:cubicBezTo>
                  <a:cubicBezTo>
                    <a:pt x="2981718" y="3256132"/>
                    <a:pt x="2996232" y="3347572"/>
                    <a:pt x="2961398" y="3350475"/>
                  </a:cubicBezTo>
                  <a:cubicBezTo>
                    <a:pt x="2926564" y="3353378"/>
                    <a:pt x="2820609" y="3315640"/>
                    <a:pt x="2769809" y="3263389"/>
                  </a:cubicBezTo>
                  <a:cubicBezTo>
                    <a:pt x="2719009" y="3211138"/>
                    <a:pt x="2703044" y="3081960"/>
                    <a:pt x="2656598" y="3036966"/>
                  </a:cubicBezTo>
                  <a:cubicBezTo>
                    <a:pt x="2610152" y="2991972"/>
                    <a:pt x="2536129" y="2986166"/>
                    <a:pt x="2491135" y="2993423"/>
                  </a:cubicBezTo>
                  <a:cubicBezTo>
                    <a:pt x="2446141" y="3000680"/>
                    <a:pt x="2399695" y="3035515"/>
                    <a:pt x="2386632" y="3080509"/>
                  </a:cubicBezTo>
                  <a:cubicBezTo>
                    <a:pt x="2373569" y="3125503"/>
                    <a:pt x="2389535" y="3208235"/>
                    <a:pt x="2412758" y="3263389"/>
                  </a:cubicBezTo>
                  <a:cubicBezTo>
                    <a:pt x="2435981" y="3318543"/>
                    <a:pt x="2444689" y="3351926"/>
                    <a:pt x="2525969" y="3411435"/>
                  </a:cubicBezTo>
                  <a:cubicBezTo>
                    <a:pt x="2607249" y="3470944"/>
                    <a:pt x="2897535" y="3608830"/>
                    <a:pt x="2900438" y="3620441"/>
                  </a:cubicBezTo>
                  <a:cubicBezTo>
                    <a:pt x="2903341" y="3632052"/>
                    <a:pt x="2610152" y="3489812"/>
                    <a:pt x="2543386" y="3481103"/>
                  </a:cubicBezTo>
                  <a:cubicBezTo>
                    <a:pt x="2476620" y="3472394"/>
                    <a:pt x="2501294" y="3536258"/>
                    <a:pt x="2499843" y="3568189"/>
                  </a:cubicBezTo>
                  <a:cubicBezTo>
                    <a:pt x="2498392" y="3600120"/>
                    <a:pt x="2511455" y="3649469"/>
                    <a:pt x="2534678" y="3672692"/>
                  </a:cubicBezTo>
                  <a:cubicBezTo>
                    <a:pt x="2557901" y="3695915"/>
                    <a:pt x="2647889" y="3706074"/>
                    <a:pt x="2639180" y="3707526"/>
                  </a:cubicBezTo>
                  <a:cubicBezTo>
                    <a:pt x="2630471" y="3708978"/>
                    <a:pt x="2510003" y="3716235"/>
                    <a:pt x="2482426" y="3681401"/>
                  </a:cubicBezTo>
                  <a:cubicBezTo>
                    <a:pt x="2454849" y="3646567"/>
                    <a:pt x="2489684" y="3558030"/>
                    <a:pt x="2473718" y="3498521"/>
                  </a:cubicBezTo>
                  <a:cubicBezTo>
                    <a:pt x="2457752" y="3439012"/>
                    <a:pt x="2412758" y="3325800"/>
                    <a:pt x="2386632" y="3324349"/>
                  </a:cubicBezTo>
                  <a:cubicBezTo>
                    <a:pt x="2360506" y="3322898"/>
                    <a:pt x="2341637" y="3441915"/>
                    <a:pt x="2316963" y="3489812"/>
                  </a:cubicBezTo>
                  <a:cubicBezTo>
                    <a:pt x="2292289" y="3537709"/>
                    <a:pt x="2242940" y="3578349"/>
                    <a:pt x="2238586" y="3611732"/>
                  </a:cubicBezTo>
                  <a:cubicBezTo>
                    <a:pt x="2234232" y="3645115"/>
                    <a:pt x="2298095" y="3691561"/>
                    <a:pt x="2290838" y="3690109"/>
                  </a:cubicBezTo>
                  <a:cubicBezTo>
                    <a:pt x="2283581" y="3688658"/>
                    <a:pt x="2189237" y="3655274"/>
                    <a:pt x="2195043" y="3603023"/>
                  </a:cubicBezTo>
                  <a:cubicBezTo>
                    <a:pt x="2200849" y="3550772"/>
                    <a:pt x="2309706" y="3456430"/>
                    <a:pt x="2325672" y="3376601"/>
                  </a:cubicBezTo>
                  <a:cubicBezTo>
                    <a:pt x="2341638" y="3296773"/>
                    <a:pt x="2321318" y="3169046"/>
                    <a:pt x="2290838" y="3124052"/>
                  </a:cubicBezTo>
                  <a:cubicBezTo>
                    <a:pt x="2260358" y="3079058"/>
                    <a:pt x="2200849" y="3081961"/>
                    <a:pt x="2142792" y="3106635"/>
                  </a:cubicBezTo>
                  <a:cubicBezTo>
                    <a:pt x="2084735" y="3131309"/>
                    <a:pt x="1967169" y="3211138"/>
                    <a:pt x="1942495" y="3272098"/>
                  </a:cubicBezTo>
                  <a:cubicBezTo>
                    <a:pt x="1917821" y="3333058"/>
                    <a:pt x="1970072" y="3420144"/>
                    <a:pt x="1994746" y="3472395"/>
                  </a:cubicBezTo>
                  <a:cubicBezTo>
                    <a:pt x="2019420" y="3524646"/>
                    <a:pt x="2078929" y="3547869"/>
                    <a:pt x="2090540" y="3585606"/>
                  </a:cubicBezTo>
                  <a:cubicBezTo>
                    <a:pt x="2102152" y="3623343"/>
                    <a:pt x="2071672" y="3704624"/>
                    <a:pt x="2064415" y="3698818"/>
                  </a:cubicBezTo>
                  <a:cubicBezTo>
                    <a:pt x="2057158" y="3693012"/>
                    <a:pt x="2068770" y="3603024"/>
                    <a:pt x="2046998" y="3550772"/>
                  </a:cubicBezTo>
                  <a:cubicBezTo>
                    <a:pt x="2025227" y="3498521"/>
                    <a:pt x="1961363" y="3415789"/>
                    <a:pt x="1933786" y="3385309"/>
                  </a:cubicBezTo>
                  <a:cubicBezTo>
                    <a:pt x="1906209" y="3354829"/>
                    <a:pt x="1917821" y="3331606"/>
                    <a:pt x="1881535" y="3367892"/>
                  </a:cubicBezTo>
                  <a:cubicBezTo>
                    <a:pt x="1845249" y="3404178"/>
                    <a:pt x="1750906" y="3547869"/>
                    <a:pt x="1716072" y="3603023"/>
                  </a:cubicBezTo>
                  <a:cubicBezTo>
                    <a:pt x="1681238" y="3658177"/>
                    <a:pt x="1671078" y="3722041"/>
                    <a:pt x="1672529" y="3698818"/>
                  </a:cubicBezTo>
                  <a:cubicBezTo>
                    <a:pt x="1673980" y="3675595"/>
                    <a:pt x="1711717" y="3515937"/>
                    <a:pt x="1724780" y="3463686"/>
                  </a:cubicBezTo>
                  <a:cubicBezTo>
                    <a:pt x="1737843" y="3411435"/>
                    <a:pt x="1782837" y="3386760"/>
                    <a:pt x="1750906" y="3385309"/>
                  </a:cubicBezTo>
                  <a:cubicBezTo>
                    <a:pt x="1718975" y="3383858"/>
                    <a:pt x="1586895" y="3440464"/>
                    <a:pt x="1533192" y="3454978"/>
                  </a:cubicBezTo>
                  <a:cubicBezTo>
                    <a:pt x="1479489" y="3469492"/>
                    <a:pt x="1417078" y="3482555"/>
                    <a:pt x="1428689" y="3472395"/>
                  </a:cubicBezTo>
                  <a:cubicBezTo>
                    <a:pt x="1440300" y="3462235"/>
                    <a:pt x="1553512" y="3411435"/>
                    <a:pt x="1602860" y="3394018"/>
                  </a:cubicBezTo>
                  <a:cubicBezTo>
                    <a:pt x="1652208" y="3376601"/>
                    <a:pt x="1659466" y="3409984"/>
                    <a:pt x="1724780" y="3367892"/>
                  </a:cubicBezTo>
                  <a:cubicBezTo>
                    <a:pt x="1790094" y="3325801"/>
                    <a:pt x="1939592" y="3200977"/>
                    <a:pt x="1994746" y="3141469"/>
                  </a:cubicBezTo>
                  <a:cubicBezTo>
                    <a:pt x="2049900" y="3081961"/>
                    <a:pt x="2068769" y="3045675"/>
                    <a:pt x="2055706" y="3010841"/>
                  </a:cubicBezTo>
                  <a:cubicBezTo>
                    <a:pt x="2042643" y="2976007"/>
                    <a:pt x="1975878" y="2929560"/>
                    <a:pt x="1916369" y="2932463"/>
                  </a:cubicBezTo>
                  <a:cubicBezTo>
                    <a:pt x="1856861" y="2935366"/>
                    <a:pt x="1749455" y="2983264"/>
                    <a:pt x="1698655" y="3028258"/>
                  </a:cubicBezTo>
                  <a:cubicBezTo>
                    <a:pt x="1647855" y="3073252"/>
                    <a:pt x="1613020" y="3163241"/>
                    <a:pt x="1611569" y="3202429"/>
                  </a:cubicBezTo>
                  <a:cubicBezTo>
                    <a:pt x="1610118" y="3241617"/>
                    <a:pt x="1697203" y="3253229"/>
                    <a:pt x="1689946" y="3263389"/>
                  </a:cubicBezTo>
                  <a:cubicBezTo>
                    <a:pt x="1682689" y="3273549"/>
                    <a:pt x="1573832" y="3304029"/>
                    <a:pt x="1568026" y="3263389"/>
                  </a:cubicBezTo>
                  <a:cubicBezTo>
                    <a:pt x="1562220" y="3222749"/>
                    <a:pt x="1676883" y="3063092"/>
                    <a:pt x="1655112" y="3019549"/>
                  </a:cubicBezTo>
                  <a:cubicBezTo>
                    <a:pt x="1633341" y="2976006"/>
                    <a:pt x="1495455" y="3015195"/>
                    <a:pt x="1437398" y="3002132"/>
                  </a:cubicBezTo>
                  <a:cubicBezTo>
                    <a:pt x="1379341" y="2989069"/>
                    <a:pt x="1315478" y="2958589"/>
                    <a:pt x="1306769" y="2941172"/>
                  </a:cubicBezTo>
                  <a:cubicBezTo>
                    <a:pt x="1298060" y="2923755"/>
                    <a:pt x="1363375" y="2893275"/>
                    <a:pt x="1385146" y="2897629"/>
                  </a:cubicBezTo>
                  <a:cubicBezTo>
                    <a:pt x="1406917" y="2901983"/>
                    <a:pt x="1399661" y="2954235"/>
                    <a:pt x="1437398" y="2967298"/>
                  </a:cubicBezTo>
                  <a:cubicBezTo>
                    <a:pt x="1475135" y="2980361"/>
                    <a:pt x="1552061" y="2983263"/>
                    <a:pt x="1611569" y="2976006"/>
                  </a:cubicBezTo>
                  <a:cubicBezTo>
                    <a:pt x="1671077" y="2968749"/>
                    <a:pt x="1734941" y="2954235"/>
                    <a:pt x="1794449" y="2923755"/>
                  </a:cubicBezTo>
                  <a:cubicBezTo>
                    <a:pt x="1853957" y="2893275"/>
                    <a:pt x="1951203" y="2867149"/>
                    <a:pt x="1968620" y="2793126"/>
                  </a:cubicBezTo>
                  <a:cubicBezTo>
                    <a:pt x="1986037" y="2719103"/>
                    <a:pt x="1986038" y="2633469"/>
                    <a:pt x="1898952" y="2479618"/>
                  </a:cubicBezTo>
                  <a:cubicBezTo>
                    <a:pt x="1811866" y="2325767"/>
                    <a:pt x="1583582" y="2052305"/>
                    <a:pt x="1446106" y="1870018"/>
                  </a:cubicBezTo>
                  <a:cubicBezTo>
                    <a:pt x="1308630" y="1687731"/>
                    <a:pt x="1162416" y="1497765"/>
                    <a:pt x="1074097" y="1385898"/>
                  </a:cubicBezTo>
                  <a:cubicBezTo>
                    <a:pt x="985778" y="1274031"/>
                    <a:pt x="987722" y="1224082"/>
                    <a:pt x="916192" y="1198814"/>
                  </a:cubicBezTo>
                  <a:cubicBezTo>
                    <a:pt x="844662" y="1173546"/>
                    <a:pt x="748188" y="1215316"/>
                    <a:pt x="644918" y="1234292"/>
                  </a:cubicBezTo>
                  <a:cubicBezTo>
                    <a:pt x="541648" y="1253268"/>
                    <a:pt x="403981" y="1302509"/>
                    <a:pt x="296575" y="1312669"/>
                  </a:cubicBezTo>
                  <a:cubicBezTo>
                    <a:pt x="189169" y="1322829"/>
                    <a:pt x="10643" y="1299606"/>
                    <a:pt x="483" y="1295252"/>
                  </a:cubicBezTo>
                  <a:cubicBezTo>
                    <a:pt x="-9677" y="1290898"/>
                    <a:pt x="142724" y="1299606"/>
                    <a:pt x="235615" y="1286543"/>
                  </a:cubicBezTo>
                  <a:cubicBezTo>
                    <a:pt x="328506" y="1273480"/>
                    <a:pt x="482358" y="1232841"/>
                    <a:pt x="557832" y="1216875"/>
                  </a:cubicBezTo>
                  <a:cubicBezTo>
                    <a:pt x="633306" y="1200909"/>
                    <a:pt x="716037" y="1213972"/>
                    <a:pt x="688460" y="1190749"/>
                  </a:cubicBezTo>
                  <a:cubicBezTo>
                    <a:pt x="660883" y="1167526"/>
                    <a:pt x="466392" y="1119629"/>
                    <a:pt x="392369" y="1077538"/>
                  </a:cubicBezTo>
                  <a:cubicBezTo>
                    <a:pt x="318346" y="1035447"/>
                    <a:pt x="282060" y="1003515"/>
                    <a:pt x="244323" y="938201"/>
                  </a:cubicBezTo>
                  <a:cubicBezTo>
                    <a:pt x="206586" y="872887"/>
                    <a:pt x="160140" y="697263"/>
                    <a:pt x="165946" y="685652"/>
                  </a:cubicBezTo>
                  <a:cubicBezTo>
                    <a:pt x="171752" y="674041"/>
                    <a:pt x="244324" y="809024"/>
                    <a:pt x="279158" y="868532"/>
                  </a:cubicBezTo>
                  <a:cubicBezTo>
                    <a:pt x="313992" y="928040"/>
                    <a:pt x="308186" y="1000612"/>
                    <a:pt x="374952" y="1042703"/>
                  </a:cubicBezTo>
                  <a:cubicBezTo>
                    <a:pt x="441718" y="1084794"/>
                    <a:pt x="614438" y="1118178"/>
                    <a:pt x="679752" y="1121081"/>
                  </a:cubicBezTo>
                  <a:cubicBezTo>
                    <a:pt x="745066" y="1123984"/>
                    <a:pt x="776998" y="1134144"/>
                    <a:pt x="766838" y="1060121"/>
                  </a:cubicBezTo>
                  <a:cubicBezTo>
                    <a:pt x="756678" y="986098"/>
                    <a:pt x="651618" y="757665"/>
                    <a:pt x="618792" y="676943"/>
                  </a:cubicBezTo>
                  <a:cubicBezTo>
                    <a:pt x="585966" y="596221"/>
                    <a:pt x="520530" y="535756"/>
                    <a:pt x="507165" y="459885"/>
                  </a:cubicBezTo>
                  <a:cubicBezTo>
                    <a:pt x="493800" y="384014"/>
                    <a:pt x="523553" y="238038"/>
                    <a:pt x="538603" y="221716"/>
                  </a:cubicBezTo>
                  <a:cubicBezTo>
                    <a:pt x="553653" y="205394"/>
                    <a:pt x="570785" y="379551"/>
                    <a:pt x="609600" y="482325"/>
                  </a:cubicBezTo>
                  <a:cubicBezTo>
                    <a:pt x="648415" y="585099"/>
                    <a:pt x="841870" y="1024054"/>
                    <a:pt x="878364" y="1029827"/>
                  </a:cubicBezTo>
                  <a:cubicBezTo>
                    <a:pt x="914858" y="1035600"/>
                    <a:pt x="895107" y="687507"/>
                    <a:pt x="880420" y="543869"/>
                  </a:cubicBezTo>
                  <a:cubicBezTo>
                    <a:pt x="865733" y="400232"/>
                    <a:pt x="799183" y="249425"/>
                    <a:pt x="790242" y="168002"/>
                  </a:cubicBezTo>
                  <a:cubicBezTo>
                    <a:pt x="781301" y="86579"/>
                    <a:pt x="758898" y="70571"/>
                    <a:pt x="774916" y="28424"/>
                  </a:cubicBezTo>
                  <a:cubicBezTo>
                    <a:pt x="769834" y="-116812"/>
                    <a:pt x="934184" y="338513"/>
                    <a:pt x="940003" y="403665"/>
                  </a:cubicBezTo>
                  <a:cubicBezTo>
                    <a:pt x="945822" y="468817"/>
                    <a:pt x="920791" y="988826"/>
                    <a:pt x="921071" y="1016734"/>
                  </a:cubicBezTo>
                  <a:lnTo>
                    <a:pt x="930638" y="974021"/>
                  </a:lnTo>
                  <a:close/>
                </a:path>
              </a:pathLst>
            </a:custGeom>
            <a:grpFill/>
            <a:ln>
              <a:solidFill>
                <a:srgbClr val="00817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9A96C608-ED08-F674-E00A-96DDE394659B}"/>
                </a:ext>
              </a:extLst>
            </p:cNvPr>
            <p:cNvSpPr/>
            <p:nvPr/>
          </p:nvSpPr>
          <p:spPr>
            <a:xfrm rot="19457905">
              <a:off x="4870602" y="1958530"/>
              <a:ext cx="136921" cy="136921"/>
            </a:xfrm>
            <a:prstGeom prst="ellipse">
              <a:avLst/>
            </a:prstGeom>
            <a:grpFill/>
            <a:ln w="38100">
              <a:solidFill>
                <a:srgbClr val="00817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2" name="Freeform: Shape 91">
            <a:extLst>
              <a:ext uri="{FF2B5EF4-FFF2-40B4-BE49-F238E27FC236}">
                <a16:creationId xmlns:a16="http://schemas.microsoft.com/office/drawing/2014/main" id="{E0F0A3CC-FC91-93CC-7ACA-25E526706E04}"/>
              </a:ext>
            </a:extLst>
          </p:cNvPr>
          <p:cNvSpPr/>
          <p:nvPr/>
        </p:nvSpPr>
        <p:spPr>
          <a:xfrm>
            <a:off x="8830465" y="31979"/>
            <a:ext cx="3277347" cy="3150106"/>
          </a:xfrm>
          <a:custGeom>
            <a:avLst/>
            <a:gdLst>
              <a:gd name="connsiteX0" fmla="*/ 218480 w 1952609"/>
              <a:gd name="connsiteY0" fmla="*/ 244163 h 1884619"/>
              <a:gd name="connsiteX1" fmla="*/ 427486 w 1952609"/>
              <a:gd name="connsiteY1" fmla="*/ 78700 h 1884619"/>
              <a:gd name="connsiteX2" fmla="*/ 671326 w 1952609"/>
              <a:gd name="connsiteY2" fmla="*/ 61283 h 1884619"/>
              <a:gd name="connsiteX3" fmla="*/ 723577 w 1952609"/>
              <a:gd name="connsiteY3" fmla="*/ 78700 h 1884619"/>
              <a:gd name="connsiteX4" fmla="*/ 1019669 w 1952609"/>
              <a:gd name="connsiteY4" fmla="*/ 323 h 1884619"/>
              <a:gd name="connsiteX5" fmla="*/ 1298343 w 1952609"/>
              <a:gd name="connsiteY5" fmla="*/ 113534 h 1884619"/>
              <a:gd name="connsiteX6" fmla="*/ 1463806 w 1952609"/>
              <a:gd name="connsiteY6" fmla="*/ 139660 h 1884619"/>
              <a:gd name="connsiteX7" fmla="*/ 1629269 w 1952609"/>
              <a:gd name="connsiteY7" fmla="*/ 339957 h 1884619"/>
              <a:gd name="connsiteX8" fmla="*/ 1925360 w 1952609"/>
              <a:gd name="connsiteY8" fmla="*/ 540254 h 1884619"/>
              <a:gd name="connsiteX9" fmla="*/ 1916651 w 1952609"/>
              <a:gd name="connsiteY9" fmla="*/ 1158563 h 1884619"/>
              <a:gd name="connsiteX10" fmla="*/ 1725063 w 1952609"/>
              <a:gd name="connsiteY10" fmla="*/ 1654951 h 1884619"/>
              <a:gd name="connsiteX11" fmla="*/ 1263509 w 1952609"/>
              <a:gd name="connsiteY11" fmla="*/ 1811705 h 1884619"/>
              <a:gd name="connsiteX12" fmla="*/ 1089337 w 1952609"/>
              <a:gd name="connsiteY12" fmla="*/ 1742037 h 1884619"/>
              <a:gd name="connsiteX13" fmla="*/ 871623 w 1952609"/>
              <a:gd name="connsiteY13" fmla="*/ 1881374 h 1884619"/>
              <a:gd name="connsiteX14" fmla="*/ 575531 w 1952609"/>
              <a:gd name="connsiteY14" fmla="*/ 1820414 h 1884619"/>
              <a:gd name="connsiteX15" fmla="*/ 410069 w 1952609"/>
              <a:gd name="connsiteY15" fmla="*/ 1602700 h 1884619"/>
              <a:gd name="connsiteX16" fmla="*/ 61726 w 1952609"/>
              <a:gd name="connsiteY16" fmla="*/ 1498197 h 1884619"/>
              <a:gd name="connsiteX17" fmla="*/ 766 w 1952609"/>
              <a:gd name="connsiteY17" fmla="*/ 1019225 h 1884619"/>
              <a:gd name="connsiteX18" fmla="*/ 70434 w 1952609"/>
              <a:gd name="connsiteY18" fmla="*/ 470585 h 1884619"/>
              <a:gd name="connsiteX19" fmla="*/ 322983 w 1952609"/>
              <a:gd name="connsiteY19" fmla="*/ 148368 h 1884619"/>
              <a:gd name="connsiteX20" fmla="*/ 375234 w 1952609"/>
              <a:gd name="connsiteY20" fmla="*/ 104825 h 1884619"/>
              <a:gd name="connsiteX0" fmla="*/ 218480 w 1952609"/>
              <a:gd name="connsiteY0" fmla="*/ 244163 h 1884619"/>
              <a:gd name="connsiteX1" fmla="*/ 427486 w 1952609"/>
              <a:gd name="connsiteY1" fmla="*/ 78700 h 1884619"/>
              <a:gd name="connsiteX2" fmla="*/ 671326 w 1952609"/>
              <a:gd name="connsiteY2" fmla="*/ 61283 h 1884619"/>
              <a:gd name="connsiteX3" fmla="*/ 723577 w 1952609"/>
              <a:gd name="connsiteY3" fmla="*/ 78700 h 1884619"/>
              <a:gd name="connsiteX4" fmla="*/ 1019669 w 1952609"/>
              <a:gd name="connsiteY4" fmla="*/ 323 h 1884619"/>
              <a:gd name="connsiteX5" fmla="*/ 1298343 w 1952609"/>
              <a:gd name="connsiteY5" fmla="*/ 113534 h 1884619"/>
              <a:gd name="connsiteX6" fmla="*/ 1463806 w 1952609"/>
              <a:gd name="connsiteY6" fmla="*/ 139660 h 1884619"/>
              <a:gd name="connsiteX7" fmla="*/ 1629269 w 1952609"/>
              <a:gd name="connsiteY7" fmla="*/ 339957 h 1884619"/>
              <a:gd name="connsiteX8" fmla="*/ 1925360 w 1952609"/>
              <a:gd name="connsiteY8" fmla="*/ 540254 h 1884619"/>
              <a:gd name="connsiteX9" fmla="*/ 1916651 w 1952609"/>
              <a:gd name="connsiteY9" fmla="*/ 1158563 h 1884619"/>
              <a:gd name="connsiteX10" fmla="*/ 1725063 w 1952609"/>
              <a:gd name="connsiteY10" fmla="*/ 1654951 h 1884619"/>
              <a:gd name="connsiteX11" fmla="*/ 1263509 w 1952609"/>
              <a:gd name="connsiteY11" fmla="*/ 1811705 h 1884619"/>
              <a:gd name="connsiteX12" fmla="*/ 1089337 w 1952609"/>
              <a:gd name="connsiteY12" fmla="*/ 1742037 h 1884619"/>
              <a:gd name="connsiteX13" fmla="*/ 871623 w 1952609"/>
              <a:gd name="connsiteY13" fmla="*/ 1881374 h 1884619"/>
              <a:gd name="connsiteX14" fmla="*/ 575531 w 1952609"/>
              <a:gd name="connsiteY14" fmla="*/ 1820414 h 1884619"/>
              <a:gd name="connsiteX15" fmla="*/ 410069 w 1952609"/>
              <a:gd name="connsiteY15" fmla="*/ 1602700 h 1884619"/>
              <a:gd name="connsiteX16" fmla="*/ 61726 w 1952609"/>
              <a:gd name="connsiteY16" fmla="*/ 1498197 h 1884619"/>
              <a:gd name="connsiteX17" fmla="*/ 766 w 1952609"/>
              <a:gd name="connsiteY17" fmla="*/ 1019225 h 1884619"/>
              <a:gd name="connsiteX18" fmla="*/ 70434 w 1952609"/>
              <a:gd name="connsiteY18" fmla="*/ 470585 h 1884619"/>
              <a:gd name="connsiteX19" fmla="*/ 371994 w 1952609"/>
              <a:gd name="connsiteY19" fmla="*/ 221145 h 1884619"/>
              <a:gd name="connsiteX20" fmla="*/ 375234 w 1952609"/>
              <a:gd name="connsiteY20" fmla="*/ 104825 h 1884619"/>
              <a:gd name="connsiteX0" fmla="*/ 394920 w 1952609"/>
              <a:gd name="connsiteY0" fmla="*/ 127720 h 1884619"/>
              <a:gd name="connsiteX1" fmla="*/ 427486 w 1952609"/>
              <a:gd name="connsiteY1" fmla="*/ 78700 h 1884619"/>
              <a:gd name="connsiteX2" fmla="*/ 671326 w 1952609"/>
              <a:gd name="connsiteY2" fmla="*/ 61283 h 1884619"/>
              <a:gd name="connsiteX3" fmla="*/ 723577 w 1952609"/>
              <a:gd name="connsiteY3" fmla="*/ 78700 h 1884619"/>
              <a:gd name="connsiteX4" fmla="*/ 1019669 w 1952609"/>
              <a:gd name="connsiteY4" fmla="*/ 323 h 1884619"/>
              <a:gd name="connsiteX5" fmla="*/ 1298343 w 1952609"/>
              <a:gd name="connsiteY5" fmla="*/ 113534 h 1884619"/>
              <a:gd name="connsiteX6" fmla="*/ 1463806 w 1952609"/>
              <a:gd name="connsiteY6" fmla="*/ 139660 h 1884619"/>
              <a:gd name="connsiteX7" fmla="*/ 1629269 w 1952609"/>
              <a:gd name="connsiteY7" fmla="*/ 339957 h 1884619"/>
              <a:gd name="connsiteX8" fmla="*/ 1925360 w 1952609"/>
              <a:gd name="connsiteY8" fmla="*/ 540254 h 1884619"/>
              <a:gd name="connsiteX9" fmla="*/ 1916651 w 1952609"/>
              <a:gd name="connsiteY9" fmla="*/ 1158563 h 1884619"/>
              <a:gd name="connsiteX10" fmla="*/ 1725063 w 1952609"/>
              <a:gd name="connsiteY10" fmla="*/ 1654951 h 1884619"/>
              <a:gd name="connsiteX11" fmla="*/ 1263509 w 1952609"/>
              <a:gd name="connsiteY11" fmla="*/ 1811705 h 1884619"/>
              <a:gd name="connsiteX12" fmla="*/ 1089337 w 1952609"/>
              <a:gd name="connsiteY12" fmla="*/ 1742037 h 1884619"/>
              <a:gd name="connsiteX13" fmla="*/ 871623 w 1952609"/>
              <a:gd name="connsiteY13" fmla="*/ 1881374 h 1884619"/>
              <a:gd name="connsiteX14" fmla="*/ 575531 w 1952609"/>
              <a:gd name="connsiteY14" fmla="*/ 1820414 h 1884619"/>
              <a:gd name="connsiteX15" fmla="*/ 410069 w 1952609"/>
              <a:gd name="connsiteY15" fmla="*/ 1602700 h 1884619"/>
              <a:gd name="connsiteX16" fmla="*/ 61726 w 1952609"/>
              <a:gd name="connsiteY16" fmla="*/ 1498197 h 1884619"/>
              <a:gd name="connsiteX17" fmla="*/ 766 w 1952609"/>
              <a:gd name="connsiteY17" fmla="*/ 1019225 h 1884619"/>
              <a:gd name="connsiteX18" fmla="*/ 70434 w 1952609"/>
              <a:gd name="connsiteY18" fmla="*/ 470585 h 1884619"/>
              <a:gd name="connsiteX19" fmla="*/ 371994 w 1952609"/>
              <a:gd name="connsiteY19" fmla="*/ 221145 h 1884619"/>
              <a:gd name="connsiteX20" fmla="*/ 375234 w 1952609"/>
              <a:gd name="connsiteY20" fmla="*/ 104825 h 1884619"/>
              <a:gd name="connsiteX0" fmla="*/ 394920 w 1952609"/>
              <a:gd name="connsiteY0" fmla="*/ 127720 h 1884619"/>
              <a:gd name="connsiteX1" fmla="*/ 530409 w 1952609"/>
              <a:gd name="connsiteY1" fmla="*/ 117514 h 1884619"/>
              <a:gd name="connsiteX2" fmla="*/ 671326 w 1952609"/>
              <a:gd name="connsiteY2" fmla="*/ 61283 h 1884619"/>
              <a:gd name="connsiteX3" fmla="*/ 723577 w 1952609"/>
              <a:gd name="connsiteY3" fmla="*/ 78700 h 1884619"/>
              <a:gd name="connsiteX4" fmla="*/ 1019669 w 1952609"/>
              <a:gd name="connsiteY4" fmla="*/ 323 h 1884619"/>
              <a:gd name="connsiteX5" fmla="*/ 1298343 w 1952609"/>
              <a:gd name="connsiteY5" fmla="*/ 113534 h 1884619"/>
              <a:gd name="connsiteX6" fmla="*/ 1463806 w 1952609"/>
              <a:gd name="connsiteY6" fmla="*/ 139660 h 1884619"/>
              <a:gd name="connsiteX7" fmla="*/ 1629269 w 1952609"/>
              <a:gd name="connsiteY7" fmla="*/ 339957 h 1884619"/>
              <a:gd name="connsiteX8" fmla="*/ 1925360 w 1952609"/>
              <a:gd name="connsiteY8" fmla="*/ 540254 h 1884619"/>
              <a:gd name="connsiteX9" fmla="*/ 1916651 w 1952609"/>
              <a:gd name="connsiteY9" fmla="*/ 1158563 h 1884619"/>
              <a:gd name="connsiteX10" fmla="*/ 1725063 w 1952609"/>
              <a:gd name="connsiteY10" fmla="*/ 1654951 h 1884619"/>
              <a:gd name="connsiteX11" fmla="*/ 1263509 w 1952609"/>
              <a:gd name="connsiteY11" fmla="*/ 1811705 h 1884619"/>
              <a:gd name="connsiteX12" fmla="*/ 1089337 w 1952609"/>
              <a:gd name="connsiteY12" fmla="*/ 1742037 h 1884619"/>
              <a:gd name="connsiteX13" fmla="*/ 871623 w 1952609"/>
              <a:gd name="connsiteY13" fmla="*/ 1881374 h 1884619"/>
              <a:gd name="connsiteX14" fmla="*/ 575531 w 1952609"/>
              <a:gd name="connsiteY14" fmla="*/ 1820414 h 1884619"/>
              <a:gd name="connsiteX15" fmla="*/ 410069 w 1952609"/>
              <a:gd name="connsiteY15" fmla="*/ 1602700 h 1884619"/>
              <a:gd name="connsiteX16" fmla="*/ 61726 w 1952609"/>
              <a:gd name="connsiteY16" fmla="*/ 1498197 h 1884619"/>
              <a:gd name="connsiteX17" fmla="*/ 766 w 1952609"/>
              <a:gd name="connsiteY17" fmla="*/ 1019225 h 1884619"/>
              <a:gd name="connsiteX18" fmla="*/ 70434 w 1952609"/>
              <a:gd name="connsiteY18" fmla="*/ 470585 h 1884619"/>
              <a:gd name="connsiteX19" fmla="*/ 371994 w 1952609"/>
              <a:gd name="connsiteY19" fmla="*/ 221145 h 1884619"/>
              <a:gd name="connsiteX20" fmla="*/ 375234 w 1952609"/>
              <a:gd name="connsiteY20" fmla="*/ 104825 h 1884619"/>
              <a:gd name="connsiteX0" fmla="*/ 401085 w 1958774"/>
              <a:gd name="connsiteY0" fmla="*/ 127720 h 1884619"/>
              <a:gd name="connsiteX1" fmla="*/ 536574 w 1958774"/>
              <a:gd name="connsiteY1" fmla="*/ 117514 h 1884619"/>
              <a:gd name="connsiteX2" fmla="*/ 677491 w 1958774"/>
              <a:gd name="connsiteY2" fmla="*/ 61283 h 1884619"/>
              <a:gd name="connsiteX3" fmla="*/ 729742 w 1958774"/>
              <a:gd name="connsiteY3" fmla="*/ 78700 h 1884619"/>
              <a:gd name="connsiteX4" fmla="*/ 1025834 w 1958774"/>
              <a:gd name="connsiteY4" fmla="*/ 323 h 1884619"/>
              <a:gd name="connsiteX5" fmla="*/ 1304508 w 1958774"/>
              <a:gd name="connsiteY5" fmla="*/ 113534 h 1884619"/>
              <a:gd name="connsiteX6" fmla="*/ 1469971 w 1958774"/>
              <a:gd name="connsiteY6" fmla="*/ 139660 h 1884619"/>
              <a:gd name="connsiteX7" fmla="*/ 1635434 w 1958774"/>
              <a:gd name="connsiteY7" fmla="*/ 339957 h 1884619"/>
              <a:gd name="connsiteX8" fmla="*/ 1931525 w 1958774"/>
              <a:gd name="connsiteY8" fmla="*/ 540254 h 1884619"/>
              <a:gd name="connsiteX9" fmla="*/ 1922816 w 1958774"/>
              <a:gd name="connsiteY9" fmla="*/ 1158563 h 1884619"/>
              <a:gd name="connsiteX10" fmla="*/ 1731228 w 1958774"/>
              <a:gd name="connsiteY10" fmla="*/ 1654951 h 1884619"/>
              <a:gd name="connsiteX11" fmla="*/ 1269674 w 1958774"/>
              <a:gd name="connsiteY11" fmla="*/ 1811705 h 1884619"/>
              <a:gd name="connsiteX12" fmla="*/ 1095502 w 1958774"/>
              <a:gd name="connsiteY12" fmla="*/ 1742037 h 1884619"/>
              <a:gd name="connsiteX13" fmla="*/ 877788 w 1958774"/>
              <a:gd name="connsiteY13" fmla="*/ 1881374 h 1884619"/>
              <a:gd name="connsiteX14" fmla="*/ 581696 w 1958774"/>
              <a:gd name="connsiteY14" fmla="*/ 1820414 h 1884619"/>
              <a:gd name="connsiteX15" fmla="*/ 416234 w 1958774"/>
              <a:gd name="connsiteY15" fmla="*/ 1602700 h 1884619"/>
              <a:gd name="connsiteX16" fmla="*/ 67891 w 1958774"/>
              <a:gd name="connsiteY16" fmla="*/ 1498197 h 1884619"/>
              <a:gd name="connsiteX17" fmla="*/ 6931 w 1958774"/>
              <a:gd name="connsiteY17" fmla="*/ 1019225 h 1884619"/>
              <a:gd name="connsiteX18" fmla="*/ 164818 w 1958774"/>
              <a:gd name="connsiteY18" fmla="*/ 441474 h 1884619"/>
              <a:gd name="connsiteX19" fmla="*/ 378159 w 1958774"/>
              <a:gd name="connsiteY19" fmla="*/ 221145 h 1884619"/>
              <a:gd name="connsiteX20" fmla="*/ 381399 w 1958774"/>
              <a:gd name="connsiteY20" fmla="*/ 104825 h 1884619"/>
              <a:gd name="connsiteX0" fmla="*/ 344432 w 1902121"/>
              <a:gd name="connsiteY0" fmla="*/ 127720 h 1884619"/>
              <a:gd name="connsiteX1" fmla="*/ 479921 w 1902121"/>
              <a:gd name="connsiteY1" fmla="*/ 117514 h 1884619"/>
              <a:gd name="connsiteX2" fmla="*/ 620838 w 1902121"/>
              <a:gd name="connsiteY2" fmla="*/ 61283 h 1884619"/>
              <a:gd name="connsiteX3" fmla="*/ 673089 w 1902121"/>
              <a:gd name="connsiteY3" fmla="*/ 78700 h 1884619"/>
              <a:gd name="connsiteX4" fmla="*/ 969181 w 1902121"/>
              <a:gd name="connsiteY4" fmla="*/ 323 h 1884619"/>
              <a:gd name="connsiteX5" fmla="*/ 1247855 w 1902121"/>
              <a:gd name="connsiteY5" fmla="*/ 113534 h 1884619"/>
              <a:gd name="connsiteX6" fmla="*/ 1413318 w 1902121"/>
              <a:gd name="connsiteY6" fmla="*/ 139660 h 1884619"/>
              <a:gd name="connsiteX7" fmla="*/ 1578781 w 1902121"/>
              <a:gd name="connsiteY7" fmla="*/ 339957 h 1884619"/>
              <a:gd name="connsiteX8" fmla="*/ 1874872 w 1902121"/>
              <a:gd name="connsiteY8" fmla="*/ 540254 h 1884619"/>
              <a:gd name="connsiteX9" fmla="*/ 1866163 w 1902121"/>
              <a:gd name="connsiteY9" fmla="*/ 1158563 h 1884619"/>
              <a:gd name="connsiteX10" fmla="*/ 1674575 w 1902121"/>
              <a:gd name="connsiteY10" fmla="*/ 1654951 h 1884619"/>
              <a:gd name="connsiteX11" fmla="*/ 1213021 w 1902121"/>
              <a:gd name="connsiteY11" fmla="*/ 1811705 h 1884619"/>
              <a:gd name="connsiteX12" fmla="*/ 1038849 w 1902121"/>
              <a:gd name="connsiteY12" fmla="*/ 1742037 h 1884619"/>
              <a:gd name="connsiteX13" fmla="*/ 821135 w 1902121"/>
              <a:gd name="connsiteY13" fmla="*/ 1881374 h 1884619"/>
              <a:gd name="connsiteX14" fmla="*/ 525043 w 1902121"/>
              <a:gd name="connsiteY14" fmla="*/ 1820414 h 1884619"/>
              <a:gd name="connsiteX15" fmla="*/ 359581 w 1902121"/>
              <a:gd name="connsiteY15" fmla="*/ 1602700 h 1884619"/>
              <a:gd name="connsiteX16" fmla="*/ 11238 w 1902121"/>
              <a:gd name="connsiteY16" fmla="*/ 1498197 h 1884619"/>
              <a:gd name="connsiteX17" fmla="*/ 87509 w 1902121"/>
              <a:gd name="connsiteY17" fmla="*/ 956151 h 1884619"/>
              <a:gd name="connsiteX18" fmla="*/ 108165 w 1902121"/>
              <a:gd name="connsiteY18" fmla="*/ 441474 h 1884619"/>
              <a:gd name="connsiteX19" fmla="*/ 321506 w 1902121"/>
              <a:gd name="connsiteY19" fmla="*/ 221145 h 1884619"/>
              <a:gd name="connsiteX20" fmla="*/ 324746 w 1902121"/>
              <a:gd name="connsiteY20" fmla="*/ 104825 h 1884619"/>
              <a:gd name="connsiteX0" fmla="*/ 265951 w 1823640"/>
              <a:gd name="connsiteY0" fmla="*/ 127720 h 1884619"/>
              <a:gd name="connsiteX1" fmla="*/ 401440 w 1823640"/>
              <a:gd name="connsiteY1" fmla="*/ 117514 h 1884619"/>
              <a:gd name="connsiteX2" fmla="*/ 542357 w 1823640"/>
              <a:gd name="connsiteY2" fmla="*/ 61283 h 1884619"/>
              <a:gd name="connsiteX3" fmla="*/ 594608 w 1823640"/>
              <a:gd name="connsiteY3" fmla="*/ 78700 h 1884619"/>
              <a:gd name="connsiteX4" fmla="*/ 890700 w 1823640"/>
              <a:gd name="connsiteY4" fmla="*/ 323 h 1884619"/>
              <a:gd name="connsiteX5" fmla="*/ 1169374 w 1823640"/>
              <a:gd name="connsiteY5" fmla="*/ 113534 h 1884619"/>
              <a:gd name="connsiteX6" fmla="*/ 1334837 w 1823640"/>
              <a:gd name="connsiteY6" fmla="*/ 139660 h 1884619"/>
              <a:gd name="connsiteX7" fmla="*/ 1500300 w 1823640"/>
              <a:gd name="connsiteY7" fmla="*/ 339957 h 1884619"/>
              <a:gd name="connsiteX8" fmla="*/ 1796391 w 1823640"/>
              <a:gd name="connsiteY8" fmla="*/ 540254 h 1884619"/>
              <a:gd name="connsiteX9" fmla="*/ 1787682 w 1823640"/>
              <a:gd name="connsiteY9" fmla="*/ 1158563 h 1884619"/>
              <a:gd name="connsiteX10" fmla="*/ 1596094 w 1823640"/>
              <a:gd name="connsiteY10" fmla="*/ 1654951 h 1884619"/>
              <a:gd name="connsiteX11" fmla="*/ 1134540 w 1823640"/>
              <a:gd name="connsiteY11" fmla="*/ 1811705 h 1884619"/>
              <a:gd name="connsiteX12" fmla="*/ 960368 w 1823640"/>
              <a:gd name="connsiteY12" fmla="*/ 1742037 h 1884619"/>
              <a:gd name="connsiteX13" fmla="*/ 742654 w 1823640"/>
              <a:gd name="connsiteY13" fmla="*/ 1881374 h 1884619"/>
              <a:gd name="connsiteX14" fmla="*/ 446562 w 1823640"/>
              <a:gd name="connsiteY14" fmla="*/ 1820414 h 1884619"/>
              <a:gd name="connsiteX15" fmla="*/ 281100 w 1823640"/>
              <a:gd name="connsiteY15" fmla="*/ 1602700 h 1884619"/>
              <a:gd name="connsiteX16" fmla="*/ 99395 w 1823640"/>
              <a:gd name="connsiteY16" fmla="*/ 1430272 h 1884619"/>
              <a:gd name="connsiteX17" fmla="*/ 9028 w 1823640"/>
              <a:gd name="connsiteY17" fmla="*/ 956151 h 1884619"/>
              <a:gd name="connsiteX18" fmla="*/ 29684 w 1823640"/>
              <a:gd name="connsiteY18" fmla="*/ 441474 h 1884619"/>
              <a:gd name="connsiteX19" fmla="*/ 243025 w 1823640"/>
              <a:gd name="connsiteY19" fmla="*/ 221145 h 1884619"/>
              <a:gd name="connsiteX20" fmla="*/ 246265 w 1823640"/>
              <a:gd name="connsiteY20" fmla="*/ 104825 h 1884619"/>
              <a:gd name="connsiteX0" fmla="*/ 265951 w 1823640"/>
              <a:gd name="connsiteY0" fmla="*/ 127720 h 1823796"/>
              <a:gd name="connsiteX1" fmla="*/ 401440 w 1823640"/>
              <a:gd name="connsiteY1" fmla="*/ 117514 h 1823796"/>
              <a:gd name="connsiteX2" fmla="*/ 542357 w 1823640"/>
              <a:gd name="connsiteY2" fmla="*/ 61283 h 1823796"/>
              <a:gd name="connsiteX3" fmla="*/ 594608 w 1823640"/>
              <a:gd name="connsiteY3" fmla="*/ 78700 h 1823796"/>
              <a:gd name="connsiteX4" fmla="*/ 890700 w 1823640"/>
              <a:gd name="connsiteY4" fmla="*/ 323 h 1823796"/>
              <a:gd name="connsiteX5" fmla="*/ 1169374 w 1823640"/>
              <a:gd name="connsiteY5" fmla="*/ 113534 h 1823796"/>
              <a:gd name="connsiteX6" fmla="*/ 1334837 w 1823640"/>
              <a:gd name="connsiteY6" fmla="*/ 139660 h 1823796"/>
              <a:gd name="connsiteX7" fmla="*/ 1500300 w 1823640"/>
              <a:gd name="connsiteY7" fmla="*/ 339957 h 1823796"/>
              <a:gd name="connsiteX8" fmla="*/ 1796391 w 1823640"/>
              <a:gd name="connsiteY8" fmla="*/ 540254 h 1823796"/>
              <a:gd name="connsiteX9" fmla="*/ 1787682 w 1823640"/>
              <a:gd name="connsiteY9" fmla="*/ 1158563 h 1823796"/>
              <a:gd name="connsiteX10" fmla="*/ 1596094 w 1823640"/>
              <a:gd name="connsiteY10" fmla="*/ 1654951 h 1823796"/>
              <a:gd name="connsiteX11" fmla="*/ 1134540 w 1823640"/>
              <a:gd name="connsiteY11" fmla="*/ 1811705 h 1823796"/>
              <a:gd name="connsiteX12" fmla="*/ 960368 w 1823640"/>
              <a:gd name="connsiteY12" fmla="*/ 1742037 h 1823796"/>
              <a:gd name="connsiteX13" fmla="*/ 742654 w 1823640"/>
              <a:gd name="connsiteY13" fmla="*/ 1735820 h 1823796"/>
              <a:gd name="connsiteX14" fmla="*/ 446562 w 1823640"/>
              <a:gd name="connsiteY14" fmla="*/ 1820414 h 1823796"/>
              <a:gd name="connsiteX15" fmla="*/ 281100 w 1823640"/>
              <a:gd name="connsiteY15" fmla="*/ 1602700 h 1823796"/>
              <a:gd name="connsiteX16" fmla="*/ 99395 w 1823640"/>
              <a:gd name="connsiteY16" fmla="*/ 1430272 h 1823796"/>
              <a:gd name="connsiteX17" fmla="*/ 9028 w 1823640"/>
              <a:gd name="connsiteY17" fmla="*/ 956151 h 1823796"/>
              <a:gd name="connsiteX18" fmla="*/ 29684 w 1823640"/>
              <a:gd name="connsiteY18" fmla="*/ 441474 h 1823796"/>
              <a:gd name="connsiteX19" fmla="*/ 243025 w 1823640"/>
              <a:gd name="connsiteY19" fmla="*/ 221145 h 1823796"/>
              <a:gd name="connsiteX20" fmla="*/ 246265 w 1823640"/>
              <a:gd name="connsiteY20" fmla="*/ 104825 h 1823796"/>
              <a:gd name="connsiteX0" fmla="*/ 265951 w 1823640"/>
              <a:gd name="connsiteY0" fmla="*/ 127720 h 1823796"/>
              <a:gd name="connsiteX1" fmla="*/ 401440 w 1823640"/>
              <a:gd name="connsiteY1" fmla="*/ 117514 h 1823796"/>
              <a:gd name="connsiteX2" fmla="*/ 542357 w 1823640"/>
              <a:gd name="connsiteY2" fmla="*/ 61283 h 1823796"/>
              <a:gd name="connsiteX3" fmla="*/ 594608 w 1823640"/>
              <a:gd name="connsiteY3" fmla="*/ 78700 h 1823796"/>
              <a:gd name="connsiteX4" fmla="*/ 890700 w 1823640"/>
              <a:gd name="connsiteY4" fmla="*/ 323 h 1823796"/>
              <a:gd name="connsiteX5" fmla="*/ 1169374 w 1823640"/>
              <a:gd name="connsiteY5" fmla="*/ 113534 h 1823796"/>
              <a:gd name="connsiteX6" fmla="*/ 1334837 w 1823640"/>
              <a:gd name="connsiteY6" fmla="*/ 139660 h 1823796"/>
              <a:gd name="connsiteX7" fmla="*/ 1500300 w 1823640"/>
              <a:gd name="connsiteY7" fmla="*/ 339957 h 1823796"/>
              <a:gd name="connsiteX8" fmla="*/ 1796391 w 1823640"/>
              <a:gd name="connsiteY8" fmla="*/ 540254 h 1823796"/>
              <a:gd name="connsiteX9" fmla="*/ 1787682 w 1823640"/>
              <a:gd name="connsiteY9" fmla="*/ 1158563 h 1823796"/>
              <a:gd name="connsiteX10" fmla="*/ 1596094 w 1823640"/>
              <a:gd name="connsiteY10" fmla="*/ 1654951 h 1823796"/>
              <a:gd name="connsiteX11" fmla="*/ 1183551 w 1823640"/>
              <a:gd name="connsiteY11" fmla="*/ 1549709 h 1823796"/>
              <a:gd name="connsiteX12" fmla="*/ 960368 w 1823640"/>
              <a:gd name="connsiteY12" fmla="*/ 1742037 h 1823796"/>
              <a:gd name="connsiteX13" fmla="*/ 742654 w 1823640"/>
              <a:gd name="connsiteY13" fmla="*/ 1735820 h 1823796"/>
              <a:gd name="connsiteX14" fmla="*/ 446562 w 1823640"/>
              <a:gd name="connsiteY14" fmla="*/ 1820414 h 1823796"/>
              <a:gd name="connsiteX15" fmla="*/ 281100 w 1823640"/>
              <a:gd name="connsiteY15" fmla="*/ 1602700 h 1823796"/>
              <a:gd name="connsiteX16" fmla="*/ 99395 w 1823640"/>
              <a:gd name="connsiteY16" fmla="*/ 1430272 h 1823796"/>
              <a:gd name="connsiteX17" fmla="*/ 9028 w 1823640"/>
              <a:gd name="connsiteY17" fmla="*/ 956151 h 1823796"/>
              <a:gd name="connsiteX18" fmla="*/ 29684 w 1823640"/>
              <a:gd name="connsiteY18" fmla="*/ 441474 h 1823796"/>
              <a:gd name="connsiteX19" fmla="*/ 243025 w 1823640"/>
              <a:gd name="connsiteY19" fmla="*/ 221145 h 1823796"/>
              <a:gd name="connsiteX20" fmla="*/ 246265 w 1823640"/>
              <a:gd name="connsiteY20" fmla="*/ 104825 h 1823796"/>
              <a:gd name="connsiteX0" fmla="*/ 260085 w 1817774"/>
              <a:gd name="connsiteY0" fmla="*/ 127720 h 1823796"/>
              <a:gd name="connsiteX1" fmla="*/ 395574 w 1817774"/>
              <a:gd name="connsiteY1" fmla="*/ 117514 h 1823796"/>
              <a:gd name="connsiteX2" fmla="*/ 536491 w 1817774"/>
              <a:gd name="connsiteY2" fmla="*/ 61283 h 1823796"/>
              <a:gd name="connsiteX3" fmla="*/ 588742 w 1817774"/>
              <a:gd name="connsiteY3" fmla="*/ 78700 h 1823796"/>
              <a:gd name="connsiteX4" fmla="*/ 884834 w 1817774"/>
              <a:gd name="connsiteY4" fmla="*/ 323 h 1823796"/>
              <a:gd name="connsiteX5" fmla="*/ 1163508 w 1817774"/>
              <a:gd name="connsiteY5" fmla="*/ 113534 h 1823796"/>
              <a:gd name="connsiteX6" fmla="*/ 1328971 w 1817774"/>
              <a:gd name="connsiteY6" fmla="*/ 139660 h 1823796"/>
              <a:gd name="connsiteX7" fmla="*/ 1494434 w 1817774"/>
              <a:gd name="connsiteY7" fmla="*/ 339957 h 1823796"/>
              <a:gd name="connsiteX8" fmla="*/ 1790525 w 1817774"/>
              <a:gd name="connsiteY8" fmla="*/ 540254 h 1823796"/>
              <a:gd name="connsiteX9" fmla="*/ 1781816 w 1817774"/>
              <a:gd name="connsiteY9" fmla="*/ 1158563 h 1823796"/>
              <a:gd name="connsiteX10" fmla="*/ 1590228 w 1817774"/>
              <a:gd name="connsiteY10" fmla="*/ 1654951 h 1823796"/>
              <a:gd name="connsiteX11" fmla="*/ 1177685 w 1817774"/>
              <a:gd name="connsiteY11" fmla="*/ 1549709 h 1823796"/>
              <a:gd name="connsiteX12" fmla="*/ 954502 w 1817774"/>
              <a:gd name="connsiteY12" fmla="*/ 1742037 h 1823796"/>
              <a:gd name="connsiteX13" fmla="*/ 736788 w 1817774"/>
              <a:gd name="connsiteY13" fmla="*/ 1735820 h 1823796"/>
              <a:gd name="connsiteX14" fmla="*/ 440696 w 1817774"/>
              <a:gd name="connsiteY14" fmla="*/ 1820414 h 1823796"/>
              <a:gd name="connsiteX15" fmla="*/ 275234 w 1817774"/>
              <a:gd name="connsiteY15" fmla="*/ 1602700 h 1823796"/>
              <a:gd name="connsiteX16" fmla="*/ 93529 w 1817774"/>
              <a:gd name="connsiteY16" fmla="*/ 1430272 h 1823796"/>
              <a:gd name="connsiteX17" fmla="*/ 3162 w 1817774"/>
              <a:gd name="connsiteY17" fmla="*/ 956151 h 1823796"/>
              <a:gd name="connsiteX18" fmla="*/ 23818 w 1817774"/>
              <a:gd name="connsiteY18" fmla="*/ 441474 h 1823796"/>
              <a:gd name="connsiteX19" fmla="*/ 55818 w 1817774"/>
              <a:gd name="connsiteY19" fmla="*/ 289070 h 1823796"/>
              <a:gd name="connsiteX20" fmla="*/ 240399 w 1817774"/>
              <a:gd name="connsiteY20" fmla="*/ 104825 h 1823796"/>
              <a:gd name="connsiteX0" fmla="*/ 260085 w 1817774"/>
              <a:gd name="connsiteY0" fmla="*/ 127720 h 1823796"/>
              <a:gd name="connsiteX1" fmla="*/ 395574 w 1817774"/>
              <a:gd name="connsiteY1" fmla="*/ 117514 h 1823796"/>
              <a:gd name="connsiteX2" fmla="*/ 536491 w 1817774"/>
              <a:gd name="connsiteY2" fmla="*/ 61283 h 1823796"/>
              <a:gd name="connsiteX3" fmla="*/ 588742 w 1817774"/>
              <a:gd name="connsiteY3" fmla="*/ 78700 h 1823796"/>
              <a:gd name="connsiteX4" fmla="*/ 884834 w 1817774"/>
              <a:gd name="connsiteY4" fmla="*/ 323 h 1823796"/>
              <a:gd name="connsiteX5" fmla="*/ 1163508 w 1817774"/>
              <a:gd name="connsiteY5" fmla="*/ 113534 h 1823796"/>
              <a:gd name="connsiteX6" fmla="*/ 1328971 w 1817774"/>
              <a:gd name="connsiteY6" fmla="*/ 139660 h 1823796"/>
              <a:gd name="connsiteX7" fmla="*/ 1494434 w 1817774"/>
              <a:gd name="connsiteY7" fmla="*/ 339957 h 1823796"/>
              <a:gd name="connsiteX8" fmla="*/ 1790525 w 1817774"/>
              <a:gd name="connsiteY8" fmla="*/ 540254 h 1823796"/>
              <a:gd name="connsiteX9" fmla="*/ 1781816 w 1817774"/>
              <a:gd name="connsiteY9" fmla="*/ 1158563 h 1823796"/>
              <a:gd name="connsiteX10" fmla="*/ 1590228 w 1817774"/>
              <a:gd name="connsiteY10" fmla="*/ 1654951 h 1823796"/>
              <a:gd name="connsiteX11" fmla="*/ 1177685 w 1817774"/>
              <a:gd name="connsiteY11" fmla="*/ 1549709 h 1823796"/>
              <a:gd name="connsiteX12" fmla="*/ 954502 w 1817774"/>
              <a:gd name="connsiteY12" fmla="*/ 1742037 h 1823796"/>
              <a:gd name="connsiteX13" fmla="*/ 736788 w 1817774"/>
              <a:gd name="connsiteY13" fmla="*/ 1735820 h 1823796"/>
              <a:gd name="connsiteX14" fmla="*/ 440696 w 1817774"/>
              <a:gd name="connsiteY14" fmla="*/ 1820414 h 1823796"/>
              <a:gd name="connsiteX15" fmla="*/ 275234 w 1817774"/>
              <a:gd name="connsiteY15" fmla="*/ 1602700 h 1823796"/>
              <a:gd name="connsiteX16" fmla="*/ 93529 w 1817774"/>
              <a:gd name="connsiteY16" fmla="*/ 1430272 h 1823796"/>
              <a:gd name="connsiteX17" fmla="*/ 3162 w 1817774"/>
              <a:gd name="connsiteY17" fmla="*/ 956151 h 1823796"/>
              <a:gd name="connsiteX18" fmla="*/ 23818 w 1817774"/>
              <a:gd name="connsiteY18" fmla="*/ 441474 h 1823796"/>
              <a:gd name="connsiteX19" fmla="*/ 55818 w 1817774"/>
              <a:gd name="connsiteY19" fmla="*/ 289070 h 1823796"/>
              <a:gd name="connsiteX20" fmla="*/ 230596 w 1817774"/>
              <a:gd name="connsiteY20" fmla="*/ 235824 h 1823796"/>
              <a:gd name="connsiteX0" fmla="*/ 274789 w 1817774"/>
              <a:gd name="connsiteY0" fmla="*/ 219904 h 1823796"/>
              <a:gd name="connsiteX1" fmla="*/ 395574 w 1817774"/>
              <a:gd name="connsiteY1" fmla="*/ 117514 h 1823796"/>
              <a:gd name="connsiteX2" fmla="*/ 536491 w 1817774"/>
              <a:gd name="connsiteY2" fmla="*/ 61283 h 1823796"/>
              <a:gd name="connsiteX3" fmla="*/ 588742 w 1817774"/>
              <a:gd name="connsiteY3" fmla="*/ 78700 h 1823796"/>
              <a:gd name="connsiteX4" fmla="*/ 884834 w 1817774"/>
              <a:gd name="connsiteY4" fmla="*/ 323 h 1823796"/>
              <a:gd name="connsiteX5" fmla="*/ 1163508 w 1817774"/>
              <a:gd name="connsiteY5" fmla="*/ 113534 h 1823796"/>
              <a:gd name="connsiteX6" fmla="*/ 1328971 w 1817774"/>
              <a:gd name="connsiteY6" fmla="*/ 139660 h 1823796"/>
              <a:gd name="connsiteX7" fmla="*/ 1494434 w 1817774"/>
              <a:gd name="connsiteY7" fmla="*/ 339957 h 1823796"/>
              <a:gd name="connsiteX8" fmla="*/ 1790525 w 1817774"/>
              <a:gd name="connsiteY8" fmla="*/ 540254 h 1823796"/>
              <a:gd name="connsiteX9" fmla="*/ 1781816 w 1817774"/>
              <a:gd name="connsiteY9" fmla="*/ 1158563 h 1823796"/>
              <a:gd name="connsiteX10" fmla="*/ 1590228 w 1817774"/>
              <a:gd name="connsiteY10" fmla="*/ 1654951 h 1823796"/>
              <a:gd name="connsiteX11" fmla="*/ 1177685 w 1817774"/>
              <a:gd name="connsiteY11" fmla="*/ 1549709 h 1823796"/>
              <a:gd name="connsiteX12" fmla="*/ 954502 w 1817774"/>
              <a:gd name="connsiteY12" fmla="*/ 1742037 h 1823796"/>
              <a:gd name="connsiteX13" fmla="*/ 736788 w 1817774"/>
              <a:gd name="connsiteY13" fmla="*/ 1735820 h 1823796"/>
              <a:gd name="connsiteX14" fmla="*/ 440696 w 1817774"/>
              <a:gd name="connsiteY14" fmla="*/ 1820414 h 1823796"/>
              <a:gd name="connsiteX15" fmla="*/ 275234 w 1817774"/>
              <a:gd name="connsiteY15" fmla="*/ 1602700 h 1823796"/>
              <a:gd name="connsiteX16" fmla="*/ 93529 w 1817774"/>
              <a:gd name="connsiteY16" fmla="*/ 1430272 h 1823796"/>
              <a:gd name="connsiteX17" fmla="*/ 3162 w 1817774"/>
              <a:gd name="connsiteY17" fmla="*/ 956151 h 1823796"/>
              <a:gd name="connsiteX18" fmla="*/ 23818 w 1817774"/>
              <a:gd name="connsiteY18" fmla="*/ 441474 h 1823796"/>
              <a:gd name="connsiteX19" fmla="*/ 55818 w 1817774"/>
              <a:gd name="connsiteY19" fmla="*/ 289070 h 1823796"/>
              <a:gd name="connsiteX20" fmla="*/ 230596 w 1817774"/>
              <a:gd name="connsiteY20" fmla="*/ 235824 h 1823796"/>
              <a:gd name="connsiteX0" fmla="*/ 274789 w 1817774"/>
              <a:gd name="connsiteY0" fmla="*/ 219904 h 1823796"/>
              <a:gd name="connsiteX1" fmla="*/ 395574 w 1817774"/>
              <a:gd name="connsiteY1" fmla="*/ 117514 h 1823796"/>
              <a:gd name="connsiteX2" fmla="*/ 536491 w 1817774"/>
              <a:gd name="connsiteY2" fmla="*/ 61283 h 1823796"/>
              <a:gd name="connsiteX3" fmla="*/ 588742 w 1817774"/>
              <a:gd name="connsiteY3" fmla="*/ 78700 h 1823796"/>
              <a:gd name="connsiteX4" fmla="*/ 884834 w 1817774"/>
              <a:gd name="connsiteY4" fmla="*/ 323 h 1823796"/>
              <a:gd name="connsiteX5" fmla="*/ 1163508 w 1817774"/>
              <a:gd name="connsiteY5" fmla="*/ 113534 h 1823796"/>
              <a:gd name="connsiteX6" fmla="*/ 1328971 w 1817774"/>
              <a:gd name="connsiteY6" fmla="*/ 139660 h 1823796"/>
              <a:gd name="connsiteX7" fmla="*/ 1494434 w 1817774"/>
              <a:gd name="connsiteY7" fmla="*/ 339957 h 1823796"/>
              <a:gd name="connsiteX8" fmla="*/ 1790525 w 1817774"/>
              <a:gd name="connsiteY8" fmla="*/ 540254 h 1823796"/>
              <a:gd name="connsiteX9" fmla="*/ 1781816 w 1817774"/>
              <a:gd name="connsiteY9" fmla="*/ 1158563 h 1823796"/>
              <a:gd name="connsiteX10" fmla="*/ 1590228 w 1817774"/>
              <a:gd name="connsiteY10" fmla="*/ 1654951 h 1823796"/>
              <a:gd name="connsiteX11" fmla="*/ 1177685 w 1817774"/>
              <a:gd name="connsiteY11" fmla="*/ 1549709 h 1823796"/>
              <a:gd name="connsiteX12" fmla="*/ 954502 w 1817774"/>
              <a:gd name="connsiteY12" fmla="*/ 1742037 h 1823796"/>
              <a:gd name="connsiteX13" fmla="*/ 736788 w 1817774"/>
              <a:gd name="connsiteY13" fmla="*/ 1735820 h 1823796"/>
              <a:gd name="connsiteX14" fmla="*/ 440696 w 1817774"/>
              <a:gd name="connsiteY14" fmla="*/ 1820414 h 1823796"/>
              <a:gd name="connsiteX15" fmla="*/ 275234 w 1817774"/>
              <a:gd name="connsiteY15" fmla="*/ 1602700 h 1823796"/>
              <a:gd name="connsiteX16" fmla="*/ 93529 w 1817774"/>
              <a:gd name="connsiteY16" fmla="*/ 1430272 h 1823796"/>
              <a:gd name="connsiteX17" fmla="*/ 3162 w 1817774"/>
              <a:gd name="connsiteY17" fmla="*/ 956151 h 1823796"/>
              <a:gd name="connsiteX18" fmla="*/ 23818 w 1817774"/>
              <a:gd name="connsiteY18" fmla="*/ 441474 h 1823796"/>
              <a:gd name="connsiteX19" fmla="*/ 55818 w 1817774"/>
              <a:gd name="connsiteY19" fmla="*/ 289070 h 1823796"/>
              <a:gd name="connsiteX20" fmla="*/ 230596 w 1817774"/>
              <a:gd name="connsiteY20" fmla="*/ 235824 h 1823796"/>
              <a:gd name="connsiteX21" fmla="*/ 274789 w 1817774"/>
              <a:gd name="connsiteY21" fmla="*/ 219904 h 1823796"/>
              <a:gd name="connsiteX0" fmla="*/ 326859 w 1869844"/>
              <a:gd name="connsiteY0" fmla="*/ 219904 h 1823796"/>
              <a:gd name="connsiteX1" fmla="*/ 447644 w 1869844"/>
              <a:gd name="connsiteY1" fmla="*/ 117514 h 1823796"/>
              <a:gd name="connsiteX2" fmla="*/ 588561 w 1869844"/>
              <a:gd name="connsiteY2" fmla="*/ 61283 h 1823796"/>
              <a:gd name="connsiteX3" fmla="*/ 640812 w 1869844"/>
              <a:gd name="connsiteY3" fmla="*/ 78700 h 1823796"/>
              <a:gd name="connsiteX4" fmla="*/ 936904 w 1869844"/>
              <a:gd name="connsiteY4" fmla="*/ 323 h 1823796"/>
              <a:gd name="connsiteX5" fmla="*/ 1215578 w 1869844"/>
              <a:gd name="connsiteY5" fmla="*/ 113534 h 1823796"/>
              <a:gd name="connsiteX6" fmla="*/ 1381041 w 1869844"/>
              <a:gd name="connsiteY6" fmla="*/ 139660 h 1823796"/>
              <a:gd name="connsiteX7" fmla="*/ 1546504 w 1869844"/>
              <a:gd name="connsiteY7" fmla="*/ 339957 h 1823796"/>
              <a:gd name="connsiteX8" fmla="*/ 1842595 w 1869844"/>
              <a:gd name="connsiteY8" fmla="*/ 540254 h 1823796"/>
              <a:gd name="connsiteX9" fmla="*/ 1833886 w 1869844"/>
              <a:gd name="connsiteY9" fmla="*/ 1158563 h 1823796"/>
              <a:gd name="connsiteX10" fmla="*/ 1642298 w 1869844"/>
              <a:gd name="connsiteY10" fmla="*/ 1654951 h 1823796"/>
              <a:gd name="connsiteX11" fmla="*/ 1229755 w 1869844"/>
              <a:gd name="connsiteY11" fmla="*/ 1549709 h 1823796"/>
              <a:gd name="connsiteX12" fmla="*/ 1006572 w 1869844"/>
              <a:gd name="connsiteY12" fmla="*/ 1742037 h 1823796"/>
              <a:gd name="connsiteX13" fmla="*/ 788858 w 1869844"/>
              <a:gd name="connsiteY13" fmla="*/ 1735820 h 1823796"/>
              <a:gd name="connsiteX14" fmla="*/ 492766 w 1869844"/>
              <a:gd name="connsiteY14" fmla="*/ 1820414 h 1823796"/>
              <a:gd name="connsiteX15" fmla="*/ 327304 w 1869844"/>
              <a:gd name="connsiteY15" fmla="*/ 1602700 h 1823796"/>
              <a:gd name="connsiteX16" fmla="*/ 145599 w 1869844"/>
              <a:gd name="connsiteY16" fmla="*/ 1430272 h 1823796"/>
              <a:gd name="connsiteX17" fmla="*/ 1319 w 1869844"/>
              <a:gd name="connsiteY17" fmla="*/ 956151 h 1823796"/>
              <a:gd name="connsiteX18" fmla="*/ 75888 w 1869844"/>
              <a:gd name="connsiteY18" fmla="*/ 441474 h 1823796"/>
              <a:gd name="connsiteX19" fmla="*/ 107888 w 1869844"/>
              <a:gd name="connsiteY19" fmla="*/ 289070 h 1823796"/>
              <a:gd name="connsiteX20" fmla="*/ 282666 w 1869844"/>
              <a:gd name="connsiteY20" fmla="*/ 235824 h 1823796"/>
              <a:gd name="connsiteX21" fmla="*/ 326859 w 1869844"/>
              <a:gd name="connsiteY21" fmla="*/ 219904 h 1823796"/>
              <a:gd name="connsiteX0" fmla="*/ 332394 w 1875379"/>
              <a:gd name="connsiteY0" fmla="*/ 219904 h 1823796"/>
              <a:gd name="connsiteX1" fmla="*/ 453179 w 1875379"/>
              <a:gd name="connsiteY1" fmla="*/ 117514 h 1823796"/>
              <a:gd name="connsiteX2" fmla="*/ 594096 w 1875379"/>
              <a:gd name="connsiteY2" fmla="*/ 61283 h 1823796"/>
              <a:gd name="connsiteX3" fmla="*/ 646347 w 1875379"/>
              <a:gd name="connsiteY3" fmla="*/ 78700 h 1823796"/>
              <a:gd name="connsiteX4" fmla="*/ 942439 w 1875379"/>
              <a:gd name="connsiteY4" fmla="*/ 323 h 1823796"/>
              <a:gd name="connsiteX5" fmla="*/ 1221113 w 1875379"/>
              <a:gd name="connsiteY5" fmla="*/ 113534 h 1823796"/>
              <a:gd name="connsiteX6" fmla="*/ 1386576 w 1875379"/>
              <a:gd name="connsiteY6" fmla="*/ 139660 h 1823796"/>
              <a:gd name="connsiteX7" fmla="*/ 1552039 w 1875379"/>
              <a:gd name="connsiteY7" fmla="*/ 339957 h 1823796"/>
              <a:gd name="connsiteX8" fmla="*/ 1848130 w 1875379"/>
              <a:gd name="connsiteY8" fmla="*/ 540254 h 1823796"/>
              <a:gd name="connsiteX9" fmla="*/ 1839421 w 1875379"/>
              <a:gd name="connsiteY9" fmla="*/ 1158563 h 1823796"/>
              <a:gd name="connsiteX10" fmla="*/ 1647833 w 1875379"/>
              <a:gd name="connsiteY10" fmla="*/ 1654951 h 1823796"/>
              <a:gd name="connsiteX11" fmla="*/ 1235290 w 1875379"/>
              <a:gd name="connsiteY11" fmla="*/ 1549709 h 1823796"/>
              <a:gd name="connsiteX12" fmla="*/ 1012107 w 1875379"/>
              <a:gd name="connsiteY12" fmla="*/ 1742037 h 1823796"/>
              <a:gd name="connsiteX13" fmla="*/ 794393 w 1875379"/>
              <a:gd name="connsiteY13" fmla="*/ 1735820 h 1823796"/>
              <a:gd name="connsiteX14" fmla="*/ 498301 w 1875379"/>
              <a:gd name="connsiteY14" fmla="*/ 1820414 h 1823796"/>
              <a:gd name="connsiteX15" fmla="*/ 332839 w 1875379"/>
              <a:gd name="connsiteY15" fmla="*/ 1602700 h 1823796"/>
              <a:gd name="connsiteX16" fmla="*/ 151134 w 1875379"/>
              <a:gd name="connsiteY16" fmla="*/ 1430272 h 1823796"/>
              <a:gd name="connsiteX17" fmla="*/ 6854 w 1875379"/>
              <a:gd name="connsiteY17" fmla="*/ 956151 h 1823796"/>
              <a:gd name="connsiteX18" fmla="*/ 32412 w 1875379"/>
              <a:gd name="connsiteY18" fmla="*/ 519103 h 1823796"/>
              <a:gd name="connsiteX19" fmla="*/ 113423 w 1875379"/>
              <a:gd name="connsiteY19" fmla="*/ 289070 h 1823796"/>
              <a:gd name="connsiteX20" fmla="*/ 288201 w 1875379"/>
              <a:gd name="connsiteY20" fmla="*/ 235824 h 1823796"/>
              <a:gd name="connsiteX21" fmla="*/ 332394 w 1875379"/>
              <a:gd name="connsiteY21" fmla="*/ 219904 h 1823796"/>
              <a:gd name="connsiteX0" fmla="*/ 326931 w 1869916"/>
              <a:gd name="connsiteY0" fmla="*/ 219904 h 1823796"/>
              <a:gd name="connsiteX1" fmla="*/ 447716 w 1869916"/>
              <a:gd name="connsiteY1" fmla="*/ 117514 h 1823796"/>
              <a:gd name="connsiteX2" fmla="*/ 588633 w 1869916"/>
              <a:gd name="connsiteY2" fmla="*/ 61283 h 1823796"/>
              <a:gd name="connsiteX3" fmla="*/ 640884 w 1869916"/>
              <a:gd name="connsiteY3" fmla="*/ 78700 h 1823796"/>
              <a:gd name="connsiteX4" fmla="*/ 936976 w 1869916"/>
              <a:gd name="connsiteY4" fmla="*/ 323 h 1823796"/>
              <a:gd name="connsiteX5" fmla="*/ 1215650 w 1869916"/>
              <a:gd name="connsiteY5" fmla="*/ 113534 h 1823796"/>
              <a:gd name="connsiteX6" fmla="*/ 1381113 w 1869916"/>
              <a:gd name="connsiteY6" fmla="*/ 139660 h 1823796"/>
              <a:gd name="connsiteX7" fmla="*/ 1546576 w 1869916"/>
              <a:gd name="connsiteY7" fmla="*/ 339957 h 1823796"/>
              <a:gd name="connsiteX8" fmla="*/ 1842667 w 1869916"/>
              <a:gd name="connsiteY8" fmla="*/ 540254 h 1823796"/>
              <a:gd name="connsiteX9" fmla="*/ 1833958 w 1869916"/>
              <a:gd name="connsiteY9" fmla="*/ 1158563 h 1823796"/>
              <a:gd name="connsiteX10" fmla="*/ 1642370 w 1869916"/>
              <a:gd name="connsiteY10" fmla="*/ 1654951 h 1823796"/>
              <a:gd name="connsiteX11" fmla="*/ 1229827 w 1869916"/>
              <a:gd name="connsiteY11" fmla="*/ 1549709 h 1823796"/>
              <a:gd name="connsiteX12" fmla="*/ 1006644 w 1869916"/>
              <a:gd name="connsiteY12" fmla="*/ 1742037 h 1823796"/>
              <a:gd name="connsiteX13" fmla="*/ 788930 w 1869916"/>
              <a:gd name="connsiteY13" fmla="*/ 1735820 h 1823796"/>
              <a:gd name="connsiteX14" fmla="*/ 492838 w 1869916"/>
              <a:gd name="connsiteY14" fmla="*/ 1820414 h 1823796"/>
              <a:gd name="connsiteX15" fmla="*/ 327376 w 1869916"/>
              <a:gd name="connsiteY15" fmla="*/ 1602700 h 1823796"/>
              <a:gd name="connsiteX16" fmla="*/ 62352 w 1869916"/>
              <a:gd name="connsiteY16" fmla="*/ 1289570 h 1823796"/>
              <a:gd name="connsiteX17" fmla="*/ 1391 w 1869916"/>
              <a:gd name="connsiteY17" fmla="*/ 956151 h 1823796"/>
              <a:gd name="connsiteX18" fmla="*/ 26949 w 1869916"/>
              <a:gd name="connsiteY18" fmla="*/ 519103 h 1823796"/>
              <a:gd name="connsiteX19" fmla="*/ 107960 w 1869916"/>
              <a:gd name="connsiteY19" fmla="*/ 289070 h 1823796"/>
              <a:gd name="connsiteX20" fmla="*/ 282738 w 1869916"/>
              <a:gd name="connsiteY20" fmla="*/ 235824 h 1823796"/>
              <a:gd name="connsiteX21" fmla="*/ 326931 w 1869916"/>
              <a:gd name="connsiteY21" fmla="*/ 219904 h 1823796"/>
              <a:gd name="connsiteX0" fmla="*/ 326931 w 1869916"/>
              <a:gd name="connsiteY0" fmla="*/ 219904 h 1822827"/>
              <a:gd name="connsiteX1" fmla="*/ 447716 w 1869916"/>
              <a:gd name="connsiteY1" fmla="*/ 117514 h 1822827"/>
              <a:gd name="connsiteX2" fmla="*/ 588633 w 1869916"/>
              <a:gd name="connsiteY2" fmla="*/ 61283 h 1822827"/>
              <a:gd name="connsiteX3" fmla="*/ 640884 w 1869916"/>
              <a:gd name="connsiteY3" fmla="*/ 78700 h 1822827"/>
              <a:gd name="connsiteX4" fmla="*/ 936976 w 1869916"/>
              <a:gd name="connsiteY4" fmla="*/ 323 h 1822827"/>
              <a:gd name="connsiteX5" fmla="*/ 1215650 w 1869916"/>
              <a:gd name="connsiteY5" fmla="*/ 113534 h 1822827"/>
              <a:gd name="connsiteX6" fmla="*/ 1381113 w 1869916"/>
              <a:gd name="connsiteY6" fmla="*/ 139660 h 1822827"/>
              <a:gd name="connsiteX7" fmla="*/ 1546576 w 1869916"/>
              <a:gd name="connsiteY7" fmla="*/ 339957 h 1822827"/>
              <a:gd name="connsiteX8" fmla="*/ 1842667 w 1869916"/>
              <a:gd name="connsiteY8" fmla="*/ 540254 h 1822827"/>
              <a:gd name="connsiteX9" fmla="*/ 1833958 w 1869916"/>
              <a:gd name="connsiteY9" fmla="*/ 1158563 h 1822827"/>
              <a:gd name="connsiteX10" fmla="*/ 1642370 w 1869916"/>
              <a:gd name="connsiteY10" fmla="*/ 1654951 h 1822827"/>
              <a:gd name="connsiteX11" fmla="*/ 1229827 w 1869916"/>
              <a:gd name="connsiteY11" fmla="*/ 1549709 h 1822827"/>
              <a:gd name="connsiteX12" fmla="*/ 1006644 w 1869916"/>
              <a:gd name="connsiteY12" fmla="*/ 1742037 h 1822827"/>
              <a:gd name="connsiteX13" fmla="*/ 788930 w 1869916"/>
              <a:gd name="connsiteY13" fmla="*/ 1735820 h 1822827"/>
              <a:gd name="connsiteX14" fmla="*/ 492838 w 1869916"/>
              <a:gd name="connsiteY14" fmla="*/ 1820414 h 1822827"/>
              <a:gd name="connsiteX15" fmla="*/ 288167 w 1869916"/>
              <a:gd name="connsiteY15" fmla="*/ 1626959 h 1822827"/>
              <a:gd name="connsiteX16" fmla="*/ 62352 w 1869916"/>
              <a:gd name="connsiteY16" fmla="*/ 1289570 h 1822827"/>
              <a:gd name="connsiteX17" fmla="*/ 1391 w 1869916"/>
              <a:gd name="connsiteY17" fmla="*/ 956151 h 1822827"/>
              <a:gd name="connsiteX18" fmla="*/ 26949 w 1869916"/>
              <a:gd name="connsiteY18" fmla="*/ 519103 h 1822827"/>
              <a:gd name="connsiteX19" fmla="*/ 107960 w 1869916"/>
              <a:gd name="connsiteY19" fmla="*/ 289070 h 1822827"/>
              <a:gd name="connsiteX20" fmla="*/ 282738 w 1869916"/>
              <a:gd name="connsiteY20" fmla="*/ 235824 h 1822827"/>
              <a:gd name="connsiteX21" fmla="*/ 326931 w 1869916"/>
              <a:gd name="connsiteY21" fmla="*/ 219904 h 1822827"/>
              <a:gd name="connsiteX0" fmla="*/ 326931 w 1869916"/>
              <a:gd name="connsiteY0" fmla="*/ 219904 h 1754208"/>
              <a:gd name="connsiteX1" fmla="*/ 447716 w 1869916"/>
              <a:gd name="connsiteY1" fmla="*/ 117514 h 1754208"/>
              <a:gd name="connsiteX2" fmla="*/ 588633 w 1869916"/>
              <a:gd name="connsiteY2" fmla="*/ 61283 h 1754208"/>
              <a:gd name="connsiteX3" fmla="*/ 640884 w 1869916"/>
              <a:gd name="connsiteY3" fmla="*/ 78700 h 1754208"/>
              <a:gd name="connsiteX4" fmla="*/ 936976 w 1869916"/>
              <a:gd name="connsiteY4" fmla="*/ 323 h 1754208"/>
              <a:gd name="connsiteX5" fmla="*/ 1215650 w 1869916"/>
              <a:gd name="connsiteY5" fmla="*/ 113534 h 1754208"/>
              <a:gd name="connsiteX6" fmla="*/ 1381113 w 1869916"/>
              <a:gd name="connsiteY6" fmla="*/ 139660 h 1754208"/>
              <a:gd name="connsiteX7" fmla="*/ 1546576 w 1869916"/>
              <a:gd name="connsiteY7" fmla="*/ 339957 h 1754208"/>
              <a:gd name="connsiteX8" fmla="*/ 1842667 w 1869916"/>
              <a:gd name="connsiteY8" fmla="*/ 540254 h 1754208"/>
              <a:gd name="connsiteX9" fmla="*/ 1833958 w 1869916"/>
              <a:gd name="connsiteY9" fmla="*/ 1158563 h 1754208"/>
              <a:gd name="connsiteX10" fmla="*/ 1642370 w 1869916"/>
              <a:gd name="connsiteY10" fmla="*/ 1654951 h 1754208"/>
              <a:gd name="connsiteX11" fmla="*/ 1229827 w 1869916"/>
              <a:gd name="connsiteY11" fmla="*/ 1549709 h 1754208"/>
              <a:gd name="connsiteX12" fmla="*/ 1006644 w 1869916"/>
              <a:gd name="connsiteY12" fmla="*/ 1742037 h 1754208"/>
              <a:gd name="connsiteX13" fmla="*/ 788930 w 1869916"/>
              <a:gd name="connsiteY13" fmla="*/ 1735820 h 1754208"/>
              <a:gd name="connsiteX14" fmla="*/ 502640 w 1869916"/>
              <a:gd name="connsiteY14" fmla="*/ 1747637 h 1754208"/>
              <a:gd name="connsiteX15" fmla="*/ 288167 w 1869916"/>
              <a:gd name="connsiteY15" fmla="*/ 1626959 h 1754208"/>
              <a:gd name="connsiteX16" fmla="*/ 62352 w 1869916"/>
              <a:gd name="connsiteY16" fmla="*/ 1289570 h 1754208"/>
              <a:gd name="connsiteX17" fmla="*/ 1391 w 1869916"/>
              <a:gd name="connsiteY17" fmla="*/ 956151 h 1754208"/>
              <a:gd name="connsiteX18" fmla="*/ 26949 w 1869916"/>
              <a:gd name="connsiteY18" fmla="*/ 519103 h 1754208"/>
              <a:gd name="connsiteX19" fmla="*/ 107960 w 1869916"/>
              <a:gd name="connsiteY19" fmla="*/ 289070 h 1754208"/>
              <a:gd name="connsiteX20" fmla="*/ 282738 w 1869916"/>
              <a:gd name="connsiteY20" fmla="*/ 235824 h 1754208"/>
              <a:gd name="connsiteX21" fmla="*/ 326931 w 1869916"/>
              <a:gd name="connsiteY21" fmla="*/ 219904 h 1754208"/>
              <a:gd name="connsiteX0" fmla="*/ 326931 w 1869916"/>
              <a:gd name="connsiteY0" fmla="*/ 219904 h 1757662"/>
              <a:gd name="connsiteX1" fmla="*/ 447716 w 1869916"/>
              <a:gd name="connsiteY1" fmla="*/ 117514 h 1757662"/>
              <a:gd name="connsiteX2" fmla="*/ 588633 w 1869916"/>
              <a:gd name="connsiteY2" fmla="*/ 61283 h 1757662"/>
              <a:gd name="connsiteX3" fmla="*/ 640884 w 1869916"/>
              <a:gd name="connsiteY3" fmla="*/ 78700 h 1757662"/>
              <a:gd name="connsiteX4" fmla="*/ 936976 w 1869916"/>
              <a:gd name="connsiteY4" fmla="*/ 323 h 1757662"/>
              <a:gd name="connsiteX5" fmla="*/ 1215650 w 1869916"/>
              <a:gd name="connsiteY5" fmla="*/ 113534 h 1757662"/>
              <a:gd name="connsiteX6" fmla="*/ 1381113 w 1869916"/>
              <a:gd name="connsiteY6" fmla="*/ 139660 h 1757662"/>
              <a:gd name="connsiteX7" fmla="*/ 1546576 w 1869916"/>
              <a:gd name="connsiteY7" fmla="*/ 339957 h 1757662"/>
              <a:gd name="connsiteX8" fmla="*/ 1842667 w 1869916"/>
              <a:gd name="connsiteY8" fmla="*/ 540254 h 1757662"/>
              <a:gd name="connsiteX9" fmla="*/ 1833958 w 1869916"/>
              <a:gd name="connsiteY9" fmla="*/ 1158563 h 1757662"/>
              <a:gd name="connsiteX10" fmla="*/ 1642370 w 1869916"/>
              <a:gd name="connsiteY10" fmla="*/ 1654951 h 1757662"/>
              <a:gd name="connsiteX11" fmla="*/ 1229827 w 1869916"/>
              <a:gd name="connsiteY11" fmla="*/ 1549709 h 1757662"/>
              <a:gd name="connsiteX12" fmla="*/ 942930 w 1869916"/>
              <a:gd name="connsiteY12" fmla="*/ 1615890 h 1757662"/>
              <a:gd name="connsiteX13" fmla="*/ 788930 w 1869916"/>
              <a:gd name="connsiteY13" fmla="*/ 1735820 h 1757662"/>
              <a:gd name="connsiteX14" fmla="*/ 502640 w 1869916"/>
              <a:gd name="connsiteY14" fmla="*/ 1747637 h 1757662"/>
              <a:gd name="connsiteX15" fmla="*/ 288167 w 1869916"/>
              <a:gd name="connsiteY15" fmla="*/ 1626959 h 1757662"/>
              <a:gd name="connsiteX16" fmla="*/ 62352 w 1869916"/>
              <a:gd name="connsiteY16" fmla="*/ 1289570 h 1757662"/>
              <a:gd name="connsiteX17" fmla="*/ 1391 w 1869916"/>
              <a:gd name="connsiteY17" fmla="*/ 956151 h 1757662"/>
              <a:gd name="connsiteX18" fmla="*/ 26949 w 1869916"/>
              <a:gd name="connsiteY18" fmla="*/ 519103 h 1757662"/>
              <a:gd name="connsiteX19" fmla="*/ 107960 w 1869916"/>
              <a:gd name="connsiteY19" fmla="*/ 289070 h 1757662"/>
              <a:gd name="connsiteX20" fmla="*/ 282738 w 1869916"/>
              <a:gd name="connsiteY20" fmla="*/ 235824 h 1757662"/>
              <a:gd name="connsiteX21" fmla="*/ 326931 w 1869916"/>
              <a:gd name="connsiteY21" fmla="*/ 219904 h 1757662"/>
              <a:gd name="connsiteX0" fmla="*/ 326931 w 1869916"/>
              <a:gd name="connsiteY0" fmla="*/ 219904 h 1757662"/>
              <a:gd name="connsiteX1" fmla="*/ 447716 w 1869916"/>
              <a:gd name="connsiteY1" fmla="*/ 117514 h 1757662"/>
              <a:gd name="connsiteX2" fmla="*/ 588633 w 1869916"/>
              <a:gd name="connsiteY2" fmla="*/ 61283 h 1757662"/>
              <a:gd name="connsiteX3" fmla="*/ 640884 w 1869916"/>
              <a:gd name="connsiteY3" fmla="*/ 78700 h 1757662"/>
              <a:gd name="connsiteX4" fmla="*/ 936976 w 1869916"/>
              <a:gd name="connsiteY4" fmla="*/ 323 h 1757662"/>
              <a:gd name="connsiteX5" fmla="*/ 1215650 w 1869916"/>
              <a:gd name="connsiteY5" fmla="*/ 113534 h 1757662"/>
              <a:gd name="connsiteX6" fmla="*/ 1381113 w 1869916"/>
              <a:gd name="connsiteY6" fmla="*/ 139660 h 1757662"/>
              <a:gd name="connsiteX7" fmla="*/ 1546576 w 1869916"/>
              <a:gd name="connsiteY7" fmla="*/ 339957 h 1757662"/>
              <a:gd name="connsiteX8" fmla="*/ 1842667 w 1869916"/>
              <a:gd name="connsiteY8" fmla="*/ 540254 h 1757662"/>
              <a:gd name="connsiteX9" fmla="*/ 1833958 w 1869916"/>
              <a:gd name="connsiteY9" fmla="*/ 1158563 h 1757662"/>
              <a:gd name="connsiteX10" fmla="*/ 1642370 w 1869916"/>
              <a:gd name="connsiteY10" fmla="*/ 1654951 h 1757662"/>
              <a:gd name="connsiteX11" fmla="*/ 1102399 w 1869916"/>
              <a:gd name="connsiteY11" fmla="*/ 1486635 h 1757662"/>
              <a:gd name="connsiteX12" fmla="*/ 942930 w 1869916"/>
              <a:gd name="connsiteY12" fmla="*/ 1615890 h 1757662"/>
              <a:gd name="connsiteX13" fmla="*/ 788930 w 1869916"/>
              <a:gd name="connsiteY13" fmla="*/ 1735820 h 1757662"/>
              <a:gd name="connsiteX14" fmla="*/ 502640 w 1869916"/>
              <a:gd name="connsiteY14" fmla="*/ 1747637 h 1757662"/>
              <a:gd name="connsiteX15" fmla="*/ 288167 w 1869916"/>
              <a:gd name="connsiteY15" fmla="*/ 1626959 h 1757662"/>
              <a:gd name="connsiteX16" fmla="*/ 62352 w 1869916"/>
              <a:gd name="connsiteY16" fmla="*/ 1289570 h 1757662"/>
              <a:gd name="connsiteX17" fmla="*/ 1391 w 1869916"/>
              <a:gd name="connsiteY17" fmla="*/ 956151 h 1757662"/>
              <a:gd name="connsiteX18" fmla="*/ 26949 w 1869916"/>
              <a:gd name="connsiteY18" fmla="*/ 519103 h 1757662"/>
              <a:gd name="connsiteX19" fmla="*/ 107960 w 1869916"/>
              <a:gd name="connsiteY19" fmla="*/ 289070 h 1757662"/>
              <a:gd name="connsiteX20" fmla="*/ 282738 w 1869916"/>
              <a:gd name="connsiteY20" fmla="*/ 235824 h 1757662"/>
              <a:gd name="connsiteX21" fmla="*/ 326931 w 1869916"/>
              <a:gd name="connsiteY21" fmla="*/ 219904 h 1757662"/>
              <a:gd name="connsiteX0" fmla="*/ 326931 w 1844222"/>
              <a:gd name="connsiteY0" fmla="*/ 219904 h 1757662"/>
              <a:gd name="connsiteX1" fmla="*/ 447716 w 1844222"/>
              <a:gd name="connsiteY1" fmla="*/ 117514 h 1757662"/>
              <a:gd name="connsiteX2" fmla="*/ 588633 w 1844222"/>
              <a:gd name="connsiteY2" fmla="*/ 61283 h 1757662"/>
              <a:gd name="connsiteX3" fmla="*/ 640884 w 1844222"/>
              <a:gd name="connsiteY3" fmla="*/ 78700 h 1757662"/>
              <a:gd name="connsiteX4" fmla="*/ 936976 w 1844222"/>
              <a:gd name="connsiteY4" fmla="*/ 323 h 1757662"/>
              <a:gd name="connsiteX5" fmla="*/ 1215650 w 1844222"/>
              <a:gd name="connsiteY5" fmla="*/ 113534 h 1757662"/>
              <a:gd name="connsiteX6" fmla="*/ 1381113 w 1844222"/>
              <a:gd name="connsiteY6" fmla="*/ 139660 h 1757662"/>
              <a:gd name="connsiteX7" fmla="*/ 1546576 w 1844222"/>
              <a:gd name="connsiteY7" fmla="*/ 339957 h 1757662"/>
              <a:gd name="connsiteX8" fmla="*/ 1842667 w 1844222"/>
              <a:gd name="connsiteY8" fmla="*/ 540254 h 1757662"/>
              <a:gd name="connsiteX9" fmla="*/ 1662420 w 1844222"/>
              <a:gd name="connsiteY9" fmla="*/ 1221636 h 1757662"/>
              <a:gd name="connsiteX10" fmla="*/ 1642370 w 1844222"/>
              <a:gd name="connsiteY10" fmla="*/ 1654951 h 1757662"/>
              <a:gd name="connsiteX11" fmla="*/ 1102399 w 1844222"/>
              <a:gd name="connsiteY11" fmla="*/ 1486635 h 1757662"/>
              <a:gd name="connsiteX12" fmla="*/ 942930 w 1844222"/>
              <a:gd name="connsiteY12" fmla="*/ 1615890 h 1757662"/>
              <a:gd name="connsiteX13" fmla="*/ 788930 w 1844222"/>
              <a:gd name="connsiteY13" fmla="*/ 1735820 h 1757662"/>
              <a:gd name="connsiteX14" fmla="*/ 502640 w 1844222"/>
              <a:gd name="connsiteY14" fmla="*/ 1747637 h 1757662"/>
              <a:gd name="connsiteX15" fmla="*/ 288167 w 1844222"/>
              <a:gd name="connsiteY15" fmla="*/ 1626959 h 1757662"/>
              <a:gd name="connsiteX16" fmla="*/ 62352 w 1844222"/>
              <a:gd name="connsiteY16" fmla="*/ 1289570 h 1757662"/>
              <a:gd name="connsiteX17" fmla="*/ 1391 w 1844222"/>
              <a:gd name="connsiteY17" fmla="*/ 956151 h 1757662"/>
              <a:gd name="connsiteX18" fmla="*/ 26949 w 1844222"/>
              <a:gd name="connsiteY18" fmla="*/ 519103 h 1757662"/>
              <a:gd name="connsiteX19" fmla="*/ 107960 w 1844222"/>
              <a:gd name="connsiteY19" fmla="*/ 289070 h 1757662"/>
              <a:gd name="connsiteX20" fmla="*/ 282738 w 1844222"/>
              <a:gd name="connsiteY20" fmla="*/ 235824 h 1757662"/>
              <a:gd name="connsiteX21" fmla="*/ 326931 w 1844222"/>
              <a:gd name="connsiteY21" fmla="*/ 219904 h 1757662"/>
              <a:gd name="connsiteX0" fmla="*/ 326931 w 1844460"/>
              <a:gd name="connsiteY0" fmla="*/ 219904 h 1757662"/>
              <a:gd name="connsiteX1" fmla="*/ 447716 w 1844460"/>
              <a:gd name="connsiteY1" fmla="*/ 117514 h 1757662"/>
              <a:gd name="connsiteX2" fmla="*/ 588633 w 1844460"/>
              <a:gd name="connsiteY2" fmla="*/ 61283 h 1757662"/>
              <a:gd name="connsiteX3" fmla="*/ 640884 w 1844460"/>
              <a:gd name="connsiteY3" fmla="*/ 78700 h 1757662"/>
              <a:gd name="connsiteX4" fmla="*/ 936976 w 1844460"/>
              <a:gd name="connsiteY4" fmla="*/ 323 h 1757662"/>
              <a:gd name="connsiteX5" fmla="*/ 1215650 w 1844460"/>
              <a:gd name="connsiteY5" fmla="*/ 113534 h 1757662"/>
              <a:gd name="connsiteX6" fmla="*/ 1381113 w 1844460"/>
              <a:gd name="connsiteY6" fmla="*/ 139660 h 1757662"/>
              <a:gd name="connsiteX7" fmla="*/ 1546576 w 1844460"/>
              <a:gd name="connsiteY7" fmla="*/ 339957 h 1757662"/>
              <a:gd name="connsiteX8" fmla="*/ 1842667 w 1844460"/>
              <a:gd name="connsiteY8" fmla="*/ 540254 h 1757662"/>
              <a:gd name="connsiteX9" fmla="*/ 1662420 w 1844460"/>
              <a:gd name="connsiteY9" fmla="*/ 1221636 h 1757662"/>
              <a:gd name="connsiteX10" fmla="*/ 1495337 w 1844460"/>
              <a:gd name="connsiteY10" fmla="*/ 1407510 h 1757662"/>
              <a:gd name="connsiteX11" fmla="*/ 1102399 w 1844460"/>
              <a:gd name="connsiteY11" fmla="*/ 1486635 h 1757662"/>
              <a:gd name="connsiteX12" fmla="*/ 942930 w 1844460"/>
              <a:gd name="connsiteY12" fmla="*/ 1615890 h 1757662"/>
              <a:gd name="connsiteX13" fmla="*/ 788930 w 1844460"/>
              <a:gd name="connsiteY13" fmla="*/ 1735820 h 1757662"/>
              <a:gd name="connsiteX14" fmla="*/ 502640 w 1844460"/>
              <a:gd name="connsiteY14" fmla="*/ 1747637 h 1757662"/>
              <a:gd name="connsiteX15" fmla="*/ 288167 w 1844460"/>
              <a:gd name="connsiteY15" fmla="*/ 1626959 h 1757662"/>
              <a:gd name="connsiteX16" fmla="*/ 62352 w 1844460"/>
              <a:gd name="connsiteY16" fmla="*/ 1289570 h 1757662"/>
              <a:gd name="connsiteX17" fmla="*/ 1391 w 1844460"/>
              <a:gd name="connsiteY17" fmla="*/ 956151 h 1757662"/>
              <a:gd name="connsiteX18" fmla="*/ 26949 w 1844460"/>
              <a:gd name="connsiteY18" fmla="*/ 519103 h 1757662"/>
              <a:gd name="connsiteX19" fmla="*/ 107960 w 1844460"/>
              <a:gd name="connsiteY19" fmla="*/ 289070 h 1757662"/>
              <a:gd name="connsiteX20" fmla="*/ 282738 w 1844460"/>
              <a:gd name="connsiteY20" fmla="*/ 235824 h 1757662"/>
              <a:gd name="connsiteX21" fmla="*/ 326931 w 1844460"/>
              <a:gd name="connsiteY21" fmla="*/ 219904 h 1757662"/>
              <a:gd name="connsiteX0" fmla="*/ 326931 w 1844460"/>
              <a:gd name="connsiteY0" fmla="*/ 219904 h 1757662"/>
              <a:gd name="connsiteX1" fmla="*/ 447716 w 1844460"/>
              <a:gd name="connsiteY1" fmla="*/ 117514 h 1757662"/>
              <a:gd name="connsiteX2" fmla="*/ 588633 w 1844460"/>
              <a:gd name="connsiteY2" fmla="*/ 61283 h 1757662"/>
              <a:gd name="connsiteX3" fmla="*/ 640884 w 1844460"/>
              <a:gd name="connsiteY3" fmla="*/ 78700 h 1757662"/>
              <a:gd name="connsiteX4" fmla="*/ 936976 w 1844460"/>
              <a:gd name="connsiteY4" fmla="*/ 323 h 1757662"/>
              <a:gd name="connsiteX5" fmla="*/ 1215650 w 1844460"/>
              <a:gd name="connsiteY5" fmla="*/ 113534 h 1757662"/>
              <a:gd name="connsiteX6" fmla="*/ 1381113 w 1844460"/>
              <a:gd name="connsiteY6" fmla="*/ 139660 h 1757662"/>
              <a:gd name="connsiteX7" fmla="*/ 1546576 w 1844460"/>
              <a:gd name="connsiteY7" fmla="*/ 339957 h 1757662"/>
              <a:gd name="connsiteX8" fmla="*/ 1842667 w 1844460"/>
              <a:gd name="connsiteY8" fmla="*/ 540254 h 1757662"/>
              <a:gd name="connsiteX9" fmla="*/ 1662420 w 1844460"/>
              <a:gd name="connsiteY9" fmla="*/ 1221636 h 1757662"/>
              <a:gd name="connsiteX10" fmla="*/ 1495337 w 1844460"/>
              <a:gd name="connsiteY10" fmla="*/ 1407510 h 1757662"/>
              <a:gd name="connsiteX11" fmla="*/ 1102399 w 1844460"/>
              <a:gd name="connsiteY11" fmla="*/ 1486635 h 1757662"/>
              <a:gd name="connsiteX12" fmla="*/ 942930 w 1844460"/>
              <a:gd name="connsiteY12" fmla="*/ 1615890 h 1757662"/>
              <a:gd name="connsiteX13" fmla="*/ 788930 w 1844460"/>
              <a:gd name="connsiteY13" fmla="*/ 1735820 h 1757662"/>
              <a:gd name="connsiteX14" fmla="*/ 502640 w 1844460"/>
              <a:gd name="connsiteY14" fmla="*/ 1747637 h 1757662"/>
              <a:gd name="connsiteX15" fmla="*/ 288167 w 1844460"/>
              <a:gd name="connsiteY15" fmla="*/ 1626959 h 1757662"/>
              <a:gd name="connsiteX16" fmla="*/ 62352 w 1844460"/>
              <a:gd name="connsiteY16" fmla="*/ 1289570 h 1757662"/>
              <a:gd name="connsiteX17" fmla="*/ 1391 w 1844460"/>
              <a:gd name="connsiteY17" fmla="*/ 956151 h 1757662"/>
              <a:gd name="connsiteX18" fmla="*/ 26949 w 1844460"/>
              <a:gd name="connsiteY18" fmla="*/ 519103 h 1757662"/>
              <a:gd name="connsiteX19" fmla="*/ 107960 w 1844460"/>
              <a:gd name="connsiteY19" fmla="*/ 289070 h 1757662"/>
              <a:gd name="connsiteX20" fmla="*/ 282738 w 1844460"/>
              <a:gd name="connsiteY20" fmla="*/ 235824 h 1757662"/>
              <a:gd name="connsiteX21" fmla="*/ 326931 w 1844460"/>
              <a:gd name="connsiteY21" fmla="*/ 219904 h 1757662"/>
              <a:gd name="connsiteX0" fmla="*/ 326931 w 1844460"/>
              <a:gd name="connsiteY0" fmla="*/ 219904 h 1757662"/>
              <a:gd name="connsiteX1" fmla="*/ 447716 w 1844460"/>
              <a:gd name="connsiteY1" fmla="*/ 117514 h 1757662"/>
              <a:gd name="connsiteX2" fmla="*/ 588633 w 1844460"/>
              <a:gd name="connsiteY2" fmla="*/ 61283 h 1757662"/>
              <a:gd name="connsiteX3" fmla="*/ 640884 w 1844460"/>
              <a:gd name="connsiteY3" fmla="*/ 78700 h 1757662"/>
              <a:gd name="connsiteX4" fmla="*/ 936976 w 1844460"/>
              <a:gd name="connsiteY4" fmla="*/ 323 h 1757662"/>
              <a:gd name="connsiteX5" fmla="*/ 1215650 w 1844460"/>
              <a:gd name="connsiteY5" fmla="*/ 113534 h 1757662"/>
              <a:gd name="connsiteX6" fmla="*/ 1381113 w 1844460"/>
              <a:gd name="connsiteY6" fmla="*/ 139660 h 1757662"/>
              <a:gd name="connsiteX7" fmla="*/ 1546576 w 1844460"/>
              <a:gd name="connsiteY7" fmla="*/ 339957 h 1757662"/>
              <a:gd name="connsiteX8" fmla="*/ 1842667 w 1844460"/>
              <a:gd name="connsiteY8" fmla="*/ 540254 h 1757662"/>
              <a:gd name="connsiteX9" fmla="*/ 1662420 w 1844460"/>
              <a:gd name="connsiteY9" fmla="*/ 1221636 h 1757662"/>
              <a:gd name="connsiteX10" fmla="*/ 1495337 w 1844460"/>
              <a:gd name="connsiteY10" fmla="*/ 1407510 h 1757662"/>
              <a:gd name="connsiteX11" fmla="*/ 1185718 w 1844460"/>
              <a:gd name="connsiteY11" fmla="*/ 1661299 h 1757662"/>
              <a:gd name="connsiteX12" fmla="*/ 942930 w 1844460"/>
              <a:gd name="connsiteY12" fmla="*/ 1615890 h 1757662"/>
              <a:gd name="connsiteX13" fmla="*/ 788930 w 1844460"/>
              <a:gd name="connsiteY13" fmla="*/ 1735820 h 1757662"/>
              <a:gd name="connsiteX14" fmla="*/ 502640 w 1844460"/>
              <a:gd name="connsiteY14" fmla="*/ 1747637 h 1757662"/>
              <a:gd name="connsiteX15" fmla="*/ 288167 w 1844460"/>
              <a:gd name="connsiteY15" fmla="*/ 1626959 h 1757662"/>
              <a:gd name="connsiteX16" fmla="*/ 62352 w 1844460"/>
              <a:gd name="connsiteY16" fmla="*/ 1289570 h 1757662"/>
              <a:gd name="connsiteX17" fmla="*/ 1391 w 1844460"/>
              <a:gd name="connsiteY17" fmla="*/ 956151 h 1757662"/>
              <a:gd name="connsiteX18" fmla="*/ 26949 w 1844460"/>
              <a:gd name="connsiteY18" fmla="*/ 519103 h 1757662"/>
              <a:gd name="connsiteX19" fmla="*/ 107960 w 1844460"/>
              <a:gd name="connsiteY19" fmla="*/ 289070 h 1757662"/>
              <a:gd name="connsiteX20" fmla="*/ 282738 w 1844460"/>
              <a:gd name="connsiteY20" fmla="*/ 235824 h 1757662"/>
              <a:gd name="connsiteX21" fmla="*/ 326931 w 1844460"/>
              <a:gd name="connsiteY21" fmla="*/ 219904 h 1757662"/>
              <a:gd name="connsiteX0" fmla="*/ 326931 w 1844460"/>
              <a:gd name="connsiteY0" fmla="*/ 219904 h 1755012"/>
              <a:gd name="connsiteX1" fmla="*/ 447716 w 1844460"/>
              <a:gd name="connsiteY1" fmla="*/ 117514 h 1755012"/>
              <a:gd name="connsiteX2" fmla="*/ 588633 w 1844460"/>
              <a:gd name="connsiteY2" fmla="*/ 61283 h 1755012"/>
              <a:gd name="connsiteX3" fmla="*/ 640884 w 1844460"/>
              <a:gd name="connsiteY3" fmla="*/ 78700 h 1755012"/>
              <a:gd name="connsiteX4" fmla="*/ 936976 w 1844460"/>
              <a:gd name="connsiteY4" fmla="*/ 323 h 1755012"/>
              <a:gd name="connsiteX5" fmla="*/ 1215650 w 1844460"/>
              <a:gd name="connsiteY5" fmla="*/ 113534 h 1755012"/>
              <a:gd name="connsiteX6" fmla="*/ 1381113 w 1844460"/>
              <a:gd name="connsiteY6" fmla="*/ 139660 h 1755012"/>
              <a:gd name="connsiteX7" fmla="*/ 1546576 w 1844460"/>
              <a:gd name="connsiteY7" fmla="*/ 339957 h 1755012"/>
              <a:gd name="connsiteX8" fmla="*/ 1842667 w 1844460"/>
              <a:gd name="connsiteY8" fmla="*/ 540254 h 1755012"/>
              <a:gd name="connsiteX9" fmla="*/ 1662420 w 1844460"/>
              <a:gd name="connsiteY9" fmla="*/ 1221636 h 1755012"/>
              <a:gd name="connsiteX10" fmla="*/ 1495337 w 1844460"/>
              <a:gd name="connsiteY10" fmla="*/ 1407510 h 1755012"/>
              <a:gd name="connsiteX11" fmla="*/ 1185718 w 1844460"/>
              <a:gd name="connsiteY11" fmla="*/ 1661299 h 1755012"/>
              <a:gd name="connsiteX12" fmla="*/ 942930 w 1844460"/>
              <a:gd name="connsiteY12" fmla="*/ 1615890 h 1755012"/>
              <a:gd name="connsiteX13" fmla="*/ 934561 w 1844460"/>
              <a:gd name="connsiteY13" fmla="*/ 1686570 h 1755012"/>
              <a:gd name="connsiteX14" fmla="*/ 788930 w 1844460"/>
              <a:gd name="connsiteY14" fmla="*/ 1735820 h 1755012"/>
              <a:gd name="connsiteX15" fmla="*/ 502640 w 1844460"/>
              <a:gd name="connsiteY15" fmla="*/ 1747637 h 1755012"/>
              <a:gd name="connsiteX16" fmla="*/ 288167 w 1844460"/>
              <a:gd name="connsiteY16" fmla="*/ 1626959 h 1755012"/>
              <a:gd name="connsiteX17" fmla="*/ 62352 w 1844460"/>
              <a:gd name="connsiteY17" fmla="*/ 1289570 h 1755012"/>
              <a:gd name="connsiteX18" fmla="*/ 1391 w 1844460"/>
              <a:gd name="connsiteY18" fmla="*/ 956151 h 1755012"/>
              <a:gd name="connsiteX19" fmla="*/ 26949 w 1844460"/>
              <a:gd name="connsiteY19" fmla="*/ 519103 h 1755012"/>
              <a:gd name="connsiteX20" fmla="*/ 107960 w 1844460"/>
              <a:gd name="connsiteY20" fmla="*/ 289070 h 1755012"/>
              <a:gd name="connsiteX21" fmla="*/ 282738 w 1844460"/>
              <a:gd name="connsiteY21" fmla="*/ 235824 h 1755012"/>
              <a:gd name="connsiteX22" fmla="*/ 326931 w 1844460"/>
              <a:gd name="connsiteY22" fmla="*/ 219904 h 1755012"/>
              <a:gd name="connsiteX0" fmla="*/ 326931 w 1844460"/>
              <a:gd name="connsiteY0" fmla="*/ 219904 h 1755012"/>
              <a:gd name="connsiteX1" fmla="*/ 447716 w 1844460"/>
              <a:gd name="connsiteY1" fmla="*/ 117514 h 1755012"/>
              <a:gd name="connsiteX2" fmla="*/ 588633 w 1844460"/>
              <a:gd name="connsiteY2" fmla="*/ 61283 h 1755012"/>
              <a:gd name="connsiteX3" fmla="*/ 640884 w 1844460"/>
              <a:gd name="connsiteY3" fmla="*/ 78700 h 1755012"/>
              <a:gd name="connsiteX4" fmla="*/ 936976 w 1844460"/>
              <a:gd name="connsiteY4" fmla="*/ 323 h 1755012"/>
              <a:gd name="connsiteX5" fmla="*/ 1215650 w 1844460"/>
              <a:gd name="connsiteY5" fmla="*/ 113534 h 1755012"/>
              <a:gd name="connsiteX6" fmla="*/ 1381113 w 1844460"/>
              <a:gd name="connsiteY6" fmla="*/ 139660 h 1755012"/>
              <a:gd name="connsiteX7" fmla="*/ 1546576 w 1844460"/>
              <a:gd name="connsiteY7" fmla="*/ 339957 h 1755012"/>
              <a:gd name="connsiteX8" fmla="*/ 1842667 w 1844460"/>
              <a:gd name="connsiteY8" fmla="*/ 540254 h 1755012"/>
              <a:gd name="connsiteX9" fmla="*/ 1662420 w 1844460"/>
              <a:gd name="connsiteY9" fmla="*/ 1221636 h 1755012"/>
              <a:gd name="connsiteX10" fmla="*/ 1495337 w 1844460"/>
              <a:gd name="connsiteY10" fmla="*/ 1407510 h 1755012"/>
              <a:gd name="connsiteX11" fmla="*/ 1185718 w 1844460"/>
              <a:gd name="connsiteY11" fmla="*/ 1661299 h 1755012"/>
              <a:gd name="connsiteX12" fmla="*/ 987040 w 1844460"/>
              <a:gd name="connsiteY12" fmla="*/ 1674111 h 1755012"/>
              <a:gd name="connsiteX13" fmla="*/ 934561 w 1844460"/>
              <a:gd name="connsiteY13" fmla="*/ 1686570 h 1755012"/>
              <a:gd name="connsiteX14" fmla="*/ 788930 w 1844460"/>
              <a:gd name="connsiteY14" fmla="*/ 1735820 h 1755012"/>
              <a:gd name="connsiteX15" fmla="*/ 502640 w 1844460"/>
              <a:gd name="connsiteY15" fmla="*/ 1747637 h 1755012"/>
              <a:gd name="connsiteX16" fmla="*/ 288167 w 1844460"/>
              <a:gd name="connsiteY16" fmla="*/ 1626959 h 1755012"/>
              <a:gd name="connsiteX17" fmla="*/ 62352 w 1844460"/>
              <a:gd name="connsiteY17" fmla="*/ 1289570 h 1755012"/>
              <a:gd name="connsiteX18" fmla="*/ 1391 w 1844460"/>
              <a:gd name="connsiteY18" fmla="*/ 956151 h 1755012"/>
              <a:gd name="connsiteX19" fmla="*/ 26949 w 1844460"/>
              <a:gd name="connsiteY19" fmla="*/ 519103 h 1755012"/>
              <a:gd name="connsiteX20" fmla="*/ 107960 w 1844460"/>
              <a:gd name="connsiteY20" fmla="*/ 289070 h 1755012"/>
              <a:gd name="connsiteX21" fmla="*/ 282738 w 1844460"/>
              <a:gd name="connsiteY21" fmla="*/ 235824 h 1755012"/>
              <a:gd name="connsiteX22" fmla="*/ 326931 w 1844460"/>
              <a:gd name="connsiteY22" fmla="*/ 219904 h 1755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844460" h="1755012">
                <a:moveTo>
                  <a:pt x="326931" y="219904"/>
                </a:moveTo>
                <a:cubicBezTo>
                  <a:pt x="393697" y="152412"/>
                  <a:pt x="404099" y="143951"/>
                  <a:pt x="447716" y="117514"/>
                </a:cubicBezTo>
                <a:cubicBezTo>
                  <a:pt x="491333" y="91077"/>
                  <a:pt x="556438" y="67752"/>
                  <a:pt x="588633" y="61283"/>
                </a:cubicBezTo>
                <a:cubicBezTo>
                  <a:pt x="620828" y="54814"/>
                  <a:pt x="582827" y="88860"/>
                  <a:pt x="640884" y="78700"/>
                </a:cubicBezTo>
                <a:cubicBezTo>
                  <a:pt x="698941" y="68540"/>
                  <a:pt x="841182" y="-5483"/>
                  <a:pt x="936976" y="323"/>
                </a:cubicBezTo>
                <a:cubicBezTo>
                  <a:pt x="1032770" y="6129"/>
                  <a:pt x="1141627" y="90311"/>
                  <a:pt x="1215650" y="113534"/>
                </a:cubicBezTo>
                <a:cubicBezTo>
                  <a:pt x="1289673" y="136757"/>
                  <a:pt x="1325959" y="101923"/>
                  <a:pt x="1381113" y="139660"/>
                </a:cubicBezTo>
                <a:cubicBezTo>
                  <a:pt x="1436267" y="177397"/>
                  <a:pt x="1469650" y="273191"/>
                  <a:pt x="1546576" y="339957"/>
                </a:cubicBezTo>
                <a:cubicBezTo>
                  <a:pt x="1623502" y="406723"/>
                  <a:pt x="1823360" y="393308"/>
                  <a:pt x="1842667" y="540254"/>
                </a:cubicBezTo>
                <a:cubicBezTo>
                  <a:pt x="1861974" y="687201"/>
                  <a:pt x="1720308" y="1077093"/>
                  <a:pt x="1662420" y="1221636"/>
                </a:cubicBezTo>
                <a:cubicBezTo>
                  <a:pt x="1604532" y="1366179"/>
                  <a:pt x="1574787" y="1334233"/>
                  <a:pt x="1495337" y="1407510"/>
                </a:cubicBezTo>
                <a:cubicBezTo>
                  <a:pt x="1415887" y="1480787"/>
                  <a:pt x="1270434" y="1616865"/>
                  <a:pt x="1185718" y="1661299"/>
                </a:cubicBezTo>
                <a:cubicBezTo>
                  <a:pt x="1101002" y="1705733"/>
                  <a:pt x="1028899" y="1669899"/>
                  <a:pt x="987040" y="1674111"/>
                </a:cubicBezTo>
                <a:cubicBezTo>
                  <a:pt x="945181" y="1678323"/>
                  <a:pt x="960228" y="1666582"/>
                  <a:pt x="934561" y="1686570"/>
                </a:cubicBezTo>
                <a:cubicBezTo>
                  <a:pt x="908894" y="1706558"/>
                  <a:pt x="860917" y="1725642"/>
                  <a:pt x="788930" y="1735820"/>
                </a:cubicBezTo>
                <a:cubicBezTo>
                  <a:pt x="716943" y="1745998"/>
                  <a:pt x="586100" y="1765780"/>
                  <a:pt x="502640" y="1747637"/>
                </a:cubicBezTo>
                <a:cubicBezTo>
                  <a:pt x="419180" y="1729494"/>
                  <a:pt x="361548" y="1703303"/>
                  <a:pt x="288167" y="1626959"/>
                </a:cubicBezTo>
                <a:cubicBezTo>
                  <a:pt x="214786" y="1550615"/>
                  <a:pt x="110148" y="1401371"/>
                  <a:pt x="62352" y="1289570"/>
                </a:cubicBezTo>
                <a:cubicBezTo>
                  <a:pt x="14556" y="1177769"/>
                  <a:pt x="7291" y="1084562"/>
                  <a:pt x="1391" y="956151"/>
                </a:cubicBezTo>
                <a:cubicBezTo>
                  <a:pt x="-4509" y="827740"/>
                  <a:pt x="9188" y="630283"/>
                  <a:pt x="26949" y="519103"/>
                </a:cubicBezTo>
                <a:cubicBezTo>
                  <a:pt x="44710" y="407923"/>
                  <a:pt x="57160" y="350030"/>
                  <a:pt x="107960" y="289070"/>
                </a:cubicBezTo>
                <a:cubicBezTo>
                  <a:pt x="158760" y="228110"/>
                  <a:pt x="282012" y="227115"/>
                  <a:pt x="282738" y="235824"/>
                </a:cubicBezTo>
                <a:lnTo>
                  <a:pt x="326931" y="219904"/>
                </a:lnTo>
                <a:close/>
              </a:path>
            </a:pathLst>
          </a:custGeom>
          <a:solidFill>
            <a:srgbClr val="D9D9D9">
              <a:alpha val="5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93" name="Group 92">
            <a:extLst>
              <a:ext uri="{FF2B5EF4-FFF2-40B4-BE49-F238E27FC236}">
                <a16:creationId xmlns:a16="http://schemas.microsoft.com/office/drawing/2014/main" id="{7EA44BEB-3980-3075-5E9C-6F64D1983DB8}"/>
              </a:ext>
            </a:extLst>
          </p:cNvPr>
          <p:cNvGrpSpPr/>
          <p:nvPr/>
        </p:nvGrpSpPr>
        <p:grpSpPr>
          <a:xfrm rot="993611">
            <a:off x="9859112" y="1799310"/>
            <a:ext cx="1194564" cy="1229560"/>
            <a:chOff x="1892995" y="388458"/>
            <a:chExt cx="3709139" cy="3318614"/>
          </a:xfrm>
          <a:solidFill>
            <a:srgbClr val="008176">
              <a:alpha val="20000"/>
            </a:srgbClr>
          </a:solidFill>
        </p:grpSpPr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E050085-DB31-90B5-E95C-34BE7B43AFA5}"/>
                </a:ext>
              </a:extLst>
            </p:cNvPr>
            <p:cNvSpPr/>
            <p:nvPr/>
          </p:nvSpPr>
          <p:spPr>
            <a:xfrm rot="18360701">
              <a:off x="2088258" y="193195"/>
              <a:ext cx="3318614" cy="3709139"/>
            </a:xfrm>
            <a:custGeom>
              <a:avLst/>
              <a:gdLst>
                <a:gd name="connsiteX0" fmla="*/ 1210975 w 3318614"/>
                <a:gd name="connsiteY0" fmla="*/ 1045028 h 3424081"/>
                <a:gd name="connsiteX1" fmla="*/ 1568026 w 3318614"/>
                <a:gd name="connsiteY1" fmla="*/ 1637211 h 3424081"/>
                <a:gd name="connsiteX2" fmla="*/ 1898952 w 3318614"/>
                <a:gd name="connsiteY2" fmla="*/ 2081348 h 3424081"/>
                <a:gd name="connsiteX3" fmla="*/ 2064415 w 3318614"/>
                <a:gd name="connsiteY3" fmla="*/ 2211977 h 3424081"/>
                <a:gd name="connsiteX4" fmla="*/ 2290838 w 3318614"/>
                <a:gd name="connsiteY4" fmla="*/ 2133600 h 3424081"/>
                <a:gd name="connsiteX5" fmla="*/ 2473718 w 3318614"/>
                <a:gd name="connsiteY5" fmla="*/ 1976845 h 3424081"/>
                <a:gd name="connsiteX6" fmla="*/ 2508552 w 3318614"/>
                <a:gd name="connsiteY6" fmla="*/ 1654628 h 3424081"/>
                <a:gd name="connsiteX7" fmla="*/ 2543386 w 3318614"/>
                <a:gd name="connsiteY7" fmla="*/ 1915885 h 3424081"/>
                <a:gd name="connsiteX8" fmla="*/ 2508552 w 3318614"/>
                <a:gd name="connsiteY8" fmla="*/ 2020388 h 3424081"/>
                <a:gd name="connsiteX9" fmla="*/ 2752392 w 3318614"/>
                <a:gd name="connsiteY9" fmla="*/ 1846217 h 3424081"/>
                <a:gd name="connsiteX10" fmla="*/ 2839478 w 3318614"/>
                <a:gd name="connsiteY10" fmla="*/ 1776548 h 3424081"/>
                <a:gd name="connsiteX11" fmla="*/ 2717558 w 3318614"/>
                <a:gd name="connsiteY11" fmla="*/ 1950720 h 3424081"/>
                <a:gd name="connsiteX12" fmla="*/ 2665306 w 3318614"/>
                <a:gd name="connsiteY12" fmla="*/ 1994263 h 3424081"/>
                <a:gd name="connsiteX13" fmla="*/ 2848186 w 3318614"/>
                <a:gd name="connsiteY13" fmla="*/ 1924594 h 3424081"/>
                <a:gd name="connsiteX14" fmla="*/ 2874312 w 3318614"/>
                <a:gd name="connsiteY14" fmla="*/ 1907177 h 3424081"/>
                <a:gd name="connsiteX15" fmla="*/ 2769809 w 3318614"/>
                <a:gd name="connsiteY15" fmla="*/ 1994263 h 3424081"/>
                <a:gd name="connsiteX16" fmla="*/ 2595638 w 3318614"/>
                <a:gd name="connsiteY16" fmla="*/ 2020388 h 3424081"/>
                <a:gd name="connsiteX17" fmla="*/ 2404049 w 3318614"/>
                <a:gd name="connsiteY17" fmla="*/ 2151017 h 3424081"/>
                <a:gd name="connsiteX18" fmla="*/ 2421466 w 3318614"/>
                <a:gd name="connsiteY18" fmla="*/ 2325188 h 3424081"/>
                <a:gd name="connsiteX19" fmla="*/ 2552095 w 3318614"/>
                <a:gd name="connsiteY19" fmla="*/ 2368731 h 3424081"/>
                <a:gd name="connsiteX20" fmla="*/ 2726266 w 3318614"/>
                <a:gd name="connsiteY20" fmla="*/ 2299063 h 3424081"/>
                <a:gd name="connsiteX21" fmla="*/ 2856895 w 3318614"/>
                <a:gd name="connsiteY21" fmla="*/ 2290354 h 3424081"/>
                <a:gd name="connsiteX22" fmla="*/ 2891729 w 3318614"/>
                <a:gd name="connsiteY22" fmla="*/ 2177143 h 3424081"/>
                <a:gd name="connsiteX23" fmla="*/ 2883020 w 3318614"/>
                <a:gd name="connsiteY23" fmla="*/ 2011680 h 3424081"/>
                <a:gd name="connsiteX24" fmla="*/ 3048483 w 3318614"/>
                <a:gd name="connsiteY24" fmla="*/ 1933303 h 3424081"/>
                <a:gd name="connsiteX25" fmla="*/ 2926563 w 3318614"/>
                <a:gd name="connsiteY25" fmla="*/ 2020388 h 3424081"/>
                <a:gd name="connsiteX26" fmla="*/ 2917855 w 3318614"/>
                <a:gd name="connsiteY26" fmla="*/ 2107474 h 3424081"/>
                <a:gd name="connsiteX27" fmla="*/ 2935272 w 3318614"/>
                <a:gd name="connsiteY27" fmla="*/ 2255520 h 3424081"/>
                <a:gd name="connsiteX28" fmla="*/ 2943980 w 3318614"/>
                <a:gd name="connsiteY28" fmla="*/ 2299063 h 3424081"/>
                <a:gd name="connsiteX29" fmla="*/ 3031066 w 3318614"/>
                <a:gd name="connsiteY29" fmla="*/ 2211977 h 3424081"/>
                <a:gd name="connsiteX30" fmla="*/ 3074609 w 3318614"/>
                <a:gd name="connsiteY30" fmla="*/ 2072640 h 3424081"/>
                <a:gd name="connsiteX31" fmla="*/ 3092026 w 3318614"/>
                <a:gd name="connsiteY31" fmla="*/ 2281645 h 3424081"/>
                <a:gd name="connsiteX32" fmla="*/ 3013649 w 3318614"/>
                <a:gd name="connsiteY32" fmla="*/ 2360023 h 3424081"/>
                <a:gd name="connsiteX33" fmla="*/ 2752392 w 3318614"/>
                <a:gd name="connsiteY33" fmla="*/ 2325188 h 3424081"/>
                <a:gd name="connsiteX34" fmla="*/ 2560803 w 3318614"/>
                <a:gd name="connsiteY34" fmla="*/ 2481943 h 3424081"/>
                <a:gd name="connsiteX35" fmla="*/ 2595638 w 3318614"/>
                <a:gd name="connsiteY35" fmla="*/ 2603863 h 3424081"/>
                <a:gd name="connsiteX36" fmla="*/ 2743683 w 3318614"/>
                <a:gd name="connsiteY36" fmla="*/ 2690948 h 3424081"/>
                <a:gd name="connsiteX37" fmla="*/ 2856895 w 3318614"/>
                <a:gd name="connsiteY37" fmla="*/ 2664823 h 3424081"/>
                <a:gd name="connsiteX38" fmla="*/ 3022358 w 3318614"/>
                <a:gd name="connsiteY38" fmla="*/ 2525485 h 3424081"/>
                <a:gd name="connsiteX39" fmla="*/ 3118152 w 3318614"/>
                <a:gd name="connsiteY39" fmla="*/ 2447108 h 3424081"/>
                <a:gd name="connsiteX40" fmla="*/ 3205238 w 3318614"/>
                <a:gd name="connsiteY40" fmla="*/ 2508068 h 3424081"/>
                <a:gd name="connsiteX41" fmla="*/ 3109443 w 3318614"/>
                <a:gd name="connsiteY41" fmla="*/ 2499360 h 3424081"/>
                <a:gd name="connsiteX42" fmla="*/ 3004940 w 3318614"/>
                <a:gd name="connsiteY42" fmla="*/ 2638697 h 3424081"/>
                <a:gd name="connsiteX43" fmla="*/ 3187820 w 3318614"/>
                <a:gd name="connsiteY43" fmla="*/ 2638697 h 3424081"/>
                <a:gd name="connsiteX44" fmla="*/ 3318449 w 3318614"/>
                <a:gd name="connsiteY44" fmla="*/ 2690948 h 3424081"/>
                <a:gd name="connsiteX45" fmla="*/ 3161695 w 3318614"/>
                <a:gd name="connsiteY45" fmla="*/ 2673531 h 3424081"/>
                <a:gd name="connsiteX46" fmla="*/ 2909146 w 3318614"/>
                <a:gd name="connsiteY46" fmla="*/ 2734491 h 3424081"/>
                <a:gd name="connsiteX47" fmla="*/ 2952689 w 3318614"/>
                <a:gd name="connsiteY47" fmla="*/ 2734491 h 3424081"/>
                <a:gd name="connsiteX48" fmla="*/ 3039775 w 3318614"/>
                <a:gd name="connsiteY48" fmla="*/ 2934788 h 3424081"/>
                <a:gd name="connsiteX49" fmla="*/ 3013649 w 3318614"/>
                <a:gd name="connsiteY49" fmla="*/ 3039291 h 3424081"/>
                <a:gd name="connsiteX50" fmla="*/ 3004940 w 3318614"/>
                <a:gd name="connsiteY50" fmla="*/ 2865120 h 3424081"/>
                <a:gd name="connsiteX51" fmla="*/ 2813352 w 3318614"/>
                <a:gd name="connsiteY51" fmla="*/ 2725783 h 3424081"/>
                <a:gd name="connsiteX52" fmla="*/ 2726266 w 3318614"/>
                <a:gd name="connsiteY52" fmla="*/ 2717074 h 3424081"/>
                <a:gd name="connsiteX53" fmla="*/ 2848186 w 3318614"/>
                <a:gd name="connsiteY53" fmla="*/ 2917371 h 3424081"/>
                <a:gd name="connsiteX54" fmla="*/ 2943980 w 3318614"/>
                <a:gd name="connsiteY54" fmla="*/ 3004457 h 3424081"/>
                <a:gd name="connsiteX55" fmla="*/ 2978815 w 3318614"/>
                <a:gd name="connsiteY55" fmla="*/ 2960914 h 3424081"/>
                <a:gd name="connsiteX56" fmla="*/ 2961398 w 3318614"/>
                <a:gd name="connsiteY56" fmla="*/ 3065417 h 3424081"/>
                <a:gd name="connsiteX57" fmla="*/ 2769809 w 3318614"/>
                <a:gd name="connsiteY57" fmla="*/ 2978331 h 3424081"/>
                <a:gd name="connsiteX58" fmla="*/ 2656598 w 3318614"/>
                <a:gd name="connsiteY58" fmla="*/ 2751908 h 3424081"/>
                <a:gd name="connsiteX59" fmla="*/ 2491135 w 3318614"/>
                <a:gd name="connsiteY59" fmla="*/ 2708365 h 3424081"/>
                <a:gd name="connsiteX60" fmla="*/ 2386632 w 3318614"/>
                <a:gd name="connsiteY60" fmla="*/ 2795451 h 3424081"/>
                <a:gd name="connsiteX61" fmla="*/ 2412758 w 3318614"/>
                <a:gd name="connsiteY61" fmla="*/ 2978331 h 3424081"/>
                <a:gd name="connsiteX62" fmla="*/ 2525969 w 3318614"/>
                <a:gd name="connsiteY62" fmla="*/ 3126377 h 3424081"/>
                <a:gd name="connsiteX63" fmla="*/ 2900438 w 3318614"/>
                <a:gd name="connsiteY63" fmla="*/ 3335383 h 3424081"/>
                <a:gd name="connsiteX64" fmla="*/ 2543386 w 3318614"/>
                <a:gd name="connsiteY64" fmla="*/ 3196045 h 3424081"/>
                <a:gd name="connsiteX65" fmla="*/ 2499843 w 3318614"/>
                <a:gd name="connsiteY65" fmla="*/ 3283131 h 3424081"/>
                <a:gd name="connsiteX66" fmla="*/ 2534678 w 3318614"/>
                <a:gd name="connsiteY66" fmla="*/ 3387634 h 3424081"/>
                <a:gd name="connsiteX67" fmla="*/ 2639180 w 3318614"/>
                <a:gd name="connsiteY67" fmla="*/ 3422468 h 3424081"/>
                <a:gd name="connsiteX68" fmla="*/ 2482426 w 3318614"/>
                <a:gd name="connsiteY68" fmla="*/ 3396343 h 3424081"/>
                <a:gd name="connsiteX69" fmla="*/ 2473718 w 3318614"/>
                <a:gd name="connsiteY69" fmla="*/ 3213463 h 3424081"/>
                <a:gd name="connsiteX70" fmla="*/ 2386632 w 3318614"/>
                <a:gd name="connsiteY70" fmla="*/ 3039291 h 3424081"/>
                <a:gd name="connsiteX71" fmla="*/ 2316963 w 3318614"/>
                <a:gd name="connsiteY71" fmla="*/ 3204754 h 3424081"/>
                <a:gd name="connsiteX72" fmla="*/ 2238586 w 3318614"/>
                <a:gd name="connsiteY72" fmla="*/ 3326674 h 3424081"/>
                <a:gd name="connsiteX73" fmla="*/ 2290838 w 3318614"/>
                <a:gd name="connsiteY73" fmla="*/ 3405051 h 3424081"/>
                <a:gd name="connsiteX74" fmla="*/ 2195043 w 3318614"/>
                <a:gd name="connsiteY74" fmla="*/ 3317965 h 3424081"/>
                <a:gd name="connsiteX75" fmla="*/ 2325672 w 3318614"/>
                <a:gd name="connsiteY75" fmla="*/ 3091543 h 3424081"/>
                <a:gd name="connsiteX76" fmla="*/ 2290838 w 3318614"/>
                <a:gd name="connsiteY76" fmla="*/ 2838994 h 3424081"/>
                <a:gd name="connsiteX77" fmla="*/ 2142792 w 3318614"/>
                <a:gd name="connsiteY77" fmla="*/ 2821577 h 3424081"/>
                <a:gd name="connsiteX78" fmla="*/ 1942495 w 3318614"/>
                <a:gd name="connsiteY78" fmla="*/ 2987040 h 3424081"/>
                <a:gd name="connsiteX79" fmla="*/ 1994746 w 3318614"/>
                <a:gd name="connsiteY79" fmla="*/ 3187337 h 3424081"/>
                <a:gd name="connsiteX80" fmla="*/ 2090540 w 3318614"/>
                <a:gd name="connsiteY80" fmla="*/ 3300548 h 3424081"/>
                <a:gd name="connsiteX81" fmla="*/ 2064415 w 3318614"/>
                <a:gd name="connsiteY81" fmla="*/ 3413760 h 3424081"/>
                <a:gd name="connsiteX82" fmla="*/ 2046998 w 3318614"/>
                <a:gd name="connsiteY82" fmla="*/ 3265714 h 3424081"/>
                <a:gd name="connsiteX83" fmla="*/ 1933786 w 3318614"/>
                <a:gd name="connsiteY83" fmla="*/ 3100251 h 3424081"/>
                <a:gd name="connsiteX84" fmla="*/ 1881535 w 3318614"/>
                <a:gd name="connsiteY84" fmla="*/ 3082834 h 3424081"/>
                <a:gd name="connsiteX85" fmla="*/ 1716072 w 3318614"/>
                <a:gd name="connsiteY85" fmla="*/ 3317965 h 3424081"/>
                <a:gd name="connsiteX86" fmla="*/ 1672529 w 3318614"/>
                <a:gd name="connsiteY86" fmla="*/ 3413760 h 3424081"/>
                <a:gd name="connsiteX87" fmla="*/ 1724780 w 3318614"/>
                <a:gd name="connsiteY87" fmla="*/ 3178628 h 3424081"/>
                <a:gd name="connsiteX88" fmla="*/ 1750906 w 3318614"/>
                <a:gd name="connsiteY88" fmla="*/ 3100251 h 3424081"/>
                <a:gd name="connsiteX89" fmla="*/ 1533192 w 3318614"/>
                <a:gd name="connsiteY89" fmla="*/ 3169920 h 3424081"/>
                <a:gd name="connsiteX90" fmla="*/ 1428689 w 3318614"/>
                <a:gd name="connsiteY90" fmla="*/ 3187337 h 3424081"/>
                <a:gd name="connsiteX91" fmla="*/ 1602860 w 3318614"/>
                <a:gd name="connsiteY91" fmla="*/ 3108960 h 3424081"/>
                <a:gd name="connsiteX92" fmla="*/ 1724780 w 3318614"/>
                <a:gd name="connsiteY92" fmla="*/ 3082834 h 3424081"/>
                <a:gd name="connsiteX93" fmla="*/ 1994746 w 3318614"/>
                <a:gd name="connsiteY93" fmla="*/ 2856411 h 3424081"/>
                <a:gd name="connsiteX94" fmla="*/ 2055706 w 3318614"/>
                <a:gd name="connsiteY94" fmla="*/ 2725783 h 3424081"/>
                <a:gd name="connsiteX95" fmla="*/ 1916369 w 3318614"/>
                <a:gd name="connsiteY95" fmla="*/ 2647405 h 3424081"/>
                <a:gd name="connsiteX96" fmla="*/ 1698655 w 3318614"/>
                <a:gd name="connsiteY96" fmla="*/ 2743200 h 3424081"/>
                <a:gd name="connsiteX97" fmla="*/ 1611569 w 3318614"/>
                <a:gd name="connsiteY97" fmla="*/ 2917371 h 3424081"/>
                <a:gd name="connsiteX98" fmla="*/ 1689946 w 3318614"/>
                <a:gd name="connsiteY98" fmla="*/ 2978331 h 3424081"/>
                <a:gd name="connsiteX99" fmla="*/ 1568026 w 3318614"/>
                <a:gd name="connsiteY99" fmla="*/ 2978331 h 3424081"/>
                <a:gd name="connsiteX100" fmla="*/ 1655112 w 3318614"/>
                <a:gd name="connsiteY100" fmla="*/ 2734491 h 3424081"/>
                <a:gd name="connsiteX101" fmla="*/ 1437398 w 3318614"/>
                <a:gd name="connsiteY101" fmla="*/ 2717074 h 3424081"/>
                <a:gd name="connsiteX102" fmla="*/ 1306769 w 3318614"/>
                <a:gd name="connsiteY102" fmla="*/ 2656114 h 3424081"/>
                <a:gd name="connsiteX103" fmla="*/ 1385146 w 3318614"/>
                <a:gd name="connsiteY103" fmla="*/ 2612571 h 3424081"/>
                <a:gd name="connsiteX104" fmla="*/ 1437398 w 3318614"/>
                <a:gd name="connsiteY104" fmla="*/ 2682240 h 3424081"/>
                <a:gd name="connsiteX105" fmla="*/ 1611569 w 3318614"/>
                <a:gd name="connsiteY105" fmla="*/ 2690948 h 3424081"/>
                <a:gd name="connsiteX106" fmla="*/ 1794449 w 3318614"/>
                <a:gd name="connsiteY106" fmla="*/ 2638697 h 3424081"/>
                <a:gd name="connsiteX107" fmla="*/ 1968620 w 3318614"/>
                <a:gd name="connsiteY107" fmla="*/ 2508068 h 3424081"/>
                <a:gd name="connsiteX108" fmla="*/ 1898952 w 3318614"/>
                <a:gd name="connsiteY108" fmla="*/ 2194560 h 3424081"/>
                <a:gd name="connsiteX109" fmla="*/ 1446106 w 3318614"/>
                <a:gd name="connsiteY109" fmla="*/ 1584960 h 3424081"/>
                <a:gd name="connsiteX110" fmla="*/ 1184849 w 3318614"/>
                <a:gd name="connsiteY110" fmla="*/ 1149531 h 3424081"/>
                <a:gd name="connsiteX111" fmla="*/ 958426 w 3318614"/>
                <a:gd name="connsiteY111" fmla="*/ 1001485 h 3424081"/>
                <a:gd name="connsiteX112" fmla="*/ 644918 w 3318614"/>
                <a:gd name="connsiteY112" fmla="*/ 949234 h 3424081"/>
                <a:gd name="connsiteX113" fmla="*/ 296575 w 3318614"/>
                <a:gd name="connsiteY113" fmla="*/ 1027611 h 3424081"/>
                <a:gd name="connsiteX114" fmla="*/ 483 w 3318614"/>
                <a:gd name="connsiteY114" fmla="*/ 1010194 h 3424081"/>
                <a:gd name="connsiteX115" fmla="*/ 235615 w 3318614"/>
                <a:gd name="connsiteY115" fmla="*/ 1001485 h 3424081"/>
                <a:gd name="connsiteX116" fmla="*/ 557832 w 3318614"/>
                <a:gd name="connsiteY116" fmla="*/ 931817 h 3424081"/>
                <a:gd name="connsiteX117" fmla="*/ 688460 w 3318614"/>
                <a:gd name="connsiteY117" fmla="*/ 905691 h 3424081"/>
                <a:gd name="connsiteX118" fmla="*/ 392369 w 3318614"/>
                <a:gd name="connsiteY118" fmla="*/ 792480 h 3424081"/>
                <a:gd name="connsiteX119" fmla="*/ 244323 w 3318614"/>
                <a:gd name="connsiteY119" fmla="*/ 653143 h 3424081"/>
                <a:gd name="connsiteX120" fmla="*/ 165946 w 3318614"/>
                <a:gd name="connsiteY120" fmla="*/ 400594 h 3424081"/>
                <a:gd name="connsiteX121" fmla="*/ 279158 w 3318614"/>
                <a:gd name="connsiteY121" fmla="*/ 583474 h 3424081"/>
                <a:gd name="connsiteX122" fmla="*/ 374952 w 3318614"/>
                <a:gd name="connsiteY122" fmla="*/ 757645 h 3424081"/>
                <a:gd name="connsiteX123" fmla="*/ 679752 w 3318614"/>
                <a:gd name="connsiteY123" fmla="*/ 836023 h 3424081"/>
                <a:gd name="connsiteX124" fmla="*/ 766838 w 3318614"/>
                <a:gd name="connsiteY124" fmla="*/ 775063 h 3424081"/>
                <a:gd name="connsiteX125" fmla="*/ 618792 w 3318614"/>
                <a:gd name="connsiteY125" fmla="*/ 391885 h 3424081"/>
                <a:gd name="connsiteX126" fmla="*/ 566540 w 3318614"/>
                <a:gd name="connsiteY126" fmla="*/ 0 h 3424081"/>
                <a:gd name="connsiteX0" fmla="*/ 1210975 w 3318616"/>
                <a:gd name="connsiteY0" fmla="*/ 656894 h 3037781"/>
                <a:gd name="connsiteX1" fmla="*/ 1568026 w 3318616"/>
                <a:gd name="connsiteY1" fmla="*/ 1249077 h 3037781"/>
                <a:gd name="connsiteX2" fmla="*/ 1898952 w 3318616"/>
                <a:gd name="connsiteY2" fmla="*/ 1693214 h 3037781"/>
                <a:gd name="connsiteX3" fmla="*/ 2064415 w 3318616"/>
                <a:gd name="connsiteY3" fmla="*/ 1823843 h 3037781"/>
                <a:gd name="connsiteX4" fmla="*/ 2290838 w 3318616"/>
                <a:gd name="connsiteY4" fmla="*/ 1745466 h 3037781"/>
                <a:gd name="connsiteX5" fmla="*/ 2473718 w 3318616"/>
                <a:gd name="connsiteY5" fmla="*/ 1588711 h 3037781"/>
                <a:gd name="connsiteX6" fmla="*/ 2508552 w 3318616"/>
                <a:gd name="connsiteY6" fmla="*/ 1266494 h 3037781"/>
                <a:gd name="connsiteX7" fmla="*/ 2543386 w 3318616"/>
                <a:gd name="connsiteY7" fmla="*/ 1527751 h 3037781"/>
                <a:gd name="connsiteX8" fmla="*/ 2508552 w 3318616"/>
                <a:gd name="connsiteY8" fmla="*/ 1632254 h 3037781"/>
                <a:gd name="connsiteX9" fmla="*/ 2752392 w 3318616"/>
                <a:gd name="connsiteY9" fmla="*/ 1458083 h 3037781"/>
                <a:gd name="connsiteX10" fmla="*/ 2839478 w 3318616"/>
                <a:gd name="connsiteY10" fmla="*/ 1388414 h 3037781"/>
                <a:gd name="connsiteX11" fmla="*/ 2717558 w 3318616"/>
                <a:gd name="connsiteY11" fmla="*/ 1562586 h 3037781"/>
                <a:gd name="connsiteX12" fmla="*/ 2665306 w 3318616"/>
                <a:gd name="connsiteY12" fmla="*/ 1606129 h 3037781"/>
                <a:gd name="connsiteX13" fmla="*/ 2848186 w 3318616"/>
                <a:gd name="connsiteY13" fmla="*/ 1536460 h 3037781"/>
                <a:gd name="connsiteX14" fmla="*/ 2874312 w 3318616"/>
                <a:gd name="connsiteY14" fmla="*/ 1519043 h 3037781"/>
                <a:gd name="connsiteX15" fmla="*/ 2769809 w 3318616"/>
                <a:gd name="connsiteY15" fmla="*/ 1606129 h 3037781"/>
                <a:gd name="connsiteX16" fmla="*/ 2595638 w 3318616"/>
                <a:gd name="connsiteY16" fmla="*/ 1632254 h 3037781"/>
                <a:gd name="connsiteX17" fmla="*/ 2404049 w 3318616"/>
                <a:gd name="connsiteY17" fmla="*/ 1762883 h 3037781"/>
                <a:gd name="connsiteX18" fmla="*/ 2421466 w 3318616"/>
                <a:gd name="connsiteY18" fmla="*/ 1937054 h 3037781"/>
                <a:gd name="connsiteX19" fmla="*/ 2552095 w 3318616"/>
                <a:gd name="connsiteY19" fmla="*/ 1980597 h 3037781"/>
                <a:gd name="connsiteX20" fmla="*/ 2726266 w 3318616"/>
                <a:gd name="connsiteY20" fmla="*/ 1910929 h 3037781"/>
                <a:gd name="connsiteX21" fmla="*/ 2856895 w 3318616"/>
                <a:gd name="connsiteY21" fmla="*/ 1902220 h 3037781"/>
                <a:gd name="connsiteX22" fmla="*/ 2891729 w 3318616"/>
                <a:gd name="connsiteY22" fmla="*/ 1789009 h 3037781"/>
                <a:gd name="connsiteX23" fmla="*/ 2883020 w 3318616"/>
                <a:gd name="connsiteY23" fmla="*/ 1623546 h 3037781"/>
                <a:gd name="connsiteX24" fmla="*/ 3048483 w 3318616"/>
                <a:gd name="connsiteY24" fmla="*/ 1545169 h 3037781"/>
                <a:gd name="connsiteX25" fmla="*/ 2926563 w 3318616"/>
                <a:gd name="connsiteY25" fmla="*/ 1632254 h 3037781"/>
                <a:gd name="connsiteX26" fmla="*/ 2917855 w 3318616"/>
                <a:gd name="connsiteY26" fmla="*/ 1719340 h 3037781"/>
                <a:gd name="connsiteX27" fmla="*/ 2935272 w 3318616"/>
                <a:gd name="connsiteY27" fmla="*/ 1867386 h 3037781"/>
                <a:gd name="connsiteX28" fmla="*/ 2943980 w 3318616"/>
                <a:gd name="connsiteY28" fmla="*/ 1910929 h 3037781"/>
                <a:gd name="connsiteX29" fmla="*/ 3031066 w 3318616"/>
                <a:gd name="connsiteY29" fmla="*/ 1823843 h 3037781"/>
                <a:gd name="connsiteX30" fmla="*/ 3074609 w 3318616"/>
                <a:gd name="connsiteY30" fmla="*/ 1684506 h 3037781"/>
                <a:gd name="connsiteX31" fmla="*/ 3092026 w 3318616"/>
                <a:gd name="connsiteY31" fmla="*/ 1893511 h 3037781"/>
                <a:gd name="connsiteX32" fmla="*/ 3013649 w 3318616"/>
                <a:gd name="connsiteY32" fmla="*/ 1971889 h 3037781"/>
                <a:gd name="connsiteX33" fmla="*/ 2752392 w 3318616"/>
                <a:gd name="connsiteY33" fmla="*/ 1937054 h 3037781"/>
                <a:gd name="connsiteX34" fmla="*/ 2560803 w 3318616"/>
                <a:gd name="connsiteY34" fmla="*/ 2093809 h 3037781"/>
                <a:gd name="connsiteX35" fmla="*/ 2595638 w 3318616"/>
                <a:gd name="connsiteY35" fmla="*/ 2215729 h 3037781"/>
                <a:gd name="connsiteX36" fmla="*/ 2743683 w 3318616"/>
                <a:gd name="connsiteY36" fmla="*/ 2302814 h 3037781"/>
                <a:gd name="connsiteX37" fmla="*/ 2856895 w 3318616"/>
                <a:gd name="connsiteY37" fmla="*/ 2276689 h 3037781"/>
                <a:gd name="connsiteX38" fmla="*/ 3022358 w 3318616"/>
                <a:gd name="connsiteY38" fmla="*/ 2137351 h 3037781"/>
                <a:gd name="connsiteX39" fmla="*/ 3118152 w 3318616"/>
                <a:gd name="connsiteY39" fmla="*/ 2058974 h 3037781"/>
                <a:gd name="connsiteX40" fmla="*/ 3205238 w 3318616"/>
                <a:gd name="connsiteY40" fmla="*/ 2119934 h 3037781"/>
                <a:gd name="connsiteX41" fmla="*/ 3109443 w 3318616"/>
                <a:gd name="connsiteY41" fmla="*/ 2111226 h 3037781"/>
                <a:gd name="connsiteX42" fmla="*/ 3004940 w 3318616"/>
                <a:gd name="connsiteY42" fmla="*/ 2250563 h 3037781"/>
                <a:gd name="connsiteX43" fmla="*/ 3187820 w 3318616"/>
                <a:gd name="connsiteY43" fmla="*/ 2250563 h 3037781"/>
                <a:gd name="connsiteX44" fmla="*/ 3318449 w 3318616"/>
                <a:gd name="connsiteY44" fmla="*/ 2302814 h 3037781"/>
                <a:gd name="connsiteX45" fmla="*/ 3161695 w 3318616"/>
                <a:gd name="connsiteY45" fmla="*/ 2285397 h 3037781"/>
                <a:gd name="connsiteX46" fmla="*/ 2909146 w 3318616"/>
                <a:gd name="connsiteY46" fmla="*/ 2346357 h 3037781"/>
                <a:gd name="connsiteX47" fmla="*/ 2952689 w 3318616"/>
                <a:gd name="connsiteY47" fmla="*/ 2346357 h 3037781"/>
                <a:gd name="connsiteX48" fmla="*/ 3039775 w 3318616"/>
                <a:gd name="connsiteY48" fmla="*/ 2546654 h 3037781"/>
                <a:gd name="connsiteX49" fmla="*/ 3013649 w 3318616"/>
                <a:gd name="connsiteY49" fmla="*/ 2651157 h 3037781"/>
                <a:gd name="connsiteX50" fmla="*/ 3004940 w 3318616"/>
                <a:gd name="connsiteY50" fmla="*/ 2476986 h 3037781"/>
                <a:gd name="connsiteX51" fmla="*/ 2813352 w 3318616"/>
                <a:gd name="connsiteY51" fmla="*/ 2337649 h 3037781"/>
                <a:gd name="connsiteX52" fmla="*/ 2726266 w 3318616"/>
                <a:gd name="connsiteY52" fmla="*/ 2328940 h 3037781"/>
                <a:gd name="connsiteX53" fmla="*/ 2848186 w 3318616"/>
                <a:gd name="connsiteY53" fmla="*/ 2529237 h 3037781"/>
                <a:gd name="connsiteX54" fmla="*/ 2943980 w 3318616"/>
                <a:gd name="connsiteY54" fmla="*/ 2616323 h 3037781"/>
                <a:gd name="connsiteX55" fmla="*/ 2978815 w 3318616"/>
                <a:gd name="connsiteY55" fmla="*/ 2572780 h 3037781"/>
                <a:gd name="connsiteX56" fmla="*/ 2961398 w 3318616"/>
                <a:gd name="connsiteY56" fmla="*/ 2677283 h 3037781"/>
                <a:gd name="connsiteX57" fmla="*/ 2769809 w 3318616"/>
                <a:gd name="connsiteY57" fmla="*/ 2590197 h 3037781"/>
                <a:gd name="connsiteX58" fmla="*/ 2656598 w 3318616"/>
                <a:gd name="connsiteY58" fmla="*/ 2363774 h 3037781"/>
                <a:gd name="connsiteX59" fmla="*/ 2491135 w 3318616"/>
                <a:gd name="connsiteY59" fmla="*/ 2320231 h 3037781"/>
                <a:gd name="connsiteX60" fmla="*/ 2386632 w 3318616"/>
                <a:gd name="connsiteY60" fmla="*/ 2407317 h 3037781"/>
                <a:gd name="connsiteX61" fmla="*/ 2412758 w 3318616"/>
                <a:gd name="connsiteY61" fmla="*/ 2590197 h 3037781"/>
                <a:gd name="connsiteX62" fmla="*/ 2525969 w 3318616"/>
                <a:gd name="connsiteY62" fmla="*/ 2738243 h 3037781"/>
                <a:gd name="connsiteX63" fmla="*/ 2900438 w 3318616"/>
                <a:gd name="connsiteY63" fmla="*/ 2947249 h 3037781"/>
                <a:gd name="connsiteX64" fmla="*/ 2543386 w 3318616"/>
                <a:gd name="connsiteY64" fmla="*/ 2807911 h 3037781"/>
                <a:gd name="connsiteX65" fmla="*/ 2499843 w 3318616"/>
                <a:gd name="connsiteY65" fmla="*/ 2894997 h 3037781"/>
                <a:gd name="connsiteX66" fmla="*/ 2534678 w 3318616"/>
                <a:gd name="connsiteY66" fmla="*/ 2999500 h 3037781"/>
                <a:gd name="connsiteX67" fmla="*/ 2639180 w 3318616"/>
                <a:gd name="connsiteY67" fmla="*/ 3034334 h 3037781"/>
                <a:gd name="connsiteX68" fmla="*/ 2482426 w 3318616"/>
                <a:gd name="connsiteY68" fmla="*/ 3008209 h 3037781"/>
                <a:gd name="connsiteX69" fmla="*/ 2473718 w 3318616"/>
                <a:gd name="connsiteY69" fmla="*/ 2825329 h 3037781"/>
                <a:gd name="connsiteX70" fmla="*/ 2386632 w 3318616"/>
                <a:gd name="connsiteY70" fmla="*/ 2651157 h 3037781"/>
                <a:gd name="connsiteX71" fmla="*/ 2316963 w 3318616"/>
                <a:gd name="connsiteY71" fmla="*/ 2816620 h 3037781"/>
                <a:gd name="connsiteX72" fmla="*/ 2238586 w 3318616"/>
                <a:gd name="connsiteY72" fmla="*/ 2938540 h 3037781"/>
                <a:gd name="connsiteX73" fmla="*/ 2290838 w 3318616"/>
                <a:gd name="connsiteY73" fmla="*/ 3016917 h 3037781"/>
                <a:gd name="connsiteX74" fmla="*/ 2195043 w 3318616"/>
                <a:gd name="connsiteY74" fmla="*/ 2929831 h 3037781"/>
                <a:gd name="connsiteX75" fmla="*/ 2325672 w 3318616"/>
                <a:gd name="connsiteY75" fmla="*/ 2703409 h 3037781"/>
                <a:gd name="connsiteX76" fmla="*/ 2290838 w 3318616"/>
                <a:gd name="connsiteY76" fmla="*/ 2450860 h 3037781"/>
                <a:gd name="connsiteX77" fmla="*/ 2142792 w 3318616"/>
                <a:gd name="connsiteY77" fmla="*/ 2433443 h 3037781"/>
                <a:gd name="connsiteX78" fmla="*/ 1942495 w 3318616"/>
                <a:gd name="connsiteY78" fmla="*/ 2598906 h 3037781"/>
                <a:gd name="connsiteX79" fmla="*/ 1994746 w 3318616"/>
                <a:gd name="connsiteY79" fmla="*/ 2799203 h 3037781"/>
                <a:gd name="connsiteX80" fmla="*/ 2090540 w 3318616"/>
                <a:gd name="connsiteY80" fmla="*/ 2912414 h 3037781"/>
                <a:gd name="connsiteX81" fmla="*/ 2064415 w 3318616"/>
                <a:gd name="connsiteY81" fmla="*/ 3025626 h 3037781"/>
                <a:gd name="connsiteX82" fmla="*/ 2046998 w 3318616"/>
                <a:gd name="connsiteY82" fmla="*/ 2877580 h 3037781"/>
                <a:gd name="connsiteX83" fmla="*/ 1933786 w 3318616"/>
                <a:gd name="connsiteY83" fmla="*/ 2712117 h 3037781"/>
                <a:gd name="connsiteX84" fmla="*/ 1881535 w 3318616"/>
                <a:gd name="connsiteY84" fmla="*/ 2694700 h 3037781"/>
                <a:gd name="connsiteX85" fmla="*/ 1716072 w 3318616"/>
                <a:gd name="connsiteY85" fmla="*/ 2929831 h 3037781"/>
                <a:gd name="connsiteX86" fmla="*/ 1672529 w 3318616"/>
                <a:gd name="connsiteY86" fmla="*/ 3025626 h 3037781"/>
                <a:gd name="connsiteX87" fmla="*/ 1724780 w 3318616"/>
                <a:gd name="connsiteY87" fmla="*/ 2790494 h 3037781"/>
                <a:gd name="connsiteX88" fmla="*/ 1750906 w 3318616"/>
                <a:gd name="connsiteY88" fmla="*/ 2712117 h 3037781"/>
                <a:gd name="connsiteX89" fmla="*/ 1533192 w 3318616"/>
                <a:gd name="connsiteY89" fmla="*/ 2781786 h 3037781"/>
                <a:gd name="connsiteX90" fmla="*/ 1428689 w 3318616"/>
                <a:gd name="connsiteY90" fmla="*/ 2799203 h 3037781"/>
                <a:gd name="connsiteX91" fmla="*/ 1602860 w 3318616"/>
                <a:gd name="connsiteY91" fmla="*/ 2720826 h 3037781"/>
                <a:gd name="connsiteX92" fmla="*/ 1724780 w 3318616"/>
                <a:gd name="connsiteY92" fmla="*/ 2694700 h 3037781"/>
                <a:gd name="connsiteX93" fmla="*/ 1994746 w 3318616"/>
                <a:gd name="connsiteY93" fmla="*/ 2468277 h 3037781"/>
                <a:gd name="connsiteX94" fmla="*/ 2055706 w 3318616"/>
                <a:gd name="connsiteY94" fmla="*/ 2337649 h 3037781"/>
                <a:gd name="connsiteX95" fmla="*/ 1916369 w 3318616"/>
                <a:gd name="connsiteY95" fmla="*/ 2259271 h 3037781"/>
                <a:gd name="connsiteX96" fmla="*/ 1698655 w 3318616"/>
                <a:gd name="connsiteY96" fmla="*/ 2355066 h 3037781"/>
                <a:gd name="connsiteX97" fmla="*/ 1611569 w 3318616"/>
                <a:gd name="connsiteY97" fmla="*/ 2529237 h 3037781"/>
                <a:gd name="connsiteX98" fmla="*/ 1689946 w 3318616"/>
                <a:gd name="connsiteY98" fmla="*/ 2590197 h 3037781"/>
                <a:gd name="connsiteX99" fmla="*/ 1568026 w 3318616"/>
                <a:gd name="connsiteY99" fmla="*/ 2590197 h 3037781"/>
                <a:gd name="connsiteX100" fmla="*/ 1655112 w 3318616"/>
                <a:gd name="connsiteY100" fmla="*/ 2346357 h 3037781"/>
                <a:gd name="connsiteX101" fmla="*/ 1437398 w 3318616"/>
                <a:gd name="connsiteY101" fmla="*/ 2328940 h 3037781"/>
                <a:gd name="connsiteX102" fmla="*/ 1306769 w 3318616"/>
                <a:gd name="connsiteY102" fmla="*/ 2267980 h 3037781"/>
                <a:gd name="connsiteX103" fmla="*/ 1385146 w 3318616"/>
                <a:gd name="connsiteY103" fmla="*/ 2224437 h 3037781"/>
                <a:gd name="connsiteX104" fmla="*/ 1437398 w 3318616"/>
                <a:gd name="connsiteY104" fmla="*/ 2294106 h 3037781"/>
                <a:gd name="connsiteX105" fmla="*/ 1611569 w 3318616"/>
                <a:gd name="connsiteY105" fmla="*/ 2302814 h 3037781"/>
                <a:gd name="connsiteX106" fmla="*/ 1794449 w 3318616"/>
                <a:gd name="connsiteY106" fmla="*/ 2250563 h 3037781"/>
                <a:gd name="connsiteX107" fmla="*/ 1968620 w 3318616"/>
                <a:gd name="connsiteY107" fmla="*/ 2119934 h 3037781"/>
                <a:gd name="connsiteX108" fmla="*/ 1898952 w 3318616"/>
                <a:gd name="connsiteY108" fmla="*/ 1806426 h 3037781"/>
                <a:gd name="connsiteX109" fmla="*/ 1446106 w 3318616"/>
                <a:gd name="connsiteY109" fmla="*/ 1196826 h 3037781"/>
                <a:gd name="connsiteX110" fmla="*/ 1184849 w 3318616"/>
                <a:gd name="connsiteY110" fmla="*/ 761397 h 3037781"/>
                <a:gd name="connsiteX111" fmla="*/ 958426 w 3318616"/>
                <a:gd name="connsiteY111" fmla="*/ 613351 h 3037781"/>
                <a:gd name="connsiteX112" fmla="*/ 644918 w 3318616"/>
                <a:gd name="connsiteY112" fmla="*/ 561100 h 3037781"/>
                <a:gd name="connsiteX113" fmla="*/ 296575 w 3318616"/>
                <a:gd name="connsiteY113" fmla="*/ 639477 h 3037781"/>
                <a:gd name="connsiteX114" fmla="*/ 483 w 3318616"/>
                <a:gd name="connsiteY114" fmla="*/ 622060 h 3037781"/>
                <a:gd name="connsiteX115" fmla="*/ 235615 w 3318616"/>
                <a:gd name="connsiteY115" fmla="*/ 613351 h 3037781"/>
                <a:gd name="connsiteX116" fmla="*/ 557832 w 3318616"/>
                <a:gd name="connsiteY116" fmla="*/ 543683 h 3037781"/>
                <a:gd name="connsiteX117" fmla="*/ 688460 w 3318616"/>
                <a:gd name="connsiteY117" fmla="*/ 517557 h 3037781"/>
                <a:gd name="connsiteX118" fmla="*/ 392369 w 3318616"/>
                <a:gd name="connsiteY118" fmla="*/ 404346 h 3037781"/>
                <a:gd name="connsiteX119" fmla="*/ 244323 w 3318616"/>
                <a:gd name="connsiteY119" fmla="*/ 265009 h 3037781"/>
                <a:gd name="connsiteX120" fmla="*/ 165946 w 3318616"/>
                <a:gd name="connsiteY120" fmla="*/ 12460 h 3037781"/>
                <a:gd name="connsiteX121" fmla="*/ 279158 w 3318616"/>
                <a:gd name="connsiteY121" fmla="*/ 195340 h 3037781"/>
                <a:gd name="connsiteX122" fmla="*/ 374952 w 3318616"/>
                <a:gd name="connsiteY122" fmla="*/ 369511 h 3037781"/>
                <a:gd name="connsiteX123" fmla="*/ 679752 w 3318616"/>
                <a:gd name="connsiteY123" fmla="*/ 447889 h 3037781"/>
                <a:gd name="connsiteX124" fmla="*/ 766838 w 3318616"/>
                <a:gd name="connsiteY124" fmla="*/ 386929 h 3037781"/>
                <a:gd name="connsiteX125" fmla="*/ 618792 w 3318616"/>
                <a:gd name="connsiteY125" fmla="*/ 3751 h 3037781"/>
                <a:gd name="connsiteX126" fmla="*/ 3318614 w 3318616"/>
                <a:gd name="connsiteY126" fmla="*/ 3035947 h 3037781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31066 w 3318614"/>
                <a:gd name="connsiteY29" fmla="*/ 2116183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091879 w 3318614"/>
                <a:gd name="connsiteY1" fmla="*/ 767843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13 h 3337101"/>
                <a:gd name="connsiteX1" fmla="*/ 1091879 w 3318614"/>
                <a:gd name="connsiteY1" fmla="*/ 776657 h 3337101"/>
                <a:gd name="connsiteX2" fmla="*/ 1779263 w 3318614"/>
                <a:gd name="connsiteY2" fmla="*/ 1844513 h 3337101"/>
                <a:gd name="connsiteX3" fmla="*/ 2064415 w 3318614"/>
                <a:gd name="connsiteY3" fmla="*/ 2124997 h 3337101"/>
                <a:gd name="connsiteX4" fmla="*/ 2290838 w 3318614"/>
                <a:gd name="connsiteY4" fmla="*/ 2046620 h 3337101"/>
                <a:gd name="connsiteX5" fmla="*/ 2473718 w 3318614"/>
                <a:gd name="connsiteY5" fmla="*/ 1889865 h 3337101"/>
                <a:gd name="connsiteX6" fmla="*/ 2508552 w 3318614"/>
                <a:gd name="connsiteY6" fmla="*/ 1567648 h 3337101"/>
                <a:gd name="connsiteX7" fmla="*/ 2543386 w 3318614"/>
                <a:gd name="connsiteY7" fmla="*/ 1828905 h 3337101"/>
                <a:gd name="connsiteX8" fmla="*/ 2508552 w 3318614"/>
                <a:gd name="connsiteY8" fmla="*/ 1933408 h 3337101"/>
                <a:gd name="connsiteX9" fmla="*/ 2752392 w 3318614"/>
                <a:gd name="connsiteY9" fmla="*/ 1759237 h 3337101"/>
                <a:gd name="connsiteX10" fmla="*/ 2839478 w 3318614"/>
                <a:gd name="connsiteY10" fmla="*/ 1689568 h 3337101"/>
                <a:gd name="connsiteX11" fmla="*/ 2717558 w 3318614"/>
                <a:gd name="connsiteY11" fmla="*/ 1863740 h 3337101"/>
                <a:gd name="connsiteX12" fmla="*/ 2665306 w 3318614"/>
                <a:gd name="connsiteY12" fmla="*/ 1907283 h 3337101"/>
                <a:gd name="connsiteX13" fmla="*/ 2848186 w 3318614"/>
                <a:gd name="connsiteY13" fmla="*/ 1837614 h 3337101"/>
                <a:gd name="connsiteX14" fmla="*/ 2874312 w 3318614"/>
                <a:gd name="connsiteY14" fmla="*/ 1820197 h 3337101"/>
                <a:gd name="connsiteX15" fmla="*/ 2769809 w 3318614"/>
                <a:gd name="connsiteY15" fmla="*/ 1907283 h 3337101"/>
                <a:gd name="connsiteX16" fmla="*/ 2595638 w 3318614"/>
                <a:gd name="connsiteY16" fmla="*/ 1933408 h 3337101"/>
                <a:gd name="connsiteX17" fmla="*/ 2404049 w 3318614"/>
                <a:gd name="connsiteY17" fmla="*/ 2064037 h 3337101"/>
                <a:gd name="connsiteX18" fmla="*/ 2421466 w 3318614"/>
                <a:gd name="connsiteY18" fmla="*/ 2238208 h 3337101"/>
                <a:gd name="connsiteX19" fmla="*/ 2552095 w 3318614"/>
                <a:gd name="connsiteY19" fmla="*/ 2281751 h 3337101"/>
                <a:gd name="connsiteX20" fmla="*/ 2726266 w 3318614"/>
                <a:gd name="connsiteY20" fmla="*/ 2212083 h 3337101"/>
                <a:gd name="connsiteX21" fmla="*/ 2856895 w 3318614"/>
                <a:gd name="connsiteY21" fmla="*/ 2203374 h 3337101"/>
                <a:gd name="connsiteX22" fmla="*/ 2891729 w 3318614"/>
                <a:gd name="connsiteY22" fmla="*/ 2090163 h 3337101"/>
                <a:gd name="connsiteX23" fmla="*/ 2883020 w 3318614"/>
                <a:gd name="connsiteY23" fmla="*/ 1924700 h 3337101"/>
                <a:gd name="connsiteX24" fmla="*/ 3048483 w 3318614"/>
                <a:gd name="connsiteY24" fmla="*/ 1846323 h 3337101"/>
                <a:gd name="connsiteX25" fmla="*/ 2926563 w 3318614"/>
                <a:gd name="connsiteY25" fmla="*/ 1933408 h 3337101"/>
                <a:gd name="connsiteX26" fmla="*/ 2917855 w 3318614"/>
                <a:gd name="connsiteY26" fmla="*/ 2020494 h 3337101"/>
                <a:gd name="connsiteX27" fmla="*/ 2935272 w 3318614"/>
                <a:gd name="connsiteY27" fmla="*/ 2168540 h 3337101"/>
                <a:gd name="connsiteX28" fmla="*/ 2943980 w 3318614"/>
                <a:gd name="connsiteY28" fmla="*/ 2212083 h 3337101"/>
                <a:gd name="connsiteX29" fmla="*/ 3046427 w 3318614"/>
                <a:gd name="connsiteY29" fmla="*/ 2146131 h 3337101"/>
                <a:gd name="connsiteX30" fmla="*/ 3074609 w 3318614"/>
                <a:gd name="connsiteY30" fmla="*/ 1985660 h 3337101"/>
                <a:gd name="connsiteX31" fmla="*/ 3092026 w 3318614"/>
                <a:gd name="connsiteY31" fmla="*/ 2194665 h 3337101"/>
                <a:gd name="connsiteX32" fmla="*/ 3013649 w 3318614"/>
                <a:gd name="connsiteY32" fmla="*/ 2273043 h 3337101"/>
                <a:gd name="connsiteX33" fmla="*/ 2752392 w 3318614"/>
                <a:gd name="connsiteY33" fmla="*/ 2238208 h 3337101"/>
                <a:gd name="connsiteX34" fmla="*/ 2560803 w 3318614"/>
                <a:gd name="connsiteY34" fmla="*/ 2394963 h 3337101"/>
                <a:gd name="connsiteX35" fmla="*/ 2595638 w 3318614"/>
                <a:gd name="connsiteY35" fmla="*/ 2516883 h 3337101"/>
                <a:gd name="connsiteX36" fmla="*/ 2743683 w 3318614"/>
                <a:gd name="connsiteY36" fmla="*/ 2603968 h 3337101"/>
                <a:gd name="connsiteX37" fmla="*/ 2856895 w 3318614"/>
                <a:gd name="connsiteY37" fmla="*/ 2577843 h 3337101"/>
                <a:gd name="connsiteX38" fmla="*/ 3022358 w 3318614"/>
                <a:gd name="connsiteY38" fmla="*/ 2438505 h 3337101"/>
                <a:gd name="connsiteX39" fmla="*/ 3118152 w 3318614"/>
                <a:gd name="connsiteY39" fmla="*/ 2360128 h 3337101"/>
                <a:gd name="connsiteX40" fmla="*/ 3205238 w 3318614"/>
                <a:gd name="connsiteY40" fmla="*/ 2421088 h 3337101"/>
                <a:gd name="connsiteX41" fmla="*/ 3109443 w 3318614"/>
                <a:gd name="connsiteY41" fmla="*/ 2412380 h 3337101"/>
                <a:gd name="connsiteX42" fmla="*/ 3004940 w 3318614"/>
                <a:gd name="connsiteY42" fmla="*/ 2551717 h 3337101"/>
                <a:gd name="connsiteX43" fmla="*/ 3187820 w 3318614"/>
                <a:gd name="connsiteY43" fmla="*/ 2551717 h 3337101"/>
                <a:gd name="connsiteX44" fmla="*/ 3318449 w 3318614"/>
                <a:gd name="connsiteY44" fmla="*/ 2603968 h 3337101"/>
                <a:gd name="connsiteX45" fmla="*/ 3161695 w 3318614"/>
                <a:gd name="connsiteY45" fmla="*/ 2586551 h 3337101"/>
                <a:gd name="connsiteX46" fmla="*/ 2909146 w 3318614"/>
                <a:gd name="connsiteY46" fmla="*/ 2647511 h 3337101"/>
                <a:gd name="connsiteX47" fmla="*/ 2952689 w 3318614"/>
                <a:gd name="connsiteY47" fmla="*/ 2647511 h 3337101"/>
                <a:gd name="connsiteX48" fmla="*/ 3085889 w 3318614"/>
                <a:gd name="connsiteY48" fmla="*/ 2792757 h 3337101"/>
                <a:gd name="connsiteX49" fmla="*/ 3013649 w 3318614"/>
                <a:gd name="connsiteY49" fmla="*/ 2952311 h 3337101"/>
                <a:gd name="connsiteX50" fmla="*/ 2999167 w 3318614"/>
                <a:gd name="connsiteY50" fmla="*/ 2814634 h 3337101"/>
                <a:gd name="connsiteX51" fmla="*/ 2813352 w 3318614"/>
                <a:gd name="connsiteY51" fmla="*/ 2638803 h 3337101"/>
                <a:gd name="connsiteX52" fmla="*/ 2726266 w 3318614"/>
                <a:gd name="connsiteY52" fmla="*/ 2630094 h 3337101"/>
                <a:gd name="connsiteX53" fmla="*/ 2848186 w 3318614"/>
                <a:gd name="connsiteY53" fmla="*/ 2830391 h 3337101"/>
                <a:gd name="connsiteX54" fmla="*/ 2943980 w 3318614"/>
                <a:gd name="connsiteY54" fmla="*/ 2917477 h 3337101"/>
                <a:gd name="connsiteX55" fmla="*/ 2978815 w 3318614"/>
                <a:gd name="connsiteY55" fmla="*/ 2873934 h 3337101"/>
                <a:gd name="connsiteX56" fmla="*/ 2961398 w 3318614"/>
                <a:gd name="connsiteY56" fmla="*/ 2978437 h 3337101"/>
                <a:gd name="connsiteX57" fmla="*/ 2769809 w 3318614"/>
                <a:gd name="connsiteY57" fmla="*/ 2891351 h 3337101"/>
                <a:gd name="connsiteX58" fmla="*/ 2656598 w 3318614"/>
                <a:gd name="connsiteY58" fmla="*/ 2664928 h 3337101"/>
                <a:gd name="connsiteX59" fmla="*/ 2491135 w 3318614"/>
                <a:gd name="connsiteY59" fmla="*/ 2621385 h 3337101"/>
                <a:gd name="connsiteX60" fmla="*/ 2386632 w 3318614"/>
                <a:gd name="connsiteY60" fmla="*/ 2708471 h 3337101"/>
                <a:gd name="connsiteX61" fmla="*/ 2412758 w 3318614"/>
                <a:gd name="connsiteY61" fmla="*/ 2891351 h 3337101"/>
                <a:gd name="connsiteX62" fmla="*/ 2525969 w 3318614"/>
                <a:gd name="connsiteY62" fmla="*/ 3039397 h 3337101"/>
                <a:gd name="connsiteX63" fmla="*/ 2900438 w 3318614"/>
                <a:gd name="connsiteY63" fmla="*/ 3248403 h 3337101"/>
                <a:gd name="connsiteX64" fmla="*/ 2543386 w 3318614"/>
                <a:gd name="connsiteY64" fmla="*/ 3109065 h 3337101"/>
                <a:gd name="connsiteX65" fmla="*/ 2499843 w 3318614"/>
                <a:gd name="connsiteY65" fmla="*/ 3196151 h 3337101"/>
                <a:gd name="connsiteX66" fmla="*/ 2534678 w 3318614"/>
                <a:gd name="connsiteY66" fmla="*/ 3300654 h 3337101"/>
                <a:gd name="connsiteX67" fmla="*/ 2639180 w 3318614"/>
                <a:gd name="connsiteY67" fmla="*/ 3335488 h 3337101"/>
                <a:gd name="connsiteX68" fmla="*/ 2482426 w 3318614"/>
                <a:gd name="connsiteY68" fmla="*/ 3309363 h 3337101"/>
                <a:gd name="connsiteX69" fmla="*/ 2473718 w 3318614"/>
                <a:gd name="connsiteY69" fmla="*/ 3126483 h 3337101"/>
                <a:gd name="connsiteX70" fmla="*/ 2386632 w 3318614"/>
                <a:gd name="connsiteY70" fmla="*/ 2952311 h 3337101"/>
                <a:gd name="connsiteX71" fmla="*/ 2316963 w 3318614"/>
                <a:gd name="connsiteY71" fmla="*/ 3117774 h 3337101"/>
                <a:gd name="connsiteX72" fmla="*/ 2238586 w 3318614"/>
                <a:gd name="connsiteY72" fmla="*/ 3239694 h 3337101"/>
                <a:gd name="connsiteX73" fmla="*/ 2290838 w 3318614"/>
                <a:gd name="connsiteY73" fmla="*/ 3318071 h 3337101"/>
                <a:gd name="connsiteX74" fmla="*/ 2195043 w 3318614"/>
                <a:gd name="connsiteY74" fmla="*/ 3230985 h 3337101"/>
                <a:gd name="connsiteX75" fmla="*/ 2325672 w 3318614"/>
                <a:gd name="connsiteY75" fmla="*/ 3004563 h 3337101"/>
                <a:gd name="connsiteX76" fmla="*/ 2290838 w 3318614"/>
                <a:gd name="connsiteY76" fmla="*/ 2752014 h 3337101"/>
                <a:gd name="connsiteX77" fmla="*/ 2142792 w 3318614"/>
                <a:gd name="connsiteY77" fmla="*/ 2734597 h 3337101"/>
                <a:gd name="connsiteX78" fmla="*/ 1942495 w 3318614"/>
                <a:gd name="connsiteY78" fmla="*/ 2900060 h 3337101"/>
                <a:gd name="connsiteX79" fmla="*/ 1994746 w 3318614"/>
                <a:gd name="connsiteY79" fmla="*/ 3100357 h 3337101"/>
                <a:gd name="connsiteX80" fmla="*/ 2090540 w 3318614"/>
                <a:gd name="connsiteY80" fmla="*/ 3213568 h 3337101"/>
                <a:gd name="connsiteX81" fmla="*/ 2064415 w 3318614"/>
                <a:gd name="connsiteY81" fmla="*/ 3326780 h 3337101"/>
                <a:gd name="connsiteX82" fmla="*/ 2046998 w 3318614"/>
                <a:gd name="connsiteY82" fmla="*/ 3178734 h 3337101"/>
                <a:gd name="connsiteX83" fmla="*/ 1933786 w 3318614"/>
                <a:gd name="connsiteY83" fmla="*/ 3013271 h 3337101"/>
                <a:gd name="connsiteX84" fmla="*/ 1881535 w 3318614"/>
                <a:gd name="connsiteY84" fmla="*/ 2995854 h 3337101"/>
                <a:gd name="connsiteX85" fmla="*/ 1716072 w 3318614"/>
                <a:gd name="connsiteY85" fmla="*/ 3230985 h 3337101"/>
                <a:gd name="connsiteX86" fmla="*/ 1672529 w 3318614"/>
                <a:gd name="connsiteY86" fmla="*/ 3326780 h 3337101"/>
                <a:gd name="connsiteX87" fmla="*/ 1724780 w 3318614"/>
                <a:gd name="connsiteY87" fmla="*/ 3091648 h 3337101"/>
                <a:gd name="connsiteX88" fmla="*/ 1750906 w 3318614"/>
                <a:gd name="connsiteY88" fmla="*/ 3013271 h 3337101"/>
                <a:gd name="connsiteX89" fmla="*/ 1533192 w 3318614"/>
                <a:gd name="connsiteY89" fmla="*/ 3082940 h 3337101"/>
                <a:gd name="connsiteX90" fmla="*/ 1428689 w 3318614"/>
                <a:gd name="connsiteY90" fmla="*/ 3100357 h 3337101"/>
                <a:gd name="connsiteX91" fmla="*/ 1602860 w 3318614"/>
                <a:gd name="connsiteY91" fmla="*/ 3021980 h 3337101"/>
                <a:gd name="connsiteX92" fmla="*/ 1724780 w 3318614"/>
                <a:gd name="connsiteY92" fmla="*/ 2995854 h 3337101"/>
                <a:gd name="connsiteX93" fmla="*/ 1994746 w 3318614"/>
                <a:gd name="connsiteY93" fmla="*/ 2769431 h 3337101"/>
                <a:gd name="connsiteX94" fmla="*/ 2055706 w 3318614"/>
                <a:gd name="connsiteY94" fmla="*/ 2638803 h 3337101"/>
                <a:gd name="connsiteX95" fmla="*/ 1916369 w 3318614"/>
                <a:gd name="connsiteY95" fmla="*/ 2560425 h 3337101"/>
                <a:gd name="connsiteX96" fmla="*/ 1698655 w 3318614"/>
                <a:gd name="connsiteY96" fmla="*/ 2656220 h 3337101"/>
                <a:gd name="connsiteX97" fmla="*/ 1611569 w 3318614"/>
                <a:gd name="connsiteY97" fmla="*/ 2830391 h 3337101"/>
                <a:gd name="connsiteX98" fmla="*/ 1689946 w 3318614"/>
                <a:gd name="connsiteY98" fmla="*/ 2891351 h 3337101"/>
                <a:gd name="connsiteX99" fmla="*/ 1568026 w 3318614"/>
                <a:gd name="connsiteY99" fmla="*/ 2891351 h 3337101"/>
                <a:gd name="connsiteX100" fmla="*/ 1655112 w 3318614"/>
                <a:gd name="connsiteY100" fmla="*/ 2647511 h 3337101"/>
                <a:gd name="connsiteX101" fmla="*/ 1437398 w 3318614"/>
                <a:gd name="connsiteY101" fmla="*/ 2630094 h 3337101"/>
                <a:gd name="connsiteX102" fmla="*/ 1306769 w 3318614"/>
                <a:gd name="connsiteY102" fmla="*/ 2569134 h 3337101"/>
                <a:gd name="connsiteX103" fmla="*/ 1385146 w 3318614"/>
                <a:gd name="connsiteY103" fmla="*/ 2525591 h 3337101"/>
                <a:gd name="connsiteX104" fmla="*/ 1437398 w 3318614"/>
                <a:gd name="connsiteY104" fmla="*/ 2595260 h 3337101"/>
                <a:gd name="connsiteX105" fmla="*/ 1611569 w 3318614"/>
                <a:gd name="connsiteY105" fmla="*/ 2603968 h 3337101"/>
                <a:gd name="connsiteX106" fmla="*/ 1794449 w 3318614"/>
                <a:gd name="connsiteY106" fmla="*/ 2551717 h 3337101"/>
                <a:gd name="connsiteX107" fmla="*/ 1968620 w 3318614"/>
                <a:gd name="connsiteY107" fmla="*/ 2421088 h 3337101"/>
                <a:gd name="connsiteX108" fmla="*/ 1898952 w 3318614"/>
                <a:gd name="connsiteY108" fmla="*/ 2107580 h 3337101"/>
                <a:gd name="connsiteX109" fmla="*/ 1446106 w 3318614"/>
                <a:gd name="connsiteY109" fmla="*/ 1497980 h 3337101"/>
                <a:gd name="connsiteX110" fmla="*/ 1184849 w 3318614"/>
                <a:gd name="connsiteY110" fmla="*/ 1062551 h 3337101"/>
                <a:gd name="connsiteX111" fmla="*/ 958426 w 3318614"/>
                <a:gd name="connsiteY111" fmla="*/ 914505 h 3337101"/>
                <a:gd name="connsiteX112" fmla="*/ 644918 w 3318614"/>
                <a:gd name="connsiteY112" fmla="*/ 862254 h 3337101"/>
                <a:gd name="connsiteX113" fmla="*/ 296575 w 3318614"/>
                <a:gd name="connsiteY113" fmla="*/ 940631 h 3337101"/>
                <a:gd name="connsiteX114" fmla="*/ 483 w 3318614"/>
                <a:gd name="connsiteY114" fmla="*/ 923214 h 3337101"/>
                <a:gd name="connsiteX115" fmla="*/ 235615 w 3318614"/>
                <a:gd name="connsiteY115" fmla="*/ 914505 h 3337101"/>
                <a:gd name="connsiteX116" fmla="*/ 557832 w 3318614"/>
                <a:gd name="connsiteY116" fmla="*/ 844837 h 3337101"/>
                <a:gd name="connsiteX117" fmla="*/ 688460 w 3318614"/>
                <a:gd name="connsiteY117" fmla="*/ 818711 h 3337101"/>
                <a:gd name="connsiteX118" fmla="*/ 392369 w 3318614"/>
                <a:gd name="connsiteY118" fmla="*/ 705500 h 3337101"/>
                <a:gd name="connsiteX119" fmla="*/ 244323 w 3318614"/>
                <a:gd name="connsiteY119" fmla="*/ 566163 h 3337101"/>
                <a:gd name="connsiteX120" fmla="*/ 165946 w 3318614"/>
                <a:gd name="connsiteY120" fmla="*/ 313614 h 3337101"/>
                <a:gd name="connsiteX121" fmla="*/ 279158 w 3318614"/>
                <a:gd name="connsiteY121" fmla="*/ 496494 h 3337101"/>
                <a:gd name="connsiteX122" fmla="*/ 374952 w 3318614"/>
                <a:gd name="connsiteY122" fmla="*/ 670665 h 3337101"/>
                <a:gd name="connsiteX123" fmla="*/ 679752 w 3318614"/>
                <a:gd name="connsiteY123" fmla="*/ 749043 h 3337101"/>
                <a:gd name="connsiteX124" fmla="*/ 766838 w 3318614"/>
                <a:gd name="connsiteY124" fmla="*/ 688083 h 3337101"/>
                <a:gd name="connsiteX125" fmla="*/ 618792 w 3318614"/>
                <a:gd name="connsiteY125" fmla="*/ 304905 h 3337101"/>
                <a:gd name="connsiteX126" fmla="*/ 566540 w 3318614"/>
                <a:gd name="connsiteY126" fmla="*/ 8814 h 3337101"/>
                <a:gd name="connsiteX0" fmla="*/ 1225325 w 3318614"/>
                <a:gd name="connsiteY0" fmla="*/ 25899 h 3362787"/>
                <a:gd name="connsiteX1" fmla="*/ 1091879 w 3318614"/>
                <a:gd name="connsiteY1" fmla="*/ 802343 h 3362787"/>
                <a:gd name="connsiteX2" fmla="*/ 1779263 w 3318614"/>
                <a:gd name="connsiteY2" fmla="*/ 1870199 h 3362787"/>
                <a:gd name="connsiteX3" fmla="*/ 2064415 w 3318614"/>
                <a:gd name="connsiteY3" fmla="*/ 2150683 h 3362787"/>
                <a:gd name="connsiteX4" fmla="*/ 2290838 w 3318614"/>
                <a:gd name="connsiteY4" fmla="*/ 2072306 h 3362787"/>
                <a:gd name="connsiteX5" fmla="*/ 2473718 w 3318614"/>
                <a:gd name="connsiteY5" fmla="*/ 1915551 h 3362787"/>
                <a:gd name="connsiteX6" fmla="*/ 2508552 w 3318614"/>
                <a:gd name="connsiteY6" fmla="*/ 1593334 h 3362787"/>
                <a:gd name="connsiteX7" fmla="*/ 2543386 w 3318614"/>
                <a:gd name="connsiteY7" fmla="*/ 1854591 h 3362787"/>
                <a:gd name="connsiteX8" fmla="*/ 2508552 w 3318614"/>
                <a:gd name="connsiteY8" fmla="*/ 1959094 h 3362787"/>
                <a:gd name="connsiteX9" fmla="*/ 2752392 w 3318614"/>
                <a:gd name="connsiteY9" fmla="*/ 1784923 h 3362787"/>
                <a:gd name="connsiteX10" fmla="*/ 2839478 w 3318614"/>
                <a:gd name="connsiteY10" fmla="*/ 1715254 h 3362787"/>
                <a:gd name="connsiteX11" fmla="*/ 2717558 w 3318614"/>
                <a:gd name="connsiteY11" fmla="*/ 1889426 h 3362787"/>
                <a:gd name="connsiteX12" fmla="*/ 2665306 w 3318614"/>
                <a:gd name="connsiteY12" fmla="*/ 1932969 h 3362787"/>
                <a:gd name="connsiteX13" fmla="*/ 2848186 w 3318614"/>
                <a:gd name="connsiteY13" fmla="*/ 1863300 h 3362787"/>
                <a:gd name="connsiteX14" fmla="*/ 2874312 w 3318614"/>
                <a:gd name="connsiteY14" fmla="*/ 1845883 h 3362787"/>
                <a:gd name="connsiteX15" fmla="*/ 2769809 w 3318614"/>
                <a:gd name="connsiteY15" fmla="*/ 1932969 h 3362787"/>
                <a:gd name="connsiteX16" fmla="*/ 2595638 w 3318614"/>
                <a:gd name="connsiteY16" fmla="*/ 1959094 h 3362787"/>
                <a:gd name="connsiteX17" fmla="*/ 2404049 w 3318614"/>
                <a:gd name="connsiteY17" fmla="*/ 2089723 h 3362787"/>
                <a:gd name="connsiteX18" fmla="*/ 2421466 w 3318614"/>
                <a:gd name="connsiteY18" fmla="*/ 2263894 h 3362787"/>
                <a:gd name="connsiteX19" fmla="*/ 2552095 w 3318614"/>
                <a:gd name="connsiteY19" fmla="*/ 2307437 h 3362787"/>
                <a:gd name="connsiteX20" fmla="*/ 2726266 w 3318614"/>
                <a:gd name="connsiteY20" fmla="*/ 2237769 h 3362787"/>
                <a:gd name="connsiteX21" fmla="*/ 2856895 w 3318614"/>
                <a:gd name="connsiteY21" fmla="*/ 2229060 h 3362787"/>
                <a:gd name="connsiteX22" fmla="*/ 2891729 w 3318614"/>
                <a:gd name="connsiteY22" fmla="*/ 2115849 h 3362787"/>
                <a:gd name="connsiteX23" fmla="*/ 2883020 w 3318614"/>
                <a:gd name="connsiteY23" fmla="*/ 1950386 h 3362787"/>
                <a:gd name="connsiteX24" fmla="*/ 3048483 w 3318614"/>
                <a:gd name="connsiteY24" fmla="*/ 1872009 h 3362787"/>
                <a:gd name="connsiteX25" fmla="*/ 2926563 w 3318614"/>
                <a:gd name="connsiteY25" fmla="*/ 1959094 h 3362787"/>
                <a:gd name="connsiteX26" fmla="*/ 2917855 w 3318614"/>
                <a:gd name="connsiteY26" fmla="*/ 2046180 h 3362787"/>
                <a:gd name="connsiteX27" fmla="*/ 2935272 w 3318614"/>
                <a:gd name="connsiteY27" fmla="*/ 2194226 h 3362787"/>
                <a:gd name="connsiteX28" fmla="*/ 2943980 w 3318614"/>
                <a:gd name="connsiteY28" fmla="*/ 2237769 h 3362787"/>
                <a:gd name="connsiteX29" fmla="*/ 3046427 w 3318614"/>
                <a:gd name="connsiteY29" fmla="*/ 2171817 h 3362787"/>
                <a:gd name="connsiteX30" fmla="*/ 3074609 w 3318614"/>
                <a:gd name="connsiteY30" fmla="*/ 2011346 h 3362787"/>
                <a:gd name="connsiteX31" fmla="*/ 3092026 w 3318614"/>
                <a:gd name="connsiteY31" fmla="*/ 2220351 h 3362787"/>
                <a:gd name="connsiteX32" fmla="*/ 3013649 w 3318614"/>
                <a:gd name="connsiteY32" fmla="*/ 2298729 h 3362787"/>
                <a:gd name="connsiteX33" fmla="*/ 2752392 w 3318614"/>
                <a:gd name="connsiteY33" fmla="*/ 2263894 h 3362787"/>
                <a:gd name="connsiteX34" fmla="*/ 2560803 w 3318614"/>
                <a:gd name="connsiteY34" fmla="*/ 2420649 h 3362787"/>
                <a:gd name="connsiteX35" fmla="*/ 2595638 w 3318614"/>
                <a:gd name="connsiteY35" fmla="*/ 2542569 h 3362787"/>
                <a:gd name="connsiteX36" fmla="*/ 2743683 w 3318614"/>
                <a:gd name="connsiteY36" fmla="*/ 2629654 h 3362787"/>
                <a:gd name="connsiteX37" fmla="*/ 2856895 w 3318614"/>
                <a:gd name="connsiteY37" fmla="*/ 2603529 h 3362787"/>
                <a:gd name="connsiteX38" fmla="*/ 3022358 w 3318614"/>
                <a:gd name="connsiteY38" fmla="*/ 2464191 h 3362787"/>
                <a:gd name="connsiteX39" fmla="*/ 3118152 w 3318614"/>
                <a:gd name="connsiteY39" fmla="*/ 2385814 h 3362787"/>
                <a:gd name="connsiteX40" fmla="*/ 3205238 w 3318614"/>
                <a:gd name="connsiteY40" fmla="*/ 2446774 h 3362787"/>
                <a:gd name="connsiteX41" fmla="*/ 3109443 w 3318614"/>
                <a:gd name="connsiteY41" fmla="*/ 2438066 h 3362787"/>
                <a:gd name="connsiteX42" fmla="*/ 3004940 w 3318614"/>
                <a:gd name="connsiteY42" fmla="*/ 2577403 h 3362787"/>
                <a:gd name="connsiteX43" fmla="*/ 3187820 w 3318614"/>
                <a:gd name="connsiteY43" fmla="*/ 2577403 h 3362787"/>
                <a:gd name="connsiteX44" fmla="*/ 3318449 w 3318614"/>
                <a:gd name="connsiteY44" fmla="*/ 2629654 h 3362787"/>
                <a:gd name="connsiteX45" fmla="*/ 3161695 w 3318614"/>
                <a:gd name="connsiteY45" fmla="*/ 2612237 h 3362787"/>
                <a:gd name="connsiteX46" fmla="*/ 2909146 w 3318614"/>
                <a:gd name="connsiteY46" fmla="*/ 2673197 h 3362787"/>
                <a:gd name="connsiteX47" fmla="*/ 2952689 w 3318614"/>
                <a:gd name="connsiteY47" fmla="*/ 2673197 h 3362787"/>
                <a:gd name="connsiteX48" fmla="*/ 3085889 w 3318614"/>
                <a:gd name="connsiteY48" fmla="*/ 2818443 h 3362787"/>
                <a:gd name="connsiteX49" fmla="*/ 3013649 w 3318614"/>
                <a:gd name="connsiteY49" fmla="*/ 2977997 h 3362787"/>
                <a:gd name="connsiteX50" fmla="*/ 2999167 w 3318614"/>
                <a:gd name="connsiteY50" fmla="*/ 2840320 h 3362787"/>
                <a:gd name="connsiteX51" fmla="*/ 2813352 w 3318614"/>
                <a:gd name="connsiteY51" fmla="*/ 2664489 h 3362787"/>
                <a:gd name="connsiteX52" fmla="*/ 2726266 w 3318614"/>
                <a:gd name="connsiteY52" fmla="*/ 2655780 h 3362787"/>
                <a:gd name="connsiteX53" fmla="*/ 2848186 w 3318614"/>
                <a:gd name="connsiteY53" fmla="*/ 2856077 h 3362787"/>
                <a:gd name="connsiteX54" fmla="*/ 2943980 w 3318614"/>
                <a:gd name="connsiteY54" fmla="*/ 2943163 h 3362787"/>
                <a:gd name="connsiteX55" fmla="*/ 2978815 w 3318614"/>
                <a:gd name="connsiteY55" fmla="*/ 2899620 h 3362787"/>
                <a:gd name="connsiteX56" fmla="*/ 2961398 w 3318614"/>
                <a:gd name="connsiteY56" fmla="*/ 3004123 h 3362787"/>
                <a:gd name="connsiteX57" fmla="*/ 2769809 w 3318614"/>
                <a:gd name="connsiteY57" fmla="*/ 2917037 h 3362787"/>
                <a:gd name="connsiteX58" fmla="*/ 2656598 w 3318614"/>
                <a:gd name="connsiteY58" fmla="*/ 2690614 h 3362787"/>
                <a:gd name="connsiteX59" fmla="*/ 2491135 w 3318614"/>
                <a:gd name="connsiteY59" fmla="*/ 2647071 h 3362787"/>
                <a:gd name="connsiteX60" fmla="*/ 2386632 w 3318614"/>
                <a:gd name="connsiteY60" fmla="*/ 2734157 h 3362787"/>
                <a:gd name="connsiteX61" fmla="*/ 2412758 w 3318614"/>
                <a:gd name="connsiteY61" fmla="*/ 2917037 h 3362787"/>
                <a:gd name="connsiteX62" fmla="*/ 2525969 w 3318614"/>
                <a:gd name="connsiteY62" fmla="*/ 3065083 h 3362787"/>
                <a:gd name="connsiteX63" fmla="*/ 2900438 w 3318614"/>
                <a:gd name="connsiteY63" fmla="*/ 3274089 h 3362787"/>
                <a:gd name="connsiteX64" fmla="*/ 2543386 w 3318614"/>
                <a:gd name="connsiteY64" fmla="*/ 3134751 h 3362787"/>
                <a:gd name="connsiteX65" fmla="*/ 2499843 w 3318614"/>
                <a:gd name="connsiteY65" fmla="*/ 3221837 h 3362787"/>
                <a:gd name="connsiteX66" fmla="*/ 2534678 w 3318614"/>
                <a:gd name="connsiteY66" fmla="*/ 3326340 h 3362787"/>
                <a:gd name="connsiteX67" fmla="*/ 2639180 w 3318614"/>
                <a:gd name="connsiteY67" fmla="*/ 3361174 h 3362787"/>
                <a:gd name="connsiteX68" fmla="*/ 2482426 w 3318614"/>
                <a:gd name="connsiteY68" fmla="*/ 3335049 h 3362787"/>
                <a:gd name="connsiteX69" fmla="*/ 2473718 w 3318614"/>
                <a:gd name="connsiteY69" fmla="*/ 3152169 h 3362787"/>
                <a:gd name="connsiteX70" fmla="*/ 2386632 w 3318614"/>
                <a:gd name="connsiteY70" fmla="*/ 2977997 h 3362787"/>
                <a:gd name="connsiteX71" fmla="*/ 2316963 w 3318614"/>
                <a:gd name="connsiteY71" fmla="*/ 3143460 h 3362787"/>
                <a:gd name="connsiteX72" fmla="*/ 2238586 w 3318614"/>
                <a:gd name="connsiteY72" fmla="*/ 3265380 h 3362787"/>
                <a:gd name="connsiteX73" fmla="*/ 2290838 w 3318614"/>
                <a:gd name="connsiteY73" fmla="*/ 3343757 h 3362787"/>
                <a:gd name="connsiteX74" fmla="*/ 2195043 w 3318614"/>
                <a:gd name="connsiteY74" fmla="*/ 3256671 h 3362787"/>
                <a:gd name="connsiteX75" fmla="*/ 2325672 w 3318614"/>
                <a:gd name="connsiteY75" fmla="*/ 3030249 h 3362787"/>
                <a:gd name="connsiteX76" fmla="*/ 2290838 w 3318614"/>
                <a:gd name="connsiteY76" fmla="*/ 2777700 h 3362787"/>
                <a:gd name="connsiteX77" fmla="*/ 2142792 w 3318614"/>
                <a:gd name="connsiteY77" fmla="*/ 2760283 h 3362787"/>
                <a:gd name="connsiteX78" fmla="*/ 1942495 w 3318614"/>
                <a:gd name="connsiteY78" fmla="*/ 2925746 h 3362787"/>
                <a:gd name="connsiteX79" fmla="*/ 1994746 w 3318614"/>
                <a:gd name="connsiteY79" fmla="*/ 3126043 h 3362787"/>
                <a:gd name="connsiteX80" fmla="*/ 2090540 w 3318614"/>
                <a:gd name="connsiteY80" fmla="*/ 3239254 h 3362787"/>
                <a:gd name="connsiteX81" fmla="*/ 2064415 w 3318614"/>
                <a:gd name="connsiteY81" fmla="*/ 3352466 h 3362787"/>
                <a:gd name="connsiteX82" fmla="*/ 2046998 w 3318614"/>
                <a:gd name="connsiteY82" fmla="*/ 3204420 h 3362787"/>
                <a:gd name="connsiteX83" fmla="*/ 1933786 w 3318614"/>
                <a:gd name="connsiteY83" fmla="*/ 3038957 h 3362787"/>
                <a:gd name="connsiteX84" fmla="*/ 1881535 w 3318614"/>
                <a:gd name="connsiteY84" fmla="*/ 3021540 h 3362787"/>
                <a:gd name="connsiteX85" fmla="*/ 1716072 w 3318614"/>
                <a:gd name="connsiteY85" fmla="*/ 3256671 h 3362787"/>
                <a:gd name="connsiteX86" fmla="*/ 1672529 w 3318614"/>
                <a:gd name="connsiteY86" fmla="*/ 3352466 h 3362787"/>
                <a:gd name="connsiteX87" fmla="*/ 1724780 w 3318614"/>
                <a:gd name="connsiteY87" fmla="*/ 3117334 h 3362787"/>
                <a:gd name="connsiteX88" fmla="*/ 1750906 w 3318614"/>
                <a:gd name="connsiteY88" fmla="*/ 3038957 h 3362787"/>
                <a:gd name="connsiteX89" fmla="*/ 1533192 w 3318614"/>
                <a:gd name="connsiteY89" fmla="*/ 3108626 h 3362787"/>
                <a:gd name="connsiteX90" fmla="*/ 1428689 w 3318614"/>
                <a:gd name="connsiteY90" fmla="*/ 3126043 h 3362787"/>
                <a:gd name="connsiteX91" fmla="*/ 1602860 w 3318614"/>
                <a:gd name="connsiteY91" fmla="*/ 3047666 h 3362787"/>
                <a:gd name="connsiteX92" fmla="*/ 1724780 w 3318614"/>
                <a:gd name="connsiteY92" fmla="*/ 3021540 h 3362787"/>
                <a:gd name="connsiteX93" fmla="*/ 1994746 w 3318614"/>
                <a:gd name="connsiteY93" fmla="*/ 2795117 h 3362787"/>
                <a:gd name="connsiteX94" fmla="*/ 2055706 w 3318614"/>
                <a:gd name="connsiteY94" fmla="*/ 2664489 h 3362787"/>
                <a:gd name="connsiteX95" fmla="*/ 1916369 w 3318614"/>
                <a:gd name="connsiteY95" fmla="*/ 2586111 h 3362787"/>
                <a:gd name="connsiteX96" fmla="*/ 1698655 w 3318614"/>
                <a:gd name="connsiteY96" fmla="*/ 2681906 h 3362787"/>
                <a:gd name="connsiteX97" fmla="*/ 1611569 w 3318614"/>
                <a:gd name="connsiteY97" fmla="*/ 2856077 h 3362787"/>
                <a:gd name="connsiteX98" fmla="*/ 1689946 w 3318614"/>
                <a:gd name="connsiteY98" fmla="*/ 2917037 h 3362787"/>
                <a:gd name="connsiteX99" fmla="*/ 1568026 w 3318614"/>
                <a:gd name="connsiteY99" fmla="*/ 2917037 h 3362787"/>
                <a:gd name="connsiteX100" fmla="*/ 1655112 w 3318614"/>
                <a:gd name="connsiteY100" fmla="*/ 2673197 h 3362787"/>
                <a:gd name="connsiteX101" fmla="*/ 1437398 w 3318614"/>
                <a:gd name="connsiteY101" fmla="*/ 2655780 h 3362787"/>
                <a:gd name="connsiteX102" fmla="*/ 1306769 w 3318614"/>
                <a:gd name="connsiteY102" fmla="*/ 2594820 h 3362787"/>
                <a:gd name="connsiteX103" fmla="*/ 1385146 w 3318614"/>
                <a:gd name="connsiteY103" fmla="*/ 2551277 h 3362787"/>
                <a:gd name="connsiteX104" fmla="*/ 1437398 w 3318614"/>
                <a:gd name="connsiteY104" fmla="*/ 2620946 h 3362787"/>
                <a:gd name="connsiteX105" fmla="*/ 1611569 w 3318614"/>
                <a:gd name="connsiteY105" fmla="*/ 2629654 h 3362787"/>
                <a:gd name="connsiteX106" fmla="*/ 1794449 w 3318614"/>
                <a:gd name="connsiteY106" fmla="*/ 2577403 h 3362787"/>
                <a:gd name="connsiteX107" fmla="*/ 1968620 w 3318614"/>
                <a:gd name="connsiteY107" fmla="*/ 2446774 h 3362787"/>
                <a:gd name="connsiteX108" fmla="*/ 1898952 w 3318614"/>
                <a:gd name="connsiteY108" fmla="*/ 2133266 h 3362787"/>
                <a:gd name="connsiteX109" fmla="*/ 1446106 w 3318614"/>
                <a:gd name="connsiteY109" fmla="*/ 1523666 h 3362787"/>
                <a:gd name="connsiteX110" fmla="*/ 1184849 w 3318614"/>
                <a:gd name="connsiteY110" fmla="*/ 1088237 h 3362787"/>
                <a:gd name="connsiteX111" fmla="*/ 958426 w 3318614"/>
                <a:gd name="connsiteY111" fmla="*/ 940191 h 3362787"/>
                <a:gd name="connsiteX112" fmla="*/ 644918 w 3318614"/>
                <a:gd name="connsiteY112" fmla="*/ 887940 h 3362787"/>
                <a:gd name="connsiteX113" fmla="*/ 296575 w 3318614"/>
                <a:gd name="connsiteY113" fmla="*/ 966317 h 3362787"/>
                <a:gd name="connsiteX114" fmla="*/ 483 w 3318614"/>
                <a:gd name="connsiteY114" fmla="*/ 948900 h 3362787"/>
                <a:gd name="connsiteX115" fmla="*/ 235615 w 3318614"/>
                <a:gd name="connsiteY115" fmla="*/ 940191 h 3362787"/>
                <a:gd name="connsiteX116" fmla="*/ 557832 w 3318614"/>
                <a:gd name="connsiteY116" fmla="*/ 870523 h 3362787"/>
                <a:gd name="connsiteX117" fmla="*/ 688460 w 3318614"/>
                <a:gd name="connsiteY117" fmla="*/ 844397 h 3362787"/>
                <a:gd name="connsiteX118" fmla="*/ 392369 w 3318614"/>
                <a:gd name="connsiteY118" fmla="*/ 731186 h 3362787"/>
                <a:gd name="connsiteX119" fmla="*/ 244323 w 3318614"/>
                <a:gd name="connsiteY119" fmla="*/ 591849 h 3362787"/>
                <a:gd name="connsiteX120" fmla="*/ 165946 w 3318614"/>
                <a:gd name="connsiteY120" fmla="*/ 339300 h 3362787"/>
                <a:gd name="connsiteX121" fmla="*/ 279158 w 3318614"/>
                <a:gd name="connsiteY121" fmla="*/ 522180 h 3362787"/>
                <a:gd name="connsiteX122" fmla="*/ 374952 w 3318614"/>
                <a:gd name="connsiteY122" fmla="*/ 696351 h 3362787"/>
                <a:gd name="connsiteX123" fmla="*/ 679752 w 3318614"/>
                <a:gd name="connsiteY123" fmla="*/ 774729 h 3362787"/>
                <a:gd name="connsiteX124" fmla="*/ 766838 w 3318614"/>
                <a:gd name="connsiteY124" fmla="*/ 713769 h 3362787"/>
                <a:gd name="connsiteX125" fmla="*/ 618792 w 3318614"/>
                <a:gd name="connsiteY125" fmla="*/ 330591 h 3362787"/>
                <a:gd name="connsiteX126" fmla="*/ 566540 w 3318614"/>
                <a:gd name="connsiteY126" fmla="*/ 34500 h 33627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28266 h 3565154"/>
                <a:gd name="connsiteX1" fmla="*/ 1091879 w 3318614"/>
                <a:gd name="connsiteY1" fmla="*/ 1004710 h 3565154"/>
                <a:gd name="connsiteX2" fmla="*/ 1779263 w 3318614"/>
                <a:gd name="connsiteY2" fmla="*/ 2072566 h 3565154"/>
                <a:gd name="connsiteX3" fmla="*/ 2064415 w 3318614"/>
                <a:gd name="connsiteY3" fmla="*/ 2353050 h 3565154"/>
                <a:gd name="connsiteX4" fmla="*/ 2290838 w 3318614"/>
                <a:gd name="connsiteY4" fmla="*/ 2274673 h 3565154"/>
                <a:gd name="connsiteX5" fmla="*/ 2473718 w 3318614"/>
                <a:gd name="connsiteY5" fmla="*/ 2117918 h 3565154"/>
                <a:gd name="connsiteX6" fmla="*/ 2508552 w 3318614"/>
                <a:gd name="connsiteY6" fmla="*/ 1795701 h 3565154"/>
                <a:gd name="connsiteX7" fmla="*/ 2543386 w 3318614"/>
                <a:gd name="connsiteY7" fmla="*/ 2056958 h 3565154"/>
                <a:gd name="connsiteX8" fmla="*/ 2508552 w 3318614"/>
                <a:gd name="connsiteY8" fmla="*/ 2161461 h 3565154"/>
                <a:gd name="connsiteX9" fmla="*/ 2752392 w 3318614"/>
                <a:gd name="connsiteY9" fmla="*/ 1987290 h 3565154"/>
                <a:gd name="connsiteX10" fmla="*/ 2839478 w 3318614"/>
                <a:gd name="connsiteY10" fmla="*/ 1917621 h 3565154"/>
                <a:gd name="connsiteX11" fmla="*/ 2717558 w 3318614"/>
                <a:gd name="connsiteY11" fmla="*/ 2091793 h 3565154"/>
                <a:gd name="connsiteX12" fmla="*/ 2665306 w 3318614"/>
                <a:gd name="connsiteY12" fmla="*/ 2135336 h 3565154"/>
                <a:gd name="connsiteX13" fmla="*/ 2848186 w 3318614"/>
                <a:gd name="connsiteY13" fmla="*/ 2065667 h 3565154"/>
                <a:gd name="connsiteX14" fmla="*/ 2874312 w 3318614"/>
                <a:gd name="connsiteY14" fmla="*/ 2048250 h 3565154"/>
                <a:gd name="connsiteX15" fmla="*/ 2769809 w 3318614"/>
                <a:gd name="connsiteY15" fmla="*/ 2135336 h 3565154"/>
                <a:gd name="connsiteX16" fmla="*/ 2595638 w 3318614"/>
                <a:gd name="connsiteY16" fmla="*/ 2161461 h 3565154"/>
                <a:gd name="connsiteX17" fmla="*/ 2404049 w 3318614"/>
                <a:gd name="connsiteY17" fmla="*/ 2292090 h 3565154"/>
                <a:gd name="connsiteX18" fmla="*/ 2421466 w 3318614"/>
                <a:gd name="connsiteY18" fmla="*/ 2466261 h 3565154"/>
                <a:gd name="connsiteX19" fmla="*/ 2552095 w 3318614"/>
                <a:gd name="connsiteY19" fmla="*/ 2509804 h 3565154"/>
                <a:gd name="connsiteX20" fmla="*/ 2726266 w 3318614"/>
                <a:gd name="connsiteY20" fmla="*/ 2440136 h 3565154"/>
                <a:gd name="connsiteX21" fmla="*/ 2856895 w 3318614"/>
                <a:gd name="connsiteY21" fmla="*/ 2431427 h 3565154"/>
                <a:gd name="connsiteX22" fmla="*/ 2891729 w 3318614"/>
                <a:gd name="connsiteY22" fmla="*/ 2318216 h 3565154"/>
                <a:gd name="connsiteX23" fmla="*/ 2883020 w 3318614"/>
                <a:gd name="connsiteY23" fmla="*/ 2152753 h 3565154"/>
                <a:gd name="connsiteX24" fmla="*/ 3048483 w 3318614"/>
                <a:gd name="connsiteY24" fmla="*/ 2074376 h 3565154"/>
                <a:gd name="connsiteX25" fmla="*/ 2926563 w 3318614"/>
                <a:gd name="connsiteY25" fmla="*/ 2161461 h 3565154"/>
                <a:gd name="connsiteX26" fmla="*/ 2917855 w 3318614"/>
                <a:gd name="connsiteY26" fmla="*/ 2248547 h 3565154"/>
                <a:gd name="connsiteX27" fmla="*/ 2935272 w 3318614"/>
                <a:gd name="connsiteY27" fmla="*/ 2396593 h 3565154"/>
                <a:gd name="connsiteX28" fmla="*/ 2943980 w 3318614"/>
                <a:gd name="connsiteY28" fmla="*/ 2440136 h 3565154"/>
                <a:gd name="connsiteX29" fmla="*/ 3046427 w 3318614"/>
                <a:gd name="connsiteY29" fmla="*/ 2374184 h 3565154"/>
                <a:gd name="connsiteX30" fmla="*/ 3074609 w 3318614"/>
                <a:gd name="connsiteY30" fmla="*/ 2213713 h 3565154"/>
                <a:gd name="connsiteX31" fmla="*/ 3092026 w 3318614"/>
                <a:gd name="connsiteY31" fmla="*/ 2422718 h 3565154"/>
                <a:gd name="connsiteX32" fmla="*/ 3013649 w 3318614"/>
                <a:gd name="connsiteY32" fmla="*/ 2501096 h 3565154"/>
                <a:gd name="connsiteX33" fmla="*/ 2752392 w 3318614"/>
                <a:gd name="connsiteY33" fmla="*/ 2466261 h 3565154"/>
                <a:gd name="connsiteX34" fmla="*/ 2560803 w 3318614"/>
                <a:gd name="connsiteY34" fmla="*/ 2623016 h 3565154"/>
                <a:gd name="connsiteX35" fmla="*/ 2595638 w 3318614"/>
                <a:gd name="connsiteY35" fmla="*/ 2744936 h 3565154"/>
                <a:gd name="connsiteX36" fmla="*/ 2743683 w 3318614"/>
                <a:gd name="connsiteY36" fmla="*/ 2832021 h 3565154"/>
                <a:gd name="connsiteX37" fmla="*/ 2856895 w 3318614"/>
                <a:gd name="connsiteY37" fmla="*/ 2805896 h 3565154"/>
                <a:gd name="connsiteX38" fmla="*/ 3022358 w 3318614"/>
                <a:gd name="connsiteY38" fmla="*/ 2666558 h 3565154"/>
                <a:gd name="connsiteX39" fmla="*/ 3118152 w 3318614"/>
                <a:gd name="connsiteY39" fmla="*/ 2588181 h 3565154"/>
                <a:gd name="connsiteX40" fmla="*/ 3205238 w 3318614"/>
                <a:gd name="connsiteY40" fmla="*/ 2649141 h 3565154"/>
                <a:gd name="connsiteX41" fmla="*/ 3109443 w 3318614"/>
                <a:gd name="connsiteY41" fmla="*/ 2640433 h 3565154"/>
                <a:gd name="connsiteX42" fmla="*/ 3004940 w 3318614"/>
                <a:gd name="connsiteY42" fmla="*/ 2779770 h 3565154"/>
                <a:gd name="connsiteX43" fmla="*/ 3187820 w 3318614"/>
                <a:gd name="connsiteY43" fmla="*/ 2779770 h 3565154"/>
                <a:gd name="connsiteX44" fmla="*/ 3318449 w 3318614"/>
                <a:gd name="connsiteY44" fmla="*/ 2832021 h 3565154"/>
                <a:gd name="connsiteX45" fmla="*/ 3161695 w 3318614"/>
                <a:gd name="connsiteY45" fmla="*/ 2814604 h 3565154"/>
                <a:gd name="connsiteX46" fmla="*/ 2909146 w 3318614"/>
                <a:gd name="connsiteY46" fmla="*/ 2875564 h 3565154"/>
                <a:gd name="connsiteX47" fmla="*/ 2952689 w 3318614"/>
                <a:gd name="connsiteY47" fmla="*/ 2875564 h 3565154"/>
                <a:gd name="connsiteX48" fmla="*/ 3085889 w 3318614"/>
                <a:gd name="connsiteY48" fmla="*/ 3020810 h 3565154"/>
                <a:gd name="connsiteX49" fmla="*/ 3013649 w 3318614"/>
                <a:gd name="connsiteY49" fmla="*/ 3180364 h 3565154"/>
                <a:gd name="connsiteX50" fmla="*/ 2999167 w 3318614"/>
                <a:gd name="connsiteY50" fmla="*/ 3042687 h 3565154"/>
                <a:gd name="connsiteX51" fmla="*/ 2813352 w 3318614"/>
                <a:gd name="connsiteY51" fmla="*/ 2866856 h 3565154"/>
                <a:gd name="connsiteX52" fmla="*/ 2726266 w 3318614"/>
                <a:gd name="connsiteY52" fmla="*/ 2858147 h 3565154"/>
                <a:gd name="connsiteX53" fmla="*/ 2848186 w 3318614"/>
                <a:gd name="connsiteY53" fmla="*/ 3058444 h 3565154"/>
                <a:gd name="connsiteX54" fmla="*/ 2943980 w 3318614"/>
                <a:gd name="connsiteY54" fmla="*/ 3145530 h 3565154"/>
                <a:gd name="connsiteX55" fmla="*/ 2978815 w 3318614"/>
                <a:gd name="connsiteY55" fmla="*/ 3101987 h 3565154"/>
                <a:gd name="connsiteX56" fmla="*/ 2961398 w 3318614"/>
                <a:gd name="connsiteY56" fmla="*/ 3206490 h 3565154"/>
                <a:gd name="connsiteX57" fmla="*/ 2769809 w 3318614"/>
                <a:gd name="connsiteY57" fmla="*/ 3119404 h 3565154"/>
                <a:gd name="connsiteX58" fmla="*/ 2656598 w 3318614"/>
                <a:gd name="connsiteY58" fmla="*/ 2892981 h 3565154"/>
                <a:gd name="connsiteX59" fmla="*/ 2491135 w 3318614"/>
                <a:gd name="connsiteY59" fmla="*/ 2849438 h 3565154"/>
                <a:gd name="connsiteX60" fmla="*/ 2386632 w 3318614"/>
                <a:gd name="connsiteY60" fmla="*/ 2936524 h 3565154"/>
                <a:gd name="connsiteX61" fmla="*/ 2412758 w 3318614"/>
                <a:gd name="connsiteY61" fmla="*/ 3119404 h 3565154"/>
                <a:gd name="connsiteX62" fmla="*/ 2525969 w 3318614"/>
                <a:gd name="connsiteY62" fmla="*/ 3267450 h 3565154"/>
                <a:gd name="connsiteX63" fmla="*/ 2900438 w 3318614"/>
                <a:gd name="connsiteY63" fmla="*/ 3476456 h 3565154"/>
                <a:gd name="connsiteX64" fmla="*/ 2543386 w 3318614"/>
                <a:gd name="connsiteY64" fmla="*/ 3337118 h 3565154"/>
                <a:gd name="connsiteX65" fmla="*/ 2499843 w 3318614"/>
                <a:gd name="connsiteY65" fmla="*/ 3424204 h 3565154"/>
                <a:gd name="connsiteX66" fmla="*/ 2534678 w 3318614"/>
                <a:gd name="connsiteY66" fmla="*/ 3528707 h 3565154"/>
                <a:gd name="connsiteX67" fmla="*/ 2639180 w 3318614"/>
                <a:gd name="connsiteY67" fmla="*/ 3563541 h 3565154"/>
                <a:gd name="connsiteX68" fmla="*/ 2482426 w 3318614"/>
                <a:gd name="connsiteY68" fmla="*/ 3537416 h 3565154"/>
                <a:gd name="connsiteX69" fmla="*/ 2473718 w 3318614"/>
                <a:gd name="connsiteY69" fmla="*/ 3354536 h 3565154"/>
                <a:gd name="connsiteX70" fmla="*/ 2386632 w 3318614"/>
                <a:gd name="connsiteY70" fmla="*/ 3180364 h 3565154"/>
                <a:gd name="connsiteX71" fmla="*/ 2316963 w 3318614"/>
                <a:gd name="connsiteY71" fmla="*/ 3345827 h 3565154"/>
                <a:gd name="connsiteX72" fmla="*/ 2238586 w 3318614"/>
                <a:gd name="connsiteY72" fmla="*/ 3467747 h 3565154"/>
                <a:gd name="connsiteX73" fmla="*/ 2290838 w 3318614"/>
                <a:gd name="connsiteY73" fmla="*/ 3546124 h 3565154"/>
                <a:gd name="connsiteX74" fmla="*/ 2195043 w 3318614"/>
                <a:gd name="connsiteY74" fmla="*/ 3459038 h 3565154"/>
                <a:gd name="connsiteX75" fmla="*/ 2325672 w 3318614"/>
                <a:gd name="connsiteY75" fmla="*/ 3232616 h 3565154"/>
                <a:gd name="connsiteX76" fmla="*/ 2290838 w 3318614"/>
                <a:gd name="connsiteY76" fmla="*/ 2980067 h 3565154"/>
                <a:gd name="connsiteX77" fmla="*/ 2142792 w 3318614"/>
                <a:gd name="connsiteY77" fmla="*/ 2962650 h 3565154"/>
                <a:gd name="connsiteX78" fmla="*/ 1942495 w 3318614"/>
                <a:gd name="connsiteY78" fmla="*/ 3128113 h 3565154"/>
                <a:gd name="connsiteX79" fmla="*/ 1994746 w 3318614"/>
                <a:gd name="connsiteY79" fmla="*/ 3328410 h 3565154"/>
                <a:gd name="connsiteX80" fmla="*/ 2090540 w 3318614"/>
                <a:gd name="connsiteY80" fmla="*/ 3441621 h 3565154"/>
                <a:gd name="connsiteX81" fmla="*/ 2064415 w 3318614"/>
                <a:gd name="connsiteY81" fmla="*/ 3554833 h 3565154"/>
                <a:gd name="connsiteX82" fmla="*/ 2046998 w 3318614"/>
                <a:gd name="connsiteY82" fmla="*/ 3406787 h 3565154"/>
                <a:gd name="connsiteX83" fmla="*/ 1933786 w 3318614"/>
                <a:gd name="connsiteY83" fmla="*/ 3241324 h 3565154"/>
                <a:gd name="connsiteX84" fmla="*/ 1881535 w 3318614"/>
                <a:gd name="connsiteY84" fmla="*/ 3223907 h 3565154"/>
                <a:gd name="connsiteX85" fmla="*/ 1716072 w 3318614"/>
                <a:gd name="connsiteY85" fmla="*/ 3459038 h 3565154"/>
                <a:gd name="connsiteX86" fmla="*/ 1672529 w 3318614"/>
                <a:gd name="connsiteY86" fmla="*/ 3554833 h 3565154"/>
                <a:gd name="connsiteX87" fmla="*/ 1724780 w 3318614"/>
                <a:gd name="connsiteY87" fmla="*/ 3319701 h 3565154"/>
                <a:gd name="connsiteX88" fmla="*/ 1750906 w 3318614"/>
                <a:gd name="connsiteY88" fmla="*/ 3241324 h 3565154"/>
                <a:gd name="connsiteX89" fmla="*/ 1533192 w 3318614"/>
                <a:gd name="connsiteY89" fmla="*/ 3310993 h 3565154"/>
                <a:gd name="connsiteX90" fmla="*/ 1428689 w 3318614"/>
                <a:gd name="connsiteY90" fmla="*/ 3328410 h 3565154"/>
                <a:gd name="connsiteX91" fmla="*/ 1602860 w 3318614"/>
                <a:gd name="connsiteY91" fmla="*/ 3250033 h 3565154"/>
                <a:gd name="connsiteX92" fmla="*/ 1724780 w 3318614"/>
                <a:gd name="connsiteY92" fmla="*/ 3223907 h 3565154"/>
                <a:gd name="connsiteX93" fmla="*/ 1994746 w 3318614"/>
                <a:gd name="connsiteY93" fmla="*/ 2997484 h 3565154"/>
                <a:gd name="connsiteX94" fmla="*/ 2055706 w 3318614"/>
                <a:gd name="connsiteY94" fmla="*/ 2866856 h 3565154"/>
                <a:gd name="connsiteX95" fmla="*/ 1916369 w 3318614"/>
                <a:gd name="connsiteY95" fmla="*/ 2788478 h 3565154"/>
                <a:gd name="connsiteX96" fmla="*/ 1698655 w 3318614"/>
                <a:gd name="connsiteY96" fmla="*/ 2884273 h 3565154"/>
                <a:gd name="connsiteX97" fmla="*/ 1611569 w 3318614"/>
                <a:gd name="connsiteY97" fmla="*/ 3058444 h 3565154"/>
                <a:gd name="connsiteX98" fmla="*/ 1689946 w 3318614"/>
                <a:gd name="connsiteY98" fmla="*/ 3119404 h 3565154"/>
                <a:gd name="connsiteX99" fmla="*/ 1568026 w 3318614"/>
                <a:gd name="connsiteY99" fmla="*/ 3119404 h 3565154"/>
                <a:gd name="connsiteX100" fmla="*/ 1655112 w 3318614"/>
                <a:gd name="connsiteY100" fmla="*/ 2875564 h 3565154"/>
                <a:gd name="connsiteX101" fmla="*/ 1437398 w 3318614"/>
                <a:gd name="connsiteY101" fmla="*/ 2858147 h 3565154"/>
                <a:gd name="connsiteX102" fmla="*/ 1306769 w 3318614"/>
                <a:gd name="connsiteY102" fmla="*/ 2797187 h 3565154"/>
                <a:gd name="connsiteX103" fmla="*/ 1385146 w 3318614"/>
                <a:gd name="connsiteY103" fmla="*/ 2753644 h 3565154"/>
                <a:gd name="connsiteX104" fmla="*/ 1437398 w 3318614"/>
                <a:gd name="connsiteY104" fmla="*/ 2823313 h 3565154"/>
                <a:gd name="connsiteX105" fmla="*/ 1611569 w 3318614"/>
                <a:gd name="connsiteY105" fmla="*/ 2832021 h 3565154"/>
                <a:gd name="connsiteX106" fmla="*/ 1794449 w 3318614"/>
                <a:gd name="connsiteY106" fmla="*/ 2779770 h 3565154"/>
                <a:gd name="connsiteX107" fmla="*/ 1968620 w 3318614"/>
                <a:gd name="connsiteY107" fmla="*/ 2649141 h 3565154"/>
                <a:gd name="connsiteX108" fmla="*/ 1898952 w 3318614"/>
                <a:gd name="connsiteY108" fmla="*/ 2335633 h 3565154"/>
                <a:gd name="connsiteX109" fmla="*/ 1446106 w 3318614"/>
                <a:gd name="connsiteY109" fmla="*/ 1726033 h 3565154"/>
                <a:gd name="connsiteX110" fmla="*/ 1074097 w 3318614"/>
                <a:gd name="connsiteY110" fmla="*/ 1241913 h 3565154"/>
                <a:gd name="connsiteX111" fmla="*/ 916192 w 3318614"/>
                <a:gd name="connsiteY111" fmla="*/ 1054829 h 3565154"/>
                <a:gd name="connsiteX112" fmla="*/ 644918 w 3318614"/>
                <a:gd name="connsiteY112" fmla="*/ 1090307 h 3565154"/>
                <a:gd name="connsiteX113" fmla="*/ 296575 w 3318614"/>
                <a:gd name="connsiteY113" fmla="*/ 1168684 h 3565154"/>
                <a:gd name="connsiteX114" fmla="*/ 483 w 3318614"/>
                <a:gd name="connsiteY114" fmla="*/ 1151267 h 3565154"/>
                <a:gd name="connsiteX115" fmla="*/ 235615 w 3318614"/>
                <a:gd name="connsiteY115" fmla="*/ 1142558 h 3565154"/>
                <a:gd name="connsiteX116" fmla="*/ 557832 w 3318614"/>
                <a:gd name="connsiteY116" fmla="*/ 1072890 h 3565154"/>
                <a:gd name="connsiteX117" fmla="*/ 688460 w 3318614"/>
                <a:gd name="connsiteY117" fmla="*/ 1046764 h 3565154"/>
                <a:gd name="connsiteX118" fmla="*/ 392369 w 3318614"/>
                <a:gd name="connsiteY118" fmla="*/ 933553 h 3565154"/>
                <a:gd name="connsiteX119" fmla="*/ 244323 w 3318614"/>
                <a:gd name="connsiteY119" fmla="*/ 794216 h 3565154"/>
                <a:gd name="connsiteX120" fmla="*/ 165946 w 3318614"/>
                <a:gd name="connsiteY120" fmla="*/ 541667 h 3565154"/>
                <a:gd name="connsiteX121" fmla="*/ 279158 w 3318614"/>
                <a:gd name="connsiteY121" fmla="*/ 724547 h 3565154"/>
                <a:gd name="connsiteX122" fmla="*/ 374952 w 3318614"/>
                <a:gd name="connsiteY122" fmla="*/ 898718 h 3565154"/>
                <a:gd name="connsiteX123" fmla="*/ 679752 w 3318614"/>
                <a:gd name="connsiteY123" fmla="*/ 977096 h 3565154"/>
                <a:gd name="connsiteX124" fmla="*/ 766838 w 3318614"/>
                <a:gd name="connsiteY124" fmla="*/ 916136 h 3565154"/>
                <a:gd name="connsiteX125" fmla="*/ 618792 w 3318614"/>
                <a:gd name="connsiteY125" fmla="*/ 532958 h 3565154"/>
                <a:gd name="connsiteX126" fmla="*/ 685055 w 3318614"/>
                <a:gd name="connsiteY126" fmla="*/ 0 h 3565154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465374 w 3318614"/>
                <a:gd name="connsiteY126" fmla="*/ 17537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9879 w 3318614"/>
                <a:gd name="connsiteY126" fmla="*/ 203540 h 3336888"/>
                <a:gd name="connsiteX127" fmla="*/ 465374 w 3318614"/>
                <a:gd name="connsiteY127" fmla="*/ 17537 h 3336888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569879 w 3318614"/>
                <a:gd name="connsiteY126" fmla="*/ 545167 h 3678515"/>
                <a:gd name="connsiteX127" fmla="*/ 559592 w 3318614"/>
                <a:gd name="connsiteY127" fmla="*/ 0 h 3678515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459779 w 3318614"/>
                <a:gd name="connsiteY126" fmla="*/ 452937 h 3678515"/>
                <a:gd name="connsiteX127" fmla="*/ 559592 w 3318614"/>
                <a:gd name="connsiteY127" fmla="*/ 0 h 3678515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91585 w 3318614"/>
                <a:gd name="connsiteY127" fmla="*/ 0 h 3604876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38603 w 3318614"/>
                <a:gd name="connsiteY127" fmla="*/ 117453 h 3604876"/>
                <a:gd name="connsiteX128" fmla="*/ 591585 w 3318614"/>
                <a:gd name="connsiteY128" fmla="*/ 0 h 3604876"/>
                <a:gd name="connsiteX0" fmla="*/ 1225325 w 3318614"/>
                <a:gd name="connsiteY0" fmla="*/ 158774 h 3495662"/>
                <a:gd name="connsiteX1" fmla="*/ 1091879 w 3318614"/>
                <a:gd name="connsiteY1" fmla="*/ 935218 h 3495662"/>
                <a:gd name="connsiteX2" fmla="*/ 1779263 w 3318614"/>
                <a:gd name="connsiteY2" fmla="*/ 2003074 h 3495662"/>
                <a:gd name="connsiteX3" fmla="*/ 2064415 w 3318614"/>
                <a:gd name="connsiteY3" fmla="*/ 2283558 h 3495662"/>
                <a:gd name="connsiteX4" fmla="*/ 2290838 w 3318614"/>
                <a:gd name="connsiteY4" fmla="*/ 2205181 h 3495662"/>
                <a:gd name="connsiteX5" fmla="*/ 2473718 w 3318614"/>
                <a:gd name="connsiteY5" fmla="*/ 2048426 h 3495662"/>
                <a:gd name="connsiteX6" fmla="*/ 2508552 w 3318614"/>
                <a:gd name="connsiteY6" fmla="*/ 1726209 h 3495662"/>
                <a:gd name="connsiteX7" fmla="*/ 2543386 w 3318614"/>
                <a:gd name="connsiteY7" fmla="*/ 1987466 h 3495662"/>
                <a:gd name="connsiteX8" fmla="*/ 2508552 w 3318614"/>
                <a:gd name="connsiteY8" fmla="*/ 2091969 h 3495662"/>
                <a:gd name="connsiteX9" fmla="*/ 2752392 w 3318614"/>
                <a:gd name="connsiteY9" fmla="*/ 1917798 h 3495662"/>
                <a:gd name="connsiteX10" fmla="*/ 2839478 w 3318614"/>
                <a:gd name="connsiteY10" fmla="*/ 1848129 h 3495662"/>
                <a:gd name="connsiteX11" fmla="*/ 2717558 w 3318614"/>
                <a:gd name="connsiteY11" fmla="*/ 2022301 h 3495662"/>
                <a:gd name="connsiteX12" fmla="*/ 2665306 w 3318614"/>
                <a:gd name="connsiteY12" fmla="*/ 2065844 h 3495662"/>
                <a:gd name="connsiteX13" fmla="*/ 2848186 w 3318614"/>
                <a:gd name="connsiteY13" fmla="*/ 1996175 h 3495662"/>
                <a:gd name="connsiteX14" fmla="*/ 2874312 w 3318614"/>
                <a:gd name="connsiteY14" fmla="*/ 1978758 h 3495662"/>
                <a:gd name="connsiteX15" fmla="*/ 2769809 w 3318614"/>
                <a:gd name="connsiteY15" fmla="*/ 2065844 h 3495662"/>
                <a:gd name="connsiteX16" fmla="*/ 2595638 w 3318614"/>
                <a:gd name="connsiteY16" fmla="*/ 2091969 h 3495662"/>
                <a:gd name="connsiteX17" fmla="*/ 2404049 w 3318614"/>
                <a:gd name="connsiteY17" fmla="*/ 2222598 h 3495662"/>
                <a:gd name="connsiteX18" fmla="*/ 2421466 w 3318614"/>
                <a:gd name="connsiteY18" fmla="*/ 2396769 h 3495662"/>
                <a:gd name="connsiteX19" fmla="*/ 2552095 w 3318614"/>
                <a:gd name="connsiteY19" fmla="*/ 2440312 h 3495662"/>
                <a:gd name="connsiteX20" fmla="*/ 2726266 w 3318614"/>
                <a:gd name="connsiteY20" fmla="*/ 2370644 h 3495662"/>
                <a:gd name="connsiteX21" fmla="*/ 2856895 w 3318614"/>
                <a:gd name="connsiteY21" fmla="*/ 2361935 h 3495662"/>
                <a:gd name="connsiteX22" fmla="*/ 2891729 w 3318614"/>
                <a:gd name="connsiteY22" fmla="*/ 2248724 h 3495662"/>
                <a:gd name="connsiteX23" fmla="*/ 2883020 w 3318614"/>
                <a:gd name="connsiteY23" fmla="*/ 2083261 h 3495662"/>
                <a:gd name="connsiteX24" fmla="*/ 3048483 w 3318614"/>
                <a:gd name="connsiteY24" fmla="*/ 2004884 h 3495662"/>
                <a:gd name="connsiteX25" fmla="*/ 2926563 w 3318614"/>
                <a:gd name="connsiteY25" fmla="*/ 2091969 h 3495662"/>
                <a:gd name="connsiteX26" fmla="*/ 2917855 w 3318614"/>
                <a:gd name="connsiteY26" fmla="*/ 2179055 h 3495662"/>
                <a:gd name="connsiteX27" fmla="*/ 2935272 w 3318614"/>
                <a:gd name="connsiteY27" fmla="*/ 2327101 h 3495662"/>
                <a:gd name="connsiteX28" fmla="*/ 2943980 w 3318614"/>
                <a:gd name="connsiteY28" fmla="*/ 2370644 h 3495662"/>
                <a:gd name="connsiteX29" fmla="*/ 3046427 w 3318614"/>
                <a:gd name="connsiteY29" fmla="*/ 2304692 h 3495662"/>
                <a:gd name="connsiteX30" fmla="*/ 3074609 w 3318614"/>
                <a:gd name="connsiteY30" fmla="*/ 2144221 h 3495662"/>
                <a:gd name="connsiteX31" fmla="*/ 3092026 w 3318614"/>
                <a:gd name="connsiteY31" fmla="*/ 2353226 h 3495662"/>
                <a:gd name="connsiteX32" fmla="*/ 3013649 w 3318614"/>
                <a:gd name="connsiteY32" fmla="*/ 2431604 h 3495662"/>
                <a:gd name="connsiteX33" fmla="*/ 2752392 w 3318614"/>
                <a:gd name="connsiteY33" fmla="*/ 2396769 h 3495662"/>
                <a:gd name="connsiteX34" fmla="*/ 2560803 w 3318614"/>
                <a:gd name="connsiteY34" fmla="*/ 2553524 h 3495662"/>
                <a:gd name="connsiteX35" fmla="*/ 2595638 w 3318614"/>
                <a:gd name="connsiteY35" fmla="*/ 2675444 h 3495662"/>
                <a:gd name="connsiteX36" fmla="*/ 2743683 w 3318614"/>
                <a:gd name="connsiteY36" fmla="*/ 2762529 h 3495662"/>
                <a:gd name="connsiteX37" fmla="*/ 2856895 w 3318614"/>
                <a:gd name="connsiteY37" fmla="*/ 2736404 h 3495662"/>
                <a:gd name="connsiteX38" fmla="*/ 3022358 w 3318614"/>
                <a:gd name="connsiteY38" fmla="*/ 2597066 h 3495662"/>
                <a:gd name="connsiteX39" fmla="*/ 3118152 w 3318614"/>
                <a:gd name="connsiteY39" fmla="*/ 2518689 h 3495662"/>
                <a:gd name="connsiteX40" fmla="*/ 3205238 w 3318614"/>
                <a:gd name="connsiteY40" fmla="*/ 2579649 h 3495662"/>
                <a:gd name="connsiteX41" fmla="*/ 3109443 w 3318614"/>
                <a:gd name="connsiteY41" fmla="*/ 2570941 h 3495662"/>
                <a:gd name="connsiteX42" fmla="*/ 3004940 w 3318614"/>
                <a:gd name="connsiteY42" fmla="*/ 2710278 h 3495662"/>
                <a:gd name="connsiteX43" fmla="*/ 3187820 w 3318614"/>
                <a:gd name="connsiteY43" fmla="*/ 2710278 h 3495662"/>
                <a:gd name="connsiteX44" fmla="*/ 3318449 w 3318614"/>
                <a:gd name="connsiteY44" fmla="*/ 2762529 h 3495662"/>
                <a:gd name="connsiteX45" fmla="*/ 3161695 w 3318614"/>
                <a:gd name="connsiteY45" fmla="*/ 2745112 h 3495662"/>
                <a:gd name="connsiteX46" fmla="*/ 2909146 w 3318614"/>
                <a:gd name="connsiteY46" fmla="*/ 2806072 h 3495662"/>
                <a:gd name="connsiteX47" fmla="*/ 2952689 w 3318614"/>
                <a:gd name="connsiteY47" fmla="*/ 2806072 h 3495662"/>
                <a:gd name="connsiteX48" fmla="*/ 3085889 w 3318614"/>
                <a:gd name="connsiteY48" fmla="*/ 2951318 h 3495662"/>
                <a:gd name="connsiteX49" fmla="*/ 3013649 w 3318614"/>
                <a:gd name="connsiteY49" fmla="*/ 3110872 h 3495662"/>
                <a:gd name="connsiteX50" fmla="*/ 2999167 w 3318614"/>
                <a:gd name="connsiteY50" fmla="*/ 2973195 h 3495662"/>
                <a:gd name="connsiteX51" fmla="*/ 2813352 w 3318614"/>
                <a:gd name="connsiteY51" fmla="*/ 2797364 h 3495662"/>
                <a:gd name="connsiteX52" fmla="*/ 2726266 w 3318614"/>
                <a:gd name="connsiteY52" fmla="*/ 2788655 h 3495662"/>
                <a:gd name="connsiteX53" fmla="*/ 2848186 w 3318614"/>
                <a:gd name="connsiteY53" fmla="*/ 2988952 h 3495662"/>
                <a:gd name="connsiteX54" fmla="*/ 2943980 w 3318614"/>
                <a:gd name="connsiteY54" fmla="*/ 3076038 h 3495662"/>
                <a:gd name="connsiteX55" fmla="*/ 2978815 w 3318614"/>
                <a:gd name="connsiteY55" fmla="*/ 3032495 h 3495662"/>
                <a:gd name="connsiteX56" fmla="*/ 2961398 w 3318614"/>
                <a:gd name="connsiteY56" fmla="*/ 3136998 h 3495662"/>
                <a:gd name="connsiteX57" fmla="*/ 2769809 w 3318614"/>
                <a:gd name="connsiteY57" fmla="*/ 3049912 h 3495662"/>
                <a:gd name="connsiteX58" fmla="*/ 2656598 w 3318614"/>
                <a:gd name="connsiteY58" fmla="*/ 2823489 h 3495662"/>
                <a:gd name="connsiteX59" fmla="*/ 2491135 w 3318614"/>
                <a:gd name="connsiteY59" fmla="*/ 2779946 h 3495662"/>
                <a:gd name="connsiteX60" fmla="*/ 2386632 w 3318614"/>
                <a:gd name="connsiteY60" fmla="*/ 2867032 h 3495662"/>
                <a:gd name="connsiteX61" fmla="*/ 2412758 w 3318614"/>
                <a:gd name="connsiteY61" fmla="*/ 3049912 h 3495662"/>
                <a:gd name="connsiteX62" fmla="*/ 2525969 w 3318614"/>
                <a:gd name="connsiteY62" fmla="*/ 3197958 h 3495662"/>
                <a:gd name="connsiteX63" fmla="*/ 2900438 w 3318614"/>
                <a:gd name="connsiteY63" fmla="*/ 3406964 h 3495662"/>
                <a:gd name="connsiteX64" fmla="*/ 2543386 w 3318614"/>
                <a:gd name="connsiteY64" fmla="*/ 3267626 h 3495662"/>
                <a:gd name="connsiteX65" fmla="*/ 2499843 w 3318614"/>
                <a:gd name="connsiteY65" fmla="*/ 3354712 h 3495662"/>
                <a:gd name="connsiteX66" fmla="*/ 2534678 w 3318614"/>
                <a:gd name="connsiteY66" fmla="*/ 3459215 h 3495662"/>
                <a:gd name="connsiteX67" fmla="*/ 2639180 w 3318614"/>
                <a:gd name="connsiteY67" fmla="*/ 3494049 h 3495662"/>
                <a:gd name="connsiteX68" fmla="*/ 2482426 w 3318614"/>
                <a:gd name="connsiteY68" fmla="*/ 3467924 h 3495662"/>
                <a:gd name="connsiteX69" fmla="*/ 2473718 w 3318614"/>
                <a:gd name="connsiteY69" fmla="*/ 3285044 h 3495662"/>
                <a:gd name="connsiteX70" fmla="*/ 2386632 w 3318614"/>
                <a:gd name="connsiteY70" fmla="*/ 3110872 h 3495662"/>
                <a:gd name="connsiteX71" fmla="*/ 2316963 w 3318614"/>
                <a:gd name="connsiteY71" fmla="*/ 3276335 h 3495662"/>
                <a:gd name="connsiteX72" fmla="*/ 2238586 w 3318614"/>
                <a:gd name="connsiteY72" fmla="*/ 3398255 h 3495662"/>
                <a:gd name="connsiteX73" fmla="*/ 2290838 w 3318614"/>
                <a:gd name="connsiteY73" fmla="*/ 3476632 h 3495662"/>
                <a:gd name="connsiteX74" fmla="*/ 2195043 w 3318614"/>
                <a:gd name="connsiteY74" fmla="*/ 3389546 h 3495662"/>
                <a:gd name="connsiteX75" fmla="*/ 2325672 w 3318614"/>
                <a:gd name="connsiteY75" fmla="*/ 3163124 h 3495662"/>
                <a:gd name="connsiteX76" fmla="*/ 2290838 w 3318614"/>
                <a:gd name="connsiteY76" fmla="*/ 2910575 h 3495662"/>
                <a:gd name="connsiteX77" fmla="*/ 2142792 w 3318614"/>
                <a:gd name="connsiteY77" fmla="*/ 2893158 h 3495662"/>
                <a:gd name="connsiteX78" fmla="*/ 1942495 w 3318614"/>
                <a:gd name="connsiteY78" fmla="*/ 3058621 h 3495662"/>
                <a:gd name="connsiteX79" fmla="*/ 1994746 w 3318614"/>
                <a:gd name="connsiteY79" fmla="*/ 3258918 h 3495662"/>
                <a:gd name="connsiteX80" fmla="*/ 2090540 w 3318614"/>
                <a:gd name="connsiteY80" fmla="*/ 3372129 h 3495662"/>
                <a:gd name="connsiteX81" fmla="*/ 2064415 w 3318614"/>
                <a:gd name="connsiteY81" fmla="*/ 3485341 h 3495662"/>
                <a:gd name="connsiteX82" fmla="*/ 2046998 w 3318614"/>
                <a:gd name="connsiteY82" fmla="*/ 3337295 h 3495662"/>
                <a:gd name="connsiteX83" fmla="*/ 1933786 w 3318614"/>
                <a:gd name="connsiteY83" fmla="*/ 3171832 h 3495662"/>
                <a:gd name="connsiteX84" fmla="*/ 1881535 w 3318614"/>
                <a:gd name="connsiteY84" fmla="*/ 3154415 h 3495662"/>
                <a:gd name="connsiteX85" fmla="*/ 1716072 w 3318614"/>
                <a:gd name="connsiteY85" fmla="*/ 3389546 h 3495662"/>
                <a:gd name="connsiteX86" fmla="*/ 1672529 w 3318614"/>
                <a:gd name="connsiteY86" fmla="*/ 3485341 h 3495662"/>
                <a:gd name="connsiteX87" fmla="*/ 1724780 w 3318614"/>
                <a:gd name="connsiteY87" fmla="*/ 3250209 h 3495662"/>
                <a:gd name="connsiteX88" fmla="*/ 1750906 w 3318614"/>
                <a:gd name="connsiteY88" fmla="*/ 3171832 h 3495662"/>
                <a:gd name="connsiteX89" fmla="*/ 1533192 w 3318614"/>
                <a:gd name="connsiteY89" fmla="*/ 3241501 h 3495662"/>
                <a:gd name="connsiteX90" fmla="*/ 1428689 w 3318614"/>
                <a:gd name="connsiteY90" fmla="*/ 3258918 h 3495662"/>
                <a:gd name="connsiteX91" fmla="*/ 1602860 w 3318614"/>
                <a:gd name="connsiteY91" fmla="*/ 3180541 h 3495662"/>
                <a:gd name="connsiteX92" fmla="*/ 1724780 w 3318614"/>
                <a:gd name="connsiteY92" fmla="*/ 3154415 h 3495662"/>
                <a:gd name="connsiteX93" fmla="*/ 1994746 w 3318614"/>
                <a:gd name="connsiteY93" fmla="*/ 2927992 h 3495662"/>
                <a:gd name="connsiteX94" fmla="*/ 2055706 w 3318614"/>
                <a:gd name="connsiteY94" fmla="*/ 2797364 h 3495662"/>
                <a:gd name="connsiteX95" fmla="*/ 1916369 w 3318614"/>
                <a:gd name="connsiteY95" fmla="*/ 2718986 h 3495662"/>
                <a:gd name="connsiteX96" fmla="*/ 1698655 w 3318614"/>
                <a:gd name="connsiteY96" fmla="*/ 2814781 h 3495662"/>
                <a:gd name="connsiteX97" fmla="*/ 1611569 w 3318614"/>
                <a:gd name="connsiteY97" fmla="*/ 2988952 h 3495662"/>
                <a:gd name="connsiteX98" fmla="*/ 1689946 w 3318614"/>
                <a:gd name="connsiteY98" fmla="*/ 3049912 h 3495662"/>
                <a:gd name="connsiteX99" fmla="*/ 1568026 w 3318614"/>
                <a:gd name="connsiteY99" fmla="*/ 3049912 h 3495662"/>
                <a:gd name="connsiteX100" fmla="*/ 1655112 w 3318614"/>
                <a:gd name="connsiteY100" fmla="*/ 2806072 h 3495662"/>
                <a:gd name="connsiteX101" fmla="*/ 1437398 w 3318614"/>
                <a:gd name="connsiteY101" fmla="*/ 2788655 h 3495662"/>
                <a:gd name="connsiteX102" fmla="*/ 1306769 w 3318614"/>
                <a:gd name="connsiteY102" fmla="*/ 2727695 h 3495662"/>
                <a:gd name="connsiteX103" fmla="*/ 1385146 w 3318614"/>
                <a:gd name="connsiteY103" fmla="*/ 2684152 h 3495662"/>
                <a:gd name="connsiteX104" fmla="*/ 1437398 w 3318614"/>
                <a:gd name="connsiteY104" fmla="*/ 2753821 h 3495662"/>
                <a:gd name="connsiteX105" fmla="*/ 1611569 w 3318614"/>
                <a:gd name="connsiteY105" fmla="*/ 2762529 h 3495662"/>
                <a:gd name="connsiteX106" fmla="*/ 1794449 w 3318614"/>
                <a:gd name="connsiteY106" fmla="*/ 2710278 h 3495662"/>
                <a:gd name="connsiteX107" fmla="*/ 1968620 w 3318614"/>
                <a:gd name="connsiteY107" fmla="*/ 2579649 h 3495662"/>
                <a:gd name="connsiteX108" fmla="*/ 1898952 w 3318614"/>
                <a:gd name="connsiteY108" fmla="*/ 2266141 h 3495662"/>
                <a:gd name="connsiteX109" fmla="*/ 1446106 w 3318614"/>
                <a:gd name="connsiteY109" fmla="*/ 1656541 h 3495662"/>
                <a:gd name="connsiteX110" fmla="*/ 1074097 w 3318614"/>
                <a:gd name="connsiteY110" fmla="*/ 1172421 h 3495662"/>
                <a:gd name="connsiteX111" fmla="*/ 916192 w 3318614"/>
                <a:gd name="connsiteY111" fmla="*/ 985337 h 3495662"/>
                <a:gd name="connsiteX112" fmla="*/ 644918 w 3318614"/>
                <a:gd name="connsiteY112" fmla="*/ 1020815 h 3495662"/>
                <a:gd name="connsiteX113" fmla="*/ 296575 w 3318614"/>
                <a:gd name="connsiteY113" fmla="*/ 1099192 h 3495662"/>
                <a:gd name="connsiteX114" fmla="*/ 483 w 3318614"/>
                <a:gd name="connsiteY114" fmla="*/ 1081775 h 3495662"/>
                <a:gd name="connsiteX115" fmla="*/ 235615 w 3318614"/>
                <a:gd name="connsiteY115" fmla="*/ 1073066 h 3495662"/>
                <a:gd name="connsiteX116" fmla="*/ 557832 w 3318614"/>
                <a:gd name="connsiteY116" fmla="*/ 1003398 h 3495662"/>
                <a:gd name="connsiteX117" fmla="*/ 688460 w 3318614"/>
                <a:gd name="connsiteY117" fmla="*/ 977272 h 3495662"/>
                <a:gd name="connsiteX118" fmla="*/ 392369 w 3318614"/>
                <a:gd name="connsiteY118" fmla="*/ 864061 h 3495662"/>
                <a:gd name="connsiteX119" fmla="*/ 244323 w 3318614"/>
                <a:gd name="connsiteY119" fmla="*/ 724724 h 3495662"/>
                <a:gd name="connsiteX120" fmla="*/ 165946 w 3318614"/>
                <a:gd name="connsiteY120" fmla="*/ 472175 h 3495662"/>
                <a:gd name="connsiteX121" fmla="*/ 279158 w 3318614"/>
                <a:gd name="connsiteY121" fmla="*/ 655055 h 3495662"/>
                <a:gd name="connsiteX122" fmla="*/ 374952 w 3318614"/>
                <a:gd name="connsiteY122" fmla="*/ 829226 h 3495662"/>
                <a:gd name="connsiteX123" fmla="*/ 679752 w 3318614"/>
                <a:gd name="connsiteY123" fmla="*/ 907604 h 3495662"/>
                <a:gd name="connsiteX124" fmla="*/ 766838 w 3318614"/>
                <a:gd name="connsiteY124" fmla="*/ 846644 h 3495662"/>
                <a:gd name="connsiteX125" fmla="*/ 618792 w 3318614"/>
                <a:gd name="connsiteY125" fmla="*/ 463466 h 3495662"/>
                <a:gd name="connsiteX126" fmla="*/ 459779 w 3318614"/>
                <a:gd name="connsiteY126" fmla="*/ 270084 h 3495662"/>
                <a:gd name="connsiteX127" fmla="*/ 538603 w 3318614"/>
                <a:gd name="connsiteY127" fmla="*/ 8239 h 3495662"/>
                <a:gd name="connsiteX128" fmla="*/ 560115 w 3318614"/>
                <a:gd name="connsiteY128" fmla="*/ 247406 h 3495662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560115 w 3318614"/>
                <a:gd name="connsiteY129" fmla="*/ 240482 h 3488738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849359 w 3318614"/>
                <a:gd name="connsiteY129" fmla="*/ 816161 h 348873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459779 w 3318614"/>
                <a:gd name="connsiteY126" fmla="*/ 262650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507165 w 3318614"/>
                <a:gd name="connsiteY126" fmla="*/ 238974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605 h 3488493"/>
                <a:gd name="connsiteX1" fmla="*/ 1091879 w 3318614"/>
                <a:gd name="connsiteY1" fmla="*/ 928049 h 3488493"/>
                <a:gd name="connsiteX2" fmla="*/ 1779263 w 3318614"/>
                <a:gd name="connsiteY2" fmla="*/ 1995905 h 3488493"/>
                <a:gd name="connsiteX3" fmla="*/ 2064415 w 3318614"/>
                <a:gd name="connsiteY3" fmla="*/ 2276389 h 3488493"/>
                <a:gd name="connsiteX4" fmla="*/ 2290838 w 3318614"/>
                <a:gd name="connsiteY4" fmla="*/ 2198012 h 3488493"/>
                <a:gd name="connsiteX5" fmla="*/ 2473718 w 3318614"/>
                <a:gd name="connsiteY5" fmla="*/ 2041257 h 3488493"/>
                <a:gd name="connsiteX6" fmla="*/ 2508552 w 3318614"/>
                <a:gd name="connsiteY6" fmla="*/ 1719040 h 3488493"/>
                <a:gd name="connsiteX7" fmla="*/ 2543386 w 3318614"/>
                <a:gd name="connsiteY7" fmla="*/ 1980297 h 3488493"/>
                <a:gd name="connsiteX8" fmla="*/ 2508552 w 3318614"/>
                <a:gd name="connsiteY8" fmla="*/ 2084800 h 3488493"/>
                <a:gd name="connsiteX9" fmla="*/ 2752392 w 3318614"/>
                <a:gd name="connsiteY9" fmla="*/ 1910629 h 3488493"/>
                <a:gd name="connsiteX10" fmla="*/ 2839478 w 3318614"/>
                <a:gd name="connsiteY10" fmla="*/ 1840960 h 3488493"/>
                <a:gd name="connsiteX11" fmla="*/ 2717558 w 3318614"/>
                <a:gd name="connsiteY11" fmla="*/ 2015132 h 3488493"/>
                <a:gd name="connsiteX12" fmla="*/ 2665306 w 3318614"/>
                <a:gd name="connsiteY12" fmla="*/ 2058675 h 3488493"/>
                <a:gd name="connsiteX13" fmla="*/ 2848186 w 3318614"/>
                <a:gd name="connsiteY13" fmla="*/ 1989006 h 3488493"/>
                <a:gd name="connsiteX14" fmla="*/ 2874312 w 3318614"/>
                <a:gd name="connsiteY14" fmla="*/ 1971589 h 3488493"/>
                <a:gd name="connsiteX15" fmla="*/ 2769809 w 3318614"/>
                <a:gd name="connsiteY15" fmla="*/ 2058675 h 3488493"/>
                <a:gd name="connsiteX16" fmla="*/ 2595638 w 3318614"/>
                <a:gd name="connsiteY16" fmla="*/ 2084800 h 3488493"/>
                <a:gd name="connsiteX17" fmla="*/ 2404049 w 3318614"/>
                <a:gd name="connsiteY17" fmla="*/ 2215429 h 3488493"/>
                <a:gd name="connsiteX18" fmla="*/ 2421466 w 3318614"/>
                <a:gd name="connsiteY18" fmla="*/ 2389600 h 3488493"/>
                <a:gd name="connsiteX19" fmla="*/ 2552095 w 3318614"/>
                <a:gd name="connsiteY19" fmla="*/ 2433143 h 3488493"/>
                <a:gd name="connsiteX20" fmla="*/ 2726266 w 3318614"/>
                <a:gd name="connsiteY20" fmla="*/ 2363475 h 3488493"/>
                <a:gd name="connsiteX21" fmla="*/ 2856895 w 3318614"/>
                <a:gd name="connsiteY21" fmla="*/ 2354766 h 3488493"/>
                <a:gd name="connsiteX22" fmla="*/ 2891729 w 3318614"/>
                <a:gd name="connsiteY22" fmla="*/ 2241555 h 3488493"/>
                <a:gd name="connsiteX23" fmla="*/ 2883020 w 3318614"/>
                <a:gd name="connsiteY23" fmla="*/ 2076092 h 3488493"/>
                <a:gd name="connsiteX24" fmla="*/ 3048483 w 3318614"/>
                <a:gd name="connsiteY24" fmla="*/ 1997715 h 3488493"/>
                <a:gd name="connsiteX25" fmla="*/ 2926563 w 3318614"/>
                <a:gd name="connsiteY25" fmla="*/ 2084800 h 3488493"/>
                <a:gd name="connsiteX26" fmla="*/ 2917855 w 3318614"/>
                <a:gd name="connsiteY26" fmla="*/ 2171886 h 3488493"/>
                <a:gd name="connsiteX27" fmla="*/ 2935272 w 3318614"/>
                <a:gd name="connsiteY27" fmla="*/ 2319932 h 3488493"/>
                <a:gd name="connsiteX28" fmla="*/ 2943980 w 3318614"/>
                <a:gd name="connsiteY28" fmla="*/ 2363475 h 3488493"/>
                <a:gd name="connsiteX29" fmla="*/ 3046427 w 3318614"/>
                <a:gd name="connsiteY29" fmla="*/ 2297523 h 3488493"/>
                <a:gd name="connsiteX30" fmla="*/ 3074609 w 3318614"/>
                <a:gd name="connsiteY30" fmla="*/ 2137052 h 3488493"/>
                <a:gd name="connsiteX31" fmla="*/ 3092026 w 3318614"/>
                <a:gd name="connsiteY31" fmla="*/ 2346057 h 3488493"/>
                <a:gd name="connsiteX32" fmla="*/ 3013649 w 3318614"/>
                <a:gd name="connsiteY32" fmla="*/ 2424435 h 3488493"/>
                <a:gd name="connsiteX33" fmla="*/ 2752392 w 3318614"/>
                <a:gd name="connsiteY33" fmla="*/ 2389600 h 3488493"/>
                <a:gd name="connsiteX34" fmla="*/ 2560803 w 3318614"/>
                <a:gd name="connsiteY34" fmla="*/ 2546355 h 3488493"/>
                <a:gd name="connsiteX35" fmla="*/ 2595638 w 3318614"/>
                <a:gd name="connsiteY35" fmla="*/ 2668275 h 3488493"/>
                <a:gd name="connsiteX36" fmla="*/ 2743683 w 3318614"/>
                <a:gd name="connsiteY36" fmla="*/ 2755360 h 3488493"/>
                <a:gd name="connsiteX37" fmla="*/ 2856895 w 3318614"/>
                <a:gd name="connsiteY37" fmla="*/ 2729235 h 3488493"/>
                <a:gd name="connsiteX38" fmla="*/ 3022358 w 3318614"/>
                <a:gd name="connsiteY38" fmla="*/ 2589897 h 3488493"/>
                <a:gd name="connsiteX39" fmla="*/ 3118152 w 3318614"/>
                <a:gd name="connsiteY39" fmla="*/ 2511520 h 3488493"/>
                <a:gd name="connsiteX40" fmla="*/ 3205238 w 3318614"/>
                <a:gd name="connsiteY40" fmla="*/ 2572480 h 3488493"/>
                <a:gd name="connsiteX41" fmla="*/ 3109443 w 3318614"/>
                <a:gd name="connsiteY41" fmla="*/ 2563772 h 3488493"/>
                <a:gd name="connsiteX42" fmla="*/ 3004940 w 3318614"/>
                <a:gd name="connsiteY42" fmla="*/ 2703109 h 3488493"/>
                <a:gd name="connsiteX43" fmla="*/ 3187820 w 3318614"/>
                <a:gd name="connsiteY43" fmla="*/ 2703109 h 3488493"/>
                <a:gd name="connsiteX44" fmla="*/ 3318449 w 3318614"/>
                <a:gd name="connsiteY44" fmla="*/ 2755360 h 3488493"/>
                <a:gd name="connsiteX45" fmla="*/ 3161695 w 3318614"/>
                <a:gd name="connsiteY45" fmla="*/ 2737943 h 3488493"/>
                <a:gd name="connsiteX46" fmla="*/ 2909146 w 3318614"/>
                <a:gd name="connsiteY46" fmla="*/ 2798903 h 3488493"/>
                <a:gd name="connsiteX47" fmla="*/ 2952689 w 3318614"/>
                <a:gd name="connsiteY47" fmla="*/ 2798903 h 3488493"/>
                <a:gd name="connsiteX48" fmla="*/ 3085889 w 3318614"/>
                <a:gd name="connsiteY48" fmla="*/ 2944149 h 3488493"/>
                <a:gd name="connsiteX49" fmla="*/ 3013649 w 3318614"/>
                <a:gd name="connsiteY49" fmla="*/ 3103703 h 3488493"/>
                <a:gd name="connsiteX50" fmla="*/ 2999167 w 3318614"/>
                <a:gd name="connsiteY50" fmla="*/ 2966026 h 3488493"/>
                <a:gd name="connsiteX51" fmla="*/ 2813352 w 3318614"/>
                <a:gd name="connsiteY51" fmla="*/ 2790195 h 3488493"/>
                <a:gd name="connsiteX52" fmla="*/ 2726266 w 3318614"/>
                <a:gd name="connsiteY52" fmla="*/ 2781486 h 3488493"/>
                <a:gd name="connsiteX53" fmla="*/ 2848186 w 3318614"/>
                <a:gd name="connsiteY53" fmla="*/ 2981783 h 3488493"/>
                <a:gd name="connsiteX54" fmla="*/ 2943980 w 3318614"/>
                <a:gd name="connsiteY54" fmla="*/ 3068869 h 3488493"/>
                <a:gd name="connsiteX55" fmla="*/ 2978815 w 3318614"/>
                <a:gd name="connsiteY55" fmla="*/ 3025326 h 3488493"/>
                <a:gd name="connsiteX56" fmla="*/ 2961398 w 3318614"/>
                <a:gd name="connsiteY56" fmla="*/ 3129829 h 3488493"/>
                <a:gd name="connsiteX57" fmla="*/ 2769809 w 3318614"/>
                <a:gd name="connsiteY57" fmla="*/ 3042743 h 3488493"/>
                <a:gd name="connsiteX58" fmla="*/ 2656598 w 3318614"/>
                <a:gd name="connsiteY58" fmla="*/ 2816320 h 3488493"/>
                <a:gd name="connsiteX59" fmla="*/ 2491135 w 3318614"/>
                <a:gd name="connsiteY59" fmla="*/ 2772777 h 3488493"/>
                <a:gd name="connsiteX60" fmla="*/ 2386632 w 3318614"/>
                <a:gd name="connsiteY60" fmla="*/ 2859863 h 3488493"/>
                <a:gd name="connsiteX61" fmla="*/ 2412758 w 3318614"/>
                <a:gd name="connsiteY61" fmla="*/ 3042743 h 3488493"/>
                <a:gd name="connsiteX62" fmla="*/ 2525969 w 3318614"/>
                <a:gd name="connsiteY62" fmla="*/ 3190789 h 3488493"/>
                <a:gd name="connsiteX63" fmla="*/ 2900438 w 3318614"/>
                <a:gd name="connsiteY63" fmla="*/ 3399795 h 3488493"/>
                <a:gd name="connsiteX64" fmla="*/ 2543386 w 3318614"/>
                <a:gd name="connsiteY64" fmla="*/ 3260457 h 3488493"/>
                <a:gd name="connsiteX65" fmla="*/ 2499843 w 3318614"/>
                <a:gd name="connsiteY65" fmla="*/ 3347543 h 3488493"/>
                <a:gd name="connsiteX66" fmla="*/ 2534678 w 3318614"/>
                <a:gd name="connsiteY66" fmla="*/ 3452046 h 3488493"/>
                <a:gd name="connsiteX67" fmla="*/ 2639180 w 3318614"/>
                <a:gd name="connsiteY67" fmla="*/ 3486880 h 3488493"/>
                <a:gd name="connsiteX68" fmla="*/ 2482426 w 3318614"/>
                <a:gd name="connsiteY68" fmla="*/ 3460755 h 3488493"/>
                <a:gd name="connsiteX69" fmla="*/ 2473718 w 3318614"/>
                <a:gd name="connsiteY69" fmla="*/ 3277875 h 3488493"/>
                <a:gd name="connsiteX70" fmla="*/ 2386632 w 3318614"/>
                <a:gd name="connsiteY70" fmla="*/ 3103703 h 3488493"/>
                <a:gd name="connsiteX71" fmla="*/ 2316963 w 3318614"/>
                <a:gd name="connsiteY71" fmla="*/ 3269166 h 3488493"/>
                <a:gd name="connsiteX72" fmla="*/ 2238586 w 3318614"/>
                <a:gd name="connsiteY72" fmla="*/ 3391086 h 3488493"/>
                <a:gd name="connsiteX73" fmla="*/ 2290838 w 3318614"/>
                <a:gd name="connsiteY73" fmla="*/ 3469463 h 3488493"/>
                <a:gd name="connsiteX74" fmla="*/ 2195043 w 3318614"/>
                <a:gd name="connsiteY74" fmla="*/ 3382377 h 3488493"/>
                <a:gd name="connsiteX75" fmla="*/ 2325672 w 3318614"/>
                <a:gd name="connsiteY75" fmla="*/ 3155955 h 3488493"/>
                <a:gd name="connsiteX76" fmla="*/ 2290838 w 3318614"/>
                <a:gd name="connsiteY76" fmla="*/ 2903406 h 3488493"/>
                <a:gd name="connsiteX77" fmla="*/ 2142792 w 3318614"/>
                <a:gd name="connsiteY77" fmla="*/ 2885989 h 3488493"/>
                <a:gd name="connsiteX78" fmla="*/ 1942495 w 3318614"/>
                <a:gd name="connsiteY78" fmla="*/ 3051452 h 3488493"/>
                <a:gd name="connsiteX79" fmla="*/ 1994746 w 3318614"/>
                <a:gd name="connsiteY79" fmla="*/ 3251749 h 3488493"/>
                <a:gd name="connsiteX80" fmla="*/ 2090540 w 3318614"/>
                <a:gd name="connsiteY80" fmla="*/ 3364960 h 3488493"/>
                <a:gd name="connsiteX81" fmla="*/ 2064415 w 3318614"/>
                <a:gd name="connsiteY81" fmla="*/ 3478172 h 3488493"/>
                <a:gd name="connsiteX82" fmla="*/ 2046998 w 3318614"/>
                <a:gd name="connsiteY82" fmla="*/ 3330126 h 3488493"/>
                <a:gd name="connsiteX83" fmla="*/ 1933786 w 3318614"/>
                <a:gd name="connsiteY83" fmla="*/ 3164663 h 3488493"/>
                <a:gd name="connsiteX84" fmla="*/ 1881535 w 3318614"/>
                <a:gd name="connsiteY84" fmla="*/ 3147246 h 3488493"/>
                <a:gd name="connsiteX85" fmla="*/ 1716072 w 3318614"/>
                <a:gd name="connsiteY85" fmla="*/ 3382377 h 3488493"/>
                <a:gd name="connsiteX86" fmla="*/ 1672529 w 3318614"/>
                <a:gd name="connsiteY86" fmla="*/ 3478172 h 3488493"/>
                <a:gd name="connsiteX87" fmla="*/ 1724780 w 3318614"/>
                <a:gd name="connsiteY87" fmla="*/ 3243040 h 3488493"/>
                <a:gd name="connsiteX88" fmla="*/ 1750906 w 3318614"/>
                <a:gd name="connsiteY88" fmla="*/ 3164663 h 3488493"/>
                <a:gd name="connsiteX89" fmla="*/ 1533192 w 3318614"/>
                <a:gd name="connsiteY89" fmla="*/ 3234332 h 3488493"/>
                <a:gd name="connsiteX90" fmla="*/ 1428689 w 3318614"/>
                <a:gd name="connsiteY90" fmla="*/ 3251749 h 3488493"/>
                <a:gd name="connsiteX91" fmla="*/ 1602860 w 3318614"/>
                <a:gd name="connsiteY91" fmla="*/ 3173372 h 3488493"/>
                <a:gd name="connsiteX92" fmla="*/ 1724780 w 3318614"/>
                <a:gd name="connsiteY92" fmla="*/ 3147246 h 3488493"/>
                <a:gd name="connsiteX93" fmla="*/ 1994746 w 3318614"/>
                <a:gd name="connsiteY93" fmla="*/ 2920823 h 3488493"/>
                <a:gd name="connsiteX94" fmla="*/ 2055706 w 3318614"/>
                <a:gd name="connsiteY94" fmla="*/ 2790195 h 3488493"/>
                <a:gd name="connsiteX95" fmla="*/ 1916369 w 3318614"/>
                <a:gd name="connsiteY95" fmla="*/ 2711817 h 3488493"/>
                <a:gd name="connsiteX96" fmla="*/ 1698655 w 3318614"/>
                <a:gd name="connsiteY96" fmla="*/ 2807612 h 3488493"/>
                <a:gd name="connsiteX97" fmla="*/ 1611569 w 3318614"/>
                <a:gd name="connsiteY97" fmla="*/ 2981783 h 3488493"/>
                <a:gd name="connsiteX98" fmla="*/ 1689946 w 3318614"/>
                <a:gd name="connsiteY98" fmla="*/ 3042743 h 3488493"/>
                <a:gd name="connsiteX99" fmla="*/ 1568026 w 3318614"/>
                <a:gd name="connsiteY99" fmla="*/ 3042743 h 3488493"/>
                <a:gd name="connsiteX100" fmla="*/ 1655112 w 3318614"/>
                <a:gd name="connsiteY100" fmla="*/ 2798903 h 3488493"/>
                <a:gd name="connsiteX101" fmla="*/ 1437398 w 3318614"/>
                <a:gd name="connsiteY101" fmla="*/ 2781486 h 3488493"/>
                <a:gd name="connsiteX102" fmla="*/ 1306769 w 3318614"/>
                <a:gd name="connsiteY102" fmla="*/ 2720526 h 3488493"/>
                <a:gd name="connsiteX103" fmla="*/ 1385146 w 3318614"/>
                <a:gd name="connsiteY103" fmla="*/ 2676983 h 3488493"/>
                <a:gd name="connsiteX104" fmla="*/ 1437398 w 3318614"/>
                <a:gd name="connsiteY104" fmla="*/ 2746652 h 3488493"/>
                <a:gd name="connsiteX105" fmla="*/ 1611569 w 3318614"/>
                <a:gd name="connsiteY105" fmla="*/ 2755360 h 3488493"/>
                <a:gd name="connsiteX106" fmla="*/ 1794449 w 3318614"/>
                <a:gd name="connsiteY106" fmla="*/ 2703109 h 3488493"/>
                <a:gd name="connsiteX107" fmla="*/ 1968620 w 3318614"/>
                <a:gd name="connsiteY107" fmla="*/ 2572480 h 3488493"/>
                <a:gd name="connsiteX108" fmla="*/ 1898952 w 3318614"/>
                <a:gd name="connsiteY108" fmla="*/ 2258972 h 3488493"/>
                <a:gd name="connsiteX109" fmla="*/ 1446106 w 3318614"/>
                <a:gd name="connsiteY109" fmla="*/ 1649372 h 3488493"/>
                <a:gd name="connsiteX110" fmla="*/ 1074097 w 3318614"/>
                <a:gd name="connsiteY110" fmla="*/ 1165252 h 3488493"/>
                <a:gd name="connsiteX111" fmla="*/ 916192 w 3318614"/>
                <a:gd name="connsiteY111" fmla="*/ 978168 h 3488493"/>
                <a:gd name="connsiteX112" fmla="*/ 644918 w 3318614"/>
                <a:gd name="connsiteY112" fmla="*/ 1013646 h 3488493"/>
                <a:gd name="connsiteX113" fmla="*/ 296575 w 3318614"/>
                <a:gd name="connsiteY113" fmla="*/ 1092023 h 3488493"/>
                <a:gd name="connsiteX114" fmla="*/ 483 w 3318614"/>
                <a:gd name="connsiteY114" fmla="*/ 1074606 h 3488493"/>
                <a:gd name="connsiteX115" fmla="*/ 235615 w 3318614"/>
                <a:gd name="connsiteY115" fmla="*/ 1065897 h 3488493"/>
                <a:gd name="connsiteX116" fmla="*/ 557832 w 3318614"/>
                <a:gd name="connsiteY116" fmla="*/ 996229 h 3488493"/>
                <a:gd name="connsiteX117" fmla="*/ 688460 w 3318614"/>
                <a:gd name="connsiteY117" fmla="*/ 970103 h 3488493"/>
                <a:gd name="connsiteX118" fmla="*/ 392369 w 3318614"/>
                <a:gd name="connsiteY118" fmla="*/ 856892 h 3488493"/>
                <a:gd name="connsiteX119" fmla="*/ 244323 w 3318614"/>
                <a:gd name="connsiteY119" fmla="*/ 717555 h 3488493"/>
                <a:gd name="connsiteX120" fmla="*/ 165946 w 3318614"/>
                <a:gd name="connsiteY120" fmla="*/ 465006 h 3488493"/>
                <a:gd name="connsiteX121" fmla="*/ 279158 w 3318614"/>
                <a:gd name="connsiteY121" fmla="*/ 647886 h 3488493"/>
                <a:gd name="connsiteX122" fmla="*/ 374952 w 3318614"/>
                <a:gd name="connsiteY122" fmla="*/ 822057 h 3488493"/>
                <a:gd name="connsiteX123" fmla="*/ 679752 w 3318614"/>
                <a:gd name="connsiteY123" fmla="*/ 900435 h 3488493"/>
                <a:gd name="connsiteX124" fmla="*/ 766838 w 3318614"/>
                <a:gd name="connsiteY124" fmla="*/ 839475 h 3488493"/>
                <a:gd name="connsiteX125" fmla="*/ 618792 w 3318614"/>
                <a:gd name="connsiteY125" fmla="*/ 456297 h 3488493"/>
                <a:gd name="connsiteX126" fmla="*/ 507165 w 3318614"/>
                <a:gd name="connsiteY126" fmla="*/ 239239 h 3488493"/>
                <a:gd name="connsiteX127" fmla="*/ 538603 w 3318614"/>
                <a:gd name="connsiteY127" fmla="*/ 1070 h 3488493"/>
                <a:gd name="connsiteX128" fmla="*/ 609600 w 3318614"/>
                <a:gd name="connsiteY128" fmla="*/ 261679 h 3488493"/>
                <a:gd name="connsiteX129" fmla="*/ 771492 w 3318614"/>
                <a:gd name="connsiteY129" fmla="*/ 617712 h 3488493"/>
                <a:gd name="connsiteX130" fmla="*/ 849359 w 3318614"/>
                <a:gd name="connsiteY130" fmla="*/ 815916 h 3488493"/>
                <a:gd name="connsiteX0" fmla="*/ 1225325 w 3318614"/>
                <a:gd name="connsiteY0" fmla="*/ 179956 h 3516844"/>
                <a:gd name="connsiteX1" fmla="*/ 1091879 w 3318614"/>
                <a:gd name="connsiteY1" fmla="*/ 956400 h 3516844"/>
                <a:gd name="connsiteX2" fmla="*/ 1779263 w 3318614"/>
                <a:gd name="connsiteY2" fmla="*/ 2024256 h 3516844"/>
                <a:gd name="connsiteX3" fmla="*/ 2064415 w 3318614"/>
                <a:gd name="connsiteY3" fmla="*/ 2304740 h 3516844"/>
                <a:gd name="connsiteX4" fmla="*/ 2290838 w 3318614"/>
                <a:gd name="connsiteY4" fmla="*/ 2226363 h 3516844"/>
                <a:gd name="connsiteX5" fmla="*/ 2473718 w 3318614"/>
                <a:gd name="connsiteY5" fmla="*/ 2069608 h 3516844"/>
                <a:gd name="connsiteX6" fmla="*/ 2508552 w 3318614"/>
                <a:gd name="connsiteY6" fmla="*/ 1747391 h 3516844"/>
                <a:gd name="connsiteX7" fmla="*/ 2543386 w 3318614"/>
                <a:gd name="connsiteY7" fmla="*/ 2008648 h 3516844"/>
                <a:gd name="connsiteX8" fmla="*/ 2508552 w 3318614"/>
                <a:gd name="connsiteY8" fmla="*/ 2113151 h 3516844"/>
                <a:gd name="connsiteX9" fmla="*/ 2752392 w 3318614"/>
                <a:gd name="connsiteY9" fmla="*/ 1938980 h 3516844"/>
                <a:gd name="connsiteX10" fmla="*/ 2839478 w 3318614"/>
                <a:gd name="connsiteY10" fmla="*/ 1869311 h 3516844"/>
                <a:gd name="connsiteX11" fmla="*/ 2717558 w 3318614"/>
                <a:gd name="connsiteY11" fmla="*/ 2043483 h 3516844"/>
                <a:gd name="connsiteX12" fmla="*/ 2665306 w 3318614"/>
                <a:gd name="connsiteY12" fmla="*/ 2087026 h 3516844"/>
                <a:gd name="connsiteX13" fmla="*/ 2848186 w 3318614"/>
                <a:gd name="connsiteY13" fmla="*/ 2017357 h 3516844"/>
                <a:gd name="connsiteX14" fmla="*/ 2874312 w 3318614"/>
                <a:gd name="connsiteY14" fmla="*/ 1999940 h 3516844"/>
                <a:gd name="connsiteX15" fmla="*/ 2769809 w 3318614"/>
                <a:gd name="connsiteY15" fmla="*/ 2087026 h 3516844"/>
                <a:gd name="connsiteX16" fmla="*/ 2595638 w 3318614"/>
                <a:gd name="connsiteY16" fmla="*/ 2113151 h 3516844"/>
                <a:gd name="connsiteX17" fmla="*/ 2404049 w 3318614"/>
                <a:gd name="connsiteY17" fmla="*/ 2243780 h 3516844"/>
                <a:gd name="connsiteX18" fmla="*/ 2421466 w 3318614"/>
                <a:gd name="connsiteY18" fmla="*/ 2417951 h 3516844"/>
                <a:gd name="connsiteX19" fmla="*/ 2552095 w 3318614"/>
                <a:gd name="connsiteY19" fmla="*/ 2461494 h 3516844"/>
                <a:gd name="connsiteX20" fmla="*/ 2726266 w 3318614"/>
                <a:gd name="connsiteY20" fmla="*/ 2391826 h 3516844"/>
                <a:gd name="connsiteX21" fmla="*/ 2856895 w 3318614"/>
                <a:gd name="connsiteY21" fmla="*/ 2383117 h 3516844"/>
                <a:gd name="connsiteX22" fmla="*/ 2891729 w 3318614"/>
                <a:gd name="connsiteY22" fmla="*/ 2269906 h 3516844"/>
                <a:gd name="connsiteX23" fmla="*/ 2883020 w 3318614"/>
                <a:gd name="connsiteY23" fmla="*/ 2104443 h 3516844"/>
                <a:gd name="connsiteX24" fmla="*/ 3048483 w 3318614"/>
                <a:gd name="connsiteY24" fmla="*/ 2026066 h 3516844"/>
                <a:gd name="connsiteX25" fmla="*/ 2926563 w 3318614"/>
                <a:gd name="connsiteY25" fmla="*/ 2113151 h 3516844"/>
                <a:gd name="connsiteX26" fmla="*/ 2917855 w 3318614"/>
                <a:gd name="connsiteY26" fmla="*/ 2200237 h 3516844"/>
                <a:gd name="connsiteX27" fmla="*/ 2935272 w 3318614"/>
                <a:gd name="connsiteY27" fmla="*/ 2348283 h 3516844"/>
                <a:gd name="connsiteX28" fmla="*/ 2943980 w 3318614"/>
                <a:gd name="connsiteY28" fmla="*/ 2391826 h 3516844"/>
                <a:gd name="connsiteX29" fmla="*/ 3046427 w 3318614"/>
                <a:gd name="connsiteY29" fmla="*/ 2325874 h 3516844"/>
                <a:gd name="connsiteX30" fmla="*/ 3074609 w 3318614"/>
                <a:gd name="connsiteY30" fmla="*/ 2165403 h 3516844"/>
                <a:gd name="connsiteX31" fmla="*/ 3092026 w 3318614"/>
                <a:gd name="connsiteY31" fmla="*/ 2374408 h 3516844"/>
                <a:gd name="connsiteX32" fmla="*/ 3013649 w 3318614"/>
                <a:gd name="connsiteY32" fmla="*/ 2452786 h 3516844"/>
                <a:gd name="connsiteX33" fmla="*/ 2752392 w 3318614"/>
                <a:gd name="connsiteY33" fmla="*/ 2417951 h 3516844"/>
                <a:gd name="connsiteX34" fmla="*/ 2560803 w 3318614"/>
                <a:gd name="connsiteY34" fmla="*/ 2574706 h 3516844"/>
                <a:gd name="connsiteX35" fmla="*/ 2595638 w 3318614"/>
                <a:gd name="connsiteY35" fmla="*/ 2696626 h 3516844"/>
                <a:gd name="connsiteX36" fmla="*/ 2743683 w 3318614"/>
                <a:gd name="connsiteY36" fmla="*/ 2783711 h 3516844"/>
                <a:gd name="connsiteX37" fmla="*/ 2856895 w 3318614"/>
                <a:gd name="connsiteY37" fmla="*/ 2757586 h 3516844"/>
                <a:gd name="connsiteX38" fmla="*/ 3022358 w 3318614"/>
                <a:gd name="connsiteY38" fmla="*/ 2618248 h 3516844"/>
                <a:gd name="connsiteX39" fmla="*/ 3118152 w 3318614"/>
                <a:gd name="connsiteY39" fmla="*/ 2539871 h 3516844"/>
                <a:gd name="connsiteX40" fmla="*/ 3205238 w 3318614"/>
                <a:gd name="connsiteY40" fmla="*/ 2600831 h 3516844"/>
                <a:gd name="connsiteX41" fmla="*/ 3109443 w 3318614"/>
                <a:gd name="connsiteY41" fmla="*/ 2592123 h 3516844"/>
                <a:gd name="connsiteX42" fmla="*/ 3004940 w 3318614"/>
                <a:gd name="connsiteY42" fmla="*/ 2731460 h 3516844"/>
                <a:gd name="connsiteX43" fmla="*/ 3187820 w 3318614"/>
                <a:gd name="connsiteY43" fmla="*/ 2731460 h 3516844"/>
                <a:gd name="connsiteX44" fmla="*/ 3318449 w 3318614"/>
                <a:gd name="connsiteY44" fmla="*/ 2783711 h 3516844"/>
                <a:gd name="connsiteX45" fmla="*/ 3161695 w 3318614"/>
                <a:gd name="connsiteY45" fmla="*/ 2766294 h 3516844"/>
                <a:gd name="connsiteX46" fmla="*/ 2909146 w 3318614"/>
                <a:gd name="connsiteY46" fmla="*/ 2827254 h 3516844"/>
                <a:gd name="connsiteX47" fmla="*/ 2952689 w 3318614"/>
                <a:gd name="connsiteY47" fmla="*/ 2827254 h 3516844"/>
                <a:gd name="connsiteX48" fmla="*/ 3085889 w 3318614"/>
                <a:gd name="connsiteY48" fmla="*/ 2972500 h 3516844"/>
                <a:gd name="connsiteX49" fmla="*/ 3013649 w 3318614"/>
                <a:gd name="connsiteY49" fmla="*/ 3132054 h 3516844"/>
                <a:gd name="connsiteX50" fmla="*/ 2999167 w 3318614"/>
                <a:gd name="connsiteY50" fmla="*/ 2994377 h 3516844"/>
                <a:gd name="connsiteX51" fmla="*/ 2813352 w 3318614"/>
                <a:gd name="connsiteY51" fmla="*/ 2818546 h 3516844"/>
                <a:gd name="connsiteX52" fmla="*/ 2726266 w 3318614"/>
                <a:gd name="connsiteY52" fmla="*/ 2809837 h 3516844"/>
                <a:gd name="connsiteX53" fmla="*/ 2848186 w 3318614"/>
                <a:gd name="connsiteY53" fmla="*/ 3010134 h 3516844"/>
                <a:gd name="connsiteX54" fmla="*/ 2943980 w 3318614"/>
                <a:gd name="connsiteY54" fmla="*/ 3097220 h 3516844"/>
                <a:gd name="connsiteX55" fmla="*/ 2978815 w 3318614"/>
                <a:gd name="connsiteY55" fmla="*/ 3053677 h 3516844"/>
                <a:gd name="connsiteX56" fmla="*/ 2961398 w 3318614"/>
                <a:gd name="connsiteY56" fmla="*/ 3158180 h 3516844"/>
                <a:gd name="connsiteX57" fmla="*/ 2769809 w 3318614"/>
                <a:gd name="connsiteY57" fmla="*/ 3071094 h 3516844"/>
                <a:gd name="connsiteX58" fmla="*/ 2656598 w 3318614"/>
                <a:gd name="connsiteY58" fmla="*/ 2844671 h 3516844"/>
                <a:gd name="connsiteX59" fmla="*/ 2491135 w 3318614"/>
                <a:gd name="connsiteY59" fmla="*/ 2801128 h 3516844"/>
                <a:gd name="connsiteX60" fmla="*/ 2386632 w 3318614"/>
                <a:gd name="connsiteY60" fmla="*/ 2888214 h 3516844"/>
                <a:gd name="connsiteX61" fmla="*/ 2412758 w 3318614"/>
                <a:gd name="connsiteY61" fmla="*/ 3071094 h 3516844"/>
                <a:gd name="connsiteX62" fmla="*/ 2525969 w 3318614"/>
                <a:gd name="connsiteY62" fmla="*/ 3219140 h 3516844"/>
                <a:gd name="connsiteX63" fmla="*/ 2900438 w 3318614"/>
                <a:gd name="connsiteY63" fmla="*/ 3428146 h 3516844"/>
                <a:gd name="connsiteX64" fmla="*/ 2543386 w 3318614"/>
                <a:gd name="connsiteY64" fmla="*/ 3288808 h 3516844"/>
                <a:gd name="connsiteX65" fmla="*/ 2499843 w 3318614"/>
                <a:gd name="connsiteY65" fmla="*/ 3375894 h 3516844"/>
                <a:gd name="connsiteX66" fmla="*/ 2534678 w 3318614"/>
                <a:gd name="connsiteY66" fmla="*/ 3480397 h 3516844"/>
                <a:gd name="connsiteX67" fmla="*/ 2639180 w 3318614"/>
                <a:gd name="connsiteY67" fmla="*/ 3515231 h 3516844"/>
                <a:gd name="connsiteX68" fmla="*/ 2482426 w 3318614"/>
                <a:gd name="connsiteY68" fmla="*/ 3489106 h 3516844"/>
                <a:gd name="connsiteX69" fmla="*/ 2473718 w 3318614"/>
                <a:gd name="connsiteY69" fmla="*/ 3306226 h 3516844"/>
                <a:gd name="connsiteX70" fmla="*/ 2386632 w 3318614"/>
                <a:gd name="connsiteY70" fmla="*/ 3132054 h 3516844"/>
                <a:gd name="connsiteX71" fmla="*/ 2316963 w 3318614"/>
                <a:gd name="connsiteY71" fmla="*/ 3297517 h 3516844"/>
                <a:gd name="connsiteX72" fmla="*/ 2238586 w 3318614"/>
                <a:gd name="connsiteY72" fmla="*/ 3419437 h 3516844"/>
                <a:gd name="connsiteX73" fmla="*/ 2290838 w 3318614"/>
                <a:gd name="connsiteY73" fmla="*/ 3497814 h 3516844"/>
                <a:gd name="connsiteX74" fmla="*/ 2195043 w 3318614"/>
                <a:gd name="connsiteY74" fmla="*/ 3410728 h 3516844"/>
                <a:gd name="connsiteX75" fmla="*/ 2325672 w 3318614"/>
                <a:gd name="connsiteY75" fmla="*/ 3184306 h 3516844"/>
                <a:gd name="connsiteX76" fmla="*/ 2290838 w 3318614"/>
                <a:gd name="connsiteY76" fmla="*/ 2931757 h 3516844"/>
                <a:gd name="connsiteX77" fmla="*/ 2142792 w 3318614"/>
                <a:gd name="connsiteY77" fmla="*/ 2914340 h 3516844"/>
                <a:gd name="connsiteX78" fmla="*/ 1942495 w 3318614"/>
                <a:gd name="connsiteY78" fmla="*/ 3079803 h 3516844"/>
                <a:gd name="connsiteX79" fmla="*/ 1994746 w 3318614"/>
                <a:gd name="connsiteY79" fmla="*/ 3280100 h 3516844"/>
                <a:gd name="connsiteX80" fmla="*/ 2090540 w 3318614"/>
                <a:gd name="connsiteY80" fmla="*/ 3393311 h 3516844"/>
                <a:gd name="connsiteX81" fmla="*/ 2064415 w 3318614"/>
                <a:gd name="connsiteY81" fmla="*/ 3506523 h 3516844"/>
                <a:gd name="connsiteX82" fmla="*/ 2046998 w 3318614"/>
                <a:gd name="connsiteY82" fmla="*/ 3358477 h 3516844"/>
                <a:gd name="connsiteX83" fmla="*/ 1933786 w 3318614"/>
                <a:gd name="connsiteY83" fmla="*/ 3193014 h 3516844"/>
                <a:gd name="connsiteX84" fmla="*/ 1881535 w 3318614"/>
                <a:gd name="connsiteY84" fmla="*/ 3175597 h 3516844"/>
                <a:gd name="connsiteX85" fmla="*/ 1716072 w 3318614"/>
                <a:gd name="connsiteY85" fmla="*/ 3410728 h 3516844"/>
                <a:gd name="connsiteX86" fmla="*/ 1672529 w 3318614"/>
                <a:gd name="connsiteY86" fmla="*/ 3506523 h 3516844"/>
                <a:gd name="connsiteX87" fmla="*/ 1724780 w 3318614"/>
                <a:gd name="connsiteY87" fmla="*/ 3271391 h 3516844"/>
                <a:gd name="connsiteX88" fmla="*/ 1750906 w 3318614"/>
                <a:gd name="connsiteY88" fmla="*/ 3193014 h 3516844"/>
                <a:gd name="connsiteX89" fmla="*/ 1533192 w 3318614"/>
                <a:gd name="connsiteY89" fmla="*/ 3262683 h 3516844"/>
                <a:gd name="connsiteX90" fmla="*/ 1428689 w 3318614"/>
                <a:gd name="connsiteY90" fmla="*/ 3280100 h 3516844"/>
                <a:gd name="connsiteX91" fmla="*/ 1602860 w 3318614"/>
                <a:gd name="connsiteY91" fmla="*/ 3201723 h 3516844"/>
                <a:gd name="connsiteX92" fmla="*/ 1724780 w 3318614"/>
                <a:gd name="connsiteY92" fmla="*/ 3175597 h 3516844"/>
                <a:gd name="connsiteX93" fmla="*/ 1994746 w 3318614"/>
                <a:gd name="connsiteY93" fmla="*/ 2949174 h 3516844"/>
                <a:gd name="connsiteX94" fmla="*/ 2055706 w 3318614"/>
                <a:gd name="connsiteY94" fmla="*/ 2818546 h 3516844"/>
                <a:gd name="connsiteX95" fmla="*/ 1916369 w 3318614"/>
                <a:gd name="connsiteY95" fmla="*/ 2740168 h 3516844"/>
                <a:gd name="connsiteX96" fmla="*/ 1698655 w 3318614"/>
                <a:gd name="connsiteY96" fmla="*/ 2835963 h 3516844"/>
                <a:gd name="connsiteX97" fmla="*/ 1611569 w 3318614"/>
                <a:gd name="connsiteY97" fmla="*/ 3010134 h 3516844"/>
                <a:gd name="connsiteX98" fmla="*/ 1689946 w 3318614"/>
                <a:gd name="connsiteY98" fmla="*/ 3071094 h 3516844"/>
                <a:gd name="connsiteX99" fmla="*/ 1568026 w 3318614"/>
                <a:gd name="connsiteY99" fmla="*/ 3071094 h 3516844"/>
                <a:gd name="connsiteX100" fmla="*/ 1655112 w 3318614"/>
                <a:gd name="connsiteY100" fmla="*/ 2827254 h 3516844"/>
                <a:gd name="connsiteX101" fmla="*/ 1437398 w 3318614"/>
                <a:gd name="connsiteY101" fmla="*/ 2809837 h 3516844"/>
                <a:gd name="connsiteX102" fmla="*/ 1306769 w 3318614"/>
                <a:gd name="connsiteY102" fmla="*/ 2748877 h 3516844"/>
                <a:gd name="connsiteX103" fmla="*/ 1385146 w 3318614"/>
                <a:gd name="connsiteY103" fmla="*/ 2705334 h 3516844"/>
                <a:gd name="connsiteX104" fmla="*/ 1437398 w 3318614"/>
                <a:gd name="connsiteY104" fmla="*/ 2775003 h 3516844"/>
                <a:gd name="connsiteX105" fmla="*/ 1611569 w 3318614"/>
                <a:gd name="connsiteY105" fmla="*/ 2783711 h 3516844"/>
                <a:gd name="connsiteX106" fmla="*/ 1794449 w 3318614"/>
                <a:gd name="connsiteY106" fmla="*/ 2731460 h 3516844"/>
                <a:gd name="connsiteX107" fmla="*/ 1968620 w 3318614"/>
                <a:gd name="connsiteY107" fmla="*/ 2600831 h 3516844"/>
                <a:gd name="connsiteX108" fmla="*/ 1898952 w 3318614"/>
                <a:gd name="connsiteY108" fmla="*/ 2287323 h 3516844"/>
                <a:gd name="connsiteX109" fmla="*/ 1446106 w 3318614"/>
                <a:gd name="connsiteY109" fmla="*/ 1677723 h 3516844"/>
                <a:gd name="connsiteX110" fmla="*/ 1074097 w 3318614"/>
                <a:gd name="connsiteY110" fmla="*/ 1193603 h 3516844"/>
                <a:gd name="connsiteX111" fmla="*/ 916192 w 3318614"/>
                <a:gd name="connsiteY111" fmla="*/ 1006519 h 3516844"/>
                <a:gd name="connsiteX112" fmla="*/ 644918 w 3318614"/>
                <a:gd name="connsiteY112" fmla="*/ 1041997 h 3516844"/>
                <a:gd name="connsiteX113" fmla="*/ 296575 w 3318614"/>
                <a:gd name="connsiteY113" fmla="*/ 1120374 h 3516844"/>
                <a:gd name="connsiteX114" fmla="*/ 483 w 3318614"/>
                <a:gd name="connsiteY114" fmla="*/ 1102957 h 3516844"/>
                <a:gd name="connsiteX115" fmla="*/ 235615 w 3318614"/>
                <a:gd name="connsiteY115" fmla="*/ 1094248 h 3516844"/>
                <a:gd name="connsiteX116" fmla="*/ 557832 w 3318614"/>
                <a:gd name="connsiteY116" fmla="*/ 1024580 h 3516844"/>
                <a:gd name="connsiteX117" fmla="*/ 688460 w 3318614"/>
                <a:gd name="connsiteY117" fmla="*/ 998454 h 3516844"/>
                <a:gd name="connsiteX118" fmla="*/ 392369 w 3318614"/>
                <a:gd name="connsiteY118" fmla="*/ 885243 h 3516844"/>
                <a:gd name="connsiteX119" fmla="*/ 244323 w 3318614"/>
                <a:gd name="connsiteY119" fmla="*/ 745906 h 3516844"/>
                <a:gd name="connsiteX120" fmla="*/ 165946 w 3318614"/>
                <a:gd name="connsiteY120" fmla="*/ 493357 h 3516844"/>
                <a:gd name="connsiteX121" fmla="*/ 279158 w 3318614"/>
                <a:gd name="connsiteY121" fmla="*/ 676237 h 3516844"/>
                <a:gd name="connsiteX122" fmla="*/ 374952 w 3318614"/>
                <a:gd name="connsiteY122" fmla="*/ 850408 h 3516844"/>
                <a:gd name="connsiteX123" fmla="*/ 679752 w 3318614"/>
                <a:gd name="connsiteY123" fmla="*/ 928786 h 3516844"/>
                <a:gd name="connsiteX124" fmla="*/ 766838 w 3318614"/>
                <a:gd name="connsiteY124" fmla="*/ 867826 h 3516844"/>
                <a:gd name="connsiteX125" fmla="*/ 618792 w 3318614"/>
                <a:gd name="connsiteY125" fmla="*/ 484648 h 3516844"/>
                <a:gd name="connsiteX126" fmla="*/ 507165 w 3318614"/>
                <a:gd name="connsiteY126" fmla="*/ 267590 h 3516844"/>
                <a:gd name="connsiteX127" fmla="*/ 538603 w 3318614"/>
                <a:gd name="connsiteY127" fmla="*/ 29421 h 3516844"/>
                <a:gd name="connsiteX128" fmla="*/ 609600 w 3318614"/>
                <a:gd name="connsiteY128" fmla="*/ 290030 h 3516844"/>
                <a:gd name="connsiteX129" fmla="*/ 771492 w 3318614"/>
                <a:gd name="connsiteY129" fmla="*/ 646063 h 3516844"/>
                <a:gd name="connsiteX130" fmla="*/ 839345 w 3318614"/>
                <a:gd name="connsiteY130" fmla="*/ 1033 h 3516844"/>
                <a:gd name="connsiteX0" fmla="*/ 1225325 w 3318614"/>
                <a:gd name="connsiteY0" fmla="*/ 179756 h 3516644"/>
                <a:gd name="connsiteX1" fmla="*/ 1091879 w 3318614"/>
                <a:gd name="connsiteY1" fmla="*/ 956200 h 3516644"/>
                <a:gd name="connsiteX2" fmla="*/ 1779263 w 3318614"/>
                <a:gd name="connsiteY2" fmla="*/ 2024056 h 3516644"/>
                <a:gd name="connsiteX3" fmla="*/ 2064415 w 3318614"/>
                <a:gd name="connsiteY3" fmla="*/ 2304540 h 3516644"/>
                <a:gd name="connsiteX4" fmla="*/ 2290838 w 3318614"/>
                <a:gd name="connsiteY4" fmla="*/ 2226163 h 3516644"/>
                <a:gd name="connsiteX5" fmla="*/ 2473718 w 3318614"/>
                <a:gd name="connsiteY5" fmla="*/ 2069408 h 3516644"/>
                <a:gd name="connsiteX6" fmla="*/ 2508552 w 3318614"/>
                <a:gd name="connsiteY6" fmla="*/ 1747191 h 3516644"/>
                <a:gd name="connsiteX7" fmla="*/ 2543386 w 3318614"/>
                <a:gd name="connsiteY7" fmla="*/ 2008448 h 3516644"/>
                <a:gd name="connsiteX8" fmla="*/ 2508552 w 3318614"/>
                <a:gd name="connsiteY8" fmla="*/ 2112951 h 3516644"/>
                <a:gd name="connsiteX9" fmla="*/ 2752392 w 3318614"/>
                <a:gd name="connsiteY9" fmla="*/ 1938780 h 3516644"/>
                <a:gd name="connsiteX10" fmla="*/ 2839478 w 3318614"/>
                <a:gd name="connsiteY10" fmla="*/ 1869111 h 3516644"/>
                <a:gd name="connsiteX11" fmla="*/ 2717558 w 3318614"/>
                <a:gd name="connsiteY11" fmla="*/ 2043283 h 3516644"/>
                <a:gd name="connsiteX12" fmla="*/ 2665306 w 3318614"/>
                <a:gd name="connsiteY12" fmla="*/ 2086826 h 3516644"/>
                <a:gd name="connsiteX13" fmla="*/ 2848186 w 3318614"/>
                <a:gd name="connsiteY13" fmla="*/ 2017157 h 3516644"/>
                <a:gd name="connsiteX14" fmla="*/ 2874312 w 3318614"/>
                <a:gd name="connsiteY14" fmla="*/ 1999740 h 3516644"/>
                <a:gd name="connsiteX15" fmla="*/ 2769809 w 3318614"/>
                <a:gd name="connsiteY15" fmla="*/ 2086826 h 3516644"/>
                <a:gd name="connsiteX16" fmla="*/ 2595638 w 3318614"/>
                <a:gd name="connsiteY16" fmla="*/ 2112951 h 3516644"/>
                <a:gd name="connsiteX17" fmla="*/ 2404049 w 3318614"/>
                <a:gd name="connsiteY17" fmla="*/ 2243580 h 3516644"/>
                <a:gd name="connsiteX18" fmla="*/ 2421466 w 3318614"/>
                <a:gd name="connsiteY18" fmla="*/ 2417751 h 3516644"/>
                <a:gd name="connsiteX19" fmla="*/ 2552095 w 3318614"/>
                <a:gd name="connsiteY19" fmla="*/ 2461294 h 3516644"/>
                <a:gd name="connsiteX20" fmla="*/ 2726266 w 3318614"/>
                <a:gd name="connsiteY20" fmla="*/ 2391626 h 3516644"/>
                <a:gd name="connsiteX21" fmla="*/ 2856895 w 3318614"/>
                <a:gd name="connsiteY21" fmla="*/ 2382917 h 3516644"/>
                <a:gd name="connsiteX22" fmla="*/ 2891729 w 3318614"/>
                <a:gd name="connsiteY22" fmla="*/ 2269706 h 3516644"/>
                <a:gd name="connsiteX23" fmla="*/ 2883020 w 3318614"/>
                <a:gd name="connsiteY23" fmla="*/ 2104243 h 3516644"/>
                <a:gd name="connsiteX24" fmla="*/ 3048483 w 3318614"/>
                <a:gd name="connsiteY24" fmla="*/ 2025866 h 3516644"/>
                <a:gd name="connsiteX25" fmla="*/ 2926563 w 3318614"/>
                <a:gd name="connsiteY25" fmla="*/ 2112951 h 3516644"/>
                <a:gd name="connsiteX26" fmla="*/ 2917855 w 3318614"/>
                <a:gd name="connsiteY26" fmla="*/ 2200037 h 3516644"/>
                <a:gd name="connsiteX27" fmla="*/ 2935272 w 3318614"/>
                <a:gd name="connsiteY27" fmla="*/ 2348083 h 3516644"/>
                <a:gd name="connsiteX28" fmla="*/ 2943980 w 3318614"/>
                <a:gd name="connsiteY28" fmla="*/ 2391626 h 3516644"/>
                <a:gd name="connsiteX29" fmla="*/ 3046427 w 3318614"/>
                <a:gd name="connsiteY29" fmla="*/ 2325674 h 3516644"/>
                <a:gd name="connsiteX30" fmla="*/ 3074609 w 3318614"/>
                <a:gd name="connsiteY30" fmla="*/ 2165203 h 3516644"/>
                <a:gd name="connsiteX31" fmla="*/ 3092026 w 3318614"/>
                <a:gd name="connsiteY31" fmla="*/ 2374208 h 3516644"/>
                <a:gd name="connsiteX32" fmla="*/ 3013649 w 3318614"/>
                <a:gd name="connsiteY32" fmla="*/ 2452586 h 3516644"/>
                <a:gd name="connsiteX33" fmla="*/ 2752392 w 3318614"/>
                <a:gd name="connsiteY33" fmla="*/ 2417751 h 3516644"/>
                <a:gd name="connsiteX34" fmla="*/ 2560803 w 3318614"/>
                <a:gd name="connsiteY34" fmla="*/ 2574506 h 3516644"/>
                <a:gd name="connsiteX35" fmla="*/ 2595638 w 3318614"/>
                <a:gd name="connsiteY35" fmla="*/ 2696426 h 3516644"/>
                <a:gd name="connsiteX36" fmla="*/ 2743683 w 3318614"/>
                <a:gd name="connsiteY36" fmla="*/ 2783511 h 3516644"/>
                <a:gd name="connsiteX37" fmla="*/ 2856895 w 3318614"/>
                <a:gd name="connsiteY37" fmla="*/ 2757386 h 3516644"/>
                <a:gd name="connsiteX38" fmla="*/ 3022358 w 3318614"/>
                <a:gd name="connsiteY38" fmla="*/ 2618048 h 3516644"/>
                <a:gd name="connsiteX39" fmla="*/ 3118152 w 3318614"/>
                <a:gd name="connsiteY39" fmla="*/ 2539671 h 3516644"/>
                <a:gd name="connsiteX40" fmla="*/ 3205238 w 3318614"/>
                <a:gd name="connsiteY40" fmla="*/ 2600631 h 3516644"/>
                <a:gd name="connsiteX41" fmla="*/ 3109443 w 3318614"/>
                <a:gd name="connsiteY41" fmla="*/ 2591923 h 3516644"/>
                <a:gd name="connsiteX42" fmla="*/ 3004940 w 3318614"/>
                <a:gd name="connsiteY42" fmla="*/ 2731260 h 3516644"/>
                <a:gd name="connsiteX43" fmla="*/ 3187820 w 3318614"/>
                <a:gd name="connsiteY43" fmla="*/ 2731260 h 3516644"/>
                <a:gd name="connsiteX44" fmla="*/ 3318449 w 3318614"/>
                <a:gd name="connsiteY44" fmla="*/ 2783511 h 3516644"/>
                <a:gd name="connsiteX45" fmla="*/ 3161695 w 3318614"/>
                <a:gd name="connsiteY45" fmla="*/ 2766094 h 3516644"/>
                <a:gd name="connsiteX46" fmla="*/ 2909146 w 3318614"/>
                <a:gd name="connsiteY46" fmla="*/ 2827054 h 3516644"/>
                <a:gd name="connsiteX47" fmla="*/ 2952689 w 3318614"/>
                <a:gd name="connsiteY47" fmla="*/ 2827054 h 3516644"/>
                <a:gd name="connsiteX48" fmla="*/ 3085889 w 3318614"/>
                <a:gd name="connsiteY48" fmla="*/ 2972300 h 3516644"/>
                <a:gd name="connsiteX49" fmla="*/ 3013649 w 3318614"/>
                <a:gd name="connsiteY49" fmla="*/ 3131854 h 3516644"/>
                <a:gd name="connsiteX50" fmla="*/ 2999167 w 3318614"/>
                <a:gd name="connsiteY50" fmla="*/ 2994177 h 3516644"/>
                <a:gd name="connsiteX51" fmla="*/ 2813352 w 3318614"/>
                <a:gd name="connsiteY51" fmla="*/ 2818346 h 3516644"/>
                <a:gd name="connsiteX52" fmla="*/ 2726266 w 3318614"/>
                <a:gd name="connsiteY52" fmla="*/ 2809637 h 3516644"/>
                <a:gd name="connsiteX53" fmla="*/ 2848186 w 3318614"/>
                <a:gd name="connsiteY53" fmla="*/ 3009934 h 3516644"/>
                <a:gd name="connsiteX54" fmla="*/ 2943980 w 3318614"/>
                <a:gd name="connsiteY54" fmla="*/ 3097020 h 3516644"/>
                <a:gd name="connsiteX55" fmla="*/ 2978815 w 3318614"/>
                <a:gd name="connsiteY55" fmla="*/ 3053477 h 3516644"/>
                <a:gd name="connsiteX56" fmla="*/ 2961398 w 3318614"/>
                <a:gd name="connsiteY56" fmla="*/ 3157980 h 3516644"/>
                <a:gd name="connsiteX57" fmla="*/ 2769809 w 3318614"/>
                <a:gd name="connsiteY57" fmla="*/ 3070894 h 3516644"/>
                <a:gd name="connsiteX58" fmla="*/ 2656598 w 3318614"/>
                <a:gd name="connsiteY58" fmla="*/ 2844471 h 3516644"/>
                <a:gd name="connsiteX59" fmla="*/ 2491135 w 3318614"/>
                <a:gd name="connsiteY59" fmla="*/ 2800928 h 3516644"/>
                <a:gd name="connsiteX60" fmla="*/ 2386632 w 3318614"/>
                <a:gd name="connsiteY60" fmla="*/ 2888014 h 3516644"/>
                <a:gd name="connsiteX61" fmla="*/ 2412758 w 3318614"/>
                <a:gd name="connsiteY61" fmla="*/ 3070894 h 3516644"/>
                <a:gd name="connsiteX62" fmla="*/ 2525969 w 3318614"/>
                <a:gd name="connsiteY62" fmla="*/ 3218940 h 3516644"/>
                <a:gd name="connsiteX63" fmla="*/ 2900438 w 3318614"/>
                <a:gd name="connsiteY63" fmla="*/ 3427946 h 3516644"/>
                <a:gd name="connsiteX64" fmla="*/ 2543386 w 3318614"/>
                <a:gd name="connsiteY64" fmla="*/ 3288608 h 3516644"/>
                <a:gd name="connsiteX65" fmla="*/ 2499843 w 3318614"/>
                <a:gd name="connsiteY65" fmla="*/ 3375694 h 3516644"/>
                <a:gd name="connsiteX66" fmla="*/ 2534678 w 3318614"/>
                <a:gd name="connsiteY66" fmla="*/ 3480197 h 3516644"/>
                <a:gd name="connsiteX67" fmla="*/ 2639180 w 3318614"/>
                <a:gd name="connsiteY67" fmla="*/ 3515031 h 3516644"/>
                <a:gd name="connsiteX68" fmla="*/ 2482426 w 3318614"/>
                <a:gd name="connsiteY68" fmla="*/ 3488906 h 3516644"/>
                <a:gd name="connsiteX69" fmla="*/ 2473718 w 3318614"/>
                <a:gd name="connsiteY69" fmla="*/ 3306026 h 3516644"/>
                <a:gd name="connsiteX70" fmla="*/ 2386632 w 3318614"/>
                <a:gd name="connsiteY70" fmla="*/ 3131854 h 3516644"/>
                <a:gd name="connsiteX71" fmla="*/ 2316963 w 3318614"/>
                <a:gd name="connsiteY71" fmla="*/ 3297317 h 3516644"/>
                <a:gd name="connsiteX72" fmla="*/ 2238586 w 3318614"/>
                <a:gd name="connsiteY72" fmla="*/ 3419237 h 3516644"/>
                <a:gd name="connsiteX73" fmla="*/ 2290838 w 3318614"/>
                <a:gd name="connsiteY73" fmla="*/ 3497614 h 3516644"/>
                <a:gd name="connsiteX74" fmla="*/ 2195043 w 3318614"/>
                <a:gd name="connsiteY74" fmla="*/ 3410528 h 3516644"/>
                <a:gd name="connsiteX75" fmla="*/ 2325672 w 3318614"/>
                <a:gd name="connsiteY75" fmla="*/ 3184106 h 3516644"/>
                <a:gd name="connsiteX76" fmla="*/ 2290838 w 3318614"/>
                <a:gd name="connsiteY76" fmla="*/ 2931557 h 3516644"/>
                <a:gd name="connsiteX77" fmla="*/ 2142792 w 3318614"/>
                <a:gd name="connsiteY77" fmla="*/ 2914140 h 3516644"/>
                <a:gd name="connsiteX78" fmla="*/ 1942495 w 3318614"/>
                <a:gd name="connsiteY78" fmla="*/ 3079603 h 3516644"/>
                <a:gd name="connsiteX79" fmla="*/ 1994746 w 3318614"/>
                <a:gd name="connsiteY79" fmla="*/ 3279900 h 3516644"/>
                <a:gd name="connsiteX80" fmla="*/ 2090540 w 3318614"/>
                <a:gd name="connsiteY80" fmla="*/ 3393111 h 3516644"/>
                <a:gd name="connsiteX81" fmla="*/ 2064415 w 3318614"/>
                <a:gd name="connsiteY81" fmla="*/ 3506323 h 3516644"/>
                <a:gd name="connsiteX82" fmla="*/ 2046998 w 3318614"/>
                <a:gd name="connsiteY82" fmla="*/ 3358277 h 3516644"/>
                <a:gd name="connsiteX83" fmla="*/ 1933786 w 3318614"/>
                <a:gd name="connsiteY83" fmla="*/ 3192814 h 3516644"/>
                <a:gd name="connsiteX84" fmla="*/ 1881535 w 3318614"/>
                <a:gd name="connsiteY84" fmla="*/ 3175397 h 3516644"/>
                <a:gd name="connsiteX85" fmla="*/ 1716072 w 3318614"/>
                <a:gd name="connsiteY85" fmla="*/ 3410528 h 3516644"/>
                <a:gd name="connsiteX86" fmla="*/ 1672529 w 3318614"/>
                <a:gd name="connsiteY86" fmla="*/ 3506323 h 3516644"/>
                <a:gd name="connsiteX87" fmla="*/ 1724780 w 3318614"/>
                <a:gd name="connsiteY87" fmla="*/ 3271191 h 3516644"/>
                <a:gd name="connsiteX88" fmla="*/ 1750906 w 3318614"/>
                <a:gd name="connsiteY88" fmla="*/ 3192814 h 3516644"/>
                <a:gd name="connsiteX89" fmla="*/ 1533192 w 3318614"/>
                <a:gd name="connsiteY89" fmla="*/ 3262483 h 3516644"/>
                <a:gd name="connsiteX90" fmla="*/ 1428689 w 3318614"/>
                <a:gd name="connsiteY90" fmla="*/ 3279900 h 3516644"/>
                <a:gd name="connsiteX91" fmla="*/ 1602860 w 3318614"/>
                <a:gd name="connsiteY91" fmla="*/ 3201523 h 3516644"/>
                <a:gd name="connsiteX92" fmla="*/ 1724780 w 3318614"/>
                <a:gd name="connsiteY92" fmla="*/ 3175397 h 3516644"/>
                <a:gd name="connsiteX93" fmla="*/ 1994746 w 3318614"/>
                <a:gd name="connsiteY93" fmla="*/ 2948974 h 3516644"/>
                <a:gd name="connsiteX94" fmla="*/ 2055706 w 3318614"/>
                <a:gd name="connsiteY94" fmla="*/ 2818346 h 3516644"/>
                <a:gd name="connsiteX95" fmla="*/ 1916369 w 3318614"/>
                <a:gd name="connsiteY95" fmla="*/ 2739968 h 3516644"/>
                <a:gd name="connsiteX96" fmla="*/ 1698655 w 3318614"/>
                <a:gd name="connsiteY96" fmla="*/ 2835763 h 3516644"/>
                <a:gd name="connsiteX97" fmla="*/ 1611569 w 3318614"/>
                <a:gd name="connsiteY97" fmla="*/ 3009934 h 3516644"/>
                <a:gd name="connsiteX98" fmla="*/ 1689946 w 3318614"/>
                <a:gd name="connsiteY98" fmla="*/ 3070894 h 3516644"/>
                <a:gd name="connsiteX99" fmla="*/ 1568026 w 3318614"/>
                <a:gd name="connsiteY99" fmla="*/ 3070894 h 3516644"/>
                <a:gd name="connsiteX100" fmla="*/ 1655112 w 3318614"/>
                <a:gd name="connsiteY100" fmla="*/ 2827054 h 3516644"/>
                <a:gd name="connsiteX101" fmla="*/ 1437398 w 3318614"/>
                <a:gd name="connsiteY101" fmla="*/ 2809637 h 3516644"/>
                <a:gd name="connsiteX102" fmla="*/ 1306769 w 3318614"/>
                <a:gd name="connsiteY102" fmla="*/ 2748677 h 3516644"/>
                <a:gd name="connsiteX103" fmla="*/ 1385146 w 3318614"/>
                <a:gd name="connsiteY103" fmla="*/ 2705134 h 3516644"/>
                <a:gd name="connsiteX104" fmla="*/ 1437398 w 3318614"/>
                <a:gd name="connsiteY104" fmla="*/ 2774803 h 3516644"/>
                <a:gd name="connsiteX105" fmla="*/ 1611569 w 3318614"/>
                <a:gd name="connsiteY105" fmla="*/ 2783511 h 3516644"/>
                <a:gd name="connsiteX106" fmla="*/ 1794449 w 3318614"/>
                <a:gd name="connsiteY106" fmla="*/ 2731260 h 3516644"/>
                <a:gd name="connsiteX107" fmla="*/ 1968620 w 3318614"/>
                <a:gd name="connsiteY107" fmla="*/ 2600631 h 3516644"/>
                <a:gd name="connsiteX108" fmla="*/ 1898952 w 3318614"/>
                <a:gd name="connsiteY108" fmla="*/ 2287123 h 3516644"/>
                <a:gd name="connsiteX109" fmla="*/ 1446106 w 3318614"/>
                <a:gd name="connsiteY109" fmla="*/ 1677523 h 3516644"/>
                <a:gd name="connsiteX110" fmla="*/ 1074097 w 3318614"/>
                <a:gd name="connsiteY110" fmla="*/ 1193403 h 3516644"/>
                <a:gd name="connsiteX111" fmla="*/ 916192 w 3318614"/>
                <a:gd name="connsiteY111" fmla="*/ 1006319 h 3516644"/>
                <a:gd name="connsiteX112" fmla="*/ 644918 w 3318614"/>
                <a:gd name="connsiteY112" fmla="*/ 1041797 h 3516644"/>
                <a:gd name="connsiteX113" fmla="*/ 296575 w 3318614"/>
                <a:gd name="connsiteY113" fmla="*/ 1120174 h 3516644"/>
                <a:gd name="connsiteX114" fmla="*/ 483 w 3318614"/>
                <a:gd name="connsiteY114" fmla="*/ 1102757 h 3516644"/>
                <a:gd name="connsiteX115" fmla="*/ 235615 w 3318614"/>
                <a:gd name="connsiteY115" fmla="*/ 1094048 h 3516644"/>
                <a:gd name="connsiteX116" fmla="*/ 557832 w 3318614"/>
                <a:gd name="connsiteY116" fmla="*/ 1024380 h 3516644"/>
                <a:gd name="connsiteX117" fmla="*/ 688460 w 3318614"/>
                <a:gd name="connsiteY117" fmla="*/ 998254 h 3516644"/>
                <a:gd name="connsiteX118" fmla="*/ 392369 w 3318614"/>
                <a:gd name="connsiteY118" fmla="*/ 885043 h 3516644"/>
                <a:gd name="connsiteX119" fmla="*/ 244323 w 3318614"/>
                <a:gd name="connsiteY119" fmla="*/ 745706 h 3516644"/>
                <a:gd name="connsiteX120" fmla="*/ 165946 w 3318614"/>
                <a:gd name="connsiteY120" fmla="*/ 493157 h 3516644"/>
                <a:gd name="connsiteX121" fmla="*/ 279158 w 3318614"/>
                <a:gd name="connsiteY121" fmla="*/ 676037 h 3516644"/>
                <a:gd name="connsiteX122" fmla="*/ 374952 w 3318614"/>
                <a:gd name="connsiteY122" fmla="*/ 850208 h 3516644"/>
                <a:gd name="connsiteX123" fmla="*/ 679752 w 3318614"/>
                <a:gd name="connsiteY123" fmla="*/ 928586 h 3516644"/>
                <a:gd name="connsiteX124" fmla="*/ 766838 w 3318614"/>
                <a:gd name="connsiteY124" fmla="*/ 867626 h 3516644"/>
                <a:gd name="connsiteX125" fmla="*/ 618792 w 3318614"/>
                <a:gd name="connsiteY125" fmla="*/ 484448 h 3516644"/>
                <a:gd name="connsiteX126" fmla="*/ 507165 w 3318614"/>
                <a:gd name="connsiteY126" fmla="*/ 267390 h 3516644"/>
                <a:gd name="connsiteX127" fmla="*/ 538603 w 3318614"/>
                <a:gd name="connsiteY127" fmla="*/ 29221 h 3516644"/>
                <a:gd name="connsiteX128" fmla="*/ 609600 w 3318614"/>
                <a:gd name="connsiteY128" fmla="*/ 289830 h 3516644"/>
                <a:gd name="connsiteX129" fmla="*/ 878364 w 3318614"/>
                <a:gd name="connsiteY129" fmla="*/ 837332 h 3516644"/>
                <a:gd name="connsiteX130" fmla="*/ 839345 w 3318614"/>
                <a:gd name="connsiteY130" fmla="*/ 833 h 3516644"/>
                <a:gd name="connsiteX0" fmla="*/ 1225325 w 3318614"/>
                <a:gd name="connsiteY0" fmla="*/ 178923 h 3515811"/>
                <a:gd name="connsiteX1" fmla="*/ 1091879 w 3318614"/>
                <a:gd name="connsiteY1" fmla="*/ 955367 h 3515811"/>
                <a:gd name="connsiteX2" fmla="*/ 1779263 w 3318614"/>
                <a:gd name="connsiteY2" fmla="*/ 2023223 h 3515811"/>
                <a:gd name="connsiteX3" fmla="*/ 2064415 w 3318614"/>
                <a:gd name="connsiteY3" fmla="*/ 2303707 h 3515811"/>
                <a:gd name="connsiteX4" fmla="*/ 2290838 w 3318614"/>
                <a:gd name="connsiteY4" fmla="*/ 2225330 h 3515811"/>
                <a:gd name="connsiteX5" fmla="*/ 2473718 w 3318614"/>
                <a:gd name="connsiteY5" fmla="*/ 2068575 h 3515811"/>
                <a:gd name="connsiteX6" fmla="*/ 2508552 w 3318614"/>
                <a:gd name="connsiteY6" fmla="*/ 1746358 h 3515811"/>
                <a:gd name="connsiteX7" fmla="*/ 2543386 w 3318614"/>
                <a:gd name="connsiteY7" fmla="*/ 2007615 h 3515811"/>
                <a:gd name="connsiteX8" fmla="*/ 2508552 w 3318614"/>
                <a:gd name="connsiteY8" fmla="*/ 2112118 h 3515811"/>
                <a:gd name="connsiteX9" fmla="*/ 2752392 w 3318614"/>
                <a:gd name="connsiteY9" fmla="*/ 1937947 h 3515811"/>
                <a:gd name="connsiteX10" fmla="*/ 2839478 w 3318614"/>
                <a:gd name="connsiteY10" fmla="*/ 1868278 h 3515811"/>
                <a:gd name="connsiteX11" fmla="*/ 2717558 w 3318614"/>
                <a:gd name="connsiteY11" fmla="*/ 2042450 h 3515811"/>
                <a:gd name="connsiteX12" fmla="*/ 2665306 w 3318614"/>
                <a:gd name="connsiteY12" fmla="*/ 2085993 h 3515811"/>
                <a:gd name="connsiteX13" fmla="*/ 2848186 w 3318614"/>
                <a:gd name="connsiteY13" fmla="*/ 2016324 h 3515811"/>
                <a:gd name="connsiteX14" fmla="*/ 2874312 w 3318614"/>
                <a:gd name="connsiteY14" fmla="*/ 1998907 h 3515811"/>
                <a:gd name="connsiteX15" fmla="*/ 2769809 w 3318614"/>
                <a:gd name="connsiteY15" fmla="*/ 2085993 h 3515811"/>
                <a:gd name="connsiteX16" fmla="*/ 2595638 w 3318614"/>
                <a:gd name="connsiteY16" fmla="*/ 2112118 h 3515811"/>
                <a:gd name="connsiteX17" fmla="*/ 2404049 w 3318614"/>
                <a:gd name="connsiteY17" fmla="*/ 2242747 h 3515811"/>
                <a:gd name="connsiteX18" fmla="*/ 2421466 w 3318614"/>
                <a:gd name="connsiteY18" fmla="*/ 2416918 h 3515811"/>
                <a:gd name="connsiteX19" fmla="*/ 2552095 w 3318614"/>
                <a:gd name="connsiteY19" fmla="*/ 2460461 h 3515811"/>
                <a:gd name="connsiteX20" fmla="*/ 2726266 w 3318614"/>
                <a:gd name="connsiteY20" fmla="*/ 2390793 h 3515811"/>
                <a:gd name="connsiteX21" fmla="*/ 2856895 w 3318614"/>
                <a:gd name="connsiteY21" fmla="*/ 2382084 h 3515811"/>
                <a:gd name="connsiteX22" fmla="*/ 2891729 w 3318614"/>
                <a:gd name="connsiteY22" fmla="*/ 2268873 h 3515811"/>
                <a:gd name="connsiteX23" fmla="*/ 2883020 w 3318614"/>
                <a:gd name="connsiteY23" fmla="*/ 2103410 h 3515811"/>
                <a:gd name="connsiteX24" fmla="*/ 3048483 w 3318614"/>
                <a:gd name="connsiteY24" fmla="*/ 2025033 h 3515811"/>
                <a:gd name="connsiteX25" fmla="*/ 2926563 w 3318614"/>
                <a:gd name="connsiteY25" fmla="*/ 2112118 h 3515811"/>
                <a:gd name="connsiteX26" fmla="*/ 2917855 w 3318614"/>
                <a:gd name="connsiteY26" fmla="*/ 2199204 h 3515811"/>
                <a:gd name="connsiteX27" fmla="*/ 2935272 w 3318614"/>
                <a:gd name="connsiteY27" fmla="*/ 2347250 h 3515811"/>
                <a:gd name="connsiteX28" fmla="*/ 2943980 w 3318614"/>
                <a:gd name="connsiteY28" fmla="*/ 2390793 h 3515811"/>
                <a:gd name="connsiteX29" fmla="*/ 3046427 w 3318614"/>
                <a:gd name="connsiteY29" fmla="*/ 2324841 h 3515811"/>
                <a:gd name="connsiteX30" fmla="*/ 3074609 w 3318614"/>
                <a:gd name="connsiteY30" fmla="*/ 2164370 h 3515811"/>
                <a:gd name="connsiteX31" fmla="*/ 3092026 w 3318614"/>
                <a:gd name="connsiteY31" fmla="*/ 2373375 h 3515811"/>
                <a:gd name="connsiteX32" fmla="*/ 3013649 w 3318614"/>
                <a:gd name="connsiteY32" fmla="*/ 2451753 h 3515811"/>
                <a:gd name="connsiteX33" fmla="*/ 2752392 w 3318614"/>
                <a:gd name="connsiteY33" fmla="*/ 2416918 h 3515811"/>
                <a:gd name="connsiteX34" fmla="*/ 2560803 w 3318614"/>
                <a:gd name="connsiteY34" fmla="*/ 2573673 h 3515811"/>
                <a:gd name="connsiteX35" fmla="*/ 2595638 w 3318614"/>
                <a:gd name="connsiteY35" fmla="*/ 2695593 h 3515811"/>
                <a:gd name="connsiteX36" fmla="*/ 2743683 w 3318614"/>
                <a:gd name="connsiteY36" fmla="*/ 2782678 h 3515811"/>
                <a:gd name="connsiteX37" fmla="*/ 2856895 w 3318614"/>
                <a:gd name="connsiteY37" fmla="*/ 2756553 h 3515811"/>
                <a:gd name="connsiteX38" fmla="*/ 3022358 w 3318614"/>
                <a:gd name="connsiteY38" fmla="*/ 2617215 h 3515811"/>
                <a:gd name="connsiteX39" fmla="*/ 3118152 w 3318614"/>
                <a:gd name="connsiteY39" fmla="*/ 2538838 h 3515811"/>
                <a:gd name="connsiteX40" fmla="*/ 3205238 w 3318614"/>
                <a:gd name="connsiteY40" fmla="*/ 2599798 h 3515811"/>
                <a:gd name="connsiteX41" fmla="*/ 3109443 w 3318614"/>
                <a:gd name="connsiteY41" fmla="*/ 2591090 h 3515811"/>
                <a:gd name="connsiteX42" fmla="*/ 3004940 w 3318614"/>
                <a:gd name="connsiteY42" fmla="*/ 2730427 h 3515811"/>
                <a:gd name="connsiteX43" fmla="*/ 3187820 w 3318614"/>
                <a:gd name="connsiteY43" fmla="*/ 2730427 h 3515811"/>
                <a:gd name="connsiteX44" fmla="*/ 3318449 w 3318614"/>
                <a:gd name="connsiteY44" fmla="*/ 2782678 h 3515811"/>
                <a:gd name="connsiteX45" fmla="*/ 3161695 w 3318614"/>
                <a:gd name="connsiteY45" fmla="*/ 2765261 h 3515811"/>
                <a:gd name="connsiteX46" fmla="*/ 2909146 w 3318614"/>
                <a:gd name="connsiteY46" fmla="*/ 2826221 h 3515811"/>
                <a:gd name="connsiteX47" fmla="*/ 2952689 w 3318614"/>
                <a:gd name="connsiteY47" fmla="*/ 2826221 h 3515811"/>
                <a:gd name="connsiteX48" fmla="*/ 3085889 w 3318614"/>
                <a:gd name="connsiteY48" fmla="*/ 2971467 h 3515811"/>
                <a:gd name="connsiteX49" fmla="*/ 3013649 w 3318614"/>
                <a:gd name="connsiteY49" fmla="*/ 3131021 h 3515811"/>
                <a:gd name="connsiteX50" fmla="*/ 2999167 w 3318614"/>
                <a:gd name="connsiteY50" fmla="*/ 2993344 h 3515811"/>
                <a:gd name="connsiteX51" fmla="*/ 2813352 w 3318614"/>
                <a:gd name="connsiteY51" fmla="*/ 2817513 h 3515811"/>
                <a:gd name="connsiteX52" fmla="*/ 2726266 w 3318614"/>
                <a:gd name="connsiteY52" fmla="*/ 2808804 h 3515811"/>
                <a:gd name="connsiteX53" fmla="*/ 2848186 w 3318614"/>
                <a:gd name="connsiteY53" fmla="*/ 3009101 h 3515811"/>
                <a:gd name="connsiteX54" fmla="*/ 2943980 w 3318614"/>
                <a:gd name="connsiteY54" fmla="*/ 3096187 h 3515811"/>
                <a:gd name="connsiteX55" fmla="*/ 2978815 w 3318614"/>
                <a:gd name="connsiteY55" fmla="*/ 3052644 h 3515811"/>
                <a:gd name="connsiteX56" fmla="*/ 2961398 w 3318614"/>
                <a:gd name="connsiteY56" fmla="*/ 3157147 h 3515811"/>
                <a:gd name="connsiteX57" fmla="*/ 2769809 w 3318614"/>
                <a:gd name="connsiteY57" fmla="*/ 3070061 h 3515811"/>
                <a:gd name="connsiteX58" fmla="*/ 2656598 w 3318614"/>
                <a:gd name="connsiteY58" fmla="*/ 2843638 h 3515811"/>
                <a:gd name="connsiteX59" fmla="*/ 2491135 w 3318614"/>
                <a:gd name="connsiteY59" fmla="*/ 2800095 h 3515811"/>
                <a:gd name="connsiteX60" fmla="*/ 2386632 w 3318614"/>
                <a:gd name="connsiteY60" fmla="*/ 2887181 h 3515811"/>
                <a:gd name="connsiteX61" fmla="*/ 2412758 w 3318614"/>
                <a:gd name="connsiteY61" fmla="*/ 3070061 h 3515811"/>
                <a:gd name="connsiteX62" fmla="*/ 2525969 w 3318614"/>
                <a:gd name="connsiteY62" fmla="*/ 3218107 h 3515811"/>
                <a:gd name="connsiteX63" fmla="*/ 2900438 w 3318614"/>
                <a:gd name="connsiteY63" fmla="*/ 3427113 h 3515811"/>
                <a:gd name="connsiteX64" fmla="*/ 2543386 w 3318614"/>
                <a:gd name="connsiteY64" fmla="*/ 3287775 h 3515811"/>
                <a:gd name="connsiteX65" fmla="*/ 2499843 w 3318614"/>
                <a:gd name="connsiteY65" fmla="*/ 3374861 h 3515811"/>
                <a:gd name="connsiteX66" fmla="*/ 2534678 w 3318614"/>
                <a:gd name="connsiteY66" fmla="*/ 3479364 h 3515811"/>
                <a:gd name="connsiteX67" fmla="*/ 2639180 w 3318614"/>
                <a:gd name="connsiteY67" fmla="*/ 3514198 h 3515811"/>
                <a:gd name="connsiteX68" fmla="*/ 2482426 w 3318614"/>
                <a:gd name="connsiteY68" fmla="*/ 3488073 h 3515811"/>
                <a:gd name="connsiteX69" fmla="*/ 2473718 w 3318614"/>
                <a:gd name="connsiteY69" fmla="*/ 3305193 h 3515811"/>
                <a:gd name="connsiteX70" fmla="*/ 2386632 w 3318614"/>
                <a:gd name="connsiteY70" fmla="*/ 3131021 h 3515811"/>
                <a:gd name="connsiteX71" fmla="*/ 2316963 w 3318614"/>
                <a:gd name="connsiteY71" fmla="*/ 3296484 h 3515811"/>
                <a:gd name="connsiteX72" fmla="*/ 2238586 w 3318614"/>
                <a:gd name="connsiteY72" fmla="*/ 3418404 h 3515811"/>
                <a:gd name="connsiteX73" fmla="*/ 2290838 w 3318614"/>
                <a:gd name="connsiteY73" fmla="*/ 3496781 h 3515811"/>
                <a:gd name="connsiteX74" fmla="*/ 2195043 w 3318614"/>
                <a:gd name="connsiteY74" fmla="*/ 3409695 h 3515811"/>
                <a:gd name="connsiteX75" fmla="*/ 2325672 w 3318614"/>
                <a:gd name="connsiteY75" fmla="*/ 3183273 h 3515811"/>
                <a:gd name="connsiteX76" fmla="*/ 2290838 w 3318614"/>
                <a:gd name="connsiteY76" fmla="*/ 2930724 h 3515811"/>
                <a:gd name="connsiteX77" fmla="*/ 2142792 w 3318614"/>
                <a:gd name="connsiteY77" fmla="*/ 2913307 h 3515811"/>
                <a:gd name="connsiteX78" fmla="*/ 1942495 w 3318614"/>
                <a:gd name="connsiteY78" fmla="*/ 3078770 h 3515811"/>
                <a:gd name="connsiteX79" fmla="*/ 1994746 w 3318614"/>
                <a:gd name="connsiteY79" fmla="*/ 3279067 h 3515811"/>
                <a:gd name="connsiteX80" fmla="*/ 2090540 w 3318614"/>
                <a:gd name="connsiteY80" fmla="*/ 3392278 h 3515811"/>
                <a:gd name="connsiteX81" fmla="*/ 2064415 w 3318614"/>
                <a:gd name="connsiteY81" fmla="*/ 3505490 h 3515811"/>
                <a:gd name="connsiteX82" fmla="*/ 2046998 w 3318614"/>
                <a:gd name="connsiteY82" fmla="*/ 3357444 h 3515811"/>
                <a:gd name="connsiteX83" fmla="*/ 1933786 w 3318614"/>
                <a:gd name="connsiteY83" fmla="*/ 3191981 h 3515811"/>
                <a:gd name="connsiteX84" fmla="*/ 1881535 w 3318614"/>
                <a:gd name="connsiteY84" fmla="*/ 3174564 h 3515811"/>
                <a:gd name="connsiteX85" fmla="*/ 1716072 w 3318614"/>
                <a:gd name="connsiteY85" fmla="*/ 3409695 h 3515811"/>
                <a:gd name="connsiteX86" fmla="*/ 1672529 w 3318614"/>
                <a:gd name="connsiteY86" fmla="*/ 3505490 h 3515811"/>
                <a:gd name="connsiteX87" fmla="*/ 1724780 w 3318614"/>
                <a:gd name="connsiteY87" fmla="*/ 3270358 h 3515811"/>
                <a:gd name="connsiteX88" fmla="*/ 1750906 w 3318614"/>
                <a:gd name="connsiteY88" fmla="*/ 3191981 h 3515811"/>
                <a:gd name="connsiteX89" fmla="*/ 1533192 w 3318614"/>
                <a:gd name="connsiteY89" fmla="*/ 3261650 h 3515811"/>
                <a:gd name="connsiteX90" fmla="*/ 1428689 w 3318614"/>
                <a:gd name="connsiteY90" fmla="*/ 3279067 h 3515811"/>
                <a:gd name="connsiteX91" fmla="*/ 1602860 w 3318614"/>
                <a:gd name="connsiteY91" fmla="*/ 3200690 h 3515811"/>
                <a:gd name="connsiteX92" fmla="*/ 1724780 w 3318614"/>
                <a:gd name="connsiteY92" fmla="*/ 3174564 h 3515811"/>
                <a:gd name="connsiteX93" fmla="*/ 1994746 w 3318614"/>
                <a:gd name="connsiteY93" fmla="*/ 2948141 h 3515811"/>
                <a:gd name="connsiteX94" fmla="*/ 2055706 w 3318614"/>
                <a:gd name="connsiteY94" fmla="*/ 2817513 h 3515811"/>
                <a:gd name="connsiteX95" fmla="*/ 1916369 w 3318614"/>
                <a:gd name="connsiteY95" fmla="*/ 2739135 h 3515811"/>
                <a:gd name="connsiteX96" fmla="*/ 1698655 w 3318614"/>
                <a:gd name="connsiteY96" fmla="*/ 2834930 h 3515811"/>
                <a:gd name="connsiteX97" fmla="*/ 1611569 w 3318614"/>
                <a:gd name="connsiteY97" fmla="*/ 3009101 h 3515811"/>
                <a:gd name="connsiteX98" fmla="*/ 1689946 w 3318614"/>
                <a:gd name="connsiteY98" fmla="*/ 3070061 h 3515811"/>
                <a:gd name="connsiteX99" fmla="*/ 1568026 w 3318614"/>
                <a:gd name="connsiteY99" fmla="*/ 3070061 h 3515811"/>
                <a:gd name="connsiteX100" fmla="*/ 1655112 w 3318614"/>
                <a:gd name="connsiteY100" fmla="*/ 2826221 h 3515811"/>
                <a:gd name="connsiteX101" fmla="*/ 1437398 w 3318614"/>
                <a:gd name="connsiteY101" fmla="*/ 2808804 h 3515811"/>
                <a:gd name="connsiteX102" fmla="*/ 1306769 w 3318614"/>
                <a:gd name="connsiteY102" fmla="*/ 2747844 h 3515811"/>
                <a:gd name="connsiteX103" fmla="*/ 1385146 w 3318614"/>
                <a:gd name="connsiteY103" fmla="*/ 2704301 h 3515811"/>
                <a:gd name="connsiteX104" fmla="*/ 1437398 w 3318614"/>
                <a:gd name="connsiteY104" fmla="*/ 2773970 h 3515811"/>
                <a:gd name="connsiteX105" fmla="*/ 1611569 w 3318614"/>
                <a:gd name="connsiteY105" fmla="*/ 2782678 h 3515811"/>
                <a:gd name="connsiteX106" fmla="*/ 1794449 w 3318614"/>
                <a:gd name="connsiteY106" fmla="*/ 2730427 h 3515811"/>
                <a:gd name="connsiteX107" fmla="*/ 1968620 w 3318614"/>
                <a:gd name="connsiteY107" fmla="*/ 2599798 h 3515811"/>
                <a:gd name="connsiteX108" fmla="*/ 1898952 w 3318614"/>
                <a:gd name="connsiteY108" fmla="*/ 2286290 h 3515811"/>
                <a:gd name="connsiteX109" fmla="*/ 1446106 w 3318614"/>
                <a:gd name="connsiteY109" fmla="*/ 1676690 h 3515811"/>
                <a:gd name="connsiteX110" fmla="*/ 1074097 w 3318614"/>
                <a:gd name="connsiteY110" fmla="*/ 1192570 h 3515811"/>
                <a:gd name="connsiteX111" fmla="*/ 916192 w 3318614"/>
                <a:gd name="connsiteY111" fmla="*/ 1005486 h 3515811"/>
                <a:gd name="connsiteX112" fmla="*/ 644918 w 3318614"/>
                <a:gd name="connsiteY112" fmla="*/ 1040964 h 3515811"/>
                <a:gd name="connsiteX113" fmla="*/ 296575 w 3318614"/>
                <a:gd name="connsiteY113" fmla="*/ 1119341 h 3515811"/>
                <a:gd name="connsiteX114" fmla="*/ 483 w 3318614"/>
                <a:gd name="connsiteY114" fmla="*/ 1101924 h 3515811"/>
                <a:gd name="connsiteX115" fmla="*/ 235615 w 3318614"/>
                <a:gd name="connsiteY115" fmla="*/ 1093215 h 3515811"/>
                <a:gd name="connsiteX116" fmla="*/ 557832 w 3318614"/>
                <a:gd name="connsiteY116" fmla="*/ 1023547 h 3515811"/>
                <a:gd name="connsiteX117" fmla="*/ 688460 w 3318614"/>
                <a:gd name="connsiteY117" fmla="*/ 997421 h 3515811"/>
                <a:gd name="connsiteX118" fmla="*/ 392369 w 3318614"/>
                <a:gd name="connsiteY118" fmla="*/ 884210 h 3515811"/>
                <a:gd name="connsiteX119" fmla="*/ 244323 w 3318614"/>
                <a:gd name="connsiteY119" fmla="*/ 744873 h 3515811"/>
                <a:gd name="connsiteX120" fmla="*/ 165946 w 3318614"/>
                <a:gd name="connsiteY120" fmla="*/ 492324 h 3515811"/>
                <a:gd name="connsiteX121" fmla="*/ 279158 w 3318614"/>
                <a:gd name="connsiteY121" fmla="*/ 675204 h 3515811"/>
                <a:gd name="connsiteX122" fmla="*/ 374952 w 3318614"/>
                <a:gd name="connsiteY122" fmla="*/ 849375 h 3515811"/>
                <a:gd name="connsiteX123" fmla="*/ 679752 w 3318614"/>
                <a:gd name="connsiteY123" fmla="*/ 927753 h 3515811"/>
                <a:gd name="connsiteX124" fmla="*/ 766838 w 3318614"/>
                <a:gd name="connsiteY124" fmla="*/ 866793 h 3515811"/>
                <a:gd name="connsiteX125" fmla="*/ 618792 w 3318614"/>
                <a:gd name="connsiteY125" fmla="*/ 483615 h 3515811"/>
                <a:gd name="connsiteX126" fmla="*/ 507165 w 3318614"/>
                <a:gd name="connsiteY126" fmla="*/ 266557 h 3515811"/>
                <a:gd name="connsiteX127" fmla="*/ 538603 w 3318614"/>
                <a:gd name="connsiteY127" fmla="*/ 28388 h 3515811"/>
                <a:gd name="connsiteX128" fmla="*/ 609600 w 3318614"/>
                <a:gd name="connsiteY128" fmla="*/ 288997 h 3515811"/>
                <a:gd name="connsiteX129" fmla="*/ 878364 w 3318614"/>
                <a:gd name="connsiteY129" fmla="*/ 836499 h 3515811"/>
                <a:gd name="connsiteX130" fmla="*/ 863785 w 3318614"/>
                <a:gd name="connsiteY130" fmla="*/ 298030 h 3515811"/>
                <a:gd name="connsiteX131" fmla="*/ 839345 w 3318614"/>
                <a:gd name="connsiteY131" fmla="*/ 0 h 3515811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863785 w 3318614"/>
                <a:gd name="connsiteY130" fmla="*/ 270713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786330 w 3318614"/>
                <a:gd name="connsiteY130" fmla="*/ 208587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13152 w 3318614"/>
                <a:gd name="connsiteY2" fmla="*/ 834549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159551 w 3318614"/>
                <a:gd name="connsiteY2" fmla="*/ 411013 h 3488494"/>
                <a:gd name="connsiteX3" fmla="*/ 1013152 w 3318614"/>
                <a:gd name="connsiteY3" fmla="*/ 834549 h 3488494"/>
                <a:gd name="connsiteX4" fmla="*/ 1779263 w 3318614"/>
                <a:gd name="connsiteY4" fmla="*/ 1995906 h 3488494"/>
                <a:gd name="connsiteX5" fmla="*/ 2064415 w 3318614"/>
                <a:gd name="connsiteY5" fmla="*/ 2276390 h 3488494"/>
                <a:gd name="connsiteX6" fmla="*/ 2290838 w 3318614"/>
                <a:gd name="connsiteY6" fmla="*/ 2198013 h 3488494"/>
                <a:gd name="connsiteX7" fmla="*/ 2473718 w 3318614"/>
                <a:gd name="connsiteY7" fmla="*/ 2041258 h 3488494"/>
                <a:gd name="connsiteX8" fmla="*/ 2508552 w 3318614"/>
                <a:gd name="connsiteY8" fmla="*/ 1719041 h 3488494"/>
                <a:gd name="connsiteX9" fmla="*/ 2543386 w 3318614"/>
                <a:gd name="connsiteY9" fmla="*/ 1980298 h 3488494"/>
                <a:gd name="connsiteX10" fmla="*/ 2508552 w 3318614"/>
                <a:gd name="connsiteY10" fmla="*/ 2084801 h 3488494"/>
                <a:gd name="connsiteX11" fmla="*/ 2752392 w 3318614"/>
                <a:gd name="connsiteY11" fmla="*/ 1910630 h 3488494"/>
                <a:gd name="connsiteX12" fmla="*/ 2839478 w 3318614"/>
                <a:gd name="connsiteY12" fmla="*/ 1840961 h 3488494"/>
                <a:gd name="connsiteX13" fmla="*/ 2717558 w 3318614"/>
                <a:gd name="connsiteY13" fmla="*/ 2015133 h 3488494"/>
                <a:gd name="connsiteX14" fmla="*/ 2665306 w 3318614"/>
                <a:gd name="connsiteY14" fmla="*/ 2058676 h 3488494"/>
                <a:gd name="connsiteX15" fmla="*/ 2848186 w 3318614"/>
                <a:gd name="connsiteY15" fmla="*/ 1989007 h 3488494"/>
                <a:gd name="connsiteX16" fmla="*/ 2874312 w 3318614"/>
                <a:gd name="connsiteY16" fmla="*/ 1971590 h 3488494"/>
                <a:gd name="connsiteX17" fmla="*/ 2769809 w 3318614"/>
                <a:gd name="connsiteY17" fmla="*/ 2058676 h 3488494"/>
                <a:gd name="connsiteX18" fmla="*/ 2595638 w 3318614"/>
                <a:gd name="connsiteY18" fmla="*/ 2084801 h 3488494"/>
                <a:gd name="connsiteX19" fmla="*/ 2404049 w 3318614"/>
                <a:gd name="connsiteY19" fmla="*/ 2215430 h 3488494"/>
                <a:gd name="connsiteX20" fmla="*/ 2421466 w 3318614"/>
                <a:gd name="connsiteY20" fmla="*/ 2389601 h 3488494"/>
                <a:gd name="connsiteX21" fmla="*/ 2552095 w 3318614"/>
                <a:gd name="connsiteY21" fmla="*/ 2433144 h 3488494"/>
                <a:gd name="connsiteX22" fmla="*/ 2726266 w 3318614"/>
                <a:gd name="connsiteY22" fmla="*/ 2363476 h 3488494"/>
                <a:gd name="connsiteX23" fmla="*/ 2856895 w 3318614"/>
                <a:gd name="connsiteY23" fmla="*/ 2354767 h 3488494"/>
                <a:gd name="connsiteX24" fmla="*/ 2891729 w 3318614"/>
                <a:gd name="connsiteY24" fmla="*/ 2241556 h 3488494"/>
                <a:gd name="connsiteX25" fmla="*/ 2883020 w 3318614"/>
                <a:gd name="connsiteY25" fmla="*/ 2076093 h 3488494"/>
                <a:gd name="connsiteX26" fmla="*/ 3048483 w 3318614"/>
                <a:gd name="connsiteY26" fmla="*/ 1997716 h 3488494"/>
                <a:gd name="connsiteX27" fmla="*/ 2926563 w 3318614"/>
                <a:gd name="connsiteY27" fmla="*/ 2084801 h 3488494"/>
                <a:gd name="connsiteX28" fmla="*/ 2917855 w 3318614"/>
                <a:gd name="connsiteY28" fmla="*/ 2171887 h 3488494"/>
                <a:gd name="connsiteX29" fmla="*/ 2935272 w 3318614"/>
                <a:gd name="connsiteY29" fmla="*/ 2319933 h 3488494"/>
                <a:gd name="connsiteX30" fmla="*/ 2943980 w 3318614"/>
                <a:gd name="connsiteY30" fmla="*/ 2363476 h 3488494"/>
                <a:gd name="connsiteX31" fmla="*/ 3046427 w 3318614"/>
                <a:gd name="connsiteY31" fmla="*/ 2297524 h 3488494"/>
                <a:gd name="connsiteX32" fmla="*/ 3074609 w 3318614"/>
                <a:gd name="connsiteY32" fmla="*/ 2137053 h 3488494"/>
                <a:gd name="connsiteX33" fmla="*/ 3092026 w 3318614"/>
                <a:gd name="connsiteY33" fmla="*/ 2346058 h 3488494"/>
                <a:gd name="connsiteX34" fmla="*/ 3013649 w 3318614"/>
                <a:gd name="connsiteY34" fmla="*/ 2424436 h 3488494"/>
                <a:gd name="connsiteX35" fmla="*/ 2752392 w 3318614"/>
                <a:gd name="connsiteY35" fmla="*/ 2389601 h 3488494"/>
                <a:gd name="connsiteX36" fmla="*/ 2560803 w 3318614"/>
                <a:gd name="connsiteY36" fmla="*/ 2546356 h 3488494"/>
                <a:gd name="connsiteX37" fmla="*/ 2595638 w 3318614"/>
                <a:gd name="connsiteY37" fmla="*/ 2668276 h 3488494"/>
                <a:gd name="connsiteX38" fmla="*/ 2743683 w 3318614"/>
                <a:gd name="connsiteY38" fmla="*/ 2755361 h 3488494"/>
                <a:gd name="connsiteX39" fmla="*/ 2856895 w 3318614"/>
                <a:gd name="connsiteY39" fmla="*/ 2729236 h 3488494"/>
                <a:gd name="connsiteX40" fmla="*/ 3022358 w 3318614"/>
                <a:gd name="connsiteY40" fmla="*/ 2589898 h 3488494"/>
                <a:gd name="connsiteX41" fmla="*/ 3118152 w 3318614"/>
                <a:gd name="connsiteY41" fmla="*/ 2511521 h 3488494"/>
                <a:gd name="connsiteX42" fmla="*/ 3205238 w 3318614"/>
                <a:gd name="connsiteY42" fmla="*/ 2572481 h 3488494"/>
                <a:gd name="connsiteX43" fmla="*/ 3109443 w 3318614"/>
                <a:gd name="connsiteY43" fmla="*/ 2563773 h 3488494"/>
                <a:gd name="connsiteX44" fmla="*/ 3004940 w 3318614"/>
                <a:gd name="connsiteY44" fmla="*/ 2703110 h 3488494"/>
                <a:gd name="connsiteX45" fmla="*/ 3187820 w 3318614"/>
                <a:gd name="connsiteY45" fmla="*/ 2703110 h 3488494"/>
                <a:gd name="connsiteX46" fmla="*/ 3318449 w 3318614"/>
                <a:gd name="connsiteY46" fmla="*/ 2755361 h 3488494"/>
                <a:gd name="connsiteX47" fmla="*/ 3161695 w 3318614"/>
                <a:gd name="connsiteY47" fmla="*/ 2737944 h 3488494"/>
                <a:gd name="connsiteX48" fmla="*/ 2909146 w 3318614"/>
                <a:gd name="connsiteY48" fmla="*/ 2798904 h 3488494"/>
                <a:gd name="connsiteX49" fmla="*/ 2952689 w 3318614"/>
                <a:gd name="connsiteY49" fmla="*/ 2798904 h 3488494"/>
                <a:gd name="connsiteX50" fmla="*/ 3085889 w 3318614"/>
                <a:gd name="connsiteY50" fmla="*/ 2944150 h 3488494"/>
                <a:gd name="connsiteX51" fmla="*/ 3013649 w 3318614"/>
                <a:gd name="connsiteY51" fmla="*/ 3103704 h 3488494"/>
                <a:gd name="connsiteX52" fmla="*/ 2999167 w 3318614"/>
                <a:gd name="connsiteY52" fmla="*/ 2966027 h 3488494"/>
                <a:gd name="connsiteX53" fmla="*/ 2813352 w 3318614"/>
                <a:gd name="connsiteY53" fmla="*/ 2790196 h 3488494"/>
                <a:gd name="connsiteX54" fmla="*/ 2726266 w 3318614"/>
                <a:gd name="connsiteY54" fmla="*/ 2781487 h 3488494"/>
                <a:gd name="connsiteX55" fmla="*/ 2848186 w 3318614"/>
                <a:gd name="connsiteY55" fmla="*/ 2981784 h 3488494"/>
                <a:gd name="connsiteX56" fmla="*/ 2943980 w 3318614"/>
                <a:gd name="connsiteY56" fmla="*/ 3068870 h 3488494"/>
                <a:gd name="connsiteX57" fmla="*/ 2978815 w 3318614"/>
                <a:gd name="connsiteY57" fmla="*/ 3025327 h 3488494"/>
                <a:gd name="connsiteX58" fmla="*/ 2961398 w 3318614"/>
                <a:gd name="connsiteY58" fmla="*/ 3129830 h 3488494"/>
                <a:gd name="connsiteX59" fmla="*/ 2769809 w 3318614"/>
                <a:gd name="connsiteY59" fmla="*/ 3042744 h 3488494"/>
                <a:gd name="connsiteX60" fmla="*/ 2656598 w 3318614"/>
                <a:gd name="connsiteY60" fmla="*/ 2816321 h 3488494"/>
                <a:gd name="connsiteX61" fmla="*/ 2491135 w 3318614"/>
                <a:gd name="connsiteY61" fmla="*/ 2772778 h 3488494"/>
                <a:gd name="connsiteX62" fmla="*/ 2386632 w 3318614"/>
                <a:gd name="connsiteY62" fmla="*/ 2859864 h 3488494"/>
                <a:gd name="connsiteX63" fmla="*/ 2412758 w 3318614"/>
                <a:gd name="connsiteY63" fmla="*/ 3042744 h 3488494"/>
                <a:gd name="connsiteX64" fmla="*/ 2525969 w 3318614"/>
                <a:gd name="connsiteY64" fmla="*/ 3190790 h 3488494"/>
                <a:gd name="connsiteX65" fmla="*/ 2900438 w 3318614"/>
                <a:gd name="connsiteY65" fmla="*/ 3399796 h 3488494"/>
                <a:gd name="connsiteX66" fmla="*/ 2543386 w 3318614"/>
                <a:gd name="connsiteY66" fmla="*/ 3260458 h 3488494"/>
                <a:gd name="connsiteX67" fmla="*/ 2499843 w 3318614"/>
                <a:gd name="connsiteY67" fmla="*/ 3347544 h 3488494"/>
                <a:gd name="connsiteX68" fmla="*/ 2534678 w 3318614"/>
                <a:gd name="connsiteY68" fmla="*/ 3452047 h 3488494"/>
                <a:gd name="connsiteX69" fmla="*/ 2639180 w 3318614"/>
                <a:gd name="connsiteY69" fmla="*/ 3486881 h 3488494"/>
                <a:gd name="connsiteX70" fmla="*/ 2482426 w 3318614"/>
                <a:gd name="connsiteY70" fmla="*/ 3460756 h 3488494"/>
                <a:gd name="connsiteX71" fmla="*/ 2473718 w 3318614"/>
                <a:gd name="connsiteY71" fmla="*/ 3277876 h 3488494"/>
                <a:gd name="connsiteX72" fmla="*/ 2386632 w 3318614"/>
                <a:gd name="connsiteY72" fmla="*/ 3103704 h 3488494"/>
                <a:gd name="connsiteX73" fmla="*/ 2316963 w 3318614"/>
                <a:gd name="connsiteY73" fmla="*/ 3269167 h 3488494"/>
                <a:gd name="connsiteX74" fmla="*/ 2238586 w 3318614"/>
                <a:gd name="connsiteY74" fmla="*/ 3391087 h 3488494"/>
                <a:gd name="connsiteX75" fmla="*/ 2290838 w 3318614"/>
                <a:gd name="connsiteY75" fmla="*/ 3469464 h 3488494"/>
                <a:gd name="connsiteX76" fmla="*/ 2195043 w 3318614"/>
                <a:gd name="connsiteY76" fmla="*/ 3382378 h 3488494"/>
                <a:gd name="connsiteX77" fmla="*/ 2325672 w 3318614"/>
                <a:gd name="connsiteY77" fmla="*/ 3155956 h 3488494"/>
                <a:gd name="connsiteX78" fmla="*/ 2290838 w 3318614"/>
                <a:gd name="connsiteY78" fmla="*/ 2903407 h 3488494"/>
                <a:gd name="connsiteX79" fmla="*/ 2142792 w 3318614"/>
                <a:gd name="connsiteY79" fmla="*/ 2885990 h 3488494"/>
                <a:gd name="connsiteX80" fmla="*/ 1942495 w 3318614"/>
                <a:gd name="connsiteY80" fmla="*/ 3051453 h 3488494"/>
                <a:gd name="connsiteX81" fmla="*/ 1994746 w 3318614"/>
                <a:gd name="connsiteY81" fmla="*/ 3251750 h 3488494"/>
                <a:gd name="connsiteX82" fmla="*/ 2090540 w 3318614"/>
                <a:gd name="connsiteY82" fmla="*/ 3364961 h 3488494"/>
                <a:gd name="connsiteX83" fmla="*/ 2064415 w 3318614"/>
                <a:gd name="connsiteY83" fmla="*/ 3478173 h 3488494"/>
                <a:gd name="connsiteX84" fmla="*/ 2046998 w 3318614"/>
                <a:gd name="connsiteY84" fmla="*/ 3330127 h 3488494"/>
                <a:gd name="connsiteX85" fmla="*/ 1933786 w 3318614"/>
                <a:gd name="connsiteY85" fmla="*/ 3164664 h 3488494"/>
                <a:gd name="connsiteX86" fmla="*/ 1881535 w 3318614"/>
                <a:gd name="connsiteY86" fmla="*/ 3147247 h 3488494"/>
                <a:gd name="connsiteX87" fmla="*/ 1716072 w 3318614"/>
                <a:gd name="connsiteY87" fmla="*/ 3382378 h 3488494"/>
                <a:gd name="connsiteX88" fmla="*/ 1672529 w 3318614"/>
                <a:gd name="connsiteY88" fmla="*/ 3478173 h 3488494"/>
                <a:gd name="connsiteX89" fmla="*/ 1724780 w 3318614"/>
                <a:gd name="connsiteY89" fmla="*/ 3243041 h 3488494"/>
                <a:gd name="connsiteX90" fmla="*/ 1750906 w 3318614"/>
                <a:gd name="connsiteY90" fmla="*/ 3164664 h 3488494"/>
                <a:gd name="connsiteX91" fmla="*/ 1533192 w 3318614"/>
                <a:gd name="connsiteY91" fmla="*/ 3234333 h 3488494"/>
                <a:gd name="connsiteX92" fmla="*/ 1428689 w 3318614"/>
                <a:gd name="connsiteY92" fmla="*/ 3251750 h 3488494"/>
                <a:gd name="connsiteX93" fmla="*/ 1602860 w 3318614"/>
                <a:gd name="connsiteY93" fmla="*/ 3173373 h 3488494"/>
                <a:gd name="connsiteX94" fmla="*/ 1724780 w 3318614"/>
                <a:gd name="connsiteY94" fmla="*/ 3147247 h 3488494"/>
                <a:gd name="connsiteX95" fmla="*/ 1994746 w 3318614"/>
                <a:gd name="connsiteY95" fmla="*/ 2920824 h 3488494"/>
                <a:gd name="connsiteX96" fmla="*/ 2055706 w 3318614"/>
                <a:gd name="connsiteY96" fmla="*/ 2790196 h 3488494"/>
                <a:gd name="connsiteX97" fmla="*/ 1916369 w 3318614"/>
                <a:gd name="connsiteY97" fmla="*/ 2711818 h 3488494"/>
                <a:gd name="connsiteX98" fmla="*/ 1698655 w 3318614"/>
                <a:gd name="connsiteY98" fmla="*/ 2807613 h 3488494"/>
                <a:gd name="connsiteX99" fmla="*/ 1611569 w 3318614"/>
                <a:gd name="connsiteY99" fmla="*/ 2981784 h 3488494"/>
                <a:gd name="connsiteX100" fmla="*/ 1689946 w 3318614"/>
                <a:gd name="connsiteY100" fmla="*/ 3042744 h 3488494"/>
                <a:gd name="connsiteX101" fmla="*/ 1568026 w 3318614"/>
                <a:gd name="connsiteY101" fmla="*/ 3042744 h 3488494"/>
                <a:gd name="connsiteX102" fmla="*/ 1655112 w 3318614"/>
                <a:gd name="connsiteY102" fmla="*/ 2798904 h 3488494"/>
                <a:gd name="connsiteX103" fmla="*/ 1437398 w 3318614"/>
                <a:gd name="connsiteY103" fmla="*/ 2781487 h 3488494"/>
                <a:gd name="connsiteX104" fmla="*/ 1306769 w 3318614"/>
                <a:gd name="connsiteY104" fmla="*/ 2720527 h 3488494"/>
                <a:gd name="connsiteX105" fmla="*/ 1385146 w 3318614"/>
                <a:gd name="connsiteY105" fmla="*/ 2676984 h 3488494"/>
                <a:gd name="connsiteX106" fmla="*/ 1437398 w 3318614"/>
                <a:gd name="connsiteY106" fmla="*/ 2746653 h 3488494"/>
                <a:gd name="connsiteX107" fmla="*/ 1611569 w 3318614"/>
                <a:gd name="connsiteY107" fmla="*/ 2755361 h 3488494"/>
                <a:gd name="connsiteX108" fmla="*/ 1794449 w 3318614"/>
                <a:gd name="connsiteY108" fmla="*/ 2703110 h 3488494"/>
                <a:gd name="connsiteX109" fmla="*/ 1968620 w 3318614"/>
                <a:gd name="connsiteY109" fmla="*/ 2572481 h 3488494"/>
                <a:gd name="connsiteX110" fmla="*/ 1898952 w 3318614"/>
                <a:gd name="connsiteY110" fmla="*/ 2258973 h 3488494"/>
                <a:gd name="connsiteX111" fmla="*/ 1446106 w 3318614"/>
                <a:gd name="connsiteY111" fmla="*/ 1649373 h 3488494"/>
                <a:gd name="connsiteX112" fmla="*/ 1074097 w 3318614"/>
                <a:gd name="connsiteY112" fmla="*/ 1165253 h 3488494"/>
                <a:gd name="connsiteX113" fmla="*/ 916192 w 3318614"/>
                <a:gd name="connsiteY113" fmla="*/ 978169 h 3488494"/>
                <a:gd name="connsiteX114" fmla="*/ 644918 w 3318614"/>
                <a:gd name="connsiteY114" fmla="*/ 1013647 h 3488494"/>
                <a:gd name="connsiteX115" fmla="*/ 296575 w 3318614"/>
                <a:gd name="connsiteY115" fmla="*/ 1092024 h 3488494"/>
                <a:gd name="connsiteX116" fmla="*/ 483 w 3318614"/>
                <a:gd name="connsiteY116" fmla="*/ 1074607 h 3488494"/>
                <a:gd name="connsiteX117" fmla="*/ 235615 w 3318614"/>
                <a:gd name="connsiteY117" fmla="*/ 1065898 h 3488494"/>
                <a:gd name="connsiteX118" fmla="*/ 557832 w 3318614"/>
                <a:gd name="connsiteY118" fmla="*/ 996230 h 3488494"/>
                <a:gd name="connsiteX119" fmla="*/ 688460 w 3318614"/>
                <a:gd name="connsiteY119" fmla="*/ 970104 h 3488494"/>
                <a:gd name="connsiteX120" fmla="*/ 392369 w 3318614"/>
                <a:gd name="connsiteY120" fmla="*/ 856893 h 3488494"/>
                <a:gd name="connsiteX121" fmla="*/ 244323 w 3318614"/>
                <a:gd name="connsiteY121" fmla="*/ 717556 h 3488494"/>
                <a:gd name="connsiteX122" fmla="*/ 165946 w 3318614"/>
                <a:gd name="connsiteY122" fmla="*/ 465007 h 3488494"/>
                <a:gd name="connsiteX123" fmla="*/ 279158 w 3318614"/>
                <a:gd name="connsiteY123" fmla="*/ 647887 h 3488494"/>
                <a:gd name="connsiteX124" fmla="*/ 374952 w 3318614"/>
                <a:gd name="connsiteY124" fmla="*/ 822058 h 3488494"/>
                <a:gd name="connsiteX125" fmla="*/ 679752 w 3318614"/>
                <a:gd name="connsiteY125" fmla="*/ 900436 h 3488494"/>
                <a:gd name="connsiteX126" fmla="*/ 766838 w 3318614"/>
                <a:gd name="connsiteY126" fmla="*/ 839476 h 3488494"/>
                <a:gd name="connsiteX127" fmla="*/ 618792 w 3318614"/>
                <a:gd name="connsiteY127" fmla="*/ 456298 h 3488494"/>
                <a:gd name="connsiteX128" fmla="*/ 507165 w 3318614"/>
                <a:gd name="connsiteY128" fmla="*/ 239240 h 3488494"/>
                <a:gd name="connsiteX129" fmla="*/ 538603 w 3318614"/>
                <a:gd name="connsiteY129" fmla="*/ 1071 h 3488494"/>
                <a:gd name="connsiteX130" fmla="*/ 609600 w 3318614"/>
                <a:gd name="connsiteY130" fmla="*/ 261680 h 3488494"/>
                <a:gd name="connsiteX131" fmla="*/ 878364 w 3318614"/>
                <a:gd name="connsiteY131" fmla="*/ 809182 h 3488494"/>
                <a:gd name="connsiteX132" fmla="*/ 786330 w 3318614"/>
                <a:gd name="connsiteY132" fmla="*/ 208587 h 3488494"/>
                <a:gd name="connsiteX133" fmla="*/ 932813 w 3318614"/>
                <a:gd name="connsiteY133" fmla="*/ 12405 h 3488494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59551 w 3318614"/>
                <a:gd name="connsiteY2" fmla="*/ 47529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942214 w 3318614"/>
                <a:gd name="connsiteY0" fmla="*/ 614286 h 3540840"/>
                <a:gd name="connsiteX1" fmla="*/ 1317819 w 3318614"/>
                <a:gd name="connsiteY1" fmla="*/ 14575 h 3540840"/>
                <a:gd name="connsiteX2" fmla="*/ 1198621 w 3318614"/>
                <a:gd name="connsiteY2" fmla="*/ 413429 h 3540840"/>
                <a:gd name="connsiteX3" fmla="*/ 1013152 w 3318614"/>
                <a:gd name="connsiteY3" fmla="*/ 886895 h 3540840"/>
                <a:gd name="connsiteX4" fmla="*/ 1779263 w 3318614"/>
                <a:gd name="connsiteY4" fmla="*/ 2048252 h 3540840"/>
                <a:gd name="connsiteX5" fmla="*/ 2064415 w 3318614"/>
                <a:gd name="connsiteY5" fmla="*/ 2328736 h 3540840"/>
                <a:gd name="connsiteX6" fmla="*/ 2290838 w 3318614"/>
                <a:gd name="connsiteY6" fmla="*/ 2250359 h 3540840"/>
                <a:gd name="connsiteX7" fmla="*/ 2473718 w 3318614"/>
                <a:gd name="connsiteY7" fmla="*/ 2093604 h 3540840"/>
                <a:gd name="connsiteX8" fmla="*/ 2508552 w 3318614"/>
                <a:gd name="connsiteY8" fmla="*/ 1771387 h 3540840"/>
                <a:gd name="connsiteX9" fmla="*/ 2543386 w 3318614"/>
                <a:gd name="connsiteY9" fmla="*/ 2032644 h 3540840"/>
                <a:gd name="connsiteX10" fmla="*/ 2508552 w 3318614"/>
                <a:gd name="connsiteY10" fmla="*/ 2137147 h 3540840"/>
                <a:gd name="connsiteX11" fmla="*/ 2752392 w 3318614"/>
                <a:gd name="connsiteY11" fmla="*/ 1962976 h 3540840"/>
                <a:gd name="connsiteX12" fmla="*/ 2839478 w 3318614"/>
                <a:gd name="connsiteY12" fmla="*/ 1893307 h 3540840"/>
                <a:gd name="connsiteX13" fmla="*/ 2717558 w 3318614"/>
                <a:gd name="connsiteY13" fmla="*/ 2067479 h 3540840"/>
                <a:gd name="connsiteX14" fmla="*/ 2665306 w 3318614"/>
                <a:gd name="connsiteY14" fmla="*/ 2111022 h 3540840"/>
                <a:gd name="connsiteX15" fmla="*/ 2848186 w 3318614"/>
                <a:gd name="connsiteY15" fmla="*/ 2041353 h 3540840"/>
                <a:gd name="connsiteX16" fmla="*/ 2874312 w 3318614"/>
                <a:gd name="connsiteY16" fmla="*/ 2023936 h 3540840"/>
                <a:gd name="connsiteX17" fmla="*/ 2769809 w 3318614"/>
                <a:gd name="connsiteY17" fmla="*/ 2111022 h 3540840"/>
                <a:gd name="connsiteX18" fmla="*/ 2595638 w 3318614"/>
                <a:gd name="connsiteY18" fmla="*/ 2137147 h 3540840"/>
                <a:gd name="connsiteX19" fmla="*/ 2404049 w 3318614"/>
                <a:gd name="connsiteY19" fmla="*/ 2267776 h 3540840"/>
                <a:gd name="connsiteX20" fmla="*/ 2421466 w 3318614"/>
                <a:gd name="connsiteY20" fmla="*/ 2441947 h 3540840"/>
                <a:gd name="connsiteX21" fmla="*/ 2552095 w 3318614"/>
                <a:gd name="connsiteY21" fmla="*/ 2485490 h 3540840"/>
                <a:gd name="connsiteX22" fmla="*/ 2726266 w 3318614"/>
                <a:gd name="connsiteY22" fmla="*/ 2415822 h 3540840"/>
                <a:gd name="connsiteX23" fmla="*/ 2856895 w 3318614"/>
                <a:gd name="connsiteY23" fmla="*/ 2407113 h 3540840"/>
                <a:gd name="connsiteX24" fmla="*/ 2891729 w 3318614"/>
                <a:gd name="connsiteY24" fmla="*/ 2293902 h 3540840"/>
                <a:gd name="connsiteX25" fmla="*/ 2883020 w 3318614"/>
                <a:gd name="connsiteY25" fmla="*/ 2128439 h 3540840"/>
                <a:gd name="connsiteX26" fmla="*/ 3048483 w 3318614"/>
                <a:gd name="connsiteY26" fmla="*/ 2050062 h 3540840"/>
                <a:gd name="connsiteX27" fmla="*/ 2926563 w 3318614"/>
                <a:gd name="connsiteY27" fmla="*/ 2137147 h 3540840"/>
                <a:gd name="connsiteX28" fmla="*/ 2917855 w 3318614"/>
                <a:gd name="connsiteY28" fmla="*/ 2224233 h 3540840"/>
                <a:gd name="connsiteX29" fmla="*/ 2935272 w 3318614"/>
                <a:gd name="connsiteY29" fmla="*/ 2372279 h 3540840"/>
                <a:gd name="connsiteX30" fmla="*/ 2943980 w 3318614"/>
                <a:gd name="connsiteY30" fmla="*/ 2415822 h 3540840"/>
                <a:gd name="connsiteX31" fmla="*/ 3046427 w 3318614"/>
                <a:gd name="connsiteY31" fmla="*/ 2349870 h 3540840"/>
                <a:gd name="connsiteX32" fmla="*/ 3074609 w 3318614"/>
                <a:gd name="connsiteY32" fmla="*/ 2189399 h 3540840"/>
                <a:gd name="connsiteX33" fmla="*/ 3092026 w 3318614"/>
                <a:gd name="connsiteY33" fmla="*/ 2398404 h 3540840"/>
                <a:gd name="connsiteX34" fmla="*/ 3013649 w 3318614"/>
                <a:gd name="connsiteY34" fmla="*/ 2476782 h 3540840"/>
                <a:gd name="connsiteX35" fmla="*/ 2752392 w 3318614"/>
                <a:gd name="connsiteY35" fmla="*/ 2441947 h 3540840"/>
                <a:gd name="connsiteX36" fmla="*/ 2560803 w 3318614"/>
                <a:gd name="connsiteY36" fmla="*/ 2598702 h 3540840"/>
                <a:gd name="connsiteX37" fmla="*/ 2595638 w 3318614"/>
                <a:gd name="connsiteY37" fmla="*/ 2720622 h 3540840"/>
                <a:gd name="connsiteX38" fmla="*/ 2743683 w 3318614"/>
                <a:gd name="connsiteY38" fmla="*/ 2807707 h 3540840"/>
                <a:gd name="connsiteX39" fmla="*/ 2856895 w 3318614"/>
                <a:gd name="connsiteY39" fmla="*/ 2781582 h 3540840"/>
                <a:gd name="connsiteX40" fmla="*/ 3022358 w 3318614"/>
                <a:gd name="connsiteY40" fmla="*/ 2642244 h 3540840"/>
                <a:gd name="connsiteX41" fmla="*/ 3118152 w 3318614"/>
                <a:gd name="connsiteY41" fmla="*/ 2563867 h 3540840"/>
                <a:gd name="connsiteX42" fmla="*/ 3205238 w 3318614"/>
                <a:gd name="connsiteY42" fmla="*/ 2624827 h 3540840"/>
                <a:gd name="connsiteX43" fmla="*/ 3109443 w 3318614"/>
                <a:gd name="connsiteY43" fmla="*/ 2616119 h 3540840"/>
                <a:gd name="connsiteX44" fmla="*/ 3004940 w 3318614"/>
                <a:gd name="connsiteY44" fmla="*/ 2755456 h 3540840"/>
                <a:gd name="connsiteX45" fmla="*/ 3187820 w 3318614"/>
                <a:gd name="connsiteY45" fmla="*/ 2755456 h 3540840"/>
                <a:gd name="connsiteX46" fmla="*/ 3318449 w 3318614"/>
                <a:gd name="connsiteY46" fmla="*/ 2807707 h 3540840"/>
                <a:gd name="connsiteX47" fmla="*/ 3161695 w 3318614"/>
                <a:gd name="connsiteY47" fmla="*/ 2790290 h 3540840"/>
                <a:gd name="connsiteX48" fmla="*/ 2909146 w 3318614"/>
                <a:gd name="connsiteY48" fmla="*/ 2851250 h 3540840"/>
                <a:gd name="connsiteX49" fmla="*/ 2952689 w 3318614"/>
                <a:gd name="connsiteY49" fmla="*/ 2851250 h 3540840"/>
                <a:gd name="connsiteX50" fmla="*/ 3085889 w 3318614"/>
                <a:gd name="connsiteY50" fmla="*/ 2996496 h 3540840"/>
                <a:gd name="connsiteX51" fmla="*/ 3013649 w 3318614"/>
                <a:gd name="connsiteY51" fmla="*/ 3156050 h 3540840"/>
                <a:gd name="connsiteX52" fmla="*/ 2999167 w 3318614"/>
                <a:gd name="connsiteY52" fmla="*/ 3018373 h 3540840"/>
                <a:gd name="connsiteX53" fmla="*/ 2813352 w 3318614"/>
                <a:gd name="connsiteY53" fmla="*/ 2842542 h 3540840"/>
                <a:gd name="connsiteX54" fmla="*/ 2726266 w 3318614"/>
                <a:gd name="connsiteY54" fmla="*/ 2833833 h 3540840"/>
                <a:gd name="connsiteX55" fmla="*/ 2848186 w 3318614"/>
                <a:gd name="connsiteY55" fmla="*/ 3034130 h 3540840"/>
                <a:gd name="connsiteX56" fmla="*/ 2943980 w 3318614"/>
                <a:gd name="connsiteY56" fmla="*/ 3121216 h 3540840"/>
                <a:gd name="connsiteX57" fmla="*/ 2978815 w 3318614"/>
                <a:gd name="connsiteY57" fmla="*/ 3077673 h 3540840"/>
                <a:gd name="connsiteX58" fmla="*/ 2961398 w 3318614"/>
                <a:gd name="connsiteY58" fmla="*/ 3182176 h 3540840"/>
                <a:gd name="connsiteX59" fmla="*/ 2769809 w 3318614"/>
                <a:gd name="connsiteY59" fmla="*/ 3095090 h 3540840"/>
                <a:gd name="connsiteX60" fmla="*/ 2656598 w 3318614"/>
                <a:gd name="connsiteY60" fmla="*/ 2868667 h 3540840"/>
                <a:gd name="connsiteX61" fmla="*/ 2491135 w 3318614"/>
                <a:gd name="connsiteY61" fmla="*/ 2825124 h 3540840"/>
                <a:gd name="connsiteX62" fmla="*/ 2386632 w 3318614"/>
                <a:gd name="connsiteY62" fmla="*/ 2912210 h 3540840"/>
                <a:gd name="connsiteX63" fmla="*/ 2412758 w 3318614"/>
                <a:gd name="connsiteY63" fmla="*/ 3095090 h 3540840"/>
                <a:gd name="connsiteX64" fmla="*/ 2525969 w 3318614"/>
                <a:gd name="connsiteY64" fmla="*/ 3243136 h 3540840"/>
                <a:gd name="connsiteX65" fmla="*/ 2900438 w 3318614"/>
                <a:gd name="connsiteY65" fmla="*/ 3452142 h 3540840"/>
                <a:gd name="connsiteX66" fmla="*/ 2543386 w 3318614"/>
                <a:gd name="connsiteY66" fmla="*/ 3312804 h 3540840"/>
                <a:gd name="connsiteX67" fmla="*/ 2499843 w 3318614"/>
                <a:gd name="connsiteY67" fmla="*/ 3399890 h 3540840"/>
                <a:gd name="connsiteX68" fmla="*/ 2534678 w 3318614"/>
                <a:gd name="connsiteY68" fmla="*/ 3504393 h 3540840"/>
                <a:gd name="connsiteX69" fmla="*/ 2639180 w 3318614"/>
                <a:gd name="connsiteY69" fmla="*/ 3539227 h 3540840"/>
                <a:gd name="connsiteX70" fmla="*/ 2482426 w 3318614"/>
                <a:gd name="connsiteY70" fmla="*/ 3513102 h 3540840"/>
                <a:gd name="connsiteX71" fmla="*/ 2473718 w 3318614"/>
                <a:gd name="connsiteY71" fmla="*/ 3330222 h 3540840"/>
                <a:gd name="connsiteX72" fmla="*/ 2386632 w 3318614"/>
                <a:gd name="connsiteY72" fmla="*/ 3156050 h 3540840"/>
                <a:gd name="connsiteX73" fmla="*/ 2316963 w 3318614"/>
                <a:gd name="connsiteY73" fmla="*/ 3321513 h 3540840"/>
                <a:gd name="connsiteX74" fmla="*/ 2238586 w 3318614"/>
                <a:gd name="connsiteY74" fmla="*/ 3443433 h 3540840"/>
                <a:gd name="connsiteX75" fmla="*/ 2290838 w 3318614"/>
                <a:gd name="connsiteY75" fmla="*/ 3521810 h 3540840"/>
                <a:gd name="connsiteX76" fmla="*/ 2195043 w 3318614"/>
                <a:gd name="connsiteY76" fmla="*/ 3434724 h 3540840"/>
                <a:gd name="connsiteX77" fmla="*/ 2325672 w 3318614"/>
                <a:gd name="connsiteY77" fmla="*/ 3208302 h 3540840"/>
                <a:gd name="connsiteX78" fmla="*/ 2290838 w 3318614"/>
                <a:gd name="connsiteY78" fmla="*/ 2955753 h 3540840"/>
                <a:gd name="connsiteX79" fmla="*/ 2142792 w 3318614"/>
                <a:gd name="connsiteY79" fmla="*/ 2938336 h 3540840"/>
                <a:gd name="connsiteX80" fmla="*/ 1942495 w 3318614"/>
                <a:gd name="connsiteY80" fmla="*/ 3103799 h 3540840"/>
                <a:gd name="connsiteX81" fmla="*/ 1994746 w 3318614"/>
                <a:gd name="connsiteY81" fmla="*/ 3304096 h 3540840"/>
                <a:gd name="connsiteX82" fmla="*/ 2090540 w 3318614"/>
                <a:gd name="connsiteY82" fmla="*/ 3417307 h 3540840"/>
                <a:gd name="connsiteX83" fmla="*/ 2064415 w 3318614"/>
                <a:gd name="connsiteY83" fmla="*/ 3530519 h 3540840"/>
                <a:gd name="connsiteX84" fmla="*/ 2046998 w 3318614"/>
                <a:gd name="connsiteY84" fmla="*/ 3382473 h 3540840"/>
                <a:gd name="connsiteX85" fmla="*/ 1933786 w 3318614"/>
                <a:gd name="connsiteY85" fmla="*/ 3217010 h 3540840"/>
                <a:gd name="connsiteX86" fmla="*/ 1881535 w 3318614"/>
                <a:gd name="connsiteY86" fmla="*/ 3199593 h 3540840"/>
                <a:gd name="connsiteX87" fmla="*/ 1716072 w 3318614"/>
                <a:gd name="connsiteY87" fmla="*/ 3434724 h 3540840"/>
                <a:gd name="connsiteX88" fmla="*/ 1672529 w 3318614"/>
                <a:gd name="connsiteY88" fmla="*/ 3530519 h 3540840"/>
                <a:gd name="connsiteX89" fmla="*/ 1724780 w 3318614"/>
                <a:gd name="connsiteY89" fmla="*/ 3295387 h 3540840"/>
                <a:gd name="connsiteX90" fmla="*/ 1750906 w 3318614"/>
                <a:gd name="connsiteY90" fmla="*/ 3217010 h 3540840"/>
                <a:gd name="connsiteX91" fmla="*/ 1533192 w 3318614"/>
                <a:gd name="connsiteY91" fmla="*/ 3286679 h 3540840"/>
                <a:gd name="connsiteX92" fmla="*/ 1428689 w 3318614"/>
                <a:gd name="connsiteY92" fmla="*/ 3304096 h 3540840"/>
                <a:gd name="connsiteX93" fmla="*/ 1602860 w 3318614"/>
                <a:gd name="connsiteY93" fmla="*/ 3225719 h 3540840"/>
                <a:gd name="connsiteX94" fmla="*/ 1724780 w 3318614"/>
                <a:gd name="connsiteY94" fmla="*/ 3199593 h 3540840"/>
                <a:gd name="connsiteX95" fmla="*/ 1994746 w 3318614"/>
                <a:gd name="connsiteY95" fmla="*/ 2973170 h 3540840"/>
                <a:gd name="connsiteX96" fmla="*/ 2055706 w 3318614"/>
                <a:gd name="connsiteY96" fmla="*/ 2842542 h 3540840"/>
                <a:gd name="connsiteX97" fmla="*/ 1916369 w 3318614"/>
                <a:gd name="connsiteY97" fmla="*/ 2764164 h 3540840"/>
                <a:gd name="connsiteX98" fmla="*/ 1698655 w 3318614"/>
                <a:gd name="connsiteY98" fmla="*/ 2859959 h 3540840"/>
                <a:gd name="connsiteX99" fmla="*/ 1611569 w 3318614"/>
                <a:gd name="connsiteY99" fmla="*/ 3034130 h 3540840"/>
                <a:gd name="connsiteX100" fmla="*/ 1689946 w 3318614"/>
                <a:gd name="connsiteY100" fmla="*/ 3095090 h 3540840"/>
                <a:gd name="connsiteX101" fmla="*/ 1568026 w 3318614"/>
                <a:gd name="connsiteY101" fmla="*/ 3095090 h 3540840"/>
                <a:gd name="connsiteX102" fmla="*/ 1655112 w 3318614"/>
                <a:gd name="connsiteY102" fmla="*/ 2851250 h 3540840"/>
                <a:gd name="connsiteX103" fmla="*/ 1437398 w 3318614"/>
                <a:gd name="connsiteY103" fmla="*/ 2833833 h 3540840"/>
                <a:gd name="connsiteX104" fmla="*/ 1306769 w 3318614"/>
                <a:gd name="connsiteY104" fmla="*/ 2772873 h 3540840"/>
                <a:gd name="connsiteX105" fmla="*/ 1385146 w 3318614"/>
                <a:gd name="connsiteY105" fmla="*/ 2729330 h 3540840"/>
                <a:gd name="connsiteX106" fmla="*/ 1437398 w 3318614"/>
                <a:gd name="connsiteY106" fmla="*/ 2798999 h 3540840"/>
                <a:gd name="connsiteX107" fmla="*/ 1611569 w 3318614"/>
                <a:gd name="connsiteY107" fmla="*/ 2807707 h 3540840"/>
                <a:gd name="connsiteX108" fmla="*/ 1794449 w 3318614"/>
                <a:gd name="connsiteY108" fmla="*/ 2755456 h 3540840"/>
                <a:gd name="connsiteX109" fmla="*/ 1968620 w 3318614"/>
                <a:gd name="connsiteY109" fmla="*/ 2624827 h 3540840"/>
                <a:gd name="connsiteX110" fmla="*/ 1898952 w 3318614"/>
                <a:gd name="connsiteY110" fmla="*/ 2311319 h 3540840"/>
                <a:gd name="connsiteX111" fmla="*/ 1446106 w 3318614"/>
                <a:gd name="connsiteY111" fmla="*/ 1701719 h 3540840"/>
                <a:gd name="connsiteX112" fmla="*/ 1074097 w 3318614"/>
                <a:gd name="connsiteY112" fmla="*/ 1217599 h 3540840"/>
                <a:gd name="connsiteX113" fmla="*/ 916192 w 3318614"/>
                <a:gd name="connsiteY113" fmla="*/ 1030515 h 3540840"/>
                <a:gd name="connsiteX114" fmla="*/ 644918 w 3318614"/>
                <a:gd name="connsiteY114" fmla="*/ 1065993 h 3540840"/>
                <a:gd name="connsiteX115" fmla="*/ 296575 w 3318614"/>
                <a:gd name="connsiteY115" fmla="*/ 1144370 h 3540840"/>
                <a:gd name="connsiteX116" fmla="*/ 483 w 3318614"/>
                <a:gd name="connsiteY116" fmla="*/ 1126953 h 3540840"/>
                <a:gd name="connsiteX117" fmla="*/ 235615 w 3318614"/>
                <a:gd name="connsiteY117" fmla="*/ 1118244 h 3540840"/>
                <a:gd name="connsiteX118" fmla="*/ 557832 w 3318614"/>
                <a:gd name="connsiteY118" fmla="*/ 1048576 h 3540840"/>
                <a:gd name="connsiteX119" fmla="*/ 688460 w 3318614"/>
                <a:gd name="connsiteY119" fmla="*/ 1022450 h 3540840"/>
                <a:gd name="connsiteX120" fmla="*/ 392369 w 3318614"/>
                <a:gd name="connsiteY120" fmla="*/ 909239 h 3540840"/>
                <a:gd name="connsiteX121" fmla="*/ 244323 w 3318614"/>
                <a:gd name="connsiteY121" fmla="*/ 769902 h 3540840"/>
                <a:gd name="connsiteX122" fmla="*/ 165946 w 3318614"/>
                <a:gd name="connsiteY122" fmla="*/ 517353 h 3540840"/>
                <a:gd name="connsiteX123" fmla="*/ 279158 w 3318614"/>
                <a:gd name="connsiteY123" fmla="*/ 700233 h 3540840"/>
                <a:gd name="connsiteX124" fmla="*/ 374952 w 3318614"/>
                <a:gd name="connsiteY124" fmla="*/ 874404 h 3540840"/>
                <a:gd name="connsiteX125" fmla="*/ 679752 w 3318614"/>
                <a:gd name="connsiteY125" fmla="*/ 952782 h 3540840"/>
                <a:gd name="connsiteX126" fmla="*/ 766838 w 3318614"/>
                <a:gd name="connsiteY126" fmla="*/ 891822 h 3540840"/>
                <a:gd name="connsiteX127" fmla="*/ 618792 w 3318614"/>
                <a:gd name="connsiteY127" fmla="*/ 508644 h 3540840"/>
                <a:gd name="connsiteX128" fmla="*/ 507165 w 3318614"/>
                <a:gd name="connsiteY128" fmla="*/ 291586 h 3540840"/>
                <a:gd name="connsiteX129" fmla="*/ 538603 w 3318614"/>
                <a:gd name="connsiteY129" fmla="*/ 53417 h 3540840"/>
                <a:gd name="connsiteX130" fmla="*/ 609600 w 3318614"/>
                <a:gd name="connsiteY130" fmla="*/ 314026 h 3540840"/>
                <a:gd name="connsiteX131" fmla="*/ 878364 w 3318614"/>
                <a:gd name="connsiteY131" fmla="*/ 861528 h 3540840"/>
                <a:gd name="connsiteX132" fmla="*/ 786330 w 3318614"/>
                <a:gd name="connsiteY132" fmla="*/ 260933 h 3540840"/>
                <a:gd name="connsiteX133" fmla="*/ 932813 w 3318614"/>
                <a:gd name="connsiteY133" fmla="*/ 64751 h 3540840"/>
                <a:gd name="connsiteX0" fmla="*/ 942214 w 3318614"/>
                <a:gd name="connsiteY0" fmla="*/ 601198 h 3527752"/>
                <a:gd name="connsiteX1" fmla="*/ 1130786 w 3318614"/>
                <a:gd name="connsiteY1" fmla="*/ 277391 h 3527752"/>
                <a:gd name="connsiteX2" fmla="*/ 1317819 w 3318614"/>
                <a:gd name="connsiteY2" fmla="*/ 1487 h 3527752"/>
                <a:gd name="connsiteX3" fmla="*/ 1198621 w 3318614"/>
                <a:gd name="connsiteY3" fmla="*/ 400341 h 3527752"/>
                <a:gd name="connsiteX4" fmla="*/ 1013152 w 3318614"/>
                <a:gd name="connsiteY4" fmla="*/ 873807 h 3527752"/>
                <a:gd name="connsiteX5" fmla="*/ 1779263 w 3318614"/>
                <a:gd name="connsiteY5" fmla="*/ 2035164 h 3527752"/>
                <a:gd name="connsiteX6" fmla="*/ 2064415 w 3318614"/>
                <a:gd name="connsiteY6" fmla="*/ 2315648 h 3527752"/>
                <a:gd name="connsiteX7" fmla="*/ 2290838 w 3318614"/>
                <a:gd name="connsiteY7" fmla="*/ 2237271 h 3527752"/>
                <a:gd name="connsiteX8" fmla="*/ 2473718 w 3318614"/>
                <a:gd name="connsiteY8" fmla="*/ 2080516 h 3527752"/>
                <a:gd name="connsiteX9" fmla="*/ 2508552 w 3318614"/>
                <a:gd name="connsiteY9" fmla="*/ 1758299 h 3527752"/>
                <a:gd name="connsiteX10" fmla="*/ 2543386 w 3318614"/>
                <a:gd name="connsiteY10" fmla="*/ 2019556 h 3527752"/>
                <a:gd name="connsiteX11" fmla="*/ 2508552 w 3318614"/>
                <a:gd name="connsiteY11" fmla="*/ 2124059 h 3527752"/>
                <a:gd name="connsiteX12" fmla="*/ 2752392 w 3318614"/>
                <a:gd name="connsiteY12" fmla="*/ 1949888 h 3527752"/>
                <a:gd name="connsiteX13" fmla="*/ 2839478 w 3318614"/>
                <a:gd name="connsiteY13" fmla="*/ 1880219 h 3527752"/>
                <a:gd name="connsiteX14" fmla="*/ 2717558 w 3318614"/>
                <a:gd name="connsiteY14" fmla="*/ 2054391 h 3527752"/>
                <a:gd name="connsiteX15" fmla="*/ 2665306 w 3318614"/>
                <a:gd name="connsiteY15" fmla="*/ 2097934 h 3527752"/>
                <a:gd name="connsiteX16" fmla="*/ 2848186 w 3318614"/>
                <a:gd name="connsiteY16" fmla="*/ 2028265 h 3527752"/>
                <a:gd name="connsiteX17" fmla="*/ 2874312 w 3318614"/>
                <a:gd name="connsiteY17" fmla="*/ 2010848 h 3527752"/>
                <a:gd name="connsiteX18" fmla="*/ 2769809 w 3318614"/>
                <a:gd name="connsiteY18" fmla="*/ 2097934 h 3527752"/>
                <a:gd name="connsiteX19" fmla="*/ 2595638 w 3318614"/>
                <a:gd name="connsiteY19" fmla="*/ 2124059 h 3527752"/>
                <a:gd name="connsiteX20" fmla="*/ 2404049 w 3318614"/>
                <a:gd name="connsiteY20" fmla="*/ 2254688 h 3527752"/>
                <a:gd name="connsiteX21" fmla="*/ 2421466 w 3318614"/>
                <a:gd name="connsiteY21" fmla="*/ 2428859 h 3527752"/>
                <a:gd name="connsiteX22" fmla="*/ 2552095 w 3318614"/>
                <a:gd name="connsiteY22" fmla="*/ 2472402 h 3527752"/>
                <a:gd name="connsiteX23" fmla="*/ 2726266 w 3318614"/>
                <a:gd name="connsiteY23" fmla="*/ 2402734 h 3527752"/>
                <a:gd name="connsiteX24" fmla="*/ 2856895 w 3318614"/>
                <a:gd name="connsiteY24" fmla="*/ 2394025 h 3527752"/>
                <a:gd name="connsiteX25" fmla="*/ 2891729 w 3318614"/>
                <a:gd name="connsiteY25" fmla="*/ 2280814 h 3527752"/>
                <a:gd name="connsiteX26" fmla="*/ 2883020 w 3318614"/>
                <a:gd name="connsiteY26" fmla="*/ 2115351 h 3527752"/>
                <a:gd name="connsiteX27" fmla="*/ 3048483 w 3318614"/>
                <a:gd name="connsiteY27" fmla="*/ 2036974 h 3527752"/>
                <a:gd name="connsiteX28" fmla="*/ 2926563 w 3318614"/>
                <a:gd name="connsiteY28" fmla="*/ 2124059 h 3527752"/>
                <a:gd name="connsiteX29" fmla="*/ 2917855 w 3318614"/>
                <a:gd name="connsiteY29" fmla="*/ 2211145 h 3527752"/>
                <a:gd name="connsiteX30" fmla="*/ 2935272 w 3318614"/>
                <a:gd name="connsiteY30" fmla="*/ 2359191 h 3527752"/>
                <a:gd name="connsiteX31" fmla="*/ 2943980 w 3318614"/>
                <a:gd name="connsiteY31" fmla="*/ 2402734 h 3527752"/>
                <a:gd name="connsiteX32" fmla="*/ 3046427 w 3318614"/>
                <a:gd name="connsiteY32" fmla="*/ 2336782 h 3527752"/>
                <a:gd name="connsiteX33" fmla="*/ 3074609 w 3318614"/>
                <a:gd name="connsiteY33" fmla="*/ 2176311 h 3527752"/>
                <a:gd name="connsiteX34" fmla="*/ 3092026 w 3318614"/>
                <a:gd name="connsiteY34" fmla="*/ 2385316 h 3527752"/>
                <a:gd name="connsiteX35" fmla="*/ 3013649 w 3318614"/>
                <a:gd name="connsiteY35" fmla="*/ 2463694 h 3527752"/>
                <a:gd name="connsiteX36" fmla="*/ 2752392 w 3318614"/>
                <a:gd name="connsiteY36" fmla="*/ 2428859 h 3527752"/>
                <a:gd name="connsiteX37" fmla="*/ 2560803 w 3318614"/>
                <a:gd name="connsiteY37" fmla="*/ 2585614 h 3527752"/>
                <a:gd name="connsiteX38" fmla="*/ 2595638 w 3318614"/>
                <a:gd name="connsiteY38" fmla="*/ 2707534 h 3527752"/>
                <a:gd name="connsiteX39" fmla="*/ 2743683 w 3318614"/>
                <a:gd name="connsiteY39" fmla="*/ 2794619 h 3527752"/>
                <a:gd name="connsiteX40" fmla="*/ 2856895 w 3318614"/>
                <a:gd name="connsiteY40" fmla="*/ 2768494 h 3527752"/>
                <a:gd name="connsiteX41" fmla="*/ 3022358 w 3318614"/>
                <a:gd name="connsiteY41" fmla="*/ 2629156 h 3527752"/>
                <a:gd name="connsiteX42" fmla="*/ 3118152 w 3318614"/>
                <a:gd name="connsiteY42" fmla="*/ 2550779 h 3527752"/>
                <a:gd name="connsiteX43" fmla="*/ 3205238 w 3318614"/>
                <a:gd name="connsiteY43" fmla="*/ 2611739 h 3527752"/>
                <a:gd name="connsiteX44" fmla="*/ 3109443 w 3318614"/>
                <a:gd name="connsiteY44" fmla="*/ 2603031 h 3527752"/>
                <a:gd name="connsiteX45" fmla="*/ 3004940 w 3318614"/>
                <a:gd name="connsiteY45" fmla="*/ 2742368 h 3527752"/>
                <a:gd name="connsiteX46" fmla="*/ 3187820 w 3318614"/>
                <a:gd name="connsiteY46" fmla="*/ 2742368 h 3527752"/>
                <a:gd name="connsiteX47" fmla="*/ 3318449 w 3318614"/>
                <a:gd name="connsiteY47" fmla="*/ 2794619 h 3527752"/>
                <a:gd name="connsiteX48" fmla="*/ 3161695 w 3318614"/>
                <a:gd name="connsiteY48" fmla="*/ 2777202 h 3527752"/>
                <a:gd name="connsiteX49" fmla="*/ 2909146 w 3318614"/>
                <a:gd name="connsiteY49" fmla="*/ 2838162 h 3527752"/>
                <a:gd name="connsiteX50" fmla="*/ 2952689 w 3318614"/>
                <a:gd name="connsiteY50" fmla="*/ 2838162 h 3527752"/>
                <a:gd name="connsiteX51" fmla="*/ 3085889 w 3318614"/>
                <a:gd name="connsiteY51" fmla="*/ 2983408 h 3527752"/>
                <a:gd name="connsiteX52" fmla="*/ 3013649 w 3318614"/>
                <a:gd name="connsiteY52" fmla="*/ 3142962 h 3527752"/>
                <a:gd name="connsiteX53" fmla="*/ 2999167 w 3318614"/>
                <a:gd name="connsiteY53" fmla="*/ 3005285 h 3527752"/>
                <a:gd name="connsiteX54" fmla="*/ 2813352 w 3318614"/>
                <a:gd name="connsiteY54" fmla="*/ 2829454 h 3527752"/>
                <a:gd name="connsiteX55" fmla="*/ 2726266 w 3318614"/>
                <a:gd name="connsiteY55" fmla="*/ 2820745 h 3527752"/>
                <a:gd name="connsiteX56" fmla="*/ 2848186 w 3318614"/>
                <a:gd name="connsiteY56" fmla="*/ 3021042 h 3527752"/>
                <a:gd name="connsiteX57" fmla="*/ 2943980 w 3318614"/>
                <a:gd name="connsiteY57" fmla="*/ 3108128 h 3527752"/>
                <a:gd name="connsiteX58" fmla="*/ 2978815 w 3318614"/>
                <a:gd name="connsiteY58" fmla="*/ 3064585 h 3527752"/>
                <a:gd name="connsiteX59" fmla="*/ 2961398 w 3318614"/>
                <a:gd name="connsiteY59" fmla="*/ 3169088 h 3527752"/>
                <a:gd name="connsiteX60" fmla="*/ 2769809 w 3318614"/>
                <a:gd name="connsiteY60" fmla="*/ 3082002 h 3527752"/>
                <a:gd name="connsiteX61" fmla="*/ 2656598 w 3318614"/>
                <a:gd name="connsiteY61" fmla="*/ 2855579 h 3527752"/>
                <a:gd name="connsiteX62" fmla="*/ 2491135 w 3318614"/>
                <a:gd name="connsiteY62" fmla="*/ 2812036 h 3527752"/>
                <a:gd name="connsiteX63" fmla="*/ 2386632 w 3318614"/>
                <a:gd name="connsiteY63" fmla="*/ 2899122 h 3527752"/>
                <a:gd name="connsiteX64" fmla="*/ 2412758 w 3318614"/>
                <a:gd name="connsiteY64" fmla="*/ 3082002 h 3527752"/>
                <a:gd name="connsiteX65" fmla="*/ 2525969 w 3318614"/>
                <a:gd name="connsiteY65" fmla="*/ 3230048 h 3527752"/>
                <a:gd name="connsiteX66" fmla="*/ 2900438 w 3318614"/>
                <a:gd name="connsiteY66" fmla="*/ 3439054 h 3527752"/>
                <a:gd name="connsiteX67" fmla="*/ 2543386 w 3318614"/>
                <a:gd name="connsiteY67" fmla="*/ 3299716 h 3527752"/>
                <a:gd name="connsiteX68" fmla="*/ 2499843 w 3318614"/>
                <a:gd name="connsiteY68" fmla="*/ 3386802 h 3527752"/>
                <a:gd name="connsiteX69" fmla="*/ 2534678 w 3318614"/>
                <a:gd name="connsiteY69" fmla="*/ 3491305 h 3527752"/>
                <a:gd name="connsiteX70" fmla="*/ 2639180 w 3318614"/>
                <a:gd name="connsiteY70" fmla="*/ 3526139 h 3527752"/>
                <a:gd name="connsiteX71" fmla="*/ 2482426 w 3318614"/>
                <a:gd name="connsiteY71" fmla="*/ 3500014 h 3527752"/>
                <a:gd name="connsiteX72" fmla="*/ 2473718 w 3318614"/>
                <a:gd name="connsiteY72" fmla="*/ 3317134 h 3527752"/>
                <a:gd name="connsiteX73" fmla="*/ 2386632 w 3318614"/>
                <a:gd name="connsiteY73" fmla="*/ 3142962 h 3527752"/>
                <a:gd name="connsiteX74" fmla="*/ 2316963 w 3318614"/>
                <a:gd name="connsiteY74" fmla="*/ 3308425 h 3527752"/>
                <a:gd name="connsiteX75" fmla="*/ 2238586 w 3318614"/>
                <a:gd name="connsiteY75" fmla="*/ 3430345 h 3527752"/>
                <a:gd name="connsiteX76" fmla="*/ 2290838 w 3318614"/>
                <a:gd name="connsiteY76" fmla="*/ 3508722 h 3527752"/>
                <a:gd name="connsiteX77" fmla="*/ 2195043 w 3318614"/>
                <a:gd name="connsiteY77" fmla="*/ 3421636 h 3527752"/>
                <a:gd name="connsiteX78" fmla="*/ 2325672 w 3318614"/>
                <a:gd name="connsiteY78" fmla="*/ 3195214 h 3527752"/>
                <a:gd name="connsiteX79" fmla="*/ 2290838 w 3318614"/>
                <a:gd name="connsiteY79" fmla="*/ 2942665 h 3527752"/>
                <a:gd name="connsiteX80" fmla="*/ 2142792 w 3318614"/>
                <a:gd name="connsiteY80" fmla="*/ 2925248 h 3527752"/>
                <a:gd name="connsiteX81" fmla="*/ 1942495 w 3318614"/>
                <a:gd name="connsiteY81" fmla="*/ 3090711 h 3527752"/>
                <a:gd name="connsiteX82" fmla="*/ 1994746 w 3318614"/>
                <a:gd name="connsiteY82" fmla="*/ 3291008 h 3527752"/>
                <a:gd name="connsiteX83" fmla="*/ 2090540 w 3318614"/>
                <a:gd name="connsiteY83" fmla="*/ 3404219 h 3527752"/>
                <a:gd name="connsiteX84" fmla="*/ 2064415 w 3318614"/>
                <a:gd name="connsiteY84" fmla="*/ 3517431 h 3527752"/>
                <a:gd name="connsiteX85" fmla="*/ 2046998 w 3318614"/>
                <a:gd name="connsiteY85" fmla="*/ 3369385 h 3527752"/>
                <a:gd name="connsiteX86" fmla="*/ 1933786 w 3318614"/>
                <a:gd name="connsiteY86" fmla="*/ 3203922 h 3527752"/>
                <a:gd name="connsiteX87" fmla="*/ 1881535 w 3318614"/>
                <a:gd name="connsiteY87" fmla="*/ 3186505 h 3527752"/>
                <a:gd name="connsiteX88" fmla="*/ 1716072 w 3318614"/>
                <a:gd name="connsiteY88" fmla="*/ 3421636 h 3527752"/>
                <a:gd name="connsiteX89" fmla="*/ 1672529 w 3318614"/>
                <a:gd name="connsiteY89" fmla="*/ 3517431 h 3527752"/>
                <a:gd name="connsiteX90" fmla="*/ 1724780 w 3318614"/>
                <a:gd name="connsiteY90" fmla="*/ 3282299 h 3527752"/>
                <a:gd name="connsiteX91" fmla="*/ 1750906 w 3318614"/>
                <a:gd name="connsiteY91" fmla="*/ 3203922 h 3527752"/>
                <a:gd name="connsiteX92" fmla="*/ 1533192 w 3318614"/>
                <a:gd name="connsiteY92" fmla="*/ 3273591 h 3527752"/>
                <a:gd name="connsiteX93" fmla="*/ 1428689 w 3318614"/>
                <a:gd name="connsiteY93" fmla="*/ 3291008 h 3527752"/>
                <a:gd name="connsiteX94" fmla="*/ 1602860 w 3318614"/>
                <a:gd name="connsiteY94" fmla="*/ 3212631 h 3527752"/>
                <a:gd name="connsiteX95" fmla="*/ 1724780 w 3318614"/>
                <a:gd name="connsiteY95" fmla="*/ 3186505 h 3527752"/>
                <a:gd name="connsiteX96" fmla="*/ 1994746 w 3318614"/>
                <a:gd name="connsiteY96" fmla="*/ 2960082 h 3527752"/>
                <a:gd name="connsiteX97" fmla="*/ 2055706 w 3318614"/>
                <a:gd name="connsiteY97" fmla="*/ 2829454 h 3527752"/>
                <a:gd name="connsiteX98" fmla="*/ 1916369 w 3318614"/>
                <a:gd name="connsiteY98" fmla="*/ 2751076 h 3527752"/>
                <a:gd name="connsiteX99" fmla="*/ 1698655 w 3318614"/>
                <a:gd name="connsiteY99" fmla="*/ 2846871 h 3527752"/>
                <a:gd name="connsiteX100" fmla="*/ 1611569 w 3318614"/>
                <a:gd name="connsiteY100" fmla="*/ 3021042 h 3527752"/>
                <a:gd name="connsiteX101" fmla="*/ 1689946 w 3318614"/>
                <a:gd name="connsiteY101" fmla="*/ 3082002 h 3527752"/>
                <a:gd name="connsiteX102" fmla="*/ 1568026 w 3318614"/>
                <a:gd name="connsiteY102" fmla="*/ 3082002 h 3527752"/>
                <a:gd name="connsiteX103" fmla="*/ 1655112 w 3318614"/>
                <a:gd name="connsiteY103" fmla="*/ 2838162 h 3527752"/>
                <a:gd name="connsiteX104" fmla="*/ 1437398 w 3318614"/>
                <a:gd name="connsiteY104" fmla="*/ 2820745 h 3527752"/>
                <a:gd name="connsiteX105" fmla="*/ 1306769 w 3318614"/>
                <a:gd name="connsiteY105" fmla="*/ 2759785 h 3527752"/>
                <a:gd name="connsiteX106" fmla="*/ 1385146 w 3318614"/>
                <a:gd name="connsiteY106" fmla="*/ 2716242 h 3527752"/>
                <a:gd name="connsiteX107" fmla="*/ 1437398 w 3318614"/>
                <a:gd name="connsiteY107" fmla="*/ 2785911 h 3527752"/>
                <a:gd name="connsiteX108" fmla="*/ 1611569 w 3318614"/>
                <a:gd name="connsiteY108" fmla="*/ 2794619 h 3527752"/>
                <a:gd name="connsiteX109" fmla="*/ 1794449 w 3318614"/>
                <a:gd name="connsiteY109" fmla="*/ 2742368 h 3527752"/>
                <a:gd name="connsiteX110" fmla="*/ 1968620 w 3318614"/>
                <a:gd name="connsiteY110" fmla="*/ 2611739 h 3527752"/>
                <a:gd name="connsiteX111" fmla="*/ 1898952 w 3318614"/>
                <a:gd name="connsiteY111" fmla="*/ 2298231 h 3527752"/>
                <a:gd name="connsiteX112" fmla="*/ 1446106 w 3318614"/>
                <a:gd name="connsiteY112" fmla="*/ 1688631 h 3527752"/>
                <a:gd name="connsiteX113" fmla="*/ 1074097 w 3318614"/>
                <a:gd name="connsiteY113" fmla="*/ 1204511 h 3527752"/>
                <a:gd name="connsiteX114" fmla="*/ 916192 w 3318614"/>
                <a:gd name="connsiteY114" fmla="*/ 1017427 h 3527752"/>
                <a:gd name="connsiteX115" fmla="*/ 644918 w 3318614"/>
                <a:gd name="connsiteY115" fmla="*/ 1052905 h 3527752"/>
                <a:gd name="connsiteX116" fmla="*/ 296575 w 3318614"/>
                <a:gd name="connsiteY116" fmla="*/ 1131282 h 3527752"/>
                <a:gd name="connsiteX117" fmla="*/ 483 w 3318614"/>
                <a:gd name="connsiteY117" fmla="*/ 1113865 h 3527752"/>
                <a:gd name="connsiteX118" fmla="*/ 235615 w 3318614"/>
                <a:gd name="connsiteY118" fmla="*/ 1105156 h 3527752"/>
                <a:gd name="connsiteX119" fmla="*/ 557832 w 3318614"/>
                <a:gd name="connsiteY119" fmla="*/ 1035488 h 3527752"/>
                <a:gd name="connsiteX120" fmla="*/ 688460 w 3318614"/>
                <a:gd name="connsiteY120" fmla="*/ 1009362 h 3527752"/>
                <a:gd name="connsiteX121" fmla="*/ 392369 w 3318614"/>
                <a:gd name="connsiteY121" fmla="*/ 896151 h 3527752"/>
                <a:gd name="connsiteX122" fmla="*/ 244323 w 3318614"/>
                <a:gd name="connsiteY122" fmla="*/ 756814 h 3527752"/>
                <a:gd name="connsiteX123" fmla="*/ 165946 w 3318614"/>
                <a:gd name="connsiteY123" fmla="*/ 504265 h 3527752"/>
                <a:gd name="connsiteX124" fmla="*/ 279158 w 3318614"/>
                <a:gd name="connsiteY124" fmla="*/ 687145 h 3527752"/>
                <a:gd name="connsiteX125" fmla="*/ 374952 w 3318614"/>
                <a:gd name="connsiteY125" fmla="*/ 861316 h 3527752"/>
                <a:gd name="connsiteX126" fmla="*/ 679752 w 3318614"/>
                <a:gd name="connsiteY126" fmla="*/ 939694 h 3527752"/>
                <a:gd name="connsiteX127" fmla="*/ 766838 w 3318614"/>
                <a:gd name="connsiteY127" fmla="*/ 878734 h 3527752"/>
                <a:gd name="connsiteX128" fmla="*/ 618792 w 3318614"/>
                <a:gd name="connsiteY128" fmla="*/ 495556 h 3527752"/>
                <a:gd name="connsiteX129" fmla="*/ 507165 w 3318614"/>
                <a:gd name="connsiteY129" fmla="*/ 278498 h 3527752"/>
                <a:gd name="connsiteX130" fmla="*/ 538603 w 3318614"/>
                <a:gd name="connsiteY130" fmla="*/ 40329 h 3527752"/>
                <a:gd name="connsiteX131" fmla="*/ 609600 w 3318614"/>
                <a:gd name="connsiteY131" fmla="*/ 300938 h 3527752"/>
                <a:gd name="connsiteX132" fmla="*/ 878364 w 3318614"/>
                <a:gd name="connsiteY132" fmla="*/ 848440 h 3527752"/>
                <a:gd name="connsiteX133" fmla="*/ 786330 w 3318614"/>
                <a:gd name="connsiteY133" fmla="*/ 247845 h 3527752"/>
                <a:gd name="connsiteX134" fmla="*/ 932813 w 3318614"/>
                <a:gd name="connsiteY134" fmla="*/ 51663 h 3527752"/>
                <a:gd name="connsiteX0" fmla="*/ 942214 w 3318614"/>
                <a:gd name="connsiteY0" fmla="*/ 600997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1028019 w 3318614"/>
                <a:gd name="connsiteY0" fmla="*/ 570928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433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932813 w 3318614"/>
                <a:gd name="connsiteY136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875120 w 3318614"/>
                <a:gd name="connsiteY136" fmla="*/ 297907 h 3527509"/>
                <a:gd name="connsiteX0" fmla="*/ 930638 w 3318614"/>
                <a:gd name="connsiteY0" fmla="*/ 1022485 h 3757603"/>
                <a:gd name="connsiteX1" fmla="*/ 1037874 w 3318614"/>
                <a:gd name="connsiteY1" fmla="*/ 779330 h 3757603"/>
                <a:gd name="connsiteX2" fmla="*/ 1144223 w 3318614"/>
                <a:gd name="connsiteY2" fmla="*/ 540539 h 3757603"/>
                <a:gd name="connsiteX3" fmla="*/ 1317819 w 3318614"/>
                <a:gd name="connsiteY3" fmla="*/ 231338 h 3757603"/>
                <a:gd name="connsiteX4" fmla="*/ 1198621 w 3318614"/>
                <a:gd name="connsiteY4" fmla="*/ 630192 h 3757603"/>
                <a:gd name="connsiteX5" fmla="*/ 1013152 w 3318614"/>
                <a:gd name="connsiteY5" fmla="*/ 1103658 h 3757603"/>
                <a:gd name="connsiteX6" fmla="*/ 1779263 w 3318614"/>
                <a:gd name="connsiteY6" fmla="*/ 2265015 h 3757603"/>
                <a:gd name="connsiteX7" fmla="*/ 2064415 w 3318614"/>
                <a:gd name="connsiteY7" fmla="*/ 2545499 h 3757603"/>
                <a:gd name="connsiteX8" fmla="*/ 2290838 w 3318614"/>
                <a:gd name="connsiteY8" fmla="*/ 2467122 h 3757603"/>
                <a:gd name="connsiteX9" fmla="*/ 2473718 w 3318614"/>
                <a:gd name="connsiteY9" fmla="*/ 2310367 h 3757603"/>
                <a:gd name="connsiteX10" fmla="*/ 2508552 w 3318614"/>
                <a:gd name="connsiteY10" fmla="*/ 1988150 h 3757603"/>
                <a:gd name="connsiteX11" fmla="*/ 2543386 w 3318614"/>
                <a:gd name="connsiteY11" fmla="*/ 2249407 h 3757603"/>
                <a:gd name="connsiteX12" fmla="*/ 2508552 w 3318614"/>
                <a:gd name="connsiteY12" fmla="*/ 2353910 h 3757603"/>
                <a:gd name="connsiteX13" fmla="*/ 2752392 w 3318614"/>
                <a:gd name="connsiteY13" fmla="*/ 2179739 h 3757603"/>
                <a:gd name="connsiteX14" fmla="*/ 2839478 w 3318614"/>
                <a:gd name="connsiteY14" fmla="*/ 2110070 h 3757603"/>
                <a:gd name="connsiteX15" fmla="*/ 2717558 w 3318614"/>
                <a:gd name="connsiteY15" fmla="*/ 2284242 h 3757603"/>
                <a:gd name="connsiteX16" fmla="*/ 2665306 w 3318614"/>
                <a:gd name="connsiteY16" fmla="*/ 2327785 h 3757603"/>
                <a:gd name="connsiteX17" fmla="*/ 2848186 w 3318614"/>
                <a:gd name="connsiteY17" fmla="*/ 2258116 h 3757603"/>
                <a:gd name="connsiteX18" fmla="*/ 2874312 w 3318614"/>
                <a:gd name="connsiteY18" fmla="*/ 2240699 h 3757603"/>
                <a:gd name="connsiteX19" fmla="*/ 2769809 w 3318614"/>
                <a:gd name="connsiteY19" fmla="*/ 2327785 h 3757603"/>
                <a:gd name="connsiteX20" fmla="*/ 2595638 w 3318614"/>
                <a:gd name="connsiteY20" fmla="*/ 2353910 h 3757603"/>
                <a:gd name="connsiteX21" fmla="*/ 2404049 w 3318614"/>
                <a:gd name="connsiteY21" fmla="*/ 2484539 h 3757603"/>
                <a:gd name="connsiteX22" fmla="*/ 2421466 w 3318614"/>
                <a:gd name="connsiteY22" fmla="*/ 2658710 h 3757603"/>
                <a:gd name="connsiteX23" fmla="*/ 2552095 w 3318614"/>
                <a:gd name="connsiteY23" fmla="*/ 2702253 h 3757603"/>
                <a:gd name="connsiteX24" fmla="*/ 2726266 w 3318614"/>
                <a:gd name="connsiteY24" fmla="*/ 2632585 h 3757603"/>
                <a:gd name="connsiteX25" fmla="*/ 2856895 w 3318614"/>
                <a:gd name="connsiteY25" fmla="*/ 2623876 h 3757603"/>
                <a:gd name="connsiteX26" fmla="*/ 2891729 w 3318614"/>
                <a:gd name="connsiteY26" fmla="*/ 2510665 h 3757603"/>
                <a:gd name="connsiteX27" fmla="*/ 2883020 w 3318614"/>
                <a:gd name="connsiteY27" fmla="*/ 2345202 h 3757603"/>
                <a:gd name="connsiteX28" fmla="*/ 3048483 w 3318614"/>
                <a:gd name="connsiteY28" fmla="*/ 2266825 h 3757603"/>
                <a:gd name="connsiteX29" fmla="*/ 2926563 w 3318614"/>
                <a:gd name="connsiteY29" fmla="*/ 2353910 h 3757603"/>
                <a:gd name="connsiteX30" fmla="*/ 2917855 w 3318614"/>
                <a:gd name="connsiteY30" fmla="*/ 2440996 h 3757603"/>
                <a:gd name="connsiteX31" fmla="*/ 2935272 w 3318614"/>
                <a:gd name="connsiteY31" fmla="*/ 2589042 h 3757603"/>
                <a:gd name="connsiteX32" fmla="*/ 2943980 w 3318614"/>
                <a:gd name="connsiteY32" fmla="*/ 2632585 h 3757603"/>
                <a:gd name="connsiteX33" fmla="*/ 3046427 w 3318614"/>
                <a:gd name="connsiteY33" fmla="*/ 2566633 h 3757603"/>
                <a:gd name="connsiteX34" fmla="*/ 3074609 w 3318614"/>
                <a:gd name="connsiteY34" fmla="*/ 2406162 h 3757603"/>
                <a:gd name="connsiteX35" fmla="*/ 3092026 w 3318614"/>
                <a:gd name="connsiteY35" fmla="*/ 2615167 h 3757603"/>
                <a:gd name="connsiteX36" fmla="*/ 3013649 w 3318614"/>
                <a:gd name="connsiteY36" fmla="*/ 2693545 h 3757603"/>
                <a:gd name="connsiteX37" fmla="*/ 2752392 w 3318614"/>
                <a:gd name="connsiteY37" fmla="*/ 2658710 h 3757603"/>
                <a:gd name="connsiteX38" fmla="*/ 2560803 w 3318614"/>
                <a:gd name="connsiteY38" fmla="*/ 2815465 h 3757603"/>
                <a:gd name="connsiteX39" fmla="*/ 2595638 w 3318614"/>
                <a:gd name="connsiteY39" fmla="*/ 2937385 h 3757603"/>
                <a:gd name="connsiteX40" fmla="*/ 2743683 w 3318614"/>
                <a:gd name="connsiteY40" fmla="*/ 3024470 h 3757603"/>
                <a:gd name="connsiteX41" fmla="*/ 2856895 w 3318614"/>
                <a:gd name="connsiteY41" fmla="*/ 2998345 h 3757603"/>
                <a:gd name="connsiteX42" fmla="*/ 3022358 w 3318614"/>
                <a:gd name="connsiteY42" fmla="*/ 2859007 h 3757603"/>
                <a:gd name="connsiteX43" fmla="*/ 3118152 w 3318614"/>
                <a:gd name="connsiteY43" fmla="*/ 2780630 h 3757603"/>
                <a:gd name="connsiteX44" fmla="*/ 3205238 w 3318614"/>
                <a:gd name="connsiteY44" fmla="*/ 2841590 h 3757603"/>
                <a:gd name="connsiteX45" fmla="*/ 3109443 w 3318614"/>
                <a:gd name="connsiteY45" fmla="*/ 2832882 h 3757603"/>
                <a:gd name="connsiteX46" fmla="*/ 3004940 w 3318614"/>
                <a:gd name="connsiteY46" fmla="*/ 2972219 h 3757603"/>
                <a:gd name="connsiteX47" fmla="*/ 3187820 w 3318614"/>
                <a:gd name="connsiteY47" fmla="*/ 2972219 h 3757603"/>
                <a:gd name="connsiteX48" fmla="*/ 3318449 w 3318614"/>
                <a:gd name="connsiteY48" fmla="*/ 3024470 h 3757603"/>
                <a:gd name="connsiteX49" fmla="*/ 3161695 w 3318614"/>
                <a:gd name="connsiteY49" fmla="*/ 3007053 h 3757603"/>
                <a:gd name="connsiteX50" fmla="*/ 2909146 w 3318614"/>
                <a:gd name="connsiteY50" fmla="*/ 3068013 h 3757603"/>
                <a:gd name="connsiteX51" fmla="*/ 2952689 w 3318614"/>
                <a:gd name="connsiteY51" fmla="*/ 3068013 h 3757603"/>
                <a:gd name="connsiteX52" fmla="*/ 3085889 w 3318614"/>
                <a:gd name="connsiteY52" fmla="*/ 3213259 h 3757603"/>
                <a:gd name="connsiteX53" fmla="*/ 3013649 w 3318614"/>
                <a:gd name="connsiteY53" fmla="*/ 3372813 h 3757603"/>
                <a:gd name="connsiteX54" fmla="*/ 2999167 w 3318614"/>
                <a:gd name="connsiteY54" fmla="*/ 3235136 h 3757603"/>
                <a:gd name="connsiteX55" fmla="*/ 2813352 w 3318614"/>
                <a:gd name="connsiteY55" fmla="*/ 3059305 h 3757603"/>
                <a:gd name="connsiteX56" fmla="*/ 2726266 w 3318614"/>
                <a:gd name="connsiteY56" fmla="*/ 3050596 h 3757603"/>
                <a:gd name="connsiteX57" fmla="*/ 2848186 w 3318614"/>
                <a:gd name="connsiteY57" fmla="*/ 3250893 h 3757603"/>
                <a:gd name="connsiteX58" fmla="*/ 2943980 w 3318614"/>
                <a:gd name="connsiteY58" fmla="*/ 3337979 h 3757603"/>
                <a:gd name="connsiteX59" fmla="*/ 2978815 w 3318614"/>
                <a:gd name="connsiteY59" fmla="*/ 3294436 h 3757603"/>
                <a:gd name="connsiteX60" fmla="*/ 2961398 w 3318614"/>
                <a:gd name="connsiteY60" fmla="*/ 3398939 h 3757603"/>
                <a:gd name="connsiteX61" fmla="*/ 2769809 w 3318614"/>
                <a:gd name="connsiteY61" fmla="*/ 3311853 h 3757603"/>
                <a:gd name="connsiteX62" fmla="*/ 2656598 w 3318614"/>
                <a:gd name="connsiteY62" fmla="*/ 3085430 h 3757603"/>
                <a:gd name="connsiteX63" fmla="*/ 2491135 w 3318614"/>
                <a:gd name="connsiteY63" fmla="*/ 3041887 h 3757603"/>
                <a:gd name="connsiteX64" fmla="*/ 2386632 w 3318614"/>
                <a:gd name="connsiteY64" fmla="*/ 3128973 h 3757603"/>
                <a:gd name="connsiteX65" fmla="*/ 2412758 w 3318614"/>
                <a:gd name="connsiteY65" fmla="*/ 3311853 h 3757603"/>
                <a:gd name="connsiteX66" fmla="*/ 2525969 w 3318614"/>
                <a:gd name="connsiteY66" fmla="*/ 3459899 h 3757603"/>
                <a:gd name="connsiteX67" fmla="*/ 2900438 w 3318614"/>
                <a:gd name="connsiteY67" fmla="*/ 3668905 h 3757603"/>
                <a:gd name="connsiteX68" fmla="*/ 2543386 w 3318614"/>
                <a:gd name="connsiteY68" fmla="*/ 3529567 h 3757603"/>
                <a:gd name="connsiteX69" fmla="*/ 2499843 w 3318614"/>
                <a:gd name="connsiteY69" fmla="*/ 3616653 h 3757603"/>
                <a:gd name="connsiteX70" fmla="*/ 2534678 w 3318614"/>
                <a:gd name="connsiteY70" fmla="*/ 3721156 h 3757603"/>
                <a:gd name="connsiteX71" fmla="*/ 2639180 w 3318614"/>
                <a:gd name="connsiteY71" fmla="*/ 3755990 h 3757603"/>
                <a:gd name="connsiteX72" fmla="*/ 2482426 w 3318614"/>
                <a:gd name="connsiteY72" fmla="*/ 3729865 h 3757603"/>
                <a:gd name="connsiteX73" fmla="*/ 2473718 w 3318614"/>
                <a:gd name="connsiteY73" fmla="*/ 3546985 h 3757603"/>
                <a:gd name="connsiteX74" fmla="*/ 2386632 w 3318614"/>
                <a:gd name="connsiteY74" fmla="*/ 3372813 h 3757603"/>
                <a:gd name="connsiteX75" fmla="*/ 2316963 w 3318614"/>
                <a:gd name="connsiteY75" fmla="*/ 3538276 h 3757603"/>
                <a:gd name="connsiteX76" fmla="*/ 2238586 w 3318614"/>
                <a:gd name="connsiteY76" fmla="*/ 3660196 h 3757603"/>
                <a:gd name="connsiteX77" fmla="*/ 2290838 w 3318614"/>
                <a:gd name="connsiteY77" fmla="*/ 3738573 h 3757603"/>
                <a:gd name="connsiteX78" fmla="*/ 2195043 w 3318614"/>
                <a:gd name="connsiteY78" fmla="*/ 3651487 h 3757603"/>
                <a:gd name="connsiteX79" fmla="*/ 2325672 w 3318614"/>
                <a:gd name="connsiteY79" fmla="*/ 3425065 h 3757603"/>
                <a:gd name="connsiteX80" fmla="*/ 2290838 w 3318614"/>
                <a:gd name="connsiteY80" fmla="*/ 3172516 h 3757603"/>
                <a:gd name="connsiteX81" fmla="*/ 2142792 w 3318614"/>
                <a:gd name="connsiteY81" fmla="*/ 3155099 h 3757603"/>
                <a:gd name="connsiteX82" fmla="*/ 1942495 w 3318614"/>
                <a:gd name="connsiteY82" fmla="*/ 3320562 h 3757603"/>
                <a:gd name="connsiteX83" fmla="*/ 1994746 w 3318614"/>
                <a:gd name="connsiteY83" fmla="*/ 3520859 h 3757603"/>
                <a:gd name="connsiteX84" fmla="*/ 2090540 w 3318614"/>
                <a:gd name="connsiteY84" fmla="*/ 3634070 h 3757603"/>
                <a:gd name="connsiteX85" fmla="*/ 2064415 w 3318614"/>
                <a:gd name="connsiteY85" fmla="*/ 3747282 h 3757603"/>
                <a:gd name="connsiteX86" fmla="*/ 2046998 w 3318614"/>
                <a:gd name="connsiteY86" fmla="*/ 3599236 h 3757603"/>
                <a:gd name="connsiteX87" fmla="*/ 1933786 w 3318614"/>
                <a:gd name="connsiteY87" fmla="*/ 3433773 h 3757603"/>
                <a:gd name="connsiteX88" fmla="*/ 1881535 w 3318614"/>
                <a:gd name="connsiteY88" fmla="*/ 3416356 h 3757603"/>
                <a:gd name="connsiteX89" fmla="*/ 1716072 w 3318614"/>
                <a:gd name="connsiteY89" fmla="*/ 3651487 h 3757603"/>
                <a:gd name="connsiteX90" fmla="*/ 1672529 w 3318614"/>
                <a:gd name="connsiteY90" fmla="*/ 3747282 h 3757603"/>
                <a:gd name="connsiteX91" fmla="*/ 1724780 w 3318614"/>
                <a:gd name="connsiteY91" fmla="*/ 3512150 h 3757603"/>
                <a:gd name="connsiteX92" fmla="*/ 1750906 w 3318614"/>
                <a:gd name="connsiteY92" fmla="*/ 3433773 h 3757603"/>
                <a:gd name="connsiteX93" fmla="*/ 1533192 w 3318614"/>
                <a:gd name="connsiteY93" fmla="*/ 3503442 h 3757603"/>
                <a:gd name="connsiteX94" fmla="*/ 1428689 w 3318614"/>
                <a:gd name="connsiteY94" fmla="*/ 3520859 h 3757603"/>
                <a:gd name="connsiteX95" fmla="*/ 1602860 w 3318614"/>
                <a:gd name="connsiteY95" fmla="*/ 3442482 h 3757603"/>
                <a:gd name="connsiteX96" fmla="*/ 1724780 w 3318614"/>
                <a:gd name="connsiteY96" fmla="*/ 3416356 h 3757603"/>
                <a:gd name="connsiteX97" fmla="*/ 1994746 w 3318614"/>
                <a:gd name="connsiteY97" fmla="*/ 3189933 h 3757603"/>
                <a:gd name="connsiteX98" fmla="*/ 2055706 w 3318614"/>
                <a:gd name="connsiteY98" fmla="*/ 3059305 h 3757603"/>
                <a:gd name="connsiteX99" fmla="*/ 1916369 w 3318614"/>
                <a:gd name="connsiteY99" fmla="*/ 2980927 h 3757603"/>
                <a:gd name="connsiteX100" fmla="*/ 1698655 w 3318614"/>
                <a:gd name="connsiteY100" fmla="*/ 3076722 h 3757603"/>
                <a:gd name="connsiteX101" fmla="*/ 1611569 w 3318614"/>
                <a:gd name="connsiteY101" fmla="*/ 3250893 h 3757603"/>
                <a:gd name="connsiteX102" fmla="*/ 1689946 w 3318614"/>
                <a:gd name="connsiteY102" fmla="*/ 3311853 h 3757603"/>
                <a:gd name="connsiteX103" fmla="*/ 1568026 w 3318614"/>
                <a:gd name="connsiteY103" fmla="*/ 3311853 h 3757603"/>
                <a:gd name="connsiteX104" fmla="*/ 1655112 w 3318614"/>
                <a:gd name="connsiteY104" fmla="*/ 3068013 h 3757603"/>
                <a:gd name="connsiteX105" fmla="*/ 1437398 w 3318614"/>
                <a:gd name="connsiteY105" fmla="*/ 3050596 h 3757603"/>
                <a:gd name="connsiteX106" fmla="*/ 1306769 w 3318614"/>
                <a:gd name="connsiteY106" fmla="*/ 2989636 h 3757603"/>
                <a:gd name="connsiteX107" fmla="*/ 1385146 w 3318614"/>
                <a:gd name="connsiteY107" fmla="*/ 2946093 h 3757603"/>
                <a:gd name="connsiteX108" fmla="*/ 1437398 w 3318614"/>
                <a:gd name="connsiteY108" fmla="*/ 3015762 h 3757603"/>
                <a:gd name="connsiteX109" fmla="*/ 1611569 w 3318614"/>
                <a:gd name="connsiteY109" fmla="*/ 3024470 h 3757603"/>
                <a:gd name="connsiteX110" fmla="*/ 1794449 w 3318614"/>
                <a:gd name="connsiteY110" fmla="*/ 2972219 h 3757603"/>
                <a:gd name="connsiteX111" fmla="*/ 1968620 w 3318614"/>
                <a:gd name="connsiteY111" fmla="*/ 2841590 h 3757603"/>
                <a:gd name="connsiteX112" fmla="*/ 1898952 w 3318614"/>
                <a:gd name="connsiteY112" fmla="*/ 2528082 h 3757603"/>
                <a:gd name="connsiteX113" fmla="*/ 1446106 w 3318614"/>
                <a:gd name="connsiteY113" fmla="*/ 1918482 h 3757603"/>
                <a:gd name="connsiteX114" fmla="*/ 1074097 w 3318614"/>
                <a:gd name="connsiteY114" fmla="*/ 1434362 h 3757603"/>
                <a:gd name="connsiteX115" fmla="*/ 916192 w 3318614"/>
                <a:gd name="connsiteY115" fmla="*/ 1247278 h 3757603"/>
                <a:gd name="connsiteX116" fmla="*/ 644918 w 3318614"/>
                <a:gd name="connsiteY116" fmla="*/ 1282756 h 3757603"/>
                <a:gd name="connsiteX117" fmla="*/ 296575 w 3318614"/>
                <a:gd name="connsiteY117" fmla="*/ 1361133 h 3757603"/>
                <a:gd name="connsiteX118" fmla="*/ 483 w 3318614"/>
                <a:gd name="connsiteY118" fmla="*/ 1343716 h 3757603"/>
                <a:gd name="connsiteX119" fmla="*/ 235615 w 3318614"/>
                <a:gd name="connsiteY119" fmla="*/ 1335007 h 3757603"/>
                <a:gd name="connsiteX120" fmla="*/ 557832 w 3318614"/>
                <a:gd name="connsiteY120" fmla="*/ 1265339 h 3757603"/>
                <a:gd name="connsiteX121" fmla="*/ 688460 w 3318614"/>
                <a:gd name="connsiteY121" fmla="*/ 1239213 h 3757603"/>
                <a:gd name="connsiteX122" fmla="*/ 392369 w 3318614"/>
                <a:gd name="connsiteY122" fmla="*/ 1126002 h 3757603"/>
                <a:gd name="connsiteX123" fmla="*/ 244323 w 3318614"/>
                <a:gd name="connsiteY123" fmla="*/ 986665 h 3757603"/>
                <a:gd name="connsiteX124" fmla="*/ 165946 w 3318614"/>
                <a:gd name="connsiteY124" fmla="*/ 734116 h 3757603"/>
                <a:gd name="connsiteX125" fmla="*/ 279158 w 3318614"/>
                <a:gd name="connsiteY125" fmla="*/ 916996 h 3757603"/>
                <a:gd name="connsiteX126" fmla="*/ 374952 w 3318614"/>
                <a:gd name="connsiteY126" fmla="*/ 1091167 h 3757603"/>
                <a:gd name="connsiteX127" fmla="*/ 679752 w 3318614"/>
                <a:gd name="connsiteY127" fmla="*/ 1169545 h 3757603"/>
                <a:gd name="connsiteX128" fmla="*/ 766838 w 3318614"/>
                <a:gd name="connsiteY128" fmla="*/ 1108585 h 3757603"/>
                <a:gd name="connsiteX129" fmla="*/ 618792 w 3318614"/>
                <a:gd name="connsiteY129" fmla="*/ 725407 h 3757603"/>
                <a:gd name="connsiteX130" fmla="*/ 507165 w 3318614"/>
                <a:gd name="connsiteY130" fmla="*/ 508349 h 3757603"/>
                <a:gd name="connsiteX131" fmla="*/ 538603 w 3318614"/>
                <a:gd name="connsiteY131" fmla="*/ 270180 h 3757603"/>
                <a:gd name="connsiteX132" fmla="*/ 609600 w 3318614"/>
                <a:gd name="connsiteY132" fmla="*/ 530789 h 3757603"/>
                <a:gd name="connsiteX133" fmla="*/ 878364 w 3318614"/>
                <a:gd name="connsiteY133" fmla="*/ 1078291 h 3757603"/>
                <a:gd name="connsiteX134" fmla="*/ 786330 w 3318614"/>
                <a:gd name="connsiteY134" fmla="*/ 477696 h 3757603"/>
                <a:gd name="connsiteX135" fmla="*/ 849208 w 3318614"/>
                <a:gd name="connsiteY135" fmla="*/ 1356 h 3757603"/>
                <a:gd name="connsiteX136" fmla="*/ 875120 w 3318614"/>
                <a:gd name="connsiteY136" fmla="*/ 528001 h 3757603"/>
                <a:gd name="connsiteX0" fmla="*/ 930638 w 3318614"/>
                <a:gd name="connsiteY0" fmla="*/ 1022890 h 3758008"/>
                <a:gd name="connsiteX1" fmla="*/ 1037874 w 3318614"/>
                <a:gd name="connsiteY1" fmla="*/ 779735 h 3758008"/>
                <a:gd name="connsiteX2" fmla="*/ 1144223 w 3318614"/>
                <a:gd name="connsiteY2" fmla="*/ 540944 h 3758008"/>
                <a:gd name="connsiteX3" fmla="*/ 1317819 w 3318614"/>
                <a:gd name="connsiteY3" fmla="*/ 231743 h 3758008"/>
                <a:gd name="connsiteX4" fmla="*/ 1198621 w 3318614"/>
                <a:gd name="connsiteY4" fmla="*/ 630597 h 3758008"/>
                <a:gd name="connsiteX5" fmla="*/ 1013152 w 3318614"/>
                <a:gd name="connsiteY5" fmla="*/ 1104063 h 3758008"/>
                <a:gd name="connsiteX6" fmla="*/ 1779263 w 3318614"/>
                <a:gd name="connsiteY6" fmla="*/ 2265420 h 3758008"/>
                <a:gd name="connsiteX7" fmla="*/ 2064415 w 3318614"/>
                <a:gd name="connsiteY7" fmla="*/ 2545904 h 3758008"/>
                <a:gd name="connsiteX8" fmla="*/ 2290838 w 3318614"/>
                <a:gd name="connsiteY8" fmla="*/ 2467527 h 3758008"/>
                <a:gd name="connsiteX9" fmla="*/ 2473718 w 3318614"/>
                <a:gd name="connsiteY9" fmla="*/ 2310772 h 3758008"/>
                <a:gd name="connsiteX10" fmla="*/ 2508552 w 3318614"/>
                <a:gd name="connsiteY10" fmla="*/ 1988555 h 3758008"/>
                <a:gd name="connsiteX11" fmla="*/ 2543386 w 3318614"/>
                <a:gd name="connsiteY11" fmla="*/ 2249812 h 3758008"/>
                <a:gd name="connsiteX12" fmla="*/ 2508552 w 3318614"/>
                <a:gd name="connsiteY12" fmla="*/ 2354315 h 3758008"/>
                <a:gd name="connsiteX13" fmla="*/ 2752392 w 3318614"/>
                <a:gd name="connsiteY13" fmla="*/ 2180144 h 3758008"/>
                <a:gd name="connsiteX14" fmla="*/ 2839478 w 3318614"/>
                <a:gd name="connsiteY14" fmla="*/ 2110475 h 3758008"/>
                <a:gd name="connsiteX15" fmla="*/ 2717558 w 3318614"/>
                <a:gd name="connsiteY15" fmla="*/ 2284647 h 3758008"/>
                <a:gd name="connsiteX16" fmla="*/ 2665306 w 3318614"/>
                <a:gd name="connsiteY16" fmla="*/ 2328190 h 3758008"/>
                <a:gd name="connsiteX17" fmla="*/ 2848186 w 3318614"/>
                <a:gd name="connsiteY17" fmla="*/ 2258521 h 3758008"/>
                <a:gd name="connsiteX18" fmla="*/ 2874312 w 3318614"/>
                <a:gd name="connsiteY18" fmla="*/ 2241104 h 3758008"/>
                <a:gd name="connsiteX19" fmla="*/ 2769809 w 3318614"/>
                <a:gd name="connsiteY19" fmla="*/ 2328190 h 3758008"/>
                <a:gd name="connsiteX20" fmla="*/ 2595638 w 3318614"/>
                <a:gd name="connsiteY20" fmla="*/ 2354315 h 3758008"/>
                <a:gd name="connsiteX21" fmla="*/ 2404049 w 3318614"/>
                <a:gd name="connsiteY21" fmla="*/ 2484944 h 3758008"/>
                <a:gd name="connsiteX22" fmla="*/ 2421466 w 3318614"/>
                <a:gd name="connsiteY22" fmla="*/ 2659115 h 3758008"/>
                <a:gd name="connsiteX23" fmla="*/ 2552095 w 3318614"/>
                <a:gd name="connsiteY23" fmla="*/ 2702658 h 3758008"/>
                <a:gd name="connsiteX24" fmla="*/ 2726266 w 3318614"/>
                <a:gd name="connsiteY24" fmla="*/ 2632990 h 3758008"/>
                <a:gd name="connsiteX25" fmla="*/ 2856895 w 3318614"/>
                <a:gd name="connsiteY25" fmla="*/ 2624281 h 3758008"/>
                <a:gd name="connsiteX26" fmla="*/ 2891729 w 3318614"/>
                <a:gd name="connsiteY26" fmla="*/ 2511070 h 3758008"/>
                <a:gd name="connsiteX27" fmla="*/ 2883020 w 3318614"/>
                <a:gd name="connsiteY27" fmla="*/ 2345607 h 3758008"/>
                <a:gd name="connsiteX28" fmla="*/ 3048483 w 3318614"/>
                <a:gd name="connsiteY28" fmla="*/ 2267230 h 3758008"/>
                <a:gd name="connsiteX29" fmla="*/ 2926563 w 3318614"/>
                <a:gd name="connsiteY29" fmla="*/ 2354315 h 3758008"/>
                <a:gd name="connsiteX30" fmla="*/ 2917855 w 3318614"/>
                <a:gd name="connsiteY30" fmla="*/ 2441401 h 3758008"/>
                <a:gd name="connsiteX31" fmla="*/ 2935272 w 3318614"/>
                <a:gd name="connsiteY31" fmla="*/ 2589447 h 3758008"/>
                <a:gd name="connsiteX32" fmla="*/ 2943980 w 3318614"/>
                <a:gd name="connsiteY32" fmla="*/ 2632990 h 3758008"/>
                <a:gd name="connsiteX33" fmla="*/ 3046427 w 3318614"/>
                <a:gd name="connsiteY33" fmla="*/ 2567038 h 3758008"/>
                <a:gd name="connsiteX34" fmla="*/ 3074609 w 3318614"/>
                <a:gd name="connsiteY34" fmla="*/ 2406567 h 3758008"/>
                <a:gd name="connsiteX35" fmla="*/ 3092026 w 3318614"/>
                <a:gd name="connsiteY35" fmla="*/ 2615572 h 3758008"/>
                <a:gd name="connsiteX36" fmla="*/ 3013649 w 3318614"/>
                <a:gd name="connsiteY36" fmla="*/ 2693950 h 3758008"/>
                <a:gd name="connsiteX37" fmla="*/ 2752392 w 3318614"/>
                <a:gd name="connsiteY37" fmla="*/ 2659115 h 3758008"/>
                <a:gd name="connsiteX38" fmla="*/ 2560803 w 3318614"/>
                <a:gd name="connsiteY38" fmla="*/ 2815870 h 3758008"/>
                <a:gd name="connsiteX39" fmla="*/ 2595638 w 3318614"/>
                <a:gd name="connsiteY39" fmla="*/ 2937790 h 3758008"/>
                <a:gd name="connsiteX40" fmla="*/ 2743683 w 3318614"/>
                <a:gd name="connsiteY40" fmla="*/ 3024875 h 3758008"/>
                <a:gd name="connsiteX41" fmla="*/ 2856895 w 3318614"/>
                <a:gd name="connsiteY41" fmla="*/ 2998750 h 3758008"/>
                <a:gd name="connsiteX42" fmla="*/ 3022358 w 3318614"/>
                <a:gd name="connsiteY42" fmla="*/ 2859412 h 3758008"/>
                <a:gd name="connsiteX43" fmla="*/ 3118152 w 3318614"/>
                <a:gd name="connsiteY43" fmla="*/ 2781035 h 3758008"/>
                <a:gd name="connsiteX44" fmla="*/ 3205238 w 3318614"/>
                <a:gd name="connsiteY44" fmla="*/ 2841995 h 3758008"/>
                <a:gd name="connsiteX45" fmla="*/ 3109443 w 3318614"/>
                <a:gd name="connsiteY45" fmla="*/ 2833287 h 3758008"/>
                <a:gd name="connsiteX46" fmla="*/ 3004940 w 3318614"/>
                <a:gd name="connsiteY46" fmla="*/ 2972624 h 3758008"/>
                <a:gd name="connsiteX47" fmla="*/ 3187820 w 3318614"/>
                <a:gd name="connsiteY47" fmla="*/ 2972624 h 3758008"/>
                <a:gd name="connsiteX48" fmla="*/ 3318449 w 3318614"/>
                <a:gd name="connsiteY48" fmla="*/ 3024875 h 3758008"/>
                <a:gd name="connsiteX49" fmla="*/ 3161695 w 3318614"/>
                <a:gd name="connsiteY49" fmla="*/ 3007458 h 3758008"/>
                <a:gd name="connsiteX50" fmla="*/ 2909146 w 3318614"/>
                <a:gd name="connsiteY50" fmla="*/ 3068418 h 3758008"/>
                <a:gd name="connsiteX51" fmla="*/ 2952689 w 3318614"/>
                <a:gd name="connsiteY51" fmla="*/ 3068418 h 3758008"/>
                <a:gd name="connsiteX52" fmla="*/ 3085889 w 3318614"/>
                <a:gd name="connsiteY52" fmla="*/ 3213664 h 3758008"/>
                <a:gd name="connsiteX53" fmla="*/ 3013649 w 3318614"/>
                <a:gd name="connsiteY53" fmla="*/ 3373218 h 3758008"/>
                <a:gd name="connsiteX54" fmla="*/ 2999167 w 3318614"/>
                <a:gd name="connsiteY54" fmla="*/ 3235541 h 3758008"/>
                <a:gd name="connsiteX55" fmla="*/ 2813352 w 3318614"/>
                <a:gd name="connsiteY55" fmla="*/ 3059710 h 3758008"/>
                <a:gd name="connsiteX56" fmla="*/ 2726266 w 3318614"/>
                <a:gd name="connsiteY56" fmla="*/ 3051001 h 3758008"/>
                <a:gd name="connsiteX57" fmla="*/ 2848186 w 3318614"/>
                <a:gd name="connsiteY57" fmla="*/ 3251298 h 3758008"/>
                <a:gd name="connsiteX58" fmla="*/ 2943980 w 3318614"/>
                <a:gd name="connsiteY58" fmla="*/ 3338384 h 3758008"/>
                <a:gd name="connsiteX59" fmla="*/ 2978815 w 3318614"/>
                <a:gd name="connsiteY59" fmla="*/ 3294841 h 3758008"/>
                <a:gd name="connsiteX60" fmla="*/ 2961398 w 3318614"/>
                <a:gd name="connsiteY60" fmla="*/ 3399344 h 3758008"/>
                <a:gd name="connsiteX61" fmla="*/ 2769809 w 3318614"/>
                <a:gd name="connsiteY61" fmla="*/ 3312258 h 3758008"/>
                <a:gd name="connsiteX62" fmla="*/ 2656598 w 3318614"/>
                <a:gd name="connsiteY62" fmla="*/ 3085835 h 3758008"/>
                <a:gd name="connsiteX63" fmla="*/ 2491135 w 3318614"/>
                <a:gd name="connsiteY63" fmla="*/ 3042292 h 3758008"/>
                <a:gd name="connsiteX64" fmla="*/ 2386632 w 3318614"/>
                <a:gd name="connsiteY64" fmla="*/ 3129378 h 3758008"/>
                <a:gd name="connsiteX65" fmla="*/ 2412758 w 3318614"/>
                <a:gd name="connsiteY65" fmla="*/ 3312258 h 3758008"/>
                <a:gd name="connsiteX66" fmla="*/ 2525969 w 3318614"/>
                <a:gd name="connsiteY66" fmla="*/ 3460304 h 3758008"/>
                <a:gd name="connsiteX67" fmla="*/ 2900438 w 3318614"/>
                <a:gd name="connsiteY67" fmla="*/ 3669310 h 3758008"/>
                <a:gd name="connsiteX68" fmla="*/ 2543386 w 3318614"/>
                <a:gd name="connsiteY68" fmla="*/ 3529972 h 3758008"/>
                <a:gd name="connsiteX69" fmla="*/ 2499843 w 3318614"/>
                <a:gd name="connsiteY69" fmla="*/ 3617058 h 3758008"/>
                <a:gd name="connsiteX70" fmla="*/ 2534678 w 3318614"/>
                <a:gd name="connsiteY70" fmla="*/ 3721561 h 3758008"/>
                <a:gd name="connsiteX71" fmla="*/ 2639180 w 3318614"/>
                <a:gd name="connsiteY71" fmla="*/ 3756395 h 3758008"/>
                <a:gd name="connsiteX72" fmla="*/ 2482426 w 3318614"/>
                <a:gd name="connsiteY72" fmla="*/ 3730270 h 3758008"/>
                <a:gd name="connsiteX73" fmla="*/ 2473718 w 3318614"/>
                <a:gd name="connsiteY73" fmla="*/ 3547390 h 3758008"/>
                <a:gd name="connsiteX74" fmla="*/ 2386632 w 3318614"/>
                <a:gd name="connsiteY74" fmla="*/ 3373218 h 3758008"/>
                <a:gd name="connsiteX75" fmla="*/ 2316963 w 3318614"/>
                <a:gd name="connsiteY75" fmla="*/ 3538681 h 3758008"/>
                <a:gd name="connsiteX76" fmla="*/ 2238586 w 3318614"/>
                <a:gd name="connsiteY76" fmla="*/ 3660601 h 3758008"/>
                <a:gd name="connsiteX77" fmla="*/ 2290838 w 3318614"/>
                <a:gd name="connsiteY77" fmla="*/ 3738978 h 3758008"/>
                <a:gd name="connsiteX78" fmla="*/ 2195043 w 3318614"/>
                <a:gd name="connsiteY78" fmla="*/ 3651892 h 3758008"/>
                <a:gd name="connsiteX79" fmla="*/ 2325672 w 3318614"/>
                <a:gd name="connsiteY79" fmla="*/ 3425470 h 3758008"/>
                <a:gd name="connsiteX80" fmla="*/ 2290838 w 3318614"/>
                <a:gd name="connsiteY80" fmla="*/ 3172921 h 3758008"/>
                <a:gd name="connsiteX81" fmla="*/ 2142792 w 3318614"/>
                <a:gd name="connsiteY81" fmla="*/ 3155504 h 3758008"/>
                <a:gd name="connsiteX82" fmla="*/ 1942495 w 3318614"/>
                <a:gd name="connsiteY82" fmla="*/ 3320967 h 3758008"/>
                <a:gd name="connsiteX83" fmla="*/ 1994746 w 3318614"/>
                <a:gd name="connsiteY83" fmla="*/ 3521264 h 3758008"/>
                <a:gd name="connsiteX84" fmla="*/ 2090540 w 3318614"/>
                <a:gd name="connsiteY84" fmla="*/ 3634475 h 3758008"/>
                <a:gd name="connsiteX85" fmla="*/ 2064415 w 3318614"/>
                <a:gd name="connsiteY85" fmla="*/ 3747687 h 3758008"/>
                <a:gd name="connsiteX86" fmla="*/ 2046998 w 3318614"/>
                <a:gd name="connsiteY86" fmla="*/ 3599641 h 3758008"/>
                <a:gd name="connsiteX87" fmla="*/ 1933786 w 3318614"/>
                <a:gd name="connsiteY87" fmla="*/ 3434178 h 3758008"/>
                <a:gd name="connsiteX88" fmla="*/ 1881535 w 3318614"/>
                <a:gd name="connsiteY88" fmla="*/ 3416761 h 3758008"/>
                <a:gd name="connsiteX89" fmla="*/ 1716072 w 3318614"/>
                <a:gd name="connsiteY89" fmla="*/ 3651892 h 3758008"/>
                <a:gd name="connsiteX90" fmla="*/ 1672529 w 3318614"/>
                <a:gd name="connsiteY90" fmla="*/ 3747687 h 3758008"/>
                <a:gd name="connsiteX91" fmla="*/ 1724780 w 3318614"/>
                <a:gd name="connsiteY91" fmla="*/ 3512555 h 3758008"/>
                <a:gd name="connsiteX92" fmla="*/ 1750906 w 3318614"/>
                <a:gd name="connsiteY92" fmla="*/ 3434178 h 3758008"/>
                <a:gd name="connsiteX93" fmla="*/ 1533192 w 3318614"/>
                <a:gd name="connsiteY93" fmla="*/ 3503847 h 3758008"/>
                <a:gd name="connsiteX94" fmla="*/ 1428689 w 3318614"/>
                <a:gd name="connsiteY94" fmla="*/ 3521264 h 3758008"/>
                <a:gd name="connsiteX95" fmla="*/ 1602860 w 3318614"/>
                <a:gd name="connsiteY95" fmla="*/ 3442887 h 3758008"/>
                <a:gd name="connsiteX96" fmla="*/ 1724780 w 3318614"/>
                <a:gd name="connsiteY96" fmla="*/ 3416761 h 3758008"/>
                <a:gd name="connsiteX97" fmla="*/ 1994746 w 3318614"/>
                <a:gd name="connsiteY97" fmla="*/ 3190338 h 3758008"/>
                <a:gd name="connsiteX98" fmla="*/ 2055706 w 3318614"/>
                <a:gd name="connsiteY98" fmla="*/ 3059710 h 3758008"/>
                <a:gd name="connsiteX99" fmla="*/ 1916369 w 3318614"/>
                <a:gd name="connsiteY99" fmla="*/ 2981332 h 3758008"/>
                <a:gd name="connsiteX100" fmla="*/ 1698655 w 3318614"/>
                <a:gd name="connsiteY100" fmla="*/ 3077127 h 3758008"/>
                <a:gd name="connsiteX101" fmla="*/ 1611569 w 3318614"/>
                <a:gd name="connsiteY101" fmla="*/ 3251298 h 3758008"/>
                <a:gd name="connsiteX102" fmla="*/ 1689946 w 3318614"/>
                <a:gd name="connsiteY102" fmla="*/ 3312258 h 3758008"/>
                <a:gd name="connsiteX103" fmla="*/ 1568026 w 3318614"/>
                <a:gd name="connsiteY103" fmla="*/ 3312258 h 3758008"/>
                <a:gd name="connsiteX104" fmla="*/ 1655112 w 3318614"/>
                <a:gd name="connsiteY104" fmla="*/ 3068418 h 3758008"/>
                <a:gd name="connsiteX105" fmla="*/ 1437398 w 3318614"/>
                <a:gd name="connsiteY105" fmla="*/ 3051001 h 3758008"/>
                <a:gd name="connsiteX106" fmla="*/ 1306769 w 3318614"/>
                <a:gd name="connsiteY106" fmla="*/ 2990041 h 3758008"/>
                <a:gd name="connsiteX107" fmla="*/ 1385146 w 3318614"/>
                <a:gd name="connsiteY107" fmla="*/ 2946498 h 3758008"/>
                <a:gd name="connsiteX108" fmla="*/ 1437398 w 3318614"/>
                <a:gd name="connsiteY108" fmla="*/ 3016167 h 3758008"/>
                <a:gd name="connsiteX109" fmla="*/ 1611569 w 3318614"/>
                <a:gd name="connsiteY109" fmla="*/ 3024875 h 3758008"/>
                <a:gd name="connsiteX110" fmla="*/ 1794449 w 3318614"/>
                <a:gd name="connsiteY110" fmla="*/ 2972624 h 3758008"/>
                <a:gd name="connsiteX111" fmla="*/ 1968620 w 3318614"/>
                <a:gd name="connsiteY111" fmla="*/ 2841995 h 3758008"/>
                <a:gd name="connsiteX112" fmla="*/ 1898952 w 3318614"/>
                <a:gd name="connsiteY112" fmla="*/ 2528487 h 3758008"/>
                <a:gd name="connsiteX113" fmla="*/ 1446106 w 3318614"/>
                <a:gd name="connsiteY113" fmla="*/ 1918887 h 3758008"/>
                <a:gd name="connsiteX114" fmla="*/ 1074097 w 3318614"/>
                <a:gd name="connsiteY114" fmla="*/ 1434767 h 3758008"/>
                <a:gd name="connsiteX115" fmla="*/ 916192 w 3318614"/>
                <a:gd name="connsiteY115" fmla="*/ 1247683 h 3758008"/>
                <a:gd name="connsiteX116" fmla="*/ 644918 w 3318614"/>
                <a:gd name="connsiteY116" fmla="*/ 1283161 h 3758008"/>
                <a:gd name="connsiteX117" fmla="*/ 296575 w 3318614"/>
                <a:gd name="connsiteY117" fmla="*/ 1361538 h 3758008"/>
                <a:gd name="connsiteX118" fmla="*/ 483 w 3318614"/>
                <a:gd name="connsiteY118" fmla="*/ 1344121 h 3758008"/>
                <a:gd name="connsiteX119" fmla="*/ 235615 w 3318614"/>
                <a:gd name="connsiteY119" fmla="*/ 1335412 h 3758008"/>
                <a:gd name="connsiteX120" fmla="*/ 557832 w 3318614"/>
                <a:gd name="connsiteY120" fmla="*/ 1265744 h 3758008"/>
                <a:gd name="connsiteX121" fmla="*/ 688460 w 3318614"/>
                <a:gd name="connsiteY121" fmla="*/ 1239618 h 3758008"/>
                <a:gd name="connsiteX122" fmla="*/ 392369 w 3318614"/>
                <a:gd name="connsiteY122" fmla="*/ 1126407 h 3758008"/>
                <a:gd name="connsiteX123" fmla="*/ 244323 w 3318614"/>
                <a:gd name="connsiteY123" fmla="*/ 987070 h 3758008"/>
                <a:gd name="connsiteX124" fmla="*/ 165946 w 3318614"/>
                <a:gd name="connsiteY124" fmla="*/ 734521 h 3758008"/>
                <a:gd name="connsiteX125" fmla="*/ 279158 w 3318614"/>
                <a:gd name="connsiteY125" fmla="*/ 917401 h 3758008"/>
                <a:gd name="connsiteX126" fmla="*/ 374952 w 3318614"/>
                <a:gd name="connsiteY126" fmla="*/ 1091572 h 3758008"/>
                <a:gd name="connsiteX127" fmla="*/ 679752 w 3318614"/>
                <a:gd name="connsiteY127" fmla="*/ 1169950 h 3758008"/>
                <a:gd name="connsiteX128" fmla="*/ 766838 w 3318614"/>
                <a:gd name="connsiteY128" fmla="*/ 1108990 h 3758008"/>
                <a:gd name="connsiteX129" fmla="*/ 618792 w 3318614"/>
                <a:gd name="connsiteY129" fmla="*/ 725812 h 3758008"/>
                <a:gd name="connsiteX130" fmla="*/ 507165 w 3318614"/>
                <a:gd name="connsiteY130" fmla="*/ 508754 h 3758008"/>
                <a:gd name="connsiteX131" fmla="*/ 538603 w 3318614"/>
                <a:gd name="connsiteY131" fmla="*/ 270585 h 3758008"/>
                <a:gd name="connsiteX132" fmla="*/ 609600 w 3318614"/>
                <a:gd name="connsiteY132" fmla="*/ 531194 h 3758008"/>
                <a:gd name="connsiteX133" fmla="*/ 878364 w 3318614"/>
                <a:gd name="connsiteY133" fmla="*/ 1078696 h 3758008"/>
                <a:gd name="connsiteX134" fmla="*/ 786330 w 3318614"/>
                <a:gd name="connsiteY134" fmla="*/ 478101 h 3758008"/>
                <a:gd name="connsiteX135" fmla="*/ 849208 w 3318614"/>
                <a:gd name="connsiteY135" fmla="*/ 1761 h 3758008"/>
                <a:gd name="connsiteX136" fmla="*/ 884120 w 3318614"/>
                <a:gd name="connsiteY136" fmla="*/ 392672 h 3758008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884120 w 3318614"/>
                <a:gd name="connsiteY137" fmla="*/ 396679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138" fmla="*/ 930638 w 3318614"/>
                <a:gd name="connsiteY138" fmla="*/ 1026897 h 3762015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86330 w 3318614"/>
                <a:gd name="connsiteY134" fmla="*/ 47925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866360 w 3318614"/>
                <a:gd name="connsiteY134" fmla="*/ 485680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90242 w 3318614"/>
                <a:gd name="connsiteY134" fmla="*/ 21802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949088 h 3684206"/>
                <a:gd name="connsiteX1" fmla="*/ 1037874 w 3318614"/>
                <a:gd name="connsiteY1" fmla="*/ 705933 h 3684206"/>
                <a:gd name="connsiteX2" fmla="*/ 1144223 w 3318614"/>
                <a:gd name="connsiteY2" fmla="*/ 467142 h 3684206"/>
                <a:gd name="connsiteX3" fmla="*/ 1317819 w 3318614"/>
                <a:gd name="connsiteY3" fmla="*/ 157941 h 3684206"/>
                <a:gd name="connsiteX4" fmla="*/ 1198621 w 3318614"/>
                <a:gd name="connsiteY4" fmla="*/ 556795 h 3684206"/>
                <a:gd name="connsiteX5" fmla="*/ 1013152 w 3318614"/>
                <a:gd name="connsiteY5" fmla="*/ 1030261 h 3684206"/>
                <a:gd name="connsiteX6" fmla="*/ 1779263 w 3318614"/>
                <a:gd name="connsiteY6" fmla="*/ 2191618 h 3684206"/>
                <a:gd name="connsiteX7" fmla="*/ 2064415 w 3318614"/>
                <a:gd name="connsiteY7" fmla="*/ 2472102 h 3684206"/>
                <a:gd name="connsiteX8" fmla="*/ 2290838 w 3318614"/>
                <a:gd name="connsiteY8" fmla="*/ 2393725 h 3684206"/>
                <a:gd name="connsiteX9" fmla="*/ 2473718 w 3318614"/>
                <a:gd name="connsiteY9" fmla="*/ 2236970 h 3684206"/>
                <a:gd name="connsiteX10" fmla="*/ 2508552 w 3318614"/>
                <a:gd name="connsiteY10" fmla="*/ 1914753 h 3684206"/>
                <a:gd name="connsiteX11" fmla="*/ 2543386 w 3318614"/>
                <a:gd name="connsiteY11" fmla="*/ 2176010 h 3684206"/>
                <a:gd name="connsiteX12" fmla="*/ 2508552 w 3318614"/>
                <a:gd name="connsiteY12" fmla="*/ 2280513 h 3684206"/>
                <a:gd name="connsiteX13" fmla="*/ 2752392 w 3318614"/>
                <a:gd name="connsiteY13" fmla="*/ 2106342 h 3684206"/>
                <a:gd name="connsiteX14" fmla="*/ 2839478 w 3318614"/>
                <a:gd name="connsiteY14" fmla="*/ 2036673 h 3684206"/>
                <a:gd name="connsiteX15" fmla="*/ 2717558 w 3318614"/>
                <a:gd name="connsiteY15" fmla="*/ 2210845 h 3684206"/>
                <a:gd name="connsiteX16" fmla="*/ 2665306 w 3318614"/>
                <a:gd name="connsiteY16" fmla="*/ 2254388 h 3684206"/>
                <a:gd name="connsiteX17" fmla="*/ 2848186 w 3318614"/>
                <a:gd name="connsiteY17" fmla="*/ 2184719 h 3684206"/>
                <a:gd name="connsiteX18" fmla="*/ 2874312 w 3318614"/>
                <a:gd name="connsiteY18" fmla="*/ 2167302 h 3684206"/>
                <a:gd name="connsiteX19" fmla="*/ 2769809 w 3318614"/>
                <a:gd name="connsiteY19" fmla="*/ 2254388 h 3684206"/>
                <a:gd name="connsiteX20" fmla="*/ 2595638 w 3318614"/>
                <a:gd name="connsiteY20" fmla="*/ 2280513 h 3684206"/>
                <a:gd name="connsiteX21" fmla="*/ 2404049 w 3318614"/>
                <a:gd name="connsiteY21" fmla="*/ 2411142 h 3684206"/>
                <a:gd name="connsiteX22" fmla="*/ 2421466 w 3318614"/>
                <a:gd name="connsiteY22" fmla="*/ 2585313 h 3684206"/>
                <a:gd name="connsiteX23" fmla="*/ 2552095 w 3318614"/>
                <a:gd name="connsiteY23" fmla="*/ 2628856 h 3684206"/>
                <a:gd name="connsiteX24" fmla="*/ 2726266 w 3318614"/>
                <a:gd name="connsiteY24" fmla="*/ 2559188 h 3684206"/>
                <a:gd name="connsiteX25" fmla="*/ 2856895 w 3318614"/>
                <a:gd name="connsiteY25" fmla="*/ 2550479 h 3684206"/>
                <a:gd name="connsiteX26" fmla="*/ 2891729 w 3318614"/>
                <a:gd name="connsiteY26" fmla="*/ 2437268 h 3684206"/>
                <a:gd name="connsiteX27" fmla="*/ 2883020 w 3318614"/>
                <a:gd name="connsiteY27" fmla="*/ 2271805 h 3684206"/>
                <a:gd name="connsiteX28" fmla="*/ 3048483 w 3318614"/>
                <a:gd name="connsiteY28" fmla="*/ 2193428 h 3684206"/>
                <a:gd name="connsiteX29" fmla="*/ 2926563 w 3318614"/>
                <a:gd name="connsiteY29" fmla="*/ 2280513 h 3684206"/>
                <a:gd name="connsiteX30" fmla="*/ 2917855 w 3318614"/>
                <a:gd name="connsiteY30" fmla="*/ 2367599 h 3684206"/>
                <a:gd name="connsiteX31" fmla="*/ 2935272 w 3318614"/>
                <a:gd name="connsiteY31" fmla="*/ 2515645 h 3684206"/>
                <a:gd name="connsiteX32" fmla="*/ 2943980 w 3318614"/>
                <a:gd name="connsiteY32" fmla="*/ 2559188 h 3684206"/>
                <a:gd name="connsiteX33" fmla="*/ 3046427 w 3318614"/>
                <a:gd name="connsiteY33" fmla="*/ 2493236 h 3684206"/>
                <a:gd name="connsiteX34" fmla="*/ 3074609 w 3318614"/>
                <a:gd name="connsiteY34" fmla="*/ 2332765 h 3684206"/>
                <a:gd name="connsiteX35" fmla="*/ 3092026 w 3318614"/>
                <a:gd name="connsiteY35" fmla="*/ 2541770 h 3684206"/>
                <a:gd name="connsiteX36" fmla="*/ 3013649 w 3318614"/>
                <a:gd name="connsiteY36" fmla="*/ 2620148 h 3684206"/>
                <a:gd name="connsiteX37" fmla="*/ 2752392 w 3318614"/>
                <a:gd name="connsiteY37" fmla="*/ 2585313 h 3684206"/>
                <a:gd name="connsiteX38" fmla="*/ 2560803 w 3318614"/>
                <a:gd name="connsiteY38" fmla="*/ 2742068 h 3684206"/>
                <a:gd name="connsiteX39" fmla="*/ 2595638 w 3318614"/>
                <a:gd name="connsiteY39" fmla="*/ 2863988 h 3684206"/>
                <a:gd name="connsiteX40" fmla="*/ 2743683 w 3318614"/>
                <a:gd name="connsiteY40" fmla="*/ 2951073 h 3684206"/>
                <a:gd name="connsiteX41" fmla="*/ 2856895 w 3318614"/>
                <a:gd name="connsiteY41" fmla="*/ 2924948 h 3684206"/>
                <a:gd name="connsiteX42" fmla="*/ 3022358 w 3318614"/>
                <a:gd name="connsiteY42" fmla="*/ 2785610 h 3684206"/>
                <a:gd name="connsiteX43" fmla="*/ 3118152 w 3318614"/>
                <a:gd name="connsiteY43" fmla="*/ 2707233 h 3684206"/>
                <a:gd name="connsiteX44" fmla="*/ 3205238 w 3318614"/>
                <a:gd name="connsiteY44" fmla="*/ 2768193 h 3684206"/>
                <a:gd name="connsiteX45" fmla="*/ 3109443 w 3318614"/>
                <a:gd name="connsiteY45" fmla="*/ 2759485 h 3684206"/>
                <a:gd name="connsiteX46" fmla="*/ 3004940 w 3318614"/>
                <a:gd name="connsiteY46" fmla="*/ 2898822 h 3684206"/>
                <a:gd name="connsiteX47" fmla="*/ 3187820 w 3318614"/>
                <a:gd name="connsiteY47" fmla="*/ 2898822 h 3684206"/>
                <a:gd name="connsiteX48" fmla="*/ 3318449 w 3318614"/>
                <a:gd name="connsiteY48" fmla="*/ 2951073 h 3684206"/>
                <a:gd name="connsiteX49" fmla="*/ 3161695 w 3318614"/>
                <a:gd name="connsiteY49" fmla="*/ 2933656 h 3684206"/>
                <a:gd name="connsiteX50" fmla="*/ 2909146 w 3318614"/>
                <a:gd name="connsiteY50" fmla="*/ 2994616 h 3684206"/>
                <a:gd name="connsiteX51" fmla="*/ 2952689 w 3318614"/>
                <a:gd name="connsiteY51" fmla="*/ 2994616 h 3684206"/>
                <a:gd name="connsiteX52" fmla="*/ 3085889 w 3318614"/>
                <a:gd name="connsiteY52" fmla="*/ 3139862 h 3684206"/>
                <a:gd name="connsiteX53" fmla="*/ 3013649 w 3318614"/>
                <a:gd name="connsiteY53" fmla="*/ 3299416 h 3684206"/>
                <a:gd name="connsiteX54" fmla="*/ 2999167 w 3318614"/>
                <a:gd name="connsiteY54" fmla="*/ 3161739 h 3684206"/>
                <a:gd name="connsiteX55" fmla="*/ 2813352 w 3318614"/>
                <a:gd name="connsiteY55" fmla="*/ 2985908 h 3684206"/>
                <a:gd name="connsiteX56" fmla="*/ 2726266 w 3318614"/>
                <a:gd name="connsiteY56" fmla="*/ 2977199 h 3684206"/>
                <a:gd name="connsiteX57" fmla="*/ 2848186 w 3318614"/>
                <a:gd name="connsiteY57" fmla="*/ 3177496 h 3684206"/>
                <a:gd name="connsiteX58" fmla="*/ 2943980 w 3318614"/>
                <a:gd name="connsiteY58" fmla="*/ 3264582 h 3684206"/>
                <a:gd name="connsiteX59" fmla="*/ 2978815 w 3318614"/>
                <a:gd name="connsiteY59" fmla="*/ 3221039 h 3684206"/>
                <a:gd name="connsiteX60" fmla="*/ 2961398 w 3318614"/>
                <a:gd name="connsiteY60" fmla="*/ 3325542 h 3684206"/>
                <a:gd name="connsiteX61" fmla="*/ 2769809 w 3318614"/>
                <a:gd name="connsiteY61" fmla="*/ 3238456 h 3684206"/>
                <a:gd name="connsiteX62" fmla="*/ 2656598 w 3318614"/>
                <a:gd name="connsiteY62" fmla="*/ 3012033 h 3684206"/>
                <a:gd name="connsiteX63" fmla="*/ 2491135 w 3318614"/>
                <a:gd name="connsiteY63" fmla="*/ 2968490 h 3684206"/>
                <a:gd name="connsiteX64" fmla="*/ 2386632 w 3318614"/>
                <a:gd name="connsiteY64" fmla="*/ 3055576 h 3684206"/>
                <a:gd name="connsiteX65" fmla="*/ 2412758 w 3318614"/>
                <a:gd name="connsiteY65" fmla="*/ 3238456 h 3684206"/>
                <a:gd name="connsiteX66" fmla="*/ 2525969 w 3318614"/>
                <a:gd name="connsiteY66" fmla="*/ 3386502 h 3684206"/>
                <a:gd name="connsiteX67" fmla="*/ 2900438 w 3318614"/>
                <a:gd name="connsiteY67" fmla="*/ 3595508 h 3684206"/>
                <a:gd name="connsiteX68" fmla="*/ 2543386 w 3318614"/>
                <a:gd name="connsiteY68" fmla="*/ 3456170 h 3684206"/>
                <a:gd name="connsiteX69" fmla="*/ 2499843 w 3318614"/>
                <a:gd name="connsiteY69" fmla="*/ 3543256 h 3684206"/>
                <a:gd name="connsiteX70" fmla="*/ 2534678 w 3318614"/>
                <a:gd name="connsiteY70" fmla="*/ 3647759 h 3684206"/>
                <a:gd name="connsiteX71" fmla="*/ 2639180 w 3318614"/>
                <a:gd name="connsiteY71" fmla="*/ 3682593 h 3684206"/>
                <a:gd name="connsiteX72" fmla="*/ 2482426 w 3318614"/>
                <a:gd name="connsiteY72" fmla="*/ 3656468 h 3684206"/>
                <a:gd name="connsiteX73" fmla="*/ 2473718 w 3318614"/>
                <a:gd name="connsiteY73" fmla="*/ 3473588 h 3684206"/>
                <a:gd name="connsiteX74" fmla="*/ 2386632 w 3318614"/>
                <a:gd name="connsiteY74" fmla="*/ 3299416 h 3684206"/>
                <a:gd name="connsiteX75" fmla="*/ 2316963 w 3318614"/>
                <a:gd name="connsiteY75" fmla="*/ 3464879 h 3684206"/>
                <a:gd name="connsiteX76" fmla="*/ 2238586 w 3318614"/>
                <a:gd name="connsiteY76" fmla="*/ 3586799 h 3684206"/>
                <a:gd name="connsiteX77" fmla="*/ 2290838 w 3318614"/>
                <a:gd name="connsiteY77" fmla="*/ 3665176 h 3684206"/>
                <a:gd name="connsiteX78" fmla="*/ 2195043 w 3318614"/>
                <a:gd name="connsiteY78" fmla="*/ 3578090 h 3684206"/>
                <a:gd name="connsiteX79" fmla="*/ 2325672 w 3318614"/>
                <a:gd name="connsiteY79" fmla="*/ 3351668 h 3684206"/>
                <a:gd name="connsiteX80" fmla="*/ 2290838 w 3318614"/>
                <a:gd name="connsiteY80" fmla="*/ 3099119 h 3684206"/>
                <a:gd name="connsiteX81" fmla="*/ 2142792 w 3318614"/>
                <a:gd name="connsiteY81" fmla="*/ 3081702 h 3684206"/>
                <a:gd name="connsiteX82" fmla="*/ 1942495 w 3318614"/>
                <a:gd name="connsiteY82" fmla="*/ 3247165 h 3684206"/>
                <a:gd name="connsiteX83" fmla="*/ 1994746 w 3318614"/>
                <a:gd name="connsiteY83" fmla="*/ 3447462 h 3684206"/>
                <a:gd name="connsiteX84" fmla="*/ 2090540 w 3318614"/>
                <a:gd name="connsiteY84" fmla="*/ 3560673 h 3684206"/>
                <a:gd name="connsiteX85" fmla="*/ 2064415 w 3318614"/>
                <a:gd name="connsiteY85" fmla="*/ 3673885 h 3684206"/>
                <a:gd name="connsiteX86" fmla="*/ 2046998 w 3318614"/>
                <a:gd name="connsiteY86" fmla="*/ 3525839 h 3684206"/>
                <a:gd name="connsiteX87" fmla="*/ 1933786 w 3318614"/>
                <a:gd name="connsiteY87" fmla="*/ 3360376 h 3684206"/>
                <a:gd name="connsiteX88" fmla="*/ 1881535 w 3318614"/>
                <a:gd name="connsiteY88" fmla="*/ 3342959 h 3684206"/>
                <a:gd name="connsiteX89" fmla="*/ 1716072 w 3318614"/>
                <a:gd name="connsiteY89" fmla="*/ 3578090 h 3684206"/>
                <a:gd name="connsiteX90" fmla="*/ 1672529 w 3318614"/>
                <a:gd name="connsiteY90" fmla="*/ 3673885 h 3684206"/>
                <a:gd name="connsiteX91" fmla="*/ 1724780 w 3318614"/>
                <a:gd name="connsiteY91" fmla="*/ 3438753 h 3684206"/>
                <a:gd name="connsiteX92" fmla="*/ 1750906 w 3318614"/>
                <a:gd name="connsiteY92" fmla="*/ 3360376 h 3684206"/>
                <a:gd name="connsiteX93" fmla="*/ 1533192 w 3318614"/>
                <a:gd name="connsiteY93" fmla="*/ 3430045 h 3684206"/>
                <a:gd name="connsiteX94" fmla="*/ 1428689 w 3318614"/>
                <a:gd name="connsiteY94" fmla="*/ 3447462 h 3684206"/>
                <a:gd name="connsiteX95" fmla="*/ 1602860 w 3318614"/>
                <a:gd name="connsiteY95" fmla="*/ 3369085 h 3684206"/>
                <a:gd name="connsiteX96" fmla="*/ 1724780 w 3318614"/>
                <a:gd name="connsiteY96" fmla="*/ 3342959 h 3684206"/>
                <a:gd name="connsiteX97" fmla="*/ 1994746 w 3318614"/>
                <a:gd name="connsiteY97" fmla="*/ 3116536 h 3684206"/>
                <a:gd name="connsiteX98" fmla="*/ 2055706 w 3318614"/>
                <a:gd name="connsiteY98" fmla="*/ 2985908 h 3684206"/>
                <a:gd name="connsiteX99" fmla="*/ 1916369 w 3318614"/>
                <a:gd name="connsiteY99" fmla="*/ 2907530 h 3684206"/>
                <a:gd name="connsiteX100" fmla="*/ 1698655 w 3318614"/>
                <a:gd name="connsiteY100" fmla="*/ 3003325 h 3684206"/>
                <a:gd name="connsiteX101" fmla="*/ 1611569 w 3318614"/>
                <a:gd name="connsiteY101" fmla="*/ 3177496 h 3684206"/>
                <a:gd name="connsiteX102" fmla="*/ 1689946 w 3318614"/>
                <a:gd name="connsiteY102" fmla="*/ 3238456 h 3684206"/>
                <a:gd name="connsiteX103" fmla="*/ 1568026 w 3318614"/>
                <a:gd name="connsiteY103" fmla="*/ 3238456 h 3684206"/>
                <a:gd name="connsiteX104" fmla="*/ 1655112 w 3318614"/>
                <a:gd name="connsiteY104" fmla="*/ 2994616 h 3684206"/>
                <a:gd name="connsiteX105" fmla="*/ 1437398 w 3318614"/>
                <a:gd name="connsiteY105" fmla="*/ 2977199 h 3684206"/>
                <a:gd name="connsiteX106" fmla="*/ 1306769 w 3318614"/>
                <a:gd name="connsiteY106" fmla="*/ 2916239 h 3684206"/>
                <a:gd name="connsiteX107" fmla="*/ 1385146 w 3318614"/>
                <a:gd name="connsiteY107" fmla="*/ 2872696 h 3684206"/>
                <a:gd name="connsiteX108" fmla="*/ 1437398 w 3318614"/>
                <a:gd name="connsiteY108" fmla="*/ 2942365 h 3684206"/>
                <a:gd name="connsiteX109" fmla="*/ 1611569 w 3318614"/>
                <a:gd name="connsiteY109" fmla="*/ 2951073 h 3684206"/>
                <a:gd name="connsiteX110" fmla="*/ 1794449 w 3318614"/>
                <a:gd name="connsiteY110" fmla="*/ 2898822 h 3684206"/>
                <a:gd name="connsiteX111" fmla="*/ 1968620 w 3318614"/>
                <a:gd name="connsiteY111" fmla="*/ 2768193 h 3684206"/>
                <a:gd name="connsiteX112" fmla="*/ 1898952 w 3318614"/>
                <a:gd name="connsiteY112" fmla="*/ 2454685 h 3684206"/>
                <a:gd name="connsiteX113" fmla="*/ 1446106 w 3318614"/>
                <a:gd name="connsiteY113" fmla="*/ 1845085 h 3684206"/>
                <a:gd name="connsiteX114" fmla="*/ 1074097 w 3318614"/>
                <a:gd name="connsiteY114" fmla="*/ 1360965 h 3684206"/>
                <a:gd name="connsiteX115" fmla="*/ 916192 w 3318614"/>
                <a:gd name="connsiteY115" fmla="*/ 1173881 h 3684206"/>
                <a:gd name="connsiteX116" fmla="*/ 644918 w 3318614"/>
                <a:gd name="connsiteY116" fmla="*/ 1209359 h 3684206"/>
                <a:gd name="connsiteX117" fmla="*/ 296575 w 3318614"/>
                <a:gd name="connsiteY117" fmla="*/ 1287736 h 3684206"/>
                <a:gd name="connsiteX118" fmla="*/ 483 w 3318614"/>
                <a:gd name="connsiteY118" fmla="*/ 1270319 h 3684206"/>
                <a:gd name="connsiteX119" fmla="*/ 235615 w 3318614"/>
                <a:gd name="connsiteY119" fmla="*/ 1261610 h 3684206"/>
                <a:gd name="connsiteX120" fmla="*/ 557832 w 3318614"/>
                <a:gd name="connsiteY120" fmla="*/ 1191942 h 3684206"/>
                <a:gd name="connsiteX121" fmla="*/ 688460 w 3318614"/>
                <a:gd name="connsiteY121" fmla="*/ 1165816 h 3684206"/>
                <a:gd name="connsiteX122" fmla="*/ 392369 w 3318614"/>
                <a:gd name="connsiteY122" fmla="*/ 1052605 h 3684206"/>
                <a:gd name="connsiteX123" fmla="*/ 244323 w 3318614"/>
                <a:gd name="connsiteY123" fmla="*/ 913268 h 3684206"/>
                <a:gd name="connsiteX124" fmla="*/ 165946 w 3318614"/>
                <a:gd name="connsiteY124" fmla="*/ 660719 h 3684206"/>
                <a:gd name="connsiteX125" fmla="*/ 279158 w 3318614"/>
                <a:gd name="connsiteY125" fmla="*/ 843599 h 3684206"/>
                <a:gd name="connsiteX126" fmla="*/ 374952 w 3318614"/>
                <a:gd name="connsiteY126" fmla="*/ 1017770 h 3684206"/>
                <a:gd name="connsiteX127" fmla="*/ 679752 w 3318614"/>
                <a:gd name="connsiteY127" fmla="*/ 1096148 h 3684206"/>
                <a:gd name="connsiteX128" fmla="*/ 766838 w 3318614"/>
                <a:gd name="connsiteY128" fmla="*/ 1035188 h 3684206"/>
                <a:gd name="connsiteX129" fmla="*/ 618792 w 3318614"/>
                <a:gd name="connsiteY129" fmla="*/ 652010 h 3684206"/>
                <a:gd name="connsiteX130" fmla="*/ 507165 w 3318614"/>
                <a:gd name="connsiteY130" fmla="*/ 434952 h 3684206"/>
                <a:gd name="connsiteX131" fmla="*/ 538603 w 3318614"/>
                <a:gd name="connsiteY131" fmla="*/ 196783 h 3684206"/>
                <a:gd name="connsiteX132" fmla="*/ 609600 w 3318614"/>
                <a:gd name="connsiteY132" fmla="*/ 457392 h 3684206"/>
                <a:gd name="connsiteX133" fmla="*/ 878364 w 3318614"/>
                <a:gd name="connsiteY133" fmla="*/ 1004894 h 3684206"/>
                <a:gd name="connsiteX134" fmla="*/ 790242 w 3318614"/>
                <a:gd name="connsiteY134" fmla="*/ 143069 h 3684206"/>
                <a:gd name="connsiteX135" fmla="*/ 774916 w 3318614"/>
                <a:gd name="connsiteY135" fmla="*/ 3491 h 3684206"/>
                <a:gd name="connsiteX136" fmla="*/ 940003 w 3318614"/>
                <a:gd name="connsiteY136" fmla="*/ 378732 h 3684206"/>
                <a:gd name="connsiteX137" fmla="*/ 921071 w 3318614"/>
                <a:gd name="connsiteY137" fmla="*/ 991801 h 3684206"/>
                <a:gd name="connsiteX138" fmla="*/ 930638 w 3318614"/>
                <a:gd name="connsiteY138" fmla="*/ 949088 h 3684206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790242 w 3318614"/>
                <a:gd name="connsiteY134" fmla="*/ 168002 h 3709139"/>
                <a:gd name="connsiteX135" fmla="*/ 774916 w 3318614"/>
                <a:gd name="connsiteY135" fmla="*/ 28424 h 3709139"/>
                <a:gd name="connsiteX136" fmla="*/ 940003 w 3318614"/>
                <a:gd name="connsiteY136" fmla="*/ 403665 h 3709139"/>
                <a:gd name="connsiteX137" fmla="*/ 921071 w 3318614"/>
                <a:gd name="connsiteY137" fmla="*/ 1016734 h 3709139"/>
                <a:gd name="connsiteX138" fmla="*/ 930638 w 3318614"/>
                <a:gd name="connsiteY138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28565 w 3318614"/>
                <a:gd name="connsiteY134" fmla="*/ 516962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80420 w 3318614"/>
                <a:gd name="connsiteY134" fmla="*/ 543869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3318614" h="3709139">
                  <a:moveTo>
                    <a:pt x="930638" y="974021"/>
                  </a:moveTo>
                  <a:lnTo>
                    <a:pt x="1037874" y="730866"/>
                  </a:lnTo>
                  <a:cubicBezTo>
                    <a:pt x="1181681" y="636485"/>
                    <a:pt x="1097565" y="583407"/>
                    <a:pt x="1144223" y="492075"/>
                  </a:cubicBezTo>
                  <a:cubicBezTo>
                    <a:pt x="1190881" y="400743"/>
                    <a:pt x="1306513" y="162382"/>
                    <a:pt x="1317819" y="182874"/>
                  </a:cubicBezTo>
                  <a:cubicBezTo>
                    <a:pt x="1322011" y="222271"/>
                    <a:pt x="1186636" y="498109"/>
                    <a:pt x="1198621" y="581728"/>
                  </a:cubicBezTo>
                  <a:cubicBezTo>
                    <a:pt x="1213151" y="728093"/>
                    <a:pt x="916378" y="782724"/>
                    <a:pt x="1013152" y="1055194"/>
                  </a:cubicBezTo>
                  <a:cubicBezTo>
                    <a:pt x="1109926" y="1327665"/>
                    <a:pt x="1604052" y="1976244"/>
                    <a:pt x="1779263" y="2216551"/>
                  </a:cubicBezTo>
                  <a:cubicBezTo>
                    <a:pt x="1954474" y="2456858"/>
                    <a:pt x="1979153" y="2463351"/>
                    <a:pt x="2064415" y="2497035"/>
                  </a:cubicBezTo>
                  <a:cubicBezTo>
                    <a:pt x="2149677" y="2530719"/>
                    <a:pt x="2222621" y="2457847"/>
                    <a:pt x="2290838" y="2418658"/>
                  </a:cubicBezTo>
                  <a:cubicBezTo>
                    <a:pt x="2359055" y="2379469"/>
                    <a:pt x="2437432" y="2341732"/>
                    <a:pt x="2473718" y="2261903"/>
                  </a:cubicBezTo>
                  <a:cubicBezTo>
                    <a:pt x="2510004" y="2182074"/>
                    <a:pt x="2496941" y="1949846"/>
                    <a:pt x="2508552" y="1939686"/>
                  </a:cubicBezTo>
                  <a:cubicBezTo>
                    <a:pt x="2520163" y="1929526"/>
                    <a:pt x="2543386" y="2139983"/>
                    <a:pt x="2543386" y="2200943"/>
                  </a:cubicBezTo>
                  <a:cubicBezTo>
                    <a:pt x="2543386" y="2261903"/>
                    <a:pt x="2473718" y="2317057"/>
                    <a:pt x="2508552" y="2305446"/>
                  </a:cubicBezTo>
                  <a:cubicBezTo>
                    <a:pt x="2543386" y="2293835"/>
                    <a:pt x="2697238" y="2171915"/>
                    <a:pt x="2752392" y="2131275"/>
                  </a:cubicBezTo>
                  <a:cubicBezTo>
                    <a:pt x="2807546" y="2090635"/>
                    <a:pt x="2845284" y="2044189"/>
                    <a:pt x="2839478" y="2061606"/>
                  </a:cubicBezTo>
                  <a:cubicBezTo>
                    <a:pt x="2833672" y="2079023"/>
                    <a:pt x="2746587" y="2199492"/>
                    <a:pt x="2717558" y="2235778"/>
                  </a:cubicBezTo>
                  <a:cubicBezTo>
                    <a:pt x="2688529" y="2272064"/>
                    <a:pt x="2643535" y="2283675"/>
                    <a:pt x="2665306" y="2279321"/>
                  </a:cubicBezTo>
                  <a:cubicBezTo>
                    <a:pt x="2687077" y="2274967"/>
                    <a:pt x="2848186" y="2209652"/>
                    <a:pt x="2848186" y="2209652"/>
                  </a:cubicBezTo>
                  <a:cubicBezTo>
                    <a:pt x="2883020" y="2195138"/>
                    <a:pt x="2887375" y="2180623"/>
                    <a:pt x="2874312" y="2192235"/>
                  </a:cubicBezTo>
                  <a:cubicBezTo>
                    <a:pt x="2861249" y="2203847"/>
                    <a:pt x="2816255" y="2260453"/>
                    <a:pt x="2769809" y="2279321"/>
                  </a:cubicBezTo>
                  <a:cubicBezTo>
                    <a:pt x="2723363" y="2298189"/>
                    <a:pt x="2656598" y="2279320"/>
                    <a:pt x="2595638" y="2305446"/>
                  </a:cubicBezTo>
                  <a:cubicBezTo>
                    <a:pt x="2534678" y="2331572"/>
                    <a:pt x="2433078" y="2385275"/>
                    <a:pt x="2404049" y="2436075"/>
                  </a:cubicBezTo>
                  <a:cubicBezTo>
                    <a:pt x="2375020" y="2486875"/>
                    <a:pt x="2396792" y="2573960"/>
                    <a:pt x="2421466" y="2610246"/>
                  </a:cubicBezTo>
                  <a:cubicBezTo>
                    <a:pt x="2446140" y="2646532"/>
                    <a:pt x="2501295" y="2658143"/>
                    <a:pt x="2552095" y="2653789"/>
                  </a:cubicBezTo>
                  <a:cubicBezTo>
                    <a:pt x="2602895" y="2649435"/>
                    <a:pt x="2675466" y="2597184"/>
                    <a:pt x="2726266" y="2584121"/>
                  </a:cubicBezTo>
                  <a:cubicBezTo>
                    <a:pt x="2777066" y="2571058"/>
                    <a:pt x="2829318" y="2595732"/>
                    <a:pt x="2856895" y="2575412"/>
                  </a:cubicBezTo>
                  <a:cubicBezTo>
                    <a:pt x="2884472" y="2555092"/>
                    <a:pt x="2887375" y="2508647"/>
                    <a:pt x="2891729" y="2462201"/>
                  </a:cubicBezTo>
                  <a:cubicBezTo>
                    <a:pt x="2896083" y="2415755"/>
                    <a:pt x="2856894" y="2337378"/>
                    <a:pt x="2883020" y="2296738"/>
                  </a:cubicBezTo>
                  <a:cubicBezTo>
                    <a:pt x="2909146" y="2256098"/>
                    <a:pt x="3041226" y="2216910"/>
                    <a:pt x="3048483" y="2218361"/>
                  </a:cubicBezTo>
                  <a:cubicBezTo>
                    <a:pt x="3055740" y="2219812"/>
                    <a:pt x="2948334" y="2276418"/>
                    <a:pt x="2926563" y="2305446"/>
                  </a:cubicBezTo>
                  <a:cubicBezTo>
                    <a:pt x="2904792" y="2334474"/>
                    <a:pt x="2916404" y="2353343"/>
                    <a:pt x="2917855" y="2392532"/>
                  </a:cubicBezTo>
                  <a:cubicBezTo>
                    <a:pt x="2919306" y="2431721"/>
                    <a:pt x="2930918" y="2508647"/>
                    <a:pt x="2935272" y="2540578"/>
                  </a:cubicBezTo>
                  <a:cubicBezTo>
                    <a:pt x="2939626" y="2572509"/>
                    <a:pt x="2925454" y="2587856"/>
                    <a:pt x="2943980" y="2584121"/>
                  </a:cubicBezTo>
                  <a:cubicBezTo>
                    <a:pt x="2962506" y="2580386"/>
                    <a:pt x="3024656" y="2555906"/>
                    <a:pt x="3046427" y="2518169"/>
                  </a:cubicBezTo>
                  <a:cubicBezTo>
                    <a:pt x="3068198" y="2480432"/>
                    <a:pt x="3067009" y="2349609"/>
                    <a:pt x="3074609" y="2357698"/>
                  </a:cubicBezTo>
                  <a:cubicBezTo>
                    <a:pt x="3082209" y="2365787"/>
                    <a:pt x="3102186" y="2518806"/>
                    <a:pt x="3092026" y="2566703"/>
                  </a:cubicBezTo>
                  <a:cubicBezTo>
                    <a:pt x="3081866" y="2614600"/>
                    <a:pt x="3070255" y="2637824"/>
                    <a:pt x="3013649" y="2645081"/>
                  </a:cubicBezTo>
                  <a:cubicBezTo>
                    <a:pt x="2957043" y="2652338"/>
                    <a:pt x="2827866" y="2589926"/>
                    <a:pt x="2752392" y="2610246"/>
                  </a:cubicBezTo>
                  <a:cubicBezTo>
                    <a:pt x="2676918" y="2630566"/>
                    <a:pt x="2586929" y="2720555"/>
                    <a:pt x="2560803" y="2767001"/>
                  </a:cubicBezTo>
                  <a:cubicBezTo>
                    <a:pt x="2534677" y="2813447"/>
                    <a:pt x="2565158" y="2854087"/>
                    <a:pt x="2595638" y="2888921"/>
                  </a:cubicBezTo>
                  <a:cubicBezTo>
                    <a:pt x="2626118" y="2923755"/>
                    <a:pt x="2700140" y="2965846"/>
                    <a:pt x="2743683" y="2976006"/>
                  </a:cubicBezTo>
                  <a:cubicBezTo>
                    <a:pt x="2787226" y="2986166"/>
                    <a:pt x="2810449" y="2977458"/>
                    <a:pt x="2856895" y="2949881"/>
                  </a:cubicBezTo>
                  <a:cubicBezTo>
                    <a:pt x="2903341" y="2922304"/>
                    <a:pt x="2978815" y="2846829"/>
                    <a:pt x="3022358" y="2810543"/>
                  </a:cubicBezTo>
                  <a:cubicBezTo>
                    <a:pt x="3065901" y="2774257"/>
                    <a:pt x="3087672" y="2735069"/>
                    <a:pt x="3118152" y="2732166"/>
                  </a:cubicBezTo>
                  <a:cubicBezTo>
                    <a:pt x="3148632" y="2729263"/>
                    <a:pt x="3206690" y="2784417"/>
                    <a:pt x="3205238" y="2793126"/>
                  </a:cubicBezTo>
                  <a:cubicBezTo>
                    <a:pt x="3203786" y="2801835"/>
                    <a:pt x="3142826" y="2762647"/>
                    <a:pt x="3109443" y="2784418"/>
                  </a:cubicBezTo>
                  <a:cubicBezTo>
                    <a:pt x="3076060" y="2806190"/>
                    <a:pt x="2991877" y="2900532"/>
                    <a:pt x="3004940" y="2923755"/>
                  </a:cubicBezTo>
                  <a:cubicBezTo>
                    <a:pt x="3018003" y="2946978"/>
                    <a:pt x="3135569" y="2915047"/>
                    <a:pt x="3187820" y="2923755"/>
                  </a:cubicBezTo>
                  <a:cubicBezTo>
                    <a:pt x="3240072" y="2932464"/>
                    <a:pt x="3322803" y="2970200"/>
                    <a:pt x="3318449" y="2976006"/>
                  </a:cubicBezTo>
                  <a:cubicBezTo>
                    <a:pt x="3314095" y="2981812"/>
                    <a:pt x="3229912" y="2951332"/>
                    <a:pt x="3161695" y="2958589"/>
                  </a:cubicBezTo>
                  <a:cubicBezTo>
                    <a:pt x="3093478" y="2965846"/>
                    <a:pt x="2943980" y="3009389"/>
                    <a:pt x="2909146" y="3019549"/>
                  </a:cubicBezTo>
                  <a:cubicBezTo>
                    <a:pt x="2874312" y="3029709"/>
                    <a:pt x="2923232" y="2995341"/>
                    <a:pt x="2952689" y="3019549"/>
                  </a:cubicBezTo>
                  <a:cubicBezTo>
                    <a:pt x="2982146" y="3043757"/>
                    <a:pt x="3075729" y="3113995"/>
                    <a:pt x="3085889" y="3164795"/>
                  </a:cubicBezTo>
                  <a:cubicBezTo>
                    <a:pt x="3096049" y="3215595"/>
                    <a:pt x="3028103" y="3320703"/>
                    <a:pt x="3013649" y="3324349"/>
                  </a:cubicBezTo>
                  <a:cubicBezTo>
                    <a:pt x="2999195" y="3327995"/>
                    <a:pt x="3032550" y="3238923"/>
                    <a:pt x="2999167" y="3186672"/>
                  </a:cubicBezTo>
                  <a:cubicBezTo>
                    <a:pt x="2965784" y="3134421"/>
                    <a:pt x="2858836" y="3041598"/>
                    <a:pt x="2813352" y="3010841"/>
                  </a:cubicBezTo>
                  <a:cubicBezTo>
                    <a:pt x="2767868" y="2980084"/>
                    <a:pt x="2720460" y="2970201"/>
                    <a:pt x="2726266" y="3002132"/>
                  </a:cubicBezTo>
                  <a:cubicBezTo>
                    <a:pt x="2732072" y="3034063"/>
                    <a:pt x="2811900" y="3154532"/>
                    <a:pt x="2848186" y="3202429"/>
                  </a:cubicBezTo>
                  <a:cubicBezTo>
                    <a:pt x="2884472" y="3250326"/>
                    <a:pt x="2922209" y="3282258"/>
                    <a:pt x="2943980" y="3289515"/>
                  </a:cubicBezTo>
                  <a:cubicBezTo>
                    <a:pt x="2965751" y="3296772"/>
                    <a:pt x="2975912" y="3235812"/>
                    <a:pt x="2978815" y="3245972"/>
                  </a:cubicBezTo>
                  <a:cubicBezTo>
                    <a:pt x="2981718" y="3256132"/>
                    <a:pt x="2996232" y="3347572"/>
                    <a:pt x="2961398" y="3350475"/>
                  </a:cubicBezTo>
                  <a:cubicBezTo>
                    <a:pt x="2926564" y="3353378"/>
                    <a:pt x="2820609" y="3315640"/>
                    <a:pt x="2769809" y="3263389"/>
                  </a:cubicBezTo>
                  <a:cubicBezTo>
                    <a:pt x="2719009" y="3211138"/>
                    <a:pt x="2703044" y="3081960"/>
                    <a:pt x="2656598" y="3036966"/>
                  </a:cubicBezTo>
                  <a:cubicBezTo>
                    <a:pt x="2610152" y="2991972"/>
                    <a:pt x="2536129" y="2986166"/>
                    <a:pt x="2491135" y="2993423"/>
                  </a:cubicBezTo>
                  <a:cubicBezTo>
                    <a:pt x="2446141" y="3000680"/>
                    <a:pt x="2399695" y="3035515"/>
                    <a:pt x="2386632" y="3080509"/>
                  </a:cubicBezTo>
                  <a:cubicBezTo>
                    <a:pt x="2373569" y="3125503"/>
                    <a:pt x="2389535" y="3208235"/>
                    <a:pt x="2412758" y="3263389"/>
                  </a:cubicBezTo>
                  <a:cubicBezTo>
                    <a:pt x="2435981" y="3318543"/>
                    <a:pt x="2444689" y="3351926"/>
                    <a:pt x="2525969" y="3411435"/>
                  </a:cubicBezTo>
                  <a:cubicBezTo>
                    <a:pt x="2607249" y="3470944"/>
                    <a:pt x="2897535" y="3608830"/>
                    <a:pt x="2900438" y="3620441"/>
                  </a:cubicBezTo>
                  <a:cubicBezTo>
                    <a:pt x="2903341" y="3632052"/>
                    <a:pt x="2610152" y="3489812"/>
                    <a:pt x="2543386" y="3481103"/>
                  </a:cubicBezTo>
                  <a:cubicBezTo>
                    <a:pt x="2476620" y="3472394"/>
                    <a:pt x="2501294" y="3536258"/>
                    <a:pt x="2499843" y="3568189"/>
                  </a:cubicBezTo>
                  <a:cubicBezTo>
                    <a:pt x="2498392" y="3600120"/>
                    <a:pt x="2511455" y="3649469"/>
                    <a:pt x="2534678" y="3672692"/>
                  </a:cubicBezTo>
                  <a:cubicBezTo>
                    <a:pt x="2557901" y="3695915"/>
                    <a:pt x="2647889" y="3706074"/>
                    <a:pt x="2639180" y="3707526"/>
                  </a:cubicBezTo>
                  <a:cubicBezTo>
                    <a:pt x="2630471" y="3708978"/>
                    <a:pt x="2510003" y="3716235"/>
                    <a:pt x="2482426" y="3681401"/>
                  </a:cubicBezTo>
                  <a:cubicBezTo>
                    <a:pt x="2454849" y="3646567"/>
                    <a:pt x="2489684" y="3558030"/>
                    <a:pt x="2473718" y="3498521"/>
                  </a:cubicBezTo>
                  <a:cubicBezTo>
                    <a:pt x="2457752" y="3439012"/>
                    <a:pt x="2412758" y="3325800"/>
                    <a:pt x="2386632" y="3324349"/>
                  </a:cubicBezTo>
                  <a:cubicBezTo>
                    <a:pt x="2360506" y="3322898"/>
                    <a:pt x="2341637" y="3441915"/>
                    <a:pt x="2316963" y="3489812"/>
                  </a:cubicBezTo>
                  <a:cubicBezTo>
                    <a:pt x="2292289" y="3537709"/>
                    <a:pt x="2242940" y="3578349"/>
                    <a:pt x="2238586" y="3611732"/>
                  </a:cubicBezTo>
                  <a:cubicBezTo>
                    <a:pt x="2234232" y="3645115"/>
                    <a:pt x="2298095" y="3691561"/>
                    <a:pt x="2290838" y="3690109"/>
                  </a:cubicBezTo>
                  <a:cubicBezTo>
                    <a:pt x="2283581" y="3688658"/>
                    <a:pt x="2189237" y="3655274"/>
                    <a:pt x="2195043" y="3603023"/>
                  </a:cubicBezTo>
                  <a:cubicBezTo>
                    <a:pt x="2200849" y="3550772"/>
                    <a:pt x="2309706" y="3456430"/>
                    <a:pt x="2325672" y="3376601"/>
                  </a:cubicBezTo>
                  <a:cubicBezTo>
                    <a:pt x="2341638" y="3296773"/>
                    <a:pt x="2321318" y="3169046"/>
                    <a:pt x="2290838" y="3124052"/>
                  </a:cubicBezTo>
                  <a:cubicBezTo>
                    <a:pt x="2260358" y="3079058"/>
                    <a:pt x="2200849" y="3081961"/>
                    <a:pt x="2142792" y="3106635"/>
                  </a:cubicBezTo>
                  <a:cubicBezTo>
                    <a:pt x="2084735" y="3131309"/>
                    <a:pt x="1967169" y="3211138"/>
                    <a:pt x="1942495" y="3272098"/>
                  </a:cubicBezTo>
                  <a:cubicBezTo>
                    <a:pt x="1917821" y="3333058"/>
                    <a:pt x="1970072" y="3420144"/>
                    <a:pt x="1994746" y="3472395"/>
                  </a:cubicBezTo>
                  <a:cubicBezTo>
                    <a:pt x="2019420" y="3524646"/>
                    <a:pt x="2078929" y="3547869"/>
                    <a:pt x="2090540" y="3585606"/>
                  </a:cubicBezTo>
                  <a:cubicBezTo>
                    <a:pt x="2102152" y="3623343"/>
                    <a:pt x="2071672" y="3704624"/>
                    <a:pt x="2064415" y="3698818"/>
                  </a:cubicBezTo>
                  <a:cubicBezTo>
                    <a:pt x="2057158" y="3693012"/>
                    <a:pt x="2068770" y="3603024"/>
                    <a:pt x="2046998" y="3550772"/>
                  </a:cubicBezTo>
                  <a:cubicBezTo>
                    <a:pt x="2025227" y="3498521"/>
                    <a:pt x="1961363" y="3415789"/>
                    <a:pt x="1933786" y="3385309"/>
                  </a:cubicBezTo>
                  <a:cubicBezTo>
                    <a:pt x="1906209" y="3354829"/>
                    <a:pt x="1917821" y="3331606"/>
                    <a:pt x="1881535" y="3367892"/>
                  </a:cubicBezTo>
                  <a:cubicBezTo>
                    <a:pt x="1845249" y="3404178"/>
                    <a:pt x="1750906" y="3547869"/>
                    <a:pt x="1716072" y="3603023"/>
                  </a:cubicBezTo>
                  <a:cubicBezTo>
                    <a:pt x="1681238" y="3658177"/>
                    <a:pt x="1671078" y="3722041"/>
                    <a:pt x="1672529" y="3698818"/>
                  </a:cubicBezTo>
                  <a:cubicBezTo>
                    <a:pt x="1673980" y="3675595"/>
                    <a:pt x="1711717" y="3515937"/>
                    <a:pt x="1724780" y="3463686"/>
                  </a:cubicBezTo>
                  <a:cubicBezTo>
                    <a:pt x="1737843" y="3411435"/>
                    <a:pt x="1782837" y="3386760"/>
                    <a:pt x="1750906" y="3385309"/>
                  </a:cubicBezTo>
                  <a:cubicBezTo>
                    <a:pt x="1718975" y="3383858"/>
                    <a:pt x="1586895" y="3440464"/>
                    <a:pt x="1533192" y="3454978"/>
                  </a:cubicBezTo>
                  <a:cubicBezTo>
                    <a:pt x="1479489" y="3469492"/>
                    <a:pt x="1417078" y="3482555"/>
                    <a:pt x="1428689" y="3472395"/>
                  </a:cubicBezTo>
                  <a:cubicBezTo>
                    <a:pt x="1440300" y="3462235"/>
                    <a:pt x="1553512" y="3411435"/>
                    <a:pt x="1602860" y="3394018"/>
                  </a:cubicBezTo>
                  <a:cubicBezTo>
                    <a:pt x="1652208" y="3376601"/>
                    <a:pt x="1659466" y="3409984"/>
                    <a:pt x="1724780" y="3367892"/>
                  </a:cubicBezTo>
                  <a:cubicBezTo>
                    <a:pt x="1790094" y="3325801"/>
                    <a:pt x="1939592" y="3200977"/>
                    <a:pt x="1994746" y="3141469"/>
                  </a:cubicBezTo>
                  <a:cubicBezTo>
                    <a:pt x="2049900" y="3081961"/>
                    <a:pt x="2068769" y="3045675"/>
                    <a:pt x="2055706" y="3010841"/>
                  </a:cubicBezTo>
                  <a:cubicBezTo>
                    <a:pt x="2042643" y="2976007"/>
                    <a:pt x="1975878" y="2929560"/>
                    <a:pt x="1916369" y="2932463"/>
                  </a:cubicBezTo>
                  <a:cubicBezTo>
                    <a:pt x="1856861" y="2935366"/>
                    <a:pt x="1749455" y="2983264"/>
                    <a:pt x="1698655" y="3028258"/>
                  </a:cubicBezTo>
                  <a:cubicBezTo>
                    <a:pt x="1647855" y="3073252"/>
                    <a:pt x="1613020" y="3163241"/>
                    <a:pt x="1611569" y="3202429"/>
                  </a:cubicBezTo>
                  <a:cubicBezTo>
                    <a:pt x="1610118" y="3241617"/>
                    <a:pt x="1697203" y="3253229"/>
                    <a:pt x="1689946" y="3263389"/>
                  </a:cubicBezTo>
                  <a:cubicBezTo>
                    <a:pt x="1682689" y="3273549"/>
                    <a:pt x="1573832" y="3304029"/>
                    <a:pt x="1568026" y="3263389"/>
                  </a:cubicBezTo>
                  <a:cubicBezTo>
                    <a:pt x="1562220" y="3222749"/>
                    <a:pt x="1676883" y="3063092"/>
                    <a:pt x="1655112" y="3019549"/>
                  </a:cubicBezTo>
                  <a:cubicBezTo>
                    <a:pt x="1633341" y="2976006"/>
                    <a:pt x="1495455" y="3015195"/>
                    <a:pt x="1437398" y="3002132"/>
                  </a:cubicBezTo>
                  <a:cubicBezTo>
                    <a:pt x="1379341" y="2989069"/>
                    <a:pt x="1315478" y="2958589"/>
                    <a:pt x="1306769" y="2941172"/>
                  </a:cubicBezTo>
                  <a:cubicBezTo>
                    <a:pt x="1298060" y="2923755"/>
                    <a:pt x="1363375" y="2893275"/>
                    <a:pt x="1385146" y="2897629"/>
                  </a:cubicBezTo>
                  <a:cubicBezTo>
                    <a:pt x="1406917" y="2901983"/>
                    <a:pt x="1399661" y="2954235"/>
                    <a:pt x="1437398" y="2967298"/>
                  </a:cubicBezTo>
                  <a:cubicBezTo>
                    <a:pt x="1475135" y="2980361"/>
                    <a:pt x="1552061" y="2983263"/>
                    <a:pt x="1611569" y="2976006"/>
                  </a:cubicBezTo>
                  <a:cubicBezTo>
                    <a:pt x="1671077" y="2968749"/>
                    <a:pt x="1734941" y="2954235"/>
                    <a:pt x="1794449" y="2923755"/>
                  </a:cubicBezTo>
                  <a:cubicBezTo>
                    <a:pt x="1853957" y="2893275"/>
                    <a:pt x="1951203" y="2867149"/>
                    <a:pt x="1968620" y="2793126"/>
                  </a:cubicBezTo>
                  <a:cubicBezTo>
                    <a:pt x="1986037" y="2719103"/>
                    <a:pt x="1986038" y="2633469"/>
                    <a:pt x="1898952" y="2479618"/>
                  </a:cubicBezTo>
                  <a:cubicBezTo>
                    <a:pt x="1811866" y="2325767"/>
                    <a:pt x="1583582" y="2052305"/>
                    <a:pt x="1446106" y="1870018"/>
                  </a:cubicBezTo>
                  <a:cubicBezTo>
                    <a:pt x="1308630" y="1687731"/>
                    <a:pt x="1162416" y="1497765"/>
                    <a:pt x="1074097" y="1385898"/>
                  </a:cubicBezTo>
                  <a:cubicBezTo>
                    <a:pt x="985778" y="1274031"/>
                    <a:pt x="987722" y="1224082"/>
                    <a:pt x="916192" y="1198814"/>
                  </a:cubicBezTo>
                  <a:cubicBezTo>
                    <a:pt x="844662" y="1173546"/>
                    <a:pt x="748188" y="1215316"/>
                    <a:pt x="644918" y="1234292"/>
                  </a:cubicBezTo>
                  <a:cubicBezTo>
                    <a:pt x="541648" y="1253268"/>
                    <a:pt x="403981" y="1302509"/>
                    <a:pt x="296575" y="1312669"/>
                  </a:cubicBezTo>
                  <a:cubicBezTo>
                    <a:pt x="189169" y="1322829"/>
                    <a:pt x="10643" y="1299606"/>
                    <a:pt x="483" y="1295252"/>
                  </a:cubicBezTo>
                  <a:cubicBezTo>
                    <a:pt x="-9677" y="1290898"/>
                    <a:pt x="142724" y="1299606"/>
                    <a:pt x="235615" y="1286543"/>
                  </a:cubicBezTo>
                  <a:cubicBezTo>
                    <a:pt x="328506" y="1273480"/>
                    <a:pt x="482358" y="1232841"/>
                    <a:pt x="557832" y="1216875"/>
                  </a:cubicBezTo>
                  <a:cubicBezTo>
                    <a:pt x="633306" y="1200909"/>
                    <a:pt x="716037" y="1213972"/>
                    <a:pt x="688460" y="1190749"/>
                  </a:cubicBezTo>
                  <a:cubicBezTo>
                    <a:pt x="660883" y="1167526"/>
                    <a:pt x="466392" y="1119629"/>
                    <a:pt x="392369" y="1077538"/>
                  </a:cubicBezTo>
                  <a:cubicBezTo>
                    <a:pt x="318346" y="1035447"/>
                    <a:pt x="282060" y="1003515"/>
                    <a:pt x="244323" y="938201"/>
                  </a:cubicBezTo>
                  <a:cubicBezTo>
                    <a:pt x="206586" y="872887"/>
                    <a:pt x="160140" y="697263"/>
                    <a:pt x="165946" y="685652"/>
                  </a:cubicBezTo>
                  <a:cubicBezTo>
                    <a:pt x="171752" y="674041"/>
                    <a:pt x="244324" y="809024"/>
                    <a:pt x="279158" y="868532"/>
                  </a:cubicBezTo>
                  <a:cubicBezTo>
                    <a:pt x="313992" y="928040"/>
                    <a:pt x="308186" y="1000612"/>
                    <a:pt x="374952" y="1042703"/>
                  </a:cubicBezTo>
                  <a:cubicBezTo>
                    <a:pt x="441718" y="1084794"/>
                    <a:pt x="614438" y="1118178"/>
                    <a:pt x="679752" y="1121081"/>
                  </a:cubicBezTo>
                  <a:cubicBezTo>
                    <a:pt x="745066" y="1123984"/>
                    <a:pt x="776998" y="1134144"/>
                    <a:pt x="766838" y="1060121"/>
                  </a:cubicBezTo>
                  <a:cubicBezTo>
                    <a:pt x="756678" y="986098"/>
                    <a:pt x="651618" y="757665"/>
                    <a:pt x="618792" y="676943"/>
                  </a:cubicBezTo>
                  <a:cubicBezTo>
                    <a:pt x="585966" y="596221"/>
                    <a:pt x="520530" y="535756"/>
                    <a:pt x="507165" y="459885"/>
                  </a:cubicBezTo>
                  <a:cubicBezTo>
                    <a:pt x="493800" y="384014"/>
                    <a:pt x="523553" y="238038"/>
                    <a:pt x="538603" y="221716"/>
                  </a:cubicBezTo>
                  <a:cubicBezTo>
                    <a:pt x="553653" y="205394"/>
                    <a:pt x="570785" y="379551"/>
                    <a:pt x="609600" y="482325"/>
                  </a:cubicBezTo>
                  <a:cubicBezTo>
                    <a:pt x="648415" y="585099"/>
                    <a:pt x="841870" y="1024054"/>
                    <a:pt x="878364" y="1029827"/>
                  </a:cubicBezTo>
                  <a:cubicBezTo>
                    <a:pt x="914858" y="1035600"/>
                    <a:pt x="895107" y="687507"/>
                    <a:pt x="880420" y="543869"/>
                  </a:cubicBezTo>
                  <a:cubicBezTo>
                    <a:pt x="865733" y="400232"/>
                    <a:pt x="799183" y="249425"/>
                    <a:pt x="790242" y="168002"/>
                  </a:cubicBezTo>
                  <a:cubicBezTo>
                    <a:pt x="781301" y="86579"/>
                    <a:pt x="758898" y="70571"/>
                    <a:pt x="774916" y="28424"/>
                  </a:cubicBezTo>
                  <a:cubicBezTo>
                    <a:pt x="769834" y="-116812"/>
                    <a:pt x="934184" y="338513"/>
                    <a:pt x="940003" y="403665"/>
                  </a:cubicBezTo>
                  <a:cubicBezTo>
                    <a:pt x="945822" y="468817"/>
                    <a:pt x="920791" y="988826"/>
                    <a:pt x="921071" y="1016734"/>
                  </a:cubicBezTo>
                  <a:lnTo>
                    <a:pt x="930638" y="974021"/>
                  </a:lnTo>
                  <a:close/>
                </a:path>
              </a:pathLst>
            </a:custGeom>
            <a:grpFill/>
            <a:ln>
              <a:solidFill>
                <a:srgbClr val="00817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Oval 94">
              <a:extLst>
                <a:ext uri="{FF2B5EF4-FFF2-40B4-BE49-F238E27FC236}">
                  <a16:creationId xmlns:a16="http://schemas.microsoft.com/office/drawing/2014/main" id="{AB5600CB-BBB1-7B23-6576-A9951A61BBFF}"/>
                </a:ext>
              </a:extLst>
            </p:cNvPr>
            <p:cNvSpPr/>
            <p:nvPr/>
          </p:nvSpPr>
          <p:spPr>
            <a:xfrm rot="19457905">
              <a:off x="4861100" y="2006093"/>
              <a:ext cx="136922" cy="136922"/>
            </a:xfrm>
            <a:prstGeom prst="ellipse">
              <a:avLst/>
            </a:prstGeom>
            <a:grpFill/>
            <a:ln w="38100">
              <a:solidFill>
                <a:srgbClr val="00817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6" name="Group 95">
            <a:extLst>
              <a:ext uri="{FF2B5EF4-FFF2-40B4-BE49-F238E27FC236}">
                <a16:creationId xmlns:a16="http://schemas.microsoft.com/office/drawing/2014/main" id="{24973837-A3E4-7202-E80C-7F16580CFF6E}"/>
              </a:ext>
            </a:extLst>
          </p:cNvPr>
          <p:cNvGrpSpPr/>
          <p:nvPr/>
        </p:nvGrpSpPr>
        <p:grpSpPr>
          <a:xfrm rot="15113587">
            <a:off x="10836032" y="375402"/>
            <a:ext cx="931544" cy="958835"/>
            <a:chOff x="1892995" y="388458"/>
            <a:chExt cx="3709139" cy="3318614"/>
          </a:xfrm>
          <a:solidFill>
            <a:srgbClr val="008176">
              <a:alpha val="20000"/>
            </a:srgbClr>
          </a:solidFill>
        </p:grpSpPr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42E7DD4-0214-475E-6B07-62042D8F0AFB}"/>
                </a:ext>
              </a:extLst>
            </p:cNvPr>
            <p:cNvSpPr/>
            <p:nvPr/>
          </p:nvSpPr>
          <p:spPr>
            <a:xfrm rot="18360701">
              <a:off x="2088258" y="193195"/>
              <a:ext cx="3318614" cy="3709139"/>
            </a:xfrm>
            <a:custGeom>
              <a:avLst/>
              <a:gdLst>
                <a:gd name="connsiteX0" fmla="*/ 1210975 w 3318614"/>
                <a:gd name="connsiteY0" fmla="*/ 1045028 h 3424081"/>
                <a:gd name="connsiteX1" fmla="*/ 1568026 w 3318614"/>
                <a:gd name="connsiteY1" fmla="*/ 1637211 h 3424081"/>
                <a:gd name="connsiteX2" fmla="*/ 1898952 w 3318614"/>
                <a:gd name="connsiteY2" fmla="*/ 2081348 h 3424081"/>
                <a:gd name="connsiteX3" fmla="*/ 2064415 w 3318614"/>
                <a:gd name="connsiteY3" fmla="*/ 2211977 h 3424081"/>
                <a:gd name="connsiteX4" fmla="*/ 2290838 w 3318614"/>
                <a:gd name="connsiteY4" fmla="*/ 2133600 h 3424081"/>
                <a:gd name="connsiteX5" fmla="*/ 2473718 w 3318614"/>
                <a:gd name="connsiteY5" fmla="*/ 1976845 h 3424081"/>
                <a:gd name="connsiteX6" fmla="*/ 2508552 w 3318614"/>
                <a:gd name="connsiteY6" fmla="*/ 1654628 h 3424081"/>
                <a:gd name="connsiteX7" fmla="*/ 2543386 w 3318614"/>
                <a:gd name="connsiteY7" fmla="*/ 1915885 h 3424081"/>
                <a:gd name="connsiteX8" fmla="*/ 2508552 w 3318614"/>
                <a:gd name="connsiteY8" fmla="*/ 2020388 h 3424081"/>
                <a:gd name="connsiteX9" fmla="*/ 2752392 w 3318614"/>
                <a:gd name="connsiteY9" fmla="*/ 1846217 h 3424081"/>
                <a:gd name="connsiteX10" fmla="*/ 2839478 w 3318614"/>
                <a:gd name="connsiteY10" fmla="*/ 1776548 h 3424081"/>
                <a:gd name="connsiteX11" fmla="*/ 2717558 w 3318614"/>
                <a:gd name="connsiteY11" fmla="*/ 1950720 h 3424081"/>
                <a:gd name="connsiteX12" fmla="*/ 2665306 w 3318614"/>
                <a:gd name="connsiteY12" fmla="*/ 1994263 h 3424081"/>
                <a:gd name="connsiteX13" fmla="*/ 2848186 w 3318614"/>
                <a:gd name="connsiteY13" fmla="*/ 1924594 h 3424081"/>
                <a:gd name="connsiteX14" fmla="*/ 2874312 w 3318614"/>
                <a:gd name="connsiteY14" fmla="*/ 1907177 h 3424081"/>
                <a:gd name="connsiteX15" fmla="*/ 2769809 w 3318614"/>
                <a:gd name="connsiteY15" fmla="*/ 1994263 h 3424081"/>
                <a:gd name="connsiteX16" fmla="*/ 2595638 w 3318614"/>
                <a:gd name="connsiteY16" fmla="*/ 2020388 h 3424081"/>
                <a:gd name="connsiteX17" fmla="*/ 2404049 w 3318614"/>
                <a:gd name="connsiteY17" fmla="*/ 2151017 h 3424081"/>
                <a:gd name="connsiteX18" fmla="*/ 2421466 w 3318614"/>
                <a:gd name="connsiteY18" fmla="*/ 2325188 h 3424081"/>
                <a:gd name="connsiteX19" fmla="*/ 2552095 w 3318614"/>
                <a:gd name="connsiteY19" fmla="*/ 2368731 h 3424081"/>
                <a:gd name="connsiteX20" fmla="*/ 2726266 w 3318614"/>
                <a:gd name="connsiteY20" fmla="*/ 2299063 h 3424081"/>
                <a:gd name="connsiteX21" fmla="*/ 2856895 w 3318614"/>
                <a:gd name="connsiteY21" fmla="*/ 2290354 h 3424081"/>
                <a:gd name="connsiteX22" fmla="*/ 2891729 w 3318614"/>
                <a:gd name="connsiteY22" fmla="*/ 2177143 h 3424081"/>
                <a:gd name="connsiteX23" fmla="*/ 2883020 w 3318614"/>
                <a:gd name="connsiteY23" fmla="*/ 2011680 h 3424081"/>
                <a:gd name="connsiteX24" fmla="*/ 3048483 w 3318614"/>
                <a:gd name="connsiteY24" fmla="*/ 1933303 h 3424081"/>
                <a:gd name="connsiteX25" fmla="*/ 2926563 w 3318614"/>
                <a:gd name="connsiteY25" fmla="*/ 2020388 h 3424081"/>
                <a:gd name="connsiteX26" fmla="*/ 2917855 w 3318614"/>
                <a:gd name="connsiteY26" fmla="*/ 2107474 h 3424081"/>
                <a:gd name="connsiteX27" fmla="*/ 2935272 w 3318614"/>
                <a:gd name="connsiteY27" fmla="*/ 2255520 h 3424081"/>
                <a:gd name="connsiteX28" fmla="*/ 2943980 w 3318614"/>
                <a:gd name="connsiteY28" fmla="*/ 2299063 h 3424081"/>
                <a:gd name="connsiteX29" fmla="*/ 3031066 w 3318614"/>
                <a:gd name="connsiteY29" fmla="*/ 2211977 h 3424081"/>
                <a:gd name="connsiteX30" fmla="*/ 3074609 w 3318614"/>
                <a:gd name="connsiteY30" fmla="*/ 2072640 h 3424081"/>
                <a:gd name="connsiteX31" fmla="*/ 3092026 w 3318614"/>
                <a:gd name="connsiteY31" fmla="*/ 2281645 h 3424081"/>
                <a:gd name="connsiteX32" fmla="*/ 3013649 w 3318614"/>
                <a:gd name="connsiteY32" fmla="*/ 2360023 h 3424081"/>
                <a:gd name="connsiteX33" fmla="*/ 2752392 w 3318614"/>
                <a:gd name="connsiteY33" fmla="*/ 2325188 h 3424081"/>
                <a:gd name="connsiteX34" fmla="*/ 2560803 w 3318614"/>
                <a:gd name="connsiteY34" fmla="*/ 2481943 h 3424081"/>
                <a:gd name="connsiteX35" fmla="*/ 2595638 w 3318614"/>
                <a:gd name="connsiteY35" fmla="*/ 2603863 h 3424081"/>
                <a:gd name="connsiteX36" fmla="*/ 2743683 w 3318614"/>
                <a:gd name="connsiteY36" fmla="*/ 2690948 h 3424081"/>
                <a:gd name="connsiteX37" fmla="*/ 2856895 w 3318614"/>
                <a:gd name="connsiteY37" fmla="*/ 2664823 h 3424081"/>
                <a:gd name="connsiteX38" fmla="*/ 3022358 w 3318614"/>
                <a:gd name="connsiteY38" fmla="*/ 2525485 h 3424081"/>
                <a:gd name="connsiteX39" fmla="*/ 3118152 w 3318614"/>
                <a:gd name="connsiteY39" fmla="*/ 2447108 h 3424081"/>
                <a:gd name="connsiteX40" fmla="*/ 3205238 w 3318614"/>
                <a:gd name="connsiteY40" fmla="*/ 2508068 h 3424081"/>
                <a:gd name="connsiteX41" fmla="*/ 3109443 w 3318614"/>
                <a:gd name="connsiteY41" fmla="*/ 2499360 h 3424081"/>
                <a:gd name="connsiteX42" fmla="*/ 3004940 w 3318614"/>
                <a:gd name="connsiteY42" fmla="*/ 2638697 h 3424081"/>
                <a:gd name="connsiteX43" fmla="*/ 3187820 w 3318614"/>
                <a:gd name="connsiteY43" fmla="*/ 2638697 h 3424081"/>
                <a:gd name="connsiteX44" fmla="*/ 3318449 w 3318614"/>
                <a:gd name="connsiteY44" fmla="*/ 2690948 h 3424081"/>
                <a:gd name="connsiteX45" fmla="*/ 3161695 w 3318614"/>
                <a:gd name="connsiteY45" fmla="*/ 2673531 h 3424081"/>
                <a:gd name="connsiteX46" fmla="*/ 2909146 w 3318614"/>
                <a:gd name="connsiteY46" fmla="*/ 2734491 h 3424081"/>
                <a:gd name="connsiteX47" fmla="*/ 2952689 w 3318614"/>
                <a:gd name="connsiteY47" fmla="*/ 2734491 h 3424081"/>
                <a:gd name="connsiteX48" fmla="*/ 3039775 w 3318614"/>
                <a:gd name="connsiteY48" fmla="*/ 2934788 h 3424081"/>
                <a:gd name="connsiteX49" fmla="*/ 3013649 w 3318614"/>
                <a:gd name="connsiteY49" fmla="*/ 3039291 h 3424081"/>
                <a:gd name="connsiteX50" fmla="*/ 3004940 w 3318614"/>
                <a:gd name="connsiteY50" fmla="*/ 2865120 h 3424081"/>
                <a:gd name="connsiteX51" fmla="*/ 2813352 w 3318614"/>
                <a:gd name="connsiteY51" fmla="*/ 2725783 h 3424081"/>
                <a:gd name="connsiteX52" fmla="*/ 2726266 w 3318614"/>
                <a:gd name="connsiteY52" fmla="*/ 2717074 h 3424081"/>
                <a:gd name="connsiteX53" fmla="*/ 2848186 w 3318614"/>
                <a:gd name="connsiteY53" fmla="*/ 2917371 h 3424081"/>
                <a:gd name="connsiteX54" fmla="*/ 2943980 w 3318614"/>
                <a:gd name="connsiteY54" fmla="*/ 3004457 h 3424081"/>
                <a:gd name="connsiteX55" fmla="*/ 2978815 w 3318614"/>
                <a:gd name="connsiteY55" fmla="*/ 2960914 h 3424081"/>
                <a:gd name="connsiteX56" fmla="*/ 2961398 w 3318614"/>
                <a:gd name="connsiteY56" fmla="*/ 3065417 h 3424081"/>
                <a:gd name="connsiteX57" fmla="*/ 2769809 w 3318614"/>
                <a:gd name="connsiteY57" fmla="*/ 2978331 h 3424081"/>
                <a:gd name="connsiteX58" fmla="*/ 2656598 w 3318614"/>
                <a:gd name="connsiteY58" fmla="*/ 2751908 h 3424081"/>
                <a:gd name="connsiteX59" fmla="*/ 2491135 w 3318614"/>
                <a:gd name="connsiteY59" fmla="*/ 2708365 h 3424081"/>
                <a:gd name="connsiteX60" fmla="*/ 2386632 w 3318614"/>
                <a:gd name="connsiteY60" fmla="*/ 2795451 h 3424081"/>
                <a:gd name="connsiteX61" fmla="*/ 2412758 w 3318614"/>
                <a:gd name="connsiteY61" fmla="*/ 2978331 h 3424081"/>
                <a:gd name="connsiteX62" fmla="*/ 2525969 w 3318614"/>
                <a:gd name="connsiteY62" fmla="*/ 3126377 h 3424081"/>
                <a:gd name="connsiteX63" fmla="*/ 2900438 w 3318614"/>
                <a:gd name="connsiteY63" fmla="*/ 3335383 h 3424081"/>
                <a:gd name="connsiteX64" fmla="*/ 2543386 w 3318614"/>
                <a:gd name="connsiteY64" fmla="*/ 3196045 h 3424081"/>
                <a:gd name="connsiteX65" fmla="*/ 2499843 w 3318614"/>
                <a:gd name="connsiteY65" fmla="*/ 3283131 h 3424081"/>
                <a:gd name="connsiteX66" fmla="*/ 2534678 w 3318614"/>
                <a:gd name="connsiteY66" fmla="*/ 3387634 h 3424081"/>
                <a:gd name="connsiteX67" fmla="*/ 2639180 w 3318614"/>
                <a:gd name="connsiteY67" fmla="*/ 3422468 h 3424081"/>
                <a:gd name="connsiteX68" fmla="*/ 2482426 w 3318614"/>
                <a:gd name="connsiteY68" fmla="*/ 3396343 h 3424081"/>
                <a:gd name="connsiteX69" fmla="*/ 2473718 w 3318614"/>
                <a:gd name="connsiteY69" fmla="*/ 3213463 h 3424081"/>
                <a:gd name="connsiteX70" fmla="*/ 2386632 w 3318614"/>
                <a:gd name="connsiteY70" fmla="*/ 3039291 h 3424081"/>
                <a:gd name="connsiteX71" fmla="*/ 2316963 w 3318614"/>
                <a:gd name="connsiteY71" fmla="*/ 3204754 h 3424081"/>
                <a:gd name="connsiteX72" fmla="*/ 2238586 w 3318614"/>
                <a:gd name="connsiteY72" fmla="*/ 3326674 h 3424081"/>
                <a:gd name="connsiteX73" fmla="*/ 2290838 w 3318614"/>
                <a:gd name="connsiteY73" fmla="*/ 3405051 h 3424081"/>
                <a:gd name="connsiteX74" fmla="*/ 2195043 w 3318614"/>
                <a:gd name="connsiteY74" fmla="*/ 3317965 h 3424081"/>
                <a:gd name="connsiteX75" fmla="*/ 2325672 w 3318614"/>
                <a:gd name="connsiteY75" fmla="*/ 3091543 h 3424081"/>
                <a:gd name="connsiteX76" fmla="*/ 2290838 w 3318614"/>
                <a:gd name="connsiteY76" fmla="*/ 2838994 h 3424081"/>
                <a:gd name="connsiteX77" fmla="*/ 2142792 w 3318614"/>
                <a:gd name="connsiteY77" fmla="*/ 2821577 h 3424081"/>
                <a:gd name="connsiteX78" fmla="*/ 1942495 w 3318614"/>
                <a:gd name="connsiteY78" fmla="*/ 2987040 h 3424081"/>
                <a:gd name="connsiteX79" fmla="*/ 1994746 w 3318614"/>
                <a:gd name="connsiteY79" fmla="*/ 3187337 h 3424081"/>
                <a:gd name="connsiteX80" fmla="*/ 2090540 w 3318614"/>
                <a:gd name="connsiteY80" fmla="*/ 3300548 h 3424081"/>
                <a:gd name="connsiteX81" fmla="*/ 2064415 w 3318614"/>
                <a:gd name="connsiteY81" fmla="*/ 3413760 h 3424081"/>
                <a:gd name="connsiteX82" fmla="*/ 2046998 w 3318614"/>
                <a:gd name="connsiteY82" fmla="*/ 3265714 h 3424081"/>
                <a:gd name="connsiteX83" fmla="*/ 1933786 w 3318614"/>
                <a:gd name="connsiteY83" fmla="*/ 3100251 h 3424081"/>
                <a:gd name="connsiteX84" fmla="*/ 1881535 w 3318614"/>
                <a:gd name="connsiteY84" fmla="*/ 3082834 h 3424081"/>
                <a:gd name="connsiteX85" fmla="*/ 1716072 w 3318614"/>
                <a:gd name="connsiteY85" fmla="*/ 3317965 h 3424081"/>
                <a:gd name="connsiteX86" fmla="*/ 1672529 w 3318614"/>
                <a:gd name="connsiteY86" fmla="*/ 3413760 h 3424081"/>
                <a:gd name="connsiteX87" fmla="*/ 1724780 w 3318614"/>
                <a:gd name="connsiteY87" fmla="*/ 3178628 h 3424081"/>
                <a:gd name="connsiteX88" fmla="*/ 1750906 w 3318614"/>
                <a:gd name="connsiteY88" fmla="*/ 3100251 h 3424081"/>
                <a:gd name="connsiteX89" fmla="*/ 1533192 w 3318614"/>
                <a:gd name="connsiteY89" fmla="*/ 3169920 h 3424081"/>
                <a:gd name="connsiteX90" fmla="*/ 1428689 w 3318614"/>
                <a:gd name="connsiteY90" fmla="*/ 3187337 h 3424081"/>
                <a:gd name="connsiteX91" fmla="*/ 1602860 w 3318614"/>
                <a:gd name="connsiteY91" fmla="*/ 3108960 h 3424081"/>
                <a:gd name="connsiteX92" fmla="*/ 1724780 w 3318614"/>
                <a:gd name="connsiteY92" fmla="*/ 3082834 h 3424081"/>
                <a:gd name="connsiteX93" fmla="*/ 1994746 w 3318614"/>
                <a:gd name="connsiteY93" fmla="*/ 2856411 h 3424081"/>
                <a:gd name="connsiteX94" fmla="*/ 2055706 w 3318614"/>
                <a:gd name="connsiteY94" fmla="*/ 2725783 h 3424081"/>
                <a:gd name="connsiteX95" fmla="*/ 1916369 w 3318614"/>
                <a:gd name="connsiteY95" fmla="*/ 2647405 h 3424081"/>
                <a:gd name="connsiteX96" fmla="*/ 1698655 w 3318614"/>
                <a:gd name="connsiteY96" fmla="*/ 2743200 h 3424081"/>
                <a:gd name="connsiteX97" fmla="*/ 1611569 w 3318614"/>
                <a:gd name="connsiteY97" fmla="*/ 2917371 h 3424081"/>
                <a:gd name="connsiteX98" fmla="*/ 1689946 w 3318614"/>
                <a:gd name="connsiteY98" fmla="*/ 2978331 h 3424081"/>
                <a:gd name="connsiteX99" fmla="*/ 1568026 w 3318614"/>
                <a:gd name="connsiteY99" fmla="*/ 2978331 h 3424081"/>
                <a:gd name="connsiteX100" fmla="*/ 1655112 w 3318614"/>
                <a:gd name="connsiteY100" fmla="*/ 2734491 h 3424081"/>
                <a:gd name="connsiteX101" fmla="*/ 1437398 w 3318614"/>
                <a:gd name="connsiteY101" fmla="*/ 2717074 h 3424081"/>
                <a:gd name="connsiteX102" fmla="*/ 1306769 w 3318614"/>
                <a:gd name="connsiteY102" fmla="*/ 2656114 h 3424081"/>
                <a:gd name="connsiteX103" fmla="*/ 1385146 w 3318614"/>
                <a:gd name="connsiteY103" fmla="*/ 2612571 h 3424081"/>
                <a:gd name="connsiteX104" fmla="*/ 1437398 w 3318614"/>
                <a:gd name="connsiteY104" fmla="*/ 2682240 h 3424081"/>
                <a:gd name="connsiteX105" fmla="*/ 1611569 w 3318614"/>
                <a:gd name="connsiteY105" fmla="*/ 2690948 h 3424081"/>
                <a:gd name="connsiteX106" fmla="*/ 1794449 w 3318614"/>
                <a:gd name="connsiteY106" fmla="*/ 2638697 h 3424081"/>
                <a:gd name="connsiteX107" fmla="*/ 1968620 w 3318614"/>
                <a:gd name="connsiteY107" fmla="*/ 2508068 h 3424081"/>
                <a:gd name="connsiteX108" fmla="*/ 1898952 w 3318614"/>
                <a:gd name="connsiteY108" fmla="*/ 2194560 h 3424081"/>
                <a:gd name="connsiteX109" fmla="*/ 1446106 w 3318614"/>
                <a:gd name="connsiteY109" fmla="*/ 1584960 h 3424081"/>
                <a:gd name="connsiteX110" fmla="*/ 1184849 w 3318614"/>
                <a:gd name="connsiteY110" fmla="*/ 1149531 h 3424081"/>
                <a:gd name="connsiteX111" fmla="*/ 958426 w 3318614"/>
                <a:gd name="connsiteY111" fmla="*/ 1001485 h 3424081"/>
                <a:gd name="connsiteX112" fmla="*/ 644918 w 3318614"/>
                <a:gd name="connsiteY112" fmla="*/ 949234 h 3424081"/>
                <a:gd name="connsiteX113" fmla="*/ 296575 w 3318614"/>
                <a:gd name="connsiteY113" fmla="*/ 1027611 h 3424081"/>
                <a:gd name="connsiteX114" fmla="*/ 483 w 3318614"/>
                <a:gd name="connsiteY114" fmla="*/ 1010194 h 3424081"/>
                <a:gd name="connsiteX115" fmla="*/ 235615 w 3318614"/>
                <a:gd name="connsiteY115" fmla="*/ 1001485 h 3424081"/>
                <a:gd name="connsiteX116" fmla="*/ 557832 w 3318614"/>
                <a:gd name="connsiteY116" fmla="*/ 931817 h 3424081"/>
                <a:gd name="connsiteX117" fmla="*/ 688460 w 3318614"/>
                <a:gd name="connsiteY117" fmla="*/ 905691 h 3424081"/>
                <a:gd name="connsiteX118" fmla="*/ 392369 w 3318614"/>
                <a:gd name="connsiteY118" fmla="*/ 792480 h 3424081"/>
                <a:gd name="connsiteX119" fmla="*/ 244323 w 3318614"/>
                <a:gd name="connsiteY119" fmla="*/ 653143 h 3424081"/>
                <a:gd name="connsiteX120" fmla="*/ 165946 w 3318614"/>
                <a:gd name="connsiteY120" fmla="*/ 400594 h 3424081"/>
                <a:gd name="connsiteX121" fmla="*/ 279158 w 3318614"/>
                <a:gd name="connsiteY121" fmla="*/ 583474 h 3424081"/>
                <a:gd name="connsiteX122" fmla="*/ 374952 w 3318614"/>
                <a:gd name="connsiteY122" fmla="*/ 757645 h 3424081"/>
                <a:gd name="connsiteX123" fmla="*/ 679752 w 3318614"/>
                <a:gd name="connsiteY123" fmla="*/ 836023 h 3424081"/>
                <a:gd name="connsiteX124" fmla="*/ 766838 w 3318614"/>
                <a:gd name="connsiteY124" fmla="*/ 775063 h 3424081"/>
                <a:gd name="connsiteX125" fmla="*/ 618792 w 3318614"/>
                <a:gd name="connsiteY125" fmla="*/ 391885 h 3424081"/>
                <a:gd name="connsiteX126" fmla="*/ 566540 w 3318614"/>
                <a:gd name="connsiteY126" fmla="*/ 0 h 3424081"/>
                <a:gd name="connsiteX0" fmla="*/ 1210975 w 3318616"/>
                <a:gd name="connsiteY0" fmla="*/ 656894 h 3037781"/>
                <a:gd name="connsiteX1" fmla="*/ 1568026 w 3318616"/>
                <a:gd name="connsiteY1" fmla="*/ 1249077 h 3037781"/>
                <a:gd name="connsiteX2" fmla="*/ 1898952 w 3318616"/>
                <a:gd name="connsiteY2" fmla="*/ 1693214 h 3037781"/>
                <a:gd name="connsiteX3" fmla="*/ 2064415 w 3318616"/>
                <a:gd name="connsiteY3" fmla="*/ 1823843 h 3037781"/>
                <a:gd name="connsiteX4" fmla="*/ 2290838 w 3318616"/>
                <a:gd name="connsiteY4" fmla="*/ 1745466 h 3037781"/>
                <a:gd name="connsiteX5" fmla="*/ 2473718 w 3318616"/>
                <a:gd name="connsiteY5" fmla="*/ 1588711 h 3037781"/>
                <a:gd name="connsiteX6" fmla="*/ 2508552 w 3318616"/>
                <a:gd name="connsiteY6" fmla="*/ 1266494 h 3037781"/>
                <a:gd name="connsiteX7" fmla="*/ 2543386 w 3318616"/>
                <a:gd name="connsiteY7" fmla="*/ 1527751 h 3037781"/>
                <a:gd name="connsiteX8" fmla="*/ 2508552 w 3318616"/>
                <a:gd name="connsiteY8" fmla="*/ 1632254 h 3037781"/>
                <a:gd name="connsiteX9" fmla="*/ 2752392 w 3318616"/>
                <a:gd name="connsiteY9" fmla="*/ 1458083 h 3037781"/>
                <a:gd name="connsiteX10" fmla="*/ 2839478 w 3318616"/>
                <a:gd name="connsiteY10" fmla="*/ 1388414 h 3037781"/>
                <a:gd name="connsiteX11" fmla="*/ 2717558 w 3318616"/>
                <a:gd name="connsiteY11" fmla="*/ 1562586 h 3037781"/>
                <a:gd name="connsiteX12" fmla="*/ 2665306 w 3318616"/>
                <a:gd name="connsiteY12" fmla="*/ 1606129 h 3037781"/>
                <a:gd name="connsiteX13" fmla="*/ 2848186 w 3318616"/>
                <a:gd name="connsiteY13" fmla="*/ 1536460 h 3037781"/>
                <a:gd name="connsiteX14" fmla="*/ 2874312 w 3318616"/>
                <a:gd name="connsiteY14" fmla="*/ 1519043 h 3037781"/>
                <a:gd name="connsiteX15" fmla="*/ 2769809 w 3318616"/>
                <a:gd name="connsiteY15" fmla="*/ 1606129 h 3037781"/>
                <a:gd name="connsiteX16" fmla="*/ 2595638 w 3318616"/>
                <a:gd name="connsiteY16" fmla="*/ 1632254 h 3037781"/>
                <a:gd name="connsiteX17" fmla="*/ 2404049 w 3318616"/>
                <a:gd name="connsiteY17" fmla="*/ 1762883 h 3037781"/>
                <a:gd name="connsiteX18" fmla="*/ 2421466 w 3318616"/>
                <a:gd name="connsiteY18" fmla="*/ 1937054 h 3037781"/>
                <a:gd name="connsiteX19" fmla="*/ 2552095 w 3318616"/>
                <a:gd name="connsiteY19" fmla="*/ 1980597 h 3037781"/>
                <a:gd name="connsiteX20" fmla="*/ 2726266 w 3318616"/>
                <a:gd name="connsiteY20" fmla="*/ 1910929 h 3037781"/>
                <a:gd name="connsiteX21" fmla="*/ 2856895 w 3318616"/>
                <a:gd name="connsiteY21" fmla="*/ 1902220 h 3037781"/>
                <a:gd name="connsiteX22" fmla="*/ 2891729 w 3318616"/>
                <a:gd name="connsiteY22" fmla="*/ 1789009 h 3037781"/>
                <a:gd name="connsiteX23" fmla="*/ 2883020 w 3318616"/>
                <a:gd name="connsiteY23" fmla="*/ 1623546 h 3037781"/>
                <a:gd name="connsiteX24" fmla="*/ 3048483 w 3318616"/>
                <a:gd name="connsiteY24" fmla="*/ 1545169 h 3037781"/>
                <a:gd name="connsiteX25" fmla="*/ 2926563 w 3318616"/>
                <a:gd name="connsiteY25" fmla="*/ 1632254 h 3037781"/>
                <a:gd name="connsiteX26" fmla="*/ 2917855 w 3318616"/>
                <a:gd name="connsiteY26" fmla="*/ 1719340 h 3037781"/>
                <a:gd name="connsiteX27" fmla="*/ 2935272 w 3318616"/>
                <a:gd name="connsiteY27" fmla="*/ 1867386 h 3037781"/>
                <a:gd name="connsiteX28" fmla="*/ 2943980 w 3318616"/>
                <a:gd name="connsiteY28" fmla="*/ 1910929 h 3037781"/>
                <a:gd name="connsiteX29" fmla="*/ 3031066 w 3318616"/>
                <a:gd name="connsiteY29" fmla="*/ 1823843 h 3037781"/>
                <a:gd name="connsiteX30" fmla="*/ 3074609 w 3318616"/>
                <a:gd name="connsiteY30" fmla="*/ 1684506 h 3037781"/>
                <a:gd name="connsiteX31" fmla="*/ 3092026 w 3318616"/>
                <a:gd name="connsiteY31" fmla="*/ 1893511 h 3037781"/>
                <a:gd name="connsiteX32" fmla="*/ 3013649 w 3318616"/>
                <a:gd name="connsiteY32" fmla="*/ 1971889 h 3037781"/>
                <a:gd name="connsiteX33" fmla="*/ 2752392 w 3318616"/>
                <a:gd name="connsiteY33" fmla="*/ 1937054 h 3037781"/>
                <a:gd name="connsiteX34" fmla="*/ 2560803 w 3318616"/>
                <a:gd name="connsiteY34" fmla="*/ 2093809 h 3037781"/>
                <a:gd name="connsiteX35" fmla="*/ 2595638 w 3318616"/>
                <a:gd name="connsiteY35" fmla="*/ 2215729 h 3037781"/>
                <a:gd name="connsiteX36" fmla="*/ 2743683 w 3318616"/>
                <a:gd name="connsiteY36" fmla="*/ 2302814 h 3037781"/>
                <a:gd name="connsiteX37" fmla="*/ 2856895 w 3318616"/>
                <a:gd name="connsiteY37" fmla="*/ 2276689 h 3037781"/>
                <a:gd name="connsiteX38" fmla="*/ 3022358 w 3318616"/>
                <a:gd name="connsiteY38" fmla="*/ 2137351 h 3037781"/>
                <a:gd name="connsiteX39" fmla="*/ 3118152 w 3318616"/>
                <a:gd name="connsiteY39" fmla="*/ 2058974 h 3037781"/>
                <a:gd name="connsiteX40" fmla="*/ 3205238 w 3318616"/>
                <a:gd name="connsiteY40" fmla="*/ 2119934 h 3037781"/>
                <a:gd name="connsiteX41" fmla="*/ 3109443 w 3318616"/>
                <a:gd name="connsiteY41" fmla="*/ 2111226 h 3037781"/>
                <a:gd name="connsiteX42" fmla="*/ 3004940 w 3318616"/>
                <a:gd name="connsiteY42" fmla="*/ 2250563 h 3037781"/>
                <a:gd name="connsiteX43" fmla="*/ 3187820 w 3318616"/>
                <a:gd name="connsiteY43" fmla="*/ 2250563 h 3037781"/>
                <a:gd name="connsiteX44" fmla="*/ 3318449 w 3318616"/>
                <a:gd name="connsiteY44" fmla="*/ 2302814 h 3037781"/>
                <a:gd name="connsiteX45" fmla="*/ 3161695 w 3318616"/>
                <a:gd name="connsiteY45" fmla="*/ 2285397 h 3037781"/>
                <a:gd name="connsiteX46" fmla="*/ 2909146 w 3318616"/>
                <a:gd name="connsiteY46" fmla="*/ 2346357 h 3037781"/>
                <a:gd name="connsiteX47" fmla="*/ 2952689 w 3318616"/>
                <a:gd name="connsiteY47" fmla="*/ 2346357 h 3037781"/>
                <a:gd name="connsiteX48" fmla="*/ 3039775 w 3318616"/>
                <a:gd name="connsiteY48" fmla="*/ 2546654 h 3037781"/>
                <a:gd name="connsiteX49" fmla="*/ 3013649 w 3318616"/>
                <a:gd name="connsiteY49" fmla="*/ 2651157 h 3037781"/>
                <a:gd name="connsiteX50" fmla="*/ 3004940 w 3318616"/>
                <a:gd name="connsiteY50" fmla="*/ 2476986 h 3037781"/>
                <a:gd name="connsiteX51" fmla="*/ 2813352 w 3318616"/>
                <a:gd name="connsiteY51" fmla="*/ 2337649 h 3037781"/>
                <a:gd name="connsiteX52" fmla="*/ 2726266 w 3318616"/>
                <a:gd name="connsiteY52" fmla="*/ 2328940 h 3037781"/>
                <a:gd name="connsiteX53" fmla="*/ 2848186 w 3318616"/>
                <a:gd name="connsiteY53" fmla="*/ 2529237 h 3037781"/>
                <a:gd name="connsiteX54" fmla="*/ 2943980 w 3318616"/>
                <a:gd name="connsiteY54" fmla="*/ 2616323 h 3037781"/>
                <a:gd name="connsiteX55" fmla="*/ 2978815 w 3318616"/>
                <a:gd name="connsiteY55" fmla="*/ 2572780 h 3037781"/>
                <a:gd name="connsiteX56" fmla="*/ 2961398 w 3318616"/>
                <a:gd name="connsiteY56" fmla="*/ 2677283 h 3037781"/>
                <a:gd name="connsiteX57" fmla="*/ 2769809 w 3318616"/>
                <a:gd name="connsiteY57" fmla="*/ 2590197 h 3037781"/>
                <a:gd name="connsiteX58" fmla="*/ 2656598 w 3318616"/>
                <a:gd name="connsiteY58" fmla="*/ 2363774 h 3037781"/>
                <a:gd name="connsiteX59" fmla="*/ 2491135 w 3318616"/>
                <a:gd name="connsiteY59" fmla="*/ 2320231 h 3037781"/>
                <a:gd name="connsiteX60" fmla="*/ 2386632 w 3318616"/>
                <a:gd name="connsiteY60" fmla="*/ 2407317 h 3037781"/>
                <a:gd name="connsiteX61" fmla="*/ 2412758 w 3318616"/>
                <a:gd name="connsiteY61" fmla="*/ 2590197 h 3037781"/>
                <a:gd name="connsiteX62" fmla="*/ 2525969 w 3318616"/>
                <a:gd name="connsiteY62" fmla="*/ 2738243 h 3037781"/>
                <a:gd name="connsiteX63" fmla="*/ 2900438 w 3318616"/>
                <a:gd name="connsiteY63" fmla="*/ 2947249 h 3037781"/>
                <a:gd name="connsiteX64" fmla="*/ 2543386 w 3318616"/>
                <a:gd name="connsiteY64" fmla="*/ 2807911 h 3037781"/>
                <a:gd name="connsiteX65" fmla="*/ 2499843 w 3318616"/>
                <a:gd name="connsiteY65" fmla="*/ 2894997 h 3037781"/>
                <a:gd name="connsiteX66" fmla="*/ 2534678 w 3318616"/>
                <a:gd name="connsiteY66" fmla="*/ 2999500 h 3037781"/>
                <a:gd name="connsiteX67" fmla="*/ 2639180 w 3318616"/>
                <a:gd name="connsiteY67" fmla="*/ 3034334 h 3037781"/>
                <a:gd name="connsiteX68" fmla="*/ 2482426 w 3318616"/>
                <a:gd name="connsiteY68" fmla="*/ 3008209 h 3037781"/>
                <a:gd name="connsiteX69" fmla="*/ 2473718 w 3318616"/>
                <a:gd name="connsiteY69" fmla="*/ 2825329 h 3037781"/>
                <a:gd name="connsiteX70" fmla="*/ 2386632 w 3318616"/>
                <a:gd name="connsiteY70" fmla="*/ 2651157 h 3037781"/>
                <a:gd name="connsiteX71" fmla="*/ 2316963 w 3318616"/>
                <a:gd name="connsiteY71" fmla="*/ 2816620 h 3037781"/>
                <a:gd name="connsiteX72" fmla="*/ 2238586 w 3318616"/>
                <a:gd name="connsiteY72" fmla="*/ 2938540 h 3037781"/>
                <a:gd name="connsiteX73" fmla="*/ 2290838 w 3318616"/>
                <a:gd name="connsiteY73" fmla="*/ 3016917 h 3037781"/>
                <a:gd name="connsiteX74" fmla="*/ 2195043 w 3318616"/>
                <a:gd name="connsiteY74" fmla="*/ 2929831 h 3037781"/>
                <a:gd name="connsiteX75" fmla="*/ 2325672 w 3318616"/>
                <a:gd name="connsiteY75" fmla="*/ 2703409 h 3037781"/>
                <a:gd name="connsiteX76" fmla="*/ 2290838 w 3318616"/>
                <a:gd name="connsiteY76" fmla="*/ 2450860 h 3037781"/>
                <a:gd name="connsiteX77" fmla="*/ 2142792 w 3318616"/>
                <a:gd name="connsiteY77" fmla="*/ 2433443 h 3037781"/>
                <a:gd name="connsiteX78" fmla="*/ 1942495 w 3318616"/>
                <a:gd name="connsiteY78" fmla="*/ 2598906 h 3037781"/>
                <a:gd name="connsiteX79" fmla="*/ 1994746 w 3318616"/>
                <a:gd name="connsiteY79" fmla="*/ 2799203 h 3037781"/>
                <a:gd name="connsiteX80" fmla="*/ 2090540 w 3318616"/>
                <a:gd name="connsiteY80" fmla="*/ 2912414 h 3037781"/>
                <a:gd name="connsiteX81" fmla="*/ 2064415 w 3318616"/>
                <a:gd name="connsiteY81" fmla="*/ 3025626 h 3037781"/>
                <a:gd name="connsiteX82" fmla="*/ 2046998 w 3318616"/>
                <a:gd name="connsiteY82" fmla="*/ 2877580 h 3037781"/>
                <a:gd name="connsiteX83" fmla="*/ 1933786 w 3318616"/>
                <a:gd name="connsiteY83" fmla="*/ 2712117 h 3037781"/>
                <a:gd name="connsiteX84" fmla="*/ 1881535 w 3318616"/>
                <a:gd name="connsiteY84" fmla="*/ 2694700 h 3037781"/>
                <a:gd name="connsiteX85" fmla="*/ 1716072 w 3318616"/>
                <a:gd name="connsiteY85" fmla="*/ 2929831 h 3037781"/>
                <a:gd name="connsiteX86" fmla="*/ 1672529 w 3318616"/>
                <a:gd name="connsiteY86" fmla="*/ 3025626 h 3037781"/>
                <a:gd name="connsiteX87" fmla="*/ 1724780 w 3318616"/>
                <a:gd name="connsiteY87" fmla="*/ 2790494 h 3037781"/>
                <a:gd name="connsiteX88" fmla="*/ 1750906 w 3318616"/>
                <a:gd name="connsiteY88" fmla="*/ 2712117 h 3037781"/>
                <a:gd name="connsiteX89" fmla="*/ 1533192 w 3318616"/>
                <a:gd name="connsiteY89" fmla="*/ 2781786 h 3037781"/>
                <a:gd name="connsiteX90" fmla="*/ 1428689 w 3318616"/>
                <a:gd name="connsiteY90" fmla="*/ 2799203 h 3037781"/>
                <a:gd name="connsiteX91" fmla="*/ 1602860 w 3318616"/>
                <a:gd name="connsiteY91" fmla="*/ 2720826 h 3037781"/>
                <a:gd name="connsiteX92" fmla="*/ 1724780 w 3318616"/>
                <a:gd name="connsiteY92" fmla="*/ 2694700 h 3037781"/>
                <a:gd name="connsiteX93" fmla="*/ 1994746 w 3318616"/>
                <a:gd name="connsiteY93" fmla="*/ 2468277 h 3037781"/>
                <a:gd name="connsiteX94" fmla="*/ 2055706 w 3318616"/>
                <a:gd name="connsiteY94" fmla="*/ 2337649 h 3037781"/>
                <a:gd name="connsiteX95" fmla="*/ 1916369 w 3318616"/>
                <a:gd name="connsiteY95" fmla="*/ 2259271 h 3037781"/>
                <a:gd name="connsiteX96" fmla="*/ 1698655 w 3318616"/>
                <a:gd name="connsiteY96" fmla="*/ 2355066 h 3037781"/>
                <a:gd name="connsiteX97" fmla="*/ 1611569 w 3318616"/>
                <a:gd name="connsiteY97" fmla="*/ 2529237 h 3037781"/>
                <a:gd name="connsiteX98" fmla="*/ 1689946 w 3318616"/>
                <a:gd name="connsiteY98" fmla="*/ 2590197 h 3037781"/>
                <a:gd name="connsiteX99" fmla="*/ 1568026 w 3318616"/>
                <a:gd name="connsiteY99" fmla="*/ 2590197 h 3037781"/>
                <a:gd name="connsiteX100" fmla="*/ 1655112 w 3318616"/>
                <a:gd name="connsiteY100" fmla="*/ 2346357 h 3037781"/>
                <a:gd name="connsiteX101" fmla="*/ 1437398 w 3318616"/>
                <a:gd name="connsiteY101" fmla="*/ 2328940 h 3037781"/>
                <a:gd name="connsiteX102" fmla="*/ 1306769 w 3318616"/>
                <a:gd name="connsiteY102" fmla="*/ 2267980 h 3037781"/>
                <a:gd name="connsiteX103" fmla="*/ 1385146 w 3318616"/>
                <a:gd name="connsiteY103" fmla="*/ 2224437 h 3037781"/>
                <a:gd name="connsiteX104" fmla="*/ 1437398 w 3318616"/>
                <a:gd name="connsiteY104" fmla="*/ 2294106 h 3037781"/>
                <a:gd name="connsiteX105" fmla="*/ 1611569 w 3318616"/>
                <a:gd name="connsiteY105" fmla="*/ 2302814 h 3037781"/>
                <a:gd name="connsiteX106" fmla="*/ 1794449 w 3318616"/>
                <a:gd name="connsiteY106" fmla="*/ 2250563 h 3037781"/>
                <a:gd name="connsiteX107" fmla="*/ 1968620 w 3318616"/>
                <a:gd name="connsiteY107" fmla="*/ 2119934 h 3037781"/>
                <a:gd name="connsiteX108" fmla="*/ 1898952 w 3318616"/>
                <a:gd name="connsiteY108" fmla="*/ 1806426 h 3037781"/>
                <a:gd name="connsiteX109" fmla="*/ 1446106 w 3318616"/>
                <a:gd name="connsiteY109" fmla="*/ 1196826 h 3037781"/>
                <a:gd name="connsiteX110" fmla="*/ 1184849 w 3318616"/>
                <a:gd name="connsiteY110" fmla="*/ 761397 h 3037781"/>
                <a:gd name="connsiteX111" fmla="*/ 958426 w 3318616"/>
                <a:gd name="connsiteY111" fmla="*/ 613351 h 3037781"/>
                <a:gd name="connsiteX112" fmla="*/ 644918 w 3318616"/>
                <a:gd name="connsiteY112" fmla="*/ 561100 h 3037781"/>
                <a:gd name="connsiteX113" fmla="*/ 296575 w 3318616"/>
                <a:gd name="connsiteY113" fmla="*/ 639477 h 3037781"/>
                <a:gd name="connsiteX114" fmla="*/ 483 w 3318616"/>
                <a:gd name="connsiteY114" fmla="*/ 622060 h 3037781"/>
                <a:gd name="connsiteX115" fmla="*/ 235615 w 3318616"/>
                <a:gd name="connsiteY115" fmla="*/ 613351 h 3037781"/>
                <a:gd name="connsiteX116" fmla="*/ 557832 w 3318616"/>
                <a:gd name="connsiteY116" fmla="*/ 543683 h 3037781"/>
                <a:gd name="connsiteX117" fmla="*/ 688460 w 3318616"/>
                <a:gd name="connsiteY117" fmla="*/ 517557 h 3037781"/>
                <a:gd name="connsiteX118" fmla="*/ 392369 w 3318616"/>
                <a:gd name="connsiteY118" fmla="*/ 404346 h 3037781"/>
                <a:gd name="connsiteX119" fmla="*/ 244323 w 3318616"/>
                <a:gd name="connsiteY119" fmla="*/ 265009 h 3037781"/>
                <a:gd name="connsiteX120" fmla="*/ 165946 w 3318616"/>
                <a:gd name="connsiteY120" fmla="*/ 12460 h 3037781"/>
                <a:gd name="connsiteX121" fmla="*/ 279158 w 3318616"/>
                <a:gd name="connsiteY121" fmla="*/ 195340 h 3037781"/>
                <a:gd name="connsiteX122" fmla="*/ 374952 w 3318616"/>
                <a:gd name="connsiteY122" fmla="*/ 369511 h 3037781"/>
                <a:gd name="connsiteX123" fmla="*/ 679752 w 3318616"/>
                <a:gd name="connsiteY123" fmla="*/ 447889 h 3037781"/>
                <a:gd name="connsiteX124" fmla="*/ 766838 w 3318616"/>
                <a:gd name="connsiteY124" fmla="*/ 386929 h 3037781"/>
                <a:gd name="connsiteX125" fmla="*/ 618792 w 3318616"/>
                <a:gd name="connsiteY125" fmla="*/ 3751 h 3037781"/>
                <a:gd name="connsiteX126" fmla="*/ 3318614 w 3318616"/>
                <a:gd name="connsiteY126" fmla="*/ 3035947 h 3037781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31066 w 3318614"/>
                <a:gd name="connsiteY29" fmla="*/ 2116183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091879 w 3318614"/>
                <a:gd name="connsiteY1" fmla="*/ 767843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13 h 3337101"/>
                <a:gd name="connsiteX1" fmla="*/ 1091879 w 3318614"/>
                <a:gd name="connsiteY1" fmla="*/ 776657 h 3337101"/>
                <a:gd name="connsiteX2" fmla="*/ 1779263 w 3318614"/>
                <a:gd name="connsiteY2" fmla="*/ 1844513 h 3337101"/>
                <a:gd name="connsiteX3" fmla="*/ 2064415 w 3318614"/>
                <a:gd name="connsiteY3" fmla="*/ 2124997 h 3337101"/>
                <a:gd name="connsiteX4" fmla="*/ 2290838 w 3318614"/>
                <a:gd name="connsiteY4" fmla="*/ 2046620 h 3337101"/>
                <a:gd name="connsiteX5" fmla="*/ 2473718 w 3318614"/>
                <a:gd name="connsiteY5" fmla="*/ 1889865 h 3337101"/>
                <a:gd name="connsiteX6" fmla="*/ 2508552 w 3318614"/>
                <a:gd name="connsiteY6" fmla="*/ 1567648 h 3337101"/>
                <a:gd name="connsiteX7" fmla="*/ 2543386 w 3318614"/>
                <a:gd name="connsiteY7" fmla="*/ 1828905 h 3337101"/>
                <a:gd name="connsiteX8" fmla="*/ 2508552 w 3318614"/>
                <a:gd name="connsiteY8" fmla="*/ 1933408 h 3337101"/>
                <a:gd name="connsiteX9" fmla="*/ 2752392 w 3318614"/>
                <a:gd name="connsiteY9" fmla="*/ 1759237 h 3337101"/>
                <a:gd name="connsiteX10" fmla="*/ 2839478 w 3318614"/>
                <a:gd name="connsiteY10" fmla="*/ 1689568 h 3337101"/>
                <a:gd name="connsiteX11" fmla="*/ 2717558 w 3318614"/>
                <a:gd name="connsiteY11" fmla="*/ 1863740 h 3337101"/>
                <a:gd name="connsiteX12" fmla="*/ 2665306 w 3318614"/>
                <a:gd name="connsiteY12" fmla="*/ 1907283 h 3337101"/>
                <a:gd name="connsiteX13" fmla="*/ 2848186 w 3318614"/>
                <a:gd name="connsiteY13" fmla="*/ 1837614 h 3337101"/>
                <a:gd name="connsiteX14" fmla="*/ 2874312 w 3318614"/>
                <a:gd name="connsiteY14" fmla="*/ 1820197 h 3337101"/>
                <a:gd name="connsiteX15" fmla="*/ 2769809 w 3318614"/>
                <a:gd name="connsiteY15" fmla="*/ 1907283 h 3337101"/>
                <a:gd name="connsiteX16" fmla="*/ 2595638 w 3318614"/>
                <a:gd name="connsiteY16" fmla="*/ 1933408 h 3337101"/>
                <a:gd name="connsiteX17" fmla="*/ 2404049 w 3318614"/>
                <a:gd name="connsiteY17" fmla="*/ 2064037 h 3337101"/>
                <a:gd name="connsiteX18" fmla="*/ 2421466 w 3318614"/>
                <a:gd name="connsiteY18" fmla="*/ 2238208 h 3337101"/>
                <a:gd name="connsiteX19" fmla="*/ 2552095 w 3318614"/>
                <a:gd name="connsiteY19" fmla="*/ 2281751 h 3337101"/>
                <a:gd name="connsiteX20" fmla="*/ 2726266 w 3318614"/>
                <a:gd name="connsiteY20" fmla="*/ 2212083 h 3337101"/>
                <a:gd name="connsiteX21" fmla="*/ 2856895 w 3318614"/>
                <a:gd name="connsiteY21" fmla="*/ 2203374 h 3337101"/>
                <a:gd name="connsiteX22" fmla="*/ 2891729 w 3318614"/>
                <a:gd name="connsiteY22" fmla="*/ 2090163 h 3337101"/>
                <a:gd name="connsiteX23" fmla="*/ 2883020 w 3318614"/>
                <a:gd name="connsiteY23" fmla="*/ 1924700 h 3337101"/>
                <a:gd name="connsiteX24" fmla="*/ 3048483 w 3318614"/>
                <a:gd name="connsiteY24" fmla="*/ 1846323 h 3337101"/>
                <a:gd name="connsiteX25" fmla="*/ 2926563 w 3318614"/>
                <a:gd name="connsiteY25" fmla="*/ 1933408 h 3337101"/>
                <a:gd name="connsiteX26" fmla="*/ 2917855 w 3318614"/>
                <a:gd name="connsiteY26" fmla="*/ 2020494 h 3337101"/>
                <a:gd name="connsiteX27" fmla="*/ 2935272 w 3318614"/>
                <a:gd name="connsiteY27" fmla="*/ 2168540 h 3337101"/>
                <a:gd name="connsiteX28" fmla="*/ 2943980 w 3318614"/>
                <a:gd name="connsiteY28" fmla="*/ 2212083 h 3337101"/>
                <a:gd name="connsiteX29" fmla="*/ 3046427 w 3318614"/>
                <a:gd name="connsiteY29" fmla="*/ 2146131 h 3337101"/>
                <a:gd name="connsiteX30" fmla="*/ 3074609 w 3318614"/>
                <a:gd name="connsiteY30" fmla="*/ 1985660 h 3337101"/>
                <a:gd name="connsiteX31" fmla="*/ 3092026 w 3318614"/>
                <a:gd name="connsiteY31" fmla="*/ 2194665 h 3337101"/>
                <a:gd name="connsiteX32" fmla="*/ 3013649 w 3318614"/>
                <a:gd name="connsiteY32" fmla="*/ 2273043 h 3337101"/>
                <a:gd name="connsiteX33" fmla="*/ 2752392 w 3318614"/>
                <a:gd name="connsiteY33" fmla="*/ 2238208 h 3337101"/>
                <a:gd name="connsiteX34" fmla="*/ 2560803 w 3318614"/>
                <a:gd name="connsiteY34" fmla="*/ 2394963 h 3337101"/>
                <a:gd name="connsiteX35" fmla="*/ 2595638 w 3318614"/>
                <a:gd name="connsiteY35" fmla="*/ 2516883 h 3337101"/>
                <a:gd name="connsiteX36" fmla="*/ 2743683 w 3318614"/>
                <a:gd name="connsiteY36" fmla="*/ 2603968 h 3337101"/>
                <a:gd name="connsiteX37" fmla="*/ 2856895 w 3318614"/>
                <a:gd name="connsiteY37" fmla="*/ 2577843 h 3337101"/>
                <a:gd name="connsiteX38" fmla="*/ 3022358 w 3318614"/>
                <a:gd name="connsiteY38" fmla="*/ 2438505 h 3337101"/>
                <a:gd name="connsiteX39" fmla="*/ 3118152 w 3318614"/>
                <a:gd name="connsiteY39" fmla="*/ 2360128 h 3337101"/>
                <a:gd name="connsiteX40" fmla="*/ 3205238 w 3318614"/>
                <a:gd name="connsiteY40" fmla="*/ 2421088 h 3337101"/>
                <a:gd name="connsiteX41" fmla="*/ 3109443 w 3318614"/>
                <a:gd name="connsiteY41" fmla="*/ 2412380 h 3337101"/>
                <a:gd name="connsiteX42" fmla="*/ 3004940 w 3318614"/>
                <a:gd name="connsiteY42" fmla="*/ 2551717 h 3337101"/>
                <a:gd name="connsiteX43" fmla="*/ 3187820 w 3318614"/>
                <a:gd name="connsiteY43" fmla="*/ 2551717 h 3337101"/>
                <a:gd name="connsiteX44" fmla="*/ 3318449 w 3318614"/>
                <a:gd name="connsiteY44" fmla="*/ 2603968 h 3337101"/>
                <a:gd name="connsiteX45" fmla="*/ 3161695 w 3318614"/>
                <a:gd name="connsiteY45" fmla="*/ 2586551 h 3337101"/>
                <a:gd name="connsiteX46" fmla="*/ 2909146 w 3318614"/>
                <a:gd name="connsiteY46" fmla="*/ 2647511 h 3337101"/>
                <a:gd name="connsiteX47" fmla="*/ 2952689 w 3318614"/>
                <a:gd name="connsiteY47" fmla="*/ 2647511 h 3337101"/>
                <a:gd name="connsiteX48" fmla="*/ 3085889 w 3318614"/>
                <a:gd name="connsiteY48" fmla="*/ 2792757 h 3337101"/>
                <a:gd name="connsiteX49" fmla="*/ 3013649 w 3318614"/>
                <a:gd name="connsiteY49" fmla="*/ 2952311 h 3337101"/>
                <a:gd name="connsiteX50" fmla="*/ 2999167 w 3318614"/>
                <a:gd name="connsiteY50" fmla="*/ 2814634 h 3337101"/>
                <a:gd name="connsiteX51" fmla="*/ 2813352 w 3318614"/>
                <a:gd name="connsiteY51" fmla="*/ 2638803 h 3337101"/>
                <a:gd name="connsiteX52" fmla="*/ 2726266 w 3318614"/>
                <a:gd name="connsiteY52" fmla="*/ 2630094 h 3337101"/>
                <a:gd name="connsiteX53" fmla="*/ 2848186 w 3318614"/>
                <a:gd name="connsiteY53" fmla="*/ 2830391 h 3337101"/>
                <a:gd name="connsiteX54" fmla="*/ 2943980 w 3318614"/>
                <a:gd name="connsiteY54" fmla="*/ 2917477 h 3337101"/>
                <a:gd name="connsiteX55" fmla="*/ 2978815 w 3318614"/>
                <a:gd name="connsiteY55" fmla="*/ 2873934 h 3337101"/>
                <a:gd name="connsiteX56" fmla="*/ 2961398 w 3318614"/>
                <a:gd name="connsiteY56" fmla="*/ 2978437 h 3337101"/>
                <a:gd name="connsiteX57" fmla="*/ 2769809 w 3318614"/>
                <a:gd name="connsiteY57" fmla="*/ 2891351 h 3337101"/>
                <a:gd name="connsiteX58" fmla="*/ 2656598 w 3318614"/>
                <a:gd name="connsiteY58" fmla="*/ 2664928 h 3337101"/>
                <a:gd name="connsiteX59" fmla="*/ 2491135 w 3318614"/>
                <a:gd name="connsiteY59" fmla="*/ 2621385 h 3337101"/>
                <a:gd name="connsiteX60" fmla="*/ 2386632 w 3318614"/>
                <a:gd name="connsiteY60" fmla="*/ 2708471 h 3337101"/>
                <a:gd name="connsiteX61" fmla="*/ 2412758 w 3318614"/>
                <a:gd name="connsiteY61" fmla="*/ 2891351 h 3337101"/>
                <a:gd name="connsiteX62" fmla="*/ 2525969 w 3318614"/>
                <a:gd name="connsiteY62" fmla="*/ 3039397 h 3337101"/>
                <a:gd name="connsiteX63" fmla="*/ 2900438 w 3318614"/>
                <a:gd name="connsiteY63" fmla="*/ 3248403 h 3337101"/>
                <a:gd name="connsiteX64" fmla="*/ 2543386 w 3318614"/>
                <a:gd name="connsiteY64" fmla="*/ 3109065 h 3337101"/>
                <a:gd name="connsiteX65" fmla="*/ 2499843 w 3318614"/>
                <a:gd name="connsiteY65" fmla="*/ 3196151 h 3337101"/>
                <a:gd name="connsiteX66" fmla="*/ 2534678 w 3318614"/>
                <a:gd name="connsiteY66" fmla="*/ 3300654 h 3337101"/>
                <a:gd name="connsiteX67" fmla="*/ 2639180 w 3318614"/>
                <a:gd name="connsiteY67" fmla="*/ 3335488 h 3337101"/>
                <a:gd name="connsiteX68" fmla="*/ 2482426 w 3318614"/>
                <a:gd name="connsiteY68" fmla="*/ 3309363 h 3337101"/>
                <a:gd name="connsiteX69" fmla="*/ 2473718 w 3318614"/>
                <a:gd name="connsiteY69" fmla="*/ 3126483 h 3337101"/>
                <a:gd name="connsiteX70" fmla="*/ 2386632 w 3318614"/>
                <a:gd name="connsiteY70" fmla="*/ 2952311 h 3337101"/>
                <a:gd name="connsiteX71" fmla="*/ 2316963 w 3318614"/>
                <a:gd name="connsiteY71" fmla="*/ 3117774 h 3337101"/>
                <a:gd name="connsiteX72" fmla="*/ 2238586 w 3318614"/>
                <a:gd name="connsiteY72" fmla="*/ 3239694 h 3337101"/>
                <a:gd name="connsiteX73" fmla="*/ 2290838 w 3318614"/>
                <a:gd name="connsiteY73" fmla="*/ 3318071 h 3337101"/>
                <a:gd name="connsiteX74" fmla="*/ 2195043 w 3318614"/>
                <a:gd name="connsiteY74" fmla="*/ 3230985 h 3337101"/>
                <a:gd name="connsiteX75" fmla="*/ 2325672 w 3318614"/>
                <a:gd name="connsiteY75" fmla="*/ 3004563 h 3337101"/>
                <a:gd name="connsiteX76" fmla="*/ 2290838 w 3318614"/>
                <a:gd name="connsiteY76" fmla="*/ 2752014 h 3337101"/>
                <a:gd name="connsiteX77" fmla="*/ 2142792 w 3318614"/>
                <a:gd name="connsiteY77" fmla="*/ 2734597 h 3337101"/>
                <a:gd name="connsiteX78" fmla="*/ 1942495 w 3318614"/>
                <a:gd name="connsiteY78" fmla="*/ 2900060 h 3337101"/>
                <a:gd name="connsiteX79" fmla="*/ 1994746 w 3318614"/>
                <a:gd name="connsiteY79" fmla="*/ 3100357 h 3337101"/>
                <a:gd name="connsiteX80" fmla="*/ 2090540 w 3318614"/>
                <a:gd name="connsiteY80" fmla="*/ 3213568 h 3337101"/>
                <a:gd name="connsiteX81" fmla="*/ 2064415 w 3318614"/>
                <a:gd name="connsiteY81" fmla="*/ 3326780 h 3337101"/>
                <a:gd name="connsiteX82" fmla="*/ 2046998 w 3318614"/>
                <a:gd name="connsiteY82" fmla="*/ 3178734 h 3337101"/>
                <a:gd name="connsiteX83" fmla="*/ 1933786 w 3318614"/>
                <a:gd name="connsiteY83" fmla="*/ 3013271 h 3337101"/>
                <a:gd name="connsiteX84" fmla="*/ 1881535 w 3318614"/>
                <a:gd name="connsiteY84" fmla="*/ 2995854 h 3337101"/>
                <a:gd name="connsiteX85" fmla="*/ 1716072 w 3318614"/>
                <a:gd name="connsiteY85" fmla="*/ 3230985 h 3337101"/>
                <a:gd name="connsiteX86" fmla="*/ 1672529 w 3318614"/>
                <a:gd name="connsiteY86" fmla="*/ 3326780 h 3337101"/>
                <a:gd name="connsiteX87" fmla="*/ 1724780 w 3318614"/>
                <a:gd name="connsiteY87" fmla="*/ 3091648 h 3337101"/>
                <a:gd name="connsiteX88" fmla="*/ 1750906 w 3318614"/>
                <a:gd name="connsiteY88" fmla="*/ 3013271 h 3337101"/>
                <a:gd name="connsiteX89" fmla="*/ 1533192 w 3318614"/>
                <a:gd name="connsiteY89" fmla="*/ 3082940 h 3337101"/>
                <a:gd name="connsiteX90" fmla="*/ 1428689 w 3318614"/>
                <a:gd name="connsiteY90" fmla="*/ 3100357 h 3337101"/>
                <a:gd name="connsiteX91" fmla="*/ 1602860 w 3318614"/>
                <a:gd name="connsiteY91" fmla="*/ 3021980 h 3337101"/>
                <a:gd name="connsiteX92" fmla="*/ 1724780 w 3318614"/>
                <a:gd name="connsiteY92" fmla="*/ 2995854 h 3337101"/>
                <a:gd name="connsiteX93" fmla="*/ 1994746 w 3318614"/>
                <a:gd name="connsiteY93" fmla="*/ 2769431 h 3337101"/>
                <a:gd name="connsiteX94" fmla="*/ 2055706 w 3318614"/>
                <a:gd name="connsiteY94" fmla="*/ 2638803 h 3337101"/>
                <a:gd name="connsiteX95" fmla="*/ 1916369 w 3318614"/>
                <a:gd name="connsiteY95" fmla="*/ 2560425 h 3337101"/>
                <a:gd name="connsiteX96" fmla="*/ 1698655 w 3318614"/>
                <a:gd name="connsiteY96" fmla="*/ 2656220 h 3337101"/>
                <a:gd name="connsiteX97" fmla="*/ 1611569 w 3318614"/>
                <a:gd name="connsiteY97" fmla="*/ 2830391 h 3337101"/>
                <a:gd name="connsiteX98" fmla="*/ 1689946 w 3318614"/>
                <a:gd name="connsiteY98" fmla="*/ 2891351 h 3337101"/>
                <a:gd name="connsiteX99" fmla="*/ 1568026 w 3318614"/>
                <a:gd name="connsiteY99" fmla="*/ 2891351 h 3337101"/>
                <a:gd name="connsiteX100" fmla="*/ 1655112 w 3318614"/>
                <a:gd name="connsiteY100" fmla="*/ 2647511 h 3337101"/>
                <a:gd name="connsiteX101" fmla="*/ 1437398 w 3318614"/>
                <a:gd name="connsiteY101" fmla="*/ 2630094 h 3337101"/>
                <a:gd name="connsiteX102" fmla="*/ 1306769 w 3318614"/>
                <a:gd name="connsiteY102" fmla="*/ 2569134 h 3337101"/>
                <a:gd name="connsiteX103" fmla="*/ 1385146 w 3318614"/>
                <a:gd name="connsiteY103" fmla="*/ 2525591 h 3337101"/>
                <a:gd name="connsiteX104" fmla="*/ 1437398 w 3318614"/>
                <a:gd name="connsiteY104" fmla="*/ 2595260 h 3337101"/>
                <a:gd name="connsiteX105" fmla="*/ 1611569 w 3318614"/>
                <a:gd name="connsiteY105" fmla="*/ 2603968 h 3337101"/>
                <a:gd name="connsiteX106" fmla="*/ 1794449 w 3318614"/>
                <a:gd name="connsiteY106" fmla="*/ 2551717 h 3337101"/>
                <a:gd name="connsiteX107" fmla="*/ 1968620 w 3318614"/>
                <a:gd name="connsiteY107" fmla="*/ 2421088 h 3337101"/>
                <a:gd name="connsiteX108" fmla="*/ 1898952 w 3318614"/>
                <a:gd name="connsiteY108" fmla="*/ 2107580 h 3337101"/>
                <a:gd name="connsiteX109" fmla="*/ 1446106 w 3318614"/>
                <a:gd name="connsiteY109" fmla="*/ 1497980 h 3337101"/>
                <a:gd name="connsiteX110" fmla="*/ 1184849 w 3318614"/>
                <a:gd name="connsiteY110" fmla="*/ 1062551 h 3337101"/>
                <a:gd name="connsiteX111" fmla="*/ 958426 w 3318614"/>
                <a:gd name="connsiteY111" fmla="*/ 914505 h 3337101"/>
                <a:gd name="connsiteX112" fmla="*/ 644918 w 3318614"/>
                <a:gd name="connsiteY112" fmla="*/ 862254 h 3337101"/>
                <a:gd name="connsiteX113" fmla="*/ 296575 w 3318614"/>
                <a:gd name="connsiteY113" fmla="*/ 940631 h 3337101"/>
                <a:gd name="connsiteX114" fmla="*/ 483 w 3318614"/>
                <a:gd name="connsiteY114" fmla="*/ 923214 h 3337101"/>
                <a:gd name="connsiteX115" fmla="*/ 235615 w 3318614"/>
                <a:gd name="connsiteY115" fmla="*/ 914505 h 3337101"/>
                <a:gd name="connsiteX116" fmla="*/ 557832 w 3318614"/>
                <a:gd name="connsiteY116" fmla="*/ 844837 h 3337101"/>
                <a:gd name="connsiteX117" fmla="*/ 688460 w 3318614"/>
                <a:gd name="connsiteY117" fmla="*/ 818711 h 3337101"/>
                <a:gd name="connsiteX118" fmla="*/ 392369 w 3318614"/>
                <a:gd name="connsiteY118" fmla="*/ 705500 h 3337101"/>
                <a:gd name="connsiteX119" fmla="*/ 244323 w 3318614"/>
                <a:gd name="connsiteY119" fmla="*/ 566163 h 3337101"/>
                <a:gd name="connsiteX120" fmla="*/ 165946 w 3318614"/>
                <a:gd name="connsiteY120" fmla="*/ 313614 h 3337101"/>
                <a:gd name="connsiteX121" fmla="*/ 279158 w 3318614"/>
                <a:gd name="connsiteY121" fmla="*/ 496494 h 3337101"/>
                <a:gd name="connsiteX122" fmla="*/ 374952 w 3318614"/>
                <a:gd name="connsiteY122" fmla="*/ 670665 h 3337101"/>
                <a:gd name="connsiteX123" fmla="*/ 679752 w 3318614"/>
                <a:gd name="connsiteY123" fmla="*/ 749043 h 3337101"/>
                <a:gd name="connsiteX124" fmla="*/ 766838 w 3318614"/>
                <a:gd name="connsiteY124" fmla="*/ 688083 h 3337101"/>
                <a:gd name="connsiteX125" fmla="*/ 618792 w 3318614"/>
                <a:gd name="connsiteY125" fmla="*/ 304905 h 3337101"/>
                <a:gd name="connsiteX126" fmla="*/ 566540 w 3318614"/>
                <a:gd name="connsiteY126" fmla="*/ 8814 h 3337101"/>
                <a:gd name="connsiteX0" fmla="*/ 1225325 w 3318614"/>
                <a:gd name="connsiteY0" fmla="*/ 25899 h 3362787"/>
                <a:gd name="connsiteX1" fmla="*/ 1091879 w 3318614"/>
                <a:gd name="connsiteY1" fmla="*/ 802343 h 3362787"/>
                <a:gd name="connsiteX2" fmla="*/ 1779263 w 3318614"/>
                <a:gd name="connsiteY2" fmla="*/ 1870199 h 3362787"/>
                <a:gd name="connsiteX3" fmla="*/ 2064415 w 3318614"/>
                <a:gd name="connsiteY3" fmla="*/ 2150683 h 3362787"/>
                <a:gd name="connsiteX4" fmla="*/ 2290838 w 3318614"/>
                <a:gd name="connsiteY4" fmla="*/ 2072306 h 3362787"/>
                <a:gd name="connsiteX5" fmla="*/ 2473718 w 3318614"/>
                <a:gd name="connsiteY5" fmla="*/ 1915551 h 3362787"/>
                <a:gd name="connsiteX6" fmla="*/ 2508552 w 3318614"/>
                <a:gd name="connsiteY6" fmla="*/ 1593334 h 3362787"/>
                <a:gd name="connsiteX7" fmla="*/ 2543386 w 3318614"/>
                <a:gd name="connsiteY7" fmla="*/ 1854591 h 3362787"/>
                <a:gd name="connsiteX8" fmla="*/ 2508552 w 3318614"/>
                <a:gd name="connsiteY8" fmla="*/ 1959094 h 3362787"/>
                <a:gd name="connsiteX9" fmla="*/ 2752392 w 3318614"/>
                <a:gd name="connsiteY9" fmla="*/ 1784923 h 3362787"/>
                <a:gd name="connsiteX10" fmla="*/ 2839478 w 3318614"/>
                <a:gd name="connsiteY10" fmla="*/ 1715254 h 3362787"/>
                <a:gd name="connsiteX11" fmla="*/ 2717558 w 3318614"/>
                <a:gd name="connsiteY11" fmla="*/ 1889426 h 3362787"/>
                <a:gd name="connsiteX12" fmla="*/ 2665306 w 3318614"/>
                <a:gd name="connsiteY12" fmla="*/ 1932969 h 3362787"/>
                <a:gd name="connsiteX13" fmla="*/ 2848186 w 3318614"/>
                <a:gd name="connsiteY13" fmla="*/ 1863300 h 3362787"/>
                <a:gd name="connsiteX14" fmla="*/ 2874312 w 3318614"/>
                <a:gd name="connsiteY14" fmla="*/ 1845883 h 3362787"/>
                <a:gd name="connsiteX15" fmla="*/ 2769809 w 3318614"/>
                <a:gd name="connsiteY15" fmla="*/ 1932969 h 3362787"/>
                <a:gd name="connsiteX16" fmla="*/ 2595638 w 3318614"/>
                <a:gd name="connsiteY16" fmla="*/ 1959094 h 3362787"/>
                <a:gd name="connsiteX17" fmla="*/ 2404049 w 3318614"/>
                <a:gd name="connsiteY17" fmla="*/ 2089723 h 3362787"/>
                <a:gd name="connsiteX18" fmla="*/ 2421466 w 3318614"/>
                <a:gd name="connsiteY18" fmla="*/ 2263894 h 3362787"/>
                <a:gd name="connsiteX19" fmla="*/ 2552095 w 3318614"/>
                <a:gd name="connsiteY19" fmla="*/ 2307437 h 3362787"/>
                <a:gd name="connsiteX20" fmla="*/ 2726266 w 3318614"/>
                <a:gd name="connsiteY20" fmla="*/ 2237769 h 3362787"/>
                <a:gd name="connsiteX21" fmla="*/ 2856895 w 3318614"/>
                <a:gd name="connsiteY21" fmla="*/ 2229060 h 3362787"/>
                <a:gd name="connsiteX22" fmla="*/ 2891729 w 3318614"/>
                <a:gd name="connsiteY22" fmla="*/ 2115849 h 3362787"/>
                <a:gd name="connsiteX23" fmla="*/ 2883020 w 3318614"/>
                <a:gd name="connsiteY23" fmla="*/ 1950386 h 3362787"/>
                <a:gd name="connsiteX24" fmla="*/ 3048483 w 3318614"/>
                <a:gd name="connsiteY24" fmla="*/ 1872009 h 3362787"/>
                <a:gd name="connsiteX25" fmla="*/ 2926563 w 3318614"/>
                <a:gd name="connsiteY25" fmla="*/ 1959094 h 3362787"/>
                <a:gd name="connsiteX26" fmla="*/ 2917855 w 3318614"/>
                <a:gd name="connsiteY26" fmla="*/ 2046180 h 3362787"/>
                <a:gd name="connsiteX27" fmla="*/ 2935272 w 3318614"/>
                <a:gd name="connsiteY27" fmla="*/ 2194226 h 3362787"/>
                <a:gd name="connsiteX28" fmla="*/ 2943980 w 3318614"/>
                <a:gd name="connsiteY28" fmla="*/ 2237769 h 3362787"/>
                <a:gd name="connsiteX29" fmla="*/ 3046427 w 3318614"/>
                <a:gd name="connsiteY29" fmla="*/ 2171817 h 3362787"/>
                <a:gd name="connsiteX30" fmla="*/ 3074609 w 3318614"/>
                <a:gd name="connsiteY30" fmla="*/ 2011346 h 3362787"/>
                <a:gd name="connsiteX31" fmla="*/ 3092026 w 3318614"/>
                <a:gd name="connsiteY31" fmla="*/ 2220351 h 3362787"/>
                <a:gd name="connsiteX32" fmla="*/ 3013649 w 3318614"/>
                <a:gd name="connsiteY32" fmla="*/ 2298729 h 3362787"/>
                <a:gd name="connsiteX33" fmla="*/ 2752392 w 3318614"/>
                <a:gd name="connsiteY33" fmla="*/ 2263894 h 3362787"/>
                <a:gd name="connsiteX34" fmla="*/ 2560803 w 3318614"/>
                <a:gd name="connsiteY34" fmla="*/ 2420649 h 3362787"/>
                <a:gd name="connsiteX35" fmla="*/ 2595638 w 3318614"/>
                <a:gd name="connsiteY35" fmla="*/ 2542569 h 3362787"/>
                <a:gd name="connsiteX36" fmla="*/ 2743683 w 3318614"/>
                <a:gd name="connsiteY36" fmla="*/ 2629654 h 3362787"/>
                <a:gd name="connsiteX37" fmla="*/ 2856895 w 3318614"/>
                <a:gd name="connsiteY37" fmla="*/ 2603529 h 3362787"/>
                <a:gd name="connsiteX38" fmla="*/ 3022358 w 3318614"/>
                <a:gd name="connsiteY38" fmla="*/ 2464191 h 3362787"/>
                <a:gd name="connsiteX39" fmla="*/ 3118152 w 3318614"/>
                <a:gd name="connsiteY39" fmla="*/ 2385814 h 3362787"/>
                <a:gd name="connsiteX40" fmla="*/ 3205238 w 3318614"/>
                <a:gd name="connsiteY40" fmla="*/ 2446774 h 3362787"/>
                <a:gd name="connsiteX41" fmla="*/ 3109443 w 3318614"/>
                <a:gd name="connsiteY41" fmla="*/ 2438066 h 3362787"/>
                <a:gd name="connsiteX42" fmla="*/ 3004940 w 3318614"/>
                <a:gd name="connsiteY42" fmla="*/ 2577403 h 3362787"/>
                <a:gd name="connsiteX43" fmla="*/ 3187820 w 3318614"/>
                <a:gd name="connsiteY43" fmla="*/ 2577403 h 3362787"/>
                <a:gd name="connsiteX44" fmla="*/ 3318449 w 3318614"/>
                <a:gd name="connsiteY44" fmla="*/ 2629654 h 3362787"/>
                <a:gd name="connsiteX45" fmla="*/ 3161695 w 3318614"/>
                <a:gd name="connsiteY45" fmla="*/ 2612237 h 3362787"/>
                <a:gd name="connsiteX46" fmla="*/ 2909146 w 3318614"/>
                <a:gd name="connsiteY46" fmla="*/ 2673197 h 3362787"/>
                <a:gd name="connsiteX47" fmla="*/ 2952689 w 3318614"/>
                <a:gd name="connsiteY47" fmla="*/ 2673197 h 3362787"/>
                <a:gd name="connsiteX48" fmla="*/ 3085889 w 3318614"/>
                <a:gd name="connsiteY48" fmla="*/ 2818443 h 3362787"/>
                <a:gd name="connsiteX49" fmla="*/ 3013649 w 3318614"/>
                <a:gd name="connsiteY49" fmla="*/ 2977997 h 3362787"/>
                <a:gd name="connsiteX50" fmla="*/ 2999167 w 3318614"/>
                <a:gd name="connsiteY50" fmla="*/ 2840320 h 3362787"/>
                <a:gd name="connsiteX51" fmla="*/ 2813352 w 3318614"/>
                <a:gd name="connsiteY51" fmla="*/ 2664489 h 3362787"/>
                <a:gd name="connsiteX52" fmla="*/ 2726266 w 3318614"/>
                <a:gd name="connsiteY52" fmla="*/ 2655780 h 3362787"/>
                <a:gd name="connsiteX53" fmla="*/ 2848186 w 3318614"/>
                <a:gd name="connsiteY53" fmla="*/ 2856077 h 3362787"/>
                <a:gd name="connsiteX54" fmla="*/ 2943980 w 3318614"/>
                <a:gd name="connsiteY54" fmla="*/ 2943163 h 3362787"/>
                <a:gd name="connsiteX55" fmla="*/ 2978815 w 3318614"/>
                <a:gd name="connsiteY55" fmla="*/ 2899620 h 3362787"/>
                <a:gd name="connsiteX56" fmla="*/ 2961398 w 3318614"/>
                <a:gd name="connsiteY56" fmla="*/ 3004123 h 3362787"/>
                <a:gd name="connsiteX57" fmla="*/ 2769809 w 3318614"/>
                <a:gd name="connsiteY57" fmla="*/ 2917037 h 3362787"/>
                <a:gd name="connsiteX58" fmla="*/ 2656598 w 3318614"/>
                <a:gd name="connsiteY58" fmla="*/ 2690614 h 3362787"/>
                <a:gd name="connsiteX59" fmla="*/ 2491135 w 3318614"/>
                <a:gd name="connsiteY59" fmla="*/ 2647071 h 3362787"/>
                <a:gd name="connsiteX60" fmla="*/ 2386632 w 3318614"/>
                <a:gd name="connsiteY60" fmla="*/ 2734157 h 3362787"/>
                <a:gd name="connsiteX61" fmla="*/ 2412758 w 3318614"/>
                <a:gd name="connsiteY61" fmla="*/ 2917037 h 3362787"/>
                <a:gd name="connsiteX62" fmla="*/ 2525969 w 3318614"/>
                <a:gd name="connsiteY62" fmla="*/ 3065083 h 3362787"/>
                <a:gd name="connsiteX63" fmla="*/ 2900438 w 3318614"/>
                <a:gd name="connsiteY63" fmla="*/ 3274089 h 3362787"/>
                <a:gd name="connsiteX64" fmla="*/ 2543386 w 3318614"/>
                <a:gd name="connsiteY64" fmla="*/ 3134751 h 3362787"/>
                <a:gd name="connsiteX65" fmla="*/ 2499843 w 3318614"/>
                <a:gd name="connsiteY65" fmla="*/ 3221837 h 3362787"/>
                <a:gd name="connsiteX66" fmla="*/ 2534678 w 3318614"/>
                <a:gd name="connsiteY66" fmla="*/ 3326340 h 3362787"/>
                <a:gd name="connsiteX67" fmla="*/ 2639180 w 3318614"/>
                <a:gd name="connsiteY67" fmla="*/ 3361174 h 3362787"/>
                <a:gd name="connsiteX68" fmla="*/ 2482426 w 3318614"/>
                <a:gd name="connsiteY68" fmla="*/ 3335049 h 3362787"/>
                <a:gd name="connsiteX69" fmla="*/ 2473718 w 3318614"/>
                <a:gd name="connsiteY69" fmla="*/ 3152169 h 3362787"/>
                <a:gd name="connsiteX70" fmla="*/ 2386632 w 3318614"/>
                <a:gd name="connsiteY70" fmla="*/ 2977997 h 3362787"/>
                <a:gd name="connsiteX71" fmla="*/ 2316963 w 3318614"/>
                <a:gd name="connsiteY71" fmla="*/ 3143460 h 3362787"/>
                <a:gd name="connsiteX72" fmla="*/ 2238586 w 3318614"/>
                <a:gd name="connsiteY72" fmla="*/ 3265380 h 3362787"/>
                <a:gd name="connsiteX73" fmla="*/ 2290838 w 3318614"/>
                <a:gd name="connsiteY73" fmla="*/ 3343757 h 3362787"/>
                <a:gd name="connsiteX74" fmla="*/ 2195043 w 3318614"/>
                <a:gd name="connsiteY74" fmla="*/ 3256671 h 3362787"/>
                <a:gd name="connsiteX75" fmla="*/ 2325672 w 3318614"/>
                <a:gd name="connsiteY75" fmla="*/ 3030249 h 3362787"/>
                <a:gd name="connsiteX76" fmla="*/ 2290838 w 3318614"/>
                <a:gd name="connsiteY76" fmla="*/ 2777700 h 3362787"/>
                <a:gd name="connsiteX77" fmla="*/ 2142792 w 3318614"/>
                <a:gd name="connsiteY77" fmla="*/ 2760283 h 3362787"/>
                <a:gd name="connsiteX78" fmla="*/ 1942495 w 3318614"/>
                <a:gd name="connsiteY78" fmla="*/ 2925746 h 3362787"/>
                <a:gd name="connsiteX79" fmla="*/ 1994746 w 3318614"/>
                <a:gd name="connsiteY79" fmla="*/ 3126043 h 3362787"/>
                <a:gd name="connsiteX80" fmla="*/ 2090540 w 3318614"/>
                <a:gd name="connsiteY80" fmla="*/ 3239254 h 3362787"/>
                <a:gd name="connsiteX81" fmla="*/ 2064415 w 3318614"/>
                <a:gd name="connsiteY81" fmla="*/ 3352466 h 3362787"/>
                <a:gd name="connsiteX82" fmla="*/ 2046998 w 3318614"/>
                <a:gd name="connsiteY82" fmla="*/ 3204420 h 3362787"/>
                <a:gd name="connsiteX83" fmla="*/ 1933786 w 3318614"/>
                <a:gd name="connsiteY83" fmla="*/ 3038957 h 3362787"/>
                <a:gd name="connsiteX84" fmla="*/ 1881535 w 3318614"/>
                <a:gd name="connsiteY84" fmla="*/ 3021540 h 3362787"/>
                <a:gd name="connsiteX85" fmla="*/ 1716072 w 3318614"/>
                <a:gd name="connsiteY85" fmla="*/ 3256671 h 3362787"/>
                <a:gd name="connsiteX86" fmla="*/ 1672529 w 3318614"/>
                <a:gd name="connsiteY86" fmla="*/ 3352466 h 3362787"/>
                <a:gd name="connsiteX87" fmla="*/ 1724780 w 3318614"/>
                <a:gd name="connsiteY87" fmla="*/ 3117334 h 3362787"/>
                <a:gd name="connsiteX88" fmla="*/ 1750906 w 3318614"/>
                <a:gd name="connsiteY88" fmla="*/ 3038957 h 3362787"/>
                <a:gd name="connsiteX89" fmla="*/ 1533192 w 3318614"/>
                <a:gd name="connsiteY89" fmla="*/ 3108626 h 3362787"/>
                <a:gd name="connsiteX90" fmla="*/ 1428689 w 3318614"/>
                <a:gd name="connsiteY90" fmla="*/ 3126043 h 3362787"/>
                <a:gd name="connsiteX91" fmla="*/ 1602860 w 3318614"/>
                <a:gd name="connsiteY91" fmla="*/ 3047666 h 3362787"/>
                <a:gd name="connsiteX92" fmla="*/ 1724780 w 3318614"/>
                <a:gd name="connsiteY92" fmla="*/ 3021540 h 3362787"/>
                <a:gd name="connsiteX93" fmla="*/ 1994746 w 3318614"/>
                <a:gd name="connsiteY93" fmla="*/ 2795117 h 3362787"/>
                <a:gd name="connsiteX94" fmla="*/ 2055706 w 3318614"/>
                <a:gd name="connsiteY94" fmla="*/ 2664489 h 3362787"/>
                <a:gd name="connsiteX95" fmla="*/ 1916369 w 3318614"/>
                <a:gd name="connsiteY95" fmla="*/ 2586111 h 3362787"/>
                <a:gd name="connsiteX96" fmla="*/ 1698655 w 3318614"/>
                <a:gd name="connsiteY96" fmla="*/ 2681906 h 3362787"/>
                <a:gd name="connsiteX97" fmla="*/ 1611569 w 3318614"/>
                <a:gd name="connsiteY97" fmla="*/ 2856077 h 3362787"/>
                <a:gd name="connsiteX98" fmla="*/ 1689946 w 3318614"/>
                <a:gd name="connsiteY98" fmla="*/ 2917037 h 3362787"/>
                <a:gd name="connsiteX99" fmla="*/ 1568026 w 3318614"/>
                <a:gd name="connsiteY99" fmla="*/ 2917037 h 3362787"/>
                <a:gd name="connsiteX100" fmla="*/ 1655112 w 3318614"/>
                <a:gd name="connsiteY100" fmla="*/ 2673197 h 3362787"/>
                <a:gd name="connsiteX101" fmla="*/ 1437398 w 3318614"/>
                <a:gd name="connsiteY101" fmla="*/ 2655780 h 3362787"/>
                <a:gd name="connsiteX102" fmla="*/ 1306769 w 3318614"/>
                <a:gd name="connsiteY102" fmla="*/ 2594820 h 3362787"/>
                <a:gd name="connsiteX103" fmla="*/ 1385146 w 3318614"/>
                <a:gd name="connsiteY103" fmla="*/ 2551277 h 3362787"/>
                <a:gd name="connsiteX104" fmla="*/ 1437398 w 3318614"/>
                <a:gd name="connsiteY104" fmla="*/ 2620946 h 3362787"/>
                <a:gd name="connsiteX105" fmla="*/ 1611569 w 3318614"/>
                <a:gd name="connsiteY105" fmla="*/ 2629654 h 3362787"/>
                <a:gd name="connsiteX106" fmla="*/ 1794449 w 3318614"/>
                <a:gd name="connsiteY106" fmla="*/ 2577403 h 3362787"/>
                <a:gd name="connsiteX107" fmla="*/ 1968620 w 3318614"/>
                <a:gd name="connsiteY107" fmla="*/ 2446774 h 3362787"/>
                <a:gd name="connsiteX108" fmla="*/ 1898952 w 3318614"/>
                <a:gd name="connsiteY108" fmla="*/ 2133266 h 3362787"/>
                <a:gd name="connsiteX109" fmla="*/ 1446106 w 3318614"/>
                <a:gd name="connsiteY109" fmla="*/ 1523666 h 3362787"/>
                <a:gd name="connsiteX110" fmla="*/ 1184849 w 3318614"/>
                <a:gd name="connsiteY110" fmla="*/ 1088237 h 3362787"/>
                <a:gd name="connsiteX111" fmla="*/ 958426 w 3318614"/>
                <a:gd name="connsiteY111" fmla="*/ 940191 h 3362787"/>
                <a:gd name="connsiteX112" fmla="*/ 644918 w 3318614"/>
                <a:gd name="connsiteY112" fmla="*/ 887940 h 3362787"/>
                <a:gd name="connsiteX113" fmla="*/ 296575 w 3318614"/>
                <a:gd name="connsiteY113" fmla="*/ 966317 h 3362787"/>
                <a:gd name="connsiteX114" fmla="*/ 483 w 3318614"/>
                <a:gd name="connsiteY114" fmla="*/ 948900 h 3362787"/>
                <a:gd name="connsiteX115" fmla="*/ 235615 w 3318614"/>
                <a:gd name="connsiteY115" fmla="*/ 940191 h 3362787"/>
                <a:gd name="connsiteX116" fmla="*/ 557832 w 3318614"/>
                <a:gd name="connsiteY116" fmla="*/ 870523 h 3362787"/>
                <a:gd name="connsiteX117" fmla="*/ 688460 w 3318614"/>
                <a:gd name="connsiteY117" fmla="*/ 844397 h 3362787"/>
                <a:gd name="connsiteX118" fmla="*/ 392369 w 3318614"/>
                <a:gd name="connsiteY118" fmla="*/ 731186 h 3362787"/>
                <a:gd name="connsiteX119" fmla="*/ 244323 w 3318614"/>
                <a:gd name="connsiteY119" fmla="*/ 591849 h 3362787"/>
                <a:gd name="connsiteX120" fmla="*/ 165946 w 3318614"/>
                <a:gd name="connsiteY120" fmla="*/ 339300 h 3362787"/>
                <a:gd name="connsiteX121" fmla="*/ 279158 w 3318614"/>
                <a:gd name="connsiteY121" fmla="*/ 522180 h 3362787"/>
                <a:gd name="connsiteX122" fmla="*/ 374952 w 3318614"/>
                <a:gd name="connsiteY122" fmla="*/ 696351 h 3362787"/>
                <a:gd name="connsiteX123" fmla="*/ 679752 w 3318614"/>
                <a:gd name="connsiteY123" fmla="*/ 774729 h 3362787"/>
                <a:gd name="connsiteX124" fmla="*/ 766838 w 3318614"/>
                <a:gd name="connsiteY124" fmla="*/ 713769 h 3362787"/>
                <a:gd name="connsiteX125" fmla="*/ 618792 w 3318614"/>
                <a:gd name="connsiteY125" fmla="*/ 330591 h 3362787"/>
                <a:gd name="connsiteX126" fmla="*/ 566540 w 3318614"/>
                <a:gd name="connsiteY126" fmla="*/ 34500 h 33627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28266 h 3565154"/>
                <a:gd name="connsiteX1" fmla="*/ 1091879 w 3318614"/>
                <a:gd name="connsiteY1" fmla="*/ 1004710 h 3565154"/>
                <a:gd name="connsiteX2" fmla="*/ 1779263 w 3318614"/>
                <a:gd name="connsiteY2" fmla="*/ 2072566 h 3565154"/>
                <a:gd name="connsiteX3" fmla="*/ 2064415 w 3318614"/>
                <a:gd name="connsiteY3" fmla="*/ 2353050 h 3565154"/>
                <a:gd name="connsiteX4" fmla="*/ 2290838 w 3318614"/>
                <a:gd name="connsiteY4" fmla="*/ 2274673 h 3565154"/>
                <a:gd name="connsiteX5" fmla="*/ 2473718 w 3318614"/>
                <a:gd name="connsiteY5" fmla="*/ 2117918 h 3565154"/>
                <a:gd name="connsiteX6" fmla="*/ 2508552 w 3318614"/>
                <a:gd name="connsiteY6" fmla="*/ 1795701 h 3565154"/>
                <a:gd name="connsiteX7" fmla="*/ 2543386 w 3318614"/>
                <a:gd name="connsiteY7" fmla="*/ 2056958 h 3565154"/>
                <a:gd name="connsiteX8" fmla="*/ 2508552 w 3318614"/>
                <a:gd name="connsiteY8" fmla="*/ 2161461 h 3565154"/>
                <a:gd name="connsiteX9" fmla="*/ 2752392 w 3318614"/>
                <a:gd name="connsiteY9" fmla="*/ 1987290 h 3565154"/>
                <a:gd name="connsiteX10" fmla="*/ 2839478 w 3318614"/>
                <a:gd name="connsiteY10" fmla="*/ 1917621 h 3565154"/>
                <a:gd name="connsiteX11" fmla="*/ 2717558 w 3318614"/>
                <a:gd name="connsiteY11" fmla="*/ 2091793 h 3565154"/>
                <a:gd name="connsiteX12" fmla="*/ 2665306 w 3318614"/>
                <a:gd name="connsiteY12" fmla="*/ 2135336 h 3565154"/>
                <a:gd name="connsiteX13" fmla="*/ 2848186 w 3318614"/>
                <a:gd name="connsiteY13" fmla="*/ 2065667 h 3565154"/>
                <a:gd name="connsiteX14" fmla="*/ 2874312 w 3318614"/>
                <a:gd name="connsiteY14" fmla="*/ 2048250 h 3565154"/>
                <a:gd name="connsiteX15" fmla="*/ 2769809 w 3318614"/>
                <a:gd name="connsiteY15" fmla="*/ 2135336 h 3565154"/>
                <a:gd name="connsiteX16" fmla="*/ 2595638 w 3318614"/>
                <a:gd name="connsiteY16" fmla="*/ 2161461 h 3565154"/>
                <a:gd name="connsiteX17" fmla="*/ 2404049 w 3318614"/>
                <a:gd name="connsiteY17" fmla="*/ 2292090 h 3565154"/>
                <a:gd name="connsiteX18" fmla="*/ 2421466 w 3318614"/>
                <a:gd name="connsiteY18" fmla="*/ 2466261 h 3565154"/>
                <a:gd name="connsiteX19" fmla="*/ 2552095 w 3318614"/>
                <a:gd name="connsiteY19" fmla="*/ 2509804 h 3565154"/>
                <a:gd name="connsiteX20" fmla="*/ 2726266 w 3318614"/>
                <a:gd name="connsiteY20" fmla="*/ 2440136 h 3565154"/>
                <a:gd name="connsiteX21" fmla="*/ 2856895 w 3318614"/>
                <a:gd name="connsiteY21" fmla="*/ 2431427 h 3565154"/>
                <a:gd name="connsiteX22" fmla="*/ 2891729 w 3318614"/>
                <a:gd name="connsiteY22" fmla="*/ 2318216 h 3565154"/>
                <a:gd name="connsiteX23" fmla="*/ 2883020 w 3318614"/>
                <a:gd name="connsiteY23" fmla="*/ 2152753 h 3565154"/>
                <a:gd name="connsiteX24" fmla="*/ 3048483 w 3318614"/>
                <a:gd name="connsiteY24" fmla="*/ 2074376 h 3565154"/>
                <a:gd name="connsiteX25" fmla="*/ 2926563 w 3318614"/>
                <a:gd name="connsiteY25" fmla="*/ 2161461 h 3565154"/>
                <a:gd name="connsiteX26" fmla="*/ 2917855 w 3318614"/>
                <a:gd name="connsiteY26" fmla="*/ 2248547 h 3565154"/>
                <a:gd name="connsiteX27" fmla="*/ 2935272 w 3318614"/>
                <a:gd name="connsiteY27" fmla="*/ 2396593 h 3565154"/>
                <a:gd name="connsiteX28" fmla="*/ 2943980 w 3318614"/>
                <a:gd name="connsiteY28" fmla="*/ 2440136 h 3565154"/>
                <a:gd name="connsiteX29" fmla="*/ 3046427 w 3318614"/>
                <a:gd name="connsiteY29" fmla="*/ 2374184 h 3565154"/>
                <a:gd name="connsiteX30" fmla="*/ 3074609 w 3318614"/>
                <a:gd name="connsiteY30" fmla="*/ 2213713 h 3565154"/>
                <a:gd name="connsiteX31" fmla="*/ 3092026 w 3318614"/>
                <a:gd name="connsiteY31" fmla="*/ 2422718 h 3565154"/>
                <a:gd name="connsiteX32" fmla="*/ 3013649 w 3318614"/>
                <a:gd name="connsiteY32" fmla="*/ 2501096 h 3565154"/>
                <a:gd name="connsiteX33" fmla="*/ 2752392 w 3318614"/>
                <a:gd name="connsiteY33" fmla="*/ 2466261 h 3565154"/>
                <a:gd name="connsiteX34" fmla="*/ 2560803 w 3318614"/>
                <a:gd name="connsiteY34" fmla="*/ 2623016 h 3565154"/>
                <a:gd name="connsiteX35" fmla="*/ 2595638 w 3318614"/>
                <a:gd name="connsiteY35" fmla="*/ 2744936 h 3565154"/>
                <a:gd name="connsiteX36" fmla="*/ 2743683 w 3318614"/>
                <a:gd name="connsiteY36" fmla="*/ 2832021 h 3565154"/>
                <a:gd name="connsiteX37" fmla="*/ 2856895 w 3318614"/>
                <a:gd name="connsiteY37" fmla="*/ 2805896 h 3565154"/>
                <a:gd name="connsiteX38" fmla="*/ 3022358 w 3318614"/>
                <a:gd name="connsiteY38" fmla="*/ 2666558 h 3565154"/>
                <a:gd name="connsiteX39" fmla="*/ 3118152 w 3318614"/>
                <a:gd name="connsiteY39" fmla="*/ 2588181 h 3565154"/>
                <a:gd name="connsiteX40" fmla="*/ 3205238 w 3318614"/>
                <a:gd name="connsiteY40" fmla="*/ 2649141 h 3565154"/>
                <a:gd name="connsiteX41" fmla="*/ 3109443 w 3318614"/>
                <a:gd name="connsiteY41" fmla="*/ 2640433 h 3565154"/>
                <a:gd name="connsiteX42" fmla="*/ 3004940 w 3318614"/>
                <a:gd name="connsiteY42" fmla="*/ 2779770 h 3565154"/>
                <a:gd name="connsiteX43" fmla="*/ 3187820 w 3318614"/>
                <a:gd name="connsiteY43" fmla="*/ 2779770 h 3565154"/>
                <a:gd name="connsiteX44" fmla="*/ 3318449 w 3318614"/>
                <a:gd name="connsiteY44" fmla="*/ 2832021 h 3565154"/>
                <a:gd name="connsiteX45" fmla="*/ 3161695 w 3318614"/>
                <a:gd name="connsiteY45" fmla="*/ 2814604 h 3565154"/>
                <a:gd name="connsiteX46" fmla="*/ 2909146 w 3318614"/>
                <a:gd name="connsiteY46" fmla="*/ 2875564 h 3565154"/>
                <a:gd name="connsiteX47" fmla="*/ 2952689 w 3318614"/>
                <a:gd name="connsiteY47" fmla="*/ 2875564 h 3565154"/>
                <a:gd name="connsiteX48" fmla="*/ 3085889 w 3318614"/>
                <a:gd name="connsiteY48" fmla="*/ 3020810 h 3565154"/>
                <a:gd name="connsiteX49" fmla="*/ 3013649 w 3318614"/>
                <a:gd name="connsiteY49" fmla="*/ 3180364 h 3565154"/>
                <a:gd name="connsiteX50" fmla="*/ 2999167 w 3318614"/>
                <a:gd name="connsiteY50" fmla="*/ 3042687 h 3565154"/>
                <a:gd name="connsiteX51" fmla="*/ 2813352 w 3318614"/>
                <a:gd name="connsiteY51" fmla="*/ 2866856 h 3565154"/>
                <a:gd name="connsiteX52" fmla="*/ 2726266 w 3318614"/>
                <a:gd name="connsiteY52" fmla="*/ 2858147 h 3565154"/>
                <a:gd name="connsiteX53" fmla="*/ 2848186 w 3318614"/>
                <a:gd name="connsiteY53" fmla="*/ 3058444 h 3565154"/>
                <a:gd name="connsiteX54" fmla="*/ 2943980 w 3318614"/>
                <a:gd name="connsiteY54" fmla="*/ 3145530 h 3565154"/>
                <a:gd name="connsiteX55" fmla="*/ 2978815 w 3318614"/>
                <a:gd name="connsiteY55" fmla="*/ 3101987 h 3565154"/>
                <a:gd name="connsiteX56" fmla="*/ 2961398 w 3318614"/>
                <a:gd name="connsiteY56" fmla="*/ 3206490 h 3565154"/>
                <a:gd name="connsiteX57" fmla="*/ 2769809 w 3318614"/>
                <a:gd name="connsiteY57" fmla="*/ 3119404 h 3565154"/>
                <a:gd name="connsiteX58" fmla="*/ 2656598 w 3318614"/>
                <a:gd name="connsiteY58" fmla="*/ 2892981 h 3565154"/>
                <a:gd name="connsiteX59" fmla="*/ 2491135 w 3318614"/>
                <a:gd name="connsiteY59" fmla="*/ 2849438 h 3565154"/>
                <a:gd name="connsiteX60" fmla="*/ 2386632 w 3318614"/>
                <a:gd name="connsiteY60" fmla="*/ 2936524 h 3565154"/>
                <a:gd name="connsiteX61" fmla="*/ 2412758 w 3318614"/>
                <a:gd name="connsiteY61" fmla="*/ 3119404 h 3565154"/>
                <a:gd name="connsiteX62" fmla="*/ 2525969 w 3318614"/>
                <a:gd name="connsiteY62" fmla="*/ 3267450 h 3565154"/>
                <a:gd name="connsiteX63" fmla="*/ 2900438 w 3318614"/>
                <a:gd name="connsiteY63" fmla="*/ 3476456 h 3565154"/>
                <a:gd name="connsiteX64" fmla="*/ 2543386 w 3318614"/>
                <a:gd name="connsiteY64" fmla="*/ 3337118 h 3565154"/>
                <a:gd name="connsiteX65" fmla="*/ 2499843 w 3318614"/>
                <a:gd name="connsiteY65" fmla="*/ 3424204 h 3565154"/>
                <a:gd name="connsiteX66" fmla="*/ 2534678 w 3318614"/>
                <a:gd name="connsiteY66" fmla="*/ 3528707 h 3565154"/>
                <a:gd name="connsiteX67" fmla="*/ 2639180 w 3318614"/>
                <a:gd name="connsiteY67" fmla="*/ 3563541 h 3565154"/>
                <a:gd name="connsiteX68" fmla="*/ 2482426 w 3318614"/>
                <a:gd name="connsiteY68" fmla="*/ 3537416 h 3565154"/>
                <a:gd name="connsiteX69" fmla="*/ 2473718 w 3318614"/>
                <a:gd name="connsiteY69" fmla="*/ 3354536 h 3565154"/>
                <a:gd name="connsiteX70" fmla="*/ 2386632 w 3318614"/>
                <a:gd name="connsiteY70" fmla="*/ 3180364 h 3565154"/>
                <a:gd name="connsiteX71" fmla="*/ 2316963 w 3318614"/>
                <a:gd name="connsiteY71" fmla="*/ 3345827 h 3565154"/>
                <a:gd name="connsiteX72" fmla="*/ 2238586 w 3318614"/>
                <a:gd name="connsiteY72" fmla="*/ 3467747 h 3565154"/>
                <a:gd name="connsiteX73" fmla="*/ 2290838 w 3318614"/>
                <a:gd name="connsiteY73" fmla="*/ 3546124 h 3565154"/>
                <a:gd name="connsiteX74" fmla="*/ 2195043 w 3318614"/>
                <a:gd name="connsiteY74" fmla="*/ 3459038 h 3565154"/>
                <a:gd name="connsiteX75" fmla="*/ 2325672 w 3318614"/>
                <a:gd name="connsiteY75" fmla="*/ 3232616 h 3565154"/>
                <a:gd name="connsiteX76" fmla="*/ 2290838 w 3318614"/>
                <a:gd name="connsiteY76" fmla="*/ 2980067 h 3565154"/>
                <a:gd name="connsiteX77" fmla="*/ 2142792 w 3318614"/>
                <a:gd name="connsiteY77" fmla="*/ 2962650 h 3565154"/>
                <a:gd name="connsiteX78" fmla="*/ 1942495 w 3318614"/>
                <a:gd name="connsiteY78" fmla="*/ 3128113 h 3565154"/>
                <a:gd name="connsiteX79" fmla="*/ 1994746 w 3318614"/>
                <a:gd name="connsiteY79" fmla="*/ 3328410 h 3565154"/>
                <a:gd name="connsiteX80" fmla="*/ 2090540 w 3318614"/>
                <a:gd name="connsiteY80" fmla="*/ 3441621 h 3565154"/>
                <a:gd name="connsiteX81" fmla="*/ 2064415 w 3318614"/>
                <a:gd name="connsiteY81" fmla="*/ 3554833 h 3565154"/>
                <a:gd name="connsiteX82" fmla="*/ 2046998 w 3318614"/>
                <a:gd name="connsiteY82" fmla="*/ 3406787 h 3565154"/>
                <a:gd name="connsiteX83" fmla="*/ 1933786 w 3318614"/>
                <a:gd name="connsiteY83" fmla="*/ 3241324 h 3565154"/>
                <a:gd name="connsiteX84" fmla="*/ 1881535 w 3318614"/>
                <a:gd name="connsiteY84" fmla="*/ 3223907 h 3565154"/>
                <a:gd name="connsiteX85" fmla="*/ 1716072 w 3318614"/>
                <a:gd name="connsiteY85" fmla="*/ 3459038 h 3565154"/>
                <a:gd name="connsiteX86" fmla="*/ 1672529 w 3318614"/>
                <a:gd name="connsiteY86" fmla="*/ 3554833 h 3565154"/>
                <a:gd name="connsiteX87" fmla="*/ 1724780 w 3318614"/>
                <a:gd name="connsiteY87" fmla="*/ 3319701 h 3565154"/>
                <a:gd name="connsiteX88" fmla="*/ 1750906 w 3318614"/>
                <a:gd name="connsiteY88" fmla="*/ 3241324 h 3565154"/>
                <a:gd name="connsiteX89" fmla="*/ 1533192 w 3318614"/>
                <a:gd name="connsiteY89" fmla="*/ 3310993 h 3565154"/>
                <a:gd name="connsiteX90" fmla="*/ 1428689 w 3318614"/>
                <a:gd name="connsiteY90" fmla="*/ 3328410 h 3565154"/>
                <a:gd name="connsiteX91" fmla="*/ 1602860 w 3318614"/>
                <a:gd name="connsiteY91" fmla="*/ 3250033 h 3565154"/>
                <a:gd name="connsiteX92" fmla="*/ 1724780 w 3318614"/>
                <a:gd name="connsiteY92" fmla="*/ 3223907 h 3565154"/>
                <a:gd name="connsiteX93" fmla="*/ 1994746 w 3318614"/>
                <a:gd name="connsiteY93" fmla="*/ 2997484 h 3565154"/>
                <a:gd name="connsiteX94" fmla="*/ 2055706 w 3318614"/>
                <a:gd name="connsiteY94" fmla="*/ 2866856 h 3565154"/>
                <a:gd name="connsiteX95" fmla="*/ 1916369 w 3318614"/>
                <a:gd name="connsiteY95" fmla="*/ 2788478 h 3565154"/>
                <a:gd name="connsiteX96" fmla="*/ 1698655 w 3318614"/>
                <a:gd name="connsiteY96" fmla="*/ 2884273 h 3565154"/>
                <a:gd name="connsiteX97" fmla="*/ 1611569 w 3318614"/>
                <a:gd name="connsiteY97" fmla="*/ 3058444 h 3565154"/>
                <a:gd name="connsiteX98" fmla="*/ 1689946 w 3318614"/>
                <a:gd name="connsiteY98" fmla="*/ 3119404 h 3565154"/>
                <a:gd name="connsiteX99" fmla="*/ 1568026 w 3318614"/>
                <a:gd name="connsiteY99" fmla="*/ 3119404 h 3565154"/>
                <a:gd name="connsiteX100" fmla="*/ 1655112 w 3318614"/>
                <a:gd name="connsiteY100" fmla="*/ 2875564 h 3565154"/>
                <a:gd name="connsiteX101" fmla="*/ 1437398 w 3318614"/>
                <a:gd name="connsiteY101" fmla="*/ 2858147 h 3565154"/>
                <a:gd name="connsiteX102" fmla="*/ 1306769 w 3318614"/>
                <a:gd name="connsiteY102" fmla="*/ 2797187 h 3565154"/>
                <a:gd name="connsiteX103" fmla="*/ 1385146 w 3318614"/>
                <a:gd name="connsiteY103" fmla="*/ 2753644 h 3565154"/>
                <a:gd name="connsiteX104" fmla="*/ 1437398 w 3318614"/>
                <a:gd name="connsiteY104" fmla="*/ 2823313 h 3565154"/>
                <a:gd name="connsiteX105" fmla="*/ 1611569 w 3318614"/>
                <a:gd name="connsiteY105" fmla="*/ 2832021 h 3565154"/>
                <a:gd name="connsiteX106" fmla="*/ 1794449 w 3318614"/>
                <a:gd name="connsiteY106" fmla="*/ 2779770 h 3565154"/>
                <a:gd name="connsiteX107" fmla="*/ 1968620 w 3318614"/>
                <a:gd name="connsiteY107" fmla="*/ 2649141 h 3565154"/>
                <a:gd name="connsiteX108" fmla="*/ 1898952 w 3318614"/>
                <a:gd name="connsiteY108" fmla="*/ 2335633 h 3565154"/>
                <a:gd name="connsiteX109" fmla="*/ 1446106 w 3318614"/>
                <a:gd name="connsiteY109" fmla="*/ 1726033 h 3565154"/>
                <a:gd name="connsiteX110" fmla="*/ 1074097 w 3318614"/>
                <a:gd name="connsiteY110" fmla="*/ 1241913 h 3565154"/>
                <a:gd name="connsiteX111" fmla="*/ 916192 w 3318614"/>
                <a:gd name="connsiteY111" fmla="*/ 1054829 h 3565154"/>
                <a:gd name="connsiteX112" fmla="*/ 644918 w 3318614"/>
                <a:gd name="connsiteY112" fmla="*/ 1090307 h 3565154"/>
                <a:gd name="connsiteX113" fmla="*/ 296575 w 3318614"/>
                <a:gd name="connsiteY113" fmla="*/ 1168684 h 3565154"/>
                <a:gd name="connsiteX114" fmla="*/ 483 w 3318614"/>
                <a:gd name="connsiteY114" fmla="*/ 1151267 h 3565154"/>
                <a:gd name="connsiteX115" fmla="*/ 235615 w 3318614"/>
                <a:gd name="connsiteY115" fmla="*/ 1142558 h 3565154"/>
                <a:gd name="connsiteX116" fmla="*/ 557832 w 3318614"/>
                <a:gd name="connsiteY116" fmla="*/ 1072890 h 3565154"/>
                <a:gd name="connsiteX117" fmla="*/ 688460 w 3318614"/>
                <a:gd name="connsiteY117" fmla="*/ 1046764 h 3565154"/>
                <a:gd name="connsiteX118" fmla="*/ 392369 w 3318614"/>
                <a:gd name="connsiteY118" fmla="*/ 933553 h 3565154"/>
                <a:gd name="connsiteX119" fmla="*/ 244323 w 3318614"/>
                <a:gd name="connsiteY119" fmla="*/ 794216 h 3565154"/>
                <a:gd name="connsiteX120" fmla="*/ 165946 w 3318614"/>
                <a:gd name="connsiteY120" fmla="*/ 541667 h 3565154"/>
                <a:gd name="connsiteX121" fmla="*/ 279158 w 3318614"/>
                <a:gd name="connsiteY121" fmla="*/ 724547 h 3565154"/>
                <a:gd name="connsiteX122" fmla="*/ 374952 w 3318614"/>
                <a:gd name="connsiteY122" fmla="*/ 898718 h 3565154"/>
                <a:gd name="connsiteX123" fmla="*/ 679752 w 3318614"/>
                <a:gd name="connsiteY123" fmla="*/ 977096 h 3565154"/>
                <a:gd name="connsiteX124" fmla="*/ 766838 w 3318614"/>
                <a:gd name="connsiteY124" fmla="*/ 916136 h 3565154"/>
                <a:gd name="connsiteX125" fmla="*/ 618792 w 3318614"/>
                <a:gd name="connsiteY125" fmla="*/ 532958 h 3565154"/>
                <a:gd name="connsiteX126" fmla="*/ 685055 w 3318614"/>
                <a:gd name="connsiteY126" fmla="*/ 0 h 3565154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465374 w 3318614"/>
                <a:gd name="connsiteY126" fmla="*/ 17537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9879 w 3318614"/>
                <a:gd name="connsiteY126" fmla="*/ 203540 h 3336888"/>
                <a:gd name="connsiteX127" fmla="*/ 465374 w 3318614"/>
                <a:gd name="connsiteY127" fmla="*/ 17537 h 3336888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569879 w 3318614"/>
                <a:gd name="connsiteY126" fmla="*/ 545167 h 3678515"/>
                <a:gd name="connsiteX127" fmla="*/ 559592 w 3318614"/>
                <a:gd name="connsiteY127" fmla="*/ 0 h 3678515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459779 w 3318614"/>
                <a:gd name="connsiteY126" fmla="*/ 452937 h 3678515"/>
                <a:gd name="connsiteX127" fmla="*/ 559592 w 3318614"/>
                <a:gd name="connsiteY127" fmla="*/ 0 h 3678515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91585 w 3318614"/>
                <a:gd name="connsiteY127" fmla="*/ 0 h 3604876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38603 w 3318614"/>
                <a:gd name="connsiteY127" fmla="*/ 117453 h 3604876"/>
                <a:gd name="connsiteX128" fmla="*/ 591585 w 3318614"/>
                <a:gd name="connsiteY128" fmla="*/ 0 h 3604876"/>
                <a:gd name="connsiteX0" fmla="*/ 1225325 w 3318614"/>
                <a:gd name="connsiteY0" fmla="*/ 158774 h 3495662"/>
                <a:gd name="connsiteX1" fmla="*/ 1091879 w 3318614"/>
                <a:gd name="connsiteY1" fmla="*/ 935218 h 3495662"/>
                <a:gd name="connsiteX2" fmla="*/ 1779263 w 3318614"/>
                <a:gd name="connsiteY2" fmla="*/ 2003074 h 3495662"/>
                <a:gd name="connsiteX3" fmla="*/ 2064415 w 3318614"/>
                <a:gd name="connsiteY3" fmla="*/ 2283558 h 3495662"/>
                <a:gd name="connsiteX4" fmla="*/ 2290838 w 3318614"/>
                <a:gd name="connsiteY4" fmla="*/ 2205181 h 3495662"/>
                <a:gd name="connsiteX5" fmla="*/ 2473718 w 3318614"/>
                <a:gd name="connsiteY5" fmla="*/ 2048426 h 3495662"/>
                <a:gd name="connsiteX6" fmla="*/ 2508552 w 3318614"/>
                <a:gd name="connsiteY6" fmla="*/ 1726209 h 3495662"/>
                <a:gd name="connsiteX7" fmla="*/ 2543386 w 3318614"/>
                <a:gd name="connsiteY7" fmla="*/ 1987466 h 3495662"/>
                <a:gd name="connsiteX8" fmla="*/ 2508552 w 3318614"/>
                <a:gd name="connsiteY8" fmla="*/ 2091969 h 3495662"/>
                <a:gd name="connsiteX9" fmla="*/ 2752392 w 3318614"/>
                <a:gd name="connsiteY9" fmla="*/ 1917798 h 3495662"/>
                <a:gd name="connsiteX10" fmla="*/ 2839478 w 3318614"/>
                <a:gd name="connsiteY10" fmla="*/ 1848129 h 3495662"/>
                <a:gd name="connsiteX11" fmla="*/ 2717558 w 3318614"/>
                <a:gd name="connsiteY11" fmla="*/ 2022301 h 3495662"/>
                <a:gd name="connsiteX12" fmla="*/ 2665306 w 3318614"/>
                <a:gd name="connsiteY12" fmla="*/ 2065844 h 3495662"/>
                <a:gd name="connsiteX13" fmla="*/ 2848186 w 3318614"/>
                <a:gd name="connsiteY13" fmla="*/ 1996175 h 3495662"/>
                <a:gd name="connsiteX14" fmla="*/ 2874312 w 3318614"/>
                <a:gd name="connsiteY14" fmla="*/ 1978758 h 3495662"/>
                <a:gd name="connsiteX15" fmla="*/ 2769809 w 3318614"/>
                <a:gd name="connsiteY15" fmla="*/ 2065844 h 3495662"/>
                <a:gd name="connsiteX16" fmla="*/ 2595638 w 3318614"/>
                <a:gd name="connsiteY16" fmla="*/ 2091969 h 3495662"/>
                <a:gd name="connsiteX17" fmla="*/ 2404049 w 3318614"/>
                <a:gd name="connsiteY17" fmla="*/ 2222598 h 3495662"/>
                <a:gd name="connsiteX18" fmla="*/ 2421466 w 3318614"/>
                <a:gd name="connsiteY18" fmla="*/ 2396769 h 3495662"/>
                <a:gd name="connsiteX19" fmla="*/ 2552095 w 3318614"/>
                <a:gd name="connsiteY19" fmla="*/ 2440312 h 3495662"/>
                <a:gd name="connsiteX20" fmla="*/ 2726266 w 3318614"/>
                <a:gd name="connsiteY20" fmla="*/ 2370644 h 3495662"/>
                <a:gd name="connsiteX21" fmla="*/ 2856895 w 3318614"/>
                <a:gd name="connsiteY21" fmla="*/ 2361935 h 3495662"/>
                <a:gd name="connsiteX22" fmla="*/ 2891729 w 3318614"/>
                <a:gd name="connsiteY22" fmla="*/ 2248724 h 3495662"/>
                <a:gd name="connsiteX23" fmla="*/ 2883020 w 3318614"/>
                <a:gd name="connsiteY23" fmla="*/ 2083261 h 3495662"/>
                <a:gd name="connsiteX24" fmla="*/ 3048483 w 3318614"/>
                <a:gd name="connsiteY24" fmla="*/ 2004884 h 3495662"/>
                <a:gd name="connsiteX25" fmla="*/ 2926563 w 3318614"/>
                <a:gd name="connsiteY25" fmla="*/ 2091969 h 3495662"/>
                <a:gd name="connsiteX26" fmla="*/ 2917855 w 3318614"/>
                <a:gd name="connsiteY26" fmla="*/ 2179055 h 3495662"/>
                <a:gd name="connsiteX27" fmla="*/ 2935272 w 3318614"/>
                <a:gd name="connsiteY27" fmla="*/ 2327101 h 3495662"/>
                <a:gd name="connsiteX28" fmla="*/ 2943980 w 3318614"/>
                <a:gd name="connsiteY28" fmla="*/ 2370644 h 3495662"/>
                <a:gd name="connsiteX29" fmla="*/ 3046427 w 3318614"/>
                <a:gd name="connsiteY29" fmla="*/ 2304692 h 3495662"/>
                <a:gd name="connsiteX30" fmla="*/ 3074609 w 3318614"/>
                <a:gd name="connsiteY30" fmla="*/ 2144221 h 3495662"/>
                <a:gd name="connsiteX31" fmla="*/ 3092026 w 3318614"/>
                <a:gd name="connsiteY31" fmla="*/ 2353226 h 3495662"/>
                <a:gd name="connsiteX32" fmla="*/ 3013649 w 3318614"/>
                <a:gd name="connsiteY32" fmla="*/ 2431604 h 3495662"/>
                <a:gd name="connsiteX33" fmla="*/ 2752392 w 3318614"/>
                <a:gd name="connsiteY33" fmla="*/ 2396769 h 3495662"/>
                <a:gd name="connsiteX34" fmla="*/ 2560803 w 3318614"/>
                <a:gd name="connsiteY34" fmla="*/ 2553524 h 3495662"/>
                <a:gd name="connsiteX35" fmla="*/ 2595638 w 3318614"/>
                <a:gd name="connsiteY35" fmla="*/ 2675444 h 3495662"/>
                <a:gd name="connsiteX36" fmla="*/ 2743683 w 3318614"/>
                <a:gd name="connsiteY36" fmla="*/ 2762529 h 3495662"/>
                <a:gd name="connsiteX37" fmla="*/ 2856895 w 3318614"/>
                <a:gd name="connsiteY37" fmla="*/ 2736404 h 3495662"/>
                <a:gd name="connsiteX38" fmla="*/ 3022358 w 3318614"/>
                <a:gd name="connsiteY38" fmla="*/ 2597066 h 3495662"/>
                <a:gd name="connsiteX39" fmla="*/ 3118152 w 3318614"/>
                <a:gd name="connsiteY39" fmla="*/ 2518689 h 3495662"/>
                <a:gd name="connsiteX40" fmla="*/ 3205238 w 3318614"/>
                <a:gd name="connsiteY40" fmla="*/ 2579649 h 3495662"/>
                <a:gd name="connsiteX41" fmla="*/ 3109443 w 3318614"/>
                <a:gd name="connsiteY41" fmla="*/ 2570941 h 3495662"/>
                <a:gd name="connsiteX42" fmla="*/ 3004940 w 3318614"/>
                <a:gd name="connsiteY42" fmla="*/ 2710278 h 3495662"/>
                <a:gd name="connsiteX43" fmla="*/ 3187820 w 3318614"/>
                <a:gd name="connsiteY43" fmla="*/ 2710278 h 3495662"/>
                <a:gd name="connsiteX44" fmla="*/ 3318449 w 3318614"/>
                <a:gd name="connsiteY44" fmla="*/ 2762529 h 3495662"/>
                <a:gd name="connsiteX45" fmla="*/ 3161695 w 3318614"/>
                <a:gd name="connsiteY45" fmla="*/ 2745112 h 3495662"/>
                <a:gd name="connsiteX46" fmla="*/ 2909146 w 3318614"/>
                <a:gd name="connsiteY46" fmla="*/ 2806072 h 3495662"/>
                <a:gd name="connsiteX47" fmla="*/ 2952689 w 3318614"/>
                <a:gd name="connsiteY47" fmla="*/ 2806072 h 3495662"/>
                <a:gd name="connsiteX48" fmla="*/ 3085889 w 3318614"/>
                <a:gd name="connsiteY48" fmla="*/ 2951318 h 3495662"/>
                <a:gd name="connsiteX49" fmla="*/ 3013649 w 3318614"/>
                <a:gd name="connsiteY49" fmla="*/ 3110872 h 3495662"/>
                <a:gd name="connsiteX50" fmla="*/ 2999167 w 3318614"/>
                <a:gd name="connsiteY50" fmla="*/ 2973195 h 3495662"/>
                <a:gd name="connsiteX51" fmla="*/ 2813352 w 3318614"/>
                <a:gd name="connsiteY51" fmla="*/ 2797364 h 3495662"/>
                <a:gd name="connsiteX52" fmla="*/ 2726266 w 3318614"/>
                <a:gd name="connsiteY52" fmla="*/ 2788655 h 3495662"/>
                <a:gd name="connsiteX53" fmla="*/ 2848186 w 3318614"/>
                <a:gd name="connsiteY53" fmla="*/ 2988952 h 3495662"/>
                <a:gd name="connsiteX54" fmla="*/ 2943980 w 3318614"/>
                <a:gd name="connsiteY54" fmla="*/ 3076038 h 3495662"/>
                <a:gd name="connsiteX55" fmla="*/ 2978815 w 3318614"/>
                <a:gd name="connsiteY55" fmla="*/ 3032495 h 3495662"/>
                <a:gd name="connsiteX56" fmla="*/ 2961398 w 3318614"/>
                <a:gd name="connsiteY56" fmla="*/ 3136998 h 3495662"/>
                <a:gd name="connsiteX57" fmla="*/ 2769809 w 3318614"/>
                <a:gd name="connsiteY57" fmla="*/ 3049912 h 3495662"/>
                <a:gd name="connsiteX58" fmla="*/ 2656598 w 3318614"/>
                <a:gd name="connsiteY58" fmla="*/ 2823489 h 3495662"/>
                <a:gd name="connsiteX59" fmla="*/ 2491135 w 3318614"/>
                <a:gd name="connsiteY59" fmla="*/ 2779946 h 3495662"/>
                <a:gd name="connsiteX60" fmla="*/ 2386632 w 3318614"/>
                <a:gd name="connsiteY60" fmla="*/ 2867032 h 3495662"/>
                <a:gd name="connsiteX61" fmla="*/ 2412758 w 3318614"/>
                <a:gd name="connsiteY61" fmla="*/ 3049912 h 3495662"/>
                <a:gd name="connsiteX62" fmla="*/ 2525969 w 3318614"/>
                <a:gd name="connsiteY62" fmla="*/ 3197958 h 3495662"/>
                <a:gd name="connsiteX63" fmla="*/ 2900438 w 3318614"/>
                <a:gd name="connsiteY63" fmla="*/ 3406964 h 3495662"/>
                <a:gd name="connsiteX64" fmla="*/ 2543386 w 3318614"/>
                <a:gd name="connsiteY64" fmla="*/ 3267626 h 3495662"/>
                <a:gd name="connsiteX65" fmla="*/ 2499843 w 3318614"/>
                <a:gd name="connsiteY65" fmla="*/ 3354712 h 3495662"/>
                <a:gd name="connsiteX66" fmla="*/ 2534678 w 3318614"/>
                <a:gd name="connsiteY66" fmla="*/ 3459215 h 3495662"/>
                <a:gd name="connsiteX67" fmla="*/ 2639180 w 3318614"/>
                <a:gd name="connsiteY67" fmla="*/ 3494049 h 3495662"/>
                <a:gd name="connsiteX68" fmla="*/ 2482426 w 3318614"/>
                <a:gd name="connsiteY68" fmla="*/ 3467924 h 3495662"/>
                <a:gd name="connsiteX69" fmla="*/ 2473718 w 3318614"/>
                <a:gd name="connsiteY69" fmla="*/ 3285044 h 3495662"/>
                <a:gd name="connsiteX70" fmla="*/ 2386632 w 3318614"/>
                <a:gd name="connsiteY70" fmla="*/ 3110872 h 3495662"/>
                <a:gd name="connsiteX71" fmla="*/ 2316963 w 3318614"/>
                <a:gd name="connsiteY71" fmla="*/ 3276335 h 3495662"/>
                <a:gd name="connsiteX72" fmla="*/ 2238586 w 3318614"/>
                <a:gd name="connsiteY72" fmla="*/ 3398255 h 3495662"/>
                <a:gd name="connsiteX73" fmla="*/ 2290838 w 3318614"/>
                <a:gd name="connsiteY73" fmla="*/ 3476632 h 3495662"/>
                <a:gd name="connsiteX74" fmla="*/ 2195043 w 3318614"/>
                <a:gd name="connsiteY74" fmla="*/ 3389546 h 3495662"/>
                <a:gd name="connsiteX75" fmla="*/ 2325672 w 3318614"/>
                <a:gd name="connsiteY75" fmla="*/ 3163124 h 3495662"/>
                <a:gd name="connsiteX76" fmla="*/ 2290838 w 3318614"/>
                <a:gd name="connsiteY76" fmla="*/ 2910575 h 3495662"/>
                <a:gd name="connsiteX77" fmla="*/ 2142792 w 3318614"/>
                <a:gd name="connsiteY77" fmla="*/ 2893158 h 3495662"/>
                <a:gd name="connsiteX78" fmla="*/ 1942495 w 3318614"/>
                <a:gd name="connsiteY78" fmla="*/ 3058621 h 3495662"/>
                <a:gd name="connsiteX79" fmla="*/ 1994746 w 3318614"/>
                <a:gd name="connsiteY79" fmla="*/ 3258918 h 3495662"/>
                <a:gd name="connsiteX80" fmla="*/ 2090540 w 3318614"/>
                <a:gd name="connsiteY80" fmla="*/ 3372129 h 3495662"/>
                <a:gd name="connsiteX81" fmla="*/ 2064415 w 3318614"/>
                <a:gd name="connsiteY81" fmla="*/ 3485341 h 3495662"/>
                <a:gd name="connsiteX82" fmla="*/ 2046998 w 3318614"/>
                <a:gd name="connsiteY82" fmla="*/ 3337295 h 3495662"/>
                <a:gd name="connsiteX83" fmla="*/ 1933786 w 3318614"/>
                <a:gd name="connsiteY83" fmla="*/ 3171832 h 3495662"/>
                <a:gd name="connsiteX84" fmla="*/ 1881535 w 3318614"/>
                <a:gd name="connsiteY84" fmla="*/ 3154415 h 3495662"/>
                <a:gd name="connsiteX85" fmla="*/ 1716072 w 3318614"/>
                <a:gd name="connsiteY85" fmla="*/ 3389546 h 3495662"/>
                <a:gd name="connsiteX86" fmla="*/ 1672529 w 3318614"/>
                <a:gd name="connsiteY86" fmla="*/ 3485341 h 3495662"/>
                <a:gd name="connsiteX87" fmla="*/ 1724780 w 3318614"/>
                <a:gd name="connsiteY87" fmla="*/ 3250209 h 3495662"/>
                <a:gd name="connsiteX88" fmla="*/ 1750906 w 3318614"/>
                <a:gd name="connsiteY88" fmla="*/ 3171832 h 3495662"/>
                <a:gd name="connsiteX89" fmla="*/ 1533192 w 3318614"/>
                <a:gd name="connsiteY89" fmla="*/ 3241501 h 3495662"/>
                <a:gd name="connsiteX90" fmla="*/ 1428689 w 3318614"/>
                <a:gd name="connsiteY90" fmla="*/ 3258918 h 3495662"/>
                <a:gd name="connsiteX91" fmla="*/ 1602860 w 3318614"/>
                <a:gd name="connsiteY91" fmla="*/ 3180541 h 3495662"/>
                <a:gd name="connsiteX92" fmla="*/ 1724780 w 3318614"/>
                <a:gd name="connsiteY92" fmla="*/ 3154415 h 3495662"/>
                <a:gd name="connsiteX93" fmla="*/ 1994746 w 3318614"/>
                <a:gd name="connsiteY93" fmla="*/ 2927992 h 3495662"/>
                <a:gd name="connsiteX94" fmla="*/ 2055706 w 3318614"/>
                <a:gd name="connsiteY94" fmla="*/ 2797364 h 3495662"/>
                <a:gd name="connsiteX95" fmla="*/ 1916369 w 3318614"/>
                <a:gd name="connsiteY95" fmla="*/ 2718986 h 3495662"/>
                <a:gd name="connsiteX96" fmla="*/ 1698655 w 3318614"/>
                <a:gd name="connsiteY96" fmla="*/ 2814781 h 3495662"/>
                <a:gd name="connsiteX97" fmla="*/ 1611569 w 3318614"/>
                <a:gd name="connsiteY97" fmla="*/ 2988952 h 3495662"/>
                <a:gd name="connsiteX98" fmla="*/ 1689946 w 3318614"/>
                <a:gd name="connsiteY98" fmla="*/ 3049912 h 3495662"/>
                <a:gd name="connsiteX99" fmla="*/ 1568026 w 3318614"/>
                <a:gd name="connsiteY99" fmla="*/ 3049912 h 3495662"/>
                <a:gd name="connsiteX100" fmla="*/ 1655112 w 3318614"/>
                <a:gd name="connsiteY100" fmla="*/ 2806072 h 3495662"/>
                <a:gd name="connsiteX101" fmla="*/ 1437398 w 3318614"/>
                <a:gd name="connsiteY101" fmla="*/ 2788655 h 3495662"/>
                <a:gd name="connsiteX102" fmla="*/ 1306769 w 3318614"/>
                <a:gd name="connsiteY102" fmla="*/ 2727695 h 3495662"/>
                <a:gd name="connsiteX103" fmla="*/ 1385146 w 3318614"/>
                <a:gd name="connsiteY103" fmla="*/ 2684152 h 3495662"/>
                <a:gd name="connsiteX104" fmla="*/ 1437398 w 3318614"/>
                <a:gd name="connsiteY104" fmla="*/ 2753821 h 3495662"/>
                <a:gd name="connsiteX105" fmla="*/ 1611569 w 3318614"/>
                <a:gd name="connsiteY105" fmla="*/ 2762529 h 3495662"/>
                <a:gd name="connsiteX106" fmla="*/ 1794449 w 3318614"/>
                <a:gd name="connsiteY106" fmla="*/ 2710278 h 3495662"/>
                <a:gd name="connsiteX107" fmla="*/ 1968620 w 3318614"/>
                <a:gd name="connsiteY107" fmla="*/ 2579649 h 3495662"/>
                <a:gd name="connsiteX108" fmla="*/ 1898952 w 3318614"/>
                <a:gd name="connsiteY108" fmla="*/ 2266141 h 3495662"/>
                <a:gd name="connsiteX109" fmla="*/ 1446106 w 3318614"/>
                <a:gd name="connsiteY109" fmla="*/ 1656541 h 3495662"/>
                <a:gd name="connsiteX110" fmla="*/ 1074097 w 3318614"/>
                <a:gd name="connsiteY110" fmla="*/ 1172421 h 3495662"/>
                <a:gd name="connsiteX111" fmla="*/ 916192 w 3318614"/>
                <a:gd name="connsiteY111" fmla="*/ 985337 h 3495662"/>
                <a:gd name="connsiteX112" fmla="*/ 644918 w 3318614"/>
                <a:gd name="connsiteY112" fmla="*/ 1020815 h 3495662"/>
                <a:gd name="connsiteX113" fmla="*/ 296575 w 3318614"/>
                <a:gd name="connsiteY113" fmla="*/ 1099192 h 3495662"/>
                <a:gd name="connsiteX114" fmla="*/ 483 w 3318614"/>
                <a:gd name="connsiteY114" fmla="*/ 1081775 h 3495662"/>
                <a:gd name="connsiteX115" fmla="*/ 235615 w 3318614"/>
                <a:gd name="connsiteY115" fmla="*/ 1073066 h 3495662"/>
                <a:gd name="connsiteX116" fmla="*/ 557832 w 3318614"/>
                <a:gd name="connsiteY116" fmla="*/ 1003398 h 3495662"/>
                <a:gd name="connsiteX117" fmla="*/ 688460 w 3318614"/>
                <a:gd name="connsiteY117" fmla="*/ 977272 h 3495662"/>
                <a:gd name="connsiteX118" fmla="*/ 392369 w 3318614"/>
                <a:gd name="connsiteY118" fmla="*/ 864061 h 3495662"/>
                <a:gd name="connsiteX119" fmla="*/ 244323 w 3318614"/>
                <a:gd name="connsiteY119" fmla="*/ 724724 h 3495662"/>
                <a:gd name="connsiteX120" fmla="*/ 165946 w 3318614"/>
                <a:gd name="connsiteY120" fmla="*/ 472175 h 3495662"/>
                <a:gd name="connsiteX121" fmla="*/ 279158 w 3318614"/>
                <a:gd name="connsiteY121" fmla="*/ 655055 h 3495662"/>
                <a:gd name="connsiteX122" fmla="*/ 374952 w 3318614"/>
                <a:gd name="connsiteY122" fmla="*/ 829226 h 3495662"/>
                <a:gd name="connsiteX123" fmla="*/ 679752 w 3318614"/>
                <a:gd name="connsiteY123" fmla="*/ 907604 h 3495662"/>
                <a:gd name="connsiteX124" fmla="*/ 766838 w 3318614"/>
                <a:gd name="connsiteY124" fmla="*/ 846644 h 3495662"/>
                <a:gd name="connsiteX125" fmla="*/ 618792 w 3318614"/>
                <a:gd name="connsiteY125" fmla="*/ 463466 h 3495662"/>
                <a:gd name="connsiteX126" fmla="*/ 459779 w 3318614"/>
                <a:gd name="connsiteY126" fmla="*/ 270084 h 3495662"/>
                <a:gd name="connsiteX127" fmla="*/ 538603 w 3318614"/>
                <a:gd name="connsiteY127" fmla="*/ 8239 h 3495662"/>
                <a:gd name="connsiteX128" fmla="*/ 560115 w 3318614"/>
                <a:gd name="connsiteY128" fmla="*/ 247406 h 3495662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560115 w 3318614"/>
                <a:gd name="connsiteY129" fmla="*/ 240482 h 3488738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849359 w 3318614"/>
                <a:gd name="connsiteY129" fmla="*/ 816161 h 348873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459779 w 3318614"/>
                <a:gd name="connsiteY126" fmla="*/ 262650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507165 w 3318614"/>
                <a:gd name="connsiteY126" fmla="*/ 238974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605 h 3488493"/>
                <a:gd name="connsiteX1" fmla="*/ 1091879 w 3318614"/>
                <a:gd name="connsiteY1" fmla="*/ 928049 h 3488493"/>
                <a:gd name="connsiteX2" fmla="*/ 1779263 w 3318614"/>
                <a:gd name="connsiteY2" fmla="*/ 1995905 h 3488493"/>
                <a:gd name="connsiteX3" fmla="*/ 2064415 w 3318614"/>
                <a:gd name="connsiteY3" fmla="*/ 2276389 h 3488493"/>
                <a:gd name="connsiteX4" fmla="*/ 2290838 w 3318614"/>
                <a:gd name="connsiteY4" fmla="*/ 2198012 h 3488493"/>
                <a:gd name="connsiteX5" fmla="*/ 2473718 w 3318614"/>
                <a:gd name="connsiteY5" fmla="*/ 2041257 h 3488493"/>
                <a:gd name="connsiteX6" fmla="*/ 2508552 w 3318614"/>
                <a:gd name="connsiteY6" fmla="*/ 1719040 h 3488493"/>
                <a:gd name="connsiteX7" fmla="*/ 2543386 w 3318614"/>
                <a:gd name="connsiteY7" fmla="*/ 1980297 h 3488493"/>
                <a:gd name="connsiteX8" fmla="*/ 2508552 w 3318614"/>
                <a:gd name="connsiteY8" fmla="*/ 2084800 h 3488493"/>
                <a:gd name="connsiteX9" fmla="*/ 2752392 w 3318614"/>
                <a:gd name="connsiteY9" fmla="*/ 1910629 h 3488493"/>
                <a:gd name="connsiteX10" fmla="*/ 2839478 w 3318614"/>
                <a:gd name="connsiteY10" fmla="*/ 1840960 h 3488493"/>
                <a:gd name="connsiteX11" fmla="*/ 2717558 w 3318614"/>
                <a:gd name="connsiteY11" fmla="*/ 2015132 h 3488493"/>
                <a:gd name="connsiteX12" fmla="*/ 2665306 w 3318614"/>
                <a:gd name="connsiteY12" fmla="*/ 2058675 h 3488493"/>
                <a:gd name="connsiteX13" fmla="*/ 2848186 w 3318614"/>
                <a:gd name="connsiteY13" fmla="*/ 1989006 h 3488493"/>
                <a:gd name="connsiteX14" fmla="*/ 2874312 w 3318614"/>
                <a:gd name="connsiteY14" fmla="*/ 1971589 h 3488493"/>
                <a:gd name="connsiteX15" fmla="*/ 2769809 w 3318614"/>
                <a:gd name="connsiteY15" fmla="*/ 2058675 h 3488493"/>
                <a:gd name="connsiteX16" fmla="*/ 2595638 w 3318614"/>
                <a:gd name="connsiteY16" fmla="*/ 2084800 h 3488493"/>
                <a:gd name="connsiteX17" fmla="*/ 2404049 w 3318614"/>
                <a:gd name="connsiteY17" fmla="*/ 2215429 h 3488493"/>
                <a:gd name="connsiteX18" fmla="*/ 2421466 w 3318614"/>
                <a:gd name="connsiteY18" fmla="*/ 2389600 h 3488493"/>
                <a:gd name="connsiteX19" fmla="*/ 2552095 w 3318614"/>
                <a:gd name="connsiteY19" fmla="*/ 2433143 h 3488493"/>
                <a:gd name="connsiteX20" fmla="*/ 2726266 w 3318614"/>
                <a:gd name="connsiteY20" fmla="*/ 2363475 h 3488493"/>
                <a:gd name="connsiteX21" fmla="*/ 2856895 w 3318614"/>
                <a:gd name="connsiteY21" fmla="*/ 2354766 h 3488493"/>
                <a:gd name="connsiteX22" fmla="*/ 2891729 w 3318614"/>
                <a:gd name="connsiteY22" fmla="*/ 2241555 h 3488493"/>
                <a:gd name="connsiteX23" fmla="*/ 2883020 w 3318614"/>
                <a:gd name="connsiteY23" fmla="*/ 2076092 h 3488493"/>
                <a:gd name="connsiteX24" fmla="*/ 3048483 w 3318614"/>
                <a:gd name="connsiteY24" fmla="*/ 1997715 h 3488493"/>
                <a:gd name="connsiteX25" fmla="*/ 2926563 w 3318614"/>
                <a:gd name="connsiteY25" fmla="*/ 2084800 h 3488493"/>
                <a:gd name="connsiteX26" fmla="*/ 2917855 w 3318614"/>
                <a:gd name="connsiteY26" fmla="*/ 2171886 h 3488493"/>
                <a:gd name="connsiteX27" fmla="*/ 2935272 w 3318614"/>
                <a:gd name="connsiteY27" fmla="*/ 2319932 h 3488493"/>
                <a:gd name="connsiteX28" fmla="*/ 2943980 w 3318614"/>
                <a:gd name="connsiteY28" fmla="*/ 2363475 h 3488493"/>
                <a:gd name="connsiteX29" fmla="*/ 3046427 w 3318614"/>
                <a:gd name="connsiteY29" fmla="*/ 2297523 h 3488493"/>
                <a:gd name="connsiteX30" fmla="*/ 3074609 w 3318614"/>
                <a:gd name="connsiteY30" fmla="*/ 2137052 h 3488493"/>
                <a:gd name="connsiteX31" fmla="*/ 3092026 w 3318614"/>
                <a:gd name="connsiteY31" fmla="*/ 2346057 h 3488493"/>
                <a:gd name="connsiteX32" fmla="*/ 3013649 w 3318614"/>
                <a:gd name="connsiteY32" fmla="*/ 2424435 h 3488493"/>
                <a:gd name="connsiteX33" fmla="*/ 2752392 w 3318614"/>
                <a:gd name="connsiteY33" fmla="*/ 2389600 h 3488493"/>
                <a:gd name="connsiteX34" fmla="*/ 2560803 w 3318614"/>
                <a:gd name="connsiteY34" fmla="*/ 2546355 h 3488493"/>
                <a:gd name="connsiteX35" fmla="*/ 2595638 w 3318614"/>
                <a:gd name="connsiteY35" fmla="*/ 2668275 h 3488493"/>
                <a:gd name="connsiteX36" fmla="*/ 2743683 w 3318614"/>
                <a:gd name="connsiteY36" fmla="*/ 2755360 h 3488493"/>
                <a:gd name="connsiteX37" fmla="*/ 2856895 w 3318614"/>
                <a:gd name="connsiteY37" fmla="*/ 2729235 h 3488493"/>
                <a:gd name="connsiteX38" fmla="*/ 3022358 w 3318614"/>
                <a:gd name="connsiteY38" fmla="*/ 2589897 h 3488493"/>
                <a:gd name="connsiteX39" fmla="*/ 3118152 w 3318614"/>
                <a:gd name="connsiteY39" fmla="*/ 2511520 h 3488493"/>
                <a:gd name="connsiteX40" fmla="*/ 3205238 w 3318614"/>
                <a:gd name="connsiteY40" fmla="*/ 2572480 h 3488493"/>
                <a:gd name="connsiteX41" fmla="*/ 3109443 w 3318614"/>
                <a:gd name="connsiteY41" fmla="*/ 2563772 h 3488493"/>
                <a:gd name="connsiteX42" fmla="*/ 3004940 w 3318614"/>
                <a:gd name="connsiteY42" fmla="*/ 2703109 h 3488493"/>
                <a:gd name="connsiteX43" fmla="*/ 3187820 w 3318614"/>
                <a:gd name="connsiteY43" fmla="*/ 2703109 h 3488493"/>
                <a:gd name="connsiteX44" fmla="*/ 3318449 w 3318614"/>
                <a:gd name="connsiteY44" fmla="*/ 2755360 h 3488493"/>
                <a:gd name="connsiteX45" fmla="*/ 3161695 w 3318614"/>
                <a:gd name="connsiteY45" fmla="*/ 2737943 h 3488493"/>
                <a:gd name="connsiteX46" fmla="*/ 2909146 w 3318614"/>
                <a:gd name="connsiteY46" fmla="*/ 2798903 h 3488493"/>
                <a:gd name="connsiteX47" fmla="*/ 2952689 w 3318614"/>
                <a:gd name="connsiteY47" fmla="*/ 2798903 h 3488493"/>
                <a:gd name="connsiteX48" fmla="*/ 3085889 w 3318614"/>
                <a:gd name="connsiteY48" fmla="*/ 2944149 h 3488493"/>
                <a:gd name="connsiteX49" fmla="*/ 3013649 w 3318614"/>
                <a:gd name="connsiteY49" fmla="*/ 3103703 h 3488493"/>
                <a:gd name="connsiteX50" fmla="*/ 2999167 w 3318614"/>
                <a:gd name="connsiteY50" fmla="*/ 2966026 h 3488493"/>
                <a:gd name="connsiteX51" fmla="*/ 2813352 w 3318614"/>
                <a:gd name="connsiteY51" fmla="*/ 2790195 h 3488493"/>
                <a:gd name="connsiteX52" fmla="*/ 2726266 w 3318614"/>
                <a:gd name="connsiteY52" fmla="*/ 2781486 h 3488493"/>
                <a:gd name="connsiteX53" fmla="*/ 2848186 w 3318614"/>
                <a:gd name="connsiteY53" fmla="*/ 2981783 h 3488493"/>
                <a:gd name="connsiteX54" fmla="*/ 2943980 w 3318614"/>
                <a:gd name="connsiteY54" fmla="*/ 3068869 h 3488493"/>
                <a:gd name="connsiteX55" fmla="*/ 2978815 w 3318614"/>
                <a:gd name="connsiteY55" fmla="*/ 3025326 h 3488493"/>
                <a:gd name="connsiteX56" fmla="*/ 2961398 w 3318614"/>
                <a:gd name="connsiteY56" fmla="*/ 3129829 h 3488493"/>
                <a:gd name="connsiteX57" fmla="*/ 2769809 w 3318614"/>
                <a:gd name="connsiteY57" fmla="*/ 3042743 h 3488493"/>
                <a:gd name="connsiteX58" fmla="*/ 2656598 w 3318614"/>
                <a:gd name="connsiteY58" fmla="*/ 2816320 h 3488493"/>
                <a:gd name="connsiteX59" fmla="*/ 2491135 w 3318614"/>
                <a:gd name="connsiteY59" fmla="*/ 2772777 h 3488493"/>
                <a:gd name="connsiteX60" fmla="*/ 2386632 w 3318614"/>
                <a:gd name="connsiteY60" fmla="*/ 2859863 h 3488493"/>
                <a:gd name="connsiteX61" fmla="*/ 2412758 w 3318614"/>
                <a:gd name="connsiteY61" fmla="*/ 3042743 h 3488493"/>
                <a:gd name="connsiteX62" fmla="*/ 2525969 w 3318614"/>
                <a:gd name="connsiteY62" fmla="*/ 3190789 h 3488493"/>
                <a:gd name="connsiteX63" fmla="*/ 2900438 w 3318614"/>
                <a:gd name="connsiteY63" fmla="*/ 3399795 h 3488493"/>
                <a:gd name="connsiteX64" fmla="*/ 2543386 w 3318614"/>
                <a:gd name="connsiteY64" fmla="*/ 3260457 h 3488493"/>
                <a:gd name="connsiteX65" fmla="*/ 2499843 w 3318614"/>
                <a:gd name="connsiteY65" fmla="*/ 3347543 h 3488493"/>
                <a:gd name="connsiteX66" fmla="*/ 2534678 w 3318614"/>
                <a:gd name="connsiteY66" fmla="*/ 3452046 h 3488493"/>
                <a:gd name="connsiteX67" fmla="*/ 2639180 w 3318614"/>
                <a:gd name="connsiteY67" fmla="*/ 3486880 h 3488493"/>
                <a:gd name="connsiteX68" fmla="*/ 2482426 w 3318614"/>
                <a:gd name="connsiteY68" fmla="*/ 3460755 h 3488493"/>
                <a:gd name="connsiteX69" fmla="*/ 2473718 w 3318614"/>
                <a:gd name="connsiteY69" fmla="*/ 3277875 h 3488493"/>
                <a:gd name="connsiteX70" fmla="*/ 2386632 w 3318614"/>
                <a:gd name="connsiteY70" fmla="*/ 3103703 h 3488493"/>
                <a:gd name="connsiteX71" fmla="*/ 2316963 w 3318614"/>
                <a:gd name="connsiteY71" fmla="*/ 3269166 h 3488493"/>
                <a:gd name="connsiteX72" fmla="*/ 2238586 w 3318614"/>
                <a:gd name="connsiteY72" fmla="*/ 3391086 h 3488493"/>
                <a:gd name="connsiteX73" fmla="*/ 2290838 w 3318614"/>
                <a:gd name="connsiteY73" fmla="*/ 3469463 h 3488493"/>
                <a:gd name="connsiteX74" fmla="*/ 2195043 w 3318614"/>
                <a:gd name="connsiteY74" fmla="*/ 3382377 h 3488493"/>
                <a:gd name="connsiteX75" fmla="*/ 2325672 w 3318614"/>
                <a:gd name="connsiteY75" fmla="*/ 3155955 h 3488493"/>
                <a:gd name="connsiteX76" fmla="*/ 2290838 w 3318614"/>
                <a:gd name="connsiteY76" fmla="*/ 2903406 h 3488493"/>
                <a:gd name="connsiteX77" fmla="*/ 2142792 w 3318614"/>
                <a:gd name="connsiteY77" fmla="*/ 2885989 h 3488493"/>
                <a:gd name="connsiteX78" fmla="*/ 1942495 w 3318614"/>
                <a:gd name="connsiteY78" fmla="*/ 3051452 h 3488493"/>
                <a:gd name="connsiteX79" fmla="*/ 1994746 w 3318614"/>
                <a:gd name="connsiteY79" fmla="*/ 3251749 h 3488493"/>
                <a:gd name="connsiteX80" fmla="*/ 2090540 w 3318614"/>
                <a:gd name="connsiteY80" fmla="*/ 3364960 h 3488493"/>
                <a:gd name="connsiteX81" fmla="*/ 2064415 w 3318614"/>
                <a:gd name="connsiteY81" fmla="*/ 3478172 h 3488493"/>
                <a:gd name="connsiteX82" fmla="*/ 2046998 w 3318614"/>
                <a:gd name="connsiteY82" fmla="*/ 3330126 h 3488493"/>
                <a:gd name="connsiteX83" fmla="*/ 1933786 w 3318614"/>
                <a:gd name="connsiteY83" fmla="*/ 3164663 h 3488493"/>
                <a:gd name="connsiteX84" fmla="*/ 1881535 w 3318614"/>
                <a:gd name="connsiteY84" fmla="*/ 3147246 h 3488493"/>
                <a:gd name="connsiteX85" fmla="*/ 1716072 w 3318614"/>
                <a:gd name="connsiteY85" fmla="*/ 3382377 h 3488493"/>
                <a:gd name="connsiteX86" fmla="*/ 1672529 w 3318614"/>
                <a:gd name="connsiteY86" fmla="*/ 3478172 h 3488493"/>
                <a:gd name="connsiteX87" fmla="*/ 1724780 w 3318614"/>
                <a:gd name="connsiteY87" fmla="*/ 3243040 h 3488493"/>
                <a:gd name="connsiteX88" fmla="*/ 1750906 w 3318614"/>
                <a:gd name="connsiteY88" fmla="*/ 3164663 h 3488493"/>
                <a:gd name="connsiteX89" fmla="*/ 1533192 w 3318614"/>
                <a:gd name="connsiteY89" fmla="*/ 3234332 h 3488493"/>
                <a:gd name="connsiteX90" fmla="*/ 1428689 w 3318614"/>
                <a:gd name="connsiteY90" fmla="*/ 3251749 h 3488493"/>
                <a:gd name="connsiteX91" fmla="*/ 1602860 w 3318614"/>
                <a:gd name="connsiteY91" fmla="*/ 3173372 h 3488493"/>
                <a:gd name="connsiteX92" fmla="*/ 1724780 w 3318614"/>
                <a:gd name="connsiteY92" fmla="*/ 3147246 h 3488493"/>
                <a:gd name="connsiteX93" fmla="*/ 1994746 w 3318614"/>
                <a:gd name="connsiteY93" fmla="*/ 2920823 h 3488493"/>
                <a:gd name="connsiteX94" fmla="*/ 2055706 w 3318614"/>
                <a:gd name="connsiteY94" fmla="*/ 2790195 h 3488493"/>
                <a:gd name="connsiteX95" fmla="*/ 1916369 w 3318614"/>
                <a:gd name="connsiteY95" fmla="*/ 2711817 h 3488493"/>
                <a:gd name="connsiteX96" fmla="*/ 1698655 w 3318614"/>
                <a:gd name="connsiteY96" fmla="*/ 2807612 h 3488493"/>
                <a:gd name="connsiteX97" fmla="*/ 1611569 w 3318614"/>
                <a:gd name="connsiteY97" fmla="*/ 2981783 h 3488493"/>
                <a:gd name="connsiteX98" fmla="*/ 1689946 w 3318614"/>
                <a:gd name="connsiteY98" fmla="*/ 3042743 h 3488493"/>
                <a:gd name="connsiteX99" fmla="*/ 1568026 w 3318614"/>
                <a:gd name="connsiteY99" fmla="*/ 3042743 h 3488493"/>
                <a:gd name="connsiteX100" fmla="*/ 1655112 w 3318614"/>
                <a:gd name="connsiteY100" fmla="*/ 2798903 h 3488493"/>
                <a:gd name="connsiteX101" fmla="*/ 1437398 w 3318614"/>
                <a:gd name="connsiteY101" fmla="*/ 2781486 h 3488493"/>
                <a:gd name="connsiteX102" fmla="*/ 1306769 w 3318614"/>
                <a:gd name="connsiteY102" fmla="*/ 2720526 h 3488493"/>
                <a:gd name="connsiteX103" fmla="*/ 1385146 w 3318614"/>
                <a:gd name="connsiteY103" fmla="*/ 2676983 h 3488493"/>
                <a:gd name="connsiteX104" fmla="*/ 1437398 w 3318614"/>
                <a:gd name="connsiteY104" fmla="*/ 2746652 h 3488493"/>
                <a:gd name="connsiteX105" fmla="*/ 1611569 w 3318614"/>
                <a:gd name="connsiteY105" fmla="*/ 2755360 h 3488493"/>
                <a:gd name="connsiteX106" fmla="*/ 1794449 w 3318614"/>
                <a:gd name="connsiteY106" fmla="*/ 2703109 h 3488493"/>
                <a:gd name="connsiteX107" fmla="*/ 1968620 w 3318614"/>
                <a:gd name="connsiteY107" fmla="*/ 2572480 h 3488493"/>
                <a:gd name="connsiteX108" fmla="*/ 1898952 w 3318614"/>
                <a:gd name="connsiteY108" fmla="*/ 2258972 h 3488493"/>
                <a:gd name="connsiteX109" fmla="*/ 1446106 w 3318614"/>
                <a:gd name="connsiteY109" fmla="*/ 1649372 h 3488493"/>
                <a:gd name="connsiteX110" fmla="*/ 1074097 w 3318614"/>
                <a:gd name="connsiteY110" fmla="*/ 1165252 h 3488493"/>
                <a:gd name="connsiteX111" fmla="*/ 916192 w 3318614"/>
                <a:gd name="connsiteY111" fmla="*/ 978168 h 3488493"/>
                <a:gd name="connsiteX112" fmla="*/ 644918 w 3318614"/>
                <a:gd name="connsiteY112" fmla="*/ 1013646 h 3488493"/>
                <a:gd name="connsiteX113" fmla="*/ 296575 w 3318614"/>
                <a:gd name="connsiteY113" fmla="*/ 1092023 h 3488493"/>
                <a:gd name="connsiteX114" fmla="*/ 483 w 3318614"/>
                <a:gd name="connsiteY114" fmla="*/ 1074606 h 3488493"/>
                <a:gd name="connsiteX115" fmla="*/ 235615 w 3318614"/>
                <a:gd name="connsiteY115" fmla="*/ 1065897 h 3488493"/>
                <a:gd name="connsiteX116" fmla="*/ 557832 w 3318614"/>
                <a:gd name="connsiteY116" fmla="*/ 996229 h 3488493"/>
                <a:gd name="connsiteX117" fmla="*/ 688460 w 3318614"/>
                <a:gd name="connsiteY117" fmla="*/ 970103 h 3488493"/>
                <a:gd name="connsiteX118" fmla="*/ 392369 w 3318614"/>
                <a:gd name="connsiteY118" fmla="*/ 856892 h 3488493"/>
                <a:gd name="connsiteX119" fmla="*/ 244323 w 3318614"/>
                <a:gd name="connsiteY119" fmla="*/ 717555 h 3488493"/>
                <a:gd name="connsiteX120" fmla="*/ 165946 w 3318614"/>
                <a:gd name="connsiteY120" fmla="*/ 465006 h 3488493"/>
                <a:gd name="connsiteX121" fmla="*/ 279158 w 3318614"/>
                <a:gd name="connsiteY121" fmla="*/ 647886 h 3488493"/>
                <a:gd name="connsiteX122" fmla="*/ 374952 w 3318614"/>
                <a:gd name="connsiteY122" fmla="*/ 822057 h 3488493"/>
                <a:gd name="connsiteX123" fmla="*/ 679752 w 3318614"/>
                <a:gd name="connsiteY123" fmla="*/ 900435 h 3488493"/>
                <a:gd name="connsiteX124" fmla="*/ 766838 w 3318614"/>
                <a:gd name="connsiteY124" fmla="*/ 839475 h 3488493"/>
                <a:gd name="connsiteX125" fmla="*/ 618792 w 3318614"/>
                <a:gd name="connsiteY125" fmla="*/ 456297 h 3488493"/>
                <a:gd name="connsiteX126" fmla="*/ 507165 w 3318614"/>
                <a:gd name="connsiteY126" fmla="*/ 239239 h 3488493"/>
                <a:gd name="connsiteX127" fmla="*/ 538603 w 3318614"/>
                <a:gd name="connsiteY127" fmla="*/ 1070 h 3488493"/>
                <a:gd name="connsiteX128" fmla="*/ 609600 w 3318614"/>
                <a:gd name="connsiteY128" fmla="*/ 261679 h 3488493"/>
                <a:gd name="connsiteX129" fmla="*/ 771492 w 3318614"/>
                <a:gd name="connsiteY129" fmla="*/ 617712 h 3488493"/>
                <a:gd name="connsiteX130" fmla="*/ 849359 w 3318614"/>
                <a:gd name="connsiteY130" fmla="*/ 815916 h 3488493"/>
                <a:gd name="connsiteX0" fmla="*/ 1225325 w 3318614"/>
                <a:gd name="connsiteY0" fmla="*/ 179956 h 3516844"/>
                <a:gd name="connsiteX1" fmla="*/ 1091879 w 3318614"/>
                <a:gd name="connsiteY1" fmla="*/ 956400 h 3516844"/>
                <a:gd name="connsiteX2" fmla="*/ 1779263 w 3318614"/>
                <a:gd name="connsiteY2" fmla="*/ 2024256 h 3516844"/>
                <a:gd name="connsiteX3" fmla="*/ 2064415 w 3318614"/>
                <a:gd name="connsiteY3" fmla="*/ 2304740 h 3516844"/>
                <a:gd name="connsiteX4" fmla="*/ 2290838 w 3318614"/>
                <a:gd name="connsiteY4" fmla="*/ 2226363 h 3516844"/>
                <a:gd name="connsiteX5" fmla="*/ 2473718 w 3318614"/>
                <a:gd name="connsiteY5" fmla="*/ 2069608 h 3516844"/>
                <a:gd name="connsiteX6" fmla="*/ 2508552 w 3318614"/>
                <a:gd name="connsiteY6" fmla="*/ 1747391 h 3516844"/>
                <a:gd name="connsiteX7" fmla="*/ 2543386 w 3318614"/>
                <a:gd name="connsiteY7" fmla="*/ 2008648 h 3516844"/>
                <a:gd name="connsiteX8" fmla="*/ 2508552 w 3318614"/>
                <a:gd name="connsiteY8" fmla="*/ 2113151 h 3516844"/>
                <a:gd name="connsiteX9" fmla="*/ 2752392 w 3318614"/>
                <a:gd name="connsiteY9" fmla="*/ 1938980 h 3516844"/>
                <a:gd name="connsiteX10" fmla="*/ 2839478 w 3318614"/>
                <a:gd name="connsiteY10" fmla="*/ 1869311 h 3516844"/>
                <a:gd name="connsiteX11" fmla="*/ 2717558 w 3318614"/>
                <a:gd name="connsiteY11" fmla="*/ 2043483 h 3516844"/>
                <a:gd name="connsiteX12" fmla="*/ 2665306 w 3318614"/>
                <a:gd name="connsiteY12" fmla="*/ 2087026 h 3516844"/>
                <a:gd name="connsiteX13" fmla="*/ 2848186 w 3318614"/>
                <a:gd name="connsiteY13" fmla="*/ 2017357 h 3516844"/>
                <a:gd name="connsiteX14" fmla="*/ 2874312 w 3318614"/>
                <a:gd name="connsiteY14" fmla="*/ 1999940 h 3516844"/>
                <a:gd name="connsiteX15" fmla="*/ 2769809 w 3318614"/>
                <a:gd name="connsiteY15" fmla="*/ 2087026 h 3516844"/>
                <a:gd name="connsiteX16" fmla="*/ 2595638 w 3318614"/>
                <a:gd name="connsiteY16" fmla="*/ 2113151 h 3516844"/>
                <a:gd name="connsiteX17" fmla="*/ 2404049 w 3318614"/>
                <a:gd name="connsiteY17" fmla="*/ 2243780 h 3516844"/>
                <a:gd name="connsiteX18" fmla="*/ 2421466 w 3318614"/>
                <a:gd name="connsiteY18" fmla="*/ 2417951 h 3516844"/>
                <a:gd name="connsiteX19" fmla="*/ 2552095 w 3318614"/>
                <a:gd name="connsiteY19" fmla="*/ 2461494 h 3516844"/>
                <a:gd name="connsiteX20" fmla="*/ 2726266 w 3318614"/>
                <a:gd name="connsiteY20" fmla="*/ 2391826 h 3516844"/>
                <a:gd name="connsiteX21" fmla="*/ 2856895 w 3318614"/>
                <a:gd name="connsiteY21" fmla="*/ 2383117 h 3516844"/>
                <a:gd name="connsiteX22" fmla="*/ 2891729 w 3318614"/>
                <a:gd name="connsiteY22" fmla="*/ 2269906 h 3516844"/>
                <a:gd name="connsiteX23" fmla="*/ 2883020 w 3318614"/>
                <a:gd name="connsiteY23" fmla="*/ 2104443 h 3516844"/>
                <a:gd name="connsiteX24" fmla="*/ 3048483 w 3318614"/>
                <a:gd name="connsiteY24" fmla="*/ 2026066 h 3516844"/>
                <a:gd name="connsiteX25" fmla="*/ 2926563 w 3318614"/>
                <a:gd name="connsiteY25" fmla="*/ 2113151 h 3516844"/>
                <a:gd name="connsiteX26" fmla="*/ 2917855 w 3318614"/>
                <a:gd name="connsiteY26" fmla="*/ 2200237 h 3516844"/>
                <a:gd name="connsiteX27" fmla="*/ 2935272 w 3318614"/>
                <a:gd name="connsiteY27" fmla="*/ 2348283 h 3516844"/>
                <a:gd name="connsiteX28" fmla="*/ 2943980 w 3318614"/>
                <a:gd name="connsiteY28" fmla="*/ 2391826 h 3516844"/>
                <a:gd name="connsiteX29" fmla="*/ 3046427 w 3318614"/>
                <a:gd name="connsiteY29" fmla="*/ 2325874 h 3516844"/>
                <a:gd name="connsiteX30" fmla="*/ 3074609 w 3318614"/>
                <a:gd name="connsiteY30" fmla="*/ 2165403 h 3516844"/>
                <a:gd name="connsiteX31" fmla="*/ 3092026 w 3318614"/>
                <a:gd name="connsiteY31" fmla="*/ 2374408 h 3516844"/>
                <a:gd name="connsiteX32" fmla="*/ 3013649 w 3318614"/>
                <a:gd name="connsiteY32" fmla="*/ 2452786 h 3516844"/>
                <a:gd name="connsiteX33" fmla="*/ 2752392 w 3318614"/>
                <a:gd name="connsiteY33" fmla="*/ 2417951 h 3516844"/>
                <a:gd name="connsiteX34" fmla="*/ 2560803 w 3318614"/>
                <a:gd name="connsiteY34" fmla="*/ 2574706 h 3516844"/>
                <a:gd name="connsiteX35" fmla="*/ 2595638 w 3318614"/>
                <a:gd name="connsiteY35" fmla="*/ 2696626 h 3516844"/>
                <a:gd name="connsiteX36" fmla="*/ 2743683 w 3318614"/>
                <a:gd name="connsiteY36" fmla="*/ 2783711 h 3516844"/>
                <a:gd name="connsiteX37" fmla="*/ 2856895 w 3318614"/>
                <a:gd name="connsiteY37" fmla="*/ 2757586 h 3516844"/>
                <a:gd name="connsiteX38" fmla="*/ 3022358 w 3318614"/>
                <a:gd name="connsiteY38" fmla="*/ 2618248 h 3516844"/>
                <a:gd name="connsiteX39" fmla="*/ 3118152 w 3318614"/>
                <a:gd name="connsiteY39" fmla="*/ 2539871 h 3516844"/>
                <a:gd name="connsiteX40" fmla="*/ 3205238 w 3318614"/>
                <a:gd name="connsiteY40" fmla="*/ 2600831 h 3516844"/>
                <a:gd name="connsiteX41" fmla="*/ 3109443 w 3318614"/>
                <a:gd name="connsiteY41" fmla="*/ 2592123 h 3516844"/>
                <a:gd name="connsiteX42" fmla="*/ 3004940 w 3318614"/>
                <a:gd name="connsiteY42" fmla="*/ 2731460 h 3516844"/>
                <a:gd name="connsiteX43" fmla="*/ 3187820 w 3318614"/>
                <a:gd name="connsiteY43" fmla="*/ 2731460 h 3516844"/>
                <a:gd name="connsiteX44" fmla="*/ 3318449 w 3318614"/>
                <a:gd name="connsiteY44" fmla="*/ 2783711 h 3516844"/>
                <a:gd name="connsiteX45" fmla="*/ 3161695 w 3318614"/>
                <a:gd name="connsiteY45" fmla="*/ 2766294 h 3516844"/>
                <a:gd name="connsiteX46" fmla="*/ 2909146 w 3318614"/>
                <a:gd name="connsiteY46" fmla="*/ 2827254 h 3516844"/>
                <a:gd name="connsiteX47" fmla="*/ 2952689 w 3318614"/>
                <a:gd name="connsiteY47" fmla="*/ 2827254 h 3516844"/>
                <a:gd name="connsiteX48" fmla="*/ 3085889 w 3318614"/>
                <a:gd name="connsiteY48" fmla="*/ 2972500 h 3516844"/>
                <a:gd name="connsiteX49" fmla="*/ 3013649 w 3318614"/>
                <a:gd name="connsiteY49" fmla="*/ 3132054 h 3516844"/>
                <a:gd name="connsiteX50" fmla="*/ 2999167 w 3318614"/>
                <a:gd name="connsiteY50" fmla="*/ 2994377 h 3516844"/>
                <a:gd name="connsiteX51" fmla="*/ 2813352 w 3318614"/>
                <a:gd name="connsiteY51" fmla="*/ 2818546 h 3516844"/>
                <a:gd name="connsiteX52" fmla="*/ 2726266 w 3318614"/>
                <a:gd name="connsiteY52" fmla="*/ 2809837 h 3516844"/>
                <a:gd name="connsiteX53" fmla="*/ 2848186 w 3318614"/>
                <a:gd name="connsiteY53" fmla="*/ 3010134 h 3516844"/>
                <a:gd name="connsiteX54" fmla="*/ 2943980 w 3318614"/>
                <a:gd name="connsiteY54" fmla="*/ 3097220 h 3516844"/>
                <a:gd name="connsiteX55" fmla="*/ 2978815 w 3318614"/>
                <a:gd name="connsiteY55" fmla="*/ 3053677 h 3516844"/>
                <a:gd name="connsiteX56" fmla="*/ 2961398 w 3318614"/>
                <a:gd name="connsiteY56" fmla="*/ 3158180 h 3516844"/>
                <a:gd name="connsiteX57" fmla="*/ 2769809 w 3318614"/>
                <a:gd name="connsiteY57" fmla="*/ 3071094 h 3516844"/>
                <a:gd name="connsiteX58" fmla="*/ 2656598 w 3318614"/>
                <a:gd name="connsiteY58" fmla="*/ 2844671 h 3516844"/>
                <a:gd name="connsiteX59" fmla="*/ 2491135 w 3318614"/>
                <a:gd name="connsiteY59" fmla="*/ 2801128 h 3516844"/>
                <a:gd name="connsiteX60" fmla="*/ 2386632 w 3318614"/>
                <a:gd name="connsiteY60" fmla="*/ 2888214 h 3516844"/>
                <a:gd name="connsiteX61" fmla="*/ 2412758 w 3318614"/>
                <a:gd name="connsiteY61" fmla="*/ 3071094 h 3516844"/>
                <a:gd name="connsiteX62" fmla="*/ 2525969 w 3318614"/>
                <a:gd name="connsiteY62" fmla="*/ 3219140 h 3516844"/>
                <a:gd name="connsiteX63" fmla="*/ 2900438 w 3318614"/>
                <a:gd name="connsiteY63" fmla="*/ 3428146 h 3516844"/>
                <a:gd name="connsiteX64" fmla="*/ 2543386 w 3318614"/>
                <a:gd name="connsiteY64" fmla="*/ 3288808 h 3516844"/>
                <a:gd name="connsiteX65" fmla="*/ 2499843 w 3318614"/>
                <a:gd name="connsiteY65" fmla="*/ 3375894 h 3516844"/>
                <a:gd name="connsiteX66" fmla="*/ 2534678 w 3318614"/>
                <a:gd name="connsiteY66" fmla="*/ 3480397 h 3516844"/>
                <a:gd name="connsiteX67" fmla="*/ 2639180 w 3318614"/>
                <a:gd name="connsiteY67" fmla="*/ 3515231 h 3516844"/>
                <a:gd name="connsiteX68" fmla="*/ 2482426 w 3318614"/>
                <a:gd name="connsiteY68" fmla="*/ 3489106 h 3516844"/>
                <a:gd name="connsiteX69" fmla="*/ 2473718 w 3318614"/>
                <a:gd name="connsiteY69" fmla="*/ 3306226 h 3516844"/>
                <a:gd name="connsiteX70" fmla="*/ 2386632 w 3318614"/>
                <a:gd name="connsiteY70" fmla="*/ 3132054 h 3516844"/>
                <a:gd name="connsiteX71" fmla="*/ 2316963 w 3318614"/>
                <a:gd name="connsiteY71" fmla="*/ 3297517 h 3516844"/>
                <a:gd name="connsiteX72" fmla="*/ 2238586 w 3318614"/>
                <a:gd name="connsiteY72" fmla="*/ 3419437 h 3516844"/>
                <a:gd name="connsiteX73" fmla="*/ 2290838 w 3318614"/>
                <a:gd name="connsiteY73" fmla="*/ 3497814 h 3516844"/>
                <a:gd name="connsiteX74" fmla="*/ 2195043 w 3318614"/>
                <a:gd name="connsiteY74" fmla="*/ 3410728 h 3516844"/>
                <a:gd name="connsiteX75" fmla="*/ 2325672 w 3318614"/>
                <a:gd name="connsiteY75" fmla="*/ 3184306 h 3516844"/>
                <a:gd name="connsiteX76" fmla="*/ 2290838 w 3318614"/>
                <a:gd name="connsiteY76" fmla="*/ 2931757 h 3516844"/>
                <a:gd name="connsiteX77" fmla="*/ 2142792 w 3318614"/>
                <a:gd name="connsiteY77" fmla="*/ 2914340 h 3516844"/>
                <a:gd name="connsiteX78" fmla="*/ 1942495 w 3318614"/>
                <a:gd name="connsiteY78" fmla="*/ 3079803 h 3516844"/>
                <a:gd name="connsiteX79" fmla="*/ 1994746 w 3318614"/>
                <a:gd name="connsiteY79" fmla="*/ 3280100 h 3516844"/>
                <a:gd name="connsiteX80" fmla="*/ 2090540 w 3318614"/>
                <a:gd name="connsiteY80" fmla="*/ 3393311 h 3516844"/>
                <a:gd name="connsiteX81" fmla="*/ 2064415 w 3318614"/>
                <a:gd name="connsiteY81" fmla="*/ 3506523 h 3516844"/>
                <a:gd name="connsiteX82" fmla="*/ 2046998 w 3318614"/>
                <a:gd name="connsiteY82" fmla="*/ 3358477 h 3516844"/>
                <a:gd name="connsiteX83" fmla="*/ 1933786 w 3318614"/>
                <a:gd name="connsiteY83" fmla="*/ 3193014 h 3516844"/>
                <a:gd name="connsiteX84" fmla="*/ 1881535 w 3318614"/>
                <a:gd name="connsiteY84" fmla="*/ 3175597 h 3516844"/>
                <a:gd name="connsiteX85" fmla="*/ 1716072 w 3318614"/>
                <a:gd name="connsiteY85" fmla="*/ 3410728 h 3516844"/>
                <a:gd name="connsiteX86" fmla="*/ 1672529 w 3318614"/>
                <a:gd name="connsiteY86" fmla="*/ 3506523 h 3516844"/>
                <a:gd name="connsiteX87" fmla="*/ 1724780 w 3318614"/>
                <a:gd name="connsiteY87" fmla="*/ 3271391 h 3516844"/>
                <a:gd name="connsiteX88" fmla="*/ 1750906 w 3318614"/>
                <a:gd name="connsiteY88" fmla="*/ 3193014 h 3516844"/>
                <a:gd name="connsiteX89" fmla="*/ 1533192 w 3318614"/>
                <a:gd name="connsiteY89" fmla="*/ 3262683 h 3516844"/>
                <a:gd name="connsiteX90" fmla="*/ 1428689 w 3318614"/>
                <a:gd name="connsiteY90" fmla="*/ 3280100 h 3516844"/>
                <a:gd name="connsiteX91" fmla="*/ 1602860 w 3318614"/>
                <a:gd name="connsiteY91" fmla="*/ 3201723 h 3516844"/>
                <a:gd name="connsiteX92" fmla="*/ 1724780 w 3318614"/>
                <a:gd name="connsiteY92" fmla="*/ 3175597 h 3516844"/>
                <a:gd name="connsiteX93" fmla="*/ 1994746 w 3318614"/>
                <a:gd name="connsiteY93" fmla="*/ 2949174 h 3516844"/>
                <a:gd name="connsiteX94" fmla="*/ 2055706 w 3318614"/>
                <a:gd name="connsiteY94" fmla="*/ 2818546 h 3516844"/>
                <a:gd name="connsiteX95" fmla="*/ 1916369 w 3318614"/>
                <a:gd name="connsiteY95" fmla="*/ 2740168 h 3516844"/>
                <a:gd name="connsiteX96" fmla="*/ 1698655 w 3318614"/>
                <a:gd name="connsiteY96" fmla="*/ 2835963 h 3516844"/>
                <a:gd name="connsiteX97" fmla="*/ 1611569 w 3318614"/>
                <a:gd name="connsiteY97" fmla="*/ 3010134 h 3516844"/>
                <a:gd name="connsiteX98" fmla="*/ 1689946 w 3318614"/>
                <a:gd name="connsiteY98" fmla="*/ 3071094 h 3516844"/>
                <a:gd name="connsiteX99" fmla="*/ 1568026 w 3318614"/>
                <a:gd name="connsiteY99" fmla="*/ 3071094 h 3516844"/>
                <a:gd name="connsiteX100" fmla="*/ 1655112 w 3318614"/>
                <a:gd name="connsiteY100" fmla="*/ 2827254 h 3516844"/>
                <a:gd name="connsiteX101" fmla="*/ 1437398 w 3318614"/>
                <a:gd name="connsiteY101" fmla="*/ 2809837 h 3516844"/>
                <a:gd name="connsiteX102" fmla="*/ 1306769 w 3318614"/>
                <a:gd name="connsiteY102" fmla="*/ 2748877 h 3516844"/>
                <a:gd name="connsiteX103" fmla="*/ 1385146 w 3318614"/>
                <a:gd name="connsiteY103" fmla="*/ 2705334 h 3516844"/>
                <a:gd name="connsiteX104" fmla="*/ 1437398 w 3318614"/>
                <a:gd name="connsiteY104" fmla="*/ 2775003 h 3516844"/>
                <a:gd name="connsiteX105" fmla="*/ 1611569 w 3318614"/>
                <a:gd name="connsiteY105" fmla="*/ 2783711 h 3516844"/>
                <a:gd name="connsiteX106" fmla="*/ 1794449 w 3318614"/>
                <a:gd name="connsiteY106" fmla="*/ 2731460 h 3516844"/>
                <a:gd name="connsiteX107" fmla="*/ 1968620 w 3318614"/>
                <a:gd name="connsiteY107" fmla="*/ 2600831 h 3516844"/>
                <a:gd name="connsiteX108" fmla="*/ 1898952 w 3318614"/>
                <a:gd name="connsiteY108" fmla="*/ 2287323 h 3516844"/>
                <a:gd name="connsiteX109" fmla="*/ 1446106 w 3318614"/>
                <a:gd name="connsiteY109" fmla="*/ 1677723 h 3516844"/>
                <a:gd name="connsiteX110" fmla="*/ 1074097 w 3318614"/>
                <a:gd name="connsiteY110" fmla="*/ 1193603 h 3516844"/>
                <a:gd name="connsiteX111" fmla="*/ 916192 w 3318614"/>
                <a:gd name="connsiteY111" fmla="*/ 1006519 h 3516844"/>
                <a:gd name="connsiteX112" fmla="*/ 644918 w 3318614"/>
                <a:gd name="connsiteY112" fmla="*/ 1041997 h 3516844"/>
                <a:gd name="connsiteX113" fmla="*/ 296575 w 3318614"/>
                <a:gd name="connsiteY113" fmla="*/ 1120374 h 3516844"/>
                <a:gd name="connsiteX114" fmla="*/ 483 w 3318614"/>
                <a:gd name="connsiteY114" fmla="*/ 1102957 h 3516844"/>
                <a:gd name="connsiteX115" fmla="*/ 235615 w 3318614"/>
                <a:gd name="connsiteY115" fmla="*/ 1094248 h 3516844"/>
                <a:gd name="connsiteX116" fmla="*/ 557832 w 3318614"/>
                <a:gd name="connsiteY116" fmla="*/ 1024580 h 3516844"/>
                <a:gd name="connsiteX117" fmla="*/ 688460 w 3318614"/>
                <a:gd name="connsiteY117" fmla="*/ 998454 h 3516844"/>
                <a:gd name="connsiteX118" fmla="*/ 392369 w 3318614"/>
                <a:gd name="connsiteY118" fmla="*/ 885243 h 3516844"/>
                <a:gd name="connsiteX119" fmla="*/ 244323 w 3318614"/>
                <a:gd name="connsiteY119" fmla="*/ 745906 h 3516844"/>
                <a:gd name="connsiteX120" fmla="*/ 165946 w 3318614"/>
                <a:gd name="connsiteY120" fmla="*/ 493357 h 3516844"/>
                <a:gd name="connsiteX121" fmla="*/ 279158 w 3318614"/>
                <a:gd name="connsiteY121" fmla="*/ 676237 h 3516844"/>
                <a:gd name="connsiteX122" fmla="*/ 374952 w 3318614"/>
                <a:gd name="connsiteY122" fmla="*/ 850408 h 3516844"/>
                <a:gd name="connsiteX123" fmla="*/ 679752 w 3318614"/>
                <a:gd name="connsiteY123" fmla="*/ 928786 h 3516844"/>
                <a:gd name="connsiteX124" fmla="*/ 766838 w 3318614"/>
                <a:gd name="connsiteY124" fmla="*/ 867826 h 3516844"/>
                <a:gd name="connsiteX125" fmla="*/ 618792 w 3318614"/>
                <a:gd name="connsiteY125" fmla="*/ 484648 h 3516844"/>
                <a:gd name="connsiteX126" fmla="*/ 507165 w 3318614"/>
                <a:gd name="connsiteY126" fmla="*/ 267590 h 3516844"/>
                <a:gd name="connsiteX127" fmla="*/ 538603 w 3318614"/>
                <a:gd name="connsiteY127" fmla="*/ 29421 h 3516844"/>
                <a:gd name="connsiteX128" fmla="*/ 609600 w 3318614"/>
                <a:gd name="connsiteY128" fmla="*/ 290030 h 3516844"/>
                <a:gd name="connsiteX129" fmla="*/ 771492 w 3318614"/>
                <a:gd name="connsiteY129" fmla="*/ 646063 h 3516844"/>
                <a:gd name="connsiteX130" fmla="*/ 839345 w 3318614"/>
                <a:gd name="connsiteY130" fmla="*/ 1033 h 3516844"/>
                <a:gd name="connsiteX0" fmla="*/ 1225325 w 3318614"/>
                <a:gd name="connsiteY0" fmla="*/ 179756 h 3516644"/>
                <a:gd name="connsiteX1" fmla="*/ 1091879 w 3318614"/>
                <a:gd name="connsiteY1" fmla="*/ 956200 h 3516644"/>
                <a:gd name="connsiteX2" fmla="*/ 1779263 w 3318614"/>
                <a:gd name="connsiteY2" fmla="*/ 2024056 h 3516644"/>
                <a:gd name="connsiteX3" fmla="*/ 2064415 w 3318614"/>
                <a:gd name="connsiteY3" fmla="*/ 2304540 h 3516644"/>
                <a:gd name="connsiteX4" fmla="*/ 2290838 w 3318614"/>
                <a:gd name="connsiteY4" fmla="*/ 2226163 h 3516644"/>
                <a:gd name="connsiteX5" fmla="*/ 2473718 w 3318614"/>
                <a:gd name="connsiteY5" fmla="*/ 2069408 h 3516644"/>
                <a:gd name="connsiteX6" fmla="*/ 2508552 w 3318614"/>
                <a:gd name="connsiteY6" fmla="*/ 1747191 h 3516644"/>
                <a:gd name="connsiteX7" fmla="*/ 2543386 w 3318614"/>
                <a:gd name="connsiteY7" fmla="*/ 2008448 h 3516644"/>
                <a:gd name="connsiteX8" fmla="*/ 2508552 w 3318614"/>
                <a:gd name="connsiteY8" fmla="*/ 2112951 h 3516644"/>
                <a:gd name="connsiteX9" fmla="*/ 2752392 w 3318614"/>
                <a:gd name="connsiteY9" fmla="*/ 1938780 h 3516644"/>
                <a:gd name="connsiteX10" fmla="*/ 2839478 w 3318614"/>
                <a:gd name="connsiteY10" fmla="*/ 1869111 h 3516644"/>
                <a:gd name="connsiteX11" fmla="*/ 2717558 w 3318614"/>
                <a:gd name="connsiteY11" fmla="*/ 2043283 h 3516644"/>
                <a:gd name="connsiteX12" fmla="*/ 2665306 w 3318614"/>
                <a:gd name="connsiteY12" fmla="*/ 2086826 h 3516644"/>
                <a:gd name="connsiteX13" fmla="*/ 2848186 w 3318614"/>
                <a:gd name="connsiteY13" fmla="*/ 2017157 h 3516644"/>
                <a:gd name="connsiteX14" fmla="*/ 2874312 w 3318614"/>
                <a:gd name="connsiteY14" fmla="*/ 1999740 h 3516644"/>
                <a:gd name="connsiteX15" fmla="*/ 2769809 w 3318614"/>
                <a:gd name="connsiteY15" fmla="*/ 2086826 h 3516644"/>
                <a:gd name="connsiteX16" fmla="*/ 2595638 w 3318614"/>
                <a:gd name="connsiteY16" fmla="*/ 2112951 h 3516644"/>
                <a:gd name="connsiteX17" fmla="*/ 2404049 w 3318614"/>
                <a:gd name="connsiteY17" fmla="*/ 2243580 h 3516644"/>
                <a:gd name="connsiteX18" fmla="*/ 2421466 w 3318614"/>
                <a:gd name="connsiteY18" fmla="*/ 2417751 h 3516644"/>
                <a:gd name="connsiteX19" fmla="*/ 2552095 w 3318614"/>
                <a:gd name="connsiteY19" fmla="*/ 2461294 h 3516644"/>
                <a:gd name="connsiteX20" fmla="*/ 2726266 w 3318614"/>
                <a:gd name="connsiteY20" fmla="*/ 2391626 h 3516644"/>
                <a:gd name="connsiteX21" fmla="*/ 2856895 w 3318614"/>
                <a:gd name="connsiteY21" fmla="*/ 2382917 h 3516644"/>
                <a:gd name="connsiteX22" fmla="*/ 2891729 w 3318614"/>
                <a:gd name="connsiteY22" fmla="*/ 2269706 h 3516644"/>
                <a:gd name="connsiteX23" fmla="*/ 2883020 w 3318614"/>
                <a:gd name="connsiteY23" fmla="*/ 2104243 h 3516644"/>
                <a:gd name="connsiteX24" fmla="*/ 3048483 w 3318614"/>
                <a:gd name="connsiteY24" fmla="*/ 2025866 h 3516644"/>
                <a:gd name="connsiteX25" fmla="*/ 2926563 w 3318614"/>
                <a:gd name="connsiteY25" fmla="*/ 2112951 h 3516644"/>
                <a:gd name="connsiteX26" fmla="*/ 2917855 w 3318614"/>
                <a:gd name="connsiteY26" fmla="*/ 2200037 h 3516644"/>
                <a:gd name="connsiteX27" fmla="*/ 2935272 w 3318614"/>
                <a:gd name="connsiteY27" fmla="*/ 2348083 h 3516644"/>
                <a:gd name="connsiteX28" fmla="*/ 2943980 w 3318614"/>
                <a:gd name="connsiteY28" fmla="*/ 2391626 h 3516644"/>
                <a:gd name="connsiteX29" fmla="*/ 3046427 w 3318614"/>
                <a:gd name="connsiteY29" fmla="*/ 2325674 h 3516644"/>
                <a:gd name="connsiteX30" fmla="*/ 3074609 w 3318614"/>
                <a:gd name="connsiteY30" fmla="*/ 2165203 h 3516644"/>
                <a:gd name="connsiteX31" fmla="*/ 3092026 w 3318614"/>
                <a:gd name="connsiteY31" fmla="*/ 2374208 h 3516644"/>
                <a:gd name="connsiteX32" fmla="*/ 3013649 w 3318614"/>
                <a:gd name="connsiteY32" fmla="*/ 2452586 h 3516644"/>
                <a:gd name="connsiteX33" fmla="*/ 2752392 w 3318614"/>
                <a:gd name="connsiteY33" fmla="*/ 2417751 h 3516644"/>
                <a:gd name="connsiteX34" fmla="*/ 2560803 w 3318614"/>
                <a:gd name="connsiteY34" fmla="*/ 2574506 h 3516644"/>
                <a:gd name="connsiteX35" fmla="*/ 2595638 w 3318614"/>
                <a:gd name="connsiteY35" fmla="*/ 2696426 h 3516644"/>
                <a:gd name="connsiteX36" fmla="*/ 2743683 w 3318614"/>
                <a:gd name="connsiteY36" fmla="*/ 2783511 h 3516644"/>
                <a:gd name="connsiteX37" fmla="*/ 2856895 w 3318614"/>
                <a:gd name="connsiteY37" fmla="*/ 2757386 h 3516644"/>
                <a:gd name="connsiteX38" fmla="*/ 3022358 w 3318614"/>
                <a:gd name="connsiteY38" fmla="*/ 2618048 h 3516644"/>
                <a:gd name="connsiteX39" fmla="*/ 3118152 w 3318614"/>
                <a:gd name="connsiteY39" fmla="*/ 2539671 h 3516644"/>
                <a:gd name="connsiteX40" fmla="*/ 3205238 w 3318614"/>
                <a:gd name="connsiteY40" fmla="*/ 2600631 h 3516644"/>
                <a:gd name="connsiteX41" fmla="*/ 3109443 w 3318614"/>
                <a:gd name="connsiteY41" fmla="*/ 2591923 h 3516644"/>
                <a:gd name="connsiteX42" fmla="*/ 3004940 w 3318614"/>
                <a:gd name="connsiteY42" fmla="*/ 2731260 h 3516644"/>
                <a:gd name="connsiteX43" fmla="*/ 3187820 w 3318614"/>
                <a:gd name="connsiteY43" fmla="*/ 2731260 h 3516644"/>
                <a:gd name="connsiteX44" fmla="*/ 3318449 w 3318614"/>
                <a:gd name="connsiteY44" fmla="*/ 2783511 h 3516644"/>
                <a:gd name="connsiteX45" fmla="*/ 3161695 w 3318614"/>
                <a:gd name="connsiteY45" fmla="*/ 2766094 h 3516644"/>
                <a:gd name="connsiteX46" fmla="*/ 2909146 w 3318614"/>
                <a:gd name="connsiteY46" fmla="*/ 2827054 h 3516644"/>
                <a:gd name="connsiteX47" fmla="*/ 2952689 w 3318614"/>
                <a:gd name="connsiteY47" fmla="*/ 2827054 h 3516644"/>
                <a:gd name="connsiteX48" fmla="*/ 3085889 w 3318614"/>
                <a:gd name="connsiteY48" fmla="*/ 2972300 h 3516644"/>
                <a:gd name="connsiteX49" fmla="*/ 3013649 w 3318614"/>
                <a:gd name="connsiteY49" fmla="*/ 3131854 h 3516644"/>
                <a:gd name="connsiteX50" fmla="*/ 2999167 w 3318614"/>
                <a:gd name="connsiteY50" fmla="*/ 2994177 h 3516644"/>
                <a:gd name="connsiteX51" fmla="*/ 2813352 w 3318614"/>
                <a:gd name="connsiteY51" fmla="*/ 2818346 h 3516644"/>
                <a:gd name="connsiteX52" fmla="*/ 2726266 w 3318614"/>
                <a:gd name="connsiteY52" fmla="*/ 2809637 h 3516644"/>
                <a:gd name="connsiteX53" fmla="*/ 2848186 w 3318614"/>
                <a:gd name="connsiteY53" fmla="*/ 3009934 h 3516644"/>
                <a:gd name="connsiteX54" fmla="*/ 2943980 w 3318614"/>
                <a:gd name="connsiteY54" fmla="*/ 3097020 h 3516644"/>
                <a:gd name="connsiteX55" fmla="*/ 2978815 w 3318614"/>
                <a:gd name="connsiteY55" fmla="*/ 3053477 h 3516644"/>
                <a:gd name="connsiteX56" fmla="*/ 2961398 w 3318614"/>
                <a:gd name="connsiteY56" fmla="*/ 3157980 h 3516644"/>
                <a:gd name="connsiteX57" fmla="*/ 2769809 w 3318614"/>
                <a:gd name="connsiteY57" fmla="*/ 3070894 h 3516644"/>
                <a:gd name="connsiteX58" fmla="*/ 2656598 w 3318614"/>
                <a:gd name="connsiteY58" fmla="*/ 2844471 h 3516644"/>
                <a:gd name="connsiteX59" fmla="*/ 2491135 w 3318614"/>
                <a:gd name="connsiteY59" fmla="*/ 2800928 h 3516644"/>
                <a:gd name="connsiteX60" fmla="*/ 2386632 w 3318614"/>
                <a:gd name="connsiteY60" fmla="*/ 2888014 h 3516644"/>
                <a:gd name="connsiteX61" fmla="*/ 2412758 w 3318614"/>
                <a:gd name="connsiteY61" fmla="*/ 3070894 h 3516644"/>
                <a:gd name="connsiteX62" fmla="*/ 2525969 w 3318614"/>
                <a:gd name="connsiteY62" fmla="*/ 3218940 h 3516644"/>
                <a:gd name="connsiteX63" fmla="*/ 2900438 w 3318614"/>
                <a:gd name="connsiteY63" fmla="*/ 3427946 h 3516644"/>
                <a:gd name="connsiteX64" fmla="*/ 2543386 w 3318614"/>
                <a:gd name="connsiteY64" fmla="*/ 3288608 h 3516644"/>
                <a:gd name="connsiteX65" fmla="*/ 2499843 w 3318614"/>
                <a:gd name="connsiteY65" fmla="*/ 3375694 h 3516644"/>
                <a:gd name="connsiteX66" fmla="*/ 2534678 w 3318614"/>
                <a:gd name="connsiteY66" fmla="*/ 3480197 h 3516644"/>
                <a:gd name="connsiteX67" fmla="*/ 2639180 w 3318614"/>
                <a:gd name="connsiteY67" fmla="*/ 3515031 h 3516644"/>
                <a:gd name="connsiteX68" fmla="*/ 2482426 w 3318614"/>
                <a:gd name="connsiteY68" fmla="*/ 3488906 h 3516644"/>
                <a:gd name="connsiteX69" fmla="*/ 2473718 w 3318614"/>
                <a:gd name="connsiteY69" fmla="*/ 3306026 h 3516644"/>
                <a:gd name="connsiteX70" fmla="*/ 2386632 w 3318614"/>
                <a:gd name="connsiteY70" fmla="*/ 3131854 h 3516644"/>
                <a:gd name="connsiteX71" fmla="*/ 2316963 w 3318614"/>
                <a:gd name="connsiteY71" fmla="*/ 3297317 h 3516644"/>
                <a:gd name="connsiteX72" fmla="*/ 2238586 w 3318614"/>
                <a:gd name="connsiteY72" fmla="*/ 3419237 h 3516644"/>
                <a:gd name="connsiteX73" fmla="*/ 2290838 w 3318614"/>
                <a:gd name="connsiteY73" fmla="*/ 3497614 h 3516644"/>
                <a:gd name="connsiteX74" fmla="*/ 2195043 w 3318614"/>
                <a:gd name="connsiteY74" fmla="*/ 3410528 h 3516644"/>
                <a:gd name="connsiteX75" fmla="*/ 2325672 w 3318614"/>
                <a:gd name="connsiteY75" fmla="*/ 3184106 h 3516644"/>
                <a:gd name="connsiteX76" fmla="*/ 2290838 w 3318614"/>
                <a:gd name="connsiteY76" fmla="*/ 2931557 h 3516644"/>
                <a:gd name="connsiteX77" fmla="*/ 2142792 w 3318614"/>
                <a:gd name="connsiteY77" fmla="*/ 2914140 h 3516644"/>
                <a:gd name="connsiteX78" fmla="*/ 1942495 w 3318614"/>
                <a:gd name="connsiteY78" fmla="*/ 3079603 h 3516644"/>
                <a:gd name="connsiteX79" fmla="*/ 1994746 w 3318614"/>
                <a:gd name="connsiteY79" fmla="*/ 3279900 h 3516644"/>
                <a:gd name="connsiteX80" fmla="*/ 2090540 w 3318614"/>
                <a:gd name="connsiteY80" fmla="*/ 3393111 h 3516644"/>
                <a:gd name="connsiteX81" fmla="*/ 2064415 w 3318614"/>
                <a:gd name="connsiteY81" fmla="*/ 3506323 h 3516644"/>
                <a:gd name="connsiteX82" fmla="*/ 2046998 w 3318614"/>
                <a:gd name="connsiteY82" fmla="*/ 3358277 h 3516644"/>
                <a:gd name="connsiteX83" fmla="*/ 1933786 w 3318614"/>
                <a:gd name="connsiteY83" fmla="*/ 3192814 h 3516644"/>
                <a:gd name="connsiteX84" fmla="*/ 1881535 w 3318614"/>
                <a:gd name="connsiteY84" fmla="*/ 3175397 h 3516644"/>
                <a:gd name="connsiteX85" fmla="*/ 1716072 w 3318614"/>
                <a:gd name="connsiteY85" fmla="*/ 3410528 h 3516644"/>
                <a:gd name="connsiteX86" fmla="*/ 1672529 w 3318614"/>
                <a:gd name="connsiteY86" fmla="*/ 3506323 h 3516644"/>
                <a:gd name="connsiteX87" fmla="*/ 1724780 w 3318614"/>
                <a:gd name="connsiteY87" fmla="*/ 3271191 h 3516644"/>
                <a:gd name="connsiteX88" fmla="*/ 1750906 w 3318614"/>
                <a:gd name="connsiteY88" fmla="*/ 3192814 h 3516644"/>
                <a:gd name="connsiteX89" fmla="*/ 1533192 w 3318614"/>
                <a:gd name="connsiteY89" fmla="*/ 3262483 h 3516644"/>
                <a:gd name="connsiteX90" fmla="*/ 1428689 w 3318614"/>
                <a:gd name="connsiteY90" fmla="*/ 3279900 h 3516644"/>
                <a:gd name="connsiteX91" fmla="*/ 1602860 w 3318614"/>
                <a:gd name="connsiteY91" fmla="*/ 3201523 h 3516644"/>
                <a:gd name="connsiteX92" fmla="*/ 1724780 w 3318614"/>
                <a:gd name="connsiteY92" fmla="*/ 3175397 h 3516644"/>
                <a:gd name="connsiteX93" fmla="*/ 1994746 w 3318614"/>
                <a:gd name="connsiteY93" fmla="*/ 2948974 h 3516644"/>
                <a:gd name="connsiteX94" fmla="*/ 2055706 w 3318614"/>
                <a:gd name="connsiteY94" fmla="*/ 2818346 h 3516644"/>
                <a:gd name="connsiteX95" fmla="*/ 1916369 w 3318614"/>
                <a:gd name="connsiteY95" fmla="*/ 2739968 h 3516644"/>
                <a:gd name="connsiteX96" fmla="*/ 1698655 w 3318614"/>
                <a:gd name="connsiteY96" fmla="*/ 2835763 h 3516644"/>
                <a:gd name="connsiteX97" fmla="*/ 1611569 w 3318614"/>
                <a:gd name="connsiteY97" fmla="*/ 3009934 h 3516644"/>
                <a:gd name="connsiteX98" fmla="*/ 1689946 w 3318614"/>
                <a:gd name="connsiteY98" fmla="*/ 3070894 h 3516644"/>
                <a:gd name="connsiteX99" fmla="*/ 1568026 w 3318614"/>
                <a:gd name="connsiteY99" fmla="*/ 3070894 h 3516644"/>
                <a:gd name="connsiteX100" fmla="*/ 1655112 w 3318614"/>
                <a:gd name="connsiteY100" fmla="*/ 2827054 h 3516644"/>
                <a:gd name="connsiteX101" fmla="*/ 1437398 w 3318614"/>
                <a:gd name="connsiteY101" fmla="*/ 2809637 h 3516644"/>
                <a:gd name="connsiteX102" fmla="*/ 1306769 w 3318614"/>
                <a:gd name="connsiteY102" fmla="*/ 2748677 h 3516644"/>
                <a:gd name="connsiteX103" fmla="*/ 1385146 w 3318614"/>
                <a:gd name="connsiteY103" fmla="*/ 2705134 h 3516644"/>
                <a:gd name="connsiteX104" fmla="*/ 1437398 w 3318614"/>
                <a:gd name="connsiteY104" fmla="*/ 2774803 h 3516644"/>
                <a:gd name="connsiteX105" fmla="*/ 1611569 w 3318614"/>
                <a:gd name="connsiteY105" fmla="*/ 2783511 h 3516644"/>
                <a:gd name="connsiteX106" fmla="*/ 1794449 w 3318614"/>
                <a:gd name="connsiteY106" fmla="*/ 2731260 h 3516644"/>
                <a:gd name="connsiteX107" fmla="*/ 1968620 w 3318614"/>
                <a:gd name="connsiteY107" fmla="*/ 2600631 h 3516644"/>
                <a:gd name="connsiteX108" fmla="*/ 1898952 w 3318614"/>
                <a:gd name="connsiteY108" fmla="*/ 2287123 h 3516644"/>
                <a:gd name="connsiteX109" fmla="*/ 1446106 w 3318614"/>
                <a:gd name="connsiteY109" fmla="*/ 1677523 h 3516644"/>
                <a:gd name="connsiteX110" fmla="*/ 1074097 w 3318614"/>
                <a:gd name="connsiteY110" fmla="*/ 1193403 h 3516644"/>
                <a:gd name="connsiteX111" fmla="*/ 916192 w 3318614"/>
                <a:gd name="connsiteY111" fmla="*/ 1006319 h 3516644"/>
                <a:gd name="connsiteX112" fmla="*/ 644918 w 3318614"/>
                <a:gd name="connsiteY112" fmla="*/ 1041797 h 3516644"/>
                <a:gd name="connsiteX113" fmla="*/ 296575 w 3318614"/>
                <a:gd name="connsiteY113" fmla="*/ 1120174 h 3516644"/>
                <a:gd name="connsiteX114" fmla="*/ 483 w 3318614"/>
                <a:gd name="connsiteY114" fmla="*/ 1102757 h 3516644"/>
                <a:gd name="connsiteX115" fmla="*/ 235615 w 3318614"/>
                <a:gd name="connsiteY115" fmla="*/ 1094048 h 3516644"/>
                <a:gd name="connsiteX116" fmla="*/ 557832 w 3318614"/>
                <a:gd name="connsiteY116" fmla="*/ 1024380 h 3516644"/>
                <a:gd name="connsiteX117" fmla="*/ 688460 w 3318614"/>
                <a:gd name="connsiteY117" fmla="*/ 998254 h 3516644"/>
                <a:gd name="connsiteX118" fmla="*/ 392369 w 3318614"/>
                <a:gd name="connsiteY118" fmla="*/ 885043 h 3516644"/>
                <a:gd name="connsiteX119" fmla="*/ 244323 w 3318614"/>
                <a:gd name="connsiteY119" fmla="*/ 745706 h 3516644"/>
                <a:gd name="connsiteX120" fmla="*/ 165946 w 3318614"/>
                <a:gd name="connsiteY120" fmla="*/ 493157 h 3516644"/>
                <a:gd name="connsiteX121" fmla="*/ 279158 w 3318614"/>
                <a:gd name="connsiteY121" fmla="*/ 676037 h 3516644"/>
                <a:gd name="connsiteX122" fmla="*/ 374952 w 3318614"/>
                <a:gd name="connsiteY122" fmla="*/ 850208 h 3516644"/>
                <a:gd name="connsiteX123" fmla="*/ 679752 w 3318614"/>
                <a:gd name="connsiteY123" fmla="*/ 928586 h 3516644"/>
                <a:gd name="connsiteX124" fmla="*/ 766838 w 3318614"/>
                <a:gd name="connsiteY124" fmla="*/ 867626 h 3516644"/>
                <a:gd name="connsiteX125" fmla="*/ 618792 w 3318614"/>
                <a:gd name="connsiteY125" fmla="*/ 484448 h 3516644"/>
                <a:gd name="connsiteX126" fmla="*/ 507165 w 3318614"/>
                <a:gd name="connsiteY126" fmla="*/ 267390 h 3516644"/>
                <a:gd name="connsiteX127" fmla="*/ 538603 w 3318614"/>
                <a:gd name="connsiteY127" fmla="*/ 29221 h 3516644"/>
                <a:gd name="connsiteX128" fmla="*/ 609600 w 3318614"/>
                <a:gd name="connsiteY128" fmla="*/ 289830 h 3516644"/>
                <a:gd name="connsiteX129" fmla="*/ 878364 w 3318614"/>
                <a:gd name="connsiteY129" fmla="*/ 837332 h 3516644"/>
                <a:gd name="connsiteX130" fmla="*/ 839345 w 3318614"/>
                <a:gd name="connsiteY130" fmla="*/ 833 h 3516644"/>
                <a:gd name="connsiteX0" fmla="*/ 1225325 w 3318614"/>
                <a:gd name="connsiteY0" fmla="*/ 178923 h 3515811"/>
                <a:gd name="connsiteX1" fmla="*/ 1091879 w 3318614"/>
                <a:gd name="connsiteY1" fmla="*/ 955367 h 3515811"/>
                <a:gd name="connsiteX2" fmla="*/ 1779263 w 3318614"/>
                <a:gd name="connsiteY2" fmla="*/ 2023223 h 3515811"/>
                <a:gd name="connsiteX3" fmla="*/ 2064415 w 3318614"/>
                <a:gd name="connsiteY3" fmla="*/ 2303707 h 3515811"/>
                <a:gd name="connsiteX4" fmla="*/ 2290838 w 3318614"/>
                <a:gd name="connsiteY4" fmla="*/ 2225330 h 3515811"/>
                <a:gd name="connsiteX5" fmla="*/ 2473718 w 3318614"/>
                <a:gd name="connsiteY5" fmla="*/ 2068575 h 3515811"/>
                <a:gd name="connsiteX6" fmla="*/ 2508552 w 3318614"/>
                <a:gd name="connsiteY6" fmla="*/ 1746358 h 3515811"/>
                <a:gd name="connsiteX7" fmla="*/ 2543386 w 3318614"/>
                <a:gd name="connsiteY7" fmla="*/ 2007615 h 3515811"/>
                <a:gd name="connsiteX8" fmla="*/ 2508552 w 3318614"/>
                <a:gd name="connsiteY8" fmla="*/ 2112118 h 3515811"/>
                <a:gd name="connsiteX9" fmla="*/ 2752392 w 3318614"/>
                <a:gd name="connsiteY9" fmla="*/ 1937947 h 3515811"/>
                <a:gd name="connsiteX10" fmla="*/ 2839478 w 3318614"/>
                <a:gd name="connsiteY10" fmla="*/ 1868278 h 3515811"/>
                <a:gd name="connsiteX11" fmla="*/ 2717558 w 3318614"/>
                <a:gd name="connsiteY11" fmla="*/ 2042450 h 3515811"/>
                <a:gd name="connsiteX12" fmla="*/ 2665306 w 3318614"/>
                <a:gd name="connsiteY12" fmla="*/ 2085993 h 3515811"/>
                <a:gd name="connsiteX13" fmla="*/ 2848186 w 3318614"/>
                <a:gd name="connsiteY13" fmla="*/ 2016324 h 3515811"/>
                <a:gd name="connsiteX14" fmla="*/ 2874312 w 3318614"/>
                <a:gd name="connsiteY14" fmla="*/ 1998907 h 3515811"/>
                <a:gd name="connsiteX15" fmla="*/ 2769809 w 3318614"/>
                <a:gd name="connsiteY15" fmla="*/ 2085993 h 3515811"/>
                <a:gd name="connsiteX16" fmla="*/ 2595638 w 3318614"/>
                <a:gd name="connsiteY16" fmla="*/ 2112118 h 3515811"/>
                <a:gd name="connsiteX17" fmla="*/ 2404049 w 3318614"/>
                <a:gd name="connsiteY17" fmla="*/ 2242747 h 3515811"/>
                <a:gd name="connsiteX18" fmla="*/ 2421466 w 3318614"/>
                <a:gd name="connsiteY18" fmla="*/ 2416918 h 3515811"/>
                <a:gd name="connsiteX19" fmla="*/ 2552095 w 3318614"/>
                <a:gd name="connsiteY19" fmla="*/ 2460461 h 3515811"/>
                <a:gd name="connsiteX20" fmla="*/ 2726266 w 3318614"/>
                <a:gd name="connsiteY20" fmla="*/ 2390793 h 3515811"/>
                <a:gd name="connsiteX21" fmla="*/ 2856895 w 3318614"/>
                <a:gd name="connsiteY21" fmla="*/ 2382084 h 3515811"/>
                <a:gd name="connsiteX22" fmla="*/ 2891729 w 3318614"/>
                <a:gd name="connsiteY22" fmla="*/ 2268873 h 3515811"/>
                <a:gd name="connsiteX23" fmla="*/ 2883020 w 3318614"/>
                <a:gd name="connsiteY23" fmla="*/ 2103410 h 3515811"/>
                <a:gd name="connsiteX24" fmla="*/ 3048483 w 3318614"/>
                <a:gd name="connsiteY24" fmla="*/ 2025033 h 3515811"/>
                <a:gd name="connsiteX25" fmla="*/ 2926563 w 3318614"/>
                <a:gd name="connsiteY25" fmla="*/ 2112118 h 3515811"/>
                <a:gd name="connsiteX26" fmla="*/ 2917855 w 3318614"/>
                <a:gd name="connsiteY26" fmla="*/ 2199204 h 3515811"/>
                <a:gd name="connsiteX27" fmla="*/ 2935272 w 3318614"/>
                <a:gd name="connsiteY27" fmla="*/ 2347250 h 3515811"/>
                <a:gd name="connsiteX28" fmla="*/ 2943980 w 3318614"/>
                <a:gd name="connsiteY28" fmla="*/ 2390793 h 3515811"/>
                <a:gd name="connsiteX29" fmla="*/ 3046427 w 3318614"/>
                <a:gd name="connsiteY29" fmla="*/ 2324841 h 3515811"/>
                <a:gd name="connsiteX30" fmla="*/ 3074609 w 3318614"/>
                <a:gd name="connsiteY30" fmla="*/ 2164370 h 3515811"/>
                <a:gd name="connsiteX31" fmla="*/ 3092026 w 3318614"/>
                <a:gd name="connsiteY31" fmla="*/ 2373375 h 3515811"/>
                <a:gd name="connsiteX32" fmla="*/ 3013649 w 3318614"/>
                <a:gd name="connsiteY32" fmla="*/ 2451753 h 3515811"/>
                <a:gd name="connsiteX33" fmla="*/ 2752392 w 3318614"/>
                <a:gd name="connsiteY33" fmla="*/ 2416918 h 3515811"/>
                <a:gd name="connsiteX34" fmla="*/ 2560803 w 3318614"/>
                <a:gd name="connsiteY34" fmla="*/ 2573673 h 3515811"/>
                <a:gd name="connsiteX35" fmla="*/ 2595638 w 3318614"/>
                <a:gd name="connsiteY35" fmla="*/ 2695593 h 3515811"/>
                <a:gd name="connsiteX36" fmla="*/ 2743683 w 3318614"/>
                <a:gd name="connsiteY36" fmla="*/ 2782678 h 3515811"/>
                <a:gd name="connsiteX37" fmla="*/ 2856895 w 3318614"/>
                <a:gd name="connsiteY37" fmla="*/ 2756553 h 3515811"/>
                <a:gd name="connsiteX38" fmla="*/ 3022358 w 3318614"/>
                <a:gd name="connsiteY38" fmla="*/ 2617215 h 3515811"/>
                <a:gd name="connsiteX39" fmla="*/ 3118152 w 3318614"/>
                <a:gd name="connsiteY39" fmla="*/ 2538838 h 3515811"/>
                <a:gd name="connsiteX40" fmla="*/ 3205238 w 3318614"/>
                <a:gd name="connsiteY40" fmla="*/ 2599798 h 3515811"/>
                <a:gd name="connsiteX41" fmla="*/ 3109443 w 3318614"/>
                <a:gd name="connsiteY41" fmla="*/ 2591090 h 3515811"/>
                <a:gd name="connsiteX42" fmla="*/ 3004940 w 3318614"/>
                <a:gd name="connsiteY42" fmla="*/ 2730427 h 3515811"/>
                <a:gd name="connsiteX43" fmla="*/ 3187820 w 3318614"/>
                <a:gd name="connsiteY43" fmla="*/ 2730427 h 3515811"/>
                <a:gd name="connsiteX44" fmla="*/ 3318449 w 3318614"/>
                <a:gd name="connsiteY44" fmla="*/ 2782678 h 3515811"/>
                <a:gd name="connsiteX45" fmla="*/ 3161695 w 3318614"/>
                <a:gd name="connsiteY45" fmla="*/ 2765261 h 3515811"/>
                <a:gd name="connsiteX46" fmla="*/ 2909146 w 3318614"/>
                <a:gd name="connsiteY46" fmla="*/ 2826221 h 3515811"/>
                <a:gd name="connsiteX47" fmla="*/ 2952689 w 3318614"/>
                <a:gd name="connsiteY47" fmla="*/ 2826221 h 3515811"/>
                <a:gd name="connsiteX48" fmla="*/ 3085889 w 3318614"/>
                <a:gd name="connsiteY48" fmla="*/ 2971467 h 3515811"/>
                <a:gd name="connsiteX49" fmla="*/ 3013649 w 3318614"/>
                <a:gd name="connsiteY49" fmla="*/ 3131021 h 3515811"/>
                <a:gd name="connsiteX50" fmla="*/ 2999167 w 3318614"/>
                <a:gd name="connsiteY50" fmla="*/ 2993344 h 3515811"/>
                <a:gd name="connsiteX51" fmla="*/ 2813352 w 3318614"/>
                <a:gd name="connsiteY51" fmla="*/ 2817513 h 3515811"/>
                <a:gd name="connsiteX52" fmla="*/ 2726266 w 3318614"/>
                <a:gd name="connsiteY52" fmla="*/ 2808804 h 3515811"/>
                <a:gd name="connsiteX53" fmla="*/ 2848186 w 3318614"/>
                <a:gd name="connsiteY53" fmla="*/ 3009101 h 3515811"/>
                <a:gd name="connsiteX54" fmla="*/ 2943980 w 3318614"/>
                <a:gd name="connsiteY54" fmla="*/ 3096187 h 3515811"/>
                <a:gd name="connsiteX55" fmla="*/ 2978815 w 3318614"/>
                <a:gd name="connsiteY55" fmla="*/ 3052644 h 3515811"/>
                <a:gd name="connsiteX56" fmla="*/ 2961398 w 3318614"/>
                <a:gd name="connsiteY56" fmla="*/ 3157147 h 3515811"/>
                <a:gd name="connsiteX57" fmla="*/ 2769809 w 3318614"/>
                <a:gd name="connsiteY57" fmla="*/ 3070061 h 3515811"/>
                <a:gd name="connsiteX58" fmla="*/ 2656598 w 3318614"/>
                <a:gd name="connsiteY58" fmla="*/ 2843638 h 3515811"/>
                <a:gd name="connsiteX59" fmla="*/ 2491135 w 3318614"/>
                <a:gd name="connsiteY59" fmla="*/ 2800095 h 3515811"/>
                <a:gd name="connsiteX60" fmla="*/ 2386632 w 3318614"/>
                <a:gd name="connsiteY60" fmla="*/ 2887181 h 3515811"/>
                <a:gd name="connsiteX61" fmla="*/ 2412758 w 3318614"/>
                <a:gd name="connsiteY61" fmla="*/ 3070061 h 3515811"/>
                <a:gd name="connsiteX62" fmla="*/ 2525969 w 3318614"/>
                <a:gd name="connsiteY62" fmla="*/ 3218107 h 3515811"/>
                <a:gd name="connsiteX63" fmla="*/ 2900438 w 3318614"/>
                <a:gd name="connsiteY63" fmla="*/ 3427113 h 3515811"/>
                <a:gd name="connsiteX64" fmla="*/ 2543386 w 3318614"/>
                <a:gd name="connsiteY64" fmla="*/ 3287775 h 3515811"/>
                <a:gd name="connsiteX65" fmla="*/ 2499843 w 3318614"/>
                <a:gd name="connsiteY65" fmla="*/ 3374861 h 3515811"/>
                <a:gd name="connsiteX66" fmla="*/ 2534678 w 3318614"/>
                <a:gd name="connsiteY66" fmla="*/ 3479364 h 3515811"/>
                <a:gd name="connsiteX67" fmla="*/ 2639180 w 3318614"/>
                <a:gd name="connsiteY67" fmla="*/ 3514198 h 3515811"/>
                <a:gd name="connsiteX68" fmla="*/ 2482426 w 3318614"/>
                <a:gd name="connsiteY68" fmla="*/ 3488073 h 3515811"/>
                <a:gd name="connsiteX69" fmla="*/ 2473718 w 3318614"/>
                <a:gd name="connsiteY69" fmla="*/ 3305193 h 3515811"/>
                <a:gd name="connsiteX70" fmla="*/ 2386632 w 3318614"/>
                <a:gd name="connsiteY70" fmla="*/ 3131021 h 3515811"/>
                <a:gd name="connsiteX71" fmla="*/ 2316963 w 3318614"/>
                <a:gd name="connsiteY71" fmla="*/ 3296484 h 3515811"/>
                <a:gd name="connsiteX72" fmla="*/ 2238586 w 3318614"/>
                <a:gd name="connsiteY72" fmla="*/ 3418404 h 3515811"/>
                <a:gd name="connsiteX73" fmla="*/ 2290838 w 3318614"/>
                <a:gd name="connsiteY73" fmla="*/ 3496781 h 3515811"/>
                <a:gd name="connsiteX74" fmla="*/ 2195043 w 3318614"/>
                <a:gd name="connsiteY74" fmla="*/ 3409695 h 3515811"/>
                <a:gd name="connsiteX75" fmla="*/ 2325672 w 3318614"/>
                <a:gd name="connsiteY75" fmla="*/ 3183273 h 3515811"/>
                <a:gd name="connsiteX76" fmla="*/ 2290838 w 3318614"/>
                <a:gd name="connsiteY76" fmla="*/ 2930724 h 3515811"/>
                <a:gd name="connsiteX77" fmla="*/ 2142792 w 3318614"/>
                <a:gd name="connsiteY77" fmla="*/ 2913307 h 3515811"/>
                <a:gd name="connsiteX78" fmla="*/ 1942495 w 3318614"/>
                <a:gd name="connsiteY78" fmla="*/ 3078770 h 3515811"/>
                <a:gd name="connsiteX79" fmla="*/ 1994746 w 3318614"/>
                <a:gd name="connsiteY79" fmla="*/ 3279067 h 3515811"/>
                <a:gd name="connsiteX80" fmla="*/ 2090540 w 3318614"/>
                <a:gd name="connsiteY80" fmla="*/ 3392278 h 3515811"/>
                <a:gd name="connsiteX81" fmla="*/ 2064415 w 3318614"/>
                <a:gd name="connsiteY81" fmla="*/ 3505490 h 3515811"/>
                <a:gd name="connsiteX82" fmla="*/ 2046998 w 3318614"/>
                <a:gd name="connsiteY82" fmla="*/ 3357444 h 3515811"/>
                <a:gd name="connsiteX83" fmla="*/ 1933786 w 3318614"/>
                <a:gd name="connsiteY83" fmla="*/ 3191981 h 3515811"/>
                <a:gd name="connsiteX84" fmla="*/ 1881535 w 3318614"/>
                <a:gd name="connsiteY84" fmla="*/ 3174564 h 3515811"/>
                <a:gd name="connsiteX85" fmla="*/ 1716072 w 3318614"/>
                <a:gd name="connsiteY85" fmla="*/ 3409695 h 3515811"/>
                <a:gd name="connsiteX86" fmla="*/ 1672529 w 3318614"/>
                <a:gd name="connsiteY86" fmla="*/ 3505490 h 3515811"/>
                <a:gd name="connsiteX87" fmla="*/ 1724780 w 3318614"/>
                <a:gd name="connsiteY87" fmla="*/ 3270358 h 3515811"/>
                <a:gd name="connsiteX88" fmla="*/ 1750906 w 3318614"/>
                <a:gd name="connsiteY88" fmla="*/ 3191981 h 3515811"/>
                <a:gd name="connsiteX89" fmla="*/ 1533192 w 3318614"/>
                <a:gd name="connsiteY89" fmla="*/ 3261650 h 3515811"/>
                <a:gd name="connsiteX90" fmla="*/ 1428689 w 3318614"/>
                <a:gd name="connsiteY90" fmla="*/ 3279067 h 3515811"/>
                <a:gd name="connsiteX91" fmla="*/ 1602860 w 3318614"/>
                <a:gd name="connsiteY91" fmla="*/ 3200690 h 3515811"/>
                <a:gd name="connsiteX92" fmla="*/ 1724780 w 3318614"/>
                <a:gd name="connsiteY92" fmla="*/ 3174564 h 3515811"/>
                <a:gd name="connsiteX93" fmla="*/ 1994746 w 3318614"/>
                <a:gd name="connsiteY93" fmla="*/ 2948141 h 3515811"/>
                <a:gd name="connsiteX94" fmla="*/ 2055706 w 3318614"/>
                <a:gd name="connsiteY94" fmla="*/ 2817513 h 3515811"/>
                <a:gd name="connsiteX95" fmla="*/ 1916369 w 3318614"/>
                <a:gd name="connsiteY95" fmla="*/ 2739135 h 3515811"/>
                <a:gd name="connsiteX96" fmla="*/ 1698655 w 3318614"/>
                <a:gd name="connsiteY96" fmla="*/ 2834930 h 3515811"/>
                <a:gd name="connsiteX97" fmla="*/ 1611569 w 3318614"/>
                <a:gd name="connsiteY97" fmla="*/ 3009101 h 3515811"/>
                <a:gd name="connsiteX98" fmla="*/ 1689946 w 3318614"/>
                <a:gd name="connsiteY98" fmla="*/ 3070061 h 3515811"/>
                <a:gd name="connsiteX99" fmla="*/ 1568026 w 3318614"/>
                <a:gd name="connsiteY99" fmla="*/ 3070061 h 3515811"/>
                <a:gd name="connsiteX100" fmla="*/ 1655112 w 3318614"/>
                <a:gd name="connsiteY100" fmla="*/ 2826221 h 3515811"/>
                <a:gd name="connsiteX101" fmla="*/ 1437398 w 3318614"/>
                <a:gd name="connsiteY101" fmla="*/ 2808804 h 3515811"/>
                <a:gd name="connsiteX102" fmla="*/ 1306769 w 3318614"/>
                <a:gd name="connsiteY102" fmla="*/ 2747844 h 3515811"/>
                <a:gd name="connsiteX103" fmla="*/ 1385146 w 3318614"/>
                <a:gd name="connsiteY103" fmla="*/ 2704301 h 3515811"/>
                <a:gd name="connsiteX104" fmla="*/ 1437398 w 3318614"/>
                <a:gd name="connsiteY104" fmla="*/ 2773970 h 3515811"/>
                <a:gd name="connsiteX105" fmla="*/ 1611569 w 3318614"/>
                <a:gd name="connsiteY105" fmla="*/ 2782678 h 3515811"/>
                <a:gd name="connsiteX106" fmla="*/ 1794449 w 3318614"/>
                <a:gd name="connsiteY106" fmla="*/ 2730427 h 3515811"/>
                <a:gd name="connsiteX107" fmla="*/ 1968620 w 3318614"/>
                <a:gd name="connsiteY107" fmla="*/ 2599798 h 3515811"/>
                <a:gd name="connsiteX108" fmla="*/ 1898952 w 3318614"/>
                <a:gd name="connsiteY108" fmla="*/ 2286290 h 3515811"/>
                <a:gd name="connsiteX109" fmla="*/ 1446106 w 3318614"/>
                <a:gd name="connsiteY109" fmla="*/ 1676690 h 3515811"/>
                <a:gd name="connsiteX110" fmla="*/ 1074097 w 3318614"/>
                <a:gd name="connsiteY110" fmla="*/ 1192570 h 3515811"/>
                <a:gd name="connsiteX111" fmla="*/ 916192 w 3318614"/>
                <a:gd name="connsiteY111" fmla="*/ 1005486 h 3515811"/>
                <a:gd name="connsiteX112" fmla="*/ 644918 w 3318614"/>
                <a:gd name="connsiteY112" fmla="*/ 1040964 h 3515811"/>
                <a:gd name="connsiteX113" fmla="*/ 296575 w 3318614"/>
                <a:gd name="connsiteY113" fmla="*/ 1119341 h 3515811"/>
                <a:gd name="connsiteX114" fmla="*/ 483 w 3318614"/>
                <a:gd name="connsiteY114" fmla="*/ 1101924 h 3515811"/>
                <a:gd name="connsiteX115" fmla="*/ 235615 w 3318614"/>
                <a:gd name="connsiteY115" fmla="*/ 1093215 h 3515811"/>
                <a:gd name="connsiteX116" fmla="*/ 557832 w 3318614"/>
                <a:gd name="connsiteY116" fmla="*/ 1023547 h 3515811"/>
                <a:gd name="connsiteX117" fmla="*/ 688460 w 3318614"/>
                <a:gd name="connsiteY117" fmla="*/ 997421 h 3515811"/>
                <a:gd name="connsiteX118" fmla="*/ 392369 w 3318614"/>
                <a:gd name="connsiteY118" fmla="*/ 884210 h 3515811"/>
                <a:gd name="connsiteX119" fmla="*/ 244323 w 3318614"/>
                <a:gd name="connsiteY119" fmla="*/ 744873 h 3515811"/>
                <a:gd name="connsiteX120" fmla="*/ 165946 w 3318614"/>
                <a:gd name="connsiteY120" fmla="*/ 492324 h 3515811"/>
                <a:gd name="connsiteX121" fmla="*/ 279158 w 3318614"/>
                <a:gd name="connsiteY121" fmla="*/ 675204 h 3515811"/>
                <a:gd name="connsiteX122" fmla="*/ 374952 w 3318614"/>
                <a:gd name="connsiteY122" fmla="*/ 849375 h 3515811"/>
                <a:gd name="connsiteX123" fmla="*/ 679752 w 3318614"/>
                <a:gd name="connsiteY123" fmla="*/ 927753 h 3515811"/>
                <a:gd name="connsiteX124" fmla="*/ 766838 w 3318614"/>
                <a:gd name="connsiteY124" fmla="*/ 866793 h 3515811"/>
                <a:gd name="connsiteX125" fmla="*/ 618792 w 3318614"/>
                <a:gd name="connsiteY125" fmla="*/ 483615 h 3515811"/>
                <a:gd name="connsiteX126" fmla="*/ 507165 w 3318614"/>
                <a:gd name="connsiteY126" fmla="*/ 266557 h 3515811"/>
                <a:gd name="connsiteX127" fmla="*/ 538603 w 3318614"/>
                <a:gd name="connsiteY127" fmla="*/ 28388 h 3515811"/>
                <a:gd name="connsiteX128" fmla="*/ 609600 w 3318614"/>
                <a:gd name="connsiteY128" fmla="*/ 288997 h 3515811"/>
                <a:gd name="connsiteX129" fmla="*/ 878364 w 3318614"/>
                <a:gd name="connsiteY129" fmla="*/ 836499 h 3515811"/>
                <a:gd name="connsiteX130" fmla="*/ 863785 w 3318614"/>
                <a:gd name="connsiteY130" fmla="*/ 298030 h 3515811"/>
                <a:gd name="connsiteX131" fmla="*/ 839345 w 3318614"/>
                <a:gd name="connsiteY131" fmla="*/ 0 h 3515811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863785 w 3318614"/>
                <a:gd name="connsiteY130" fmla="*/ 270713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786330 w 3318614"/>
                <a:gd name="connsiteY130" fmla="*/ 208587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13152 w 3318614"/>
                <a:gd name="connsiteY2" fmla="*/ 834549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159551 w 3318614"/>
                <a:gd name="connsiteY2" fmla="*/ 411013 h 3488494"/>
                <a:gd name="connsiteX3" fmla="*/ 1013152 w 3318614"/>
                <a:gd name="connsiteY3" fmla="*/ 834549 h 3488494"/>
                <a:gd name="connsiteX4" fmla="*/ 1779263 w 3318614"/>
                <a:gd name="connsiteY4" fmla="*/ 1995906 h 3488494"/>
                <a:gd name="connsiteX5" fmla="*/ 2064415 w 3318614"/>
                <a:gd name="connsiteY5" fmla="*/ 2276390 h 3488494"/>
                <a:gd name="connsiteX6" fmla="*/ 2290838 w 3318614"/>
                <a:gd name="connsiteY6" fmla="*/ 2198013 h 3488494"/>
                <a:gd name="connsiteX7" fmla="*/ 2473718 w 3318614"/>
                <a:gd name="connsiteY7" fmla="*/ 2041258 h 3488494"/>
                <a:gd name="connsiteX8" fmla="*/ 2508552 w 3318614"/>
                <a:gd name="connsiteY8" fmla="*/ 1719041 h 3488494"/>
                <a:gd name="connsiteX9" fmla="*/ 2543386 w 3318614"/>
                <a:gd name="connsiteY9" fmla="*/ 1980298 h 3488494"/>
                <a:gd name="connsiteX10" fmla="*/ 2508552 w 3318614"/>
                <a:gd name="connsiteY10" fmla="*/ 2084801 h 3488494"/>
                <a:gd name="connsiteX11" fmla="*/ 2752392 w 3318614"/>
                <a:gd name="connsiteY11" fmla="*/ 1910630 h 3488494"/>
                <a:gd name="connsiteX12" fmla="*/ 2839478 w 3318614"/>
                <a:gd name="connsiteY12" fmla="*/ 1840961 h 3488494"/>
                <a:gd name="connsiteX13" fmla="*/ 2717558 w 3318614"/>
                <a:gd name="connsiteY13" fmla="*/ 2015133 h 3488494"/>
                <a:gd name="connsiteX14" fmla="*/ 2665306 w 3318614"/>
                <a:gd name="connsiteY14" fmla="*/ 2058676 h 3488494"/>
                <a:gd name="connsiteX15" fmla="*/ 2848186 w 3318614"/>
                <a:gd name="connsiteY15" fmla="*/ 1989007 h 3488494"/>
                <a:gd name="connsiteX16" fmla="*/ 2874312 w 3318614"/>
                <a:gd name="connsiteY16" fmla="*/ 1971590 h 3488494"/>
                <a:gd name="connsiteX17" fmla="*/ 2769809 w 3318614"/>
                <a:gd name="connsiteY17" fmla="*/ 2058676 h 3488494"/>
                <a:gd name="connsiteX18" fmla="*/ 2595638 w 3318614"/>
                <a:gd name="connsiteY18" fmla="*/ 2084801 h 3488494"/>
                <a:gd name="connsiteX19" fmla="*/ 2404049 w 3318614"/>
                <a:gd name="connsiteY19" fmla="*/ 2215430 h 3488494"/>
                <a:gd name="connsiteX20" fmla="*/ 2421466 w 3318614"/>
                <a:gd name="connsiteY20" fmla="*/ 2389601 h 3488494"/>
                <a:gd name="connsiteX21" fmla="*/ 2552095 w 3318614"/>
                <a:gd name="connsiteY21" fmla="*/ 2433144 h 3488494"/>
                <a:gd name="connsiteX22" fmla="*/ 2726266 w 3318614"/>
                <a:gd name="connsiteY22" fmla="*/ 2363476 h 3488494"/>
                <a:gd name="connsiteX23" fmla="*/ 2856895 w 3318614"/>
                <a:gd name="connsiteY23" fmla="*/ 2354767 h 3488494"/>
                <a:gd name="connsiteX24" fmla="*/ 2891729 w 3318614"/>
                <a:gd name="connsiteY24" fmla="*/ 2241556 h 3488494"/>
                <a:gd name="connsiteX25" fmla="*/ 2883020 w 3318614"/>
                <a:gd name="connsiteY25" fmla="*/ 2076093 h 3488494"/>
                <a:gd name="connsiteX26" fmla="*/ 3048483 w 3318614"/>
                <a:gd name="connsiteY26" fmla="*/ 1997716 h 3488494"/>
                <a:gd name="connsiteX27" fmla="*/ 2926563 w 3318614"/>
                <a:gd name="connsiteY27" fmla="*/ 2084801 h 3488494"/>
                <a:gd name="connsiteX28" fmla="*/ 2917855 w 3318614"/>
                <a:gd name="connsiteY28" fmla="*/ 2171887 h 3488494"/>
                <a:gd name="connsiteX29" fmla="*/ 2935272 w 3318614"/>
                <a:gd name="connsiteY29" fmla="*/ 2319933 h 3488494"/>
                <a:gd name="connsiteX30" fmla="*/ 2943980 w 3318614"/>
                <a:gd name="connsiteY30" fmla="*/ 2363476 h 3488494"/>
                <a:gd name="connsiteX31" fmla="*/ 3046427 w 3318614"/>
                <a:gd name="connsiteY31" fmla="*/ 2297524 h 3488494"/>
                <a:gd name="connsiteX32" fmla="*/ 3074609 w 3318614"/>
                <a:gd name="connsiteY32" fmla="*/ 2137053 h 3488494"/>
                <a:gd name="connsiteX33" fmla="*/ 3092026 w 3318614"/>
                <a:gd name="connsiteY33" fmla="*/ 2346058 h 3488494"/>
                <a:gd name="connsiteX34" fmla="*/ 3013649 w 3318614"/>
                <a:gd name="connsiteY34" fmla="*/ 2424436 h 3488494"/>
                <a:gd name="connsiteX35" fmla="*/ 2752392 w 3318614"/>
                <a:gd name="connsiteY35" fmla="*/ 2389601 h 3488494"/>
                <a:gd name="connsiteX36" fmla="*/ 2560803 w 3318614"/>
                <a:gd name="connsiteY36" fmla="*/ 2546356 h 3488494"/>
                <a:gd name="connsiteX37" fmla="*/ 2595638 w 3318614"/>
                <a:gd name="connsiteY37" fmla="*/ 2668276 h 3488494"/>
                <a:gd name="connsiteX38" fmla="*/ 2743683 w 3318614"/>
                <a:gd name="connsiteY38" fmla="*/ 2755361 h 3488494"/>
                <a:gd name="connsiteX39" fmla="*/ 2856895 w 3318614"/>
                <a:gd name="connsiteY39" fmla="*/ 2729236 h 3488494"/>
                <a:gd name="connsiteX40" fmla="*/ 3022358 w 3318614"/>
                <a:gd name="connsiteY40" fmla="*/ 2589898 h 3488494"/>
                <a:gd name="connsiteX41" fmla="*/ 3118152 w 3318614"/>
                <a:gd name="connsiteY41" fmla="*/ 2511521 h 3488494"/>
                <a:gd name="connsiteX42" fmla="*/ 3205238 w 3318614"/>
                <a:gd name="connsiteY42" fmla="*/ 2572481 h 3488494"/>
                <a:gd name="connsiteX43" fmla="*/ 3109443 w 3318614"/>
                <a:gd name="connsiteY43" fmla="*/ 2563773 h 3488494"/>
                <a:gd name="connsiteX44" fmla="*/ 3004940 w 3318614"/>
                <a:gd name="connsiteY44" fmla="*/ 2703110 h 3488494"/>
                <a:gd name="connsiteX45" fmla="*/ 3187820 w 3318614"/>
                <a:gd name="connsiteY45" fmla="*/ 2703110 h 3488494"/>
                <a:gd name="connsiteX46" fmla="*/ 3318449 w 3318614"/>
                <a:gd name="connsiteY46" fmla="*/ 2755361 h 3488494"/>
                <a:gd name="connsiteX47" fmla="*/ 3161695 w 3318614"/>
                <a:gd name="connsiteY47" fmla="*/ 2737944 h 3488494"/>
                <a:gd name="connsiteX48" fmla="*/ 2909146 w 3318614"/>
                <a:gd name="connsiteY48" fmla="*/ 2798904 h 3488494"/>
                <a:gd name="connsiteX49" fmla="*/ 2952689 w 3318614"/>
                <a:gd name="connsiteY49" fmla="*/ 2798904 h 3488494"/>
                <a:gd name="connsiteX50" fmla="*/ 3085889 w 3318614"/>
                <a:gd name="connsiteY50" fmla="*/ 2944150 h 3488494"/>
                <a:gd name="connsiteX51" fmla="*/ 3013649 w 3318614"/>
                <a:gd name="connsiteY51" fmla="*/ 3103704 h 3488494"/>
                <a:gd name="connsiteX52" fmla="*/ 2999167 w 3318614"/>
                <a:gd name="connsiteY52" fmla="*/ 2966027 h 3488494"/>
                <a:gd name="connsiteX53" fmla="*/ 2813352 w 3318614"/>
                <a:gd name="connsiteY53" fmla="*/ 2790196 h 3488494"/>
                <a:gd name="connsiteX54" fmla="*/ 2726266 w 3318614"/>
                <a:gd name="connsiteY54" fmla="*/ 2781487 h 3488494"/>
                <a:gd name="connsiteX55" fmla="*/ 2848186 w 3318614"/>
                <a:gd name="connsiteY55" fmla="*/ 2981784 h 3488494"/>
                <a:gd name="connsiteX56" fmla="*/ 2943980 w 3318614"/>
                <a:gd name="connsiteY56" fmla="*/ 3068870 h 3488494"/>
                <a:gd name="connsiteX57" fmla="*/ 2978815 w 3318614"/>
                <a:gd name="connsiteY57" fmla="*/ 3025327 h 3488494"/>
                <a:gd name="connsiteX58" fmla="*/ 2961398 w 3318614"/>
                <a:gd name="connsiteY58" fmla="*/ 3129830 h 3488494"/>
                <a:gd name="connsiteX59" fmla="*/ 2769809 w 3318614"/>
                <a:gd name="connsiteY59" fmla="*/ 3042744 h 3488494"/>
                <a:gd name="connsiteX60" fmla="*/ 2656598 w 3318614"/>
                <a:gd name="connsiteY60" fmla="*/ 2816321 h 3488494"/>
                <a:gd name="connsiteX61" fmla="*/ 2491135 w 3318614"/>
                <a:gd name="connsiteY61" fmla="*/ 2772778 h 3488494"/>
                <a:gd name="connsiteX62" fmla="*/ 2386632 w 3318614"/>
                <a:gd name="connsiteY62" fmla="*/ 2859864 h 3488494"/>
                <a:gd name="connsiteX63" fmla="*/ 2412758 w 3318614"/>
                <a:gd name="connsiteY63" fmla="*/ 3042744 h 3488494"/>
                <a:gd name="connsiteX64" fmla="*/ 2525969 w 3318614"/>
                <a:gd name="connsiteY64" fmla="*/ 3190790 h 3488494"/>
                <a:gd name="connsiteX65" fmla="*/ 2900438 w 3318614"/>
                <a:gd name="connsiteY65" fmla="*/ 3399796 h 3488494"/>
                <a:gd name="connsiteX66" fmla="*/ 2543386 w 3318614"/>
                <a:gd name="connsiteY66" fmla="*/ 3260458 h 3488494"/>
                <a:gd name="connsiteX67" fmla="*/ 2499843 w 3318614"/>
                <a:gd name="connsiteY67" fmla="*/ 3347544 h 3488494"/>
                <a:gd name="connsiteX68" fmla="*/ 2534678 w 3318614"/>
                <a:gd name="connsiteY68" fmla="*/ 3452047 h 3488494"/>
                <a:gd name="connsiteX69" fmla="*/ 2639180 w 3318614"/>
                <a:gd name="connsiteY69" fmla="*/ 3486881 h 3488494"/>
                <a:gd name="connsiteX70" fmla="*/ 2482426 w 3318614"/>
                <a:gd name="connsiteY70" fmla="*/ 3460756 h 3488494"/>
                <a:gd name="connsiteX71" fmla="*/ 2473718 w 3318614"/>
                <a:gd name="connsiteY71" fmla="*/ 3277876 h 3488494"/>
                <a:gd name="connsiteX72" fmla="*/ 2386632 w 3318614"/>
                <a:gd name="connsiteY72" fmla="*/ 3103704 h 3488494"/>
                <a:gd name="connsiteX73" fmla="*/ 2316963 w 3318614"/>
                <a:gd name="connsiteY73" fmla="*/ 3269167 h 3488494"/>
                <a:gd name="connsiteX74" fmla="*/ 2238586 w 3318614"/>
                <a:gd name="connsiteY74" fmla="*/ 3391087 h 3488494"/>
                <a:gd name="connsiteX75" fmla="*/ 2290838 w 3318614"/>
                <a:gd name="connsiteY75" fmla="*/ 3469464 h 3488494"/>
                <a:gd name="connsiteX76" fmla="*/ 2195043 w 3318614"/>
                <a:gd name="connsiteY76" fmla="*/ 3382378 h 3488494"/>
                <a:gd name="connsiteX77" fmla="*/ 2325672 w 3318614"/>
                <a:gd name="connsiteY77" fmla="*/ 3155956 h 3488494"/>
                <a:gd name="connsiteX78" fmla="*/ 2290838 w 3318614"/>
                <a:gd name="connsiteY78" fmla="*/ 2903407 h 3488494"/>
                <a:gd name="connsiteX79" fmla="*/ 2142792 w 3318614"/>
                <a:gd name="connsiteY79" fmla="*/ 2885990 h 3488494"/>
                <a:gd name="connsiteX80" fmla="*/ 1942495 w 3318614"/>
                <a:gd name="connsiteY80" fmla="*/ 3051453 h 3488494"/>
                <a:gd name="connsiteX81" fmla="*/ 1994746 w 3318614"/>
                <a:gd name="connsiteY81" fmla="*/ 3251750 h 3488494"/>
                <a:gd name="connsiteX82" fmla="*/ 2090540 w 3318614"/>
                <a:gd name="connsiteY82" fmla="*/ 3364961 h 3488494"/>
                <a:gd name="connsiteX83" fmla="*/ 2064415 w 3318614"/>
                <a:gd name="connsiteY83" fmla="*/ 3478173 h 3488494"/>
                <a:gd name="connsiteX84" fmla="*/ 2046998 w 3318614"/>
                <a:gd name="connsiteY84" fmla="*/ 3330127 h 3488494"/>
                <a:gd name="connsiteX85" fmla="*/ 1933786 w 3318614"/>
                <a:gd name="connsiteY85" fmla="*/ 3164664 h 3488494"/>
                <a:gd name="connsiteX86" fmla="*/ 1881535 w 3318614"/>
                <a:gd name="connsiteY86" fmla="*/ 3147247 h 3488494"/>
                <a:gd name="connsiteX87" fmla="*/ 1716072 w 3318614"/>
                <a:gd name="connsiteY87" fmla="*/ 3382378 h 3488494"/>
                <a:gd name="connsiteX88" fmla="*/ 1672529 w 3318614"/>
                <a:gd name="connsiteY88" fmla="*/ 3478173 h 3488494"/>
                <a:gd name="connsiteX89" fmla="*/ 1724780 w 3318614"/>
                <a:gd name="connsiteY89" fmla="*/ 3243041 h 3488494"/>
                <a:gd name="connsiteX90" fmla="*/ 1750906 w 3318614"/>
                <a:gd name="connsiteY90" fmla="*/ 3164664 h 3488494"/>
                <a:gd name="connsiteX91" fmla="*/ 1533192 w 3318614"/>
                <a:gd name="connsiteY91" fmla="*/ 3234333 h 3488494"/>
                <a:gd name="connsiteX92" fmla="*/ 1428689 w 3318614"/>
                <a:gd name="connsiteY92" fmla="*/ 3251750 h 3488494"/>
                <a:gd name="connsiteX93" fmla="*/ 1602860 w 3318614"/>
                <a:gd name="connsiteY93" fmla="*/ 3173373 h 3488494"/>
                <a:gd name="connsiteX94" fmla="*/ 1724780 w 3318614"/>
                <a:gd name="connsiteY94" fmla="*/ 3147247 h 3488494"/>
                <a:gd name="connsiteX95" fmla="*/ 1994746 w 3318614"/>
                <a:gd name="connsiteY95" fmla="*/ 2920824 h 3488494"/>
                <a:gd name="connsiteX96" fmla="*/ 2055706 w 3318614"/>
                <a:gd name="connsiteY96" fmla="*/ 2790196 h 3488494"/>
                <a:gd name="connsiteX97" fmla="*/ 1916369 w 3318614"/>
                <a:gd name="connsiteY97" fmla="*/ 2711818 h 3488494"/>
                <a:gd name="connsiteX98" fmla="*/ 1698655 w 3318614"/>
                <a:gd name="connsiteY98" fmla="*/ 2807613 h 3488494"/>
                <a:gd name="connsiteX99" fmla="*/ 1611569 w 3318614"/>
                <a:gd name="connsiteY99" fmla="*/ 2981784 h 3488494"/>
                <a:gd name="connsiteX100" fmla="*/ 1689946 w 3318614"/>
                <a:gd name="connsiteY100" fmla="*/ 3042744 h 3488494"/>
                <a:gd name="connsiteX101" fmla="*/ 1568026 w 3318614"/>
                <a:gd name="connsiteY101" fmla="*/ 3042744 h 3488494"/>
                <a:gd name="connsiteX102" fmla="*/ 1655112 w 3318614"/>
                <a:gd name="connsiteY102" fmla="*/ 2798904 h 3488494"/>
                <a:gd name="connsiteX103" fmla="*/ 1437398 w 3318614"/>
                <a:gd name="connsiteY103" fmla="*/ 2781487 h 3488494"/>
                <a:gd name="connsiteX104" fmla="*/ 1306769 w 3318614"/>
                <a:gd name="connsiteY104" fmla="*/ 2720527 h 3488494"/>
                <a:gd name="connsiteX105" fmla="*/ 1385146 w 3318614"/>
                <a:gd name="connsiteY105" fmla="*/ 2676984 h 3488494"/>
                <a:gd name="connsiteX106" fmla="*/ 1437398 w 3318614"/>
                <a:gd name="connsiteY106" fmla="*/ 2746653 h 3488494"/>
                <a:gd name="connsiteX107" fmla="*/ 1611569 w 3318614"/>
                <a:gd name="connsiteY107" fmla="*/ 2755361 h 3488494"/>
                <a:gd name="connsiteX108" fmla="*/ 1794449 w 3318614"/>
                <a:gd name="connsiteY108" fmla="*/ 2703110 h 3488494"/>
                <a:gd name="connsiteX109" fmla="*/ 1968620 w 3318614"/>
                <a:gd name="connsiteY109" fmla="*/ 2572481 h 3488494"/>
                <a:gd name="connsiteX110" fmla="*/ 1898952 w 3318614"/>
                <a:gd name="connsiteY110" fmla="*/ 2258973 h 3488494"/>
                <a:gd name="connsiteX111" fmla="*/ 1446106 w 3318614"/>
                <a:gd name="connsiteY111" fmla="*/ 1649373 h 3488494"/>
                <a:gd name="connsiteX112" fmla="*/ 1074097 w 3318614"/>
                <a:gd name="connsiteY112" fmla="*/ 1165253 h 3488494"/>
                <a:gd name="connsiteX113" fmla="*/ 916192 w 3318614"/>
                <a:gd name="connsiteY113" fmla="*/ 978169 h 3488494"/>
                <a:gd name="connsiteX114" fmla="*/ 644918 w 3318614"/>
                <a:gd name="connsiteY114" fmla="*/ 1013647 h 3488494"/>
                <a:gd name="connsiteX115" fmla="*/ 296575 w 3318614"/>
                <a:gd name="connsiteY115" fmla="*/ 1092024 h 3488494"/>
                <a:gd name="connsiteX116" fmla="*/ 483 w 3318614"/>
                <a:gd name="connsiteY116" fmla="*/ 1074607 h 3488494"/>
                <a:gd name="connsiteX117" fmla="*/ 235615 w 3318614"/>
                <a:gd name="connsiteY117" fmla="*/ 1065898 h 3488494"/>
                <a:gd name="connsiteX118" fmla="*/ 557832 w 3318614"/>
                <a:gd name="connsiteY118" fmla="*/ 996230 h 3488494"/>
                <a:gd name="connsiteX119" fmla="*/ 688460 w 3318614"/>
                <a:gd name="connsiteY119" fmla="*/ 970104 h 3488494"/>
                <a:gd name="connsiteX120" fmla="*/ 392369 w 3318614"/>
                <a:gd name="connsiteY120" fmla="*/ 856893 h 3488494"/>
                <a:gd name="connsiteX121" fmla="*/ 244323 w 3318614"/>
                <a:gd name="connsiteY121" fmla="*/ 717556 h 3488494"/>
                <a:gd name="connsiteX122" fmla="*/ 165946 w 3318614"/>
                <a:gd name="connsiteY122" fmla="*/ 465007 h 3488494"/>
                <a:gd name="connsiteX123" fmla="*/ 279158 w 3318614"/>
                <a:gd name="connsiteY123" fmla="*/ 647887 h 3488494"/>
                <a:gd name="connsiteX124" fmla="*/ 374952 w 3318614"/>
                <a:gd name="connsiteY124" fmla="*/ 822058 h 3488494"/>
                <a:gd name="connsiteX125" fmla="*/ 679752 w 3318614"/>
                <a:gd name="connsiteY125" fmla="*/ 900436 h 3488494"/>
                <a:gd name="connsiteX126" fmla="*/ 766838 w 3318614"/>
                <a:gd name="connsiteY126" fmla="*/ 839476 h 3488494"/>
                <a:gd name="connsiteX127" fmla="*/ 618792 w 3318614"/>
                <a:gd name="connsiteY127" fmla="*/ 456298 h 3488494"/>
                <a:gd name="connsiteX128" fmla="*/ 507165 w 3318614"/>
                <a:gd name="connsiteY128" fmla="*/ 239240 h 3488494"/>
                <a:gd name="connsiteX129" fmla="*/ 538603 w 3318614"/>
                <a:gd name="connsiteY129" fmla="*/ 1071 h 3488494"/>
                <a:gd name="connsiteX130" fmla="*/ 609600 w 3318614"/>
                <a:gd name="connsiteY130" fmla="*/ 261680 h 3488494"/>
                <a:gd name="connsiteX131" fmla="*/ 878364 w 3318614"/>
                <a:gd name="connsiteY131" fmla="*/ 809182 h 3488494"/>
                <a:gd name="connsiteX132" fmla="*/ 786330 w 3318614"/>
                <a:gd name="connsiteY132" fmla="*/ 208587 h 3488494"/>
                <a:gd name="connsiteX133" fmla="*/ 932813 w 3318614"/>
                <a:gd name="connsiteY133" fmla="*/ 12405 h 3488494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59551 w 3318614"/>
                <a:gd name="connsiteY2" fmla="*/ 47529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942214 w 3318614"/>
                <a:gd name="connsiteY0" fmla="*/ 614286 h 3540840"/>
                <a:gd name="connsiteX1" fmla="*/ 1317819 w 3318614"/>
                <a:gd name="connsiteY1" fmla="*/ 14575 h 3540840"/>
                <a:gd name="connsiteX2" fmla="*/ 1198621 w 3318614"/>
                <a:gd name="connsiteY2" fmla="*/ 413429 h 3540840"/>
                <a:gd name="connsiteX3" fmla="*/ 1013152 w 3318614"/>
                <a:gd name="connsiteY3" fmla="*/ 886895 h 3540840"/>
                <a:gd name="connsiteX4" fmla="*/ 1779263 w 3318614"/>
                <a:gd name="connsiteY4" fmla="*/ 2048252 h 3540840"/>
                <a:gd name="connsiteX5" fmla="*/ 2064415 w 3318614"/>
                <a:gd name="connsiteY5" fmla="*/ 2328736 h 3540840"/>
                <a:gd name="connsiteX6" fmla="*/ 2290838 w 3318614"/>
                <a:gd name="connsiteY6" fmla="*/ 2250359 h 3540840"/>
                <a:gd name="connsiteX7" fmla="*/ 2473718 w 3318614"/>
                <a:gd name="connsiteY7" fmla="*/ 2093604 h 3540840"/>
                <a:gd name="connsiteX8" fmla="*/ 2508552 w 3318614"/>
                <a:gd name="connsiteY8" fmla="*/ 1771387 h 3540840"/>
                <a:gd name="connsiteX9" fmla="*/ 2543386 w 3318614"/>
                <a:gd name="connsiteY9" fmla="*/ 2032644 h 3540840"/>
                <a:gd name="connsiteX10" fmla="*/ 2508552 w 3318614"/>
                <a:gd name="connsiteY10" fmla="*/ 2137147 h 3540840"/>
                <a:gd name="connsiteX11" fmla="*/ 2752392 w 3318614"/>
                <a:gd name="connsiteY11" fmla="*/ 1962976 h 3540840"/>
                <a:gd name="connsiteX12" fmla="*/ 2839478 w 3318614"/>
                <a:gd name="connsiteY12" fmla="*/ 1893307 h 3540840"/>
                <a:gd name="connsiteX13" fmla="*/ 2717558 w 3318614"/>
                <a:gd name="connsiteY13" fmla="*/ 2067479 h 3540840"/>
                <a:gd name="connsiteX14" fmla="*/ 2665306 w 3318614"/>
                <a:gd name="connsiteY14" fmla="*/ 2111022 h 3540840"/>
                <a:gd name="connsiteX15" fmla="*/ 2848186 w 3318614"/>
                <a:gd name="connsiteY15" fmla="*/ 2041353 h 3540840"/>
                <a:gd name="connsiteX16" fmla="*/ 2874312 w 3318614"/>
                <a:gd name="connsiteY16" fmla="*/ 2023936 h 3540840"/>
                <a:gd name="connsiteX17" fmla="*/ 2769809 w 3318614"/>
                <a:gd name="connsiteY17" fmla="*/ 2111022 h 3540840"/>
                <a:gd name="connsiteX18" fmla="*/ 2595638 w 3318614"/>
                <a:gd name="connsiteY18" fmla="*/ 2137147 h 3540840"/>
                <a:gd name="connsiteX19" fmla="*/ 2404049 w 3318614"/>
                <a:gd name="connsiteY19" fmla="*/ 2267776 h 3540840"/>
                <a:gd name="connsiteX20" fmla="*/ 2421466 w 3318614"/>
                <a:gd name="connsiteY20" fmla="*/ 2441947 h 3540840"/>
                <a:gd name="connsiteX21" fmla="*/ 2552095 w 3318614"/>
                <a:gd name="connsiteY21" fmla="*/ 2485490 h 3540840"/>
                <a:gd name="connsiteX22" fmla="*/ 2726266 w 3318614"/>
                <a:gd name="connsiteY22" fmla="*/ 2415822 h 3540840"/>
                <a:gd name="connsiteX23" fmla="*/ 2856895 w 3318614"/>
                <a:gd name="connsiteY23" fmla="*/ 2407113 h 3540840"/>
                <a:gd name="connsiteX24" fmla="*/ 2891729 w 3318614"/>
                <a:gd name="connsiteY24" fmla="*/ 2293902 h 3540840"/>
                <a:gd name="connsiteX25" fmla="*/ 2883020 w 3318614"/>
                <a:gd name="connsiteY25" fmla="*/ 2128439 h 3540840"/>
                <a:gd name="connsiteX26" fmla="*/ 3048483 w 3318614"/>
                <a:gd name="connsiteY26" fmla="*/ 2050062 h 3540840"/>
                <a:gd name="connsiteX27" fmla="*/ 2926563 w 3318614"/>
                <a:gd name="connsiteY27" fmla="*/ 2137147 h 3540840"/>
                <a:gd name="connsiteX28" fmla="*/ 2917855 w 3318614"/>
                <a:gd name="connsiteY28" fmla="*/ 2224233 h 3540840"/>
                <a:gd name="connsiteX29" fmla="*/ 2935272 w 3318614"/>
                <a:gd name="connsiteY29" fmla="*/ 2372279 h 3540840"/>
                <a:gd name="connsiteX30" fmla="*/ 2943980 w 3318614"/>
                <a:gd name="connsiteY30" fmla="*/ 2415822 h 3540840"/>
                <a:gd name="connsiteX31" fmla="*/ 3046427 w 3318614"/>
                <a:gd name="connsiteY31" fmla="*/ 2349870 h 3540840"/>
                <a:gd name="connsiteX32" fmla="*/ 3074609 w 3318614"/>
                <a:gd name="connsiteY32" fmla="*/ 2189399 h 3540840"/>
                <a:gd name="connsiteX33" fmla="*/ 3092026 w 3318614"/>
                <a:gd name="connsiteY33" fmla="*/ 2398404 h 3540840"/>
                <a:gd name="connsiteX34" fmla="*/ 3013649 w 3318614"/>
                <a:gd name="connsiteY34" fmla="*/ 2476782 h 3540840"/>
                <a:gd name="connsiteX35" fmla="*/ 2752392 w 3318614"/>
                <a:gd name="connsiteY35" fmla="*/ 2441947 h 3540840"/>
                <a:gd name="connsiteX36" fmla="*/ 2560803 w 3318614"/>
                <a:gd name="connsiteY36" fmla="*/ 2598702 h 3540840"/>
                <a:gd name="connsiteX37" fmla="*/ 2595638 w 3318614"/>
                <a:gd name="connsiteY37" fmla="*/ 2720622 h 3540840"/>
                <a:gd name="connsiteX38" fmla="*/ 2743683 w 3318614"/>
                <a:gd name="connsiteY38" fmla="*/ 2807707 h 3540840"/>
                <a:gd name="connsiteX39" fmla="*/ 2856895 w 3318614"/>
                <a:gd name="connsiteY39" fmla="*/ 2781582 h 3540840"/>
                <a:gd name="connsiteX40" fmla="*/ 3022358 w 3318614"/>
                <a:gd name="connsiteY40" fmla="*/ 2642244 h 3540840"/>
                <a:gd name="connsiteX41" fmla="*/ 3118152 w 3318614"/>
                <a:gd name="connsiteY41" fmla="*/ 2563867 h 3540840"/>
                <a:gd name="connsiteX42" fmla="*/ 3205238 w 3318614"/>
                <a:gd name="connsiteY42" fmla="*/ 2624827 h 3540840"/>
                <a:gd name="connsiteX43" fmla="*/ 3109443 w 3318614"/>
                <a:gd name="connsiteY43" fmla="*/ 2616119 h 3540840"/>
                <a:gd name="connsiteX44" fmla="*/ 3004940 w 3318614"/>
                <a:gd name="connsiteY44" fmla="*/ 2755456 h 3540840"/>
                <a:gd name="connsiteX45" fmla="*/ 3187820 w 3318614"/>
                <a:gd name="connsiteY45" fmla="*/ 2755456 h 3540840"/>
                <a:gd name="connsiteX46" fmla="*/ 3318449 w 3318614"/>
                <a:gd name="connsiteY46" fmla="*/ 2807707 h 3540840"/>
                <a:gd name="connsiteX47" fmla="*/ 3161695 w 3318614"/>
                <a:gd name="connsiteY47" fmla="*/ 2790290 h 3540840"/>
                <a:gd name="connsiteX48" fmla="*/ 2909146 w 3318614"/>
                <a:gd name="connsiteY48" fmla="*/ 2851250 h 3540840"/>
                <a:gd name="connsiteX49" fmla="*/ 2952689 w 3318614"/>
                <a:gd name="connsiteY49" fmla="*/ 2851250 h 3540840"/>
                <a:gd name="connsiteX50" fmla="*/ 3085889 w 3318614"/>
                <a:gd name="connsiteY50" fmla="*/ 2996496 h 3540840"/>
                <a:gd name="connsiteX51" fmla="*/ 3013649 w 3318614"/>
                <a:gd name="connsiteY51" fmla="*/ 3156050 h 3540840"/>
                <a:gd name="connsiteX52" fmla="*/ 2999167 w 3318614"/>
                <a:gd name="connsiteY52" fmla="*/ 3018373 h 3540840"/>
                <a:gd name="connsiteX53" fmla="*/ 2813352 w 3318614"/>
                <a:gd name="connsiteY53" fmla="*/ 2842542 h 3540840"/>
                <a:gd name="connsiteX54" fmla="*/ 2726266 w 3318614"/>
                <a:gd name="connsiteY54" fmla="*/ 2833833 h 3540840"/>
                <a:gd name="connsiteX55" fmla="*/ 2848186 w 3318614"/>
                <a:gd name="connsiteY55" fmla="*/ 3034130 h 3540840"/>
                <a:gd name="connsiteX56" fmla="*/ 2943980 w 3318614"/>
                <a:gd name="connsiteY56" fmla="*/ 3121216 h 3540840"/>
                <a:gd name="connsiteX57" fmla="*/ 2978815 w 3318614"/>
                <a:gd name="connsiteY57" fmla="*/ 3077673 h 3540840"/>
                <a:gd name="connsiteX58" fmla="*/ 2961398 w 3318614"/>
                <a:gd name="connsiteY58" fmla="*/ 3182176 h 3540840"/>
                <a:gd name="connsiteX59" fmla="*/ 2769809 w 3318614"/>
                <a:gd name="connsiteY59" fmla="*/ 3095090 h 3540840"/>
                <a:gd name="connsiteX60" fmla="*/ 2656598 w 3318614"/>
                <a:gd name="connsiteY60" fmla="*/ 2868667 h 3540840"/>
                <a:gd name="connsiteX61" fmla="*/ 2491135 w 3318614"/>
                <a:gd name="connsiteY61" fmla="*/ 2825124 h 3540840"/>
                <a:gd name="connsiteX62" fmla="*/ 2386632 w 3318614"/>
                <a:gd name="connsiteY62" fmla="*/ 2912210 h 3540840"/>
                <a:gd name="connsiteX63" fmla="*/ 2412758 w 3318614"/>
                <a:gd name="connsiteY63" fmla="*/ 3095090 h 3540840"/>
                <a:gd name="connsiteX64" fmla="*/ 2525969 w 3318614"/>
                <a:gd name="connsiteY64" fmla="*/ 3243136 h 3540840"/>
                <a:gd name="connsiteX65" fmla="*/ 2900438 w 3318614"/>
                <a:gd name="connsiteY65" fmla="*/ 3452142 h 3540840"/>
                <a:gd name="connsiteX66" fmla="*/ 2543386 w 3318614"/>
                <a:gd name="connsiteY66" fmla="*/ 3312804 h 3540840"/>
                <a:gd name="connsiteX67" fmla="*/ 2499843 w 3318614"/>
                <a:gd name="connsiteY67" fmla="*/ 3399890 h 3540840"/>
                <a:gd name="connsiteX68" fmla="*/ 2534678 w 3318614"/>
                <a:gd name="connsiteY68" fmla="*/ 3504393 h 3540840"/>
                <a:gd name="connsiteX69" fmla="*/ 2639180 w 3318614"/>
                <a:gd name="connsiteY69" fmla="*/ 3539227 h 3540840"/>
                <a:gd name="connsiteX70" fmla="*/ 2482426 w 3318614"/>
                <a:gd name="connsiteY70" fmla="*/ 3513102 h 3540840"/>
                <a:gd name="connsiteX71" fmla="*/ 2473718 w 3318614"/>
                <a:gd name="connsiteY71" fmla="*/ 3330222 h 3540840"/>
                <a:gd name="connsiteX72" fmla="*/ 2386632 w 3318614"/>
                <a:gd name="connsiteY72" fmla="*/ 3156050 h 3540840"/>
                <a:gd name="connsiteX73" fmla="*/ 2316963 w 3318614"/>
                <a:gd name="connsiteY73" fmla="*/ 3321513 h 3540840"/>
                <a:gd name="connsiteX74" fmla="*/ 2238586 w 3318614"/>
                <a:gd name="connsiteY74" fmla="*/ 3443433 h 3540840"/>
                <a:gd name="connsiteX75" fmla="*/ 2290838 w 3318614"/>
                <a:gd name="connsiteY75" fmla="*/ 3521810 h 3540840"/>
                <a:gd name="connsiteX76" fmla="*/ 2195043 w 3318614"/>
                <a:gd name="connsiteY76" fmla="*/ 3434724 h 3540840"/>
                <a:gd name="connsiteX77" fmla="*/ 2325672 w 3318614"/>
                <a:gd name="connsiteY77" fmla="*/ 3208302 h 3540840"/>
                <a:gd name="connsiteX78" fmla="*/ 2290838 w 3318614"/>
                <a:gd name="connsiteY78" fmla="*/ 2955753 h 3540840"/>
                <a:gd name="connsiteX79" fmla="*/ 2142792 w 3318614"/>
                <a:gd name="connsiteY79" fmla="*/ 2938336 h 3540840"/>
                <a:gd name="connsiteX80" fmla="*/ 1942495 w 3318614"/>
                <a:gd name="connsiteY80" fmla="*/ 3103799 h 3540840"/>
                <a:gd name="connsiteX81" fmla="*/ 1994746 w 3318614"/>
                <a:gd name="connsiteY81" fmla="*/ 3304096 h 3540840"/>
                <a:gd name="connsiteX82" fmla="*/ 2090540 w 3318614"/>
                <a:gd name="connsiteY82" fmla="*/ 3417307 h 3540840"/>
                <a:gd name="connsiteX83" fmla="*/ 2064415 w 3318614"/>
                <a:gd name="connsiteY83" fmla="*/ 3530519 h 3540840"/>
                <a:gd name="connsiteX84" fmla="*/ 2046998 w 3318614"/>
                <a:gd name="connsiteY84" fmla="*/ 3382473 h 3540840"/>
                <a:gd name="connsiteX85" fmla="*/ 1933786 w 3318614"/>
                <a:gd name="connsiteY85" fmla="*/ 3217010 h 3540840"/>
                <a:gd name="connsiteX86" fmla="*/ 1881535 w 3318614"/>
                <a:gd name="connsiteY86" fmla="*/ 3199593 h 3540840"/>
                <a:gd name="connsiteX87" fmla="*/ 1716072 w 3318614"/>
                <a:gd name="connsiteY87" fmla="*/ 3434724 h 3540840"/>
                <a:gd name="connsiteX88" fmla="*/ 1672529 w 3318614"/>
                <a:gd name="connsiteY88" fmla="*/ 3530519 h 3540840"/>
                <a:gd name="connsiteX89" fmla="*/ 1724780 w 3318614"/>
                <a:gd name="connsiteY89" fmla="*/ 3295387 h 3540840"/>
                <a:gd name="connsiteX90" fmla="*/ 1750906 w 3318614"/>
                <a:gd name="connsiteY90" fmla="*/ 3217010 h 3540840"/>
                <a:gd name="connsiteX91" fmla="*/ 1533192 w 3318614"/>
                <a:gd name="connsiteY91" fmla="*/ 3286679 h 3540840"/>
                <a:gd name="connsiteX92" fmla="*/ 1428689 w 3318614"/>
                <a:gd name="connsiteY92" fmla="*/ 3304096 h 3540840"/>
                <a:gd name="connsiteX93" fmla="*/ 1602860 w 3318614"/>
                <a:gd name="connsiteY93" fmla="*/ 3225719 h 3540840"/>
                <a:gd name="connsiteX94" fmla="*/ 1724780 w 3318614"/>
                <a:gd name="connsiteY94" fmla="*/ 3199593 h 3540840"/>
                <a:gd name="connsiteX95" fmla="*/ 1994746 w 3318614"/>
                <a:gd name="connsiteY95" fmla="*/ 2973170 h 3540840"/>
                <a:gd name="connsiteX96" fmla="*/ 2055706 w 3318614"/>
                <a:gd name="connsiteY96" fmla="*/ 2842542 h 3540840"/>
                <a:gd name="connsiteX97" fmla="*/ 1916369 w 3318614"/>
                <a:gd name="connsiteY97" fmla="*/ 2764164 h 3540840"/>
                <a:gd name="connsiteX98" fmla="*/ 1698655 w 3318614"/>
                <a:gd name="connsiteY98" fmla="*/ 2859959 h 3540840"/>
                <a:gd name="connsiteX99" fmla="*/ 1611569 w 3318614"/>
                <a:gd name="connsiteY99" fmla="*/ 3034130 h 3540840"/>
                <a:gd name="connsiteX100" fmla="*/ 1689946 w 3318614"/>
                <a:gd name="connsiteY100" fmla="*/ 3095090 h 3540840"/>
                <a:gd name="connsiteX101" fmla="*/ 1568026 w 3318614"/>
                <a:gd name="connsiteY101" fmla="*/ 3095090 h 3540840"/>
                <a:gd name="connsiteX102" fmla="*/ 1655112 w 3318614"/>
                <a:gd name="connsiteY102" fmla="*/ 2851250 h 3540840"/>
                <a:gd name="connsiteX103" fmla="*/ 1437398 w 3318614"/>
                <a:gd name="connsiteY103" fmla="*/ 2833833 h 3540840"/>
                <a:gd name="connsiteX104" fmla="*/ 1306769 w 3318614"/>
                <a:gd name="connsiteY104" fmla="*/ 2772873 h 3540840"/>
                <a:gd name="connsiteX105" fmla="*/ 1385146 w 3318614"/>
                <a:gd name="connsiteY105" fmla="*/ 2729330 h 3540840"/>
                <a:gd name="connsiteX106" fmla="*/ 1437398 w 3318614"/>
                <a:gd name="connsiteY106" fmla="*/ 2798999 h 3540840"/>
                <a:gd name="connsiteX107" fmla="*/ 1611569 w 3318614"/>
                <a:gd name="connsiteY107" fmla="*/ 2807707 h 3540840"/>
                <a:gd name="connsiteX108" fmla="*/ 1794449 w 3318614"/>
                <a:gd name="connsiteY108" fmla="*/ 2755456 h 3540840"/>
                <a:gd name="connsiteX109" fmla="*/ 1968620 w 3318614"/>
                <a:gd name="connsiteY109" fmla="*/ 2624827 h 3540840"/>
                <a:gd name="connsiteX110" fmla="*/ 1898952 w 3318614"/>
                <a:gd name="connsiteY110" fmla="*/ 2311319 h 3540840"/>
                <a:gd name="connsiteX111" fmla="*/ 1446106 w 3318614"/>
                <a:gd name="connsiteY111" fmla="*/ 1701719 h 3540840"/>
                <a:gd name="connsiteX112" fmla="*/ 1074097 w 3318614"/>
                <a:gd name="connsiteY112" fmla="*/ 1217599 h 3540840"/>
                <a:gd name="connsiteX113" fmla="*/ 916192 w 3318614"/>
                <a:gd name="connsiteY113" fmla="*/ 1030515 h 3540840"/>
                <a:gd name="connsiteX114" fmla="*/ 644918 w 3318614"/>
                <a:gd name="connsiteY114" fmla="*/ 1065993 h 3540840"/>
                <a:gd name="connsiteX115" fmla="*/ 296575 w 3318614"/>
                <a:gd name="connsiteY115" fmla="*/ 1144370 h 3540840"/>
                <a:gd name="connsiteX116" fmla="*/ 483 w 3318614"/>
                <a:gd name="connsiteY116" fmla="*/ 1126953 h 3540840"/>
                <a:gd name="connsiteX117" fmla="*/ 235615 w 3318614"/>
                <a:gd name="connsiteY117" fmla="*/ 1118244 h 3540840"/>
                <a:gd name="connsiteX118" fmla="*/ 557832 w 3318614"/>
                <a:gd name="connsiteY118" fmla="*/ 1048576 h 3540840"/>
                <a:gd name="connsiteX119" fmla="*/ 688460 w 3318614"/>
                <a:gd name="connsiteY119" fmla="*/ 1022450 h 3540840"/>
                <a:gd name="connsiteX120" fmla="*/ 392369 w 3318614"/>
                <a:gd name="connsiteY120" fmla="*/ 909239 h 3540840"/>
                <a:gd name="connsiteX121" fmla="*/ 244323 w 3318614"/>
                <a:gd name="connsiteY121" fmla="*/ 769902 h 3540840"/>
                <a:gd name="connsiteX122" fmla="*/ 165946 w 3318614"/>
                <a:gd name="connsiteY122" fmla="*/ 517353 h 3540840"/>
                <a:gd name="connsiteX123" fmla="*/ 279158 w 3318614"/>
                <a:gd name="connsiteY123" fmla="*/ 700233 h 3540840"/>
                <a:gd name="connsiteX124" fmla="*/ 374952 w 3318614"/>
                <a:gd name="connsiteY124" fmla="*/ 874404 h 3540840"/>
                <a:gd name="connsiteX125" fmla="*/ 679752 w 3318614"/>
                <a:gd name="connsiteY125" fmla="*/ 952782 h 3540840"/>
                <a:gd name="connsiteX126" fmla="*/ 766838 w 3318614"/>
                <a:gd name="connsiteY126" fmla="*/ 891822 h 3540840"/>
                <a:gd name="connsiteX127" fmla="*/ 618792 w 3318614"/>
                <a:gd name="connsiteY127" fmla="*/ 508644 h 3540840"/>
                <a:gd name="connsiteX128" fmla="*/ 507165 w 3318614"/>
                <a:gd name="connsiteY128" fmla="*/ 291586 h 3540840"/>
                <a:gd name="connsiteX129" fmla="*/ 538603 w 3318614"/>
                <a:gd name="connsiteY129" fmla="*/ 53417 h 3540840"/>
                <a:gd name="connsiteX130" fmla="*/ 609600 w 3318614"/>
                <a:gd name="connsiteY130" fmla="*/ 314026 h 3540840"/>
                <a:gd name="connsiteX131" fmla="*/ 878364 w 3318614"/>
                <a:gd name="connsiteY131" fmla="*/ 861528 h 3540840"/>
                <a:gd name="connsiteX132" fmla="*/ 786330 w 3318614"/>
                <a:gd name="connsiteY132" fmla="*/ 260933 h 3540840"/>
                <a:gd name="connsiteX133" fmla="*/ 932813 w 3318614"/>
                <a:gd name="connsiteY133" fmla="*/ 64751 h 3540840"/>
                <a:gd name="connsiteX0" fmla="*/ 942214 w 3318614"/>
                <a:gd name="connsiteY0" fmla="*/ 601198 h 3527752"/>
                <a:gd name="connsiteX1" fmla="*/ 1130786 w 3318614"/>
                <a:gd name="connsiteY1" fmla="*/ 277391 h 3527752"/>
                <a:gd name="connsiteX2" fmla="*/ 1317819 w 3318614"/>
                <a:gd name="connsiteY2" fmla="*/ 1487 h 3527752"/>
                <a:gd name="connsiteX3" fmla="*/ 1198621 w 3318614"/>
                <a:gd name="connsiteY3" fmla="*/ 400341 h 3527752"/>
                <a:gd name="connsiteX4" fmla="*/ 1013152 w 3318614"/>
                <a:gd name="connsiteY4" fmla="*/ 873807 h 3527752"/>
                <a:gd name="connsiteX5" fmla="*/ 1779263 w 3318614"/>
                <a:gd name="connsiteY5" fmla="*/ 2035164 h 3527752"/>
                <a:gd name="connsiteX6" fmla="*/ 2064415 w 3318614"/>
                <a:gd name="connsiteY6" fmla="*/ 2315648 h 3527752"/>
                <a:gd name="connsiteX7" fmla="*/ 2290838 w 3318614"/>
                <a:gd name="connsiteY7" fmla="*/ 2237271 h 3527752"/>
                <a:gd name="connsiteX8" fmla="*/ 2473718 w 3318614"/>
                <a:gd name="connsiteY8" fmla="*/ 2080516 h 3527752"/>
                <a:gd name="connsiteX9" fmla="*/ 2508552 w 3318614"/>
                <a:gd name="connsiteY9" fmla="*/ 1758299 h 3527752"/>
                <a:gd name="connsiteX10" fmla="*/ 2543386 w 3318614"/>
                <a:gd name="connsiteY10" fmla="*/ 2019556 h 3527752"/>
                <a:gd name="connsiteX11" fmla="*/ 2508552 w 3318614"/>
                <a:gd name="connsiteY11" fmla="*/ 2124059 h 3527752"/>
                <a:gd name="connsiteX12" fmla="*/ 2752392 w 3318614"/>
                <a:gd name="connsiteY12" fmla="*/ 1949888 h 3527752"/>
                <a:gd name="connsiteX13" fmla="*/ 2839478 w 3318614"/>
                <a:gd name="connsiteY13" fmla="*/ 1880219 h 3527752"/>
                <a:gd name="connsiteX14" fmla="*/ 2717558 w 3318614"/>
                <a:gd name="connsiteY14" fmla="*/ 2054391 h 3527752"/>
                <a:gd name="connsiteX15" fmla="*/ 2665306 w 3318614"/>
                <a:gd name="connsiteY15" fmla="*/ 2097934 h 3527752"/>
                <a:gd name="connsiteX16" fmla="*/ 2848186 w 3318614"/>
                <a:gd name="connsiteY16" fmla="*/ 2028265 h 3527752"/>
                <a:gd name="connsiteX17" fmla="*/ 2874312 w 3318614"/>
                <a:gd name="connsiteY17" fmla="*/ 2010848 h 3527752"/>
                <a:gd name="connsiteX18" fmla="*/ 2769809 w 3318614"/>
                <a:gd name="connsiteY18" fmla="*/ 2097934 h 3527752"/>
                <a:gd name="connsiteX19" fmla="*/ 2595638 w 3318614"/>
                <a:gd name="connsiteY19" fmla="*/ 2124059 h 3527752"/>
                <a:gd name="connsiteX20" fmla="*/ 2404049 w 3318614"/>
                <a:gd name="connsiteY20" fmla="*/ 2254688 h 3527752"/>
                <a:gd name="connsiteX21" fmla="*/ 2421466 w 3318614"/>
                <a:gd name="connsiteY21" fmla="*/ 2428859 h 3527752"/>
                <a:gd name="connsiteX22" fmla="*/ 2552095 w 3318614"/>
                <a:gd name="connsiteY22" fmla="*/ 2472402 h 3527752"/>
                <a:gd name="connsiteX23" fmla="*/ 2726266 w 3318614"/>
                <a:gd name="connsiteY23" fmla="*/ 2402734 h 3527752"/>
                <a:gd name="connsiteX24" fmla="*/ 2856895 w 3318614"/>
                <a:gd name="connsiteY24" fmla="*/ 2394025 h 3527752"/>
                <a:gd name="connsiteX25" fmla="*/ 2891729 w 3318614"/>
                <a:gd name="connsiteY25" fmla="*/ 2280814 h 3527752"/>
                <a:gd name="connsiteX26" fmla="*/ 2883020 w 3318614"/>
                <a:gd name="connsiteY26" fmla="*/ 2115351 h 3527752"/>
                <a:gd name="connsiteX27" fmla="*/ 3048483 w 3318614"/>
                <a:gd name="connsiteY27" fmla="*/ 2036974 h 3527752"/>
                <a:gd name="connsiteX28" fmla="*/ 2926563 w 3318614"/>
                <a:gd name="connsiteY28" fmla="*/ 2124059 h 3527752"/>
                <a:gd name="connsiteX29" fmla="*/ 2917855 w 3318614"/>
                <a:gd name="connsiteY29" fmla="*/ 2211145 h 3527752"/>
                <a:gd name="connsiteX30" fmla="*/ 2935272 w 3318614"/>
                <a:gd name="connsiteY30" fmla="*/ 2359191 h 3527752"/>
                <a:gd name="connsiteX31" fmla="*/ 2943980 w 3318614"/>
                <a:gd name="connsiteY31" fmla="*/ 2402734 h 3527752"/>
                <a:gd name="connsiteX32" fmla="*/ 3046427 w 3318614"/>
                <a:gd name="connsiteY32" fmla="*/ 2336782 h 3527752"/>
                <a:gd name="connsiteX33" fmla="*/ 3074609 w 3318614"/>
                <a:gd name="connsiteY33" fmla="*/ 2176311 h 3527752"/>
                <a:gd name="connsiteX34" fmla="*/ 3092026 w 3318614"/>
                <a:gd name="connsiteY34" fmla="*/ 2385316 h 3527752"/>
                <a:gd name="connsiteX35" fmla="*/ 3013649 w 3318614"/>
                <a:gd name="connsiteY35" fmla="*/ 2463694 h 3527752"/>
                <a:gd name="connsiteX36" fmla="*/ 2752392 w 3318614"/>
                <a:gd name="connsiteY36" fmla="*/ 2428859 h 3527752"/>
                <a:gd name="connsiteX37" fmla="*/ 2560803 w 3318614"/>
                <a:gd name="connsiteY37" fmla="*/ 2585614 h 3527752"/>
                <a:gd name="connsiteX38" fmla="*/ 2595638 w 3318614"/>
                <a:gd name="connsiteY38" fmla="*/ 2707534 h 3527752"/>
                <a:gd name="connsiteX39" fmla="*/ 2743683 w 3318614"/>
                <a:gd name="connsiteY39" fmla="*/ 2794619 h 3527752"/>
                <a:gd name="connsiteX40" fmla="*/ 2856895 w 3318614"/>
                <a:gd name="connsiteY40" fmla="*/ 2768494 h 3527752"/>
                <a:gd name="connsiteX41" fmla="*/ 3022358 w 3318614"/>
                <a:gd name="connsiteY41" fmla="*/ 2629156 h 3527752"/>
                <a:gd name="connsiteX42" fmla="*/ 3118152 w 3318614"/>
                <a:gd name="connsiteY42" fmla="*/ 2550779 h 3527752"/>
                <a:gd name="connsiteX43" fmla="*/ 3205238 w 3318614"/>
                <a:gd name="connsiteY43" fmla="*/ 2611739 h 3527752"/>
                <a:gd name="connsiteX44" fmla="*/ 3109443 w 3318614"/>
                <a:gd name="connsiteY44" fmla="*/ 2603031 h 3527752"/>
                <a:gd name="connsiteX45" fmla="*/ 3004940 w 3318614"/>
                <a:gd name="connsiteY45" fmla="*/ 2742368 h 3527752"/>
                <a:gd name="connsiteX46" fmla="*/ 3187820 w 3318614"/>
                <a:gd name="connsiteY46" fmla="*/ 2742368 h 3527752"/>
                <a:gd name="connsiteX47" fmla="*/ 3318449 w 3318614"/>
                <a:gd name="connsiteY47" fmla="*/ 2794619 h 3527752"/>
                <a:gd name="connsiteX48" fmla="*/ 3161695 w 3318614"/>
                <a:gd name="connsiteY48" fmla="*/ 2777202 h 3527752"/>
                <a:gd name="connsiteX49" fmla="*/ 2909146 w 3318614"/>
                <a:gd name="connsiteY49" fmla="*/ 2838162 h 3527752"/>
                <a:gd name="connsiteX50" fmla="*/ 2952689 w 3318614"/>
                <a:gd name="connsiteY50" fmla="*/ 2838162 h 3527752"/>
                <a:gd name="connsiteX51" fmla="*/ 3085889 w 3318614"/>
                <a:gd name="connsiteY51" fmla="*/ 2983408 h 3527752"/>
                <a:gd name="connsiteX52" fmla="*/ 3013649 w 3318614"/>
                <a:gd name="connsiteY52" fmla="*/ 3142962 h 3527752"/>
                <a:gd name="connsiteX53" fmla="*/ 2999167 w 3318614"/>
                <a:gd name="connsiteY53" fmla="*/ 3005285 h 3527752"/>
                <a:gd name="connsiteX54" fmla="*/ 2813352 w 3318614"/>
                <a:gd name="connsiteY54" fmla="*/ 2829454 h 3527752"/>
                <a:gd name="connsiteX55" fmla="*/ 2726266 w 3318614"/>
                <a:gd name="connsiteY55" fmla="*/ 2820745 h 3527752"/>
                <a:gd name="connsiteX56" fmla="*/ 2848186 w 3318614"/>
                <a:gd name="connsiteY56" fmla="*/ 3021042 h 3527752"/>
                <a:gd name="connsiteX57" fmla="*/ 2943980 w 3318614"/>
                <a:gd name="connsiteY57" fmla="*/ 3108128 h 3527752"/>
                <a:gd name="connsiteX58" fmla="*/ 2978815 w 3318614"/>
                <a:gd name="connsiteY58" fmla="*/ 3064585 h 3527752"/>
                <a:gd name="connsiteX59" fmla="*/ 2961398 w 3318614"/>
                <a:gd name="connsiteY59" fmla="*/ 3169088 h 3527752"/>
                <a:gd name="connsiteX60" fmla="*/ 2769809 w 3318614"/>
                <a:gd name="connsiteY60" fmla="*/ 3082002 h 3527752"/>
                <a:gd name="connsiteX61" fmla="*/ 2656598 w 3318614"/>
                <a:gd name="connsiteY61" fmla="*/ 2855579 h 3527752"/>
                <a:gd name="connsiteX62" fmla="*/ 2491135 w 3318614"/>
                <a:gd name="connsiteY62" fmla="*/ 2812036 h 3527752"/>
                <a:gd name="connsiteX63" fmla="*/ 2386632 w 3318614"/>
                <a:gd name="connsiteY63" fmla="*/ 2899122 h 3527752"/>
                <a:gd name="connsiteX64" fmla="*/ 2412758 w 3318614"/>
                <a:gd name="connsiteY64" fmla="*/ 3082002 h 3527752"/>
                <a:gd name="connsiteX65" fmla="*/ 2525969 w 3318614"/>
                <a:gd name="connsiteY65" fmla="*/ 3230048 h 3527752"/>
                <a:gd name="connsiteX66" fmla="*/ 2900438 w 3318614"/>
                <a:gd name="connsiteY66" fmla="*/ 3439054 h 3527752"/>
                <a:gd name="connsiteX67" fmla="*/ 2543386 w 3318614"/>
                <a:gd name="connsiteY67" fmla="*/ 3299716 h 3527752"/>
                <a:gd name="connsiteX68" fmla="*/ 2499843 w 3318614"/>
                <a:gd name="connsiteY68" fmla="*/ 3386802 h 3527752"/>
                <a:gd name="connsiteX69" fmla="*/ 2534678 w 3318614"/>
                <a:gd name="connsiteY69" fmla="*/ 3491305 h 3527752"/>
                <a:gd name="connsiteX70" fmla="*/ 2639180 w 3318614"/>
                <a:gd name="connsiteY70" fmla="*/ 3526139 h 3527752"/>
                <a:gd name="connsiteX71" fmla="*/ 2482426 w 3318614"/>
                <a:gd name="connsiteY71" fmla="*/ 3500014 h 3527752"/>
                <a:gd name="connsiteX72" fmla="*/ 2473718 w 3318614"/>
                <a:gd name="connsiteY72" fmla="*/ 3317134 h 3527752"/>
                <a:gd name="connsiteX73" fmla="*/ 2386632 w 3318614"/>
                <a:gd name="connsiteY73" fmla="*/ 3142962 h 3527752"/>
                <a:gd name="connsiteX74" fmla="*/ 2316963 w 3318614"/>
                <a:gd name="connsiteY74" fmla="*/ 3308425 h 3527752"/>
                <a:gd name="connsiteX75" fmla="*/ 2238586 w 3318614"/>
                <a:gd name="connsiteY75" fmla="*/ 3430345 h 3527752"/>
                <a:gd name="connsiteX76" fmla="*/ 2290838 w 3318614"/>
                <a:gd name="connsiteY76" fmla="*/ 3508722 h 3527752"/>
                <a:gd name="connsiteX77" fmla="*/ 2195043 w 3318614"/>
                <a:gd name="connsiteY77" fmla="*/ 3421636 h 3527752"/>
                <a:gd name="connsiteX78" fmla="*/ 2325672 w 3318614"/>
                <a:gd name="connsiteY78" fmla="*/ 3195214 h 3527752"/>
                <a:gd name="connsiteX79" fmla="*/ 2290838 w 3318614"/>
                <a:gd name="connsiteY79" fmla="*/ 2942665 h 3527752"/>
                <a:gd name="connsiteX80" fmla="*/ 2142792 w 3318614"/>
                <a:gd name="connsiteY80" fmla="*/ 2925248 h 3527752"/>
                <a:gd name="connsiteX81" fmla="*/ 1942495 w 3318614"/>
                <a:gd name="connsiteY81" fmla="*/ 3090711 h 3527752"/>
                <a:gd name="connsiteX82" fmla="*/ 1994746 w 3318614"/>
                <a:gd name="connsiteY82" fmla="*/ 3291008 h 3527752"/>
                <a:gd name="connsiteX83" fmla="*/ 2090540 w 3318614"/>
                <a:gd name="connsiteY83" fmla="*/ 3404219 h 3527752"/>
                <a:gd name="connsiteX84" fmla="*/ 2064415 w 3318614"/>
                <a:gd name="connsiteY84" fmla="*/ 3517431 h 3527752"/>
                <a:gd name="connsiteX85" fmla="*/ 2046998 w 3318614"/>
                <a:gd name="connsiteY85" fmla="*/ 3369385 h 3527752"/>
                <a:gd name="connsiteX86" fmla="*/ 1933786 w 3318614"/>
                <a:gd name="connsiteY86" fmla="*/ 3203922 h 3527752"/>
                <a:gd name="connsiteX87" fmla="*/ 1881535 w 3318614"/>
                <a:gd name="connsiteY87" fmla="*/ 3186505 h 3527752"/>
                <a:gd name="connsiteX88" fmla="*/ 1716072 w 3318614"/>
                <a:gd name="connsiteY88" fmla="*/ 3421636 h 3527752"/>
                <a:gd name="connsiteX89" fmla="*/ 1672529 w 3318614"/>
                <a:gd name="connsiteY89" fmla="*/ 3517431 h 3527752"/>
                <a:gd name="connsiteX90" fmla="*/ 1724780 w 3318614"/>
                <a:gd name="connsiteY90" fmla="*/ 3282299 h 3527752"/>
                <a:gd name="connsiteX91" fmla="*/ 1750906 w 3318614"/>
                <a:gd name="connsiteY91" fmla="*/ 3203922 h 3527752"/>
                <a:gd name="connsiteX92" fmla="*/ 1533192 w 3318614"/>
                <a:gd name="connsiteY92" fmla="*/ 3273591 h 3527752"/>
                <a:gd name="connsiteX93" fmla="*/ 1428689 w 3318614"/>
                <a:gd name="connsiteY93" fmla="*/ 3291008 h 3527752"/>
                <a:gd name="connsiteX94" fmla="*/ 1602860 w 3318614"/>
                <a:gd name="connsiteY94" fmla="*/ 3212631 h 3527752"/>
                <a:gd name="connsiteX95" fmla="*/ 1724780 w 3318614"/>
                <a:gd name="connsiteY95" fmla="*/ 3186505 h 3527752"/>
                <a:gd name="connsiteX96" fmla="*/ 1994746 w 3318614"/>
                <a:gd name="connsiteY96" fmla="*/ 2960082 h 3527752"/>
                <a:gd name="connsiteX97" fmla="*/ 2055706 w 3318614"/>
                <a:gd name="connsiteY97" fmla="*/ 2829454 h 3527752"/>
                <a:gd name="connsiteX98" fmla="*/ 1916369 w 3318614"/>
                <a:gd name="connsiteY98" fmla="*/ 2751076 h 3527752"/>
                <a:gd name="connsiteX99" fmla="*/ 1698655 w 3318614"/>
                <a:gd name="connsiteY99" fmla="*/ 2846871 h 3527752"/>
                <a:gd name="connsiteX100" fmla="*/ 1611569 w 3318614"/>
                <a:gd name="connsiteY100" fmla="*/ 3021042 h 3527752"/>
                <a:gd name="connsiteX101" fmla="*/ 1689946 w 3318614"/>
                <a:gd name="connsiteY101" fmla="*/ 3082002 h 3527752"/>
                <a:gd name="connsiteX102" fmla="*/ 1568026 w 3318614"/>
                <a:gd name="connsiteY102" fmla="*/ 3082002 h 3527752"/>
                <a:gd name="connsiteX103" fmla="*/ 1655112 w 3318614"/>
                <a:gd name="connsiteY103" fmla="*/ 2838162 h 3527752"/>
                <a:gd name="connsiteX104" fmla="*/ 1437398 w 3318614"/>
                <a:gd name="connsiteY104" fmla="*/ 2820745 h 3527752"/>
                <a:gd name="connsiteX105" fmla="*/ 1306769 w 3318614"/>
                <a:gd name="connsiteY105" fmla="*/ 2759785 h 3527752"/>
                <a:gd name="connsiteX106" fmla="*/ 1385146 w 3318614"/>
                <a:gd name="connsiteY106" fmla="*/ 2716242 h 3527752"/>
                <a:gd name="connsiteX107" fmla="*/ 1437398 w 3318614"/>
                <a:gd name="connsiteY107" fmla="*/ 2785911 h 3527752"/>
                <a:gd name="connsiteX108" fmla="*/ 1611569 w 3318614"/>
                <a:gd name="connsiteY108" fmla="*/ 2794619 h 3527752"/>
                <a:gd name="connsiteX109" fmla="*/ 1794449 w 3318614"/>
                <a:gd name="connsiteY109" fmla="*/ 2742368 h 3527752"/>
                <a:gd name="connsiteX110" fmla="*/ 1968620 w 3318614"/>
                <a:gd name="connsiteY110" fmla="*/ 2611739 h 3527752"/>
                <a:gd name="connsiteX111" fmla="*/ 1898952 w 3318614"/>
                <a:gd name="connsiteY111" fmla="*/ 2298231 h 3527752"/>
                <a:gd name="connsiteX112" fmla="*/ 1446106 w 3318614"/>
                <a:gd name="connsiteY112" fmla="*/ 1688631 h 3527752"/>
                <a:gd name="connsiteX113" fmla="*/ 1074097 w 3318614"/>
                <a:gd name="connsiteY113" fmla="*/ 1204511 h 3527752"/>
                <a:gd name="connsiteX114" fmla="*/ 916192 w 3318614"/>
                <a:gd name="connsiteY114" fmla="*/ 1017427 h 3527752"/>
                <a:gd name="connsiteX115" fmla="*/ 644918 w 3318614"/>
                <a:gd name="connsiteY115" fmla="*/ 1052905 h 3527752"/>
                <a:gd name="connsiteX116" fmla="*/ 296575 w 3318614"/>
                <a:gd name="connsiteY116" fmla="*/ 1131282 h 3527752"/>
                <a:gd name="connsiteX117" fmla="*/ 483 w 3318614"/>
                <a:gd name="connsiteY117" fmla="*/ 1113865 h 3527752"/>
                <a:gd name="connsiteX118" fmla="*/ 235615 w 3318614"/>
                <a:gd name="connsiteY118" fmla="*/ 1105156 h 3527752"/>
                <a:gd name="connsiteX119" fmla="*/ 557832 w 3318614"/>
                <a:gd name="connsiteY119" fmla="*/ 1035488 h 3527752"/>
                <a:gd name="connsiteX120" fmla="*/ 688460 w 3318614"/>
                <a:gd name="connsiteY120" fmla="*/ 1009362 h 3527752"/>
                <a:gd name="connsiteX121" fmla="*/ 392369 w 3318614"/>
                <a:gd name="connsiteY121" fmla="*/ 896151 h 3527752"/>
                <a:gd name="connsiteX122" fmla="*/ 244323 w 3318614"/>
                <a:gd name="connsiteY122" fmla="*/ 756814 h 3527752"/>
                <a:gd name="connsiteX123" fmla="*/ 165946 w 3318614"/>
                <a:gd name="connsiteY123" fmla="*/ 504265 h 3527752"/>
                <a:gd name="connsiteX124" fmla="*/ 279158 w 3318614"/>
                <a:gd name="connsiteY124" fmla="*/ 687145 h 3527752"/>
                <a:gd name="connsiteX125" fmla="*/ 374952 w 3318614"/>
                <a:gd name="connsiteY125" fmla="*/ 861316 h 3527752"/>
                <a:gd name="connsiteX126" fmla="*/ 679752 w 3318614"/>
                <a:gd name="connsiteY126" fmla="*/ 939694 h 3527752"/>
                <a:gd name="connsiteX127" fmla="*/ 766838 w 3318614"/>
                <a:gd name="connsiteY127" fmla="*/ 878734 h 3527752"/>
                <a:gd name="connsiteX128" fmla="*/ 618792 w 3318614"/>
                <a:gd name="connsiteY128" fmla="*/ 495556 h 3527752"/>
                <a:gd name="connsiteX129" fmla="*/ 507165 w 3318614"/>
                <a:gd name="connsiteY129" fmla="*/ 278498 h 3527752"/>
                <a:gd name="connsiteX130" fmla="*/ 538603 w 3318614"/>
                <a:gd name="connsiteY130" fmla="*/ 40329 h 3527752"/>
                <a:gd name="connsiteX131" fmla="*/ 609600 w 3318614"/>
                <a:gd name="connsiteY131" fmla="*/ 300938 h 3527752"/>
                <a:gd name="connsiteX132" fmla="*/ 878364 w 3318614"/>
                <a:gd name="connsiteY132" fmla="*/ 848440 h 3527752"/>
                <a:gd name="connsiteX133" fmla="*/ 786330 w 3318614"/>
                <a:gd name="connsiteY133" fmla="*/ 247845 h 3527752"/>
                <a:gd name="connsiteX134" fmla="*/ 932813 w 3318614"/>
                <a:gd name="connsiteY134" fmla="*/ 51663 h 3527752"/>
                <a:gd name="connsiteX0" fmla="*/ 942214 w 3318614"/>
                <a:gd name="connsiteY0" fmla="*/ 600997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1028019 w 3318614"/>
                <a:gd name="connsiteY0" fmla="*/ 570928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433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932813 w 3318614"/>
                <a:gd name="connsiteY136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875120 w 3318614"/>
                <a:gd name="connsiteY136" fmla="*/ 297907 h 3527509"/>
                <a:gd name="connsiteX0" fmla="*/ 930638 w 3318614"/>
                <a:gd name="connsiteY0" fmla="*/ 1022485 h 3757603"/>
                <a:gd name="connsiteX1" fmla="*/ 1037874 w 3318614"/>
                <a:gd name="connsiteY1" fmla="*/ 779330 h 3757603"/>
                <a:gd name="connsiteX2" fmla="*/ 1144223 w 3318614"/>
                <a:gd name="connsiteY2" fmla="*/ 540539 h 3757603"/>
                <a:gd name="connsiteX3" fmla="*/ 1317819 w 3318614"/>
                <a:gd name="connsiteY3" fmla="*/ 231338 h 3757603"/>
                <a:gd name="connsiteX4" fmla="*/ 1198621 w 3318614"/>
                <a:gd name="connsiteY4" fmla="*/ 630192 h 3757603"/>
                <a:gd name="connsiteX5" fmla="*/ 1013152 w 3318614"/>
                <a:gd name="connsiteY5" fmla="*/ 1103658 h 3757603"/>
                <a:gd name="connsiteX6" fmla="*/ 1779263 w 3318614"/>
                <a:gd name="connsiteY6" fmla="*/ 2265015 h 3757603"/>
                <a:gd name="connsiteX7" fmla="*/ 2064415 w 3318614"/>
                <a:gd name="connsiteY7" fmla="*/ 2545499 h 3757603"/>
                <a:gd name="connsiteX8" fmla="*/ 2290838 w 3318614"/>
                <a:gd name="connsiteY8" fmla="*/ 2467122 h 3757603"/>
                <a:gd name="connsiteX9" fmla="*/ 2473718 w 3318614"/>
                <a:gd name="connsiteY9" fmla="*/ 2310367 h 3757603"/>
                <a:gd name="connsiteX10" fmla="*/ 2508552 w 3318614"/>
                <a:gd name="connsiteY10" fmla="*/ 1988150 h 3757603"/>
                <a:gd name="connsiteX11" fmla="*/ 2543386 w 3318614"/>
                <a:gd name="connsiteY11" fmla="*/ 2249407 h 3757603"/>
                <a:gd name="connsiteX12" fmla="*/ 2508552 w 3318614"/>
                <a:gd name="connsiteY12" fmla="*/ 2353910 h 3757603"/>
                <a:gd name="connsiteX13" fmla="*/ 2752392 w 3318614"/>
                <a:gd name="connsiteY13" fmla="*/ 2179739 h 3757603"/>
                <a:gd name="connsiteX14" fmla="*/ 2839478 w 3318614"/>
                <a:gd name="connsiteY14" fmla="*/ 2110070 h 3757603"/>
                <a:gd name="connsiteX15" fmla="*/ 2717558 w 3318614"/>
                <a:gd name="connsiteY15" fmla="*/ 2284242 h 3757603"/>
                <a:gd name="connsiteX16" fmla="*/ 2665306 w 3318614"/>
                <a:gd name="connsiteY16" fmla="*/ 2327785 h 3757603"/>
                <a:gd name="connsiteX17" fmla="*/ 2848186 w 3318614"/>
                <a:gd name="connsiteY17" fmla="*/ 2258116 h 3757603"/>
                <a:gd name="connsiteX18" fmla="*/ 2874312 w 3318614"/>
                <a:gd name="connsiteY18" fmla="*/ 2240699 h 3757603"/>
                <a:gd name="connsiteX19" fmla="*/ 2769809 w 3318614"/>
                <a:gd name="connsiteY19" fmla="*/ 2327785 h 3757603"/>
                <a:gd name="connsiteX20" fmla="*/ 2595638 w 3318614"/>
                <a:gd name="connsiteY20" fmla="*/ 2353910 h 3757603"/>
                <a:gd name="connsiteX21" fmla="*/ 2404049 w 3318614"/>
                <a:gd name="connsiteY21" fmla="*/ 2484539 h 3757603"/>
                <a:gd name="connsiteX22" fmla="*/ 2421466 w 3318614"/>
                <a:gd name="connsiteY22" fmla="*/ 2658710 h 3757603"/>
                <a:gd name="connsiteX23" fmla="*/ 2552095 w 3318614"/>
                <a:gd name="connsiteY23" fmla="*/ 2702253 h 3757603"/>
                <a:gd name="connsiteX24" fmla="*/ 2726266 w 3318614"/>
                <a:gd name="connsiteY24" fmla="*/ 2632585 h 3757603"/>
                <a:gd name="connsiteX25" fmla="*/ 2856895 w 3318614"/>
                <a:gd name="connsiteY25" fmla="*/ 2623876 h 3757603"/>
                <a:gd name="connsiteX26" fmla="*/ 2891729 w 3318614"/>
                <a:gd name="connsiteY26" fmla="*/ 2510665 h 3757603"/>
                <a:gd name="connsiteX27" fmla="*/ 2883020 w 3318614"/>
                <a:gd name="connsiteY27" fmla="*/ 2345202 h 3757603"/>
                <a:gd name="connsiteX28" fmla="*/ 3048483 w 3318614"/>
                <a:gd name="connsiteY28" fmla="*/ 2266825 h 3757603"/>
                <a:gd name="connsiteX29" fmla="*/ 2926563 w 3318614"/>
                <a:gd name="connsiteY29" fmla="*/ 2353910 h 3757603"/>
                <a:gd name="connsiteX30" fmla="*/ 2917855 w 3318614"/>
                <a:gd name="connsiteY30" fmla="*/ 2440996 h 3757603"/>
                <a:gd name="connsiteX31" fmla="*/ 2935272 w 3318614"/>
                <a:gd name="connsiteY31" fmla="*/ 2589042 h 3757603"/>
                <a:gd name="connsiteX32" fmla="*/ 2943980 w 3318614"/>
                <a:gd name="connsiteY32" fmla="*/ 2632585 h 3757603"/>
                <a:gd name="connsiteX33" fmla="*/ 3046427 w 3318614"/>
                <a:gd name="connsiteY33" fmla="*/ 2566633 h 3757603"/>
                <a:gd name="connsiteX34" fmla="*/ 3074609 w 3318614"/>
                <a:gd name="connsiteY34" fmla="*/ 2406162 h 3757603"/>
                <a:gd name="connsiteX35" fmla="*/ 3092026 w 3318614"/>
                <a:gd name="connsiteY35" fmla="*/ 2615167 h 3757603"/>
                <a:gd name="connsiteX36" fmla="*/ 3013649 w 3318614"/>
                <a:gd name="connsiteY36" fmla="*/ 2693545 h 3757603"/>
                <a:gd name="connsiteX37" fmla="*/ 2752392 w 3318614"/>
                <a:gd name="connsiteY37" fmla="*/ 2658710 h 3757603"/>
                <a:gd name="connsiteX38" fmla="*/ 2560803 w 3318614"/>
                <a:gd name="connsiteY38" fmla="*/ 2815465 h 3757603"/>
                <a:gd name="connsiteX39" fmla="*/ 2595638 w 3318614"/>
                <a:gd name="connsiteY39" fmla="*/ 2937385 h 3757603"/>
                <a:gd name="connsiteX40" fmla="*/ 2743683 w 3318614"/>
                <a:gd name="connsiteY40" fmla="*/ 3024470 h 3757603"/>
                <a:gd name="connsiteX41" fmla="*/ 2856895 w 3318614"/>
                <a:gd name="connsiteY41" fmla="*/ 2998345 h 3757603"/>
                <a:gd name="connsiteX42" fmla="*/ 3022358 w 3318614"/>
                <a:gd name="connsiteY42" fmla="*/ 2859007 h 3757603"/>
                <a:gd name="connsiteX43" fmla="*/ 3118152 w 3318614"/>
                <a:gd name="connsiteY43" fmla="*/ 2780630 h 3757603"/>
                <a:gd name="connsiteX44" fmla="*/ 3205238 w 3318614"/>
                <a:gd name="connsiteY44" fmla="*/ 2841590 h 3757603"/>
                <a:gd name="connsiteX45" fmla="*/ 3109443 w 3318614"/>
                <a:gd name="connsiteY45" fmla="*/ 2832882 h 3757603"/>
                <a:gd name="connsiteX46" fmla="*/ 3004940 w 3318614"/>
                <a:gd name="connsiteY46" fmla="*/ 2972219 h 3757603"/>
                <a:gd name="connsiteX47" fmla="*/ 3187820 w 3318614"/>
                <a:gd name="connsiteY47" fmla="*/ 2972219 h 3757603"/>
                <a:gd name="connsiteX48" fmla="*/ 3318449 w 3318614"/>
                <a:gd name="connsiteY48" fmla="*/ 3024470 h 3757603"/>
                <a:gd name="connsiteX49" fmla="*/ 3161695 w 3318614"/>
                <a:gd name="connsiteY49" fmla="*/ 3007053 h 3757603"/>
                <a:gd name="connsiteX50" fmla="*/ 2909146 w 3318614"/>
                <a:gd name="connsiteY50" fmla="*/ 3068013 h 3757603"/>
                <a:gd name="connsiteX51" fmla="*/ 2952689 w 3318614"/>
                <a:gd name="connsiteY51" fmla="*/ 3068013 h 3757603"/>
                <a:gd name="connsiteX52" fmla="*/ 3085889 w 3318614"/>
                <a:gd name="connsiteY52" fmla="*/ 3213259 h 3757603"/>
                <a:gd name="connsiteX53" fmla="*/ 3013649 w 3318614"/>
                <a:gd name="connsiteY53" fmla="*/ 3372813 h 3757603"/>
                <a:gd name="connsiteX54" fmla="*/ 2999167 w 3318614"/>
                <a:gd name="connsiteY54" fmla="*/ 3235136 h 3757603"/>
                <a:gd name="connsiteX55" fmla="*/ 2813352 w 3318614"/>
                <a:gd name="connsiteY55" fmla="*/ 3059305 h 3757603"/>
                <a:gd name="connsiteX56" fmla="*/ 2726266 w 3318614"/>
                <a:gd name="connsiteY56" fmla="*/ 3050596 h 3757603"/>
                <a:gd name="connsiteX57" fmla="*/ 2848186 w 3318614"/>
                <a:gd name="connsiteY57" fmla="*/ 3250893 h 3757603"/>
                <a:gd name="connsiteX58" fmla="*/ 2943980 w 3318614"/>
                <a:gd name="connsiteY58" fmla="*/ 3337979 h 3757603"/>
                <a:gd name="connsiteX59" fmla="*/ 2978815 w 3318614"/>
                <a:gd name="connsiteY59" fmla="*/ 3294436 h 3757603"/>
                <a:gd name="connsiteX60" fmla="*/ 2961398 w 3318614"/>
                <a:gd name="connsiteY60" fmla="*/ 3398939 h 3757603"/>
                <a:gd name="connsiteX61" fmla="*/ 2769809 w 3318614"/>
                <a:gd name="connsiteY61" fmla="*/ 3311853 h 3757603"/>
                <a:gd name="connsiteX62" fmla="*/ 2656598 w 3318614"/>
                <a:gd name="connsiteY62" fmla="*/ 3085430 h 3757603"/>
                <a:gd name="connsiteX63" fmla="*/ 2491135 w 3318614"/>
                <a:gd name="connsiteY63" fmla="*/ 3041887 h 3757603"/>
                <a:gd name="connsiteX64" fmla="*/ 2386632 w 3318614"/>
                <a:gd name="connsiteY64" fmla="*/ 3128973 h 3757603"/>
                <a:gd name="connsiteX65" fmla="*/ 2412758 w 3318614"/>
                <a:gd name="connsiteY65" fmla="*/ 3311853 h 3757603"/>
                <a:gd name="connsiteX66" fmla="*/ 2525969 w 3318614"/>
                <a:gd name="connsiteY66" fmla="*/ 3459899 h 3757603"/>
                <a:gd name="connsiteX67" fmla="*/ 2900438 w 3318614"/>
                <a:gd name="connsiteY67" fmla="*/ 3668905 h 3757603"/>
                <a:gd name="connsiteX68" fmla="*/ 2543386 w 3318614"/>
                <a:gd name="connsiteY68" fmla="*/ 3529567 h 3757603"/>
                <a:gd name="connsiteX69" fmla="*/ 2499843 w 3318614"/>
                <a:gd name="connsiteY69" fmla="*/ 3616653 h 3757603"/>
                <a:gd name="connsiteX70" fmla="*/ 2534678 w 3318614"/>
                <a:gd name="connsiteY70" fmla="*/ 3721156 h 3757603"/>
                <a:gd name="connsiteX71" fmla="*/ 2639180 w 3318614"/>
                <a:gd name="connsiteY71" fmla="*/ 3755990 h 3757603"/>
                <a:gd name="connsiteX72" fmla="*/ 2482426 w 3318614"/>
                <a:gd name="connsiteY72" fmla="*/ 3729865 h 3757603"/>
                <a:gd name="connsiteX73" fmla="*/ 2473718 w 3318614"/>
                <a:gd name="connsiteY73" fmla="*/ 3546985 h 3757603"/>
                <a:gd name="connsiteX74" fmla="*/ 2386632 w 3318614"/>
                <a:gd name="connsiteY74" fmla="*/ 3372813 h 3757603"/>
                <a:gd name="connsiteX75" fmla="*/ 2316963 w 3318614"/>
                <a:gd name="connsiteY75" fmla="*/ 3538276 h 3757603"/>
                <a:gd name="connsiteX76" fmla="*/ 2238586 w 3318614"/>
                <a:gd name="connsiteY76" fmla="*/ 3660196 h 3757603"/>
                <a:gd name="connsiteX77" fmla="*/ 2290838 w 3318614"/>
                <a:gd name="connsiteY77" fmla="*/ 3738573 h 3757603"/>
                <a:gd name="connsiteX78" fmla="*/ 2195043 w 3318614"/>
                <a:gd name="connsiteY78" fmla="*/ 3651487 h 3757603"/>
                <a:gd name="connsiteX79" fmla="*/ 2325672 w 3318614"/>
                <a:gd name="connsiteY79" fmla="*/ 3425065 h 3757603"/>
                <a:gd name="connsiteX80" fmla="*/ 2290838 w 3318614"/>
                <a:gd name="connsiteY80" fmla="*/ 3172516 h 3757603"/>
                <a:gd name="connsiteX81" fmla="*/ 2142792 w 3318614"/>
                <a:gd name="connsiteY81" fmla="*/ 3155099 h 3757603"/>
                <a:gd name="connsiteX82" fmla="*/ 1942495 w 3318614"/>
                <a:gd name="connsiteY82" fmla="*/ 3320562 h 3757603"/>
                <a:gd name="connsiteX83" fmla="*/ 1994746 w 3318614"/>
                <a:gd name="connsiteY83" fmla="*/ 3520859 h 3757603"/>
                <a:gd name="connsiteX84" fmla="*/ 2090540 w 3318614"/>
                <a:gd name="connsiteY84" fmla="*/ 3634070 h 3757603"/>
                <a:gd name="connsiteX85" fmla="*/ 2064415 w 3318614"/>
                <a:gd name="connsiteY85" fmla="*/ 3747282 h 3757603"/>
                <a:gd name="connsiteX86" fmla="*/ 2046998 w 3318614"/>
                <a:gd name="connsiteY86" fmla="*/ 3599236 h 3757603"/>
                <a:gd name="connsiteX87" fmla="*/ 1933786 w 3318614"/>
                <a:gd name="connsiteY87" fmla="*/ 3433773 h 3757603"/>
                <a:gd name="connsiteX88" fmla="*/ 1881535 w 3318614"/>
                <a:gd name="connsiteY88" fmla="*/ 3416356 h 3757603"/>
                <a:gd name="connsiteX89" fmla="*/ 1716072 w 3318614"/>
                <a:gd name="connsiteY89" fmla="*/ 3651487 h 3757603"/>
                <a:gd name="connsiteX90" fmla="*/ 1672529 w 3318614"/>
                <a:gd name="connsiteY90" fmla="*/ 3747282 h 3757603"/>
                <a:gd name="connsiteX91" fmla="*/ 1724780 w 3318614"/>
                <a:gd name="connsiteY91" fmla="*/ 3512150 h 3757603"/>
                <a:gd name="connsiteX92" fmla="*/ 1750906 w 3318614"/>
                <a:gd name="connsiteY92" fmla="*/ 3433773 h 3757603"/>
                <a:gd name="connsiteX93" fmla="*/ 1533192 w 3318614"/>
                <a:gd name="connsiteY93" fmla="*/ 3503442 h 3757603"/>
                <a:gd name="connsiteX94" fmla="*/ 1428689 w 3318614"/>
                <a:gd name="connsiteY94" fmla="*/ 3520859 h 3757603"/>
                <a:gd name="connsiteX95" fmla="*/ 1602860 w 3318614"/>
                <a:gd name="connsiteY95" fmla="*/ 3442482 h 3757603"/>
                <a:gd name="connsiteX96" fmla="*/ 1724780 w 3318614"/>
                <a:gd name="connsiteY96" fmla="*/ 3416356 h 3757603"/>
                <a:gd name="connsiteX97" fmla="*/ 1994746 w 3318614"/>
                <a:gd name="connsiteY97" fmla="*/ 3189933 h 3757603"/>
                <a:gd name="connsiteX98" fmla="*/ 2055706 w 3318614"/>
                <a:gd name="connsiteY98" fmla="*/ 3059305 h 3757603"/>
                <a:gd name="connsiteX99" fmla="*/ 1916369 w 3318614"/>
                <a:gd name="connsiteY99" fmla="*/ 2980927 h 3757603"/>
                <a:gd name="connsiteX100" fmla="*/ 1698655 w 3318614"/>
                <a:gd name="connsiteY100" fmla="*/ 3076722 h 3757603"/>
                <a:gd name="connsiteX101" fmla="*/ 1611569 w 3318614"/>
                <a:gd name="connsiteY101" fmla="*/ 3250893 h 3757603"/>
                <a:gd name="connsiteX102" fmla="*/ 1689946 w 3318614"/>
                <a:gd name="connsiteY102" fmla="*/ 3311853 h 3757603"/>
                <a:gd name="connsiteX103" fmla="*/ 1568026 w 3318614"/>
                <a:gd name="connsiteY103" fmla="*/ 3311853 h 3757603"/>
                <a:gd name="connsiteX104" fmla="*/ 1655112 w 3318614"/>
                <a:gd name="connsiteY104" fmla="*/ 3068013 h 3757603"/>
                <a:gd name="connsiteX105" fmla="*/ 1437398 w 3318614"/>
                <a:gd name="connsiteY105" fmla="*/ 3050596 h 3757603"/>
                <a:gd name="connsiteX106" fmla="*/ 1306769 w 3318614"/>
                <a:gd name="connsiteY106" fmla="*/ 2989636 h 3757603"/>
                <a:gd name="connsiteX107" fmla="*/ 1385146 w 3318614"/>
                <a:gd name="connsiteY107" fmla="*/ 2946093 h 3757603"/>
                <a:gd name="connsiteX108" fmla="*/ 1437398 w 3318614"/>
                <a:gd name="connsiteY108" fmla="*/ 3015762 h 3757603"/>
                <a:gd name="connsiteX109" fmla="*/ 1611569 w 3318614"/>
                <a:gd name="connsiteY109" fmla="*/ 3024470 h 3757603"/>
                <a:gd name="connsiteX110" fmla="*/ 1794449 w 3318614"/>
                <a:gd name="connsiteY110" fmla="*/ 2972219 h 3757603"/>
                <a:gd name="connsiteX111" fmla="*/ 1968620 w 3318614"/>
                <a:gd name="connsiteY111" fmla="*/ 2841590 h 3757603"/>
                <a:gd name="connsiteX112" fmla="*/ 1898952 w 3318614"/>
                <a:gd name="connsiteY112" fmla="*/ 2528082 h 3757603"/>
                <a:gd name="connsiteX113" fmla="*/ 1446106 w 3318614"/>
                <a:gd name="connsiteY113" fmla="*/ 1918482 h 3757603"/>
                <a:gd name="connsiteX114" fmla="*/ 1074097 w 3318614"/>
                <a:gd name="connsiteY114" fmla="*/ 1434362 h 3757603"/>
                <a:gd name="connsiteX115" fmla="*/ 916192 w 3318614"/>
                <a:gd name="connsiteY115" fmla="*/ 1247278 h 3757603"/>
                <a:gd name="connsiteX116" fmla="*/ 644918 w 3318614"/>
                <a:gd name="connsiteY116" fmla="*/ 1282756 h 3757603"/>
                <a:gd name="connsiteX117" fmla="*/ 296575 w 3318614"/>
                <a:gd name="connsiteY117" fmla="*/ 1361133 h 3757603"/>
                <a:gd name="connsiteX118" fmla="*/ 483 w 3318614"/>
                <a:gd name="connsiteY118" fmla="*/ 1343716 h 3757603"/>
                <a:gd name="connsiteX119" fmla="*/ 235615 w 3318614"/>
                <a:gd name="connsiteY119" fmla="*/ 1335007 h 3757603"/>
                <a:gd name="connsiteX120" fmla="*/ 557832 w 3318614"/>
                <a:gd name="connsiteY120" fmla="*/ 1265339 h 3757603"/>
                <a:gd name="connsiteX121" fmla="*/ 688460 w 3318614"/>
                <a:gd name="connsiteY121" fmla="*/ 1239213 h 3757603"/>
                <a:gd name="connsiteX122" fmla="*/ 392369 w 3318614"/>
                <a:gd name="connsiteY122" fmla="*/ 1126002 h 3757603"/>
                <a:gd name="connsiteX123" fmla="*/ 244323 w 3318614"/>
                <a:gd name="connsiteY123" fmla="*/ 986665 h 3757603"/>
                <a:gd name="connsiteX124" fmla="*/ 165946 w 3318614"/>
                <a:gd name="connsiteY124" fmla="*/ 734116 h 3757603"/>
                <a:gd name="connsiteX125" fmla="*/ 279158 w 3318614"/>
                <a:gd name="connsiteY125" fmla="*/ 916996 h 3757603"/>
                <a:gd name="connsiteX126" fmla="*/ 374952 w 3318614"/>
                <a:gd name="connsiteY126" fmla="*/ 1091167 h 3757603"/>
                <a:gd name="connsiteX127" fmla="*/ 679752 w 3318614"/>
                <a:gd name="connsiteY127" fmla="*/ 1169545 h 3757603"/>
                <a:gd name="connsiteX128" fmla="*/ 766838 w 3318614"/>
                <a:gd name="connsiteY128" fmla="*/ 1108585 h 3757603"/>
                <a:gd name="connsiteX129" fmla="*/ 618792 w 3318614"/>
                <a:gd name="connsiteY129" fmla="*/ 725407 h 3757603"/>
                <a:gd name="connsiteX130" fmla="*/ 507165 w 3318614"/>
                <a:gd name="connsiteY130" fmla="*/ 508349 h 3757603"/>
                <a:gd name="connsiteX131" fmla="*/ 538603 w 3318614"/>
                <a:gd name="connsiteY131" fmla="*/ 270180 h 3757603"/>
                <a:gd name="connsiteX132" fmla="*/ 609600 w 3318614"/>
                <a:gd name="connsiteY132" fmla="*/ 530789 h 3757603"/>
                <a:gd name="connsiteX133" fmla="*/ 878364 w 3318614"/>
                <a:gd name="connsiteY133" fmla="*/ 1078291 h 3757603"/>
                <a:gd name="connsiteX134" fmla="*/ 786330 w 3318614"/>
                <a:gd name="connsiteY134" fmla="*/ 477696 h 3757603"/>
                <a:gd name="connsiteX135" fmla="*/ 849208 w 3318614"/>
                <a:gd name="connsiteY135" fmla="*/ 1356 h 3757603"/>
                <a:gd name="connsiteX136" fmla="*/ 875120 w 3318614"/>
                <a:gd name="connsiteY136" fmla="*/ 528001 h 3757603"/>
                <a:gd name="connsiteX0" fmla="*/ 930638 w 3318614"/>
                <a:gd name="connsiteY0" fmla="*/ 1022890 h 3758008"/>
                <a:gd name="connsiteX1" fmla="*/ 1037874 w 3318614"/>
                <a:gd name="connsiteY1" fmla="*/ 779735 h 3758008"/>
                <a:gd name="connsiteX2" fmla="*/ 1144223 w 3318614"/>
                <a:gd name="connsiteY2" fmla="*/ 540944 h 3758008"/>
                <a:gd name="connsiteX3" fmla="*/ 1317819 w 3318614"/>
                <a:gd name="connsiteY3" fmla="*/ 231743 h 3758008"/>
                <a:gd name="connsiteX4" fmla="*/ 1198621 w 3318614"/>
                <a:gd name="connsiteY4" fmla="*/ 630597 h 3758008"/>
                <a:gd name="connsiteX5" fmla="*/ 1013152 w 3318614"/>
                <a:gd name="connsiteY5" fmla="*/ 1104063 h 3758008"/>
                <a:gd name="connsiteX6" fmla="*/ 1779263 w 3318614"/>
                <a:gd name="connsiteY6" fmla="*/ 2265420 h 3758008"/>
                <a:gd name="connsiteX7" fmla="*/ 2064415 w 3318614"/>
                <a:gd name="connsiteY7" fmla="*/ 2545904 h 3758008"/>
                <a:gd name="connsiteX8" fmla="*/ 2290838 w 3318614"/>
                <a:gd name="connsiteY8" fmla="*/ 2467527 h 3758008"/>
                <a:gd name="connsiteX9" fmla="*/ 2473718 w 3318614"/>
                <a:gd name="connsiteY9" fmla="*/ 2310772 h 3758008"/>
                <a:gd name="connsiteX10" fmla="*/ 2508552 w 3318614"/>
                <a:gd name="connsiteY10" fmla="*/ 1988555 h 3758008"/>
                <a:gd name="connsiteX11" fmla="*/ 2543386 w 3318614"/>
                <a:gd name="connsiteY11" fmla="*/ 2249812 h 3758008"/>
                <a:gd name="connsiteX12" fmla="*/ 2508552 w 3318614"/>
                <a:gd name="connsiteY12" fmla="*/ 2354315 h 3758008"/>
                <a:gd name="connsiteX13" fmla="*/ 2752392 w 3318614"/>
                <a:gd name="connsiteY13" fmla="*/ 2180144 h 3758008"/>
                <a:gd name="connsiteX14" fmla="*/ 2839478 w 3318614"/>
                <a:gd name="connsiteY14" fmla="*/ 2110475 h 3758008"/>
                <a:gd name="connsiteX15" fmla="*/ 2717558 w 3318614"/>
                <a:gd name="connsiteY15" fmla="*/ 2284647 h 3758008"/>
                <a:gd name="connsiteX16" fmla="*/ 2665306 w 3318614"/>
                <a:gd name="connsiteY16" fmla="*/ 2328190 h 3758008"/>
                <a:gd name="connsiteX17" fmla="*/ 2848186 w 3318614"/>
                <a:gd name="connsiteY17" fmla="*/ 2258521 h 3758008"/>
                <a:gd name="connsiteX18" fmla="*/ 2874312 w 3318614"/>
                <a:gd name="connsiteY18" fmla="*/ 2241104 h 3758008"/>
                <a:gd name="connsiteX19" fmla="*/ 2769809 w 3318614"/>
                <a:gd name="connsiteY19" fmla="*/ 2328190 h 3758008"/>
                <a:gd name="connsiteX20" fmla="*/ 2595638 w 3318614"/>
                <a:gd name="connsiteY20" fmla="*/ 2354315 h 3758008"/>
                <a:gd name="connsiteX21" fmla="*/ 2404049 w 3318614"/>
                <a:gd name="connsiteY21" fmla="*/ 2484944 h 3758008"/>
                <a:gd name="connsiteX22" fmla="*/ 2421466 w 3318614"/>
                <a:gd name="connsiteY22" fmla="*/ 2659115 h 3758008"/>
                <a:gd name="connsiteX23" fmla="*/ 2552095 w 3318614"/>
                <a:gd name="connsiteY23" fmla="*/ 2702658 h 3758008"/>
                <a:gd name="connsiteX24" fmla="*/ 2726266 w 3318614"/>
                <a:gd name="connsiteY24" fmla="*/ 2632990 h 3758008"/>
                <a:gd name="connsiteX25" fmla="*/ 2856895 w 3318614"/>
                <a:gd name="connsiteY25" fmla="*/ 2624281 h 3758008"/>
                <a:gd name="connsiteX26" fmla="*/ 2891729 w 3318614"/>
                <a:gd name="connsiteY26" fmla="*/ 2511070 h 3758008"/>
                <a:gd name="connsiteX27" fmla="*/ 2883020 w 3318614"/>
                <a:gd name="connsiteY27" fmla="*/ 2345607 h 3758008"/>
                <a:gd name="connsiteX28" fmla="*/ 3048483 w 3318614"/>
                <a:gd name="connsiteY28" fmla="*/ 2267230 h 3758008"/>
                <a:gd name="connsiteX29" fmla="*/ 2926563 w 3318614"/>
                <a:gd name="connsiteY29" fmla="*/ 2354315 h 3758008"/>
                <a:gd name="connsiteX30" fmla="*/ 2917855 w 3318614"/>
                <a:gd name="connsiteY30" fmla="*/ 2441401 h 3758008"/>
                <a:gd name="connsiteX31" fmla="*/ 2935272 w 3318614"/>
                <a:gd name="connsiteY31" fmla="*/ 2589447 h 3758008"/>
                <a:gd name="connsiteX32" fmla="*/ 2943980 w 3318614"/>
                <a:gd name="connsiteY32" fmla="*/ 2632990 h 3758008"/>
                <a:gd name="connsiteX33" fmla="*/ 3046427 w 3318614"/>
                <a:gd name="connsiteY33" fmla="*/ 2567038 h 3758008"/>
                <a:gd name="connsiteX34" fmla="*/ 3074609 w 3318614"/>
                <a:gd name="connsiteY34" fmla="*/ 2406567 h 3758008"/>
                <a:gd name="connsiteX35" fmla="*/ 3092026 w 3318614"/>
                <a:gd name="connsiteY35" fmla="*/ 2615572 h 3758008"/>
                <a:gd name="connsiteX36" fmla="*/ 3013649 w 3318614"/>
                <a:gd name="connsiteY36" fmla="*/ 2693950 h 3758008"/>
                <a:gd name="connsiteX37" fmla="*/ 2752392 w 3318614"/>
                <a:gd name="connsiteY37" fmla="*/ 2659115 h 3758008"/>
                <a:gd name="connsiteX38" fmla="*/ 2560803 w 3318614"/>
                <a:gd name="connsiteY38" fmla="*/ 2815870 h 3758008"/>
                <a:gd name="connsiteX39" fmla="*/ 2595638 w 3318614"/>
                <a:gd name="connsiteY39" fmla="*/ 2937790 h 3758008"/>
                <a:gd name="connsiteX40" fmla="*/ 2743683 w 3318614"/>
                <a:gd name="connsiteY40" fmla="*/ 3024875 h 3758008"/>
                <a:gd name="connsiteX41" fmla="*/ 2856895 w 3318614"/>
                <a:gd name="connsiteY41" fmla="*/ 2998750 h 3758008"/>
                <a:gd name="connsiteX42" fmla="*/ 3022358 w 3318614"/>
                <a:gd name="connsiteY42" fmla="*/ 2859412 h 3758008"/>
                <a:gd name="connsiteX43" fmla="*/ 3118152 w 3318614"/>
                <a:gd name="connsiteY43" fmla="*/ 2781035 h 3758008"/>
                <a:gd name="connsiteX44" fmla="*/ 3205238 w 3318614"/>
                <a:gd name="connsiteY44" fmla="*/ 2841995 h 3758008"/>
                <a:gd name="connsiteX45" fmla="*/ 3109443 w 3318614"/>
                <a:gd name="connsiteY45" fmla="*/ 2833287 h 3758008"/>
                <a:gd name="connsiteX46" fmla="*/ 3004940 w 3318614"/>
                <a:gd name="connsiteY46" fmla="*/ 2972624 h 3758008"/>
                <a:gd name="connsiteX47" fmla="*/ 3187820 w 3318614"/>
                <a:gd name="connsiteY47" fmla="*/ 2972624 h 3758008"/>
                <a:gd name="connsiteX48" fmla="*/ 3318449 w 3318614"/>
                <a:gd name="connsiteY48" fmla="*/ 3024875 h 3758008"/>
                <a:gd name="connsiteX49" fmla="*/ 3161695 w 3318614"/>
                <a:gd name="connsiteY49" fmla="*/ 3007458 h 3758008"/>
                <a:gd name="connsiteX50" fmla="*/ 2909146 w 3318614"/>
                <a:gd name="connsiteY50" fmla="*/ 3068418 h 3758008"/>
                <a:gd name="connsiteX51" fmla="*/ 2952689 w 3318614"/>
                <a:gd name="connsiteY51" fmla="*/ 3068418 h 3758008"/>
                <a:gd name="connsiteX52" fmla="*/ 3085889 w 3318614"/>
                <a:gd name="connsiteY52" fmla="*/ 3213664 h 3758008"/>
                <a:gd name="connsiteX53" fmla="*/ 3013649 w 3318614"/>
                <a:gd name="connsiteY53" fmla="*/ 3373218 h 3758008"/>
                <a:gd name="connsiteX54" fmla="*/ 2999167 w 3318614"/>
                <a:gd name="connsiteY54" fmla="*/ 3235541 h 3758008"/>
                <a:gd name="connsiteX55" fmla="*/ 2813352 w 3318614"/>
                <a:gd name="connsiteY55" fmla="*/ 3059710 h 3758008"/>
                <a:gd name="connsiteX56" fmla="*/ 2726266 w 3318614"/>
                <a:gd name="connsiteY56" fmla="*/ 3051001 h 3758008"/>
                <a:gd name="connsiteX57" fmla="*/ 2848186 w 3318614"/>
                <a:gd name="connsiteY57" fmla="*/ 3251298 h 3758008"/>
                <a:gd name="connsiteX58" fmla="*/ 2943980 w 3318614"/>
                <a:gd name="connsiteY58" fmla="*/ 3338384 h 3758008"/>
                <a:gd name="connsiteX59" fmla="*/ 2978815 w 3318614"/>
                <a:gd name="connsiteY59" fmla="*/ 3294841 h 3758008"/>
                <a:gd name="connsiteX60" fmla="*/ 2961398 w 3318614"/>
                <a:gd name="connsiteY60" fmla="*/ 3399344 h 3758008"/>
                <a:gd name="connsiteX61" fmla="*/ 2769809 w 3318614"/>
                <a:gd name="connsiteY61" fmla="*/ 3312258 h 3758008"/>
                <a:gd name="connsiteX62" fmla="*/ 2656598 w 3318614"/>
                <a:gd name="connsiteY62" fmla="*/ 3085835 h 3758008"/>
                <a:gd name="connsiteX63" fmla="*/ 2491135 w 3318614"/>
                <a:gd name="connsiteY63" fmla="*/ 3042292 h 3758008"/>
                <a:gd name="connsiteX64" fmla="*/ 2386632 w 3318614"/>
                <a:gd name="connsiteY64" fmla="*/ 3129378 h 3758008"/>
                <a:gd name="connsiteX65" fmla="*/ 2412758 w 3318614"/>
                <a:gd name="connsiteY65" fmla="*/ 3312258 h 3758008"/>
                <a:gd name="connsiteX66" fmla="*/ 2525969 w 3318614"/>
                <a:gd name="connsiteY66" fmla="*/ 3460304 h 3758008"/>
                <a:gd name="connsiteX67" fmla="*/ 2900438 w 3318614"/>
                <a:gd name="connsiteY67" fmla="*/ 3669310 h 3758008"/>
                <a:gd name="connsiteX68" fmla="*/ 2543386 w 3318614"/>
                <a:gd name="connsiteY68" fmla="*/ 3529972 h 3758008"/>
                <a:gd name="connsiteX69" fmla="*/ 2499843 w 3318614"/>
                <a:gd name="connsiteY69" fmla="*/ 3617058 h 3758008"/>
                <a:gd name="connsiteX70" fmla="*/ 2534678 w 3318614"/>
                <a:gd name="connsiteY70" fmla="*/ 3721561 h 3758008"/>
                <a:gd name="connsiteX71" fmla="*/ 2639180 w 3318614"/>
                <a:gd name="connsiteY71" fmla="*/ 3756395 h 3758008"/>
                <a:gd name="connsiteX72" fmla="*/ 2482426 w 3318614"/>
                <a:gd name="connsiteY72" fmla="*/ 3730270 h 3758008"/>
                <a:gd name="connsiteX73" fmla="*/ 2473718 w 3318614"/>
                <a:gd name="connsiteY73" fmla="*/ 3547390 h 3758008"/>
                <a:gd name="connsiteX74" fmla="*/ 2386632 w 3318614"/>
                <a:gd name="connsiteY74" fmla="*/ 3373218 h 3758008"/>
                <a:gd name="connsiteX75" fmla="*/ 2316963 w 3318614"/>
                <a:gd name="connsiteY75" fmla="*/ 3538681 h 3758008"/>
                <a:gd name="connsiteX76" fmla="*/ 2238586 w 3318614"/>
                <a:gd name="connsiteY76" fmla="*/ 3660601 h 3758008"/>
                <a:gd name="connsiteX77" fmla="*/ 2290838 w 3318614"/>
                <a:gd name="connsiteY77" fmla="*/ 3738978 h 3758008"/>
                <a:gd name="connsiteX78" fmla="*/ 2195043 w 3318614"/>
                <a:gd name="connsiteY78" fmla="*/ 3651892 h 3758008"/>
                <a:gd name="connsiteX79" fmla="*/ 2325672 w 3318614"/>
                <a:gd name="connsiteY79" fmla="*/ 3425470 h 3758008"/>
                <a:gd name="connsiteX80" fmla="*/ 2290838 w 3318614"/>
                <a:gd name="connsiteY80" fmla="*/ 3172921 h 3758008"/>
                <a:gd name="connsiteX81" fmla="*/ 2142792 w 3318614"/>
                <a:gd name="connsiteY81" fmla="*/ 3155504 h 3758008"/>
                <a:gd name="connsiteX82" fmla="*/ 1942495 w 3318614"/>
                <a:gd name="connsiteY82" fmla="*/ 3320967 h 3758008"/>
                <a:gd name="connsiteX83" fmla="*/ 1994746 w 3318614"/>
                <a:gd name="connsiteY83" fmla="*/ 3521264 h 3758008"/>
                <a:gd name="connsiteX84" fmla="*/ 2090540 w 3318614"/>
                <a:gd name="connsiteY84" fmla="*/ 3634475 h 3758008"/>
                <a:gd name="connsiteX85" fmla="*/ 2064415 w 3318614"/>
                <a:gd name="connsiteY85" fmla="*/ 3747687 h 3758008"/>
                <a:gd name="connsiteX86" fmla="*/ 2046998 w 3318614"/>
                <a:gd name="connsiteY86" fmla="*/ 3599641 h 3758008"/>
                <a:gd name="connsiteX87" fmla="*/ 1933786 w 3318614"/>
                <a:gd name="connsiteY87" fmla="*/ 3434178 h 3758008"/>
                <a:gd name="connsiteX88" fmla="*/ 1881535 w 3318614"/>
                <a:gd name="connsiteY88" fmla="*/ 3416761 h 3758008"/>
                <a:gd name="connsiteX89" fmla="*/ 1716072 w 3318614"/>
                <a:gd name="connsiteY89" fmla="*/ 3651892 h 3758008"/>
                <a:gd name="connsiteX90" fmla="*/ 1672529 w 3318614"/>
                <a:gd name="connsiteY90" fmla="*/ 3747687 h 3758008"/>
                <a:gd name="connsiteX91" fmla="*/ 1724780 w 3318614"/>
                <a:gd name="connsiteY91" fmla="*/ 3512555 h 3758008"/>
                <a:gd name="connsiteX92" fmla="*/ 1750906 w 3318614"/>
                <a:gd name="connsiteY92" fmla="*/ 3434178 h 3758008"/>
                <a:gd name="connsiteX93" fmla="*/ 1533192 w 3318614"/>
                <a:gd name="connsiteY93" fmla="*/ 3503847 h 3758008"/>
                <a:gd name="connsiteX94" fmla="*/ 1428689 w 3318614"/>
                <a:gd name="connsiteY94" fmla="*/ 3521264 h 3758008"/>
                <a:gd name="connsiteX95" fmla="*/ 1602860 w 3318614"/>
                <a:gd name="connsiteY95" fmla="*/ 3442887 h 3758008"/>
                <a:gd name="connsiteX96" fmla="*/ 1724780 w 3318614"/>
                <a:gd name="connsiteY96" fmla="*/ 3416761 h 3758008"/>
                <a:gd name="connsiteX97" fmla="*/ 1994746 w 3318614"/>
                <a:gd name="connsiteY97" fmla="*/ 3190338 h 3758008"/>
                <a:gd name="connsiteX98" fmla="*/ 2055706 w 3318614"/>
                <a:gd name="connsiteY98" fmla="*/ 3059710 h 3758008"/>
                <a:gd name="connsiteX99" fmla="*/ 1916369 w 3318614"/>
                <a:gd name="connsiteY99" fmla="*/ 2981332 h 3758008"/>
                <a:gd name="connsiteX100" fmla="*/ 1698655 w 3318614"/>
                <a:gd name="connsiteY100" fmla="*/ 3077127 h 3758008"/>
                <a:gd name="connsiteX101" fmla="*/ 1611569 w 3318614"/>
                <a:gd name="connsiteY101" fmla="*/ 3251298 h 3758008"/>
                <a:gd name="connsiteX102" fmla="*/ 1689946 w 3318614"/>
                <a:gd name="connsiteY102" fmla="*/ 3312258 h 3758008"/>
                <a:gd name="connsiteX103" fmla="*/ 1568026 w 3318614"/>
                <a:gd name="connsiteY103" fmla="*/ 3312258 h 3758008"/>
                <a:gd name="connsiteX104" fmla="*/ 1655112 w 3318614"/>
                <a:gd name="connsiteY104" fmla="*/ 3068418 h 3758008"/>
                <a:gd name="connsiteX105" fmla="*/ 1437398 w 3318614"/>
                <a:gd name="connsiteY105" fmla="*/ 3051001 h 3758008"/>
                <a:gd name="connsiteX106" fmla="*/ 1306769 w 3318614"/>
                <a:gd name="connsiteY106" fmla="*/ 2990041 h 3758008"/>
                <a:gd name="connsiteX107" fmla="*/ 1385146 w 3318614"/>
                <a:gd name="connsiteY107" fmla="*/ 2946498 h 3758008"/>
                <a:gd name="connsiteX108" fmla="*/ 1437398 w 3318614"/>
                <a:gd name="connsiteY108" fmla="*/ 3016167 h 3758008"/>
                <a:gd name="connsiteX109" fmla="*/ 1611569 w 3318614"/>
                <a:gd name="connsiteY109" fmla="*/ 3024875 h 3758008"/>
                <a:gd name="connsiteX110" fmla="*/ 1794449 w 3318614"/>
                <a:gd name="connsiteY110" fmla="*/ 2972624 h 3758008"/>
                <a:gd name="connsiteX111" fmla="*/ 1968620 w 3318614"/>
                <a:gd name="connsiteY111" fmla="*/ 2841995 h 3758008"/>
                <a:gd name="connsiteX112" fmla="*/ 1898952 w 3318614"/>
                <a:gd name="connsiteY112" fmla="*/ 2528487 h 3758008"/>
                <a:gd name="connsiteX113" fmla="*/ 1446106 w 3318614"/>
                <a:gd name="connsiteY113" fmla="*/ 1918887 h 3758008"/>
                <a:gd name="connsiteX114" fmla="*/ 1074097 w 3318614"/>
                <a:gd name="connsiteY114" fmla="*/ 1434767 h 3758008"/>
                <a:gd name="connsiteX115" fmla="*/ 916192 w 3318614"/>
                <a:gd name="connsiteY115" fmla="*/ 1247683 h 3758008"/>
                <a:gd name="connsiteX116" fmla="*/ 644918 w 3318614"/>
                <a:gd name="connsiteY116" fmla="*/ 1283161 h 3758008"/>
                <a:gd name="connsiteX117" fmla="*/ 296575 w 3318614"/>
                <a:gd name="connsiteY117" fmla="*/ 1361538 h 3758008"/>
                <a:gd name="connsiteX118" fmla="*/ 483 w 3318614"/>
                <a:gd name="connsiteY118" fmla="*/ 1344121 h 3758008"/>
                <a:gd name="connsiteX119" fmla="*/ 235615 w 3318614"/>
                <a:gd name="connsiteY119" fmla="*/ 1335412 h 3758008"/>
                <a:gd name="connsiteX120" fmla="*/ 557832 w 3318614"/>
                <a:gd name="connsiteY120" fmla="*/ 1265744 h 3758008"/>
                <a:gd name="connsiteX121" fmla="*/ 688460 w 3318614"/>
                <a:gd name="connsiteY121" fmla="*/ 1239618 h 3758008"/>
                <a:gd name="connsiteX122" fmla="*/ 392369 w 3318614"/>
                <a:gd name="connsiteY122" fmla="*/ 1126407 h 3758008"/>
                <a:gd name="connsiteX123" fmla="*/ 244323 w 3318614"/>
                <a:gd name="connsiteY123" fmla="*/ 987070 h 3758008"/>
                <a:gd name="connsiteX124" fmla="*/ 165946 w 3318614"/>
                <a:gd name="connsiteY124" fmla="*/ 734521 h 3758008"/>
                <a:gd name="connsiteX125" fmla="*/ 279158 w 3318614"/>
                <a:gd name="connsiteY125" fmla="*/ 917401 h 3758008"/>
                <a:gd name="connsiteX126" fmla="*/ 374952 w 3318614"/>
                <a:gd name="connsiteY126" fmla="*/ 1091572 h 3758008"/>
                <a:gd name="connsiteX127" fmla="*/ 679752 w 3318614"/>
                <a:gd name="connsiteY127" fmla="*/ 1169950 h 3758008"/>
                <a:gd name="connsiteX128" fmla="*/ 766838 w 3318614"/>
                <a:gd name="connsiteY128" fmla="*/ 1108990 h 3758008"/>
                <a:gd name="connsiteX129" fmla="*/ 618792 w 3318614"/>
                <a:gd name="connsiteY129" fmla="*/ 725812 h 3758008"/>
                <a:gd name="connsiteX130" fmla="*/ 507165 w 3318614"/>
                <a:gd name="connsiteY130" fmla="*/ 508754 h 3758008"/>
                <a:gd name="connsiteX131" fmla="*/ 538603 w 3318614"/>
                <a:gd name="connsiteY131" fmla="*/ 270585 h 3758008"/>
                <a:gd name="connsiteX132" fmla="*/ 609600 w 3318614"/>
                <a:gd name="connsiteY132" fmla="*/ 531194 h 3758008"/>
                <a:gd name="connsiteX133" fmla="*/ 878364 w 3318614"/>
                <a:gd name="connsiteY133" fmla="*/ 1078696 h 3758008"/>
                <a:gd name="connsiteX134" fmla="*/ 786330 w 3318614"/>
                <a:gd name="connsiteY134" fmla="*/ 478101 h 3758008"/>
                <a:gd name="connsiteX135" fmla="*/ 849208 w 3318614"/>
                <a:gd name="connsiteY135" fmla="*/ 1761 h 3758008"/>
                <a:gd name="connsiteX136" fmla="*/ 884120 w 3318614"/>
                <a:gd name="connsiteY136" fmla="*/ 392672 h 3758008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884120 w 3318614"/>
                <a:gd name="connsiteY137" fmla="*/ 396679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138" fmla="*/ 930638 w 3318614"/>
                <a:gd name="connsiteY138" fmla="*/ 1026897 h 3762015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86330 w 3318614"/>
                <a:gd name="connsiteY134" fmla="*/ 47925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866360 w 3318614"/>
                <a:gd name="connsiteY134" fmla="*/ 485680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90242 w 3318614"/>
                <a:gd name="connsiteY134" fmla="*/ 21802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949088 h 3684206"/>
                <a:gd name="connsiteX1" fmla="*/ 1037874 w 3318614"/>
                <a:gd name="connsiteY1" fmla="*/ 705933 h 3684206"/>
                <a:gd name="connsiteX2" fmla="*/ 1144223 w 3318614"/>
                <a:gd name="connsiteY2" fmla="*/ 467142 h 3684206"/>
                <a:gd name="connsiteX3" fmla="*/ 1317819 w 3318614"/>
                <a:gd name="connsiteY3" fmla="*/ 157941 h 3684206"/>
                <a:gd name="connsiteX4" fmla="*/ 1198621 w 3318614"/>
                <a:gd name="connsiteY4" fmla="*/ 556795 h 3684206"/>
                <a:gd name="connsiteX5" fmla="*/ 1013152 w 3318614"/>
                <a:gd name="connsiteY5" fmla="*/ 1030261 h 3684206"/>
                <a:gd name="connsiteX6" fmla="*/ 1779263 w 3318614"/>
                <a:gd name="connsiteY6" fmla="*/ 2191618 h 3684206"/>
                <a:gd name="connsiteX7" fmla="*/ 2064415 w 3318614"/>
                <a:gd name="connsiteY7" fmla="*/ 2472102 h 3684206"/>
                <a:gd name="connsiteX8" fmla="*/ 2290838 w 3318614"/>
                <a:gd name="connsiteY8" fmla="*/ 2393725 h 3684206"/>
                <a:gd name="connsiteX9" fmla="*/ 2473718 w 3318614"/>
                <a:gd name="connsiteY9" fmla="*/ 2236970 h 3684206"/>
                <a:gd name="connsiteX10" fmla="*/ 2508552 w 3318614"/>
                <a:gd name="connsiteY10" fmla="*/ 1914753 h 3684206"/>
                <a:gd name="connsiteX11" fmla="*/ 2543386 w 3318614"/>
                <a:gd name="connsiteY11" fmla="*/ 2176010 h 3684206"/>
                <a:gd name="connsiteX12" fmla="*/ 2508552 w 3318614"/>
                <a:gd name="connsiteY12" fmla="*/ 2280513 h 3684206"/>
                <a:gd name="connsiteX13" fmla="*/ 2752392 w 3318614"/>
                <a:gd name="connsiteY13" fmla="*/ 2106342 h 3684206"/>
                <a:gd name="connsiteX14" fmla="*/ 2839478 w 3318614"/>
                <a:gd name="connsiteY14" fmla="*/ 2036673 h 3684206"/>
                <a:gd name="connsiteX15" fmla="*/ 2717558 w 3318614"/>
                <a:gd name="connsiteY15" fmla="*/ 2210845 h 3684206"/>
                <a:gd name="connsiteX16" fmla="*/ 2665306 w 3318614"/>
                <a:gd name="connsiteY16" fmla="*/ 2254388 h 3684206"/>
                <a:gd name="connsiteX17" fmla="*/ 2848186 w 3318614"/>
                <a:gd name="connsiteY17" fmla="*/ 2184719 h 3684206"/>
                <a:gd name="connsiteX18" fmla="*/ 2874312 w 3318614"/>
                <a:gd name="connsiteY18" fmla="*/ 2167302 h 3684206"/>
                <a:gd name="connsiteX19" fmla="*/ 2769809 w 3318614"/>
                <a:gd name="connsiteY19" fmla="*/ 2254388 h 3684206"/>
                <a:gd name="connsiteX20" fmla="*/ 2595638 w 3318614"/>
                <a:gd name="connsiteY20" fmla="*/ 2280513 h 3684206"/>
                <a:gd name="connsiteX21" fmla="*/ 2404049 w 3318614"/>
                <a:gd name="connsiteY21" fmla="*/ 2411142 h 3684206"/>
                <a:gd name="connsiteX22" fmla="*/ 2421466 w 3318614"/>
                <a:gd name="connsiteY22" fmla="*/ 2585313 h 3684206"/>
                <a:gd name="connsiteX23" fmla="*/ 2552095 w 3318614"/>
                <a:gd name="connsiteY23" fmla="*/ 2628856 h 3684206"/>
                <a:gd name="connsiteX24" fmla="*/ 2726266 w 3318614"/>
                <a:gd name="connsiteY24" fmla="*/ 2559188 h 3684206"/>
                <a:gd name="connsiteX25" fmla="*/ 2856895 w 3318614"/>
                <a:gd name="connsiteY25" fmla="*/ 2550479 h 3684206"/>
                <a:gd name="connsiteX26" fmla="*/ 2891729 w 3318614"/>
                <a:gd name="connsiteY26" fmla="*/ 2437268 h 3684206"/>
                <a:gd name="connsiteX27" fmla="*/ 2883020 w 3318614"/>
                <a:gd name="connsiteY27" fmla="*/ 2271805 h 3684206"/>
                <a:gd name="connsiteX28" fmla="*/ 3048483 w 3318614"/>
                <a:gd name="connsiteY28" fmla="*/ 2193428 h 3684206"/>
                <a:gd name="connsiteX29" fmla="*/ 2926563 w 3318614"/>
                <a:gd name="connsiteY29" fmla="*/ 2280513 h 3684206"/>
                <a:gd name="connsiteX30" fmla="*/ 2917855 w 3318614"/>
                <a:gd name="connsiteY30" fmla="*/ 2367599 h 3684206"/>
                <a:gd name="connsiteX31" fmla="*/ 2935272 w 3318614"/>
                <a:gd name="connsiteY31" fmla="*/ 2515645 h 3684206"/>
                <a:gd name="connsiteX32" fmla="*/ 2943980 w 3318614"/>
                <a:gd name="connsiteY32" fmla="*/ 2559188 h 3684206"/>
                <a:gd name="connsiteX33" fmla="*/ 3046427 w 3318614"/>
                <a:gd name="connsiteY33" fmla="*/ 2493236 h 3684206"/>
                <a:gd name="connsiteX34" fmla="*/ 3074609 w 3318614"/>
                <a:gd name="connsiteY34" fmla="*/ 2332765 h 3684206"/>
                <a:gd name="connsiteX35" fmla="*/ 3092026 w 3318614"/>
                <a:gd name="connsiteY35" fmla="*/ 2541770 h 3684206"/>
                <a:gd name="connsiteX36" fmla="*/ 3013649 w 3318614"/>
                <a:gd name="connsiteY36" fmla="*/ 2620148 h 3684206"/>
                <a:gd name="connsiteX37" fmla="*/ 2752392 w 3318614"/>
                <a:gd name="connsiteY37" fmla="*/ 2585313 h 3684206"/>
                <a:gd name="connsiteX38" fmla="*/ 2560803 w 3318614"/>
                <a:gd name="connsiteY38" fmla="*/ 2742068 h 3684206"/>
                <a:gd name="connsiteX39" fmla="*/ 2595638 w 3318614"/>
                <a:gd name="connsiteY39" fmla="*/ 2863988 h 3684206"/>
                <a:gd name="connsiteX40" fmla="*/ 2743683 w 3318614"/>
                <a:gd name="connsiteY40" fmla="*/ 2951073 h 3684206"/>
                <a:gd name="connsiteX41" fmla="*/ 2856895 w 3318614"/>
                <a:gd name="connsiteY41" fmla="*/ 2924948 h 3684206"/>
                <a:gd name="connsiteX42" fmla="*/ 3022358 w 3318614"/>
                <a:gd name="connsiteY42" fmla="*/ 2785610 h 3684206"/>
                <a:gd name="connsiteX43" fmla="*/ 3118152 w 3318614"/>
                <a:gd name="connsiteY43" fmla="*/ 2707233 h 3684206"/>
                <a:gd name="connsiteX44" fmla="*/ 3205238 w 3318614"/>
                <a:gd name="connsiteY44" fmla="*/ 2768193 h 3684206"/>
                <a:gd name="connsiteX45" fmla="*/ 3109443 w 3318614"/>
                <a:gd name="connsiteY45" fmla="*/ 2759485 h 3684206"/>
                <a:gd name="connsiteX46" fmla="*/ 3004940 w 3318614"/>
                <a:gd name="connsiteY46" fmla="*/ 2898822 h 3684206"/>
                <a:gd name="connsiteX47" fmla="*/ 3187820 w 3318614"/>
                <a:gd name="connsiteY47" fmla="*/ 2898822 h 3684206"/>
                <a:gd name="connsiteX48" fmla="*/ 3318449 w 3318614"/>
                <a:gd name="connsiteY48" fmla="*/ 2951073 h 3684206"/>
                <a:gd name="connsiteX49" fmla="*/ 3161695 w 3318614"/>
                <a:gd name="connsiteY49" fmla="*/ 2933656 h 3684206"/>
                <a:gd name="connsiteX50" fmla="*/ 2909146 w 3318614"/>
                <a:gd name="connsiteY50" fmla="*/ 2994616 h 3684206"/>
                <a:gd name="connsiteX51" fmla="*/ 2952689 w 3318614"/>
                <a:gd name="connsiteY51" fmla="*/ 2994616 h 3684206"/>
                <a:gd name="connsiteX52" fmla="*/ 3085889 w 3318614"/>
                <a:gd name="connsiteY52" fmla="*/ 3139862 h 3684206"/>
                <a:gd name="connsiteX53" fmla="*/ 3013649 w 3318614"/>
                <a:gd name="connsiteY53" fmla="*/ 3299416 h 3684206"/>
                <a:gd name="connsiteX54" fmla="*/ 2999167 w 3318614"/>
                <a:gd name="connsiteY54" fmla="*/ 3161739 h 3684206"/>
                <a:gd name="connsiteX55" fmla="*/ 2813352 w 3318614"/>
                <a:gd name="connsiteY55" fmla="*/ 2985908 h 3684206"/>
                <a:gd name="connsiteX56" fmla="*/ 2726266 w 3318614"/>
                <a:gd name="connsiteY56" fmla="*/ 2977199 h 3684206"/>
                <a:gd name="connsiteX57" fmla="*/ 2848186 w 3318614"/>
                <a:gd name="connsiteY57" fmla="*/ 3177496 h 3684206"/>
                <a:gd name="connsiteX58" fmla="*/ 2943980 w 3318614"/>
                <a:gd name="connsiteY58" fmla="*/ 3264582 h 3684206"/>
                <a:gd name="connsiteX59" fmla="*/ 2978815 w 3318614"/>
                <a:gd name="connsiteY59" fmla="*/ 3221039 h 3684206"/>
                <a:gd name="connsiteX60" fmla="*/ 2961398 w 3318614"/>
                <a:gd name="connsiteY60" fmla="*/ 3325542 h 3684206"/>
                <a:gd name="connsiteX61" fmla="*/ 2769809 w 3318614"/>
                <a:gd name="connsiteY61" fmla="*/ 3238456 h 3684206"/>
                <a:gd name="connsiteX62" fmla="*/ 2656598 w 3318614"/>
                <a:gd name="connsiteY62" fmla="*/ 3012033 h 3684206"/>
                <a:gd name="connsiteX63" fmla="*/ 2491135 w 3318614"/>
                <a:gd name="connsiteY63" fmla="*/ 2968490 h 3684206"/>
                <a:gd name="connsiteX64" fmla="*/ 2386632 w 3318614"/>
                <a:gd name="connsiteY64" fmla="*/ 3055576 h 3684206"/>
                <a:gd name="connsiteX65" fmla="*/ 2412758 w 3318614"/>
                <a:gd name="connsiteY65" fmla="*/ 3238456 h 3684206"/>
                <a:gd name="connsiteX66" fmla="*/ 2525969 w 3318614"/>
                <a:gd name="connsiteY66" fmla="*/ 3386502 h 3684206"/>
                <a:gd name="connsiteX67" fmla="*/ 2900438 w 3318614"/>
                <a:gd name="connsiteY67" fmla="*/ 3595508 h 3684206"/>
                <a:gd name="connsiteX68" fmla="*/ 2543386 w 3318614"/>
                <a:gd name="connsiteY68" fmla="*/ 3456170 h 3684206"/>
                <a:gd name="connsiteX69" fmla="*/ 2499843 w 3318614"/>
                <a:gd name="connsiteY69" fmla="*/ 3543256 h 3684206"/>
                <a:gd name="connsiteX70" fmla="*/ 2534678 w 3318614"/>
                <a:gd name="connsiteY70" fmla="*/ 3647759 h 3684206"/>
                <a:gd name="connsiteX71" fmla="*/ 2639180 w 3318614"/>
                <a:gd name="connsiteY71" fmla="*/ 3682593 h 3684206"/>
                <a:gd name="connsiteX72" fmla="*/ 2482426 w 3318614"/>
                <a:gd name="connsiteY72" fmla="*/ 3656468 h 3684206"/>
                <a:gd name="connsiteX73" fmla="*/ 2473718 w 3318614"/>
                <a:gd name="connsiteY73" fmla="*/ 3473588 h 3684206"/>
                <a:gd name="connsiteX74" fmla="*/ 2386632 w 3318614"/>
                <a:gd name="connsiteY74" fmla="*/ 3299416 h 3684206"/>
                <a:gd name="connsiteX75" fmla="*/ 2316963 w 3318614"/>
                <a:gd name="connsiteY75" fmla="*/ 3464879 h 3684206"/>
                <a:gd name="connsiteX76" fmla="*/ 2238586 w 3318614"/>
                <a:gd name="connsiteY76" fmla="*/ 3586799 h 3684206"/>
                <a:gd name="connsiteX77" fmla="*/ 2290838 w 3318614"/>
                <a:gd name="connsiteY77" fmla="*/ 3665176 h 3684206"/>
                <a:gd name="connsiteX78" fmla="*/ 2195043 w 3318614"/>
                <a:gd name="connsiteY78" fmla="*/ 3578090 h 3684206"/>
                <a:gd name="connsiteX79" fmla="*/ 2325672 w 3318614"/>
                <a:gd name="connsiteY79" fmla="*/ 3351668 h 3684206"/>
                <a:gd name="connsiteX80" fmla="*/ 2290838 w 3318614"/>
                <a:gd name="connsiteY80" fmla="*/ 3099119 h 3684206"/>
                <a:gd name="connsiteX81" fmla="*/ 2142792 w 3318614"/>
                <a:gd name="connsiteY81" fmla="*/ 3081702 h 3684206"/>
                <a:gd name="connsiteX82" fmla="*/ 1942495 w 3318614"/>
                <a:gd name="connsiteY82" fmla="*/ 3247165 h 3684206"/>
                <a:gd name="connsiteX83" fmla="*/ 1994746 w 3318614"/>
                <a:gd name="connsiteY83" fmla="*/ 3447462 h 3684206"/>
                <a:gd name="connsiteX84" fmla="*/ 2090540 w 3318614"/>
                <a:gd name="connsiteY84" fmla="*/ 3560673 h 3684206"/>
                <a:gd name="connsiteX85" fmla="*/ 2064415 w 3318614"/>
                <a:gd name="connsiteY85" fmla="*/ 3673885 h 3684206"/>
                <a:gd name="connsiteX86" fmla="*/ 2046998 w 3318614"/>
                <a:gd name="connsiteY86" fmla="*/ 3525839 h 3684206"/>
                <a:gd name="connsiteX87" fmla="*/ 1933786 w 3318614"/>
                <a:gd name="connsiteY87" fmla="*/ 3360376 h 3684206"/>
                <a:gd name="connsiteX88" fmla="*/ 1881535 w 3318614"/>
                <a:gd name="connsiteY88" fmla="*/ 3342959 h 3684206"/>
                <a:gd name="connsiteX89" fmla="*/ 1716072 w 3318614"/>
                <a:gd name="connsiteY89" fmla="*/ 3578090 h 3684206"/>
                <a:gd name="connsiteX90" fmla="*/ 1672529 w 3318614"/>
                <a:gd name="connsiteY90" fmla="*/ 3673885 h 3684206"/>
                <a:gd name="connsiteX91" fmla="*/ 1724780 w 3318614"/>
                <a:gd name="connsiteY91" fmla="*/ 3438753 h 3684206"/>
                <a:gd name="connsiteX92" fmla="*/ 1750906 w 3318614"/>
                <a:gd name="connsiteY92" fmla="*/ 3360376 h 3684206"/>
                <a:gd name="connsiteX93" fmla="*/ 1533192 w 3318614"/>
                <a:gd name="connsiteY93" fmla="*/ 3430045 h 3684206"/>
                <a:gd name="connsiteX94" fmla="*/ 1428689 w 3318614"/>
                <a:gd name="connsiteY94" fmla="*/ 3447462 h 3684206"/>
                <a:gd name="connsiteX95" fmla="*/ 1602860 w 3318614"/>
                <a:gd name="connsiteY95" fmla="*/ 3369085 h 3684206"/>
                <a:gd name="connsiteX96" fmla="*/ 1724780 w 3318614"/>
                <a:gd name="connsiteY96" fmla="*/ 3342959 h 3684206"/>
                <a:gd name="connsiteX97" fmla="*/ 1994746 w 3318614"/>
                <a:gd name="connsiteY97" fmla="*/ 3116536 h 3684206"/>
                <a:gd name="connsiteX98" fmla="*/ 2055706 w 3318614"/>
                <a:gd name="connsiteY98" fmla="*/ 2985908 h 3684206"/>
                <a:gd name="connsiteX99" fmla="*/ 1916369 w 3318614"/>
                <a:gd name="connsiteY99" fmla="*/ 2907530 h 3684206"/>
                <a:gd name="connsiteX100" fmla="*/ 1698655 w 3318614"/>
                <a:gd name="connsiteY100" fmla="*/ 3003325 h 3684206"/>
                <a:gd name="connsiteX101" fmla="*/ 1611569 w 3318614"/>
                <a:gd name="connsiteY101" fmla="*/ 3177496 h 3684206"/>
                <a:gd name="connsiteX102" fmla="*/ 1689946 w 3318614"/>
                <a:gd name="connsiteY102" fmla="*/ 3238456 h 3684206"/>
                <a:gd name="connsiteX103" fmla="*/ 1568026 w 3318614"/>
                <a:gd name="connsiteY103" fmla="*/ 3238456 h 3684206"/>
                <a:gd name="connsiteX104" fmla="*/ 1655112 w 3318614"/>
                <a:gd name="connsiteY104" fmla="*/ 2994616 h 3684206"/>
                <a:gd name="connsiteX105" fmla="*/ 1437398 w 3318614"/>
                <a:gd name="connsiteY105" fmla="*/ 2977199 h 3684206"/>
                <a:gd name="connsiteX106" fmla="*/ 1306769 w 3318614"/>
                <a:gd name="connsiteY106" fmla="*/ 2916239 h 3684206"/>
                <a:gd name="connsiteX107" fmla="*/ 1385146 w 3318614"/>
                <a:gd name="connsiteY107" fmla="*/ 2872696 h 3684206"/>
                <a:gd name="connsiteX108" fmla="*/ 1437398 w 3318614"/>
                <a:gd name="connsiteY108" fmla="*/ 2942365 h 3684206"/>
                <a:gd name="connsiteX109" fmla="*/ 1611569 w 3318614"/>
                <a:gd name="connsiteY109" fmla="*/ 2951073 h 3684206"/>
                <a:gd name="connsiteX110" fmla="*/ 1794449 w 3318614"/>
                <a:gd name="connsiteY110" fmla="*/ 2898822 h 3684206"/>
                <a:gd name="connsiteX111" fmla="*/ 1968620 w 3318614"/>
                <a:gd name="connsiteY111" fmla="*/ 2768193 h 3684206"/>
                <a:gd name="connsiteX112" fmla="*/ 1898952 w 3318614"/>
                <a:gd name="connsiteY112" fmla="*/ 2454685 h 3684206"/>
                <a:gd name="connsiteX113" fmla="*/ 1446106 w 3318614"/>
                <a:gd name="connsiteY113" fmla="*/ 1845085 h 3684206"/>
                <a:gd name="connsiteX114" fmla="*/ 1074097 w 3318614"/>
                <a:gd name="connsiteY114" fmla="*/ 1360965 h 3684206"/>
                <a:gd name="connsiteX115" fmla="*/ 916192 w 3318614"/>
                <a:gd name="connsiteY115" fmla="*/ 1173881 h 3684206"/>
                <a:gd name="connsiteX116" fmla="*/ 644918 w 3318614"/>
                <a:gd name="connsiteY116" fmla="*/ 1209359 h 3684206"/>
                <a:gd name="connsiteX117" fmla="*/ 296575 w 3318614"/>
                <a:gd name="connsiteY117" fmla="*/ 1287736 h 3684206"/>
                <a:gd name="connsiteX118" fmla="*/ 483 w 3318614"/>
                <a:gd name="connsiteY118" fmla="*/ 1270319 h 3684206"/>
                <a:gd name="connsiteX119" fmla="*/ 235615 w 3318614"/>
                <a:gd name="connsiteY119" fmla="*/ 1261610 h 3684206"/>
                <a:gd name="connsiteX120" fmla="*/ 557832 w 3318614"/>
                <a:gd name="connsiteY120" fmla="*/ 1191942 h 3684206"/>
                <a:gd name="connsiteX121" fmla="*/ 688460 w 3318614"/>
                <a:gd name="connsiteY121" fmla="*/ 1165816 h 3684206"/>
                <a:gd name="connsiteX122" fmla="*/ 392369 w 3318614"/>
                <a:gd name="connsiteY122" fmla="*/ 1052605 h 3684206"/>
                <a:gd name="connsiteX123" fmla="*/ 244323 w 3318614"/>
                <a:gd name="connsiteY123" fmla="*/ 913268 h 3684206"/>
                <a:gd name="connsiteX124" fmla="*/ 165946 w 3318614"/>
                <a:gd name="connsiteY124" fmla="*/ 660719 h 3684206"/>
                <a:gd name="connsiteX125" fmla="*/ 279158 w 3318614"/>
                <a:gd name="connsiteY125" fmla="*/ 843599 h 3684206"/>
                <a:gd name="connsiteX126" fmla="*/ 374952 w 3318614"/>
                <a:gd name="connsiteY126" fmla="*/ 1017770 h 3684206"/>
                <a:gd name="connsiteX127" fmla="*/ 679752 w 3318614"/>
                <a:gd name="connsiteY127" fmla="*/ 1096148 h 3684206"/>
                <a:gd name="connsiteX128" fmla="*/ 766838 w 3318614"/>
                <a:gd name="connsiteY128" fmla="*/ 1035188 h 3684206"/>
                <a:gd name="connsiteX129" fmla="*/ 618792 w 3318614"/>
                <a:gd name="connsiteY129" fmla="*/ 652010 h 3684206"/>
                <a:gd name="connsiteX130" fmla="*/ 507165 w 3318614"/>
                <a:gd name="connsiteY130" fmla="*/ 434952 h 3684206"/>
                <a:gd name="connsiteX131" fmla="*/ 538603 w 3318614"/>
                <a:gd name="connsiteY131" fmla="*/ 196783 h 3684206"/>
                <a:gd name="connsiteX132" fmla="*/ 609600 w 3318614"/>
                <a:gd name="connsiteY132" fmla="*/ 457392 h 3684206"/>
                <a:gd name="connsiteX133" fmla="*/ 878364 w 3318614"/>
                <a:gd name="connsiteY133" fmla="*/ 1004894 h 3684206"/>
                <a:gd name="connsiteX134" fmla="*/ 790242 w 3318614"/>
                <a:gd name="connsiteY134" fmla="*/ 143069 h 3684206"/>
                <a:gd name="connsiteX135" fmla="*/ 774916 w 3318614"/>
                <a:gd name="connsiteY135" fmla="*/ 3491 h 3684206"/>
                <a:gd name="connsiteX136" fmla="*/ 940003 w 3318614"/>
                <a:gd name="connsiteY136" fmla="*/ 378732 h 3684206"/>
                <a:gd name="connsiteX137" fmla="*/ 921071 w 3318614"/>
                <a:gd name="connsiteY137" fmla="*/ 991801 h 3684206"/>
                <a:gd name="connsiteX138" fmla="*/ 930638 w 3318614"/>
                <a:gd name="connsiteY138" fmla="*/ 949088 h 3684206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790242 w 3318614"/>
                <a:gd name="connsiteY134" fmla="*/ 168002 h 3709139"/>
                <a:gd name="connsiteX135" fmla="*/ 774916 w 3318614"/>
                <a:gd name="connsiteY135" fmla="*/ 28424 h 3709139"/>
                <a:gd name="connsiteX136" fmla="*/ 940003 w 3318614"/>
                <a:gd name="connsiteY136" fmla="*/ 403665 h 3709139"/>
                <a:gd name="connsiteX137" fmla="*/ 921071 w 3318614"/>
                <a:gd name="connsiteY137" fmla="*/ 1016734 h 3709139"/>
                <a:gd name="connsiteX138" fmla="*/ 930638 w 3318614"/>
                <a:gd name="connsiteY138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28565 w 3318614"/>
                <a:gd name="connsiteY134" fmla="*/ 516962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80420 w 3318614"/>
                <a:gd name="connsiteY134" fmla="*/ 543869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3318614" h="3709139">
                  <a:moveTo>
                    <a:pt x="930638" y="974021"/>
                  </a:moveTo>
                  <a:lnTo>
                    <a:pt x="1037874" y="730866"/>
                  </a:lnTo>
                  <a:cubicBezTo>
                    <a:pt x="1181681" y="636485"/>
                    <a:pt x="1097565" y="583407"/>
                    <a:pt x="1144223" y="492075"/>
                  </a:cubicBezTo>
                  <a:cubicBezTo>
                    <a:pt x="1190881" y="400743"/>
                    <a:pt x="1306513" y="162382"/>
                    <a:pt x="1317819" y="182874"/>
                  </a:cubicBezTo>
                  <a:cubicBezTo>
                    <a:pt x="1322011" y="222271"/>
                    <a:pt x="1186636" y="498109"/>
                    <a:pt x="1198621" y="581728"/>
                  </a:cubicBezTo>
                  <a:cubicBezTo>
                    <a:pt x="1213151" y="728093"/>
                    <a:pt x="916378" y="782724"/>
                    <a:pt x="1013152" y="1055194"/>
                  </a:cubicBezTo>
                  <a:cubicBezTo>
                    <a:pt x="1109926" y="1327665"/>
                    <a:pt x="1604052" y="1976244"/>
                    <a:pt x="1779263" y="2216551"/>
                  </a:cubicBezTo>
                  <a:cubicBezTo>
                    <a:pt x="1954474" y="2456858"/>
                    <a:pt x="1979153" y="2463351"/>
                    <a:pt x="2064415" y="2497035"/>
                  </a:cubicBezTo>
                  <a:cubicBezTo>
                    <a:pt x="2149677" y="2530719"/>
                    <a:pt x="2222621" y="2457847"/>
                    <a:pt x="2290838" y="2418658"/>
                  </a:cubicBezTo>
                  <a:cubicBezTo>
                    <a:pt x="2359055" y="2379469"/>
                    <a:pt x="2437432" y="2341732"/>
                    <a:pt x="2473718" y="2261903"/>
                  </a:cubicBezTo>
                  <a:cubicBezTo>
                    <a:pt x="2510004" y="2182074"/>
                    <a:pt x="2496941" y="1949846"/>
                    <a:pt x="2508552" y="1939686"/>
                  </a:cubicBezTo>
                  <a:cubicBezTo>
                    <a:pt x="2520163" y="1929526"/>
                    <a:pt x="2543386" y="2139983"/>
                    <a:pt x="2543386" y="2200943"/>
                  </a:cubicBezTo>
                  <a:cubicBezTo>
                    <a:pt x="2543386" y="2261903"/>
                    <a:pt x="2473718" y="2317057"/>
                    <a:pt x="2508552" y="2305446"/>
                  </a:cubicBezTo>
                  <a:cubicBezTo>
                    <a:pt x="2543386" y="2293835"/>
                    <a:pt x="2697238" y="2171915"/>
                    <a:pt x="2752392" y="2131275"/>
                  </a:cubicBezTo>
                  <a:cubicBezTo>
                    <a:pt x="2807546" y="2090635"/>
                    <a:pt x="2845284" y="2044189"/>
                    <a:pt x="2839478" y="2061606"/>
                  </a:cubicBezTo>
                  <a:cubicBezTo>
                    <a:pt x="2833672" y="2079023"/>
                    <a:pt x="2746587" y="2199492"/>
                    <a:pt x="2717558" y="2235778"/>
                  </a:cubicBezTo>
                  <a:cubicBezTo>
                    <a:pt x="2688529" y="2272064"/>
                    <a:pt x="2643535" y="2283675"/>
                    <a:pt x="2665306" y="2279321"/>
                  </a:cubicBezTo>
                  <a:cubicBezTo>
                    <a:pt x="2687077" y="2274967"/>
                    <a:pt x="2848186" y="2209652"/>
                    <a:pt x="2848186" y="2209652"/>
                  </a:cubicBezTo>
                  <a:cubicBezTo>
                    <a:pt x="2883020" y="2195138"/>
                    <a:pt x="2887375" y="2180623"/>
                    <a:pt x="2874312" y="2192235"/>
                  </a:cubicBezTo>
                  <a:cubicBezTo>
                    <a:pt x="2861249" y="2203847"/>
                    <a:pt x="2816255" y="2260453"/>
                    <a:pt x="2769809" y="2279321"/>
                  </a:cubicBezTo>
                  <a:cubicBezTo>
                    <a:pt x="2723363" y="2298189"/>
                    <a:pt x="2656598" y="2279320"/>
                    <a:pt x="2595638" y="2305446"/>
                  </a:cubicBezTo>
                  <a:cubicBezTo>
                    <a:pt x="2534678" y="2331572"/>
                    <a:pt x="2433078" y="2385275"/>
                    <a:pt x="2404049" y="2436075"/>
                  </a:cubicBezTo>
                  <a:cubicBezTo>
                    <a:pt x="2375020" y="2486875"/>
                    <a:pt x="2396792" y="2573960"/>
                    <a:pt x="2421466" y="2610246"/>
                  </a:cubicBezTo>
                  <a:cubicBezTo>
                    <a:pt x="2446140" y="2646532"/>
                    <a:pt x="2501295" y="2658143"/>
                    <a:pt x="2552095" y="2653789"/>
                  </a:cubicBezTo>
                  <a:cubicBezTo>
                    <a:pt x="2602895" y="2649435"/>
                    <a:pt x="2675466" y="2597184"/>
                    <a:pt x="2726266" y="2584121"/>
                  </a:cubicBezTo>
                  <a:cubicBezTo>
                    <a:pt x="2777066" y="2571058"/>
                    <a:pt x="2829318" y="2595732"/>
                    <a:pt x="2856895" y="2575412"/>
                  </a:cubicBezTo>
                  <a:cubicBezTo>
                    <a:pt x="2884472" y="2555092"/>
                    <a:pt x="2887375" y="2508647"/>
                    <a:pt x="2891729" y="2462201"/>
                  </a:cubicBezTo>
                  <a:cubicBezTo>
                    <a:pt x="2896083" y="2415755"/>
                    <a:pt x="2856894" y="2337378"/>
                    <a:pt x="2883020" y="2296738"/>
                  </a:cubicBezTo>
                  <a:cubicBezTo>
                    <a:pt x="2909146" y="2256098"/>
                    <a:pt x="3041226" y="2216910"/>
                    <a:pt x="3048483" y="2218361"/>
                  </a:cubicBezTo>
                  <a:cubicBezTo>
                    <a:pt x="3055740" y="2219812"/>
                    <a:pt x="2948334" y="2276418"/>
                    <a:pt x="2926563" y="2305446"/>
                  </a:cubicBezTo>
                  <a:cubicBezTo>
                    <a:pt x="2904792" y="2334474"/>
                    <a:pt x="2916404" y="2353343"/>
                    <a:pt x="2917855" y="2392532"/>
                  </a:cubicBezTo>
                  <a:cubicBezTo>
                    <a:pt x="2919306" y="2431721"/>
                    <a:pt x="2930918" y="2508647"/>
                    <a:pt x="2935272" y="2540578"/>
                  </a:cubicBezTo>
                  <a:cubicBezTo>
                    <a:pt x="2939626" y="2572509"/>
                    <a:pt x="2925454" y="2587856"/>
                    <a:pt x="2943980" y="2584121"/>
                  </a:cubicBezTo>
                  <a:cubicBezTo>
                    <a:pt x="2962506" y="2580386"/>
                    <a:pt x="3024656" y="2555906"/>
                    <a:pt x="3046427" y="2518169"/>
                  </a:cubicBezTo>
                  <a:cubicBezTo>
                    <a:pt x="3068198" y="2480432"/>
                    <a:pt x="3067009" y="2349609"/>
                    <a:pt x="3074609" y="2357698"/>
                  </a:cubicBezTo>
                  <a:cubicBezTo>
                    <a:pt x="3082209" y="2365787"/>
                    <a:pt x="3102186" y="2518806"/>
                    <a:pt x="3092026" y="2566703"/>
                  </a:cubicBezTo>
                  <a:cubicBezTo>
                    <a:pt x="3081866" y="2614600"/>
                    <a:pt x="3070255" y="2637824"/>
                    <a:pt x="3013649" y="2645081"/>
                  </a:cubicBezTo>
                  <a:cubicBezTo>
                    <a:pt x="2957043" y="2652338"/>
                    <a:pt x="2827866" y="2589926"/>
                    <a:pt x="2752392" y="2610246"/>
                  </a:cubicBezTo>
                  <a:cubicBezTo>
                    <a:pt x="2676918" y="2630566"/>
                    <a:pt x="2586929" y="2720555"/>
                    <a:pt x="2560803" y="2767001"/>
                  </a:cubicBezTo>
                  <a:cubicBezTo>
                    <a:pt x="2534677" y="2813447"/>
                    <a:pt x="2565158" y="2854087"/>
                    <a:pt x="2595638" y="2888921"/>
                  </a:cubicBezTo>
                  <a:cubicBezTo>
                    <a:pt x="2626118" y="2923755"/>
                    <a:pt x="2700140" y="2965846"/>
                    <a:pt x="2743683" y="2976006"/>
                  </a:cubicBezTo>
                  <a:cubicBezTo>
                    <a:pt x="2787226" y="2986166"/>
                    <a:pt x="2810449" y="2977458"/>
                    <a:pt x="2856895" y="2949881"/>
                  </a:cubicBezTo>
                  <a:cubicBezTo>
                    <a:pt x="2903341" y="2922304"/>
                    <a:pt x="2978815" y="2846829"/>
                    <a:pt x="3022358" y="2810543"/>
                  </a:cubicBezTo>
                  <a:cubicBezTo>
                    <a:pt x="3065901" y="2774257"/>
                    <a:pt x="3087672" y="2735069"/>
                    <a:pt x="3118152" y="2732166"/>
                  </a:cubicBezTo>
                  <a:cubicBezTo>
                    <a:pt x="3148632" y="2729263"/>
                    <a:pt x="3206690" y="2784417"/>
                    <a:pt x="3205238" y="2793126"/>
                  </a:cubicBezTo>
                  <a:cubicBezTo>
                    <a:pt x="3203786" y="2801835"/>
                    <a:pt x="3142826" y="2762647"/>
                    <a:pt x="3109443" y="2784418"/>
                  </a:cubicBezTo>
                  <a:cubicBezTo>
                    <a:pt x="3076060" y="2806190"/>
                    <a:pt x="2991877" y="2900532"/>
                    <a:pt x="3004940" y="2923755"/>
                  </a:cubicBezTo>
                  <a:cubicBezTo>
                    <a:pt x="3018003" y="2946978"/>
                    <a:pt x="3135569" y="2915047"/>
                    <a:pt x="3187820" y="2923755"/>
                  </a:cubicBezTo>
                  <a:cubicBezTo>
                    <a:pt x="3240072" y="2932464"/>
                    <a:pt x="3322803" y="2970200"/>
                    <a:pt x="3318449" y="2976006"/>
                  </a:cubicBezTo>
                  <a:cubicBezTo>
                    <a:pt x="3314095" y="2981812"/>
                    <a:pt x="3229912" y="2951332"/>
                    <a:pt x="3161695" y="2958589"/>
                  </a:cubicBezTo>
                  <a:cubicBezTo>
                    <a:pt x="3093478" y="2965846"/>
                    <a:pt x="2943980" y="3009389"/>
                    <a:pt x="2909146" y="3019549"/>
                  </a:cubicBezTo>
                  <a:cubicBezTo>
                    <a:pt x="2874312" y="3029709"/>
                    <a:pt x="2923232" y="2995341"/>
                    <a:pt x="2952689" y="3019549"/>
                  </a:cubicBezTo>
                  <a:cubicBezTo>
                    <a:pt x="2982146" y="3043757"/>
                    <a:pt x="3075729" y="3113995"/>
                    <a:pt x="3085889" y="3164795"/>
                  </a:cubicBezTo>
                  <a:cubicBezTo>
                    <a:pt x="3096049" y="3215595"/>
                    <a:pt x="3028103" y="3320703"/>
                    <a:pt x="3013649" y="3324349"/>
                  </a:cubicBezTo>
                  <a:cubicBezTo>
                    <a:pt x="2999195" y="3327995"/>
                    <a:pt x="3032550" y="3238923"/>
                    <a:pt x="2999167" y="3186672"/>
                  </a:cubicBezTo>
                  <a:cubicBezTo>
                    <a:pt x="2965784" y="3134421"/>
                    <a:pt x="2858836" y="3041598"/>
                    <a:pt x="2813352" y="3010841"/>
                  </a:cubicBezTo>
                  <a:cubicBezTo>
                    <a:pt x="2767868" y="2980084"/>
                    <a:pt x="2720460" y="2970201"/>
                    <a:pt x="2726266" y="3002132"/>
                  </a:cubicBezTo>
                  <a:cubicBezTo>
                    <a:pt x="2732072" y="3034063"/>
                    <a:pt x="2811900" y="3154532"/>
                    <a:pt x="2848186" y="3202429"/>
                  </a:cubicBezTo>
                  <a:cubicBezTo>
                    <a:pt x="2884472" y="3250326"/>
                    <a:pt x="2922209" y="3282258"/>
                    <a:pt x="2943980" y="3289515"/>
                  </a:cubicBezTo>
                  <a:cubicBezTo>
                    <a:pt x="2965751" y="3296772"/>
                    <a:pt x="2975912" y="3235812"/>
                    <a:pt x="2978815" y="3245972"/>
                  </a:cubicBezTo>
                  <a:cubicBezTo>
                    <a:pt x="2981718" y="3256132"/>
                    <a:pt x="2996232" y="3347572"/>
                    <a:pt x="2961398" y="3350475"/>
                  </a:cubicBezTo>
                  <a:cubicBezTo>
                    <a:pt x="2926564" y="3353378"/>
                    <a:pt x="2820609" y="3315640"/>
                    <a:pt x="2769809" y="3263389"/>
                  </a:cubicBezTo>
                  <a:cubicBezTo>
                    <a:pt x="2719009" y="3211138"/>
                    <a:pt x="2703044" y="3081960"/>
                    <a:pt x="2656598" y="3036966"/>
                  </a:cubicBezTo>
                  <a:cubicBezTo>
                    <a:pt x="2610152" y="2991972"/>
                    <a:pt x="2536129" y="2986166"/>
                    <a:pt x="2491135" y="2993423"/>
                  </a:cubicBezTo>
                  <a:cubicBezTo>
                    <a:pt x="2446141" y="3000680"/>
                    <a:pt x="2399695" y="3035515"/>
                    <a:pt x="2386632" y="3080509"/>
                  </a:cubicBezTo>
                  <a:cubicBezTo>
                    <a:pt x="2373569" y="3125503"/>
                    <a:pt x="2389535" y="3208235"/>
                    <a:pt x="2412758" y="3263389"/>
                  </a:cubicBezTo>
                  <a:cubicBezTo>
                    <a:pt x="2435981" y="3318543"/>
                    <a:pt x="2444689" y="3351926"/>
                    <a:pt x="2525969" y="3411435"/>
                  </a:cubicBezTo>
                  <a:cubicBezTo>
                    <a:pt x="2607249" y="3470944"/>
                    <a:pt x="2897535" y="3608830"/>
                    <a:pt x="2900438" y="3620441"/>
                  </a:cubicBezTo>
                  <a:cubicBezTo>
                    <a:pt x="2903341" y="3632052"/>
                    <a:pt x="2610152" y="3489812"/>
                    <a:pt x="2543386" y="3481103"/>
                  </a:cubicBezTo>
                  <a:cubicBezTo>
                    <a:pt x="2476620" y="3472394"/>
                    <a:pt x="2501294" y="3536258"/>
                    <a:pt x="2499843" y="3568189"/>
                  </a:cubicBezTo>
                  <a:cubicBezTo>
                    <a:pt x="2498392" y="3600120"/>
                    <a:pt x="2511455" y="3649469"/>
                    <a:pt x="2534678" y="3672692"/>
                  </a:cubicBezTo>
                  <a:cubicBezTo>
                    <a:pt x="2557901" y="3695915"/>
                    <a:pt x="2647889" y="3706074"/>
                    <a:pt x="2639180" y="3707526"/>
                  </a:cubicBezTo>
                  <a:cubicBezTo>
                    <a:pt x="2630471" y="3708978"/>
                    <a:pt x="2510003" y="3716235"/>
                    <a:pt x="2482426" y="3681401"/>
                  </a:cubicBezTo>
                  <a:cubicBezTo>
                    <a:pt x="2454849" y="3646567"/>
                    <a:pt x="2489684" y="3558030"/>
                    <a:pt x="2473718" y="3498521"/>
                  </a:cubicBezTo>
                  <a:cubicBezTo>
                    <a:pt x="2457752" y="3439012"/>
                    <a:pt x="2412758" y="3325800"/>
                    <a:pt x="2386632" y="3324349"/>
                  </a:cubicBezTo>
                  <a:cubicBezTo>
                    <a:pt x="2360506" y="3322898"/>
                    <a:pt x="2341637" y="3441915"/>
                    <a:pt x="2316963" y="3489812"/>
                  </a:cubicBezTo>
                  <a:cubicBezTo>
                    <a:pt x="2292289" y="3537709"/>
                    <a:pt x="2242940" y="3578349"/>
                    <a:pt x="2238586" y="3611732"/>
                  </a:cubicBezTo>
                  <a:cubicBezTo>
                    <a:pt x="2234232" y="3645115"/>
                    <a:pt x="2298095" y="3691561"/>
                    <a:pt x="2290838" y="3690109"/>
                  </a:cubicBezTo>
                  <a:cubicBezTo>
                    <a:pt x="2283581" y="3688658"/>
                    <a:pt x="2189237" y="3655274"/>
                    <a:pt x="2195043" y="3603023"/>
                  </a:cubicBezTo>
                  <a:cubicBezTo>
                    <a:pt x="2200849" y="3550772"/>
                    <a:pt x="2309706" y="3456430"/>
                    <a:pt x="2325672" y="3376601"/>
                  </a:cubicBezTo>
                  <a:cubicBezTo>
                    <a:pt x="2341638" y="3296773"/>
                    <a:pt x="2321318" y="3169046"/>
                    <a:pt x="2290838" y="3124052"/>
                  </a:cubicBezTo>
                  <a:cubicBezTo>
                    <a:pt x="2260358" y="3079058"/>
                    <a:pt x="2200849" y="3081961"/>
                    <a:pt x="2142792" y="3106635"/>
                  </a:cubicBezTo>
                  <a:cubicBezTo>
                    <a:pt x="2084735" y="3131309"/>
                    <a:pt x="1967169" y="3211138"/>
                    <a:pt x="1942495" y="3272098"/>
                  </a:cubicBezTo>
                  <a:cubicBezTo>
                    <a:pt x="1917821" y="3333058"/>
                    <a:pt x="1970072" y="3420144"/>
                    <a:pt x="1994746" y="3472395"/>
                  </a:cubicBezTo>
                  <a:cubicBezTo>
                    <a:pt x="2019420" y="3524646"/>
                    <a:pt x="2078929" y="3547869"/>
                    <a:pt x="2090540" y="3585606"/>
                  </a:cubicBezTo>
                  <a:cubicBezTo>
                    <a:pt x="2102152" y="3623343"/>
                    <a:pt x="2071672" y="3704624"/>
                    <a:pt x="2064415" y="3698818"/>
                  </a:cubicBezTo>
                  <a:cubicBezTo>
                    <a:pt x="2057158" y="3693012"/>
                    <a:pt x="2068770" y="3603024"/>
                    <a:pt x="2046998" y="3550772"/>
                  </a:cubicBezTo>
                  <a:cubicBezTo>
                    <a:pt x="2025227" y="3498521"/>
                    <a:pt x="1961363" y="3415789"/>
                    <a:pt x="1933786" y="3385309"/>
                  </a:cubicBezTo>
                  <a:cubicBezTo>
                    <a:pt x="1906209" y="3354829"/>
                    <a:pt x="1917821" y="3331606"/>
                    <a:pt x="1881535" y="3367892"/>
                  </a:cubicBezTo>
                  <a:cubicBezTo>
                    <a:pt x="1845249" y="3404178"/>
                    <a:pt x="1750906" y="3547869"/>
                    <a:pt x="1716072" y="3603023"/>
                  </a:cubicBezTo>
                  <a:cubicBezTo>
                    <a:pt x="1681238" y="3658177"/>
                    <a:pt x="1671078" y="3722041"/>
                    <a:pt x="1672529" y="3698818"/>
                  </a:cubicBezTo>
                  <a:cubicBezTo>
                    <a:pt x="1673980" y="3675595"/>
                    <a:pt x="1711717" y="3515937"/>
                    <a:pt x="1724780" y="3463686"/>
                  </a:cubicBezTo>
                  <a:cubicBezTo>
                    <a:pt x="1737843" y="3411435"/>
                    <a:pt x="1782837" y="3386760"/>
                    <a:pt x="1750906" y="3385309"/>
                  </a:cubicBezTo>
                  <a:cubicBezTo>
                    <a:pt x="1718975" y="3383858"/>
                    <a:pt x="1586895" y="3440464"/>
                    <a:pt x="1533192" y="3454978"/>
                  </a:cubicBezTo>
                  <a:cubicBezTo>
                    <a:pt x="1479489" y="3469492"/>
                    <a:pt x="1417078" y="3482555"/>
                    <a:pt x="1428689" y="3472395"/>
                  </a:cubicBezTo>
                  <a:cubicBezTo>
                    <a:pt x="1440300" y="3462235"/>
                    <a:pt x="1553512" y="3411435"/>
                    <a:pt x="1602860" y="3394018"/>
                  </a:cubicBezTo>
                  <a:cubicBezTo>
                    <a:pt x="1652208" y="3376601"/>
                    <a:pt x="1659466" y="3409984"/>
                    <a:pt x="1724780" y="3367892"/>
                  </a:cubicBezTo>
                  <a:cubicBezTo>
                    <a:pt x="1790094" y="3325801"/>
                    <a:pt x="1939592" y="3200977"/>
                    <a:pt x="1994746" y="3141469"/>
                  </a:cubicBezTo>
                  <a:cubicBezTo>
                    <a:pt x="2049900" y="3081961"/>
                    <a:pt x="2068769" y="3045675"/>
                    <a:pt x="2055706" y="3010841"/>
                  </a:cubicBezTo>
                  <a:cubicBezTo>
                    <a:pt x="2042643" y="2976007"/>
                    <a:pt x="1975878" y="2929560"/>
                    <a:pt x="1916369" y="2932463"/>
                  </a:cubicBezTo>
                  <a:cubicBezTo>
                    <a:pt x="1856861" y="2935366"/>
                    <a:pt x="1749455" y="2983264"/>
                    <a:pt x="1698655" y="3028258"/>
                  </a:cubicBezTo>
                  <a:cubicBezTo>
                    <a:pt x="1647855" y="3073252"/>
                    <a:pt x="1613020" y="3163241"/>
                    <a:pt x="1611569" y="3202429"/>
                  </a:cubicBezTo>
                  <a:cubicBezTo>
                    <a:pt x="1610118" y="3241617"/>
                    <a:pt x="1697203" y="3253229"/>
                    <a:pt x="1689946" y="3263389"/>
                  </a:cubicBezTo>
                  <a:cubicBezTo>
                    <a:pt x="1682689" y="3273549"/>
                    <a:pt x="1573832" y="3304029"/>
                    <a:pt x="1568026" y="3263389"/>
                  </a:cubicBezTo>
                  <a:cubicBezTo>
                    <a:pt x="1562220" y="3222749"/>
                    <a:pt x="1676883" y="3063092"/>
                    <a:pt x="1655112" y="3019549"/>
                  </a:cubicBezTo>
                  <a:cubicBezTo>
                    <a:pt x="1633341" y="2976006"/>
                    <a:pt x="1495455" y="3015195"/>
                    <a:pt x="1437398" y="3002132"/>
                  </a:cubicBezTo>
                  <a:cubicBezTo>
                    <a:pt x="1379341" y="2989069"/>
                    <a:pt x="1315478" y="2958589"/>
                    <a:pt x="1306769" y="2941172"/>
                  </a:cubicBezTo>
                  <a:cubicBezTo>
                    <a:pt x="1298060" y="2923755"/>
                    <a:pt x="1363375" y="2893275"/>
                    <a:pt x="1385146" y="2897629"/>
                  </a:cubicBezTo>
                  <a:cubicBezTo>
                    <a:pt x="1406917" y="2901983"/>
                    <a:pt x="1399661" y="2954235"/>
                    <a:pt x="1437398" y="2967298"/>
                  </a:cubicBezTo>
                  <a:cubicBezTo>
                    <a:pt x="1475135" y="2980361"/>
                    <a:pt x="1552061" y="2983263"/>
                    <a:pt x="1611569" y="2976006"/>
                  </a:cubicBezTo>
                  <a:cubicBezTo>
                    <a:pt x="1671077" y="2968749"/>
                    <a:pt x="1734941" y="2954235"/>
                    <a:pt x="1794449" y="2923755"/>
                  </a:cubicBezTo>
                  <a:cubicBezTo>
                    <a:pt x="1853957" y="2893275"/>
                    <a:pt x="1951203" y="2867149"/>
                    <a:pt x="1968620" y="2793126"/>
                  </a:cubicBezTo>
                  <a:cubicBezTo>
                    <a:pt x="1986037" y="2719103"/>
                    <a:pt x="1986038" y="2633469"/>
                    <a:pt x="1898952" y="2479618"/>
                  </a:cubicBezTo>
                  <a:cubicBezTo>
                    <a:pt x="1811866" y="2325767"/>
                    <a:pt x="1583582" y="2052305"/>
                    <a:pt x="1446106" y="1870018"/>
                  </a:cubicBezTo>
                  <a:cubicBezTo>
                    <a:pt x="1308630" y="1687731"/>
                    <a:pt x="1162416" y="1497765"/>
                    <a:pt x="1074097" y="1385898"/>
                  </a:cubicBezTo>
                  <a:cubicBezTo>
                    <a:pt x="985778" y="1274031"/>
                    <a:pt x="987722" y="1224082"/>
                    <a:pt x="916192" y="1198814"/>
                  </a:cubicBezTo>
                  <a:cubicBezTo>
                    <a:pt x="844662" y="1173546"/>
                    <a:pt x="748188" y="1215316"/>
                    <a:pt x="644918" y="1234292"/>
                  </a:cubicBezTo>
                  <a:cubicBezTo>
                    <a:pt x="541648" y="1253268"/>
                    <a:pt x="403981" y="1302509"/>
                    <a:pt x="296575" y="1312669"/>
                  </a:cubicBezTo>
                  <a:cubicBezTo>
                    <a:pt x="189169" y="1322829"/>
                    <a:pt x="10643" y="1299606"/>
                    <a:pt x="483" y="1295252"/>
                  </a:cubicBezTo>
                  <a:cubicBezTo>
                    <a:pt x="-9677" y="1290898"/>
                    <a:pt x="142724" y="1299606"/>
                    <a:pt x="235615" y="1286543"/>
                  </a:cubicBezTo>
                  <a:cubicBezTo>
                    <a:pt x="328506" y="1273480"/>
                    <a:pt x="482358" y="1232841"/>
                    <a:pt x="557832" y="1216875"/>
                  </a:cubicBezTo>
                  <a:cubicBezTo>
                    <a:pt x="633306" y="1200909"/>
                    <a:pt x="716037" y="1213972"/>
                    <a:pt x="688460" y="1190749"/>
                  </a:cubicBezTo>
                  <a:cubicBezTo>
                    <a:pt x="660883" y="1167526"/>
                    <a:pt x="466392" y="1119629"/>
                    <a:pt x="392369" y="1077538"/>
                  </a:cubicBezTo>
                  <a:cubicBezTo>
                    <a:pt x="318346" y="1035447"/>
                    <a:pt x="282060" y="1003515"/>
                    <a:pt x="244323" y="938201"/>
                  </a:cubicBezTo>
                  <a:cubicBezTo>
                    <a:pt x="206586" y="872887"/>
                    <a:pt x="160140" y="697263"/>
                    <a:pt x="165946" y="685652"/>
                  </a:cubicBezTo>
                  <a:cubicBezTo>
                    <a:pt x="171752" y="674041"/>
                    <a:pt x="244324" y="809024"/>
                    <a:pt x="279158" y="868532"/>
                  </a:cubicBezTo>
                  <a:cubicBezTo>
                    <a:pt x="313992" y="928040"/>
                    <a:pt x="308186" y="1000612"/>
                    <a:pt x="374952" y="1042703"/>
                  </a:cubicBezTo>
                  <a:cubicBezTo>
                    <a:pt x="441718" y="1084794"/>
                    <a:pt x="614438" y="1118178"/>
                    <a:pt x="679752" y="1121081"/>
                  </a:cubicBezTo>
                  <a:cubicBezTo>
                    <a:pt x="745066" y="1123984"/>
                    <a:pt x="776998" y="1134144"/>
                    <a:pt x="766838" y="1060121"/>
                  </a:cubicBezTo>
                  <a:cubicBezTo>
                    <a:pt x="756678" y="986098"/>
                    <a:pt x="651618" y="757665"/>
                    <a:pt x="618792" y="676943"/>
                  </a:cubicBezTo>
                  <a:cubicBezTo>
                    <a:pt x="585966" y="596221"/>
                    <a:pt x="520530" y="535756"/>
                    <a:pt x="507165" y="459885"/>
                  </a:cubicBezTo>
                  <a:cubicBezTo>
                    <a:pt x="493800" y="384014"/>
                    <a:pt x="523553" y="238038"/>
                    <a:pt x="538603" y="221716"/>
                  </a:cubicBezTo>
                  <a:cubicBezTo>
                    <a:pt x="553653" y="205394"/>
                    <a:pt x="570785" y="379551"/>
                    <a:pt x="609600" y="482325"/>
                  </a:cubicBezTo>
                  <a:cubicBezTo>
                    <a:pt x="648415" y="585099"/>
                    <a:pt x="841870" y="1024054"/>
                    <a:pt x="878364" y="1029827"/>
                  </a:cubicBezTo>
                  <a:cubicBezTo>
                    <a:pt x="914858" y="1035600"/>
                    <a:pt x="895107" y="687507"/>
                    <a:pt x="880420" y="543869"/>
                  </a:cubicBezTo>
                  <a:cubicBezTo>
                    <a:pt x="865733" y="400232"/>
                    <a:pt x="799183" y="249425"/>
                    <a:pt x="790242" y="168002"/>
                  </a:cubicBezTo>
                  <a:cubicBezTo>
                    <a:pt x="781301" y="86579"/>
                    <a:pt x="758898" y="70571"/>
                    <a:pt x="774916" y="28424"/>
                  </a:cubicBezTo>
                  <a:cubicBezTo>
                    <a:pt x="769834" y="-116812"/>
                    <a:pt x="934184" y="338513"/>
                    <a:pt x="940003" y="403665"/>
                  </a:cubicBezTo>
                  <a:cubicBezTo>
                    <a:pt x="945822" y="468817"/>
                    <a:pt x="920791" y="988826"/>
                    <a:pt x="921071" y="1016734"/>
                  </a:cubicBezTo>
                  <a:lnTo>
                    <a:pt x="930638" y="974021"/>
                  </a:lnTo>
                  <a:close/>
                </a:path>
              </a:pathLst>
            </a:custGeom>
            <a:grpFill/>
            <a:ln>
              <a:solidFill>
                <a:srgbClr val="00817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EF635648-05BF-68B0-4A47-232BE4FC9282}"/>
                </a:ext>
              </a:extLst>
            </p:cNvPr>
            <p:cNvSpPr/>
            <p:nvPr/>
          </p:nvSpPr>
          <p:spPr>
            <a:xfrm rot="19457905">
              <a:off x="4878522" y="2010162"/>
              <a:ext cx="136923" cy="136921"/>
            </a:xfrm>
            <a:prstGeom prst="ellipse">
              <a:avLst/>
            </a:prstGeom>
            <a:grpFill/>
            <a:ln w="38100">
              <a:solidFill>
                <a:srgbClr val="00817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9" name="Group 98">
            <a:extLst>
              <a:ext uri="{FF2B5EF4-FFF2-40B4-BE49-F238E27FC236}">
                <a16:creationId xmlns:a16="http://schemas.microsoft.com/office/drawing/2014/main" id="{A8219313-B3E9-9B33-6276-58BC35675BF3}"/>
              </a:ext>
            </a:extLst>
          </p:cNvPr>
          <p:cNvGrpSpPr/>
          <p:nvPr/>
        </p:nvGrpSpPr>
        <p:grpSpPr>
          <a:xfrm rot="9441828">
            <a:off x="9597921" y="779639"/>
            <a:ext cx="777245" cy="800014"/>
            <a:chOff x="1892995" y="388458"/>
            <a:chExt cx="3709139" cy="3318614"/>
          </a:xfrm>
          <a:solidFill>
            <a:srgbClr val="008176">
              <a:alpha val="20000"/>
            </a:srgbClr>
          </a:solidFill>
        </p:grpSpPr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B80B2956-E34A-985A-D0CD-6AA7AFE59CFE}"/>
                </a:ext>
              </a:extLst>
            </p:cNvPr>
            <p:cNvSpPr/>
            <p:nvPr/>
          </p:nvSpPr>
          <p:spPr>
            <a:xfrm rot="18360701">
              <a:off x="2088258" y="193195"/>
              <a:ext cx="3318614" cy="3709139"/>
            </a:xfrm>
            <a:custGeom>
              <a:avLst/>
              <a:gdLst>
                <a:gd name="connsiteX0" fmla="*/ 1210975 w 3318614"/>
                <a:gd name="connsiteY0" fmla="*/ 1045028 h 3424081"/>
                <a:gd name="connsiteX1" fmla="*/ 1568026 w 3318614"/>
                <a:gd name="connsiteY1" fmla="*/ 1637211 h 3424081"/>
                <a:gd name="connsiteX2" fmla="*/ 1898952 w 3318614"/>
                <a:gd name="connsiteY2" fmla="*/ 2081348 h 3424081"/>
                <a:gd name="connsiteX3" fmla="*/ 2064415 w 3318614"/>
                <a:gd name="connsiteY3" fmla="*/ 2211977 h 3424081"/>
                <a:gd name="connsiteX4" fmla="*/ 2290838 w 3318614"/>
                <a:gd name="connsiteY4" fmla="*/ 2133600 h 3424081"/>
                <a:gd name="connsiteX5" fmla="*/ 2473718 w 3318614"/>
                <a:gd name="connsiteY5" fmla="*/ 1976845 h 3424081"/>
                <a:gd name="connsiteX6" fmla="*/ 2508552 w 3318614"/>
                <a:gd name="connsiteY6" fmla="*/ 1654628 h 3424081"/>
                <a:gd name="connsiteX7" fmla="*/ 2543386 w 3318614"/>
                <a:gd name="connsiteY7" fmla="*/ 1915885 h 3424081"/>
                <a:gd name="connsiteX8" fmla="*/ 2508552 w 3318614"/>
                <a:gd name="connsiteY8" fmla="*/ 2020388 h 3424081"/>
                <a:gd name="connsiteX9" fmla="*/ 2752392 w 3318614"/>
                <a:gd name="connsiteY9" fmla="*/ 1846217 h 3424081"/>
                <a:gd name="connsiteX10" fmla="*/ 2839478 w 3318614"/>
                <a:gd name="connsiteY10" fmla="*/ 1776548 h 3424081"/>
                <a:gd name="connsiteX11" fmla="*/ 2717558 w 3318614"/>
                <a:gd name="connsiteY11" fmla="*/ 1950720 h 3424081"/>
                <a:gd name="connsiteX12" fmla="*/ 2665306 w 3318614"/>
                <a:gd name="connsiteY12" fmla="*/ 1994263 h 3424081"/>
                <a:gd name="connsiteX13" fmla="*/ 2848186 w 3318614"/>
                <a:gd name="connsiteY13" fmla="*/ 1924594 h 3424081"/>
                <a:gd name="connsiteX14" fmla="*/ 2874312 w 3318614"/>
                <a:gd name="connsiteY14" fmla="*/ 1907177 h 3424081"/>
                <a:gd name="connsiteX15" fmla="*/ 2769809 w 3318614"/>
                <a:gd name="connsiteY15" fmla="*/ 1994263 h 3424081"/>
                <a:gd name="connsiteX16" fmla="*/ 2595638 w 3318614"/>
                <a:gd name="connsiteY16" fmla="*/ 2020388 h 3424081"/>
                <a:gd name="connsiteX17" fmla="*/ 2404049 w 3318614"/>
                <a:gd name="connsiteY17" fmla="*/ 2151017 h 3424081"/>
                <a:gd name="connsiteX18" fmla="*/ 2421466 w 3318614"/>
                <a:gd name="connsiteY18" fmla="*/ 2325188 h 3424081"/>
                <a:gd name="connsiteX19" fmla="*/ 2552095 w 3318614"/>
                <a:gd name="connsiteY19" fmla="*/ 2368731 h 3424081"/>
                <a:gd name="connsiteX20" fmla="*/ 2726266 w 3318614"/>
                <a:gd name="connsiteY20" fmla="*/ 2299063 h 3424081"/>
                <a:gd name="connsiteX21" fmla="*/ 2856895 w 3318614"/>
                <a:gd name="connsiteY21" fmla="*/ 2290354 h 3424081"/>
                <a:gd name="connsiteX22" fmla="*/ 2891729 w 3318614"/>
                <a:gd name="connsiteY22" fmla="*/ 2177143 h 3424081"/>
                <a:gd name="connsiteX23" fmla="*/ 2883020 w 3318614"/>
                <a:gd name="connsiteY23" fmla="*/ 2011680 h 3424081"/>
                <a:gd name="connsiteX24" fmla="*/ 3048483 w 3318614"/>
                <a:gd name="connsiteY24" fmla="*/ 1933303 h 3424081"/>
                <a:gd name="connsiteX25" fmla="*/ 2926563 w 3318614"/>
                <a:gd name="connsiteY25" fmla="*/ 2020388 h 3424081"/>
                <a:gd name="connsiteX26" fmla="*/ 2917855 w 3318614"/>
                <a:gd name="connsiteY26" fmla="*/ 2107474 h 3424081"/>
                <a:gd name="connsiteX27" fmla="*/ 2935272 w 3318614"/>
                <a:gd name="connsiteY27" fmla="*/ 2255520 h 3424081"/>
                <a:gd name="connsiteX28" fmla="*/ 2943980 w 3318614"/>
                <a:gd name="connsiteY28" fmla="*/ 2299063 h 3424081"/>
                <a:gd name="connsiteX29" fmla="*/ 3031066 w 3318614"/>
                <a:gd name="connsiteY29" fmla="*/ 2211977 h 3424081"/>
                <a:gd name="connsiteX30" fmla="*/ 3074609 w 3318614"/>
                <a:gd name="connsiteY30" fmla="*/ 2072640 h 3424081"/>
                <a:gd name="connsiteX31" fmla="*/ 3092026 w 3318614"/>
                <a:gd name="connsiteY31" fmla="*/ 2281645 h 3424081"/>
                <a:gd name="connsiteX32" fmla="*/ 3013649 w 3318614"/>
                <a:gd name="connsiteY32" fmla="*/ 2360023 h 3424081"/>
                <a:gd name="connsiteX33" fmla="*/ 2752392 w 3318614"/>
                <a:gd name="connsiteY33" fmla="*/ 2325188 h 3424081"/>
                <a:gd name="connsiteX34" fmla="*/ 2560803 w 3318614"/>
                <a:gd name="connsiteY34" fmla="*/ 2481943 h 3424081"/>
                <a:gd name="connsiteX35" fmla="*/ 2595638 w 3318614"/>
                <a:gd name="connsiteY35" fmla="*/ 2603863 h 3424081"/>
                <a:gd name="connsiteX36" fmla="*/ 2743683 w 3318614"/>
                <a:gd name="connsiteY36" fmla="*/ 2690948 h 3424081"/>
                <a:gd name="connsiteX37" fmla="*/ 2856895 w 3318614"/>
                <a:gd name="connsiteY37" fmla="*/ 2664823 h 3424081"/>
                <a:gd name="connsiteX38" fmla="*/ 3022358 w 3318614"/>
                <a:gd name="connsiteY38" fmla="*/ 2525485 h 3424081"/>
                <a:gd name="connsiteX39" fmla="*/ 3118152 w 3318614"/>
                <a:gd name="connsiteY39" fmla="*/ 2447108 h 3424081"/>
                <a:gd name="connsiteX40" fmla="*/ 3205238 w 3318614"/>
                <a:gd name="connsiteY40" fmla="*/ 2508068 h 3424081"/>
                <a:gd name="connsiteX41" fmla="*/ 3109443 w 3318614"/>
                <a:gd name="connsiteY41" fmla="*/ 2499360 h 3424081"/>
                <a:gd name="connsiteX42" fmla="*/ 3004940 w 3318614"/>
                <a:gd name="connsiteY42" fmla="*/ 2638697 h 3424081"/>
                <a:gd name="connsiteX43" fmla="*/ 3187820 w 3318614"/>
                <a:gd name="connsiteY43" fmla="*/ 2638697 h 3424081"/>
                <a:gd name="connsiteX44" fmla="*/ 3318449 w 3318614"/>
                <a:gd name="connsiteY44" fmla="*/ 2690948 h 3424081"/>
                <a:gd name="connsiteX45" fmla="*/ 3161695 w 3318614"/>
                <a:gd name="connsiteY45" fmla="*/ 2673531 h 3424081"/>
                <a:gd name="connsiteX46" fmla="*/ 2909146 w 3318614"/>
                <a:gd name="connsiteY46" fmla="*/ 2734491 h 3424081"/>
                <a:gd name="connsiteX47" fmla="*/ 2952689 w 3318614"/>
                <a:gd name="connsiteY47" fmla="*/ 2734491 h 3424081"/>
                <a:gd name="connsiteX48" fmla="*/ 3039775 w 3318614"/>
                <a:gd name="connsiteY48" fmla="*/ 2934788 h 3424081"/>
                <a:gd name="connsiteX49" fmla="*/ 3013649 w 3318614"/>
                <a:gd name="connsiteY49" fmla="*/ 3039291 h 3424081"/>
                <a:gd name="connsiteX50" fmla="*/ 3004940 w 3318614"/>
                <a:gd name="connsiteY50" fmla="*/ 2865120 h 3424081"/>
                <a:gd name="connsiteX51" fmla="*/ 2813352 w 3318614"/>
                <a:gd name="connsiteY51" fmla="*/ 2725783 h 3424081"/>
                <a:gd name="connsiteX52" fmla="*/ 2726266 w 3318614"/>
                <a:gd name="connsiteY52" fmla="*/ 2717074 h 3424081"/>
                <a:gd name="connsiteX53" fmla="*/ 2848186 w 3318614"/>
                <a:gd name="connsiteY53" fmla="*/ 2917371 h 3424081"/>
                <a:gd name="connsiteX54" fmla="*/ 2943980 w 3318614"/>
                <a:gd name="connsiteY54" fmla="*/ 3004457 h 3424081"/>
                <a:gd name="connsiteX55" fmla="*/ 2978815 w 3318614"/>
                <a:gd name="connsiteY55" fmla="*/ 2960914 h 3424081"/>
                <a:gd name="connsiteX56" fmla="*/ 2961398 w 3318614"/>
                <a:gd name="connsiteY56" fmla="*/ 3065417 h 3424081"/>
                <a:gd name="connsiteX57" fmla="*/ 2769809 w 3318614"/>
                <a:gd name="connsiteY57" fmla="*/ 2978331 h 3424081"/>
                <a:gd name="connsiteX58" fmla="*/ 2656598 w 3318614"/>
                <a:gd name="connsiteY58" fmla="*/ 2751908 h 3424081"/>
                <a:gd name="connsiteX59" fmla="*/ 2491135 w 3318614"/>
                <a:gd name="connsiteY59" fmla="*/ 2708365 h 3424081"/>
                <a:gd name="connsiteX60" fmla="*/ 2386632 w 3318614"/>
                <a:gd name="connsiteY60" fmla="*/ 2795451 h 3424081"/>
                <a:gd name="connsiteX61" fmla="*/ 2412758 w 3318614"/>
                <a:gd name="connsiteY61" fmla="*/ 2978331 h 3424081"/>
                <a:gd name="connsiteX62" fmla="*/ 2525969 w 3318614"/>
                <a:gd name="connsiteY62" fmla="*/ 3126377 h 3424081"/>
                <a:gd name="connsiteX63" fmla="*/ 2900438 w 3318614"/>
                <a:gd name="connsiteY63" fmla="*/ 3335383 h 3424081"/>
                <a:gd name="connsiteX64" fmla="*/ 2543386 w 3318614"/>
                <a:gd name="connsiteY64" fmla="*/ 3196045 h 3424081"/>
                <a:gd name="connsiteX65" fmla="*/ 2499843 w 3318614"/>
                <a:gd name="connsiteY65" fmla="*/ 3283131 h 3424081"/>
                <a:gd name="connsiteX66" fmla="*/ 2534678 w 3318614"/>
                <a:gd name="connsiteY66" fmla="*/ 3387634 h 3424081"/>
                <a:gd name="connsiteX67" fmla="*/ 2639180 w 3318614"/>
                <a:gd name="connsiteY67" fmla="*/ 3422468 h 3424081"/>
                <a:gd name="connsiteX68" fmla="*/ 2482426 w 3318614"/>
                <a:gd name="connsiteY68" fmla="*/ 3396343 h 3424081"/>
                <a:gd name="connsiteX69" fmla="*/ 2473718 w 3318614"/>
                <a:gd name="connsiteY69" fmla="*/ 3213463 h 3424081"/>
                <a:gd name="connsiteX70" fmla="*/ 2386632 w 3318614"/>
                <a:gd name="connsiteY70" fmla="*/ 3039291 h 3424081"/>
                <a:gd name="connsiteX71" fmla="*/ 2316963 w 3318614"/>
                <a:gd name="connsiteY71" fmla="*/ 3204754 h 3424081"/>
                <a:gd name="connsiteX72" fmla="*/ 2238586 w 3318614"/>
                <a:gd name="connsiteY72" fmla="*/ 3326674 h 3424081"/>
                <a:gd name="connsiteX73" fmla="*/ 2290838 w 3318614"/>
                <a:gd name="connsiteY73" fmla="*/ 3405051 h 3424081"/>
                <a:gd name="connsiteX74" fmla="*/ 2195043 w 3318614"/>
                <a:gd name="connsiteY74" fmla="*/ 3317965 h 3424081"/>
                <a:gd name="connsiteX75" fmla="*/ 2325672 w 3318614"/>
                <a:gd name="connsiteY75" fmla="*/ 3091543 h 3424081"/>
                <a:gd name="connsiteX76" fmla="*/ 2290838 w 3318614"/>
                <a:gd name="connsiteY76" fmla="*/ 2838994 h 3424081"/>
                <a:gd name="connsiteX77" fmla="*/ 2142792 w 3318614"/>
                <a:gd name="connsiteY77" fmla="*/ 2821577 h 3424081"/>
                <a:gd name="connsiteX78" fmla="*/ 1942495 w 3318614"/>
                <a:gd name="connsiteY78" fmla="*/ 2987040 h 3424081"/>
                <a:gd name="connsiteX79" fmla="*/ 1994746 w 3318614"/>
                <a:gd name="connsiteY79" fmla="*/ 3187337 h 3424081"/>
                <a:gd name="connsiteX80" fmla="*/ 2090540 w 3318614"/>
                <a:gd name="connsiteY80" fmla="*/ 3300548 h 3424081"/>
                <a:gd name="connsiteX81" fmla="*/ 2064415 w 3318614"/>
                <a:gd name="connsiteY81" fmla="*/ 3413760 h 3424081"/>
                <a:gd name="connsiteX82" fmla="*/ 2046998 w 3318614"/>
                <a:gd name="connsiteY82" fmla="*/ 3265714 h 3424081"/>
                <a:gd name="connsiteX83" fmla="*/ 1933786 w 3318614"/>
                <a:gd name="connsiteY83" fmla="*/ 3100251 h 3424081"/>
                <a:gd name="connsiteX84" fmla="*/ 1881535 w 3318614"/>
                <a:gd name="connsiteY84" fmla="*/ 3082834 h 3424081"/>
                <a:gd name="connsiteX85" fmla="*/ 1716072 w 3318614"/>
                <a:gd name="connsiteY85" fmla="*/ 3317965 h 3424081"/>
                <a:gd name="connsiteX86" fmla="*/ 1672529 w 3318614"/>
                <a:gd name="connsiteY86" fmla="*/ 3413760 h 3424081"/>
                <a:gd name="connsiteX87" fmla="*/ 1724780 w 3318614"/>
                <a:gd name="connsiteY87" fmla="*/ 3178628 h 3424081"/>
                <a:gd name="connsiteX88" fmla="*/ 1750906 w 3318614"/>
                <a:gd name="connsiteY88" fmla="*/ 3100251 h 3424081"/>
                <a:gd name="connsiteX89" fmla="*/ 1533192 w 3318614"/>
                <a:gd name="connsiteY89" fmla="*/ 3169920 h 3424081"/>
                <a:gd name="connsiteX90" fmla="*/ 1428689 w 3318614"/>
                <a:gd name="connsiteY90" fmla="*/ 3187337 h 3424081"/>
                <a:gd name="connsiteX91" fmla="*/ 1602860 w 3318614"/>
                <a:gd name="connsiteY91" fmla="*/ 3108960 h 3424081"/>
                <a:gd name="connsiteX92" fmla="*/ 1724780 w 3318614"/>
                <a:gd name="connsiteY92" fmla="*/ 3082834 h 3424081"/>
                <a:gd name="connsiteX93" fmla="*/ 1994746 w 3318614"/>
                <a:gd name="connsiteY93" fmla="*/ 2856411 h 3424081"/>
                <a:gd name="connsiteX94" fmla="*/ 2055706 w 3318614"/>
                <a:gd name="connsiteY94" fmla="*/ 2725783 h 3424081"/>
                <a:gd name="connsiteX95" fmla="*/ 1916369 w 3318614"/>
                <a:gd name="connsiteY95" fmla="*/ 2647405 h 3424081"/>
                <a:gd name="connsiteX96" fmla="*/ 1698655 w 3318614"/>
                <a:gd name="connsiteY96" fmla="*/ 2743200 h 3424081"/>
                <a:gd name="connsiteX97" fmla="*/ 1611569 w 3318614"/>
                <a:gd name="connsiteY97" fmla="*/ 2917371 h 3424081"/>
                <a:gd name="connsiteX98" fmla="*/ 1689946 w 3318614"/>
                <a:gd name="connsiteY98" fmla="*/ 2978331 h 3424081"/>
                <a:gd name="connsiteX99" fmla="*/ 1568026 w 3318614"/>
                <a:gd name="connsiteY99" fmla="*/ 2978331 h 3424081"/>
                <a:gd name="connsiteX100" fmla="*/ 1655112 w 3318614"/>
                <a:gd name="connsiteY100" fmla="*/ 2734491 h 3424081"/>
                <a:gd name="connsiteX101" fmla="*/ 1437398 w 3318614"/>
                <a:gd name="connsiteY101" fmla="*/ 2717074 h 3424081"/>
                <a:gd name="connsiteX102" fmla="*/ 1306769 w 3318614"/>
                <a:gd name="connsiteY102" fmla="*/ 2656114 h 3424081"/>
                <a:gd name="connsiteX103" fmla="*/ 1385146 w 3318614"/>
                <a:gd name="connsiteY103" fmla="*/ 2612571 h 3424081"/>
                <a:gd name="connsiteX104" fmla="*/ 1437398 w 3318614"/>
                <a:gd name="connsiteY104" fmla="*/ 2682240 h 3424081"/>
                <a:gd name="connsiteX105" fmla="*/ 1611569 w 3318614"/>
                <a:gd name="connsiteY105" fmla="*/ 2690948 h 3424081"/>
                <a:gd name="connsiteX106" fmla="*/ 1794449 w 3318614"/>
                <a:gd name="connsiteY106" fmla="*/ 2638697 h 3424081"/>
                <a:gd name="connsiteX107" fmla="*/ 1968620 w 3318614"/>
                <a:gd name="connsiteY107" fmla="*/ 2508068 h 3424081"/>
                <a:gd name="connsiteX108" fmla="*/ 1898952 w 3318614"/>
                <a:gd name="connsiteY108" fmla="*/ 2194560 h 3424081"/>
                <a:gd name="connsiteX109" fmla="*/ 1446106 w 3318614"/>
                <a:gd name="connsiteY109" fmla="*/ 1584960 h 3424081"/>
                <a:gd name="connsiteX110" fmla="*/ 1184849 w 3318614"/>
                <a:gd name="connsiteY110" fmla="*/ 1149531 h 3424081"/>
                <a:gd name="connsiteX111" fmla="*/ 958426 w 3318614"/>
                <a:gd name="connsiteY111" fmla="*/ 1001485 h 3424081"/>
                <a:gd name="connsiteX112" fmla="*/ 644918 w 3318614"/>
                <a:gd name="connsiteY112" fmla="*/ 949234 h 3424081"/>
                <a:gd name="connsiteX113" fmla="*/ 296575 w 3318614"/>
                <a:gd name="connsiteY113" fmla="*/ 1027611 h 3424081"/>
                <a:gd name="connsiteX114" fmla="*/ 483 w 3318614"/>
                <a:gd name="connsiteY114" fmla="*/ 1010194 h 3424081"/>
                <a:gd name="connsiteX115" fmla="*/ 235615 w 3318614"/>
                <a:gd name="connsiteY115" fmla="*/ 1001485 h 3424081"/>
                <a:gd name="connsiteX116" fmla="*/ 557832 w 3318614"/>
                <a:gd name="connsiteY116" fmla="*/ 931817 h 3424081"/>
                <a:gd name="connsiteX117" fmla="*/ 688460 w 3318614"/>
                <a:gd name="connsiteY117" fmla="*/ 905691 h 3424081"/>
                <a:gd name="connsiteX118" fmla="*/ 392369 w 3318614"/>
                <a:gd name="connsiteY118" fmla="*/ 792480 h 3424081"/>
                <a:gd name="connsiteX119" fmla="*/ 244323 w 3318614"/>
                <a:gd name="connsiteY119" fmla="*/ 653143 h 3424081"/>
                <a:gd name="connsiteX120" fmla="*/ 165946 w 3318614"/>
                <a:gd name="connsiteY120" fmla="*/ 400594 h 3424081"/>
                <a:gd name="connsiteX121" fmla="*/ 279158 w 3318614"/>
                <a:gd name="connsiteY121" fmla="*/ 583474 h 3424081"/>
                <a:gd name="connsiteX122" fmla="*/ 374952 w 3318614"/>
                <a:gd name="connsiteY122" fmla="*/ 757645 h 3424081"/>
                <a:gd name="connsiteX123" fmla="*/ 679752 w 3318614"/>
                <a:gd name="connsiteY123" fmla="*/ 836023 h 3424081"/>
                <a:gd name="connsiteX124" fmla="*/ 766838 w 3318614"/>
                <a:gd name="connsiteY124" fmla="*/ 775063 h 3424081"/>
                <a:gd name="connsiteX125" fmla="*/ 618792 w 3318614"/>
                <a:gd name="connsiteY125" fmla="*/ 391885 h 3424081"/>
                <a:gd name="connsiteX126" fmla="*/ 566540 w 3318614"/>
                <a:gd name="connsiteY126" fmla="*/ 0 h 3424081"/>
                <a:gd name="connsiteX0" fmla="*/ 1210975 w 3318616"/>
                <a:gd name="connsiteY0" fmla="*/ 656894 h 3037781"/>
                <a:gd name="connsiteX1" fmla="*/ 1568026 w 3318616"/>
                <a:gd name="connsiteY1" fmla="*/ 1249077 h 3037781"/>
                <a:gd name="connsiteX2" fmla="*/ 1898952 w 3318616"/>
                <a:gd name="connsiteY2" fmla="*/ 1693214 h 3037781"/>
                <a:gd name="connsiteX3" fmla="*/ 2064415 w 3318616"/>
                <a:gd name="connsiteY3" fmla="*/ 1823843 h 3037781"/>
                <a:gd name="connsiteX4" fmla="*/ 2290838 w 3318616"/>
                <a:gd name="connsiteY4" fmla="*/ 1745466 h 3037781"/>
                <a:gd name="connsiteX5" fmla="*/ 2473718 w 3318616"/>
                <a:gd name="connsiteY5" fmla="*/ 1588711 h 3037781"/>
                <a:gd name="connsiteX6" fmla="*/ 2508552 w 3318616"/>
                <a:gd name="connsiteY6" fmla="*/ 1266494 h 3037781"/>
                <a:gd name="connsiteX7" fmla="*/ 2543386 w 3318616"/>
                <a:gd name="connsiteY7" fmla="*/ 1527751 h 3037781"/>
                <a:gd name="connsiteX8" fmla="*/ 2508552 w 3318616"/>
                <a:gd name="connsiteY8" fmla="*/ 1632254 h 3037781"/>
                <a:gd name="connsiteX9" fmla="*/ 2752392 w 3318616"/>
                <a:gd name="connsiteY9" fmla="*/ 1458083 h 3037781"/>
                <a:gd name="connsiteX10" fmla="*/ 2839478 w 3318616"/>
                <a:gd name="connsiteY10" fmla="*/ 1388414 h 3037781"/>
                <a:gd name="connsiteX11" fmla="*/ 2717558 w 3318616"/>
                <a:gd name="connsiteY11" fmla="*/ 1562586 h 3037781"/>
                <a:gd name="connsiteX12" fmla="*/ 2665306 w 3318616"/>
                <a:gd name="connsiteY12" fmla="*/ 1606129 h 3037781"/>
                <a:gd name="connsiteX13" fmla="*/ 2848186 w 3318616"/>
                <a:gd name="connsiteY13" fmla="*/ 1536460 h 3037781"/>
                <a:gd name="connsiteX14" fmla="*/ 2874312 w 3318616"/>
                <a:gd name="connsiteY14" fmla="*/ 1519043 h 3037781"/>
                <a:gd name="connsiteX15" fmla="*/ 2769809 w 3318616"/>
                <a:gd name="connsiteY15" fmla="*/ 1606129 h 3037781"/>
                <a:gd name="connsiteX16" fmla="*/ 2595638 w 3318616"/>
                <a:gd name="connsiteY16" fmla="*/ 1632254 h 3037781"/>
                <a:gd name="connsiteX17" fmla="*/ 2404049 w 3318616"/>
                <a:gd name="connsiteY17" fmla="*/ 1762883 h 3037781"/>
                <a:gd name="connsiteX18" fmla="*/ 2421466 w 3318616"/>
                <a:gd name="connsiteY18" fmla="*/ 1937054 h 3037781"/>
                <a:gd name="connsiteX19" fmla="*/ 2552095 w 3318616"/>
                <a:gd name="connsiteY19" fmla="*/ 1980597 h 3037781"/>
                <a:gd name="connsiteX20" fmla="*/ 2726266 w 3318616"/>
                <a:gd name="connsiteY20" fmla="*/ 1910929 h 3037781"/>
                <a:gd name="connsiteX21" fmla="*/ 2856895 w 3318616"/>
                <a:gd name="connsiteY21" fmla="*/ 1902220 h 3037781"/>
                <a:gd name="connsiteX22" fmla="*/ 2891729 w 3318616"/>
                <a:gd name="connsiteY22" fmla="*/ 1789009 h 3037781"/>
                <a:gd name="connsiteX23" fmla="*/ 2883020 w 3318616"/>
                <a:gd name="connsiteY23" fmla="*/ 1623546 h 3037781"/>
                <a:gd name="connsiteX24" fmla="*/ 3048483 w 3318616"/>
                <a:gd name="connsiteY24" fmla="*/ 1545169 h 3037781"/>
                <a:gd name="connsiteX25" fmla="*/ 2926563 w 3318616"/>
                <a:gd name="connsiteY25" fmla="*/ 1632254 h 3037781"/>
                <a:gd name="connsiteX26" fmla="*/ 2917855 w 3318616"/>
                <a:gd name="connsiteY26" fmla="*/ 1719340 h 3037781"/>
                <a:gd name="connsiteX27" fmla="*/ 2935272 w 3318616"/>
                <a:gd name="connsiteY27" fmla="*/ 1867386 h 3037781"/>
                <a:gd name="connsiteX28" fmla="*/ 2943980 w 3318616"/>
                <a:gd name="connsiteY28" fmla="*/ 1910929 h 3037781"/>
                <a:gd name="connsiteX29" fmla="*/ 3031066 w 3318616"/>
                <a:gd name="connsiteY29" fmla="*/ 1823843 h 3037781"/>
                <a:gd name="connsiteX30" fmla="*/ 3074609 w 3318616"/>
                <a:gd name="connsiteY30" fmla="*/ 1684506 h 3037781"/>
                <a:gd name="connsiteX31" fmla="*/ 3092026 w 3318616"/>
                <a:gd name="connsiteY31" fmla="*/ 1893511 h 3037781"/>
                <a:gd name="connsiteX32" fmla="*/ 3013649 w 3318616"/>
                <a:gd name="connsiteY32" fmla="*/ 1971889 h 3037781"/>
                <a:gd name="connsiteX33" fmla="*/ 2752392 w 3318616"/>
                <a:gd name="connsiteY33" fmla="*/ 1937054 h 3037781"/>
                <a:gd name="connsiteX34" fmla="*/ 2560803 w 3318616"/>
                <a:gd name="connsiteY34" fmla="*/ 2093809 h 3037781"/>
                <a:gd name="connsiteX35" fmla="*/ 2595638 w 3318616"/>
                <a:gd name="connsiteY35" fmla="*/ 2215729 h 3037781"/>
                <a:gd name="connsiteX36" fmla="*/ 2743683 w 3318616"/>
                <a:gd name="connsiteY36" fmla="*/ 2302814 h 3037781"/>
                <a:gd name="connsiteX37" fmla="*/ 2856895 w 3318616"/>
                <a:gd name="connsiteY37" fmla="*/ 2276689 h 3037781"/>
                <a:gd name="connsiteX38" fmla="*/ 3022358 w 3318616"/>
                <a:gd name="connsiteY38" fmla="*/ 2137351 h 3037781"/>
                <a:gd name="connsiteX39" fmla="*/ 3118152 w 3318616"/>
                <a:gd name="connsiteY39" fmla="*/ 2058974 h 3037781"/>
                <a:gd name="connsiteX40" fmla="*/ 3205238 w 3318616"/>
                <a:gd name="connsiteY40" fmla="*/ 2119934 h 3037781"/>
                <a:gd name="connsiteX41" fmla="*/ 3109443 w 3318616"/>
                <a:gd name="connsiteY41" fmla="*/ 2111226 h 3037781"/>
                <a:gd name="connsiteX42" fmla="*/ 3004940 w 3318616"/>
                <a:gd name="connsiteY42" fmla="*/ 2250563 h 3037781"/>
                <a:gd name="connsiteX43" fmla="*/ 3187820 w 3318616"/>
                <a:gd name="connsiteY43" fmla="*/ 2250563 h 3037781"/>
                <a:gd name="connsiteX44" fmla="*/ 3318449 w 3318616"/>
                <a:gd name="connsiteY44" fmla="*/ 2302814 h 3037781"/>
                <a:gd name="connsiteX45" fmla="*/ 3161695 w 3318616"/>
                <a:gd name="connsiteY45" fmla="*/ 2285397 h 3037781"/>
                <a:gd name="connsiteX46" fmla="*/ 2909146 w 3318616"/>
                <a:gd name="connsiteY46" fmla="*/ 2346357 h 3037781"/>
                <a:gd name="connsiteX47" fmla="*/ 2952689 w 3318616"/>
                <a:gd name="connsiteY47" fmla="*/ 2346357 h 3037781"/>
                <a:gd name="connsiteX48" fmla="*/ 3039775 w 3318616"/>
                <a:gd name="connsiteY48" fmla="*/ 2546654 h 3037781"/>
                <a:gd name="connsiteX49" fmla="*/ 3013649 w 3318616"/>
                <a:gd name="connsiteY49" fmla="*/ 2651157 h 3037781"/>
                <a:gd name="connsiteX50" fmla="*/ 3004940 w 3318616"/>
                <a:gd name="connsiteY50" fmla="*/ 2476986 h 3037781"/>
                <a:gd name="connsiteX51" fmla="*/ 2813352 w 3318616"/>
                <a:gd name="connsiteY51" fmla="*/ 2337649 h 3037781"/>
                <a:gd name="connsiteX52" fmla="*/ 2726266 w 3318616"/>
                <a:gd name="connsiteY52" fmla="*/ 2328940 h 3037781"/>
                <a:gd name="connsiteX53" fmla="*/ 2848186 w 3318616"/>
                <a:gd name="connsiteY53" fmla="*/ 2529237 h 3037781"/>
                <a:gd name="connsiteX54" fmla="*/ 2943980 w 3318616"/>
                <a:gd name="connsiteY54" fmla="*/ 2616323 h 3037781"/>
                <a:gd name="connsiteX55" fmla="*/ 2978815 w 3318616"/>
                <a:gd name="connsiteY55" fmla="*/ 2572780 h 3037781"/>
                <a:gd name="connsiteX56" fmla="*/ 2961398 w 3318616"/>
                <a:gd name="connsiteY56" fmla="*/ 2677283 h 3037781"/>
                <a:gd name="connsiteX57" fmla="*/ 2769809 w 3318616"/>
                <a:gd name="connsiteY57" fmla="*/ 2590197 h 3037781"/>
                <a:gd name="connsiteX58" fmla="*/ 2656598 w 3318616"/>
                <a:gd name="connsiteY58" fmla="*/ 2363774 h 3037781"/>
                <a:gd name="connsiteX59" fmla="*/ 2491135 w 3318616"/>
                <a:gd name="connsiteY59" fmla="*/ 2320231 h 3037781"/>
                <a:gd name="connsiteX60" fmla="*/ 2386632 w 3318616"/>
                <a:gd name="connsiteY60" fmla="*/ 2407317 h 3037781"/>
                <a:gd name="connsiteX61" fmla="*/ 2412758 w 3318616"/>
                <a:gd name="connsiteY61" fmla="*/ 2590197 h 3037781"/>
                <a:gd name="connsiteX62" fmla="*/ 2525969 w 3318616"/>
                <a:gd name="connsiteY62" fmla="*/ 2738243 h 3037781"/>
                <a:gd name="connsiteX63" fmla="*/ 2900438 w 3318616"/>
                <a:gd name="connsiteY63" fmla="*/ 2947249 h 3037781"/>
                <a:gd name="connsiteX64" fmla="*/ 2543386 w 3318616"/>
                <a:gd name="connsiteY64" fmla="*/ 2807911 h 3037781"/>
                <a:gd name="connsiteX65" fmla="*/ 2499843 w 3318616"/>
                <a:gd name="connsiteY65" fmla="*/ 2894997 h 3037781"/>
                <a:gd name="connsiteX66" fmla="*/ 2534678 w 3318616"/>
                <a:gd name="connsiteY66" fmla="*/ 2999500 h 3037781"/>
                <a:gd name="connsiteX67" fmla="*/ 2639180 w 3318616"/>
                <a:gd name="connsiteY67" fmla="*/ 3034334 h 3037781"/>
                <a:gd name="connsiteX68" fmla="*/ 2482426 w 3318616"/>
                <a:gd name="connsiteY68" fmla="*/ 3008209 h 3037781"/>
                <a:gd name="connsiteX69" fmla="*/ 2473718 w 3318616"/>
                <a:gd name="connsiteY69" fmla="*/ 2825329 h 3037781"/>
                <a:gd name="connsiteX70" fmla="*/ 2386632 w 3318616"/>
                <a:gd name="connsiteY70" fmla="*/ 2651157 h 3037781"/>
                <a:gd name="connsiteX71" fmla="*/ 2316963 w 3318616"/>
                <a:gd name="connsiteY71" fmla="*/ 2816620 h 3037781"/>
                <a:gd name="connsiteX72" fmla="*/ 2238586 w 3318616"/>
                <a:gd name="connsiteY72" fmla="*/ 2938540 h 3037781"/>
                <a:gd name="connsiteX73" fmla="*/ 2290838 w 3318616"/>
                <a:gd name="connsiteY73" fmla="*/ 3016917 h 3037781"/>
                <a:gd name="connsiteX74" fmla="*/ 2195043 w 3318616"/>
                <a:gd name="connsiteY74" fmla="*/ 2929831 h 3037781"/>
                <a:gd name="connsiteX75" fmla="*/ 2325672 w 3318616"/>
                <a:gd name="connsiteY75" fmla="*/ 2703409 h 3037781"/>
                <a:gd name="connsiteX76" fmla="*/ 2290838 w 3318616"/>
                <a:gd name="connsiteY76" fmla="*/ 2450860 h 3037781"/>
                <a:gd name="connsiteX77" fmla="*/ 2142792 w 3318616"/>
                <a:gd name="connsiteY77" fmla="*/ 2433443 h 3037781"/>
                <a:gd name="connsiteX78" fmla="*/ 1942495 w 3318616"/>
                <a:gd name="connsiteY78" fmla="*/ 2598906 h 3037781"/>
                <a:gd name="connsiteX79" fmla="*/ 1994746 w 3318616"/>
                <a:gd name="connsiteY79" fmla="*/ 2799203 h 3037781"/>
                <a:gd name="connsiteX80" fmla="*/ 2090540 w 3318616"/>
                <a:gd name="connsiteY80" fmla="*/ 2912414 h 3037781"/>
                <a:gd name="connsiteX81" fmla="*/ 2064415 w 3318616"/>
                <a:gd name="connsiteY81" fmla="*/ 3025626 h 3037781"/>
                <a:gd name="connsiteX82" fmla="*/ 2046998 w 3318616"/>
                <a:gd name="connsiteY82" fmla="*/ 2877580 h 3037781"/>
                <a:gd name="connsiteX83" fmla="*/ 1933786 w 3318616"/>
                <a:gd name="connsiteY83" fmla="*/ 2712117 h 3037781"/>
                <a:gd name="connsiteX84" fmla="*/ 1881535 w 3318616"/>
                <a:gd name="connsiteY84" fmla="*/ 2694700 h 3037781"/>
                <a:gd name="connsiteX85" fmla="*/ 1716072 w 3318616"/>
                <a:gd name="connsiteY85" fmla="*/ 2929831 h 3037781"/>
                <a:gd name="connsiteX86" fmla="*/ 1672529 w 3318616"/>
                <a:gd name="connsiteY86" fmla="*/ 3025626 h 3037781"/>
                <a:gd name="connsiteX87" fmla="*/ 1724780 w 3318616"/>
                <a:gd name="connsiteY87" fmla="*/ 2790494 h 3037781"/>
                <a:gd name="connsiteX88" fmla="*/ 1750906 w 3318616"/>
                <a:gd name="connsiteY88" fmla="*/ 2712117 h 3037781"/>
                <a:gd name="connsiteX89" fmla="*/ 1533192 w 3318616"/>
                <a:gd name="connsiteY89" fmla="*/ 2781786 h 3037781"/>
                <a:gd name="connsiteX90" fmla="*/ 1428689 w 3318616"/>
                <a:gd name="connsiteY90" fmla="*/ 2799203 h 3037781"/>
                <a:gd name="connsiteX91" fmla="*/ 1602860 w 3318616"/>
                <a:gd name="connsiteY91" fmla="*/ 2720826 h 3037781"/>
                <a:gd name="connsiteX92" fmla="*/ 1724780 w 3318616"/>
                <a:gd name="connsiteY92" fmla="*/ 2694700 h 3037781"/>
                <a:gd name="connsiteX93" fmla="*/ 1994746 w 3318616"/>
                <a:gd name="connsiteY93" fmla="*/ 2468277 h 3037781"/>
                <a:gd name="connsiteX94" fmla="*/ 2055706 w 3318616"/>
                <a:gd name="connsiteY94" fmla="*/ 2337649 h 3037781"/>
                <a:gd name="connsiteX95" fmla="*/ 1916369 w 3318616"/>
                <a:gd name="connsiteY95" fmla="*/ 2259271 h 3037781"/>
                <a:gd name="connsiteX96" fmla="*/ 1698655 w 3318616"/>
                <a:gd name="connsiteY96" fmla="*/ 2355066 h 3037781"/>
                <a:gd name="connsiteX97" fmla="*/ 1611569 w 3318616"/>
                <a:gd name="connsiteY97" fmla="*/ 2529237 h 3037781"/>
                <a:gd name="connsiteX98" fmla="*/ 1689946 w 3318616"/>
                <a:gd name="connsiteY98" fmla="*/ 2590197 h 3037781"/>
                <a:gd name="connsiteX99" fmla="*/ 1568026 w 3318616"/>
                <a:gd name="connsiteY99" fmla="*/ 2590197 h 3037781"/>
                <a:gd name="connsiteX100" fmla="*/ 1655112 w 3318616"/>
                <a:gd name="connsiteY100" fmla="*/ 2346357 h 3037781"/>
                <a:gd name="connsiteX101" fmla="*/ 1437398 w 3318616"/>
                <a:gd name="connsiteY101" fmla="*/ 2328940 h 3037781"/>
                <a:gd name="connsiteX102" fmla="*/ 1306769 w 3318616"/>
                <a:gd name="connsiteY102" fmla="*/ 2267980 h 3037781"/>
                <a:gd name="connsiteX103" fmla="*/ 1385146 w 3318616"/>
                <a:gd name="connsiteY103" fmla="*/ 2224437 h 3037781"/>
                <a:gd name="connsiteX104" fmla="*/ 1437398 w 3318616"/>
                <a:gd name="connsiteY104" fmla="*/ 2294106 h 3037781"/>
                <a:gd name="connsiteX105" fmla="*/ 1611569 w 3318616"/>
                <a:gd name="connsiteY105" fmla="*/ 2302814 h 3037781"/>
                <a:gd name="connsiteX106" fmla="*/ 1794449 w 3318616"/>
                <a:gd name="connsiteY106" fmla="*/ 2250563 h 3037781"/>
                <a:gd name="connsiteX107" fmla="*/ 1968620 w 3318616"/>
                <a:gd name="connsiteY107" fmla="*/ 2119934 h 3037781"/>
                <a:gd name="connsiteX108" fmla="*/ 1898952 w 3318616"/>
                <a:gd name="connsiteY108" fmla="*/ 1806426 h 3037781"/>
                <a:gd name="connsiteX109" fmla="*/ 1446106 w 3318616"/>
                <a:gd name="connsiteY109" fmla="*/ 1196826 h 3037781"/>
                <a:gd name="connsiteX110" fmla="*/ 1184849 w 3318616"/>
                <a:gd name="connsiteY110" fmla="*/ 761397 h 3037781"/>
                <a:gd name="connsiteX111" fmla="*/ 958426 w 3318616"/>
                <a:gd name="connsiteY111" fmla="*/ 613351 h 3037781"/>
                <a:gd name="connsiteX112" fmla="*/ 644918 w 3318616"/>
                <a:gd name="connsiteY112" fmla="*/ 561100 h 3037781"/>
                <a:gd name="connsiteX113" fmla="*/ 296575 w 3318616"/>
                <a:gd name="connsiteY113" fmla="*/ 639477 h 3037781"/>
                <a:gd name="connsiteX114" fmla="*/ 483 w 3318616"/>
                <a:gd name="connsiteY114" fmla="*/ 622060 h 3037781"/>
                <a:gd name="connsiteX115" fmla="*/ 235615 w 3318616"/>
                <a:gd name="connsiteY115" fmla="*/ 613351 h 3037781"/>
                <a:gd name="connsiteX116" fmla="*/ 557832 w 3318616"/>
                <a:gd name="connsiteY116" fmla="*/ 543683 h 3037781"/>
                <a:gd name="connsiteX117" fmla="*/ 688460 w 3318616"/>
                <a:gd name="connsiteY117" fmla="*/ 517557 h 3037781"/>
                <a:gd name="connsiteX118" fmla="*/ 392369 w 3318616"/>
                <a:gd name="connsiteY118" fmla="*/ 404346 h 3037781"/>
                <a:gd name="connsiteX119" fmla="*/ 244323 w 3318616"/>
                <a:gd name="connsiteY119" fmla="*/ 265009 h 3037781"/>
                <a:gd name="connsiteX120" fmla="*/ 165946 w 3318616"/>
                <a:gd name="connsiteY120" fmla="*/ 12460 h 3037781"/>
                <a:gd name="connsiteX121" fmla="*/ 279158 w 3318616"/>
                <a:gd name="connsiteY121" fmla="*/ 195340 h 3037781"/>
                <a:gd name="connsiteX122" fmla="*/ 374952 w 3318616"/>
                <a:gd name="connsiteY122" fmla="*/ 369511 h 3037781"/>
                <a:gd name="connsiteX123" fmla="*/ 679752 w 3318616"/>
                <a:gd name="connsiteY123" fmla="*/ 447889 h 3037781"/>
                <a:gd name="connsiteX124" fmla="*/ 766838 w 3318616"/>
                <a:gd name="connsiteY124" fmla="*/ 386929 h 3037781"/>
                <a:gd name="connsiteX125" fmla="*/ 618792 w 3318616"/>
                <a:gd name="connsiteY125" fmla="*/ 3751 h 3037781"/>
                <a:gd name="connsiteX126" fmla="*/ 3318614 w 3318616"/>
                <a:gd name="connsiteY126" fmla="*/ 3035947 h 3037781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31066 w 3318614"/>
                <a:gd name="connsiteY29" fmla="*/ 2116183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091879 w 3318614"/>
                <a:gd name="connsiteY1" fmla="*/ 767843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13 h 3337101"/>
                <a:gd name="connsiteX1" fmla="*/ 1091879 w 3318614"/>
                <a:gd name="connsiteY1" fmla="*/ 776657 h 3337101"/>
                <a:gd name="connsiteX2" fmla="*/ 1779263 w 3318614"/>
                <a:gd name="connsiteY2" fmla="*/ 1844513 h 3337101"/>
                <a:gd name="connsiteX3" fmla="*/ 2064415 w 3318614"/>
                <a:gd name="connsiteY3" fmla="*/ 2124997 h 3337101"/>
                <a:gd name="connsiteX4" fmla="*/ 2290838 w 3318614"/>
                <a:gd name="connsiteY4" fmla="*/ 2046620 h 3337101"/>
                <a:gd name="connsiteX5" fmla="*/ 2473718 w 3318614"/>
                <a:gd name="connsiteY5" fmla="*/ 1889865 h 3337101"/>
                <a:gd name="connsiteX6" fmla="*/ 2508552 w 3318614"/>
                <a:gd name="connsiteY6" fmla="*/ 1567648 h 3337101"/>
                <a:gd name="connsiteX7" fmla="*/ 2543386 w 3318614"/>
                <a:gd name="connsiteY7" fmla="*/ 1828905 h 3337101"/>
                <a:gd name="connsiteX8" fmla="*/ 2508552 w 3318614"/>
                <a:gd name="connsiteY8" fmla="*/ 1933408 h 3337101"/>
                <a:gd name="connsiteX9" fmla="*/ 2752392 w 3318614"/>
                <a:gd name="connsiteY9" fmla="*/ 1759237 h 3337101"/>
                <a:gd name="connsiteX10" fmla="*/ 2839478 w 3318614"/>
                <a:gd name="connsiteY10" fmla="*/ 1689568 h 3337101"/>
                <a:gd name="connsiteX11" fmla="*/ 2717558 w 3318614"/>
                <a:gd name="connsiteY11" fmla="*/ 1863740 h 3337101"/>
                <a:gd name="connsiteX12" fmla="*/ 2665306 w 3318614"/>
                <a:gd name="connsiteY12" fmla="*/ 1907283 h 3337101"/>
                <a:gd name="connsiteX13" fmla="*/ 2848186 w 3318614"/>
                <a:gd name="connsiteY13" fmla="*/ 1837614 h 3337101"/>
                <a:gd name="connsiteX14" fmla="*/ 2874312 w 3318614"/>
                <a:gd name="connsiteY14" fmla="*/ 1820197 h 3337101"/>
                <a:gd name="connsiteX15" fmla="*/ 2769809 w 3318614"/>
                <a:gd name="connsiteY15" fmla="*/ 1907283 h 3337101"/>
                <a:gd name="connsiteX16" fmla="*/ 2595638 w 3318614"/>
                <a:gd name="connsiteY16" fmla="*/ 1933408 h 3337101"/>
                <a:gd name="connsiteX17" fmla="*/ 2404049 w 3318614"/>
                <a:gd name="connsiteY17" fmla="*/ 2064037 h 3337101"/>
                <a:gd name="connsiteX18" fmla="*/ 2421466 w 3318614"/>
                <a:gd name="connsiteY18" fmla="*/ 2238208 h 3337101"/>
                <a:gd name="connsiteX19" fmla="*/ 2552095 w 3318614"/>
                <a:gd name="connsiteY19" fmla="*/ 2281751 h 3337101"/>
                <a:gd name="connsiteX20" fmla="*/ 2726266 w 3318614"/>
                <a:gd name="connsiteY20" fmla="*/ 2212083 h 3337101"/>
                <a:gd name="connsiteX21" fmla="*/ 2856895 w 3318614"/>
                <a:gd name="connsiteY21" fmla="*/ 2203374 h 3337101"/>
                <a:gd name="connsiteX22" fmla="*/ 2891729 w 3318614"/>
                <a:gd name="connsiteY22" fmla="*/ 2090163 h 3337101"/>
                <a:gd name="connsiteX23" fmla="*/ 2883020 w 3318614"/>
                <a:gd name="connsiteY23" fmla="*/ 1924700 h 3337101"/>
                <a:gd name="connsiteX24" fmla="*/ 3048483 w 3318614"/>
                <a:gd name="connsiteY24" fmla="*/ 1846323 h 3337101"/>
                <a:gd name="connsiteX25" fmla="*/ 2926563 w 3318614"/>
                <a:gd name="connsiteY25" fmla="*/ 1933408 h 3337101"/>
                <a:gd name="connsiteX26" fmla="*/ 2917855 w 3318614"/>
                <a:gd name="connsiteY26" fmla="*/ 2020494 h 3337101"/>
                <a:gd name="connsiteX27" fmla="*/ 2935272 w 3318614"/>
                <a:gd name="connsiteY27" fmla="*/ 2168540 h 3337101"/>
                <a:gd name="connsiteX28" fmla="*/ 2943980 w 3318614"/>
                <a:gd name="connsiteY28" fmla="*/ 2212083 h 3337101"/>
                <a:gd name="connsiteX29" fmla="*/ 3046427 w 3318614"/>
                <a:gd name="connsiteY29" fmla="*/ 2146131 h 3337101"/>
                <a:gd name="connsiteX30" fmla="*/ 3074609 w 3318614"/>
                <a:gd name="connsiteY30" fmla="*/ 1985660 h 3337101"/>
                <a:gd name="connsiteX31" fmla="*/ 3092026 w 3318614"/>
                <a:gd name="connsiteY31" fmla="*/ 2194665 h 3337101"/>
                <a:gd name="connsiteX32" fmla="*/ 3013649 w 3318614"/>
                <a:gd name="connsiteY32" fmla="*/ 2273043 h 3337101"/>
                <a:gd name="connsiteX33" fmla="*/ 2752392 w 3318614"/>
                <a:gd name="connsiteY33" fmla="*/ 2238208 h 3337101"/>
                <a:gd name="connsiteX34" fmla="*/ 2560803 w 3318614"/>
                <a:gd name="connsiteY34" fmla="*/ 2394963 h 3337101"/>
                <a:gd name="connsiteX35" fmla="*/ 2595638 w 3318614"/>
                <a:gd name="connsiteY35" fmla="*/ 2516883 h 3337101"/>
                <a:gd name="connsiteX36" fmla="*/ 2743683 w 3318614"/>
                <a:gd name="connsiteY36" fmla="*/ 2603968 h 3337101"/>
                <a:gd name="connsiteX37" fmla="*/ 2856895 w 3318614"/>
                <a:gd name="connsiteY37" fmla="*/ 2577843 h 3337101"/>
                <a:gd name="connsiteX38" fmla="*/ 3022358 w 3318614"/>
                <a:gd name="connsiteY38" fmla="*/ 2438505 h 3337101"/>
                <a:gd name="connsiteX39" fmla="*/ 3118152 w 3318614"/>
                <a:gd name="connsiteY39" fmla="*/ 2360128 h 3337101"/>
                <a:gd name="connsiteX40" fmla="*/ 3205238 w 3318614"/>
                <a:gd name="connsiteY40" fmla="*/ 2421088 h 3337101"/>
                <a:gd name="connsiteX41" fmla="*/ 3109443 w 3318614"/>
                <a:gd name="connsiteY41" fmla="*/ 2412380 h 3337101"/>
                <a:gd name="connsiteX42" fmla="*/ 3004940 w 3318614"/>
                <a:gd name="connsiteY42" fmla="*/ 2551717 h 3337101"/>
                <a:gd name="connsiteX43" fmla="*/ 3187820 w 3318614"/>
                <a:gd name="connsiteY43" fmla="*/ 2551717 h 3337101"/>
                <a:gd name="connsiteX44" fmla="*/ 3318449 w 3318614"/>
                <a:gd name="connsiteY44" fmla="*/ 2603968 h 3337101"/>
                <a:gd name="connsiteX45" fmla="*/ 3161695 w 3318614"/>
                <a:gd name="connsiteY45" fmla="*/ 2586551 h 3337101"/>
                <a:gd name="connsiteX46" fmla="*/ 2909146 w 3318614"/>
                <a:gd name="connsiteY46" fmla="*/ 2647511 h 3337101"/>
                <a:gd name="connsiteX47" fmla="*/ 2952689 w 3318614"/>
                <a:gd name="connsiteY47" fmla="*/ 2647511 h 3337101"/>
                <a:gd name="connsiteX48" fmla="*/ 3085889 w 3318614"/>
                <a:gd name="connsiteY48" fmla="*/ 2792757 h 3337101"/>
                <a:gd name="connsiteX49" fmla="*/ 3013649 w 3318614"/>
                <a:gd name="connsiteY49" fmla="*/ 2952311 h 3337101"/>
                <a:gd name="connsiteX50" fmla="*/ 2999167 w 3318614"/>
                <a:gd name="connsiteY50" fmla="*/ 2814634 h 3337101"/>
                <a:gd name="connsiteX51" fmla="*/ 2813352 w 3318614"/>
                <a:gd name="connsiteY51" fmla="*/ 2638803 h 3337101"/>
                <a:gd name="connsiteX52" fmla="*/ 2726266 w 3318614"/>
                <a:gd name="connsiteY52" fmla="*/ 2630094 h 3337101"/>
                <a:gd name="connsiteX53" fmla="*/ 2848186 w 3318614"/>
                <a:gd name="connsiteY53" fmla="*/ 2830391 h 3337101"/>
                <a:gd name="connsiteX54" fmla="*/ 2943980 w 3318614"/>
                <a:gd name="connsiteY54" fmla="*/ 2917477 h 3337101"/>
                <a:gd name="connsiteX55" fmla="*/ 2978815 w 3318614"/>
                <a:gd name="connsiteY55" fmla="*/ 2873934 h 3337101"/>
                <a:gd name="connsiteX56" fmla="*/ 2961398 w 3318614"/>
                <a:gd name="connsiteY56" fmla="*/ 2978437 h 3337101"/>
                <a:gd name="connsiteX57" fmla="*/ 2769809 w 3318614"/>
                <a:gd name="connsiteY57" fmla="*/ 2891351 h 3337101"/>
                <a:gd name="connsiteX58" fmla="*/ 2656598 w 3318614"/>
                <a:gd name="connsiteY58" fmla="*/ 2664928 h 3337101"/>
                <a:gd name="connsiteX59" fmla="*/ 2491135 w 3318614"/>
                <a:gd name="connsiteY59" fmla="*/ 2621385 h 3337101"/>
                <a:gd name="connsiteX60" fmla="*/ 2386632 w 3318614"/>
                <a:gd name="connsiteY60" fmla="*/ 2708471 h 3337101"/>
                <a:gd name="connsiteX61" fmla="*/ 2412758 w 3318614"/>
                <a:gd name="connsiteY61" fmla="*/ 2891351 h 3337101"/>
                <a:gd name="connsiteX62" fmla="*/ 2525969 w 3318614"/>
                <a:gd name="connsiteY62" fmla="*/ 3039397 h 3337101"/>
                <a:gd name="connsiteX63" fmla="*/ 2900438 w 3318614"/>
                <a:gd name="connsiteY63" fmla="*/ 3248403 h 3337101"/>
                <a:gd name="connsiteX64" fmla="*/ 2543386 w 3318614"/>
                <a:gd name="connsiteY64" fmla="*/ 3109065 h 3337101"/>
                <a:gd name="connsiteX65" fmla="*/ 2499843 w 3318614"/>
                <a:gd name="connsiteY65" fmla="*/ 3196151 h 3337101"/>
                <a:gd name="connsiteX66" fmla="*/ 2534678 w 3318614"/>
                <a:gd name="connsiteY66" fmla="*/ 3300654 h 3337101"/>
                <a:gd name="connsiteX67" fmla="*/ 2639180 w 3318614"/>
                <a:gd name="connsiteY67" fmla="*/ 3335488 h 3337101"/>
                <a:gd name="connsiteX68" fmla="*/ 2482426 w 3318614"/>
                <a:gd name="connsiteY68" fmla="*/ 3309363 h 3337101"/>
                <a:gd name="connsiteX69" fmla="*/ 2473718 w 3318614"/>
                <a:gd name="connsiteY69" fmla="*/ 3126483 h 3337101"/>
                <a:gd name="connsiteX70" fmla="*/ 2386632 w 3318614"/>
                <a:gd name="connsiteY70" fmla="*/ 2952311 h 3337101"/>
                <a:gd name="connsiteX71" fmla="*/ 2316963 w 3318614"/>
                <a:gd name="connsiteY71" fmla="*/ 3117774 h 3337101"/>
                <a:gd name="connsiteX72" fmla="*/ 2238586 w 3318614"/>
                <a:gd name="connsiteY72" fmla="*/ 3239694 h 3337101"/>
                <a:gd name="connsiteX73" fmla="*/ 2290838 w 3318614"/>
                <a:gd name="connsiteY73" fmla="*/ 3318071 h 3337101"/>
                <a:gd name="connsiteX74" fmla="*/ 2195043 w 3318614"/>
                <a:gd name="connsiteY74" fmla="*/ 3230985 h 3337101"/>
                <a:gd name="connsiteX75" fmla="*/ 2325672 w 3318614"/>
                <a:gd name="connsiteY75" fmla="*/ 3004563 h 3337101"/>
                <a:gd name="connsiteX76" fmla="*/ 2290838 w 3318614"/>
                <a:gd name="connsiteY76" fmla="*/ 2752014 h 3337101"/>
                <a:gd name="connsiteX77" fmla="*/ 2142792 w 3318614"/>
                <a:gd name="connsiteY77" fmla="*/ 2734597 h 3337101"/>
                <a:gd name="connsiteX78" fmla="*/ 1942495 w 3318614"/>
                <a:gd name="connsiteY78" fmla="*/ 2900060 h 3337101"/>
                <a:gd name="connsiteX79" fmla="*/ 1994746 w 3318614"/>
                <a:gd name="connsiteY79" fmla="*/ 3100357 h 3337101"/>
                <a:gd name="connsiteX80" fmla="*/ 2090540 w 3318614"/>
                <a:gd name="connsiteY80" fmla="*/ 3213568 h 3337101"/>
                <a:gd name="connsiteX81" fmla="*/ 2064415 w 3318614"/>
                <a:gd name="connsiteY81" fmla="*/ 3326780 h 3337101"/>
                <a:gd name="connsiteX82" fmla="*/ 2046998 w 3318614"/>
                <a:gd name="connsiteY82" fmla="*/ 3178734 h 3337101"/>
                <a:gd name="connsiteX83" fmla="*/ 1933786 w 3318614"/>
                <a:gd name="connsiteY83" fmla="*/ 3013271 h 3337101"/>
                <a:gd name="connsiteX84" fmla="*/ 1881535 w 3318614"/>
                <a:gd name="connsiteY84" fmla="*/ 2995854 h 3337101"/>
                <a:gd name="connsiteX85" fmla="*/ 1716072 w 3318614"/>
                <a:gd name="connsiteY85" fmla="*/ 3230985 h 3337101"/>
                <a:gd name="connsiteX86" fmla="*/ 1672529 w 3318614"/>
                <a:gd name="connsiteY86" fmla="*/ 3326780 h 3337101"/>
                <a:gd name="connsiteX87" fmla="*/ 1724780 w 3318614"/>
                <a:gd name="connsiteY87" fmla="*/ 3091648 h 3337101"/>
                <a:gd name="connsiteX88" fmla="*/ 1750906 w 3318614"/>
                <a:gd name="connsiteY88" fmla="*/ 3013271 h 3337101"/>
                <a:gd name="connsiteX89" fmla="*/ 1533192 w 3318614"/>
                <a:gd name="connsiteY89" fmla="*/ 3082940 h 3337101"/>
                <a:gd name="connsiteX90" fmla="*/ 1428689 w 3318614"/>
                <a:gd name="connsiteY90" fmla="*/ 3100357 h 3337101"/>
                <a:gd name="connsiteX91" fmla="*/ 1602860 w 3318614"/>
                <a:gd name="connsiteY91" fmla="*/ 3021980 h 3337101"/>
                <a:gd name="connsiteX92" fmla="*/ 1724780 w 3318614"/>
                <a:gd name="connsiteY92" fmla="*/ 2995854 h 3337101"/>
                <a:gd name="connsiteX93" fmla="*/ 1994746 w 3318614"/>
                <a:gd name="connsiteY93" fmla="*/ 2769431 h 3337101"/>
                <a:gd name="connsiteX94" fmla="*/ 2055706 w 3318614"/>
                <a:gd name="connsiteY94" fmla="*/ 2638803 h 3337101"/>
                <a:gd name="connsiteX95" fmla="*/ 1916369 w 3318614"/>
                <a:gd name="connsiteY95" fmla="*/ 2560425 h 3337101"/>
                <a:gd name="connsiteX96" fmla="*/ 1698655 w 3318614"/>
                <a:gd name="connsiteY96" fmla="*/ 2656220 h 3337101"/>
                <a:gd name="connsiteX97" fmla="*/ 1611569 w 3318614"/>
                <a:gd name="connsiteY97" fmla="*/ 2830391 h 3337101"/>
                <a:gd name="connsiteX98" fmla="*/ 1689946 w 3318614"/>
                <a:gd name="connsiteY98" fmla="*/ 2891351 h 3337101"/>
                <a:gd name="connsiteX99" fmla="*/ 1568026 w 3318614"/>
                <a:gd name="connsiteY99" fmla="*/ 2891351 h 3337101"/>
                <a:gd name="connsiteX100" fmla="*/ 1655112 w 3318614"/>
                <a:gd name="connsiteY100" fmla="*/ 2647511 h 3337101"/>
                <a:gd name="connsiteX101" fmla="*/ 1437398 w 3318614"/>
                <a:gd name="connsiteY101" fmla="*/ 2630094 h 3337101"/>
                <a:gd name="connsiteX102" fmla="*/ 1306769 w 3318614"/>
                <a:gd name="connsiteY102" fmla="*/ 2569134 h 3337101"/>
                <a:gd name="connsiteX103" fmla="*/ 1385146 w 3318614"/>
                <a:gd name="connsiteY103" fmla="*/ 2525591 h 3337101"/>
                <a:gd name="connsiteX104" fmla="*/ 1437398 w 3318614"/>
                <a:gd name="connsiteY104" fmla="*/ 2595260 h 3337101"/>
                <a:gd name="connsiteX105" fmla="*/ 1611569 w 3318614"/>
                <a:gd name="connsiteY105" fmla="*/ 2603968 h 3337101"/>
                <a:gd name="connsiteX106" fmla="*/ 1794449 w 3318614"/>
                <a:gd name="connsiteY106" fmla="*/ 2551717 h 3337101"/>
                <a:gd name="connsiteX107" fmla="*/ 1968620 w 3318614"/>
                <a:gd name="connsiteY107" fmla="*/ 2421088 h 3337101"/>
                <a:gd name="connsiteX108" fmla="*/ 1898952 w 3318614"/>
                <a:gd name="connsiteY108" fmla="*/ 2107580 h 3337101"/>
                <a:gd name="connsiteX109" fmla="*/ 1446106 w 3318614"/>
                <a:gd name="connsiteY109" fmla="*/ 1497980 h 3337101"/>
                <a:gd name="connsiteX110" fmla="*/ 1184849 w 3318614"/>
                <a:gd name="connsiteY110" fmla="*/ 1062551 h 3337101"/>
                <a:gd name="connsiteX111" fmla="*/ 958426 w 3318614"/>
                <a:gd name="connsiteY111" fmla="*/ 914505 h 3337101"/>
                <a:gd name="connsiteX112" fmla="*/ 644918 w 3318614"/>
                <a:gd name="connsiteY112" fmla="*/ 862254 h 3337101"/>
                <a:gd name="connsiteX113" fmla="*/ 296575 w 3318614"/>
                <a:gd name="connsiteY113" fmla="*/ 940631 h 3337101"/>
                <a:gd name="connsiteX114" fmla="*/ 483 w 3318614"/>
                <a:gd name="connsiteY114" fmla="*/ 923214 h 3337101"/>
                <a:gd name="connsiteX115" fmla="*/ 235615 w 3318614"/>
                <a:gd name="connsiteY115" fmla="*/ 914505 h 3337101"/>
                <a:gd name="connsiteX116" fmla="*/ 557832 w 3318614"/>
                <a:gd name="connsiteY116" fmla="*/ 844837 h 3337101"/>
                <a:gd name="connsiteX117" fmla="*/ 688460 w 3318614"/>
                <a:gd name="connsiteY117" fmla="*/ 818711 h 3337101"/>
                <a:gd name="connsiteX118" fmla="*/ 392369 w 3318614"/>
                <a:gd name="connsiteY118" fmla="*/ 705500 h 3337101"/>
                <a:gd name="connsiteX119" fmla="*/ 244323 w 3318614"/>
                <a:gd name="connsiteY119" fmla="*/ 566163 h 3337101"/>
                <a:gd name="connsiteX120" fmla="*/ 165946 w 3318614"/>
                <a:gd name="connsiteY120" fmla="*/ 313614 h 3337101"/>
                <a:gd name="connsiteX121" fmla="*/ 279158 w 3318614"/>
                <a:gd name="connsiteY121" fmla="*/ 496494 h 3337101"/>
                <a:gd name="connsiteX122" fmla="*/ 374952 w 3318614"/>
                <a:gd name="connsiteY122" fmla="*/ 670665 h 3337101"/>
                <a:gd name="connsiteX123" fmla="*/ 679752 w 3318614"/>
                <a:gd name="connsiteY123" fmla="*/ 749043 h 3337101"/>
                <a:gd name="connsiteX124" fmla="*/ 766838 w 3318614"/>
                <a:gd name="connsiteY124" fmla="*/ 688083 h 3337101"/>
                <a:gd name="connsiteX125" fmla="*/ 618792 w 3318614"/>
                <a:gd name="connsiteY125" fmla="*/ 304905 h 3337101"/>
                <a:gd name="connsiteX126" fmla="*/ 566540 w 3318614"/>
                <a:gd name="connsiteY126" fmla="*/ 8814 h 3337101"/>
                <a:gd name="connsiteX0" fmla="*/ 1225325 w 3318614"/>
                <a:gd name="connsiteY0" fmla="*/ 25899 h 3362787"/>
                <a:gd name="connsiteX1" fmla="*/ 1091879 w 3318614"/>
                <a:gd name="connsiteY1" fmla="*/ 802343 h 3362787"/>
                <a:gd name="connsiteX2" fmla="*/ 1779263 w 3318614"/>
                <a:gd name="connsiteY2" fmla="*/ 1870199 h 3362787"/>
                <a:gd name="connsiteX3" fmla="*/ 2064415 w 3318614"/>
                <a:gd name="connsiteY3" fmla="*/ 2150683 h 3362787"/>
                <a:gd name="connsiteX4" fmla="*/ 2290838 w 3318614"/>
                <a:gd name="connsiteY4" fmla="*/ 2072306 h 3362787"/>
                <a:gd name="connsiteX5" fmla="*/ 2473718 w 3318614"/>
                <a:gd name="connsiteY5" fmla="*/ 1915551 h 3362787"/>
                <a:gd name="connsiteX6" fmla="*/ 2508552 w 3318614"/>
                <a:gd name="connsiteY6" fmla="*/ 1593334 h 3362787"/>
                <a:gd name="connsiteX7" fmla="*/ 2543386 w 3318614"/>
                <a:gd name="connsiteY7" fmla="*/ 1854591 h 3362787"/>
                <a:gd name="connsiteX8" fmla="*/ 2508552 w 3318614"/>
                <a:gd name="connsiteY8" fmla="*/ 1959094 h 3362787"/>
                <a:gd name="connsiteX9" fmla="*/ 2752392 w 3318614"/>
                <a:gd name="connsiteY9" fmla="*/ 1784923 h 3362787"/>
                <a:gd name="connsiteX10" fmla="*/ 2839478 w 3318614"/>
                <a:gd name="connsiteY10" fmla="*/ 1715254 h 3362787"/>
                <a:gd name="connsiteX11" fmla="*/ 2717558 w 3318614"/>
                <a:gd name="connsiteY11" fmla="*/ 1889426 h 3362787"/>
                <a:gd name="connsiteX12" fmla="*/ 2665306 w 3318614"/>
                <a:gd name="connsiteY12" fmla="*/ 1932969 h 3362787"/>
                <a:gd name="connsiteX13" fmla="*/ 2848186 w 3318614"/>
                <a:gd name="connsiteY13" fmla="*/ 1863300 h 3362787"/>
                <a:gd name="connsiteX14" fmla="*/ 2874312 w 3318614"/>
                <a:gd name="connsiteY14" fmla="*/ 1845883 h 3362787"/>
                <a:gd name="connsiteX15" fmla="*/ 2769809 w 3318614"/>
                <a:gd name="connsiteY15" fmla="*/ 1932969 h 3362787"/>
                <a:gd name="connsiteX16" fmla="*/ 2595638 w 3318614"/>
                <a:gd name="connsiteY16" fmla="*/ 1959094 h 3362787"/>
                <a:gd name="connsiteX17" fmla="*/ 2404049 w 3318614"/>
                <a:gd name="connsiteY17" fmla="*/ 2089723 h 3362787"/>
                <a:gd name="connsiteX18" fmla="*/ 2421466 w 3318614"/>
                <a:gd name="connsiteY18" fmla="*/ 2263894 h 3362787"/>
                <a:gd name="connsiteX19" fmla="*/ 2552095 w 3318614"/>
                <a:gd name="connsiteY19" fmla="*/ 2307437 h 3362787"/>
                <a:gd name="connsiteX20" fmla="*/ 2726266 w 3318614"/>
                <a:gd name="connsiteY20" fmla="*/ 2237769 h 3362787"/>
                <a:gd name="connsiteX21" fmla="*/ 2856895 w 3318614"/>
                <a:gd name="connsiteY21" fmla="*/ 2229060 h 3362787"/>
                <a:gd name="connsiteX22" fmla="*/ 2891729 w 3318614"/>
                <a:gd name="connsiteY22" fmla="*/ 2115849 h 3362787"/>
                <a:gd name="connsiteX23" fmla="*/ 2883020 w 3318614"/>
                <a:gd name="connsiteY23" fmla="*/ 1950386 h 3362787"/>
                <a:gd name="connsiteX24" fmla="*/ 3048483 w 3318614"/>
                <a:gd name="connsiteY24" fmla="*/ 1872009 h 3362787"/>
                <a:gd name="connsiteX25" fmla="*/ 2926563 w 3318614"/>
                <a:gd name="connsiteY25" fmla="*/ 1959094 h 3362787"/>
                <a:gd name="connsiteX26" fmla="*/ 2917855 w 3318614"/>
                <a:gd name="connsiteY26" fmla="*/ 2046180 h 3362787"/>
                <a:gd name="connsiteX27" fmla="*/ 2935272 w 3318614"/>
                <a:gd name="connsiteY27" fmla="*/ 2194226 h 3362787"/>
                <a:gd name="connsiteX28" fmla="*/ 2943980 w 3318614"/>
                <a:gd name="connsiteY28" fmla="*/ 2237769 h 3362787"/>
                <a:gd name="connsiteX29" fmla="*/ 3046427 w 3318614"/>
                <a:gd name="connsiteY29" fmla="*/ 2171817 h 3362787"/>
                <a:gd name="connsiteX30" fmla="*/ 3074609 w 3318614"/>
                <a:gd name="connsiteY30" fmla="*/ 2011346 h 3362787"/>
                <a:gd name="connsiteX31" fmla="*/ 3092026 w 3318614"/>
                <a:gd name="connsiteY31" fmla="*/ 2220351 h 3362787"/>
                <a:gd name="connsiteX32" fmla="*/ 3013649 w 3318614"/>
                <a:gd name="connsiteY32" fmla="*/ 2298729 h 3362787"/>
                <a:gd name="connsiteX33" fmla="*/ 2752392 w 3318614"/>
                <a:gd name="connsiteY33" fmla="*/ 2263894 h 3362787"/>
                <a:gd name="connsiteX34" fmla="*/ 2560803 w 3318614"/>
                <a:gd name="connsiteY34" fmla="*/ 2420649 h 3362787"/>
                <a:gd name="connsiteX35" fmla="*/ 2595638 w 3318614"/>
                <a:gd name="connsiteY35" fmla="*/ 2542569 h 3362787"/>
                <a:gd name="connsiteX36" fmla="*/ 2743683 w 3318614"/>
                <a:gd name="connsiteY36" fmla="*/ 2629654 h 3362787"/>
                <a:gd name="connsiteX37" fmla="*/ 2856895 w 3318614"/>
                <a:gd name="connsiteY37" fmla="*/ 2603529 h 3362787"/>
                <a:gd name="connsiteX38" fmla="*/ 3022358 w 3318614"/>
                <a:gd name="connsiteY38" fmla="*/ 2464191 h 3362787"/>
                <a:gd name="connsiteX39" fmla="*/ 3118152 w 3318614"/>
                <a:gd name="connsiteY39" fmla="*/ 2385814 h 3362787"/>
                <a:gd name="connsiteX40" fmla="*/ 3205238 w 3318614"/>
                <a:gd name="connsiteY40" fmla="*/ 2446774 h 3362787"/>
                <a:gd name="connsiteX41" fmla="*/ 3109443 w 3318614"/>
                <a:gd name="connsiteY41" fmla="*/ 2438066 h 3362787"/>
                <a:gd name="connsiteX42" fmla="*/ 3004940 w 3318614"/>
                <a:gd name="connsiteY42" fmla="*/ 2577403 h 3362787"/>
                <a:gd name="connsiteX43" fmla="*/ 3187820 w 3318614"/>
                <a:gd name="connsiteY43" fmla="*/ 2577403 h 3362787"/>
                <a:gd name="connsiteX44" fmla="*/ 3318449 w 3318614"/>
                <a:gd name="connsiteY44" fmla="*/ 2629654 h 3362787"/>
                <a:gd name="connsiteX45" fmla="*/ 3161695 w 3318614"/>
                <a:gd name="connsiteY45" fmla="*/ 2612237 h 3362787"/>
                <a:gd name="connsiteX46" fmla="*/ 2909146 w 3318614"/>
                <a:gd name="connsiteY46" fmla="*/ 2673197 h 3362787"/>
                <a:gd name="connsiteX47" fmla="*/ 2952689 w 3318614"/>
                <a:gd name="connsiteY47" fmla="*/ 2673197 h 3362787"/>
                <a:gd name="connsiteX48" fmla="*/ 3085889 w 3318614"/>
                <a:gd name="connsiteY48" fmla="*/ 2818443 h 3362787"/>
                <a:gd name="connsiteX49" fmla="*/ 3013649 w 3318614"/>
                <a:gd name="connsiteY49" fmla="*/ 2977997 h 3362787"/>
                <a:gd name="connsiteX50" fmla="*/ 2999167 w 3318614"/>
                <a:gd name="connsiteY50" fmla="*/ 2840320 h 3362787"/>
                <a:gd name="connsiteX51" fmla="*/ 2813352 w 3318614"/>
                <a:gd name="connsiteY51" fmla="*/ 2664489 h 3362787"/>
                <a:gd name="connsiteX52" fmla="*/ 2726266 w 3318614"/>
                <a:gd name="connsiteY52" fmla="*/ 2655780 h 3362787"/>
                <a:gd name="connsiteX53" fmla="*/ 2848186 w 3318614"/>
                <a:gd name="connsiteY53" fmla="*/ 2856077 h 3362787"/>
                <a:gd name="connsiteX54" fmla="*/ 2943980 w 3318614"/>
                <a:gd name="connsiteY54" fmla="*/ 2943163 h 3362787"/>
                <a:gd name="connsiteX55" fmla="*/ 2978815 w 3318614"/>
                <a:gd name="connsiteY55" fmla="*/ 2899620 h 3362787"/>
                <a:gd name="connsiteX56" fmla="*/ 2961398 w 3318614"/>
                <a:gd name="connsiteY56" fmla="*/ 3004123 h 3362787"/>
                <a:gd name="connsiteX57" fmla="*/ 2769809 w 3318614"/>
                <a:gd name="connsiteY57" fmla="*/ 2917037 h 3362787"/>
                <a:gd name="connsiteX58" fmla="*/ 2656598 w 3318614"/>
                <a:gd name="connsiteY58" fmla="*/ 2690614 h 3362787"/>
                <a:gd name="connsiteX59" fmla="*/ 2491135 w 3318614"/>
                <a:gd name="connsiteY59" fmla="*/ 2647071 h 3362787"/>
                <a:gd name="connsiteX60" fmla="*/ 2386632 w 3318614"/>
                <a:gd name="connsiteY60" fmla="*/ 2734157 h 3362787"/>
                <a:gd name="connsiteX61" fmla="*/ 2412758 w 3318614"/>
                <a:gd name="connsiteY61" fmla="*/ 2917037 h 3362787"/>
                <a:gd name="connsiteX62" fmla="*/ 2525969 w 3318614"/>
                <a:gd name="connsiteY62" fmla="*/ 3065083 h 3362787"/>
                <a:gd name="connsiteX63" fmla="*/ 2900438 w 3318614"/>
                <a:gd name="connsiteY63" fmla="*/ 3274089 h 3362787"/>
                <a:gd name="connsiteX64" fmla="*/ 2543386 w 3318614"/>
                <a:gd name="connsiteY64" fmla="*/ 3134751 h 3362787"/>
                <a:gd name="connsiteX65" fmla="*/ 2499843 w 3318614"/>
                <a:gd name="connsiteY65" fmla="*/ 3221837 h 3362787"/>
                <a:gd name="connsiteX66" fmla="*/ 2534678 w 3318614"/>
                <a:gd name="connsiteY66" fmla="*/ 3326340 h 3362787"/>
                <a:gd name="connsiteX67" fmla="*/ 2639180 w 3318614"/>
                <a:gd name="connsiteY67" fmla="*/ 3361174 h 3362787"/>
                <a:gd name="connsiteX68" fmla="*/ 2482426 w 3318614"/>
                <a:gd name="connsiteY68" fmla="*/ 3335049 h 3362787"/>
                <a:gd name="connsiteX69" fmla="*/ 2473718 w 3318614"/>
                <a:gd name="connsiteY69" fmla="*/ 3152169 h 3362787"/>
                <a:gd name="connsiteX70" fmla="*/ 2386632 w 3318614"/>
                <a:gd name="connsiteY70" fmla="*/ 2977997 h 3362787"/>
                <a:gd name="connsiteX71" fmla="*/ 2316963 w 3318614"/>
                <a:gd name="connsiteY71" fmla="*/ 3143460 h 3362787"/>
                <a:gd name="connsiteX72" fmla="*/ 2238586 w 3318614"/>
                <a:gd name="connsiteY72" fmla="*/ 3265380 h 3362787"/>
                <a:gd name="connsiteX73" fmla="*/ 2290838 w 3318614"/>
                <a:gd name="connsiteY73" fmla="*/ 3343757 h 3362787"/>
                <a:gd name="connsiteX74" fmla="*/ 2195043 w 3318614"/>
                <a:gd name="connsiteY74" fmla="*/ 3256671 h 3362787"/>
                <a:gd name="connsiteX75" fmla="*/ 2325672 w 3318614"/>
                <a:gd name="connsiteY75" fmla="*/ 3030249 h 3362787"/>
                <a:gd name="connsiteX76" fmla="*/ 2290838 w 3318614"/>
                <a:gd name="connsiteY76" fmla="*/ 2777700 h 3362787"/>
                <a:gd name="connsiteX77" fmla="*/ 2142792 w 3318614"/>
                <a:gd name="connsiteY77" fmla="*/ 2760283 h 3362787"/>
                <a:gd name="connsiteX78" fmla="*/ 1942495 w 3318614"/>
                <a:gd name="connsiteY78" fmla="*/ 2925746 h 3362787"/>
                <a:gd name="connsiteX79" fmla="*/ 1994746 w 3318614"/>
                <a:gd name="connsiteY79" fmla="*/ 3126043 h 3362787"/>
                <a:gd name="connsiteX80" fmla="*/ 2090540 w 3318614"/>
                <a:gd name="connsiteY80" fmla="*/ 3239254 h 3362787"/>
                <a:gd name="connsiteX81" fmla="*/ 2064415 w 3318614"/>
                <a:gd name="connsiteY81" fmla="*/ 3352466 h 3362787"/>
                <a:gd name="connsiteX82" fmla="*/ 2046998 w 3318614"/>
                <a:gd name="connsiteY82" fmla="*/ 3204420 h 3362787"/>
                <a:gd name="connsiteX83" fmla="*/ 1933786 w 3318614"/>
                <a:gd name="connsiteY83" fmla="*/ 3038957 h 3362787"/>
                <a:gd name="connsiteX84" fmla="*/ 1881535 w 3318614"/>
                <a:gd name="connsiteY84" fmla="*/ 3021540 h 3362787"/>
                <a:gd name="connsiteX85" fmla="*/ 1716072 w 3318614"/>
                <a:gd name="connsiteY85" fmla="*/ 3256671 h 3362787"/>
                <a:gd name="connsiteX86" fmla="*/ 1672529 w 3318614"/>
                <a:gd name="connsiteY86" fmla="*/ 3352466 h 3362787"/>
                <a:gd name="connsiteX87" fmla="*/ 1724780 w 3318614"/>
                <a:gd name="connsiteY87" fmla="*/ 3117334 h 3362787"/>
                <a:gd name="connsiteX88" fmla="*/ 1750906 w 3318614"/>
                <a:gd name="connsiteY88" fmla="*/ 3038957 h 3362787"/>
                <a:gd name="connsiteX89" fmla="*/ 1533192 w 3318614"/>
                <a:gd name="connsiteY89" fmla="*/ 3108626 h 3362787"/>
                <a:gd name="connsiteX90" fmla="*/ 1428689 w 3318614"/>
                <a:gd name="connsiteY90" fmla="*/ 3126043 h 3362787"/>
                <a:gd name="connsiteX91" fmla="*/ 1602860 w 3318614"/>
                <a:gd name="connsiteY91" fmla="*/ 3047666 h 3362787"/>
                <a:gd name="connsiteX92" fmla="*/ 1724780 w 3318614"/>
                <a:gd name="connsiteY92" fmla="*/ 3021540 h 3362787"/>
                <a:gd name="connsiteX93" fmla="*/ 1994746 w 3318614"/>
                <a:gd name="connsiteY93" fmla="*/ 2795117 h 3362787"/>
                <a:gd name="connsiteX94" fmla="*/ 2055706 w 3318614"/>
                <a:gd name="connsiteY94" fmla="*/ 2664489 h 3362787"/>
                <a:gd name="connsiteX95" fmla="*/ 1916369 w 3318614"/>
                <a:gd name="connsiteY95" fmla="*/ 2586111 h 3362787"/>
                <a:gd name="connsiteX96" fmla="*/ 1698655 w 3318614"/>
                <a:gd name="connsiteY96" fmla="*/ 2681906 h 3362787"/>
                <a:gd name="connsiteX97" fmla="*/ 1611569 w 3318614"/>
                <a:gd name="connsiteY97" fmla="*/ 2856077 h 3362787"/>
                <a:gd name="connsiteX98" fmla="*/ 1689946 w 3318614"/>
                <a:gd name="connsiteY98" fmla="*/ 2917037 h 3362787"/>
                <a:gd name="connsiteX99" fmla="*/ 1568026 w 3318614"/>
                <a:gd name="connsiteY99" fmla="*/ 2917037 h 3362787"/>
                <a:gd name="connsiteX100" fmla="*/ 1655112 w 3318614"/>
                <a:gd name="connsiteY100" fmla="*/ 2673197 h 3362787"/>
                <a:gd name="connsiteX101" fmla="*/ 1437398 w 3318614"/>
                <a:gd name="connsiteY101" fmla="*/ 2655780 h 3362787"/>
                <a:gd name="connsiteX102" fmla="*/ 1306769 w 3318614"/>
                <a:gd name="connsiteY102" fmla="*/ 2594820 h 3362787"/>
                <a:gd name="connsiteX103" fmla="*/ 1385146 w 3318614"/>
                <a:gd name="connsiteY103" fmla="*/ 2551277 h 3362787"/>
                <a:gd name="connsiteX104" fmla="*/ 1437398 w 3318614"/>
                <a:gd name="connsiteY104" fmla="*/ 2620946 h 3362787"/>
                <a:gd name="connsiteX105" fmla="*/ 1611569 w 3318614"/>
                <a:gd name="connsiteY105" fmla="*/ 2629654 h 3362787"/>
                <a:gd name="connsiteX106" fmla="*/ 1794449 w 3318614"/>
                <a:gd name="connsiteY106" fmla="*/ 2577403 h 3362787"/>
                <a:gd name="connsiteX107" fmla="*/ 1968620 w 3318614"/>
                <a:gd name="connsiteY107" fmla="*/ 2446774 h 3362787"/>
                <a:gd name="connsiteX108" fmla="*/ 1898952 w 3318614"/>
                <a:gd name="connsiteY108" fmla="*/ 2133266 h 3362787"/>
                <a:gd name="connsiteX109" fmla="*/ 1446106 w 3318614"/>
                <a:gd name="connsiteY109" fmla="*/ 1523666 h 3362787"/>
                <a:gd name="connsiteX110" fmla="*/ 1184849 w 3318614"/>
                <a:gd name="connsiteY110" fmla="*/ 1088237 h 3362787"/>
                <a:gd name="connsiteX111" fmla="*/ 958426 w 3318614"/>
                <a:gd name="connsiteY111" fmla="*/ 940191 h 3362787"/>
                <a:gd name="connsiteX112" fmla="*/ 644918 w 3318614"/>
                <a:gd name="connsiteY112" fmla="*/ 887940 h 3362787"/>
                <a:gd name="connsiteX113" fmla="*/ 296575 w 3318614"/>
                <a:gd name="connsiteY113" fmla="*/ 966317 h 3362787"/>
                <a:gd name="connsiteX114" fmla="*/ 483 w 3318614"/>
                <a:gd name="connsiteY114" fmla="*/ 948900 h 3362787"/>
                <a:gd name="connsiteX115" fmla="*/ 235615 w 3318614"/>
                <a:gd name="connsiteY115" fmla="*/ 940191 h 3362787"/>
                <a:gd name="connsiteX116" fmla="*/ 557832 w 3318614"/>
                <a:gd name="connsiteY116" fmla="*/ 870523 h 3362787"/>
                <a:gd name="connsiteX117" fmla="*/ 688460 w 3318614"/>
                <a:gd name="connsiteY117" fmla="*/ 844397 h 3362787"/>
                <a:gd name="connsiteX118" fmla="*/ 392369 w 3318614"/>
                <a:gd name="connsiteY118" fmla="*/ 731186 h 3362787"/>
                <a:gd name="connsiteX119" fmla="*/ 244323 w 3318614"/>
                <a:gd name="connsiteY119" fmla="*/ 591849 h 3362787"/>
                <a:gd name="connsiteX120" fmla="*/ 165946 w 3318614"/>
                <a:gd name="connsiteY120" fmla="*/ 339300 h 3362787"/>
                <a:gd name="connsiteX121" fmla="*/ 279158 w 3318614"/>
                <a:gd name="connsiteY121" fmla="*/ 522180 h 3362787"/>
                <a:gd name="connsiteX122" fmla="*/ 374952 w 3318614"/>
                <a:gd name="connsiteY122" fmla="*/ 696351 h 3362787"/>
                <a:gd name="connsiteX123" fmla="*/ 679752 w 3318614"/>
                <a:gd name="connsiteY123" fmla="*/ 774729 h 3362787"/>
                <a:gd name="connsiteX124" fmla="*/ 766838 w 3318614"/>
                <a:gd name="connsiteY124" fmla="*/ 713769 h 3362787"/>
                <a:gd name="connsiteX125" fmla="*/ 618792 w 3318614"/>
                <a:gd name="connsiteY125" fmla="*/ 330591 h 3362787"/>
                <a:gd name="connsiteX126" fmla="*/ 566540 w 3318614"/>
                <a:gd name="connsiteY126" fmla="*/ 34500 h 33627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28266 h 3565154"/>
                <a:gd name="connsiteX1" fmla="*/ 1091879 w 3318614"/>
                <a:gd name="connsiteY1" fmla="*/ 1004710 h 3565154"/>
                <a:gd name="connsiteX2" fmla="*/ 1779263 w 3318614"/>
                <a:gd name="connsiteY2" fmla="*/ 2072566 h 3565154"/>
                <a:gd name="connsiteX3" fmla="*/ 2064415 w 3318614"/>
                <a:gd name="connsiteY3" fmla="*/ 2353050 h 3565154"/>
                <a:gd name="connsiteX4" fmla="*/ 2290838 w 3318614"/>
                <a:gd name="connsiteY4" fmla="*/ 2274673 h 3565154"/>
                <a:gd name="connsiteX5" fmla="*/ 2473718 w 3318614"/>
                <a:gd name="connsiteY5" fmla="*/ 2117918 h 3565154"/>
                <a:gd name="connsiteX6" fmla="*/ 2508552 w 3318614"/>
                <a:gd name="connsiteY6" fmla="*/ 1795701 h 3565154"/>
                <a:gd name="connsiteX7" fmla="*/ 2543386 w 3318614"/>
                <a:gd name="connsiteY7" fmla="*/ 2056958 h 3565154"/>
                <a:gd name="connsiteX8" fmla="*/ 2508552 w 3318614"/>
                <a:gd name="connsiteY8" fmla="*/ 2161461 h 3565154"/>
                <a:gd name="connsiteX9" fmla="*/ 2752392 w 3318614"/>
                <a:gd name="connsiteY9" fmla="*/ 1987290 h 3565154"/>
                <a:gd name="connsiteX10" fmla="*/ 2839478 w 3318614"/>
                <a:gd name="connsiteY10" fmla="*/ 1917621 h 3565154"/>
                <a:gd name="connsiteX11" fmla="*/ 2717558 w 3318614"/>
                <a:gd name="connsiteY11" fmla="*/ 2091793 h 3565154"/>
                <a:gd name="connsiteX12" fmla="*/ 2665306 w 3318614"/>
                <a:gd name="connsiteY12" fmla="*/ 2135336 h 3565154"/>
                <a:gd name="connsiteX13" fmla="*/ 2848186 w 3318614"/>
                <a:gd name="connsiteY13" fmla="*/ 2065667 h 3565154"/>
                <a:gd name="connsiteX14" fmla="*/ 2874312 w 3318614"/>
                <a:gd name="connsiteY14" fmla="*/ 2048250 h 3565154"/>
                <a:gd name="connsiteX15" fmla="*/ 2769809 w 3318614"/>
                <a:gd name="connsiteY15" fmla="*/ 2135336 h 3565154"/>
                <a:gd name="connsiteX16" fmla="*/ 2595638 w 3318614"/>
                <a:gd name="connsiteY16" fmla="*/ 2161461 h 3565154"/>
                <a:gd name="connsiteX17" fmla="*/ 2404049 w 3318614"/>
                <a:gd name="connsiteY17" fmla="*/ 2292090 h 3565154"/>
                <a:gd name="connsiteX18" fmla="*/ 2421466 w 3318614"/>
                <a:gd name="connsiteY18" fmla="*/ 2466261 h 3565154"/>
                <a:gd name="connsiteX19" fmla="*/ 2552095 w 3318614"/>
                <a:gd name="connsiteY19" fmla="*/ 2509804 h 3565154"/>
                <a:gd name="connsiteX20" fmla="*/ 2726266 w 3318614"/>
                <a:gd name="connsiteY20" fmla="*/ 2440136 h 3565154"/>
                <a:gd name="connsiteX21" fmla="*/ 2856895 w 3318614"/>
                <a:gd name="connsiteY21" fmla="*/ 2431427 h 3565154"/>
                <a:gd name="connsiteX22" fmla="*/ 2891729 w 3318614"/>
                <a:gd name="connsiteY22" fmla="*/ 2318216 h 3565154"/>
                <a:gd name="connsiteX23" fmla="*/ 2883020 w 3318614"/>
                <a:gd name="connsiteY23" fmla="*/ 2152753 h 3565154"/>
                <a:gd name="connsiteX24" fmla="*/ 3048483 w 3318614"/>
                <a:gd name="connsiteY24" fmla="*/ 2074376 h 3565154"/>
                <a:gd name="connsiteX25" fmla="*/ 2926563 w 3318614"/>
                <a:gd name="connsiteY25" fmla="*/ 2161461 h 3565154"/>
                <a:gd name="connsiteX26" fmla="*/ 2917855 w 3318614"/>
                <a:gd name="connsiteY26" fmla="*/ 2248547 h 3565154"/>
                <a:gd name="connsiteX27" fmla="*/ 2935272 w 3318614"/>
                <a:gd name="connsiteY27" fmla="*/ 2396593 h 3565154"/>
                <a:gd name="connsiteX28" fmla="*/ 2943980 w 3318614"/>
                <a:gd name="connsiteY28" fmla="*/ 2440136 h 3565154"/>
                <a:gd name="connsiteX29" fmla="*/ 3046427 w 3318614"/>
                <a:gd name="connsiteY29" fmla="*/ 2374184 h 3565154"/>
                <a:gd name="connsiteX30" fmla="*/ 3074609 w 3318614"/>
                <a:gd name="connsiteY30" fmla="*/ 2213713 h 3565154"/>
                <a:gd name="connsiteX31" fmla="*/ 3092026 w 3318614"/>
                <a:gd name="connsiteY31" fmla="*/ 2422718 h 3565154"/>
                <a:gd name="connsiteX32" fmla="*/ 3013649 w 3318614"/>
                <a:gd name="connsiteY32" fmla="*/ 2501096 h 3565154"/>
                <a:gd name="connsiteX33" fmla="*/ 2752392 w 3318614"/>
                <a:gd name="connsiteY33" fmla="*/ 2466261 h 3565154"/>
                <a:gd name="connsiteX34" fmla="*/ 2560803 w 3318614"/>
                <a:gd name="connsiteY34" fmla="*/ 2623016 h 3565154"/>
                <a:gd name="connsiteX35" fmla="*/ 2595638 w 3318614"/>
                <a:gd name="connsiteY35" fmla="*/ 2744936 h 3565154"/>
                <a:gd name="connsiteX36" fmla="*/ 2743683 w 3318614"/>
                <a:gd name="connsiteY36" fmla="*/ 2832021 h 3565154"/>
                <a:gd name="connsiteX37" fmla="*/ 2856895 w 3318614"/>
                <a:gd name="connsiteY37" fmla="*/ 2805896 h 3565154"/>
                <a:gd name="connsiteX38" fmla="*/ 3022358 w 3318614"/>
                <a:gd name="connsiteY38" fmla="*/ 2666558 h 3565154"/>
                <a:gd name="connsiteX39" fmla="*/ 3118152 w 3318614"/>
                <a:gd name="connsiteY39" fmla="*/ 2588181 h 3565154"/>
                <a:gd name="connsiteX40" fmla="*/ 3205238 w 3318614"/>
                <a:gd name="connsiteY40" fmla="*/ 2649141 h 3565154"/>
                <a:gd name="connsiteX41" fmla="*/ 3109443 w 3318614"/>
                <a:gd name="connsiteY41" fmla="*/ 2640433 h 3565154"/>
                <a:gd name="connsiteX42" fmla="*/ 3004940 w 3318614"/>
                <a:gd name="connsiteY42" fmla="*/ 2779770 h 3565154"/>
                <a:gd name="connsiteX43" fmla="*/ 3187820 w 3318614"/>
                <a:gd name="connsiteY43" fmla="*/ 2779770 h 3565154"/>
                <a:gd name="connsiteX44" fmla="*/ 3318449 w 3318614"/>
                <a:gd name="connsiteY44" fmla="*/ 2832021 h 3565154"/>
                <a:gd name="connsiteX45" fmla="*/ 3161695 w 3318614"/>
                <a:gd name="connsiteY45" fmla="*/ 2814604 h 3565154"/>
                <a:gd name="connsiteX46" fmla="*/ 2909146 w 3318614"/>
                <a:gd name="connsiteY46" fmla="*/ 2875564 h 3565154"/>
                <a:gd name="connsiteX47" fmla="*/ 2952689 w 3318614"/>
                <a:gd name="connsiteY47" fmla="*/ 2875564 h 3565154"/>
                <a:gd name="connsiteX48" fmla="*/ 3085889 w 3318614"/>
                <a:gd name="connsiteY48" fmla="*/ 3020810 h 3565154"/>
                <a:gd name="connsiteX49" fmla="*/ 3013649 w 3318614"/>
                <a:gd name="connsiteY49" fmla="*/ 3180364 h 3565154"/>
                <a:gd name="connsiteX50" fmla="*/ 2999167 w 3318614"/>
                <a:gd name="connsiteY50" fmla="*/ 3042687 h 3565154"/>
                <a:gd name="connsiteX51" fmla="*/ 2813352 w 3318614"/>
                <a:gd name="connsiteY51" fmla="*/ 2866856 h 3565154"/>
                <a:gd name="connsiteX52" fmla="*/ 2726266 w 3318614"/>
                <a:gd name="connsiteY52" fmla="*/ 2858147 h 3565154"/>
                <a:gd name="connsiteX53" fmla="*/ 2848186 w 3318614"/>
                <a:gd name="connsiteY53" fmla="*/ 3058444 h 3565154"/>
                <a:gd name="connsiteX54" fmla="*/ 2943980 w 3318614"/>
                <a:gd name="connsiteY54" fmla="*/ 3145530 h 3565154"/>
                <a:gd name="connsiteX55" fmla="*/ 2978815 w 3318614"/>
                <a:gd name="connsiteY55" fmla="*/ 3101987 h 3565154"/>
                <a:gd name="connsiteX56" fmla="*/ 2961398 w 3318614"/>
                <a:gd name="connsiteY56" fmla="*/ 3206490 h 3565154"/>
                <a:gd name="connsiteX57" fmla="*/ 2769809 w 3318614"/>
                <a:gd name="connsiteY57" fmla="*/ 3119404 h 3565154"/>
                <a:gd name="connsiteX58" fmla="*/ 2656598 w 3318614"/>
                <a:gd name="connsiteY58" fmla="*/ 2892981 h 3565154"/>
                <a:gd name="connsiteX59" fmla="*/ 2491135 w 3318614"/>
                <a:gd name="connsiteY59" fmla="*/ 2849438 h 3565154"/>
                <a:gd name="connsiteX60" fmla="*/ 2386632 w 3318614"/>
                <a:gd name="connsiteY60" fmla="*/ 2936524 h 3565154"/>
                <a:gd name="connsiteX61" fmla="*/ 2412758 w 3318614"/>
                <a:gd name="connsiteY61" fmla="*/ 3119404 h 3565154"/>
                <a:gd name="connsiteX62" fmla="*/ 2525969 w 3318614"/>
                <a:gd name="connsiteY62" fmla="*/ 3267450 h 3565154"/>
                <a:gd name="connsiteX63" fmla="*/ 2900438 w 3318614"/>
                <a:gd name="connsiteY63" fmla="*/ 3476456 h 3565154"/>
                <a:gd name="connsiteX64" fmla="*/ 2543386 w 3318614"/>
                <a:gd name="connsiteY64" fmla="*/ 3337118 h 3565154"/>
                <a:gd name="connsiteX65" fmla="*/ 2499843 w 3318614"/>
                <a:gd name="connsiteY65" fmla="*/ 3424204 h 3565154"/>
                <a:gd name="connsiteX66" fmla="*/ 2534678 w 3318614"/>
                <a:gd name="connsiteY66" fmla="*/ 3528707 h 3565154"/>
                <a:gd name="connsiteX67" fmla="*/ 2639180 w 3318614"/>
                <a:gd name="connsiteY67" fmla="*/ 3563541 h 3565154"/>
                <a:gd name="connsiteX68" fmla="*/ 2482426 w 3318614"/>
                <a:gd name="connsiteY68" fmla="*/ 3537416 h 3565154"/>
                <a:gd name="connsiteX69" fmla="*/ 2473718 w 3318614"/>
                <a:gd name="connsiteY69" fmla="*/ 3354536 h 3565154"/>
                <a:gd name="connsiteX70" fmla="*/ 2386632 w 3318614"/>
                <a:gd name="connsiteY70" fmla="*/ 3180364 h 3565154"/>
                <a:gd name="connsiteX71" fmla="*/ 2316963 w 3318614"/>
                <a:gd name="connsiteY71" fmla="*/ 3345827 h 3565154"/>
                <a:gd name="connsiteX72" fmla="*/ 2238586 w 3318614"/>
                <a:gd name="connsiteY72" fmla="*/ 3467747 h 3565154"/>
                <a:gd name="connsiteX73" fmla="*/ 2290838 w 3318614"/>
                <a:gd name="connsiteY73" fmla="*/ 3546124 h 3565154"/>
                <a:gd name="connsiteX74" fmla="*/ 2195043 w 3318614"/>
                <a:gd name="connsiteY74" fmla="*/ 3459038 h 3565154"/>
                <a:gd name="connsiteX75" fmla="*/ 2325672 w 3318614"/>
                <a:gd name="connsiteY75" fmla="*/ 3232616 h 3565154"/>
                <a:gd name="connsiteX76" fmla="*/ 2290838 w 3318614"/>
                <a:gd name="connsiteY76" fmla="*/ 2980067 h 3565154"/>
                <a:gd name="connsiteX77" fmla="*/ 2142792 w 3318614"/>
                <a:gd name="connsiteY77" fmla="*/ 2962650 h 3565154"/>
                <a:gd name="connsiteX78" fmla="*/ 1942495 w 3318614"/>
                <a:gd name="connsiteY78" fmla="*/ 3128113 h 3565154"/>
                <a:gd name="connsiteX79" fmla="*/ 1994746 w 3318614"/>
                <a:gd name="connsiteY79" fmla="*/ 3328410 h 3565154"/>
                <a:gd name="connsiteX80" fmla="*/ 2090540 w 3318614"/>
                <a:gd name="connsiteY80" fmla="*/ 3441621 h 3565154"/>
                <a:gd name="connsiteX81" fmla="*/ 2064415 w 3318614"/>
                <a:gd name="connsiteY81" fmla="*/ 3554833 h 3565154"/>
                <a:gd name="connsiteX82" fmla="*/ 2046998 w 3318614"/>
                <a:gd name="connsiteY82" fmla="*/ 3406787 h 3565154"/>
                <a:gd name="connsiteX83" fmla="*/ 1933786 w 3318614"/>
                <a:gd name="connsiteY83" fmla="*/ 3241324 h 3565154"/>
                <a:gd name="connsiteX84" fmla="*/ 1881535 w 3318614"/>
                <a:gd name="connsiteY84" fmla="*/ 3223907 h 3565154"/>
                <a:gd name="connsiteX85" fmla="*/ 1716072 w 3318614"/>
                <a:gd name="connsiteY85" fmla="*/ 3459038 h 3565154"/>
                <a:gd name="connsiteX86" fmla="*/ 1672529 w 3318614"/>
                <a:gd name="connsiteY86" fmla="*/ 3554833 h 3565154"/>
                <a:gd name="connsiteX87" fmla="*/ 1724780 w 3318614"/>
                <a:gd name="connsiteY87" fmla="*/ 3319701 h 3565154"/>
                <a:gd name="connsiteX88" fmla="*/ 1750906 w 3318614"/>
                <a:gd name="connsiteY88" fmla="*/ 3241324 h 3565154"/>
                <a:gd name="connsiteX89" fmla="*/ 1533192 w 3318614"/>
                <a:gd name="connsiteY89" fmla="*/ 3310993 h 3565154"/>
                <a:gd name="connsiteX90" fmla="*/ 1428689 w 3318614"/>
                <a:gd name="connsiteY90" fmla="*/ 3328410 h 3565154"/>
                <a:gd name="connsiteX91" fmla="*/ 1602860 w 3318614"/>
                <a:gd name="connsiteY91" fmla="*/ 3250033 h 3565154"/>
                <a:gd name="connsiteX92" fmla="*/ 1724780 w 3318614"/>
                <a:gd name="connsiteY92" fmla="*/ 3223907 h 3565154"/>
                <a:gd name="connsiteX93" fmla="*/ 1994746 w 3318614"/>
                <a:gd name="connsiteY93" fmla="*/ 2997484 h 3565154"/>
                <a:gd name="connsiteX94" fmla="*/ 2055706 w 3318614"/>
                <a:gd name="connsiteY94" fmla="*/ 2866856 h 3565154"/>
                <a:gd name="connsiteX95" fmla="*/ 1916369 w 3318614"/>
                <a:gd name="connsiteY95" fmla="*/ 2788478 h 3565154"/>
                <a:gd name="connsiteX96" fmla="*/ 1698655 w 3318614"/>
                <a:gd name="connsiteY96" fmla="*/ 2884273 h 3565154"/>
                <a:gd name="connsiteX97" fmla="*/ 1611569 w 3318614"/>
                <a:gd name="connsiteY97" fmla="*/ 3058444 h 3565154"/>
                <a:gd name="connsiteX98" fmla="*/ 1689946 w 3318614"/>
                <a:gd name="connsiteY98" fmla="*/ 3119404 h 3565154"/>
                <a:gd name="connsiteX99" fmla="*/ 1568026 w 3318614"/>
                <a:gd name="connsiteY99" fmla="*/ 3119404 h 3565154"/>
                <a:gd name="connsiteX100" fmla="*/ 1655112 w 3318614"/>
                <a:gd name="connsiteY100" fmla="*/ 2875564 h 3565154"/>
                <a:gd name="connsiteX101" fmla="*/ 1437398 w 3318614"/>
                <a:gd name="connsiteY101" fmla="*/ 2858147 h 3565154"/>
                <a:gd name="connsiteX102" fmla="*/ 1306769 w 3318614"/>
                <a:gd name="connsiteY102" fmla="*/ 2797187 h 3565154"/>
                <a:gd name="connsiteX103" fmla="*/ 1385146 w 3318614"/>
                <a:gd name="connsiteY103" fmla="*/ 2753644 h 3565154"/>
                <a:gd name="connsiteX104" fmla="*/ 1437398 w 3318614"/>
                <a:gd name="connsiteY104" fmla="*/ 2823313 h 3565154"/>
                <a:gd name="connsiteX105" fmla="*/ 1611569 w 3318614"/>
                <a:gd name="connsiteY105" fmla="*/ 2832021 h 3565154"/>
                <a:gd name="connsiteX106" fmla="*/ 1794449 w 3318614"/>
                <a:gd name="connsiteY106" fmla="*/ 2779770 h 3565154"/>
                <a:gd name="connsiteX107" fmla="*/ 1968620 w 3318614"/>
                <a:gd name="connsiteY107" fmla="*/ 2649141 h 3565154"/>
                <a:gd name="connsiteX108" fmla="*/ 1898952 w 3318614"/>
                <a:gd name="connsiteY108" fmla="*/ 2335633 h 3565154"/>
                <a:gd name="connsiteX109" fmla="*/ 1446106 w 3318614"/>
                <a:gd name="connsiteY109" fmla="*/ 1726033 h 3565154"/>
                <a:gd name="connsiteX110" fmla="*/ 1074097 w 3318614"/>
                <a:gd name="connsiteY110" fmla="*/ 1241913 h 3565154"/>
                <a:gd name="connsiteX111" fmla="*/ 916192 w 3318614"/>
                <a:gd name="connsiteY111" fmla="*/ 1054829 h 3565154"/>
                <a:gd name="connsiteX112" fmla="*/ 644918 w 3318614"/>
                <a:gd name="connsiteY112" fmla="*/ 1090307 h 3565154"/>
                <a:gd name="connsiteX113" fmla="*/ 296575 w 3318614"/>
                <a:gd name="connsiteY113" fmla="*/ 1168684 h 3565154"/>
                <a:gd name="connsiteX114" fmla="*/ 483 w 3318614"/>
                <a:gd name="connsiteY114" fmla="*/ 1151267 h 3565154"/>
                <a:gd name="connsiteX115" fmla="*/ 235615 w 3318614"/>
                <a:gd name="connsiteY115" fmla="*/ 1142558 h 3565154"/>
                <a:gd name="connsiteX116" fmla="*/ 557832 w 3318614"/>
                <a:gd name="connsiteY116" fmla="*/ 1072890 h 3565154"/>
                <a:gd name="connsiteX117" fmla="*/ 688460 w 3318614"/>
                <a:gd name="connsiteY117" fmla="*/ 1046764 h 3565154"/>
                <a:gd name="connsiteX118" fmla="*/ 392369 w 3318614"/>
                <a:gd name="connsiteY118" fmla="*/ 933553 h 3565154"/>
                <a:gd name="connsiteX119" fmla="*/ 244323 w 3318614"/>
                <a:gd name="connsiteY119" fmla="*/ 794216 h 3565154"/>
                <a:gd name="connsiteX120" fmla="*/ 165946 w 3318614"/>
                <a:gd name="connsiteY120" fmla="*/ 541667 h 3565154"/>
                <a:gd name="connsiteX121" fmla="*/ 279158 w 3318614"/>
                <a:gd name="connsiteY121" fmla="*/ 724547 h 3565154"/>
                <a:gd name="connsiteX122" fmla="*/ 374952 w 3318614"/>
                <a:gd name="connsiteY122" fmla="*/ 898718 h 3565154"/>
                <a:gd name="connsiteX123" fmla="*/ 679752 w 3318614"/>
                <a:gd name="connsiteY123" fmla="*/ 977096 h 3565154"/>
                <a:gd name="connsiteX124" fmla="*/ 766838 w 3318614"/>
                <a:gd name="connsiteY124" fmla="*/ 916136 h 3565154"/>
                <a:gd name="connsiteX125" fmla="*/ 618792 w 3318614"/>
                <a:gd name="connsiteY125" fmla="*/ 532958 h 3565154"/>
                <a:gd name="connsiteX126" fmla="*/ 685055 w 3318614"/>
                <a:gd name="connsiteY126" fmla="*/ 0 h 3565154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465374 w 3318614"/>
                <a:gd name="connsiteY126" fmla="*/ 17537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9879 w 3318614"/>
                <a:gd name="connsiteY126" fmla="*/ 203540 h 3336888"/>
                <a:gd name="connsiteX127" fmla="*/ 465374 w 3318614"/>
                <a:gd name="connsiteY127" fmla="*/ 17537 h 3336888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569879 w 3318614"/>
                <a:gd name="connsiteY126" fmla="*/ 545167 h 3678515"/>
                <a:gd name="connsiteX127" fmla="*/ 559592 w 3318614"/>
                <a:gd name="connsiteY127" fmla="*/ 0 h 3678515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459779 w 3318614"/>
                <a:gd name="connsiteY126" fmla="*/ 452937 h 3678515"/>
                <a:gd name="connsiteX127" fmla="*/ 559592 w 3318614"/>
                <a:gd name="connsiteY127" fmla="*/ 0 h 3678515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91585 w 3318614"/>
                <a:gd name="connsiteY127" fmla="*/ 0 h 3604876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38603 w 3318614"/>
                <a:gd name="connsiteY127" fmla="*/ 117453 h 3604876"/>
                <a:gd name="connsiteX128" fmla="*/ 591585 w 3318614"/>
                <a:gd name="connsiteY128" fmla="*/ 0 h 3604876"/>
                <a:gd name="connsiteX0" fmla="*/ 1225325 w 3318614"/>
                <a:gd name="connsiteY0" fmla="*/ 158774 h 3495662"/>
                <a:gd name="connsiteX1" fmla="*/ 1091879 w 3318614"/>
                <a:gd name="connsiteY1" fmla="*/ 935218 h 3495662"/>
                <a:gd name="connsiteX2" fmla="*/ 1779263 w 3318614"/>
                <a:gd name="connsiteY2" fmla="*/ 2003074 h 3495662"/>
                <a:gd name="connsiteX3" fmla="*/ 2064415 w 3318614"/>
                <a:gd name="connsiteY3" fmla="*/ 2283558 h 3495662"/>
                <a:gd name="connsiteX4" fmla="*/ 2290838 w 3318614"/>
                <a:gd name="connsiteY4" fmla="*/ 2205181 h 3495662"/>
                <a:gd name="connsiteX5" fmla="*/ 2473718 w 3318614"/>
                <a:gd name="connsiteY5" fmla="*/ 2048426 h 3495662"/>
                <a:gd name="connsiteX6" fmla="*/ 2508552 w 3318614"/>
                <a:gd name="connsiteY6" fmla="*/ 1726209 h 3495662"/>
                <a:gd name="connsiteX7" fmla="*/ 2543386 w 3318614"/>
                <a:gd name="connsiteY7" fmla="*/ 1987466 h 3495662"/>
                <a:gd name="connsiteX8" fmla="*/ 2508552 w 3318614"/>
                <a:gd name="connsiteY8" fmla="*/ 2091969 h 3495662"/>
                <a:gd name="connsiteX9" fmla="*/ 2752392 w 3318614"/>
                <a:gd name="connsiteY9" fmla="*/ 1917798 h 3495662"/>
                <a:gd name="connsiteX10" fmla="*/ 2839478 w 3318614"/>
                <a:gd name="connsiteY10" fmla="*/ 1848129 h 3495662"/>
                <a:gd name="connsiteX11" fmla="*/ 2717558 w 3318614"/>
                <a:gd name="connsiteY11" fmla="*/ 2022301 h 3495662"/>
                <a:gd name="connsiteX12" fmla="*/ 2665306 w 3318614"/>
                <a:gd name="connsiteY12" fmla="*/ 2065844 h 3495662"/>
                <a:gd name="connsiteX13" fmla="*/ 2848186 w 3318614"/>
                <a:gd name="connsiteY13" fmla="*/ 1996175 h 3495662"/>
                <a:gd name="connsiteX14" fmla="*/ 2874312 w 3318614"/>
                <a:gd name="connsiteY14" fmla="*/ 1978758 h 3495662"/>
                <a:gd name="connsiteX15" fmla="*/ 2769809 w 3318614"/>
                <a:gd name="connsiteY15" fmla="*/ 2065844 h 3495662"/>
                <a:gd name="connsiteX16" fmla="*/ 2595638 w 3318614"/>
                <a:gd name="connsiteY16" fmla="*/ 2091969 h 3495662"/>
                <a:gd name="connsiteX17" fmla="*/ 2404049 w 3318614"/>
                <a:gd name="connsiteY17" fmla="*/ 2222598 h 3495662"/>
                <a:gd name="connsiteX18" fmla="*/ 2421466 w 3318614"/>
                <a:gd name="connsiteY18" fmla="*/ 2396769 h 3495662"/>
                <a:gd name="connsiteX19" fmla="*/ 2552095 w 3318614"/>
                <a:gd name="connsiteY19" fmla="*/ 2440312 h 3495662"/>
                <a:gd name="connsiteX20" fmla="*/ 2726266 w 3318614"/>
                <a:gd name="connsiteY20" fmla="*/ 2370644 h 3495662"/>
                <a:gd name="connsiteX21" fmla="*/ 2856895 w 3318614"/>
                <a:gd name="connsiteY21" fmla="*/ 2361935 h 3495662"/>
                <a:gd name="connsiteX22" fmla="*/ 2891729 w 3318614"/>
                <a:gd name="connsiteY22" fmla="*/ 2248724 h 3495662"/>
                <a:gd name="connsiteX23" fmla="*/ 2883020 w 3318614"/>
                <a:gd name="connsiteY23" fmla="*/ 2083261 h 3495662"/>
                <a:gd name="connsiteX24" fmla="*/ 3048483 w 3318614"/>
                <a:gd name="connsiteY24" fmla="*/ 2004884 h 3495662"/>
                <a:gd name="connsiteX25" fmla="*/ 2926563 w 3318614"/>
                <a:gd name="connsiteY25" fmla="*/ 2091969 h 3495662"/>
                <a:gd name="connsiteX26" fmla="*/ 2917855 w 3318614"/>
                <a:gd name="connsiteY26" fmla="*/ 2179055 h 3495662"/>
                <a:gd name="connsiteX27" fmla="*/ 2935272 w 3318614"/>
                <a:gd name="connsiteY27" fmla="*/ 2327101 h 3495662"/>
                <a:gd name="connsiteX28" fmla="*/ 2943980 w 3318614"/>
                <a:gd name="connsiteY28" fmla="*/ 2370644 h 3495662"/>
                <a:gd name="connsiteX29" fmla="*/ 3046427 w 3318614"/>
                <a:gd name="connsiteY29" fmla="*/ 2304692 h 3495662"/>
                <a:gd name="connsiteX30" fmla="*/ 3074609 w 3318614"/>
                <a:gd name="connsiteY30" fmla="*/ 2144221 h 3495662"/>
                <a:gd name="connsiteX31" fmla="*/ 3092026 w 3318614"/>
                <a:gd name="connsiteY31" fmla="*/ 2353226 h 3495662"/>
                <a:gd name="connsiteX32" fmla="*/ 3013649 w 3318614"/>
                <a:gd name="connsiteY32" fmla="*/ 2431604 h 3495662"/>
                <a:gd name="connsiteX33" fmla="*/ 2752392 w 3318614"/>
                <a:gd name="connsiteY33" fmla="*/ 2396769 h 3495662"/>
                <a:gd name="connsiteX34" fmla="*/ 2560803 w 3318614"/>
                <a:gd name="connsiteY34" fmla="*/ 2553524 h 3495662"/>
                <a:gd name="connsiteX35" fmla="*/ 2595638 w 3318614"/>
                <a:gd name="connsiteY35" fmla="*/ 2675444 h 3495662"/>
                <a:gd name="connsiteX36" fmla="*/ 2743683 w 3318614"/>
                <a:gd name="connsiteY36" fmla="*/ 2762529 h 3495662"/>
                <a:gd name="connsiteX37" fmla="*/ 2856895 w 3318614"/>
                <a:gd name="connsiteY37" fmla="*/ 2736404 h 3495662"/>
                <a:gd name="connsiteX38" fmla="*/ 3022358 w 3318614"/>
                <a:gd name="connsiteY38" fmla="*/ 2597066 h 3495662"/>
                <a:gd name="connsiteX39" fmla="*/ 3118152 w 3318614"/>
                <a:gd name="connsiteY39" fmla="*/ 2518689 h 3495662"/>
                <a:gd name="connsiteX40" fmla="*/ 3205238 w 3318614"/>
                <a:gd name="connsiteY40" fmla="*/ 2579649 h 3495662"/>
                <a:gd name="connsiteX41" fmla="*/ 3109443 w 3318614"/>
                <a:gd name="connsiteY41" fmla="*/ 2570941 h 3495662"/>
                <a:gd name="connsiteX42" fmla="*/ 3004940 w 3318614"/>
                <a:gd name="connsiteY42" fmla="*/ 2710278 h 3495662"/>
                <a:gd name="connsiteX43" fmla="*/ 3187820 w 3318614"/>
                <a:gd name="connsiteY43" fmla="*/ 2710278 h 3495662"/>
                <a:gd name="connsiteX44" fmla="*/ 3318449 w 3318614"/>
                <a:gd name="connsiteY44" fmla="*/ 2762529 h 3495662"/>
                <a:gd name="connsiteX45" fmla="*/ 3161695 w 3318614"/>
                <a:gd name="connsiteY45" fmla="*/ 2745112 h 3495662"/>
                <a:gd name="connsiteX46" fmla="*/ 2909146 w 3318614"/>
                <a:gd name="connsiteY46" fmla="*/ 2806072 h 3495662"/>
                <a:gd name="connsiteX47" fmla="*/ 2952689 w 3318614"/>
                <a:gd name="connsiteY47" fmla="*/ 2806072 h 3495662"/>
                <a:gd name="connsiteX48" fmla="*/ 3085889 w 3318614"/>
                <a:gd name="connsiteY48" fmla="*/ 2951318 h 3495662"/>
                <a:gd name="connsiteX49" fmla="*/ 3013649 w 3318614"/>
                <a:gd name="connsiteY49" fmla="*/ 3110872 h 3495662"/>
                <a:gd name="connsiteX50" fmla="*/ 2999167 w 3318614"/>
                <a:gd name="connsiteY50" fmla="*/ 2973195 h 3495662"/>
                <a:gd name="connsiteX51" fmla="*/ 2813352 w 3318614"/>
                <a:gd name="connsiteY51" fmla="*/ 2797364 h 3495662"/>
                <a:gd name="connsiteX52" fmla="*/ 2726266 w 3318614"/>
                <a:gd name="connsiteY52" fmla="*/ 2788655 h 3495662"/>
                <a:gd name="connsiteX53" fmla="*/ 2848186 w 3318614"/>
                <a:gd name="connsiteY53" fmla="*/ 2988952 h 3495662"/>
                <a:gd name="connsiteX54" fmla="*/ 2943980 w 3318614"/>
                <a:gd name="connsiteY54" fmla="*/ 3076038 h 3495662"/>
                <a:gd name="connsiteX55" fmla="*/ 2978815 w 3318614"/>
                <a:gd name="connsiteY55" fmla="*/ 3032495 h 3495662"/>
                <a:gd name="connsiteX56" fmla="*/ 2961398 w 3318614"/>
                <a:gd name="connsiteY56" fmla="*/ 3136998 h 3495662"/>
                <a:gd name="connsiteX57" fmla="*/ 2769809 w 3318614"/>
                <a:gd name="connsiteY57" fmla="*/ 3049912 h 3495662"/>
                <a:gd name="connsiteX58" fmla="*/ 2656598 w 3318614"/>
                <a:gd name="connsiteY58" fmla="*/ 2823489 h 3495662"/>
                <a:gd name="connsiteX59" fmla="*/ 2491135 w 3318614"/>
                <a:gd name="connsiteY59" fmla="*/ 2779946 h 3495662"/>
                <a:gd name="connsiteX60" fmla="*/ 2386632 w 3318614"/>
                <a:gd name="connsiteY60" fmla="*/ 2867032 h 3495662"/>
                <a:gd name="connsiteX61" fmla="*/ 2412758 w 3318614"/>
                <a:gd name="connsiteY61" fmla="*/ 3049912 h 3495662"/>
                <a:gd name="connsiteX62" fmla="*/ 2525969 w 3318614"/>
                <a:gd name="connsiteY62" fmla="*/ 3197958 h 3495662"/>
                <a:gd name="connsiteX63" fmla="*/ 2900438 w 3318614"/>
                <a:gd name="connsiteY63" fmla="*/ 3406964 h 3495662"/>
                <a:gd name="connsiteX64" fmla="*/ 2543386 w 3318614"/>
                <a:gd name="connsiteY64" fmla="*/ 3267626 h 3495662"/>
                <a:gd name="connsiteX65" fmla="*/ 2499843 w 3318614"/>
                <a:gd name="connsiteY65" fmla="*/ 3354712 h 3495662"/>
                <a:gd name="connsiteX66" fmla="*/ 2534678 w 3318614"/>
                <a:gd name="connsiteY66" fmla="*/ 3459215 h 3495662"/>
                <a:gd name="connsiteX67" fmla="*/ 2639180 w 3318614"/>
                <a:gd name="connsiteY67" fmla="*/ 3494049 h 3495662"/>
                <a:gd name="connsiteX68" fmla="*/ 2482426 w 3318614"/>
                <a:gd name="connsiteY68" fmla="*/ 3467924 h 3495662"/>
                <a:gd name="connsiteX69" fmla="*/ 2473718 w 3318614"/>
                <a:gd name="connsiteY69" fmla="*/ 3285044 h 3495662"/>
                <a:gd name="connsiteX70" fmla="*/ 2386632 w 3318614"/>
                <a:gd name="connsiteY70" fmla="*/ 3110872 h 3495662"/>
                <a:gd name="connsiteX71" fmla="*/ 2316963 w 3318614"/>
                <a:gd name="connsiteY71" fmla="*/ 3276335 h 3495662"/>
                <a:gd name="connsiteX72" fmla="*/ 2238586 w 3318614"/>
                <a:gd name="connsiteY72" fmla="*/ 3398255 h 3495662"/>
                <a:gd name="connsiteX73" fmla="*/ 2290838 w 3318614"/>
                <a:gd name="connsiteY73" fmla="*/ 3476632 h 3495662"/>
                <a:gd name="connsiteX74" fmla="*/ 2195043 w 3318614"/>
                <a:gd name="connsiteY74" fmla="*/ 3389546 h 3495662"/>
                <a:gd name="connsiteX75" fmla="*/ 2325672 w 3318614"/>
                <a:gd name="connsiteY75" fmla="*/ 3163124 h 3495662"/>
                <a:gd name="connsiteX76" fmla="*/ 2290838 w 3318614"/>
                <a:gd name="connsiteY76" fmla="*/ 2910575 h 3495662"/>
                <a:gd name="connsiteX77" fmla="*/ 2142792 w 3318614"/>
                <a:gd name="connsiteY77" fmla="*/ 2893158 h 3495662"/>
                <a:gd name="connsiteX78" fmla="*/ 1942495 w 3318614"/>
                <a:gd name="connsiteY78" fmla="*/ 3058621 h 3495662"/>
                <a:gd name="connsiteX79" fmla="*/ 1994746 w 3318614"/>
                <a:gd name="connsiteY79" fmla="*/ 3258918 h 3495662"/>
                <a:gd name="connsiteX80" fmla="*/ 2090540 w 3318614"/>
                <a:gd name="connsiteY80" fmla="*/ 3372129 h 3495662"/>
                <a:gd name="connsiteX81" fmla="*/ 2064415 w 3318614"/>
                <a:gd name="connsiteY81" fmla="*/ 3485341 h 3495662"/>
                <a:gd name="connsiteX82" fmla="*/ 2046998 w 3318614"/>
                <a:gd name="connsiteY82" fmla="*/ 3337295 h 3495662"/>
                <a:gd name="connsiteX83" fmla="*/ 1933786 w 3318614"/>
                <a:gd name="connsiteY83" fmla="*/ 3171832 h 3495662"/>
                <a:gd name="connsiteX84" fmla="*/ 1881535 w 3318614"/>
                <a:gd name="connsiteY84" fmla="*/ 3154415 h 3495662"/>
                <a:gd name="connsiteX85" fmla="*/ 1716072 w 3318614"/>
                <a:gd name="connsiteY85" fmla="*/ 3389546 h 3495662"/>
                <a:gd name="connsiteX86" fmla="*/ 1672529 w 3318614"/>
                <a:gd name="connsiteY86" fmla="*/ 3485341 h 3495662"/>
                <a:gd name="connsiteX87" fmla="*/ 1724780 w 3318614"/>
                <a:gd name="connsiteY87" fmla="*/ 3250209 h 3495662"/>
                <a:gd name="connsiteX88" fmla="*/ 1750906 w 3318614"/>
                <a:gd name="connsiteY88" fmla="*/ 3171832 h 3495662"/>
                <a:gd name="connsiteX89" fmla="*/ 1533192 w 3318614"/>
                <a:gd name="connsiteY89" fmla="*/ 3241501 h 3495662"/>
                <a:gd name="connsiteX90" fmla="*/ 1428689 w 3318614"/>
                <a:gd name="connsiteY90" fmla="*/ 3258918 h 3495662"/>
                <a:gd name="connsiteX91" fmla="*/ 1602860 w 3318614"/>
                <a:gd name="connsiteY91" fmla="*/ 3180541 h 3495662"/>
                <a:gd name="connsiteX92" fmla="*/ 1724780 w 3318614"/>
                <a:gd name="connsiteY92" fmla="*/ 3154415 h 3495662"/>
                <a:gd name="connsiteX93" fmla="*/ 1994746 w 3318614"/>
                <a:gd name="connsiteY93" fmla="*/ 2927992 h 3495662"/>
                <a:gd name="connsiteX94" fmla="*/ 2055706 w 3318614"/>
                <a:gd name="connsiteY94" fmla="*/ 2797364 h 3495662"/>
                <a:gd name="connsiteX95" fmla="*/ 1916369 w 3318614"/>
                <a:gd name="connsiteY95" fmla="*/ 2718986 h 3495662"/>
                <a:gd name="connsiteX96" fmla="*/ 1698655 w 3318614"/>
                <a:gd name="connsiteY96" fmla="*/ 2814781 h 3495662"/>
                <a:gd name="connsiteX97" fmla="*/ 1611569 w 3318614"/>
                <a:gd name="connsiteY97" fmla="*/ 2988952 h 3495662"/>
                <a:gd name="connsiteX98" fmla="*/ 1689946 w 3318614"/>
                <a:gd name="connsiteY98" fmla="*/ 3049912 h 3495662"/>
                <a:gd name="connsiteX99" fmla="*/ 1568026 w 3318614"/>
                <a:gd name="connsiteY99" fmla="*/ 3049912 h 3495662"/>
                <a:gd name="connsiteX100" fmla="*/ 1655112 w 3318614"/>
                <a:gd name="connsiteY100" fmla="*/ 2806072 h 3495662"/>
                <a:gd name="connsiteX101" fmla="*/ 1437398 w 3318614"/>
                <a:gd name="connsiteY101" fmla="*/ 2788655 h 3495662"/>
                <a:gd name="connsiteX102" fmla="*/ 1306769 w 3318614"/>
                <a:gd name="connsiteY102" fmla="*/ 2727695 h 3495662"/>
                <a:gd name="connsiteX103" fmla="*/ 1385146 w 3318614"/>
                <a:gd name="connsiteY103" fmla="*/ 2684152 h 3495662"/>
                <a:gd name="connsiteX104" fmla="*/ 1437398 w 3318614"/>
                <a:gd name="connsiteY104" fmla="*/ 2753821 h 3495662"/>
                <a:gd name="connsiteX105" fmla="*/ 1611569 w 3318614"/>
                <a:gd name="connsiteY105" fmla="*/ 2762529 h 3495662"/>
                <a:gd name="connsiteX106" fmla="*/ 1794449 w 3318614"/>
                <a:gd name="connsiteY106" fmla="*/ 2710278 h 3495662"/>
                <a:gd name="connsiteX107" fmla="*/ 1968620 w 3318614"/>
                <a:gd name="connsiteY107" fmla="*/ 2579649 h 3495662"/>
                <a:gd name="connsiteX108" fmla="*/ 1898952 w 3318614"/>
                <a:gd name="connsiteY108" fmla="*/ 2266141 h 3495662"/>
                <a:gd name="connsiteX109" fmla="*/ 1446106 w 3318614"/>
                <a:gd name="connsiteY109" fmla="*/ 1656541 h 3495662"/>
                <a:gd name="connsiteX110" fmla="*/ 1074097 w 3318614"/>
                <a:gd name="connsiteY110" fmla="*/ 1172421 h 3495662"/>
                <a:gd name="connsiteX111" fmla="*/ 916192 w 3318614"/>
                <a:gd name="connsiteY111" fmla="*/ 985337 h 3495662"/>
                <a:gd name="connsiteX112" fmla="*/ 644918 w 3318614"/>
                <a:gd name="connsiteY112" fmla="*/ 1020815 h 3495662"/>
                <a:gd name="connsiteX113" fmla="*/ 296575 w 3318614"/>
                <a:gd name="connsiteY113" fmla="*/ 1099192 h 3495662"/>
                <a:gd name="connsiteX114" fmla="*/ 483 w 3318614"/>
                <a:gd name="connsiteY114" fmla="*/ 1081775 h 3495662"/>
                <a:gd name="connsiteX115" fmla="*/ 235615 w 3318614"/>
                <a:gd name="connsiteY115" fmla="*/ 1073066 h 3495662"/>
                <a:gd name="connsiteX116" fmla="*/ 557832 w 3318614"/>
                <a:gd name="connsiteY116" fmla="*/ 1003398 h 3495662"/>
                <a:gd name="connsiteX117" fmla="*/ 688460 w 3318614"/>
                <a:gd name="connsiteY117" fmla="*/ 977272 h 3495662"/>
                <a:gd name="connsiteX118" fmla="*/ 392369 w 3318614"/>
                <a:gd name="connsiteY118" fmla="*/ 864061 h 3495662"/>
                <a:gd name="connsiteX119" fmla="*/ 244323 w 3318614"/>
                <a:gd name="connsiteY119" fmla="*/ 724724 h 3495662"/>
                <a:gd name="connsiteX120" fmla="*/ 165946 w 3318614"/>
                <a:gd name="connsiteY120" fmla="*/ 472175 h 3495662"/>
                <a:gd name="connsiteX121" fmla="*/ 279158 w 3318614"/>
                <a:gd name="connsiteY121" fmla="*/ 655055 h 3495662"/>
                <a:gd name="connsiteX122" fmla="*/ 374952 w 3318614"/>
                <a:gd name="connsiteY122" fmla="*/ 829226 h 3495662"/>
                <a:gd name="connsiteX123" fmla="*/ 679752 w 3318614"/>
                <a:gd name="connsiteY123" fmla="*/ 907604 h 3495662"/>
                <a:gd name="connsiteX124" fmla="*/ 766838 w 3318614"/>
                <a:gd name="connsiteY124" fmla="*/ 846644 h 3495662"/>
                <a:gd name="connsiteX125" fmla="*/ 618792 w 3318614"/>
                <a:gd name="connsiteY125" fmla="*/ 463466 h 3495662"/>
                <a:gd name="connsiteX126" fmla="*/ 459779 w 3318614"/>
                <a:gd name="connsiteY126" fmla="*/ 270084 h 3495662"/>
                <a:gd name="connsiteX127" fmla="*/ 538603 w 3318614"/>
                <a:gd name="connsiteY127" fmla="*/ 8239 h 3495662"/>
                <a:gd name="connsiteX128" fmla="*/ 560115 w 3318614"/>
                <a:gd name="connsiteY128" fmla="*/ 247406 h 3495662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560115 w 3318614"/>
                <a:gd name="connsiteY129" fmla="*/ 240482 h 3488738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849359 w 3318614"/>
                <a:gd name="connsiteY129" fmla="*/ 816161 h 348873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459779 w 3318614"/>
                <a:gd name="connsiteY126" fmla="*/ 262650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507165 w 3318614"/>
                <a:gd name="connsiteY126" fmla="*/ 238974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605 h 3488493"/>
                <a:gd name="connsiteX1" fmla="*/ 1091879 w 3318614"/>
                <a:gd name="connsiteY1" fmla="*/ 928049 h 3488493"/>
                <a:gd name="connsiteX2" fmla="*/ 1779263 w 3318614"/>
                <a:gd name="connsiteY2" fmla="*/ 1995905 h 3488493"/>
                <a:gd name="connsiteX3" fmla="*/ 2064415 w 3318614"/>
                <a:gd name="connsiteY3" fmla="*/ 2276389 h 3488493"/>
                <a:gd name="connsiteX4" fmla="*/ 2290838 w 3318614"/>
                <a:gd name="connsiteY4" fmla="*/ 2198012 h 3488493"/>
                <a:gd name="connsiteX5" fmla="*/ 2473718 w 3318614"/>
                <a:gd name="connsiteY5" fmla="*/ 2041257 h 3488493"/>
                <a:gd name="connsiteX6" fmla="*/ 2508552 w 3318614"/>
                <a:gd name="connsiteY6" fmla="*/ 1719040 h 3488493"/>
                <a:gd name="connsiteX7" fmla="*/ 2543386 w 3318614"/>
                <a:gd name="connsiteY7" fmla="*/ 1980297 h 3488493"/>
                <a:gd name="connsiteX8" fmla="*/ 2508552 w 3318614"/>
                <a:gd name="connsiteY8" fmla="*/ 2084800 h 3488493"/>
                <a:gd name="connsiteX9" fmla="*/ 2752392 w 3318614"/>
                <a:gd name="connsiteY9" fmla="*/ 1910629 h 3488493"/>
                <a:gd name="connsiteX10" fmla="*/ 2839478 w 3318614"/>
                <a:gd name="connsiteY10" fmla="*/ 1840960 h 3488493"/>
                <a:gd name="connsiteX11" fmla="*/ 2717558 w 3318614"/>
                <a:gd name="connsiteY11" fmla="*/ 2015132 h 3488493"/>
                <a:gd name="connsiteX12" fmla="*/ 2665306 w 3318614"/>
                <a:gd name="connsiteY12" fmla="*/ 2058675 h 3488493"/>
                <a:gd name="connsiteX13" fmla="*/ 2848186 w 3318614"/>
                <a:gd name="connsiteY13" fmla="*/ 1989006 h 3488493"/>
                <a:gd name="connsiteX14" fmla="*/ 2874312 w 3318614"/>
                <a:gd name="connsiteY14" fmla="*/ 1971589 h 3488493"/>
                <a:gd name="connsiteX15" fmla="*/ 2769809 w 3318614"/>
                <a:gd name="connsiteY15" fmla="*/ 2058675 h 3488493"/>
                <a:gd name="connsiteX16" fmla="*/ 2595638 w 3318614"/>
                <a:gd name="connsiteY16" fmla="*/ 2084800 h 3488493"/>
                <a:gd name="connsiteX17" fmla="*/ 2404049 w 3318614"/>
                <a:gd name="connsiteY17" fmla="*/ 2215429 h 3488493"/>
                <a:gd name="connsiteX18" fmla="*/ 2421466 w 3318614"/>
                <a:gd name="connsiteY18" fmla="*/ 2389600 h 3488493"/>
                <a:gd name="connsiteX19" fmla="*/ 2552095 w 3318614"/>
                <a:gd name="connsiteY19" fmla="*/ 2433143 h 3488493"/>
                <a:gd name="connsiteX20" fmla="*/ 2726266 w 3318614"/>
                <a:gd name="connsiteY20" fmla="*/ 2363475 h 3488493"/>
                <a:gd name="connsiteX21" fmla="*/ 2856895 w 3318614"/>
                <a:gd name="connsiteY21" fmla="*/ 2354766 h 3488493"/>
                <a:gd name="connsiteX22" fmla="*/ 2891729 w 3318614"/>
                <a:gd name="connsiteY22" fmla="*/ 2241555 h 3488493"/>
                <a:gd name="connsiteX23" fmla="*/ 2883020 w 3318614"/>
                <a:gd name="connsiteY23" fmla="*/ 2076092 h 3488493"/>
                <a:gd name="connsiteX24" fmla="*/ 3048483 w 3318614"/>
                <a:gd name="connsiteY24" fmla="*/ 1997715 h 3488493"/>
                <a:gd name="connsiteX25" fmla="*/ 2926563 w 3318614"/>
                <a:gd name="connsiteY25" fmla="*/ 2084800 h 3488493"/>
                <a:gd name="connsiteX26" fmla="*/ 2917855 w 3318614"/>
                <a:gd name="connsiteY26" fmla="*/ 2171886 h 3488493"/>
                <a:gd name="connsiteX27" fmla="*/ 2935272 w 3318614"/>
                <a:gd name="connsiteY27" fmla="*/ 2319932 h 3488493"/>
                <a:gd name="connsiteX28" fmla="*/ 2943980 w 3318614"/>
                <a:gd name="connsiteY28" fmla="*/ 2363475 h 3488493"/>
                <a:gd name="connsiteX29" fmla="*/ 3046427 w 3318614"/>
                <a:gd name="connsiteY29" fmla="*/ 2297523 h 3488493"/>
                <a:gd name="connsiteX30" fmla="*/ 3074609 w 3318614"/>
                <a:gd name="connsiteY30" fmla="*/ 2137052 h 3488493"/>
                <a:gd name="connsiteX31" fmla="*/ 3092026 w 3318614"/>
                <a:gd name="connsiteY31" fmla="*/ 2346057 h 3488493"/>
                <a:gd name="connsiteX32" fmla="*/ 3013649 w 3318614"/>
                <a:gd name="connsiteY32" fmla="*/ 2424435 h 3488493"/>
                <a:gd name="connsiteX33" fmla="*/ 2752392 w 3318614"/>
                <a:gd name="connsiteY33" fmla="*/ 2389600 h 3488493"/>
                <a:gd name="connsiteX34" fmla="*/ 2560803 w 3318614"/>
                <a:gd name="connsiteY34" fmla="*/ 2546355 h 3488493"/>
                <a:gd name="connsiteX35" fmla="*/ 2595638 w 3318614"/>
                <a:gd name="connsiteY35" fmla="*/ 2668275 h 3488493"/>
                <a:gd name="connsiteX36" fmla="*/ 2743683 w 3318614"/>
                <a:gd name="connsiteY36" fmla="*/ 2755360 h 3488493"/>
                <a:gd name="connsiteX37" fmla="*/ 2856895 w 3318614"/>
                <a:gd name="connsiteY37" fmla="*/ 2729235 h 3488493"/>
                <a:gd name="connsiteX38" fmla="*/ 3022358 w 3318614"/>
                <a:gd name="connsiteY38" fmla="*/ 2589897 h 3488493"/>
                <a:gd name="connsiteX39" fmla="*/ 3118152 w 3318614"/>
                <a:gd name="connsiteY39" fmla="*/ 2511520 h 3488493"/>
                <a:gd name="connsiteX40" fmla="*/ 3205238 w 3318614"/>
                <a:gd name="connsiteY40" fmla="*/ 2572480 h 3488493"/>
                <a:gd name="connsiteX41" fmla="*/ 3109443 w 3318614"/>
                <a:gd name="connsiteY41" fmla="*/ 2563772 h 3488493"/>
                <a:gd name="connsiteX42" fmla="*/ 3004940 w 3318614"/>
                <a:gd name="connsiteY42" fmla="*/ 2703109 h 3488493"/>
                <a:gd name="connsiteX43" fmla="*/ 3187820 w 3318614"/>
                <a:gd name="connsiteY43" fmla="*/ 2703109 h 3488493"/>
                <a:gd name="connsiteX44" fmla="*/ 3318449 w 3318614"/>
                <a:gd name="connsiteY44" fmla="*/ 2755360 h 3488493"/>
                <a:gd name="connsiteX45" fmla="*/ 3161695 w 3318614"/>
                <a:gd name="connsiteY45" fmla="*/ 2737943 h 3488493"/>
                <a:gd name="connsiteX46" fmla="*/ 2909146 w 3318614"/>
                <a:gd name="connsiteY46" fmla="*/ 2798903 h 3488493"/>
                <a:gd name="connsiteX47" fmla="*/ 2952689 w 3318614"/>
                <a:gd name="connsiteY47" fmla="*/ 2798903 h 3488493"/>
                <a:gd name="connsiteX48" fmla="*/ 3085889 w 3318614"/>
                <a:gd name="connsiteY48" fmla="*/ 2944149 h 3488493"/>
                <a:gd name="connsiteX49" fmla="*/ 3013649 w 3318614"/>
                <a:gd name="connsiteY49" fmla="*/ 3103703 h 3488493"/>
                <a:gd name="connsiteX50" fmla="*/ 2999167 w 3318614"/>
                <a:gd name="connsiteY50" fmla="*/ 2966026 h 3488493"/>
                <a:gd name="connsiteX51" fmla="*/ 2813352 w 3318614"/>
                <a:gd name="connsiteY51" fmla="*/ 2790195 h 3488493"/>
                <a:gd name="connsiteX52" fmla="*/ 2726266 w 3318614"/>
                <a:gd name="connsiteY52" fmla="*/ 2781486 h 3488493"/>
                <a:gd name="connsiteX53" fmla="*/ 2848186 w 3318614"/>
                <a:gd name="connsiteY53" fmla="*/ 2981783 h 3488493"/>
                <a:gd name="connsiteX54" fmla="*/ 2943980 w 3318614"/>
                <a:gd name="connsiteY54" fmla="*/ 3068869 h 3488493"/>
                <a:gd name="connsiteX55" fmla="*/ 2978815 w 3318614"/>
                <a:gd name="connsiteY55" fmla="*/ 3025326 h 3488493"/>
                <a:gd name="connsiteX56" fmla="*/ 2961398 w 3318614"/>
                <a:gd name="connsiteY56" fmla="*/ 3129829 h 3488493"/>
                <a:gd name="connsiteX57" fmla="*/ 2769809 w 3318614"/>
                <a:gd name="connsiteY57" fmla="*/ 3042743 h 3488493"/>
                <a:gd name="connsiteX58" fmla="*/ 2656598 w 3318614"/>
                <a:gd name="connsiteY58" fmla="*/ 2816320 h 3488493"/>
                <a:gd name="connsiteX59" fmla="*/ 2491135 w 3318614"/>
                <a:gd name="connsiteY59" fmla="*/ 2772777 h 3488493"/>
                <a:gd name="connsiteX60" fmla="*/ 2386632 w 3318614"/>
                <a:gd name="connsiteY60" fmla="*/ 2859863 h 3488493"/>
                <a:gd name="connsiteX61" fmla="*/ 2412758 w 3318614"/>
                <a:gd name="connsiteY61" fmla="*/ 3042743 h 3488493"/>
                <a:gd name="connsiteX62" fmla="*/ 2525969 w 3318614"/>
                <a:gd name="connsiteY62" fmla="*/ 3190789 h 3488493"/>
                <a:gd name="connsiteX63" fmla="*/ 2900438 w 3318614"/>
                <a:gd name="connsiteY63" fmla="*/ 3399795 h 3488493"/>
                <a:gd name="connsiteX64" fmla="*/ 2543386 w 3318614"/>
                <a:gd name="connsiteY64" fmla="*/ 3260457 h 3488493"/>
                <a:gd name="connsiteX65" fmla="*/ 2499843 w 3318614"/>
                <a:gd name="connsiteY65" fmla="*/ 3347543 h 3488493"/>
                <a:gd name="connsiteX66" fmla="*/ 2534678 w 3318614"/>
                <a:gd name="connsiteY66" fmla="*/ 3452046 h 3488493"/>
                <a:gd name="connsiteX67" fmla="*/ 2639180 w 3318614"/>
                <a:gd name="connsiteY67" fmla="*/ 3486880 h 3488493"/>
                <a:gd name="connsiteX68" fmla="*/ 2482426 w 3318614"/>
                <a:gd name="connsiteY68" fmla="*/ 3460755 h 3488493"/>
                <a:gd name="connsiteX69" fmla="*/ 2473718 w 3318614"/>
                <a:gd name="connsiteY69" fmla="*/ 3277875 h 3488493"/>
                <a:gd name="connsiteX70" fmla="*/ 2386632 w 3318614"/>
                <a:gd name="connsiteY70" fmla="*/ 3103703 h 3488493"/>
                <a:gd name="connsiteX71" fmla="*/ 2316963 w 3318614"/>
                <a:gd name="connsiteY71" fmla="*/ 3269166 h 3488493"/>
                <a:gd name="connsiteX72" fmla="*/ 2238586 w 3318614"/>
                <a:gd name="connsiteY72" fmla="*/ 3391086 h 3488493"/>
                <a:gd name="connsiteX73" fmla="*/ 2290838 w 3318614"/>
                <a:gd name="connsiteY73" fmla="*/ 3469463 h 3488493"/>
                <a:gd name="connsiteX74" fmla="*/ 2195043 w 3318614"/>
                <a:gd name="connsiteY74" fmla="*/ 3382377 h 3488493"/>
                <a:gd name="connsiteX75" fmla="*/ 2325672 w 3318614"/>
                <a:gd name="connsiteY75" fmla="*/ 3155955 h 3488493"/>
                <a:gd name="connsiteX76" fmla="*/ 2290838 w 3318614"/>
                <a:gd name="connsiteY76" fmla="*/ 2903406 h 3488493"/>
                <a:gd name="connsiteX77" fmla="*/ 2142792 w 3318614"/>
                <a:gd name="connsiteY77" fmla="*/ 2885989 h 3488493"/>
                <a:gd name="connsiteX78" fmla="*/ 1942495 w 3318614"/>
                <a:gd name="connsiteY78" fmla="*/ 3051452 h 3488493"/>
                <a:gd name="connsiteX79" fmla="*/ 1994746 w 3318614"/>
                <a:gd name="connsiteY79" fmla="*/ 3251749 h 3488493"/>
                <a:gd name="connsiteX80" fmla="*/ 2090540 w 3318614"/>
                <a:gd name="connsiteY80" fmla="*/ 3364960 h 3488493"/>
                <a:gd name="connsiteX81" fmla="*/ 2064415 w 3318614"/>
                <a:gd name="connsiteY81" fmla="*/ 3478172 h 3488493"/>
                <a:gd name="connsiteX82" fmla="*/ 2046998 w 3318614"/>
                <a:gd name="connsiteY82" fmla="*/ 3330126 h 3488493"/>
                <a:gd name="connsiteX83" fmla="*/ 1933786 w 3318614"/>
                <a:gd name="connsiteY83" fmla="*/ 3164663 h 3488493"/>
                <a:gd name="connsiteX84" fmla="*/ 1881535 w 3318614"/>
                <a:gd name="connsiteY84" fmla="*/ 3147246 h 3488493"/>
                <a:gd name="connsiteX85" fmla="*/ 1716072 w 3318614"/>
                <a:gd name="connsiteY85" fmla="*/ 3382377 h 3488493"/>
                <a:gd name="connsiteX86" fmla="*/ 1672529 w 3318614"/>
                <a:gd name="connsiteY86" fmla="*/ 3478172 h 3488493"/>
                <a:gd name="connsiteX87" fmla="*/ 1724780 w 3318614"/>
                <a:gd name="connsiteY87" fmla="*/ 3243040 h 3488493"/>
                <a:gd name="connsiteX88" fmla="*/ 1750906 w 3318614"/>
                <a:gd name="connsiteY88" fmla="*/ 3164663 h 3488493"/>
                <a:gd name="connsiteX89" fmla="*/ 1533192 w 3318614"/>
                <a:gd name="connsiteY89" fmla="*/ 3234332 h 3488493"/>
                <a:gd name="connsiteX90" fmla="*/ 1428689 w 3318614"/>
                <a:gd name="connsiteY90" fmla="*/ 3251749 h 3488493"/>
                <a:gd name="connsiteX91" fmla="*/ 1602860 w 3318614"/>
                <a:gd name="connsiteY91" fmla="*/ 3173372 h 3488493"/>
                <a:gd name="connsiteX92" fmla="*/ 1724780 w 3318614"/>
                <a:gd name="connsiteY92" fmla="*/ 3147246 h 3488493"/>
                <a:gd name="connsiteX93" fmla="*/ 1994746 w 3318614"/>
                <a:gd name="connsiteY93" fmla="*/ 2920823 h 3488493"/>
                <a:gd name="connsiteX94" fmla="*/ 2055706 w 3318614"/>
                <a:gd name="connsiteY94" fmla="*/ 2790195 h 3488493"/>
                <a:gd name="connsiteX95" fmla="*/ 1916369 w 3318614"/>
                <a:gd name="connsiteY95" fmla="*/ 2711817 h 3488493"/>
                <a:gd name="connsiteX96" fmla="*/ 1698655 w 3318614"/>
                <a:gd name="connsiteY96" fmla="*/ 2807612 h 3488493"/>
                <a:gd name="connsiteX97" fmla="*/ 1611569 w 3318614"/>
                <a:gd name="connsiteY97" fmla="*/ 2981783 h 3488493"/>
                <a:gd name="connsiteX98" fmla="*/ 1689946 w 3318614"/>
                <a:gd name="connsiteY98" fmla="*/ 3042743 h 3488493"/>
                <a:gd name="connsiteX99" fmla="*/ 1568026 w 3318614"/>
                <a:gd name="connsiteY99" fmla="*/ 3042743 h 3488493"/>
                <a:gd name="connsiteX100" fmla="*/ 1655112 w 3318614"/>
                <a:gd name="connsiteY100" fmla="*/ 2798903 h 3488493"/>
                <a:gd name="connsiteX101" fmla="*/ 1437398 w 3318614"/>
                <a:gd name="connsiteY101" fmla="*/ 2781486 h 3488493"/>
                <a:gd name="connsiteX102" fmla="*/ 1306769 w 3318614"/>
                <a:gd name="connsiteY102" fmla="*/ 2720526 h 3488493"/>
                <a:gd name="connsiteX103" fmla="*/ 1385146 w 3318614"/>
                <a:gd name="connsiteY103" fmla="*/ 2676983 h 3488493"/>
                <a:gd name="connsiteX104" fmla="*/ 1437398 w 3318614"/>
                <a:gd name="connsiteY104" fmla="*/ 2746652 h 3488493"/>
                <a:gd name="connsiteX105" fmla="*/ 1611569 w 3318614"/>
                <a:gd name="connsiteY105" fmla="*/ 2755360 h 3488493"/>
                <a:gd name="connsiteX106" fmla="*/ 1794449 w 3318614"/>
                <a:gd name="connsiteY106" fmla="*/ 2703109 h 3488493"/>
                <a:gd name="connsiteX107" fmla="*/ 1968620 w 3318614"/>
                <a:gd name="connsiteY107" fmla="*/ 2572480 h 3488493"/>
                <a:gd name="connsiteX108" fmla="*/ 1898952 w 3318614"/>
                <a:gd name="connsiteY108" fmla="*/ 2258972 h 3488493"/>
                <a:gd name="connsiteX109" fmla="*/ 1446106 w 3318614"/>
                <a:gd name="connsiteY109" fmla="*/ 1649372 h 3488493"/>
                <a:gd name="connsiteX110" fmla="*/ 1074097 w 3318614"/>
                <a:gd name="connsiteY110" fmla="*/ 1165252 h 3488493"/>
                <a:gd name="connsiteX111" fmla="*/ 916192 w 3318614"/>
                <a:gd name="connsiteY111" fmla="*/ 978168 h 3488493"/>
                <a:gd name="connsiteX112" fmla="*/ 644918 w 3318614"/>
                <a:gd name="connsiteY112" fmla="*/ 1013646 h 3488493"/>
                <a:gd name="connsiteX113" fmla="*/ 296575 w 3318614"/>
                <a:gd name="connsiteY113" fmla="*/ 1092023 h 3488493"/>
                <a:gd name="connsiteX114" fmla="*/ 483 w 3318614"/>
                <a:gd name="connsiteY114" fmla="*/ 1074606 h 3488493"/>
                <a:gd name="connsiteX115" fmla="*/ 235615 w 3318614"/>
                <a:gd name="connsiteY115" fmla="*/ 1065897 h 3488493"/>
                <a:gd name="connsiteX116" fmla="*/ 557832 w 3318614"/>
                <a:gd name="connsiteY116" fmla="*/ 996229 h 3488493"/>
                <a:gd name="connsiteX117" fmla="*/ 688460 w 3318614"/>
                <a:gd name="connsiteY117" fmla="*/ 970103 h 3488493"/>
                <a:gd name="connsiteX118" fmla="*/ 392369 w 3318614"/>
                <a:gd name="connsiteY118" fmla="*/ 856892 h 3488493"/>
                <a:gd name="connsiteX119" fmla="*/ 244323 w 3318614"/>
                <a:gd name="connsiteY119" fmla="*/ 717555 h 3488493"/>
                <a:gd name="connsiteX120" fmla="*/ 165946 w 3318614"/>
                <a:gd name="connsiteY120" fmla="*/ 465006 h 3488493"/>
                <a:gd name="connsiteX121" fmla="*/ 279158 w 3318614"/>
                <a:gd name="connsiteY121" fmla="*/ 647886 h 3488493"/>
                <a:gd name="connsiteX122" fmla="*/ 374952 w 3318614"/>
                <a:gd name="connsiteY122" fmla="*/ 822057 h 3488493"/>
                <a:gd name="connsiteX123" fmla="*/ 679752 w 3318614"/>
                <a:gd name="connsiteY123" fmla="*/ 900435 h 3488493"/>
                <a:gd name="connsiteX124" fmla="*/ 766838 w 3318614"/>
                <a:gd name="connsiteY124" fmla="*/ 839475 h 3488493"/>
                <a:gd name="connsiteX125" fmla="*/ 618792 w 3318614"/>
                <a:gd name="connsiteY125" fmla="*/ 456297 h 3488493"/>
                <a:gd name="connsiteX126" fmla="*/ 507165 w 3318614"/>
                <a:gd name="connsiteY126" fmla="*/ 239239 h 3488493"/>
                <a:gd name="connsiteX127" fmla="*/ 538603 w 3318614"/>
                <a:gd name="connsiteY127" fmla="*/ 1070 h 3488493"/>
                <a:gd name="connsiteX128" fmla="*/ 609600 w 3318614"/>
                <a:gd name="connsiteY128" fmla="*/ 261679 h 3488493"/>
                <a:gd name="connsiteX129" fmla="*/ 771492 w 3318614"/>
                <a:gd name="connsiteY129" fmla="*/ 617712 h 3488493"/>
                <a:gd name="connsiteX130" fmla="*/ 849359 w 3318614"/>
                <a:gd name="connsiteY130" fmla="*/ 815916 h 3488493"/>
                <a:gd name="connsiteX0" fmla="*/ 1225325 w 3318614"/>
                <a:gd name="connsiteY0" fmla="*/ 179956 h 3516844"/>
                <a:gd name="connsiteX1" fmla="*/ 1091879 w 3318614"/>
                <a:gd name="connsiteY1" fmla="*/ 956400 h 3516844"/>
                <a:gd name="connsiteX2" fmla="*/ 1779263 w 3318614"/>
                <a:gd name="connsiteY2" fmla="*/ 2024256 h 3516844"/>
                <a:gd name="connsiteX3" fmla="*/ 2064415 w 3318614"/>
                <a:gd name="connsiteY3" fmla="*/ 2304740 h 3516844"/>
                <a:gd name="connsiteX4" fmla="*/ 2290838 w 3318614"/>
                <a:gd name="connsiteY4" fmla="*/ 2226363 h 3516844"/>
                <a:gd name="connsiteX5" fmla="*/ 2473718 w 3318614"/>
                <a:gd name="connsiteY5" fmla="*/ 2069608 h 3516844"/>
                <a:gd name="connsiteX6" fmla="*/ 2508552 w 3318614"/>
                <a:gd name="connsiteY6" fmla="*/ 1747391 h 3516844"/>
                <a:gd name="connsiteX7" fmla="*/ 2543386 w 3318614"/>
                <a:gd name="connsiteY7" fmla="*/ 2008648 h 3516844"/>
                <a:gd name="connsiteX8" fmla="*/ 2508552 w 3318614"/>
                <a:gd name="connsiteY8" fmla="*/ 2113151 h 3516844"/>
                <a:gd name="connsiteX9" fmla="*/ 2752392 w 3318614"/>
                <a:gd name="connsiteY9" fmla="*/ 1938980 h 3516844"/>
                <a:gd name="connsiteX10" fmla="*/ 2839478 w 3318614"/>
                <a:gd name="connsiteY10" fmla="*/ 1869311 h 3516844"/>
                <a:gd name="connsiteX11" fmla="*/ 2717558 w 3318614"/>
                <a:gd name="connsiteY11" fmla="*/ 2043483 h 3516844"/>
                <a:gd name="connsiteX12" fmla="*/ 2665306 w 3318614"/>
                <a:gd name="connsiteY12" fmla="*/ 2087026 h 3516844"/>
                <a:gd name="connsiteX13" fmla="*/ 2848186 w 3318614"/>
                <a:gd name="connsiteY13" fmla="*/ 2017357 h 3516844"/>
                <a:gd name="connsiteX14" fmla="*/ 2874312 w 3318614"/>
                <a:gd name="connsiteY14" fmla="*/ 1999940 h 3516844"/>
                <a:gd name="connsiteX15" fmla="*/ 2769809 w 3318614"/>
                <a:gd name="connsiteY15" fmla="*/ 2087026 h 3516844"/>
                <a:gd name="connsiteX16" fmla="*/ 2595638 w 3318614"/>
                <a:gd name="connsiteY16" fmla="*/ 2113151 h 3516844"/>
                <a:gd name="connsiteX17" fmla="*/ 2404049 w 3318614"/>
                <a:gd name="connsiteY17" fmla="*/ 2243780 h 3516844"/>
                <a:gd name="connsiteX18" fmla="*/ 2421466 w 3318614"/>
                <a:gd name="connsiteY18" fmla="*/ 2417951 h 3516844"/>
                <a:gd name="connsiteX19" fmla="*/ 2552095 w 3318614"/>
                <a:gd name="connsiteY19" fmla="*/ 2461494 h 3516844"/>
                <a:gd name="connsiteX20" fmla="*/ 2726266 w 3318614"/>
                <a:gd name="connsiteY20" fmla="*/ 2391826 h 3516844"/>
                <a:gd name="connsiteX21" fmla="*/ 2856895 w 3318614"/>
                <a:gd name="connsiteY21" fmla="*/ 2383117 h 3516844"/>
                <a:gd name="connsiteX22" fmla="*/ 2891729 w 3318614"/>
                <a:gd name="connsiteY22" fmla="*/ 2269906 h 3516844"/>
                <a:gd name="connsiteX23" fmla="*/ 2883020 w 3318614"/>
                <a:gd name="connsiteY23" fmla="*/ 2104443 h 3516844"/>
                <a:gd name="connsiteX24" fmla="*/ 3048483 w 3318614"/>
                <a:gd name="connsiteY24" fmla="*/ 2026066 h 3516844"/>
                <a:gd name="connsiteX25" fmla="*/ 2926563 w 3318614"/>
                <a:gd name="connsiteY25" fmla="*/ 2113151 h 3516844"/>
                <a:gd name="connsiteX26" fmla="*/ 2917855 w 3318614"/>
                <a:gd name="connsiteY26" fmla="*/ 2200237 h 3516844"/>
                <a:gd name="connsiteX27" fmla="*/ 2935272 w 3318614"/>
                <a:gd name="connsiteY27" fmla="*/ 2348283 h 3516844"/>
                <a:gd name="connsiteX28" fmla="*/ 2943980 w 3318614"/>
                <a:gd name="connsiteY28" fmla="*/ 2391826 h 3516844"/>
                <a:gd name="connsiteX29" fmla="*/ 3046427 w 3318614"/>
                <a:gd name="connsiteY29" fmla="*/ 2325874 h 3516844"/>
                <a:gd name="connsiteX30" fmla="*/ 3074609 w 3318614"/>
                <a:gd name="connsiteY30" fmla="*/ 2165403 h 3516844"/>
                <a:gd name="connsiteX31" fmla="*/ 3092026 w 3318614"/>
                <a:gd name="connsiteY31" fmla="*/ 2374408 h 3516844"/>
                <a:gd name="connsiteX32" fmla="*/ 3013649 w 3318614"/>
                <a:gd name="connsiteY32" fmla="*/ 2452786 h 3516844"/>
                <a:gd name="connsiteX33" fmla="*/ 2752392 w 3318614"/>
                <a:gd name="connsiteY33" fmla="*/ 2417951 h 3516844"/>
                <a:gd name="connsiteX34" fmla="*/ 2560803 w 3318614"/>
                <a:gd name="connsiteY34" fmla="*/ 2574706 h 3516844"/>
                <a:gd name="connsiteX35" fmla="*/ 2595638 w 3318614"/>
                <a:gd name="connsiteY35" fmla="*/ 2696626 h 3516844"/>
                <a:gd name="connsiteX36" fmla="*/ 2743683 w 3318614"/>
                <a:gd name="connsiteY36" fmla="*/ 2783711 h 3516844"/>
                <a:gd name="connsiteX37" fmla="*/ 2856895 w 3318614"/>
                <a:gd name="connsiteY37" fmla="*/ 2757586 h 3516844"/>
                <a:gd name="connsiteX38" fmla="*/ 3022358 w 3318614"/>
                <a:gd name="connsiteY38" fmla="*/ 2618248 h 3516844"/>
                <a:gd name="connsiteX39" fmla="*/ 3118152 w 3318614"/>
                <a:gd name="connsiteY39" fmla="*/ 2539871 h 3516844"/>
                <a:gd name="connsiteX40" fmla="*/ 3205238 w 3318614"/>
                <a:gd name="connsiteY40" fmla="*/ 2600831 h 3516844"/>
                <a:gd name="connsiteX41" fmla="*/ 3109443 w 3318614"/>
                <a:gd name="connsiteY41" fmla="*/ 2592123 h 3516844"/>
                <a:gd name="connsiteX42" fmla="*/ 3004940 w 3318614"/>
                <a:gd name="connsiteY42" fmla="*/ 2731460 h 3516844"/>
                <a:gd name="connsiteX43" fmla="*/ 3187820 w 3318614"/>
                <a:gd name="connsiteY43" fmla="*/ 2731460 h 3516844"/>
                <a:gd name="connsiteX44" fmla="*/ 3318449 w 3318614"/>
                <a:gd name="connsiteY44" fmla="*/ 2783711 h 3516844"/>
                <a:gd name="connsiteX45" fmla="*/ 3161695 w 3318614"/>
                <a:gd name="connsiteY45" fmla="*/ 2766294 h 3516844"/>
                <a:gd name="connsiteX46" fmla="*/ 2909146 w 3318614"/>
                <a:gd name="connsiteY46" fmla="*/ 2827254 h 3516844"/>
                <a:gd name="connsiteX47" fmla="*/ 2952689 w 3318614"/>
                <a:gd name="connsiteY47" fmla="*/ 2827254 h 3516844"/>
                <a:gd name="connsiteX48" fmla="*/ 3085889 w 3318614"/>
                <a:gd name="connsiteY48" fmla="*/ 2972500 h 3516844"/>
                <a:gd name="connsiteX49" fmla="*/ 3013649 w 3318614"/>
                <a:gd name="connsiteY49" fmla="*/ 3132054 h 3516844"/>
                <a:gd name="connsiteX50" fmla="*/ 2999167 w 3318614"/>
                <a:gd name="connsiteY50" fmla="*/ 2994377 h 3516844"/>
                <a:gd name="connsiteX51" fmla="*/ 2813352 w 3318614"/>
                <a:gd name="connsiteY51" fmla="*/ 2818546 h 3516844"/>
                <a:gd name="connsiteX52" fmla="*/ 2726266 w 3318614"/>
                <a:gd name="connsiteY52" fmla="*/ 2809837 h 3516844"/>
                <a:gd name="connsiteX53" fmla="*/ 2848186 w 3318614"/>
                <a:gd name="connsiteY53" fmla="*/ 3010134 h 3516844"/>
                <a:gd name="connsiteX54" fmla="*/ 2943980 w 3318614"/>
                <a:gd name="connsiteY54" fmla="*/ 3097220 h 3516844"/>
                <a:gd name="connsiteX55" fmla="*/ 2978815 w 3318614"/>
                <a:gd name="connsiteY55" fmla="*/ 3053677 h 3516844"/>
                <a:gd name="connsiteX56" fmla="*/ 2961398 w 3318614"/>
                <a:gd name="connsiteY56" fmla="*/ 3158180 h 3516844"/>
                <a:gd name="connsiteX57" fmla="*/ 2769809 w 3318614"/>
                <a:gd name="connsiteY57" fmla="*/ 3071094 h 3516844"/>
                <a:gd name="connsiteX58" fmla="*/ 2656598 w 3318614"/>
                <a:gd name="connsiteY58" fmla="*/ 2844671 h 3516844"/>
                <a:gd name="connsiteX59" fmla="*/ 2491135 w 3318614"/>
                <a:gd name="connsiteY59" fmla="*/ 2801128 h 3516844"/>
                <a:gd name="connsiteX60" fmla="*/ 2386632 w 3318614"/>
                <a:gd name="connsiteY60" fmla="*/ 2888214 h 3516844"/>
                <a:gd name="connsiteX61" fmla="*/ 2412758 w 3318614"/>
                <a:gd name="connsiteY61" fmla="*/ 3071094 h 3516844"/>
                <a:gd name="connsiteX62" fmla="*/ 2525969 w 3318614"/>
                <a:gd name="connsiteY62" fmla="*/ 3219140 h 3516844"/>
                <a:gd name="connsiteX63" fmla="*/ 2900438 w 3318614"/>
                <a:gd name="connsiteY63" fmla="*/ 3428146 h 3516844"/>
                <a:gd name="connsiteX64" fmla="*/ 2543386 w 3318614"/>
                <a:gd name="connsiteY64" fmla="*/ 3288808 h 3516844"/>
                <a:gd name="connsiteX65" fmla="*/ 2499843 w 3318614"/>
                <a:gd name="connsiteY65" fmla="*/ 3375894 h 3516844"/>
                <a:gd name="connsiteX66" fmla="*/ 2534678 w 3318614"/>
                <a:gd name="connsiteY66" fmla="*/ 3480397 h 3516844"/>
                <a:gd name="connsiteX67" fmla="*/ 2639180 w 3318614"/>
                <a:gd name="connsiteY67" fmla="*/ 3515231 h 3516844"/>
                <a:gd name="connsiteX68" fmla="*/ 2482426 w 3318614"/>
                <a:gd name="connsiteY68" fmla="*/ 3489106 h 3516844"/>
                <a:gd name="connsiteX69" fmla="*/ 2473718 w 3318614"/>
                <a:gd name="connsiteY69" fmla="*/ 3306226 h 3516844"/>
                <a:gd name="connsiteX70" fmla="*/ 2386632 w 3318614"/>
                <a:gd name="connsiteY70" fmla="*/ 3132054 h 3516844"/>
                <a:gd name="connsiteX71" fmla="*/ 2316963 w 3318614"/>
                <a:gd name="connsiteY71" fmla="*/ 3297517 h 3516844"/>
                <a:gd name="connsiteX72" fmla="*/ 2238586 w 3318614"/>
                <a:gd name="connsiteY72" fmla="*/ 3419437 h 3516844"/>
                <a:gd name="connsiteX73" fmla="*/ 2290838 w 3318614"/>
                <a:gd name="connsiteY73" fmla="*/ 3497814 h 3516844"/>
                <a:gd name="connsiteX74" fmla="*/ 2195043 w 3318614"/>
                <a:gd name="connsiteY74" fmla="*/ 3410728 h 3516844"/>
                <a:gd name="connsiteX75" fmla="*/ 2325672 w 3318614"/>
                <a:gd name="connsiteY75" fmla="*/ 3184306 h 3516844"/>
                <a:gd name="connsiteX76" fmla="*/ 2290838 w 3318614"/>
                <a:gd name="connsiteY76" fmla="*/ 2931757 h 3516844"/>
                <a:gd name="connsiteX77" fmla="*/ 2142792 w 3318614"/>
                <a:gd name="connsiteY77" fmla="*/ 2914340 h 3516844"/>
                <a:gd name="connsiteX78" fmla="*/ 1942495 w 3318614"/>
                <a:gd name="connsiteY78" fmla="*/ 3079803 h 3516844"/>
                <a:gd name="connsiteX79" fmla="*/ 1994746 w 3318614"/>
                <a:gd name="connsiteY79" fmla="*/ 3280100 h 3516844"/>
                <a:gd name="connsiteX80" fmla="*/ 2090540 w 3318614"/>
                <a:gd name="connsiteY80" fmla="*/ 3393311 h 3516844"/>
                <a:gd name="connsiteX81" fmla="*/ 2064415 w 3318614"/>
                <a:gd name="connsiteY81" fmla="*/ 3506523 h 3516844"/>
                <a:gd name="connsiteX82" fmla="*/ 2046998 w 3318614"/>
                <a:gd name="connsiteY82" fmla="*/ 3358477 h 3516844"/>
                <a:gd name="connsiteX83" fmla="*/ 1933786 w 3318614"/>
                <a:gd name="connsiteY83" fmla="*/ 3193014 h 3516844"/>
                <a:gd name="connsiteX84" fmla="*/ 1881535 w 3318614"/>
                <a:gd name="connsiteY84" fmla="*/ 3175597 h 3516844"/>
                <a:gd name="connsiteX85" fmla="*/ 1716072 w 3318614"/>
                <a:gd name="connsiteY85" fmla="*/ 3410728 h 3516844"/>
                <a:gd name="connsiteX86" fmla="*/ 1672529 w 3318614"/>
                <a:gd name="connsiteY86" fmla="*/ 3506523 h 3516844"/>
                <a:gd name="connsiteX87" fmla="*/ 1724780 w 3318614"/>
                <a:gd name="connsiteY87" fmla="*/ 3271391 h 3516844"/>
                <a:gd name="connsiteX88" fmla="*/ 1750906 w 3318614"/>
                <a:gd name="connsiteY88" fmla="*/ 3193014 h 3516844"/>
                <a:gd name="connsiteX89" fmla="*/ 1533192 w 3318614"/>
                <a:gd name="connsiteY89" fmla="*/ 3262683 h 3516844"/>
                <a:gd name="connsiteX90" fmla="*/ 1428689 w 3318614"/>
                <a:gd name="connsiteY90" fmla="*/ 3280100 h 3516844"/>
                <a:gd name="connsiteX91" fmla="*/ 1602860 w 3318614"/>
                <a:gd name="connsiteY91" fmla="*/ 3201723 h 3516844"/>
                <a:gd name="connsiteX92" fmla="*/ 1724780 w 3318614"/>
                <a:gd name="connsiteY92" fmla="*/ 3175597 h 3516844"/>
                <a:gd name="connsiteX93" fmla="*/ 1994746 w 3318614"/>
                <a:gd name="connsiteY93" fmla="*/ 2949174 h 3516844"/>
                <a:gd name="connsiteX94" fmla="*/ 2055706 w 3318614"/>
                <a:gd name="connsiteY94" fmla="*/ 2818546 h 3516844"/>
                <a:gd name="connsiteX95" fmla="*/ 1916369 w 3318614"/>
                <a:gd name="connsiteY95" fmla="*/ 2740168 h 3516844"/>
                <a:gd name="connsiteX96" fmla="*/ 1698655 w 3318614"/>
                <a:gd name="connsiteY96" fmla="*/ 2835963 h 3516844"/>
                <a:gd name="connsiteX97" fmla="*/ 1611569 w 3318614"/>
                <a:gd name="connsiteY97" fmla="*/ 3010134 h 3516844"/>
                <a:gd name="connsiteX98" fmla="*/ 1689946 w 3318614"/>
                <a:gd name="connsiteY98" fmla="*/ 3071094 h 3516844"/>
                <a:gd name="connsiteX99" fmla="*/ 1568026 w 3318614"/>
                <a:gd name="connsiteY99" fmla="*/ 3071094 h 3516844"/>
                <a:gd name="connsiteX100" fmla="*/ 1655112 w 3318614"/>
                <a:gd name="connsiteY100" fmla="*/ 2827254 h 3516844"/>
                <a:gd name="connsiteX101" fmla="*/ 1437398 w 3318614"/>
                <a:gd name="connsiteY101" fmla="*/ 2809837 h 3516844"/>
                <a:gd name="connsiteX102" fmla="*/ 1306769 w 3318614"/>
                <a:gd name="connsiteY102" fmla="*/ 2748877 h 3516844"/>
                <a:gd name="connsiteX103" fmla="*/ 1385146 w 3318614"/>
                <a:gd name="connsiteY103" fmla="*/ 2705334 h 3516844"/>
                <a:gd name="connsiteX104" fmla="*/ 1437398 w 3318614"/>
                <a:gd name="connsiteY104" fmla="*/ 2775003 h 3516844"/>
                <a:gd name="connsiteX105" fmla="*/ 1611569 w 3318614"/>
                <a:gd name="connsiteY105" fmla="*/ 2783711 h 3516844"/>
                <a:gd name="connsiteX106" fmla="*/ 1794449 w 3318614"/>
                <a:gd name="connsiteY106" fmla="*/ 2731460 h 3516844"/>
                <a:gd name="connsiteX107" fmla="*/ 1968620 w 3318614"/>
                <a:gd name="connsiteY107" fmla="*/ 2600831 h 3516844"/>
                <a:gd name="connsiteX108" fmla="*/ 1898952 w 3318614"/>
                <a:gd name="connsiteY108" fmla="*/ 2287323 h 3516844"/>
                <a:gd name="connsiteX109" fmla="*/ 1446106 w 3318614"/>
                <a:gd name="connsiteY109" fmla="*/ 1677723 h 3516844"/>
                <a:gd name="connsiteX110" fmla="*/ 1074097 w 3318614"/>
                <a:gd name="connsiteY110" fmla="*/ 1193603 h 3516844"/>
                <a:gd name="connsiteX111" fmla="*/ 916192 w 3318614"/>
                <a:gd name="connsiteY111" fmla="*/ 1006519 h 3516844"/>
                <a:gd name="connsiteX112" fmla="*/ 644918 w 3318614"/>
                <a:gd name="connsiteY112" fmla="*/ 1041997 h 3516844"/>
                <a:gd name="connsiteX113" fmla="*/ 296575 w 3318614"/>
                <a:gd name="connsiteY113" fmla="*/ 1120374 h 3516844"/>
                <a:gd name="connsiteX114" fmla="*/ 483 w 3318614"/>
                <a:gd name="connsiteY114" fmla="*/ 1102957 h 3516844"/>
                <a:gd name="connsiteX115" fmla="*/ 235615 w 3318614"/>
                <a:gd name="connsiteY115" fmla="*/ 1094248 h 3516844"/>
                <a:gd name="connsiteX116" fmla="*/ 557832 w 3318614"/>
                <a:gd name="connsiteY116" fmla="*/ 1024580 h 3516844"/>
                <a:gd name="connsiteX117" fmla="*/ 688460 w 3318614"/>
                <a:gd name="connsiteY117" fmla="*/ 998454 h 3516844"/>
                <a:gd name="connsiteX118" fmla="*/ 392369 w 3318614"/>
                <a:gd name="connsiteY118" fmla="*/ 885243 h 3516844"/>
                <a:gd name="connsiteX119" fmla="*/ 244323 w 3318614"/>
                <a:gd name="connsiteY119" fmla="*/ 745906 h 3516844"/>
                <a:gd name="connsiteX120" fmla="*/ 165946 w 3318614"/>
                <a:gd name="connsiteY120" fmla="*/ 493357 h 3516844"/>
                <a:gd name="connsiteX121" fmla="*/ 279158 w 3318614"/>
                <a:gd name="connsiteY121" fmla="*/ 676237 h 3516844"/>
                <a:gd name="connsiteX122" fmla="*/ 374952 w 3318614"/>
                <a:gd name="connsiteY122" fmla="*/ 850408 h 3516844"/>
                <a:gd name="connsiteX123" fmla="*/ 679752 w 3318614"/>
                <a:gd name="connsiteY123" fmla="*/ 928786 h 3516844"/>
                <a:gd name="connsiteX124" fmla="*/ 766838 w 3318614"/>
                <a:gd name="connsiteY124" fmla="*/ 867826 h 3516844"/>
                <a:gd name="connsiteX125" fmla="*/ 618792 w 3318614"/>
                <a:gd name="connsiteY125" fmla="*/ 484648 h 3516844"/>
                <a:gd name="connsiteX126" fmla="*/ 507165 w 3318614"/>
                <a:gd name="connsiteY126" fmla="*/ 267590 h 3516844"/>
                <a:gd name="connsiteX127" fmla="*/ 538603 w 3318614"/>
                <a:gd name="connsiteY127" fmla="*/ 29421 h 3516844"/>
                <a:gd name="connsiteX128" fmla="*/ 609600 w 3318614"/>
                <a:gd name="connsiteY128" fmla="*/ 290030 h 3516844"/>
                <a:gd name="connsiteX129" fmla="*/ 771492 w 3318614"/>
                <a:gd name="connsiteY129" fmla="*/ 646063 h 3516844"/>
                <a:gd name="connsiteX130" fmla="*/ 839345 w 3318614"/>
                <a:gd name="connsiteY130" fmla="*/ 1033 h 3516844"/>
                <a:gd name="connsiteX0" fmla="*/ 1225325 w 3318614"/>
                <a:gd name="connsiteY0" fmla="*/ 179756 h 3516644"/>
                <a:gd name="connsiteX1" fmla="*/ 1091879 w 3318614"/>
                <a:gd name="connsiteY1" fmla="*/ 956200 h 3516644"/>
                <a:gd name="connsiteX2" fmla="*/ 1779263 w 3318614"/>
                <a:gd name="connsiteY2" fmla="*/ 2024056 h 3516644"/>
                <a:gd name="connsiteX3" fmla="*/ 2064415 w 3318614"/>
                <a:gd name="connsiteY3" fmla="*/ 2304540 h 3516644"/>
                <a:gd name="connsiteX4" fmla="*/ 2290838 w 3318614"/>
                <a:gd name="connsiteY4" fmla="*/ 2226163 h 3516644"/>
                <a:gd name="connsiteX5" fmla="*/ 2473718 w 3318614"/>
                <a:gd name="connsiteY5" fmla="*/ 2069408 h 3516644"/>
                <a:gd name="connsiteX6" fmla="*/ 2508552 w 3318614"/>
                <a:gd name="connsiteY6" fmla="*/ 1747191 h 3516644"/>
                <a:gd name="connsiteX7" fmla="*/ 2543386 w 3318614"/>
                <a:gd name="connsiteY7" fmla="*/ 2008448 h 3516644"/>
                <a:gd name="connsiteX8" fmla="*/ 2508552 w 3318614"/>
                <a:gd name="connsiteY8" fmla="*/ 2112951 h 3516644"/>
                <a:gd name="connsiteX9" fmla="*/ 2752392 w 3318614"/>
                <a:gd name="connsiteY9" fmla="*/ 1938780 h 3516644"/>
                <a:gd name="connsiteX10" fmla="*/ 2839478 w 3318614"/>
                <a:gd name="connsiteY10" fmla="*/ 1869111 h 3516644"/>
                <a:gd name="connsiteX11" fmla="*/ 2717558 w 3318614"/>
                <a:gd name="connsiteY11" fmla="*/ 2043283 h 3516644"/>
                <a:gd name="connsiteX12" fmla="*/ 2665306 w 3318614"/>
                <a:gd name="connsiteY12" fmla="*/ 2086826 h 3516644"/>
                <a:gd name="connsiteX13" fmla="*/ 2848186 w 3318614"/>
                <a:gd name="connsiteY13" fmla="*/ 2017157 h 3516644"/>
                <a:gd name="connsiteX14" fmla="*/ 2874312 w 3318614"/>
                <a:gd name="connsiteY14" fmla="*/ 1999740 h 3516644"/>
                <a:gd name="connsiteX15" fmla="*/ 2769809 w 3318614"/>
                <a:gd name="connsiteY15" fmla="*/ 2086826 h 3516644"/>
                <a:gd name="connsiteX16" fmla="*/ 2595638 w 3318614"/>
                <a:gd name="connsiteY16" fmla="*/ 2112951 h 3516644"/>
                <a:gd name="connsiteX17" fmla="*/ 2404049 w 3318614"/>
                <a:gd name="connsiteY17" fmla="*/ 2243580 h 3516644"/>
                <a:gd name="connsiteX18" fmla="*/ 2421466 w 3318614"/>
                <a:gd name="connsiteY18" fmla="*/ 2417751 h 3516644"/>
                <a:gd name="connsiteX19" fmla="*/ 2552095 w 3318614"/>
                <a:gd name="connsiteY19" fmla="*/ 2461294 h 3516644"/>
                <a:gd name="connsiteX20" fmla="*/ 2726266 w 3318614"/>
                <a:gd name="connsiteY20" fmla="*/ 2391626 h 3516644"/>
                <a:gd name="connsiteX21" fmla="*/ 2856895 w 3318614"/>
                <a:gd name="connsiteY21" fmla="*/ 2382917 h 3516644"/>
                <a:gd name="connsiteX22" fmla="*/ 2891729 w 3318614"/>
                <a:gd name="connsiteY22" fmla="*/ 2269706 h 3516644"/>
                <a:gd name="connsiteX23" fmla="*/ 2883020 w 3318614"/>
                <a:gd name="connsiteY23" fmla="*/ 2104243 h 3516644"/>
                <a:gd name="connsiteX24" fmla="*/ 3048483 w 3318614"/>
                <a:gd name="connsiteY24" fmla="*/ 2025866 h 3516644"/>
                <a:gd name="connsiteX25" fmla="*/ 2926563 w 3318614"/>
                <a:gd name="connsiteY25" fmla="*/ 2112951 h 3516644"/>
                <a:gd name="connsiteX26" fmla="*/ 2917855 w 3318614"/>
                <a:gd name="connsiteY26" fmla="*/ 2200037 h 3516644"/>
                <a:gd name="connsiteX27" fmla="*/ 2935272 w 3318614"/>
                <a:gd name="connsiteY27" fmla="*/ 2348083 h 3516644"/>
                <a:gd name="connsiteX28" fmla="*/ 2943980 w 3318614"/>
                <a:gd name="connsiteY28" fmla="*/ 2391626 h 3516644"/>
                <a:gd name="connsiteX29" fmla="*/ 3046427 w 3318614"/>
                <a:gd name="connsiteY29" fmla="*/ 2325674 h 3516644"/>
                <a:gd name="connsiteX30" fmla="*/ 3074609 w 3318614"/>
                <a:gd name="connsiteY30" fmla="*/ 2165203 h 3516644"/>
                <a:gd name="connsiteX31" fmla="*/ 3092026 w 3318614"/>
                <a:gd name="connsiteY31" fmla="*/ 2374208 h 3516644"/>
                <a:gd name="connsiteX32" fmla="*/ 3013649 w 3318614"/>
                <a:gd name="connsiteY32" fmla="*/ 2452586 h 3516644"/>
                <a:gd name="connsiteX33" fmla="*/ 2752392 w 3318614"/>
                <a:gd name="connsiteY33" fmla="*/ 2417751 h 3516644"/>
                <a:gd name="connsiteX34" fmla="*/ 2560803 w 3318614"/>
                <a:gd name="connsiteY34" fmla="*/ 2574506 h 3516644"/>
                <a:gd name="connsiteX35" fmla="*/ 2595638 w 3318614"/>
                <a:gd name="connsiteY35" fmla="*/ 2696426 h 3516644"/>
                <a:gd name="connsiteX36" fmla="*/ 2743683 w 3318614"/>
                <a:gd name="connsiteY36" fmla="*/ 2783511 h 3516644"/>
                <a:gd name="connsiteX37" fmla="*/ 2856895 w 3318614"/>
                <a:gd name="connsiteY37" fmla="*/ 2757386 h 3516644"/>
                <a:gd name="connsiteX38" fmla="*/ 3022358 w 3318614"/>
                <a:gd name="connsiteY38" fmla="*/ 2618048 h 3516644"/>
                <a:gd name="connsiteX39" fmla="*/ 3118152 w 3318614"/>
                <a:gd name="connsiteY39" fmla="*/ 2539671 h 3516644"/>
                <a:gd name="connsiteX40" fmla="*/ 3205238 w 3318614"/>
                <a:gd name="connsiteY40" fmla="*/ 2600631 h 3516644"/>
                <a:gd name="connsiteX41" fmla="*/ 3109443 w 3318614"/>
                <a:gd name="connsiteY41" fmla="*/ 2591923 h 3516644"/>
                <a:gd name="connsiteX42" fmla="*/ 3004940 w 3318614"/>
                <a:gd name="connsiteY42" fmla="*/ 2731260 h 3516644"/>
                <a:gd name="connsiteX43" fmla="*/ 3187820 w 3318614"/>
                <a:gd name="connsiteY43" fmla="*/ 2731260 h 3516644"/>
                <a:gd name="connsiteX44" fmla="*/ 3318449 w 3318614"/>
                <a:gd name="connsiteY44" fmla="*/ 2783511 h 3516644"/>
                <a:gd name="connsiteX45" fmla="*/ 3161695 w 3318614"/>
                <a:gd name="connsiteY45" fmla="*/ 2766094 h 3516644"/>
                <a:gd name="connsiteX46" fmla="*/ 2909146 w 3318614"/>
                <a:gd name="connsiteY46" fmla="*/ 2827054 h 3516644"/>
                <a:gd name="connsiteX47" fmla="*/ 2952689 w 3318614"/>
                <a:gd name="connsiteY47" fmla="*/ 2827054 h 3516644"/>
                <a:gd name="connsiteX48" fmla="*/ 3085889 w 3318614"/>
                <a:gd name="connsiteY48" fmla="*/ 2972300 h 3516644"/>
                <a:gd name="connsiteX49" fmla="*/ 3013649 w 3318614"/>
                <a:gd name="connsiteY49" fmla="*/ 3131854 h 3516644"/>
                <a:gd name="connsiteX50" fmla="*/ 2999167 w 3318614"/>
                <a:gd name="connsiteY50" fmla="*/ 2994177 h 3516644"/>
                <a:gd name="connsiteX51" fmla="*/ 2813352 w 3318614"/>
                <a:gd name="connsiteY51" fmla="*/ 2818346 h 3516644"/>
                <a:gd name="connsiteX52" fmla="*/ 2726266 w 3318614"/>
                <a:gd name="connsiteY52" fmla="*/ 2809637 h 3516644"/>
                <a:gd name="connsiteX53" fmla="*/ 2848186 w 3318614"/>
                <a:gd name="connsiteY53" fmla="*/ 3009934 h 3516644"/>
                <a:gd name="connsiteX54" fmla="*/ 2943980 w 3318614"/>
                <a:gd name="connsiteY54" fmla="*/ 3097020 h 3516644"/>
                <a:gd name="connsiteX55" fmla="*/ 2978815 w 3318614"/>
                <a:gd name="connsiteY55" fmla="*/ 3053477 h 3516644"/>
                <a:gd name="connsiteX56" fmla="*/ 2961398 w 3318614"/>
                <a:gd name="connsiteY56" fmla="*/ 3157980 h 3516644"/>
                <a:gd name="connsiteX57" fmla="*/ 2769809 w 3318614"/>
                <a:gd name="connsiteY57" fmla="*/ 3070894 h 3516644"/>
                <a:gd name="connsiteX58" fmla="*/ 2656598 w 3318614"/>
                <a:gd name="connsiteY58" fmla="*/ 2844471 h 3516644"/>
                <a:gd name="connsiteX59" fmla="*/ 2491135 w 3318614"/>
                <a:gd name="connsiteY59" fmla="*/ 2800928 h 3516644"/>
                <a:gd name="connsiteX60" fmla="*/ 2386632 w 3318614"/>
                <a:gd name="connsiteY60" fmla="*/ 2888014 h 3516644"/>
                <a:gd name="connsiteX61" fmla="*/ 2412758 w 3318614"/>
                <a:gd name="connsiteY61" fmla="*/ 3070894 h 3516644"/>
                <a:gd name="connsiteX62" fmla="*/ 2525969 w 3318614"/>
                <a:gd name="connsiteY62" fmla="*/ 3218940 h 3516644"/>
                <a:gd name="connsiteX63" fmla="*/ 2900438 w 3318614"/>
                <a:gd name="connsiteY63" fmla="*/ 3427946 h 3516644"/>
                <a:gd name="connsiteX64" fmla="*/ 2543386 w 3318614"/>
                <a:gd name="connsiteY64" fmla="*/ 3288608 h 3516644"/>
                <a:gd name="connsiteX65" fmla="*/ 2499843 w 3318614"/>
                <a:gd name="connsiteY65" fmla="*/ 3375694 h 3516644"/>
                <a:gd name="connsiteX66" fmla="*/ 2534678 w 3318614"/>
                <a:gd name="connsiteY66" fmla="*/ 3480197 h 3516644"/>
                <a:gd name="connsiteX67" fmla="*/ 2639180 w 3318614"/>
                <a:gd name="connsiteY67" fmla="*/ 3515031 h 3516644"/>
                <a:gd name="connsiteX68" fmla="*/ 2482426 w 3318614"/>
                <a:gd name="connsiteY68" fmla="*/ 3488906 h 3516644"/>
                <a:gd name="connsiteX69" fmla="*/ 2473718 w 3318614"/>
                <a:gd name="connsiteY69" fmla="*/ 3306026 h 3516644"/>
                <a:gd name="connsiteX70" fmla="*/ 2386632 w 3318614"/>
                <a:gd name="connsiteY70" fmla="*/ 3131854 h 3516644"/>
                <a:gd name="connsiteX71" fmla="*/ 2316963 w 3318614"/>
                <a:gd name="connsiteY71" fmla="*/ 3297317 h 3516644"/>
                <a:gd name="connsiteX72" fmla="*/ 2238586 w 3318614"/>
                <a:gd name="connsiteY72" fmla="*/ 3419237 h 3516644"/>
                <a:gd name="connsiteX73" fmla="*/ 2290838 w 3318614"/>
                <a:gd name="connsiteY73" fmla="*/ 3497614 h 3516644"/>
                <a:gd name="connsiteX74" fmla="*/ 2195043 w 3318614"/>
                <a:gd name="connsiteY74" fmla="*/ 3410528 h 3516644"/>
                <a:gd name="connsiteX75" fmla="*/ 2325672 w 3318614"/>
                <a:gd name="connsiteY75" fmla="*/ 3184106 h 3516644"/>
                <a:gd name="connsiteX76" fmla="*/ 2290838 w 3318614"/>
                <a:gd name="connsiteY76" fmla="*/ 2931557 h 3516644"/>
                <a:gd name="connsiteX77" fmla="*/ 2142792 w 3318614"/>
                <a:gd name="connsiteY77" fmla="*/ 2914140 h 3516644"/>
                <a:gd name="connsiteX78" fmla="*/ 1942495 w 3318614"/>
                <a:gd name="connsiteY78" fmla="*/ 3079603 h 3516644"/>
                <a:gd name="connsiteX79" fmla="*/ 1994746 w 3318614"/>
                <a:gd name="connsiteY79" fmla="*/ 3279900 h 3516644"/>
                <a:gd name="connsiteX80" fmla="*/ 2090540 w 3318614"/>
                <a:gd name="connsiteY80" fmla="*/ 3393111 h 3516644"/>
                <a:gd name="connsiteX81" fmla="*/ 2064415 w 3318614"/>
                <a:gd name="connsiteY81" fmla="*/ 3506323 h 3516644"/>
                <a:gd name="connsiteX82" fmla="*/ 2046998 w 3318614"/>
                <a:gd name="connsiteY82" fmla="*/ 3358277 h 3516644"/>
                <a:gd name="connsiteX83" fmla="*/ 1933786 w 3318614"/>
                <a:gd name="connsiteY83" fmla="*/ 3192814 h 3516644"/>
                <a:gd name="connsiteX84" fmla="*/ 1881535 w 3318614"/>
                <a:gd name="connsiteY84" fmla="*/ 3175397 h 3516644"/>
                <a:gd name="connsiteX85" fmla="*/ 1716072 w 3318614"/>
                <a:gd name="connsiteY85" fmla="*/ 3410528 h 3516644"/>
                <a:gd name="connsiteX86" fmla="*/ 1672529 w 3318614"/>
                <a:gd name="connsiteY86" fmla="*/ 3506323 h 3516644"/>
                <a:gd name="connsiteX87" fmla="*/ 1724780 w 3318614"/>
                <a:gd name="connsiteY87" fmla="*/ 3271191 h 3516644"/>
                <a:gd name="connsiteX88" fmla="*/ 1750906 w 3318614"/>
                <a:gd name="connsiteY88" fmla="*/ 3192814 h 3516644"/>
                <a:gd name="connsiteX89" fmla="*/ 1533192 w 3318614"/>
                <a:gd name="connsiteY89" fmla="*/ 3262483 h 3516644"/>
                <a:gd name="connsiteX90" fmla="*/ 1428689 w 3318614"/>
                <a:gd name="connsiteY90" fmla="*/ 3279900 h 3516644"/>
                <a:gd name="connsiteX91" fmla="*/ 1602860 w 3318614"/>
                <a:gd name="connsiteY91" fmla="*/ 3201523 h 3516644"/>
                <a:gd name="connsiteX92" fmla="*/ 1724780 w 3318614"/>
                <a:gd name="connsiteY92" fmla="*/ 3175397 h 3516644"/>
                <a:gd name="connsiteX93" fmla="*/ 1994746 w 3318614"/>
                <a:gd name="connsiteY93" fmla="*/ 2948974 h 3516644"/>
                <a:gd name="connsiteX94" fmla="*/ 2055706 w 3318614"/>
                <a:gd name="connsiteY94" fmla="*/ 2818346 h 3516644"/>
                <a:gd name="connsiteX95" fmla="*/ 1916369 w 3318614"/>
                <a:gd name="connsiteY95" fmla="*/ 2739968 h 3516644"/>
                <a:gd name="connsiteX96" fmla="*/ 1698655 w 3318614"/>
                <a:gd name="connsiteY96" fmla="*/ 2835763 h 3516644"/>
                <a:gd name="connsiteX97" fmla="*/ 1611569 w 3318614"/>
                <a:gd name="connsiteY97" fmla="*/ 3009934 h 3516644"/>
                <a:gd name="connsiteX98" fmla="*/ 1689946 w 3318614"/>
                <a:gd name="connsiteY98" fmla="*/ 3070894 h 3516644"/>
                <a:gd name="connsiteX99" fmla="*/ 1568026 w 3318614"/>
                <a:gd name="connsiteY99" fmla="*/ 3070894 h 3516644"/>
                <a:gd name="connsiteX100" fmla="*/ 1655112 w 3318614"/>
                <a:gd name="connsiteY100" fmla="*/ 2827054 h 3516644"/>
                <a:gd name="connsiteX101" fmla="*/ 1437398 w 3318614"/>
                <a:gd name="connsiteY101" fmla="*/ 2809637 h 3516644"/>
                <a:gd name="connsiteX102" fmla="*/ 1306769 w 3318614"/>
                <a:gd name="connsiteY102" fmla="*/ 2748677 h 3516644"/>
                <a:gd name="connsiteX103" fmla="*/ 1385146 w 3318614"/>
                <a:gd name="connsiteY103" fmla="*/ 2705134 h 3516644"/>
                <a:gd name="connsiteX104" fmla="*/ 1437398 w 3318614"/>
                <a:gd name="connsiteY104" fmla="*/ 2774803 h 3516644"/>
                <a:gd name="connsiteX105" fmla="*/ 1611569 w 3318614"/>
                <a:gd name="connsiteY105" fmla="*/ 2783511 h 3516644"/>
                <a:gd name="connsiteX106" fmla="*/ 1794449 w 3318614"/>
                <a:gd name="connsiteY106" fmla="*/ 2731260 h 3516644"/>
                <a:gd name="connsiteX107" fmla="*/ 1968620 w 3318614"/>
                <a:gd name="connsiteY107" fmla="*/ 2600631 h 3516644"/>
                <a:gd name="connsiteX108" fmla="*/ 1898952 w 3318614"/>
                <a:gd name="connsiteY108" fmla="*/ 2287123 h 3516644"/>
                <a:gd name="connsiteX109" fmla="*/ 1446106 w 3318614"/>
                <a:gd name="connsiteY109" fmla="*/ 1677523 h 3516644"/>
                <a:gd name="connsiteX110" fmla="*/ 1074097 w 3318614"/>
                <a:gd name="connsiteY110" fmla="*/ 1193403 h 3516644"/>
                <a:gd name="connsiteX111" fmla="*/ 916192 w 3318614"/>
                <a:gd name="connsiteY111" fmla="*/ 1006319 h 3516644"/>
                <a:gd name="connsiteX112" fmla="*/ 644918 w 3318614"/>
                <a:gd name="connsiteY112" fmla="*/ 1041797 h 3516644"/>
                <a:gd name="connsiteX113" fmla="*/ 296575 w 3318614"/>
                <a:gd name="connsiteY113" fmla="*/ 1120174 h 3516644"/>
                <a:gd name="connsiteX114" fmla="*/ 483 w 3318614"/>
                <a:gd name="connsiteY114" fmla="*/ 1102757 h 3516644"/>
                <a:gd name="connsiteX115" fmla="*/ 235615 w 3318614"/>
                <a:gd name="connsiteY115" fmla="*/ 1094048 h 3516644"/>
                <a:gd name="connsiteX116" fmla="*/ 557832 w 3318614"/>
                <a:gd name="connsiteY116" fmla="*/ 1024380 h 3516644"/>
                <a:gd name="connsiteX117" fmla="*/ 688460 w 3318614"/>
                <a:gd name="connsiteY117" fmla="*/ 998254 h 3516644"/>
                <a:gd name="connsiteX118" fmla="*/ 392369 w 3318614"/>
                <a:gd name="connsiteY118" fmla="*/ 885043 h 3516644"/>
                <a:gd name="connsiteX119" fmla="*/ 244323 w 3318614"/>
                <a:gd name="connsiteY119" fmla="*/ 745706 h 3516644"/>
                <a:gd name="connsiteX120" fmla="*/ 165946 w 3318614"/>
                <a:gd name="connsiteY120" fmla="*/ 493157 h 3516644"/>
                <a:gd name="connsiteX121" fmla="*/ 279158 w 3318614"/>
                <a:gd name="connsiteY121" fmla="*/ 676037 h 3516644"/>
                <a:gd name="connsiteX122" fmla="*/ 374952 w 3318614"/>
                <a:gd name="connsiteY122" fmla="*/ 850208 h 3516644"/>
                <a:gd name="connsiteX123" fmla="*/ 679752 w 3318614"/>
                <a:gd name="connsiteY123" fmla="*/ 928586 h 3516644"/>
                <a:gd name="connsiteX124" fmla="*/ 766838 w 3318614"/>
                <a:gd name="connsiteY124" fmla="*/ 867626 h 3516644"/>
                <a:gd name="connsiteX125" fmla="*/ 618792 w 3318614"/>
                <a:gd name="connsiteY125" fmla="*/ 484448 h 3516644"/>
                <a:gd name="connsiteX126" fmla="*/ 507165 w 3318614"/>
                <a:gd name="connsiteY126" fmla="*/ 267390 h 3516644"/>
                <a:gd name="connsiteX127" fmla="*/ 538603 w 3318614"/>
                <a:gd name="connsiteY127" fmla="*/ 29221 h 3516644"/>
                <a:gd name="connsiteX128" fmla="*/ 609600 w 3318614"/>
                <a:gd name="connsiteY128" fmla="*/ 289830 h 3516644"/>
                <a:gd name="connsiteX129" fmla="*/ 878364 w 3318614"/>
                <a:gd name="connsiteY129" fmla="*/ 837332 h 3516644"/>
                <a:gd name="connsiteX130" fmla="*/ 839345 w 3318614"/>
                <a:gd name="connsiteY130" fmla="*/ 833 h 3516644"/>
                <a:gd name="connsiteX0" fmla="*/ 1225325 w 3318614"/>
                <a:gd name="connsiteY0" fmla="*/ 178923 h 3515811"/>
                <a:gd name="connsiteX1" fmla="*/ 1091879 w 3318614"/>
                <a:gd name="connsiteY1" fmla="*/ 955367 h 3515811"/>
                <a:gd name="connsiteX2" fmla="*/ 1779263 w 3318614"/>
                <a:gd name="connsiteY2" fmla="*/ 2023223 h 3515811"/>
                <a:gd name="connsiteX3" fmla="*/ 2064415 w 3318614"/>
                <a:gd name="connsiteY3" fmla="*/ 2303707 h 3515811"/>
                <a:gd name="connsiteX4" fmla="*/ 2290838 w 3318614"/>
                <a:gd name="connsiteY4" fmla="*/ 2225330 h 3515811"/>
                <a:gd name="connsiteX5" fmla="*/ 2473718 w 3318614"/>
                <a:gd name="connsiteY5" fmla="*/ 2068575 h 3515811"/>
                <a:gd name="connsiteX6" fmla="*/ 2508552 w 3318614"/>
                <a:gd name="connsiteY6" fmla="*/ 1746358 h 3515811"/>
                <a:gd name="connsiteX7" fmla="*/ 2543386 w 3318614"/>
                <a:gd name="connsiteY7" fmla="*/ 2007615 h 3515811"/>
                <a:gd name="connsiteX8" fmla="*/ 2508552 w 3318614"/>
                <a:gd name="connsiteY8" fmla="*/ 2112118 h 3515811"/>
                <a:gd name="connsiteX9" fmla="*/ 2752392 w 3318614"/>
                <a:gd name="connsiteY9" fmla="*/ 1937947 h 3515811"/>
                <a:gd name="connsiteX10" fmla="*/ 2839478 w 3318614"/>
                <a:gd name="connsiteY10" fmla="*/ 1868278 h 3515811"/>
                <a:gd name="connsiteX11" fmla="*/ 2717558 w 3318614"/>
                <a:gd name="connsiteY11" fmla="*/ 2042450 h 3515811"/>
                <a:gd name="connsiteX12" fmla="*/ 2665306 w 3318614"/>
                <a:gd name="connsiteY12" fmla="*/ 2085993 h 3515811"/>
                <a:gd name="connsiteX13" fmla="*/ 2848186 w 3318614"/>
                <a:gd name="connsiteY13" fmla="*/ 2016324 h 3515811"/>
                <a:gd name="connsiteX14" fmla="*/ 2874312 w 3318614"/>
                <a:gd name="connsiteY14" fmla="*/ 1998907 h 3515811"/>
                <a:gd name="connsiteX15" fmla="*/ 2769809 w 3318614"/>
                <a:gd name="connsiteY15" fmla="*/ 2085993 h 3515811"/>
                <a:gd name="connsiteX16" fmla="*/ 2595638 w 3318614"/>
                <a:gd name="connsiteY16" fmla="*/ 2112118 h 3515811"/>
                <a:gd name="connsiteX17" fmla="*/ 2404049 w 3318614"/>
                <a:gd name="connsiteY17" fmla="*/ 2242747 h 3515811"/>
                <a:gd name="connsiteX18" fmla="*/ 2421466 w 3318614"/>
                <a:gd name="connsiteY18" fmla="*/ 2416918 h 3515811"/>
                <a:gd name="connsiteX19" fmla="*/ 2552095 w 3318614"/>
                <a:gd name="connsiteY19" fmla="*/ 2460461 h 3515811"/>
                <a:gd name="connsiteX20" fmla="*/ 2726266 w 3318614"/>
                <a:gd name="connsiteY20" fmla="*/ 2390793 h 3515811"/>
                <a:gd name="connsiteX21" fmla="*/ 2856895 w 3318614"/>
                <a:gd name="connsiteY21" fmla="*/ 2382084 h 3515811"/>
                <a:gd name="connsiteX22" fmla="*/ 2891729 w 3318614"/>
                <a:gd name="connsiteY22" fmla="*/ 2268873 h 3515811"/>
                <a:gd name="connsiteX23" fmla="*/ 2883020 w 3318614"/>
                <a:gd name="connsiteY23" fmla="*/ 2103410 h 3515811"/>
                <a:gd name="connsiteX24" fmla="*/ 3048483 w 3318614"/>
                <a:gd name="connsiteY24" fmla="*/ 2025033 h 3515811"/>
                <a:gd name="connsiteX25" fmla="*/ 2926563 w 3318614"/>
                <a:gd name="connsiteY25" fmla="*/ 2112118 h 3515811"/>
                <a:gd name="connsiteX26" fmla="*/ 2917855 w 3318614"/>
                <a:gd name="connsiteY26" fmla="*/ 2199204 h 3515811"/>
                <a:gd name="connsiteX27" fmla="*/ 2935272 w 3318614"/>
                <a:gd name="connsiteY27" fmla="*/ 2347250 h 3515811"/>
                <a:gd name="connsiteX28" fmla="*/ 2943980 w 3318614"/>
                <a:gd name="connsiteY28" fmla="*/ 2390793 h 3515811"/>
                <a:gd name="connsiteX29" fmla="*/ 3046427 w 3318614"/>
                <a:gd name="connsiteY29" fmla="*/ 2324841 h 3515811"/>
                <a:gd name="connsiteX30" fmla="*/ 3074609 w 3318614"/>
                <a:gd name="connsiteY30" fmla="*/ 2164370 h 3515811"/>
                <a:gd name="connsiteX31" fmla="*/ 3092026 w 3318614"/>
                <a:gd name="connsiteY31" fmla="*/ 2373375 h 3515811"/>
                <a:gd name="connsiteX32" fmla="*/ 3013649 w 3318614"/>
                <a:gd name="connsiteY32" fmla="*/ 2451753 h 3515811"/>
                <a:gd name="connsiteX33" fmla="*/ 2752392 w 3318614"/>
                <a:gd name="connsiteY33" fmla="*/ 2416918 h 3515811"/>
                <a:gd name="connsiteX34" fmla="*/ 2560803 w 3318614"/>
                <a:gd name="connsiteY34" fmla="*/ 2573673 h 3515811"/>
                <a:gd name="connsiteX35" fmla="*/ 2595638 w 3318614"/>
                <a:gd name="connsiteY35" fmla="*/ 2695593 h 3515811"/>
                <a:gd name="connsiteX36" fmla="*/ 2743683 w 3318614"/>
                <a:gd name="connsiteY36" fmla="*/ 2782678 h 3515811"/>
                <a:gd name="connsiteX37" fmla="*/ 2856895 w 3318614"/>
                <a:gd name="connsiteY37" fmla="*/ 2756553 h 3515811"/>
                <a:gd name="connsiteX38" fmla="*/ 3022358 w 3318614"/>
                <a:gd name="connsiteY38" fmla="*/ 2617215 h 3515811"/>
                <a:gd name="connsiteX39" fmla="*/ 3118152 w 3318614"/>
                <a:gd name="connsiteY39" fmla="*/ 2538838 h 3515811"/>
                <a:gd name="connsiteX40" fmla="*/ 3205238 w 3318614"/>
                <a:gd name="connsiteY40" fmla="*/ 2599798 h 3515811"/>
                <a:gd name="connsiteX41" fmla="*/ 3109443 w 3318614"/>
                <a:gd name="connsiteY41" fmla="*/ 2591090 h 3515811"/>
                <a:gd name="connsiteX42" fmla="*/ 3004940 w 3318614"/>
                <a:gd name="connsiteY42" fmla="*/ 2730427 h 3515811"/>
                <a:gd name="connsiteX43" fmla="*/ 3187820 w 3318614"/>
                <a:gd name="connsiteY43" fmla="*/ 2730427 h 3515811"/>
                <a:gd name="connsiteX44" fmla="*/ 3318449 w 3318614"/>
                <a:gd name="connsiteY44" fmla="*/ 2782678 h 3515811"/>
                <a:gd name="connsiteX45" fmla="*/ 3161695 w 3318614"/>
                <a:gd name="connsiteY45" fmla="*/ 2765261 h 3515811"/>
                <a:gd name="connsiteX46" fmla="*/ 2909146 w 3318614"/>
                <a:gd name="connsiteY46" fmla="*/ 2826221 h 3515811"/>
                <a:gd name="connsiteX47" fmla="*/ 2952689 w 3318614"/>
                <a:gd name="connsiteY47" fmla="*/ 2826221 h 3515811"/>
                <a:gd name="connsiteX48" fmla="*/ 3085889 w 3318614"/>
                <a:gd name="connsiteY48" fmla="*/ 2971467 h 3515811"/>
                <a:gd name="connsiteX49" fmla="*/ 3013649 w 3318614"/>
                <a:gd name="connsiteY49" fmla="*/ 3131021 h 3515811"/>
                <a:gd name="connsiteX50" fmla="*/ 2999167 w 3318614"/>
                <a:gd name="connsiteY50" fmla="*/ 2993344 h 3515811"/>
                <a:gd name="connsiteX51" fmla="*/ 2813352 w 3318614"/>
                <a:gd name="connsiteY51" fmla="*/ 2817513 h 3515811"/>
                <a:gd name="connsiteX52" fmla="*/ 2726266 w 3318614"/>
                <a:gd name="connsiteY52" fmla="*/ 2808804 h 3515811"/>
                <a:gd name="connsiteX53" fmla="*/ 2848186 w 3318614"/>
                <a:gd name="connsiteY53" fmla="*/ 3009101 h 3515811"/>
                <a:gd name="connsiteX54" fmla="*/ 2943980 w 3318614"/>
                <a:gd name="connsiteY54" fmla="*/ 3096187 h 3515811"/>
                <a:gd name="connsiteX55" fmla="*/ 2978815 w 3318614"/>
                <a:gd name="connsiteY55" fmla="*/ 3052644 h 3515811"/>
                <a:gd name="connsiteX56" fmla="*/ 2961398 w 3318614"/>
                <a:gd name="connsiteY56" fmla="*/ 3157147 h 3515811"/>
                <a:gd name="connsiteX57" fmla="*/ 2769809 w 3318614"/>
                <a:gd name="connsiteY57" fmla="*/ 3070061 h 3515811"/>
                <a:gd name="connsiteX58" fmla="*/ 2656598 w 3318614"/>
                <a:gd name="connsiteY58" fmla="*/ 2843638 h 3515811"/>
                <a:gd name="connsiteX59" fmla="*/ 2491135 w 3318614"/>
                <a:gd name="connsiteY59" fmla="*/ 2800095 h 3515811"/>
                <a:gd name="connsiteX60" fmla="*/ 2386632 w 3318614"/>
                <a:gd name="connsiteY60" fmla="*/ 2887181 h 3515811"/>
                <a:gd name="connsiteX61" fmla="*/ 2412758 w 3318614"/>
                <a:gd name="connsiteY61" fmla="*/ 3070061 h 3515811"/>
                <a:gd name="connsiteX62" fmla="*/ 2525969 w 3318614"/>
                <a:gd name="connsiteY62" fmla="*/ 3218107 h 3515811"/>
                <a:gd name="connsiteX63" fmla="*/ 2900438 w 3318614"/>
                <a:gd name="connsiteY63" fmla="*/ 3427113 h 3515811"/>
                <a:gd name="connsiteX64" fmla="*/ 2543386 w 3318614"/>
                <a:gd name="connsiteY64" fmla="*/ 3287775 h 3515811"/>
                <a:gd name="connsiteX65" fmla="*/ 2499843 w 3318614"/>
                <a:gd name="connsiteY65" fmla="*/ 3374861 h 3515811"/>
                <a:gd name="connsiteX66" fmla="*/ 2534678 w 3318614"/>
                <a:gd name="connsiteY66" fmla="*/ 3479364 h 3515811"/>
                <a:gd name="connsiteX67" fmla="*/ 2639180 w 3318614"/>
                <a:gd name="connsiteY67" fmla="*/ 3514198 h 3515811"/>
                <a:gd name="connsiteX68" fmla="*/ 2482426 w 3318614"/>
                <a:gd name="connsiteY68" fmla="*/ 3488073 h 3515811"/>
                <a:gd name="connsiteX69" fmla="*/ 2473718 w 3318614"/>
                <a:gd name="connsiteY69" fmla="*/ 3305193 h 3515811"/>
                <a:gd name="connsiteX70" fmla="*/ 2386632 w 3318614"/>
                <a:gd name="connsiteY70" fmla="*/ 3131021 h 3515811"/>
                <a:gd name="connsiteX71" fmla="*/ 2316963 w 3318614"/>
                <a:gd name="connsiteY71" fmla="*/ 3296484 h 3515811"/>
                <a:gd name="connsiteX72" fmla="*/ 2238586 w 3318614"/>
                <a:gd name="connsiteY72" fmla="*/ 3418404 h 3515811"/>
                <a:gd name="connsiteX73" fmla="*/ 2290838 w 3318614"/>
                <a:gd name="connsiteY73" fmla="*/ 3496781 h 3515811"/>
                <a:gd name="connsiteX74" fmla="*/ 2195043 w 3318614"/>
                <a:gd name="connsiteY74" fmla="*/ 3409695 h 3515811"/>
                <a:gd name="connsiteX75" fmla="*/ 2325672 w 3318614"/>
                <a:gd name="connsiteY75" fmla="*/ 3183273 h 3515811"/>
                <a:gd name="connsiteX76" fmla="*/ 2290838 w 3318614"/>
                <a:gd name="connsiteY76" fmla="*/ 2930724 h 3515811"/>
                <a:gd name="connsiteX77" fmla="*/ 2142792 w 3318614"/>
                <a:gd name="connsiteY77" fmla="*/ 2913307 h 3515811"/>
                <a:gd name="connsiteX78" fmla="*/ 1942495 w 3318614"/>
                <a:gd name="connsiteY78" fmla="*/ 3078770 h 3515811"/>
                <a:gd name="connsiteX79" fmla="*/ 1994746 w 3318614"/>
                <a:gd name="connsiteY79" fmla="*/ 3279067 h 3515811"/>
                <a:gd name="connsiteX80" fmla="*/ 2090540 w 3318614"/>
                <a:gd name="connsiteY80" fmla="*/ 3392278 h 3515811"/>
                <a:gd name="connsiteX81" fmla="*/ 2064415 w 3318614"/>
                <a:gd name="connsiteY81" fmla="*/ 3505490 h 3515811"/>
                <a:gd name="connsiteX82" fmla="*/ 2046998 w 3318614"/>
                <a:gd name="connsiteY82" fmla="*/ 3357444 h 3515811"/>
                <a:gd name="connsiteX83" fmla="*/ 1933786 w 3318614"/>
                <a:gd name="connsiteY83" fmla="*/ 3191981 h 3515811"/>
                <a:gd name="connsiteX84" fmla="*/ 1881535 w 3318614"/>
                <a:gd name="connsiteY84" fmla="*/ 3174564 h 3515811"/>
                <a:gd name="connsiteX85" fmla="*/ 1716072 w 3318614"/>
                <a:gd name="connsiteY85" fmla="*/ 3409695 h 3515811"/>
                <a:gd name="connsiteX86" fmla="*/ 1672529 w 3318614"/>
                <a:gd name="connsiteY86" fmla="*/ 3505490 h 3515811"/>
                <a:gd name="connsiteX87" fmla="*/ 1724780 w 3318614"/>
                <a:gd name="connsiteY87" fmla="*/ 3270358 h 3515811"/>
                <a:gd name="connsiteX88" fmla="*/ 1750906 w 3318614"/>
                <a:gd name="connsiteY88" fmla="*/ 3191981 h 3515811"/>
                <a:gd name="connsiteX89" fmla="*/ 1533192 w 3318614"/>
                <a:gd name="connsiteY89" fmla="*/ 3261650 h 3515811"/>
                <a:gd name="connsiteX90" fmla="*/ 1428689 w 3318614"/>
                <a:gd name="connsiteY90" fmla="*/ 3279067 h 3515811"/>
                <a:gd name="connsiteX91" fmla="*/ 1602860 w 3318614"/>
                <a:gd name="connsiteY91" fmla="*/ 3200690 h 3515811"/>
                <a:gd name="connsiteX92" fmla="*/ 1724780 w 3318614"/>
                <a:gd name="connsiteY92" fmla="*/ 3174564 h 3515811"/>
                <a:gd name="connsiteX93" fmla="*/ 1994746 w 3318614"/>
                <a:gd name="connsiteY93" fmla="*/ 2948141 h 3515811"/>
                <a:gd name="connsiteX94" fmla="*/ 2055706 w 3318614"/>
                <a:gd name="connsiteY94" fmla="*/ 2817513 h 3515811"/>
                <a:gd name="connsiteX95" fmla="*/ 1916369 w 3318614"/>
                <a:gd name="connsiteY95" fmla="*/ 2739135 h 3515811"/>
                <a:gd name="connsiteX96" fmla="*/ 1698655 w 3318614"/>
                <a:gd name="connsiteY96" fmla="*/ 2834930 h 3515811"/>
                <a:gd name="connsiteX97" fmla="*/ 1611569 w 3318614"/>
                <a:gd name="connsiteY97" fmla="*/ 3009101 h 3515811"/>
                <a:gd name="connsiteX98" fmla="*/ 1689946 w 3318614"/>
                <a:gd name="connsiteY98" fmla="*/ 3070061 h 3515811"/>
                <a:gd name="connsiteX99" fmla="*/ 1568026 w 3318614"/>
                <a:gd name="connsiteY99" fmla="*/ 3070061 h 3515811"/>
                <a:gd name="connsiteX100" fmla="*/ 1655112 w 3318614"/>
                <a:gd name="connsiteY100" fmla="*/ 2826221 h 3515811"/>
                <a:gd name="connsiteX101" fmla="*/ 1437398 w 3318614"/>
                <a:gd name="connsiteY101" fmla="*/ 2808804 h 3515811"/>
                <a:gd name="connsiteX102" fmla="*/ 1306769 w 3318614"/>
                <a:gd name="connsiteY102" fmla="*/ 2747844 h 3515811"/>
                <a:gd name="connsiteX103" fmla="*/ 1385146 w 3318614"/>
                <a:gd name="connsiteY103" fmla="*/ 2704301 h 3515811"/>
                <a:gd name="connsiteX104" fmla="*/ 1437398 w 3318614"/>
                <a:gd name="connsiteY104" fmla="*/ 2773970 h 3515811"/>
                <a:gd name="connsiteX105" fmla="*/ 1611569 w 3318614"/>
                <a:gd name="connsiteY105" fmla="*/ 2782678 h 3515811"/>
                <a:gd name="connsiteX106" fmla="*/ 1794449 w 3318614"/>
                <a:gd name="connsiteY106" fmla="*/ 2730427 h 3515811"/>
                <a:gd name="connsiteX107" fmla="*/ 1968620 w 3318614"/>
                <a:gd name="connsiteY107" fmla="*/ 2599798 h 3515811"/>
                <a:gd name="connsiteX108" fmla="*/ 1898952 w 3318614"/>
                <a:gd name="connsiteY108" fmla="*/ 2286290 h 3515811"/>
                <a:gd name="connsiteX109" fmla="*/ 1446106 w 3318614"/>
                <a:gd name="connsiteY109" fmla="*/ 1676690 h 3515811"/>
                <a:gd name="connsiteX110" fmla="*/ 1074097 w 3318614"/>
                <a:gd name="connsiteY110" fmla="*/ 1192570 h 3515811"/>
                <a:gd name="connsiteX111" fmla="*/ 916192 w 3318614"/>
                <a:gd name="connsiteY111" fmla="*/ 1005486 h 3515811"/>
                <a:gd name="connsiteX112" fmla="*/ 644918 w 3318614"/>
                <a:gd name="connsiteY112" fmla="*/ 1040964 h 3515811"/>
                <a:gd name="connsiteX113" fmla="*/ 296575 w 3318614"/>
                <a:gd name="connsiteY113" fmla="*/ 1119341 h 3515811"/>
                <a:gd name="connsiteX114" fmla="*/ 483 w 3318614"/>
                <a:gd name="connsiteY114" fmla="*/ 1101924 h 3515811"/>
                <a:gd name="connsiteX115" fmla="*/ 235615 w 3318614"/>
                <a:gd name="connsiteY115" fmla="*/ 1093215 h 3515811"/>
                <a:gd name="connsiteX116" fmla="*/ 557832 w 3318614"/>
                <a:gd name="connsiteY116" fmla="*/ 1023547 h 3515811"/>
                <a:gd name="connsiteX117" fmla="*/ 688460 w 3318614"/>
                <a:gd name="connsiteY117" fmla="*/ 997421 h 3515811"/>
                <a:gd name="connsiteX118" fmla="*/ 392369 w 3318614"/>
                <a:gd name="connsiteY118" fmla="*/ 884210 h 3515811"/>
                <a:gd name="connsiteX119" fmla="*/ 244323 w 3318614"/>
                <a:gd name="connsiteY119" fmla="*/ 744873 h 3515811"/>
                <a:gd name="connsiteX120" fmla="*/ 165946 w 3318614"/>
                <a:gd name="connsiteY120" fmla="*/ 492324 h 3515811"/>
                <a:gd name="connsiteX121" fmla="*/ 279158 w 3318614"/>
                <a:gd name="connsiteY121" fmla="*/ 675204 h 3515811"/>
                <a:gd name="connsiteX122" fmla="*/ 374952 w 3318614"/>
                <a:gd name="connsiteY122" fmla="*/ 849375 h 3515811"/>
                <a:gd name="connsiteX123" fmla="*/ 679752 w 3318614"/>
                <a:gd name="connsiteY123" fmla="*/ 927753 h 3515811"/>
                <a:gd name="connsiteX124" fmla="*/ 766838 w 3318614"/>
                <a:gd name="connsiteY124" fmla="*/ 866793 h 3515811"/>
                <a:gd name="connsiteX125" fmla="*/ 618792 w 3318614"/>
                <a:gd name="connsiteY125" fmla="*/ 483615 h 3515811"/>
                <a:gd name="connsiteX126" fmla="*/ 507165 w 3318614"/>
                <a:gd name="connsiteY126" fmla="*/ 266557 h 3515811"/>
                <a:gd name="connsiteX127" fmla="*/ 538603 w 3318614"/>
                <a:gd name="connsiteY127" fmla="*/ 28388 h 3515811"/>
                <a:gd name="connsiteX128" fmla="*/ 609600 w 3318614"/>
                <a:gd name="connsiteY128" fmla="*/ 288997 h 3515811"/>
                <a:gd name="connsiteX129" fmla="*/ 878364 w 3318614"/>
                <a:gd name="connsiteY129" fmla="*/ 836499 h 3515811"/>
                <a:gd name="connsiteX130" fmla="*/ 863785 w 3318614"/>
                <a:gd name="connsiteY130" fmla="*/ 298030 h 3515811"/>
                <a:gd name="connsiteX131" fmla="*/ 839345 w 3318614"/>
                <a:gd name="connsiteY131" fmla="*/ 0 h 3515811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863785 w 3318614"/>
                <a:gd name="connsiteY130" fmla="*/ 270713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786330 w 3318614"/>
                <a:gd name="connsiteY130" fmla="*/ 208587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13152 w 3318614"/>
                <a:gd name="connsiteY2" fmla="*/ 834549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159551 w 3318614"/>
                <a:gd name="connsiteY2" fmla="*/ 411013 h 3488494"/>
                <a:gd name="connsiteX3" fmla="*/ 1013152 w 3318614"/>
                <a:gd name="connsiteY3" fmla="*/ 834549 h 3488494"/>
                <a:gd name="connsiteX4" fmla="*/ 1779263 w 3318614"/>
                <a:gd name="connsiteY4" fmla="*/ 1995906 h 3488494"/>
                <a:gd name="connsiteX5" fmla="*/ 2064415 w 3318614"/>
                <a:gd name="connsiteY5" fmla="*/ 2276390 h 3488494"/>
                <a:gd name="connsiteX6" fmla="*/ 2290838 w 3318614"/>
                <a:gd name="connsiteY6" fmla="*/ 2198013 h 3488494"/>
                <a:gd name="connsiteX7" fmla="*/ 2473718 w 3318614"/>
                <a:gd name="connsiteY7" fmla="*/ 2041258 h 3488494"/>
                <a:gd name="connsiteX8" fmla="*/ 2508552 w 3318614"/>
                <a:gd name="connsiteY8" fmla="*/ 1719041 h 3488494"/>
                <a:gd name="connsiteX9" fmla="*/ 2543386 w 3318614"/>
                <a:gd name="connsiteY9" fmla="*/ 1980298 h 3488494"/>
                <a:gd name="connsiteX10" fmla="*/ 2508552 w 3318614"/>
                <a:gd name="connsiteY10" fmla="*/ 2084801 h 3488494"/>
                <a:gd name="connsiteX11" fmla="*/ 2752392 w 3318614"/>
                <a:gd name="connsiteY11" fmla="*/ 1910630 h 3488494"/>
                <a:gd name="connsiteX12" fmla="*/ 2839478 w 3318614"/>
                <a:gd name="connsiteY12" fmla="*/ 1840961 h 3488494"/>
                <a:gd name="connsiteX13" fmla="*/ 2717558 w 3318614"/>
                <a:gd name="connsiteY13" fmla="*/ 2015133 h 3488494"/>
                <a:gd name="connsiteX14" fmla="*/ 2665306 w 3318614"/>
                <a:gd name="connsiteY14" fmla="*/ 2058676 h 3488494"/>
                <a:gd name="connsiteX15" fmla="*/ 2848186 w 3318614"/>
                <a:gd name="connsiteY15" fmla="*/ 1989007 h 3488494"/>
                <a:gd name="connsiteX16" fmla="*/ 2874312 w 3318614"/>
                <a:gd name="connsiteY16" fmla="*/ 1971590 h 3488494"/>
                <a:gd name="connsiteX17" fmla="*/ 2769809 w 3318614"/>
                <a:gd name="connsiteY17" fmla="*/ 2058676 h 3488494"/>
                <a:gd name="connsiteX18" fmla="*/ 2595638 w 3318614"/>
                <a:gd name="connsiteY18" fmla="*/ 2084801 h 3488494"/>
                <a:gd name="connsiteX19" fmla="*/ 2404049 w 3318614"/>
                <a:gd name="connsiteY19" fmla="*/ 2215430 h 3488494"/>
                <a:gd name="connsiteX20" fmla="*/ 2421466 w 3318614"/>
                <a:gd name="connsiteY20" fmla="*/ 2389601 h 3488494"/>
                <a:gd name="connsiteX21" fmla="*/ 2552095 w 3318614"/>
                <a:gd name="connsiteY21" fmla="*/ 2433144 h 3488494"/>
                <a:gd name="connsiteX22" fmla="*/ 2726266 w 3318614"/>
                <a:gd name="connsiteY22" fmla="*/ 2363476 h 3488494"/>
                <a:gd name="connsiteX23" fmla="*/ 2856895 w 3318614"/>
                <a:gd name="connsiteY23" fmla="*/ 2354767 h 3488494"/>
                <a:gd name="connsiteX24" fmla="*/ 2891729 w 3318614"/>
                <a:gd name="connsiteY24" fmla="*/ 2241556 h 3488494"/>
                <a:gd name="connsiteX25" fmla="*/ 2883020 w 3318614"/>
                <a:gd name="connsiteY25" fmla="*/ 2076093 h 3488494"/>
                <a:gd name="connsiteX26" fmla="*/ 3048483 w 3318614"/>
                <a:gd name="connsiteY26" fmla="*/ 1997716 h 3488494"/>
                <a:gd name="connsiteX27" fmla="*/ 2926563 w 3318614"/>
                <a:gd name="connsiteY27" fmla="*/ 2084801 h 3488494"/>
                <a:gd name="connsiteX28" fmla="*/ 2917855 w 3318614"/>
                <a:gd name="connsiteY28" fmla="*/ 2171887 h 3488494"/>
                <a:gd name="connsiteX29" fmla="*/ 2935272 w 3318614"/>
                <a:gd name="connsiteY29" fmla="*/ 2319933 h 3488494"/>
                <a:gd name="connsiteX30" fmla="*/ 2943980 w 3318614"/>
                <a:gd name="connsiteY30" fmla="*/ 2363476 h 3488494"/>
                <a:gd name="connsiteX31" fmla="*/ 3046427 w 3318614"/>
                <a:gd name="connsiteY31" fmla="*/ 2297524 h 3488494"/>
                <a:gd name="connsiteX32" fmla="*/ 3074609 w 3318614"/>
                <a:gd name="connsiteY32" fmla="*/ 2137053 h 3488494"/>
                <a:gd name="connsiteX33" fmla="*/ 3092026 w 3318614"/>
                <a:gd name="connsiteY33" fmla="*/ 2346058 h 3488494"/>
                <a:gd name="connsiteX34" fmla="*/ 3013649 w 3318614"/>
                <a:gd name="connsiteY34" fmla="*/ 2424436 h 3488494"/>
                <a:gd name="connsiteX35" fmla="*/ 2752392 w 3318614"/>
                <a:gd name="connsiteY35" fmla="*/ 2389601 h 3488494"/>
                <a:gd name="connsiteX36" fmla="*/ 2560803 w 3318614"/>
                <a:gd name="connsiteY36" fmla="*/ 2546356 h 3488494"/>
                <a:gd name="connsiteX37" fmla="*/ 2595638 w 3318614"/>
                <a:gd name="connsiteY37" fmla="*/ 2668276 h 3488494"/>
                <a:gd name="connsiteX38" fmla="*/ 2743683 w 3318614"/>
                <a:gd name="connsiteY38" fmla="*/ 2755361 h 3488494"/>
                <a:gd name="connsiteX39" fmla="*/ 2856895 w 3318614"/>
                <a:gd name="connsiteY39" fmla="*/ 2729236 h 3488494"/>
                <a:gd name="connsiteX40" fmla="*/ 3022358 w 3318614"/>
                <a:gd name="connsiteY40" fmla="*/ 2589898 h 3488494"/>
                <a:gd name="connsiteX41" fmla="*/ 3118152 w 3318614"/>
                <a:gd name="connsiteY41" fmla="*/ 2511521 h 3488494"/>
                <a:gd name="connsiteX42" fmla="*/ 3205238 w 3318614"/>
                <a:gd name="connsiteY42" fmla="*/ 2572481 h 3488494"/>
                <a:gd name="connsiteX43" fmla="*/ 3109443 w 3318614"/>
                <a:gd name="connsiteY43" fmla="*/ 2563773 h 3488494"/>
                <a:gd name="connsiteX44" fmla="*/ 3004940 w 3318614"/>
                <a:gd name="connsiteY44" fmla="*/ 2703110 h 3488494"/>
                <a:gd name="connsiteX45" fmla="*/ 3187820 w 3318614"/>
                <a:gd name="connsiteY45" fmla="*/ 2703110 h 3488494"/>
                <a:gd name="connsiteX46" fmla="*/ 3318449 w 3318614"/>
                <a:gd name="connsiteY46" fmla="*/ 2755361 h 3488494"/>
                <a:gd name="connsiteX47" fmla="*/ 3161695 w 3318614"/>
                <a:gd name="connsiteY47" fmla="*/ 2737944 h 3488494"/>
                <a:gd name="connsiteX48" fmla="*/ 2909146 w 3318614"/>
                <a:gd name="connsiteY48" fmla="*/ 2798904 h 3488494"/>
                <a:gd name="connsiteX49" fmla="*/ 2952689 w 3318614"/>
                <a:gd name="connsiteY49" fmla="*/ 2798904 h 3488494"/>
                <a:gd name="connsiteX50" fmla="*/ 3085889 w 3318614"/>
                <a:gd name="connsiteY50" fmla="*/ 2944150 h 3488494"/>
                <a:gd name="connsiteX51" fmla="*/ 3013649 w 3318614"/>
                <a:gd name="connsiteY51" fmla="*/ 3103704 h 3488494"/>
                <a:gd name="connsiteX52" fmla="*/ 2999167 w 3318614"/>
                <a:gd name="connsiteY52" fmla="*/ 2966027 h 3488494"/>
                <a:gd name="connsiteX53" fmla="*/ 2813352 w 3318614"/>
                <a:gd name="connsiteY53" fmla="*/ 2790196 h 3488494"/>
                <a:gd name="connsiteX54" fmla="*/ 2726266 w 3318614"/>
                <a:gd name="connsiteY54" fmla="*/ 2781487 h 3488494"/>
                <a:gd name="connsiteX55" fmla="*/ 2848186 w 3318614"/>
                <a:gd name="connsiteY55" fmla="*/ 2981784 h 3488494"/>
                <a:gd name="connsiteX56" fmla="*/ 2943980 w 3318614"/>
                <a:gd name="connsiteY56" fmla="*/ 3068870 h 3488494"/>
                <a:gd name="connsiteX57" fmla="*/ 2978815 w 3318614"/>
                <a:gd name="connsiteY57" fmla="*/ 3025327 h 3488494"/>
                <a:gd name="connsiteX58" fmla="*/ 2961398 w 3318614"/>
                <a:gd name="connsiteY58" fmla="*/ 3129830 h 3488494"/>
                <a:gd name="connsiteX59" fmla="*/ 2769809 w 3318614"/>
                <a:gd name="connsiteY59" fmla="*/ 3042744 h 3488494"/>
                <a:gd name="connsiteX60" fmla="*/ 2656598 w 3318614"/>
                <a:gd name="connsiteY60" fmla="*/ 2816321 h 3488494"/>
                <a:gd name="connsiteX61" fmla="*/ 2491135 w 3318614"/>
                <a:gd name="connsiteY61" fmla="*/ 2772778 h 3488494"/>
                <a:gd name="connsiteX62" fmla="*/ 2386632 w 3318614"/>
                <a:gd name="connsiteY62" fmla="*/ 2859864 h 3488494"/>
                <a:gd name="connsiteX63" fmla="*/ 2412758 w 3318614"/>
                <a:gd name="connsiteY63" fmla="*/ 3042744 h 3488494"/>
                <a:gd name="connsiteX64" fmla="*/ 2525969 w 3318614"/>
                <a:gd name="connsiteY64" fmla="*/ 3190790 h 3488494"/>
                <a:gd name="connsiteX65" fmla="*/ 2900438 w 3318614"/>
                <a:gd name="connsiteY65" fmla="*/ 3399796 h 3488494"/>
                <a:gd name="connsiteX66" fmla="*/ 2543386 w 3318614"/>
                <a:gd name="connsiteY66" fmla="*/ 3260458 h 3488494"/>
                <a:gd name="connsiteX67" fmla="*/ 2499843 w 3318614"/>
                <a:gd name="connsiteY67" fmla="*/ 3347544 h 3488494"/>
                <a:gd name="connsiteX68" fmla="*/ 2534678 w 3318614"/>
                <a:gd name="connsiteY68" fmla="*/ 3452047 h 3488494"/>
                <a:gd name="connsiteX69" fmla="*/ 2639180 w 3318614"/>
                <a:gd name="connsiteY69" fmla="*/ 3486881 h 3488494"/>
                <a:gd name="connsiteX70" fmla="*/ 2482426 w 3318614"/>
                <a:gd name="connsiteY70" fmla="*/ 3460756 h 3488494"/>
                <a:gd name="connsiteX71" fmla="*/ 2473718 w 3318614"/>
                <a:gd name="connsiteY71" fmla="*/ 3277876 h 3488494"/>
                <a:gd name="connsiteX72" fmla="*/ 2386632 w 3318614"/>
                <a:gd name="connsiteY72" fmla="*/ 3103704 h 3488494"/>
                <a:gd name="connsiteX73" fmla="*/ 2316963 w 3318614"/>
                <a:gd name="connsiteY73" fmla="*/ 3269167 h 3488494"/>
                <a:gd name="connsiteX74" fmla="*/ 2238586 w 3318614"/>
                <a:gd name="connsiteY74" fmla="*/ 3391087 h 3488494"/>
                <a:gd name="connsiteX75" fmla="*/ 2290838 w 3318614"/>
                <a:gd name="connsiteY75" fmla="*/ 3469464 h 3488494"/>
                <a:gd name="connsiteX76" fmla="*/ 2195043 w 3318614"/>
                <a:gd name="connsiteY76" fmla="*/ 3382378 h 3488494"/>
                <a:gd name="connsiteX77" fmla="*/ 2325672 w 3318614"/>
                <a:gd name="connsiteY77" fmla="*/ 3155956 h 3488494"/>
                <a:gd name="connsiteX78" fmla="*/ 2290838 w 3318614"/>
                <a:gd name="connsiteY78" fmla="*/ 2903407 h 3488494"/>
                <a:gd name="connsiteX79" fmla="*/ 2142792 w 3318614"/>
                <a:gd name="connsiteY79" fmla="*/ 2885990 h 3488494"/>
                <a:gd name="connsiteX80" fmla="*/ 1942495 w 3318614"/>
                <a:gd name="connsiteY80" fmla="*/ 3051453 h 3488494"/>
                <a:gd name="connsiteX81" fmla="*/ 1994746 w 3318614"/>
                <a:gd name="connsiteY81" fmla="*/ 3251750 h 3488494"/>
                <a:gd name="connsiteX82" fmla="*/ 2090540 w 3318614"/>
                <a:gd name="connsiteY82" fmla="*/ 3364961 h 3488494"/>
                <a:gd name="connsiteX83" fmla="*/ 2064415 w 3318614"/>
                <a:gd name="connsiteY83" fmla="*/ 3478173 h 3488494"/>
                <a:gd name="connsiteX84" fmla="*/ 2046998 w 3318614"/>
                <a:gd name="connsiteY84" fmla="*/ 3330127 h 3488494"/>
                <a:gd name="connsiteX85" fmla="*/ 1933786 w 3318614"/>
                <a:gd name="connsiteY85" fmla="*/ 3164664 h 3488494"/>
                <a:gd name="connsiteX86" fmla="*/ 1881535 w 3318614"/>
                <a:gd name="connsiteY86" fmla="*/ 3147247 h 3488494"/>
                <a:gd name="connsiteX87" fmla="*/ 1716072 w 3318614"/>
                <a:gd name="connsiteY87" fmla="*/ 3382378 h 3488494"/>
                <a:gd name="connsiteX88" fmla="*/ 1672529 w 3318614"/>
                <a:gd name="connsiteY88" fmla="*/ 3478173 h 3488494"/>
                <a:gd name="connsiteX89" fmla="*/ 1724780 w 3318614"/>
                <a:gd name="connsiteY89" fmla="*/ 3243041 h 3488494"/>
                <a:gd name="connsiteX90" fmla="*/ 1750906 w 3318614"/>
                <a:gd name="connsiteY90" fmla="*/ 3164664 h 3488494"/>
                <a:gd name="connsiteX91" fmla="*/ 1533192 w 3318614"/>
                <a:gd name="connsiteY91" fmla="*/ 3234333 h 3488494"/>
                <a:gd name="connsiteX92" fmla="*/ 1428689 w 3318614"/>
                <a:gd name="connsiteY92" fmla="*/ 3251750 h 3488494"/>
                <a:gd name="connsiteX93" fmla="*/ 1602860 w 3318614"/>
                <a:gd name="connsiteY93" fmla="*/ 3173373 h 3488494"/>
                <a:gd name="connsiteX94" fmla="*/ 1724780 w 3318614"/>
                <a:gd name="connsiteY94" fmla="*/ 3147247 h 3488494"/>
                <a:gd name="connsiteX95" fmla="*/ 1994746 w 3318614"/>
                <a:gd name="connsiteY95" fmla="*/ 2920824 h 3488494"/>
                <a:gd name="connsiteX96" fmla="*/ 2055706 w 3318614"/>
                <a:gd name="connsiteY96" fmla="*/ 2790196 h 3488494"/>
                <a:gd name="connsiteX97" fmla="*/ 1916369 w 3318614"/>
                <a:gd name="connsiteY97" fmla="*/ 2711818 h 3488494"/>
                <a:gd name="connsiteX98" fmla="*/ 1698655 w 3318614"/>
                <a:gd name="connsiteY98" fmla="*/ 2807613 h 3488494"/>
                <a:gd name="connsiteX99" fmla="*/ 1611569 w 3318614"/>
                <a:gd name="connsiteY99" fmla="*/ 2981784 h 3488494"/>
                <a:gd name="connsiteX100" fmla="*/ 1689946 w 3318614"/>
                <a:gd name="connsiteY100" fmla="*/ 3042744 h 3488494"/>
                <a:gd name="connsiteX101" fmla="*/ 1568026 w 3318614"/>
                <a:gd name="connsiteY101" fmla="*/ 3042744 h 3488494"/>
                <a:gd name="connsiteX102" fmla="*/ 1655112 w 3318614"/>
                <a:gd name="connsiteY102" fmla="*/ 2798904 h 3488494"/>
                <a:gd name="connsiteX103" fmla="*/ 1437398 w 3318614"/>
                <a:gd name="connsiteY103" fmla="*/ 2781487 h 3488494"/>
                <a:gd name="connsiteX104" fmla="*/ 1306769 w 3318614"/>
                <a:gd name="connsiteY104" fmla="*/ 2720527 h 3488494"/>
                <a:gd name="connsiteX105" fmla="*/ 1385146 w 3318614"/>
                <a:gd name="connsiteY105" fmla="*/ 2676984 h 3488494"/>
                <a:gd name="connsiteX106" fmla="*/ 1437398 w 3318614"/>
                <a:gd name="connsiteY106" fmla="*/ 2746653 h 3488494"/>
                <a:gd name="connsiteX107" fmla="*/ 1611569 w 3318614"/>
                <a:gd name="connsiteY107" fmla="*/ 2755361 h 3488494"/>
                <a:gd name="connsiteX108" fmla="*/ 1794449 w 3318614"/>
                <a:gd name="connsiteY108" fmla="*/ 2703110 h 3488494"/>
                <a:gd name="connsiteX109" fmla="*/ 1968620 w 3318614"/>
                <a:gd name="connsiteY109" fmla="*/ 2572481 h 3488494"/>
                <a:gd name="connsiteX110" fmla="*/ 1898952 w 3318614"/>
                <a:gd name="connsiteY110" fmla="*/ 2258973 h 3488494"/>
                <a:gd name="connsiteX111" fmla="*/ 1446106 w 3318614"/>
                <a:gd name="connsiteY111" fmla="*/ 1649373 h 3488494"/>
                <a:gd name="connsiteX112" fmla="*/ 1074097 w 3318614"/>
                <a:gd name="connsiteY112" fmla="*/ 1165253 h 3488494"/>
                <a:gd name="connsiteX113" fmla="*/ 916192 w 3318614"/>
                <a:gd name="connsiteY113" fmla="*/ 978169 h 3488494"/>
                <a:gd name="connsiteX114" fmla="*/ 644918 w 3318614"/>
                <a:gd name="connsiteY114" fmla="*/ 1013647 h 3488494"/>
                <a:gd name="connsiteX115" fmla="*/ 296575 w 3318614"/>
                <a:gd name="connsiteY115" fmla="*/ 1092024 h 3488494"/>
                <a:gd name="connsiteX116" fmla="*/ 483 w 3318614"/>
                <a:gd name="connsiteY116" fmla="*/ 1074607 h 3488494"/>
                <a:gd name="connsiteX117" fmla="*/ 235615 w 3318614"/>
                <a:gd name="connsiteY117" fmla="*/ 1065898 h 3488494"/>
                <a:gd name="connsiteX118" fmla="*/ 557832 w 3318614"/>
                <a:gd name="connsiteY118" fmla="*/ 996230 h 3488494"/>
                <a:gd name="connsiteX119" fmla="*/ 688460 w 3318614"/>
                <a:gd name="connsiteY119" fmla="*/ 970104 h 3488494"/>
                <a:gd name="connsiteX120" fmla="*/ 392369 w 3318614"/>
                <a:gd name="connsiteY120" fmla="*/ 856893 h 3488494"/>
                <a:gd name="connsiteX121" fmla="*/ 244323 w 3318614"/>
                <a:gd name="connsiteY121" fmla="*/ 717556 h 3488494"/>
                <a:gd name="connsiteX122" fmla="*/ 165946 w 3318614"/>
                <a:gd name="connsiteY122" fmla="*/ 465007 h 3488494"/>
                <a:gd name="connsiteX123" fmla="*/ 279158 w 3318614"/>
                <a:gd name="connsiteY123" fmla="*/ 647887 h 3488494"/>
                <a:gd name="connsiteX124" fmla="*/ 374952 w 3318614"/>
                <a:gd name="connsiteY124" fmla="*/ 822058 h 3488494"/>
                <a:gd name="connsiteX125" fmla="*/ 679752 w 3318614"/>
                <a:gd name="connsiteY125" fmla="*/ 900436 h 3488494"/>
                <a:gd name="connsiteX126" fmla="*/ 766838 w 3318614"/>
                <a:gd name="connsiteY126" fmla="*/ 839476 h 3488494"/>
                <a:gd name="connsiteX127" fmla="*/ 618792 w 3318614"/>
                <a:gd name="connsiteY127" fmla="*/ 456298 h 3488494"/>
                <a:gd name="connsiteX128" fmla="*/ 507165 w 3318614"/>
                <a:gd name="connsiteY128" fmla="*/ 239240 h 3488494"/>
                <a:gd name="connsiteX129" fmla="*/ 538603 w 3318614"/>
                <a:gd name="connsiteY129" fmla="*/ 1071 h 3488494"/>
                <a:gd name="connsiteX130" fmla="*/ 609600 w 3318614"/>
                <a:gd name="connsiteY130" fmla="*/ 261680 h 3488494"/>
                <a:gd name="connsiteX131" fmla="*/ 878364 w 3318614"/>
                <a:gd name="connsiteY131" fmla="*/ 809182 h 3488494"/>
                <a:gd name="connsiteX132" fmla="*/ 786330 w 3318614"/>
                <a:gd name="connsiteY132" fmla="*/ 208587 h 3488494"/>
                <a:gd name="connsiteX133" fmla="*/ 932813 w 3318614"/>
                <a:gd name="connsiteY133" fmla="*/ 12405 h 3488494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59551 w 3318614"/>
                <a:gd name="connsiteY2" fmla="*/ 47529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942214 w 3318614"/>
                <a:gd name="connsiteY0" fmla="*/ 614286 h 3540840"/>
                <a:gd name="connsiteX1" fmla="*/ 1317819 w 3318614"/>
                <a:gd name="connsiteY1" fmla="*/ 14575 h 3540840"/>
                <a:gd name="connsiteX2" fmla="*/ 1198621 w 3318614"/>
                <a:gd name="connsiteY2" fmla="*/ 413429 h 3540840"/>
                <a:gd name="connsiteX3" fmla="*/ 1013152 w 3318614"/>
                <a:gd name="connsiteY3" fmla="*/ 886895 h 3540840"/>
                <a:gd name="connsiteX4" fmla="*/ 1779263 w 3318614"/>
                <a:gd name="connsiteY4" fmla="*/ 2048252 h 3540840"/>
                <a:gd name="connsiteX5" fmla="*/ 2064415 w 3318614"/>
                <a:gd name="connsiteY5" fmla="*/ 2328736 h 3540840"/>
                <a:gd name="connsiteX6" fmla="*/ 2290838 w 3318614"/>
                <a:gd name="connsiteY6" fmla="*/ 2250359 h 3540840"/>
                <a:gd name="connsiteX7" fmla="*/ 2473718 w 3318614"/>
                <a:gd name="connsiteY7" fmla="*/ 2093604 h 3540840"/>
                <a:gd name="connsiteX8" fmla="*/ 2508552 w 3318614"/>
                <a:gd name="connsiteY8" fmla="*/ 1771387 h 3540840"/>
                <a:gd name="connsiteX9" fmla="*/ 2543386 w 3318614"/>
                <a:gd name="connsiteY9" fmla="*/ 2032644 h 3540840"/>
                <a:gd name="connsiteX10" fmla="*/ 2508552 w 3318614"/>
                <a:gd name="connsiteY10" fmla="*/ 2137147 h 3540840"/>
                <a:gd name="connsiteX11" fmla="*/ 2752392 w 3318614"/>
                <a:gd name="connsiteY11" fmla="*/ 1962976 h 3540840"/>
                <a:gd name="connsiteX12" fmla="*/ 2839478 w 3318614"/>
                <a:gd name="connsiteY12" fmla="*/ 1893307 h 3540840"/>
                <a:gd name="connsiteX13" fmla="*/ 2717558 w 3318614"/>
                <a:gd name="connsiteY13" fmla="*/ 2067479 h 3540840"/>
                <a:gd name="connsiteX14" fmla="*/ 2665306 w 3318614"/>
                <a:gd name="connsiteY14" fmla="*/ 2111022 h 3540840"/>
                <a:gd name="connsiteX15" fmla="*/ 2848186 w 3318614"/>
                <a:gd name="connsiteY15" fmla="*/ 2041353 h 3540840"/>
                <a:gd name="connsiteX16" fmla="*/ 2874312 w 3318614"/>
                <a:gd name="connsiteY16" fmla="*/ 2023936 h 3540840"/>
                <a:gd name="connsiteX17" fmla="*/ 2769809 w 3318614"/>
                <a:gd name="connsiteY17" fmla="*/ 2111022 h 3540840"/>
                <a:gd name="connsiteX18" fmla="*/ 2595638 w 3318614"/>
                <a:gd name="connsiteY18" fmla="*/ 2137147 h 3540840"/>
                <a:gd name="connsiteX19" fmla="*/ 2404049 w 3318614"/>
                <a:gd name="connsiteY19" fmla="*/ 2267776 h 3540840"/>
                <a:gd name="connsiteX20" fmla="*/ 2421466 w 3318614"/>
                <a:gd name="connsiteY20" fmla="*/ 2441947 h 3540840"/>
                <a:gd name="connsiteX21" fmla="*/ 2552095 w 3318614"/>
                <a:gd name="connsiteY21" fmla="*/ 2485490 h 3540840"/>
                <a:gd name="connsiteX22" fmla="*/ 2726266 w 3318614"/>
                <a:gd name="connsiteY22" fmla="*/ 2415822 h 3540840"/>
                <a:gd name="connsiteX23" fmla="*/ 2856895 w 3318614"/>
                <a:gd name="connsiteY23" fmla="*/ 2407113 h 3540840"/>
                <a:gd name="connsiteX24" fmla="*/ 2891729 w 3318614"/>
                <a:gd name="connsiteY24" fmla="*/ 2293902 h 3540840"/>
                <a:gd name="connsiteX25" fmla="*/ 2883020 w 3318614"/>
                <a:gd name="connsiteY25" fmla="*/ 2128439 h 3540840"/>
                <a:gd name="connsiteX26" fmla="*/ 3048483 w 3318614"/>
                <a:gd name="connsiteY26" fmla="*/ 2050062 h 3540840"/>
                <a:gd name="connsiteX27" fmla="*/ 2926563 w 3318614"/>
                <a:gd name="connsiteY27" fmla="*/ 2137147 h 3540840"/>
                <a:gd name="connsiteX28" fmla="*/ 2917855 w 3318614"/>
                <a:gd name="connsiteY28" fmla="*/ 2224233 h 3540840"/>
                <a:gd name="connsiteX29" fmla="*/ 2935272 w 3318614"/>
                <a:gd name="connsiteY29" fmla="*/ 2372279 h 3540840"/>
                <a:gd name="connsiteX30" fmla="*/ 2943980 w 3318614"/>
                <a:gd name="connsiteY30" fmla="*/ 2415822 h 3540840"/>
                <a:gd name="connsiteX31" fmla="*/ 3046427 w 3318614"/>
                <a:gd name="connsiteY31" fmla="*/ 2349870 h 3540840"/>
                <a:gd name="connsiteX32" fmla="*/ 3074609 w 3318614"/>
                <a:gd name="connsiteY32" fmla="*/ 2189399 h 3540840"/>
                <a:gd name="connsiteX33" fmla="*/ 3092026 w 3318614"/>
                <a:gd name="connsiteY33" fmla="*/ 2398404 h 3540840"/>
                <a:gd name="connsiteX34" fmla="*/ 3013649 w 3318614"/>
                <a:gd name="connsiteY34" fmla="*/ 2476782 h 3540840"/>
                <a:gd name="connsiteX35" fmla="*/ 2752392 w 3318614"/>
                <a:gd name="connsiteY35" fmla="*/ 2441947 h 3540840"/>
                <a:gd name="connsiteX36" fmla="*/ 2560803 w 3318614"/>
                <a:gd name="connsiteY36" fmla="*/ 2598702 h 3540840"/>
                <a:gd name="connsiteX37" fmla="*/ 2595638 w 3318614"/>
                <a:gd name="connsiteY37" fmla="*/ 2720622 h 3540840"/>
                <a:gd name="connsiteX38" fmla="*/ 2743683 w 3318614"/>
                <a:gd name="connsiteY38" fmla="*/ 2807707 h 3540840"/>
                <a:gd name="connsiteX39" fmla="*/ 2856895 w 3318614"/>
                <a:gd name="connsiteY39" fmla="*/ 2781582 h 3540840"/>
                <a:gd name="connsiteX40" fmla="*/ 3022358 w 3318614"/>
                <a:gd name="connsiteY40" fmla="*/ 2642244 h 3540840"/>
                <a:gd name="connsiteX41" fmla="*/ 3118152 w 3318614"/>
                <a:gd name="connsiteY41" fmla="*/ 2563867 h 3540840"/>
                <a:gd name="connsiteX42" fmla="*/ 3205238 w 3318614"/>
                <a:gd name="connsiteY42" fmla="*/ 2624827 h 3540840"/>
                <a:gd name="connsiteX43" fmla="*/ 3109443 w 3318614"/>
                <a:gd name="connsiteY43" fmla="*/ 2616119 h 3540840"/>
                <a:gd name="connsiteX44" fmla="*/ 3004940 w 3318614"/>
                <a:gd name="connsiteY44" fmla="*/ 2755456 h 3540840"/>
                <a:gd name="connsiteX45" fmla="*/ 3187820 w 3318614"/>
                <a:gd name="connsiteY45" fmla="*/ 2755456 h 3540840"/>
                <a:gd name="connsiteX46" fmla="*/ 3318449 w 3318614"/>
                <a:gd name="connsiteY46" fmla="*/ 2807707 h 3540840"/>
                <a:gd name="connsiteX47" fmla="*/ 3161695 w 3318614"/>
                <a:gd name="connsiteY47" fmla="*/ 2790290 h 3540840"/>
                <a:gd name="connsiteX48" fmla="*/ 2909146 w 3318614"/>
                <a:gd name="connsiteY48" fmla="*/ 2851250 h 3540840"/>
                <a:gd name="connsiteX49" fmla="*/ 2952689 w 3318614"/>
                <a:gd name="connsiteY49" fmla="*/ 2851250 h 3540840"/>
                <a:gd name="connsiteX50" fmla="*/ 3085889 w 3318614"/>
                <a:gd name="connsiteY50" fmla="*/ 2996496 h 3540840"/>
                <a:gd name="connsiteX51" fmla="*/ 3013649 w 3318614"/>
                <a:gd name="connsiteY51" fmla="*/ 3156050 h 3540840"/>
                <a:gd name="connsiteX52" fmla="*/ 2999167 w 3318614"/>
                <a:gd name="connsiteY52" fmla="*/ 3018373 h 3540840"/>
                <a:gd name="connsiteX53" fmla="*/ 2813352 w 3318614"/>
                <a:gd name="connsiteY53" fmla="*/ 2842542 h 3540840"/>
                <a:gd name="connsiteX54" fmla="*/ 2726266 w 3318614"/>
                <a:gd name="connsiteY54" fmla="*/ 2833833 h 3540840"/>
                <a:gd name="connsiteX55" fmla="*/ 2848186 w 3318614"/>
                <a:gd name="connsiteY55" fmla="*/ 3034130 h 3540840"/>
                <a:gd name="connsiteX56" fmla="*/ 2943980 w 3318614"/>
                <a:gd name="connsiteY56" fmla="*/ 3121216 h 3540840"/>
                <a:gd name="connsiteX57" fmla="*/ 2978815 w 3318614"/>
                <a:gd name="connsiteY57" fmla="*/ 3077673 h 3540840"/>
                <a:gd name="connsiteX58" fmla="*/ 2961398 w 3318614"/>
                <a:gd name="connsiteY58" fmla="*/ 3182176 h 3540840"/>
                <a:gd name="connsiteX59" fmla="*/ 2769809 w 3318614"/>
                <a:gd name="connsiteY59" fmla="*/ 3095090 h 3540840"/>
                <a:gd name="connsiteX60" fmla="*/ 2656598 w 3318614"/>
                <a:gd name="connsiteY60" fmla="*/ 2868667 h 3540840"/>
                <a:gd name="connsiteX61" fmla="*/ 2491135 w 3318614"/>
                <a:gd name="connsiteY61" fmla="*/ 2825124 h 3540840"/>
                <a:gd name="connsiteX62" fmla="*/ 2386632 w 3318614"/>
                <a:gd name="connsiteY62" fmla="*/ 2912210 h 3540840"/>
                <a:gd name="connsiteX63" fmla="*/ 2412758 w 3318614"/>
                <a:gd name="connsiteY63" fmla="*/ 3095090 h 3540840"/>
                <a:gd name="connsiteX64" fmla="*/ 2525969 w 3318614"/>
                <a:gd name="connsiteY64" fmla="*/ 3243136 h 3540840"/>
                <a:gd name="connsiteX65" fmla="*/ 2900438 w 3318614"/>
                <a:gd name="connsiteY65" fmla="*/ 3452142 h 3540840"/>
                <a:gd name="connsiteX66" fmla="*/ 2543386 w 3318614"/>
                <a:gd name="connsiteY66" fmla="*/ 3312804 h 3540840"/>
                <a:gd name="connsiteX67" fmla="*/ 2499843 w 3318614"/>
                <a:gd name="connsiteY67" fmla="*/ 3399890 h 3540840"/>
                <a:gd name="connsiteX68" fmla="*/ 2534678 w 3318614"/>
                <a:gd name="connsiteY68" fmla="*/ 3504393 h 3540840"/>
                <a:gd name="connsiteX69" fmla="*/ 2639180 w 3318614"/>
                <a:gd name="connsiteY69" fmla="*/ 3539227 h 3540840"/>
                <a:gd name="connsiteX70" fmla="*/ 2482426 w 3318614"/>
                <a:gd name="connsiteY70" fmla="*/ 3513102 h 3540840"/>
                <a:gd name="connsiteX71" fmla="*/ 2473718 w 3318614"/>
                <a:gd name="connsiteY71" fmla="*/ 3330222 h 3540840"/>
                <a:gd name="connsiteX72" fmla="*/ 2386632 w 3318614"/>
                <a:gd name="connsiteY72" fmla="*/ 3156050 h 3540840"/>
                <a:gd name="connsiteX73" fmla="*/ 2316963 w 3318614"/>
                <a:gd name="connsiteY73" fmla="*/ 3321513 h 3540840"/>
                <a:gd name="connsiteX74" fmla="*/ 2238586 w 3318614"/>
                <a:gd name="connsiteY74" fmla="*/ 3443433 h 3540840"/>
                <a:gd name="connsiteX75" fmla="*/ 2290838 w 3318614"/>
                <a:gd name="connsiteY75" fmla="*/ 3521810 h 3540840"/>
                <a:gd name="connsiteX76" fmla="*/ 2195043 w 3318614"/>
                <a:gd name="connsiteY76" fmla="*/ 3434724 h 3540840"/>
                <a:gd name="connsiteX77" fmla="*/ 2325672 w 3318614"/>
                <a:gd name="connsiteY77" fmla="*/ 3208302 h 3540840"/>
                <a:gd name="connsiteX78" fmla="*/ 2290838 w 3318614"/>
                <a:gd name="connsiteY78" fmla="*/ 2955753 h 3540840"/>
                <a:gd name="connsiteX79" fmla="*/ 2142792 w 3318614"/>
                <a:gd name="connsiteY79" fmla="*/ 2938336 h 3540840"/>
                <a:gd name="connsiteX80" fmla="*/ 1942495 w 3318614"/>
                <a:gd name="connsiteY80" fmla="*/ 3103799 h 3540840"/>
                <a:gd name="connsiteX81" fmla="*/ 1994746 w 3318614"/>
                <a:gd name="connsiteY81" fmla="*/ 3304096 h 3540840"/>
                <a:gd name="connsiteX82" fmla="*/ 2090540 w 3318614"/>
                <a:gd name="connsiteY82" fmla="*/ 3417307 h 3540840"/>
                <a:gd name="connsiteX83" fmla="*/ 2064415 w 3318614"/>
                <a:gd name="connsiteY83" fmla="*/ 3530519 h 3540840"/>
                <a:gd name="connsiteX84" fmla="*/ 2046998 w 3318614"/>
                <a:gd name="connsiteY84" fmla="*/ 3382473 h 3540840"/>
                <a:gd name="connsiteX85" fmla="*/ 1933786 w 3318614"/>
                <a:gd name="connsiteY85" fmla="*/ 3217010 h 3540840"/>
                <a:gd name="connsiteX86" fmla="*/ 1881535 w 3318614"/>
                <a:gd name="connsiteY86" fmla="*/ 3199593 h 3540840"/>
                <a:gd name="connsiteX87" fmla="*/ 1716072 w 3318614"/>
                <a:gd name="connsiteY87" fmla="*/ 3434724 h 3540840"/>
                <a:gd name="connsiteX88" fmla="*/ 1672529 w 3318614"/>
                <a:gd name="connsiteY88" fmla="*/ 3530519 h 3540840"/>
                <a:gd name="connsiteX89" fmla="*/ 1724780 w 3318614"/>
                <a:gd name="connsiteY89" fmla="*/ 3295387 h 3540840"/>
                <a:gd name="connsiteX90" fmla="*/ 1750906 w 3318614"/>
                <a:gd name="connsiteY90" fmla="*/ 3217010 h 3540840"/>
                <a:gd name="connsiteX91" fmla="*/ 1533192 w 3318614"/>
                <a:gd name="connsiteY91" fmla="*/ 3286679 h 3540840"/>
                <a:gd name="connsiteX92" fmla="*/ 1428689 w 3318614"/>
                <a:gd name="connsiteY92" fmla="*/ 3304096 h 3540840"/>
                <a:gd name="connsiteX93" fmla="*/ 1602860 w 3318614"/>
                <a:gd name="connsiteY93" fmla="*/ 3225719 h 3540840"/>
                <a:gd name="connsiteX94" fmla="*/ 1724780 w 3318614"/>
                <a:gd name="connsiteY94" fmla="*/ 3199593 h 3540840"/>
                <a:gd name="connsiteX95" fmla="*/ 1994746 w 3318614"/>
                <a:gd name="connsiteY95" fmla="*/ 2973170 h 3540840"/>
                <a:gd name="connsiteX96" fmla="*/ 2055706 w 3318614"/>
                <a:gd name="connsiteY96" fmla="*/ 2842542 h 3540840"/>
                <a:gd name="connsiteX97" fmla="*/ 1916369 w 3318614"/>
                <a:gd name="connsiteY97" fmla="*/ 2764164 h 3540840"/>
                <a:gd name="connsiteX98" fmla="*/ 1698655 w 3318614"/>
                <a:gd name="connsiteY98" fmla="*/ 2859959 h 3540840"/>
                <a:gd name="connsiteX99" fmla="*/ 1611569 w 3318614"/>
                <a:gd name="connsiteY99" fmla="*/ 3034130 h 3540840"/>
                <a:gd name="connsiteX100" fmla="*/ 1689946 w 3318614"/>
                <a:gd name="connsiteY100" fmla="*/ 3095090 h 3540840"/>
                <a:gd name="connsiteX101" fmla="*/ 1568026 w 3318614"/>
                <a:gd name="connsiteY101" fmla="*/ 3095090 h 3540840"/>
                <a:gd name="connsiteX102" fmla="*/ 1655112 w 3318614"/>
                <a:gd name="connsiteY102" fmla="*/ 2851250 h 3540840"/>
                <a:gd name="connsiteX103" fmla="*/ 1437398 w 3318614"/>
                <a:gd name="connsiteY103" fmla="*/ 2833833 h 3540840"/>
                <a:gd name="connsiteX104" fmla="*/ 1306769 w 3318614"/>
                <a:gd name="connsiteY104" fmla="*/ 2772873 h 3540840"/>
                <a:gd name="connsiteX105" fmla="*/ 1385146 w 3318614"/>
                <a:gd name="connsiteY105" fmla="*/ 2729330 h 3540840"/>
                <a:gd name="connsiteX106" fmla="*/ 1437398 w 3318614"/>
                <a:gd name="connsiteY106" fmla="*/ 2798999 h 3540840"/>
                <a:gd name="connsiteX107" fmla="*/ 1611569 w 3318614"/>
                <a:gd name="connsiteY107" fmla="*/ 2807707 h 3540840"/>
                <a:gd name="connsiteX108" fmla="*/ 1794449 w 3318614"/>
                <a:gd name="connsiteY108" fmla="*/ 2755456 h 3540840"/>
                <a:gd name="connsiteX109" fmla="*/ 1968620 w 3318614"/>
                <a:gd name="connsiteY109" fmla="*/ 2624827 h 3540840"/>
                <a:gd name="connsiteX110" fmla="*/ 1898952 w 3318614"/>
                <a:gd name="connsiteY110" fmla="*/ 2311319 h 3540840"/>
                <a:gd name="connsiteX111" fmla="*/ 1446106 w 3318614"/>
                <a:gd name="connsiteY111" fmla="*/ 1701719 h 3540840"/>
                <a:gd name="connsiteX112" fmla="*/ 1074097 w 3318614"/>
                <a:gd name="connsiteY112" fmla="*/ 1217599 h 3540840"/>
                <a:gd name="connsiteX113" fmla="*/ 916192 w 3318614"/>
                <a:gd name="connsiteY113" fmla="*/ 1030515 h 3540840"/>
                <a:gd name="connsiteX114" fmla="*/ 644918 w 3318614"/>
                <a:gd name="connsiteY114" fmla="*/ 1065993 h 3540840"/>
                <a:gd name="connsiteX115" fmla="*/ 296575 w 3318614"/>
                <a:gd name="connsiteY115" fmla="*/ 1144370 h 3540840"/>
                <a:gd name="connsiteX116" fmla="*/ 483 w 3318614"/>
                <a:gd name="connsiteY116" fmla="*/ 1126953 h 3540840"/>
                <a:gd name="connsiteX117" fmla="*/ 235615 w 3318614"/>
                <a:gd name="connsiteY117" fmla="*/ 1118244 h 3540840"/>
                <a:gd name="connsiteX118" fmla="*/ 557832 w 3318614"/>
                <a:gd name="connsiteY118" fmla="*/ 1048576 h 3540840"/>
                <a:gd name="connsiteX119" fmla="*/ 688460 w 3318614"/>
                <a:gd name="connsiteY119" fmla="*/ 1022450 h 3540840"/>
                <a:gd name="connsiteX120" fmla="*/ 392369 w 3318614"/>
                <a:gd name="connsiteY120" fmla="*/ 909239 h 3540840"/>
                <a:gd name="connsiteX121" fmla="*/ 244323 w 3318614"/>
                <a:gd name="connsiteY121" fmla="*/ 769902 h 3540840"/>
                <a:gd name="connsiteX122" fmla="*/ 165946 w 3318614"/>
                <a:gd name="connsiteY122" fmla="*/ 517353 h 3540840"/>
                <a:gd name="connsiteX123" fmla="*/ 279158 w 3318614"/>
                <a:gd name="connsiteY123" fmla="*/ 700233 h 3540840"/>
                <a:gd name="connsiteX124" fmla="*/ 374952 w 3318614"/>
                <a:gd name="connsiteY124" fmla="*/ 874404 h 3540840"/>
                <a:gd name="connsiteX125" fmla="*/ 679752 w 3318614"/>
                <a:gd name="connsiteY125" fmla="*/ 952782 h 3540840"/>
                <a:gd name="connsiteX126" fmla="*/ 766838 w 3318614"/>
                <a:gd name="connsiteY126" fmla="*/ 891822 h 3540840"/>
                <a:gd name="connsiteX127" fmla="*/ 618792 w 3318614"/>
                <a:gd name="connsiteY127" fmla="*/ 508644 h 3540840"/>
                <a:gd name="connsiteX128" fmla="*/ 507165 w 3318614"/>
                <a:gd name="connsiteY128" fmla="*/ 291586 h 3540840"/>
                <a:gd name="connsiteX129" fmla="*/ 538603 w 3318614"/>
                <a:gd name="connsiteY129" fmla="*/ 53417 h 3540840"/>
                <a:gd name="connsiteX130" fmla="*/ 609600 w 3318614"/>
                <a:gd name="connsiteY130" fmla="*/ 314026 h 3540840"/>
                <a:gd name="connsiteX131" fmla="*/ 878364 w 3318614"/>
                <a:gd name="connsiteY131" fmla="*/ 861528 h 3540840"/>
                <a:gd name="connsiteX132" fmla="*/ 786330 w 3318614"/>
                <a:gd name="connsiteY132" fmla="*/ 260933 h 3540840"/>
                <a:gd name="connsiteX133" fmla="*/ 932813 w 3318614"/>
                <a:gd name="connsiteY133" fmla="*/ 64751 h 3540840"/>
                <a:gd name="connsiteX0" fmla="*/ 942214 w 3318614"/>
                <a:gd name="connsiteY0" fmla="*/ 601198 h 3527752"/>
                <a:gd name="connsiteX1" fmla="*/ 1130786 w 3318614"/>
                <a:gd name="connsiteY1" fmla="*/ 277391 h 3527752"/>
                <a:gd name="connsiteX2" fmla="*/ 1317819 w 3318614"/>
                <a:gd name="connsiteY2" fmla="*/ 1487 h 3527752"/>
                <a:gd name="connsiteX3" fmla="*/ 1198621 w 3318614"/>
                <a:gd name="connsiteY3" fmla="*/ 400341 h 3527752"/>
                <a:gd name="connsiteX4" fmla="*/ 1013152 w 3318614"/>
                <a:gd name="connsiteY4" fmla="*/ 873807 h 3527752"/>
                <a:gd name="connsiteX5" fmla="*/ 1779263 w 3318614"/>
                <a:gd name="connsiteY5" fmla="*/ 2035164 h 3527752"/>
                <a:gd name="connsiteX6" fmla="*/ 2064415 w 3318614"/>
                <a:gd name="connsiteY6" fmla="*/ 2315648 h 3527752"/>
                <a:gd name="connsiteX7" fmla="*/ 2290838 w 3318614"/>
                <a:gd name="connsiteY7" fmla="*/ 2237271 h 3527752"/>
                <a:gd name="connsiteX8" fmla="*/ 2473718 w 3318614"/>
                <a:gd name="connsiteY8" fmla="*/ 2080516 h 3527752"/>
                <a:gd name="connsiteX9" fmla="*/ 2508552 w 3318614"/>
                <a:gd name="connsiteY9" fmla="*/ 1758299 h 3527752"/>
                <a:gd name="connsiteX10" fmla="*/ 2543386 w 3318614"/>
                <a:gd name="connsiteY10" fmla="*/ 2019556 h 3527752"/>
                <a:gd name="connsiteX11" fmla="*/ 2508552 w 3318614"/>
                <a:gd name="connsiteY11" fmla="*/ 2124059 h 3527752"/>
                <a:gd name="connsiteX12" fmla="*/ 2752392 w 3318614"/>
                <a:gd name="connsiteY12" fmla="*/ 1949888 h 3527752"/>
                <a:gd name="connsiteX13" fmla="*/ 2839478 w 3318614"/>
                <a:gd name="connsiteY13" fmla="*/ 1880219 h 3527752"/>
                <a:gd name="connsiteX14" fmla="*/ 2717558 w 3318614"/>
                <a:gd name="connsiteY14" fmla="*/ 2054391 h 3527752"/>
                <a:gd name="connsiteX15" fmla="*/ 2665306 w 3318614"/>
                <a:gd name="connsiteY15" fmla="*/ 2097934 h 3527752"/>
                <a:gd name="connsiteX16" fmla="*/ 2848186 w 3318614"/>
                <a:gd name="connsiteY16" fmla="*/ 2028265 h 3527752"/>
                <a:gd name="connsiteX17" fmla="*/ 2874312 w 3318614"/>
                <a:gd name="connsiteY17" fmla="*/ 2010848 h 3527752"/>
                <a:gd name="connsiteX18" fmla="*/ 2769809 w 3318614"/>
                <a:gd name="connsiteY18" fmla="*/ 2097934 h 3527752"/>
                <a:gd name="connsiteX19" fmla="*/ 2595638 w 3318614"/>
                <a:gd name="connsiteY19" fmla="*/ 2124059 h 3527752"/>
                <a:gd name="connsiteX20" fmla="*/ 2404049 w 3318614"/>
                <a:gd name="connsiteY20" fmla="*/ 2254688 h 3527752"/>
                <a:gd name="connsiteX21" fmla="*/ 2421466 w 3318614"/>
                <a:gd name="connsiteY21" fmla="*/ 2428859 h 3527752"/>
                <a:gd name="connsiteX22" fmla="*/ 2552095 w 3318614"/>
                <a:gd name="connsiteY22" fmla="*/ 2472402 h 3527752"/>
                <a:gd name="connsiteX23" fmla="*/ 2726266 w 3318614"/>
                <a:gd name="connsiteY23" fmla="*/ 2402734 h 3527752"/>
                <a:gd name="connsiteX24" fmla="*/ 2856895 w 3318614"/>
                <a:gd name="connsiteY24" fmla="*/ 2394025 h 3527752"/>
                <a:gd name="connsiteX25" fmla="*/ 2891729 w 3318614"/>
                <a:gd name="connsiteY25" fmla="*/ 2280814 h 3527752"/>
                <a:gd name="connsiteX26" fmla="*/ 2883020 w 3318614"/>
                <a:gd name="connsiteY26" fmla="*/ 2115351 h 3527752"/>
                <a:gd name="connsiteX27" fmla="*/ 3048483 w 3318614"/>
                <a:gd name="connsiteY27" fmla="*/ 2036974 h 3527752"/>
                <a:gd name="connsiteX28" fmla="*/ 2926563 w 3318614"/>
                <a:gd name="connsiteY28" fmla="*/ 2124059 h 3527752"/>
                <a:gd name="connsiteX29" fmla="*/ 2917855 w 3318614"/>
                <a:gd name="connsiteY29" fmla="*/ 2211145 h 3527752"/>
                <a:gd name="connsiteX30" fmla="*/ 2935272 w 3318614"/>
                <a:gd name="connsiteY30" fmla="*/ 2359191 h 3527752"/>
                <a:gd name="connsiteX31" fmla="*/ 2943980 w 3318614"/>
                <a:gd name="connsiteY31" fmla="*/ 2402734 h 3527752"/>
                <a:gd name="connsiteX32" fmla="*/ 3046427 w 3318614"/>
                <a:gd name="connsiteY32" fmla="*/ 2336782 h 3527752"/>
                <a:gd name="connsiteX33" fmla="*/ 3074609 w 3318614"/>
                <a:gd name="connsiteY33" fmla="*/ 2176311 h 3527752"/>
                <a:gd name="connsiteX34" fmla="*/ 3092026 w 3318614"/>
                <a:gd name="connsiteY34" fmla="*/ 2385316 h 3527752"/>
                <a:gd name="connsiteX35" fmla="*/ 3013649 w 3318614"/>
                <a:gd name="connsiteY35" fmla="*/ 2463694 h 3527752"/>
                <a:gd name="connsiteX36" fmla="*/ 2752392 w 3318614"/>
                <a:gd name="connsiteY36" fmla="*/ 2428859 h 3527752"/>
                <a:gd name="connsiteX37" fmla="*/ 2560803 w 3318614"/>
                <a:gd name="connsiteY37" fmla="*/ 2585614 h 3527752"/>
                <a:gd name="connsiteX38" fmla="*/ 2595638 w 3318614"/>
                <a:gd name="connsiteY38" fmla="*/ 2707534 h 3527752"/>
                <a:gd name="connsiteX39" fmla="*/ 2743683 w 3318614"/>
                <a:gd name="connsiteY39" fmla="*/ 2794619 h 3527752"/>
                <a:gd name="connsiteX40" fmla="*/ 2856895 w 3318614"/>
                <a:gd name="connsiteY40" fmla="*/ 2768494 h 3527752"/>
                <a:gd name="connsiteX41" fmla="*/ 3022358 w 3318614"/>
                <a:gd name="connsiteY41" fmla="*/ 2629156 h 3527752"/>
                <a:gd name="connsiteX42" fmla="*/ 3118152 w 3318614"/>
                <a:gd name="connsiteY42" fmla="*/ 2550779 h 3527752"/>
                <a:gd name="connsiteX43" fmla="*/ 3205238 w 3318614"/>
                <a:gd name="connsiteY43" fmla="*/ 2611739 h 3527752"/>
                <a:gd name="connsiteX44" fmla="*/ 3109443 w 3318614"/>
                <a:gd name="connsiteY44" fmla="*/ 2603031 h 3527752"/>
                <a:gd name="connsiteX45" fmla="*/ 3004940 w 3318614"/>
                <a:gd name="connsiteY45" fmla="*/ 2742368 h 3527752"/>
                <a:gd name="connsiteX46" fmla="*/ 3187820 w 3318614"/>
                <a:gd name="connsiteY46" fmla="*/ 2742368 h 3527752"/>
                <a:gd name="connsiteX47" fmla="*/ 3318449 w 3318614"/>
                <a:gd name="connsiteY47" fmla="*/ 2794619 h 3527752"/>
                <a:gd name="connsiteX48" fmla="*/ 3161695 w 3318614"/>
                <a:gd name="connsiteY48" fmla="*/ 2777202 h 3527752"/>
                <a:gd name="connsiteX49" fmla="*/ 2909146 w 3318614"/>
                <a:gd name="connsiteY49" fmla="*/ 2838162 h 3527752"/>
                <a:gd name="connsiteX50" fmla="*/ 2952689 w 3318614"/>
                <a:gd name="connsiteY50" fmla="*/ 2838162 h 3527752"/>
                <a:gd name="connsiteX51" fmla="*/ 3085889 w 3318614"/>
                <a:gd name="connsiteY51" fmla="*/ 2983408 h 3527752"/>
                <a:gd name="connsiteX52" fmla="*/ 3013649 w 3318614"/>
                <a:gd name="connsiteY52" fmla="*/ 3142962 h 3527752"/>
                <a:gd name="connsiteX53" fmla="*/ 2999167 w 3318614"/>
                <a:gd name="connsiteY53" fmla="*/ 3005285 h 3527752"/>
                <a:gd name="connsiteX54" fmla="*/ 2813352 w 3318614"/>
                <a:gd name="connsiteY54" fmla="*/ 2829454 h 3527752"/>
                <a:gd name="connsiteX55" fmla="*/ 2726266 w 3318614"/>
                <a:gd name="connsiteY55" fmla="*/ 2820745 h 3527752"/>
                <a:gd name="connsiteX56" fmla="*/ 2848186 w 3318614"/>
                <a:gd name="connsiteY56" fmla="*/ 3021042 h 3527752"/>
                <a:gd name="connsiteX57" fmla="*/ 2943980 w 3318614"/>
                <a:gd name="connsiteY57" fmla="*/ 3108128 h 3527752"/>
                <a:gd name="connsiteX58" fmla="*/ 2978815 w 3318614"/>
                <a:gd name="connsiteY58" fmla="*/ 3064585 h 3527752"/>
                <a:gd name="connsiteX59" fmla="*/ 2961398 w 3318614"/>
                <a:gd name="connsiteY59" fmla="*/ 3169088 h 3527752"/>
                <a:gd name="connsiteX60" fmla="*/ 2769809 w 3318614"/>
                <a:gd name="connsiteY60" fmla="*/ 3082002 h 3527752"/>
                <a:gd name="connsiteX61" fmla="*/ 2656598 w 3318614"/>
                <a:gd name="connsiteY61" fmla="*/ 2855579 h 3527752"/>
                <a:gd name="connsiteX62" fmla="*/ 2491135 w 3318614"/>
                <a:gd name="connsiteY62" fmla="*/ 2812036 h 3527752"/>
                <a:gd name="connsiteX63" fmla="*/ 2386632 w 3318614"/>
                <a:gd name="connsiteY63" fmla="*/ 2899122 h 3527752"/>
                <a:gd name="connsiteX64" fmla="*/ 2412758 w 3318614"/>
                <a:gd name="connsiteY64" fmla="*/ 3082002 h 3527752"/>
                <a:gd name="connsiteX65" fmla="*/ 2525969 w 3318614"/>
                <a:gd name="connsiteY65" fmla="*/ 3230048 h 3527752"/>
                <a:gd name="connsiteX66" fmla="*/ 2900438 w 3318614"/>
                <a:gd name="connsiteY66" fmla="*/ 3439054 h 3527752"/>
                <a:gd name="connsiteX67" fmla="*/ 2543386 w 3318614"/>
                <a:gd name="connsiteY67" fmla="*/ 3299716 h 3527752"/>
                <a:gd name="connsiteX68" fmla="*/ 2499843 w 3318614"/>
                <a:gd name="connsiteY68" fmla="*/ 3386802 h 3527752"/>
                <a:gd name="connsiteX69" fmla="*/ 2534678 w 3318614"/>
                <a:gd name="connsiteY69" fmla="*/ 3491305 h 3527752"/>
                <a:gd name="connsiteX70" fmla="*/ 2639180 w 3318614"/>
                <a:gd name="connsiteY70" fmla="*/ 3526139 h 3527752"/>
                <a:gd name="connsiteX71" fmla="*/ 2482426 w 3318614"/>
                <a:gd name="connsiteY71" fmla="*/ 3500014 h 3527752"/>
                <a:gd name="connsiteX72" fmla="*/ 2473718 w 3318614"/>
                <a:gd name="connsiteY72" fmla="*/ 3317134 h 3527752"/>
                <a:gd name="connsiteX73" fmla="*/ 2386632 w 3318614"/>
                <a:gd name="connsiteY73" fmla="*/ 3142962 h 3527752"/>
                <a:gd name="connsiteX74" fmla="*/ 2316963 w 3318614"/>
                <a:gd name="connsiteY74" fmla="*/ 3308425 h 3527752"/>
                <a:gd name="connsiteX75" fmla="*/ 2238586 w 3318614"/>
                <a:gd name="connsiteY75" fmla="*/ 3430345 h 3527752"/>
                <a:gd name="connsiteX76" fmla="*/ 2290838 w 3318614"/>
                <a:gd name="connsiteY76" fmla="*/ 3508722 h 3527752"/>
                <a:gd name="connsiteX77" fmla="*/ 2195043 w 3318614"/>
                <a:gd name="connsiteY77" fmla="*/ 3421636 h 3527752"/>
                <a:gd name="connsiteX78" fmla="*/ 2325672 w 3318614"/>
                <a:gd name="connsiteY78" fmla="*/ 3195214 h 3527752"/>
                <a:gd name="connsiteX79" fmla="*/ 2290838 w 3318614"/>
                <a:gd name="connsiteY79" fmla="*/ 2942665 h 3527752"/>
                <a:gd name="connsiteX80" fmla="*/ 2142792 w 3318614"/>
                <a:gd name="connsiteY80" fmla="*/ 2925248 h 3527752"/>
                <a:gd name="connsiteX81" fmla="*/ 1942495 w 3318614"/>
                <a:gd name="connsiteY81" fmla="*/ 3090711 h 3527752"/>
                <a:gd name="connsiteX82" fmla="*/ 1994746 w 3318614"/>
                <a:gd name="connsiteY82" fmla="*/ 3291008 h 3527752"/>
                <a:gd name="connsiteX83" fmla="*/ 2090540 w 3318614"/>
                <a:gd name="connsiteY83" fmla="*/ 3404219 h 3527752"/>
                <a:gd name="connsiteX84" fmla="*/ 2064415 w 3318614"/>
                <a:gd name="connsiteY84" fmla="*/ 3517431 h 3527752"/>
                <a:gd name="connsiteX85" fmla="*/ 2046998 w 3318614"/>
                <a:gd name="connsiteY85" fmla="*/ 3369385 h 3527752"/>
                <a:gd name="connsiteX86" fmla="*/ 1933786 w 3318614"/>
                <a:gd name="connsiteY86" fmla="*/ 3203922 h 3527752"/>
                <a:gd name="connsiteX87" fmla="*/ 1881535 w 3318614"/>
                <a:gd name="connsiteY87" fmla="*/ 3186505 h 3527752"/>
                <a:gd name="connsiteX88" fmla="*/ 1716072 w 3318614"/>
                <a:gd name="connsiteY88" fmla="*/ 3421636 h 3527752"/>
                <a:gd name="connsiteX89" fmla="*/ 1672529 w 3318614"/>
                <a:gd name="connsiteY89" fmla="*/ 3517431 h 3527752"/>
                <a:gd name="connsiteX90" fmla="*/ 1724780 w 3318614"/>
                <a:gd name="connsiteY90" fmla="*/ 3282299 h 3527752"/>
                <a:gd name="connsiteX91" fmla="*/ 1750906 w 3318614"/>
                <a:gd name="connsiteY91" fmla="*/ 3203922 h 3527752"/>
                <a:gd name="connsiteX92" fmla="*/ 1533192 w 3318614"/>
                <a:gd name="connsiteY92" fmla="*/ 3273591 h 3527752"/>
                <a:gd name="connsiteX93" fmla="*/ 1428689 w 3318614"/>
                <a:gd name="connsiteY93" fmla="*/ 3291008 h 3527752"/>
                <a:gd name="connsiteX94" fmla="*/ 1602860 w 3318614"/>
                <a:gd name="connsiteY94" fmla="*/ 3212631 h 3527752"/>
                <a:gd name="connsiteX95" fmla="*/ 1724780 w 3318614"/>
                <a:gd name="connsiteY95" fmla="*/ 3186505 h 3527752"/>
                <a:gd name="connsiteX96" fmla="*/ 1994746 w 3318614"/>
                <a:gd name="connsiteY96" fmla="*/ 2960082 h 3527752"/>
                <a:gd name="connsiteX97" fmla="*/ 2055706 w 3318614"/>
                <a:gd name="connsiteY97" fmla="*/ 2829454 h 3527752"/>
                <a:gd name="connsiteX98" fmla="*/ 1916369 w 3318614"/>
                <a:gd name="connsiteY98" fmla="*/ 2751076 h 3527752"/>
                <a:gd name="connsiteX99" fmla="*/ 1698655 w 3318614"/>
                <a:gd name="connsiteY99" fmla="*/ 2846871 h 3527752"/>
                <a:gd name="connsiteX100" fmla="*/ 1611569 w 3318614"/>
                <a:gd name="connsiteY100" fmla="*/ 3021042 h 3527752"/>
                <a:gd name="connsiteX101" fmla="*/ 1689946 w 3318614"/>
                <a:gd name="connsiteY101" fmla="*/ 3082002 h 3527752"/>
                <a:gd name="connsiteX102" fmla="*/ 1568026 w 3318614"/>
                <a:gd name="connsiteY102" fmla="*/ 3082002 h 3527752"/>
                <a:gd name="connsiteX103" fmla="*/ 1655112 w 3318614"/>
                <a:gd name="connsiteY103" fmla="*/ 2838162 h 3527752"/>
                <a:gd name="connsiteX104" fmla="*/ 1437398 w 3318614"/>
                <a:gd name="connsiteY104" fmla="*/ 2820745 h 3527752"/>
                <a:gd name="connsiteX105" fmla="*/ 1306769 w 3318614"/>
                <a:gd name="connsiteY105" fmla="*/ 2759785 h 3527752"/>
                <a:gd name="connsiteX106" fmla="*/ 1385146 w 3318614"/>
                <a:gd name="connsiteY106" fmla="*/ 2716242 h 3527752"/>
                <a:gd name="connsiteX107" fmla="*/ 1437398 w 3318614"/>
                <a:gd name="connsiteY107" fmla="*/ 2785911 h 3527752"/>
                <a:gd name="connsiteX108" fmla="*/ 1611569 w 3318614"/>
                <a:gd name="connsiteY108" fmla="*/ 2794619 h 3527752"/>
                <a:gd name="connsiteX109" fmla="*/ 1794449 w 3318614"/>
                <a:gd name="connsiteY109" fmla="*/ 2742368 h 3527752"/>
                <a:gd name="connsiteX110" fmla="*/ 1968620 w 3318614"/>
                <a:gd name="connsiteY110" fmla="*/ 2611739 h 3527752"/>
                <a:gd name="connsiteX111" fmla="*/ 1898952 w 3318614"/>
                <a:gd name="connsiteY111" fmla="*/ 2298231 h 3527752"/>
                <a:gd name="connsiteX112" fmla="*/ 1446106 w 3318614"/>
                <a:gd name="connsiteY112" fmla="*/ 1688631 h 3527752"/>
                <a:gd name="connsiteX113" fmla="*/ 1074097 w 3318614"/>
                <a:gd name="connsiteY113" fmla="*/ 1204511 h 3527752"/>
                <a:gd name="connsiteX114" fmla="*/ 916192 w 3318614"/>
                <a:gd name="connsiteY114" fmla="*/ 1017427 h 3527752"/>
                <a:gd name="connsiteX115" fmla="*/ 644918 w 3318614"/>
                <a:gd name="connsiteY115" fmla="*/ 1052905 h 3527752"/>
                <a:gd name="connsiteX116" fmla="*/ 296575 w 3318614"/>
                <a:gd name="connsiteY116" fmla="*/ 1131282 h 3527752"/>
                <a:gd name="connsiteX117" fmla="*/ 483 w 3318614"/>
                <a:gd name="connsiteY117" fmla="*/ 1113865 h 3527752"/>
                <a:gd name="connsiteX118" fmla="*/ 235615 w 3318614"/>
                <a:gd name="connsiteY118" fmla="*/ 1105156 h 3527752"/>
                <a:gd name="connsiteX119" fmla="*/ 557832 w 3318614"/>
                <a:gd name="connsiteY119" fmla="*/ 1035488 h 3527752"/>
                <a:gd name="connsiteX120" fmla="*/ 688460 w 3318614"/>
                <a:gd name="connsiteY120" fmla="*/ 1009362 h 3527752"/>
                <a:gd name="connsiteX121" fmla="*/ 392369 w 3318614"/>
                <a:gd name="connsiteY121" fmla="*/ 896151 h 3527752"/>
                <a:gd name="connsiteX122" fmla="*/ 244323 w 3318614"/>
                <a:gd name="connsiteY122" fmla="*/ 756814 h 3527752"/>
                <a:gd name="connsiteX123" fmla="*/ 165946 w 3318614"/>
                <a:gd name="connsiteY123" fmla="*/ 504265 h 3527752"/>
                <a:gd name="connsiteX124" fmla="*/ 279158 w 3318614"/>
                <a:gd name="connsiteY124" fmla="*/ 687145 h 3527752"/>
                <a:gd name="connsiteX125" fmla="*/ 374952 w 3318614"/>
                <a:gd name="connsiteY125" fmla="*/ 861316 h 3527752"/>
                <a:gd name="connsiteX126" fmla="*/ 679752 w 3318614"/>
                <a:gd name="connsiteY126" fmla="*/ 939694 h 3527752"/>
                <a:gd name="connsiteX127" fmla="*/ 766838 w 3318614"/>
                <a:gd name="connsiteY127" fmla="*/ 878734 h 3527752"/>
                <a:gd name="connsiteX128" fmla="*/ 618792 w 3318614"/>
                <a:gd name="connsiteY128" fmla="*/ 495556 h 3527752"/>
                <a:gd name="connsiteX129" fmla="*/ 507165 w 3318614"/>
                <a:gd name="connsiteY129" fmla="*/ 278498 h 3527752"/>
                <a:gd name="connsiteX130" fmla="*/ 538603 w 3318614"/>
                <a:gd name="connsiteY130" fmla="*/ 40329 h 3527752"/>
                <a:gd name="connsiteX131" fmla="*/ 609600 w 3318614"/>
                <a:gd name="connsiteY131" fmla="*/ 300938 h 3527752"/>
                <a:gd name="connsiteX132" fmla="*/ 878364 w 3318614"/>
                <a:gd name="connsiteY132" fmla="*/ 848440 h 3527752"/>
                <a:gd name="connsiteX133" fmla="*/ 786330 w 3318614"/>
                <a:gd name="connsiteY133" fmla="*/ 247845 h 3527752"/>
                <a:gd name="connsiteX134" fmla="*/ 932813 w 3318614"/>
                <a:gd name="connsiteY134" fmla="*/ 51663 h 3527752"/>
                <a:gd name="connsiteX0" fmla="*/ 942214 w 3318614"/>
                <a:gd name="connsiteY0" fmla="*/ 600997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1028019 w 3318614"/>
                <a:gd name="connsiteY0" fmla="*/ 570928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433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932813 w 3318614"/>
                <a:gd name="connsiteY136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875120 w 3318614"/>
                <a:gd name="connsiteY136" fmla="*/ 297907 h 3527509"/>
                <a:gd name="connsiteX0" fmla="*/ 930638 w 3318614"/>
                <a:gd name="connsiteY0" fmla="*/ 1022485 h 3757603"/>
                <a:gd name="connsiteX1" fmla="*/ 1037874 w 3318614"/>
                <a:gd name="connsiteY1" fmla="*/ 779330 h 3757603"/>
                <a:gd name="connsiteX2" fmla="*/ 1144223 w 3318614"/>
                <a:gd name="connsiteY2" fmla="*/ 540539 h 3757603"/>
                <a:gd name="connsiteX3" fmla="*/ 1317819 w 3318614"/>
                <a:gd name="connsiteY3" fmla="*/ 231338 h 3757603"/>
                <a:gd name="connsiteX4" fmla="*/ 1198621 w 3318614"/>
                <a:gd name="connsiteY4" fmla="*/ 630192 h 3757603"/>
                <a:gd name="connsiteX5" fmla="*/ 1013152 w 3318614"/>
                <a:gd name="connsiteY5" fmla="*/ 1103658 h 3757603"/>
                <a:gd name="connsiteX6" fmla="*/ 1779263 w 3318614"/>
                <a:gd name="connsiteY6" fmla="*/ 2265015 h 3757603"/>
                <a:gd name="connsiteX7" fmla="*/ 2064415 w 3318614"/>
                <a:gd name="connsiteY7" fmla="*/ 2545499 h 3757603"/>
                <a:gd name="connsiteX8" fmla="*/ 2290838 w 3318614"/>
                <a:gd name="connsiteY8" fmla="*/ 2467122 h 3757603"/>
                <a:gd name="connsiteX9" fmla="*/ 2473718 w 3318614"/>
                <a:gd name="connsiteY9" fmla="*/ 2310367 h 3757603"/>
                <a:gd name="connsiteX10" fmla="*/ 2508552 w 3318614"/>
                <a:gd name="connsiteY10" fmla="*/ 1988150 h 3757603"/>
                <a:gd name="connsiteX11" fmla="*/ 2543386 w 3318614"/>
                <a:gd name="connsiteY11" fmla="*/ 2249407 h 3757603"/>
                <a:gd name="connsiteX12" fmla="*/ 2508552 w 3318614"/>
                <a:gd name="connsiteY12" fmla="*/ 2353910 h 3757603"/>
                <a:gd name="connsiteX13" fmla="*/ 2752392 w 3318614"/>
                <a:gd name="connsiteY13" fmla="*/ 2179739 h 3757603"/>
                <a:gd name="connsiteX14" fmla="*/ 2839478 w 3318614"/>
                <a:gd name="connsiteY14" fmla="*/ 2110070 h 3757603"/>
                <a:gd name="connsiteX15" fmla="*/ 2717558 w 3318614"/>
                <a:gd name="connsiteY15" fmla="*/ 2284242 h 3757603"/>
                <a:gd name="connsiteX16" fmla="*/ 2665306 w 3318614"/>
                <a:gd name="connsiteY16" fmla="*/ 2327785 h 3757603"/>
                <a:gd name="connsiteX17" fmla="*/ 2848186 w 3318614"/>
                <a:gd name="connsiteY17" fmla="*/ 2258116 h 3757603"/>
                <a:gd name="connsiteX18" fmla="*/ 2874312 w 3318614"/>
                <a:gd name="connsiteY18" fmla="*/ 2240699 h 3757603"/>
                <a:gd name="connsiteX19" fmla="*/ 2769809 w 3318614"/>
                <a:gd name="connsiteY19" fmla="*/ 2327785 h 3757603"/>
                <a:gd name="connsiteX20" fmla="*/ 2595638 w 3318614"/>
                <a:gd name="connsiteY20" fmla="*/ 2353910 h 3757603"/>
                <a:gd name="connsiteX21" fmla="*/ 2404049 w 3318614"/>
                <a:gd name="connsiteY21" fmla="*/ 2484539 h 3757603"/>
                <a:gd name="connsiteX22" fmla="*/ 2421466 w 3318614"/>
                <a:gd name="connsiteY22" fmla="*/ 2658710 h 3757603"/>
                <a:gd name="connsiteX23" fmla="*/ 2552095 w 3318614"/>
                <a:gd name="connsiteY23" fmla="*/ 2702253 h 3757603"/>
                <a:gd name="connsiteX24" fmla="*/ 2726266 w 3318614"/>
                <a:gd name="connsiteY24" fmla="*/ 2632585 h 3757603"/>
                <a:gd name="connsiteX25" fmla="*/ 2856895 w 3318614"/>
                <a:gd name="connsiteY25" fmla="*/ 2623876 h 3757603"/>
                <a:gd name="connsiteX26" fmla="*/ 2891729 w 3318614"/>
                <a:gd name="connsiteY26" fmla="*/ 2510665 h 3757603"/>
                <a:gd name="connsiteX27" fmla="*/ 2883020 w 3318614"/>
                <a:gd name="connsiteY27" fmla="*/ 2345202 h 3757603"/>
                <a:gd name="connsiteX28" fmla="*/ 3048483 w 3318614"/>
                <a:gd name="connsiteY28" fmla="*/ 2266825 h 3757603"/>
                <a:gd name="connsiteX29" fmla="*/ 2926563 w 3318614"/>
                <a:gd name="connsiteY29" fmla="*/ 2353910 h 3757603"/>
                <a:gd name="connsiteX30" fmla="*/ 2917855 w 3318614"/>
                <a:gd name="connsiteY30" fmla="*/ 2440996 h 3757603"/>
                <a:gd name="connsiteX31" fmla="*/ 2935272 w 3318614"/>
                <a:gd name="connsiteY31" fmla="*/ 2589042 h 3757603"/>
                <a:gd name="connsiteX32" fmla="*/ 2943980 w 3318614"/>
                <a:gd name="connsiteY32" fmla="*/ 2632585 h 3757603"/>
                <a:gd name="connsiteX33" fmla="*/ 3046427 w 3318614"/>
                <a:gd name="connsiteY33" fmla="*/ 2566633 h 3757603"/>
                <a:gd name="connsiteX34" fmla="*/ 3074609 w 3318614"/>
                <a:gd name="connsiteY34" fmla="*/ 2406162 h 3757603"/>
                <a:gd name="connsiteX35" fmla="*/ 3092026 w 3318614"/>
                <a:gd name="connsiteY35" fmla="*/ 2615167 h 3757603"/>
                <a:gd name="connsiteX36" fmla="*/ 3013649 w 3318614"/>
                <a:gd name="connsiteY36" fmla="*/ 2693545 h 3757603"/>
                <a:gd name="connsiteX37" fmla="*/ 2752392 w 3318614"/>
                <a:gd name="connsiteY37" fmla="*/ 2658710 h 3757603"/>
                <a:gd name="connsiteX38" fmla="*/ 2560803 w 3318614"/>
                <a:gd name="connsiteY38" fmla="*/ 2815465 h 3757603"/>
                <a:gd name="connsiteX39" fmla="*/ 2595638 w 3318614"/>
                <a:gd name="connsiteY39" fmla="*/ 2937385 h 3757603"/>
                <a:gd name="connsiteX40" fmla="*/ 2743683 w 3318614"/>
                <a:gd name="connsiteY40" fmla="*/ 3024470 h 3757603"/>
                <a:gd name="connsiteX41" fmla="*/ 2856895 w 3318614"/>
                <a:gd name="connsiteY41" fmla="*/ 2998345 h 3757603"/>
                <a:gd name="connsiteX42" fmla="*/ 3022358 w 3318614"/>
                <a:gd name="connsiteY42" fmla="*/ 2859007 h 3757603"/>
                <a:gd name="connsiteX43" fmla="*/ 3118152 w 3318614"/>
                <a:gd name="connsiteY43" fmla="*/ 2780630 h 3757603"/>
                <a:gd name="connsiteX44" fmla="*/ 3205238 w 3318614"/>
                <a:gd name="connsiteY44" fmla="*/ 2841590 h 3757603"/>
                <a:gd name="connsiteX45" fmla="*/ 3109443 w 3318614"/>
                <a:gd name="connsiteY45" fmla="*/ 2832882 h 3757603"/>
                <a:gd name="connsiteX46" fmla="*/ 3004940 w 3318614"/>
                <a:gd name="connsiteY46" fmla="*/ 2972219 h 3757603"/>
                <a:gd name="connsiteX47" fmla="*/ 3187820 w 3318614"/>
                <a:gd name="connsiteY47" fmla="*/ 2972219 h 3757603"/>
                <a:gd name="connsiteX48" fmla="*/ 3318449 w 3318614"/>
                <a:gd name="connsiteY48" fmla="*/ 3024470 h 3757603"/>
                <a:gd name="connsiteX49" fmla="*/ 3161695 w 3318614"/>
                <a:gd name="connsiteY49" fmla="*/ 3007053 h 3757603"/>
                <a:gd name="connsiteX50" fmla="*/ 2909146 w 3318614"/>
                <a:gd name="connsiteY50" fmla="*/ 3068013 h 3757603"/>
                <a:gd name="connsiteX51" fmla="*/ 2952689 w 3318614"/>
                <a:gd name="connsiteY51" fmla="*/ 3068013 h 3757603"/>
                <a:gd name="connsiteX52" fmla="*/ 3085889 w 3318614"/>
                <a:gd name="connsiteY52" fmla="*/ 3213259 h 3757603"/>
                <a:gd name="connsiteX53" fmla="*/ 3013649 w 3318614"/>
                <a:gd name="connsiteY53" fmla="*/ 3372813 h 3757603"/>
                <a:gd name="connsiteX54" fmla="*/ 2999167 w 3318614"/>
                <a:gd name="connsiteY54" fmla="*/ 3235136 h 3757603"/>
                <a:gd name="connsiteX55" fmla="*/ 2813352 w 3318614"/>
                <a:gd name="connsiteY55" fmla="*/ 3059305 h 3757603"/>
                <a:gd name="connsiteX56" fmla="*/ 2726266 w 3318614"/>
                <a:gd name="connsiteY56" fmla="*/ 3050596 h 3757603"/>
                <a:gd name="connsiteX57" fmla="*/ 2848186 w 3318614"/>
                <a:gd name="connsiteY57" fmla="*/ 3250893 h 3757603"/>
                <a:gd name="connsiteX58" fmla="*/ 2943980 w 3318614"/>
                <a:gd name="connsiteY58" fmla="*/ 3337979 h 3757603"/>
                <a:gd name="connsiteX59" fmla="*/ 2978815 w 3318614"/>
                <a:gd name="connsiteY59" fmla="*/ 3294436 h 3757603"/>
                <a:gd name="connsiteX60" fmla="*/ 2961398 w 3318614"/>
                <a:gd name="connsiteY60" fmla="*/ 3398939 h 3757603"/>
                <a:gd name="connsiteX61" fmla="*/ 2769809 w 3318614"/>
                <a:gd name="connsiteY61" fmla="*/ 3311853 h 3757603"/>
                <a:gd name="connsiteX62" fmla="*/ 2656598 w 3318614"/>
                <a:gd name="connsiteY62" fmla="*/ 3085430 h 3757603"/>
                <a:gd name="connsiteX63" fmla="*/ 2491135 w 3318614"/>
                <a:gd name="connsiteY63" fmla="*/ 3041887 h 3757603"/>
                <a:gd name="connsiteX64" fmla="*/ 2386632 w 3318614"/>
                <a:gd name="connsiteY64" fmla="*/ 3128973 h 3757603"/>
                <a:gd name="connsiteX65" fmla="*/ 2412758 w 3318614"/>
                <a:gd name="connsiteY65" fmla="*/ 3311853 h 3757603"/>
                <a:gd name="connsiteX66" fmla="*/ 2525969 w 3318614"/>
                <a:gd name="connsiteY66" fmla="*/ 3459899 h 3757603"/>
                <a:gd name="connsiteX67" fmla="*/ 2900438 w 3318614"/>
                <a:gd name="connsiteY67" fmla="*/ 3668905 h 3757603"/>
                <a:gd name="connsiteX68" fmla="*/ 2543386 w 3318614"/>
                <a:gd name="connsiteY68" fmla="*/ 3529567 h 3757603"/>
                <a:gd name="connsiteX69" fmla="*/ 2499843 w 3318614"/>
                <a:gd name="connsiteY69" fmla="*/ 3616653 h 3757603"/>
                <a:gd name="connsiteX70" fmla="*/ 2534678 w 3318614"/>
                <a:gd name="connsiteY70" fmla="*/ 3721156 h 3757603"/>
                <a:gd name="connsiteX71" fmla="*/ 2639180 w 3318614"/>
                <a:gd name="connsiteY71" fmla="*/ 3755990 h 3757603"/>
                <a:gd name="connsiteX72" fmla="*/ 2482426 w 3318614"/>
                <a:gd name="connsiteY72" fmla="*/ 3729865 h 3757603"/>
                <a:gd name="connsiteX73" fmla="*/ 2473718 w 3318614"/>
                <a:gd name="connsiteY73" fmla="*/ 3546985 h 3757603"/>
                <a:gd name="connsiteX74" fmla="*/ 2386632 w 3318614"/>
                <a:gd name="connsiteY74" fmla="*/ 3372813 h 3757603"/>
                <a:gd name="connsiteX75" fmla="*/ 2316963 w 3318614"/>
                <a:gd name="connsiteY75" fmla="*/ 3538276 h 3757603"/>
                <a:gd name="connsiteX76" fmla="*/ 2238586 w 3318614"/>
                <a:gd name="connsiteY76" fmla="*/ 3660196 h 3757603"/>
                <a:gd name="connsiteX77" fmla="*/ 2290838 w 3318614"/>
                <a:gd name="connsiteY77" fmla="*/ 3738573 h 3757603"/>
                <a:gd name="connsiteX78" fmla="*/ 2195043 w 3318614"/>
                <a:gd name="connsiteY78" fmla="*/ 3651487 h 3757603"/>
                <a:gd name="connsiteX79" fmla="*/ 2325672 w 3318614"/>
                <a:gd name="connsiteY79" fmla="*/ 3425065 h 3757603"/>
                <a:gd name="connsiteX80" fmla="*/ 2290838 w 3318614"/>
                <a:gd name="connsiteY80" fmla="*/ 3172516 h 3757603"/>
                <a:gd name="connsiteX81" fmla="*/ 2142792 w 3318614"/>
                <a:gd name="connsiteY81" fmla="*/ 3155099 h 3757603"/>
                <a:gd name="connsiteX82" fmla="*/ 1942495 w 3318614"/>
                <a:gd name="connsiteY82" fmla="*/ 3320562 h 3757603"/>
                <a:gd name="connsiteX83" fmla="*/ 1994746 w 3318614"/>
                <a:gd name="connsiteY83" fmla="*/ 3520859 h 3757603"/>
                <a:gd name="connsiteX84" fmla="*/ 2090540 w 3318614"/>
                <a:gd name="connsiteY84" fmla="*/ 3634070 h 3757603"/>
                <a:gd name="connsiteX85" fmla="*/ 2064415 w 3318614"/>
                <a:gd name="connsiteY85" fmla="*/ 3747282 h 3757603"/>
                <a:gd name="connsiteX86" fmla="*/ 2046998 w 3318614"/>
                <a:gd name="connsiteY86" fmla="*/ 3599236 h 3757603"/>
                <a:gd name="connsiteX87" fmla="*/ 1933786 w 3318614"/>
                <a:gd name="connsiteY87" fmla="*/ 3433773 h 3757603"/>
                <a:gd name="connsiteX88" fmla="*/ 1881535 w 3318614"/>
                <a:gd name="connsiteY88" fmla="*/ 3416356 h 3757603"/>
                <a:gd name="connsiteX89" fmla="*/ 1716072 w 3318614"/>
                <a:gd name="connsiteY89" fmla="*/ 3651487 h 3757603"/>
                <a:gd name="connsiteX90" fmla="*/ 1672529 w 3318614"/>
                <a:gd name="connsiteY90" fmla="*/ 3747282 h 3757603"/>
                <a:gd name="connsiteX91" fmla="*/ 1724780 w 3318614"/>
                <a:gd name="connsiteY91" fmla="*/ 3512150 h 3757603"/>
                <a:gd name="connsiteX92" fmla="*/ 1750906 w 3318614"/>
                <a:gd name="connsiteY92" fmla="*/ 3433773 h 3757603"/>
                <a:gd name="connsiteX93" fmla="*/ 1533192 w 3318614"/>
                <a:gd name="connsiteY93" fmla="*/ 3503442 h 3757603"/>
                <a:gd name="connsiteX94" fmla="*/ 1428689 w 3318614"/>
                <a:gd name="connsiteY94" fmla="*/ 3520859 h 3757603"/>
                <a:gd name="connsiteX95" fmla="*/ 1602860 w 3318614"/>
                <a:gd name="connsiteY95" fmla="*/ 3442482 h 3757603"/>
                <a:gd name="connsiteX96" fmla="*/ 1724780 w 3318614"/>
                <a:gd name="connsiteY96" fmla="*/ 3416356 h 3757603"/>
                <a:gd name="connsiteX97" fmla="*/ 1994746 w 3318614"/>
                <a:gd name="connsiteY97" fmla="*/ 3189933 h 3757603"/>
                <a:gd name="connsiteX98" fmla="*/ 2055706 w 3318614"/>
                <a:gd name="connsiteY98" fmla="*/ 3059305 h 3757603"/>
                <a:gd name="connsiteX99" fmla="*/ 1916369 w 3318614"/>
                <a:gd name="connsiteY99" fmla="*/ 2980927 h 3757603"/>
                <a:gd name="connsiteX100" fmla="*/ 1698655 w 3318614"/>
                <a:gd name="connsiteY100" fmla="*/ 3076722 h 3757603"/>
                <a:gd name="connsiteX101" fmla="*/ 1611569 w 3318614"/>
                <a:gd name="connsiteY101" fmla="*/ 3250893 h 3757603"/>
                <a:gd name="connsiteX102" fmla="*/ 1689946 w 3318614"/>
                <a:gd name="connsiteY102" fmla="*/ 3311853 h 3757603"/>
                <a:gd name="connsiteX103" fmla="*/ 1568026 w 3318614"/>
                <a:gd name="connsiteY103" fmla="*/ 3311853 h 3757603"/>
                <a:gd name="connsiteX104" fmla="*/ 1655112 w 3318614"/>
                <a:gd name="connsiteY104" fmla="*/ 3068013 h 3757603"/>
                <a:gd name="connsiteX105" fmla="*/ 1437398 w 3318614"/>
                <a:gd name="connsiteY105" fmla="*/ 3050596 h 3757603"/>
                <a:gd name="connsiteX106" fmla="*/ 1306769 w 3318614"/>
                <a:gd name="connsiteY106" fmla="*/ 2989636 h 3757603"/>
                <a:gd name="connsiteX107" fmla="*/ 1385146 w 3318614"/>
                <a:gd name="connsiteY107" fmla="*/ 2946093 h 3757603"/>
                <a:gd name="connsiteX108" fmla="*/ 1437398 w 3318614"/>
                <a:gd name="connsiteY108" fmla="*/ 3015762 h 3757603"/>
                <a:gd name="connsiteX109" fmla="*/ 1611569 w 3318614"/>
                <a:gd name="connsiteY109" fmla="*/ 3024470 h 3757603"/>
                <a:gd name="connsiteX110" fmla="*/ 1794449 w 3318614"/>
                <a:gd name="connsiteY110" fmla="*/ 2972219 h 3757603"/>
                <a:gd name="connsiteX111" fmla="*/ 1968620 w 3318614"/>
                <a:gd name="connsiteY111" fmla="*/ 2841590 h 3757603"/>
                <a:gd name="connsiteX112" fmla="*/ 1898952 w 3318614"/>
                <a:gd name="connsiteY112" fmla="*/ 2528082 h 3757603"/>
                <a:gd name="connsiteX113" fmla="*/ 1446106 w 3318614"/>
                <a:gd name="connsiteY113" fmla="*/ 1918482 h 3757603"/>
                <a:gd name="connsiteX114" fmla="*/ 1074097 w 3318614"/>
                <a:gd name="connsiteY114" fmla="*/ 1434362 h 3757603"/>
                <a:gd name="connsiteX115" fmla="*/ 916192 w 3318614"/>
                <a:gd name="connsiteY115" fmla="*/ 1247278 h 3757603"/>
                <a:gd name="connsiteX116" fmla="*/ 644918 w 3318614"/>
                <a:gd name="connsiteY116" fmla="*/ 1282756 h 3757603"/>
                <a:gd name="connsiteX117" fmla="*/ 296575 w 3318614"/>
                <a:gd name="connsiteY117" fmla="*/ 1361133 h 3757603"/>
                <a:gd name="connsiteX118" fmla="*/ 483 w 3318614"/>
                <a:gd name="connsiteY118" fmla="*/ 1343716 h 3757603"/>
                <a:gd name="connsiteX119" fmla="*/ 235615 w 3318614"/>
                <a:gd name="connsiteY119" fmla="*/ 1335007 h 3757603"/>
                <a:gd name="connsiteX120" fmla="*/ 557832 w 3318614"/>
                <a:gd name="connsiteY120" fmla="*/ 1265339 h 3757603"/>
                <a:gd name="connsiteX121" fmla="*/ 688460 w 3318614"/>
                <a:gd name="connsiteY121" fmla="*/ 1239213 h 3757603"/>
                <a:gd name="connsiteX122" fmla="*/ 392369 w 3318614"/>
                <a:gd name="connsiteY122" fmla="*/ 1126002 h 3757603"/>
                <a:gd name="connsiteX123" fmla="*/ 244323 w 3318614"/>
                <a:gd name="connsiteY123" fmla="*/ 986665 h 3757603"/>
                <a:gd name="connsiteX124" fmla="*/ 165946 w 3318614"/>
                <a:gd name="connsiteY124" fmla="*/ 734116 h 3757603"/>
                <a:gd name="connsiteX125" fmla="*/ 279158 w 3318614"/>
                <a:gd name="connsiteY125" fmla="*/ 916996 h 3757603"/>
                <a:gd name="connsiteX126" fmla="*/ 374952 w 3318614"/>
                <a:gd name="connsiteY126" fmla="*/ 1091167 h 3757603"/>
                <a:gd name="connsiteX127" fmla="*/ 679752 w 3318614"/>
                <a:gd name="connsiteY127" fmla="*/ 1169545 h 3757603"/>
                <a:gd name="connsiteX128" fmla="*/ 766838 w 3318614"/>
                <a:gd name="connsiteY128" fmla="*/ 1108585 h 3757603"/>
                <a:gd name="connsiteX129" fmla="*/ 618792 w 3318614"/>
                <a:gd name="connsiteY129" fmla="*/ 725407 h 3757603"/>
                <a:gd name="connsiteX130" fmla="*/ 507165 w 3318614"/>
                <a:gd name="connsiteY130" fmla="*/ 508349 h 3757603"/>
                <a:gd name="connsiteX131" fmla="*/ 538603 w 3318614"/>
                <a:gd name="connsiteY131" fmla="*/ 270180 h 3757603"/>
                <a:gd name="connsiteX132" fmla="*/ 609600 w 3318614"/>
                <a:gd name="connsiteY132" fmla="*/ 530789 h 3757603"/>
                <a:gd name="connsiteX133" fmla="*/ 878364 w 3318614"/>
                <a:gd name="connsiteY133" fmla="*/ 1078291 h 3757603"/>
                <a:gd name="connsiteX134" fmla="*/ 786330 w 3318614"/>
                <a:gd name="connsiteY134" fmla="*/ 477696 h 3757603"/>
                <a:gd name="connsiteX135" fmla="*/ 849208 w 3318614"/>
                <a:gd name="connsiteY135" fmla="*/ 1356 h 3757603"/>
                <a:gd name="connsiteX136" fmla="*/ 875120 w 3318614"/>
                <a:gd name="connsiteY136" fmla="*/ 528001 h 3757603"/>
                <a:gd name="connsiteX0" fmla="*/ 930638 w 3318614"/>
                <a:gd name="connsiteY0" fmla="*/ 1022890 h 3758008"/>
                <a:gd name="connsiteX1" fmla="*/ 1037874 w 3318614"/>
                <a:gd name="connsiteY1" fmla="*/ 779735 h 3758008"/>
                <a:gd name="connsiteX2" fmla="*/ 1144223 w 3318614"/>
                <a:gd name="connsiteY2" fmla="*/ 540944 h 3758008"/>
                <a:gd name="connsiteX3" fmla="*/ 1317819 w 3318614"/>
                <a:gd name="connsiteY3" fmla="*/ 231743 h 3758008"/>
                <a:gd name="connsiteX4" fmla="*/ 1198621 w 3318614"/>
                <a:gd name="connsiteY4" fmla="*/ 630597 h 3758008"/>
                <a:gd name="connsiteX5" fmla="*/ 1013152 w 3318614"/>
                <a:gd name="connsiteY5" fmla="*/ 1104063 h 3758008"/>
                <a:gd name="connsiteX6" fmla="*/ 1779263 w 3318614"/>
                <a:gd name="connsiteY6" fmla="*/ 2265420 h 3758008"/>
                <a:gd name="connsiteX7" fmla="*/ 2064415 w 3318614"/>
                <a:gd name="connsiteY7" fmla="*/ 2545904 h 3758008"/>
                <a:gd name="connsiteX8" fmla="*/ 2290838 w 3318614"/>
                <a:gd name="connsiteY8" fmla="*/ 2467527 h 3758008"/>
                <a:gd name="connsiteX9" fmla="*/ 2473718 w 3318614"/>
                <a:gd name="connsiteY9" fmla="*/ 2310772 h 3758008"/>
                <a:gd name="connsiteX10" fmla="*/ 2508552 w 3318614"/>
                <a:gd name="connsiteY10" fmla="*/ 1988555 h 3758008"/>
                <a:gd name="connsiteX11" fmla="*/ 2543386 w 3318614"/>
                <a:gd name="connsiteY11" fmla="*/ 2249812 h 3758008"/>
                <a:gd name="connsiteX12" fmla="*/ 2508552 w 3318614"/>
                <a:gd name="connsiteY12" fmla="*/ 2354315 h 3758008"/>
                <a:gd name="connsiteX13" fmla="*/ 2752392 w 3318614"/>
                <a:gd name="connsiteY13" fmla="*/ 2180144 h 3758008"/>
                <a:gd name="connsiteX14" fmla="*/ 2839478 w 3318614"/>
                <a:gd name="connsiteY14" fmla="*/ 2110475 h 3758008"/>
                <a:gd name="connsiteX15" fmla="*/ 2717558 w 3318614"/>
                <a:gd name="connsiteY15" fmla="*/ 2284647 h 3758008"/>
                <a:gd name="connsiteX16" fmla="*/ 2665306 w 3318614"/>
                <a:gd name="connsiteY16" fmla="*/ 2328190 h 3758008"/>
                <a:gd name="connsiteX17" fmla="*/ 2848186 w 3318614"/>
                <a:gd name="connsiteY17" fmla="*/ 2258521 h 3758008"/>
                <a:gd name="connsiteX18" fmla="*/ 2874312 w 3318614"/>
                <a:gd name="connsiteY18" fmla="*/ 2241104 h 3758008"/>
                <a:gd name="connsiteX19" fmla="*/ 2769809 w 3318614"/>
                <a:gd name="connsiteY19" fmla="*/ 2328190 h 3758008"/>
                <a:gd name="connsiteX20" fmla="*/ 2595638 w 3318614"/>
                <a:gd name="connsiteY20" fmla="*/ 2354315 h 3758008"/>
                <a:gd name="connsiteX21" fmla="*/ 2404049 w 3318614"/>
                <a:gd name="connsiteY21" fmla="*/ 2484944 h 3758008"/>
                <a:gd name="connsiteX22" fmla="*/ 2421466 w 3318614"/>
                <a:gd name="connsiteY22" fmla="*/ 2659115 h 3758008"/>
                <a:gd name="connsiteX23" fmla="*/ 2552095 w 3318614"/>
                <a:gd name="connsiteY23" fmla="*/ 2702658 h 3758008"/>
                <a:gd name="connsiteX24" fmla="*/ 2726266 w 3318614"/>
                <a:gd name="connsiteY24" fmla="*/ 2632990 h 3758008"/>
                <a:gd name="connsiteX25" fmla="*/ 2856895 w 3318614"/>
                <a:gd name="connsiteY25" fmla="*/ 2624281 h 3758008"/>
                <a:gd name="connsiteX26" fmla="*/ 2891729 w 3318614"/>
                <a:gd name="connsiteY26" fmla="*/ 2511070 h 3758008"/>
                <a:gd name="connsiteX27" fmla="*/ 2883020 w 3318614"/>
                <a:gd name="connsiteY27" fmla="*/ 2345607 h 3758008"/>
                <a:gd name="connsiteX28" fmla="*/ 3048483 w 3318614"/>
                <a:gd name="connsiteY28" fmla="*/ 2267230 h 3758008"/>
                <a:gd name="connsiteX29" fmla="*/ 2926563 w 3318614"/>
                <a:gd name="connsiteY29" fmla="*/ 2354315 h 3758008"/>
                <a:gd name="connsiteX30" fmla="*/ 2917855 w 3318614"/>
                <a:gd name="connsiteY30" fmla="*/ 2441401 h 3758008"/>
                <a:gd name="connsiteX31" fmla="*/ 2935272 w 3318614"/>
                <a:gd name="connsiteY31" fmla="*/ 2589447 h 3758008"/>
                <a:gd name="connsiteX32" fmla="*/ 2943980 w 3318614"/>
                <a:gd name="connsiteY32" fmla="*/ 2632990 h 3758008"/>
                <a:gd name="connsiteX33" fmla="*/ 3046427 w 3318614"/>
                <a:gd name="connsiteY33" fmla="*/ 2567038 h 3758008"/>
                <a:gd name="connsiteX34" fmla="*/ 3074609 w 3318614"/>
                <a:gd name="connsiteY34" fmla="*/ 2406567 h 3758008"/>
                <a:gd name="connsiteX35" fmla="*/ 3092026 w 3318614"/>
                <a:gd name="connsiteY35" fmla="*/ 2615572 h 3758008"/>
                <a:gd name="connsiteX36" fmla="*/ 3013649 w 3318614"/>
                <a:gd name="connsiteY36" fmla="*/ 2693950 h 3758008"/>
                <a:gd name="connsiteX37" fmla="*/ 2752392 w 3318614"/>
                <a:gd name="connsiteY37" fmla="*/ 2659115 h 3758008"/>
                <a:gd name="connsiteX38" fmla="*/ 2560803 w 3318614"/>
                <a:gd name="connsiteY38" fmla="*/ 2815870 h 3758008"/>
                <a:gd name="connsiteX39" fmla="*/ 2595638 w 3318614"/>
                <a:gd name="connsiteY39" fmla="*/ 2937790 h 3758008"/>
                <a:gd name="connsiteX40" fmla="*/ 2743683 w 3318614"/>
                <a:gd name="connsiteY40" fmla="*/ 3024875 h 3758008"/>
                <a:gd name="connsiteX41" fmla="*/ 2856895 w 3318614"/>
                <a:gd name="connsiteY41" fmla="*/ 2998750 h 3758008"/>
                <a:gd name="connsiteX42" fmla="*/ 3022358 w 3318614"/>
                <a:gd name="connsiteY42" fmla="*/ 2859412 h 3758008"/>
                <a:gd name="connsiteX43" fmla="*/ 3118152 w 3318614"/>
                <a:gd name="connsiteY43" fmla="*/ 2781035 h 3758008"/>
                <a:gd name="connsiteX44" fmla="*/ 3205238 w 3318614"/>
                <a:gd name="connsiteY44" fmla="*/ 2841995 h 3758008"/>
                <a:gd name="connsiteX45" fmla="*/ 3109443 w 3318614"/>
                <a:gd name="connsiteY45" fmla="*/ 2833287 h 3758008"/>
                <a:gd name="connsiteX46" fmla="*/ 3004940 w 3318614"/>
                <a:gd name="connsiteY46" fmla="*/ 2972624 h 3758008"/>
                <a:gd name="connsiteX47" fmla="*/ 3187820 w 3318614"/>
                <a:gd name="connsiteY47" fmla="*/ 2972624 h 3758008"/>
                <a:gd name="connsiteX48" fmla="*/ 3318449 w 3318614"/>
                <a:gd name="connsiteY48" fmla="*/ 3024875 h 3758008"/>
                <a:gd name="connsiteX49" fmla="*/ 3161695 w 3318614"/>
                <a:gd name="connsiteY49" fmla="*/ 3007458 h 3758008"/>
                <a:gd name="connsiteX50" fmla="*/ 2909146 w 3318614"/>
                <a:gd name="connsiteY50" fmla="*/ 3068418 h 3758008"/>
                <a:gd name="connsiteX51" fmla="*/ 2952689 w 3318614"/>
                <a:gd name="connsiteY51" fmla="*/ 3068418 h 3758008"/>
                <a:gd name="connsiteX52" fmla="*/ 3085889 w 3318614"/>
                <a:gd name="connsiteY52" fmla="*/ 3213664 h 3758008"/>
                <a:gd name="connsiteX53" fmla="*/ 3013649 w 3318614"/>
                <a:gd name="connsiteY53" fmla="*/ 3373218 h 3758008"/>
                <a:gd name="connsiteX54" fmla="*/ 2999167 w 3318614"/>
                <a:gd name="connsiteY54" fmla="*/ 3235541 h 3758008"/>
                <a:gd name="connsiteX55" fmla="*/ 2813352 w 3318614"/>
                <a:gd name="connsiteY55" fmla="*/ 3059710 h 3758008"/>
                <a:gd name="connsiteX56" fmla="*/ 2726266 w 3318614"/>
                <a:gd name="connsiteY56" fmla="*/ 3051001 h 3758008"/>
                <a:gd name="connsiteX57" fmla="*/ 2848186 w 3318614"/>
                <a:gd name="connsiteY57" fmla="*/ 3251298 h 3758008"/>
                <a:gd name="connsiteX58" fmla="*/ 2943980 w 3318614"/>
                <a:gd name="connsiteY58" fmla="*/ 3338384 h 3758008"/>
                <a:gd name="connsiteX59" fmla="*/ 2978815 w 3318614"/>
                <a:gd name="connsiteY59" fmla="*/ 3294841 h 3758008"/>
                <a:gd name="connsiteX60" fmla="*/ 2961398 w 3318614"/>
                <a:gd name="connsiteY60" fmla="*/ 3399344 h 3758008"/>
                <a:gd name="connsiteX61" fmla="*/ 2769809 w 3318614"/>
                <a:gd name="connsiteY61" fmla="*/ 3312258 h 3758008"/>
                <a:gd name="connsiteX62" fmla="*/ 2656598 w 3318614"/>
                <a:gd name="connsiteY62" fmla="*/ 3085835 h 3758008"/>
                <a:gd name="connsiteX63" fmla="*/ 2491135 w 3318614"/>
                <a:gd name="connsiteY63" fmla="*/ 3042292 h 3758008"/>
                <a:gd name="connsiteX64" fmla="*/ 2386632 w 3318614"/>
                <a:gd name="connsiteY64" fmla="*/ 3129378 h 3758008"/>
                <a:gd name="connsiteX65" fmla="*/ 2412758 w 3318614"/>
                <a:gd name="connsiteY65" fmla="*/ 3312258 h 3758008"/>
                <a:gd name="connsiteX66" fmla="*/ 2525969 w 3318614"/>
                <a:gd name="connsiteY66" fmla="*/ 3460304 h 3758008"/>
                <a:gd name="connsiteX67" fmla="*/ 2900438 w 3318614"/>
                <a:gd name="connsiteY67" fmla="*/ 3669310 h 3758008"/>
                <a:gd name="connsiteX68" fmla="*/ 2543386 w 3318614"/>
                <a:gd name="connsiteY68" fmla="*/ 3529972 h 3758008"/>
                <a:gd name="connsiteX69" fmla="*/ 2499843 w 3318614"/>
                <a:gd name="connsiteY69" fmla="*/ 3617058 h 3758008"/>
                <a:gd name="connsiteX70" fmla="*/ 2534678 w 3318614"/>
                <a:gd name="connsiteY70" fmla="*/ 3721561 h 3758008"/>
                <a:gd name="connsiteX71" fmla="*/ 2639180 w 3318614"/>
                <a:gd name="connsiteY71" fmla="*/ 3756395 h 3758008"/>
                <a:gd name="connsiteX72" fmla="*/ 2482426 w 3318614"/>
                <a:gd name="connsiteY72" fmla="*/ 3730270 h 3758008"/>
                <a:gd name="connsiteX73" fmla="*/ 2473718 w 3318614"/>
                <a:gd name="connsiteY73" fmla="*/ 3547390 h 3758008"/>
                <a:gd name="connsiteX74" fmla="*/ 2386632 w 3318614"/>
                <a:gd name="connsiteY74" fmla="*/ 3373218 h 3758008"/>
                <a:gd name="connsiteX75" fmla="*/ 2316963 w 3318614"/>
                <a:gd name="connsiteY75" fmla="*/ 3538681 h 3758008"/>
                <a:gd name="connsiteX76" fmla="*/ 2238586 w 3318614"/>
                <a:gd name="connsiteY76" fmla="*/ 3660601 h 3758008"/>
                <a:gd name="connsiteX77" fmla="*/ 2290838 w 3318614"/>
                <a:gd name="connsiteY77" fmla="*/ 3738978 h 3758008"/>
                <a:gd name="connsiteX78" fmla="*/ 2195043 w 3318614"/>
                <a:gd name="connsiteY78" fmla="*/ 3651892 h 3758008"/>
                <a:gd name="connsiteX79" fmla="*/ 2325672 w 3318614"/>
                <a:gd name="connsiteY79" fmla="*/ 3425470 h 3758008"/>
                <a:gd name="connsiteX80" fmla="*/ 2290838 w 3318614"/>
                <a:gd name="connsiteY80" fmla="*/ 3172921 h 3758008"/>
                <a:gd name="connsiteX81" fmla="*/ 2142792 w 3318614"/>
                <a:gd name="connsiteY81" fmla="*/ 3155504 h 3758008"/>
                <a:gd name="connsiteX82" fmla="*/ 1942495 w 3318614"/>
                <a:gd name="connsiteY82" fmla="*/ 3320967 h 3758008"/>
                <a:gd name="connsiteX83" fmla="*/ 1994746 w 3318614"/>
                <a:gd name="connsiteY83" fmla="*/ 3521264 h 3758008"/>
                <a:gd name="connsiteX84" fmla="*/ 2090540 w 3318614"/>
                <a:gd name="connsiteY84" fmla="*/ 3634475 h 3758008"/>
                <a:gd name="connsiteX85" fmla="*/ 2064415 w 3318614"/>
                <a:gd name="connsiteY85" fmla="*/ 3747687 h 3758008"/>
                <a:gd name="connsiteX86" fmla="*/ 2046998 w 3318614"/>
                <a:gd name="connsiteY86" fmla="*/ 3599641 h 3758008"/>
                <a:gd name="connsiteX87" fmla="*/ 1933786 w 3318614"/>
                <a:gd name="connsiteY87" fmla="*/ 3434178 h 3758008"/>
                <a:gd name="connsiteX88" fmla="*/ 1881535 w 3318614"/>
                <a:gd name="connsiteY88" fmla="*/ 3416761 h 3758008"/>
                <a:gd name="connsiteX89" fmla="*/ 1716072 w 3318614"/>
                <a:gd name="connsiteY89" fmla="*/ 3651892 h 3758008"/>
                <a:gd name="connsiteX90" fmla="*/ 1672529 w 3318614"/>
                <a:gd name="connsiteY90" fmla="*/ 3747687 h 3758008"/>
                <a:gd name="connsiteX91" fmla="*/ 1724780 w 3318614"/>
                <a:gd name="connsiteY91" fmla="*/ 3512555 h 3758008"/>
                <a:gd name="connsiteX92" fmla="*/ 1750906 w 3318614"/>
                <a:gd name="connsiteY92" fmla="*/ 3434178 h 3758008"/>
                <a:gd name="connsiteX93" fmla="*/ 1533192 w 3318614"/>
                <a:gd name="connsiteY93" fmla="*/ 3503847 h 3758008"/>
                <a:gd name="connsiteX94" fmla="*/ 1428689 w 3318614"/>
                <a:gd name="connsiteY94" fmla="*/ 3521264 h 3758008"/>
                <a:gd name="connsiteX95" fmla="*/ 1602860 w 3318614"/>
                <a:gd name="connsiteY95" fmla="*/ 3442887 h 3758008"/>
                <a:gd name="connsiteX96" fmla="*/ 1724780 w 3318614"/>
                <a:gd name="connsiteY96" fmla="*/ 3416761 h 3758008"/>
                <a:gd name="connsiteX97" fmla="*/ 1994746 w 3318614"/>
                <a:gd name="connsiteY97" fmla="*/ 3190338 h 3758008"/>
                <a:gd name="connsiteX98" fmla="*/ 2055706 w 3318614"/>
                <a:gd name="connsiteY98" fmla="*/ 3059710 h 3758008"/>
                <a:gd name="connsiteX99" fmla="*/ 1916369 w 3318614"/>
                <a:gd name="connsiteY99" fmla="*/ 2981332 h 3758008"/>
                <a:gd name="connsiteX100" fmla="*/ 1698655 w 3318614"/>
                <a:gd name="connsiteY100" fmla="*/ 3077127 h 3758008"/>
                <a:gd name="connsiteX101" fmla="*/ 1611569 w 3318614"/>
                <a:gd name="connsiteY101" fmla="*/ 3251298 h 3758008"/>
                <a:gd name="connsiteX102" fmla="*/ 1689946 w 3318614"/>
                <a:gd name="connsiteY102" fmla="*/ 3312258 h 3758008"/>
                <a:gd name="connsiteX103" fmla="*/ 1568026 w 3318614"/>
                <a:gd name="connsiteY103" fmla="*/ 3312258 h 3758008"/>
                <a:gd name="connsiteX104" fmla="*/ 1655112 w 3318614"/>
                <a:gd name="connsiteY104" fmla="*/ 3068418 h 3758008"/>
                <a:gd name="connsiteX105" fmla="*/ 1437398 w 3318614"/>
                <a:gd name="connsiteY105" fmla="*/ 3051001 h 3758008"/>
                <a:gd name="connsiteX106" fmla="*/ 1306769 w 3318614"/>
                <a:gd name="connsiteY106" fmla="*/ 2990041 h 3758008"/>
                <a:gd name="connsiteX107" fmla="*/ 1385146 w 3318614"/>
                <a:gd name="connsiteY107" fmla="*/ 2946498 h 3758008"/>
                <a:gd name="connsiteX108" fmla="*/ 1437398 w 3318614"/>
                <a:gd name="connsiteY108" fmla="*/ 3016167 h 3758008"/>
                <a:gd name="connsiteX109" fmla="*/ 1611569 w 3318614"/>
                <a:gd name="connsiteY109" fmla="*/ 3024875 h 3758008"/>
                <a:gd name="connsiteX110" fmla="*/ 1794449 w 3318614"/>
                <a:gd name="connsiteY110" fmla="*/ 2972624 h 3758008"/>
                <a:gd name="connsiteX111" fmla="*/ 1968620 w 3318614"/>
                <a:gd name="connsiteY111" fmla="*/ 2841995 h 3758008"/>
                <a:gd name="connsiteX112" fmla="*/ 1898952 w 3318614"/>
                <a:gd name="connsiteY112" fmla="*/ 2528487 h 3758008"/>
                <a:gd name="connsiteX113" fmla="*/ 1446106 w 3318614"/>
                <a:gd name="connsiteY113" fmla="*/ 1918887 h 3758008"/>
                <a:gd name="connsiteX114" fmla="*/ 1074097 w 3318614"/>
                <a:gd name="connsiteY114" fmla="*/ 1434767 h 3758008"/>
                <a:gd name="connsiteX115" fmla="*/ 916192 w 3318614"/>
                <a:gd name="connsiteY115" fmla="*/ 1247683 h 3758008"/>
                <a:gd name="connsiteX116" fmla="*/ 644918 w 3318614"/>
                <a:gd name="connsiteY116" fmla="*/ 1283161 h 3758008"/>
                <a:gd name="connsiteX117" fmla="*/ 296575 w 3318614"/>
                <a:gd name="connsiteY117" fmla="*/ 1361538 h 3758008"/>
                <a:gd name="connsiteX118" fmla="*/ 483 w 3318614"/>
                <a:gd name="connsiteY118" fmla="*/ 1344121 h 3758008"/>
                <a:gd name="connsiteX119" fmla="*/ 235615 w 3318614"/>
                <a:gd name="connsiteY119" fmla="*/ 1335412 h 3758008"/>
                <a:gd name="connsiteX120" fmla="*/ 557832 w 3318614"/>
                <a:gd name="connsiteY120" fmla="*/ 1265744 h 3758008"/>
                <a:gd name="connsiteX121" fmla="*/ 688460 w 3318614"/>
                <a:gd name="connsiteY121" fmla="*/ 1239618 h 3758008"/>
                <a:gd name="connsiteX122" fmla="*/ 392369 w 3318614"/>
                <a:gd name="connsiteY122" fmla="*/ 1126407 h 3758008"/>
                <a:gd name="connsiteX123" fmla="*/ 244323 w 3318614"/>
                <a:gd name="connsiteY123" fmla="*/ 987070 h 3758008"/>
                <a:gd name="connsiteX124" fmla="*/ 165946 w 3318614"/>
                <a:gd name="connsiteY124" fmla="*/ 734521 h 3758008"/>
                <a:gd name="connsiteX125" fmla="*/ 279158 w 3318614"/>
                <a:gd name="connsiteY125" fmla="*/ 917401 h 3758008"/>
                <a:gd name="connsiteX126" fmla="*/ 374952 w 3318614"/>
                <a:gd name="connsiteY126" fmla="*/ 1091572 h 3758008"/>
                <a:gd name="connsiteX127" fmla="*/ 679752 w 3318614"/>
                <a:gd name="connsiteY127" fmla="*/ 1169950 h 3758008"/>
                <a:gd name="connsiteX128" fmla="*/ 766838 w 3318614"/>
                <a:gd name="connsiteY128" fmla="*/ 1108990 h 3758008"/>
                <a:gd name="connsiteX129" fmla="*/ 618792 w 3318614"/>
                <a:gd name="connsiteY129" fmla="*/ 725812 h 3758008"/>
                <a:gd name="connsiteX130" fmla="*/ 507165 w 3318614"/>
                <a:gd name="connsiteY130" fmla="*/ 508754 h 3758008"/>
                <a:gd name="connsiteX131" fmla="*/ 538603 w 3318614"/>
                <a:gd name="connsiteY131" fmla="*/ 270585 h 3758008"/>
                <a:gd name="connsiteX132" fmla="*/ 609600 w 3318614"/>
                <a:gd name="connsiteY132" fmla="*/ 531194 h 3758008"/>
                <a:gd name="connsiteX133" fmla="*/ 878364 w 3318614"/>
                <a:gd name="connsiteY133" fmla="*/ 1078696 h 3758008"/>
                <a:gd name="connsiteX134" fmla="*/ 786330 w 3318614"/>
                <a:gd name="connsiteY134" fmla="*/ 478101 h 3758008"/>
                <a:gd name="connsiteX135" fmla="*/ 849208 w 3318614"/>
                <a:gd name="connsiteY135" fmla="*/ 1761 h 3758008"/>
                <a:gd name="connsiteX136" fmla="*/ 884120 w 3318614"/>
                <a:gd name="connsiteY136" fmla="*/ 392672 h 3758008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884120 w 3318614"/>
                <a:gd name="connsiteY137" fmla="*/ 396679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138" fmla="*/ 930638 w 3318614"/>
                <a:gd name="connsiteY138" fmla="*/ 1026897 h 3762015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86330 w 3318614"/>
                <a:gd name="connsiteY134" fmla="*/ 47925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866360 w 3318614"/>
                <a:gd name="connsiteY134" fmla="*/ 485680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90242 w 3318614"/>
                <a:gd name="connsiteY134" fmla="*/ 21802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949088 h 3684206"/>
                <a:gd name="connsiteX1" fmla="*/ 1037874 w 3318614"/>
                <a:gd name="connsiteY1" fmla="*/ 705933 h 3684206"/>
                <a:gd name="connsiteX2" fmla="*/ 1144223 w 3318614"/>
                <a:gd name="connsiteY2" fmla="*/ 467142 h 3684206"/>
                <a:gd name="connsiteX3" fmla="*/ 1317819 w 3318614"/>
                <a:gd name="connsiteY3" fmla="*/ 157941 h 3684206"/>
                <a:gd name="connsiteX4" fmla="*/ 1198621 w 3318614"/>
                <a:gd name="connsiteY4" fmla="*/ 556795 h 3684206"/>
                <a:gd name="connsiteX5" fmla="*/ 1013152 w 3318614"/>
                <a:gd name="connsiteY5" fmla="*/ 1030261 h 3684206"/>
                <a:gd name="connsiteX6" fmla="*/ 1779263 w 3318614"/>
                <a:gd name="connsiteY6" fmla="*/ 2191618 h 3684206"/>
                <a:gd name="connsiteX7" fmla="*/ 2064415 w 3318614"/>
                <a:gd name="connsiteY7" fmla="*/ 2472102 h 3684206"/>
                <a:gd name="connsiteX8" fmla="*/ 2290838 w 3318614"/>
                <a:gd name="connsiteY8" fmla="*/ 2393725 h 3684206"/>
                <a:gd name="connsiteX9" fmla="*/ 2473718 w 3318614"/>
                <a:gd name="connsiteY9" fmla="*/ 2236970 h 3684206"/>
                <a:gd name="connsiteX10" fmla="*/ 2508552 w 3318614"/>
                <a:gd name="connsiteY10" fmla="*/ 1914753 h 3684206"/>
                <a:gd name="connsiteX11" fmla="*/ 2543386 w 3318614"/>
                <a:gd name="connsiteY11" fmla="*/ 2176010 h 3684206"/>
                <a:gd name="connsiteX12" fmla="*/ 2508552 w 3318614"/>
                <a:gd name="connsiteY12" fmla="*/ 2280513 h 3684206"/>
                <a:gd name="connsiteX13" fmla="*/ 2752392 w 3318614"/>
                <a:gd name="connsiteY13" fmla="*/ 2106342 h 3684206"/>
                <a:gd name="connsiteX14" fmla="*/ 2839478 w 3318614"/>
                <a:gd name="connsiteY14" fmla="*/ 2036673 h 3684206"/>
                <a:gd name="connsiteX15" fmla="*/ 2717558 w 3318614"/>
                <a:gd name="connsiteY15" fmla="*/ 2210845 h 3684206"/>
                <a:gd name="connsiteX16" fmla="*/ 2665306 w 3318614"/>
                <a:gd name="connsiteY16" fmla="*/ 2254388 h 3684206"/>
                <a:gd name="connsiteX17" fmla="*/ 2848186 w 3318614"/>
                <a:gd name="connsiteY17" fmla="*/ 2184719 h 3684206"/>
                <a:gd name="connsiteX18" fmla="*/ 2874312 w 3318614"/>
                <a:gd name="connsiteY18" fmla="*/ 2167302 h 3684206"/>
                <a:gd name="connsiteX19" fmla="*/ 2769809 w 3318614"/>
                <a:gd name="connsiteY19" fmla="*/ 2254388 h 3684206"/>
                <a:gd name="connsiteX20" fmla="*/ 2595638 w 3318614"/>
                <a:gd name="connsiteY20" fmla="*/ 2280513 h 3684206"/>
                <a:gd name="connsiteX21" fmla="*/ 2404049 w 3318614"/>
                <a:gd name="connsiteY21" fmla="*/ 2411142 h 3684206"/>
                <a:gd name="connsiteX22" fmla="*/ 2421466 w 3318614"/>
                <a:gd name="connsiteY22" fmla="*/ 2585313 h 3684206"/>
                <a:gd name="connsiteX23" fmla="*/ 2552095 w 3318614"/>
                <a:gd name="connsiteY23" fmla="*/ 2628856 h 3684206"/>
                <a:gd name="connsiteX24" fmla="*/ 2726266 w 3318614"/>
                <a:gd name="connsiteY24" fmla="*/ 2559188 h 3684206"/>
                <a:gd name="connsiteX25" fmla="*/ 2856895 w 3318614"/>
                <a:gd name="connsiteY25" fmla="*/ 2550479 h 3684206"/>
                <a:gd name="connsiteX26" fmla="*/ 2891729 w 3318614"/>
                <a:gd name="connsiteY26" fmla="*/ 2437268 h 3684206"/>
                <a:gd name="connsiteX27" fmla="*/ 2883020 w 3318614"/>
                <a:gd name="connsiteY27" fmla="*/ 2271805 h 3684206"/>
                <a:gd name="connsiteX28" fmla="*/ 3048483 w 3318614"/>
                <a:gd name="connsiteY28" fmla="*/ 2193428 h 3684206"/>
                <a:gd name="connsiteX29" fmla="*/ 2926563 w 3318614"/>
                <a:gd name="connsiteY29" fmla="*/ 2280513 h 3684206"/>
                <a:gd name="connsiteX30" fmla="*/ 2917855 w 3318614"/>
                <a:gd name="connsiteY30" fmla="*/ 2367599 h 3684206"/>
                <a:gd name="connsiteX31" fmla="*/ 2935272 w 3318614"/>
                <a:gd name="connsiteY31" fmla="*/ 2515645 h 3684206"/>
                <a:gd name="connsiteX32" fmla="*/ 2943980 w 3318614"/>
                <a:gd name="connsiteY32" fmla="*/ 2559188 h 3684206"/>
                <a:gd name="connsiteX33" fmla="*/ 3046427 w 3318614"/>
                <a:gd name="connsiteY33" fmla="*/ 2493236 h 3684206"/>
                <a:gd name="connsiteX34" fmla="*/ 3074609 w 3318614"/>
                <a:gd name="connsiteY34" fmla="*/ 2332765 h 3684206"/>
                <a:gd name="connsiteX35" fmla="*/ 3092026 w 3318614"/>
                <a:gd name="connsiteY35" fmla="*/ 2541770 h 3684206"/>
                <a:gd name="connsiteX36" fmla="*/ 3013649 w 3318614"/>
                <a:gd name="connsiteY36" fmla="*/ 2620148 h 3684206"/>
                <a:gd name="connsiteX37" fmla="*/ 2752392 w 3318614"/>
                <a:gd name="connsiteY37" fmla="*/ 2585313 h 3684206"/>
                <a:gd name="connsiteX38" fmla="*/ 2560803 w 3318614"/>
                <a:gd name="connsiteY38" fmla="*/ 2742068 h 3684206"/>
                <a:gd name="connsiteX39" fmla="*/ 2595638 w 3318614"/>
                <a:gd name="connsiteY39" fmla="*/ 2863988 h 3684206"/>
                <a:gd name="connsiteX40" fmla="*/ 2743683 w 3318614"/>
                <a:gd name="connsiteY40" fmla="*/ 2951073 h 3684206"/>
                <a:gd name="connsiteX41" fmla="*/ 2856895 w 3318614"/>
                <a:gd name="connsiteY41" fmla="*/ 2924948 h 3684206"/>
                <a:gd name="connsiteX42" fmla="*/ 3022358 w 3318614"/>
                <a:gd name="connsiteY42" fmla="*/ 2785610 h 3684206"/>
                <a:gd name="connsiteX43" fmla="*/ 3118152 w 3318614"/>
                <a:gd name="connsiteY43" fmla="*/ 2707233 h 3684206"/>
                <a:gd name="connsiteX44" fmla="*/ 3205238 w 3318614"/>
                <a:gd name="connsiteY44" fmla="*/ 2768193 h 3684206"/>
                <a:gd name="connsiteX45" fmla="*/ 3109443 w 3318614"/>
                <a:gd name="connsiteY45" fmla="*/ 2759485 h 3684206"/>
                <a:gd name="connsiteX46" fmla="*/ 3004940 w 3318614"/>
                <a:gd name="connsiteY46" fmla="*/ 2898822 h 3684206"/>
                <a:gd name="connsiteX47" fmla="*/ 3187820 w 3318614"/>
                <a:gd name="connsiteY47" fmla="*/ 2898822 h 3684206"/>
                <a:gd name="connsiteX48" fmla="*/ 3318449 w 3318614"/>
                <a:gd name="connsiteY48" fmla="*/ 2951073 h 3684206"/>
                <a:gd name="connsiteX49" fmla="*/ 3161695 w 3318614"/>
                <a:gd name="connsiteY49" fmla="*/ 2933656 h 3684206"/>
                <a:gd name="connsiteX50" fmla="*/ 2909146 w 3318614"/>
                <a:gd name="connsiteY50" fmla="*/ 2994616 h 3684206"/>
                <a:gd name="connsiteX51" fmla="*/ 2952689 w 3318614"/>
                <a:gd name="connsiteY51" fmla="*/ 2994616 h 3684206"/>
                <a:gd name="connsiteX52" fmla="*/ 3085889 w 3318614"/>
                <a:gd name="connsiteY52" fmla="*/ 3139862 h 3684206"/>
                <a:gd name="connsiteX53" fmla="*/ 3013649 w 3318614"/>
                <a:gd name="connsiteY53" fmla="*/ 3299416 h 3684206"/>
                <a:gd name="connsiteX54" fmla="*/ 2999167 w 3318614"/>
                <a:gd name="connsiteY54" fmla="*/ 3161739 h 3684206"/>
                <a:gd name="connsiteX55" fmla="*/ 2813352 w 3318614"/>
                <a:gd name="connsiteY55" fmla="*/ 2985908 h 3684206"/>
                <a:gd name="connsiteX56" fmla="*/ 2726266 w 3318614"/>
                <a:gd name="connsiteY56" fmla="*/ 2977199 h 3684206"/>
                <a:gd name="connsiteX57" fmla="*/ 2848186 w 3318614"/>
                <a:gd name="connsiteY57" fmla="*/ 3177496 h 3684206"/>
                <a:gd name="connsiteX58" fmla="*/ 2943980 w 3318614"/>
                <a:gd name="connsiteY58" fmla="*/ 3264582 h 3684206"/>
                <a:gd name="connsiteX59" fmla="*/ 2978815 w 3318614"/>
                <a:gd name="connsiteY59" fmla="*/ 3221039 h 3684206"/>
                <a:gd name="connsiteX60" fmla="*/ 2961398 w 3318614"/>
                <a:gd name="connsiteY60" fmla="*/ 3325542 h 3684206"/>
                <a:gd name="connsiteX61" fmla="*/ 2769809 w 3318614"/>
                <a:gd name="connsiteY61" fmla="*/ 3238456 h 3684206"/>
                <a:gd name="connsiteX62" fmla="*/ 2656598 w 3318614"/>
                <a:gd name="connsiteY62" fmla="*/ 3012033 h 3684206"/>
                <a:gd name="connsiteX63" fmla="*/ 2491135 w 3318614"/>
                <a:gd name="connsiteY63" fmla="*/ 2968490 h 3684206"/>
                <a:gd name="connsiteX64" fmla="*/ 2386632 w 3318614"/>
                <a:gd name="connsiteY64" fmla="*/ 3055576 h 3684206"/>
                <a:gd name="connsiteX65" fmla="*/ 2412758 w 3318614"/>
                <a:gd name="connsiteY65" fmla="*/ 3238456 h 3684206"/>
                <a:gd name="connsiteX66" fmla="*/ 2525969 w 3318614"/>
                <a:gd name="connsiteY66" fmla="*/ 3386502 h 3684206"/>
                <a:gd name="connsiteX67" fmla="*/ 2900438 w 3318614"/>
                <a:gd name="connsiteY67" fmla="*/ 3595508 h 3684206"/>
                <a:gd name="connsiteX68" fmla="*/ 2543386 w 3318614"/>
                <a:gd name="connsiteY68" fmla="*/ 3456170 h 3684206"/>
                <a:gd name="connsiteX69" fmla="*/ 2499843 w 3318614"/>
                <a:gd name="connsiteY69" fmla="*/ 3543256 h 3684206"/>
                <a:gd name="connsiteX70" fmla="*/ 2534678 w 3318614"/>
                <a:gd name="connsiteY70" fmla="*/ 3647759 h 3684206"/>
                <a:gd name="connsiteX71" fmla="*/ 2639180 w 3318614"/>
                <a:gd name="connsiteY71" fmla="*/ 3682593 h 3684206"/>
                <a:gd name="connsiteX72" fmla="*/ 2482426 w 3318614"/>
                <a:gd name="connsiteY72" fmla="*/ 3656468 h 3684206"/>
                <a:gd name="connsiteX73" fmla="*/ 2473718 w 3318614"/>
                <a:gd name="connsiteY73" fmla="*/ 3473588 h 3684206"/>
                <a:gd name="connsiteX74" fmla="*/ 2386632 w 3318614"/>
                <a:gd name="connsiteY74" fmla="*/ 3299416 h 3684206"/>
                <a:gd name="connsiteX75" fmla="*/ 2316963 w 3318614"/>
                <a:gd name="connsiteY75" fmla="*/ 3464879 h 3684206"/>
                <a:gd name="connsiteX76" fmla="*/ 2238586 w 3318614"/>
                <a:gd name="connsiteY76" fmla="*/ 3586799 h 3684206"/>
                <a:gd name="connsiteX77" fmla="*/ 2290838 w 3318614"/>
                <a:gd name="connsiteY77" fmla="*/ 3665176 h 3684206"/>
                <a:gd name="connsiteX78" fmla="*/ 2195043 w 3318614"/>
                <a:gd name="connsiteY78" fmla="*/ 3578090 h 3684206"/>
                <a:gd name="connsiteX79" fmla="*/ 2325672 w 3318614"/>
                <a:gd name="connsiteY79" fmla="*/ 3351668 h 3684206"/>
                <a:gd name="connsiteX80" fmla="*/ 2290838 w 3318614"/>
                <a:gd name="connsiteY80" fmla="*/ 3099119 h 3684206"/>
                <a:gd name="connsiteX81" fmla="*/ 2142792 w 3318614"/>
                <a:gd name="connsiteY81" fmla="*/ 3081702 h 3684206"/>
                <a:gd name="connsiteX82" fmla="*/ 1942495 w 3318614"/>
                <a:gd name="connsiteY82" fmla="*/ 3247165 h 3684206"/>
                <a:gd name="connsiteX83" fmla="*/ 1994746 w 3318614"/>
                <a:gd name="connsiteY83" fmla="*/ 3447462 h 3684206"/>
                <a:gd name="connsiteX84" fmla="*/ 2090540 w 3318614"/>
                <a:gd name="connsiteY84" fmla="*/ 3560673 h 3684206"/>
                <a:gd name="connsiteX85" fmla="*/ 2064415 w 3318614"/>
                <a:gd name="connsiteY85" fmla="*/ 3673885 h 3684206"/>
                <a:gd name="connsiteX86" fmla="*/ 2046998 w 3318614"/>
                <a:gd name="connsiteY86" fmla="*/ 3525839 h 3684206"/>
                <a:gd name="connsiteX87" fmla="*/ 1933786 w 3318614"/>
                <a:gd name="connsiteY87" fmla="*/ 3360376 h 3684206"/>
                <a:gd name="connsiteX88" fmla="*/ 1881535 w 3318614"/>
                <a:gd name="connsiteY88" fmla="*/ 3342959 h 3684206"/>
                <a:gd name="connsiteX89" fmla="*/ 1716072 w 3318614"/>
                <a:gd name="connsiteY89" fmla="*/ 3578090 h 3684206"/>
                <a:gd name="connsiteX90" fmla="*/ 1672529 w 3318614"/>
                <a:gd name="connsiteY90" fmla="*/ 3673885 h 3684206"/>
                <a:gd name="connsiteX91" fmla="*/ 1724780 w 3318614"/>
                <a:gd name="connsiteY91" fmla="*/ 3438753 h 3684206"/>
                <a:gd name="connsiteX92" fmla="*/ 1750906 w 3318614"/>
                <a:gd name="connsiteY92" fmla="*/ 3360376 h 3684206"/>
                <a:gd name="connsiteX93" fmla="*/ 1533192 w 3318614"/>
                <a:gd name="connsiteY93" fmla="*/ 3430045 h 3684206"/>
                <a:gd name="connsiteX94" fmla="*/ 1428689 w 3318614"/>
                <a:gd name="connsiteY94" fmla="*/ 3447462 h 3684206"/>
                <a:gd name="connsiteX95" fmla="*/ 1602860 w 3318614"/>
                <a:gd name="connsiteY95" fmla="*/ 3369085 h 3684206"/>
                <a:gd name="connsiteX96" fmla="*/ 1724780 w 3318614"/>
                <a:gd name="connsiteY96" fmla="*/ 3342959 h 3684206"/>
                <a:gd name="connsiteX97" fmla="*/ 1994746 w 3318614"/>
                <a:gd name="connsiteY97" fmla="*/ 3116536 h 3684206"/>
                <a:gd name="connsiteX98" fmla="*/ 2055706 w 3318614"/>
                <a:gd name="connsiteY98" fmla="*/ 2985908 h 3684206"/>
                <a:gd name="connsiteX99" fmla="*/ 1916369 w 3318614"/>
                <a:gd name="connsiteY99" fmla="*/ 2907530 h 3684206"/>
                <a:gd name="connsiteX100" fmla="*/ 1698655 w 3318614"/>
                <a:gd name="connsiteY100" fmla="*/ 3003325 h 3684206"/>
                <a:gd name="connsiteX101" fmla="*/ 1611569 w 3318614"/>
                <a:gd name="connsiteY101" fmla="*/ 3177496 h 3684206"/>
                <a:gd name="connsiteX102" fmla="*/ 1689946 w 3318614"/>
                <a:gd name="connsiteY102" fmla="*/ 3238456 h 3684206"/>
                <a:gd name="connsiteX103" fmla="*/ 1568026 w 3318614"/>
                <a:gd name="connsiteY103" fmla="*/ 3238456 h 3684206"/>
                <a:gd name="connsiteX104" fmla="*/ 1655112 w 3318614"/>
                <a:gd name="connsiteY104" fmla="*/ 2994616 h 3684206"/>
                <a:gd name="connsiteX105" fmla="*/ 1437398 w 3318614"/>
                <a:gd name="connsiteY105" fmla="*/ 2977199 h 3684206"/>
                <a:gd name="connsiteX106" fmla="*/ 1306769 w 3318614"/>
                <a:gd name="connsiteY106" fmla="*/ 2916239 h 3684206"/>
                <a:gd name="connsiteX107" fmla="*/ 1385146 w 3318614"/>
                <a:gd name="connsiteY107" fmla="*/ 2872696 h 3684206"/>
                <a:gd name="connsiteX108" fmla="*/ 1437398 w 3318614"/>
                <a:gd name="connsiteY108" fmla="*/ 2942365 h 3684206"/>
                <a:gd name="connsiteX109" fmla="*/ 1611569 w 3318614"/>
                <a:gd name="connsiteY109" fmla="*/ 2951073 h 3684206"/>
                <a:gd name="connsiteX110" fmla="*/ 1794449 w 3318614"/>
                <a:gd name="connsiteY110" fmla="*/ 2898822 h 3684206"/>
                <a:gd name="connsiteX111" fmla="*/ 1968620 w 3318614"/>
                <a:gd name="connsiteY111" fmla="*/ 2768193 h 3684206"/>
                <a:gd name="connsiteX112" fmla="*/ 1898952 w 3318614"/>
                <a:gd name="connsiteY112" fmla="*/ 2454685 h 3684206"/>
                <a:gd name="connsiteX113" fmla="*/ 1446106 w 3318614"/>
                <a:gd name="connsiteY113" fmla="*/ 1845085 h 3684206"/>
                <a:gd name="connsiteX114" fmla="*/ 1074097 w 3318614"/>
                <a:gd name="connsiteY114" fmla="*/ 1360965 h 3684206"/>
                <a:gd name="connsiteX115" fmla="*/ 916192 w 3318614"/>
                <a:gd name="connsiteY115" fmla="*/ 1173881 h 3684206"/>
                <a:gd name="connsiteX116" fmla="*/ 644918 w 3318614"/>
                <a:gd name="connsiteY116" fmla="*/ 1209359 h 3684206"/>
                <a:gd name="connsiteX117" fmla="*/ 296575 w 3318614"/>
                <a:gd name="connsiteY117" fmla="*/ 1287736 h 3684206"/>
                <a:gd name="connsiteX118" fmla="*/ 483 w 3318614"/>
                <a:gd name="connsiteY118" fmla="*/ 1270319 h 3684206"/>
                <a:gd name="connsiteX119" fmla="*/ 235615 w 3318614"/>
                <a:gd name="connsiteY119" fmla="*/ 1261610 h 3684206"/>
                <a:gd name="connsiteX120" fmla="*/ 557832 w 3318614"/>
                <a:gd name="connsiteY120" fmla="*/ 1191942 h 3684206"/>
                <a:gd name="connsiteX121" fmla="*/ 688460 w 3318614"/>
                <a:gd name="connsiteY121" fmla="*/ 1165816 h 3684206"/>
                <a:gd name="connsiteX122" fmla="*/ 392369 w 3318614"/>
                <a:gd name="connsiteY122" fmla="*/ 1052605 h 3684206"/>
                <a:gd name="connsiteX123" fmla="*/ 244323 w 3318614"/>
                <a:gd name="connsiteY123" fmla="*/ 913268 h 3684206"/>
                <a:gd name="connsiteX124" fmla="*/ 165946 w 3318614"/>
                <a:gd name="connsiteY124" fmla="*/ 660719 h 3684206"/>
                <a:gd name="connsiteX125" fmla="*/ 279158 w 3318614"/>
                <a:gd name="connsiteY125" fmla="*/ 843599 h 3684206"/>
                <a:gd name="connsiteX126" fmla="*/ 374952 w 3318614"/>
                <a:gd name="connsiteY126" fmla="*/ 1017770 h 3684206"/>
                <a:gd name="connsiteX127" fmla="*/ 679752 w 3318614"/>
                <a:gd name="connsiteY127" fmla="*/ 1096148 h 3684206"/>
                <a:gd name="connsiteX128" fmla="*/ 766838 w 3318614"/>
                <a:gd name="connsiteY128" fmla="*/ 1035188 h 3684206"/>
                <a:gd name="connsiteX129" fmla="*/ 618792 w 3318614"/>
                <a:gd name="connsiteY129" fmla="*/ 652010 h 3684206"/>
                <a:gd name="connsiteX130" fmla="*/ 507165 w 3318614"/>
                <a:gd name="connsiteY130" fmla="*/ 434952 h 3684206"/>
                <a:gd name="connsiteX131" fmla="*/ 538603 w 3318614"/>
                <a:gd name="connsiteY131" fmla="*/ 196783 h 3684206"/>
                <a:gd name="connsiteX132" fmla="*/ 609600 w 3318614"/>
                <a:gd name="connsiteY132" fmla="*/ 457392 h 3684206"/>
                <a:gd name="connsiteX133" fmla="*/ 878364 w 3318614"/>
                <a:gd name="connsiteY133" fmla="*/ 1004894 h 3684206"/>
                <a:gd name="connsiteX134" fmla="*/ 790242 w 3318614"/>
                <a:gd name="connsiteY134" fmla="*/ 143069 h 3684206"/>
                <a:gd name="connsiteX135" fmla="*/ 774916 w 3318614"/>
                <a:gd name="connsiteY135" fmla="*/ 3491 h 3684206"/>
                <a:gd name="connsiteX136" fmla="*/ 940003 w 3318614"/>
                <a:gd name="connsiteY136" fmla="*/ 378732 h 3684206"/>
                <a:gd name="connsiteX137" fmla="*/ 921071 w 3318614"/>
                <a:gd name="connsiteY137" fmla="*/ 991801 h 3684206"/>
                <a:gd name="connsiteX138" fmla="*/ 930638 w 3318614"/>
                <a:gd name="connsiteY138" fmla="*/ 949088 h 3684206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790242 w 3318614"/>
                <a:gd name="connsiteY134" fmla="*/ 168002 h 3709139"/>
                <a:gd name="connsiteX135" fmla="*/ 774916 w 3318614"/>
                <a:gd name="connsiteY135" fmla="*/ 28424 h 3709139"/>
                <a:gd name="connsiteX136" fmla="*/ 940003 w 3318614"/>
                <a:gd name="connsiteY136" fmla="*/ 403665 h 3709139"/>
                <a:gd name="connsiteX137" fmla="*/ 921071 w 3318614"/>
                <a:gd name="connsiteY137" fmla="*/ 1016734 h 3709139"/>
                <a:gd name="connsiteX138" fmla="*/ 930638 w 3318614"/>
                <a:gd name="connsiteY138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28565 w 3318614"/>
                <a:gd name="connsiteY134" fmla="*/ 516962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80420 w 3318614"/>
                <a:gd name="connsiteY134" fmla="*/ 543869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3318614" h="3709139">
                  <a:moveTo>
                    <a:pt x="930638" y="974021"/>
                  </a:moveTo>
                  <a:lnTo>
                    <a:pt x="1037874" y="730866"/>
                  </a:lnTo>
                  <a:cubicBezTo>
                    <a:pt x="1181681" y="636485"/>
                    <a:pt x="1097565" y="583407"/>
                    <a:pt x="1144223" y="492075"/>
                  </a:cubicBezTo>
                  <a:cubicBezTo>
                    <a:pt x="1190881" y="400743"/>
                    <a:pt x="1306513" y="162382"/>
                    <a:pt x="1317819" y="182874"/>
                  </a:cubicBezTo>
                  <a:cubicBezTo>
                    <a:pt x="1322011" y="222271"/>
                    <a:pt x="1186636" y="498109"/>
                    <a:pt x="1198621" y="581728"/>
                  </a:cubicBezTo>
                  <a:cubicBezTo>
                    <a:pt x="1213151" y="728093"/>
                    <a:pt x="916378" y="782724"/>
                    <a:pt x="1013152" y="1055194"/>
                  </a:cubicBezTo>
                  <a:cubicBezTo>
                    <a:pt x="1109926" y="1327665"/>
                    <a:pt x="1604052" y="1976244"/>
                    <a:pt x="1779263" y="2216551"/>
                  </a:cubicBezTo>
                  <a:cubicBezTo>
                    <a:pt x="1954474" y="2456858"/>
                    <a:pt x="1979153" y="2463351"/>
                    <a:pt x="2064415" y="2497035"/>
                  </a:cubicBezTo>
                  <a:cubicBezTo>
                    <a:pt x="2149677" y="2530719"/>
                    <a:pt x="2222621" y="2457847"/>
                    <a:pt x="2290838" y="2418658"/>
                  </a:cubicBezTo>
                  <a:cubicBezTo>
                    <a:pt x="2359055" y="2379469"/>
                    <a:pt x="2437432" y="2341732"/>
                    <a:pt x="2473718" y="2261903"/>
                  </a:cubicBezTo>
                  <a:cubicBezTo>
                    <a:pt x="2510004" y="2182074"/>
                    <a:pt x="2496941" y="1949846"/>
                    <a:pt x="2508552" y="1939686"/>
                  </a:cubicBezTo>
                  <a:cubicBezTo>
                    <a:pt x="2520163" y="1929526"/>
                    <a:pt x="2543386" y="2139983"/>
                    <a:pt x="2543386" y="2200943"/>
                  </a:cubicBezTo>
                  <a:cubicBezTo>
                    <a:pt x="2543386" y="2261903"/>
                    <a:pt x="2473718" y="2317057"/>
                    <a:pt x="2508552" y="2305446"/>
                  </a:cubicBezTo>
                  <a:cubicBezTo>
                    <a:pt x="2543386" y="2293835"/>
                    <a:pt x="2697238" y="2171915"/>
                    <a:pt x="2752392" y="2131275"/>
                  </a:cubicBezTo>
                  <a:cubicBezTo>
                    <a:pt x="2807546" y="2090635"/>
                    <a:pt x="2845284" y="2044189"/>
                    <a:pt x="2839478" y="2061606"/>
                  </a:cubicBezTo>
                  <a:cubicBezTo>
                    <a:pt x="2833672" y="2079023"/>
                    <a:pt x="2746587" y="2199492"/>
                    <a:pt x="2717558" y="2235778"/>
                  </a:cubicBezTo>
                  <a:cubicBezTo>
                    <a:pt x="2688529" y="2272064"/>
                    <a:pt x="2643535" y="2283675"/>
                    <a:pt x="2665306" y="2279321"/>
                  </a:cubicBezTo>
                  <a:cubicBezTo>
                    <a:pt x="2687077" y="2274967"/>
                    <a:pt x="2848186" y="2209652"/>
                    <a:pt x="2848186" y="2209652"/>
                  </a:cubicBezTo>
                  <a:cubicBezTo>
                    <a:pt x="2883020" y="2195138"/>
                    <a:pt x="2887375" y="2180623"/>
                    <a:pt x="2874312" y="2192235"/>
                  </a:cubicBezTo>
                  <a:cubicBezTo>
                    <a:pt x="2861249" y="2203847"/>
                    <a:pt x="2816255" y="2260453"/>
                    <a:pt x="2769809" y="2279321"/>
                  </a:cubicBezTo>
                  <a:cubicBezTo>
                    <a:pt x="2723363" y="2298189"/>
                    <a:pt x="2656598" y="2279320"/>
                    <a:pt x="2595638" y="2305446"/>
                  </a:cubicBezTo>
                  <a:cubicBezTo>
                    <a:pt x="2534678" y="2331572"/>
                    <a:pt x="2433078" y="2385275"/>
                    <a:pt x="2404049" y="2436075"/>
                  </a:cubicBezTo>
                  <a:cubicBezTo>
                    <a:pt x="2375020" y="2486875"/>
                    <a:pt x="2396792" y="2573960"/>
                    <a:pt x="2421466" y="2610246"/>
                  </a:cubicBezTo>
                  <a:cubicBezTo>
                    <a:pt x="2446140" y="2646532"/>
                    <a:pt x="2501295" y="2658143"/>
                    <a:pt x="2552095" y="2653789"/>
                  </a:cubicBezTo>
                  <a:cubicBezTo>
                    <a:pt x="2602895" y="2649435"/>
                    <a:pt x="2675466" y="2597184"/>
                    <a:pt x="2726266" y="2584121"/>
                  </a:cubicBezTo>
                  <a:cubicBezTo>
                    <a:pt x="2777066" y="2571058"/>
                    <a:pt x="2829318" y="2595732"/>
                    <a:pt x="2856895" y="2575412"/>
                  </a:cubicBezTo>
                  <a:cubicBezTo>
                    <a:pt x="2884472" y="2555092"/>
                    <a:pt x="2887375" y="2508647"/>
                    <a:pt x="2891729" y="2462201"/>
                  </a:cubicBezTo>
                  <a:cubicBezTo>
                    <a:pt x="2896083" y="2415755"/>
                    <a:pt x="2856894" y="2337378"/>
                    <a:pt x="2883020" y="2296738"/>
                  </a:cubicBezTo>
                  <a:cubicBezTo>
                    <a:pt x="2909146" y="2256098"/>
                    <a:pt x="3041226" y="2216910"/>
                    <a:pt x="3048483" y="2218361"/>
                  </a:cubicBezTo>
                  <a:cubicBezTo>
                    <a:pt x="3055740" y="2219812"/>
                    <a:pt x="2948334" y="2276418"/>
                    <a:pt x="2926563" y="2305446"/>
                  </a:cubicBezTo>
                  <a:cubicBezTo>
                    <a:pt x="2904792" y="2334474"/>
                    <a:pt x="2916404" y="2353343"/>
                    <a:pt x="2917855" y="2392532"/>
                  </a:cubicBezTo>
                  <a:cubicBezTo>
                    <a:pt x="2919306" y="2431721"/>
                    <a:pt x="2930918" y="2508647"/>
                    <a:pt x="2935272" y="2540578"/>
                  </a:cubicBezTo>
                  <a:cubicBezTo>
                    <a:pt x="2939626" y="2572509"/>
                    <a:pt x="2925454" y="2587856"/>
                    <a:pt x="2943980" y="2584121"/>
                  </a:cubicBezTo>
                  <a:cubicBezTo>
                    <a:pt x="2962506" y="2580386"/>
                    <a:pt x="3024656" y="2555906"/>
                    <a:pt x="3046427" y="2518169"/>
                  </a:cubicBezTo>
                  <a:cubicBezTo>
                    <a:pt x="3068198" y="2480432"/>
                    <a:pt x="3067009" y="2349609"/>
                    <a:pt x="3074609" y="2357698"/>
                  </a:cubicBezTo>
                  <a:cubicBezTo>
                    <a:pt x="3082209" y="2365787"/>
                    <a:pt x="3102186" y="2518806"/>
                    <a:pt x="3092026" y="2566703"/>
                  </a:cubicBezTo>
                  <a:cubicBezTo>
                    <a:pt x="3081866" y="2614600"/>
                    <a:pt x="3070255" y="2637824"/>
                    <a:pt x="3013649" y="2645081"/>
                  </a:cubicBezTo>
                  <a:cubicBezTo>
                    <a:pt x="2957043" y="2652338"/>
                    <a:pt x="2827866" y="2589926"/>
                    <a:pt x="2752392" y="2610246"/>
                  </a:cubicBezTo>
                  <a:cubicBezTo>
                    <a:pt x="2676918" y="2630566"/>
                    <a:pt x="2586929" y="2720555"/>
                    <a:pt x="2560803" y="2767001"/>
                  </a:cubicBezTo>
                  <a:cubicBezTo>
                    <a:pt x="2534677" y="2813447"/>
                    <a:pt x="2565158" y="2854087"/>
                    <a:pt x="2595638" y="2888921"/>
                  </a:cubicBezTo>
                  <a:cubicBezTo>
                    <a:pt x="2626118" y="2923755"/>
                    <a:pt x="2700140" y="2965846"/>
                    <a:pt x="2743683" y="2976006"/>
                  </a:cubicBezTo>
                  <a:cubicBezTo>
                    <a:pt x="2787226" y="2986166"/>
                    <a:pt x="2810449" y="2977458"/>
                    <a:pt x="2856895" y="2949881"/>
                  </a:cubicBezTo>
                  <a:cubicBezTo>
                    <a:pt x="2903341" y="2922304"/>
                    <a:pt x="2978815" y="2846829"/>
                    <a:pt x="3022358" y="2810543"/>
                  </a:cubicBezTo>
                  <a:cubicBezTo>
                    <a:pt x="3065901" y="2774257"/>
                    <a:pt x="3087672" y="2735069"/>
                    <a:pt x="3118152" y="2732166"/>
                  </a:cubicBezTo>
                  <a:cubicBezTo>
                    <a:pt x="3148632" y="2729263"/>
                    <a:pt x="3206690" y="2784417"/>
                    <a:pt x="3205238" y="2793126"/>
                  </a:cubicBezTo>
                  <a:cubicBezTo>
                    <a:pt x="3203786" y="2801835"/>
                    <a:pt x="3142826" y="2762647"/>
                    <a:pt x="3109443" y="2784418"/>
                  </a:cubicBezTo>
                  <a:cubicBezTo>
                    <a:pt x="3076060" y="2806190"/>
                    <a:pt x="2991877" y="2900532"/>
                    <a:pt x="3004940" y="2923755"/>
                  </a:cubicBezTo>
                  <a:cubicBezTo>
                    <a:pt x="3018003" y="2946978"/>
                    <a:pt x="3135569" y="2915047"/>
                    <a:pt x="3187820" y="2923755"/>
                  </a:cubicBezTo>
                  <a:cubicBezTo>
                    <a:pt x="3240072" y="2932464"/>
                    <a:pt x="3322803" y="2970200"/>
                    <a:pt x="3318449" y="2976006"/>
                  </a:cubicBezTo>
                  <a:cubicBezTo>
                    <a:pt x="3314095" y="2981812"/>
                    <a:pt x="3229912" y="2951332"/>
                    <a:pt x="3161695" y="2958589"/>
                  </a:cubicBezTo>
                  <a:cubicBezTo>
                    <a:pt x="3093478" y="2965846"/>
                    <a:pt x="2943980" y="3009389"/>
                    <a:pt x="2909146" y="3019549"/>
                  </a:cubicBezTo>
                  <a:cubicBezTo>
                    <a:pt x="2874312" y="3029709"/>
                    <a:pt x="2923232" y="2995341"/>
                    <a:pt x="2952689" y="3019549"/>
                  </a:cubicBezTo>
                  <a:cubicBezTo>
                    <a:pt x="2982146" y="3043757"/>
                    <a:pt x="3075729" y="3113995"/>
                    <a:pt x="3085889" y="3164795"/>
                  </a:cubicBezTo>
                  <a:cubicBezTo>
                    <a:pt x="3096049" y="3215595"/>
                    <a:pt x="3028103" y="3320703"/>
                    <a:pt x="3013649" y="3324349"/>
                  </a:cubicBezTo>
                  <a:cubicBezTo>
                    <a:pt x="2999195" y="3327995"/>
                    <a:pt x="3032550" y="3238923"/>
                    <a:pt x="2999167" y="3186672"/>
                  </a:cubicBezTo>
                  <a:cubicBezTo>
                    <a:pt x="2965784" y="3134421"/>
                    <a:pt x="2858836" y="3041598"/>
                    <a:pt x="2813352" y="3010841"/>
                  </a:cubicBezTo>
                  <a:cubicBezTo>
                    <a:pt x="2767868" y="2980084"/>
                    <a:pt x="2720460" y="2970201"/>
                    <a:pt x="2726266" y="3002132"/>
                  </a:cubicBezTo>
                  <a:cubicBezTo>
                    <a:pt x="2732072" y="3034063"/>
                    <a:pt x="2811900" y="3154532"/>
                    <a:pt x="2848186" y="3202429"/>
                  </a:cubicBezTo>
                  <a:cubicBezTo>
                    <a:pt x="2884472" y="3250326"/>
                    <a:pt x="2922209" y="3282258"/>
                    <a:pt x="2943980" y="3289515"/>
                  </a:cubicBezTo>
                  <a:cubicBezTo>
                    <a:pt x="2965751" y="3296772"/>
                    <a:pt x="2975912" y="3235812"/>
                    <a:pt x="2978815" y="3245972"/>
                  </a:cubicBezTo>
                  <a:cubicBezTo>
                    <a:pt x="2981718" y="3256132"/>
                    <a:pt x="2996232" y="3347572"/>
                    <a:pt x="2961398" y="3350475"/>
                  </a:cubicBezTo>
                  <a:cubicBezTo>
                    <a:pt x="2926564" y="3353378"/>
                    <a:pt x="2820609" y="3315640"/>
                    <a:pt x="2769809" y="3263389"/>
                  </a:cubicBezTo>
                  <a:cubicBezTo>
                    <a:pt x="2719009" y="3211138"/>
                    <a:pt x="2703044" y="3081960"/>
                    <a:pt x="2656598" y="3036966"/>
                  </a:cubicBezTo>
                  <a:cubicBezTo>
                    <a:pt x="2610152" y="2991972"/>
                    <a:pt x="2536129" y="2986166"/>
                    <a:pt x="2491135" y="2993423"/>
                  </a:cubicBezTo>
                  <a:cubicBezTo>
                    <a:pt x="2446141" y="3000680"/>
                    <a:pt x="2399695" y="3035515"/>
                    <a:pt x="2386632" y="3080509"/>
                  </a:cubicBezTo>
                  <a:cubicBezTo>
                    <a:pt x="2373569" y="3125503"/>
                    <a:pt x="2389535" y="3208235"/>
                    <a:pt x="2412758" y="3263389"/>
                  </a:cubicBezTo>
                  <a:cubicBezTo>
                    <a:pt x="2435981" y="3318543"/>
                    <a:pt x="2444689" y="3351926"/>
                    <a:pt x="2525969" y="3411435"/>
                  </a:cubicBezTo>
                  <a:cubicBezTo>
                    <a:pt x="2607249" y="3470944"/>
                    <a:pt x="2897535" y="3608830"/>
                    <a:pt x="2900438" y="3620441"/>
                  </a:cubicBezTo>
                  <a:cubicBezTo>
                    <a:pt x="2903341" y="3632052"/>
                    <a:pt x="2610152" y="3489812"/>
                    <a:pt x="2543386" y="3481103"/>
                  </a:cubicBezTo>
                  <a:cubicBezTo>
                    <a:pt x="2476620" y="3472394"/>
                    <a:pt x="2501294" y="3536258"/>
                    <a:pt x="2499843" y="3568189"/>
                  </a:cubicBezTo>
                  <a:cubicBezTo>
                    <a:pt x="2498392" y="3600120"/>
                    <a:pt x="2511455" y="3649469"/>
                    <a:pt x="2534678" y="3672692"/>
                  </a:cubicBezTo>
                  <a:cubicBezTo>
                    <a:pt x="2557901" y="3695915"/>
                    <a:pt x="2647889" y="3706074"/>
                    <a:pt x="2639180" y="3707526"/>
                  </a:cubicBezTo>
                  <a:cubicBezTo>
                    <a:pt x="2630471" y="3708978"/>
                    <a:pt x="2510003" y="3716235"/>
                    <a:pt x="2482426" y="3681401"/>
                  </a:cubicBezTo>
                  <a:cubicBezTo>
                    <a:pt x="2454849" y="3646567"/>
                    <a:pt x="2489684" y="3558030"/>
                    <a:pt x="2473718" y="3498521"/>
                  </a:cubicBezTo>
                  <a:cubicBezTo>
                    <a:pt x="2457752" y="3439012"/>
                    <a:pt x="2412758" y="3325800"/>
                    <a:pt x="2386632" y="3324349"/>
                  </a:cubicBezTo>
                  <a:cubicBezTo>
                    <a:pt x="2360506" y="3322898"/>
                    <a:pt x="2341637" y="3441915"/>
                    <a:pt x="2316963" y="3489812"/>
                  </a:cubicBezTo>
                  <a:cubicBezTo>
                    <a:pt x="2292289" y="3537709"/>
                    <a:pt x="2242940" y="3578349"/>
                    <a:pt x="2238586" y="3611732"/>
                  </a:cubicBezTo>
                  <a:cubicBezTo>
                    <a:pt x="2234232" y="3645115"/>
                    <a:pt x="2298095" y="3691561"/>
                    <a:pt x="2290838" y="3690109"/>
                  </a:cubicBezTo>
                  <a:cubicBezTo>
                    <a:pt x="2283581" y="3688658"/>
                    <a:pt x="2189237" y="3655274"/>
                    <a:pt x="2195043" y="3603023"/>
                  </a:cubicBezTo>
                  <a:cubicBezTo>
                    <a:pt x="2200849" y="3550772"/>
                    <a:pt x="2309706" y="3456430"/>
                    <a:pt x="2325672" y="3376601"/>
                  </a:cubicBezTo>
                  <a:cubicBezTo>
                    <a:pt x="2341638" y="3296773"/>
                    <a:pt x="2321318" y="3169046"/>
                    <a:pt x="2290838" y="3124052"/>
                  </a:cubicBezTo>
                  <a:cubicBezTo>
                    <a:pt x="2260358" y="3079058"/>
                    <a:pt x="2200849" y="3081961"/>
                    <a:pt x="2142792" y="3106635"/>
                  </a:cubicBezTo>
                  <a:cubicBezTo>
                    <a:pt x="2084735" y="3131309"/>
                    <a:pt x="1967169" y="3211138"/>
                    <a:pt x="1942495" y="3272098"/>
                  </a:cubicBezTo>
                  <a:cubicBezTo>
                    <a:pt x="1917821" y="3333058"/>
                    <a:pt x="1970072" y="3420144"/>
                    <a:pt x="1994746" y="3472395"/>
                  </a:cubicBezTo>
                  <a:cubicBezTo>
                    <a:pt x="2019420" y="3524646"/>
                    <a:pt x="2078929" y="3547869"/>
                    <a:pt x="2090540" y="3585606"/>
                  </a:cubicBezTo>
                  <a:cubicBezTo>
                    <a:pt x="2102152" y="3623343"/>
                    <a:pt x="2071672" y="3704624"/>
                    <a:pt x="2064415" y="3698818"/>
                  </a:cubicBezTo>
                  <a:cubicBezTo>
                    <a:pt x="2057158" y="3693012"/>
                    <a:pt x="2068770" y="3603024"/>
                    <a:pt x="2046998" y="3550772"/>
                  </a:cubicBezTo>
                  <a:cubicBezTo>
                    <a:pt x="2025227" y="3498521"/>
                    <a:pt x="1961363" y="3415789"/>
                    <a:pt x="1933786" y="3385309"/>
                  </a:cubicBezTo>
                  <a:cubicBezTo>
                    <a:pt x="1906209" y="3354829"/>
                    <a:pt x="1917821" y="3331606"/>
                    <a:pt x="1881535" y="3367892"/>
                  </a:cubicBezTo>
                  <a:cubicBezTo>
                    <a:pt x="1845249" y="3404178"/>
                    <a:pt x="1750906" y="3547869"/>
                    <a:pt x="1716072" y="3603023"/>
                  </a:cubicBezTo>
                  <a:cubicBezTo>
                    <a:pt x="1681238" y="3658177"/>
                    <a:pt x="1671078" y="3722041"/>
                    <a:pt x="1672529" y="3698818"/>
                  </a:cubicBezTo>
                  <a:cubicBezTo>
                    <a:pt x="1673980" y="3675595"/>
                    <a:pt x="1711717" y="3515937"/>
                    <a:pt x="1724780" y="3463686"/>
                  </a:cubicBezTo>
                  <a:cubicBezTo>
                    <a:pt x="1737843" y="3411435"/>
                    <a:pt x="1782837" y="3386760"/>
                    <a:pt x="1750906" y="3385309"/>
                  </a:cubicBezTo>
                  <a:cubicBezTo>
                    <a:pt x="1718975" y="3383858"/>
                    <a:pt x="1586895" y="3440464"/>
                    <a:pt x="1533192" y="3454978"/>
                  </a:cubicBezTo>
                  <a:cubicBezTo>
                    <a:pt x="1479489" y="3469492"/>
                    <a:pt x="1417078" y="3482555"/>
                    <a:pt x="1428689" y="3472395"/>
                  </a:cubicBezTo>
                  <a:cubicBezTo>
                    <a:pt x="1440300" y="3462235"/>
                    <a:pt x="1553512" y="3411435"/>
                    <a:pt x="1602860" y="3394018"/>
                  </a:cubicBezTo>
                  <a:cubicBezTo>
                    <a:pt x="1652208" y="3376601"/>
                    <a:pt x="1659466" y="3409984"/>
                    <a:pt x="1724780" y="3367892"/>
                  </a:cubicBezTo>
                  <a:cubicBezTo>
                    <a:pt x="1790094" y="3325801"/>
                    <a:pt x="1939592" y="3200977"/>
                    <a:pt x="1994746" y="3141469"/>
                  </a:cubicBezTo>
                  <a:cubicBezTo>
                    <a:pt x="2049900" y="3081961"/>
                    <a:pt x="2068769" y="3045675"/>
                    <a:pt x="2055706" y="3010841"/>
                  </a:cubicBezTo>
                  <a:cubicBezTo>
                    <a:pt x="2042643" y="2976007"/>
                    <a:pt x="1975878" y="2929560"/>
                    <a:pt x="1916369" y="2932463"/>
                  </a:cubicBezTo>
                  <a:cubicBezTo>
                    <a:pt x="1856861" y="2935366"/>
                    <a:pt x="1749455" y="2983264"/>
                    <a:pt x="1698655" y="3028258"/>
                  </a:cubicBezTo>
                  <a:cubicBezTo>
                    <a:pt x="1647855" y="3073252"/>
                    <a:pt x="1613020" y="3163241"/>
                    <a:pt x="1611569" y="3202429"/>
                  </a:cubicBezTo>
                  <a:cubicBezTo>
                    <a:pt x="1610118" y="3241617"/>
                    <a:pt x="1697203" y="3253229"/>
                    <a:pt x="1689946" y="3263389"/>
                  </a:cubicBezTo>
                  <a:cubicBezTo>
                    <a:pt x="1682689" y="3273549"/>
                    <a:pt x="1573832" y="3304029"/>
                    <a:pt x="1568026" y="3263389"/>
                  </a:cubicBezTo>
                  <a:cubicBezTo>
                    <a:pt x="1562220" y="3222749"/>
                    <a:pt x="1676883" y="3063092"/>
                    <a:pt x="1655112" y="3019549"/>
                  </a:cubicBezTo>
                  <a:cubicBezTo>
                    <a:pt x="1633341" y="2976006"/>
                    <a:pt x="1495455" y="3015195"/>
                    <a:pt x="1437398" y="3002132"/>
                  </a:cubicBezTo>
                  <a:cubicBezTo>
                    <a:pt x="1379341" y="2989069"/>
                    <a:pt x="1315478" y="2958589"/>
                    <a:pt x="1306769" y="2941172"/>
                  </a:cubicBezTo>
                  <a:cubicBezTo>
                    <a:pt x="1298060" y="2923755"/>
                    <a:pt x="1363375" y="2893275"/>
                    <a:pt x="1385146" y="2897629"/>
                  </a:cubicBezTo>
                  <a:cubicBezTo>
                    <a:pt x="1406917" y="2901983"/>
                    <a:pt x="1399661" y="2954235"/>
                    <a:pt x="1437398" y="2967298"/>
                  </a:cubicBezTo>
                  <a:cubicBezTo>
                    <a:pt x="1475135" y="2980361"/>
                    <a:pt x="1552061" y="2983263"/>
                    <a:pt x="1611569" y="2976006"/>
                  </a:cubicBezTo>
                  <a:cubicBezTo>
                    <a:pt x="1671077" y="2968749"/>
                    <a:pt x="1734941" y="2954235"/>
                    <a:pt x="1794449" y="2923755"/>
                  </a:cubicBezTo>
                  <a:cubicBezTo>
                    <a:pt x="1853957" y="2893275"/>
                    <a:pt x="1951203" y="2867149"/>
                    <a:pt x="1968620" y="2793126"/>
                  </a:cubicBezTo>
                  <a:cubicBezTo>
                    <a:pt x="1986037" y="2719103"/>
                    <a:pt x="1986038" y="2633469"/>
                    <a:pt x="1898952" y="2479618"/>
                  </a:cubicBezTo>
                  <a:cubicBezTo>
                    <a:pt x="1811866" y="2325767"/>
                    <a:pt x="1583582" y="2052305"/>
                    <a:pt x="1446106" y="1870018"/>
                  </a:cubicBezTo>
                  <a:cubicBezTo>
                    <a:pt x="1308630" y="1687731"/>
                    <a:pt x="1162416" y="1497765"/>
                    <a:pt x="1074097" y="1385898"/>
                  </a:cubicBezTo>
                  <a:cubicBezTo>
                    <a:pt x="985778" y="1274031"/>
                    <a:pt x="987722" y="1224082"/>
                    <a:pt x="916192" y="1198814"/>
                  </a:cubicBezTo>
                  <a:cubicBezTo>
                    <a:pt x="844662" y="1173546"/>
                    <a:pt x="748188" y="1215316"/>
                    <a:pt x="644918" y="1234292"/>
                  </a:cubicBezTo>
                  <a:cubicBezTo>
                    <a:pt x="541648" y="1253268"/>
                    <a:pt x="403981" y="1302509"/>
                    <a:pt x="296575" y="1312669"/>
                  </a:cubicBezTo>
                  <a:cubicBezTo>
                    <a:pt x="189169" y="1322829"/>
                    <a:pt x="10643" y="1299606"/>
                    <a:pt x="483" y="1295252"/>
                  </a:cubicBezTo>
                  <a:cubicBezTo>
                    <a:pt x="-9677" y="1290898"/>
                    <a:pt x="142724" y="1299606"/>
                    <a:pt x="235615" y="1286543"/>
                  </a:cubicBezTo>
                  <a:cubicBezTo>
                    <a:pt x="328506" y="1273480"/>
                    <a:pt x="482358" y="1232841"/>
                    <a:pt x="557832" y="1216875"/>
                  </a:cubicBezTo>
                  <a:cubicBezTo>
                    <a:pt x="633306" y="1200909"/>
                    <a:pt x="716037" y="1213972"/>
                    <a:pt x="688460" y="1190749"/>
                  </a:cubicBezTo>
                  <a:cubicBezTo>
                    <a:pt x="660883" y="1167526"/>
                    <a:pt x="466392" y="1119629"/>
                    <a:pt x="392369" y="1077538"/>
                  </a:cubicBezTo>
                  <a:cubicBezTo>
                    <a:pt x="318346" y="1035447"/>
                    <a:pt x="282060" y="1003515"/>
                    <a:pt x="244323" y="938201"/>
                  </a:cubicBezTo>
                  <a:cubicBezTo>
                    <a:pt x="206586" y="872887"/>
                    <a:pt x="160140" y="697263"/>
                    <a:pt x="165946" y="685652"/>
                  </a:cubicBezTo>
                  <a:cubicBezTo>
                    <a:pt x="171752" y="674041"/>
                    <a:pt x="244324" y="809024"/>
                    <a:pt x="279158" y="868532"/>
                  </a:cubicBezTo>
                  <a:cubicBezTo>
                    <a:pt x="313992" y="928040"/>
                    <a:pt x="308186" y="1000612"/>
                    <a:pt x="374952" y="1042703"/>
                  </a:cubicBezTo>
                  <a:cubicBezTo>
                    <a:pt x="441718" y="1084794"/>
                    <a:pt x="614438" y="1118178"/>
                    <a:pt x="679752" y="1121081"/>
                  </a:cubicBezTo>
                  <a:cubicBezTo>
                    <a:pt x="745066" y="1123984"/>
                    <a:pt x="776998" y="1134144"/>
                    <a:pt x="766838" y="1060121"/>
                  </a:cubicBezTo>
                  <a:cubicBezTo>
                    <a:pt x="756678" y="986098"/>
                    <a:pt x="651618" y="757665"/>
                    <a:pt x="618792" y="676943"/>
                  </a:cubicBezTo>
                  <a:cubicBezTo>
                    <a:pt x="585966" y="596221"/>
                    <a:pt x="520530" y="535756"/>
                    <a:pt x="507165" y="459885"/>
                  </a:cubicBezTo>
                  <a:cubicBezTo>
                    <a:pt x="493800" y="384014"/>
                    <a:pt x="523553" y="238038"/>
                    <a:pt x="538603" y="221716"/>
                  </a:cubicBezTo>
                  <a:cubicBezTo>
                    <a:pt x="553653" y="205394"/>
                    <a:pt x="570785" y="379551"/>
                    <a:pt x="609600" y="482325"/>
                  </a:cubicBezTo>
                  <a:cubicBezTo>
                    <a:pt x="648415" y="585099"/>
                    <a:pt x="841870" y="1024054"/>
                    <a:pt x="878364" y="1029827"/>
                  </a:cubicBezTo>
                  <a:cubicBezTo>
                    <a:pt x="914858" y="1035600"/>
                    <a:pt x="895107" y="687507"/>
                    <a:pt x="880420" y="543869"/>
                  </a:cubicBezTo>
                  <a:cubicBezTo>
                    <a:pt x="865733" y="400232"/>
                    <a:pt x="799183" y="249425"/>
                    <a:pt x="790242" y="168002"/>
                  </a:cubicBezTo>
                  <a:cubicBezTo>
                    <a:pt x="781301" y="86579"/>
                    <a:pt x="758898" y="70571"/>
                    <a:pt x="774916" y="28424"/>
                  </a:cubicBezTo>
                  <a:cubicBezTo>
                    <a:pt x="769834" y="-116812"/>
                    <a:pt x="934184" y="338513"/>
                    <a:pt x="940003" y="403665"/>
                  </a:cubicBezTo>
                  <a:cubicBezTo>
                    <a:pt x="945822" y="468817"/>
                    <a:pt x="920791" y="988826"/>
                    <a:pt x="921071" y="1016734"/>
                  </a:cubicBezTo>
                  <a:lnTo>
                    <a:pt x="930638" y="974021"/>
                  </a:lnTo>
                  <a:close/>
                </a:path>
              </a:pathLst>
            </a:custGeom>
            <a:grpFill/>
            <a:ln>
              <a:solidFill>
                <a:srgbClr val="00817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817F7475-C90D-EE6C-3C81-1ACEC7A8B0F8}"/>
                </a:ext>
              </a:extLst>
            </p:cNvPr>
            <p:cNvSpPr/>
            <p:nvPr/>
          </p:nvSpPr>
          <p:spPr>
            <a:xfrm rot="19457905">
              <a:off x="4823042" y="1982034"/>
              <a:ext cx="136923" cy="136924"/>
            </a:xfrm>
            <a:prstGeom prst="ellipse">
              <a:avLst/>
            </a:prstGeom>
            <a:grpFill/>
            <a:ln w="38100">
              <a:solidFill>
                <a:srgbClr val="00817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8004E08D-DE8D-CD23-540E-47EC037673AC}"/>
              </a:ext>
            </a:extLst>
          </p:cNvPr>
          <p:cNvGrpSpPr/>
          <p:nvPr/>
        </p:nvGrpSpPr>
        <p:grpSpPr>
          <a:xfrm rot="19291012">
            <a:off x="9431309" y="486302"/>
            <a:ext cx="1550629" cy="1596056"/>
            <a:chOff x="1892995" y="388458"/>
            <a:chExt cx="3709139" cy="3318614"/>
          </a:xfrm>
          <a:solidFill>
            <a:srgbClr val="008176">
              <a:alpha val="20000"/>
            </a:srgbClr>
          </a:solidFill>
        </p:grpSpPr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B168264-CE69-4ADF-D507-022572407E5F}"/>
                </a:ext>
              </a:extLst>
            </p:cNvPr>
            <p:cNvSpPr/>
            <p:nvPr/>
          </p:nvSpPr>
          <p:spPr>
            <a:xfrm rot="18360701">
              <a:off x="2088258" y="193195"/>
              <a:ext cx="3318614" cy="3709139"/>
            </a:xfrm>
            <a:custGeom>
              <a:avLst/>
              <a:gdLst>
                <a:gd name="connsiteX0" fmla="*/ 1210975 w 3318614"/>
                <a:gd name="connsiteY0" fmla="*/ 1045028 h 3424081"/>
                <a:gd name="connsiteX1" fmla="*/ 1568026 w 3318614"/>
                <a:gd name="connsiteY1" fmla="*/ 1637211 h 3424081"/>
                <a:gd name="connsiteX2" fmla="*/ 1898952 w 3318614"/>
                <a:gd name="connsiteY2" fmla="*/ 2081348 h 3424081"/>
                <a:gd name="connsiteX3" fmla="*/ 2064415 w 3318614"/>
                <a:gd name="connsiteY3" fmla="*/ 2211977 h 3424081"/>
                <a:gd name="connsiteX4" fmla="*/ 2290838 w 3318614"/>
                <a:gd name="connsiteY4" fmla="*/ 2133600 h 3424081"/>
                <a:gd name="connsiteX5" fmla="*/ 2473718 w 3318614"/>
                <a:gd name="connsiteY5" fmla="*/ 1976845 h 3424081"/>
                <a:gd name="connsiteX6" fmla="*/ 2508552 w 3318614"/>
                <a:gd name="connsiteY6" fmla="*/ 1654628 h 3424081"/>
                <a:gd name="connsiteX7" fmla="*/ 2543386 w 3318614"/>
                <a:gd name="connsiteY7" fmla="*/ 1915885 h 3424081"/>
                <a:gd name="connsiteX8" fmla="*/ 2508552 w 3318614"/>
                <a:gd name="connsiteY8" fmla="*/ 2020388 h 3424081"/>
                <a:gd name="connsiteX9" fmla="*/ 2752392 w 3318614"/>
                <a:gd name="connsiteY9" fmla="*/ 1846217 h 3424081"/>
                <a:gd name="connsiteX10" fmla="*/ 2839478 w 3318614"/>
                <a:gd name="connsiteY10" fmla="*/ 1776548 h 3424081"/>
                <a:gd name="connsiteX11" fmla="*/ 2717558 w 3318614"/>
                <a:gd name="connsiteY11" fmla="*/ 1950720 h 3424081"/>
                <a:gd name="connsiteX12" fmla="*/ 2665306 w 3318614"/>
                <a:gd name="connsiteY12" fmla="*/ 1994263 h 3424081"/>
                <a:gd name="connsiteX13" fmla="*/ 2848186 w 3318614"/>
                <a:gd name="connsiteY13" fmla="*/ 1924594 h 3424081"/>
                <a:gd name="connsiteX14" fmla="*/ 2874312 w 3318614"/>
                <a:gd name="connsiteY14" fmla="*/ 1907177 h 3424081"/>
                <a:gd name="connsiteX15" fmla="*/ 2769809 w 3318614"/>
                <a:gd name="connsiteY15" fmla="*/ 1994263 h 3424081"/>
                <a:gd name="connsiteX16" fmla="*/ 2595638 w 3318614"/>
                <a:gd name="connsiteY16" fmla="*/ 2020388 h 3424081"/>
                <a:gd name="connsiteX17" fmla="*/ 2404049 w 3318614"/>
                <a:gd name="connsiteY17" fmla="*/ 2151017 h 3424081"/>
                <a:gd name="connsiteX18" fmla="*/ 2421466 w 3318614"/>
                <a:gd name="connsiteY18" fmla="*/ 2325188 h 3424081"/>
                <a:gd name="connsiteX19" fmla="*/ 2552095 w 3318614"/>
                <a:gd name="connsiteY19" fmla="*/ 2368731 h 3424081"/>
                <a:gd name="connsiteX20" fmla="*/ 2726266 w 3318614"/>
                <a:gd name="connsiteY20" fmla="*/ 2299063 h 3424081"/>
                <a:gd name="connsiteX21" fmla="*/ 2856895 w 3318614"/>
                <a:gd name="connsiteY21" fmla="*/ 2290354 h 3424081"/>
                <a:gd name="connsiteX22" fmla="*/ 2891729 w 3318614"/>
                <a:gd name="connsiteY22" fmla="*/ 2177143 h 3424081"/>
                <a:gd name="connsiteX23" fmla="*/ 2883020 w 3318614"/>
                <a:gd name="connsiteY23" fmla="*/ 2011680 h 3424081"/>
                <a:gd name="connsiteX24" fmla="*/ 3048483 w 3318614"/>
                <a:gd name="connsiteY24" fmla="*/ 1933303 h 3424081"/>
                <a:gd name="connsiteX25" fmla="*/ 2926563 w 3318614"/>
                <a:gd name="connsiteY25" fmla="*/ 2020388 h 3424081"/>
                <a:gd name="connsiteX26" fmla="*/ 2917855 w 3318614"/>
                <a:gd name="connsiteY26" fmla="*/ 2107474 h 3424081"/>
                <a:gd name="connsiteX27" fmla="*/ 2935272 w 3318614"/>
                <a:gd name="connsiteY27" fmla="*/ 2255520 h 3424081"/>
                <a:gd name="connsiteX28" fmla="*/ 2943980 w 3318614"/>
                <a:gd name="connsiteY28" fmla="*/ 2299063 h 3424081"/>
                <a:gd name="connsiteX29" fmla="*/ 3031066 w 3318614"/>
                <a:gd name="connsiteY29" fmla="*/ 2211977 h 3424081"/>
                <a:gd name="connsiteX30" fmla="*/ 3074609 w 3318614"/>
                <a:gd name="connsiteY30" fmla="*/ 2072640 h 3424081"/>
                <a:gd name="connsiteX31" fmla="*/ 3092026 w 3318614"/>
                <a:gd name="connsiteY31" fmla="*/ 2281645 h 3424081"/>
                <a:gd name="connsiteX32" fmla="*/ 3013649 w 3318614"/>
                <a:gd name="connsiteY32" fmla="*/ 2360023 h 3424081"/>
                <a:gd name="connsiteX33" fmla="*/ 2752392 w 3318614"/>
                <a:gd name="connsiteY33" fmla="*/ 2325188 h 3424081"/>
                <a:gd name="connsiteX34" fmla="*/ 2560803 w 3318614"/>
                <a:gd name="connsiteY34" fmla="*/ 2481943 h 3424081"/>
                <a:gd name="connsiteX35" fmla="*/ 2595638 w 3318614"/>
                <a:gd name="connsiteY35" fmla="*/ 2603863 h 3424081"/>
                <a:gd name="connsiteX36" fmla="*/ 2743683 w 3318614"/>
                <a:gd name="connsiteY36" fmla="*/ 2690948 h 3424081"/>
                <a:gd name="connsiteX37" fmla="*/ 2856895 w 3318614"/>
                <a:gd name="connsiteY37" fmla="*/ 2664823 h 3424081"/>
                <a:gd name="connsiteX38" fmla="*/ 3022358 w 3318614"/>
                <a:gd name="connsiteY38" fmla="*/ 2525485 h 3424081"/>
                <a:gd name="connsiteX39" fmla="*/ 3118152 w 3318614"/>
                <a:gd name="connsiteY39" fmla="*/ 2447108 h 3424081"/>
                <a:gd name="connsiteX40" fmla="*/ 3205238 w 3318614"/>
                <a:gd name="connsiteY40" fmla="*/ 2508068 h 3424081"/>
                <a:gd name="connsiteX41" fmla="*/ 3109443 w 3318614"/>
                <a:gd name="connsiteY41" fmla="*/ 2499360 h 3424081"/>
                <a:gd name="connsiteX42" fmla="*/ 3004940 w 3318614"/>
                <a:gd name="connsiteY42" fmla="*/ 2638697 h 3424081"/>
                <a:gd name="connsiteX43" fmla="*/ 3187820 w 3318614"/>
                <a:gd name="connsiteY43" fmla="*/ 2638697 h 3424081"/>
                <a:gd name="connsiteX44" fmla="*/ 3318449 w 3318614"/>
                <a:gd name="connsiteY44" fmla="*/ 2690948 h 3424081"/>
                <a:gd name="connsiteX45" fmla="*/ 3161695 w 3318614"/>
                <a:gd name="connsiteY45" fmla="*/ 2673531 h 3424081"/>
                <a:gd name="connsiteX46" fmla="*/ 2909146 w 3318614"/>
                <a:gd name="connsiteY46" fmla="*/ 2734491 h 3424081"/>
                <a:gd name="connsiteX47" fmla="*/ 2952689 w 3318614"/>
                <a:gd name="connsiteY47" fmla="*/ 2734491 h 3424081"/>
                <a:gd name="connsiteX48" fmla="*/ 3039775 w 3318614"/>
                <a:gd name="connsiteY48" fmla="*/ 2934788 h 3424081"/>
                <a:gd name="connsiteX49" fmla="*/ 3013649 w 3318614"/>
                <a:gd name="connsiteY49" fmla="*/ 3039291 h 3424081"/>
                <a:gd name="connsiteX50" fmla="*/ 3004940 w 3318614"/>
                <a:gd name="connsiteY50" fmla="*/ 2865120 h 3424081"/>
                <a:gd name="connsiteX51" fmla="*/ 2813352 w 3318614"/>
                <a:gd name="connsiteY51" fmla="*/ 2725783 h 3424081"/>
                <a:gd name="connsiteX52" fmla="*/ 2726266 w 3318614"/>
                <a:gd name="connsiteY52" fmla="*/ 2717074 h 3424081"/>
                <a:gd name="connsiteX53" fmla="*/ 2848186 w 3318614"/>
                <a:gd name="connsiteY53" fmla="*/ 2917371 h 3424081"/>
                <a:gd name="connsiteX54" fmla="*/ 2943980 w 3318614"/>
                <a:gd name="connsiteY54" fmla="*/ 3004457 h 3424081"/>
                <a:gd name="connsiteX55" fmla="*/ 2978815 w 3318614"/>
                <a:gd name="connsiteY55" fmla="*/ 2960914 h 3424081"/>
                <a:gd name="connsiteX56" fmla="*/ 2961398 w 3318614"/>
                <a:gd name="connsiteY56" fmla="*/ 3065417 h 3424081"/>
                <a:gd name="connsiteX57" fmla="*/ 2769809 w 3318614"/>
                <a:gd name="connsiteY57" fmla="*/ 2978331 h 3424081"/>
                <a:gd name="connsiteX58" fmla="*/ 2656598 w 3318614"/>
                <a:gd name="connsiteY58" fmla="*/ 2751908 h 3424081"/>
                <a:gd name="connsiteX59" fmla="*/ 2491135 w 3318614"/>
                <a:gd name="connsiteY59" fmla="*/ 2708365 h 3424081"/>
                <a:gd name="connsiteX60" fmla="*/ 2386632 w 3318614"/>
                <a:gd name="connsiteY60" fmla="*/ 2795451 h 3424081"/>
                <a:gd name="connsiteX61" fmla="*/ 2412758 w 3318614"/>
                <a:gd name="connsiteY61" fmla="*/ 2978331 h 3424081"/>
                <a:gd name="connsiteX62" fmla="*/ 2525969 w 3318614"/>
                <a:gd name="connsiteY62" fmla="*/ 3126377 h 3424081"/>
                <a:gd name="connsiteX63" fmla="*/ 2900438 w 3318614"/>
                <a:gd name="connsiteY63" fmla="*/ 3335383 h 3424081"/>
                <a:gd name="connsiteX64" fmla="*/ 2543386 w 3318614"/>
                <a:gd name="connsiteY64" fmla="*/ 3196045 h 3424081"/>
                <a:gd name="connsiteX65" fmla="*/ 2499843 w 3318614"/>
                <a:gd name="connsiteY65" fmla="*/ 3283131 h 3424081"/>
                <a:gd name="connsiteX66" fmla="*/ 2534678 w 3318614"/>
                <a:gd name="connsiteY66" fmla="*/ 3387634 h 3424081"/>
                <a:gd name="connsiteX67" fmla="*/ 2639180 w 3318614"/>
                <a:gd name="connsiteY67" fmla="*/ 3422468 h 3424081"/>
                <a:gd name="connsiteX68" fmla="*/ 2482426 w 3318614"/>
                <a:gd name="connsiteY68" fmla="*/ 3396343 h 3424081"/>
                <a:gd name="connsiteX69" fmla="*/ 2473718 w 3318614"/>
                <a:gd name="connsiteY69" fmla="*/ 3213463 h 3424081"/>
                <a:gd name="connsiteX70" fmla="*/ 2386632 w 3318614"/>
                <a:gd name="connsiteY70" fmla="*/ 3039291 h 3424081"/>
                <a:gd name="connsiteX71" fmla="*/ 2316963 w 3318614"/>
                <a:gd name="connsiteY71" fmla="*/ 3204754 h 3424081"/>
                <a:gd name="connsiteX72" fmla="*/ 2238586 w 3318614"/>
                <a:gd name="connsiteY72" fmla="*/ 3326674 h 3424081"/>
                <a:gd name="connsiteX73" fmla="*/ 2290838 w 3318614"/>
                <a:gd name="connsiteY73" fmla="*/ 3405051 h 3424081"/>
                <a:gd name="connsiteX74" fmla="*/ 2195043 w 3318614"/>
                <a:gd name="connsiteY74" fmla="*/ 3317965 h 3424081"/>
                <a:gd name="connsiteX75" fmla="*/ 2325672 w 3318614"/>
                <a:gd name="connsiteY75" fmla="*/ 3091543 h 3424081"/>
                <a:gd name="connsiteX76" fmla="*/ 2290838 w 3318614"/>
                <a:gd name="connsiteY76" fmla="*/ 2838994 h 3424081"/>
                <a:gd name="connsiteX77" fmla="*/ 2142792 w 3318614"/>
                <a:gd name="connsiteY77" fmla="*/ 2821577 h 3424081"/>
                <a:gd name="connsiteX78" fmla="*/ 1942495 w 3318614"/>
                <a:gd name="connsiteY78" fmla="*/ 2987040 h 3424081"/>
                <a:gd name="connsiteX79" fmla="*/ 1994746 w 3318614"/>
                <a:gd name="connsiteY79" fmla="*/ 3187337 h 3424081"/>
                <a:gd name="connsiteX80" fmla="*/ 2090540 w 3318614"/>
                <a:gd name="connsiteY80" fmla="*/ 3300548 h 3424081"/>
                <a:gd name="connsiteX81" fmla="*/ 2064415 w 3318614"/>
                <a:gd name="connsiteY81" fmla="*/ 3413760 h 3424081"/>
                <a:gd name="connsiteX82" fmla="*/ 2046998 w 3318614"/>
                <a:gd name="connsiteY82" fmla="*/ 3265714 h 3424081"/>
                <a:gd name="connsiteX83" fmla="*/ 1933786 w 3318614"/>
                <a:gd name="connsiteY83" fmla="*/ 3100251 h 3424081"/>
                <a:gd name="connsiteX84" fmla="*/ 1881535 w 3318614"/>
                <a:gd name="connsiteY84" fmla="*/ 3082834 h 3424081"/>
                <a:gd name="connsiteX85" fmla="*/ 1716072 w 3318614"/>
                <a:gd name="connsiteY85" fmla="*/ 3317965 h 3424081"/>
                <a:gd name="connsiteX86" fmla="*/ 1672529 w 3318614"/>
                <a:gd name="connsiteY86" fmla="*/ 3413760 h 3424081"/>
                <a:gd name="connsiteX87" fmla="*/ 1724780 w 3318614"/>
                <a:gd name="connsiteY87" fmla="*/ 3178628 h 3424081"/>
                <a:gd name="connsiteX88" fmla="*/ 1750906 w 3318614"/>
                <a:gd name="connsiteY88" fmla="*/ 3100251 h 3424081"/>
                <a:gd name="connsiteX89" fmla="*/ 1533192 w 3318614"/>
                <a:gd name="connsiteY89" fmla="*/ 3169920 h 3424081"/>
                <a:gd name="connsiteX90" fmla="*/ 1428689 w 3318614"/>
                <a:gd name="connsiteY90" fmla="*/ 3187337 h 3424081"/>
                <a:gd name="connsiteX91" fmla="*/ 1602860 w 3318614"/>
                <a:gd name="connsiteY91" fmla="*/ 3108960 h 3424081"/>
                <a:gd name="connsiteX92" fmla="*/ 1724780 w 3318614"/>
                <a:gd name="connsiteY92" fmla="*/ 3082834 h 3424081"/>
                <a:gd name="connsiteX93" fmla="*/ 1994746 w 3318614"/>
                <a:gd name="connsiteY93" fmla="*/ 2856411 h 3424081"/>
                <a:gd name="connsiteX94" fmla="*/ 2055706 w 3318614"/>
                <a:gd name="connsiteY94" fmla="*/ 2725783 h 3424081"/>
                <a:gd name="connsiteX95" fmla="*/ 1916369 w 3318614"/>
                <a:gd name="connsiteY95" fmla="*/ 2647405 h 3424081"/>
                <a:gd name="connsiteX96" fmla="*/ 1698655 w 3318614"/>
                <a:gd name="connsiteY96" fmla="*/ 2743200 h 3424081"/>
                <a:gd name="connsiteX97" fmla="*/ 1611569 w 3318614"/>
                <a:gd name="connsiteY97" fmla="*/ 2917371 h 3424081"/>
                <a:gd name="connsiteX98" fmla="*/ 1689946 w 3318614"/>
                <a:gd name="connsiteY98" fmla="*/ 2978331 h 3424081"/>
                <a:gd name="connsiteX99" fmla="*/ 1568026 w 3318614"/>
                <a:gd name="connsiteY99" fmla="*/ 2978331 h 3424081"/>
                <a:gd name="connsiteX100" fmla="*/ 1655112 w 3318614"/>
                <a:gd name="connsiteY100" fmla="*/ 2734491 h 3424081"/>
                <a:gd name="connsiteX101" fmla="*/ 1437398 w 3318614"/>
                <a:gd name="connsiteY101" fmla="*/ 2717074 h 3424081"/>
                <a:gd name="connsiteX102" fmla="*/ 1306769 w 3318614"/>
                <a:gd name="connsiteY102" fmla="*/ 2656114 h 3424081"/>
                <a:gd name="connsiteX103" fmla="*/ 1385146 w 3318614"/>
                <a:gd name="connsiteY103" fmla="*/ 2612571 h 3424081"/>
                <a:gd name="connsiteX104" fmla="*/ 1437398 w 3318614"/>
                <a:gd name="connsiteY104" fmla="*/ 2682240 h 3424081"/>
                <a:gd name="connsiteX105" fmla="*/ 1611569 w 3318614"/>
                <a:gd name="connsiteY105" fmla="*/ 2690948 h 3424081"/>
                <a:gd name="connsiteX106" fmla="*/ 1794449 w 3318614"/>
                <a:gd name="connsiteY106" fmla="*/ 2638697 h 3424081"/>
                <a:gd name="connsiteX107" fmla="*/ 1968620 w 3318614"/>
                <a:gd name="connsiteY107" fmla="*/ 2508068 h 3424081"/>
                <a:gd name="connsiteX108" fmla="*/ 1898952 w 3318614"/>
                <a:gd name="connsiteY108" fmla="*/ 2194560 h 3424081"/>
                <a:gd name="connsiteX109" fmla="*/ 1446106 w 3318614"/>
                <a:gd name="connsiteY109" fmla="*/ 1584960 h 3424081"/>
                <a:gd name="connsiteX110" fmla="*/ 1184849 w 3318614"/>
                <a:gd name="connsiteY110" fmla="*/ 1149531 h 3424081"/>
                <a:gd name="connsiteX111" fmla="*/ 958426 w 3318614"/>
                <a:gd name="connsiteY111" fmla="*/ 1001485 h 3424081"/>
                <a:gd name="connsiteX112" fmla="*/ 644918 w 3318614"/>
                <a:gd name="connsiteY112" fmla="*/ 949234 h 3424081"/>
                <a:gd name="connsiteX113" fmla="*/ 296575 w 3318614"/>
                <a:gd name="connsiteY113" fmla="*/ 1027611 h 3424081"/>
                <a:gd name="connsiteX114" fmla="*/ 483 w 3318614"/>
                <a:gd name="connsiteY114" fmla="*/ 1010194 h 3424081"/>
                <a:gd name="connsiteX115" fmla="*/ 235615 w 3318614"/>
                <a:gd name="connsiteY115" fmla="*/ 1001485 h 3424081"/>
                <a:gd name="connsiteX116" fmla="*/ 557832 w 3318614"/>
                <a:gd name="connsiteY116" fmla="*/ 931817 h 3424081"/>
                <a:gd name="connsiteX117" fmla="*/ 688460 w 3318614"/>
                <a:gd name="connsiteY117" fmla="*/ 905691 h 3424081"/>
                <a:gd name="connsiteX118" fmla="*/ 392369 w 3318614"/>
                <a:gd name="connsiteY118" fmla="*/ 792480 h 3424081"/>
                <a:gd name="connsiteX119" fmla="*/ 244323 w 3318614"/>
                <a:gd name="connsiteY119" fmla="*/ 653143 h 3424081"/>
                <a:gd name="connsiteX120" fmla="*/ 165946 w 3318614"/>
                <a:gd name="connsiteY120" fmla="*/ 400594 h 3424081"/>
                <a:gd name="connsiteX121" fmla="*/ 279158 w 3318614"/>
                <a:gd name="connsiteY121" fmla="*/ 583474 h 3424081"/>
                <a:gd name="connsiteX122" fmla="*/ 374952 w 3318614"/>
                <a:gd name="connsiteY122" fmla="*/ 757645 h 3424081"/>
                <a:gd name="connsiteX123" fmla="*/ 679752 w 3318614"/>
                <a:gd name="connsiteY123" fmla="*/ 836023 h 3424081"/>
                <a:gd name="connsiteX124" fmla="*/ 766838 w 3318614"/>
                <a:gd name="connsiteY124" fmla="*/ 775063 h 3424081"/>
                <a:gd name="connsiteX125" fmla="*/ 618792 w 3318614"/>
                <a:gd name="connsiteY125" fmla="*/ 391885 h 3424081"/>
                <a:gd name="connsiteX126" fmla="*/ 566540 w 3318614"/>
                <a:gd name="connsiteY126" fmla="*/ 0 h 3424081"/>
                <a:gd name="connsiteX0" fmla="*/ 1210975 w 3318616"/>
                <a:gd name="connsiteY0" fmla="*/ 656894 h 3037781"/>
                <a:gd name="connsiteX1" fmla="*/ 1568026 w 3318616"/>
                <a:gd name="connsiteY1" fmla="*/ 1249077 h 3037781"/>
                <a:gd name="connsiteX2" fmla="*/ 1898952 w 3318616"/>
                <a:gd name="connsiteY2" fmla="*/ 1693214 h 3037781"/>
                <a:gd name="connsiteX3" fmla="*/ 2064415 w 3318616"/>
                <a:gd name="connsiteY3" fmla="*/ 1823843 h 3037781"/>
                <a:gd name="connsiteX4" fmla="*/ 2290838 w 3318616"/>
                <a:gd name="connsiteY4" fmla="*/ 1745466 h 3037781"/>
                <a:gd name="connsiteX5" fmla="*/ 2473718 w 3318616"/>
                <a:gd name="connsiteY5" fmla="*/ 1588711 h 3037781"/>
                <a:gd name="connsiteX6" fmla="*/ 2508552 w 3318616"/>
                <a:gd name="connsiteY6" fmla="*/ 1266494 h 3037781"/>
                <a:gd name="connsiteX7" fmla="*/ 2543386 w 3318616"/>
                <a:gd name="connsiteY7" fmla="*/ 1527751 h 3037781"/>
                <a:gd name="connsiteX8" fmla="*/ 2508552 w 3318616"/>
                <a:gd name="connsiteY8" fmla="*/ 1632254 h 3037781"/>
                <a:gd name="connsiteX9" fmla="*/ 2752392 w 3318616"/>
                <a:gd name="connsiteY9" fmla="*/ 1458083 h 3037781"/>
                <a:gd name="connsiteX10" fmla="*/ 2839478 w 3318616"/>
                <a:gd name="connsiteY10" fmla="*/ 1388414 h 3037781"/>
                <a:gd name="connsiteX11" fmla="*/ 2717558 w 3318616"/>
                <a:gd name="connsiteY11" fmla="*/ 1562586 h 3037781"/>
                <a:gd name="connsiteX12" fmla="*/ 2665306 w 3318616"/>
                <a:gd name="connsiteY12" fmla="*/ 1606129 h 3037781"/>
                <a:gd name="connsiteX13" fmla="*/ 2848186 w 3318616"/>
                <a:gd name="connsiteY13" fmla="*/ 1536460 h 3037781"/>
                <a:gd name="connsiteX14" fmla="*/ 2874312 w 3318616"/>
                <a:gd name="connsiteY14" fmla="*/ 1519043 h 3037781"/>
                <a:gd name="connsiteX15" fmla="*/ 2769809 w 3318616"/>
                <a:gd name="connsiteY15" fmla="*/ 1606129 h 3037781"/>
                <a:gd name="connsiteX16" fmla="*/ 2595638 w 3318616"/>
                <a:gd name="connsiteY16" fmla="*/ 1632254 h 3037781"/>
                <a:gd name="connsiteX17" fmla="*/ 2404049 w 3318616"/>
                <a:gd name="connsiteY17" fmla="*/ 1762883 h 3037781"/>
                <a:gd name="connsiteX18" fmla="*/ 2421466 w 3318616"/>
                <a:gd name="connsiteY18" fmla="*/ 1937054 h 3037781"/>
                <a:gd name="connsiteX19" fmla="*/ 2552095 w 3318616"/>
                <a:gd name="connsiteY19" fmla="*/ 1980597 h 3037781"/>
                <a:gd name="connsiteX20" fmla="*/ 2726266 w 3318616"/>
                <a:gd name="connsiteY20" fmla="*/ 1910929 h 3037781"/>
                <a:gd name="connsiteX21" fmla="*/ 2856895 w 3318616"/>
                <a:gd name="connsiteY21" fmla="*/ 1902220 h 3037781"/>
                <a:gd name="connsiteX22" fmla="*/ 2891729 w 3318616"/>
                <a:gd name="connsiteY22" fmla="*/ 1789009 h 3037781"/>
                <a:gd name="connsiteX23" fmla="*/ 2883020 w 3318616"/>
                <a:gd name="connsiteY23" fmla="*/ 1623546 h 3037781"/>
                <a:gd name="connsiteX24" fmla="*/ 3048483 w 3318616"/>
                <a:gd name="connsiteY24" fmla="*/ 1545169 h 3037781"/>
                <a:gd name="connsiteX25" fmla="*/ 2926563 w 3318616"/>
                <a:gd name="connsiteY25" fmla="*/ 1632254 h 3037781"/>
                <a:gd name="connsiteX26" fmla="*/ 2917855 w 3318616"/>
                <a:gd name="connsiteY26" fmla="*/ 1719340 h 3037781"/>
                <a:gd name="connsiteX27" fmla="*/ 2935272 w 3318616"/>
                <a:gd name="connsiteY27" fmla="*/ 1867386 h 3037781"/>
                <a:gd name="connsiteX28" fmla="*/ 2943980 w 3318616"/>
                <a:gd name="connsiteY28" fmla="*/ 1910929 h 3037781"/>
                <a:gd name="connsiteX29" fmla="*/ 3031066 w 3318616"/>
                <a:gd name="connsiteY29" fmla="*/ 1823843 h 3037781"/>
                <a:gd name="connsiteX30" fmla="*/ 3074609 w 3318616"/>
                <a:gd name="connsiteY30" fmla="*/ 1684506 h 3037781"/>
                <a:gd name="connsiteX31" fmla="*/ 3092026 w 3318616"/>
                <a:gd name="connsiteY31" fmla="*/ 1893511 h 3037781"/>
                <a:gd name="connsiteX32" fmla="*/ 3013649 w 3318616"/>
                <a:gd name="connsiteY32" fmla="*/ 1971889 h 3037781"/>
                <a:gd name="connsiteX33" fmla="*/ 2752392 w 3318616"/>
                <a:gd name="connsiteY33" fmla="*/ 1937054 h 3037781"/>
                <a:gd name="connsiteX34" fmla="*/ 2560803 w 3318616"/>
                <a:gd name="connsiteY34" fmla="*/ 2093809 h 3037781"/>
                <a:gd name="connsiteX35" fmla="*/ 2595638 w 3318616"/>
                <a:gd name="connsiteY35" fmla="*/ 2215729 h 3037781"/>
                <a:gd name="connsiteX36" fmla="*/ 2743683 w 3318616"/>
                <a:gd name="connsiteY36" fmla="*/ 2302814 h 3037781"/>
                <a:gd name="connsiteX37" fmla="*/ 2856895 w 3318616"/>
                <a:gd name="connsiteY37" fmla="*/ 2276689 h 3037781"/>
                <a:gd name="connsiteX38" fmla="*/ 3022358 w 3318616"/>
                <a:gd name="connsiteY38" fmla="*/ 2137351 h 3037781"/>
                <a:gd name="connsiteX39" fmla="*/ 3118152 w 3318616"/>
                <a:gd name="connsiteY39" fmla="*/ 2058974 h 3037781"/>
                <a:gd name="connsiteX40" fmla="*/ 3205238 w 3318616"/>
                <a:gd name="connsiteY40" fmla="*/ 2119934 h 3037781"/>
                <a:gd name="connsiteX41" fmla="*/ 3109443 w 3318616"/>
                <a:gd name="connsiteY41" fmla="*/ 2111226 h 3037781"/>
                <a:gd name="connsiteX42" fmla="*/ 3004940 w 3318616"/>
                <a:gd name="connsiteY42" fmla="*/ 2250563 h 3037781"/>
                <a:gd name="connsiteX43" fmla="*/ 3187820 w 3318616"/>
                <a:gd name="connsiteY43" fmla="*/ 2250563 h 3037781"/>
                <a:gd name="connsiteX44" fmla="*/ 3318449 w 3318616"/>
                <a:gd name="connsiteY44" fmla="*/ 2302814 h 3037781"/>
                <a:gd name="connsiteX45" fmla="*/ 3161695 w 3318616"/>
                <a:gd name="connsiteY45" fmla="*/ 2285397 h 3037781"/>
                <a:gd name="connsiteX46" fmla="*/ 2909146 w 3318616"/>
                <a:gd name="connsiteY46" fmla="*/ 2346357 h 3037781"/>
                <a:gd name="connsiteX47" fmla="*/ 2952689 w 3318616"/>
                <a:gd name="connsiteY47" fmla="*/ 2346357 h 3037781"/>
                <a:gd name="connsiteX48" fmla="*/ 3039775 w 3318616"/>
                <a:gd name="connsiteY48" fmla="*/ 2546654 h 3037781"/>
                <a:gd name="connsiteX49" fmla="*/ 3013649 w 3318616"/>
                <a:gd name="connsiteY49" fmla="*/ 2651157 h 3037781"/>
                <a:gd name="connsiteX50" fmla="*/ 3004940 w 3318616"/>
                <a:gd name="connsiteY50" fmla="*/ 2476986 h 3037781"/>
                <a:gd name="connsiteX51" fmla="*/ 2813352 w 3318616"/>
                <a:gd name="connsiteY51" fmla="*/ 2337649 h 3037781"/>
                <a:gd name="connsiteX52" fmla="*/ 2726266 w 3318616"/>
                <a:gd name="connsiteY52" fmla="*/ 2328940 h 3037781"/>
                <a:gd name="connsiteX53" fmla="*/ 2848186 w 3318616"/>
                <a:gd name="connsiteY53" fmla="*/ 2529237 h 3037781"/>
                <a:gd name="connsiteX54" fmla="*/ 2943980 w 3318616"/>
                <a:gd name="connsiteY54" fmla="*/ 2616323 h 3037781"/>
                <a:gd name="connsiteX55" fmla="*/ 2978815 w 3318616"/>
                <a:gd name="connsiteY55" fmla="*/ 2572780 h 3037781"/>
                <a:gd name="connsiteX56" fmla="*/ 2961398 w 3318616"/>
                <a:gd name="connsiteY56" fmla="*/ 2677283 h 3037781"/>
                <a:gd name="connsiteX57" fmla="*/ 2769809 w 3318616"/>
                <a:gd name="connsiteY57" fmla="*/ 2590197 h 3037781"/>
                <a:gd name="connsiteX58" fmla="*/ 2656598 w 3318616"/>
                <a:gd name="connsiteY58" fmla="*/ 2363774 h 3037781"/>
                <a:gd name="connsiteX59" fmla="*/ 2491135 w 3318616"/>
                <a:gd name="connsiteY59" fmla="*/ 2320231 h 3037781"/>
                <a:gd name="connsiteX60" fmla="*/ 2386632 w 3318616"/>
                <a:gd name="connsiteY60" fmla="*/ 2407317 h 3037781"/>
                <a:gd name="connsiteX61" fmla="*/ 2412758 w 3318616"/>
                <a:gd name="connsiteY61" fmla="*/ 2590197 h 3037781"/>
                <a:gd name="connsiteX62" fmla="*/ 2525969 w 3318616"/>
                <a:gd name="connsiteY62" fmla="*/ 2738243 h 3037781"/>
                <a:gd name="connsiteX63" fmla="*/ 2900438 w 3318616"/>
                <a:gd name="connsiteY63" fmla="*/ 2947249 h 3037781"/>
                <a:gd name="connsiteX64" fmla="*/ 2543386 w 3318616"/>
                <a:gd name="connsiteY64" fmla="*/ 2807911 h 3037781"/>
                <a:gd name="connsiteX65" fmla="*/ 2499843 w 3318616"/>
                <a:gd name="connsiteY65" fmla="*/ 2894997 h 3037781"/>
                <a:gd name="connsiteX66" fmla="*/ 2534678 w 3318616"/>
                <a:gd name="connsiteY66" fmla="*/ 2999500 h 3037781"/>
                <a:gd name="connsiteX67" fmla="*/ 2639180 w 3318616"/>
                <a:gd name="connsiteY67" fmla="*/ 3034334 h 3037781"/>
                <a:gd name="connsiteX68" fmla="*/ 2482426 w 3318616"/>
                <a:gd name="connsiteY68" fmla="*/ 3008209 h 3037781"/>
                <a:gd name="connsiteX69" fmla="*/ 2473718 w 3318616"/>
                <a:gd name="connsiteY69" fmla="*/ 2825329 h 3037781"/>
                <a:gd name="connsiteX70" fmla="*/ 2386632 w 3318616"/>
                <a:gd name="connsiteY70" fmla="*/ 2651157 h 3037781"/>
                <a:gd name="connsiteX71" fmla="*/ 2316963 w 3318616"/>
                <a:gd name="connsiteY71" fmla="*/ 2816620 h 3037781"/>
                <a:gd name="connsiteX72" fmla="*/ 2238586 w 3318616"/>
                <a:gd name="connsiteY72" fmla="*/ 2938540 h 3037781"/>
                <a:gd name="connsiteX73" fmla="*/ 2290838 w 3318616"/>
                <a:gd name="connsiteY73" fmla="*/ 3016917 h 3037781"/>
                <a:gd name="connsiteX74" fmla="*/ 2195043 w 3318616"/>
                <a:gd name="connsiteY74" fmla="*/ 2929831 h 3037781"/>
                <a:gd name="connsiteX75" fmla="*/ 2325672 w 3318616"/>
                <a:gd name="connsiteY75" fmla="*/ 2703409 h 3037781"/>
                <a:gd name="connsiteX76" fmla="*/ 2290838 w 3318616"/>
                <a:gd name="connsiteY76" fmla="*/ 2450860 h 3037781"/>
                <a:gd name="connsiteX77" fmla="*/ 2142792 w 3318616"/>
                <a:gd name="connsiteY77" fmla="*/ 2433443 h 3037781"/>
                <a:gd name="connsiteX78" fmla="*/ 1942495 w 3318616"/>
                <a:gd name="connsiteY78" fmla="*/ 2598906 h 3037781"/>
                <a:gd name="connsiteX79" fmla="*/ 1994746 w 3318616"/>
                <a:gd name="connsiteY79" fmla="*/ 2799203 h 3037781"/>
                <a:gd name="connsiteX80" fmla="*/ 2090540 w 3318616"/>
                <a:gd name="connsiteY80" fmla="*/ 2912414 h 3037781"/>
                <a:gd name="connsiteX81" fmla="*/ 2064415 w 3318616"/>
                <a:gd name="connsiteY81" fmla="*/ 3025626 h 3037781"/>
                <a:gd name="connsiteX82" fmla="*/ 2046998 w 3318616"/>
                <a:gd name="connsiteY82" fmla="*/ 2877580 h 3037781"/>
                <a:gd name="connsiteX83" fmla="*/ 1933786 w 3318616"/>
                <a:gd name="connsiteY83" fmla="*/ 2712117 h 3037781"/>
                <a:gd name="connsiteX84" fmla="*/ 1881535 w 3318616"/>
                <a:gd name="connsiteY84" fmla="*/ 2694700 h 3037781"/>
                <a:gd name="connsiteX85" fmla="*/ 1716072 w 3318616"/>
                <a:gd name="connsiteY85" fmla="*/ 2929831 h 3037781"/>
                <a:gd name="connsiteX86" fmla="*/ 1672529 w 3318616"/>
                <a:gd name="connsiteY86" fmla="*/ 3025626 h 3037781"/>
                <a:gd name="connsiteX87" fmla="*/ 1724780 w 3318616"/>
                <a:gd name="connsiteY87" fmla="*/ 2790494 h 3037781"/>
                <a:gd name="connsiteX88" fmla="*/ 1750906 w 3318616"/>
                <a:gd name="connsiteY88" fmla="*/ 2712117 h 3037781"/>
                <a:gd name="connsiteX89" fmla="*/ 1533192 w 3318616"/>
                <a:gd name="connsiteY89" fmla="*/ 2781786 h 3037781"/>
                <a:gd name="connsiteX90" fmla="*/ 1428689 w 3318616"/>
                <a:gd name="connsiteY90" fmla="*/ 2799203 h 3037781"/>
                <a:gd name="connsiteX91" fmla="*/ 1602860 w 3318616"/>
                <a:gd name="connsiteY91" fmla="*/ 2720826 h 3037781"/>
                <a:gd name="connsiteX92" fmla="*/ 1724780 w 3318616"/>
                <a:gd name="connsiteY92" fmla="*/ 2694700 h 3037781"/>
                <a:gd name="connsiteX93" fmla="*/ 1994746 w 3318616"/>
                <a:gd name="connsiteY93" fmla="*/ 2468277 h 3037781"/>
                <a:gd name="connsiteX94" fmla="*/ 2055706 w 3318616"/>
                <a:gd name="connsiteY94" fmla="*/ 2337649 h 3037781"/>
                <a:gd name="connsiteX95" fmla="*/ 1916369 w 3318616"/>
                <a:gd name="connsiteY95" fmla="*/ 2259271 h 3037781"/>
                <a:gd name="connsiteX96" fmla="*/ 1698655 w 3318616"/>
                <a:gd name="connsiteY96" fmla="*/ 2355066 h 3037781"/>
                <a:gd name="connsiteX97" fmla="*/ 1611569 w 3318616"/>
                <a:gd name="connsiteY97" fmla="*/ 2529237 h 3037781"/>
                <a:gd name="connsiteX98" fmla="*/ 1689946 w 3318616"/>
                <a:gd name="connsiteY98" fmla="*/ 2590197 h 3037781"/>
                <a:gd name="connsiteX99" fmla="*/ 1568026 w 3318616"/>
                <a:gd name="connsiteY99" fmla="*/ 2590197 h 3037781"/>
                <a:gd name="connsiteX100" fmla="*/ 1655112 w 3318616"/>
                <a:gd name="connsiteY100" fmla="*/ 2346357 h 3037781"/>
                <a:gd name="connsiteX101" fmla="*/ 1437398 w 3318616"/>
                <a:gd name="connsiteY101" fmla="*/ 2328940 h 3037781"/>
                <a:gd name="connsiteX102" fmla="*/ 1306769 w 3318616"/>
                <a:gd name="connsiteY102" fmla="*/ 2267980 h 3037781"/>
                <a:gd name="connsiteX103" fmla="*/ 1385146 w 3318616"/>
                <a:gd name="connsiteY103" fmla="*/ 2224437 h 3037781"/>
                <a:gd name="connsiteX104" fmla="*/ 1437398 w 3318616"/>
                <a:gd name="connsiteY104" fmla="*/ 2294106 h 3037781"/>
                <a:gd name="connsiteX105" fmla="*/ 1611569 w 3318616"/>
                <a:gd name="connsiteY105" fmla="*/ 2302814 h 3037781"/>
                <a:gd name="connsiteX106" fmla="*/ 1794449 w 3318616"/>
                <a:gd name="connsiteY106" fmla="*/ 2250563 h 3037781"/>
                <a:gd name="connsiteX107" fmla="*/ 1968620 w 3318616"/>
                <a:gd name="connsiteY107" fmla="*/ 2119934 h 3037781"/>
                <a:gd name="connsiteX108" fmla="*/ 1898952 w 3318616"/>
                <a:gd name="connsiteY108" fmla="*/ 1806426 h 3037781"/>
                <a:gd name="connsiteX109" fmla="*/ 1446106 w 3318616"/>
                <a:gd name="connsiteY109" fmla="*/ 1196826 h 3037781"/>
                <a:gd name="connsiteX110" fmla="*/ 1184849 w 3318616"/>
                <a:gd name="connsiteY110" fmla="*/ 761397 h 3037781"/>
                <a:gd name="connsiteX111" fmla="*/ 958426 w 3318616"/>
                <a:gd name="connsiteY111" fmla="*/ 613351 h 3037781"/>
                <a:gd name="connsiteX112" fmla="*/ 644918 w 3318616"/>
                <a:gd name="connsiteY112" fmla="*/ 561100 h 3037781"/>
                <a:gd name="connsiteX113" fmla="*/ 296575 w 3318616"/>
                <a:gd name="connsiteY113" fmla="*/ 639477 h 3037781"/>
                <a:gd name="connsiteX114" fmla="*/ 483 w 3318616"/>
                <a:gd name="connsiteY114" fmla="*/ 622060 h 3037781"/>
                <a:gd name="connsiteX115" fmla="*/ 235615 w 3318616"/>
                <a:gd name="connsiteY115" fmla="*/ 613351 h 3037781"/>
                <a:gd name="connsiteX116" fmla="*/ 557832 w 3318616"/>
                <a:gd name="connsiteY116" fmla="*/ 543683 h 3037781"/>
                <a:gd name="connsiteX117" fmla="*/ 688460 w 3318616"/>
                <a:gd name="connsiteY117" fmla="*/ 517557 h 3037781"/>
                <a:gd name="connsiteX118" fmla="*/ 392369 w 3318616"/>
                <a:gd name="connsiteY118" fmla="*/ 404346 h 3037781"/>
                <a:gd name="connsiteX119" fmla="*/ 244323 w 3318616"/>
                <a:gd name="connsiteY119" fmla="*/ 265009 h 3037781"/>
                <a:gd name="connsiteX120" fmla="*/ 165946 w 3318616"/>
                <a:gd name="connsiteY120" fmla="*/ 12460 h 3037781"/>
                <a:gd name="connsiteX121" fmla="*/ 279158 w 3318616"/>
                <a:gd name="connsiteY121" fmla="*/ 195340 h 3037781"/>
                <a:gd name="connsiteX122" fmla="*/ 374952 w 3318616"/>
                <a:gd name="connsiteY122" fmla="*/ 369511 h 3037781"/>
                <a:gd name="connsiteX123" fmla="*/ 679752 w 3318616"/>
                <a:gd name="connsiteY123" fmla="*/ 447889 h 3037781"/>
                <a:gd name="connsiteX124" fmla="*/ 766838 w 3318616"/>
                <a:gd name="connsiteY124" fmla="*/ 386929 h 3037781"/>
                <a:gd name="connsiteX125" fmla="*/ 618792 w 3318616"/>
                <a:gd name="connsiteY125" fmla="*/ 3751 h 3037781"/>
                <a:gd name="connsiteX126" fmla="*/ 3318614 w 3318616"/>
                <a:gd name="connsiteY126" fmla="*/ 3035947 h 3037781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31066 w 3318614"/>
                <a:gd name="connsiteY29" fmla="*/ 2116183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091879 w 3318614"/>
                <a:gd name="connsiteY1" fmla="*/ 767843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13 h 3337101"/>
                <a:gd name="connsiteX1" fmla="*/ 1091879 w 3318614"/>
                <a:gd name="connsiteY1" fmla="*/ 776657 h 3337101"/>
                <a:gd name="connsiteX2" fmla="*/ 1779263 w 3318614"/>
                <a:gd name="connsiteY2" fmla="*/ 1844513 h 3337101"/>
                <a:gd name="connsiteX3" fmla="*/ 2064415 w 3318614"/>
                <a:gd name="connsiteY3" fmla="*/ 2124997 h 3337101"/>
                <a:gd name="connsiteX4" fmla="*/ 2290838 w 3318614"/>
                <a:gd name="connsiteY4" fmla="*/ 2046620 h 3337101"/>
                <a:gd name="connsiteX5" fmla="*/ 2473718 w 3318614"/>
                <a:gd name="connsiteY5" fmla="*/ 1889865 h 3337101"/>
                <a:gd name="connsiteX6" fmla="*/ 2508552 w 3318614"/>
                <a:gd name="connsiteY6" fmla="*/ 1567648 h 3337101"/>
                <a:gd name="connsiteX7" fmla="*/ 2543386 w 3318614"/>
                <a:gd name="connsiteY7" fmla="*/ 1828905 h 3337101"/>
                <a:gd name="connsiteX8" fmla="*/ 2508552 w 3318614"/>
                <a:gd name="connsiteY8" fmla="*/ 1933408 h 3337101"/>
                <a:gd name="connsiteX9" fmla="*/ 2752392 w 3318614"/>
                <a:gd name="connsiteY9" fmla="*/ 1759237 h 3337101"/>
                <a:gd name="connsiteX10" fmla="*/ 2839478 w 3318614"/>
                <a:gd name="connsiteY10" fmla="*/ 1689568 h 3337101"/>
                <a:gd name="connsiteX11" fmla="*/ 2717558 w 3318614"/>
                <a:gd name="connsiteY11" fmla="*/ 1863740 h 3337101"/>
                <a:gd name="connsiteX12" fmla="*/ 2665306 w 3318614"/>
                <a:gd name="connsiteY12" fmla="*/ 1907283 h 3337101"/>
                <a:gd name="connsiteX13" fmla="*/ 2848186 w 3318614"/>
                <a:gd name="connsiteY13" fmla="*/ 1837614 h 3337101"/>
                <a:gd name="connsiteX14" fmla="*/ 2874312 w 3318614"/>
                <a:gd name="connsiteY14" fmla="*/ 1820197 h 3337101"/>
                <a:gd name="connsiteX15" fmla="*/ 2769809 w 3318614"/>
                <a:gd name="connsiteY15" fmla="*/ 1907283 h 3337101"/>
                <a:gd name="connsiteX16" fmla="*/ 2595638 w 3318614"/>
                <a:gd name="connsiteY16" fmla="*/ 1933408 h 3337101"/>
                <a:gd name="connsiteX17" fmla="*/ 2404049 w 3318614"/>
                <a:gd name="connsiteY17" fmla="*/ 2064037 h 3337101"/>
                <a:gd name="connsiteX18" fmla="*/ 2421466 w 3318614"/>
                <a:gd name="connsiteY18" fmla="*/ 2238208 h 3337101"/>
                <a:gd name="connsiteX19" fmla="*/ 2552095 w 3318614"/>
                <a:gd name="connsiteY19" fmla="*/ 2281751 h 3337101"/>
                <a:gd name="connsiteX20" fmla="*/ 2726266 w 3318614"/>
                <a:gd name="connsiteY20" fmla="*/ 2212083 h 3337101"/>
                <a:gd name="connsiteX21" fmla="*/ 2856895 w 3318614"/>
                <a:gd name="connsiteY21" fmla="*/ 2203374 h 3337101"/>
                <a:gd name="connsiteX22" fmla="*/ 2891729 w 3318614"/>
                <a:gd name="connsiteY22" fmla="*/ 2090163 h 3337101"/>
                <a:gd name="connsiteX23" fmla="*/ 2883020 w 3318614"/>
                <a:gd name="connsiteY23" fmla="*/ 1924700 h 3337101"/>
                <a:gd name="connsiteX24" fmla="*/ 3048483 w 3318614"/>
                <a:gd name="connsiteY24" fmla="*/ 1846323 h 3337101"/>
                <a:gd name="connsiteX25" fmla="*/ 2926563 w 3318614"/>
                <a:gd name="connsiteY25" fmla="*/ 1933408 h 3337101"/>
                <a:gd name="connsiteX26" fmla="*/ 2917855 w 3318614"/>
                <a:gd name="connsiteY26" fmla="*/ 2020494 h 3337101"/>
                <a:gd name="connsiteX27" fmla="*/ 2935272 w 3318614"/>
                <a:gd name="connsiteY27" fmla="*/ 2168540 h 3337101"/>
                <a:gd name="connsiteX28" fmla="*/ 2943980 w 3318614"/>
                <a:gd name="connsiteY28" fmla="*/ 2212083 h 3337101"/>
                <a:gd name="connsiteX29" fmla="*/ 3046427 w 3318614"/>
                <a:gd name="connsiteY29" fmla="*/ 2146131 h 3337101"/>
                <a:gd name="connsiteX30" fmla="*/ 3074609 w 3318614"/>
                <a:gd name="connsiteY30" fmla="*/ 1985660 h 3337101"/>
                <a:gd name="connsiteX31" fmla="*/ 3092026 w 3318614"/>
                <a:gd name="connsiteY31" fmla="*/ 2194665 h 3337101"/>
                <a:gd name="connsiteX32" fmla="*/ 3013649 w 3318614"/>
                <a:gd name="connsiteY32" fmla="*/ 2273043 h 3337101"/>
                <a:gd name="connsiteX33" fmla="*/ 2752392 w 3318614"/>
                <a:gd name="connsiteY33" fmla="*/ 2238208 h 3337101"/>
                <a:gd name="connsiteX34" fmla="*/ 2560803 w 3318614"/>
                <a:gd name="connsiteY34" fmla="*/ 2394963 h 3337101"/>
                <a:gd name="connsiteX35" fmla="*/ 2595638 w 3318614"/>
                <a:gd name="connsiteY35" fmla="*/ 2516883 h 3337101"/>
                <a:gd name="connsiteX36" fmla="*/ 2743683 w 3318614"/>
                <a:gd name="connsiteY36" fmla="*/ 2603968 h 3337101"/>
                <a:gd name="connsiteX37" fmla="*/ 2856895 w 3318614"/>
                <a:gd name="connsiteY37" fmla="*/ 2577843 h 3337101"/>
                <a:gd name="connsiteX38" fmla="*/ 3022358 w 3318614"/>
                <a:gd name="connsiteY38" fmla="*/ 2438505 h 3337101"/>
                <a:gd name="connsiteX39" fmla="*/ 3118152 w 3318614"/>
                <a:gd name="connsiteY39" fmla="*/ 2360128 h 3337101"/>
                <a:gd name="connsiteX40" fmla="*/ 3205238 w 3318614"/>
                <a:gd name="connsiteY40" fmla="*/ 2421088 h 3337101"/>
                <a:gd name="connsiteX41" fmla="*/ 3109443 w 3318614"/>
                <a:gd name="connsiteY41" fmla="*/ 2412380 h 3337101"/>
                <a:gd name="connsiteX42" fmla="*/ 3004940 w 3318614"/>
                <a:gd name="connsiteY42" fmla="*/ 2551717 h 3337101"/>
                <a:gd name="connsiteX43" fmla="*/ 3187820 w 3318614"/>
                <a:gd name="connsiteY43" fmla="*/ 2551717 h 3337101"/>
                <a:gd name="connsiteX44" fmla="*/ 3318449 w 3318614"/>
                <a:gd name="connsiteY44" fmla="*/ 2603968 h 3337101"/>
                <a:gd name="connsiteX45" fmla="*/ 3161695 w 3318614"/>
                <a:gd name="connsiteY45" fmla="*/ 2586551 h 3337101"/>
                <a:gd name="connsiteX46" fmla="*/ 2909146 w 3318614"/>
                <a:gd name="connsiteY46" fmla="*/ 2647511 h 3337101"/>
                <a:gd name="connsiteX47" fmla="*/ 2952689 w 3318614"/>
                <a:gd name="connsiteY47" fmla="*/ 2647511 h 3337101"/>
                <a:gd name="connsiteX48" fmla="*/ 3085889 w 3318614"/>
                <a:gd name="connsiteY48" fmla="*/ 2792757 h 3337101"/>
                <a:gd name="connsiteX49" fmla="*/ 3013649 w 3318614"/>
                <a:gd name="connsiteY49" fmla="*/ 2952311 h 3337101"/>
                <a:gd name="connsiteX50" fmla="*/ 2999167 w 3318614"/>
                <a:gd name="connsiteY50" fmla="*/ 2814634 h 3337101"/>
                <a:gd name="connsiteX51" fmla="*/ 2813352 w 3318614"/>
                <a:gd name="connsiteY51" fmla="*/ 2638803 h 3337101"/>
                <a:gd name="connsiteX52" fmla="*/ 2726266 w 3318614"/>
                <a:gd name="connsiteY52" fmla="*/ 2630094 h 3337101"/>
                <a:gd name="connsiteX53" fmla="*/ 2848186 w 3318614"/>
                <a:gd name="connsiteY53" fmla="*/ 2830391 h 3337101"/>
                <a:gd name="connsiteX54" fmla="*/ 2943980 w 3318614"/>
                <a:gd name="connsiteY54" fmla="*/ 2917477 h 3337101"/>
                <a:gd name="connsiteX55" fmla="*/ 2978815 w 3318614"/>
                <a:gd name="connsiteY55" fmla="*/ 2873934 h 3337101"/>
                <a:gd name="connsiteX56" fmla="*/ 2961398 w 3318614"/>
                <a:gd name="connsiteY56" fmla="*/ 2978437 h 3337101"/>
                <a:gd name="connsiteX57" fmla="*/ 2769809 w 3318614"/>
                <a:gd name="connsiteY57" fmla="*/ 2891351 h 3337101"/>
                <a:gd name="connsiteX58" fmla="*/ 2656598 w 3318614"/>
                <a:gd name="connsiteY58" fmla="*/ 2664928 h 3337101"/>
                <a:gd name="connsiteX59" fmla="*/ 2491135 w 3318614"/>
                <a:gd name="connsiteY59" fmla="*/ 2621385 h 3337101"/>
                <a:gd name="connsiteX60" fmla="*/ 2386632 w 3318614"/>
                <a:gd name="connsiteY60" fmla="*/ 2708471 h 3337101"/>
                <a:gd name="connsiteX61" fmla="*/ 2412758 w 3318614"/>
                <a:gd name="connsiteY61" fmla="*/ 2891351 h 3337101"/>
                <a:gd name="connsiteX62" fmla="*/ 2525969 w 3318614"/>
                <a:gd name="connsiteY62" fmla="*/ 3039397 h 3337101"/>
                <a:gd name="connsiteX63" fmla="*/ 2900438 w 3318614"/>
                <a:gd name="connsiteY63" fmla="*/ 3248403 h 3337101"/>
                <a:gd name="connsiteX64" fmla="*/ 2543386 w 3318614"/>
                <a:gd name="connsiteY64" fmla="*/ 3109065 h 3337101"/>
                <a:gd name="connsiteX65" fmla="*/ 2499843 w 3318614"/>
                <a:gd name="connsiteY65" fmla="*/ 3196151 h 3337101"/>
                <a:gd name="connsiteX66" fmla="*/ 2534678 w 3318614"/>
                <a:gd name="connsiteY66" fmla="*/ 3300654 h 3337101"/>
                <a:gd name="connsiteX67" fmla="*/ 2639180 w 3318614"/>
                <a:gd name="connsiteY67" fmla="*/ 3335488 h 3337101"/>
                <a:gd name="connsiteX68" fmla="*/ 2482426 w 3318614"/>
                <a:gd name="connsiteY68" fmla="*/ 3309363 h 3337101"/>
                <a:gd name="connsiteX69" fmla="*/ 2473718 w 3318614"/>
                <a:gd name="connsiteY69" fmla="*/ 3126483 h 3337101"/>
                <a:gd name="connsiteX70" fmla="*/ 2386632 w 3318614"/>
                <a:gd name="connsiteY70" fmla="*/ 2952311 h 3337101"/>
                <a:gd name="connsiteX71" fmla="*/ 2316963 w 3318614"/>
                <a:gd name="connsiteY71" fmla="*/ 3117774 h 3337101"/>
                <a:gd name="connsiteX72" fmla="*/ 2238586 w 3318614"/>
                <a:gd name="connsiteY72" fmla="*/ 3239694 h 3337101"/>
                <a:gd name="connsiteX73" fmla="*/ 2290838 w 3318614"/>
                <a:gd name="connsiteY73" fmla="*/ 3318071 h 3337101"/>
                <a:gd name="connsiteX74" fmla="*/ 2195043 w 3318614"/>
                <a:gd name="connsiteY74" fmla="*/ 3230985 h 3337101"/>
                <a:gd name="connsiteX75" fmla="*/ 2325672 w 3318614"/>
                <a:gd name="connsiteY75" fmla="*/ 3004563 h 3337101"/>
                <a:gd name="connsiteX76" fmla="*/ 2290838 w 3318614"/>
                <a:gd name="connsiteY76" fmla="*/ 2752014 h 3337101"/>
                <a:gd name="connsiteX77" fmla="*/ 2142792 w 3318614"/>
                <a:gd name="connsiteY77" fmla="*/ 2734597 h 3337101"/>
                <a:gd name="connsiteX78" fmla="*/ 1942495 w 3318614"/>
                <a:gd name="connsiteY78" fmla="*/ 2900060 h 3337101"/>
                <a:gd name="connsiteX79" fmla="*/ 1994746 w 3318614"/>
                <a:gd name="connsiteY79" fmla="*/ 3100357 h 3337101"/>
                <a:gd name="connsiteX80" fmla="*/ 2090540 w 3318614"/>
                <a:gd name="connsiteY80" fmla="*/ 3213568 h 3337101"/>
                <a:gd name="connsiteX81" fmla="*/ 2064415 w 3318614"/>
                <a:gd name="connsiteY81" fmla="*/ 3326780 h 3337101"/>
                <a:gd name="connsiteX82" fmla="*/ 2046998 w 3318614"/>
                <a:gd name="connsiteY82" fmla="*/ 3178734 h 3337101"/>
                <a:gd name="connsiteX83" fmla="*/ 1933786 w 3318614"/>
                <a:gd name="connsiteY83" fmla="*/ 3013271 h 3337101"/>
                <a:gd name="connsiteX84" fmla="*/ 1881535 w 3318614"/>
                <a:gd name="connsiteY84" fmla="*/ 2995854 h 3337101"/>
                <a:gd name="connsiteX85" fmla="*/ 1716072 w 3318614"/>
                <a:gd name="connsiteY85" fmla="*/ 3230985 h 3337101"/>
                <a:gd name="connsiteX86" fmla="*/ 1672529 w 3318614"/>
                <a:gd name="connsiteY86" fmla="*/ 3326780 h 3337101"/>
                <a:gd name="connsiteX87" fmla="*/ 1724780 w 3318614"/>
                <a:gd name="connsiteY87" fmla="*/ 3091648 h 3337101"/>
                <a:gd name="connsiteX88" fmla="*/ 1750906 w 3318614"/>
                <a:gd name="connsiteY88" fmla="*/ 3013271 h 3337101"/>
                <a:gd name="connsiteX89" fmla="*/ 1533192 w 3318614"/>
                <a:gd name="connsiteY89" fmla="*/ 3082940 h 3337101"/>
                <a:gd name="connsiteX90" fmla="*/ 1428689 w 3318614"/>
                <a:gd name="connsiteY90" fmla="*/ 3100357 h 3337101"/>
                <a:gd name="connsiteX91" fmla="*/ 1602860 w 3318614"/>
                <a:gd name="connsiteY91" fmla="*/ 3021980 h 3337101"/>
                <a:gd name="connsiteX92" fmla="*/ 1724780 w 3318614"/>
                <a:gd name="connsiteY92" fmla="*/ 2995854 h 3337101"/>
                <a:gd name="connsiteX93" fmla="*/ 1994746 w 3318614"/>
                <a:gd name="connsiteY93" fmla="*/ 2769431 h 3337101"/>
                <a:gd name="connsiteX94" fmla="*/ 2055706 w 3318614"/>
                <a:gd name="connsiteY94" fmla="*/ 2638803 h 3337101"/>
                <a:gd name="connsiteX95" fmla="*/ 1916369 w 3318614"/>
                <a:gd name="connsiteY95" fmla="*/ 2560425 h 3337101"/>
                <a:gd name="connsiteX96" fmla="*/ 1698655 w 3318614"/>
                <a:gd name="connsiteY96" fmla="*/ 2656220 h 3337101"/>
                <a:gd name="connsiteX97" fmla="*/ 1611569 w 3318614"/>
                <a:gd name="connsiteY97" fmla="*/ 2830391 h 3337101"/>
                <a:gd name="connsiteX98" fmla="*/ 1689946 w 3318614"/>
                <a:gd name="connsiteY98" fmla="*/ 2891351 h 3337101"/>
                <a:gd name="connsiteX99" fmla="*/ 1568026 w 3318614"/>
                <a:gd name="connsiteY99" fmla="*/ 2891351 h 3337101"/>
                <a:gd name="connsiteX100" fmla="*/ 1655112 w 3318614"/>
                <a:gd name="connsiteY100" fmla="*/ 2647511 h 3337101"/>
                <a:gd name="connsiteX101" fmla="*/ 1437398 w 3318614"/>
                <a:gd name="connsiteY101" fmla="*/ 2630094 h 3337101"/>
                <a:gd name="connsiteX102" fmla="*/ 1306769 w 3318614"/>
                <a:gd name="connsiteY102" fmla="*/ 2569134 h 3337101"/>
                <a:gd name="connsiteX103" fmla="*/ 1385146 w 3318614"/>
                <a:gd name="connsiteY103" fmla="*/ 2525591 h 3337101"/>
                <a:gd name="connsiteX104" fmla="*/ 1437398 w 3318614"/>
                <a:gd name="connsiteY104" fmla="*/ 2595260 h 3337101"/>
                <a:gd name="connsiteX105" fmla="*/ 1611569 w 3318614"/>
                <a:gd name="connsiteY105" fmla="*/ 2603968 h 3337101"/>
                <a:gd name="connsiteX106" fmla="*/ 1794449 w 3318614"/>
                <a:gd name="connsiteY106" fmla="*/ 2551717 h 3337101"/>
                <a:gd name="connsiteX107" fmla="*/ 1968620 w 3318614"/>
                <a:gd name="connsiteY107" fmla="*/ 2421088 h 3337101"/>
                <a:gd name="connsiteX108" fmla="*/ 1898952 w 3318614"/>
                <a:gd name="connsiteY108" fmla="*/ 2107580 h 3337101"/>
                <a:gd name="connsiteX109" fmla="*/ 1446106 w 3318614"/>
                <a:gd name="connsiteY109" fmla="*/ 1497980 h 3337101"/>
                <a:gd name="connsiteX110" fmla="*/ 1184849 w 3318614"/>
                <a:gd name="connsiteY110" fmla="*/ 1062551 h 3337101"/>
                <a:gd name="connsiteX111" fmla="*/ 958426 w 3318614"/>
                <a:gd name="connsiteY111" fmla="*/ 914505 h 3337101"/>
                <a:gd name="connsiteX112" fmla="*/ 644918 w 3318614"/>
                <a:gd name="connsiteY112" fmla="*/ 862254 h 3337101"/>
                <a:gd name="connsiteX113" fmla="*/ 296575 w 3318614"/>
                <a:gd name="connsiteY113" fmla="*/ 940631 h 3337101"/>
                <a:gd name="connsiteX114" fmla="*/ 483 w 3318614"/>
                <a:gd name="connsiteY114" fmla="*/ 923214 h 3337101"/>
                <a:gd name="connsiteX115" fmla="*/ 235615 w 3318614"/>
                <a:gd name="connsiteY115" fmla="*/ 914505 h 3337101"/>
                <a:gd name="connsiteX116" fmla="*/ 557832 w 3318614"/>
                <a:gd name="connsiteY116" fmla="*/ 844837 h 3337101"/>
                <a:gd name="connsiteX117" fmla="*/ 688460 w 3318614"/>
                <a:gd name="connsiteY117" fmla="*/ 818711 h 3337101"/>
                <a:gd name="connsiteX118" fmla="*/ 392369 w 3318614"/>
                <a:gd name="connsiteY118" fmla="*/ 705500 h 3337101"/>
                <a:gd name="connsiteX119" fmla="*/ 244323 w 3318614"/>
                <a:gd name="connsiteY119" fmla="*/ 566163 h 3337101"/>
                <a:gd name="connsiteX120" fmla="*/ 165946 w 3318614"/>
                <a:gd name="connsiteY120" fmla="*/ 313614 h 3337101"/>
                <a:gd name="connsiteX121" fmla="*/ 279158 w 3318614"/>
                <a:gd name="connsiteY121" fmla="*/ 496494 h 3337101"/>
                <a:gd name="connsiteX122" fmla="*/ 374952 w 3318614"/>
                <a:gd name="connsiteY122" fmla="*/ 670665 h 3337101"/>
                <a:gd name="connsiteX123" fmla="*/ 679752 w 3318614"/>
                <a:gd name="connsiteY123" fmla="*/ 749043 h 3337101"/>
                <a:gd name="connsiteX124" fmla="*/ 766838 w 3318614"/>
                <a:gd name="connsiteY124" fmla="*/ 688083 h 3337101"/>
                <a:gd name="connsiteX125" fmla="*/ 618792 w 3318614"/>
                <a:gd name="connsiteY125" fmla="*/ 304905 h 3337101"/>
                <a:gd name="connsiteX126" fmla="*/ 566540 w 3318614"/>
                <a:gd name="connsiteY126" fmla="*/ 8814 h 3337101"/>
                <a:gd name="connsiteX0" fmla="*/ 1225325 w 3318614"/>
                <a:gd name="connsiteY0" fmla="*/ 25899 h 3362787"/>
                <a:gd name="connsiteX1" fmla="*/ 1091879 w 3318614"/>
                <a:gd name="connsiteY1" fmla="*/ 802343 h 3362787"/>
                <a:gd name="connsiteX2" fmla="*/ 1779263 w 3318614"/>
                <a:gd name="connsiteY2" fmla="*/ 1870199 h 3362787"/>
                <a:gd name="connsiteX3" fmla="*/ 2064415 w 3318614"/>
                <a:gd name="connsiteY3" fmla="*/ 2150683 h 3362787"/>
                <a:gd name="connsiteX4" fmla="*/ 2290838 w 3318614"/>
                <a:gd name="connsiteY4" fmla="*/ 2072306 h 3362787"/>
                <a:gd name="connsiteX5" fmla="*/ 2473718 w 3318614"/>
                <a:gd name="connsiteY5" fmla="*/ 1915551 h 3362787"/>
                <a:gd name="connsiteX6" fmla="*/ 2508552 w 3318614"/>
                <a:gd name="connsiteY6" fmla="*/ 1593334 h 3362787"/>
                <a:gd name="connsiteX7" fmla="*/ 2543386 w 3318614"/>
                <a:gd name="connsiteY7" fmla="*/ 1854591 h 3362787"/>
                <a:gd name="connsiteX8" fmla="*/ 2508552 w 3318614"/>
                <a:gd name="connsiteY8" fmla="*/ 1959094 h 3362787"/>
                <a:gd name="connsiteX9" fmla="*/ 2752392 w 3318614"/>
                <a:gd name="connsiteY9" fmla="*/ 1784923 h 3362787"/>
                <a:gd name="connsiteX10" fmla="*/ 2839478 w 3318614"/>
                <a:gd name="connsiteY10" fmla="*/ 1715254 h 3362787"/>
                <a:gd name="connsiteX11" fmla="*/ 2717558 w 3318614"/>
                <a:gd name="connsiteY11" fmla="*/ 1889426 h 3362787"/>
                <a:gd name="connsiteX12" fmla="*/ 2665306 w 3318614"/>
                <a:gd name="connsiteY12" fmla="*/ 1932969 h 3362787"/>
                <a:gd name="connsiteX13" fmla="*/ 2848186 w 3318614"/>
                <a:gd name="connsiteY13" fmla="*/ 1863300 h 3362787"/>
                <a:gd name="connsiteX14" fmla="*/ 2874312 w 3318614"/>
                <a:gd name="connsiteY14" fmla="*/ 1845883 h 3362787"/>
                <a:gd name="connsiteX15" fmla="*/ 2769809 w 3318614"/>
                <a:gd name="connsiteY15" fmla="*/ 1932969 h 3362787"/>
                <a:gd name="connsiteX16" fmla="*/ 2595638 w 3318614"/>
                <a:gd name="connsiteY16" fmla="*/ 1959094 h 3362787"/>
                <a:gd name="connsiteX17" fmla="*/ 2404049 w 3318614"/>
                <a:gd name="connsiteY17" fmla="*/ 2089723 h 3362787"/>
                <a:gd name="connsiteX18" fmla="*/ 2421466 w 3318614"/>
                <a:gd name="connsiteY18" fmla="*/ 2263894 h 3362787"/>
                <a:gd name="connsiteX19" fmla="*/ 2552095 w 3318614"/>
                <a:gd name="connsiteY19" fmla="*/ 2307437 h 3362787"/>
                <a:gd name="connsiteX20" fmla="*/ 2726266 w 3318614"/>
                <a:gd name="connsiteY20" fmla="*/ 2237769 h 3362787"/>
                <a:gd name="connsiteX21" fmla="*/ 2856895 w 3318614"/>
                <a:gd name="connsiteY21" fmla="*/ 2229060 h 3362787"/>
                <a:gd name="connsiteX22" fmla="*/ 2891729 w 3318614"/>
                <a:gd name="connsiteY22" fmla="*/ 2115849 h 3362787"/>
                <a:gd name="connsiteX23" fmla="*/ 2883020 w 3318614"/>
                <a:gd name="connsiteY23" fmla="*/ 1950386 h 3362787"/>
                <a:gd name="connsiteX24" fmla="*/ 3048483 w 3318614"/>
                <a:gd name="connsiteY24" fmla="*/ 1872009 h 3362787"/>
                <a:gd name="connsiteX25" fmla="*/ 2926563 w 3318614"/>
                <a:gd name="connsiteY25" fmla="*/ 1959094 h 3362787"/>
                <a:gd name="connsiteX26" fmla="*/ 2917855 w 3318614"/>
                <a:gd name="connsiteY26" fmla="*/ 2046180 h 3362787"/>
                <a:gd name="connsiteX27" fmla="*/ 2935272 w 3318614"/>
                <a:gd name="connsiteY27" fmla="*/ 2194226 h 3362787"/>
                <a:gd name="connsiteX28" fmla="*/ 2943980 w 3318614"/>
                <a:gd name="connsiteY28" fmla="*/ 2237769 h 3362787"/>
                <a:gd name="connsiteX29" fmla="*/ 3046427 w 3318614"/>
                <a:gd name="connsiteY29" fmla="*/ 2171817 h 3362787"/>
                <a:gd name="connsiteX30" fmla="*/ 3074609 w 3318614"/>
                <a:gd name="connsiteY30" fmla="*/ 2011346 h 3362787"/>
                <a:gd name="connsiteX31" fmla="*/ 3092026 w 3318614"/>
                <a:gd name="connsiteY31" fmla="*/ 2220351 h 3362787"/>
                <a:gd name="connsiteX32" fmla="*/ 3013649 w 3318614"/>
                <a:gd name="connsiteY32" fmla="*/ 2298729 h 3362787"/>
                <a:gd name="connsiteX33" fmla="*/ 2752392 w 3318614"/>
                <a:gd name="connsiteY33" fmla="*/ 2263894 h 3362787"/>
                <a:gd name="connsiteX34" fmla="*/ 2560803 w 3318614"/>
                <a:gd name="connsiteY34" fmla="*/ 2420649 h 3362787"/>
                <a:gd name="connsiteX35" fmla="*/ 2595638 w 3318614"/>
                <a:gd name="connsiteY35" fmla="*/ 2542569 h 3362787"/>
                <a:gd name="connsiteX36" fmla="*/ 2743683 w 3318614"/>
                <a:gd name="connsiteY36" fmla="*/ 2629654 h 3362787"/>
                <a:gd name="connsiteX37" fmla="*/ 2856895 w 3318614"/>
                <a:gd name="connsiteY37" fmla="*/ 2603529 h 3362787"/>
                <a:gd name="connsiteX38" fmla="*/ 3022358 w 3318614"/>
                <a:gd name="connsiteY38" fmla="*/ 2464191 h 3362787"/>
                <a:gd name="connsiteX39" fmla="*/ 3118152 w 3318614"/>
                <a:gd name="connsiteY39" fmla="*/ 2385814 h 3362787"/>
                <a:gd name="connsiteX40" fmla="*/ 3205238 w 3318614"/>
                <a:gd name="connsiteY40" fmla="*/ 2446774 h 3362787"/>
                <a:gd name="connsiteX41" fmla="*/ 3109443 w 3318614"/>
                <a:gd name="connsiteY41" fmla="*/ 2438066 h 3362787"/>
                <a:gd name="connsiteX42" fmla="*/ 3004940 w 3318614"/>
                <a:gd name="connsiteY42" fmla="*/ 2577403 h 3362787"/>
                <a:gd name="connsiteX43" fmla="*/ 3187820 w 3318614"/>
                <a:gd name="connsiteY43" fmla="*/ 2577403 h 3362787"/>
                <a:gd name="connsiteX44" fmla="*/ 3318449 w 3318614"/>
                <a:gd name="connsiteY44" fmla="*/ 2629654 h 3362787"/>
                <a:gd name="connsiteX45" fmla="*/ 3161695 w 3318614"/>
                <a:gd name="connsiteY45" fmla="*/ 2612237 h 3362787"/>
                <a:gd name="connsiteX46" fmla="*/ 2909146 w 3318614"/>
                <a:gd name="connsiteY46" fmla="*/ 2673197 h 3362787"/>
                <a:gd name="connsiteX47" fmla="*/ 2952689 w 3318614"/>
                <a:gd name="connsiteY47" fmla="*/ 2673197 h 3362787"/>
                <a:gd name="connsiteX48" fmla="*/ 3085889 w 3318614"/>
                <a:gd name="connsiteY48" fmla="*/ 2818443 h 3362787"/>
                <a:gd name="connsiteX49" fmla="*/ 3013649 w 3318614"/>
                <a:gd name="connsiteY49" fmla="*/ 2977997 h 3362787"/>
                <a:gd name="connsiteX50" fmla="*/ 2999167 w 3318614"/>
                <a:gd name="connsiteY50" fmla="*/ 2840320 h 3362787"/>
                <a:gd name="connsiteX51" fmla="*/ 2813352 w 3318614"/>
                <a:gd name="connsiteY51" fmla="*/ 2664489 h 3362787"/>
                <a:gd name="connsiteX52" fmla="*/ 2726266 w 3318614"/>
                <a:gd name="connsiteY52" fmla="*/ 2655780 h 3362787"/>
                <a:gd name="connsiteX53" fmla="*/ 2848186 w 3318614"/>
                <a:gd name="connsiteY53" fmla="*/ 2856077 h 3362787"/>
                <a:gd name="connsiteX54" fmla="*/ 2943980 w 3318614"/>
                <a:gd name="connsiteY54" fmla="*/ 2943163 h 3362787"/>
                <a:gd name="connsiteX55" fmla="*/ 2978815 w 3318614"/>
                <a:gd name="connsiteY55" fmla="*/ 2899620 h 3362787"/>
                <a:gd name="connsiteX56" fmla="*/ 2961398 w 3318614"/>
                <a:gd name="connsiteY56" fmla="*/ 3004123 h 3362787"/>
                <a:gd name="connsiteX57" fmla="*/ 2769809 w 3318614"/>
                <a:gd name="connsiteY57" fmla="*/ 2917037 h 3362787"/>
                <a:gd name="connsiteX58" fmla="*/ 2656598 w 3318614"/>
                <a:gd name="connsiteY58" fmla="*/ 2690614 h 3362787"/>
                <a:gd name="connsiteX59" fmla="*/ 2491135 w 3318614"/>
                <a:gd name="connsiteY59" fmla="*/ 2647071 h 3362787"/>
                <a:gd name="connsiteX60" fmla="*/ 2386632 w 3318614"/>
                <a:gd name="connsiteY60" fmla="*/ 2734157 h 3362787"/>
                <a:gd name="connsiteX61" fmla="*/ 2412758 w 3318614"/>
                <a:gd name="connsiteY61" fmla="*/ 2917037 h 3362787"/>
                <a:gd name="connsiteX62" fmla="*/ 2525969 w 3318614"/>
                <a:gd name="connsiteY62" fmla="*/ 3065083 h 3362787"/>
                <a:gd name="connsiteX63" fmla="*/ 2900438 w 3318614"/>
                <a:gd name="connsiteY63" fmla="*/ 3274089 h 3362787"/>
                <a:gd name="connsiteX64" fmla="*/ 2543386 w 3318614"/>
                <a:gd name="connsiteY64" fmla="*/ 3134751 h 3362787"/>
                <a:gd name="connsiteX65" fmla="*/ 2499843 w 3318614"/>
                <a:gd name="connsiteY65" fmla="*/ 3221837 h 3362787"/>
                <a:gd name="connsiteX66" fmla="*/ 2534678 w 3318614"/>
                <a:gd name="connsiteY66" fmla="*/ 3326340 h 3362787"/>
                <a:gd name="connsiteX67" fmla="*/ 2639180 w 3318614"/>
                <a:gd name="connsiteY67" fmla="*/ 3361174 h 3362787"/>
                <a:gd name="connsiteX68" fmla="*/ 2482426 w 3318614"/>
                <a:gd name="connsiteY68" fmla="*/ 3335049 h 3362787"/>
                <a:gd name="connsiteX69" fmla="*/ 2473718 w 3318614"/>
                <a:gd name="connsiteY69" fmla="*/ 3152169 h 3362787"/>
                <a:gd name="connsiteX70" fmla="*/ 2386632 w 3318614"/>
                <a:gd name="connsiteY70" fmla="*/ 2977997 h 3362787"/>
                <a:gd name="connsiteX71" fmla="*/ 2316963 w 3318614"/>
                <a:gd name="connsiteY71" fmla="*/ 3143460 h 3362787"/>
                <a:gd name="connsiteX72" fmla="*/ 2238586 w 3318614"/>
                <a:gd name="connsiteY72" fmla="*/ 3265380 h 3362787"/>
                <a:gd name="connsiteX73" fmla="*/ 2290838 w 3318614"/>
                <a:gd name="connsiteY73" fmla="*/ 3343757 h 3362787"/>
                <a:gd name="connsiteX74" fmla="*/ 2195043 w 3318614"/>
                <a:gd name="connsiteY74" fmla="*/ 3256671 h 3362787"/>
                <a:gd name="connsiteX75" fmla="*/ 2325672 w 3318614"/>
                <a:gd name="connsiteY75" fmla="*/ 3030249 h 3362787"/>
                <a:gd name="connsiteX76" fmla="*/ 2290838 w 3318614"/>
                <a:gd name="connsiteY76" fmla="*/ 2777700 h 3362787"/>
                <a:gd name="connsiteX77" fmla="*/ 2142792 w 3318614"/>
                <a:gd name="connsiteY77" fmla="*/ 2760283 h 3362787"/>
                <a:gd name="connsiteX78" fmla="*/ 1942495 w 3318614"/>
                <a:gd name="connsiteY78" fmla="*/ 2925746 h 3362787"/>
                <a:gd name="connsiteX79" fmla="*/ 1994746 w 3318614"/>
                <a:gd name="connsiteY79" fmla="*/ 3126043 h 3362787"/>
                <a:gd name="connsiteX80" fmla="*/ 2090540 w 3318614"/>
                <a:gd name="connsiteY80" fmla="*/ 3239254 h 3362787"/>
                <a:gd name="connsiteX81" fmla="*/ 2064415 w 3318614"/>
                <a:gd name="connsiteY81" fmla="*/ 3352466 h 3362787"/>
                <a:gd name="connsiteX82" fmla="*/ 2046998 w 3318614"/>
                <a:gd name="connsiteY82" fmla="*/ 3204420 h 3362787"/>
                <a:gd name="connsiteX83" fmla="*/ 1933786 w 3318614"/>
                <a:gd name="connsiteY83" fmla="*/ 3038957 h 3362787"/>
                <a:gd name="connsiteX84" fmla="*/ 1881535 w 3318614"/>
                <a:gd name="connsiteY84" fmla="*/ 3021540 h 3362787"/>
                <a:gd name="connsiteX85" fmla="*/ 1716072 w 3318614"/>
                <a:gd name="connsiteY85" fmla="*/ 3256671 h 3362787"/>
                <a:gd name="connsiteX86" fmla="*/ 1672529 w 3318614"/>
                <a:gd name="connsiteY86" fmla="*/ 3352466 h 3362787"/>
                <a:gd name="connsiteX87" fmla="*/ 1724780 w 3318614"/>
                <a:gd name="connsiteY87" fmla="*/ 3117334 h 3362787"/>
                <a:gd name="connsiteX88" fmla="*/ 1750906 w 3318614"/>
                <a:gd name="connsiteY88" fmla="*/ 3038957 h 3362787"/>
                <a:gd name="connsiteX89" fmla="*/ 1533192 w 3318614"/>
                <a:gd name="connsiteY89" fmla="*/ 3108626 h 3362787"/>
                <a:gd name="connsiteX90" fmla="*/ 1428689 w 3318614"/>
                <a:gd name="connsiteY90" fmla="*/ 3126043 h 3362787"/>
                <a:gd name="connsiteX91" fmla="*/ 1602860 w 3318614"/>
                <a:gd name="connsiteY91" fmla="*/ 3047666 h 3362787"/>
                <a:gd name="connsiteX92" fmla="*/ 1724780 w 3318614"/>
                <a:gd name="connsiteY92" fmla="*/ 3021540 h 3362787"/>
                <a:gd name="connsiteX93" fmla="*/ 1994746 w 3318614"/>
                <a:gd name="connsiteY93" fmla="*/ 2795117 h 3362787"/>
                <a:gd name="connsiteX94" fmla="*/ 2055706 w 3318614"/>
                <a:gd name="connsiteY94" fmla="*/ 2664489 h 3362787"/>
                <a:gd name="connsiteX95" fmla="*/ 1916369 w 3318614"/>
                <a:gd name="connsiteY95" fmla="*/ 2586111 h 3362787"/>
                <a:gd name="connsiteX96" fmla="*/ 1698655 w 3318614"/>
                <a:gd name="connsiteY96" fmla="*/ 2681906 h 3362787"/>
                <a:gd name="connsiteX97" fmla="*/ 1611569 w 3318614"/>
                <a:gd name="connsiteY97" fmla="*/ 2856077 h 3362787"/>
                <a:gd name="connsiteX98" fmla="*/ 1689946 w 3318614"/>
                <a:gd name="connsiteY98" fmla="*/ 2917037 h 3362787"/>
                <a:gd name="connsiteX99" fmla="*/ 1568026 w 3318614"/>
                <a:gd name="connsiteY99" fmla="*/ 2917037 h 3362787"/>
                <a:gd name="connsiteX100" fmla="*/ 1655112 w 3318614"/>
                <a:gd name="connsiteY100" fmla="*/ 2673197 h 3362787"/>
                <a:gd name="connsiteX101" fmla="*/ 1437398 w 3318614"/>
                <a:gd name="connsiteY101" fmla="*/ 2655780 h 3362787"/>
                <a:gd name="connsiteX102" fmla="*/ 1306769 w 3318614"/>
                <a:gd name="connsiteY102" fmla="*/ 2594820 h 3362787"/>
                <a:gd name="connsiteX103" fmla="*/ 1385146 w 3318614"/>
                <a:gd name="connsiteY103" fmla="*/ 2551277 h 3362787"/>
                <a:gd name="connsiteX104" fmla="*/ 1437398 w 3318614"/>
                <a:gd name="connsiteY104" fmla="*/ 2620946 h 3362787"/>
                <a:gd name="connsiteX105" fmla="*/ 1611569 w 3318614"/>
                <a:gd name="connsiteY105" fmla="*/ 2629654 h 3362787"/>
                <a:gd name="connsiteX106" fmla="*/ 1794449 w 3318614"/>
                <a:gd name="connsiteY106" fmla="*/ 2577403 h 3362787"/>
                <a:gd name="connsiteX107" fmla="*/ 1968620 w 3318614"/>
                <a:gd name="connsiteY107" fmla="*/ 2446774 h 3362787"/>
                <a:gd name="connsiteX108" fmla="*/ 1898952 w 3318614"/>
                <a:gd name="connsiteY108" fmla="*/ 2133266 h 3362787"/>
                <a:gd name="connsiteX109" fmla="*/ 1446106 w 3318614"/>
                <a:gd name="connsiteY109" fmla="*/ 1523666 h 3362787"/>
                <a:gd name="connsiteX110" fmla="*/ 1184849 w 3318614"/>
                <a:gd name="connsiteY110" fmla="*/ 1088237 h 3362787"/>
                <a:gd name="connsiteX111" fmla="*/ 958426 w 3318614"/>
                <a:gd name="connsiteY111" fmla="*/ 940191 h 3362787"/>
                <a:gd name="connsiteX112" fmla="*/ 644918 w 3318614"/>
                <a:gd name="connsiteY112" fmla="*/ 887940 h 3362787"/>
                <a:gd name="connsiteX113" fmla="*/ 296575 w 3318614"/>
                <a:gd name="connsiteY113" fmla="*/ 966317 h 3362787"/>
                <a:gd name="connsiteX114" fmla="*/ 483 w 3318614"/>
                <a:gd name="connsiteY114" fmla="*/ 948900 h 3362787"/>
                <a:gd name="connsiteX115" fmla="*/ 235615 w 3318614"/>
                <a:gd name="connsiteY115" fmla="*/ 940191 h 3362787"/>
                <a:gd name="connsiteX116" fmla="*/ 557832 w 3318614"/>
                <a:gd name="connsiteY116" fmla="*/ 870523 h 3362787"/>
                <a:gd name="connsiteX117" fmla="*/ 688460 w 3318614"/>
                <a:gd name="connsiteY117" fmla="*/ 844397 h 3362787"/>
                <a:gd name="connsiteX118" fmla="*/ 392369 w 3318614"/>
                <a:gd name="connsiteY118" fmla="*/ 731186 h 3362787"/>
                <a:gd name="connsiteX119" fmla="*/ 244323 w 3318614"/>
                <a:gd name="connsiteY119" fmla="*/ 591849 h 3362787"/>
                <a:gd name="connsiteX120" fmla="*/ 165946 w 3318614"/>
                <a:gd name="connsiteY120" fmla="*/ 339300 h 3362787"/>
                <a:gd name="connsiteX121" fmla="*/ 279158 w 3318614"/>
                <a:gd name="connsiteY121" fmla="*/ 522180 h 3362787"/>
                <a:gd name="connsiteX122" fmla="*/ 374952 w 3318614"/>
                <a:gd name="connsiteY122" fmla="*/ 696351 h 3362787"/>
                <a:gd name="connsiteX123" fmla="*/ 679752 w 3318614"/>
                <a:gd name="connsiteY123" fmla="*/ 774729 h 3362787"/>
                <a:gd name="connsiteX124" fmla="*/ 766838 w 3318614"/>
                <a:gd name="connsiteY124" fmla="*/ 713769 h 3362787"/>
                <a:gd name="connsiteX125" fmla="*/ 618792 w 3318614"/>
                <a:gd name="connsiteY125" fmla="*/ 330591 h 3362787"/>
                <a:gd name="connsiteX126" fmla="*/ 566540 w 3318614"/>
                <a:gd name="connsiteY126" fmla="*/ 34500 h 33627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28266 h 3565154"/>
                <a:gd name="connsiteX1" fmla="*/ 1091879 w 3318614"/>
                <a:gd name="connsiteY1" fmla="*/ 1004710 h 3565154"/>
                <a:gd name="connsiteX2" fmla="*/ 1779263 w 3318614"/>
                <a:gd name="connsiteY2" fmla="*/ 2072566 h 3565154"/>
                <a:gd name="connsiteX3" fmla="*/ 2064415 w 3318614"/>
                <a:gd name="connsiteY3" fmla="*/ 2353050 h 3565154"/>
                <a:gd name="connsiteX4" fmla="*/ 2290838 w 3318614"/>
                <a:gd name="connsiteY4" fmla="*/ 2274673 h 3565154"/>
                <a:gd name="connsiteX5" fmla="*/ 2473718 w 3318614"/>
                <a:gd name="connsiteY5" fmla="*/ 2117918 h 3565154"/>
                <a:gd name="connsiteX6" fmla="*/ 2508552 w 3318614"/>
                <a:gd name="connsiteY6" fmla="*/ 1795701 h 3565154"/>
                <a:gd name="connsiteX7" fmla="*/ 2543386 w 3318614"/>
                <a:gd name="connsiteY7" fmla="*/ 2056958 h 3565154"/>
                <a:gd name="connsiteX8" fmla="*/ 2508552 w 3318614"/>
                <a:gd name="connsiteY8" fmla="*/ 2161461 h 3565154"/>
                <a:gd name="connsiteX9" fmla="*/ 2752392 w 3318614"/>
                <a:gd name="connsiteY9" fmla="*/ 1987290 h 3565154"/>
                <a:gd name="connsiteX10" fmla="*/ 2839478 w 3318614"/>
                <a:gd name="connsiteY10" fmla="*/ 1917621 h 3565154"/>
                <a:gd name="connsiteX11" fmla="*/ 2717558 w 3318614"/>
                <a:gd name="connsiteY11" fmla="*/ 2091793 h 3565154"/>
                <a:gd name="connsiteX12" fmla="*/ 2665306 w 3318614"/>
                <a:gd name="connsiteY12" fmla="*/ 2135336 h 3565154"/>
                <a:gd name="connsiteX13" fmla="*/ 2848186 w 3318614"/>
                <a:gd name="connsiteY13" fmla="*/ 2065667 h 3565154"/>
                <a:gd name="connsiteX14" fmla="*/ 2874312 w 3318614"/>
                <a:gd name="connsiteY14" fmla="*/ 2048250 h 3565154"/>
                <a:gd name="connsiteX15" fmla="*/ 2769809 w 3318614"/>
                <a:gd name="connsiteY15" fmla="*/ 2135336 h 3565154"/>
                <a:gd name="connsiteX16" fmla="*/ 2595638 w 3318614"/>
                <a:gd name="connsiteY16" fmla="*/ 2161461 h 3565154"/>
                <a:gd name="connsiteX17" fmla="*/ 2404049 w 3318614"/>
                <a:gd name="connsiteY17" fmla="*/ 2292090 h 3565154"/>
                <a:gd name="connsiteX18" fmla="*/ 2421466 w 3318614"/>
                <a:gd name="connsiteY18" fmla="*/ 2466261 h 3565154"/>
                <a:gd name="connsiteX19" fmla="*/ 2552095 w 3318614"/>
                <a:gd name="connsiteY19" fmla="*/ 2509804 h 3565154"/>
                <a:gd name="connsiteX20" fmla="*/ 2726266 w 3318614"/>
                <a:gd name="connsiteY20" fmla="*/ 2440136 h 3565154"/>
                <a:gd name="connsiteX21" fmla="*/ 2856895 w 3318614"/>
                <a:gd name="connsiteY21" fmla="*/ 2431427 h 3565154"/>
                <a:gd name="connsiteX22" fmla="*/ 2891729 w 3318614"/>
                <a:gd name="connsiteY22" fmla="*/ 2318216 h 3565154"/>
                <a:gd name="connsiteX23" fmla="*/ 2883020 w 3318614"/>
                <a:gd name="connsiteY23" fmla="*/ 2152753 h 3565154"/>
                <a:gd name="connsiteX24" fmla="*/ 3048483 w 3318614"/>
                <a:gd name="connsiteY24" fmla="*/ 2074376 h 3565154"/>
                <a:gd name="connsiteX25" fmla="*/ 2926563 w 3318614"/>
                <a:gd name="connsiteY25" fmla="*/ 2161461 h 3565154"/>
                <a:gd name="connsiteX26" fmla="*/ 2917855 w 3318614"/>
                <a:gd name="connsiteY26" fmla="*/ 2248547 h 3565154"/>
                <a:gd name="connsiteX27" fmla="*/ 2935272 w 3318614"/>
                <a:gd name="connsiteY27" fmla="*/ 2396593 h 3565154"/>
                <a:gd name="connsiteX28" fmla="*/ 2943980 w 3318614"/>
                <a:gd name="connsiteY28" fmla="*/ 2440136 h 3565154"/>
                <a:gd name="connsiteX29" fmla="*/ 3046427 w 3318614"/>
                <a:gd name="connsiteY29" fmla="*/ 2374184 h 3565154"/>
                <a:gd name="connsiteX30" fmla="*/ 3074609 w 3318614"/>
                <a:gd name="connsiteY30" fmla="*/ 2213713 h 3565154"/>
                <a:gd name="connsiteX31" fmla="*/ 3092026 w 3318614"/>
                <a:gd name="connsiteY31" fmla="*/ 2422718 h 3565154"/>
                <a:gd name="connsiteX32" fmla="*/ 3013649 w 3318614"/>
                <a:gd name="connsiteY32" fmla="*/ 2501096 h 3565154"/>
                <a:gd name="connsiteX33" fmla="*/ 2752392 w 3318614"/>
                <a:gd name="connsiteY33" fmla="*/ 2466261 h 3565154"/>
                <a:gd name="connsiteX34" fmla="*/ 2560803 w 3318614"/>
                <a:gd name="connsiteY34" fmla="*/ 2623016 h 3565154"/>
                <a:gd name="connsiteX35" fmla="*/ 2595638 w 3318614"/>
                <a:gd name="connsiteY35" fmla="*/ 2744936 h 3565154"/>
                <a:gd name="connsiteX36" fmla="*/ 2743683 w 3318614"/>
                <a:gd name="connsiteY36" fmla="*/ 2832021 h 3565154"/>
                <a:gd name="connsiteX37" fmla="*/ 2856895 w 3318614"/>
                <a:gd name="connsiteY37" fmla="*/ 2805896 h 3565154"/>
                <a:gd name="connsiteX38" fmla="*/ 3022358 w 3318614"/>
                <a:gd name="connsiteY38" fmla="*/ 2666558 h 3565154"/>
                <a:gd name="connsiteX39" fmla="*/ 3118152 w 3318614"/>
                <a:gd name="connsiteY39" fmla="*/ 2588181 h 3565154"/>
                <a:gd name="connsiteX40" fmla="*/ 3205238 w 3318614"/>
                <a:gd name="connsiteY40" fmla="*/ 2649141 h 3565154"/>
                <a:gd name="connsiteX41" fmla="*/ 3109443 w 3318614"/>
                <a:gd name="connsiteY41" fmla="*/ 2640433 h 3565154"/>
                <a:gd name="connsiteX42" fmla="*/ 3004940 w 3318614"/>
                <a:gd name="connsiteY42" fmla="*/ 2779770 h 3565154"/>
                <a:gd name="connsiteX43" fmla="*/ 3187820 w 3318614"/>
                <a:gd name="connsiteY43" fmla="*/ 2779770 h 3565154"/>
                <a:gd name="connsiteX44" fmla="*/ 3318449 w 3318614"/>
                <a:gd name="connsiteY44" fmla="*/ 2832021 h 3565154"/>
                <a:gd name="connsiteX45" fmla="*/ 3161695 w 3318614"/>
                <a:gd name="connsiteY45" fmla="*/ 2814604 h 3565154"/>
                <a:gd name="connsiteX46" fmla="*/ 2909146 w 3318614"/>
                <a:gd name="connsiteY46" fmla="*/ 2875564 h 3565154"/>
                <a:gd name="connsiteX47" fmla="*/ 2952689 w 3318614"/>
                <a:gd name="connsiteY47" fmla="*/ 2875564 h 3565154"/>
                <a:gd name="connsiteX48" fmla="*/ 3085889 w 3318614"/>
                <a:gd name="connsiteY48" fmla="*/ 3020810 h 3565154"/>
                <a:gd name="connsiteX49" fmla="*/ 3013649 w 3318614"/>
                <a:gd name="connsiteY49" fmla="*/ 3180364 h 3565154"/>
                <a:gd name="connsiteX50" fmla="*/ 2999167 w 3318614"/>
                <a:gd name="connsiteY50" fmla="*/ 3042687 h 3565154"/>
                <a:gd name="connsiteX51" fmla="*/ 2813352 w 3318614"/>
                <a:gd name="connsiteY51" fmla="*/ 2866856 h 3565154"/>
                <a:gd name="connsiteX52" fmla="*/ 2726266 w 3318614"/>
                <a:gd name="connsiteY52" fmla="*/ 2858147 h 3565154"/>
                <a:gd name="connsiteX53" fmla="*/ 2848186 w 3318614"/>
                <a:gd name="connsiteY53" fmla="*/ 3058444 h 3565154"/>
                <a:gd name="connsiteX54" fmla="*/ 2943980 w 3318614"/>
                <a:gd name="connsiteY54" fmla="*/ 3145530 h 3565154"/>
                <a:gd name="connsiteX55" fmla="*/ 2978815 w 3318614"/>
                <a:gd name="connsiteY55" fmla="*/ 3101987 h 3565154"/>
                <a:gd name="connsiteX56" fmla="*/ 2961398 w 3318614"/>
                <a:gd name="connsiteY56" fmla="*/ 3206490 h 3565154"/>
                <a:gd name="connsiteX57" fmla="*/ 2769809 w 3318614"/>
                <a:gd name="connsiteY57" fmla="*/ 3119404 h 3565154"/>
                <a:gd name="connsiteX58" fmla="*/ 2656598 w 3318614"/>
                <a:gd name="connsiteY58" fmla="*/ 2892981 h 3565154"/>
                <a:gd name="connsiteX59" fmla="*/ 2491135 w 3318614"/>
                <a:gd name="connsiteY59" fmla="*/ 2849438 h 3565154"/>
                <a:gd name="connsiteX60" fmla="*/ 2386632 w 3318614"/>
                <a:gd name="connsiteY60" fmla="*/ 2936524 h 3565154"/>
                <a:gd name="connsiteX61" fmla="*/ 2412758 w 3318614"/>
                <a:gd name="connsiteY61" fmla="*/ 3119404 h 3565154"/>
                <a:gd name="connsiteX62" fmla="*/ 2525969 w 3318614"/>
                <a:gd name="connsiteY62" fmla="*/ 3267450 h 3565154"/>
                <a:gd name="connsiteX63" fmla="*/ 2900438 w 3318614"/>
                <a:gd name="connsiteY63" fmla="*/ 3476456 h 3565154"/>
                <a:gd name="connsiteX64" fmla="*/ 2543386 w 3318614"/>
                <a:gd name="connsiteY64" fmla="*/ 3337118 h 3565154"/>
                <a:gd name="connsiteX65" fmla="*/ 2499843 w 3318614"/>
                <a:gd name="connsiteY65" fmla="*/ 3424204 h 3565154"/>
                <a:gd name="connsiteX66" fmla="*/ 2534678 w 3318614"/>
                <a:gd name="connsiteY66" fmla="*/ 3528707 h 3565154"/>
                <a:gd name="connsiteX67" fmla="*/ 2639180 w 3318614"/>
                <a:gd name="connsiteY67" fmla="*/ 3563541 h 3565154"/>
                <a:gd name="connsiteX68" fmla="*/ 2482426 w 3318614"/>
                <a:gd name="connsiteY68" fmla="*/ 3537416 h 3565154"/>
                <a:gd name="connsiteX69" fmla="*/ 2473718 w 3318614"/>
                <a:gd name="connsiteY69" fmla="*/ 3354536 h 3565154"/>
                <a:gd name="connsiteX70" fmla="*/ 2386632 w 3318614"/>
                <a:gd name="connsiteY70" fmla="*/ 3180364 h 3565154"/>
                <a:gd name="connsiteX71" fmla="*/ 2316963 w 3318614"/>
                <a:gd name="connsiteY71" fmla="*/ 3345827 h 3565154"/>
                <a:gd name="connsiteX72" fmla="*/ 2238586 w 3318614"/>
                <a:gd name="connsiteY72" fmla="*/ 3467747 h 3565154"/>
                <a:gd name="connsiteX73" fmla="*/ 2290838 w 3318614"/>
                <a:gd name="connsiteY73" fmla="*/ 3546124 h 3565154"/>
                <a:gd name="connsiteX74" fmla="*/ 2195043 w 3318614"/>
                <a:gd name="connsiteY74" fmla="*/ 3459038 h 3565154"/>
                <a:gd name="connsiteX75" fmla="*/ 2325672 w 3318614"/>
                <a:gd name="connsiteY75" fmla="*/ 3232616 h 3565154"/>
                <a:gd name="connsiteX76" fmla="*/ 2290838 w 3318614"/>
                <a:gd name="connsiteY76" fmla="*/ 2980067 h 3565154"/>
                <a:gd name="connsiteX77" fmla="*/ 2142792 w 3318614"/>
                <a:gd name="connsiteY77" fmla="*/ 2962650 h 3565154"/>
                <a:gd name="connsiteX78" fmla="*/ 1942495 w 3318614"/>
                <a:gd name="connsiteY78" fmla="*/ 3128113 h 3565154"/>
                <a:gd name="connsiteX79" fmla="*/ 1994746 w 3318614"/>
                <a:gd name="connsiteY79" fmla="*/ 3328410 h 3565154"/>
                <a:gd name="connsiteX80" fmla="*/ 2090540 w 3318614"/>
                <a:gd name="connsiteY80" fmla="*/ 3441621 h 3565154"/>
                <a:gd name="connsiteX81" fmla="*/ 2064415 w 3318614"/>
                <a:gd name="connsiteY81" fmla="*/ 3554833 h 3565154"/>
                <a:gd name="connsiteX82" fmla="*/ 2046998 w 3318614"/>
                <a:gd name="connsiteY82" fmla="*/ 3406787 h 3565154"/>
                <a:gd name="connsiteX83" fmla="*/ 1933786 w 3318614"/>
                <a:gd name="connsiteY83" fmla="*/ 3241324 h 3565154"/>
                <a:gd name="connsiteX84" fmla="*/ 1881535 w 3318614"/>
                <a:gd name="connsiteY84" fmla="*/ 3223907 h 3565154"/>
                <a:gd name="connsiteX85" fmla="*/ 1716072 w 3318614"/>
                <a:gd name="connsiteY85" fmla="*/ 3459038 h 3565154"/>
                <a:gd name="connsiteX86" fmla="*/ 1672529 w 3318614"/>
                <a:gd name="connsiteY86" fmla="*/ 3554833 h 3565154"/>
                <a:gd name="connsiteX87" fmla="*/ 1724780 w 3318614"/>
                <a:gd name="connsiteY87" fmla="*/ 3319701 h 3565154"/>
                <a:gd name="connsiteX88" fmla="*/ 1750906 w 3318614"/>
                <a:gd name="connsiteY88" fmla="*/ 3241324 h 3565154"/>
                <a:gd name="connsiteX89" fmla="*/ 1533192 w 3318614"/>
                <a:gd name="connsiteY89" fmla="*/ 3310993 h 3565154"/>
                <a:gd name="connsiteX90" fmla="*/ 1428689 w 3318614"/>
                <a:gd name="connsiteY90" fmla="*/ 3328410 h 3565154"/>
                <a:gd name="connsiteX91" fmla="*/ 1602860 w 3318614"/>
                <a:gd name="connsiteY91" fmla="*/ 3250033 h 3565154"/>
                <a:gd name="connsiteX92" fmla="*/ 1724780 w 3318614"/>
                <a:gd name="connsiteY92" fmla="*/ 3223907 h 3565154"/>
                <a:gd name="connsiteX93" fmla="*/ 1994746 w 3318614"/>
                <a:gd name="connsiteY93" fmla="*/ 2997484 h 3565154"/>
                <a:gd name="connsiteX94" fmla="*/ 2055706 w 3318614"/>
                <a:gd name="connsiteY94" fmla="*/ 2866856 h 3565154"/>
                <a:gd name="connsiteX95" fmla="*/ 1916369 w 3318614"/>
                <a:gd name="connsiteY95" fmla="*/ 2788478 h 3565154"/>
                <a:gd name="connsiteX96" fmla="*/ 1698655 w 3318614"/>
                <a:gd name="connsiteY96" fmla="*/ 2884273 h 3565154"/>
                <a:gd name="connsiteX97" fmla="*/ 1611569 w 3318614"/>
                <a:gd name="connsiteY97" fmla="*/ 3058444 h 3565154"/>
                <a:gd name="connsiteX98" fmla="*/ 1689946 w 3318614"/>
                <a:gd name="connsiteY98" fmla="*/ 3119404 h 3565154"/>
                <a:gd name="connsiteX99" fmla="*/ 1568026 w 3318614"/>
                <a:gd name="connsiteY99" fmla="*/ 3119404 h 3565154"/>
                <a:gd name="connsiteX100" fmla="*/ 1655112 w 3318614"/>
                <a:gd name="connsiteY100" fmla="*/ 2875564 h 3565154"/>
                <a:gd name="connsiteX101" fmla="*/ 1437398 w 3318614"/>
                <a:gd name="connsiteY101" fmla="*/ 2858147 h 3565154"/>
                <a:gd name="connsiteX102" fmla="*/ 1306769 w 3318614"/>
                <a:gd name="connsiteY102" fmla="*/ 2797187 h 3565154"/>
                <a:gd name="connsiteX103" fmla="*/ 1385146 w 3318614"/>
                <a:gd name="connsiteY103" fmla="*/ 2753644 h 3565154"/>
                <a:gd name="connsiteX104" fmla="*/ 1437398 w 3318614"/>
                <a:gd name="connsiteY104" fmla="*/ 2823313 h 3565154"/>
                <a:gd name="connsiteX105" fmla="*/ 1611569 w 3318614"/>
                <a:gd name="connsiteY105" fmla="*/ 2832021 h 3565154"/>
                <a:gd name="connsiteX106" fmla="*/ 1794449 w 3318614"/>
                <a:gd name="connsiteY106" fmla="*/ 2779770 h 3565154"/>
                <a:gd name="connsiteX107" fmla="*/ 1968620 w 3318614"/>
                <a:gd name="connsiteY107" fmla="*/ 2649141 h 3565154"/>
                <a:gd name="connsiteX108" fmla="*/ 1898952 w 3318614"/>
                <a:gd name="connsiteY108" fmla="*/ 2335633 h 3565154"/>
                <a:gd name="connsiteX109" fmla="*/ 1446106 w 3318614"/>
                <a:gd name="connsiteY109" fmla="*/ 1726033 h 3565154"/>
                <a:gd name="connsiteX110" fmla="*/ 1074097 w 3318614"/>
                <a:gd name="connsiteY110" fmla="*/ 1241913 h 3565154"/>
                <a:gd name="connsiteX111" fmla="*/ 916192 w 3318614"/>
                <a:gd name="connsiteY111" fmla="*/ 1054829 h 3565154"/>
                <a:gd name="connsiteX112" fmla="*/ 644918 w 3318614"/>
                <a:gd name="connsiteY112" fmla="*/ 1090307 h 3565154"/>
                <a:gd name="connsiteX113" fmla="*/ 296575 w 3318614"/>
                <a:gd name="connsiteY113" fmla="*/ 1168684 h 3565154"/>
                <a:gd name="connsiteX114" fmla="*/ 483 w 3318614"/>
                <a:gd name="connsiteY114" fmla="*/ 1151267 h 3565154"/>
                <a:gd name="connsiteX115" fmla="*/ 235615 w 3318614"/>
                <a:gd name="connsiteY115" fmla="*/ 1142558 h 3565154"/>
                <a:gd name="connsiteX116" fmla="*/ 557832 w 3318614"/>
                <a:gd name="connsiteY116" fmla="*/ 1072890 h 3565154"/>
                <a:gd name="connsiteX117" fmla="*/ 688460 w 3318614"/>
                <a:gd name="connsiteY117" fmla="*/ 1046764 h 3565154"/>
                <a:gd name="connsiteX118" fmla="*/ 392369 w 3318614"/>
                <a:gd name="connsiteY118" fmla="*/ 933553 h 3565154"/>
                <a:gd name="connsiteX119" fmla="*/ 244323 w 3318614"/>
                <a:gd name="connsiteY119" fmla="*/ 794216 h 3565154"/>
                <a:gd name="connsiteX120" fmla="*/ 165946 w 3318614"/>
                <a:gd name="connsiteY120" fmla="*/ 541667 h 3565154"/>
                <a:gd name="connsiteX121" fmla="*/ 279158 w 3318614"/>
                <a:gd name="connsiteY121" fmla="*/ 724547 h 3565154"/>
                <a:gd name="connsiteX122" fmla="*/ 374952 w 3318614"/>
                <a:gd name="connsiteY122" fmla="*/ 898718 h 3565154"/>
                <a:gd name="connsiteX123" fmla="*/ 679752 w 3318614"/>
                <a:gd name="connsiteY123" fmla="*/ 977096 h 3565154"/>
                <a:gd name="connsiteX124" fmla="*/ 766838 w 3318614"/>
                <a:gd name="connsiteY124" fmla="*/ 916136 h 3565154"/>
                <a:gd name="connsiteX125" fmla="*/ 618792 w 3318614"/>
                <a:gd name="connsiteY125" fmla="*/ 532958 h 3565154"/>
                <a:gd name="connsiteX126" fmla="*/ 685055 w 3318614"/>
                <a:gd name="connsiteY126" fmla="*/ 0 h 3565154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465374 w 3318614"/>
                <a:gd name="connsiteY126" fmla="*/ 17537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9879 w 3318614"/>
                <a:gd name="connsiteY126" fmla="*/ 203540 h 3336888"/>
                <a:gd name="connsiteX127" fmla="*/ 465374 w 3318614"/>
                <a:gd name="connsiteY127" fmla="*/ 17537 h 3336888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569879 w 3318614"/>
                <a:gd name="connsiteY126" fmla="*/ 545167 h 3678515"/>
                <a:gd name="connsiteX127" fmla="*/ 559592 w 3318614"/>
                <a:gd name="connsiteY127" fmla="*/ 0 h 3678515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459779 w 3318614"/>
                <a:gd name="connsiteY126" fmla="*/ 452937 h 3678515"/>
                <a:gd name="connsiteX127" fmla="*/ 559592 w 3318614"/>
                <a:gd name="connsiteY127" fmla="*/ 0 h 3678515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91585 w 3318614"/>
                <a:gd name="connsiteY127" fmla="*/ 0 h 3604876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38603 w 3318614"/>
                <a:gd name="connsiteY127" fmla="*/ 117453 h 3604876"/>
                <a:gd name="connsiteX128" fmla="*/ 591585 w 3318614"/>
                <a:gd name="connsiteY128" fmla="*/ 0 h 3604876"/>
                <a:gd name="connsiteX0" fmla="*/ 1225325 w 3318614"/>
                <a:gd name="connsiteY0" fmla="*/ 158774 h 3495662"/>
                <a:gd name="connsiteX1" fmla="*/ 1091879 w 3318614"/>
                <a:gd name="connsiteY1" fmla="*/ 935218 h 3495662"/>
                <a:gd name="connsiteX2" fmla="*/ 1779263 w 3318614"/>
                <a:gd name="connsiteY2" fmla="*/ 2003074 h 3495662"/>
                <a:gd name="connsiteX3" fmla="*/ 2064415 w 3318614"/>
                <a:gd name="connsiteY3" fmla="*/ 2283558 h 3495662"/>
                <a:gd name="connsiteX4" fmla="*/ 2290838 w 3318614"/>
                <a:gd name="connsiteY4" fmla="*/ 2205181 h 3495662"/>
                <a:gd name="connsiteX5" fmla="*/ 2473718 w 3318614"/>
                <a:gd name="connsiteY5" fmla="*/ 2048426 h 3495662"/>
                <a:gd name="connsiteX6" fmla="*/ 2508552 w 3318614"/>
                <a:gd name="connsiteY6" fmla="*/ 1726209 h 3495662"/>
                <a:gd name="connsiteX7" fmla="*/ 2543386 w 3318614"/>
                <a:gd name="connsiteY7" fmla="*/ 1987466 h 3495662"/>
                <a:gd name="connsiteX8" fmla="*/ 2508552 w 3318614"/>
                <a:gd name="connsiteY8" fmla="*/ 2091969 h 3495662"/>
                <a:gd name="connsiteX9" fmla="*/ 2752392 w 3318614"/>
                <a:gd name="connsiteY9" fmla="*/ 1917798 h 3495662"/>
                <a:gd name="connsiteX10" fmla="*/ 2839478 w 3318614"/>
                <a:gd name="connsiteY10" fmla="*/ 1848129 h 3495662"/>
                <a:gd name="connsiteX11" fmla="*/ 2717558 w 3318614"/>
                <a:gd name="connsiteY11" fmla="*/ 2022301 h 3495662"/>
                <a:gd name="connsiteX12" fmla="*/ 2665306 w 3318614"/>
                <a:gd name="connsiteY12" fmla="*/ 2065844 h 3495662"/>
                <a:gd name="connsiteX13" fmla="*/ 2848186 w 3318614"/>
                <a:gd name="connsiteY13" fmla="*/ 1996175 h 3495662"/>
                <a:gd name="connsiteX14" fmla="*/ 2874312 w 3318614"/>
                <a:gd name="connsiteY14" fmla="*/ 1978758 h 3495662"/>
                <a:gd name="connsiteX15" fmla="*/ 2769809 w 3318614"/>
                <a:gd name="connsiteY15" fmla="*/ 2065844 h 3495662"/>
                <a:gd name="connsiteX16" fmla="*/ 2595638 w 3318614"/>
                <a:gd name="connsiteY16" fmla="*/ 2091969 h 3495662"/>
                <a:gd name="connsiteX17" fmla="*/ 2404049 w 3318614"/>
                <a:gd name="connsiteY17" fmla="*/ 2222598 h 3495662"/>
                <a:gd name="connsiteX18" fmla="*/ 2421466 w 3318614"/>
                <a:gd name="connsiteY18" fmla="*/ 2396769 h 3495662"/>
                <a:gd name="connsiteX19" fmla="*/ 2552095 w 3318614"/>
                <a:gd name="connsiteY19" fmla="*/ 2440312 h 3495662"/>
                <a:gd name="connsiteX20" fmla="*/ 2726266 w 3318614"/>
                <a:gd name="connsiteY20" fmla="*/ 2370644 h 3495662"/>
                <a:gd name="connsiteX21" fmla="*/ 2856895 w 3318614"/>
                <a:gd name="connsiteY21" fmla="*/ 2361935 h 3495662"/>
                <a:gd name="connsiteX22" fmla="*/ 2891729 w 3318614"/>
                <a:gd name="connsiteY22" fmla="*/ 2248724 h 3495662"/>
                <a:gd name="connsiteX23" fmla="*/ 2883020 w 3318614"/>
                <a:gd name="connsiteY23" fmla="*/ 2083261 h 3495662"/>
                <a:gd name="connsiteX24" fmla="*/ 3048483 w 3318614"/>
                <a:gd name="connsiteY24" fmla="*/ 2004884 h 3495662"/>
                <a:gd name="connsiteX25" fmla="*/ 2926563 w 3318614"/>
                <a:gd name="connsiteY25" fmla="*/ 2091969 h 3495662"/>
                <a:gd name="connsiteX26" fmla="*/ 2917855 w 3318614"/>
                <a:gd name="connsiteY26" fmla="*/ 2179055 h 3495662"/>
                <a:gd name="connsiteX27" fmla="*/ 2935272 w 3318614"/>
                <a:gd name="connsiteY27" fmla="*/ 2327101 h 3495662"/>
                <a:gd name="connsiteX28" fmla="*/ 2943980 w 3318614"/>
                <a:gd name="connsiteY28" fmla="*/ 2370644 h 3495662"/>
                <a:gd name="connsiteX29" fmla="*/ 3046427 w 3318614"/>
                <a:gd name="connsiteY29" fmla="*/ 2304692 h 3495662"/>
                <a:gd name="connsiteX30" fmla="*/ 3074609 w 3318614"/>
                <a:gd name="connsiteY30" fmla="*/ 2144221 h 3495662"/>
                <a:gd name="connsiteX31" fmla="*/ 3092026 w 3318614"/>
                <a:gd name="connsiteY31" fmla="*/ 2353226 h 3495662"/>
                <a:gd name="connsiteX32" fmla="*/ 3013649 w 3318614"/>
                <a:gd name="connsiteY32" fmla="*/ 2431604 h 3495662"/>
                <a:gd name="connsiteX33" fmla="*/ 2752392 w 3318614"/>
                <a:gd name="connsiteY33" fmla="*/ 2396769 h 3495662"/>
                <a:gd name="connsiteX34" fmla="*/ 2560803 w 3318614"/>
                <a:gd name="connsiteY34" fmla="*/ 2553524 h 3495662"/>
                <a:gd name="connsiteX35" fmla="*/ 2595638 w 3318614"/>
                <a:gd name="connsiteY35" fmla="*/ 2675444 h 3495662"/>
                <a:gd name="connsiteX36" fmla="*/ 2743683 w 3318614"/>
                <a:gd name="connsiteY36" fmla="*/ 2762529 h 3495662"/>
                <a:gd name="connsiteX37" fmla="*/ 2856895 w 3318614"/>
                <a:gd name="connsiteY37" fmla="*/ 2736404 h 3495662"/>
                <a:gd name="connsiteX38" fmla="*/ 3022358 w 3318614"/>
                <a:gd name="connsiteY38" fmla="*/ 2597066 h 3495662"/>
                <a:gd name="connsiteX39" fmla="*/ 3118152 w 3318614"/>
                <a:gd name="connsiteY39" fmla="*/ 2518689 h 3495662"/>
                <a:gd name="connsiteX40" fmla="*/ 3205238 w 3318614"/>
                <a:gd name="connsiteY40" fmla="*/ 2579649 h 3495662"/>
                <a:gd name="connsiteX41" fmla="*/ 3109443 w 3318614"/>
                <a:gd name="connsiteY41" fmla="*/ 2570941 h 3495662"/>
                <a:gd name="connsiteX42" fmla="*/ 3004940 w 3318614"/>
                <a:gd name="connsiteY42" fmla="*/ 2710278 h 3495662"/>
                <a:gd name="connsiteX43" fmla="*/ 3187820 w 3318614"/>
                <a:gd name="connsiteY43" fmla="*/ 2710278 h 3495662"/>
                <a:gd name="connsiteX44" fmla="*/ 3318449 w 3318614"/>
                <a:gd name="connsiteY44" fmla="*/ 2762529 h 3495662"/>
                <a:gd name="connsiteX45" fmla="*/ 3161695 w 3318614"/>
                <a:gd name="connsiteY45" fmla="*/ 2745112 h 3495662"/>
                <a:gd name="connsiteX46" fmla="*/ 2909146 w 3318614"/>
                <a:gd name="connsiteY46" fmla="*/ 2806072 h 3495662"/>
                <a:gd name="connsiteX47" fmla="*/ 2952689 w 3318614"/>
                <a:gd name="connsiteY47" fmla="*/ 2806072 h 3495662"/>
                <a:gd name="connsiteX48" fmla="*/ 3085889 w 3318614"/>
                <a:gd name="connsiteY48" fmla="*/ 2951318 h 3495662"/>
                <a:gd name="connsiteX49" fmla="*/ 3013649 w 3318614"/>
                <a:gd name="connsiteY49" fmla="*/ 3110872 h 3495662"/>
                <a:gd name="connsiteX50" fmla="*/ 2999167 w 3318614"/>
                <a:gd name="connsiteY50" fmla="*/ 2973195 h 3495662"/>
                <a:gd name="connsiteX51" fmla="*/ 2813352 w 3318614"/>
                <a:gd name="connsiteY51" fmla="*/ 2797364 h 3495662"/>
                <a:gd name="connsiteX52" fmla="*/ 2726266 w 3318614"/>
                <a:gd name="connsiteY52" fmla="*/ 2788655 h 3495662"/>
                <a:gd name="connsiteX53" fmla="*/ 2848186 w 3318614"/>
                <a:gd name="connsiteY53" fmla="*/ 2988952 h 3495662"/>
                <a:gd name="connsiteX54" fmla="*/ 2943980 w 3318614"/>
                <a:gd name="connsiteY54" fmla="*/ 3076038 h 3495662"/>
                <a:gd name="connsiteX55" fmla="*/ 2978815 w 3318614"/>
                <a:gd name="connsiteY55" fmla="*/ 3032495 h 3495662"/>
                <a:gd name="connsiteX56" fmla="*/ 2961398 w 3318614"/>
                <a:gd name="connsiteY56" fmla="*/ 3136998 h 3495662"/>
                <a:gd name="connsiteX57" fmla="*/ 2769809 w 3318614"/>
                <a:gd name="connsiteY57" fmla="*/ 3049912 h 3495662"/>
                <a:gd name="connsiteX58" fmla="*/ 2656598 w 3318614"/>
                <a:gd name="connsiteY58" fmla="*/ 2823489 h 3495662"/>
                <a:gd name="connsiteX59" fmla="*/ 2491135 w 3318614"/>
                <a:gd name="connsiteY59" fmla="*/ 2779946 h 3495662"/>
                <a:gd name="connsiteX60" fmla="*/ 2386632 w 3318614"/>
                <a:gd name="connsiteY60" fmla="*/ 2867032 h 3495662"/>
                <a:gd name="connsiteX61" fmla="*/ 2412758 w 3318614"/>
                <a:gd name="connsiteY61" fmla="*/ 3049912 h 3495662"/>
                <a:gd name="connsiteX62" fmla="*/ 2525969 w 3318614"/>
                <a:gd name="connsiteY62" fmla="*/ 3197958 h 3495662"/>
                <a:gd name="connsiteX63" fmla="*/ 2900438 w 3318614"/>
                <a:gd name="connsiteY63" fmla="*/ 3406964 h 3495662"/>
                <a:gd name="connsiteX64" fmla="*/ 2543386 w 3318614"/>
                <a:gd name="connsiteY64" fmla="*/ 3267626 h 3495662"/>
                <a:gd name="connsiteX65" fmla="*/ 2499843 w 3318614"/>
                <a:gd name="connsiteY65" fmla="*/ 3354712 h 3495662"/>
                <a:gd name="connsiteX66" fmla="*/ 2534678 w 3318614"/>
                <a:gd name="connsiteY66" fmla="*/ 3459215 h 3495662"/>
                <a:gd name="connsiteX67" fmla="*/ 2639180 w 3318614"/>
                <a:gd name="connsiteY67" fmla="*/ 3494049 h 3495662"/>
                <a:gd name="connsiteX68" fmla="*/ 2482426 w 3318614"/>
                <a:gd name="connsiteY68" fmla="*/ 3467924 h 3495662"/>
                <a:gd name="connsiteX69" fmla="*/ 2473718 w 3318614"/>
                <a:gd name="connsiteY69" fmla="*/ 3285044 h 3495662"/>
                <a:gd name="connsiteX70" fmla="*/ 2386632 w 3318614"/>
                <a:gd name="connsiteY70" fmla="*/ 3110872 h 3495662"/>
                <a:gd name="connsiteX71" fmla="*/ 2316963 w 3318614"/>
                <a:gd name="connsiteY71" fmla="*/ 3276335 h 3495662"/>
                <a:gd name="connsiteX72" fmla="*/ 2238586 w 3318614"/>
                <a:gd name="connsiteY72" fmla="*/ 3398255 h 3495662"/>
                <a:gd name="connsiteX73" fmla="*/ 2290838 w 3318614"/>
                <a:gd name="connsiteY73" fmla="*/ 3476632 h 3495662"/>
                <a:gd name="connsiteX74" fmla="*/ 2195043 w 3318614"/>
                <a:gd name="connsiteY74" fmla="*/ 3389546 h 3495662"/>
                <a:gd name="connsiteX75" fmla="*/ 2325672 w 3318614"/>
                <a:gd name="connsiteY75" fmla="*/ 3163124 h 3495662"/>
                <a:gd name="connsiteX76" fmla="*/ 2290838 w 3318614"/>
                <a:gd name="connsiteY76" fmla="*/ 2910575 h 3495662"/>
                <a:gd name="connsiteX77" fmla="*/ 2142792 w 3318614"/>
                <a:gd name="connsiteY77" fmla="*/ 2893158 h 3495662"/>
                <a:gd name="connsiteX78" fmla="*/ 1942495 w 3318614"/>
                <a:gd name="connsiteY78" fmla="*/ 3058621 h 3495662"/>
                <a:gd name="connsiteX79" fmla="*/ 1994746 w 3318614"/>
                <a:gd name="connsiteY79" fmla="*/ 3258918 h 3495662"/>
                <a:gd name="connsiteX80" fmla="*/ 2090540 w 3318614"/>
                <a:gd name="connsiteY80" fmla="*/ 3372129 h 3495662"/>
                <a:gd name="connsiteX81" fmla="*/ 2064415 w 3318614"/>
                <a:gd name="connsiteY81" fmla="*/ 3485341 h 3495662"/>
                <a:gd name="connsiteX82" fmla="*/ 2046998 w 3318614"/>
                <a:gd name="connsiteY82" fmla="*/ 3337295 h 3495662"/>
                <a:gd name="connsiteX83" fmla="*/ 1933786 w 3318614"/>
                <a:gd name="connsiteY83" fmla="*/ 3171832 h 3495662"/>
                <a:gd name="connsiteX84" fmla="*/ 1881535 w 3318614"/>
                <a:gd name="connsiteY84" fmla="*/ 3154415 h 3495662"/>
                <a:gd name="connsiteX85" fmla="*/ 1716072 w 3318614"/>
                <a:gd name="connsiteY85" fmla="*/ 3389546 h 3495662"/>
                <a:gd name="connsiteX86" fmla="*/ 1672529 w 3318614"/>
                <a:gd name="connsiteY86" fmla="*/ 3485341 h 3495662"/>
                <a:gd name="connsiteX87" fmla="*/ 1724780 w 3318614"/>
                <a:gd name="connsiteY87" fmla="*/ 3250209 h 3495662"/>
                <a:gd name="connsiteX88" fmla="*/ 1750906 w 3318614"/>
                <a:gd name="connsiteY88" fmla="*/ 3171832 h 3495662"/>
                <a:gd name="connsiteX89" fmla="*/ 1533192 w 3318614"/>
                <a:gd name="connsiteY89" fmla="*/ 3241501 h 3495662"/>
                <a:gd name="connsiteX90" fmla="*/ 1428689 w 3318614"/>
                <a:gd name="connsiteY90" fmla="*/ 3258918 h 3495662"/>
                <a:gd name="connsiteX91" fmla="*/ 1602860 w 3318614"/>
                <a:gd name="connsiteY91" fmla="*/ 3180541 h 3495662"/>
                <a:gd name="connsiteX92" fmla="*/ 1724780 w 3318614"/>
                <a:gd name="connsiteY92" fmla="*/ 3154415 h 3495662"/>
                <a:gd name="connsiteX93" fmla="*/ 1994746 w 3318614"/>
                <a:gd name="connsiteY93" fmla="*/ 2927992 h 3495662"/>
                <a:gd name="connsiteX94" fmla="*/ 2055706 w 3318614"/>
                <a:gd name="connsiteY94" fmla="*/ 2797364 h 3495662"/>
                <a:gd name="connsiteX95" fmla="*/ 1916369 w 3318614"/>
                <a:gd name="connsiteY95" fmla="*/ 2718986 h 3495662"/>
                <a:gd name="connsiteX96" fmla="*/ 1698655 w 3318614"/>
                <a:gd name="connsiteY96" fmla="*/ 2814781 h 3495662"/>
                <a:gd name="connsiteX97" fmla="*/ 1611569 w 3318614"/>
                <a:gd name="connsiteY97" fmla="*/ 2988952 h 3495662"/>
                <a:gd name="connsiteX98" fmla="*/ 1689946 w 3318614"/>
                <a:gd name="connsiteY98" fmla="*/ 3049912 h 3495662"/>
                <a:gd name="connsiteX99" fmla="*/ 1568026 w 3318614"/>
                <a:gd name="connsiteY99" fmla="*/ 3049912 h 3495662"/>
                <a:gd name="connsiteX100" fmla="*/ 1655112 w 3318614"/>
                <a:gd name="connsiteY100" fmla="*/ 2806072 h 3495662"/>
                <a:gd name="connsiteX101" fmla="*/ 1437398 w 3318614"/>
                <a:gd name="connsiteY101" fmla="*/ 2788655 h 3495662"/>
                <a:gd name="connsiteX102" fmla="*/ 1306769 w 3318614"/>
                <a:gd name="connsiteY102" fmla="*/ 2727695 h 3495662"/>
                <a:gd name="connsiteX103" fmla="*/ 1385146 w 3318614"/>
                <a:gd name="connsiteY103" fmla="*/ 2684152 h 3495662"/>
                <a:gd name="connsiteX104" fmla="*/ 1437398 w 3318614"/>
                <a:gd name="connsiteY104" fmla="*/ 2753821 h 3495662"/>
                <a:gd name="connsiteX105" fmla="*/ 1611569 w 3318614"/>
                <a:gd name="connsiteY105" fmla="*/ 2762529 h 3495662"/>
                <a:gd name="connsiteX106" fmla="*/ 1794449 w 3318614"/>
                <a:gd name="connsiteY106" fmla="*/ 2710278 h 3495662"/>
                <a:gd name="connsiteX107" fmla="*/ 1968620 w 3318614"/>
                <a:gd name="connsiteY107" fmla="*/ 2579649 h 3495662"/>
                <a:gd name="connsiteX108" fmla="*/ 1898952 w 3318614"/>
                <a:gd name="connsiteY108" fmla="*/ 2266141 h 3495662"/>
                <a:gd name="connsiteX109" fmla="*/ 1446106 w 3318614"/>
                <a:gd name="connsiteY109" fmla="*/ 1656541 h 3495662"/>
                <a:gd name="connsiteX110" fmla="*/ 1074097 w 3318614"/>
                <a:gd name="connsiteY110" fmla="*/ 1172421 h 3495662"/>
                <a:gd name="connsiteX111" fmla="*/ 916192 w 3318614"/>
                <a:gd name="connsiteY111" fmla="*/ 985337 h 3495662"/>
                <a:gd name="connsiteX112" fmla="*/ 644918 w 3318614"/>
                <a:gd name="connsiteY112" fmla="*/ 1020815 h 3495662"/>
                <a:gd name="connsiteX113" fmla="*/ 296575 w 3318614"/>
                <a:gd name="connsiteY113" fmla="*/ 1099192 h 3495662"/>
                <a:gd name="connsiteX114" fmla="*/ 483 w 3318614"/>
                <a:gd name="connsiteY114" fmla="*/ 1081775 h 3495662"/>
                <a:gd name="connsiteX115" fmla="*/ 235615 w 3318614"/>
                <a:gd name="connsiteY115" fmla="*/ 1073066 h 3495662"/>
                <a:gd name="connsiteX116" fmla="*/ 557832 w 3318614"/>
                <a:gd name="connsiteY116" fmla="*/ 1003398 h 3495662"/>
                <a:gd name="connsiteX117" fmla="*/ 688460 w 3318614"/>
                <a:gd name="connsiteY117" fmla="*/ 977272 h 3495662"/>
                <a:gd name="connsiteX118" fmla="*/ 392369 w 3318614"/>
                <a:gd name="connsiteY118" fmla="*/ 864061 h 3495662"/>
                <a:gd name="connsiteX119" fmla="*/ 244323 w 3318614"/>
                <a:gd name="connsiteY119" fmla="*/ 724724 h 3495662"/>
                <a:gd name="connsiteX120" fmla="*/ 165946 w 3318614"/>
                <a:gd name="connsiteY120" fmla="*/ 472175 h 3495662"/>
                <a:gd name="connsiteX121" fmla="*/ 279158 w 3318614"/>
                <a:gd name="connsiteY121" fmla="*/ 655055 h 3495662"/>
                <a:gd name="connsiteX122" fmla="*/ 374952 w 3318614"/>
                <a:gd name="connsiteY122" fmla="*/ 829226 h 3495662"/>
                <a:gd name="connsiteX123" fmla="*/ 679752 w 3318614"/>
                <a:gd name="connsiteY123" fmla="*/ 907604 h 3495662"/>
                <a:gd name="connsiteX124" fmla="*/ 766838 w 3318614"/>
                <a:gd name="connsiteY124" fmla="*/ 846644 h 3495662"/>
                <a:gd name="connsiteX125" fmla="*/ 618792 w 3318614"/>
                <a:gd name="connsiteY125" fmla="*/ 463466 h 3495662"/>
                <a:gd name="connsiteX126" fmla="*/ 459779 w 3318614"/>
                <a:gd name="connsiteY126" fmla="*/ 270084 h 3495662"/>
                <a:gd name="connsiteX127" fmla="*/ 538603 w 3318614"/>
                <a:gd name="connsiteY127" fmla="*/ 8239 h 3495662"/>
                <a:gd name="connsiteX128" fmla="*/ 560115 w 3318614"/>
                <a:gd name="connsiteY128" fmla="*/ 247406 h 3495662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560115 w 3318614"/>
                <a:gd name="connsiteY129" fmla="*/ 240482 h 3488738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849359 w 3318614"/>
                <a:gd name="connsiteY129" fmla="*/ 816161 h 348873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459779 w 3318614"/>
                <a:gd name="connsiteY126" fmla="*/ 262650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507165 w 3318614"/>
                <a:gd name="connsiteY126" fmla="*/ 238974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605 h 3488493"/>
                <a:gd name="connsiteX1" fmla="*/ 1091879 w 3318614"/>
                <a:gd name="connsiteY1" fmla="*/ 928049 h 3488493"/>
                <a:gd name="connsiteX2" fmla="*/ 1779263 w 3318614"/>
                <a:gd name="connsiteY2" fmla="*/ 1995905 h 3488493"/>
                <a:gd name="connsiteX3" fmla="*/ 2064415 w 3318614"/>
                <a:gd name="connsiteY3" fmla="*/ 2276389 h 3488493"/>
                <a:gd name="connsiteX4" fmla="*/ 2290838 w 3318614"/>
                <a:gd name="connsiteY4" fmla="*/ 2198012 h 3488493"/>
                <a:gd name="connsiteX5" fmla="*/ 2473718 w 3318614"/>
                <a:gd name="connsiteY5" fmla="*/ 2041257 h 3488493"/>
                <a:gd name="connsiteX6" fmla="*/ 2508552 w 3318614"/>
                <a:gd name="connsiteY6" fmla="*/ 1719040 h 3488493"/>
                <a:gd name="connsiteX7" fmla="*/ 2543386 w 3318614"/>
                <a:gd name="connsiteY7" fmla="*/ 1980297 h 3488493"/>
                <a:gd name="connsiteX8" fmla="*/ 2508552 w 3318614"/>
                <a:gd name="connsiteY8" fmla="*/ 2084800 h 3488493"/>
                <a:gd name="connsiteX9" fmla="*/ 2752392 w 3318614"/>
                <a:gd name="connsiteY9" fmla="*/ 1910629 h 3488493"/>
                <a:gd name="connsiteX10" fmla="*/ 2839478 w 3318614"/>
                <a:gd name="connsiteY10" fmla="*/ 1840960 h 3488493"/>
                <a:gd name="connsiteX11" fmla="*/ 2717558 w 3318614"/>
                <a:gd name="connsiteY11" fmla="*/ 2015132 h 3488493"/>
                <a:gd name="connsiteX12" fmla="*/ 2665306 w 3318614"/>
                <a:gd name="connsiteY12" fmla="*/ 2058675 h 3488493"/>
                <a:gd name="connsiteX13" fmla="*/ 2848186 w 3318614"/>
                <a:gd name="connsiteY13" fmla="*/ 1989006 h 3488493"/>
                <a:gd name="connsiteX14" fmla="*/ 2874312 w 3318614"/>
                <a:gd name="connsiteY14" fmla="*/ 1971589 h 3488493"/>
                <a:gd name="connsiteX15" fmla="*/ 2769809 w 3318614"/>
                <a:gd name="connsiteY15" fmla="*/ 2058675 h 3488493"/>
                <a:gd name="connsiteX16" fmla="*/ 2595638 w 3318614"/>
                <a:gd name="connsiteY16" fmla="*/ 2084800 h 3488493"/>
                <a:gd name="connsiteX17" fmla="*/ 2404049 w 3318614"/>
                <a:gd name="connsiteY17" fmla="*/ 2215429 h 3488493"/>
                <a:gd name="connsiteX18" fmla="*/ 2421466 w 3318614"/>
                <a:gd name="connsiteY18" fmla="*/ 2389600 h 3488493"/>
                <a:gd name="connsiteX19" fmla="*/ 2552095 w 3318614"/>
                <a:gd name="connsiteY19" fmla="*/ 2433143 h 3488493"/>
                <a:gd name="connsiteX20" fmla="*/ 2726266 w 3318614"/>
                <a:gd name="connsiteY20" fmla="*/ 2363475 h 3488493"/>
                <a:gd name="connsiteX21" fmla="*/ 2856895 w 3318614"/>
                <a:gd name="connsiteY21" fmla="*/ 2354766 h 3488493"/>
                <a:gd name="connsiteX22" fmla="*/ 2891729 w 3318614"/>
                <a:gd name="connsiteY22" fmla="*/ 2241555 h 3488493"/>
                <a:gd name="connsiteX23" fmla="*/ 2883020 w 3318614"/>
                <a:gd name="connsiteY23" fmla="*/ 2076092 h 3488493"/>
                <a:gd name="connsiteX24" fmla="*/ 3048483 w 3318614"/>
                <a:gd name="connsiteY24" fmla="*/ 1997715 h 3488493"/>
                <a:gd name="connsiteX25" fmla="*/ 2926563 w 3318614"/>
                <a:gd name="connsiteY25" fmla="*/ 2084800 h 3488493"/>
                <a:gd name="connsiteX26" fmla="*/ 2917855 w 3318614"/>
                <a:gd name="connsiteY26" fmla="*/ 2171886 h 3488493"/>
                <a:gd name="connsiteX27" fmla="*/ 2935272 w 3318614"/>
                <a:gd name="connsiteY27" fmla="*/ 2319932 h 3488493"/>
                <a:gd name="connsiteX28" fmla="*/ 2943980 w 3318614"/>
                <a:gd name="connsiteY28" fmla="*/ 2363475 h 3488493"/>
                <a:gd name="connsiteX29" fmla="*/ 3046427 w 3318614"/>
                <a:gd name="connsiteY29" fmla="*/ 2297523 h 3488493"/>
                <a:gd name="connsiteX30" fmla="*/ 3074609 w 3318614"/>
                <a:gd name="connsiteY30" fmla="*/ 2137052 h 3488493"/>
                <a:gd name="connsiteX31" fmla="*/ 3092026 w 3318614"/>
                <a:gd name="connsiteY31" fmla="*/ 2346057 h 3488493"/>
                <a:gd name="connsiteX32" fmla="*/ 3013649 w 3318614"/>
                <a:gd name="connsiteY32" fmla="*/ 2424435 h 3488493"/>
                <a:gd name="connsiteX33" fmla="*/ 2752392 w 3318614"/>
                <a:gd name="connsiteY33" fmla="*/ 2389600 h 3488493"/>
                <a:gd name="connsiteX34" fmla="*/ 2560803 w 3318614"/>
                <a:gd name="connsiteY34" fmla="*/ 2546355 h 3488493"/>
                <a:gd name="connsiteX35" fmla="*/ 2595638 w 3318614"/>
                <a:gd name="connsiteY35" fmla="*/ 2668275 h 3488493"/>
                <a:gd name="connsiteX36" fmla="*/ 2743683 w 3318614"/>
                <a:gd name="connsiteY36" fmla="*/ 2755360 h 3488493"/>
                <a:gd name="connsiteX37" fmla="*/ 2856895 w 3318614"/>
                <a:gd name="connsiteY37" fmla="*/ 2729235 h 3488493"/>
                <a:gd name="connsiteX38" fmla="*/ 3022358 w 3318614"/>
                <a:gd name="connsiteY38" fmla="*/ 2589897 h 3488493"/>
                <a:gd name="connsiteX39" fmla="*/ 3118152 w 3318614"/>
                <a:gd name="connsiteY39" fmla="*/ 2511520 h 3488493"/>
                <a:gd name="connsiteX40" fmla="*/ 3205238 w 3318614"/>
                <a:gd name="connsiteY40" fmla="*/ 2572480 h 3488493"/>
                <a:gd name="connsiteX41" fmla="*/ 3109443 w 3318614"/>
                <a:gd name="connsiteY41" fmla="*/ 2563772 h 3488493"/>
                <a:gd name="connsiteX42" fmla="*/ 3004940 w 3318614"/>
                <a:gd name="connsiteY42" fmla="*/ 2703109 h 3488493"/>
                <a:gd name="connsiteX43" fmla="*/ 3187820 w 3318614"/>
                <a:gd name="connsiteY43" fmla="*/ 2703109 h 3488493"/>
                <a:gd name="connsiteX44" fmla="*/ 3318449 w 3318614"/>
                <a:gd name="connsiteY44" fmla="*/ 2755360 h 3488493"/>
                <a:gd name="connsiteX45" fmla="*/ 3161695 w 3318614"/>
                <a:gd name="connsiteY45" fmla="*/ 2737943 h 3488493"/>
                <a:gd name="connsiteX46" fmla="*/ 2909146 w 3318614"/>
                <a:gd name="connsiteY46" fmla="*/ 2798903 h 3488493"/>
                <a:gd name="connsiteX47" fmla="*/ 2952689 w 3318614"/>
                <a:gd name="connsiteY47" fmla="*/ 2798903 h 3488493"/>
                <a:gd name="connsiteX48" fmla="*/ 3085889 w 3318614"/>
                <a:gd name="connsiteY48" fmla="*/ 2944149 h 3488493"/>
                <a:gd name="connsiteX49" fmla="*/ 3013649 w 3318614"/>
                <a:gd name="connsiteY49" fmla="*/ 3103703 h 3488493"/>
                <a:gd name="connsiteX50" fmla="*/ 2999167 w 3318614"/>
                <a:gd name="connsiteY50" fmla="*/ 2966026 h 3488493"/>
                <a:gd name="connsiteX51" fmla="*/ 2813352 w 3318614"/>
                <a:gd name="connsiteY51" fmla="*/ 2790195 h 3488493"/>
                <a:gd name="connsiteX52" fmla="*/ 2726266 w 3318614"/>
                <a:gd name="connsiteY52" fmla="*/ 2781486 h 3488493"/>
                <a:gd name="connsiteX53" fmla="*/ 2848186 w 3318614"/>
                <a:gd name="connsiteY53" fmla="*/ 2981783 h 3488493"/>
                <a:gd name="connsiteX54" fmla="*/ 2943980 w 3318614"/>
                <a:gd name="connsiteY54" fmla="*/ 3068869 h 3488493"/>
                <a:gd name="connsiteX55" fmla="*/ 2978815 w 3318614"/>
                <a:gd name="connsiteY55" fmla="*/ 3025326 h 3488493"/>
                <a:gd name="connsiteX56" fmla="*/ 2961398 w 3318614"/>
                <a:gd name="connsiteY56" fmla="*/ 3129829 h 3488493"/>
                <a:gd name="connsiteX57" fmla="*/ 2769809 w 3318614"/>
                <a:gd name="connsiteY57" fmla="*/ 3042743 h 3488493"/>
                <a:gd name="connsiteX58" fmla="*/ 2656598 w 3318614"/>
                <a:gd name="connsiteY58" fmla="*/ 2816320 h 3488493"/>
                <a:gd name="connsiteX59" fmla="*/ 2491135 w 3318614"/>
                <a:gd name="connsiteY59" fmla="*/ 2772777 h 3488493"/>
                <a:gd name="connsiteX60" fmla="*/ 2386632 w 3318614"/>
                <a:gd name="connsiteY60" fmla="*/ 2859863 h 3488493"/>
                <a:gd name="connsiteX61" fmla="*/ 2412758 w 3318614"/>
                <a:gd name="connsiteY61" fmla="*/ 3042743 h 3488493"/>
                <a:gd name="connsiteX62" fmla="*/ 2525969 w 3318614"/>
                <a:gd name="connsiteY62" fmla="*/ 3190789 h 3488493"/>
                <a:gd name="connsiteX63" fmla="*/ 2900438 w 3318614"/>
                <a:gd name="connsiteY63" fmla="*/ 3399795 h 3488493"/>
                <a:gd name="connsiteX64" fmla="*/ 2543386 w 3318614"/>
                <a:gd name="connsiteY64" fmla="*/ 3260457 h 3488493"/>
                <a:gd name="connsiteX65" fmla="*/ 2499843 w 3318614"/>
                <a:gd name="connsiteY65" fmla="*/ 3347543 h 3488493"/>
                <a:gd name="connsiteX66" fmla="*/ 2534678 w 3318614"/>
                <a:gd name="connsiteY66" fmla="*/ 3452046 h 3488493"/>
                <a:gd name="connsiteX67" fmla="*/ 2639180 w 3318614"/>
                <a:gd name="connsiteY67" fmla="*/ 3486880 h 3488493"/>
                <a:gd name="connsiteX68" fmla="*/ 2482426 w 3318614"/>
                <a:gd name="connsiteY68" fmla="*/ 3460755 h 3488493"/>
                <a:gd name="connsiteX69" fmla="*/ 2473718 w 3318614"/>
                <a:gd name="connsiteY69" fmla="*/ 3277875 h 3488493"/>
                <a:gd name="connsiteX70" fmla="*/ 2386632 w 3318614"/>
                <a:gd name="connsiteY70" fmla="*/ 3103703 h 3488493"/>
                <a:gd name="connsiteX71" fmla="*/ 2316963 w 3318614"/>
                <a:gd name="connsiteY71" fmla="*/ 3269166 h 3488493"/>
                <a:gd name="connsiteX72" fmla="*/ 2238586 w 3318614"/>
                <a:gd name="connsiteY72" fmla="*/ 3391086 h 3488493"/>
                <a:gd name="connsiteX73" fmla="*/ 2290838 w 3318614"/>
                <a:gd name="connsiteY73" fmla="*/ 3469463 h 3488493"/>
                <a:gd name="connsiteX74" fmla="*/ 2195043 w 3318614"/>
                <a:gd name="connsiteY74" fmla="*/ 3382377 h 3488493"/>
                <a:gd name="connsiteX75" fmla="*/ 2325672 w 3318614"/>
                <a:gd name="connsiteY75" fmla="*/ 3155955 h 3488493"/>
                <a:gd name="connsiteX76" fmla="*/ 2290838 w 3318614"/>
                <a:gd name="connsiteY76" fmla="*/ 2903406 h 3488493"/>
                <a:gd name="connsiteX77" fmla="*/ 2142792 w 3318614"/>
                <a:gd name="connsiteY77" fmla="*/ 2885989 h 3488493"/>
                <a:gd name="connsiteX78" fmla="*/ 1942495 w 3318614"/>
                <a:gd name="connsiteY78" fmla="*/ 3051452 h 3488493"/>
                <a:gd name="connsiteX79" fmla="*/ 1994746 w 3318614"/>
                <a:gd name="connsiteY79" fmla="*/ 3251749 h 3488493"/>
                <a:gd name="connsiteX80" fmla="*/ 2090540 w 3318614"/>
                <a:gd name="connsiteY80" fmla="*/ 3364960 h 3488493"/>
                <a:gd name="connsiteX81" fmla="*/ 2064415 w 3318614"/>
                <a:gd name="connsiteY81" fmla="*/ 3478172 h 3488493"/>
                <a:gd name="connsiteX82" fmla="*/ 2046998 w 3318614"/>
                <a:gd name="connsiteY82" fmla="*/ 3330126 h 3488493"/>
                <a:gd name="connsiteX83" fmla="*/ 1933786 w 3318614"/>
                <a:gd name="connsiteY83" fmla="*/ 3164663 h 3488493"/>
                <a:gd name="connsiteX84" fmla="*/ 1881535 w 3318614"/>
                <a:gd name="connsiteY84" fmla="*/ 3147246 h 3488493"/>
                <a:gd name="connsiteX85" fmla="*/ 1716072 w 3318614"/>
                <a:gd name="connsiteY85" fmla="*/ 3382377 h 3488493"/>
                <a:gd name="connsiteX86" fmla="*/ 1672529 w 3318614"/>
                <a:gd name="connsiteY86" fmla="*/ 3478172 h 3488493"/>
                <a:gd name="connsiteX87" fmla="*/ 1724780 w 3318614"/>
                <a:gd name="connsiteY87" fmla="*/ 3243040 h 3488493"/>
                <a:gd name="connsiteX88" fmla="*/ 1750906 w 3318614"/>
                <a:gd name="connsiteY88" fmla="*/ 3164663 h 3488493"/>
                <a:gd name="connsiteX89" fmla="*/ 1533192 w 3318614"/>
                <a:gd name="connsiteY89" fmla="*/ 3234332 h 3488493"/>
                <a:gd name="connsiteX90" fmla="*/ 1428689 w 3318614"/>
                <a:gd name="connsiteY90" fmla="*/ 3251749 h 3488493"/>
                <a:gd name="connsiteX91" fmla="*/ 1602860 w 3318614"/>
                <a:gd name="connsiteY91" fmla="*/ 3173372 h 3488493"/>
                <a:gd name="connsiteX92" fmla="*/ 1724780 w 3318614"/>
                <a:gd name="connsiteY92" fmla="*/ 3147246 h 3488493"/>
                <a:gd name="connsiteX93" fmla="*/ 1994746 w 3318614"/>
                <a:gd name="connsiteY93" fmla="*/ 2920823 h 3488493"/>
                <a:gd name="connsiteX94" fmla="*/ 2055706 w 3318614"/>
                <a:gd name="connsiteY94" fmla="*/ 2790195 h 3488493"/>
                <a:gd name="connsiteX95" fmla="*/ 1916369 w 3318614"/>
                <a:gd name="connsiteY95" fmla="*/ 2711817 h 3488493"/>
                <a:gd name="connsiteX96" fmla="*/ 1698655 w 3318614"/>
                <a:gd name="connsiteY96" fmla="*/ 2807612 h 3488493"/>
                <a:gd name="connsiteX97" fmla="*/ 1611569 w 3318614"/>
                <a:gd name="connsiteY97" fmla="*/ 2981783 h 3488493"/>
                <a:gd name="connsiteX98" fmla="*/ 1689946 w 3318614"/>
                <a:gd name="connsiteY98" fmla="*/ 3042743 h 3488493"/>
                <a:gd name="connsiteX99" fmla="*/ 1568026 w 3318614"/>
                <a:gd name="connsiteY99" fmla="*/ 3042743 h 3488493"/>
                <a:gd name="connsiteX100" fmla="*/ 1655112 w 3318614"/>
                <a:gd name="connsiteY100" fmla="*/ 2798903 h 3488493"/>
                <a:gd name="connsiteX101" fmla="*/ 1437398 w 3318614"/>
                <a:gd name="connsiteY101" fmla="*/ 2781486 h 3488493"/>
                <a:gd name="connsiteX102" fmla="*/ 1306769 w 3318614"/>
                <a:gd name="connsiteY102" fmla="*/ 2720526 h 3488493"/>
                <a:gd name="connsiteX103" fmla="*/ 1385146 w 3318614"/>
                <a:gd name="connsiteY103" fmla="*/ 2676983 h 3488493"/>
                <a:gd name="connsiteX104" fmla="*/ 1437398 w 3318614"/>
                <a:gd name="connsiteY104" fmla="*/ 2746652 h 3488493"/>
                <a:gd name="connsiteX105" fmla="*/ 1611569 w 3318614"/>
                <a:gd name="connsiteY105" fmla="*/ 2755360 h 3488493"/>
                <a:gd name="connsiteX106" fmla="*/ 1794449 w 3318614"/>
                <a:gd name="connsiteY106" fmla="*/ 2703109 h 3488493"/>
                <a:gd name="connsiteX107" fmla="*/ 1968620 w 3318614"/>
                <a:gd name="connsiteY107" fmla="*/ 2572480 h 3488493"/>
                <a:gd name="connsiteX108" fmla="*/ 1898952 w 3318614"/>
                <a:gd name="connsiteY108" fmla="*/ 2258972 h 3488493"/>
                <a:gd name="connsiteX109" fmla="*/ 1446106 w 3318614"/>
                <a:gd name="connsiteY109" fmla="*/ 1649372 h 3488493"/>
                <a:gd name="connsiteX110" fmla="*/ 1074097 w 3318614"/>
                <a:gd name="connsiteY110" fmla="*/ 1165252 h 3488493"/>
                <a:gd name="connsiteX111" fmla="*/ 916192 w 3318614"/>
                <a:gd name="connsiteY111" fmla="*/ 978168 h 3488493"/>
                <a:gd name="connsiteX112" fmla="*/ 644918 w 3318614"/>
                <a:gd name="connsiteY112" fmla="*/ 1013646 h 3488493"/>
                <a:gd name="connsiteX113" fmla="*/ 296575 w 3318614"/>
                <a:gd name="connsiteY113" fmla="*/ 1092023 h 3488493"/>
                <a:gd name="connsiteX114" fmla="*/ 483 w 3318614"/>
                <a:gd name="connsiteY114" fmla="*/ 1074606 h 3488493"/>
                <a:gd name="connsiteX115" fmla="*/ 235615 w 3318614"/>
                <a:gd name="connsiteY115" fmla="*/ 1065897 h 3488493"/>
                <a:gd name="connsiteX116" fmla="*/ 557832 w 3318614"/>
                <a:gd name="connsiteY116" fmla="*/ 996229 h 3488493"/>
                <a:gd name="connsiteX117" fmla="*/ 688460 w 3318614"/>
                <a:gd name="connsiteY117" fmla="*/ 970103 h 3488493"/>
                <a:gd name="connsiteX118" fmla="*/ 392369 w 3318614"/>
                <a:gd name="connsiteY118" fmla="*/ 856892 h 3488493"/>
                <a:gd name="connsiteX119" fmla="*/ 244323 w 3318614"/>
                <a:gd name="connsiteY119" fmla="*/ 717555 h 3488493"/>
                <a:gd name="connsiteX120" fmla="*/ 165946 w 3318614"/>
                <a:gd name="connsiteY120" fmla="*/ 465006 h 3488493"/>
                <a:gd name="connsiteX121" fmla="*/ 279158 w 3318614"/>
                <a:gd name="connsiteY121" fmla="*/ 647886 h 3488493"/>
                <a:gd name="connsiteX122" fmla="*/ 374952 w 3318614"/>
                <a:gd name="connsiteY122" fmla="*/ 822057 h 3488493"/>
                <a:gd name="connsiteX123" fmla="*/ 679752 w 3318614"/>
                <a:gd name="connsiteY123" fmla="*/ 900435 h 3488493"/>
                <a:gd name="connsiteX124" fmla="*/ 766838 w 3318614"/>
                <a:gd name="connsiteY124" fmla="*/ 839475 h 3488493"/>
                <a:gd name="connsiteX125" fmla="*/ 618792 w 3318614"/>
                <a:gd name="connsiteY125" fmla="*/ 456297 h 3488493"/>
                <a:gd name="connsiteX126" fmla="*/ 507165 w 3318614"/>
                <a:gd name="connsiteY126" fmla="*/ 239239 h 3488493"/>
                <a:gd name="connsiteX127" fmla="*/ 538603 w 3318614"/>
                <a:gd name="connsiteY127" fmla="*/ 1070 h 3488493"/>
                <a:gd name="connsiteX128" fmla="*/ 609600 w 3318614"/>
                <a:gd name="connsiteY128" fmla="*/ 261679 h 3488493"/>
                <a:gd name="connsiteX129" fmla="*/ 771492 w 3318614"/>
                <a:gd name="connsiteY129" fmla="*/ 617712 h 3488493"/>
                <a:gd name="connsiteX130" fmla="*/ 849359 w 3318614"/>
                <a:gd name="connsiteY130" fmla="*/ 815916 h 3488493"/>
                <a:gd name="connsiteX0" fmla="*/ 1225325 w 3318614"/>
                <a:gd name="connsiteY0" fmla="*/ 179956 h 3516844"/>
                <a:gd name="connsiteX1" fmla="*/ 1091879 w 3318614"/>
                <a:gd name="connsiteY1" fmla="*/ 956400 h 3516844"/>
                <a:gd name="connsiteX2" fmla="*/ 1779263 w 3318614"/>
                <a:gd name="connsiteY2" fmla="*/ 2024256 h 3516844"/>
                <a:gd name="connsiteX3" fmla="*/ 2064415 w 3318614"/>
                <a:gd name="connsiteY3" fmla="*/ 2304740 h 3516844"/>
                <a:gd name="connsiteX4" fmla="*/ 2290838 w 3318614"/>
                <a:gd name="connsiteY4" fmla="*/ 2226363 h 3516844"/>
                <a:gd name="connsiteX5" fmla="*/ 2473718 w 3318614"/>
                <a:gd name="connsiteY5" fmla="*/ 2069608 h 3516844"/>
                <a:gd name="connsiteX6" fmla="*/ 2508552 w 3318614"/>
                <a:gd name="connsiteY6" fmla="*/ 1747391 h 3516844"/>
                <a:gd name="connsiteX7" fmla="*/ 2543386 w 3318614"/>
                <a:gd name="connsiteY7" fmla="*/ 2008648 h 3516844"/>
                <a:gd name="connsiteX8" fmla="*/ 2508552 w 3318614"/>
                <a:gd name="connsiteY8" fmla="*/ 2113151 h 3516844"/>
                <a:gd name="connsiteX9" fmla="*/ 2752392 w 3318614"/>
                <a:gd name="connsiteY9" fmla="*/ 1938980 h 3516844"/>
                <a:gd name="connsiteX10" fmla="*/ 2839478 w 3318614"/>
                <a:gd name="connsiteY10" fmla="*/ 1869311 h 3516844"/>
                <a:gd name="connsiteX11" fmla="*/ 2717558 w 3318614"/>
                <a:gd name="connsiteY11" fmla="*/ 2043483 h 3516844"/>
                <a:gd name="connsiteX12" fmla="*/ 2665306 w 3318614"/>
                <a:gd name="connsiteY12" fmla="*/ 2087026 h 3516844"/>
                <a:gd name="connsiteX13" fmla="*/ 2848186 w 3318614"/>
                <a:gd name="connsiteY13" fmla="*/ 2017357 h 3516844"/>
                <a:gd name="connsiteX14" fmla="*/ 2874312 w 3318614"/>
                <a:gd name="connsiteY14" fmla="*/ 1999940 h 3516844"/>
                <a:gd name="connsiteX15" fmla="*/ 2769809 w 3318614"/>
                <a:gd name="connsiteY15" fmla="*/ 2087026 h 3516844"/>
                <a:gd name="connsiteX16" fmla="*/ 2595638 w 3318614"/>
                <a:gd name="connsiteY16" fmla="*/ 2113151 h 3516844"/>
                <a:gd name="connsiteX17" fmla="*/ 2404049 w 3318614"/>
                <a:gd name="connsiteY17" fmla="*/ 2243780 h 3516844"/>
                <a:gd name="connsiteX18" fmla="*/ 2421466 w 3318614"/>
                <a:gd name="connsiteY18" fmla="*/ 2417951 h 3516844"/>
                <a:gd name="connsiteX19" fmla="*/ 2552095 w 3318614"/>
                <a:gd name="connsiteY19" fmla="*/ 2461494 h 3516844"/>
                <a:gd name="connsiteX20" fmla="*/ 2726266 w 3318614"/>
                <a:gd name="connsiteY20" fmla="*/ 2391826 h 3516844"/>
                <a:gd name="connsiteX21" fmla="*/ 2856895 w 3318614"/>
                <a:gd name="connsiteY21" fmla="*/ 2383117 h 3516844"/>
                <a:gd name="connsiteX22" fmla="*/ 2891729 w 3318614"/>
                <a:gd name="connsiteY22" fmla="*/ 2269906 h 3516844"/>
                <a:gd name="connsiteX23" fmla="*/ 2883020 w 3318614"/>
                <a:gd name="connsiteY23" fmla="*/ 2104443 h 3516844"/>
                <a:gd name="connsiteX24" fmla="*/ 3048483 w 3318614"/>
                <a:gd name="connsiteY24" fmla="*/ 2026066 h 3516844"/>
                <a:gd name="connsiteX25" fmla="*/ 2926563 w 3318614"/>
                <a:gd name="connsiteY25" fmla="*/ 2113151 h 3516844"/>
                <a:gd name="connsiteX26" fmla="*/ 2917855 w 3318614"/>
                <a:gd name="connsiteY26" fmla="*/ 2200237 h 3516844"/>
                <a:gd name="connsiteX27" fmla="*/ 2935272 w 3318614"/>
                <a:gd name="connsiteY27" fmla="*/ 2348283 h 3516844"/>
                <a:gd name="connsiteX28" fmla="*/ 2943980 w 3318614"/>
                <a:gd name="connsiteY28" fmla="*/ 2391826 h 3516844"/>
                <a:gd name="connsiteX29" fmla="*/ 3046427 w 3318614"/>
                <a:gd name="connsiteY29" fmla="*/ 2325874 h 3516844"/>
                <a:gd name="connsiteX30" fmla="*/ 3074609 w 3318614"/>
                <a:gd name="connsiteY30" fmla="*/ 2165403 h 3516844"/>
                <a:gd name="connsiteX31" fmla="*/ 3092026 w 3318614"/>
                <a:gd name="connsiteY31" fmla="*/ 2374408 h 3516844"/>
                <a:gd name="connsiteX32" fmla="*/ 3013649 w 3318614"/>
                <a:gd name="connsiteY32" fmla="*/ 2452786 h 3516844"/>
                <a:gd name="connsiteX33" fmla="*/ 2752392 w 3318614"/>
                <a:gd name="connsiteY33" fmla="*/ 2417951 h 3516844"/>
                <a:gd name="connsiteX34" fmla="*/ 2560803 w 3318614"/>
                <a:gd name="connsiteY34" fmla="*/ 2574706 h 3516844"/>
                <a:gd name="connsiteX35" fmla="*/ 2595638 w 3318614"/>
                <a:gd name="connsiteY35" fmla="*/ 2696626 h 3516844"/>
                <a:gd name="connsiteX36" fmla="*/ 2743683 w 3318614"/>
                <a:gd name="connsiteY36" fmla="*/ 2783711 h 3516844"/>
                <a:gd name="connsiteX37" fmla="*/ 2856895 w 3318614"/>
                <a:gd name="connsiteY37" fmla="*/ 2757586 h 3516844"/>
                <a:gd name="connsiteX38" fmla="*/ 3022358 w 3318614"/>
                <a:gd name="connsiteY38" fmla="*/ 2618248 h 3516844"/>
                <a:gd name="connsiteX39" fmla="*/ 3118152 w 3318614"/>
                <a:gd name="connsiteY39" fmla="*/ 2539871 h 3516844"/>
                <a:gd name="connsiteX40" fmla="*/ 3205238 w 3318614"/>
                <a:gd name="connsiteY40" fmla="*/ 2600831 h 3516844"/>
                <a:gd name="connsiteX41" fmla="*/ 3109443 w 3318614"/>
                <a:gd name="connsiteY41" fmla="*/ 2592123 h 3516844"/>
                <a:gd name="connsiteX42" fmla="*/ 3004940 w 3318614"/>
                <a:gd name="connsiteY42" fmla="*/ 2731460 h 3516844"/>
                <a:gd name="connsiteX43" fmla="*/ 3187820 w 3318614"/>
                <a:gd name="connsiteY43" fmla="*/ 2731460 h 3516844"/>
                <a:gd name="connsiteX44" fmla="*/ 3318449 w 3318614"/>
                <a:gd name="connsiteY44" fmla="*/ 2783711 h 3516844"/>
                <a:gd name="connsiteX45" fmla="*/ 3161695 w 3318614"/>
                <a:gd name="connsiteY45" fmla="*/ 2766294 h 3516844"/>
                <a:gd name="connsiteX46" fmla="*/ 2909146 w 3318614"/>
                <a:gd name="connsiteY46" fmla="*/ 2827254 h 3516844"/>
                <a:gd name="connsiteX47" fmla="*/ 2952689 w 3318614"/>
                <a:gd name="connsiteY47" fmla="*/ 2827254 h 3516844"/>
                <a:gd name="connsiteX48" fmla="*/ 3085889 w 3318614"/>
                <a:gd name="connsiteY48" fmla="*/ 2972500 h 3516844"/>
                <a:gd name="connsiteX49" fmla="*/ 3013649 w 3318614"/>
                <a:gd name="connsiteY49" fmla="*/ 3132054 h 3516844"/>
                <a:gd name="connsiteX50" fmla="*/ 2999167 w 3318614"/>
                <a:gd name="connsiteY50" fmla="*/ 2994377 h 3516844"/>
                <a:gd name="connsiteX51" fmla="*/ 2813352 w 3318614"/>
                <a:gd name="connsiteY51" fmla="*/ 2818546 h 3516844"/>
                <a:gd name="connsiteX52" fmla="*/ 2726266 w 3318614"/>
                <a:gd name="connsiteY52" fmla="*/ 2809837 h 3516844"/>
                <a:gd name="connsiteX53" fmla="*/ 2848186 w 3318614"/>
                <a:gd name="connsiteY53" fmla="*/ 3010134 h 3516844"/>
                <a:gd name="connsiteX54" fmla="*/ 2943980 w 3318614"/>
                <a:gd name="connsiteY54" fmla="*/ 3097220 h 3516844"/>
                <a:gd name="connsiteX55" fmla="*/ 2978815 w 3318614"/>
                <a:gd name="connsiteY55" fmla="*/ 3053677 h 3516844"/>
                <a:gd name="connsiteX56" fmla="*/ 2961398 w 3318614"/>
                <a:gd name="connsiteY56" fmla="*/ 3158180 h 3516844"/>
                <a:gd name="connsiteX57" fmla="*/ 2769809 w 3318614"/>
                <a:gd name="connsiteY57" fmla="*/ 3071094 h 3516844"/>
                <a:gd name="connsiteX58" fmla="*/ 2656598 w 3318614"/>
                <a:gd name="connsiteY58" fmla="*/ 2844671 h 3516844"/>
                <a:gd name="connsiteX59" fmla="*/ 2491135 w 3318614"/>
                <a:gd name="connsiteY59" fmla="*/ 2801128 h 3516844"/>
                <a:gd name="connsiteX60" fmla="*/ 2386632 w 3318614"/>
                <a:gd name="connsiteY60" fmla="*/ 2888214 h 3516844"/>
                <a:gd name="connsiteX61" fmla="*/ 2412758 w 3318614"/>
                <a:gd name="connsiteY61" fmla="*/ 3071094 h 3516844"/>
                <a:gd name="connsiteX62" fmla="*/ 2525969 w 3318614"/>
                <a:gd name="connsiteY62" fmla="*/ 3219140 h 3516844"/>
                <a:gd name="connsiteX63" fmla="*/ 2900438 w 3318614"/>
                <a:gd name="connsiteY63" fmla="*/ 3428146 h 3516844"/>
                <a:gd name="connsiteX64" fmla="*/ 2543386 w 3318614"/>
                <a:gd name="connsiteY64" fmla="*/ 3288808 h 3516844"/>
                <a:gd name="connsiteX65" fmla="*/ 2499843 w 3318614"/>
                <a:gd name="connsiteY65" fmla="*/ 3375894 h 3516844"/>
                <a:gd name="connsiteX66" fmla="*/ 2534678 w 3318614"/>
                <a:gd name="connsiteY66" fmla="*/ 3480397 h 3516844"/>
                <a:gd name="connsiteX67" fmla="*/ 2639180 w 3318614"/>
                <a:gd name="connsiteY67" fmla="*/ 3515231 h 3516844"/>
                <a:gd name="connsiteX68" fmla="*/ 2482426 w 3318614"/>
                <a:gd name="connsiteY68" fmla="*/ 3489106 h 3516844"/>
                <a:gd name="connsiteX69" fmla="*/ 2473718 w 3318614"/>
                <a:gd name="connsiteY69" fmla="*/ 3306226 h 3516844"/>
                <a:gd name="connsiteX70" fmla="*/ 2386632 w 3318614"/>
                <a:gd name="connsiteY70" fmla="*/ 3132054 h 3516844"/>
                <a:gd name="connsiteX71" fmla="*/ 2316963 w 3318614"/>
                <a:gd name="connsiteY71" fmla="*/ 3297517 h 3516844"/>
                <a:gd name="connsiteX72" fmla="*/ 2238586 w 3318614"/>
                <a:gd name="connsiteY72" fmla="*/ 3419437 h 3516844"/>
                <a:gd name="connsiteX73" fmla="*/ 2290838 w 3318614"/>
                <a:gd name="connsiteY73" fmla="*/ 3497814 h 3516844"/>
                <a:gd name="connsiteX74" fmla="*/ 2195043 w 3318614"/>
                <a:gd name="connsiteY74" fmla="*/ 3410728 h 3516844"/>
                <a:gd name="connsiteX75" fmla="*/ 2325672 w 3318614"/>
                <a:gd name="connsiteY75" fmla="*/ 3184306 h 3516844"/>
                <a:gd name="connsiteX76" fmla="*/ 2290838 w 3318614"/>
                <a:gd name="connsiteY76" fmla="*/ 2931757 h 3516844"/>
                <a:gd name="connsiteX77" fmla="*/ 2142792 w 3318614"/>
                <a:gd name="connsiteY77" fmla="*/ 2914340 h 3516844"/>
                <a:gd name="connsiteX78" fmla="*/ 1942495 w 3318614"/>
                <a:gd name="connsiteY78" fmla="*/ 3079803 h 3516844"/>
                <a:gd name="connsiteX79" fmla="*/ 1994746 w 3318614"/>
                <a:gd name="connsiteY79" fmla="*/ 3280100 h 3516844"/>
                <a:gd name="connsiteX80" fmla="*/ 2090540 w 3318614"/>
                <a:gd name="connsiteY80" fmla="*/ 3393311 h 3516844"/>
                <a:gd name="connsiteX81" fmla="*/ 2064415 w 3318614"/>
                <a:gd name="connsiteY81" fmla="*/ 3506523 h 3516844"/>
                <a:gd name="connsiteX82" fmla="*/ 2046998 w 3318614"/>
                <a:gd name="connsiteY82" fmla="*/ 3358477 h 3516844"/>
                <a:gd name="connsiteX83" fmla="*/ 1933786 w 3318614"/>
                <a:gd name="connsiteY83" fmla="*/ 3193014 h 3516844"/>
                <a:gd name="connsiteX84" fmla="*/ 1881535 w 3318614"/>
                <a:gd name="connsiteY84" fmla="*/ 3175597 h 3516844"/>
                <a:gd name="connsiteX85" fmla="*/ 1716072 w 3318614"/>
                <a:gd name="connsiteY85" fmla="*/ 3410728 h 3516844"/>
                <a:gd name="connsiteX86" fmla="*/ 1672529 w 3318614"/>
                <a:gd name="connsiteY86" fmla="*/ 3506523 h 3516844"/>
                <a:gd name="connsiteX87" fmla="*/ 1724780 w 3318614"/>
                <a:gd name="connsiteY87" fmla="*/ 3271391 h 3516844"/>
                <a:gd name="connsiteX88" fmla="*/ 1750906 w 3318614"/>
                <a:gd name="connsiteY88" fmla="*/ 3193014 h 3516844"/>
                <a:gd name="connsiteX89" fmla="*/ 1533192 w 3318614"/>
                <a:gd name="connsiteY89" fmla="*/ 3262683 h 3516844"/>
                <a:gd name="connsiteX90" fmla="*/ 1428689 w 3318614"/>
                <a:gd name="connsiteY90" fmla="*/ 3280100 h 3516844"/>
                <a:gd name="connsiteX91" fmla="*/ 1602860 w 3318614"/>
                <a:gd name="connsiteY91" fmla="*/ 3201723 h 3516844"/>
                <a:gd name="connsiteX92" fmla="*/ 1724780 w 3318614"/>
                <a:gd name="connsiteY92" fmla="*/ 3175597 h 3516844"/>
                <a:gd name="connsiteX93" fmla="*/ 1994746 w 3318614"/>
                <a:gd name="connsiteY93" fmla="*/ 2949174 h 3516844"/>
                <a:gd name="connsiteX94" fmla="*/ 2055706 w 3318614"/>
                <a:gd name="connsiteY94" fmla="*/ 2818546 h 3516844"/>
                <a:gd name="connsiteX95" fmla="*/ 1916369 w 3318614"/>
                <a:gd name="connsiteY95" fmla="*/ 2740168 h 3516844"/>
                <a:gd name="connsiteX96" fmla="*/ 1698655 w 3318614"/>
                <a:gd name="connsiteY96" fmla="*/ 2835963 h 3516844"/>
                <a:gd name="connsiteX97" fmla="*/ 1611569 w 3318614"/>
                <a:gd name="connsiteY97" fmla="*/ 3010134 h 3516844"/>
                <a:gd name="connsiteX98" fmla="*/ 1689946 w 3318614"/>
                <a:gd name="connsiteY98" fmla="*/ 3071094 h 3516844"/>
                <a:gd name="connsiteX99" fmla="*/ 1568026 w 3318614"/>
                <a:gd name="connsiteY99" fmla="*/ 3071094 h 3516844"/>
                <a:gd name="connsiteX100" fmla="*/ 1655112 w 3318614"/>
                <a:gd name="connsiteY100" fmla="*/ 2827254 h 3516844"/>
                <a:gd name="connsiteX101" fmla="*/ 1437398 w 3318614"/>
                <a:gd name="connsiteY101" fmla="*/ 2809837 h 3516844"/>
                <a:gd name="connsiteX102" fmla="*/ 1306769 w 3318614"/>
                <a:gd name="connsiteY102" fmla="*/ 2748877 h 3516844"/>
                <a:gd name="connsiteX103" fmla="*/ 1385146 w 3318614"/>
                <a:gd name="connsiteY103" fmla="*/ 2705334 h 3516844"/>
                <a:gd name="connsiteX104" fmla="*/ 1437398 w 3318614"/>
                <a:gd name="connsiteY104" fmla="*/ 2775003 h 3516844"/>
                <a:gd name="connsiteX105" fmla="*/ 1611569 w 3318614"/>
                <a:gd name="connsiteY105" fmla="*/ 2783711 h 3516844"/>
                <a:gd name="connsiteX106" fmla="*/ 1794449 w 3318614"/>
                <a:gd name="connsiteY106" fmla="*/ 2731460 h 3516844"/>
                <a:gd name="connsiteX107" fmla="*/ 1968620 w 3318614"/>
                <a:gd name="connsiteY107" fmla="*/ 2600831 h 3516844"/>
                <a:gd name="connsiteX108" fmla="*/ 1898952 w 3318614"/>
                <a:gd name="connsiteY108" fmla="*/ 2287323 h 3516844"/>
                <a:gd name="connsiteX109" fmla="*/ 1446106 w 3318614"/>
                <a:gd name="connsiteY109" fmla="*/ 1677723 h 3516844"/>
                <a:gd name="connsiteX110" fmla="*/ 1074097 w 3318614"/>
                <a:gd name="connsiteY110" fmla="*/ 1193603 h 3516844"/>
                <a:gd name="connsiteX111" fmla="*/ 916192 w 3318614"/>
                <a:gd name="connsiteY111" fmla="*/ 1006519 h 3516844"/>
                <a:gd name="connsiteX112" fmla="*/ 644918 w 3318614"/>
                <a:gd name="connsiteY112" fmla="*/ 1041997 h 3516844"/>
                <a:gd name="connsiteX113" fmla="*/ 296575 w 3318614"/>
                <a:gd name="connsiteY113" fmla="*/ 1120374 h 3516844"/>
                <a:gd name="connsiteX114" fmla="*/ 483 w 3318614"/>
                <a:gd name="connsiteY114" fmla="*/ 1102957 h 3516844"/>
                <a:gd name="connsiteX115" fmla="*/ 235615 w 3318614"/>
                <a:gd name="connsiteY115" fmla="*/ 1094248 h 3516844"/>
                <a:gd name="connsiteX116" fmla="*/ 557832 w 3318614"/>
                <a:gd name="connsiteY116" fmla="*/ 1024580 h 3516844"/>
                <a:gd name="connsiteX117" fmla="*/ 688460 w 3318614"/>
                <a:gd name="connsiteY117" fmla="*/ 998454 h 3516844"/>
                <a:gd name="connsiteX118" fmla="*/ 392369 w 3318614"/>
                <a:gd name="connsiteY118" fmla="*/ 885243 h 3516844"/>
                <a:gd name="connsiteX119" fmla="*/ 244323 w 3318614"/>
                <a:gd name="connsiteY119" fmla="*/ 745906 h 3516844"/>
                <a:gd name="connsiteX120" fmla="*/ 165946 w 3318614"/>
                <a:gd name="connsiteY120" fmla="*/ 493357 h 3516844"/>
                <a:gd name="connsiteX121" fmla="*/ 279158 w 3318614"/>
                <a:gd name="connsiteY121" fmla="*/ 676237 h 3516844"/>
                <a:gd name="connsiteX122" fmla="*/ 374952 w 3318614"/>
                <a:gd name="connsiteY122" fmla="*/ 850408 h 3516844"/>
                <a:gd name="connsiteX123" fmla="*/ 679752 w 3318614"/>
                <a:gd name="connsiteY123" fmla="*/ 928786 h 3516844"/>
                <a:gd name="connsiteX124" fmla="*/ 766838 w 3318614"/>
                <a:gd name="connsiteY124" fmla="*/ 867826 h 3516844"/>
                <a:gd name="connsiteX125" fmla="*/ 618792 w 3318614"/>
                <a:gd name="connsiteY125" fmla="*/ 484648 h 3516844"/>
                <a:gd name="connsiteX126" fmla="*/ 507165 w 3318614"/>
                <a:gd name="connsiteY126" fmla="*/ 267590 h 3516844"/>
                <a:gd name="connsiteX127" fmla="*/ 538603 w 3318614"/>
                <a:gd name="connsiteY127" fmla="*/ 29421 h 3516844"/>
                <a:gd name="connsiteX128" fmla="*/ 609600 w 3318614"/>
                <a:gd name="connsiteY128" fmla="*/ 290030 h 3516844"/>
                <a:gd name="connsiteX129" fmla="*/ 771492 w 3318614"/>
                <a:gd name="connsiteY129" fmla="*/ 646063 h 3516844"/>
                <a:gd name="connsiteX130" fmla="*/ 839345 w 3318614"/>
                <a:gd name="connsiteY130" fmla="*/ 1033 h 3516844"/>
                <a:gd name="connsiteX0" fmla="*/ 1225325 w 3318614"/>
                <a:gd name="connsiteY0" fmla="*/ 179756 h 3516644"/>
                <a:gd name="connsiteX1" fmla="*/ 1091879 w 3318614"/>
                <a:gd name="connsiteY1" fmla="*/ 956200 h 3516644"/>
                <a:gd name="connsiteX2" fmla="*/ 1779263 w 3318614"/>
                <a:gd name="connsiteY2" fmla="*/ 2024056 h 3516644"/>
                <a:gd name="connsiteX3" fmla="*/ 2064415 w 3318614"/>
                <a:gd name="connsiteY3" fmla="*/ 2304540 h 3516644"/>
                <a:gd name="connsiteX4" fmla="*/ 2290838 w 3318614"/>
                <a:gd name="connsiteY4" fmla="*/ 2226163 h 3516644"/>
                <a:gd name="connsiteX5" fmla="*/ 2473718 w 3318614"/>
                <a:gd name="connsiteY5" fmla="*/ 2069408 h 3516644"/>
                <a:gd name="connsiteX6" fmla="*/ 2508552 w 3318614"/>
                <a:gd name="connsiteY6" fmla="*/ 1747191 h 3516644"/>
                <a:gd name="connsiteX7" fmla="*/ 2543386 w 3318614"/>
                <a:gd name="connsiteY7" fmla="*/ 2008448 h 3516644"/>
                <a:gd name="connsiteX8" fmla="*/ 2508552 w 3318614"/>
                <a:gd name="connsiteY8" fmla="*/ 2112951 h 3516644"/>
                <a:gd name="connsiteX9" fmla="*/ 2752392 w 3318614"/>
                <a:gd name="connsiteY9" fmla="*/ 1938780 h 3516644"/>
                <a:gd name="connsiteX10" fmla="*/ 2839478 w 3318614"/>
                <a:gd name="connsiteY10" fmla="*/ 1869111 h 3516644"/>
                <a:gd name="connsiteX11" fmla="*/ 2717558 w 3318614"/>
                <a:gd name="connsiteY11" fmla="*/ 2043283 h 3516644"/>
                <a:gd name="connsiteX12" fmla="*/ 2665306 w 3318614"/>
                <a:gd name="connsiteY12" fmla="*/ 2086826 h 3516644"/>
                <a:gd name="connsiteX13" fmla="*/ 2848186 w 3318614"/>
                <a:gd name="connsiteY13" fmla="*/ 2017157 h 3516644"/>
                <a:gd name="connsiteX14" fmla="*/ 2874312 w 3318614"/>
                <a:gd name="connsiteY14" fmla="*/ 1999740 h 3516644"/>
                <a:gd name="connsiteX15" fmla="*/ 2769809 w 3318614"/>
                <a:gd name="connsiteY15" fmla="*/ 2086826 h 3516644"/>
                <a:gd name="connsiteX16" fmla="*/ 2595638 w 3318614"/>
                <a:gd name="connsiteY16" fmla="*/ 2112951 h 3516644"/>
                <a:gd name="connsiteX17" fmla="*/ 2404049 w 3318614"/>
                <a:gd name="connsiteY17" fmla="*/ 2243580 h 3516644"/>
                <a:gd name="connsiteX18" fmla="*/ 2421466 w 3318614"/>
                <a:gd name="connsiteY18" fmla="*/ 2417751 h 3516644"/>
                <a:gd name="connsiteX19" fmla="*/ 2552095 w 3318614"/>
                <a:gd name="connsiteY19" fmla="*/ 2461294 h 3516644"/>
                <a:gd name="connsiteX20" fmla="*/ 2726266 w 3318614"/>
                <a:gd name="connsiteY20" fmla="*/ 2391626 h 3516644"/>
                <a:gd name="connsiteX21" fmla="*/ 2856895 w 3318614"/>
                <a:gd name="connsiteY21" fmla="*/ 2382917 h 3516644"/>
                <a:gd name="connsiteX22" fmla="*/ 2891729 w 3318614"/>
                <a:gd name="connsiteY22" fmla="*/ 2269706 h 3516644"/>
                <a:gd name="connsiteX23" fmla="*/ 2883020 w 3318614"/>
                <a:gd name="connsiteY23" fmla="*/ 2104243 h 3516644"/>
                <a:gd name="connsiteX24" fmla="*/ 3048483 w 3318614"/>
                <a:gd name="connsiteY24" fmla="*/ 2025866 h 3516644"/>
                <a:gd name="connsiteX25" fmla="*/ 2926563 w 3318614"/>
                <a:gd name="connsiteY25" fmla="*/ 2112951 h 3516644"/>
                <a:gd name="connsiteX26" fmla="*/ 2917855 w 3318614"/>
                <a:gd name="connsiteY26" fmla="*/ 2200037 h 3516644"/>
                <a:gd name="connsiteX27" fmla="*/ 2935272 w 3318614"/>
                <a:gd name="connsiteY27" fmla="*/ 2348083 h 3516644"/>
                <a:gd name="connsiteX28" fmla="*/ 2943980 w 3318614"/>
                <a:gd name="connsiteY28" fmla="*/ 2391626 h 3516644"/>
                <a:gd name="connsiteX29" fmla="*/ 3046427 w 3318614"/>
                <a:gd name="connsiteY29" fmla="*/ 2325674 h 3516644"/>
                <a:gd name="connsiteX30" fmla="*/ 3074609 w 3318614"/>
                <a:gd name="connsiteY30" fmla="*/ 2165203 h 3516644"/>
                <a:gd name="connsiteX31" fmla="*/ 3092026 w 3318614"/>
                <a:gd name="connsiteY31" fmla="*/ 2374208 h 3516644"/>
                <a:gd name="connsiteX32" fmla="*/ 3013649 w 3318614"/>
                <a:gd name="connsiteY32" fmla="*/ 2452586 h 3516644"/>
                <a:gd name="connsiteX33" fmla="*/ 2752392 w 3318614"/>
                <a:gd name="connsiteY33" fmla="*/ 2417751 h 3516644"/>
                <a:gd name="connsiteX34" fmla="*/ 2560803 w 3318614"/>
                <a:gd name="connsiteY34" fmla="*/ 2574506 h 3516644"/>
                <a:gd name="connsiteX35" fmla="*/ 2595638 w 3318614"/>
                <a:gd name="connsiteY35" fmla="*/ 2696426 h 3516644"/>
                <a:gd name="connsiteX36" fmla="*/ 2743683 w 3318614"/>
                <a:gd name="connsiteY36" fmla="*/ 2783511 h 3516644"/>
                <a:gd name="connsiteX37" fmla="*/ 2856895 w 3318614"/>
                <a:gd name="connsiteY37" fmla="*/ 2757386 h 3516644"/>
                <a:gd name="connsiteX38" fmla="*/ 3022358 w 3318614"/>
                <a:gd name="connsiteY38" fmla="*/ 2618048 h 3516644"/>
                <a:gd name="connsiteX39" fmla="*/ 3118152 w 3318614"/>
                <a:gd name="connsiteY39" fmla="*/ 2539671 h 3516644"/>
                <a:gd name="connsiteX40" fmla="*/ 3205238 w 3318614"/>
                <a:gd name="connsiteY40" fmla="*/ 2600631 h 3516644"/>
                <a:gd name="connsiteX41" fmla="*/ 3109443 w 3318614"/>
                <a:gd name="connsiteY41" fmla="*/ 2591923 h 3516644"/>
                <a:gd name="connsiteX42" fmla="*/ 3004940 w 3318614"/>
                <a:gd name="connsiteY42" fmla="*/ 2731260 h 3516644"/>
                <a:gd name="connsiteX43" fmla="*/ 3187820 w 3318614"/>
                <a:gd name="connsiteY43" fmla="*/ 2731260 h 3516644"/>
                <a:gd name="connsiteX44" fmla="*/ 3318449 w 3318614"/>
                <a:gd name="connsiteY44" fmla="*/ 2783511 h 3516644"/>
                <a:gd name="connsiteX45" fmla="*/ 3161695 w 3318614"/>
                <a:gd name="connsiteY45" fmla="*/ 2766094 h 3516644"/>
                <a:gd name="connsiteX46" fmla="*/ 2909146 w 3318614"/>
                <a:gd name="connsiteY46" fmla="*/ 2827054 h 3516644"/>
                <a:gd name="connsiteX47" fmla="*/ 2952689 w 3318614"/>
                <a:gd name="connsiteY47" fmla="*/ 2827054 h 3516644"/>
                <a:gd name="connsiteX48" fmla="*/ 3085889 w 3318614"/>
                <a:gd name="connsiteY48" fmla="*/ 2972300 h 3516644"/>
                <a:gd name="connsiteX49" fmla="*/ 3013649 w 3318614"/>
                <a:gd name="connsiteY49" fmla="*/ 3131854 h 3516644"/>
                <a:gd name="connsiteX50" fmla="*/ 2999167 w 3318614"/>
                <a:gd name="connsiteY50" fmla="*/ 2994177 h 3516644"/>
                <a:gd name="connsiteX51" fmla="*/ 2813352 w 3318614"/>
                <a:gd name="connsiteY51" fmla="*/ 2818346 h 3516644"/>
                <a:gd name="connsiteX52" fmla="*/ 2726266 w 3318614"/>
                <a:gd name="connsiteY52" fmla="*/ 2809637 h 3516644"/>
                <a:gd name="connsiteX53" fmla="*/ 2848186 w 3318614"/>
                <a:gd name="connsiteY53" fmla="*/ 3009934 h 3516644"/>
                <a:gd name="connsiteX54" fmla="*/ 2943980 w 3318614"/>
                <a:gd name="connsiteY54" fmla="*/ 3097020 h 3516644"/>
                <a:gd name="connsiteX55" fmla="*/ 2978815 w 3318614"/>
                <a:gd name="connsiteY55" fmla="*/ 3053477 h 3516644"/>
                <a:gd name="connsiteX56" fmla="*/ 2961398 w 3318614"/>
                <a:gd name="connsiteY56" fmla="*/ 3157980 h 3516644"/>
                <a:gd name="connsiteX57" fmla="*/ 2769809 w 3318614"/>
                <a:gd name="connsiteY57" fmla="*/ 3070894 h 3516644"/>
                <a:gd name="connsiteX58" fmla="*/ 2656598 w 3318614"/>
                <a:gd name="connsiteY58" fmla="*/ 2844471 h 3516644"/>
                <a:gd name="connsiteX59" fmla="*/ 2491135 w 3318614"/>
                <a:gd name="connsiteY59" fmla="*/ 2800928 h 3516644"/>
                <a:gd name="connsiteX60" fmla="*/ 2386632 w 3318614"/>
                <a:gd name="connsiteY60" fmla="*/ 2888014 h 3516644"/>
                <a:gd name="connsiteX61" fmla="*/ 2412758 w 3318614"/>
                <a:gd name="connsiteY61" fmla="*/ 3070894 h 3516644"/>
                <a:gd name="connsiteX62" fmla="*/ 2525969 w 3318614"/>
                <a:gd name="connsiteY62" fmla="*/ 3218940 h 3516644"/>
                <a:gd name="connsiteX63" fmla="*/ 2900438 w 3318614"/>
                <a:gd name="connsiteY63" fmla="*/ 3427946 h 3516644"/>
                <a:gd name="connsiteX64" fmla="*/ 2543386 w 3318614"/>
                <a:gd name="connsiteY64" fmla="*/ 3288608 h 3516644"/>
                <a:gd name="connsiteX65" fmla="*/ 2499843 w 3318614"/>
                <a:gd name="connsiteY65" fmla="*/ 3375694 h 3516644"/>
                <a:gd name="connsiteX66" fmla="*/ 2534678 w 3318614"/>
                <a:gd name="connsiteY66" fmla="*/ 3480197 h 3516644"/>
                <a:gd name="connsiteX67" fmla="*/ 2639180 w 3318614"/>
                <a:gd name="connsiteY67" fmla="*/ 3515031 h 3516644"/>
                <a:gd name="connsiteX68" fmla="*/ 2482426 w 3318614"/>
                <a:gd name="connsiteY68" fmla="*/ 3488906 h 3516644"/>
                <a:gd name="connsiteX69" fmla="*/ 2473718 w 3318614"/>
                <a:gd name="connsiteY69" fmla="*/ 3306026 h 3516644"/>
                <a:gd name="connsiteX70" fmla="*/ 2386632 w 3318614"/>
                <a:gd name="connsiteY70" fmla="*/ 3131854 h 3516644"/>
                <a:gd name="connsiteX71" fmla="*/ 2316963 w 3318614"/>
                <a:gd name="connsiteY71" fmla="*/ 3297317 h 3516644"/>
                <a:gd name="connsiteX72" fmla="*/ 2238586 w 3318614"/>
                <a:gd name="connsiteY72" fmla="*/ 3419237 h 3516644"/>
                <a:gd name="connsiteX73" fmla="*/ 2290838 w 3318614"/>
                <a:gd name="connsiteY73" fmla="*/ 3497614 h 3516644"/>
                <a:gd name="connsiteX74" fmla="*/ 2195043 w 3318614"/>
                <a:gd name="connsiteY74" fmla="*/ 3410528 h 3516644"/>
                <a:gd name="connsiteX75" fmla="*/ 2325672 w 3318614"/>
                <a:gd name="connsiteY75" fmla="*/ 3184106 h 3516644"/>
                <a:gd name="connsiteX76" fmla="*/ 2290838 w 3318614"/>
                <a:gd name="connsiteY76" fmla="*/ 2931557 h 3516644"/>
                <a:gd name="connsiteX77" fmla="*/ 2142792 w 3318614"/>
                <a:gd name="connsiteY77" fmla="*/ 2914140 h 3516644"/>
                <a:gd name="connsiteX78" fmla="*/ 1942495 w 3318614"/>
                <a:gd name="connsiteY78" fmla="*/ 3079603 h 3516644"/>
                <a:gd name="connsiteX79" fmla="*/ 1994746 w 3318614"/>
                <a:gd name="connsiteY79" fmla="*/ 3279900 h 3516644"/>
                <a:gd name="connsiteX80" fmla="*/ 2090540 w 3318614"/>
                <a:gd name="connsiteY80" fmla="*/ 3393111 h 3516644"/>
                <a:gd name="connsiteX81" fmla="*/ 2064415 w 3318614"/>
                <a:gd name="connsiteY81" fmla="*/ 3506323 h 3516644"/>
                <a:gd name="connsiteX82" fmla="*/ 2046998 w 3318614"/>
                <a:gd name="connsiteY82" fmla="*/ 3358277 h 3516644"/>
                <a:gd name="connsiteX83" fmla="*/ 1933786 w 3318614"/>
                <a:gd name="connsiteY83" fmla="*/ 3192814 h 3516644"/>
                <a:gd name="connsiteX84" fmla="*/ 1881535 w 3318614"/>
                <a:gd name="connsiteY84" fmla="*/ 3175397 h 3516644"/>
                <a:gd name="connsiteX85" fmla="*/ 1716072 w 3318614"/>
                <a:gd name="connsiteY85" fmla="*/ 3410528 h 3516644"/>
                <a:gd name="connsiteX86" fmla="*/ 1672529 w 3318614"/>
                <a:gd name="connsiteY86" fmla="*/ 3506323 h 3516644"/>
                <a:gd name="connsiteX87" fmla="*/ 1724780 w 3318614"/>
                <a:gd name="connsiteY87" fmla="*/ 3271191 h 3516644"/>
                <a:gd name="connsiteX88" fmla="*/ 1750906 w 3318614"/>
                <a:gd name="connsiteY88" fmla="*/ 3192814 h 3516644"/>
                <a:gd name="connsiteX89" fmla="*/ 1533192 w 3318614"/>
                <a:gd name="connsiteY89" fmla="*/ 3262483 h 3516644"/>
                <a:gd name="connsiteX90" fmla="*/ 1428689 w 3318614"/>
                <a:gd name="connsiteY90" fmla="*/ 3279900 h 3516644"/>
                <a:gd name="connsiteX91" fmla="*/ 1602860 w 3318614"/>
                <a:gd name="connsiteY91" fmla="*/ 3201523 h 3516644"/>
                <a:gd name="connsiteX92" fmla="*/ 1724780 w 3318614"/>
                <a:gd name="connsiteY92" fmla="*/ 3175397 h 3516644"/>
                <a:gd name="connsiteX93" fmla="*/ 1994746 w 3318614"/>
                <a:gd name="connsiteY93" fmla="*/ 2948974 h 3516644"/>
                <a:gd name="connsiteX94" fmla="*/ 2055706 w 3318614"/>
                <a:gd name="connsiteY94" fmla="*/ 2818346 h 3516644"/>
                <a:gd name="connsiteX95" fmla="*/ 1916369 w 3318614"/>
                <a:gd name="connsiteY95" fmla="*/ 2739968 h 3516644"/>
                <a:gd name="connsiteX96" fmla="*/ 1698655 w 3318614"/>
                <a:gd name="connsiteY96" fmla="*/ 2835763 h 3516644"/>
                <a:gd name="connsiteX97" fmla="*/ 1611569 w 3318614"/>
                <a:gd name="connsiteY97" fmla="*/ 3009934 h 3516644"/>
                <a:gd name="connsiteX98" fmla="*/ 1689946 w 3318614"/>
                <a:gd name="connsiteY98" fmla="*/ 3070894 h 3516644"/>
                <a:gd name="connsiteX99" fmla="*/ 1568026 w 3318614"/>
                <a:gd name="connsiteY99" fmla="*/ 3070894 h 3516644"/>
                <a:gd name="connsiteX100" fmla="*/ 1655112 w 3318614"/>
                <a:gd name="connsiteY100" fmla="*/ 2827054 h 3516644"/>
                <a:gd name="connsiteX101" fmla="*/ 1437398 w 3318614"/>
                <a:gd name="connsiteY101" fmla="*/ 2809637 h 3516644"/>
                <a:gd name="connsiteX102" fmla="*/ 1306769 w 3318614"/>
                <a:gd name="connsiteY102" fmla="*/ 2748677 h 3516644"/>
                <a:gd name="connsiteX103" fmla="*/ 1385146 w 3318614"/>
                <a:gd name="connsiteY103" fmla="*/ 2705134 h 3516644"/>
                <a:gd name="connsiteX104" fmla="*/ 1437398 w 3318614"/>
                <a:gd name="connsiteY104" fmla="*/ 2774803 h 3516644"/>
                <a:gd name="connsiteX105" fmla="*/ 1611569 w 3318614"/>
                <a:gd name="connsiteY105" fmla="*/ 2783511 h 3516644"/>
                <a:gd name="connsiteX106" fmla="*/ 1794449 w 3318614"/>
                <a:gd name="connsiteY106" fmla="*/ 2731260 h 3516644"/>
                <a:gd name="connsiteX107" fmla="*/ 1968620 w 3318614"/>
                <a:gd name="connsiteY107" fmla="*/ 2600631 h 3516644"/>
                <a:gd name="connsiteX108" fmla="*/ 1898952 w 3318614"/>
                <a:gd name="connsiteY108" fmla="*/ 2287123 h 3516644"/>
                <a:gd name="connsiteX109" fmla="*/ 1446106 w 3318614"/>
                <a:gd name="connsiteY109" fmla="*/ 1677523 h 3516644"/>
                <a:gd name="connsiteX110" fmla="*/ 1074097 w 3318614"/>
                <a:gd name="connsiteY110" fmla="*/ 1193403 h 3516644"/>
                <a:gd name="connsiteX111" fmla="*/ 916192 w 3318614"/>
                <a:gd name="connsiteY111" fmla="*/ 1006319 h 3516644"/>
                <a:gd name="connsiteX112" fmla="*/ 644918 w 3318614"/>
                <a:gd name="connsiteY112" fmla="*/ 1041797 h 3516644"/>
                <a:gd name="connsiteX113" fmla="*/ 296575 w 3318614"/>
                <a:gd name="connsiteY113" fmla="*/ 1120174 h 3516644"/>
                <a:gd name="connsiteX114" fmla="*/ 483 w 3318614"/>
                <a:gd name="connsiteY114" fmla="*/ 1102757 h 3516644"/>
                <a:gd name="connsiteX115" fmla="*/ 235615 w 3318614"/>
                <a:gd name="connsiteY115" fmla="*/ 1094048 h 3516644"/>
                <a:gd name="connsiteX116" fmla="*/ 557832 w 3318614"/>
                <a:gd name="connsiteY116" fmla="*/ 1024380 h 3516644"/>
                <a:gd name="connsiteX117" fmla="*/ 688460 w 3318614"/>
                <a:gd name="connsiteY117" fmla="*/ 998254 h 3516644"/>
                <a:gd name="connsiteX118" fmla="*/ 392369 w 3318614"/>
                <a:gd name="connsiteY118" fmla="*/ 885043 h 3516644"/>
                <a:gd name="connsiteX119" fmla="*/ 244323 w 3318614"/>
                <a:gd name="connsiteY119" fmla="*/ 745706 h 3516644"/>
                <a:gd name="connsiteX120" fmla="*/ 165946 w 3318614"/>
                <a:gd name="connsiteY120" fmla="*/ 493157 h 3516644"/>
                <a:gd name="connsiteX121" fmla="*/ 279158 w 3318614"/>
                <a:gd name="connsiteY121" fmla="*/ 676037 h 3516644"/>
                <a:gd name="connsiteX122" fmla="*/ 374952 w 3318614"/>
                <a:gd name="connsiteY122" fmla="*/ 850208 h 3516644"/>
                <a:gd name="connsiteX123" fmla="*/ 679752 w 3318614"/>
                <a:gd name="connsiteY123" fmla="*/ 928586 h 3516644"/>
                <a:gd name="connsiteX124" fmla="*/ 766838 w 3318614"/>
                <a:gd name="connsiteY124" fmla="*/ 867626 h 3516644"/>
                <a:gd name="connsiteX125" fmla="*/ 618792 w 3318614"/>
                <a:gd name="connsiteY125" fmla="*/ 484448 h 3516644"/>
                <a:gd name="connsiteX126" fmla="*/ 507165 w 3318614"/>
                <a:gd name="connsiteY126" fmla="*/ 267390 h 3516644"/>
                <a:gd name="connsiteX127" fmla="*/ 538603 w 3318614"/>
                <a:gd name="connsiteY127" fmla="*/ 29221 h 3516644"/>
                <a:gd name="connsiteX128" fmla="*/ 609600 w 3318614"/>
                <a:gd name="connsiteY128" fmla="*/ 289830 h 3516644"/>
                <a:gd name="connsiteX129" fmla="*/ 878364 w 3318614"/>
                <a:gd name="connsiteY129" fmla="*/ 837332 h 3516644"/>
                <a:gd name="connsiteX130" fmla="*/ 839345 w 3318614"/>
                <a:gd name="connsiteY130" fmla="*/ 833 h 3516644"/>
                <a:gd name="connsiteX0" fmla="*/ 1225325 w 3318614"/>
                <a:gd name="connsiteY0" fmla="*/ 178923 h 3515811"/>
                <a:gd name="connsiteX1" fmla="*/ 1091879 w 3318614"/>
                <a:gd name="connsiteY1" fmla="*/ 955367 h 3515811"/>
                <a:gd name="connsiteX2" fmla="*/ 1779263 w 3318614"/>
                <a:gd name="connsiteY2" fmla="*/ 2023223 h 3515811"/>
                <a:gd name="connsiteX3" fmla="*/ 2064415 w 3318614"/>
                <a:gd name="connsiteY3" fmla="*/ 2303707 h 3515811"/>
                <a:gd name="connsiteX4" fmla="*/ 2290838 w 3318614"/>
                <a:gd name="connsiteY4" fmla="*/ 2225330 h 3515811"/>
                <a:gd name="connsiteX5" fmla="*/ 2473718 w 3318614"/>
                <a:gd name="connsiteY5" fmla="*/ 2068575 h 3515811"/>
                <a:gd name="connsiteX6" fmla="*/ 2508552 w 3318614"/>
                <a:gd name="connsiteY6" fmla="*/ 1746358 h 3515811"/>
                <a:gd name="connsiteX7" fmla="*/ 2543386 w 3318614"/>
                <a:gd name="connsiteY7" fmla="*/ 2007615 h 3515811"/>
                <a:gd name="connsiteX8" fmla="*/ 2508552 w 3318614"/>
                <a:gd name="connsiteY8" fmla="*/ 2112118 h 3515811"/>
                <a:gd name="connsiteX9" fmla="*/ 2752392 w 3318614"/>
                <a:gd name="connsiteY9" fmla="*/ 1937947 h 3515811"/>
                <a:gd name="connsiteX10" fmla="*/ 2839478 w 3318614"/>
                <a:gd name="connsiteY10" fmla="*/ 1868278 h 3515811"/>
                <a:gd name="connsiteX11" fmla="*/ 2717558 w 3318614"/>
                <a:gd name="connsiteY11" fmla="*/ 2042450 h 3515811"/>
                <a:gd name="connsiteX12" fmla="*/ 2665306 w 3318614"/>
                <a:gd name="connsiteY12" fmla="*/ 2085993 h 3515811"/>
                <a:gd name="connsiteX13" fmla="*/ 2848186 w 3318614"/>
                <a:gd name="connsiteY13" fmla="*/ 2016324 h 3515811"/>
                <a:gd name="connsiteX14" fmla="*/ 2874312 w 3318614"/>
                <a:gd name="connsiteY14" fmla="*/ 1998907 h 3515811"/>
                <a:gd name="connsiteX15" fmla="*/ 2769809 w 3318614"/>
                <a:gd name="connsiteY15" fmla="*/ 2085993 h 3515811"/>
                <a:gd name="connsiteX16" fmla="*/ 2595638 w 3318614"/>
                <a:gd name="connsiteY16" fmla="*/ 2112118 h 3515811"/>
                <a:gd name="connsiteX17" fmla="*/ 2404049 w 3318614"/>
                <a:gd name="connsiteY17" fmla="*/ 2242747 h 3515811"/>
                <a:gd name="connsiteX18" fmla="*/ 2421466 w 3318614"/>
                <a:gd name="connsiteY18" fmla="*/ 2416918 h 3515811"/>
                <a:gd name="connsiteX19" fmla="*/ 2552095 w 3318614"/>
                <a:gd name="connsiteY19" fmla="*/ 2460461 h 3515811"/>
                <a:gd name="connsiteX20" fmla="*/ 2726266 w 3318614"/>
                <a:gd name="connsiteY20" fmla="*/ 2390793 h 3515811"/>
                <a:gd name="connsiteX21" fmla="*/ 2856895 w 3318614"/>
                <a:gd name="connsiteY21" fmla="*/ 2382084 h 3515811"/>
                <a:gd name="connsiteX22" fmla="*/ 2891729 w 3318614"/>
                <a:gd name="connsiteY22" fmla="*/ 2268873 h 3515811"/>
                <a:gd name="connsiteX23" fmla="*/ 2883020 w 3318614"/>
                <a:gd name="connsiteY23" fmla="*/ 2103410 h 3515811"/>
                <a:gd name="connsiteX24" fmla="*/ 3048483 w 3318614"/>
                <a:gd name="connsiteY24" fmla="*/ 2025033 h 3515811"/>
                <a:gd name="connsiteX25" fmla="*/ 2926563 w 3318614"/>
                <a:gd name="connsiteY25" fmla="*/ 2112118 h 3515811"/>
                <a:gd name="connsiteX26" fmla="*/ 2917855 w 3318614"/>
                <a:gd name="connsiteY26" fmla="*/ 2199204 h 3515811"/>
                <a:gd name="connsiteX27" fmla="*/ 2935272 w 3318614"/>
                <a:gd name="connsiteY27" fmla="*/ 2347250 h 3515811"/>
                <a:gd name="connsiteX28" fmla="*/ 2943980 w 3318614"/>
                <a:gd name="connsiteY28" fmla="*/ 2390793 h 3515811"/>
                <a:gd name="connsiteX29" fmla="*/ 3046427 w 3318614"/>
                <a:gd name="connsiteY29" fmla="*/ 2324841 h 3515811"/>
                <a:gd name="connsiteX30" fmla="*/ 3074609 w 3318614"/>
                <a:gd name="connsiteY30" fmla="*/ 2164370 h 3515811"/>
                <a:gd name="connsiteX31" fmla="*/ 3092026 w 3318614"/>
                <a:gd name="connsiteY31" fmla="*/ 2373375 h 3515811"/>
                <a:gd name="connsiteX32" fmla="*/ 3013649 w 3318614"/>
                <a:gd name="connsiteY32" fmla="*/ 2451753 h 3515811"/>
                <a:gd name="connsiteX33" fmla="*/ 2752392 w 3318614"/>
                <a:gd name="connsiteY33" fmla="*/ 2416918 h 3515811"/>
                <a:gd name="connsiteX34" fmla="*/ 2560803 w 3318614"/>
                <a:gd name="connsiteY34" fmla="*/ 2573673 h 3515811"/>
                <a:gd name="connsiteX35" fmla="*/ 2595638 w 3318614"/>
                <a:gd name="connsiteY35" fmla="*/ 2695593 h 3515811"/>
                <a:gd name="connsiteX36" fmla="*/ 2743683 w 3318614"/>
                <a:gd name="connsiteY36" fmla="*/ 2782678 h 3515811"/>
                <a:gd name="connsiteX37" fmla="*/ 2856895 w 3318614"/>
                <a:gd name="connsiteY37" fmla="*/ 2756553 h 3515811"/>
                <a:gd name="connsiteX38" fmla="*/ 3022358 w 3318614"/>
                <a:gd name="connsiteY38" fmla="*/ 2617215 h 3515811"/>
                <a:gd name="connsiteX39" fmla="*/ 3118152 w 3318614"/>
                <a:gd name="connsiteY39" fmla="*/ 2538838 h 3515811"/>
                <a:gd name="connsiteX40" fmla="*/ 3205238 w 3318614"/>
                <a:gd name="connsiteY40" fmla="*/ 2599798 h 3515811"/>
                <a:gd name="connsiteX41" fmla="*/ 3109443 w 3318614"/>
                <a:gd name="connsiteY41" fmla="*/ 2591090 h 3515811"/>
                <a:gd name="connsiteX42" fmla="*/ 3004940 w 3318614"/>
                <a:gd name="connsiteY42" fmla="*/ 2730427 h 3515811"/>
                <a:gd name="connsiteX43" fmla="*/ 3187820 w 3318614"/>
                <a:gd name="connsiteY43" fmla="*/ 2730427 h 3515811"/>
                <a:gd name="connsiteX44" fmla="*/ 3318449 w 3318614"/>
                <a:gd name="connsiteY44" fmla="*/ 2782678 h 3515811"/>
                <a:gd name="connsiteX45" fmla="*/ 3161695 w 3318614"/>
                <a:gd name="connsiteY45" fmla="*/ 2765261 h 3515811"/>
                <a:gd name="connsiteX46" fmla="*/ 2909146 w 3318614"/>
                <a:gd name="connsiteY46" fmla="*/ 2826221 h 3515811"/>
                <a:gd name="connsiteX47" fmla="*/ 2952689 w 3318614"/>
                <a:gd name="connsiteY47" fmla="*/ 2826221 h 3515811"/>
                <a:gd name="connsiteX48" fmla="*/ 3085889 w 3318614"/>
                <a:gd name="connsiteY48" fmla="*/ 2971467 h 3515811"/>
                <a:gd name="connsiteX49" fmla="*/ 3013649 w 3318614"/>
                <a:gd name="connsiteY49" fmla="*/ 3131021 h 3515811"/>
                <a:gd name="connsiteX50" fmla="*/ 2999167 w 3318614"/>
                <a:gd name="connsiteY50" fmla="*/ 2993344 h 3515811"/>
                <a:gd name="connsiteX51" fmla="*/ 2813352 w 3318614"/>
                <a:gd name="connsiteY51" fmla="*/ 2817513 h 3515811"/>
                <a:gd name="connsiteX52" fmla="*/ 2726266 w 3318614"/>
                <a:gd name="connsiteY52" fmla="*/ 2808804 h 3515811"/>
                <a:gd name="connsiteX53" fmla="*/ 2848186 w 3318614"/>
                <a:gd name="connsiteY53" fmla="*/ 3009101 h 3515811"/>
                <a:gd name="connsiteX54" fmla="*/ 2943980 w 3318614"/>
                <a:gd name="connsiteY54" fmla="*/ 3096187 h 3515811"/>
                <a:gd name="connsiteX55" fmla="*/ 2978815 w 3318614"/>
                <a:gd name="connsiteY55" fmla="*/ 3052644 h 3515811"/>
                <a:gd name="connsiteX56" fmla="*/ 2961398 w 3318614"/>
                <a:gd name="connsiteY56" fmla="*/ 3157147 h 3515811"/>
                <a:gd name="connsiteX57" fmla="*/ 2769809 w 3318614"/>
                <a:gd name="connsiteY57" fmla="*/ 3070061 h 3515811"/>
                <a:gd name="connsiteX58" fmla="*/ 2656598 w 3318614"/>
                <a:gd name="connsiteY58" fmla="*/ 2843638 h 3515811"/>
                <a:gd name="connsiteX59" fmla="*/ 2491135 w 3318614"/>
                <a:gd name="connsiteY59" fmla="*/ 2800095 h 3515811"/>
                <a:gd name="connsiteX60" fmla="*/ 2386632 w 3318614"/>
                <a:gd name="connsiteY60" fmla="*/ 2887181 h 3515811"/>
                <a:gd name="connsiteX61" fmla="*/ 2412758 w 3318614"/>
                <a:gd name="connsiteY61" fmla="*/ 3070061 h 3515811"/>
                <a:gd name="connsiteX62" fmla="*/ 2525969 w 3318614"/>
                <a:gd name="connsiteY62" fmla="*/ 3218107 h 3515811"/>
                <a:gd name="connsiteX63" fmla="*/ 2900438 w 3318614"/>
                <a:gd name="connsiteY63" fmla="*/ 3427113 h 3515811"/>
                <a:gd name="connsiteX64" fmla="*/ 2543386 w 3318614"/>
                <a:gd name="connsiteY64" fmla="*/ 3287775 h 3515811"/>
                <a:gd name="connsiteX65" fmla="*/ 2499843 w 3318614"/>
                <a:gd name="connsiteY65" fmla="*/ 3374861 h 3515811"/>
                <a:gd name="connsiteX66" fmla="*/ 2534678 w 3318614"/>
                <a:gd name="connsiteY66" fmla="*/ 3479364 h 3515811"/>
                <a:gd name="connsiteX67" fmla="*/ 2639180 w 3318614"/>
                <a:gd name="connsiteY67" fmla="*/ 3514198 h 3515811"/>
                <a:gd name="connsiteX68" fmla="*/ 2482426 w 3318614"/>
                <a:gd name="connsiteY68" fmla="*/ 3488073 h 3515811"/>
                <a:gd name="connsiteX69" fmla="*/ 2473718 w 3318614"/>
                <a:gd name="connsiteY69" fmla="*/ 3305193 h 3515811"/>
                <a:gd name="connsiteX70" fmla="*/ 2386632 w 3318614"/>
                <a:gd name="connsiteY70" fmla="*/ 3131021 h 3515811"/>
                <a:gd name="connsiteX71" fmla="*/ 2316963 w 3318614"/>
                <a:gd name="connsiteY71" fmla="*/ 3296484 h 3515811"/>
                <a:gd name="connsiteX72" fmla="*/ 2238586 w 3318614"/>
                <a:gd name="connsiteY72" fmla="*/ 3418404 h 3515811"/>
                <a:gd name="connsiteX73" fmla="*/ 2290838 w 3318614"/>
                <a:gd name="connsiteY73" fmla="*/ 3496781 h 3515811"/>
                <a:gd name="connsiteX74" fmla="*/ 2195043 w 3318614"/>
                <a:gd name="connsiteY74" fmla="*/ 3409695 h 3515811"/>
                <a:gd name="connsiteX75" fmla="*/ 2325672 w 3318614"/>
                <a:gd name="connsiteY75" fmla="*/ 3183273 h 3515811"/>
                <a:gd name="connsiteX76" fmla="*/ 2290838 w 3318614"/>
                <a:gd name="connsiteY76" fmla="*/ 2930724 h 3515811"/>
                <a:gd name="connsiteX77" fmla="*/ 2142792 w 3318614"/>
                <a:gd name="connsiteY77" fmla="*/ 2913307 h 3515811"/>
                <a:gd name="connsiteX78" fmla="*/ 1942495 w 3318614"/>
                <a:gd name="connsiteY78" fmla="*/ 3078770 h 3515811"/>
                <a:gd name="connsiteX79" fmla="*/ 1994746 w 3318614"/>
                <a:gd name="connsiteY79" fmla="*/ 3279067 h 3515811"/>
                <a:gd name="connsiteX80" fmla="*/ 2090540 w 3318614"/>
                <a:gd name="connsiteY80" fmla="*/ 3392278 h 3515811"/>
                <a:gd name="connsiteX81" fmla="*/ 2064415 w 3318614"/>
                <a:gd name="connsiteY81" fmla="*/ 3505490 h 3515811"/>
                <a:gd name="connsiteX82" fmla="*/ 2046998 w 3318614"/>
                <a:gd name="connsiteY82" fmla="*/ 3357444 h 3515811"/>
                <a:gd name="connsiteX83" fmla="*/ 1933786 w 3318614"/>
                <a:gd name="connsiteY83" fmla="*/ 3191981 h 3515811"/>
                <a:gd name="connsiteX84" fmla="*/ 1881535 w 3318614"/>
                <a:gd name="connsiteY84" fmla="*/ 3174564 h 3515811"/>
                <a:gd name="connsiteX85" fmla="*/ 1716072 w 3318614"/>
                <a:gd name="connsiteY85" fmla="*/ 3409695 h 3515811"/>
                <a:gd name="connsiteX86" fmla="*/ 1672529 w 3318614"/>
                <a:gd name="connsiteY86" fmla="*/ 3505490 h 3515811"/>
                <a:gd name="connsiteX87" fmla="*/ 1724780 w 3318614"/>
                <a:gd name="connsiteY87" fmla="*/ 3270358 h 3515811"/>
                <a:gd name="connsiteX88" fmla="*/ 1750906 w 3318614"/>
                <a:gd name="connsiteY88" fmla="*/ 3191981 h 3515811"/>
                <a:gd name="connsiteX89" fmla="*/ 1533192 w 3318614"/>
                <a:gd name="connsiteY89" fmla="*/ 3261650 h 3515811"/>
                <a:gd name="connsiteX90" fmla="*/ 1428689 w 3318614"/>
                <a:gd name="connsiteY90" fmla="*/ 3279067 h 3515811"/>
                <a:gd name="connsiteX91" fmla="*/ 1602860 w 3318614"/>
                <a:gd name="connsiteY91" fmla="*/ 3200690 h 3515811"/>
                <a:gd name="connsiteX92" fmla="*/ 1724780 w 3318614"/>
                <a:gd name="connsiteY92" fmla="*/ 3174564 h 3515811"/>
                <a:gd name="connsiteX93" fmla="*/ 1994746 w 3318614"/>
                <a:gd name="connsiteY93" fmla="*/ 2948141 h 3515811"/>
                <a:gd name="connsiteX94" fmla="*/ 2055706 w 3318614"/>
                <a:gd name="connsiteY94" fmla="*/ 2817513 h 3515811"/>
                <a:gd name="connsiteX95" fmla="*/ 1916369 w 3318614"/>
                <a:gd name="connsiteY95" fmla="*/ 2739135 h 3515811"/>
                <a:gd name="connsiteX96" fmla="*/ 1698655 w 3318614"/>
                <a:gd name="connsiteY96" fmla="*/ 2834930 h 3515811"/>
                <a:gd name="connsiteX97" fmla="*/ 1611569 w 3318614"/>
                <a:gd name="connsiteY97" fmla="*/ 3009101 h 3515811"/>
                <a:gd name="connsiteX98" fmla="*/ 1689946 w 3318614"/>
                <a:gd name="connsiteY98" fmla="*/ 3070061 h 3515811"/>
                <a:gd name="connsiteX99" fmla="*/ 1568026 w 3318614"/>
                <a:gd name="connsiteY99" fmla="*/ 3070061 h 3515811"/>
                <a:gd name="connsiteX100" fmla="*/ 1655112 w 3318614"/>
                <a:gd name="connsiteY100" fmla="*/ 2826221 h 3515811"/>
                <a:gd name="connsiteX101" fmla="*/ 1437398 w 3318614"/>
                <a:gd name="connsiteY101" fmla="*/ 2808804 h 3515811"/>
                <a:gd name="connsiteX102" fmla="*/ 1306769 w 3318614"/>
                <a:gd name="connsiteY102" fmla="*/ 2747844 h 3515811"/>
                <a:gd name="connsiteX103" fmla="*/ 1385146 w 3318614"/>
                <a:gd name="connsiteY103" fmla="*/ 2704301 h 3515811"/>
                <a:gd name="connsiteX104" fmla="*/ 1437398 w 3318614"/>
                <a:gd name="connsiteY104" fmla="*/ 2773970 h 3515811"/>
                <a:gd name="connsiteX105" fmla="*/ 1611569 w 3318614"/>
                <a:gd name="connsiteY105" fmla="*/ 2782678 h 3515811"/>
                <a:gd name="connsiteX106" fmla="*/ 1794449 w 3318614"/>
                <a:gd name="connsiteY106" fmla="*/ 2730427 h 3515811"/>
                <a:gd name="connsiteX107" fmla="*/ 1968620 w 3318614"/>
                <a:gd name="connsiteY107" fmla="*/ 2599798 h 3515811"/>
                <a:gd name="connsiteX108" fmla="*/ 1898952 w 3318614"/>
                <a:gd name="connsiteY108" fmla="*/ 2286290 h 3515811"/>
                <a:gd name="connsiteX109" fmla="*/ 1446106 w 3318614"/>
                <a:gd name="connsiteY109" fmla="*/ 1676690 h 3515811"/>
                <a:gd name="connsiteX110" fmla="*/ 1074097 w 3318614"/>
                <a:gd name="connsiteY110" fmla="*/ 1192570 h 3515811"/>
                <a:gd name="connsiteX111" fmla="*/ 916192 w 3318614"/>
                <a:gd name="connsiteY111" fmla="*/ 1005486 h 3515811"/>
                <a:gd name="connsiteX112" fmla="*/ 644918 w 3318614"/>
                <a:gd name="connsiteY112" fmla="*/ 1040964 h 3515811"/>
                <a:gd name="connsiteX113" fmla="*/ 296575 w 3318614"/>
                <a:gd name="connsiteY113" fmla="*/ 1119341 h 3515811"/>
                <a:gd name="connsiteX114" fmla="*/ 483 w 3318614"/>
                <a:gd name="connsiteY114" fmla="*/ 1101924 h 3515811"/>
                <a:gd name="connsiteX115" fmla="*/ 235615 w 3318614"/>
                <a:gd name="connsiteY115" fmla="*/ 1093215 h 3515811"/>
                <a:gd name="connsiteX116" fmla="*/ 557832 w 3318614"/>
                <a:gd name="connsiteY116" fmla="*/ 1023547 h 3515811"/>
                <a:gd name="connsiteX117" fmla="*/ 688460 w 3318614"/>
                <a:gd name="connsiteY117" fmla="*/ 997421 h 3515811"/>
                <a:gd name="connsiteX118" fmla="*/ 392369 w 3318614"/>
                <a:gd name="connsiteY118" fmla="*/ 884210 h 3515811"/>
                <a:gd name="connsiteX119" fmla="*/ 244323 w 3318614"/>
                <a:gd name="connsiteY119" fmla="*/ 744873 h 3515811"/>
                <a:gd name="connsiteX120" fmla="*/ 165946 w 3318614"/>
                <a:gd name="connsiteY120" fmla="*/ 492324 h 3515811"/>
                <a:gd name="connsiteX121" fmla="*/ 279158 w 3318614"/>
                <a:gd name="connsiteY121" fmla="*/ 675204 h 3515811"/>
                <a:gd name="connsiteX122" fmla="*/ 374952 w 3318614"/>
                <a:gd name="connsiteY122" fmla="*/ 849375 h 3515811"/>
                <a:gd name="connsiteX123" fmla="*/ 679752 w 3318614"/>
                <a:gd name="connsiteY123" fmla="*/ 927753 h 3515811"/>
                <a:gd name="connsiteX124" fmla="*/ 766838 w 3318614"/>
                <a:gd name="connsiteY124" fmla="*/ 866793 h 3515811"/>
                <a:gd name="connsiteX125" fmla="*/ 618792 w 3318614"/>
                <a:gd name="connsiteY125" fmla="*/ 483615 h 3515811"/>
                <a:gd name="connsiteX126" fmla="*/ 507165 w 3318614"/>
                <a:gd name="connsiteY126" fmla="*/ 266557 h 3515811"/>
                <a:gd name="connsiteX127" fmla="*/ 538603 w 3318614"/>
                <a:gd name="connsiteY127" fmla="*/ 28388 h 3515811"/>
                <a:gd name="connsiteX128" fmla="*/ 609600 w 3318614"/>
                <a:gd name="connsiteY128" fmla="*/ 288997 h 3515811"/>
                <a:gd name="connsiteX129" fmla="*/ 878364 w 3318614"/>
                <a:gd name="connsiteY129" fmla="*/ 836499 h 3515811"/>
                <a:gd name="connsiteX130" fmla="*/ 863785 w 3318614"/>
                <a:gd name="connsiteY130" fmla="*/ 298030 h 3515811"/>
                <a:gd name="connsiteX131" fmla="*/ 839345 w 3318614"/>
                <a:gd name="connsiteY131" fmla="*/ 0 h 3515811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863785 w 3318614"/>
                <a:gd name="connsiteY130" fmla="*/ 270713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786330 w 3318614"/>
                <a:gd name="connsiteY130" fmla="*/ 208587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13152 w 3318614"/>
                <a:gd name="connsiteY2" fmla="*/ 834549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159551 w 3318614"/>
                <a:gd name="connsiteY2" fmla="*/ 411013 h 3488494"/>
                <a:gd name="connsiteX3" fmla="*/ 1013152 w 3318614"/>
                <a:gd name="connsiteY3" fmla="*/ 834549 h 3488494"/>
                <a:gd name="connsiteX4" fmla="*/ 1779263 w 3318614"/>
                <a:gd name="connsiteY4" fmla="*/ 1995906 h 3488494"/>
                <a:gd name="connsiteX5" fmla="*/ 2064415 w 3318614"/>
                <a:gd name="connsiteY5" fmla="*/ 2276390 h 3488494"/>
                <a:gd name="connsiteX6" fmla="*/ 2290838 w 3318614"/>
                <a:gd name="connsiteY6" fmla="*/ 2198013 h 3488494"/>
                <a:gd name="connsiteX7" fmla="*/ 2473718 w 3318614"/>
                <a:gd name="connsiteY7" fmla="*/ 2041258 h 3488494"/>
                <a:gd name="connsiteX8" fmla="*/ 2508552 w 3318614"/>
                <a:gd name="connsiteY8" fmla="*/ 1719041 h 3488494"/>
                <a:gd name="connsiteX9" fmla="*/ 2543386 w 3318614"/>
                <a:gd name="connsiteY9" fmla="*/ 1980298 h 3488494"/>
                <a:gd name="connsiteX10" fmla="*/ 2508552 w 3318614"/>
                <a:gd name="connsiteY10" fmla="*/ 2084801 h 3488494"/>
                <a:gd name="connsiteX11" fmla="*/ 2752392 w 3318614"/>
                <a:gd name="connsiteY11" fmla="*/ 1910630 h 3488494"/>
                <a:gd name="connsiteX12" fmla="*/ 2839478 w 3318614"/>
                <a:gd name="connsiteY12" fmla="*/ 1840961 h 3488494"/>
                <a:gd name="connsiteX13" fmla="*/ 2717558 w 3318614"/>
                <a:gd name="connsiteY13" fmla="*/ 2015133 h 3488494"/>
                <a:gd name="connsiteX14" fmla="*/ 2665306 w 3318614"/>
                <a:gd name="connsiteY14" fmla="*/ 2058676 h 3488494"/>
                <a:gd name="connsiteX15" fmla="*/ 2848186 w 3318614"/>
                <a:gd name="connsiteY15" fmla="*/ 1989007 h 3488494"/>
                <a:gd name="connsiteX16" fmla="*/ 2874312 w 3318614"/>
                <a:gd name="connsiteY16" fmla="*/ 1971590 h 3488494"/>
                <a:gd name="connsiteX17" fmla="*/ 2769809 w 3318614"/>
                <a:gd name="connsiteY17" fmla="*/ 2058676 h 3488494"/>
                <a:gd name="connsiteX18" fmla="*/ 2595638 w 3318614"/>
                <a:gd name="connsiteY18" fmla="*/ 2084801 h 3488494"/>
                <a:gd name="connsiteX19" fmla="*/ 2404049 w 3318614"/>
                <a:gd name="connsiteY19" fmla="*/ 2215430 h 3488494"/>
                <a:gd name="connsiteX20" fmla="*/ 2421466 w 3318614"/>
                <a:gd name="connsiteY20" fmla="*/ 2389601 h 3488494"/>
                <a:gd name="connsiteX21" fmla="*/ 2552095 w 3318614"/>
                <a:gd name="connsiteY21" fmla="*/ 2433144 h 3488494"/>
                <a:gd name="connsiteX22" fmla="*/ 2726266 w 3318614"/>
                <a:gd name="connsiteY22" fmla="*/ 2363476 h 3488494"/>
                <a:gd name="connsiteX23" fmla="*/ 2856895 w 3318614"/>
                <a:gd name="connsiteY23" fmla="*/ 2354767 h 3488494"/>
                <a:gd name="connsiteX24" fmla="*/ 2891729 w 3318614"/>
                <a:gd name="connsiteY24" fmla="*/ 2241556 h 3488494"/>
                <a:gd name="connsiteX25" fmla="*/ 2883020 w 3318614"/>
                <a:gd name="connsiteY25" fmla="*/ 2076093 h 3488494"/>
                <a:gd name="connsiteX26" fmla="*/ 3048483 w 3318614"/>
                <a:gd name="connsiteY26" fmla="*/ 1997716 h 3488494"/>
                <a:gd name="connsiteX27" fmla="*/ 2926563 w 3318614"/>
                <a:gd name="connsiteY27" fmla="*/ 2084801 h 3488494"/>
                <a:gd name="connsiteX28" fmla="*/ 2917855 w 3318614"/>
                <a:gd name="connsiteY28" fmla="*/ 2171887 h 3488494"/>
                <a:gd name="connsiteX29" fmla="*/ 2935272 w 3318614"/>
                <a:gd name="connsiteY29" fmla="*/ 2319933 h 3488494"/>
                <a:gd name="connsiteX30" fmla="*/ 2943980 w 3318614"/>
                <a:gd name="connsiteY30" fmla="*/ 2363476 h 3488494"/>
                <a:gd name="connsiteX31" fmla="*/ 3046427 w 3318614"/>
                <a:gd name="connsiteY31" fmla="*/ 2297524 h 3488494"/>
                <a:gd name="connsiteX32" fmla="*/ 3074609 w 3318614"/>
                <a:gd name="connsiteY32" fmla="*/ 2137053 h 3488494"/>
                <a:gd name="connsiteX33" fmla="*/ 3092026 w 3318614"/>
                <a:gd name="connsiteY33" fmla="*/ 2346058 h 3488494"/>
                <a:gd name="connsiteX34" fmla="*/ 3013649 w 3318614"/>
                <a:gd name="connsiteY34" fmla="*/ 2424436 h 3488494"/>
                <a:gd name="connsiteX35" fmla="*/ 2752392 w 3318614"/>
                <a:gd name="connsiteY35" fmla="*/ 2389601 h 3488494"/>
                <a:gd name="connsiteX36" fmla="*/ 2560803 w 3318614"/>
                <a:gd name="connsiteY36" fmla="*/ 2546356 h 3488494"/>
                <a:gd name="connsiteX37" fmla="*/ 2595638 w 3318614"/>
                <a:gd name="connsiteY37" fmla="*/ 2668276 h 3488494"/>
                <a:gd name="connsiteX38" fmla="*/ 2743683 w 3318614"/>
                <a:gd name="connsiteY38" fmla="*/ 2755361 h 3488494"/>
                <a:gd name="connsiteX39" fmla="*/ 2856895 w 3318614"/>
                <a:gd name="connsiteY39" fmla="*/ 2729236 h 3488494"/>
                <a:gd name="connsiteX40" fmla="*/ 3022358 w 3318614"/>
                <a:gd name="connsiteY40" fmla="*/ 2589898 h 3488494"/>
                <a:gd name="connsiteX41" fmla="*/ 3118152 w 3318614"/>
                <a:gd name="connsiteY41" fmla="*/ 2511521 h 3488494"/>
                <a:gd name="connsiteX42" fmla="*/ 3205238 w 3318614"/>
                <a:gd name="connsiteY42" fmla="*/ 2572481 h 3488494"/>
                <a:gd name="connsiteX43" fmla="*/ 3109443 w 3318614"/>
                <a:gd name="connsiteY43" fmla="*/ 2563773 h 3488494"/>
                <a:gd name="connsiteX44" fmla="*/ 3004940 w 3318614"/>
                <a:gd name="connsiteY44" fmla="*/ 2703110 h 3488494"/>
                <a:gd name="connsiteX45" fmla="*/ 3187820 w 3318614"/>
                <a:gd name="connsiteY45" fmla="*/ 2703110 h 3488494"/>
                <a:gd name="connsiteX46" fmla="*/ 3318449 w 3318614"/>
                <a:gd name="connsiteY46" fmla="*/ 2755361 h 3488494"/>
                <a:gd name="connsiteX47" fmla="*/ 3161695 w 3318614"/>
                <a:gd name="connsiteY47" fmla="*/ 2737944 h 3488494"/>
                <a:gd name="connsiteX48" fmla="*/ 2909146 w 3318614"/>
                <a:gd name="connsiteY48" fmla="*/ 2798904 h 3488494"/>
                <a:gd name="connsiteX49" fmla="*/ 2952689 w 3318614"/>
                <a:gd name="connsiteY49" fmla="*/ 2798904 h 3488494"/>
                <a:gd name="connsiteX50" fmla="*/ 3085889 w 3318614"/>
                <a:gd name="connsiteY50" fmla="*/ 2944150 h 3488494"/>
                <a:gd name="connsiteX51" fmla="*/ 3013649 w 3318614"/>
                <a:gd name="connsiteY51" fmla="*/ 3103704 h 3488494"/>
                <a:gd name="connsiteX52" fmla="*/ 2999167 w 3318614"/>
                <a:gd name="connsiteY52" fmla="*/ 2966027 h 3488494"/>
                <a:gd name="connsiteX53" fmla="*/ 2813352 w 3318614"/>
                <a:gd name="connsiteY53" fmla="*/ 2790196 h 3488494"/>
                <a:gd name="connsiteX54" fmla="*/ 2726266 w 3318614"/>
                <a:gd name="connsiteY54" fmla="*/ 2781487 h 3488494"/>
                <a:gd name="connsiteX55" fmla="*/ 2848186 w 3318614"/>
                <a:gd name="connsiteY55" fmla="*/ 2981784 h 3488494"/>
                <a:gd name="connsiteX56" fmla="*/ 2943980 w 3318614"/>
                <a:gd name="connsiteY56" fmla="*/ 3068870 h 3488494"/>
                <a:gd name="connsiteX57" fmla="*/ 2978815 w 3318614"/>
                <a:gd name="connsiteY57" fmla="*/ 3025327 h 3488494"/>
                <a:gd name="connsiteX58" fmla="*/ 2961398 w 3318614"/>
                <a:gd name="connsiteY58" fmla="*/ 3129830 h 3488494"/>
                <a:gd name="connsiteX59" fmla="*/ 2769809 w 3318614"/>
                <a:gd name="connsiteY59" fmla="*/ 3042744 h 3488494"/>
                <a:gd name="connsiteX60" fmla="*/ 2656598 w 3318614"/>
                <a:gd name="connsiteY60" fmla="*/ 2816321 h 3488494"/>
                <a:gd name="connsiteX61" fmla="*/ 2491135 w 3318614"/>
                <a:gd name="connsiteY61" fmla="*/ 2772778 h 3488494"/>
                <a:gd name="connsiteX62" fmla="*/ 2386632 w 3318614"/>
                <a:gd name="connsiteY62" fmla="*/ 2859864 h 3488494"/>
                <a:gd name="connsiteX63" fmla="*/ 2412758 w 3318614"/>
                <a:gd name="connsiteY63" fmla="*/ 3042744 h 3488494"/>
                <a:gd name="connsiteX64" fmla="*/ 2525969 w 3318614"/>
                <a:gd name="connsiteY64" fmla="*/ 3190790 h 3488494"/>
                <a:gd name="connsiteX65" fmla="*/ 2900438 w 3318614"/>
                <a:gd name="connsiteY65" fmla="*/ 3399796 h 3488494"/>
                <a:gd name="connsiteX66" fmla="*/ 2543386 w 3318614"/>
                <a:gd name="connsiteY66" fmla="*/ 3260458 h 3488494"/>
                <a:gd name="connsiteX67" fmla="*/ 2499843 w 3318614"/>
                <a:gd name="connsiteY67" fmla="*/ 3347544 h 3488494"/>
                <a:gd name="connsiteX68" fmla="*/ 2534678 w 3318614"/>
                <a:gd name="connsiteY68" fmla="*/ 3452047 h 3488494"/>
                <a:gd name="connsiteX69" fmla="*/ 2639180 w 3318614"/>
                <a:gd name="connsiteY69" fmla="*/ 3486881 h 3488494"/>
                <a:gd name="connsiteX70" fmla="*/ 2482426 w 3318614"/>
                <a:gd name="connsiteY70" fmla="*/ 3460756 h 3488494"/>
                <a:gd name="connsiteX71" fmla="*/ 2473718 w 3318614"/>
                <a:gd name="connsiteY71" fmla="*/ 3277876 h 3488494"/>
                <a:gd name="connsiteX72" fmla="*/ 2386632 w 3318614"/>
                <a:gd name="connsiteY72" fmla="*/ 3103704 h 3488494"/>
                <a:gd name="connsiteX73" fmla="*/ 2316963 w 3318614"/>
                <a:gd name="connsiteY73" fmla="*/ 3269167 h 3488494"/>
                <a:gd name="connsiteX74" fmla="*/ 2238586 w 3318614"/>
                <a:gd name="connsiteY74" fmla="*/ 3391087 h 3488494"/>
                <a:gd name="connsiteX75" fmla="*/ 2290838 w 3318614"/>
                <a:gd name="connsiteY75" fmla="*/ 3469464 h 3488494"/>
                <a:gd name="connsiteX76" fmla="*/ 2195043 w 3318614"/>
                <a:gd name="connsiteY76" fmla="*/ 3382378 h 3488494"/>
                <a:gd name="connsiteX77" fmla="*/ 2325672 w 3318614"/>
                <a:gd name="connsiteY77" fmla="*/ 3155956 h 3488494"/>
                <a:gd name="connsiteX78" fmla="*/ 2290838 w 3318614"/>
                <a:gd name="connsiteY78" fmla="*/ 2903407 h 3488494"/>
                <a:gd name="connsiteX79" fmla="*/ 2142792 w 3318614"/>
                <a:gd name="connsiteY79" fmla="*/ 2885990 h 3488494"/>
                <a:gd name="connsiteX80" fmla="*/ 1942495 w 3318614"/>
                <a:gd name="connsiteY80" fmla="*/ 3051453 h 3488494"/>
                <a:gd name="connsiteX81" fmla="*/ 1994746 w 3318614"/>
                <a:gd name="connsiteY81" fmla="*/ 3251750 h 3488494"/>
                <a:gd name="connsiteX82" fmla="*/ 2090540 w 3318614"/>
                <a:gd name="connsiteY82" fmla="*/ 3364961 h 3488494"/>
                <a:gd name="connsiteX83" fmla="*/ 2064415 w 3318614"/>
                <a:gd name="connsiteY83" fmla="*/ 3478173 h 3488494"/>
                <a:gd name="connsiteX84" fmla="*/ 2046998 w 3318614"/>
                <a:gd name="connsiteY84" fmla="*/ 3330127 h 3488494"/>
                <a:gd name="connsiteX85" fmla="*/ 1933786 w 3318614"/>
                <a:gd name="connsiteY85" fmla="*/ 3164664 h 3488494"/>
                <a:gd name="connsiteX86" fmla="*/ 1881535 w 3318614"/>
                <a:gd name="connsiteY86" fmla="*/ 3147247 h 3488494"/>
                <a:gd name="connsiteX87" fmla="*/ 1716072 w 3318614"/>
                <a:gd name="connsiteY87" fmla="*/ 3382378 h 3488494"/>
                <a:gd name="connsiteX88" fmla="*/ 1672529 w 3318614"/>
                <a:gd name="connsiteY88" fmla="*/ 3478173 h 3488494"/>
                <a:gd name="connsiteX89" fmla="*/ 1724780 w 3318614"/>
                <a:gd name="connsiteY89" fmla="*/ 3243041 h 3488494"/>
                <a:gd name="connsiteX90" fmla="*/ 1750906 w 3318614"/>
                <a:gd name="connsiteY90" fmla="*/ 3164664 h 3488494"/>
                <a:gd name="connsiteX91" fmla="*/ 1533192 w 3318614"/>
                <a:gd name="connsiteY91" fmla="*/ 3234333 h 3488494"/>
                <a:gd name="connsiteX92" fmla="*/ 1428689 w 3318614"/>
                <a:gd name="connsiteY92" fmla="*/ 3251750 h 3488494"/>
                <a:gd name="connsiteX93" fmla="*/ 1602860 w 3318614"/>
                <a:gd name="connsiteY93" fmla="*/ 3173373 h 3488494"/>
                <a:gd name="connsiteX94" fmla="*/ 1724780 w 3318614"/>
                <a:gd name="connsiteY94" fmla="*/ 3147247 h 3488494"/>
                <a:gd name="connsiteX95" fmla="*/ 1994746 w 3318614"/>
                <a:gd name="connsiteY95" fmla="*/ 2920824 h 3488494"/>
                <a:gd name="connsiteX96" fmla="*/ 2055706 w 3318614"/>
                <a:gd name="connsiteY96" fmla="*/ 2790196 h 3488494"/>
                <a:gd name="connsiteX97" fmla="*/ 1916369 w 3318614"/>
                <a:gd name="connsiteY97" fmla="*/ 2711818 h 3488494"/>
                <a:gd name="connsiteX98" fmla="*/ 1698655 w 3318614"/>
                <a:gd name="connsiteY98" fmla="*/ 2807613 h 3488494"/>
                <a:gd name="connsiteX99" fmla="*/ 1611569 w 3318614"/>
                <a:gd name="connsiteY99" fmla="*/ 2981784 h 3488494"/>
                <a:gd name="connsiteX100" fmla="*/ 1689946 w 3318614"/>
                <a:gd name="connsiteY100" fmla="*/ 3042744 h 3488494"/>
                <a:gd name="connsiteX101" fmla="*/ 1568026 w 3318614"/>
                <a:gd name="connsiteY101" fmla="*/ 3042744 h 3488494"/>
                <a:gd name="connsiteX102" fmla="*/ 1655112 w 3318614"/>
                <a:gd name="connsiteY102" fmla="*/ 2798904 h 3488494"/>
                <a:gd name="connsiteX103" fmla="*/ 1437398 w 3318614"/>
                <a:gd name="connsiteY103" fmla="*/ 2781487 h 3488494"/>
                <a:gd name="connsiteX104" fmla="*/ 1306769 w 3318614"/>
                <a:gd name="connsiteY104" fmla="*/ 2720527 h 3488494"/>
                <a:gd name="connsiteX105" fmla="*/ 1385146 w 3318614"/>
                <a:gd name="connsiteY105" fmla="*/ 2676984 h 3488494"/>
                <a:gd name="connsiteX106" fmla="*/ 1437398 w 3318614"/>
                <a:gd name="connsiteY106" fmla="*/ 2746653 h 3488494"/>
                <a:gd name="connsiteX107" fmla="*/ 1611569 w 3318614"/>
                <a:gd name="connsiteY107" fmla="*/ 2755361 h 3488494"/>
                <a:gd name="connsiteX108" fmla="*/ 1794449 w 3318614"/>
                <a:gd name="connsiteY108" fmla="*/ 2703110 h 3488494"/>
                <a:gd name="connsiteX109" fmla="*/ 1968620 w 3318614"/>
                <a:gd name="connsiteY109" fmla="*/ 2572481 h 3488494"/>
                <a:gd name="connsiteX110" fmla="*/ 1898952 w 3318614"/>
                <a:gd name="connsiteY110" fmla="*/ 2258973 h 3488494"/>
                <a:gd name="connsiteX111" fmla="*/ 1446106 w 3318614"/>
                <a:gd name="connsiteY111" fmla="*/ 1649373 h 3488494"/>
                <a:gd name="connsiteX112" fmla="*/ 1074097 w 3318614"/>
                <a:gd name="connsiteY112" fmla="*/ 1165253 h 3488494"/>
                <a:gd name="connsiteX113" fmla="*/ 916192 w 3318614"/>
                <a:gd name="connsiteY113" fmla="*/ 978169 h 3488494"/>
                <a:gd name="connsiteX114" fmla="*/ 644918 w 3318614"/>
                <a:gd name="connsiteY114" fmla="*/ 1013647 h 3488494"/>
                <a:gd name="connsiteX115" fmla="*/ 296575 w 3318614"/>
                <a:gd name="connsiteY115" fmla="*/ 1092024 h 3488494"/>
                <a:gd name="connsiteX116" fmla="*/ 483 w 3318614"/>
                <a:gd name="connsiteY116" fmla="*/ 1074607 h 3488494"/>
                <a:gd name="connsiteX117" fmla="*/ 235615 w 3318614"/>
                <a:gd name="connsiteY117" fmla="*/ 1065898 h 3488494"/>
                <a:gd name="connsiteX118" fmla="*/ 557832 w 3318614"/>
                <a:gd name="connsiteY118" fmla="*/ 996230 h 3488494"/>
                <a:gd name="connsiteX119" fmla="*/ 688460 w 3318614"/>
                <a:gd name="connsiteY119" fmla="*/ 970104 h 3488494"/>
                <a:gd name="connsiteX120" fmla="*/ 392369 w 3318614"/>
                <a:gd name="connsiteY120" fmla="*/ 856893 h 3488494"/>
                <a:gd name="connsiteX121" fmla="*/ 244323 w 3318614"/>
                <a:gd name="connsiteY121" fmla="*/ 717556 h 3488494"/>
                <a:gd name="connsiteX122" fmla="*/ 165946 w 3318614"/>
                <a:gd name="connsiteY122" fmla="*/ 465007 h 3488494"/>
                <a:gd name="connsiteX123" fmla="*/ 279158 w 3318614"/>
                <a:gd name="connsiteY123" fmla="*/ 647887 h 3488494"/>
                <a:gd name="connsiteX124" fmla="*/ 374952 w 3318614"/>
                <a:gd name="connsiteY124" fmla="*/ 822058 h 3488494"/>
                <a:gd name="connsiteX125" fmla="*/ 679752 w 3318614"/>
                <a:gd name="connsiteY125" fmla="*/ 900436 h 3488494"/>
                <a:gd name="connsiteX126" fmla="*/ 766838 w 3318614"/>
                <a:gd name="connsiteY126" fmla="*/ 839476 h 3488494"/>
                <a:gd name="connsiteX127" fmla="*/ 618792 w 3318614"/>
                <a:gd name="connsiteY127" fmla="*/ 456298 h 3488494"/>
                <a:gd name="connsiteX128" fmla="*/ 507165 w 3318614"/>
                <a:gd name="connsiteY128" fmla="*/ 239240 h 3488494"/>
                <a:gd name="connsiteX129" fmla="*/ 538603 w 3318614"/>
                <a:gd name="connsiteY129" fmla="*/ 1071 h 3488494"/>
                <a:gd name="connsiteX130" fmla="*/ 609600 w 3318614"/>
                <a:gd name="connsiteY130" fmla="*/ 261680 h 3488494"/>
                <a:gd name="connsiteX131" fmla="*/ 878364 w 3318614"/>
                <a:gd name="connsiteY131" fmla="*/ 809182 h 3488494"/>
                <a:gd name="connsiteX132" fmla="*/ 786330 w 3318614"/>
                <a:gd name="connsiteY132" fmla="*/ 208587 h 3488494"/>
                <a:gd name="connsiteX133" fmla="*/ 932813 w 3318614"/>
                <a:gd name="connsiteY133" fmla="*/ 12405 h 3488494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59551 w 3318614"/>
                <a:gd name="connsiteY2" fmla="*/ 47529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942214 w 3318614"/>
                <a:gd name="connsiteY0" fmla="*/ 614286 h 3540840"/>
                <a:gd name="connsiteX1" fmla="*/ 1317819 w 3318614"/>
                <a:gd name="connsiteY1" fmla="*/ 14575 h 3540840"/>
                <a:gd name="connsiteX2" fmla="*/ 1198621 w 3318614"/>
                <a:gd name="connsiteY2" fmla="*/ 413429 h 3540840"/>
                <a:gd name="connsiteX3" fmla="*/ 1013152 w 3318614"/>
                <a:gd name="connsiteY3" fmla="*/ 886895 h 3540840"/>
                <a:gd name="connsiteX4" fmla="*/ 1779263 w 3318614"/>
                <a:gd name="connsiteY4" fmla="*/ 2048252 h 3540840"/>
                <a:gd name="connsiteX5" fmla="*/ 2064415 w 3318614"/>
                <a:gd name="connsiteY5" fmla="*/ 2328736 h 3540840"/>
                <a:gd name="connsiteX6" fmla="*/ 2290838 w 3318614"/>
                <a:gd name="connsiteY6" fmla="*/ 2250359 h 3540840"/>
                <a:gd name="connsiteX7" fmla="*/ 2473718 w 3318614"/>
                <a:gd name="connsiteY7" fmla="*/ 2093604 h 3540840"/>
                <a:gd name="connsiteX8" fmla="*/ 2508552 w 3318614"/>
                <a:gd name="connsiteY8" fmla="*/ 1771387 h 3540840"/>
                <a:gd name="connsiteX9" fmla="*/ 2543386 w 3318614"/>
                <a:gd name="connsiteY9" fmla="*/ 2032644 h 3540840"/>
                <a:gd name="connsiteX10" fmla="*/ 2508552 w 3318614"/>
                <a:gd name="connsiteY10" fmla="*/ 2137147 h 3540840"/>
                <a:gd name="connsiteX11" fmla="*/ 2752392 w 3318614"/>
                <a:gd name="connsiteY11" fmla="*/ 1962976 h 3540840"/>
                <a:gd name="connsiteX12" fmla="*/ 2839478 w 3318614"/>
                <a:gd name="connsiteY12" fmla="*/ 1893307 h 3540840"/>
                <a:gd name="connsiteX13" fmla="*/ 2717558 w 3318614"/>
                <a:gd name="connsiteY13" fmla="*/ 2067479 h 3540840"/>
                <a:gd name="connsiteX14" fmla="*/ 2665306 w 3318614"/>
                <a:gd name="connsiteY14" fmla="*/ 2111022 h 3540840"/>
                <a:gd name="connsiteX15" fmla="*/ 2848186 w 3318614"/>
                <a:gd name="connsiteY15" fmla="*/ 2041353 h 3540840"/>
                <a:gd name="connsiteX16" fmla="*/ 2874312 w 3318614"/>
                <a:gd name="connsiteY16" fmla="*/ 2023936 h 3540840"/>
                <a:gd name="connsiteX17" fmla="*/ 2769809 w 3318614"/>
                <a:gd name="connsiteY17" fmla="*/ 2111022 h 3540840"/>
                <a:gd name="connsiteX18" fmla="*/ 2595638 w 3318614"/>
                <a:gd name="connsiteY18" fmla="*/ 2137147 h 3540840"/>
                <a:gd name="connsiteX19" fmla="*/ 2404049 w 3318614"/>
                <a:gd name="connsiteY19" fmla="*/ 2267776 h 3540840"/>
                <a:gd name="connsiteX20" fmla="*/ 2421466 w 3318614"/>
                <a:gd name="connsiteY20" fmla="*/ 2441947 h 3540840"/>
                <a:gd name="connsiteX21" fmla="*/ 2552095 w 3318614"/>
                <a:gd name="connsiteY21" fmla="*/ 2485490 h 3540840"/>
                <a:gd name="connsiteX22" fmla="*/ 2726266 w 3318614"/>
                <a:gd name="connsiteY22" fmla="*/ 2415822 h 3540840"/>
                <a:gd name="connsiteX23" fmla="*/ 2856895 w 3318614"/>
                <a:gd name="connsiteY23" fmla="*/ 2407113 h 3540840"/>
                <a:gd name="connsiteX24" fmla="*/ 2891729 w 3318614"/>
                <a:gd name="connsiteY24" fmla="*/ 2293902 h 3540840"/>
                <a:gd name="connsiteX25" fmla="*/ 2883020 w 3318614"/>
                <a:gd name="connsiteY25" fmla="*/ 2128439 h 3540840"/>
                <a:gd name="connsiteX26" fmla="*/ 3048483 w 3318614"/>
                <a:gd name="connsiteY26" fmla="*/ 2050062 h 3540840"/>
                <a:gd name="connsiteX27" fmla="*/ 2926563 w 3318614"/>
                <a:gd name="connsiteY27" fmla="*/ 2137147 h 3540840"/>
                <a:gd name="connsiteX28" fmla="*/ 2917855 w 3318614"/>
                <a:gd name="connsiteY28" fmla="*/ 2224233 h 3540840"/>
                <a:gd name="connsiteX29" fmla="*/ 2935272 w 3318614"/>
                <a:gd name="connsiteY29" fmla="*/ 2372279 h 3540840"/>
                <a:gd name="connsiteX30" fmla="*/ 2943980 w 3318614"/>
                <a:gd name="connsiteY30" fmla="*/ 2415822 h 3540840"/>
                <a:gd name="connsiteX31" fmla="*/ 3046427 w 3318614"/>
                <a:gd name="connsiteY31" fmla="*/ 2349870 h 3540840"/>
                <a:gd name="connsiteX32" fmla="*/ 3074609 w 3318614"/>
                <a:gd name="connsiteY32" fmla="*/ 2189399 h 3540840"/>
                <a:gd name="connsiteX33" fmla="*/ 3092026 w 3318614"/>
                <a:gd name="connsiteY33" fmla="*/ 2398404 h 3540840"/>
                <a:gd name="connsiteX34" fmla="*/ 3013649 w 3318614"/>
                <a:gd name="connsiteY34" fmla="*/ 2476782 h 3540840"/>
                <a:gd name="connsiteX35" fmla="*/ 2752392 w 3318614"/>
                <a:gd name="connsiteY35" fmla="*/ 2441947 h 3540840"/>
                <a:gd name="connsiteX36" fmla="*/ 2560803 w 3318614"/>
                <a:gd name="connsiteY36" fmla="*/ 2598702 h 3540840"/>
                <a:gd name="connsiteX37" fmla="*/ 2595638 w 3318614"/>
                <a:gd name="connsiteY37" fmla="*/ 2720622 h 3540840"/>
                <a:gd name="connsiteX38" fmla="*/ 2743683 w 3318614"/>
                <a:gd name="connsiteY38" fmla="*/ 2807707 h 3540840"/>
                <a:gd name="connsiteX39" fmla="*/ 2856895 w 3318614"/>
                <a:gd name="connsiteY39" fmla="*/ 2781582 h 3540840"/>
                <a:gd name="connsiteX40" fmla="*/ 3022358 w 3318614"/>
                <a:gd name="connsiteY40" fmla="*/ 2642244 h 3540840"/>
                <a:gd name="connsiteX41" fmla="*/ 3118152 w 3318614"/>
                <a:gd name="connsiteY41" fmla="*/ 2563867 h 3540840"/>
                <a:gd name="connsiteX42" fmla="*/ 3205238 w 3318614"/>
                <a:gd name="connsiteY42" fmla="*/ 2624827 h 3540840"/>
                <a:gd name="connsiteX43" fmla="*/ 3109443 w 3318614"/>
                <a:gd name="connsiteY43" fmla="*/ 2616119 h 3540840"/>
                <a:gd name="connsiteX44" fmla="*/ 3004940 w 3318614"/>
                <a:gd name="connsiteY44" fmla="*/ 2755456 h 3540840"/>
                <a:gd name="connsiteX45" fmla="*/ 3187820 w 3318614"/>
                <a:gd name="connsiteY45" fmla="*/ 2755456 h 3540840"/>
                <a:gd name="connsiteX46" fmla="*/ 3318449 w 3318614"/>
                <a:gd name="connsiteY46" fmla="*/ 2807707 h 3540840"/>
                <a:gd name="connsiteX47" fmla="*/ 3161695 w 3318614"/>
                <a:gd name="connsiteY47" fmla="*/ 2790290 h 3540840"/>
                <a:gd name="connsiteX48" fmla="*/ 2909146 w 3318614"/>
                <a:gd name="connsiteY48" fmla="*/ 2851250 h 3540840"/>
                <a:gd name="connsiteX49" fmla="*/ 2952689 w 3318614"/>
                <a:gd name="connsiteY49" fmla="*/ 2851250 h 3540840"/>
                <a:gd name="connsiteX50" fmla="*/ 3085889 w 3318614"/>
                <a:gd name="connsiteY50" fmla="*/ 2996496 h 3540840"/>
                <a:gd name="connsiteX51" fmla="*/ 3013649 w 3318614"/>
                <a:gd name="connsiteY51" fmla="*/ 3156050 h 3540840"/>
                <a:gd name="connsiteX52" fmla="*/ 2999167 w 3318614"/>
                <a:gd name="connsiteY52" fmla="*/ 3018373 h 3540840"/>
                <a:gd name="connsiteX53" fmla="*/ 2813352 w 3318614"/>
                <a:gd name="connsiteY53" fmla="*/ 2842542 h 3540840"/>
                <a:gd name="connsiteX54" fmla="*/ 2726266 w 3318614"/>
                <a:gd name="connsiteY54" fmla="*/ 2833833 h 3540840"/>
                <a:gd name="connsiteX55" fmla="*/ 2848186 w 3318614"/>
                <a:gd name="connsiteY55" fmla="*/ 3034130 h 3540840"/>
                <a:gd name="connsiteX56" fmla="*/ 2943980 w 3318614"/>
                <a:gd name="connsiteY56" fmla="*/ 3121216 h 3540840"/>
                <a:gd name="connsiteX57" fmla="*/ 2978815 w 3318614"/>
                <a:gd name="connsiteY57" fmla="*/ 3077673 h 3540840"/>
                <a:gd name="connsiteX58" fmla="*/ 2961398 w 3318614"/>
                <a:gd name="connsiteY58" fmla="*/ 3182176 h 3540840"/>
                <a:gd name="connsiteX59" fmla="*/ 2769809 w 3318614"/>
                <a:gd name="connsiteY59" fmla="*/ 3095090 h 3540840"/>
                <a:gd name="connsiteX60" fmla="*/ 2656598 w 3318614"/>
                <a:gd name="connsiteY60" fmla="*/ 2868667 h 3540840"/>
                <a:gd name="connsiteX61" fmla="*/ 2491135 w 3318614"/>
                <a:gd name="connsiteY61" fmla="*/ 2825124 h 3540840"/>
                <a:gd name="connsiteX62" fmla="*/ 2386632 w 3318614"/>
                <a:gd name="connsiteY62" fmla="*/ 2912210 h 3540840"/>
                <a:gd name="connsiteX63" fmla="*/ 2412758 w 3318614"/>
                <a:gd name="connsiteY63" fmla="*/ 3095090 h 3540840"/>
                <a:gd name="connsiteX64" fmla="*/ 2525969 w 3318614"/>
                <a:gd name="connsiteY64" fmla="*/ 3243136 h 3540840"/>
                <a:gd name="connsiteX65" fmla="*/ 2900438 w 3318614"/>
                <a:gd name="connsiteY65" fmla="*/ 3452142 h 3540840"/>
                <a:gd name="connsiteX66" fmla="*/ 2543386 w 3318614"/>
                <a:gd name="connsiteY66" fmla="*/ 3312804 h 3540840"/>
                <a:gd name="connsiteX67" fmla="*/ 2499843 w 3318614"/>
                <a:gd name="connsiteY67" fmla="*/ 3399890 h 3540840"/>
                <a:gd name="connsiteX68" fmla="*/ 2534678 w 3318614"/>
                <a:gd name="connsiteY68" fmla="*/ 3504393 h 3540840"/>
                <a:gd name="connsiteX69" fmla="*/ 2639180 w 3318614"/>
                <a:gd name="connsiteY69" fmla="*/ 3539227 h 3540840"/>
                <a:gd name="connsiteX70" fmla="*/ 2482426 w 3318614"/>
                <a:gd name="connsiteY70" fmla="*/ 3513102 h 3540840"/>
                <a:gd name="connsiteX71" fmla="*/ 2473718 w 3318614"/>
                <a:gd name="connsiteY71" fmla="*/ 3330222 h 3540840"/>
                <a:gd name="connsiteX72" fmla="*/ 2386632 w 3318614"/>
                <a:gd name="connsiteY72" fmla="*/ 3156050 h 3540840"/>
                <a:gd name="connsiteX73" fmla="*/ 2316963 w 3318614"/>
                <a:gd name="connsiteY73" fmla="*/ 3321513 h 3540840"/>
                <a:gd name="connsiteX74" fmla="*/ 2238586 w 3318614"/>
                <a:gd name="connsiteY74" fmla="*/ 3443433 h 3540840"/>
                <a:gd name="connsiteX75" fmla="*/ 2290838 w 3318614"/>
                <a:gd name="connsiteY75" fmla="*/ 3521810 h 3540840"/>
                <a:gd name="connsiteX76" fmla="*/ 2195043 w 3318614"/>
                <a:gd name="connsiteY76" fmla="*/ 3434724 h 3540840"/>
                <a:gd name="connsiteX77" fmla="*/ 2325672 w 3318614"/>
                <a:gd name="connsiteY77" fmla="*/ 3208302 h 3540840"/>
                <a:gd name="connsiteX78" fmla="*/ 2290838 w 3318614"/>
                <a:gd name="connsiteY78" fmla="*/ 2955753 h 3540840"/>
                <a:gd name="connsiteX79" fmla="*/ 2142792 w 3318614"/>
                <a:gd name="connsiteY79" fmla="*/ 2938336 h 3540840"/>
                <a:gd name="connsiteX80" fmla="*/ 1942495 w 3318614"/>
                <a:gd name="connsiteY80" fmla="*/ 3103799 h 3540840"/>
                <a:gd name="connsiteX81" fmla="*/ 1994746 w 3318614"/>
                <a:gd name="connsiteY81" fmla="*/ 3304096 h 3540840"/>
                <a:gd name="connsiteX82" fmla="*/ 2090540 w 3318614"/>
                <a:gd name="connsiteY82" fmla="*/ 3417307 h 3540840"/>
                <a:gd name="connsiteX83" fmla="*/ 2064415 w 3318614"/>
                <a:gd name="connsiteY83" fmla="*/ 3530519 h 3540840"/>
                <a:gd name="connsiteX84" fmla="*/ 2046998 w 3318614"/>
                <a:gd name="connsiteY84" fmla="*/ 3382473 h 3540840"/>
                <a:gd name="connsiteX85" fmla="*/ 1933786 w 3318614"/>
                <a:gd name="connsiteY85" fmla="*/ 3217010 h 3540840"/>
                <a:gd name="connsiteX86" fmla="*/ 1881535 w 3318614"/>
                <a:gd name="connsiteY86" fmla="*/ 3199593 h 3540840"/>
                <a:gd name="connsiteX87" fmla="*/ 1716072 w 3318614"/>
                <a:gd name="connsiteY87" fmla="*/ 3434724 h 3540840"/>
                <a:gd name="connsiteX88" fmla="*/ 1672529 w 3318614"/>
                <a:gd name="connsiteY88" fmla="*/ 3530519 h 3540840"/>
                <a:gd name="connsiteX89" fmla="*/ 1724780 w 3318614"/>
                <a:gd name="connsiteY89" fmla="*/ 3295387 h 3540840"/>
                <a:gd name="connsiteX90" fmla="*/ 1750906 w 3318614"/>
                <a:gd name="connsiteY90" fmla="*/ 3217010 h 3540840"/>
                <a:gd name="connsiteX91" fmla="*/ 1533192 w 3318614"/>
                <a:gd name="connsiteY91" fmla="*/ 3286679 h 3540840"/>
                <a:gd name="connsiteX92" fmla="*/ 1428689 w 3318614"/>
                <a:gd name="connsiteY92" fmla="*/ 3304096 h 3540840"/>
                <a:gd name="connsiteX93" fmla="*/ 1602860 w 3318614"/>
                <a:gd name="connsiteY93" fmla="*/ 3225719 h 3540840"/>
                <a:gd name="connsiteX94" fmla="*/ 1724780 w 3318614"/>
                <a:gd name="connsiteY94" fmla="*/ 3199593 h 3540840"/>
                <a:gd name="connsiteX95" fmla="*/ 1994746 w 3318614"/>
                <a:gd name="connsiteY95" fmla="*/ 2973170 h 3540840"/>
                <a:gd name="connsiteX96" fmla="*/ 2055706 w 3318614"/>
                <a:gd name="connsiteY96" fmla="*/ 2842542 h 3540840"/>
                <a:gd name="connsiteX97" fmla="*/ 1916369 w 3318614"/>
                <a:gd name="connsiteY97" fmla="*/ 2764164 h 3540840"/>
                <a:gd name="connsiteX98" fmla="*/ 1698655 w 3318614"/>
                <a:gd name="connsiteY98" fmla="*/ 2859959 h 3540840"/>
                <a:gd name="connsiteX99" fmla="*/ 1611569 w 3318614"/>
                <a:gd name="connsiteY99" fmla="*/ 3034130 h 3540840"/>
                <a:gd name="connsiteX100" fmla="*/ 1689946 w 3318614"/>
                <a:gd name="connsiteY100" fmla="*/ 3095090 h 3540840"/>
                <a:gd name="connsiteX101" fmla="*/ 1568026 w 3318614"/>
                <a:gd name="connsiteY101" fmla="*/ 3095090 h 3540840"/>
                <a:gd name="connsiteX102" fmla="*/ 1655112 w 3318614"/>
                <a:gd name="connsiteY102" fmla="*/ 2851250 h 3540840"/>
                <a:gd name="connsiteX103" fmla="*/ 1437398 w 3318614"/>
                <a:gd name="connsiteY103" fmla="*/ 2833833 h 3540840"/>
                <a:gd name="connsiteX104" fmla="*/ 1306769 w 3318614"/>
                <a:gd name="connsiteY104" fmla="*/ 2772873 h 3540840"/>
                <a:gd name="connsiteX105" fmla="*/ 1385146 w 3318614"/>
                <a:gd name="connsiteY105" fmla="*/ 2729330 h 3540840"/>
                <a:gd name="connsiteX106" fmla="*/ 1437398 w 3318614"/>
                <a:gd name="connsiteY106" fmla="*/ 2798999 h 3540840"/>
                <a:gd name="connsiteX107" fmla="*/ 1611569 w 3318614"/>
                <a:gd name="connsiteY107" fmla="*/ 2807707 h 3540840"/>
                <a:gd name="connsiteX108" fmla="*/ 1794449 w 3318614"/>
                <a:gd name="connsiteY108" fmla="*/ 2755456 h 3540840"/>
                <a:gd name="connsiteX109" fmla="*/ 1968620 w 3318614"/>
                <a:gd name="connsiteY109" fmla="*/ 2624827 h 3540840"/>
                <a:gd name="connsiteX110" fmla="*/ 1898952 w 3318614"/>
                <a:gd name="connsiteY110" fmla="*/ 2311319 h 3540840"/>
                <a:gd name="connsiteX111" fmla="*/ 1446106 w 3318614"/>
                <a:gd name="connsiteY111" fmla="*/ 1701719 h 3540840"/>
                <a:gd name="connsiteX112" fmla="*/ 1074097 w 3318614"/>
                <a:gd name="connsiteY112" fmla="*/ 1217599 h 3540840"/>
                <a:gd name="connsiteX113" fmla="*/ 916192 w 3318614"/>
                <a:gd name="connsiteY113" fmla="*/ 1030515 h 3540840"/>
                <a:gd name="connsiteX114" fmla="*/ 644918 w 3318614"/>
                <a:gd name="connsiteY114" fmla="*/ 1065993 h 3540840"/>
                <a:gd name="connsiteX115" fmla="*/ 296575 w 3318614"/>
                <a:gd name="connsiteY115" fmla="*/ 1144370 h 3540840"/>
                <a:gd name="connsiteX116" fmla="*/ 483 w 3318614"/>
                <a:gd name="connsiteY116" fmla="*/ 1126953 h 3540840"/>
                <a:gd name="connsiteX117" fmla="*/ 235615 w 3318614"/>
                <a:gd name="connsiteY117" fmla="*/ 1118244 h 3540840"/>
                <a:gd name="connsiteX118" fmla="*/ 557832 w 3318614"/>
                <a:gd name="connsiteY118" fmla="*/ 1048576 h 3540840"/>
                <a:gd name="connsiteX119" fmla="*/ 688460 w 3318614"/>
                <a:gd name="connsiteY119" fmla="*/ 1022450 h 3540840"/>
                <a:gd name="connsiteX120" fmla="*/ 392369 w 3318614"/>
                <a:gd name="connsiteY120" fmla="*/ 909239 h 3540840"/>
                <a:gd name="connsiteX121" fmla="*/ 244323 w 3318614"/>
                <a:gd name="connsiteY121" fmla="*/ 769902 h 3540840"/>
                <a:gd name="connsiteX122" fmla="*/ 165946 w 3318614"/>
                <a:gd name="connsiteY122" fmla="*/ 517353 h 3540840"/>
                <a:gd name="connsiteX123" fmla="*/ 279158 w 3318614"/>
                <a:gd name="connsiteY123" fmla="*/ 700233 h 3540840"/>
                <a:gd name="connsiteX124" fmla="*/ 374952 w 3318614"/>
                <a:gd name="connsiteY124" fmla="*/ 874404 h 3540840"/>
                <a:gd name="connsiteX125" fmla="*/ 679752 w 3318614"/>
                <a:gd name="connsiteY125" fmla="*/ 952782 h 3540840"/>
                <a:gd name="connsiteX126" fmla="*/ 766838 w 3318614"/>
                <a:gd name="connsiteY126" fmla="*/ 891822 h 3540840"/>
                <a:gd name="connsiteX127" fmla="*/ 618792 w 3318614"/>
                <a:gd name="connsiteY127" fmla="*/ 508644 h 3540840"/>
                <a:gd name="connsiteX128" fmla="*/ 507165 w 3318614"/>
                <a:gd name="connsiteY128" fmla="*/ 291586 h 3540840"/>
                <a:gd name="connsiteX129" fmla="*/ 538603 w 3318614"/>
                <a:gd name="connsiteY129" fmla="*/ 53417 h 3540840"/>
                <a:gd name="connsiteX130" fmla="*/ 609600 w 3318614"/>
                <a:gd name="connsiteY130" fmla="*/ 314026 h 3540840"/>
                <a:gd name="connsiteX131" fmla="*/ 878364 w 3318614"/>
                <a:gd name="connsiteY131" fmla="*/ 861528 h 3540840"/>
                <a:gd name="connsiteX132" fmla="*/ 786330 w 3318614"/>
                <a:gd name="connsiteY132" fmla="*/ 260933 h 3540840"/>
                <a:gd name="connsiteX133" fmla="*/ 932813 w 3318614"/>
                <a:gd name="connsiteY133" fmla="*/ 64751 h 3540840"/>
                <a:gd name="connsiteX0" fmla="*/ 942214 w 3318614"/>
                <a:gd name="connsiteY0" fmla="*/ 601198 h 3527752"/>
                <a:gd name="connsiteX1" fmla="*/ 1130786 w 3318614"/>
                <a:gd name="connsiteY1" fmla="*/ 277391 h 3527752"/>
                <a:gd name="connsiteX2" fmla="*/ 1317819 w 3318614"/>
                <a:gd name="connsiteY2" fmla="*/ 1487 h 3527752"/>
                <a:gd name="connsiteX3" fmla="*/ 1198621 w 3318614"/>
                <a:gd name="connsiteY3" fmla="*/ 400341 h 3527752"/>
                <a:gd name="connsiteX4" fmla="*/ 1013152 w 3318614"/>
                <a:gd name="connsiteY4" fmla="*/ 873807 h 3527752"/>
                <a:gd name="connsiteX5" fmla="*/ 1779263 w 3318614"/>
                <a:gd name="connsiteY5" fmla="*/ 2035164 h 3527752"/>
                <a:gd name="connsiteX6" fmla="*/ 2064415 w 3318614"/>
                <a:gd name="connsiteY6" fmla="*/ 2315648 h 3527752"/>
                <a:gd name="connsiteX7" fmla="*/ 2290838 w 3318614"/>
                <a:gd name="connsiteY7" fmla="*/ 2237271 h 3527752"/>
                <a:gd name="connsiteX8" fmla="*/ 2473718 w 3318614"/>
                <a:gd name="connsiteY8" fmla="*/ 2080516 h 3527752"/>
                <a:gd name="connsiteX9" fmla="*/ 2508552 w 3318614"/>
                <a:gd name="connsiteY9" fmla="*/ 1758299 h 3527752"/>
                <a:gd name="connsiteX10" fmla="*/ 2543386 w 3318614"/>
                <a:gd name="connsiteY10" fmla="*/ 2019556 h 3527752"/>
                <a:gd name="connsiteX11" fmla="*/ 2508552 w 3318614"/>
                <a:gd name="connsiteY11" fmla="*/ 2124059 h 3527752"/>
                <a:gd name="connsiteX12" fmla="*/ 2752392 w 3318614"/>
                <a:gd name="connsiteY12" fmla="*/ 1949888 h 3527752"/>
                <a:gd name="connsiteX13" fmla="*/ 2839478 w 3318614"/>
                <a:gd name="connsiteY13" fmla="*/ 1880219 h 3527752"/>
                <a:gd name="connsiteX14" fmla="*/ 2717558 w 3318614"/>
                <a:gd name="connsiteY14" fmla="*/ 2054391 h 3527752"/>
                <a:gd name="connsiteX15" fmla="*/ 2665306 w 3318614"/>
                <a:gd name="connsiteY15" fmla="*/ 2097934 h 3527752"/>
                <a:gd name="connsiteX16" fmla="*/ 2848186 w 3318614"/>
                <a:gd name="connsiteY16" fmla="*/ 2028265 h 3527752"/>
                <a:gd name="connsiteX17" fmla="*/ 2874312 w 3318614"/>
                <a:gd name="connsiteY17" fmla="*/ 2010848 h 3527752"/>
                <a:gd name="connsiteX18" fmla="*/ 2769809 w 3318614"/>
                <a:gd name="connsiteY18" fmla="*/ 2097934 h 3527752"/>
                <a:gd name="connsiteX19" fmla="*/ 2595638 w 3318614"/>
                <a:gd name="connsiteY19" fmla="*/ 2124059 h 3527752"/>
                <a:gd name="connsiteX20" fmla="*/ 2404049 w 3318614"/>
                <a:gd name="connsiteY20" fmla="*/ 2254688 h 3527752"/>
                <a:gd name="connsiteX21" fmla="*/ 2421466 w 3318614"/>
                <a:gd name="connsiteY21" fmla="*/ 2428859 h 3527752"/>
                <a:gd name="connsiteX22" fmla="*/ 2552095 w 3318614"/>
                <a:gd name="connsiteY22" fmla="*/ 2472402 h 3527752"/>
                <a:gd name="connsiteX23" fmla="*/ 2726266 w 3318614"/>
                <a:gd name="connsiteY23" fmla="*/ 2402734 h 3527752"/>
                <a:gd name="connsiteX24" fmla="*/ 2856895 w 3318614"/>
                <a:gd name="connsiteY24" fmla="*/ 2394025 h 3527752"/>
                <a:gd name="connsiteX25" fmla="*/ 2891729 w 3318614"/>
                <a:gd name="connsiteY25" fmla="*/ 2280814 h 3527752"/>
                <a:gd name="connsiteX26" fmla="*/ 2883020 w 3318614"/>
                <a:gd name="connsiteY26" fmla="*/ 2115351 h 3527752"/>
                <a:gd name="connsiteX27" fmla="*/ 3048483 w 3318614"/>
                <a:gd name="connsiteY27" fmla="*/ 2036974 h 3527752"/>
                <a:gd name="connsiteX28" fmla="*/ 2926563 w 3318614"/>
                <a:gd name="connsiteY28" fmla="*/ 2124059 h 3527752"/>
                <a:gd name="connsiteX29" fmla="*/ 2917855 w 3318614"/>
                <a:gd name="connsiteY29" fmla="*/ 2211145 h 3527752"/>
                <a:gd name="connsiteX30" fmla="*/ 2935272 w 3318614"/>
                <a:gd name="connsiteY30" fmla="*/ 2359191 h 3527752"/>
                <a:gd name="connsiteX31" fmla="*/ 2943980 w 3318614"/>
                <a:gd name="connsiteY31" fmla="*/ 2402734 h 3527752"/>
                <a:gd name="connsiteX32" fmla="*/ 3046427 w 3318614"/>
                <a:gd name="connsiteY32" fmla="*/ 2336782 h 3527752"/>
                <a:gd name="connsiteX33" fmla="*/ 3074609 w 3318614"/>
                <a:gd name="connsiteY33" fmla="*/ 2176311 h 3527752"/>
                <a:gd name="connsiteX34" fmla="*/ 3092026 w 3318614"/>
                <a:gd name="connsiteY34" fmla="*/ 2385316 h 3527752"/>
                <a:gd name="connsiteX35" fmla="*/ 3013649 w 3318614"/>
                <a:gd name="connsiteY35" fmla="*/ 2463694 h 3527752"/>
                <a:gd name="connsiteX36" fmla="*/ 2752392 w 3318614"/>
                <a:gd name="connsiteY36" fmla="*/ 2428859 h 3527752"/>
                <a:gd name="connsiteX37" fmla="*/ 2560803 w 3318614"/>
                <a:gd name="connsiteY37" fmla="*/ 2585614 h 3527752"/>
                <a:gd name="connsiteX38" fmla="*/ 2595638 w 3318614"/>
                <a:gd name="connsiteY38" fmla="*/ 2707534 h 3527752"/>
                <a:gd name="connsiteX39" fmla="*/ 2743683 w 3318614"/>
                <a:gd name="connsiteY39" fmla="*/ 2794619 h 3527752"/>
                <a:gd name="connsiteX40" fmla="*/ 2856895 w 3318614"/>
                <a:gd name="connsiteY40" fmla="*/ 2768494 h 3527752"/>
                <a:gd name="connsiteX41" fmla="*/ 3022358 w 3318614"/>
                <a:gd name="connsiteY41" fmla="*/ 2629156 h 3527752"/>
                <a:gd name="connsiteX42" fmla="*/ 3118152 w 3318614"/>
                <a:gd name="connsiteY42" fmla="*/ 2550779 h 3527752"/>
                <a:gd name="connsiteX43" fmla="*/ 3205238 w 3318614"/>
                <a:gd name="connsiteY43" fmla="*/ 2611739 h 3527752"/>
                <a:gd name="connsiteX44" fmla="*/ 3109443 w 3318614"/>
                <a:gd name="connsiteY44" fmla="*/ 2603031 h 3527752"/>
                <a:gd name="connsiteX45" fmla="*/ 3004940 w 3318614"/>
                <a:gd name="connsiteY45" fmla="*/ 2742368 h 3527752"/>
                <a:gd name="connsiteX46" fmla="*/ 3187820 w 3318614"/>
                <a:gd name="connsiteY46" fmla="*/ 2742368 h 3527752"/>
                <a:gd name="connsiteX47" fmla="*/ 3318449 w 3318614"/>
                <a:gd name="connsiteY47" fmla="*/ 2794619 h 3527752"/>
                <a:gd name="connsiteX48" fmla="*/ 3161695 w 3318614"/>
                <a:gd name="connsiteY48" fmla="*/ 2777202 h 3527752"/>
                <a:gd name="connsiteX49" fmla="*/ 2909146 w 3318614"/>
                <a:gd name="connsiteY49" fmla="*/ 2838162 h 3527752"/>
                <a:gd name="connsiteX50" fmla="*/ 2952689 w 3318614"/>
                <a:gd name="connsiteY50" fmla="*/ 2838162 h 3527752"/>
                <a:gd name="connsiteX51" fmla="*/ 3085889 w 3318614"/>
                <a:gd name="connsiteY51" fmla="*/ 2983408 h 3527752"/>
                <a:gd name="connsiteX52" fmla="*/ 3013649 w 3318614"/>
                <a:gd name="connsiteY52" fmla="*/ 3142962 h 3527752"/>
                <a:gd name="connsiteX53" fmla="*/ 2999167 w 3318614"/>
                <a:gd name="connsiteY53" fmla="*/ 3005285 h 3527752"/>
                <a:gd name="connsiteX54" fmla="*/ 2813352 w 3318614"/>
                <a:gd name="connsiteY54" fmla="*/ 2829454 h 3527752"/>
                <a:gd name="connsiteX55" fmla="*/ 2726266 w 3318614"/>
                <a:gd name="connsiteY55" fmla="*/ 2820745 h 3527752"/>
                <a:gd name="connsiteX56" fmla="*/ 2848186 w 3318614"/>
                <a:gd name="connsiteY56" fmla="*/ 3021042 h 3527752"/>
                <a:gd name="connsiteX57" fmla="*/ 2943980 w 3318614"/>
                <a:gd name="connsiteY57" fmla="*/ 3108128 h 3527752"/>
                <a:gd name="connsiteX58" fmla="*/ 2978815 w 3318614"/>
                <a:gd name="connsiteY58" fmla="*/ 3064585 h 3527752"/>
                <a:gd name="connsiteX59" fmla="*/ 2961398 w 3318614"/>
                <a:gd name="connsiteY59" fmla="*/ 3169088 h 3527752"/>
                <a:gd name="connsiteX60" fmla="*/ 2769809 w 3318614"/>
                <a:gd name="connsiteY60" fmla="*/ 3082002 h 3527752"/>
                <a:gd name="connsiteX61" fmla="*/ 2656598 w 3318614"/>
                <a:gd name="connsiteY61" fmla="*/ 2855579 h 3527752"/>
                <a:gd name="connsiteX62" fmla="*/ 2491135 w 3318614"/>
                <a:gd name="connsiteY62" fmla="*/ 2812036 h 3527752"/>
                <a:gd name="connsiteX63" fmla="*/ 2386632 w 3318614"/>
                <a:gd name="connsiteY63" fmla="*/ 2899122 h 3527752"/>
                <a:gd name="connsiteX64" fmla="*/ 2412758 w 3318614"/>
                <a:gd name="connsiteY64" fmla="*/ 3082002 h 3527752"/>
                <a:gd name="connsiteX65" fmla="*/ 2525969 w 3318614"/>
                <a:gd name="connsiteY65" fmla="*/ 3230048 h 3527752"/>
                <a:gd name="connsiteX66" fmla="*/ 2900438 w 3318614"/>
                <a:gd name="connsiteY66" fmla="*/ 3439054 h 3527752"/>
                <a:gd name="connsiteX67" fmla="*/ 2543386 w 3318614"/>
                <a:gd name="connsiteY67" fmla="*/ 3299716 h 3527752"/>
                <a:gd name="connsiteX68" fmla="*/ 2499843 w 3318614"/>
                <a:gd name="connsiteY68" fmla="*/ 3386802 h 3527752"/>
                <a:gd name="connsiteX69" fmla="*/ 2534678 w 3318614"/>
                <a:gd name="connsiteY69" fmla="*/ 3491305 h 3527752"/>
                <a:gd name="connsiteX70" fmla="*/ 2639180 w 3318614"/>
                <a:gd name="connsiteY70" fmla="*/ 3526139 h 3527752"/>
                <a:gd name="connsiteX71" fmla="*/ 2482426 w 3318614"/>
                <a:gd name="connsiteY71" fmla="*/ 3500014 h 3527752"/>
                <a:gd name="connsiteX72" fmla="*/ 2473718 w 3318614"/>
                <a:gd name="connsiteY72" fmla="*/ 3317134 h 3527752"/>
                <a:gd name="connsiteX73" fmla="*/ 2386632 w 3318614"/>
                <a:gd name="connsiteY73" fmla="*/ 3142962 h 3527752"/>
                <a:gd name="connsiteX74" fmla="*/ 2316963 w 3318614"/>
                <a:gd name="connsiteY74" fmla="*/ 3308425 h 3527752"/>
                <a:gd name="connsiteX75" fmla="*/ 2238586 w 3318614"/>
                <a:gd name="connsiteY75" fmla="*/ 3430345 h 3527752"/>
                <a:gd name="connsiteX76" fmla="*/ 2290838 w 3318614"/>
                <a:gd name="connsiteY76" fmla="*/ 3508722 h 3527752"/>
                <a:gd name="connsiteX77" fmla="*/ 2195043 w 3318614"/>
                <a:gd name="connsiteY77" fmla="*/ 3421636 h 3527752"/>
                <a:gd name="connsiteX78" fmla="*/ 2325672 w 3318614"/>
                <a:gd name="connsiteY78" fmla="*/ 3195214 h 3527752"/>
                <a:gd name="connsiteX79" fmla="*/ 2290838 w 3318614"/>
                <a:gd name="connsiteY79" fmla="*/ 2942665 h 3527752"/>
                <a:gd name="connsiteX80" fmla="*/ 2142792 w 3318614"/>
                <a:gd name="connsiteY80" fmla="*/ 2925248 h 3527752"/>
                <a:gd name="connsiteX81" fmla="*/ 1942495 w 3318614"/>
                <a:gd name="connsiteY81" fmla="*/ 3090711 h 3527752"/>
                <a:gd name="connsiteX82" fmla="*/ 1994746 w 3318614"/>
                <a:gd name="connsiteY82" fmla="*/ 3291008 h 3527752"/>
                <a:gd name="connsiteX83" fmla="*/ 2090540 w 3318614"/>
                <a:gd name="connsiteY83" fmla="*/ 3404219 h 3527752"/>
                <a:gd name="connsiteX84" fmla="*/ 2064415 w 3318614"/>
                <a:gd name="connsiteY84" fmla="*/ 3517431 h 3527752"/>
                <a:gd name="connsiteX85" fmla="*/ 2046998 w 3318614"/>
                <a:gd name="connsiteY85" fmla="*/ 3369385 h 3527752"/>
                <a:gd name="connsiteX86" fmla="*/ 1933786 w 3318614"/>
                <a:gd name="connsiteY86" fmla="*/ 3203922 h 3527752"/>
                <a:gd name="connsiteX87" fmla="*/ 1881535 w 3318614"/>
                <a:gd name="connsiteY87" fmla="*/ 3186505 h 3527752"/>
                <a:gd name="connsiteX88" fmla="*/ 1716072 w 3318614"/>
                <a:gd name="connsiteY88" fmla="*/ 3421636 h 3527752"/>
                <a:gd name="connsiteX89" fmla="*/ 1672529 w 3318614"/>
                <a:gd name="connsiteY89" fmla="*/ 3517431 h 3527752"/>
                <a:gd name="connsiteX90" fmla="*/ 1724780 w 3318614"/>
                <a:gd name="connsiteY90" fmla="*/ 3282299 h 3527752"/>
                <a:gd name="connsiteX91" fmla="*/ 1750906 w 3318614"/>
                <a:gd name="connsiteY91" fmla="*/ 3203922 h 3527752"/>
                <a:gd name="connsiteX92" fmla="*/ 1533192 w 3318614"/>
                <a:gd name="connsiteY92" fmla="*/ 3273591 h 3527752"/>
                <a:gd name="connsiteX93" fmla="*/ 1428689 w 3318614"/>
                <a:gd name="connsiteY93" fmla="*/ 3291008 h 3527752"/>
                <a:gd name="connsiteX94" fmla="*/ 1602860 w 3318614"/>
                <a:gd name="connsiteY94" fmla="*/ 3212631 h 3527752"/>
                <a:gd name="connsiteX95" fmla="*/ 1724780 w 3318614"/>
                <a:gd name="connsiteY95" fmla="*/ 3186505 h 3527752"/>
                <a:gd name="connsiteX96" fmla="*/ 1994746 w 3318614"/>
                <a:gd name="connsiteY96" fmla="*/ 2960082 h 3527752"/>
                <a:gd name="connsiteX97" fmla="*/ 2055706 w 3318614"/>
                <a:gd name="connsiteY97" fmla="*/ 2829454 h 3527752"/>
                <a:gd name="connsiteX98" fmla="*/ 1916369 w 3318614"/>
                <a:gd name="connsiteY98" fmla="*/ 2751076 h 3527752"/>
                <a:gd name="connsiteX99" fmla="*/ 1698655 w 3318614"/>
                <a:gd name="connsiteY99" fmla="*/ 2846871 h 3527752"/>
                <a:gd name="connsiteX100" fmla="*/ 1611569 w 3318614"/>
                <a:gd name="connsiteY100" fmla="*/ 3021042 h 3527752"/>
                <a:gd name="connsiteX101" fmla="*/ 1689946 w 3318614"/>
                <a:gd name="connsiteY101" fmla="*/ 3082002 h 3527752"/>
                <a:gd name="connsiteX102" fmla="*/ 1568026 w 3318614"/>
                <a:gd name="connsiteY102" fmla="*/ 3082002 h 3527752"/>
                <a:gd name="connsiteX103" fmla="*/ 1655112 w 3318614"/>
                <a:gd name="connsiteY103" fmla="*/ 2838162 h 3527752"/>
                <a:gd name="connsiteX104" fmla="*/ 1437398 w 3318614"/>
                <a:gd name="connsiteY104" fmla="*/ 2820745 h 3527752"/>
                <a:gd name="connsiteX105" fmla="*/ 1306769 w 3318614"/>
                <a:gd name="connsiteY105" fmla="*/ 2759785 h 3527752"/>
                <a:gd name="connsiteX106" fmla="*/ 1385146 w 3318614"/>
                <a:gd name="connsiteY106" fmla="*/ 2716242 h 3527752"/>
                <a:gd name="connsiteX107" fmla="*/ 1437398 w 3318614"/>
                <a:gd name="connsiteY107" fmla="*/ 2785911 h 3527752"/>
                <a:gd name="connsiteX108" fmla="*/ 1611569 w 3318614"/>
                <a:gd name="connsiteY108" fmla="*/ 2794619 h 3527752"/>
                <a:gd name="connsiteX109" fmla="*/ 1794449 w 3318614"/>
                <a:gd name="connsiteY109" fmla="*/ 2742368 h 3527752"/>
                <a:gd name="connsiteX110" fmla="*/ 1968620 w 3318614"/>
                <a:gd name="connsiteY110" fmla="*/ 2611739 h 3527752"/>
                <a:gd name="connsiteX111" fmla="*/ 1898952 w 3318614"/>
                <a:gd name="connsiteY111" fmla="*/ 2298231 h 3527752"/>
                <a:gd name="connsiteX112" fmla="*/ 1446106 w 3318614"/>
                <a:gd name="connsiteY112" fmla="*/ 1688631 h 3527752"/>
                <a:gd name="connsiteX113" fmla="*/ 1074097 w 3318614"/>
                <a:gd name="connsiteY113" fmla="*/ 1204511 h 3527752"/>
                <a:gd name="connsiteX114" fmla="*/ 916192 w 3318614"/>
                <a:gd name="connsiteY114" fmla="*/ 1017427 h 3527752"/>
                <a:gd name="connsiteX115" fmla="*/ 644918 w 3318614"/>
                <a:gd name="connsiteY115" fmla="*/ 1052905 h 3527752"/>
                <a:gd name="connsiteX116" fmla="*/ 296575 w 3318614"/>
                <a:gd name="connsiteY116" fmla="*/ 1131282 h 3527752"/>
                <a:gd name="connsiteX117" fmla="*/ 483 w 3318614"/>
                <a:gd name="connsiteY117" fmla="*/ 1113865 h 3527752"/>
                <a:gd name="connsiteX118" fmla="*/ 235615 w 3318614"/>
                <a:gd name="connsiteY118" fmla="*/ 1105156 h 3527752"/>
                <a:gd name="connsiteX119" fmla="*/ 557832 w 3318614"/>
                <a:gd name="connsiteY119" fmla="*/ 1035488 h 3527752"/>
                <a:gd name="connsiteX120" fmla="*/ 688460 w 3318614"/>
                <a:gd name="connsiteY120" fmla="*/ 1009362 h 3527752"/>
                <a:gd name="connsiteX121" fmla="*/ 392369 w 3318614"/>
                <a:gd name="connsiteY121" fmla="*/ 896151 h 3527752"/>
                <a:gd name="connsiteX122" fmla="*/ 244323 w 3318614"/>
                <a:gd name="connsiteY122" fmla="*/ 756814 h 3527752"/>
                <a:gd name="connsiteX123" fmla="*/ 165946 w 3318614"/>
                <a:gd name="connsiteY123" fmla="*/ 504265 h 3527752"/>
                <a:gd name="connsiteX124" fmla="*/ 279158 w 3318614"/>
                <a:gd name="connsiteY124" fmla="*/ 687145 h 3527752"/>
                <a:gd name="connsiteX125" fmla="*/ 374952 w 3318614"/>
                <a:gd name="connsiteY125" fmla="*/ 861316 h 3527752"/>
                <a:gd name="connsiteX126" fmla="*/ 679752 w 3318614"/>
                <a:gd name="connsiteY126" fmla="*/ 939694 h 3527752"/>
                <a:gd name="connsiteX127" fmla="*/ 766838 w 3318614"/>
                <a:gd name="connsiteY127" fmla="*/ 878734 h 3527752"/>
                <a:gd name="connsiteX128" fmla="*/ 618792 w 3318614"/>
                <a:gd name="connsiteY128" fmla="*/ 495556 h 3527752"/>
                <a:gd name="connsiteX129" fmla="*/ 507165 w 3318614"/>
                <a:gd name="connsiteY129" fmla="*/ 278498 h 3527752"/>
                <a:gd name="connsiteX130" fmla="*/ 538603 w 3318614"/>
                <a:gd name="connsiteY130" fmla="*/ 40329 h 3527752"/>
                <a:gd name="connsiteX131" fmla="*/ 609600 w 3318614"/>
                <a:gd name="connsiteY131" fmla="*/ 300938 h 3527752"/>
                <a:gd name="connsiteX132" fmla="*/ 878364 w 3318614"/>
                <a:gd name="connsiteY132" fmla="*/ 848440 h 3527752"/>
                <a:gd name="connsiteX133" fmla="*/ 786330 w 3318614"/>
                <a:gd name="connsiteY133" fmla="*/ 247845 h 3527752"/>
                <a:gd name="connsiteX134" fmla="*/ 932813 w 3318614"/>
                <a:gd name="connsiteY134" fmla="*/ 51663 h 3527752"/>
                <a:gd name="connsiteX0" fmla="*/ 942214 w 3318614"/>
                <a:gd name="connsiteY0" fmla="*/ 600997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1028019 w 3318614"/>
                <a:gd name="connsiteY0" fmla="*/ 570928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433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932813 w 3318614"/>
                <a:gd name="connsiteY136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875120 w 3318614"/>
                <a:gd name="connsiteY136" fmla="*/ 297907 h 3527509"/>
                <a:gd name="connsiteX0" fmla="*/ 930638 w 3318614"/>
                <a:gd name="connsiteY0" fmla="*/ 1022485 h 3757603"/>
                <a:gd name="connsiteX1" fmla="*/ 1037874 w 3318614"/>
                <a:gd name="connsiteY1" fmla="*/ 779330 h 3757603"/>
                <a:gd name="connsiteX2" fmla="*/ 1144223 w 3318614"/>
                <a:gd name="connsiteY2" fmla="*/ 540539 h 3757603"/>
                <a:gd name="connsiteX3" fmla="*/ 1317819 w 3318614"/>
                <a:gd name="connsiteY3" fmla="*/ 231338 h 3757603"/>
                <a:gd name="connsiteX4" fmla="*/ 1198621 w 3318614"/>
                <a:gd name="connsiteY4" fmla="*/ 630192 h 3757603"/>
                <a:gd name="connsiteX5" fmla="*/ 1013152 w 3318614"/>
                <a:gd name="connsiteY5" fmla="*/ 1103658 h 3757603"/>
                <a:gd name="connsiteX6" fmla="*/ 1779263 w 3318614"/>
                <a:gd name="connsiteY6" fmla="*/ 2265015 h 3757603"/>
                <a:gd name="connsiteX7" fmla="*/ 2064415 w 3318614"/>
                <a:gd name="connsiteY7" fmla="*/ 2545499 h 3757603"/>
                <a:gd name="connsiteX8" fmla="*/ 2290838 w 3318614"/>
                <a:gd name="connsiteY8" fmla="*/ 2467122 h 3757603"/>
                <a:gd name="connsiteX9" fmla="*/ 2473718 w 3318614"/>
                <a:gd name="connsiteY9" fmla="*/ 2310367 h 3757603"/>
                <a:gd name="connsiteX10" fmla="*/ 2508552 w 3318614"/>
                <a:gd name="connsiteY10" fmla="*/ 1988150 h 3757603"/>
                <a:gd name="connsiteX11" fmla="*/ 2543386 w 3318614"/>
                <a:gd name="connsiteY11" fmla="*/ 2249407 h 3757603"/>
                <a:gd name="connsiteX12" fmla="*/ 2508552 w 3318614"/>
                <a:gd name="connsiteY12" fmla="*/ 2353910 h 3757603"/>
                <a:gd name="connsiteX13" fmla="*/ 2752392 w 3318614"/>
                <a:gd name="connsiteY13" fmla="*/ 2179739 h 3757603"/>
                <a:gd name="connsiteX14" fmla="*/ 2839478 w 3318614"/>
                <a:gd name="connsiteY14" fmla="*/ 2110070 h 3757603"/>
                <a:gd name="connsiteX15" fmla="*/ 2717558 w 3318614"/>
                <a:gd name="connsiteY15" fmla="*/ 2284242 h 3757603"/>
                <a:gd name="connsiteX16" fmla="*/ 2665306 w 3318614"/>
                <a:gd name="connsiteY16" fmla="*/ 2327785 h 3757603"/>
                <a:gd name="connsiteX17" fmla="*/ 2848186 w 3318614"/>
                <a:gd name="connsiteY17" fmla="*/ 2258116 h 3757603"/>
                <a:gd name="connsiteX18" fmla="*/ 2874312 w 3318614"/>
                <a:gd name="connsiteY18" fmla="*/ 2240699 h 3757603"/>
                <a:gd name="connsiteX19" fmla="*/ 2769809 w 3318614"/>
                <a:gd name="connsiteY19" fmla="*/ 2327785 h 3757603"/>
                <a:gd name="connsiteX20" fmla="*/ 2595638 w 3318614"/>
                <a:gd name="connsiteY20" fmla="*/ 2353910 h 3757603"/>
                <a:gd name="connsiteX21" fmla="*/ 2404049 w 3318614"/>
                <a:gd name="connsiteY21" fmla="*/ 2484539 h 3757603"/>
                <a:gd name="connsiteX22" fmla="*/ 2421466 w 3318614"/>
                <a:gd name="connsiteY22" fmla="*/ 2658710 h 3757603"/>
                <a:gd name="connsiteX23" fmla="*/ 2552095 w 3318614"/>
                <a:gd name="connsiteY23" fmla="*/ 2702253 h 3757603"/>
                <a:gd name="connsiteX24" fmla="*/ 2726266 w 3318614"/>
                <a:gd name="connsiteY24" fmla="*/ 2632585 h 3757603"/>
                <a:gd name="connsiteX25" fmla="*/ 2856895 w 3318614"/>
                <a:gd name="connsiteY25" fmla="*/ 2623876 h 3757603"/>
                <a:gd name="connsiteX26" fmla="*/ 2891729 w 3318614"/>
                <a:gd name="connsiteY26" fmla="*/ 2510665 h 3757603"/>
                <a:gd name="connsiteX27" fmla="*/ 2883020 w 3318614"/>
                <a:gd name="connsiteY27" fmla="*/ 2345202 h 3757603"/>
                <a:gd name="connsiteX28" fmla="*/ 3048483 w 3318614"/>
                <a:gd name="connsiteY28" fmla="*/ 2266825 h 3757603"/>
                <a:gd name="connsiteX29" fmla="*/ 2926563 w 3318614"/>
                <a:gd name="connsiteY29" fmla="*/ 2353910 h 3757603"/>
                <a:gd name="connsiteX30" fmla="*/ 2917855 w 3318614"/>
                <a:gd name="connsiteY30" fmla="*/ 2440996 h 3757603"/>
                <a:gd name="connsiteX31" fmla="*/ 2935272 w 3318614"/>
                <a:gd name="connsiteY31" fmla="*/ 2589042 h 3757603"/>
                <a:gd name="connsiteX32" fmla="*/ 2943980 w 3318614"/>
                <a:gd name="connsiteY32" fmla="*/ 2632585 h 3757603"/>
                <a:gd name="connsiteX33" fmla="*/ 3046427 w 3318614"/>
                <a:gd name="connsiteY33" fmla="*/ 2566633 h 3757603"/>
                <a:gd name="connsiteX34" fmla="*/ 3074609 w 3318614"/>
                <a:gd name="connsiteY34" fmla="*/ 2406162 h 3757603"/>
                <a:gd name="connsiteX35" fmla="*/ 3092026 w 3318614"/>
                <a:gd name="connsiteY35" fmla="*/ 2615167 h 3757603"/>
                <a:gd name="connsiteX36" fmla="*/ 3013649 w 3318614"/>
                <a:gd name="connsiteY36" fmla="*/ 2693545 h 3757603"/>
                <a:gd name="connsiteX37" fmla="*/ 2752392 w 3318614"/>
                <a:gd name="connsiteY37" fmla="*/ 2658710 h 3757603"/>
                <a:gd name="connsiteX38" fmla="*/ 2560803 w 3318614"/>
                <a:gd name="connsiteY38" fmla="*/ 2815465 h 3757603"/>
                <a:gd name="connsiteX39" fmla="*/ 2595638 w 3318614"/>
                <a:gd name="connsiteY39" fmla="*/ 2937385 h 3757603"/>
                <a:gd name="connsiteX40" fmla="*/ 2743683 w 3318614"/>
                <a:gd name="connsiteY40" fmla="*/ 3024470 h 3757603"/>
                <a:gd name="connsiteX41" fmla="*/ 2856895 w 3318614"/>
                <a:gd name="connsiteY41" fmla="*/ 2998345 h 3757603"/>
                <a:gd name="connsiteX42" fmla="*/ 3022358 w 3318614"/>
                <a:gd name="connsiteY42" fmla="*/ 2859007 h 3757603"/>
                <a:gd name="connsiteX43" fmla="*/ 3118152 w 3318614"/>
                <a:gd name="connsiteY43" fmla="*/ 2780630 h 3757603"/>
                <a:gd name="connsiteX44" fmla="*/ 3205238 w 3318614"/>
                <a:gd name="connsiteY44" fmla="*/ 2841590 h 3757603"/>
                <a:gd name="connsiteX45" fmla="*/ 3109443 w 3318614"/>
                <a:gd name="connsiteY45" fmla="*/ 2832882 h 3757603"/>
                <a:gd name="connsiteX46" fmla="*/ 3004940 w 3318614"/>
                <a:gd name="connsiteY46" fmla="*/ 2972219 h 3757603"/>
                <a:gd name="connsiteX47" fmla="*/ 3187820 w 3318614"/>
                <a:gd name="connsiteY47" fmla="*/ 2972219 h 3757603"/>
                <a:gd name="connsiteX48" fmla="*/ 3318449 w 3318614"/>
                <a:gd name="connsiteY48" fmla="*/ 3024470 h 3757603"/>
                <a:gd name="connsiteX49" fmla="*/ 3161695 w 3318614"/>
                <a:gd name="connsiteY49" fmla="*/ 3007053 h 3757603"/>
                <a:gd name="connsiteX50" fmla="*/ 2909146 w 3318614"/>
                <a:gd name="connsiteY50" fmla="*/ 3068013 h 3757603"/>
                <a:gd name="connsiteX51" fmla="*/ 2952689 w 3318614"/>
                <a:gd name="connsiteY51" fmla="*/ 3068013 h 3757603"/>
                <a:gd name="connsiteX52" fmla="*/ 3085889 w 3318614"/>
                <a:gd name="connsiteY52" fmla="*/ 3213259 h 3757603"/>
                <a:gd name="connsiteX53" fmla="*/ 3013649 w 3318614"/>
                <a:gd name="connsiteY53" fmla="*/ 3372813 h 3757603"/>
                <a:gd name="connsiteX54" fmla="*/ 2999167 w 3318614"/>
                <a:gd name="connsiteY54" fmla="*/ 3235136 h 3757603"/>
                <a:gd name="connsiteX55" fmla="*/ 2813352 w 3318614"/>
                <a:gd name="connsiteY55" fmla="*/ 3059305 h 3757603"/>
                <a:gd name="connsiteX56" fmla="*/ 2726266 w 3318614"/>
                <a:gd name="connsiteY56" fmla="*/ 3050596 h 3757603"/>
                <a:gd name="connsiteX57" fmla="*/ 2848186 w 3318614"/>
                <a:gd name="connsiteY57" fmla="*/ 3250893 h 3757603"/>
                <a:gd name="connsiteX58" fmla="*/ 2943980 w 3318614"/>
                <a:gd name="connsiteY58" fmla="*/ 3337979 h 3757603"/>
                <a:gd name="connsiteX59" fmla="*/ 2978815 w 3318614"/>
                <a:gd name="connsiteY59" fmla="*/ 3294436 h 3757603"/>
                <a:gd name="connsiteX60" fmla="*/ 2961398 w 3318614"/>
                <a:gd name="connsiteY60" fmla="*/ 3398939 h 3757603"/>
                <a:gd name="connsiteX61" fmla="*/ 2769809 w 3318614"/>
                <a:gd name="connsiteY61" fmla="*/ 3311853 h 3757603"/>
                <a:gd name="connsiteX62" fmla="*/ 2656598 w 3318614"/>
                <a:gd name="connsiteY62" fmla="*/ 3085430 h 3757603"/>
                <a:gd name="connsiteX63" fmla="*/ 2491135 w 3318614"/>
                <a:gd name="connsiteY63" fmla="*/ 3041887 h 3757603"/>
                <a:gd name="connsiteX64" fmla="*/ 2386632 w 3318614"/>
                <a:gd name="connsiteY64" fmla="*/ 3128973 h 3757603"/>
                <a:gd name="connsiteX65" fmla="*/ 2412758 w 3318614"/>
                <a:gd name="connsiteY65" fmla="*/ 3311853 h 3757603"/>
                <a:gd name="connsiteX66" fmla="*/ 2525969 w 3318614"/>
                <a:gd name="connsiteY66" fmla="*/ 3459899 h 3757603"/>
                <a:gd name="connsiteX67" fmla="*/ 2900438 w 3318614"/>
                <a:gd name="connsiteY67" fmla="*/ 3668905 h 3757603"/>
                <a:gd name="connsiteX68" fmla="*/ 2543386 w 3318614"/>
                <a:gd name="connsiteY68" fmla="*/ 3529567 h 3757603"/>
                <a:gd name="connsiteX69" fmla="*/ 2499843 w 3318614"/>
                <a:gd name="connsiteY69" fmla="*/ 3616653 h 3757603"/>
                <a:gd name="connsiteX70" fmla="*/ 2534678 w 3318614"/>
                <a:gd name="connsiteY70" fmla="*/ 3721156 h 3757603"/>
                <a:gd name="connsiteX71" fmla="*/ 2639180 w 3318614"/>
                <a:gd name="connsiteY71" fmla="*/ 3755990 h 3757603"/>
                <a:gd name="connsiteX72" fmla="*/ 2482426 w 3318614"/>
                <a:gd name="connsiteY72" fmla="*/ 3729865 h 3757603"/>
                <a:gd name="connsiteX73" fmla="*/ 2473718 w 3318614"/>
                <a:gd name="connsiteY73" fmla="*/ 3546985 h 3757603"/>
                <a:gd name="connsiteX74" fmla="*/ 2386632 w 3318614"/>
                <a:gd name="connsiteY74" fmla="*/ 3372813 h 3757603"/>
                <a:gd name="connsiteX75" fmla="*/ 2316963 w 3318614"/>
                <a:gd name="connsiteY75" fmla="*/ 3538276 h 3757603"/>
                <a:gd name="connsiteX76" fmla="*/ 2238586 w 3318614"/>
                <a:gd name="connsiteY76" fmla="*/ 3660196 h 3757603"/>
                <a:gd name="connsiteX77" fmla="*/ 2290838 w 3318614"/>
                <a:gd name="connsiteY77" fmla="*/ 3738573 h 3757603"/>
                <a:gd name="connsiteX78" fmla="*/ 2195043 w 3318614"/>
                <a:gd name="connsiteY78" fmla="*/ 3651487 h 3757603"/>
                <a:gd name="connsiteX79" fmla="*/ 2325672 w 3318614"/>
                <a:gd name="connsiteY79" fmla="*/ 3425065 h 3757603"/>
                <a:gd name="connsiteX80" fmla="*/ 2290838 w 3318614"/>
                <a:gd name="connsiteY80" fmla="*/ 3172516 h 3757603"/>
                <a:gd name="connsiteX81" fmla="*/ 2142792 w 3318614"/>
                <a:gd name="connsiteY81" fmla="*/ 3155099 h 3757603"/>
                <a:gd name="connsiteX82" fmla="*/ 1942495 w 3318614"/>
                <a:gd name="connsiteY82" fmla="*/ 3320562 h 3757603"/>
                <a:gd name="connsiteX83" fmla="*/ 1994746 w 3318614"/>
                <a:gd name="connsiteY83" fmla="*/ 3520859 h 3757603"/>
                <a:gd name="connsiteX84" fmla="*/ 2090540 w 3318614"/>
                <a:gd name="connsiteY84" fmla="*/ 3634070 h 3757603"/>
                <a:gd name="connsiteX85" fmla="*/ 2064415 w 3318614"/>
                <a:gd name="connsiteY85" fmla="*/ 3747282 h 3757603"/>
                <a:gd name="connsiteX86" fmla="*/ 2046998 w 3318614"/>
                <a:gd name="connsiteY86" fmla="*/ 3599236 h 3757603"/>
                <a:gd name="connsiteX87" fmla="*/ 1933786 w 3318614"/>
                <a:gd name="connsiteY87" fmla="*/ 3433773 h 3757603"/>
                <a:gd name="connsiteX88" fmla="*/ 1881535 w 3318614"/>
                <a:gd name="connsiteY88" fmla="*/ 3416356 h 3757603"/>
                <a:gd name="connsiteX89" fmla="*/ 1716072 w 3318614"/>
                <a:gd name="connsiteY89" fmla="*/ 3651487 h 3757603"/>
                <a:gd name="connsiteX90" fmla="*/ 1672529 w 3318614"/>
                <a:gd name="connsiteY90" fmla="*/ 3747282 h 3757603"/>
                <a:gd name="connsiteX91" fmla="*/ 1724780 w 3318614"/>
                <a:gd name="connsiteY91" fmla="*/ 3512150 h 3757603"/>
                <a:gd name="connsiteX92" fmla="*/ 1750906 w 3318614"/>
                <a:gd name="connsiteY92" fmla="*/ 3433773 h 3757603"/>
                <a:gd name="connsiteX93" fmla="*/ 1533192 w 3318614"/>
                <a:gd name="connsiteY93" fmla="*/ 3503442 h 3757603"/>
                <a:gd name="connsiteX94" fmla="*/ 1428689 w 3318614"/>
                <a:gd name="connsiteY94" fmla="*/ 3520859 h 3757603"/>
                <a:gd name="connsiteX95" fmla="*/ 1602860 w 3318614"/>
                <a:gd name="connsiteY95" fmla="*/ 3442482 h 3757603"/>
                <a:gd name="connsiteX96" fmla="*/ 1724780 w 3318614"/>
                <a:gd name="connsiteY96" fmla="*/ 3416356 h 3757603"/>
                <a:gd name="connsiteX97" fmla="*/ 1994746 w 3318614"/>
                <a:gd name="connsiteY97" fmla="*/ 3189933 h 3757603"/>
                <a:gd name="connsiteX98" fmla="*/ 2055706 w 3318614"/>
                <a:gd name="connsiteY98" fmla="*/ 3059305 h 3757603"/>
                <a:gd name="connsiteX99" fmla="*/ 1916369 w 3318614"/>
                <a:gd name="connsiteY99" fmla="*/ 2980927 h 3757603"/>
                <a:gd name="connsiteX100" fmla="*/ 1698655 w 3318614"/>
                <a:gd name="connsiteY100" fmla="*/ 3076722 h 3757603"/>
                <a:gd name="connsiteX101" fmla="*/ 1611569 w 3318614"/>
                <a:gd name="connsiteY101" fmla="*/ 3250893 h 3757603"/>
                <a:gd name="connsiteX102" fmla="*/ 1689946 w 3318614"/>
                <a:gd name="connsiteY102" fmla="*/ 3311853 h 3757603"/>
                <a:gd name="connsiteX103" fmla="*/ 1568026 w 3318614"/>
                <a:gd name="connsiteY103" fmla="*/ 3311853 h 3757603"/>
                <a:gd name="connsiteX104" fmla="*/ 1655112 w 3318614"/>
                <a:gd name="connsiteY104" fmla="*/ 3068013 h 3757603"/>
                <a:gd name="connsiteX105" fmla="*/ 1437398 w 3318614"/>
                <a:gd name="connsiteY105" fmla="*/ 3050596 h 3757603"/>
                <a:gd name="connsiteX106" fmla="*/ 1306769 w 3318614"/>
                <a:gd name="connsiteY106" fmla="*/ 2989636 h 3757603"/>
                <a:gd name="connsiteX107" fmla="*/ 1385146 w 3318614"/>
                <a:gd name="connsiteY107" fmla="*/ 2946093 h 3757603"/>
                <a:gd name="connsiteX108" fmla="*/ 1437398 w 3318614"/>
                <a:gd name="connsiteY108" fmla="*/ 3015762 h 3757603"/>
                <a:gd name="connsiteX109" fmla="*/ 1611569 w 3318614"/>
                <a:gd name="connsiteY109" fmla="*/ 3024470 h 3757603"/>
                <a:gd name="connsiteX110" fmla="*/ 1794449 w 3318614"/>
                <a:gd name="connsiteY110" fmla="*/ 2972219 h 3757603"/>
                <a:gd name="connsiteX111" fmla="*/ 1968620 w 3318614"/>
                <a:gd name="connsiteY111" fmla="*/ 2841590 h 3757603"/>
                <a:gd name="connsiteX112" fmla="*/ 1898952 w 3318614"/>
                <a:gd name="connsiteY112" fmla="*/ 2528082 h 3757603"/>
                <a:gd name="connsiteX113" fmla="*/ 1446106 w 3318614"/>
                <a:gd name="connsiteY113" fmla="*/ 1918482 h 3757603"/>
                <a:gd name="connsiteX114" fmla="*/ 1074097 w 3318614"/>
                <a:gd name="connsiteY114" fmla="*/ 1434362 h 3757603"/>
                <a:gd name="connsiteX115" fmla="*/ 916192 w 3318614"/>
                <a:gd name="connsiteY115" fmla="*/ 1247278 h 3757603"/>
                <a:gd name="connsiteX116" fmla="*/ 644918 w 3318614"/>
                <a:gd name="connsiteY116" fmla="*/ 1282756 h 3757603"/>
                <a:gd name="connsiteX117" fmla="*/ 296575 w 3318614"/>
                <a:gd name="connsiteY117" fmla="*/ 1361133 h 3757603"/>
                <a:gd name="connsiteX118" fmla="*/ 483 w 3318614"/>
                <a:gd name="connsiteY118" fmla="*/ 1343716 h 3757603"/>
                <a:gd name="connsiteX119" fmla="*/ 235615 w 3318614"/>
                <a:gd name="connsiteY119" fmla="*/ 1335007 h 3757603"/>
                <a:gd name="connsiteX120" fmla="*/ 557832 w 3318614"/>
                <a:gd name="connsiteY120" fmla="*/ 1265339 h 3757603"/>
                <a:gd name="connsiteX121" fmla="*/ 688460 w 3318614"/>
                <a:gd name="connsiteY121" fmla="*/ 1239213 h 3757603"/>
                <a:gd name="connsiteX122" fmla="*/ 392369 w 3318614"/>
                <a:gd name="connsiteY122" fmla="*/ 1126002 h 3757603"/>
                <a:gd name="connsiteX123" fmla="*/ 244323 w 3318614"/>
                <a:gd name="connsiteY123" fmla="*/ 986665 h 3757603"/>
                <a:gd name="connsiteX124" fmla="*/ 165946 w 3318614"/>
                <a:gd name="connsiteY124" fmla="*/ 734116 h 3757603"/>
                <a:gd name="connsiteX125" fmla="*/ 279158 w 3318614"/>
                <a:gd name="connsiteY125" fmla="*/ 916996 h 3757603"/>
                <a:gd name="connsiteX126" fmla="*/ 374952 w 3318614"/>
                <a:gd name="connsiteY126" fmla="*/ 1091167 h 3757603"/>
                <a:gd name="connsiteX127" fmla="*/ 679752 w 3318614"/>
                <a:gd name="connsiteY127" fmla="*/ 1169545 h 3757603"/>
                <a:gd name="connsiteX128" fmla="*/ 766838 w 3318614"/>
                <a:gd name="connsiteY128" fmla="*/ 1108585 h 3757603"/>
                <a:gd name="connsiteX129" fmla="*/ 618792 w 3318614"/>
                <a:gd name="connsiteY129" fmla="*/ 725407 h 3757603"/>
                <a:gd name="connsiteX130" fmla="*/ 507165 w 3318614"/>
                <a:gd name="connsiteY130" fmla="*/ 508349 h 3757603"/>
                <a:gd name="connsiteX131" fmla="*/ 538603 w 3318614"/>
                <a:gd name="connsiteY131" fmla="*/ 270180 h 3757603"/>
                <a:gd name="connsiteX132" fmla="*/ 609600 w 3318614"/>
                <a:gd name="connsiteY132" fmla="*/ 530789 h 3757603"/>
                <a:gd name="connsiteX133" fmla="*/ 878364 w 3318614"/>
                <a:gd name="connsiteY133" fmla="*/ 1078291 h 3757603"/>
                <a:gd name="connsiteX134" fmla="*/ 786330 w 3318614"/>
                <a:gd name="connsiteY134" fmla="*/ 477696 h 3757603"/>
                <a:gd name="connsiteX135" fmla="*/ 849208 w 3318614"/>
                <a:gd name="connsiteY135" fmla="*/ 1356 h 3757603"/>
                <a:gd name="connsiteX136" fmla="*/ 875120 w 3318614"/>
                <a:gd name="connsiteY136" fmla="*/ 528001 h 3757603"/>
                <a:gd name="connsiteX0" fmla="*/ 930638 w 3318614"/>
                <a:gd name="connsiteY0" fmla="*/ 1022890 h 3758008"/>
                <a:gd name="connsiteX1" fmla="*/ 1037874 w 3318614"/>
                <a:gd name="connsiteY1" fmla="*/ 779735 h 3758008"/>
                <a:gd name="connsiteX2" fmla="*/ 1144223 w 3318614"/>
                <a:gd name="connsiteY2" fmla="*/ 540944 h 3758008"/>
                <a:gd name="connsiteX3" fmla="*/ 1317819 w 3318614"/>
                <a:gd name="connsiteY3" fmla="*/ 231743 h 3758008"/>
                <a:gd name="connsiteX4" fmla="*/ 1198621 w 3318614"/>
                <a:gd name="connsiteY4" fmla="*/ 630597 h 3758008"/>
                <a:gd name="connsiteX5" fmla="*/ 1013152 w 3318614"/>
                <a:gd name="connsiteY5" fmla="*/ 1104063 h 3758008"/>
                <a:gd name="connsiteX6" fmla="*/ 1779263 w 3318614"/>
                <a:gd name="connsiteY6" fmla="*/ 2265420 h 3758008"/>
                <a:gd name="connsiteX7" fmla="*/ 2064415 w 3318614"/>
                <a:gd name="connsiteY7" fmla="*/ 2545904 h 3758008"/>
                <a:gd name="connsiteX8" fmla="*/ 2290838 w 3318614"/>
                <a:gd name="connsiteY8" fmla="*/ 2467527 h 3758008"/>
                <a:gd name="connsiteX9" fmla="*/ 2473718 w 3318614"/>
                <a:gd name="connsiteY9" fmla="*/ 2310772 h 3758008"/>
                <a:gd name="connsiteX10" fmla="*/ 2508552 w 3318614"/>
                <a:gd name="connsiteY10" fmla="*/ 1988555 h 3758008"/>
                <a:gd name="connsiteX11" fmla="*/ 2543386 w 3318614"/>
                <a:gd name="connsiteY11" fmla="*/ 2249812 h 3758008"/>
                <a:gd name="connsiteX12" fmla="*/ 2508552 w 3318614"/>
                <a:gd name="connsiteY12" fmla="*/ 2354315 h 3758008"/>
                <a:gd name="connsiteX13" fmla="*/ 2752392 w 3318614"/>
                <a:gd name="connsiteY13" fmla="*/ 2180144 h 3758008"/>
                <a:gd name="connsiteX14" fmla="*/ 2839478 w 3318614"/>
                <a:gd name="connsiteY14" fmla="*/ 2110475 h 3758008"/>
                <a:gd name="connsiteX15" fmla="*/ 2717558 w 3318614"/>
                <a:gd name="connsiteY15" fmla="*/ 2284647 h 3758008"/>
                <a:gd name="connsiteX16" fmla="*/ 2665306 w 3318614"/>
                <a:gd name="connsiteY16" fmla="*/ 2328190 h 3758008"/>
                <a:gd name="connsiteX17" fmla="*/ 2848186 w 3318614"/>
                <a:gd name="connsiteY17" fmla="*/ 2258521 h 3758008"/>
                <a:gd name="connsiteX18" fmla="*/ 2874312 w 3318614"/>
                <a:gd name="connsiteY18" fmla="*/ 2241104 h 3758008"/>
                <a:gd name="connsiteX19" fmla="*/ 2769809 w 3318614"/>
                <a:gd name="connsiteY19" fmla="*/ 2328190 h 3758008"/>
                <a:gd name="connsiteX20" fmla="*/ 2595638 w 3318614"/>
                <a:gd name="connsiteY20" fmla="*/ 2354315 h 3758008"/>
                <a:gd name="connsiteX21" fmla="*/ 2404049 w 3318614"/>
                <a:gd name="connsiteY21" fmla="*/ 2484944 h 3758008"/>
                <a:gd name="connsiteX22" fmla="*/ 2421466 w 3318614"/>
                <a:gd name="connsiteY22" fmla="*/ 2659115 h 3758008"/>
                <a:gd name="connsiteX23" fmla="*/ 2552095 w 3318614"/>
                <a:gd name="connsiteY23" fmla="*/ 2702658 h 3758008"/>
                <a:gd name="connsiteX24" fmla="*/ 2726266 w 3318614"/>
                <a:gd name="connsiteY24" fmla="*/ 2632990 h 3758008"/>
                <a:gd name="connsiteX25" fmla="*/ 2856895 w 3318614"/>
                <a:gd name="connsiteY25" fmla="*/ 2624281 h 3758008"/>
                <a:gd name="connsiteX26" fmla="*/ 2891729 w 3318614"/>
                <a:gd name="connsiteY26" fmla="*/ 2511070 h 3758008"/>
                <a:gd name="connsiteX27" fmla="*/ 2883020 w 3318614"/>
                <a:gd name="connsiteY27" fmla="*/ 2345607 h 3758008"/>
                <a:gd name="connsiteX28" fmla="*/ 3048483 w 3318614"/>
                <a:gd name="connsiteY28" fmla="*/ 2267230 h 3758008"/>
                <a:gd name="connsiteX29" fmla="*/ 2926563 w 3318614"/>
                <a:gd name="connsiteY29" fmla="*/ 2354315 h 3758008"/>
                <a:gd name="connsiteX30" fmla="*/ 2917855 w 3318614"/>
                <a:gd name="connsiteY30" fmla="*/ 2441401 h 3758008"/>
                <a:gd name="connsiteX31" fmla="*/ 2935272 w 3318614"/>
                <a:gd name="connsiteY31" fmla="*/ 2589447 h 3758008"/>
                <a:gd name="connsiteX32" fmla="*/ 2943980 w 3318614"/>
                <a:gd name="connsiteY32" fmla="*/ 2632990 h 3758008"/>
                <a:gd name="connsiteX33" fmla="*/ 3046427 w 3318614"/>
                <a:gd name="connsiteY33" fmla="*/ 2567038 h 3758008"/>
                <a:gd name="connsiteX34" fmla="*/ 3074609 w 3318614"/>
                <a:gd name="connsiteY34" fmla="*/ 2406567 h 3758008"/>
                <a:gd name="connsiteX35" fmla="*/ 3092026 w 3318614"/>
                <a:gd name="connsiteY35" fmla="*/ 2615572 h 3758008"/>
                <a:gd name="connsiteX36" fmla="*/ 3013649 w 3318614"/>
                <a:gd name="connsiteY36" fmla="*/ 2693950 h 3758008"/>
                <a:gd name="connsiteX37" fmla="*/ 2752392 w 3318614"/>
                <a:gd name="connsiteY37" fmla="*/ 2659115 h 3758008"/>
                <a:gd name="connsiteX38" fmla="*/ 2560803 w 3318614"/>
                <a:gd name="connsiteY38" fmla="*/ 2815870 h 3758008"/>
                <a:gd name="connsiteX39" fmla="*/ 2595638 w 3318614"/>
                <a:gd name="connsiteY39" fmla="*/ 2937790 h 3758008"/>
                <a:gd name="connsiteX40" fmla="*/ 2743683 w 3318614"/>
                <a:gd name="connsiteY40" fmla="*/ 3024875 h 3758008"/>
                <a:gd name="connsiteX41" fmla="*/ 2856895 w 3318614"/>
                <a:gd name="connsiteY41" fmla="*/ 2998750 h 3758008"/>
                <a:gd name="connsiteX42" fmla="*/ 3022358 w 3318614"/>
                <a:gd name="connsiteY42" fmla="*/ 2859412 h 3758008"/>
                <a:gd name="connsiteX43" fmla="*/ 3118152 w 3318614"/>
                <a:gd name="connsiteY43" fmla="*/ 2781035 h 3758008"/>
                <a:gd name="connsiteX44" fmla="*/ 3205238 w 3318614"/>
                <a:gd name="connsiteY44" fmla="*/ 2841995 h 3758008"/>
                <a:gd name="connsiteX45" fmla="*/ 3109443 w 3318614"/>
                <a:gd name="connsiteY45" fmla="*/ 2833287 h 3758008"/>
                <a:gd name="connsiteX46" fmla="*/ 3004940 w 3318614"/>
                <a:gd name="connsiteY46" fmla="*/ 2972624 h 3758008"/>
                <a:gd name="connsiteX47" fmla="*/ 3187820 w 3318614"/>
                <a:gd name="connsiteY47" fmla="*/ 2972624 h 3758008"/>
                <a:gd name="connsiteX48" fmla="*/ 3318449 w 3318614"/>
                <a:gd name="connsiteY48" fmla="*/ 3024875 h 3758008"/>
                <a:gd name="connsiteX49" fmla="*/ 3161695 w 3318614"/>
                <a:gd name="connsiteY49" fmla="*/ 3007458 h 3758008"/>
                <a:gd name="connsiteX50" fmla="*/ 2909146 w 3318614"/>
                <a:gd name="connsiteY50" fmla="*/ 3068418 h 3758008"/>
                <a:gd name="connsiteX51" fmla="*/ 2952689 w 3318614"/>
                <a:gd name="connsiteY51" fmla="*/ 3068418 h 3758008"/>
                <a:gd name="connsiteX52" fmla="*/ 3085889 w 3318614"/>
                <a:gd name="connsiteY52" fmla="*/ 3213664 h 3758008"/>
                <a:gd name="connsiteX53" fmla="*/ 3013649 w 3318614"/>
                <a:gd name="connsiteY53" fmla="*/ 3373218 h 3758008"/>
                <a:gd name="connsiteX54" fmla="*/ 2999167 w 3318614"/>
                <a:gd name="connsiteY54" fmla="*/ 3235541 h 3758008"/>
                <a:gd name="connsiteX55" fmla="*/ 2813352 w 3318614"/>
                <a:gd name="connsiteY55" fmla="*/ 3059710 h 3758008"/>
                <a:gd name="connsiteX56" fmla="*/ 2726266 w 3318614"/>
                <a:gd name="connsiteY56" fmla="*/ 3051001 h 3758008"/>
                <a:gd name="connsiteX57" fmla="*/ 2848186 w 3318614"/>
                <a:gd name="connsiteY57" fmla="*/ 3251298 h 3758008"/>
                <a:gd name="connsiteX58" fmla="*/ 2943980 w 3318614"/>
                <a:gd name="connsiteY58" fmla="*/ 3338384 h 3758008"/>
                <a:gd name="connsiteX59" fmla="*/ 2978815 w 3318614"/>
                <a:gd name="connsiteY59" fmla="*/ 3294841 h 3758008"/>
                <a:gd name="connsiteX60" fmla="*/ 2961398 w 3318614"/>
                <a:gd name="connsiteY60" fmla="*/ 3399344 h 3758008"/>
                <a:gd name="connsiteX61" fmla="*/ 2769809 w 3318614"/>
                <a:gd name="connsiteY61" fmla="*/ 3312258 h 3758008"/>
                <a:gd name="connsiteX62" fmla="*/ 2656598 w 3318614"/>
                <a:gd name="connsiteY62" fmla="*/ 3085835 h 3758008"/>
                <a:gd name="connsiteX63" fmla="*/ 2491135 w 3318614"/>
                <a:gd name="connsiteY63" fmla="*/ 3042292 h 3758008"/>
                <a:gd name="connsiteX64" fmla="*/ 2386632 w 3318614"/>
                <a:gd name="connsiteY64" fmla="*/ 3129378 h 3758008"/>
                <a:gd name="connsiteX65" fmla="*/ 2412758 w 3318614"/>
                <a:gd name="connsiteY65" fmla="*/ 3312258 h 3758008"/>
                <a:gd name="connsiteX66" fmla="*/ 2525969 w 3318614"/>
                <a:gd name="connsiteY66" fmla="*/ 3460304 h 3758008"/>
                <a:gd name="connsiteX67" fmla="*/ 2900438 w 3318614"/>
                <a:gd name="connsiteY67" fmla="*/ 3669310 h 3758008"/>
                <a:gd name="connsiteX68" fmla="*/ 2543386 w 3318614"/>
                <a:gd name="connsiteY68" fmla="*/ 3529972 h 3758008"/>
                <a:gd name="connsiteX69" fmla="*/ 2499843 w 3318614"/>
                <a:gd name="connsiteY69" fmla="*/ 3617058 h 3758008"/>
                <a:gd name="connsiteX70" fmla="*/ 2534678 w 3318614"/>
                <a:gd name="connsiteY70" fmla="*/ 3721561 h 3758008"/>
                <a:gd name="connsiteX71" fmla="*/ 2639180 w 3318614"/>
                <a:gd name="connsiteY71" fmla="*/ 3756395 h 3758008"/>
                <a:gd name="connsiteX72" fmla="*/ 2482426 w 3318614"/>
                <a:gd name="connsiteY72" fmla="*/ 3730270 h 3758008"/>
                <a:gd name="connsiteX73" fmla="*/ 2473718 w 3318614"/>
                <a:gd name="connsiteY73" fmla="*/ 3547390 h 3758008"/>
                <a:gd name="connsiteX74" fmla="*/ 2386632 w 3318614"/>
                <a:gd name="connsiteY74" fmla="*/ 3373218 h 3758008"/>
                <a:gd name="connsiteX75" fmla="*/ 2316963 w 3318614"/>
                <a:gd name="connsiteY75" fmla="*/ 3538681 h 3758008"/>
                <a:gd name="connsiteX76" fmla="*/ 2238586 w 3318614"/>
                <a:gd name="connsiteY76" fmla="*/ 3660601 h 3758008"/>
                <a:gd name="connsiteX77" fmla="*/ 2290838 w 3318614"/>
                <a:gd name="connsiteY77" fmla="*/ 3738978 h 3758008"/>
                <a:gd name="connsiteX78" fmla="*/ 2195043 w 3318614"/>
                <a:gd name="connsiteY78" fmla="*/ 3651892 h 3758008"/>
                <a:gd name="connsiteX79" fmla="*/ 2325672 w 3318614"/>
                <a:gd name="connsiteY79" fmla="*/ 3425470 h 3758008"/>
                <a:gd name="connsiteX80" fmla="*/ 2290838 w 3318614"/>
                <a:gd name="connsiteY80" fmla="*/ 3172921 h 3758008"/>
                <a:gd name="connsiteX81" fmla="*/ 2142792 w 3318614"/>
                <a:gd name="connsiteY81" fmla="*/ 3155504 h 3758008"/>
                <a:gd name="connsiteX82" fmla="*/ 1942495 w 3318614"/>
                <a:gd name="connsiteY82" fmla="*/ 3320967 h 3758008"/>
                <a:gd name="connsiteX83" fmla="*/ 1994746 w 3318614"/>
                <a:gd name="connsiteY83" fmla="*/ 3521264 h 3758008"/>
                <a:gd name="connsiteX84" fmla="*/ 2090540 w 3318614"/>
                <a:gd name="connsiteY84" fmla="*/ 3634475 h 3758008"/>
                <a:gd name="connsiteX85" fmla="*/ 2064415 w 3318614"/>
                <a:gd name="connsiteY85" fmla="*/ 3747687 h 3758008"/>
                <a:gd name="connsiteX86" fmla="*/ 2046998 w 3318614"/>
                <a:gd name="connsiteY86" fmla="*/ 3599641 h 3758008"/>
                <a:gd name="connsiteX87" fmla="*/ 1933786 w 3318614"/>
                <a:gd name="connsiteY87" fmla="*/ 3434178 h 3758008"/>
                <a:gd name="connsiteX88" fmla="*/ 1881535 w 3318614"/>
                <a:gd name="connsiteY88" fmla="*/ 3416761 h 3758008"/>
                <a:gd name="connsiteX89" fmla="*/ 1716072 w 3318614"/>
                <a:gd name="connsiteY89" fmla="*/ 3651892 h 3758008"/>
                <a:gd name="connsiteX90" fmla="*/ 1672529 w 3318614"/>
                <a:gd name="connsiteY90" fmla="*/ 3747687 h 3758008"/>
                <a:gd name="connsiteX91" fmla="*/ 1724780 w 3318614"/>
                <a:gd name="connsiteY91" fmla="*/ 3512555 h 3758008"/>
                <a:gd name="connsiteX92" fmla="*/ 1750906 w 3318614"/>
                <a:gd name="connsiteY92" fmla="*/ 3434178 h 3758008"/>
                <a:gd name="connsiteX93" fmla="*/ 1533192 w 3318614"/>
                <a:gd name="connsiteY93" fmla="*/ 3503847 h 3758008"/>
                <a:gd name="connsiteX94" fmla="*/ 1428689 w 3318614"/>
                <a:gd name="connsiteY94" fmla="*/ 3521264 h 3758008"/>
                <a:gd name="connsiteX95" fmla="*/ 1602860 w 3318614"/>
                <a:gd name="connsiteY95" fmla="*/ 3442887 h 3758008"/>
                <a:gd name="connsiteX96" fmla="*/ 1724780 w 3318614"/>
                <a:gd name="connsiteY96" fmla="*/ 3416761 h 3758008"/>
                <a:gd name="connsiteX97" fmla="*/ 1994746 w 3318614"/>
                <a:gd name="connsiteY97" fmla="*/ 3190338 h 3758008"/>
                <a:gd name="connsiteX98" fmla="*/ 2055706 w 3318614"/>
                <a:gd name="connsiteY98" fmla="*/ 3059710 h 3758008"/>
                <a:gd name="connsiteX99" fmla="*/ 1916369 w 3318614"/>
                <a:gd name="connsiteY99" fmla="*/ 2981332 h 3758008"/>
                <a:gd name="connsiteX100" fmla="*/ 1698655 w 3318614"/>
                <a:gd name="connsiteY100" fmla="*/ 3077127 h 3758008"/>
                <a:gd name="connsiteX101" fmla="*/ 1611569 w 3318614"/>
                <a:gd name="connsiteY101" fmla="*/ 3251298 h 3758008"/>
                <a:gd name="connsiteX102" fmla="*/ 1689946 w 3318614"/>
                <a:gd name="connsiteY102" fmla="*/ 3312258 h 3758008"/>
                <a:gd name="connsiteX103" fmla="*/ 1568026 w 3318614"/>
                <a:gd name="connsiteY103" fmla="*/ 3312258 h 3758008"/>
                <a:gd name="connsiteX104" fmla="*/ 1655112 w 3318614"/>
                <a:gd name="connsiteY104" fmla="*/ 3068418 h 3758008"/>
                <a:gd name="connsiteX105" fmla="*/ 1437398 w 3318614"/>
                <a:gd name="connsiteY105" fmla="*/ 3051001 h 3758008"/>
                <a:gd name="connsiteX106" fmla="*/ 1306769 w 3318614"/>
                <a:gd name="connsiteY106" fmla="*/ 2990041 h 3758008"/>
                <a:gd name="connsiteX107" fmla="*/ 1385146 w 3318614"/>
                <a:gd name="connsiteY107" fmla="*/ 2946498 h 3758008"/>
                <a:gd name="connsiteX108" fmla="*/ 1437398 w 3318614"/>
                <a:gd name="connsiteY108" fmla="*/ 3016167 h 3758008"/>
                <a:gd name="connsiteX109" fmla="*/ 1611569 w 3318614"/>
                <a:gd name="connsiteY109" fmla="*/ 3024875 h 3758008"/>
                <a:gd name="connsiteX110" fmla="*/ 1794449 w 3318614"/>
                <a:gd name="connsiteY110" fmla="*/ 2972624 h 3758008"/>
                <a:gd name="connsiteX111" fmla="*/ 1968620 w 3318614"/>
                <a:gd name="connsiteY111" fmla="*/ 2841995 h 3758008"/>
                <a:gd name="connsiteX112" fmla="*/ 1898952 w 3318614"/>
                <a:gd name="connsiteY112" fmla="*/ 2528487 h 3758008"/>
                <a:gd name="connsiteX113" fmla="*/ 1446106 w 3318614"/>
                <a:gd name="connsiteY113" fmla="*/ 1918887 h 3758008"/>
                <a:gd name="connsiteX114" fmla="*/ 1074097 w 3318614"/>
                <a:gd name="connsiteY114" fmla="*/ 1434767 h 3758008"/>
                <a:gd name="connsiteX115" fmla="*/ 916192 w 3318614"/>
                <a:gd name="connsiteY115" fmla="*/ 1247683 h 3758008"/>
                <a:gd name="connsiteX116" fmla="*/ 644918 w 3318614"/>
                <a:gd name="connsiteY116" fmla="*/ 1283161 h 3758008"/>
                <a:gd name="connsiteX117" fmla="*/ 296575 w 3318614"/>
                <a:gd name="connsiteY117" fmla="*/ 1361538 h 3758008"/>
                <a:gd name="connsiteX118" fmla="*/ 483 w 3318614"/>
                <a:gd name="connsiteY118" fmla="*/ 1344121 h 3758008"/>
                <a:gd name="connsiteX119" fmla="*/ 235615 w 3318614"/>
                <a:gd name="connsiteY119" fmla="*/ 1335412 h 3758008"/>
                <a:gd name="connsiteX120" fmla="*/ 557832 w 3318614"/>
                <a:gd name="connsiteY120" fmla="*/ 1265744 h 3758008"/>
                <a:gd name="connsiteX121" fmla="*/ 688460 w 3318614"/>
                <a:gd name="connsiteY121" fmla="*/ 1239618 h 3758008"/>
                <a:gd name="connsiteX122" fmla="*/ 392369 w 3318614"/>
                <a:gd name="connsiteY122" fmla="*/ 1126407 h 3758008"/>
                <a:gd name="connsiteX123" fmla="*/ 244323 w 3318614"/>
                <a:gd name="connsiteY123" fmla="*/ 987070 h 3758008"/>
                <a:gd name="connsiteX124" fmla="*/ 165946 w 3318614"/>
                <a:gd name="connsiteY124" fmla="*/ 734521 h 3758008"/>
                <a:gd name="connsiteX125" fmla="*/ 279158 w 3318614"/>
                <a:gd name="connsiteY125" fmla="*/ 917401 h 3758008"/>
                <a:gd name="connsiteX126" fmla="*/ 374952 w 3318614"/>
                <a:gd name="connsiteY126" fmla="*/ 1091572 h 3758008"/>
                <a:gd name="connsiteX127" fmla="*/ 679752 w 3318614"/>
                <a:gd name="connsiteY127" fmla="*/ 1169950 h 3758008"/>
                <a:gd name="connsiteX128" fmla="*/ 766838 w 3318614"/>
                <a:gd name="connsiteY128" fmla="*/ 1108990 h 3758008"/>
                <a:gd name="connsiteX129" fmla="*/ 618792 w 3318614"/>
                <a:gd name="connsiteY129" fmla="*/ 725812 h 3758008"/>
                <a:gd name="connsiteX130" fmla="*/ 507165 w 3318614"/>
                <a:gd name="connsiteY130" fmla="*/ 508754 h 3758008"/>
                <a:gd name="connsiteX131" fmla="*/ 538603 w 3318614"/>
                <a:gd name="connsiteY131" fmla="*/ 270585 h 3758008"/>
                <a:gd name="connsiteX132" fmla="*/ 609600 w 3318614"/>
                <a:gd name="connsiteY132" fmla="*/ 531194 h 3758008"/>
                <a:gd name="connsiteX133" fmla="*/ 878364 w 3318614"/>
                <a:gd name="connsiteY133" fmla="*/ 1078696 h 3758008"/>
                <a:gd name="connsiteX134" fmla="*/ 786330 w 3318614"/>
                <a:gd name="connsiteY134" fmla="*/ 478101 h 3758008"/>
                <a:gd name="connsiteX135" fmla="*/ 849208 w 3318614"/>
                <a:gd name="connsiteY135" fmla="*/ 1761 h 3758008"/>
                <a:gd name="connsiteX136" fmla="*/ 884120 w 3318614"/>
                <a:gd name="connsiteY136" fmla="*/ 392672 h 3758008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884120 w 3318614"/>
                <a:gd name="connsiteY137" fmla="*/ 396679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138" fmla="*/ 930638 w 3318614"/>
                <a:gd name="connsiteY138" fmla="*/ 1026897 h 3762015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86330 w 3318614"/>
                <a:gd name="connsiteY134" fmla="*/ 47925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866360 w 3318614"/>
                <a:gd name="connsiteY134" fmla="*/ 485680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90242 w 3318614"/>
                <a:gd name="connsiteY134" fmla="*/ 21802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949088 h 3684206"/>
                <a:gd name="connsiteX1" fmla="*/ 1037874 w 3318614"/>
                <a:gd name="connsiteY1" fmla="*/ 705933 h 3684206"/>
                <a:gd name="connsiteX2" fmla="*/ 1144223 w 3318614"/>
                <a:gd name="connsiteY2" fmla="*/ 467142 h 3684206"/>
                <a:gd name="connsiteX3" fmla="*/ 1317819 w 3318614"/>
                <a:gd name="connsiteY3" fmla="*/ 157941 h 3684206"/>
                <a:gd name="connsiteX4" fmla="*/ 1198621 w 3318614"/>
                <a:gd name="connsiteY4" fmla="*/ 556795 h 3684206"/>
                <a:gd name="connsiteX5" fmla="*/ 1013152 w 3318614"/>
                <a:gd name="connsiteY5" fmla="*/ 1030261 h 3684206"/>
                <a:gd name="connsiteX6" fmla="*/ 1779263 w 3318614"/>
                <a:gd name="connsiteY6" fmla="*/ 2191618 h 3684206"/>
                <a:gd name="connsiteX7" fmla="*/ 2064415 w 3318614"/>
                <a:gd name="connsiteY7" fmla="*/ 2472102 h 3684206"/>
                <a:gd name="connsiteX8" fmla="*/ 2290838 w 3318614"/>
                <a:gd name="connsiteY8" fmla="*/ 2393725 h 3684206"/>
                <a:gd name="connsiteX9" fmla="*/ 2473718 w 3318614"/>
                <a:gd name="connsiteY9" fmla="*/ 2236970 h 3684206"/>
                <a:gd name="connsiteX10" fmla="*/ 2508552 w 3318614"/>
                <a:gd name="connsiteY10" fmla="*/ 1914753 h 3684206"/>
                <a:gd name="connsiteX11" fmla="*/ 2543386 w 3318614"/>
                <a:gd name="connsiteY11" fmla="*/ 2176010 h 3684206"/>
                <a:gd name="connsiteX12" fmla="*/ 2508552 w 3318614"/>
                <a:gd name="connsiteY12" fmla="*/ 2280513 h 3684206"/>
                <a:gd name="connsiteX13" fmla="*/ 2752392 w 3318614"/>
                <a:gd name="connsiteY13" fmla="*/ 2106342 h 3684206"/>
                <a:gd name="connsiteX14" fmla="*/ 2839478 w 3318614"/>
                <a:gd name="connsiteY14" fmla="*/ 2036673 h 3684206"/>
                <a:gd name="connsiteX15" fmla="*/ 2717558 w 3318614"/>
                <a:gd name="connsiteY15" fmla="*/ 2210845 h 3684206"/>
                <a:gd name="connsiteX16" fmla="*/ 2665306 w 3318614"/>
                <a:gd name="connsiteY16" fmla="*/ 2254388 h 3684206"/>
                <a:gd name="connsiteX17" fmla="*/ 2848186 w 3318614"/>
                <a:gd name="connsiteY17" fmla="*/ 2184719 h 3684206"/>
                <a:gd name="connsiteX18" fmla="*/ 2874312 w 3318614"/>
                <a:gd name="connsiteY18" fmla="*/ 2167302 h 3684206"/>
                <a:gd name="connsiteX19" fmla="*/ 2769809 w 3318614"/>
                <a:gd name="connsiteY19" fmla="*/ 2254388 h 3684206"/>
                <a:gd name="connsiteX20" fmla="*/ 2595638 w 3318614"/>
                <a:gd name="connsiteY20" fmla="*/ 2280513 h 3684206"/>
                <a:gd name="connsiteX21" fmla="*/ 2404049 w 3318614"/>
                <a:gd name="connsiteY21" fmla="*/ 2411142 h 3684206"/>
                <a:gd name="connsiteX22" fmla="*/ 2421466 w 3318614"/>
                <a:gd name="connsiteY22" fmla="*/ 2585313 h 3684206"/>
                <a:gd name="connsiteX23" fmla="*/ 2552095 w 3318614"/>
                <a:gd name="connsiteY23" fmla="*/ 2628856 h 3684206"/>
                <a:gd name="connsiteX24" fmla="*/ 2726266 w 3318614"/>
                <a:gd name="connsiteY24" fmla="*/ 2559188 h 3684206"/>
                <a:gd name="connsiteX25" fmla="*/ 2856895 w 3318614"/>
                <a:gd name="connsiteY25" fmla="*/ 2550479 h 3684206"/>
                <a:gd name="connsiteX26" fmla="*/ 2891729 w 3318614"/>
                <a:gd name="connsiteY26" fmla="*/ 2437268 h 3684206"/>
                <a:gd name="connsiteX27" fmla="*/ 2883020 w 3318614"/>
                <a:gd name="connsiteY27" fmla="*/ 2271805 h 3684206"/>
                <a:gd name="connsiteX28" fmla="*/ 3048483 w 3318614"/>
                <a:gd name="connsiteY28" fmla="*/ 2193428 h 3684206"/>
                <a:gd name="connsiteX29" fmla="*/ 2926563 w 3318614"/>
                <a:gd name="connsiteY29" fmla="*/ 2280513 h 3684206"/>
                <a:gd name="connsiteX30" fmla="*/ 2917855 w 3318614"/>
                <a:gd name="connsiteY30" fmla="*/ 2367599 h 3684206"/>
                <a:gd name="connsiteX31" fmla="*/ 2935272 w 3318614"/>
                <a:gd name="connsiteY31" fmla="*/ 2515645 h 3684206"/>
                <a:gd name="connsiteX32" fmla="*/ 2943980 w 3318614"/>
                <a:gd name="connsiteY32" fmla="*/ 2559188 h 3684206"/>
                <a:gd name="connsiteX33" fmla="*/ 3046427 w 3318614"/>
                <a:gd name="connsiteY33" fmla="*/ 2493236 h 3684206"/>
                <a:gd name="connsiteX34" fmla="*/ 3074609 w 3318614"/>
                <a:gd name="connsiteY34" fmla="*/ 2332765 h 3684206"/>
                <a:gd name="connsiteX35" fmla="*/ 3092026 w 3318614"/>
                <a:gd name="connsiteY35" fmla="*/ 2541770 h 3684206"/>
                <a:gd name="connsiteX36" fmla="*/ 3013649 w 3318614"/>
                <a:gd name="connsiteY36" fmla="*/ 2620148 h 3684206"/>
                <a:gd name="connsiteX37" fmla="*/ 2752392 w 3318614"/>
                <a:gd name="connsiteY37" fmla="*/ 2585313 h 3684206"/>
                <a:gd name="connsiteX38" fmla="*/ 2560803 w 3318614"/>
                <a:gd name="connsiteY38" fmla="*/ 2742068 h 3684206"/>
                <a:gd name="connsiteX39" fmla="*/ 2595638 w 3318614"/>
                <a:gd name="connsiteY39" fmla="*/ 2863988 h 3684206"/>
                <a:gd name="connsiteX40" fmla="*/ 2743683 w 3318614"/>
                <a:gd name="connsiteY40" fmla="*/ 2951073 h 3684206"/>
                <a:gd name="connsiteX41" fmla="*/ 2856895 w 3318614"/>
                <a:gd name="connsiteY41" fmla="*/ 2924948 h 3684206"/>
                <a:gd name="connsiteX42" fmla="*/ 3022358 w 3318614"/>
                <a:gd name="connsiteY42" fmla="*/ 2785610 h 3684206"/>
                <a:gd name="connsiteX43" fmla="*/ 3118152 w 3318614"/>
                <a:gd name="connsiteY43" fmla="*/ 2707233 h 3684206"/>
                <a:gd name="connsiteX44" fmla="*/ 3205238 w 3318614"/>
                <a:gd name="connsiteY44" fmla="*/ 2768193 h 3684206"/>
                <a:gd name="connsiteX45" fmla="*/ 3109443 w 3318614"/>
                <a:gd name="connsiteY45" fmla="*/ 2759485 h 3684206"/>
                <a:gd name="connsiteX46" fmla="*/ 3004940 w 3318614"/>
                <a:gd name="connsiteY46" fmla="*/ 2898822 h 3684206"/>
                <a:gd name="connsiteX47" fmla="*/ 3187820 w 3318614"/>
                <a:gd name="connsiteY47" fmla="*/ 2898822 h 3684206"/>
                <a:gd name="connsiteX48" fmla="*/ 3318449 w 3318614"/>
                <a:gd name="connsiteY48" fmla="*/ 2951073 h 3684206"/>
                <a:gd name="connsiteX49" fmla="*/ 3161695 w 3318614"/>
                <a:gd name="connsiteY49" fmla="*/ 2933656 h 3684206"/>
                <a:gd name="connsiteX50" fmla="*/ 2909146 w 3318614"/>
                <a:gd name="connsiteY50" fmla="*/ 2994616 h 3684206"/>
                <a:gd name="connsiteX51" fmla="*/ 2952689 w 3318614"/>
                <a:gd name="connsiteY51" fmla="*/ 2994616 h 3684206"/>
                <a:gd name="connsiteX52" fmla="*/ 3085889 w 3318614"/>
                <a:gd name="connsiteY52" fmla="*/ 3139862 h 3684206"/>
                <a:gd name="connsiteX53" fmla="*/ 3013649 w 3318614"/>
                <a:gd name="connsiteY53" fmla="*/ 3299416 h 3684206"/>
                <a:gd name="connsiteX54" fmla="*/ 2999167 w 3318614"/>
                <a:gd name="connsiteY54" fmla="*/ 3161739 h 3684206"/>
                <a:gd name="connsiteX55" fmla="*/ 2813352 w 3318614"/>
                <a:gd name="connsiteY55" fmla="*/ 2985908 h 3684206"/>
                <a:gd name="connsiteX56" fmla="*/ 2726266 w 3318614"/>
                <a:gd name="connsiteY56" fmla="*/ 2977199 h 3684206"/>
                <a:gd name="connsiteX57" fmla="*/ 2848186 w 3318614"/>
                <a:gd name="connsiteY57" fmla="*/ 3177496 h 3684206"/>
                <a:gd name="connsiteX58" fmla="*/ 2943980 w 3318614"/>
                <a:gd name="connsiteY58" fmla="*/ 3264582 h 3684206"/>
                <a:gd name="connsiteX59" fmla="*/ 2978815 w 3318614"/>
                <a:gd name="connsiteY59" fmla="*/ 3221039 h 3684206"/>
                <a:gd name="connsiteX60" fmla="*/ 2961398 w 3318614"/>
                <a:gd name="connsiteY60" fmla="*/ 3325542 h 3684206"/>
                <a:gd name="connsiteX61" fmla="*/ 2769809 w 3318614"/>
                <a:gd name="connsiteY61" fmla="*/ 3238456 h 3684206"/>
                <a:gd name="connsiteX62" fmla="*/ 2656598 w 3318614"/>
                <a:gd name="connsiteY62" fmla="*/ 3012033 h 3684206"/>
                <a:gd name="connsiteX63" fmla="*/ 2491135 w 3318614"/>
                <a:gd name="connsiteY63" fmla="*/ 2968490 h 3684206"/>
                <a:gd name="connsiteX64" fmla="*/ 2386632 w 3318614"/>
                <a:gd name="connsiteY64" fmla="*/ 3055576 h 3684206"/>
                <a:gd name="connsiteX65" fmla="*/ 2412758 w 3318614"/>
                <a:gd name="connsiteY65" fmla="*/ 3238456 h 3684206"/>
                <a:gd name="connsiteX66" fmla="*/ 2525969 w 3318614"/>
                <a:gd name="connsiteY66" fmla="*/ 3386502 h 3684206"/>
                <a:gd name="connsiteX67" fmla="*/ 2900438 w 3318614"/>
                <a:gd name="connsiteY67" fmla="*/ 3595508 h 3684206"/>
                <a:gd name="connsiteX68" fmla="*/ 2543386 w 3318614"/>
                <a:gd name="connsiteY68" fmla="*/ 3456170 h 3684206"/>
                <a:gd name="connsiteX69" fmla="*/ 2499843 w 3318614"/>
                <a:gd name="connsiteY69" fmla="*/ 3543256 h 3684206"/>
                <a:gd name="connsiteX70" fmla="*/ 2534678 w 3318614"/>
                <a:gd name="connsiteY70" fmla="*/ 3647759 h 3684206"/>
                <a:gd name="connsiteX71" fmla="*/ 2639180 w 3318614"/>
                <a:gd name="connsiteY71" fmla="*/ 3682593 h 3684206"/>
                <a:gd name="connsiteX72" fmla="*/ 2482426 w 3318614"/>
                <a:gd name="connsiteY72" fmla="*/ 3656468 h 3684206"/>
                <a:gd name="connsiteX73" fmla="*/ 2473718 w 3318614"/>
                <a:gd name="connsiteY73" fmla="*/ 3473588 h 3684206"/>
                <a:gd name="connsiteX74" fmla="*/ 2386632 w 3318614"/>
                <a:gd name="connsiteY74" fmla="*/ 3299416 h 3684206"/>
                <a:gd name="connsiteX75" fmla="*/ 2316963 w 3318614"/>
                <a:gd name="connsiteY75" fmla="*/ 3464879 h 3684206"/>
                <a:gd name="connsiteX76" fmla="*/ 2238586 w 3318614"/>
                <a:gd name="connsiteY76" fmla="*/ 3586799 h 3684206"/>
                <a:gd name="connsiteX77" fmla="*/ 2290838 w 3318614"/>
                <a:gd name="connsiteY77" fmla="*/ 3665176 h 3684206"/>
                <a:gd name="connsiteX78" fmla="*/ 2195043 w 3318614"/>
                <a:gd name="connsiteY78" fmla="*/ 3578090 h 3684206"/>
                <a:gd name="connsiteX79" fmla="*/ 2325672 w 3318614"/>
                <a:gd name="connsiteY79" fmla="*/ 3351668 h 3684206"/>
                <a:gd name="connsiteX80" fmla="*/ 2290838 w 3318614"/>
                <a:gd name="connsiteY80" fmla="*/ 3099119 h 3684206"/>
                <a:gd name="connsiteX81" fmla="*/ 2142792 w 3318614"/>
                <a:gd name="connsiteY81" fmla="*/ 3081702 h 3684206"/>
                <a:gd name="connsiteX82" fmla="*/ 1942495 w 3318614"/>
                <a:gd name="connsiteY82" fmla="*/ 3247165 h 3684206"/>
                <a:gd name="connsiteX83" fmla="*/ 1994746 w 3318614"/>
                <a:gd name="connsiteY83" fmla="*/ 3447462 h 3684206"/>
                <a:gd name="connsiteX84" fmla="*/ 2090540 w 3318614"/>
                <a:gd name="connsiteY84" fmla="*/ 3560673 h 3684206"/>
                <a:gd name="connsiteX85" fmla="*/ 2064415 w 3318614"/>
                <a:gd name="connsiteY85" fmla="*/ 3673885 h 3684206"/>
                <a:gd name="connsiteX86" fmla="*/ 2046998 w 3318614"/>
                <a:gd name="connsiteY86" fmla="*/ 3525839 h 3684206"/>
                <a:gd name="connsiteX87" fmla="*/ 1933786 w 3318614"/>
                <a:gd name="connsiteY87" fmla="*/ 3360376 h 3684206"/>
                <a:gd name="connsiteX88" fmla="*/ 1881535 w 3318614"/>
                <a:gd name="connsiteY88" fmla="*/ 3342959 h 3684206"/>
                <a:gd name="connsiteX89" fmla="*/ 1716072 w 3318614"/>
                <a:gd name="connsiteY89" fmla="*/ 3578090 h 3684206"/>
                <a:gd name="connsiteX90" fmla="*/ 1672529 w 3318614"/>
                <a:gd name="connsiteY90" fmla="*/ 3673885 h 3684206"/>
                <a:gd name="connsiteX91" fmla="*/ 1724780 w 3318614"/>
                <a:gd name="connsiteY91" fmla="*/ 3438753 h 3684206"/>
                <a:gd name="connsiteX92" fmla="*/ 1750906 w 3318614"/>
                <a:gd name="connsiteY92" fmla="*/ 3360376 h 3684206"/>
                <a:gd name="connsiteX93" fmla="*/ 1533192 w 3318614"/>
                <a:gd name="connsiteY93" fmla="*/ 3430045 h 3684206"/>
                <a:gd name="connsiteX94" fmla="*/ 1428689 w 3318614"/>
                <a:gd name="connsiteY94" fmla="*/ 3447462 h 3684206"/>
                <a:gd name="connsiteX95" fmla="*/ 1602860 w 3318614"/>
                <a:gd name="connsiteY95" fmla="*/ 3369085 h 3684206"/>
                <a:gd name="connsiteX96" fmla="*/ 1724780 w 3318614"/>
                <a:gd name="connsiteY96" fmla="*/ 3342959 h 3684206"/>
                <a:gd name="connsiteX97" fmla="*/ 1994746 w 3318614"/>
                <a:gd name="connsiteY97" fmla="*/ 3116536 h 3684206"/>
                <a:gd name="connsiteX98" fmla="*/ 2055706 w 3318614"/>
                <a:gd name="connsiteY98" fmla="*/ 2985908 h 3684206"/>
                <a:gd name="connsiteX99" fmla="*/ 1916369 w 3318614"/>
                <a:gd name="connsiteY99" fmla="*/ 2907530 h 3684206"/>
                <a:gd name="connsiteX100" fmla="*/ 1698655 w 3318614"/>
                <a:gd name="connsiteY100" fmla="*/ 3003325 h 3684206"/>
                <a:gd name="connsiteX101" fmla="*/ 1611569 w 3318614"/>
                <a:gd name="connsiteY101" fmla="*/ 3177496 h 3684206"/>
                <a:gd name="connsiteX102" fmla="*/ 1689946 w 3318614"/>
                <a:gd name="connsiteY102" fmla="*/ 3238456 h 3684206"/>
                <a:gd name="connsiteX103" fmla="*/ 1568026 w 3318614"/>
                <a:gd name="connsiteY103" fmla="*/ 3238456 h 3684206"/>
                <a:gd name="connsiteX104" fmla="*/ 1655112 w 3318614"/>
                <a:gd name="connsiteY104" fmla="*/ 2994616 h 3684206"/>
                <a:gd name="connsiteX105" fmla="*/ 1437398 w 3318614"/>
                <a:gd name="connsiteY105" fmla="*/ 2977199 h 3684206"/>
                <a:gd name="connsiteX106" fmla="*/ 1306769 w 3318614"/>
                <a:gd name="connsiteY106" fmla="*/ 2916239 h 3684206"/>
                <a:gd name="connsiteX107" fmla="*/ 1385146 w 3318614"/>
                <a:gd name="connsiteY107" fmla="*/ 2872696 h 3684206"/>
                <a:gd name="connsiteX108" fmla="*/ 1437398 w 3318614"/>
                <a:gd name="connsiteY108" fmla="*/ 2942365 h 3684206"/>
                <a:gd name="connsiteX109" fmla="*/ 1611569 w 3318614"/>
                <a:gd name="connsiteY109" fmla="*/ 2951073 h 3684206"/>
                <a:gd name="connsiteX110" fmla="*/ 1794449 w 3318614"/>
                <a:gd name="connsiteY110" fmla="*/ 2898822 h 3684206"/>
                <a:gd name="connsiteX111" fmla="*/ 1968620 w 3318614"/>
                <a:gd name="connsiteY111" fmla="*/ 2768193 h 3684206"/>
                <a:gd name="connsiteX112" fmla="*/ 1898952 w 3318614"/>
                <a:gd name="connsiteY112" fmla="*/ 2454685 h 3684206"/>
                <a:gd name="connsiteX113" fmla="*/ 1446106 w 3318614"/>
                <a:gd name="connsiteY113" fmla="*/ 1845085 h 3684206"/>
                <a:gd name="connsiteX114" fmla="*/ 1074097 w 3318614"/>
                <a:gd name="connsiteY114" fmla="*/ 1360965 h 3684206"/>
                <a:gd name="connsiteX115" fmla="*/ 916192 w 3318614"/>
                <a:gd name="connsiteY115" fmla="*/ 1173881 h 3684206"/>
                <a:gd name="connsiteX116" fmla="*/ 644918 w 3318614"/>
                <a:gd name="connsiteY116" fmla="*/ 1209359 h 3684206"/>
                <a:gd name="connsiteX117" fmla="*/ 296575 w 3318614"/>
                <a:gd name="connsiteY117" fmla="*/ 1287736 h 3684206"/>
                <a:gd name="connsiteX118" fmla="*/ 483 w 3318614"/>
                <a:gd name="connsiteY118" fmla="*/ 1270319 h 3684206"/>
                <a:gd name="connsiteX119" fmla="*/ 235615 w 3318614"/>
                <a:gd name="connsiteY119" fmla="*/ 1261610 h 3684206"/>
                <a:gd name="connsiteX120" fmla="*/ 557832 w 3318614"/>
                <a:gd name="connsiteY120" fmla="*/ 1191942 h 3684206"/>
                <a:gd name="connsiteX121" fmla="*/ 688460 w 3318614"/>
                <a:gd name="connsiteY121" fmla="*/ 1165816 h 3684206"/>
                <a:gd name="connsiteX122" fmla="*/ 392369 w 3318614"/>
                <a:gd name="connsiteY122" fmla="*/ 1052605 h 3684206"/>
                <a:gd name="connsiteX123" fmla="*/ 244323 w 3318614"/>
                <a:gd name="connsiteY123" fmla="*/ 913268 h 3684206"/>
                <a:gd name="connsiteX124" fmla="*/ 165946 w 3318614"/>
                <a:gd name="connsiteY124" fmla="*/ 660719 h 3684206"/>
                <a:gd name="connsiteX125" fmla="*/ 279158 w 3318614"/>
                <a:gd name="connsiteY125" fmla="*/ 843599 h 3684206"/>
                <a:gd name="connsiteX126" fmla="*/ 374952 w 3318614"/>
                <a:gd name="connsiteY126" fmla="*/ 1017770 h 3684206"/>
                <a:gd name="connsiteX127" fmla="*/ 679752 w 3318614"/>
                <a:gd name="connsiteY127" fmla="*/ 1096148 h 3684206"/>
                <a:gd name="connsiteX128" fmla="*/ 766838 w 3318614"/>
                <a:gd name="connsiteY128" fmla="*/ 1035188 h 3684206"/>
                <a:gd name="connsiteX129" fmla="*/ 618792 w 3318614"/>
                <a:gd name="connsiteY129" fmla="*/ 652010 h 3684206"/>
                <a:gd name="connsiteX130" fmla="*/ 507165 w 3318614"/>
                <a:gd name="connsiteY130" fmla="*/ 434952 h 3684206"/>
                <a:gd name="connsiteX131" fmla="*/ 538603 w 3318614"/>
                <a:gd name="connsiteY131" fmla="*/ 196783 h 3684206"/>
                <a:gd name="connsiteX132" fmla="*/ 609600 w 3318614"/>
                <a:gd name="connsiteY132" fmla="*/ 457392 h 3684206"/>
                <a:gd name="connsiteX133" fmla="*/ 878364 w 3318614"/>
                <a:gd name="connsiteY133" fmla="*/ 1004894 h 3684206"/>
                <a:gd name="connsiteX134" fmla="*/ 790242 w 3318614"/>
                <a:gd name="connsiteY134" fmla="*/ 143069 h 3684206"/>
                <a:gd name="connsiteX135" fmla="*/ 774916 w 3318614"/>
                <a:gd name="connsiteY135" fmla="*/ 3491 h 3684206"/>
                <a:gd name="connsiteX136" fmla="*/ 940003 w 3318614"/>
                <a:gd name="connsiteY136" fmla="*/ 378732 h 3684206"/>
                <a:gd name="connsiteX137" fmla="*/ 921071 w 3318614"/>
                <a:gd name="connsiteY137" fmla="*/ 991801 h 3684206"/>
                <a:gd name="connsiteX138" fmla="*/ 930638 w 3318614"/>
                <a:gd name="connsiteY138" fmla="*/ 949088 h 3684206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790242 w 3318614"/>
                <a:gd name="connsiteY134" fmla="*/ 168002 h 3709139"/>
                <a:gd name="connsiteX135" fmla="*/ 774916 w 3318614"/>
                <a:gd name="connsiteY135" fmla="*/ 28424 h 3709139"/>
                <a:gd name="connsiteX136" fmla="*/ 940003 w 3318614"/>
                <a:gd name="connsiteY136" fmla="*/ 403665 h 3709139"/>
                <a:gd name="connsiteX137" fmla="*/ 921071 w 3318614"/>
                <a:gd name="connsiteY137" fmla="*/ 1016734 h 3709139"/>
                <a:gd name="connsiteX138" fmla="*/ 930638 w 3318614"/>
                <a:gd name="connsiteY138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28565 w 3318614"/>
                <a:gd name="connsiteY134" fmla="*/ 516962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80420 w 3318614"/>
                <a:gd name="connsiteY134" fmla="*/ 543869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3318614" h="3709139">
                  <a:moveTo>
                    <a:pt x="930638" y="974021"/>
                  </a:moveTo>
                  <a:lnTo>
                    <a:pt x="1037874" y="730866"/>
                  </a:lnTo>
                  <a:cubicBezTo>
                    <a:pt x="1181681" y="636485"/>
                    <a:pt x="1097565" y="583407"/>
                    <a:pt x="1144223" y="492075"/>
                  </a:cubicBezTo>
                  <a:cubicBezTo>
                    <a:pt x="1190881" y="400743"/>
                    <a:pt x="1306513" y="162382"/>
                    <a:pt x="1317819" y="182874"/>
                  </a:cubicBezTo>
                  <a:cubicBezTo>
                    <a:pt x="1322011" y="222271"/>
                    <a:pt x="1186636" y="498109"/>
                    <a:pt x="1198621" y="581728"/>
                  </a:cubicBezTo>
                  <a:cubicBezTo>
                    <a:pt x="1213151" y="728093"/>
                    <a:pt x="916378" y="782724"/>
                    <a:pt x="1013152" y="1055194"/>
                  </a:cubicBezTo>
                  <a:cubicBezTo>
                    <a:pt x="1109926" y="1327665"/>
                    <a:pt x="1604052" y="1976244"/>
                    <a:pt x="1779263" y="2216551"/>
                  </a:cubicBezTo>
                  <a:cubicBezTo>
                    <a:pt x="1954474" y="2456858"/>
                    <a:pt x="1979153" y="2463351"/>
                    <a:pt x="2064415" y="2497035"/>
                  </a:cubicBezTo>
                  <a:cubicBezTo>
                    <a:pt x="2149677" y="2530719"/>
                    <a:pt x="2222621" y="2457847"/>
                    <a:pt x="2290838" y="2418658"/>
                  </a:cubicBezTo>
                  <a:cubicBezTo>
                    <a:pt x="2359055" y="2379469"/>
                    <a:pt x="2437432" y="2341732"/>
                    <a:pt x="2473718" y="2261903"/>
                  </a:cubicBezTo>
                  <a:cubicBezTo>
                    <a:pt x="2510004" y="2182074"/>
                    <a:pt x="2496941" y="1949846"/>
                    <a:pt x="2508552" y="1939686"/>
                  </a:cubicBezTo>
                  <a:cubicBezTo>
                    <a:pt x="2520163" y="1929526"/>
                    <a:pt x="2543386" y="2139983"/>
                    <a:pt x="2543386" y="2200943"/>
                  </a:cubicBezTo>
                  <a:cubicBezTo>
                    <a:pt x="2543386" y="2261903"/>
                    <a:pt x="2473718" y="2317057"/>
                    <a:pt x="2508552" y="2305446"/>
                  </a:cubicBezTo>
                  <a:cubicBezTo>
                    <a:pt x="2543386" y="2293835"/>
                    <a:pt x="2697238" y="2171915"/>
                    <a:pt x="2752392" y="2131275"/>
                  </a:cubicBezTo>
                  <a:cubicBezTo>
                    <a:pt x="2807546" y="2090635"/>
                    <a:pt x="2845284" y="2044189"/>
                    <a:pt x="2839478" y="2061606"/>
                  </a:cubicBezTo>
                  <a:cubicBezTo>
                    <a:pt x="2833672" y="2079023"/>
                    <a:pt x="2746587" y="2199492"/>
                    <a:pt x="2717558" y="2235778"/>
                  </a:cubicBezTo>
                  <a:cubicBezTo>
                    <a:pt x="2688529" y="2272064"/>
                    <a:pt x="2643535" y="2283675"/>
                    <a:pt x="2665306" y="2279321"/>
                  </a:cubicBezTo>
                  <a:cubicBezTo>
                    <a:pt x="2687077" y="2274967"/>
                    <a:pt x="2848186" y="2209652"/>
                    <a:pt x="2848186" y="2209652"/>
                  </a:cubicBezTo>
                  <a:cubicBezTo>
                    <a:pt x="2883020" y="2195138"/>
                    <a:pt x="2887375" y="2180623"/>
                    <a:pt x="2874312" y="2192235"/>
                  </a:cubicBezTo>
                  <a:cubicBezTo>
                    <a:pt x="2861249" y="2203847"/>
                    <a:pt x="2816255" y="2260453"/>
                    <a:pt x="2769809" y="2279321"/>
                  </a:cubicBezTo>
                  <a:cubicBezTo>
                    <a:pt x="2723363" y="2298189"/>
                    <a:pt x="2656598" y="2279320"/>
                    <a:pt x="2595638" y="2305446"/>
                  </a:cubicBezTo>
                  <a:cubicBezTo>
                    <a:pt x="2534678" y="2331572"/>
                    <a:pt x="2433078" y="2385275"/>
                    <a:pt x="2404049" y="2436075"/>
                  </a:cubicBezTo>
                  <a:cubicBezTo>
                    <a:pt x="2375020" y="2486875"/>
                    <a:pt x="2396792" y="2573960"/>
                    <a:pt x="2421466" y="2610246"/>
                  </a:cubicBezTo>
                  <a:cubicBezTo>
                    <a:pt x="2446140" y="2646532"/>
                    <a:pt x="2501295" y="2658143"/>
                    <a:pt x="2552095" y="2653789"/>
                  </a:cubicBezTo>
                  <a:cubicBezTo>
                    <a:pt x="2602895" y="2649435"/>
                    <a:pt x="2675466" y="2597184"/>
                    <a:pt x="2726266" y="2584121"/>
                  </a:cubicBezTo>
                  <a:cubicBezTo>
                    <a:pt x="2777066" y="2571058"/>
                    <a:pt x="2829318" y="2595732"/>
                    <a:pt x="2856895" y="2575412"/>
                  </a:cubicBezTo>
                  <a:cubicBezTo>
                    <a:pt x="2884472" y="2555092"/>
                    <a:pt x="2887375" y="2508647"/>
                    <a:pt x="2891729" y="2462201"/>
                  </a:cubicBezTo>
                  <a:cubicBezTo>
                    <a:pt x="2896083" y="2415755"/>
                    <a:pt x="2856894" y="2337378"/>
                    <a:pt x="2883020" y="2296738"/>
                  </a:cubicBezTo>
                  <a:cubicBezTo>
                    <a:pt x="2909146" y="2256098"/>
                    <a:pt x="3041226" y="2216910"/>
                    <a:pt x="3048483" y="2218361"/>
                  </a:cubicBezTo>
                  <a:cubicBezTo>
                    <a:pt x="3055740" y="2219812"/>
                    <a:pt x="2948334" y="2276418"/>
                    <a:pt x="2926563" y="2305446"/>
                  </a:cubicBezTo>
                  <a:cubicBezTo>
                    <a:pt x="2904792" y="2334474"/>
                    <a:pt x="2916404" y="2353343"/>
                    <a:pt x="2917855" y="2392532"/>
                  </a:cubicBezTo>
                  <a:cubicBezTo>
                    <a:pt x="2919306" y="2431721"/>
                    <a:pt x="2930918" y="2508647"/>
                    <a:pt x="2935272" y="2540578"/>
                  </a:cubicBezTo>
                  <a:cubicBezTo>
                    <a:pt x="2939626" y="2572509"/>
                    <a:pt x="2925454" y="2587856"/>
                    <a:pt x="2943980" y="2584121"/>
                  </a:cubicBezTo>
                  <a:cubicBezTo>
                    <a:pt x="2962506" y="2580386"/>
                    <a:pt x="3024656" y="2555906"/>
                    <a:pt x="3046427" y="2518169"/>
                  </a:cubicBezTo>
                  <a:cubicBezTo>
                    <a:pt x="3068198" y="2480432"/>
                    <a:pt x="3067009" y="2349609"/>
                    <a:pt x="3074609" y="2357698"/>
                  </a:cubicBezTo>
                  <a:cubicBezTo>
                    <a:pt x="3082209" y="2365787"/>
                    <a:pt x="3102186" y="2518806"/>
                    <a:pt x="3092026" y="2566703"/>
                  </a:cubicBezTo>
                  <a:cubicBezTo>
                    <a:pt x="3081866" y="2614600"/>
                    <a:pt x="3070255" y="2637824"/>
                    <a:pt x="3013649" y="2645081"/>
                  </a:cubicBezTo>
                  <a:cubicBezTo>
                    <a:pt x="2957043" y="2652338"/>
                    <a:pt x="2827866" y="2589926"/>
                    <a:pt x="2752392" y="2610246"/>
                  </a:cubicBezTo>
                  <a:cubicBezTo>
                    <a:pt x="2676918" y="2630566"/>
                    <a:pt x="2586929" y="2720555"/>
                    <a:pt x="2560803" y="2767001"/>
                  </a:cubicBezTo>
                  <a:cubicBezTo>
                    <a:pt x="2534677" y="2813447"/>
                    <a:pt x="2565158" y="2854087"/>
                    <a:pt x="2595638" y="2888921"/>
                  </a:cubicBezTo>
                  <a:cubicBezTo>
                    <a:pt x="2626118" y="2923755"/>
                    <a:pt x="2700140" y="2965846"/>
                    <a:pt x="2743683" y="2976006"/>
                  </a:cubicBezTo>
                  <a:cubicBezTo>
                    <a:pt x="2787226" y="2986166"/>
                    <a:pt x="2810449" y="2977458"/>
                    <a:pt x="2856895" y="2949881"/>
                  </a:cubicBezTo>
                  <a:cubicBezTo>
                    <a:pt x="2903341" y="2922304"/>
                    <a:pt x="2978815" y="2846829"/>
                    <a:pt x="3022358" y="2810543"/>
                  </a:cubicBezTo>
                  <a:cubicBezTo>
                    <a:pt x="3065901" y="2774257"/>
                    <a:pt x="3087672" y="2735069"/>
                    <a:pt x="3118152" y="2732166"/>
                  </a:cubicBezTo>
                  <a:cubicBezTo>
                    <a:pt x="3148632" y="2729263"/>
                    <a:pt x="3206690" y="2784417"/>
                    <a:pt x="3205238" y="2793126"/>
                  </a:cubicBezTo>
                  <a:cubicBezTo>
                    <a:pt x="3203786" y="2801835"/>
                    <a:pt x="3142826" y="2762647"/>
                    <a:pt x="3109443" y="2784418"/>
                  </a:cubicBezTo>
                  <a:cubicBezTo>
                    <a:pt x="3076060" y="2806190"/>
                    <a:pt x="2991877" y="2900532"/>
                    <a:pt x="3004940" y="2923755"/>
                  </a:cubicBezTo>
                  <a:cubicBezTo>
                    <a:pt x="3018003" y="2946978"/>
                    <a:pt x="3135569" y="2915047"/>
                    <a:pt x="3187820" y="2923755"/>
                  </a:cubicBezTo>
                  <a:cubicBezTo>
                    <a:pt x="3240072" y="2932464"/>
                    <a:pt x="3322803" y="2970200"/>
                    <a:pt x="3318449" y="2976006"/>
                  </a:cubicBezTo>
                  <a:cubicBezTo>
                    <a:pt x="3314095" y="2981812"/>
                    <a:pt x="3229912" y="2951332"/>
                    <a:pt x="3161695" y="2958589"/>
                  </a:cubicBezTo>
                  <a:cubicBezTo>
                    <a:pt x="3093478" y="2965846"/>
                    <a:pt x="2943980" y="3009389"/>
                    <a:pt x="2909146" y="3019549"/>
                  </a:cubicBezTo>
                  <a:cubicBezTo>
                    <a:pt x="2874312" y="3029709"/>
                    <a:pt x="2923232" y="2995341"/>
                    <a:pt x="2952689" y="3019549"/>
                  </a:cubicBezTo>
                  <a:cubicBezTo>
                    <a:pt x="2982146" y="3043757"/>
                    <a:pt x="3075729" y="3113995"/>
                    <a:pt x="3085889" y="3164795"/>
                  </a:cubicBezTo>
                  <a:cubicBezTo>
                    <a:pt x="3096049" y="3215595"/>
                    <a:pt x="3028103" y="3320703"/>
                    <a:pt x="3013649" y="3324349"/>
                  </a:cubicBezTo>
                  <a:cubicBezTo>
                    <a:pt x="2999195" y="3327995"/>
                    <a:pt x="3032550" y="3238923"/>
                    <a:pt x="2999167" y="3186672"/>
                  </a:cubicBezTo>
                  <a:cubicBezTo>
                    <a:pt x="2965784" y="3134421"/>
                    <a:pt x="2858836" y="3041598"/>
                    <a:pt x="2813352" y="3010841"/>
                  </a:cubicBezTo>
                  <a:cubicBezTo>
                    <a:pt x="2767868" y="2980084"/>
                    <a:pt x="2720460" y="2970201"/>
                    <a:pt x="2726266" y="3002132"/>
                  </a:cubicBezTo>
                  <a:cubicBezTo>
                    <a:pt x="2732072" y="3034063"/>
                    <a:pt x="2811900" y="3154532"/>
                    <a:pt x="2848186" y="3202429"/>
                  </a:cubicBezTo>
                  <a:cubicBezTo>
                    <a:pt x="2884472" y="3250326"/>
                    <a:pt x="2922209" y="3282258"/>
                    <a:pt x="2943980" y="3289515"/>
                  </a:cubicBezTo>
                  <a:cubicBezTo>
                    <a:pt x="2965751" y="3296772"/>
                    <a:pt x="2975912" y="3235812"/>
                    <a:pt x="2978815" y="3245972"/>
                  </a:cubicBezTo>
                  <a:cubicBezTo>
                    <a:pt x="2981718" y="3256132"/>
                    <a:pt x="2996232" y="3347572"/>
                    <a:pt x="2961398" y="3350475"/>
                  </a:cubicBezTo>
                  <a:cubicBezTo>
                    <a:pt x="2926564" y="3353378"/>
                    <a:pt x="2820609" y="3315640"/>
                    <a:pt x="2769809" y="3263389"/>
                  </a:cubicBezTo>
                  <a:cubicBezTo>
                    <a:pt x="2719009" y="3211138"/>
                    <a:pt x="2703044" y="3081960"/>
                    <a:pt x="2656598" y="3036966"/>
                  </a:cubicBezTo>
                  <a:cubicBezTo>
                    <a:pt x="2610152" y="2991972"/>
                    <a:pt x="2536129" y="2986166"/>
                    <a:pt x="2491135" y="2993423"/>
                  </a:cubicBezTo>
                  <a:cubicBezTo>
                    <a:pt x="2446141" y="3000680"/>
                    <a:pt x="2399695" y="3035515"/>
                    <a:pt x="2386632" y="3080509"/>
                  </a:cubicBezTo>
                  <a:cubicBezTo>
                    <a:pt x="2373569" y="3125503"/>
                    <a:pt x="2389535" y="3208235"/>
                    <a:pt x="2412758" y="3263389"/>
                  </a:cubicBezTo>
                  <a:cubicBezTo>
                    <a:pt x="2435981" y="3318543"/>
                    <a:pt x="2444689" y="3351926"/>
                    <a:pt x="2525969" y="3411435"/>
                  </a:cubicBezTo>
                  <a:cubicBezTo>
                    <a:pt x="2607249" y="3470944"/>
                    <a:pt x="2897535" y="3608830"/>
                    <a:pt x="2900438" y="3620441"/>
                  </a:cubicBezTo>
                  <a:cubicBezTo>
                    <a:pt x="2903341" y="3632052"/>
                    <a:pt x="2610152" y="3489812"/>
                    <a:pt x="2543386" y="3481103"/>
                  </a:cubicBezTo>
                  <a:cubicBezTo>
                    <a:pt x="2476620" y="3472394"/>
                    <a:pt x="2501294" y="3536258"/>
                    <a:pt x="2499843" y="3568189"/>
                  </a:cubicBezTo>
                  <a:cubicBezTo>
                    <a:pt x="2498392" y="3600120"/>
                    <a:pt x="2511455" y="3649469"/>
                    <a:pt x="2534678" y="3672692"/>
                  </a:cubicBezTo>
                  <a:cubicBezTo>
                    <a:pt x="2557901" y="3695915"/>
                    <a:pt x="2647889" y="3706074"/>
                    <a:pt x="2639180" y="3707526"/>
                  </a:cubicBezTo>
                  <a:cubicBezTo>
                    <a:pt x="2630471" y="3708978"/>
                    <a:pt x="2510003" y="3716235"/>
                    <a:pt x="2482426" y="3681401"/>
                  </a:cubicBezTo>
                  <a:cubicBezTo>
                    <a:pt x="2454849" y="3646567"/>
                    <a:pt x="2489684" y="3558030"/>
                    <a:pt x="2473718" y="3498521"/>
                  </a:cubicBezTo>
                  <a:cubicBezTo>
                    <a:pt x="2457752" y="3439012"/>
                    <a:pt x="2412758" y="3325800"/>
                    <a:pt x="2386632" y="3324349"/>
                  </a:cubicBezTo>
                  <a:cubicBezTo>
                    <a:pt x="2360506" y="3322898"/>
                    <a:pt x="2341637" y="3441915"/>
                    <a:pt x="2316963" y="3489812"/>
                  </a:cubicBezTo>
                  <a:cubicBezTo>
                    <a:pt x="2292289" y="3537709"/>
                    <a:pt x="2242940" y="3578349"/>
                    <a:pt x="2238586" y="3611732"/>
                  </a:cubicBezTo>
                  <a:cubicBezTo>
                    <a:pt x="2234232" y="3645115"/>
                    <a:pt x="2298095" y="3691561"/>
                    <a:pt x="2290838" y="3690109"/>
                  </a:cubicBezTo>
                  <a:cubicBezTo>
                    <a:pt x="2283581" y="3688658"/>
                    <a:pt x="2189237" y="3655274"/>
                    <a:pt x="2195043" y="3603023"/>
                  </a:cubicBezTo>
                  <a:cubicBezTo>
                    <a:pt x="2200849" y="3550772"/>
                    <a:pt x="2309706" y="3456430"/>
                    <a:pt x="2325672" y="3376601"/>
                  </a:cubicBezTo>
                  <a:cubicBezTo>
                    <a:pt x="2341638" y="3296773"/>
                    <a:pt x="2321318" y="3169046"/>
                    <a:pt x="2290838" y="3124052"/>
                  </a:cubicBezTo>
                  <a:cubicBezTo>
                    <a:pt x="2260358" y="3079058"/>
                    <a:pt x="2200849" y="3081961"/>
                    <a:pt x="2142792" y="3106635"/>
                  </a:cubicBezTo>
                  <a:cubicBezTo>
                    <a:pt x="2084735" y="3131309"/>
                    <a:pt x="1967169" y="3211138"/>
                    <a:pt x="1942495" y="3272098"/>
                  </a:cubicBezTo>
                  <a:cubicBezTo>
                    <a:pt x="1917821" y="3333058"/>
                    <a:pt x="1970072" y="3420144"/>
                    <a:pt x="1994746" y="3472395"/>
                  </a:cubicBezTo>
                  <a:cubicBezTo>
                    <a:pt x="2019420" y="3524646"/>
                    <a:pt x="2078929" y="3547869"/>
                    <a:pt x="2090540" y="3585606"/>
                  </a:cubicBezTo>
                  <a:cubicBezTo>
                    <a:pt x="2102152" y="3623343"/>
                    <a:pt x="2071672" y="3704624"/>
                    <a:pt x="2064415" y="3698818"/>
                  </a:cubicBezTo>
                  <a:cubicBezTo>
                    <a:pt x="2057158" y="3693012"/>
                    <a:pt x="2068770" y="3603024"/>
                    <a:pt x="2046998" y="3550772"/>
                  </a:cubicBezTo>
                  <a:cubicBezTo>
                    <a:pt x="2025227" y="3498521"/>
                    <a:pt x="1961363" y="3415789"/>
                    <a:pt x="1933786" y="3385309"/>
                  </a:cubicBezTo>
                  <a:cubicBezTo>
                    <a:pt x="1906209" y="3354829"/>
                    <a:pt x="1917821" y="3331606"/>
                    <a:pt x="1881535" y="3367892"/>
                  </a:cubicBezTo>
                  <a:cubicBezTo>
                    <a:pt x="1845249" y="3404178"/>
                    <a:pt x="1750906" y="3547869"/>
                    <a:pt x="1716072" y="3603023"/>
                  </a:cubicBezTo>
                  <a:cubicBezTo>
                    <a:pt x="1681238" y="3658177"/>
                    <a:pt x="1671078" y="3722041"/>
                    <a:pt x="1672529" y="3698818"/>
                  </a:cubicBezTo>
                  <a:cubicBezTo>
                    <a:pt x="1673980" y="3675595"/>
                    <a:pt x="1711717" y="3515937"/>
                    <a:pt x="1724780" y="3463686"/>
                  </a:cubicBezTo>
                  <a:cubicBezTo>
                    <a:pt x="1737843" y="3411435"/>
                    <a:pt x="1782837" y="3386760"/>
                    <a:pt x="1750906" y="3385309"/>
                  </a:cubicBezTo>
                  <a:cubicBezTo>
                    <a:pt x="1718975" y="3383858"/>
                    <a:pt x="1586895" y="3440464"/>
                    <a:pt x="1533192" y="3454978"/>
                  </a:cubicBezTo>
                  <a:cubicBezTo>
                    <a:pt x="1479489" y="3469492"/>
                    <a:pt x="1417078" y="3482555"/>
                    <a:pt x="1428689" y="3472395"/>
                  </a:cubicBezTo>
                  <a:cubicBezTo>
                    <a:pt x="1440300" y="3462235"/>
                    <a:pt x="1553512" y="3411435"/>
                    <a:pt x="1602860" y="3394018"/>
                  </a:cubicBezTo>
                  <a:cubicBezTo>
                    <a:pt x="1652208" y="3376601"/>
                    <a:pt x="1659466" y="3409984"/>
                    <a:pt x="1724780" y="3367892"/>
                  </a:cubicBezTo>
                  <a:cubicBezTo>
                    <a:pt x="1790094" y="3325801"/>
                    <a:pt x="1939592" y="3200977"/>
                    <a:pt x="1994746" y="3141469"/>
                  </a:cubicBezTo>
                  <a:cubicBezTo>
                    <a:pt x="2049900" y="3081961"/>
                    <a:pt x="2068769" y="3045675"/>
                    <a:pt x="2055706" y="3010841"/>
                  </a:cubicBezTo>
                  <a:cubicBezTo>
                    <a:pt x="2042643" y="2976007"/>
                    <a:pt x="1975878" y="2929560"/>
                    <a:pt x="1916369" y="2932463"/>
                  </a:cubicBezTo>
                  <a:cubicBezTo>
                    <a:pt x="1856861" y="2935366"/>
                    <a:pt x="1749455" y="2983264"/>
                    <a:pt x="1698655" y="3028258"/>
                  </a:cubicBezTo>
                  <a:cubicBezTo>
                    <a:pt x="1647855" y="3073252"/>
                    <a:pt x="1613020" y="3163241"/>
                    <a:pt x="1611569" y="3202429"/>
                  </a:cubicBezTo>
                  <a:cubicBezTo>
                    <a:pt x="1610118" y="3241617"/>
                    <a:pt x="1697203" y="3253229"/>
                    <a:pt x="1689946" y="3263389"/>
                  </a:cubicBezTo>
                  <a:cubicBezTo>
                    <a:pt x="1682689" y="3273549"/>
                    <a:pt x="1573832" y="3304029"/>
                    <a:pt x="1568026" y="3263389"/>
                  </a:cubicBezTo>
                  <a:cubicBezTo>
                    <a:pt x="1562220" y="3222749"/>
                    <a:pt x="1676883" y="3063092"/>
                    <a:pt x="1655112" y="3019549"/>
                  </a:cubicBezTo>
                  <a:cubicBezTo>
                    <a:pt x="1633341" y="2976006"/>
                    <a:pt x="1495455" y="3015195"/>
                    <a:pt x="1437398" y="3002132"/>
                  </a:cubicBezTo>
                  <a:cubicBezTo>
                    <a:pt x="1379341" y="2989069"/>
                    <a:pt x="1315478" y="2958589"/>
                    <a:pt x="1306769" y="2941172"/>
                  </a:cubicBezTo>
                  <a:cubicBezTo>
                    <a:pt x="1298060" y="2923755"/>
                    <a:pt x="1363375" y="2893275"/>
                    <a:pt x="1385146" y="2897629"/>
                  </a:cubicBezTo>
                  <a:cubicBezTo>
                    <a:pt x="1406917" y="2901983"/>
                    <a:pt x="1399661" y="2954235"/>
                    <a:pt x="1437398" y="2967298"/>
                  </a:cubicBezTo>
                  <a:cubicBezTo>
                    <a:pt x="1475135" y="2980361"/>
                    <a:pt x="1552061" y="2983263"/>
                    <a:pt x="1611569" y="2976006"/>
                  </a:cubicBezTo>
                  <a:cubicBezTo>
                    <a:pt x="1671077" y="2968749"/>
                    <a:pt x="1734941" y="2954235"/>
                    <a:pt x="1794449" y="2923755"/>
                  </a:cubicBezTo>
                  <a:cubicBezTo>
                    <a:pt x="1853957" y="2893275"/>
                    <a:pt x="1951203" y="2867149"/>
                    <a:pt x="1968620" y="2793126"/>
                  </a:cubicBezTo>
                  <a:cubicBezTo>
                    <a:pt x="1986037" y="2719103"/>
                    <a:pt x="1986038" y="2633469"/>
                    <a:pt x="1898952" y="2479618"/>
                  </a:cubicBezTo>
                  <a:cubicBezTo>
                    <a:pt x="1811866" y="2325767"/>
                    <a:pt x="1583582" y="2052305"/>
                    <a:pt x="1446106" y="1870018"/>
                  </a:cubicBezTo>
                  <a:cubicBezTo>
                    <a:pt x="1308630" y="1687731"/>
                    <a:pt x="1162416" y="1497765"/>
                    <a:pt x="1074097" y="1385898"/>
                  </a:cubicBezTo>
                  <a:cubicBezTo>
                    <a:pt x="985778" y="1274031"/>
                    <a:pt x="987722" y="1224082"/>
                    <a:pt x="916192" y="1198814"/>
                  </a:cubicBezTo>
                  <a:cubicBezTo>
                    <a:pt x="844662" y="1173546"/>
                    <a:pt x="748188" y="1215316"/>
                    <a:pt x="644918" y="1234292"/>
                  </a:cubicBezTo>
                  <a:cubicBezTo>
                    <a:pt x="541648" y="1253268"/>
                    <a:pt x="403981" y="1302509"/>
                    <a:pt x="296575" y="1312669"/>
                  </a:cubicBezTo>
                  <a:cubicBezTo>
                    <a:pt x="189169" y="1322829"/>
                    <a:pt x="10643" y="1299606"/>
                    <a:pt x="483" y="1295252"/>
                  </a:cubicBezTo>
                  <a:cubicBezTo>
                    <a:pt x="-9677" y="1290898"/>
                    <a:pt x="142724" y="1299606"/>
                    <a:pt x="235615" y="1286543"/>
                  </a:cubicBezTo>
                  <a:cubicBezTo>
                    <a:pt x="328506" y="1273480"/>
                    <a:pt x="482358" y="1232841"/>
                    <a:pt x="557832" y="1216875"/>
                  </a:cubicBezTo>
                  <a:cubicBezTo>
                    <a:pt x="633306" y="1200909"/>
                    <a:pt x="716037" y="1213972"/>
                    <a:pt x="688460" y="1190749"/>
                  </a:cubicBezTo>
                  <a:cubicBezTo>
                    <a:pt x="660883" y="1167526"/>
                    <a:pt x="466392" y="1119629"/>
                    <a:pt x="392369" y="1077538"/>
                  </a:cubicBezTo>
                  <a:cubicBezTo>
                    <a:pt x="318346" y="1035447"/>
                    <a:pt x="282060" y="1003515"/>
                    <a:pt x="244323" y="938201"/>
                  </a:cubicBezTo>
                  <a:cubicBezTo>
                    <a:pt x="206586" y="872887"/>
                    <a:pt x="160140" y="697263"/>
                    <a:pt x="165946" y="685652"/>
                  </a:cubicBezTo>
                  <a:cubicBezTo>
                    <a:pt x="171752" y="674041"/>
                    <a:pt x="244324" y="809024"/>
                    <a:pt x="279158" y="868532"/>
                  </a:cubicBezTo>
                  <a:cubicBezTo>
                    <a:pt x="313992" y="928040"/>
                    <a:pt x="308186" y="1000612"/>
                    <a:pt x="374952" y="1042703"/>
                  </a:cubicBezTo>
                  <a:cubicBezTo>
                    <a:pt x="441718" y="1084794"/>
                    <a:pt x="614438" y="1118178"/>
                    <a:pt x="679752" y="1121081"/>
                  </a:cubicBezTo>
                  <a:cubicBezTo>
                    <a:pt x="745066" y="1123984"/>
                    <a:pt x="776998" y="1134144"/>
                    <a:pt x="766838" y="1060121"/>
                  </a:cubicBezTo>
                  <a:cubicBezTo>
                    <a:pt x="756678" y="986098"/>
                    <a:pt x="651618" y="757665"/>
                    <a:pt x="618792" y="676943"/>
                  </a:cubicBezTo>
                  <a:cubicBezTo>
                    <a:pt x="585966" y="596221"/>
                    <a:pt x="520530" y="535756"/>
                    <a:pt x="507165" y="459885"/>
                  </a:cubicBezTo>
                  <a:cubicBezTo>
                    <a:pt x="493800" y="384014"/>
                    <a:pt x="523553" y="238038"/>
                    <a:pt x="538603" y="221716"/>
                  </a:cubicBezTo>
                  <a:cubicBezTo>
                    <a:pt x="553653" y="205394"/>
                    <a:pt x="570785" y="379551"/>
                    <a:pt x="609600" y="482325"/>
                  </a:cubicBezTo>
                  <a:cubicBezTo>
                    <a:pt x="648415" y="585099"/>
                    <a:pt x="841870" y="1024054"/>
                    <a:pt x="878364" y="1029827"/>
                  </a:cubicBezTo>
                  <a:cubicBezTo>
                    <a:pt x="914858" y="1035600"/>
                    <a:pt x="895107" y="687507"/>
                    <a:pt x="880420" y="543869"/>
                  </a:cubicBezTo>
                  <a:cubicBezTo>
                    <a:pt x="865733" y="400232"/>
                    <a:pt x="799183" y="249425"/>
                    <a:pt x="790242" y="168002"/>
                  </a:cubicBezTo>
                  <a:cubicBezTo>
                    <a:pt x="781301" y="86579"/>
                    <a:pt x="758898" y="70571"/>
                    <a:pt x="774916" y="28424"/>
                  </a:cubicBezTo>
                  <a:cubicBezTo>
                    <a:pt x="769834" y="-116812"/>
                    <a:pt x="934184" y="338513"/>
                    <a:pt x="940003" y="403665"/>
                  </a:cubicBezTo>
                  <a:cubicBezTo>
                    <a:pt x="945822" y="468817"/>
                    <a:pt x="920791" y="988826"/>
                    <a:pt x="921071" y="1016734"/>
                  </a:cubicBezTo>
                  <a:lnTo>
                    <a:pt x="930638" y="974021"/>
                  </a:lnTo>
                  <a:close/>
                </a:path>
              </a:pathLst>
            </a:custGeom>
            <a:grpFill/>
            <a:ln>
              <a:solidFill>
                <a:srgbClr val="00817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8DD5D357-4BAC-C18F-74D6-FDEC4161B250}"/>
                </a:ext>
              </a:extLst>
            </p:cNvPr>
            <p:cNvSpPr/>
            <p:nvPr/>
          </p:nvSpPr>
          <p:spPr>
            <a:xfrm rot="19457905">
              <a:off x="4842903" y="1992024"/>
              <a:ext cx="136922" cy="136921"/>
            </a:xfrm>
            <a:prstGeom prst="ellipse">
              <a:avLst/>
            </a:prstGeom>
            <a:grpFill/>
            <a:ln w="38100">
              <a:solidFill>
                <a:srgbClr val="00817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5" name="Group 104">
            <a:extLst>
              <a:ext uri="{FF2B5EF4-FFF2-40B4-BE49-F238E27FC236}">
                <a16:creationId xmlns:a16="http://schemas.microsoft.com/office/drawing/2014/main" id="{1169B15F-E128-1AE3-518F-27ABCB1C8F9D}"/>
              </a:ext>
            </a:extLst>
          </p:cNvPr>
          <p:cNvGrpSpPr/>
          <p:nvPr/>
        </p:nvGrpSpPr>
        <p:grpSpPr>
          <a:xfrm rot="5090291">
            <a:off x="8849960" y="1101263"/>
            <a:ext cx="1199900" cy="1235052"/>
            <a:chOff x="1892995" y="388458"/>
            <a:chExt cx="3709139" cy="3318614"/>
          </a:xfrm>
          <a:solidFill>
            <a:srgbClr val="008176">
              <a:alpha val="20000"/>
            </a:srgbClr>
          </a:solidFill>
        </p:grpSpPr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2E11A02-A1B8-8D16-DBAF-EFE4906077BD}"/>
                </a:ext>
              </a:extLst>
            </p:cNvPr>
            <p:cNvSpPr/>
            <p:nvPr/>
          </p:nvSpPr>
          <p:spPr>
            <a:xfrm rot="18360701">
              <a:off x="2088258" y="193195"/>
              <a:ext cx="3318614" cy="3709139"/>
            </a:xfrm>
            <a:custGeom>
              <a:avLst/>
              <a:gdLst>
                <a:gd name="connsiteX0" fmla="*/ 1210975 w 3318614"/>
                <a:gd name="connsiteY0" fmla="*/ 1045028 h 3424081"/>
                <a:gd name="connsiteX1" fmla="*/ 1568026 w 3318614"/>
                <a:gd name="connsiteY1" fmla="*/ 1637211 h 3424081"/>
                <a:gd name="connsiteX2" fmla="*/ 1898952 w 3318614"/>
                <a:gd name="connsiteY2" fmla="*/ 2081348 h 3424081"/>
                <a:gd name="connsiteX3" fmla="*/ 2064415 w 3318614"/>
                <a:gd name="connsiteY3" fmla="*/ 2211977 h 3424081"/>
                <a:gd name="connsiteX4" fmla="*/ 2290838 w 3318614"/>
                <a:gd name="connsiteY4" fmla="*/ 2133600 h 3424081"/>
                <a:gd name="connsiteX5" fmla="*/ 2473718 w 3318614"/>
                <a:gd name="connsiteY5" fmla="*/ 1976845 h 3424081"/>
                <a:gd name="connsiteX6" fmla="*/ 2508552 w 3318614"/>
                <a:gd name="connsiteY6" fmla="*/ 1654628 h 3424081"/>
                <a:gd name="connsiteX7" fmla="*/ 2543386 w 3318614"/>
                <a:gd name="connsiteY7" fmla="*/ 1915885 h 3424081"/>
                <a:gd name="connsiteX8" fmla="*/ 2508552 w 3318614"/>
                <a:gd name="connsiteY8" fmla="*/ 2020388 h 3424081"/>
                <a:gd name="connsiteX9" fmla="*/ 2752392 w 3318614"/>
                <a:gd name="connsiteY9" fmla="*/ 1846217 h 3424081"/>
                <a:gd name="connsiteX10" fmla="*/ 2839478 w 3318614"/>
                <a:gd name="connsiteY10" fmla="*/ 1776548 h 3424081"/>
                <a:gd name="connsiteX11" fmla="*/ 2717558 w 3318614"/>
                <a:gd name="connsiteY11" fmla="*/ 1950720 h 3424081"/>
                <a:gd name="connsiteX12" fmla="*/ 2665306 w 3318614"/>
                <a:gd name="connsiteY12" fmla="*/ 1994263 h 3424081"/>
                <a:gd name="connsiteX13" fmla="*/ 2848186 w 3318614"/>
                <a:gd name="connsiteY13" fmla="*/ 1924594 h 3424081"/>
                <a:gd name="connsiteX14" fmla="*/ 2874312 w 3318614"/>
                <a:gd name="connsiteY14" fmla="*/ 1907177 h 3424081"/>
                <a:gd name="connsiteX15" fmla="*/ 2769809 w 3318614"/>
                <a:gd name="connsiteY15" fmla="*/ 1994263 h 3424081"/>
                <a:gd name="connsiteX16" fmla="*/ 2595638 w 3318614"/>
                <a:gd name="connsiteY16" fmla="*/ 2020388 h 3424081"/>
                <a:gd name="connsiteX17" fmla="*/ 2404049 w 3318614"/>
                <a:gd name="connsiteY17" fmla="*/ 2151017 h 3424081"/>
                <a:gd name="connsiteX18" fmla="*/ 2421466 w 3318614"/>
                <a:gd name="connsiteY18" fmla="*/ 2325188 h 3424081"/>
                <a:gd name="connsiteX19" fmla="*/ 2552095 w 3318614"/>
                <a:gd name="connsiteY19" fmla="*/ 2368731 h 3424081"/>
                <a:gd name="connsiteX20" fmla="*/ 2726266 w 3318614"/>
                <a:gd name="connsiteY20" fmla="*/ 2299063 h 3424081"/>
                <a:gd name="connsiteX21" fmla="*/ 2856895 w 3318614"/>
                <a:gd name="connsiteY21" fmla="*/ 2290354 h 3424081"/>
                <a:gd name="connsiteX22" fmla="*/ 2891729 w 3318614"/>
                <a:gd name="connsiteY22" fmla="*/ 2177143 h 3424081"/>
                <a:gd name="connsiteX23" fmla="*/ 2883020 w 3318614"/>
                <a:gd name="connsiteY23" fmla="*/ 2011680 h 3424081"/>
                <a:gd name="connsiteX24" fmla="*/ 3048483 w 3318614"/>
                <a:gd name="connsiteY24" fmla="*/ 1933303 h 3424081"/>
                <a:gd name="connsiteX25" fmla="*/ 2926563 w 3318614"/>
                <a:gd name="connsiteY25" fmla="*/ 2020388 h 3424081"/>
                <a:gd name="connsiteX26" fmla="*/ 2917855 w 3318614"/>
                <a:gd name="connsiteY26" fmla="*/ 2107474 h 3424081"/>
                <a:gd name="connsiteX27" fmla="*/ 2935272 w 3318614"/>
                <a:gd name="connsiteY27" fmla="*/ 2255520 h 3424081"/>
                <a:gd name="connsiteX28" fmla="*/ 2943980 w 3318614"/>
                <a:gd name="connsiteY28" fmla="*/ 2299063 h 3424081"/>
                <a:gd name="connsiteX29" fmla="*/ 3031066 w 3318614"/>
                <a:gd name="connsiteY29" fmla="*/ 2211977 h 3424081"/>
                <a:gd name="connsiteX30" fmla="*/ 3074609 w 3318614"/>
                <a:gd name="connsiteY30" fmla="*/ 2072640 h 3424081"/>
                <a:gd name="connsiteX31" fmla="*/ 3092026 w 3318614"/>
                <a:gd name="connsiteY31" fmla="*/ 2281645 h 3424081"/>
                <a:gd name="connsiteX32" fmla="*/ 3013649 w 3318614"/>
                <a:gd name="connsiteY32" fmla="*/ 2360023 h 3424081"/>
                <a:gd name="connsiteX33" fmla="*/ 2752392 w 3318614"/>
                <a:gd name="connsiteY33" fmla="*/ 2325188 h 3424081"/>
                <a:gd name="connsiteX34" fmla="*/ 2560803 w 3318614"/>
                <a:gd name="connsiteY34" fmla="*/ 2481943 h 3424081"/>
                <a:gd name="connsiteX35" fmla="*/ 2595638 w 3318614"/>
                <a:gd name="connsiteY35" fmla="*/ 2603863 h 3424081"/>
                <a:gd name="connsiteX36" fmla="*/ 2743683 w 3318614"/>
                <a:gd name="connsiteY36" fmla="*/ 2690948 h 3424081"/>
                <a:gd name="connsiteX37" fmla="*/ 2856895 w 3318614"/>
                <a:gd name="connsiteY37" fmla="*/ 2664823 h 3424081"/>
                <a:gd name="connsiteX38" fmla="*/ 3022358 w 3318614"/>
                <a:gd name="connsiteY38" fmla="*/ 2525485 h 3424081"/>
                <a:gd name="connsiteX39" fmla="*/ 3118152 w 3318614"/>
                <a:gd name="connsiteY39" fmla="*/ 2447108 h 3424081"/>
                <a:gd name="connsiteX40" fmla="*/ 3205238 w 3318614"/>
                <a:gd name="connsiteY40" fmla="*/ 2508068 h 3424081"/>
                <a:gd name="connsiteX41" fmla="*/ 3109443 w 3318614"/>
                <a:gd name="connsiteY41" fmla="*/ 2499360 h 3424081"/>
                <a:gd name="connsiteX42" fmla="*/ 3004940 w 3318614"/>
                <a:gd name="connsiteY42" fmla="*/ 2638697 h 3424081"/>
                <a:gd name="connsiteX43" fmla="*/ 3187820 w 3318614"/>
                <a:gd name="connsiteY43" fmla="*/ 2638697 h 3424081"/>
                <a:gd name="connsiteX44" fmla="*/ 3318449 w 3318614"/>
                <a:gd name="connsiteY44" fmla="*/ 2690948 h 3424081"/>
                <a:gd name="connsiteX45" fmla="*/ 3161695 w 3318614"/>
                <a:gd name="connsiteY45" fmla="*/ 2673531 h 3424081"/>
                <a:gd name="connsiteX46" fmla="*/ 2909146 w 3318614"/>
                <a:gd name="connsiteY46" fmla="*/ 2734491 h 3424081"/>
                <a:gd name="connsiteX47" fmla="*/ 2952689 w 3318614"/>
                <a:gd name="connsiteY47" fmla="*/ 2734491 h 3424081"/>
                <a:gd name="connsiteX48" fmla="*/ 3039775 w 3318614"/>
                <a:gd name="connsiteY48" fmla="*/ 2934788 h 3424081"/>
                <a:gd name="connsiteX49" fmla="*/ 3013649 w 3318614"/>
                <a:gd name="connsiteY49" fmla="*/ 3039291 h 3424081"/>
                <a:gd name="connsiteX50" fmla="*/ 3004940 w 3318614"/>
                <a:gd name="connsiteY50" fmla="*/ 2865120 h 3424081"/>
                <a:gd name="connsiteX51" fmla="*/ 2813352 w 3318614"/>
                <a:gd name="connsiteY51" fmla="*/ 2725783 h 3424081"/>
                <a:gd name="connsiteX52" fmla="*/ 2726266 w 3318614"/>
                <a:gd name="connsiteY52" fmla="*/ 2717074 h 3424081"/>
                <a:gd name="connsiteX53" fmla="*/ 2848186 w 3318614"/>
                <a:gd name="connsiteY53" fmla="*/ 2917371 h 3424081"/>
                <a:gd name="connsiteX54" fmla="*/ 2943980 w 3318614"/>
                <a:gd name="connsiteY54" fmla="*/ 3004457 h 3424081"/>
                <a:gd name="connsiteX55" fmla="*/ 2978815 w 3318614"/>
                <a:gd name="connsiteY55" fmla="*/ 2960914 h 3424081"/>
                <a:gd name="connsiteX56" fmla="*/ 2961398 w 3318614"/>
                <a:gd name="connsiteY56" fmla="*/ 3065417 h 3424081"/>
                <a:gd name="connsiteX57" fmla="*/ 2769809 w 3318614"/>
                <a:gd name="connsiteY57" fmla="*/ 2978331 h 3424081"/>
                <a:gd name="connsiteX58" fmla="*/ 2656598 w 3318614"/>
                <a:gd name="connsiteY58" fmla="*/ 2751908 h 3424081"/>
                <a:gd name="connsiteX59" fmla="*/ 2491135 w 3318614"/>
                <a:gd name="connsiteY59" fmla="*/ 2708365 h 3424081"/>
                <a:gd name="connsiteX60" fmla="*/ 2386632 w 3318614"/>
                <a:gd name="connsiteY60" fmla="*/ 2795451 h 3424081"/>
                <a:gd name="connsiteX61" fmla="*/ 2412758 w 3318614"/>
                <a:gd name="connsiteY61" fmla="*/ 2978331 h 3424081"/>
                <a:gd name="connsiteX62" fmla="*/ 2525969 w 3318614"/>
                <a:gd name="connsiteY62" fmla="*/ 3126377 h 3424081"/>
                <a:gd name="connsiteX63" fmla="*/ 2900438 w 3318614"/>
                <a:gd name="connsiteY63" fmla="*/ 3335383 h 3424081"/>
                <a:gd name="connsiteX64" fmla="*/ 2543386 w 3318614"/>
                <a:gd name="connsiteY64" fmla="*/ 3196045 h 3424081"/>
                <a:gd name="connsiteX65" fmla="*/ 2499843 w 3318614"/>
                <a:gd name="connsiteY65" fmla="*/ 3283131 h 3424081"/>
                <a:gd name="connsiteX66" fmla="*/ 2534678 w 3318614"/>
                <a:gd name="connsiteY66" fmla="*/ 3387634 h 3424081"/>
                <a:gd name="connsiteX67" fmla="*/ 2639180 w 3318614"/>
                <a:gd name="connsiteY67" fmla="*/ 3422468 h 3424081"/>
                <a:gd name="connsiteX68" fmla="*/ 2482426 w 3318614"/>
                <a:gd name="connsiteY68" fmla="*/ 3396343 h 3424081"/>
                <a:gd name="connsiteX69" fmla="*/ 2473718 w 3318614"/>
                <a:gd name="connsiteY69" fmla="*/ 3213463 h 3424081"/>
                <a:gd name="connsiteX70" fmla="*/ 2386632 w 3318614"/>
                <a:gd name="connsiteY70" fmla="*/ 3039291 h 3424081"/>
                <a:gd name="connsiteX71" fmla="*/ 2316963 w 3318614"/>
                <a:gd name="connsiteY71" fmla="*/ 3204754 h 3424081"/>
                <a:gd name="connsiteX72" fmla="*/ 2238586 w 3318614"/>
                <a:gd name="connsiteY72" fmla="*/ 3326674 h 3424081"/>
                <a:gd name="connsiteX73" fmla="*/ 2290838 w 3318614"/>
                <a:gd name="connsiteY73" fmla="*/ 3405051 h 3424081"/>
                <a:gd name="connsiteX74" fmla="*/ 2195043 w 3318614"/>
                <a:gd name="connsiteY74" fmla="*/ 3317965 h 3424081"/>
                <a:gd name="connsiteX75" fmla="*/ 2325672 w 3318614"/>
                <a:gd name="connsiteY75" fmla="*/ 3091543 h 3424081"/>
                <a:gd name="connsiteX76" fmla="*/ 2290838 w 3318614"/>
                <a:gd name="connsiteY76" fmla="*/ 2838994 h 3424081"/>
                <a:gd name="connsiteX77" fmla="*/ 2142792 w 3318614"/>
                <a:gd name="connsiteY77" fmla="*/ 2821577 h 3424081"/>
                <a:gd name="connsiteX78" fmla="*/ 1942495 w 3318614"/>
                <a:gd name="connsiteY78" fmla="*/ 2987040 h 3424081"/>
                <a:gd name="connsiteX79" fmla="*/ 1994746 w 3318614"/>
                <a:gd name="connsiteY79" fmla="*/ 3187337 h 3424081"/>
                <a:gd name="connsiteX80" fmla="*/ 2090540 w 3318614"/>
                <a:gd name="connsiteY80" fmla="*/ 3300548 h 3424081"/>
                <a:gd name="connsiteX81" fmla="*/ 2064415 w 3318614"/>
                <a:gd name="connsiteY81" fmla="*/ 3413760 h 3424081"/>
                <a:gd name="connsiteX82" fmla="*/ 2046998 w 3318614"/>
                <a:gd name="connsiteY82" fmla="*/ 3265714 h 3424081"/>
                <a:gd name="connsiteX83" fmla="*/ 1933786 w 3318614"/>
                <a:gd name="connsiteY83" fmla="*/ 3100251 h 3424081"/>
                <a:gd name="connsiteX84" fmla="*/ 1881535 w 3318614"/>
                <a:gd name="connsiteY84" fmla="*/ 3082834 h 3424081"/>
                <a:gd name="connsiteX85" fmla="*/ 1716072 w 3318614"/>
                <a:gd name="connsiteY85" fmla="*/ 3317965 h 3424081"/>
                <a:gd name="connsiteX86" fmla="*/ 1672529 w 3318614"/>
                <a:gd name="connsiteY86" fmla="*/ 3413760 h 3424081"/>
                <a:gd name="connsiteX87" fmla="*/ 1724780 w 3318614"/>
                <a:gd name="connsiteY87" fmla="*/ 3178628 h 3424081"/>
                <a:gd name="connsiteX88" fmla="*/ 1750906 w 3318614"/>
                <a:gd name="connsiteY88" fmla="*/ 3100251 h 3424081"/>
                <a:gd name="connsiteX89" fmla="*/ 1533192 w 3318614"/>
                <a:gd name="connsiteY89" fmla="*/ 3169920 h 3424081"/>
                <a:gd name="connsiteX90" fmla="*/ 1428689 w 3318614"/>
                <a:gd name="connsiteY90" fmla="*/ 3187337 h 3424081"/>
                <a:gd name="connsiteX91" fmla="*/ 1602860 w 3318614"/>
                <a:gd name="connsiteY91" fmla="*/ 3108960 h 3424081"/>
                <a:gd name="connsiteX92" fmla="*/ 1724780 w 3318614"/>
                <a:gd name="connsiteY92" fmla="*/ 3082834 h 3424081"/>
                <a:gd name="connsiteX93" fmla="*/ 1994746 w 3318614"/>
                <a:gd name="connsiteY93" fmla="*/ 2856411 h 3424081"/>
                <a:gd name="connsiteX94" fmla="*/ 2055706 w 3318614"/>
                <a:gd name="connsiteY94" fmla="*/ 2725783 h 3424081"/>
                <a:gd name="connsiteX95" fmla="*/ 1916369 w 3318614"/>
                <a:gd name="connsiteY95" fmla="*/ 2647405 h 3424081"/>
                <a:gd name="connsiteX96" fmla="*/ 1698655 w 3318614"/>
                <a:gd name="connsiteY96" fmla="*/ 2743200 h 3424081"/>
                <a:gd name="connsiteX97" fmla="*/ 1611569 w 3318614"/>
                <a:gd name="connsiteY97" fmla="*/ 2917371 h 3424081"/>
                <a:gd name="connsiteX98" fmla="*/ 1689946 w 3318614"/>
                <a:gd name="connsiteY98" fmla="*/ 2978331 h 3424081"/>
                <a:gd name="connsiteX99" fmla="*/ 1568026 w 3318614"/>
                <a:gd name="connsiteY99" fmla="*/ 2978331 h 3424081"/>
                <a:gd name="connsiteX100" fmla="*/ 1655112 w 3318614"/>
                <a:gd name="connsiteY100" fmla="*/ 2734491 h 3424081"/>
                <a:gd name="connsiteX101" fmla="*/ 1437398 w 3318614"/>
                <a:gd name="connsiteY101" fmla="*/ 2717074 h 3424081"/>
                <a:gd name="connsiteX102" fmla="*/ 1306769 w 3318614"/>
                <a:gd name="connsiteY102" fmla="*/ 2656114 h 3424081"/>
                <a:gd name="connsiteX103" fmla="*/ 1385146 w 3318614"/>
                <a:gd name="connsiteY103" fmla="*/ 2612571 h 3424081"/>
                <a:gd name="connsiteX104" fmla="*/ 1437398 w 3318614"/>
                <a:gd name="connsiteY104" fmla="*/ 2682240 h 3424081"/>
                <a:gd name="connsiteX105" fmla="*/ 1611569 w 3318614"/>
                <a:gd name="connsiteY105" fmla="*/ 2690948 h 3424081"/>
                <a:gd name="connsiteX106" fmla="*/ 1794449 w 3318614"/>
                <a:gd name="connsiteY106" fmla="*/ 2638697 h 3424081"/>
                <a:gd name="connsiteX107" fmla="*/ 1968620 w 3318614"/>
                <a:gd name="connsiteY107" fmla="*/ 2508068 h 3424081"/>
                <a:gd name="connsiteX108" fmla="*/ 1898952 w 3318614"/>
                <a:gd name="connsiteY108" fmla="*/ 2194560 h 3424081"/>
                <a:gd name="connsiteX109" fmla="*/ 1446106 w 3318614"/>
                <a:gd name="connsiteY109" fmla="*/ 1584960 h 3424081"/>
                <a:gd name="connsiteX110" fmla="*/ 1184849 w 3318614"/>
                <a:gd name="connsiteY110" fmla="*/ 1149531 h 3424081"/>
                <a:gd name="connsiteX111" fmla="*/ 958426 w 3318614"/>
                <a:gd name="connsiteY111" fmla="*/ 1001485 h 3424081"/>
                <a:gd name="connsiteX112" fmla="*/ 644918 w 3318614"/>
                <a:gd name="connsiteY112" fmla="*/ 949234 h 3424081"/>
                <a:gd name="connsiteX113" fmla="*/ 296575 w 3318614"/>
                <a:gd name="connsiteY113" fmla="*/ 1027611 h 3424081"/>
                <a:gd name="connsiteX114" fmla="*/ 483 w 3318614"/>
                <a:gd name="connsiteY114" fmla="*/ 1010194 h 3424081"/>
                <a:gd name="connsiteX115" fmla="*/ 235615 w 3318614"/>
                <a:gd name="connsiteY115" fmla="*/ 1001485 h 3424081"/>
                <a:gd name="connsiteX116" fmla="*/ 557832 w 3318614"/>
                <a:gd name="connsiteY116" fmla="*/ 931817 h 3424081"/>
                <a:gd name="connsiteX117" fmla="*/ 688460 w 3318614"/>
                <a:gd name="connsiteY117" fmla="*/ 905691 h 3424081"/>
                <a:gd name="connsiteX118" fmla="*/ 392369 w 3318614"/>
                <a:gd name="connsiteY118" fmla="*/ 792480 h 3424081"/>
                <a:gd name="connsiteX119" fmla="*/ 244323 w 3318614"/>
                <a:gd name="connsiteY119" fmla="*/ 653143 h 3424081"/>
                <a:gd name="connsiteX120" fmla="*/ 165946 w 3318614"/>
                <a:gd name="connsiteY120" fmla="*/ 400594 h 3424081"/>
                <a:gd name="connsiteX121" fmla="*/ 279158 w 3318614"/>
                <a:gd name="connsiteY121" fmla="*/ 583474 h 3424081"/>
                <a:gd name="connsiteX122" fmla="*/ 374952 w 3318614"/>
                <a:gd name="connsiteY122" fmla="*/ 757645 h 3424081"/>
                <a:gd name="connsiteX123" fmla="*/ 679752 w 3318614"/>
                <a:gd name="connsiteY123" fmla="*/ 836023 h 3424081"/>
                <a:gd name="connsiteX124" fmla="*/ 766838 w 3318614"/>
                <a:gd name="connsiteY124" fmla="*/ 775063 h 3424081"/>
                <a:gd name="connsiteX125" fmla="*/ 618792 w 3318614"/>
                <a:gd name="connsiteY125" fmla="*/ 391885 h 3424081"/>
                <a:gd name="connsiteX126" fmla="*/ 566540 w 3318614"/>
                <a:gd name="connsiteY126" fmla="*/ 0 h 3424081"/>
                <a:gd name="connsiteX0" fmla="*/ 1210975 w 3318616"/>
                <a:gd name="connsiteY0" fmla="*/ 656894 h 3037781"/>
                <a:gd name="connsiteX1" fmla="*/ 1568026 w 3318616"/>
                <a:gd name="connsiteY1" fmla="*/ 1249077 h 3037781"/>
                <a:gd name="connsiteX2" fmla="*/ 1898952 w 3318616"/>
                <a:gd name="connsiteY2" fmla="*/ 1693214 h 3037781"/>
                <a:gd name="connsiteX3" fmla="*/ 2064415 w 3318616"/>
                <a:gd name="connsiteY3" fmla="*/ 1823843 h 3037781"/>
                <a:gd name="connsiteX4" fmla="*/ 2290838 w 3318616"/>
                <a:gd name="connsiteY4" fmla="*/ 1745466 h 3037781"/>
                <a:gd name="connsiteX5" fmla="*/ 2473718 w 3318616"/>
                <a:gd name="connsiteY5" fmla="*/ 1588711 h 3037781"/>
                <a:gd name="connsiteX6" fmla="*/ 2508552 w 3318616"/>
                <a:gd name="connsiteY6" fmla="*/ 1266494 h 3037781"/>
                <a:gd name="connsiteX7" fmla="*/ 2543386 w 3318616"/>
                <a:gd name="connsiteY7" fmla="*/ 1527751 h 3037781"/>
                <a:gd name="connsiteX8" fmla="*/ 2508552 w 3318616"/>
                <a:gd name="connsiteY8" fmla="*/ 1632254 h 3037781"/>
                <a:gd name="connsiteX9" fmla="*/ 2752392 w 3318616"/>
                <a:gd name="connsiteY9" fmla="*/ 1458083 h 3037781"/>
                <a:gd name="connsiteX10" fmla="*/ 2839478 w 3318616"/>
                <a:gd name="connsiteY10" fmla="*/ 1388414 h 3037781"/>
                <a:gd name="connsiteX11" fmla="*/ 2717558 w 3318616"/>
                <a:gd name="connsiteY11" fmla="*/ 1562586 h 3037781"/>
                <a:gd name="connsiteX12" fmla="*/ 2665306 w 3318616"/>
                <a:gd name="connsiteY12" fmla="*/ 1606129 h 3037781"/>
                <a:gd name="connsiteX13" fmla="*/ 2848186 w 3318616"/>
                <a:gd name="connsiteY13" fmla="*/ 1536460 h 3037781"/>
                <a:gd name="connsiteX14" fmla="*/ 2874312 w 3318616"/>
                <a:gd name="connsiteY14" fmla="*/ 1519043 h 3037781"/>
                <a:gd name="connsiteX15" fmla="*/ 2769809 w 3318616"/>
                <a:gd name="connsiteY15" fmla="*/ 1606129 h 3037781"/>
                <a:gd name="connsiteX16" fmla="*/ 2595638 w 3318616"/>
                <a:gd name="connsiteY16" fmla="*/ 1632254 h 3037781"/>
                <a:gd name="connsiteX17" fmla="*/ 2404049 w 3318616"/>
                <a:gd name="connsiteY17" fmla="*/ 1762883 h 3037781"/>
                <a:gd name="connsiteX18" fmla="*/ 2421466 w 3318616"/>
                <a:gd name="connsiteY18" fmla="*/ 1937054 h 3037781"/>
                <a:gd name="connsiteX19" fmla="*/ 2552095 w 3318616"/>
                <a:gd name="connsiteY19" fmla="*/ 1980597 h 3037781"/>
                <a:gd name="connsiteX20" fmla="*/ 2726266 w 3318616"/>
                <a:gd name="connsiteY20" fmla="*/ 1910929 h 3037781"/>
                <a:gd name="connsiteX21" fmla="*/ 2856895 w 3318616"/>
                <a:gd name="connsiteY21" fmla="*/ 1902220 h 3037781"/>
                <a:gd name="connsiteX22" fmla="*/ 2891729 w 3318616"/>
                <a:gd name="connsiteY22" fmla="*/ 1789009 h 3037781"/>
                <a:gd name="connsiteX23" fmla="*/ 2883020 w 3318616"/>
                <a:gd name="connsiteY23" fmla="*/ 1623546 h 3037781"/>
                <a:gd name="connsiteX24" fmla="*/ 3048483 w 3318616"/>
                <a:gd name="connsiteY24" fmla="*/ 1545169 h 3037781"/>
                <a:gd name="connsiteX25" fmla="*/ 2926563 w 3318616"/>
                <a:gd name="connsiteY25" fmla="*/ 1632254 h 3037781"/>
                <a:gd name="connsiteX26" fmla="*/ 2917855 w 3318616"/>
                <a:gd name="connsiteY26" fmla="*/ 1719340 h 3037781"/>
                <a:gd name="connsiteX27" fmla="*/ 2935272 w 3318616"/>
                <a:gd name="connsiteY27" fmla="*/ 1867386 h 3037781"/>
                <a:gd name="connsiteX28" fmla="*/ 2943980 w 3318616"/>
                <a:gd name="connsiteY28" fmla="*/ 1910929 h 3037781"/>
                <a:gd name="connsiteX29" fmla="*/ 3031066 w 3318616"/>
                <a:gd name="connsiteY29" fmla="*/ 1823843 h 3037781"/>
                <a:gd name="connsiteX30" fmla="*/ 3074609 w 3318616"/>
                <a:gd name="connsiteY30" fmla="*/ 1684506 h 3037781"/>
                <a:gd name="connsiteX31" fmla="*/ 3092026 w 3318616"/>
                <a:gd name="connsiteY31" fmla="*/ 1893511 h 3037781"/>
                <a:gd name="connsiteX32" fmla="*/ 3013649 w 3318616"/>
                <a:gd name="connsiteY32" fmla="*/ 1971889 h 3037781"/>
                <a:gd name="connsiteX33" fmla="*/ 2752392 w 3318616"/>
                <a:gd name="connsiteY33" fmla="*/ 1937054 h 3037781"/>
                <a:gd name="connsiteX34" fmla="*/ 2560803 w 3318616"/>
                <a:gd name="connsiteY34" fmla="*/ 2093809 h 3037781"/>
                <a:gd name="connsiteX35" fmla="*/ 2595638 w 3318616"/>
                <a:gd name="connsiteY35" fmla="*/ 2215729 h 3037781"/>
                <a:gd name="connsiteX36" fmla="*/ 2743683 w 3318616"/>
                <a:gd name="connsiteY36" fmla="*/ 2302814 h 3037781"/>
                <a:gd name="connsiteX37" fmla="*/ 2856895 w 3318616"/>
                <a:gd name="connsiteY37" fmla="*/ 2276689 h 3037781"/>
                <a:gd name="connsiteX38" fmla="*/ 3022358 w 3318616"/>
                <a:gd name="connsiteY38" fmla="*/ 2137351 h 3037781"/>
                <a:gd name="connsiteX39" fmla="*/ 3118152 w 3318616"/>
                <a:gd name="connsiteY39" fmla="*/ 2058974 h 3037781"/>
                <a:gd name="connsiteX40" fmla="*/ 3205238 w 3318616"/>
                <a:gd name="connsiteY40" fmla="*/ 2119934 h 3037781"/>
                <a:gd name="connsiteX41" fmla="*/ 3109443 w 3318616"/>
                <a:gd name="connsiteY41" fmla="*/ 2111226 h 3037781"/>
                <a:gd name="connsiteX42" fmla="*/ 3004940 w 3318616"/>
                <a:gd name="connsiteY42" fmla="*/ 2250563 h 3037781"/>
                <a:gd name="connsiteX43" fmla="*/ 3187820 w 3318616"/>
                <a:gd name="connsiteY43" fmla="*/ 2250563 h 3037781"/>
                <a:gd name="connsiteX44" fmla="*/ 3318449 w 3318616"/>
                <a:gd name="connsiteY44" fmla="*/ 2302814 h 3037781"/>
                <a:gd name="connsiteX45" fmla="*/ 3161695 w 3318616"/>
                <a:gd name="connsiteY45" fmla="*/ 2285397 h 3037781"/>
                <a:gd name="connsiteX46" fmla="*/ 2909146 w 3318616"/>
                <a:gd name="connsiteY46" fmla="*/ 2346357 h 3037781"/>
                <a:gd name="connsiteX47" fmla="*/ 2952689 w 3318616"/>
                <a:gd name="connsiteY47" fmla="*/ 2346357 h 3037781"/>
                <a:gd name="connsiteX48" fmla="*/ 3039775 w 3318616"/>
                <a:gd name="connsiteY48" fmla="*/ 2546654 h 3037781"/>
                <a:gd name="connsiteX49" fmla="*/ 3013649 w 3318616"/>
                <a:gd name="connsiteY49" fmla="*/ 2651157 h 3037781"/>
                <a:gd name="connsiteX50" fmla="*/ 3004940 w 3318616"/>
                <a:gd name="connsiteY50" fmla="*/ 2476986 h 3037781"/>
                <a:gd name="connsiteX51" fmla="*/ 2813352 w 3318616"/>
                <a:gd name="connsiteY51" fmla="*/ 2337649 h 3037781"/>
                <a:gd name="connsiteX52" fmla="*/ 2726266 w 3318616"/>
                <a:gd name="connsiteY52" fmla="*/ 2328940 h 3037781"/>
                <a:gd name="connsiteX53" fmla="*/ 2848186 w 3318616"/>
                <a:gd name="connsiteY53" fmla="*/ 2529237 h 3037781"/>
                <a:gd name="connsiteX54" fmla="*/ 2943980 w 3318616"/>
                <a:gd name="connsiteY54" fmla="*/ 2616323 h 3037781"/>
                <a:gd name="connsiteX55" fmla="*/ 2978815 w 3318616"/>
                <a:gd name="connsiteY55" fmla="*/ 2572780 h 3037781"/>
                <a:gd name="connsiteX56" fmla="*/ 2961398 w 3318616"/>
                <a:gd name="connsiteY56" fmla="*/ 2677283 h 3037781"/>
                <a:gd name="connsiteX57" fmla="*/ 2769809 w 3318616"/>
                <a:gd name="connsiteY57" fmla="*/ 2590197 h 3037781"/>
                <a:gd name="connsiteX58" fmla="*/ 2656598 w 3318616"/>
                <a:gd name="connsiteY58" fmla="*/ 2363774 h 3037781"/>
                <a:gd name="connsiteX59" fmla="*/ 2491135 w 3318616"/>
                <a:gd name="connsiteY59" fmla="*/ 2320231 h 3037781"/>
                <a:gd name="connsiteX60" fmla="*/ 2386632 w 3318616"/>
                <a:gd name="connsiteY60" fmla="*/ 2407317 h 3037781"/>
                <a:gd name="connsiteX61" fmla="*/ 2412758 w 3318616"/>
                <a:gd name="connsiteY61" fmla="*/ 2590197 h 3037781"/>
                <a:gd name="connsiteX62" fmla="*/ 2525969 w 3318616"/>
                <a:gd name="connsiteY62" fmla="*/ 2738243 h 3037781"/>
                <a:gd name="connsiteX63" fmla="*/ 2900438 w 3318616"/>
                <a:gd name="connsiteY63" fmla="*/ 2947249 h 3037781"/>
                <a:gd name="connsiteX64" fmla="*/ 2543386 w 3318616"/>
                <a:gd name="connsiteY64" fmla="*/ 2807911 h 3037781"/>
                <a:gd name="connsiteX65" fmla="*/ 2499843 w 3318616"/>
                <a:gd name="connsiteY65" fmla="*/ 2894997 h 3037781"/>
                <a:gd name="connsiteX66" fmla="*/ 2534678 w 3318616"/>
                <a:gd name="connsiteY66" fmla="*/ 2999500 h 3037781"/>
                <a:gd name="connsiteX67" fmla="*/ 2639180 w 3318616"/>
                <a:gd name="connsiteY67" fmla="*/ 3034334 h 3037781"/>
                <a:gd name="connsiteX68" fmla="*/ 2482426 w 3318616"/>
                <a:gd name="connsiteY68" fmla="*/ 3008209 h 3037781"/>
                <a:gd name="connsiteX69" fmla="*/ 2473718 w 3318616"/>
                <a:gd name="connsiteY69" fmla="*/ 2825329 h 3037781"/>
                <a:gd name="connsiteX70" fmla="*/ 2386632 w 3318616"/>
                <a:gd name="connsiteY70" fmla="*/ 2651157 h 3037781"/>
                <a:gd name="connsiteX71" fmla="*/ 2316963 w 3318616"/>
                <a:gd name="connsiteY71" fmla="*/ 2816620 h 3037781"/>
                <a:gd name="connsiteX72" fmla="*/ 2238586 w 3318616"/>
                <a:gd name="connsiteY72" fmla="*/ 2938540 h 3037781"/>
                <a:gd name="connsiteX73" fmla="*/ 2290838 w 3318616"/>
                <a:gd name="connsiteY73" fmla="*/ 3016917 h 3037781"/>
                <a:gd name="connsiteX74" fmla="*/ 2195043 w 3318616"/>
                <a:gd name="connsiteY74" fmla="*/ 2929831 h 3037781"/>
                <a:gd name="connsiteX75" fmla="*/ 2325672 w 3318616"/>
                <a:gd name="connsiteY75" fmla="*/ 2703409 h 3037781"/>
                <a:gd name="connsiteX76" fmla="*/ 2290838 w 3318616"/>
                <a:gd name="connsiteY76" fmla="*/ 2450860 h 3037781"/>
                <a:gd name="connsiteX77" fmla="*/ 2142792 w 3318616"/>
                <a:gd name="connsiteY77" fmla="*/ 2433443 h 3037781"/>
                <a:gd name="connsiteX78" fmla="*/ 1942495 w 3318616"/>
                <a:gd name="connsiteY78" fmla="*/ 2598906 h 3037781"/>
                <a:gd name="connsiteX79" fmla="*/ 1994746 w 3318616"/>
                <a:gd name="connsiteY79" fmla="*/ 2799203 h 3037781"/>
                <a:gd name="connsiteX80" fmla="*/ 2090540 w 3318616"/>
                <a:gd name="connsiteY80" fmla="*/ 2912414 h 3037781"/>
                <a:gd name="connsiteX81" fmla="*/ 2064415 w 3318616"/>
                <a:gd name="connsiteY81" fmla="*/ 3025626 h 3037781"/>
                <a:gd name="connsiteX82" fmla="*/ 2046998 w 3318616"/>
                <a:gd name="connsiteY82" fmla="*/ 2877580 h 3037781"/>
                <a:gd name="connsiteX83" fmla="*/ 1933786 w 3318616"/>
                <a:gd name="connsiteY83" fmla="*/ 2712117 h 3037781"/>
                <a:gd name="connsiteX84" fmla="*/ 1881535 w 3318616"/>
                <a:gd name="connsiteY84" fmla="*/ 2694700 h 3037781"/>
                <a:gd name="connsiteX85" fmla="*/ 1716072 w 3318616"/>
                <a:gd name="connsiteY85" fmla="*/ 2929831 h 3037781"/>
                <a:gd name="connsiteX86" fmla="*/ 1672529 w 3318616"/>
                <a:gd name="connsiteY86" fmla="*/ 3025626 h 3037781"/>
                <a:gd name="connsiteX87" fmla="*/ 1724780 w 3318616"/>
                <a:gd name="connsiteY87" fmla="*/ 2790494 h 3037781"/>
                <a:gd name="connsiteX88" fmla="*/ 1750906 w 3318616"/>
                <a:gd name="connsiteY88" fmla="*/ 2712117 h 3037781"/>
                <a:gd name="connsiteX89" fmla="*/ 1533192 w 3318616"/>
                <a:gd name="connsiteY89" fmla="*/ 2781786 h 3037781"/>
                <a:gd name="connsiteX90" fmla="*/ 1428689 w 3318616"/>
                <a:gd name="connsiteY90" fmla="*/ 2799203 h 3037781"/>
                <a:gd name="connsiteX91" fmla="*/ 1602860 w 3318616"/>
                <a:gd name="connsiteY91" fmla="*/ 2720826 h 3037781"/>
                <a:gd name="connsiteX92" fmla="*/ 1724780 w 3318616"/>
                <a:gd name="connsiteY92" fmla="*/ 2694700 h 3037781"/>
                <a:gd name="connsiteX93" fmla="*/ 1994746 w 3318616"/>
                <a:gd name="connsiteY93" fmla="*/ 2468277 h 3037781"/>
                <a:gd name="connsiteX94" fmla="*/ 2055706 w 3318616"/>
                <a:gd name="connsiteY94" fmla="*/ 2337649 h 3037781"/>
                <a:gd name="connsiteX95" fmla="*/ 1916369 w 3318616"/>
                <a:gd name="connsiteY95" fmla="*/ 2259271 h 3037781"/>
                <a:gd name="connsiteX96" fmla="*/ 1698655 w 3318616"/>
                <a:gd name="connsiteY96" fmla="*/ 2355066 h 3037781"/>
                <a:gd name="connsiteX97" fmla="*/ 1611569 w 3318616"/>
                <a:gd name="connsiteY97" fmla="*/ 2529237 h 3037781"/>
                <a:gd name="connsiteX98" fmla="*/ 1689946 w 3318616"/>
                <a:gd name="connsiteY98" fmla="*/ 2590197 h 3037781"/>
                <a:gd name="connsiteX99" fmla="*/ 1568026 w 3318616"/>
                <a:gd name="connsiteY99" fmla="*/ 2590197 h 3037781"/>
                <a:gd name="connsiteX100" fmla="*/ 1655112 w 3318616"/>
                <a:gd name="connsiteY100" fmla="*/ 2346357 h 3037781"/>
                <a:gd name="connsiteX101" fmla="*/ 1437398 w 3318616"/>
                <a:gd name="connsiteY101" fmla="*/ 2328940 h 3037781"/>
                <a:gd name="connsiteX102" fmla="*/ 1306769 w 3318616"/>
                <a:gd name="connsiteY102" fmla="*/ 2267980 h 3037781"/>
                <a:gd name="connsiteX103" fmla="*/ 1385146 w 3318616"/>
                <a:gd name="connsiteY103" fmla="*/ 2224437 h 3037781"/>
                <a:gd name="connsiteX104" fmla="*/ 1437398 w 3318616"/>
                <a:gd name="connsiteY104" fmla="*/ 2294106 h 3037781"/>
                <a:gd name="connsiteX105" fmla="*/ 1611569 w 3318616"/>
                <a:gd name="connsiteY105" fmla="*/ 2302814 h 3037781"/>
                <a:gd name="connsiteX106" fmla="*/ 1794449 w 3318616"/>
                <a:gd name="connsiteY106" fmla="*/ 2250563 h 3037781"/>
                <a:gd name="connsiteX107" fmla="*/ 1968620 w 3318616"/>
                <a:gd name="connsiteY107" fmla="*/ 2119934 h 3037781"/>
                <a:gd name="connsiteX108" fmla="*/ 1898952 w 3318616"/>
                <a:gd name="connsiteY108" fmla="*/ 1806426 h 3037781"/>
                <a:gd name="connsiteX109" fmla="*/ 1446106 w 3318616"/>
                <a:gd name="connsiteY109" fmla="*/ 1196826 h 3037781"/>
                <a:gd name="connsiteX110" fmla="*/ 1184849 w 3318616"/>
                <a:gd name="connsiteY110" fmla="*/ 761397 h 3037781"/>
                <a:gd name="connsiteX111" fmla="*/ 958426 w 3318616"/>
                <a:gd name="connsiteY111" fmla="*/ 613351 h 3037781"/>
                <a:gd name="connsiteX112" fmla="*/ 644918 w 3318616"/>
                <a:gd name="connsiteY112" fmla="*/ 561100 h 3037781"/>
                <a:gd name="connsiteX113" fmla="*/ 296575 w 3318616"/>
                <a:gd name="connsiteY113" fmla="*/ 639477 h 3037781"/>
                <a:gd name="connsiteX114" fmla="*/ 483 w 3318616"/>
                <a:gd name="connsiteY114" fmla="*/ 622060 h 3037781"/>
                <a:gd name="connsiteX115" fmla="*/ 235615 w 3318616"/>
                <a:gd name="connsiteY115" fmla="*/ 613351 h 3037781"/>
                <a:gd name="connsiteX116" fmla="*/ 557832 w 3318616"/>
                <a:gd name="connsiteY116" fmla="*/ 543683 h 3037781"/>
                <a:gd name="connsiteX117" fmla="*/ 688460 w 3318616"/>
                <a:gd name="connsiteY117" fmla="*/ 517557 h 3037781"/>
                <a:gd name="connsiteX118" fmla="*/ 392369 w 3318616"/>
                <a:gd name="connsiteY118" fmla="*/ 404346 h 3037781"/>
                <a:gd name="connsiteX119" fmla="*/ 244323 w 3318616"/>
                <a:gd name="connsiteY119" fmla="*/ 265009 h 3037781"/>
                <a:gd name="connsiteX120" fmla="*/ 165946 w 3318616"/>
                <a:gd name="connsiteY120" fmla="*/ 12460 h 3037781"/>
                <a:gd name="connsiteX121" fmla="*/ 279158 w 3318616"/>
                <a:gd name="connsiteY121" fmla="*/ 195340 h 3037781"/>
                <a:gd name="connsiteX122" fmla="*/ 374952 w 3318616"/>
                <a:gd name="connsiteY122" fmla="*/ 369511 h 3037781"/>
                <a:gd name="connsiteX123" fmla="*/ 679752 w 3318616"/>
                <a:gd name="connsiteY123" fmla="*/ 447889 h 3037781"/>
                <a:gd name="connsiteX124" fmla="*/ 766838 w 3318616"/>
                <a:gd name="connsiteY124" fmla="*/ 386929 h 3037781"/>
                <a:gd name="connsiteX125" fmla="*/ 618792 w 3318616"/>
                <a:gd name="connsiteY125" fmla="*/ 3751 h 3037781"/>
                <a:gd name="connsiteX126" fmla="*/ 3318614 w 3318616"/>
                <a:gd name="connsiteY126" fmla="*/ 3035947 h 3037781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31066 w 3318614"/>
                <a:gd name="connsiteY29" fmla="*/ 2116183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091879 w 3318614"/>
                <a:gd name="connsiteY1" fmla="*/ 767843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13 h 3337101"/>
                <a:gd name="connsiteX1" fmla="*/ 1091879 w 3318614"/>
                <a:gd name="connsiteY1" fmla="*/ 776657 h 3337101"/>
                <a:gd name="connsiteX2" fmla="*/ 1779263 w 3318614"/>
                <a:gd name="connsiteY2" fmla="*/ 1844513 h 3337101"/>
                <a:gd name="connsiteX3" fmla="*/ 2064415 w 3318614"/>
                <a:gd name="connsiteY3" fmla="*/ 2124997 h 3337101"/>
                <a:gd name="connsiteX4" fmla="*/ 2290838 w 3318614"/>
                <a:gd name="connsiteY4" fmla="*/ 2046620 h 3337101"/>
                <a:gd name="connsiteX5" fmla="*/ 2473718 w 3318614"/>
                <a:gd name="connsiteY5" fmla="*/ 1889865 h 3337101"/>
                <a:gd name="connsiteX6" fmla="*/ 2508552 w 3318614"/>
                <a:gd name="connsiteY6" fmla="*/ 1567648 h 3337101"/>
                <a:gd name="connsiteX7" fmla="*/ 2543386 w 3318614"/>
                <a:gd name="connsiteY7" fmla="*/ 1828905 h 3337101"/>
                <a:gd name="connsiteX8" fmla="*/ 2508552 w 3318614"/>
                <a:gd name="connsiteY8" fmla="*/ 1933408 h 3337101"/>
                <a:gd name="connsiteX9" fmla="*/ 2752392 w 3318614"/>
                <a:gd name="connsiteY9" fmla="*/ 1759237 h 3337101"/>
                <a:gd name="connsiteX10" fmla="*/ 2839478 w 3318614"/>
                <a:gd name="connsiteY10" fmla="*/ 1689568 h 3337101"/>
                <a:gd name="connsiteX11" fmla="*/ 2717558 w 3318614"/>
                <a:gd name="connsiteY11" fmla="*/ 1863740 h 3337101"/>
                <a:gd name="connsiteX12" fmla="*/ 2665306 w 3318614"/>
                <a:gd name="connsiteY12" fmla="*/ 1907283 h 3337101"/>
                <a:gd name="connsiteX13" fmla="*/ 2848186 w 3318614"/>
                <a:gd name="connsiteY13" fmla="*/ 1837614 h 3337101"/>
                <a:gd name="connsiteX14" fmla="*/ 2874312 w 3318614"/>
                <a:gd name="connsiteY14" fmla="*/ 1820197 h 3337101"/>
                <a:gd name="connsiteX15" fmla="*/ 2769809 w 3318614"/>
                <a:gd name="connsiteY15" fmla="*/ 1907283 h 3337101"/>
                <a:gd name="connsiteX16" fmla="*/ 2595638 w 3318614"/>
                <a:gd name="connsiteY16" fmla="*/ 1933408 h 3337101"/>
                <a:gd name="connsiteX17" fmla="*/ 2404049 w 3318614"/>
                <a:gd name="connsiteY17" fmla="*/ 2064037 h 3337101"/>
                <a:gd name="connsiteX18" fmla="*/ 2421466 w 3318614"/>
                <a:gd name="connsiteY18" fmla="*/ 2238208 h 3337101"/>
                <a:gd name="connsiteX19" fmla="*/ 2552095 w 3318614"/>
                <a:gd name="connsiteY19" fmla="*/ 2281751 h 3337101"/>
                <a:gd name="connsiteX20" fmla="*/ 2726266 w 3318614"/>
                <a:gd name="connsiteY20" fmla="*/ 2212083 h 3337101"/>
                <a:gd name="connsiteX21" fmla="*/ 2856895 w 3318614"/>
                <a:gd name="connsiteY21" fmla="*/ 2203374 h 3337101"/>
                <a:gd name="connsiteX22" fmla="*/ 2891729 w 3318614"/>
                <a:gd name="connsiteY22" fmla="*/ 2090163 h 3337101"/>
                <a:gd name="connsiteX23" fmla="*/ 2883020 w 3318614"/>
                <a:gd name="connsiteY23" fmla="*/ 1924700 h 3337101"/>
                <a:gd name="connsiteX24" fmla="*/ 3048483 w 3318614"/>
                <a:gd name="connsiteY24" fmla="*/ 1846323 h 3337101"/>
                <a:gd name="connsiteX25" fmla="*/ 2926563 w 3318614"/>
                <a:gd name="connsiteY25" fmla="*/ 1933408 h 3337101"/>
                <a:gd name="connsiteX26" fmla="*/ 2917855 w 3318614"/>
                <a:gd name="connsiteY26" fmla="*/ 2020494 h 3337101"/>
                <a:gd name="connsiteX27" fmla="*/ 2935272 w 3318614"/>
                <a:gd name="connsiteY27" fmla="*/ 2168540 h 3337101"/>
                <a:gd name="connsiteX28" fmla="*/ 2943980 w 3318614"/>
                <a:gd name="connsiteY28" fmla="*/ 2212083 h 3337101"/>
                <a:gd name="connsiteX29" fmla="*/ 3046427 w 3318614"/>
                <a:gd name="connsiteY29" fmla="*/ 2146131 h 3337101"/>
                <a:gd name="connsiteX30" fmla="*/ 3074609 w 3318614"/>
                <a:gd name="connsiteY30" fmla="*/ 1985660 h 3337101"/>
                <a:gd name="connsiteX31" fmla="*/ 3092026 w 3318614"/>
                <a:gd name="connsiteY31" fmla="*/ 2194665 h 3337101"/>
                <a:gd name="connsiteX32" fmla="*/ 3013649 w 3318614"/>
                <a:gd name="connsiteY32" fmla="*/ 2273043 h 3337101"/>
                <a:gd name="connsiteX33" fmla="*/ 2752392 w 3318614"/>
                <a:gd name="connsiteY33" fmla="*/ 2238208 h 3337101"/>
                <a:gd name="connsiteX34" fmla="*/ 2560803 w 3318614"/>
                <a:gd name="connsiteY34" fmla="*/ 2394963 h 3337101"/>
                <a:gd name="connsiteX35" fmla="*/ 2595638 w 3318614"/>
                <a:gd name="connsiteY35" fmla="*/ 2516883 h 3337101"/>
                <a:gd name="connsiteX36" fmla="*/ 2743683 w 3318614"/>
                <a:gd name="connsiteY36" fmla="*/ 2603968 h 3337101"/>
                <a:gd name="connsiteX37" fmla="*/ 2856895 w 3318614"/>
                <a:gd name="connsiteY37" fmla="*/ 2577843 h 3337101"/>
                <a:gd name="connsiteX38" fmla="*/ 3022358 w 3318614"/>
                <a:gd name="connsiteY38" fmla="*/ 2438505 h 3337101"/>
                <a:gd name="connsiteX39" fmla="*/ 3118152 w 3318614"/>
                <a:gd name="connsiteY39" fmla="*/ 2360128 h 3337101"/>
                <a:gd name="connsiteX40" fmla="*/ 3205238 w 3318614"/>
                <a:gd name="connsiteY40" fmla="*/ 2421088 h 3337101"/>
                <a:gd name="connsiteX41" fmla="*/ 3109443 w 3318614"/>
                <a:gd name="connsiteY41" fmla="*/ 2412380 h 3337101"/>
                <a:gd name="connsiteX42" fmla="*/ 3004940 w 3318614"/>
                <a:gd name="connsiteY42" fmla="*/ 2551717 h 3337101"/>
                <a:gd name="connsiteX43" fmla="*/ 3187820 w 3318614"/>
                <a:gd name="connsiteY43" fmla="*/ 2551717 h 3337101"/>
                <a:gd name="connsiteX44" fmla="*/ 3318449 w 3318614"/>
                <a:gd name="connsiteY44" fmla="*/ 2603968 h 3337101"/>
                <a:gd name="connsiteX45" fmla="*/ 3161695 w 3318614"/>
                <a:gd name="connsiteY45" fmla="*/ 2586551 h 3337101"/>
                <a:gd name="connsiteX46" fmla="*/ 2909146 w 3318614"/>
                <a:gd name="connsiteY46" fmla="*/ 2647511 h 3337101"/>
                <a:gd name="connsiteX47" fmla="*/ 2952689 w 3318614"/>
                <a:gd name="connsiteY47" fmla="*/ 2647511 h 3337101"/>
                <a:gd name="connsiteX48" fmla="*/ 3085889 w 3318614"/>
                <a:gd name="connsiteY48" fmla="*/ 2792757 h 3337101"/>
                <a:gd name="connsiteX49" fmla="*/ 3013649 w 3318614"/>
                <a:gd name="connsiteY49" fmla="*/ 2952311 h 3337101"/>
                <a:gd name="connsiteX50" fmla="*/ 2999167 w 3318614"/>
                <a:gd name="connsiteY50" fmla="*/ 2814634 h 3337101"/>
                <a:gd name="connsiteX51" fmla="*/ 2813352 w 3318614"/>
                <a:gd name="connsiteY51" fmla="*/ 2638803 h 3337101"/>
                <a:gd name="connsiteX52" fmla="*/ 2726266 w 3318614"/>
                <a:gd name="connsiteY52" fmla="*/ 2630094 h 3337101"/>
                <a:gd name="connsiteX53" fmla="*/ 2848186 w 3318614"/>
                <a:gd name="connsiteY53" fmla="*/ 2830391 h 3337101"/>
                <a:gd name="connsiteX54" fmla="*/ 2943980 w 3318614"/>
                <a:gd name="connsiteY54" fmla="*/ 2917477 h 3337101"/>
                <a:gd name="connsiteX55" fmla="*/ 2978815 w 3318614"/>
                <a:gd name="connsiteY55" fmla="*/ 2873934 h 3337101"/>
                <a:gd name="connsiteX56" fmla="*/ 2961398 w 3318614"/>
                <a:gd name="connsiteY56" fmla="*/ 2978437 h 3337101"/>
                <a:gd name="connsiteX57" fmla="*/ 2769809 w 3318614"/>
                <a:gd name="connsiteY57" fmla="*/ 2891351 h 3337101"/>
                <a:gd name="connsiteX58" fmla="*/ 2656598 w 3318614"/>
                <a:gd name="connsiteY58" fmla="*/ 2664928 h 3337101"/>
                <a:gd name="connsiteX59" fmla="*/ 2491135 w 3318614"/>
                <a:gd name="connsiteY59" fmla="*/ 2621385 h 3337101"/>
                <a:gd name="connsiteX60" fmla="*/ 2386632 w 3318614"/>
                <a:gd name="connsiteY60" fmla="*/ 2708471 h 3337101"/>
                <a:gd name="connsiteX61" fmla="*/ 2412758 w 3318614"/>
                <a:gd name="connsiteY61" fmla="*/ 2891351 h 3337101"/>
                <a:gd name="connsiteX62" fmla="*/ 2525969 w 3318614"/>
                <a:gd name="connsiteY62" fmla="*/ 3039397 h 3337101"/>
                <a:gd name="connsiteX63" fmla="*/ 2900438 w 3318614"/>
                <a:gd name="connsiteY63" fmla="*/ 3248403 h 3337101"/>
                <a:gd name="connsiteX64" fmla="*/ 2543386 w 3318614"/>
                <a:gd name="connsiteY64" fmla="*/ 3109065 h 3337101"/>
                <a:gd name="connsiteX65" fmla="*/ 2499843 w 3318614"/>
                <a:gd name="connsiteY65" fmla="*/ 3196151 h 3337101"/>
                <a:gd name="connsiteX66" fmla="*/ 2534678 w 3318614"/>
                <a:gd name="connsiteY66" fmla="*/ 3300654 h 3337101"/>
                <a:gd name="connsiteX67" fmla="*/ 2639180 w 3318614"/>
                <a:gd name="connsiteY67" fmla="*/ 3335488 h 3337101"/>
                <a:gd name="connsiteX68" fmla="*/ 2482426 w 3318614"/>
                <a:gd name="connsiteY68" fmla="*/ 3309363 h 3337101"/>
                <a:gd name="connsiteX69" fmla="*/ 2473718 w 3318614"/>
                <a:gd name="connsiteY69" fmla="*/ 3126483 h 3337101"/>
                <a:gd name="connsiteX70" fmla="*/ 2386632 w 3318614"/>
                <a:gd name="connsiteY70" fmla="*/ 2952311 h 3337101"/>
                <a:gd name="connsiteX71" fmla="*/ 2316963 w 3318614"/>
                <a:gd name="connsiteY71" fmla="*/ 3117774 h 3337101"/>
                <a:gd name="connsiteX72" fmla="*/ 2238586 w 3318614"/>
                <a:gd name="connsiteY72" fmla="*/ 3239694 h 3337101"/>
                <a:gd name="connsiteX73" fmla="*/ 2290838 w 3318614"/>
                <a:gd name="connsiteY73" fmla="*/ 3318071 h 3337101"/>
                <a:gd name="connsiteX74" fmla="*/ 2195043 w 3318614"/>
                <a:gd name="connsiteY74" fmla="*/ 3230985 h 3337101"/>
                <a:gd name="connsiteX75" fmla="*/ 2325672 w 3318614"/>
                <a:gd name="connsiteY75" fmla="*/ 3004563 h 3337101"/>
                <a:gd name="connsiteX76" fmla="*/ 2290838 w 3318614"/>
                <a:gd name="connsiteY76" fmla="*/ 2752014 h 3337101"/>
                <a:gd name="connsiteX77" fmla="*/ 2142792 w 3318614"/>
                <a:gd name="connsiteY77" fmla="*/ 2734597 h 3337101"/>
                <a:gd name="connsiteX78" fmla="*/ 1942495 w 3318614"/>
                <a:gd name="connsiteY78" fmla="*/ 2900060 h 3337101"/>
                <a:gd name="connsiteX79" fmla="*/ 1994746 w 3318614"/>
                <a:gd name="connsiteY79" fmla="*/ 3100357 h 3337101"/>
                <a:gd name="connsiteX80" fmla="*/ 2090540 w 3318614"/>
                <a:gd name="connsiteY80" fmla="*/ 3213568 h 3337101"/>
                <a:gd name="connsiteX81" fmla="*/ 2064415 w 3318614"/>
                <a:gd name="connsiteY81" fmla="*/ 3326780 h 3337101"/>
                <a:gd name="connsiteX82" fmla="*/ 2046998 w 3318614"/>
                <a:gd name="connsiteY82" fmla="*/ 3178734 h 3337101"/>
                <a:gd name="connsiteX83" fmla="*/ 1933786 w 3318614"/>
                <a:gd name="connsiteY83" fmla="*/ 3013271 h 3337101"/>
                <a:gd name="connsiteX84" fmla="*/ 1881535 w 3318614"/>
                <a:gd name="connsiteY84" fmla="*/ 2995854 h 3337101"/>
                <a:gd name="connsiteX85" fmla="*/ 1716072 w 3318614"/>
                <a:gd name="connsiteY85" fmla="*/ 3230985 h 3337101"/>
                <a:gd name="connsiteX86" fmla="*/ 1672529 w 3318614"/>
                <a:gd name="connsiteY86" fmla="*/ 3326780 h 3337101"/>
                <a:gd name="connsiteX87" fmla="*/ 1724780 w 3318614"/>
                <a:gd name="connsiteY87" fmla="*/ 3091648 h 3337101"/>
                <a:gd name="connsiteX88" fmla="*/ 1750906 w 3318614"/>
                <a:gd name="connsiteY88" fmla="*/ 3013271 h 3337101"/>
                <a:gd name="connsiteX89" fmla="*/ 1533192 w 3318614"/>
                <a:gd name="connsiteY89" fmla="*/ 3082940 h 3337101"/>
                <a:gd name="connsiteX90" fmla="*/ 1428689 w 3318614"/>
                <a:gd name="connsiteY90" fmla="*/ 3100357 h 3337101"/>
                <a:gd name="connsiteX91" fmla="*/ 1602860 w 3318614"/>
                <a:gd name="connsiteY91" fmla="*/ 3021980 h 3337101"/>
                <a:gd name="connsiteX92" fmla="*/ 1724780 w 3318614"/>
                <a:gd name="connsiteY92" fmla="*/ 2995854 h 3337101"/>
                <a:gd name="connsiteX93" fmla="*/ 1994746 w 3318614"/>
                <a:gd name="connsiteY93" fmla="*/ 2769431 h 3337101"/>
                <a:gd name="connsiteX94" fmla="*/ 2055706 w 3318614"/>
                <a:gd name="connsiteY94" fmla="*/ 2638803 h 3337101"/>
                <a:gd name="connsiteX95" fmla="*/ 1916369 w 3318614"/>
                <a:gd name="connsiteY95" fmla="*/ 2560425 h 3337101"/>
                <a:gd name="connsiteX96" fmla="*/ 1698655 w 3318614"/>
                <a:gd name="connsiteY96" fmla="*/ 2656220 h 3337101"/>
                <a:gd name="connsiteX97" fmla="*/ 1611569 w 3318614"/>
                <a:gd name="connsiteY97" fmla="*/ 2830391 h 3337101"/>
                <a:gd name="connsiteX98" fmla="*/ 1689946 w 3318614"/>
                <a:gd name="connsiteY98" fmla="*/ 2891351 h 3337101"/>
                <a:gd name="connsiteX99" fmla="*/ 1568026 w 3318614"/>
                <a:gd name="connsiteY99" fmla="*/ 2891351 h 3337101"/>
                <a:gd name="connsiteX100" fmla="*/ 1655112 w 3318614"/>
                <a:gd name="connsiteY100" fmla="*/ 2647511 h 3337101"/>
                <a:gd name="connsiteX101" fmla="*/ 1437398 w 3318614"/>
                <a:gd name="connsiteY101" fmla="*/ 2630094 h 3337101"/>
                <a:gd name="connsiteX102" fmla="*/ 1306769 w 3318614"/>
                <a:gd name="connsiteY102" fmla="*/ 2569134 h 3337101"/>
                <a:gd name="connsiteX103" fmla="*/ 1385146 w 3318614"/>
                <a:gd name="connsiteY103" fmla="*/ 2525591 h 3337101"/>
                <a:gd name="connsiteX104" fmla="*/ 1437398 w 3318614"/>
                <a:gd name="connsiteY104" fmla="*/ 2595260 h 3337101"/>
                <a:gd name="connsiteX105" fmla="*/ 1611569 w 3318614"/>
                <a:gd name="connsiteY105" fmla="*/ 2603968 h 3337101"/>
                <a:gd name="connsiteX106" fmla="*/ 1794449 w 3318614"/>
                <a:gd name="connsiteY106" fmla="*/ 2551717 h 3337101"/>
                <a:gd name="connsiteX107" fmla="*/ 1968620 w 3318614"/>
                <a:gd name="connsiteY107" fmla="*/ 2421088 h 3337101"/>
                <a:gd name="connsiteX108" fmla="*/ 1898952 w 3318614"/>
                <a:gd name="connsiteY108" fmla="*/ 2107580 h 3337101"/>
                <a:gd name="connsiteX109" fmla="*/ 1446106 w 3318614"/>
                <a:gd name="connsiteY109" fmla="*/ 1497980 h 3337101"/>
                <a:gd name="connsiteX110" fmla="*/ 1184849 w 3318614"/>
                <a:gd name="connsiteY110" fmla="*/ 1062551 h 3337101"/>
                <a:gd name="connsiteX111" fmla="*/ 958426 w 3318614"/>
                <a:gd name="connsiteY111" fmla="*/ 914505 h 3337101"/>
                <a:gd name="connsiteX112" fmla="*/ 644918 w 3318614"/>
                <a:gd name="connsiteY112" fmla="*/ 862254 h 3337101"/>
                <a:gd name="connsiteX113" fmla="*/ 296575 w 3318614"/>
                <a:gd name="connsiteY113" fmla="*/ 940631 h 3337101"/>
                <a:gd name="connsiteX114" fmla="*/ 483 w 3318614"/>
                <a:gd name="connsiteY114" fmla="*/ 923214 h 3337101"/>
                <a:gd name="connsiteX115" fmla="*/ 235615 w 3318614"/>
                <a:gd name="connsiteY115" fmla="*/ 914505 h 3337101"/>
                <a:gd name="connsiteX116" fmla="*/ 557832 w 3318614"/>
                <a:gd name="connsiteY116" fmla="*/ 844837 h 3337101"/>
                <a:gd name="connsiteX117" fmla="*/ 688460 w 3318614"/>
                <a:gd name="connsiteY117" fmla="*/ 818711 h 3337101"/>
                <a:gd name="connsiteX118" fmla="*/ 392369 w 3318614"/>
                <a:gd name="connsiteY118" fmla="*/ 705500 h 3337101"/>
                <a:gd name="connsiteX119" fmla="*/ 244323 w 3318614"/>
                <a:gd name="connsiteY119" fmla="*/ 566163 h 3337101"/>
                <a:gd name="connsiteX120" fmla="*/ 165946 w 3318614"/>
                <a:gd name="connsiteY120" fmla="*/ 313614 h 3337101"/>
                <a:gd name="connsiteX121" fmla="*/ 279158 w 3318614"/>
                <a:gd name="connsiteY121" fmla="*/ 496494 h 3337101"/>
                <a:gd name="connsiteX122" fmla="*/ 374952 w 3318614"/>
                <a:gd name="connsiteY122" fmla="*/ 670665 h 3337101"/>
                <a:gd name="connsiteX123" fmla="*/ 679752 w 3318614"/>
                <a:gd name="connsiteY123" fmla="*/ 749043 h 3337101"/>
                <a:gd name="connsiteX124" fmla="*/ 766838 w 3318614"/>
                <a:gd name="connsiteY124" fmla="*/ 688083 h 3337101"/>
                <a:gd name="connsiteX125" fmla="*/ 618792 w 3318614"/>
                <a:gd name="connsiteY125" fmla="*/ 304905 h 3337101"/>
                <a:gd name="connsiteX126" fmla="*/ 566540 w 3318614"/>
                <a:gd name="connsiteY126" fmla="*/ 8814 h 3337101"/>
                <a:gd name="connsiteX0" fmla="*/ 1225325 w 3318614"/>
                <a:gd name="connsiteY0" fmla="*/ 25899 h 3362787"/>
                <a:gd name="connsiteX1" fmla="*/ 1091879 w 3318614"/>
                <a:gd name="connsiteY1" fmla="*/ 802343 h 3362787"/>
                <a:gd name="connsiteX2" fmla="*/ 1779263 w 3318614"/>
                <a:gd name="connsiteY2" fmla="*/ 1870199 h 3362787"/>
                <a:gd name="connsiteX3" fmla="*/ 2064415 w 3318614"/>
                <a:gd name="connsiteY3" fmla="*/ 2150683 h 3362787"/>
                <a:gd name="connsiteX4" fmla="*/ 2290838 w 3318614"/>
                <a:gd name="connsiteY4" fmla="*/ 2072306 h 3362787"/>
                <a:gd name="connsiteX5" fmla="*/ 2473718 w 3318614"/>
                <a:gd name="connsiteY5" fmla="*/ 1915551 h 3362787"/>
                <a:gd name="connsiteX6" fmla="*/ 2508552 w 3318614"/>
                <a:gd name="connsiteY6" fmla="*/ 1593334 h 3362787"/>
                <a:gd name="connsiteX7" fmla="*/ 2543386 w 3318614"/>
                <a:gd name="connsiteY7" fmla="*/ 1854591 h 3362787"/>
                <a:gd name="connsiteX8" fmla="*/ 2508552 w 3318614"/>
                <a:gd name="connsiteY8" fmla="*/ 1959094 h 3362787"/>
                <a:gd name="connsiteX9" fmla="*/ 2752392 w 3318614"/>
                <a:gd name="connsiteY9" fmla="*/ 1784923 h 3362787"/>
                <a:gd name="connsiteX10" fmla="*/ 2839478 w 3318614"/>
                <a:gd name="connsiteY10" fmla="*/ 1715254 h 3362787"/>
                <a:gd name="connsiteX11" fmla="*/ 2717558 w 3318614"/>
                <a:gd name="connsiteY11" fmla="*/ 1889426 h 3362787"/>
                <a:gd name="connsiteX12" fmla="*/ 2665306 w 3318614"/>
                <a:gd name="connsiteY12" fmla="*/ 1932969 h 3362787"/>
                <a:gd name="connsiteX13" fmla="*/ 2848186 w 3318614"/>
                <a:gd name="connsiteY13" fmla="*/ 1863300 h 3362787"/>
                <a:gd name="connsiteX14" fmla="*/ 2874312 w 3318614"/>
                <a:gd name="connsiteY14" fmla="*/ 1845883 h 3362787"/>
                <a:gd name="connsiteX15" fmla="*/ 2769809 w 3318614"/>
                <a:gd name="connsiteY15" fmla="*/ 1932969 h 3362787"/>
                <a:gd name="connsiteX16" fmla="*/ 2595638 w 3318614"/>
                <a:gd name="connsiteY16" fmla="*/ 1959094 h 3362787"/>
                <a:gd name="connsiteX17" fmla="*/ 2404049 w 3318614"/>
                <a:gd name="connsiteY17" fmla="*/ 2089723 h 3362787"/>
                <a:gd name="connsiteX18" fmla="*/ 2421466 w 3318614"/>
                <a:gd name="connsiteY18" fmla="*/ 2263894 h 3362787"/>
                <a:gd name="connsiteX19" fmla="*/ 2552095 w 3318614"/>
                <a:gd name="connsiteY19" fmla="*/ 2307437 h 3362787"/>
                <a:gd name="connsiteX20" fmla="*/ 2726266 w 3318614"/>
                <a:gd name="connsiteY20" fmla="*/ 2237769 h 3362787"/>
                <a:gd name="connsiteX21" fmla="*/ 2856895 w 3318614"/>
                <a:gd name="connsiteY21" fmla="*/ 2229060 h 3362787"/>
                <a:gd name="connsiteX22" fmla="*/ 2891729 w 3318614"/>
                <a:gd name="connsiteY22" fmla="*/ 2115849 h 3362787"/>
                <a:gd name="connsiteX23" fmla="*/ 2883020 w 3318614"/>
                <a:gd name="connsiteY23" fmla="*/ 1950386 h 3362787"/>
                <a:gd name="connsiteX24" fmla="*/ 3048483 w 3318614"/>
                <a:gd name="connsiteY24" fmla="*/ 1872009 h 3362787"/>
                <a:gd name="connsiteX25" fmla="*/ 2926563 w 3318614"/>
                <a:gd name="connsiteY25" fmla="*/ 1959094 h 3362787"/>
                <a:gd name="connsiteX26" fmla="*/ 2917855 w 3318614"/>
                <a:gd name="connsiteY26" fmla="*/ 2046180 h 3362787"/>
                <a:gd name="connsiteX27" fmla="*/ 2935272 w 3318614"/>
                <a:gd name="connsiteY27" fmla="*/ 2194226 h 3362787"/>
                <a:gd name="connsiteX28" fmla="*/ 2943980 w 3318614"/>
                <a:gd name="connsiteY28" fmla="*/ 2237769 h 3362787"/>
                <a:gd name="connsiteX29" fmla="*/ 3046427 w 3318614"/>
                <a:gd name="connsiteY29" fmla="*/ 2171817 h 3362787"/>
                <a:gd name="connsiteX30" fmla="*/ 3074609 w 3318614"/>
                <a:gd name="connsiteY30" fmla="*/ 2011346 h 3362787"/>
                <a:gd name="connsiteX31" fmla="*/ 3092026 w 3318614"/>
                <a:gd name="connsiteY31" fmla="*/ 2220351 h 3362787"/>
                <a:gd name="connsiteX32" fmla="*/ 3013649 w 3318614"/>
                <a:gd name="connsiteY32" fmla="*/ 2298729 h 3362787"/>
                <a:gd name="connsiteX33" fmla="*/ 2752392 w 3318614"/>
                <a:gd name="connsiteY33" fmla="*/ 2263894 h 3362787"/>
                <a:gd name="connsiteX34" fmla="*/ 2560803 w 3318614"/>
                <a:gd name="connsiteY34" fmla="*/ 2420649 h 3362787"/>
                <a:gd name="connsiteX35" fmla="*/ 2595638 w 3318614"/>
                <a:gd name="connsiteY35" fmla="*/ 2542569 h 3362787"/>
                <a:gd name="connsiteX36" fmla="*/ 2743683 w 3318614"/>
                <a:gd name="connsiteY36" fmla="*/ 2629654 h 3362787"/>
                <a:gd name="connsiteX37" fmla="*/ 2856895 w 3318614"/>
                <a:gd name="connsiteY37" fmla="*/ 2603529 h 3362787"/>
                <a:gd name="connsiteX38" fmla="*/ 3022358 w 3318614"/>
                <a:gd name="connsiteY38" fmla="*/ 2464191 h 3362787"/>
                <a:gd name="connsiteX39" fmla="*/ 3118152 w 3318614"/>
                <a:gd name="connsiteY39" fmla="*/ 2385814 h 3362787"/>
                <a:gd name="connsiteX40" fmla="*/ 3205238 w 3318614"/>
                <a:gd name="connsiteY40" fmla="*/ 2446774 h 3362787"/>
                <a:gd name="connsiteX41" fmla="*/ 3109443 w 3318614"/>
                <a:gd name="connsiteY41" fmla="*/ 2438066 h 3362787"/>
                <a:gd name="connsiteX42" fmla="*/ 3004940 w 3318614"/>
                <a:gd name="connsiteY42" fmla="*/ 2577403 h 3362787"/>
                <a:gd name="connsiteX43" fmla="*/ 3187820 w 3318614"/>
                <a:gd name="connsiteY43" fmla="*/ 2577403 h 3362787"/>
                <a:gd name="connsiteX44" fmla="*/ 3318449 w 3318614"/>
                <a:gd name="connsiteY44" fmla="*/ 2629654 h 3362787"/>
                <a:gd name="connsiteX45" fmla="*/ 3161695 w 3318614"/>
                <a:gd name="connsiteY45" fmla="*/ 2612237 h 3362787"/>
                <a:gd name="connsiteX46" fmla="*/ 2909146 w 3318614"/>
                <a:gd name="connsiteY46" fmla="*/ 2673197 h 3362787"/>
                <a:gd name="connsiteX47" fmla="*/ 2952689 w 3318614"/>
                <a:gd name="connsiteY47" fmla="*/ 2673197 h 3362787"/>
                <a:gd name="connsiteX48" fmla="*/ 3085889 w 3318614"/>
                <a:gd name="connsiteY48" fmla="*/ 2818443 h 3362787"/>
                <a:gd name="connsiteX49" fmla="*/ 3013649 w 3318614"/>
                <a:gd name="connsiteY49" fmla="*/ 2977997 h 3362787"/>
                <a:gd name="connsiteX50" fmla="*/ 2999167 w 3318614"/>
                <a:gd name="connsiteY50" fmla="*/ 2840320 h 3362787"/>
                <a:gd name="connsiteX51" fmla="*/ 2813352 w 3318614"/>
                <a:gd name="connsiteY51" fmla="*/ 2664489 h 3362787"/>
                <a:gd name="connsiteX52" fmla="*/ 2726266 w 3318614"/>
                <a:gd name="connsiteY52" fmla="*/ 2655780 h 3362787"/>
                <a:gd name="connsiteX53" fmla="*/ 2848186 w 3318614"/>
                <a:gd name="connsiteY53" fmla="*/ 2856077 h 3362787"/>
                <a:gd name="connsiteX54" fmla="*/ 2943980 w 3318614"/>
                <a:gd name="connsiteY54" fmla="*/ 2943163 h 3362787"/>
                <a:gd name="connsiteX55" fmla="*/ 2978815 w 3318614"/>
                <a:gd name="connsiteY55" fmla="*/ 2899620 h 3362787"/>
                <a:gd name="connsiteX56" fmla="*/ 2961398 w 3318614"/>
                <a:gd name="connsiteY56" fmla="*/ 3004123 h 3362787"/>
                <a:gd name="connsiteX57" fmla="*/ 2769809 w 3318614"/>
                <a:gd name="connsiteY57" fmla="*/ 2917037 h 3362787"/>
                <a:gd name="connsiteX58" fmla="*/ 2656598 w 3318614"/>
                <a:gd name="connsiteY58" fmla="*/ 2690614 h 3362787"/>
                <a:gd name="connsiteX59" fmla="*/ 2491135 w 3318614"/>
                <a:gd name="connsiteY59" fmla="*/ 2647071 h 3362787"/>
                <a:gd name="connsiteX60" fmla="*/ 2386632 w 3318614"/>
                <a:gd name="connsiteY60" fmla="*/ 2734157 h 3362787"/>
                <a:gd name="connsiteX61" fmla="*/ 2412758 w 3318614"/>
                <a:gd name="connsiteY61" fmla="*/ 2917037 h 3362787"/>
                <a:gd name="connsiteX62" fmla="*/ 2525969 w 3318614"/>
                <a:gd name="connsiteY62" fmla="*/ 3065083 h 3362787"/>
                <a:gd name="connsiteX63" fmla="*/ 2900438 w 3318614"/>
                <a:gd name="connsiteY63" fmla="*/ 3274089 h 3362787"/>
                <a:gd name="connsiteX64" fmla="*/ 2543386 w 3318614"/>
                <a:gd name="connsiteY64" fmla="*/ 3134751 h 3362787"/>
                <a:gd name="connsiteX65" fmla="*/ 2499843 w 3318614"/>
                <a:gd name="connsiteY65" fmla="*/ 3221837 h 3362787"/>
                <a:gd name="connsiteX66" fmla="*/ 2534678 w 3318614"/>
                <a:gd name="connsiteY66" fmla="*/ 3326340 h 3362787"/>
                <a:gd name="connsiteX67" fmla="*/ 2639180 w 3318614"/>
                <a:gd name="connsiteY67" fmla="*/ 3361174 h 3362787"/>
                <a:gd name="connsiteX68" fmla="*/ 2482426 w 3318614"/>
                <a:gd name="connsiteY68" fmla="*/ 3335049 h 3362787"/>
                <a:gd name="connsiteX69" fmla="*/ 2473718 w 3318614"/>
                <a:gd name="connsiteY69" fmla="*/ 3152169 h 3362787"/>
                <a:gd name="connsiteX70" fmla="*/ 2386632 w 3318614"/>
                <a:gd name="connsiteY70" fmla="*/ 2977997 h 3362787"/>
                <a:gd name="connsiteX71" fmla="*/ 2316963 w 3318614"/>
                <a:gd name="connsiteY71" fmla="*/ 3143460 h 3362787"/>
                <a:gd name="connsiteX72" fmla="*/ 2238586 w 3318614"/>
                <a:gd name="connsiteY72" fmla="*/ 3265380 h 3362787"/>
                <a:gd name="connsiteX73" fmla="*/ 2290838 w 3318614"/>
                <a:gd name="connsiteY73" fmla="*/ 3343757 h 3362787"/>
                <a:gd name="connsiteX74" fmla="*/ 2195043 w 3318614"/>
                <a:gd name="connsiteY74" fmla="*/ 3256671 h 3362787"/>
                <a:gd name="connsiteX75" fmla="*/ 2325672 w 3318614"/>
                <a:gd name="connsiteY75" fmla="*/ 3030249 h 3362787"/>
                <a:gd name="connsiteX76" fmla="*/ 2290838 w 3318614"/>
                <a:gd name="connsiteY76" fmla="*/ 2777700 h 3362787"/>
                <a:gd name="connsiteX77" fmla="*/ 2142792 w 3318614"/>
                <a:gd name="connsiteY77" fmla="*/ 2760283 h 3362787"/>
                <a:gd name="connsiteX78" fmla="*/ 1942495 w 3318614"/>
                <a:gd name="connsiteY78" fmla="*/ 2925746 h 3362787"/>
                <a:gd name="connsiteX79" fmla="*/ 1994746 w 3318614"/>
                <a:gd name="connsiteY79" fmla="*/ 3126043 h 3362787"/>
                <a:gd name="connsiteX80" fmla="*/ 2090540 w 3318614"/>
                <a:gd name="connsiteY80" fmla="*/ 3239254 h 3362787"/>
                <a:gd name="connsiteX81" fmla="*/ 2064415 w 3318614"/>
                <a:gd name="connsiteY81" fmla="*/ 3352466 h 3362787"/>
                <a:gd name="connsiteX82" fmla="*/ 2046998 w 3318614"/>
                <a:gd name="connsiteY82" fmla="*/ 3204420 h 3362787"/>
                <a:gd name="connsiteX83" fmla="*/ 1933786 w 3318614"/>
                <a:gd name="connsiteY83" fmla="*/ 3038957 h 3362787"/>
                <a:gd name="connsiteX84" fmla="*/ 1881535 w 3318614"/>
                <a:gd name="connsiteY84" fmla="*/ 3021540 h 3362787"/>
                <a:gd name="connsiteX85" fmla="*/ 1716072 w 3318614"/>
                <a:gd name="connsiteY85" fmla="*/ 3256671 h 3362787"/>
                <a:gd name="connsiteX86" fmla="*/ 1672529 w 3318614"/>
                <a:gd name="connsiteY86" fmla="*/ 3352466 h 3362787"/>
                <a:gd name="connsiteX87" fmla="*/ 1724780 w 3318614"/>
                <a:gd name="connsiteY87" fmla="*/ 3117334 h 3362787"/>
                <a:gd name="connsiteX88" fmla="*/ 1750906 w 3318614"/>
                <a:gd name="connsiteY88" fmla="*/ 3038957 h 3362787"/>
                <a:gd name="connsiteX89" fmla="*/ 1533192 w 3318614"/>
                <a:gd name="connsiteY89" fmla="*/ 3108626 h 3362787"/>
                <a:gd name="connsiteX90" fmla="*/ 1428689 w 3318614"/>
                <a:gd name="connsiteY90" fmla="*/ 3126043 h 3362787"/>
                <a:gd name="connsiteX91" fmla="*/ 1602860 w 3318614"/>
                <a:gd name="connsiteY91" fmla="*/ 3047666 h 3362787"/>
                <a:gd name="connsiteX92" fmla="*/ 1724780 w 3318614"/>
                <a:gd name="connsiteY92" fmla="*/ 3021540 h 3362787"/>
                <a:gd name="connsiteX93" fmla="*/ 1994746 w 3318614"/>
                <a:gd name="connsiteY93" fmla="*/ 2795117 h 3362787"/>
                <a:gd name="connsiteX94" fmla="*/ 2055706 w 3318614"/>
                <a:gd name="connsiteY94" fmla="*/ 2664489 h 3362787"/>
                <a:gd name="connsiteX95" fmla="*/ 1916369 w 3318614"/>
                <a:gd name="connsiteY95" fmla="*/ 2586111 h 3362787"/>
                <a:gd name="connsiteX96" fmla="*/ 1698655 w 3318614"/>
                <a:gd name="connsiteY96" fmla="*/ 2681906 h 3362787"/>
                <a:gd name="connsiteX97" fmla="*/ 1611569 w 3318614"/>
                <a:gd name="connsiteY97" fmla="*/ 2856077 h 3362787"/>
                <a:gd name="connsiteX98" fmla="*/ 1689946 w 3318614"/>
                <a:gd name="connsiteY98" fmla="*/ 2917037 h 3362787"/>
                <a:gd name="connsiteX99" fmla="*/ 1568026 w 3318614"/>
                <a:gd name="connsiteY99" fmla="*/ 2917037 h 3362787"/>
                <a:gd name="connsiteX100" fmla="*/ 1655112 w 3318614"/>
                <a:gd name="connsiteY100" fmla="*/ 2673197 h 3362787"/>
                <a:gd name="connsiteX101" fmla="*/ 1437398 w 3318614"/>
                <a:gd name="connsiteY101" fmla="*/ 2655780 h 3362787"/>
                <a:gd name="connsiteX102" fmla="*/ 1306769 w 3318614"/>
                <a:gd name="connsiteY102" fmla="*/ 2594820 h 3362787"/>
                <a:gd name="connsiteX103" fmla="*/ 1385146 w 3318614"/>
                <a:gd name="connsiteY103" fmla="*/ 2551277 h 3362787"/>
                <a:gd name="connsiteX104" fmla="*/ 1437398 w 3318614"/>
                <a:gd name="connsiteY104" fmla="*/ 2620946 h 3362787"/>
                <a:gd name="connsiteX105" fmla="*/ 1611569 w 3318614"/>
                <a:gd name="connsiteY105" fmla="*/ 2629654 h 3362787"/>
                <a:gd name="connsiteX106" fmla="*/ 1794449 w 3318614"/>
                <a:gd name="connsiteY106" fmla="*/ 2577403 h 3362787"/>
                <a:gd name="connsiteX107" fmla="*/ 1968620 w 3318614"/>
                <a:gd name="connsiteY107" fmla="*/ 2446774 h 3362787"/>
                <a:gd name="connsiteX108" fmla="*/ 1898952 w 3318614"/>
                <a:gd name="connsiteY108" fmla="*/ 2133266 h 3362787"/>
                <a:gd name="connsiteX109" fmla="*/ 1446106 w 3318614"/>
                <a:gd name="connsiteY109" fmla="*/ 1523666 h 3362787"/>
                <a:gd name="connsiteX110" fmla="*/ 1184849 w 3318614"/>
                <a:gd name="connsiteY110" fmla="*/ 1088237 h 3362787"/>
                <a:gd name="connsiteX111" fmla="*/ 958426 w 3318614"/>
                <a:gd name="connsiteY111" fmla="*/ 940191 h 3362787"/>
                <a:gd name="connsiteX112" fmla="*/ 644918 w 3318614"/>
                <a:gd name="connsiteY112" fmla="*/ 887940 h 3362787"/>
                <a:gd name="connsiteX113" fmla="*/ 296575 w 3318614"/>
                <a:gd name="connsiteY113" fmla="*/ 966317 h 3362787"/>
                <a:gd name="connsiteX114" fmla="*/ 483 w 3318614"/>
                <a:gd name="connsiteY114" fmla="*/ 948900 h 3362787"/>
                <a:gd name="connsiteX115" fmla="*/ 235615 w 3318614"/>
                <a:gd name="connsiteY115" fmla="*/ 940191 h 3362787"/>
                <a:gd name="connsiteX116" fmla="*/ 557832 w 3318614"/>
                <a:gd name="connsiteY116" fmla="*/ 870523 h 3362787"/>
                <a:gd name="connsiteX117" fmla="*/ 688460 w 3318614"/>
                <a:gd name="connsiteY117" fmla="*/ 844397 h 3362787"/>
                <a:gd name="connsiteX118" fmla="*/ 392369 w 3318614"/>
                <a:gd name="connsiteY118" fmla="*/ 731186 h 3362787"/>
                <a:gd name="connsiteX119" fmla="*/ 244323 w 3318614"/>
                <a:gd name="connsiteY119" fmla="*/ 591849 h 3362787"/>
                <a:gd name="connsiteX120" fmla="*/ 165946 w 3318614"/>
                <a:gd name="connsiteY120" fmla="*/ 339300 h 3362787"/>
                <a:gd name="connsiteX121" fmla="*/ 279158 w 3318614"/>
                <a:gd name="connsiteY121" fmla="*/ 522180 h 3362787"/>
                <a:gd name="connsiteX122" fmla="*/ 374952 w 3318614"/>
                <a:gd name="connsiteY122" fmla="*/ 696351 h 3362787"/>
                <a:gd name="connsiteX123" fmla="*/ 679752 w 3318614"/>
                <a:gd name="connsiteY123" fmla="*/ 774729 h 3362787"/>
                <a:gd name="connsiteX124" fmla="*/ 766838 w 3318614"/>
                <a:gd name="connsiteY124" fmla="*/ 713769 h 3362787"/>
                <a:gd name="connsiteX125" fmla="*/ 618792 w 3318614"/>
                <a:gd name="connsiteY125" fmla="*/ 330591 h 3362787"/>
                <a:gd name="connsiteX126" fmla="*/ 566540 w 3318614"/>
                <a:gd name="connsiteY126" fmla="*/ 34500 h 33627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28266 h 3565154"/>
                <a:gd name="connsiteX1" fmla="*/ 1091879 w 3318614"/>
                <a:gd name="connsiteY1" fmla="*/ 1004710 h 3565154"/>
                <a:gd name="connsiteX2" fmla="*/ 1779263 w 3318614"/>
                <a:gd name="connsiteY2" fmla="*/ 2072566 h 3565154"/>
                <a:gd name="connsiteX3" fmla="*/ 2064415 w 3318614"/>
                <a:gd name="connsiteY3" fmla="*/ 2353050 h 3565154"/>
                <a:gd name="connsiteX4" fmla="*/ 2290838 w 3318614"/>
                <a:gd name="connsiteY4" fmla="*/ 2274673 h 3565154"/>
                <a:gd name="connsiteX5" fmla="*/ 2473718 w 3318614"/>
                <a:gd name="connsiteY5" fmla="*/ 2117918 h 3565154"/>
                <a:gd name="connsiteX6" fmla="*/ 2508552 w 3318614"/>
                <a:gd name="connsiteY6" fmla="*/ 1795701 h 3565154"/>
                <a:gd name="connsiteX7" fmla="*/ 2543386 w 3318614"/>
                <a:gd name="connsiteY7" fmla="*/ 2056958 h 3565154"/>
                <a:gd name="connsiteX8" fmla="*/ 2508552 w 3318614"/>
                <a:gd name="connsiteY8" fmla="*/ 2161461 h 3565154"/>
                <a:gd name="connsiteX9" fmla="*/ 2752392 w 3318614"/>
                <a:gd name="connsiteY9" fmla="*/ 1987290 h 3565154"/>
                <a:gd name="connsiteX10" fmla="*/ 2839478 w 3318614"/>
                <a:gd name="connsiteY10" fmla="*/ 1917621 h 3565154"/>
                <a:gd name="connsiteX11" fmla="*/ 2717558 w 3318614"/>
                <a:gd name="connsiteY11" fmla="*/ 2091793 h 3565154"/>
                <a:gd name="connsiteX12" fmla="*/ 2665306 w 3318614"/>
                <a:gd name="connsiteY12" fmla="*/ 2135336 h 3565154"/>
                <a:gd name="connsiteX13" fmla="*/ 2848186 w 3318614"/>
                <a:gd name="connsiteY13" fmla="*/ 2065667 h 3565154"/>
                <a:gd name="connsiteX14" fmla="*/ 2874312 w 3318614"/>
                <a:gd name="connsiteY14" fmla="*/ 2048250 h 3565154"/>
                <a:gd name="connsiteX15" fmla="*/ 2769809 w 3318614"/>
                <a:gd name="connsiteY15" fmla="*/ 2135336 h 3565154"/>
                <a:gd name="connsiteX16" fmla="*/ 2595638 w 3318614"/>
                <a:gd name="connsiteY16" fmla="*/ 2161461 h 3565154"/>
                <a:gd name="connsiteX17" fmla="*/ 2404049 w 3318614"/>
                <a:gd name="connsiteY17" fmla="*/ 2292090 h 3565154"/>
                <a:gd name="connsiteX18" fmla="*/ 2421466 w 3318614"/>
                <a:gd name="connsiteY18" fmla="*/ 2466261 h 3565154"/>
                <a:gd name="connsiteX19" fmla="*/ 2552095 w 3318614"/>
                <a:gd name="connsiteY19" fmla="*/ 2509804 h 3565154"/>
                <a:gd name="connsiteX20" fmla="*/ 2726266 w 3318614"/>
                <a:gd name="connsiteY20" fmla="*/ 2440136 h 3565154"/>
                <a:gd name="connsiteX21" fmla="*/ 2856895 w 3318614"/>
                <a:gd name="connsiteY21" fmla="*/ 2431427 h 3565154"/>
                <a:gd name="connsiteX22" fmla="*/ 2891729 w 3318614"/>
                <a:gd name="connsiteY22" fmla="*/ 2318216 h 3565154"/>
                <a:gd name="connsiteX23" fmla="*/ 2883020 w 3318614"/>
                <a:gd name="connsiteY23" fmla="*/ 2152753 h 3565154"/>
                <a:gd name="connsiteX24" fmla="*/ 3048483 w 3318614"/>
                <a:gd name="connsiteY24" fmla="*/ 2074376 h 3565154"/>
                <a:gd name="connsiteX25" fmla="*/ 2926563 w 3318614"/>
                <a:gd name="connsiteY25" fmla="*/ 2161461 h 3565154"/>
                <a:gd name="connsiteX26" fmla="*/ 2917855 w 3318614"/>
                <a:gd name="connsiteY26" fmla="*/ 2248547 h 3565154"/>
                <a:gd name="connsiteX27" fmla="*/ 2935272 w 3318614"/>
                <a:gd name="connsiteY27" fmla="*/ 2396593 h 3565154"/>
                <a:gd name="connsiteX28" fmla="*/ 2943980 w 3318614"/>
                <a:gd name="connsiteY28" fmla="*/ 2440136 h 3565154"/>
                <a:gd name="connsiteX29" fmla="*/ 3046427 w 3318614"/>
                <a:gd name="connsiteY29" fmla="*/ 2374184 h 3565154"/>
                <a:gd name="connsiteX30" fmla="*/ 3074609 w 3318614"/>
                <a:gd name="connsiteY30" fmla="*/ 2213713 h 3565154"/>
                <a:gd name="connsiteX31" fmla="*/ 3092026 w 3318614"/>
                <a:gd name="connsiteY31" fmla="*/ 2422718 h 3565154"/>
                <a:gd name="connsiteX32" fmla="*/ 3013649 w 3318614"/>
                <a:gd name="connsiteY32" fmla="*/ 2501096 h 3565154"/>
                <a:gd name="connsiteX33" fmla="*/ 2752392 w 3318614"/>
                <a:gd name="connsiteY33" fmla="*/ 2466261 h 3565154"/>
                <a:gd name="connsiteX34" fmla="*/ 2560803 w 3318614"/>
                <a:gd name="connsiteY34" fmla="*/ 2623016 h 3565154"/>
                <a:gd name="connsiteX35" fmla="*/ 2595638 w 3318614"/>
                <a:gd name="connsiteY35" fmla="*/ 2744936 h 3565154"/>
                <a:gd name="connsiteX36" fmla="*/ 2743683 w 3318614"/>
                <a:gd name="connsiteY36" fmla="*/ 2832021 h 3565154"/>
                <a:gd name="connsiteX37" fmla="*/ 2856895 w 3318614"/>
                <a:gd name="connsiteY37" fmla="*/ 2805896 h 3565154"/>
                <a:gd name="connsiteX38" fmla="*/ 3022358 w 3318614"/>
                <a:gd name="connsiteY38" fmla="*/ 2666558 h 3565154"/>
                <a:gd name="connsiteX39" fmla="*/ 3118152 w 3318614"/>
                <a:gd name="connsiteY39" fmla="*/ 2588181 h 3565154"/>
                <a:gd name="connsiteX40" fmla="*/ 3205238 w 3318614"/>
                <a:gd name="connsiteY40" fmla="*/ 2649141 h 3565154"/>
                <a:gd name="connsiteX41" fmla="*/ 3109443 w 3318614"/>
                <a:gd name="connsiteY41" fmla="*/ 2640433 h 3565154"/>
                <a:gd name="connsiteX42" fmla="*/ 3004940 w 3318614"/>
                <a:gd name="connsiteY42" fmla="*/ 2779770 h 3565154"/>
                <a:gd name="connsiteX43" fmla="*/ 3187820 w 3318614"/>
                <a:gd name="connsiteY43" fmla="*/ 2779770 h 3565154"/>
                <a:gd name="connsiteX44" fmla="*/ 3318449 w 3318614"/>
                <a:gd name="connsiteY44" fmla="*/ 2832021 h 3565154"/>
                <a:gd name="connsiteX45" fmla="*/ 3161695 w 3318614"/>
                <a:gd name="connsiteY45" fmla="*/ 2814604 h 3565154"/>
                <a:gd name="connsiteX46" fmla="*/ 2909146 w 3318614"/>
                <a:gd name="connsiteY46" fmla="*/ 2875564 h 3565154"/>
                <a:gd name="connsiteX47" fmla="*/ 2952689 w 3318614"/>
                <a:gd name="connsiteY47" fmla="*/ 2875564 h 3565154"/>
                <a:gd name="connsiteX48" fmla="*/ 3085889 w 3318614"/>
                <a:gd name="connsiteY48" fmla="*/ 3020810 h 3565154"/>
                <a:gd name="connsiteX49" fmla="*/ 3013649 w 3318614"/>
                <a:gd name="connsiteY49" fmla="*/ 3180364 h 3565154"/>
                <a:gd name="connsiteX50" fmla="*/ 2999167 w 3318614"/>
                <a:gd name="connsiteY50" fmla="*/ 3042687 h 3565154"/>
                <a:gd name="connsiteX51" fmla="*/ 2813352 w 3318614"/>
                <a:gd name="connsiteY51" fmla="*/ 2866856 h 3565154"/>
                <a:gd name="connsiteX52" fmla="*/ 2726266 w 3318614"/>
                <a:gd name="connsiteY52" fmla="*/ 2858147 h 3565154"/>
                <a:gd name="connsiteX53" fmla="*/ 2848186 w 3318614"/>
                <a:gd name="connsiteY53" fmla="*/ 3058444 h 3565154"/>
                <a:gd name="connsiteX54" fmla="*/ 2943980 w 3318614"/>
                <a:gd name="connsiteY54" fmla="*/ 3145530 h 3565154"/>
                <a:gd name="connsiteX55" fmla="*/ 2978815 w 3318614"/>
                <a:gd name="connsiteY55" fmla="*/ 3101987 h 3565154"/>
                <a:gd name="connsiteX56" fmla="*/ 2961398 w 3318614"/>
                <a:gd name="connsiteY56" fmla="*/ 3206490 h 3565154"/>
                <a:gd name="connsiteX57" fmla="*/ 2769809 w 3318614"/>
                <a:gd name="connsiteY57" fmla="*/ 3119404 h 3565154"/>
                <a:gd name="connsiteX58" fmla="*/ 2656598 w 3318614"/>
                <a:gd name="connsiteY58" fmla="*/ 2892981 h 3565154"/>
                <a:gd name="connsiteX59" fmla="*/ 2491135 w 3318614"/>
                <a:gd name="connsiteY59" fmla="*/ 2849438 h 3565154"/>
                <a:gd name="connsiteX60" fmla="*/ 2386632 w 3318614"/>
                <a:gd name="connsiteY60" fmla="*/ 2936524 h 3565154"/>
                <a:gd name="connsiteX61" fmla="*/ 2412758 w 3318614"/>
                <a:gd name="connsiteY61" fmla="*/ 3119404 h 3565154"/>
                <a:gd name="connsiteX62" fmla="*/ 2525969 w 3318614"/>
                <a:gd name="connsiteY62" fmla="*/ 3267450 h 3565154"/>
                <a:gd name="connsiteX63" fmla="*/ 2900438 w 3318614"/>
                <a:gd name="connsiteY63" fmla="*/ 3476456 h 3565154"/>
                <a:gd name="connsiteX64" fmla="*/ 2543386 w 3318614"/>
                <a:gd name="connsiteY64" fmla="*/ 3337118 h 3565154"/>
                <a:gd name="connsiteX65" fmla="*/ 2499843 w 3318614"/>
                <a:gd name="connsiteY65" fmla="*/ 3424204 h 3565154"/>
                <a:gd name="connsiteX66" fmla="*/ 2534678 w 3318614"/>
                <a:gd name="connsiteY66" fmla="*/ 3528707 h 3565154"/>
                <a:gd name="connsiteX67" fmla="*/ 2639180 w 3318614"/>
                <a:gd name="connsiteY67" fmla="*/ 3563541 h 3565154"/>
                <a:gd name="connsiteX68" fmla="*/ 2482426 w 3318614"/>
                <a:gd name="connsiteY68" fmla="*/ 3537416 h 3565154"/>
                <a:gd name="connsiteX69" fmla="*/ 2473718 w 3318614"/>
                <a:gd name="connsiteY69" fmla="*/ 3354536 h 3565154"/>
                <a:gd name="connsiteX70" fmla="*/ 2386632 w 3318614"/>
                <a:gd name="connsiteY70" fmla="*/ 3180364 h 3565154"/>
                <a:gd name="connsiteX71" fmla="*/ 2316963 w 3318614"/>
                <a:gd name="connsiteY71" fmla="*/ 3345827 h 3565154"/>
                <a:gd name="connsiteX72" fmla="*/ 2238586 w 3318614"/>
                <a:gd name="connsiteY72" fmla="*/ 3467747 h 3565154"/>
                <a:gd name="connsiteX73" fmla="*/ 2290838 w 3318614"/>
                <a:gd name="connsiteY73" fmla="*/ 3546124 h 3565154"/>
                <a:gd name="connsiteX74" fmla="*/ 2195043 w 3318614"/>
                <a:gd name="connsiteY74" fmla="*/ 3459038 h 3565154"/>
                <a:gd name="connsiteX75" fmla="*/ 2325672 w 3318614"/>
                <a:gd name="connsiteY75" fmla="*/ 3232616 h 3565154"/>
                <a:gd name="connsiteX76" fmla="*/ 2290838 w 3318614"/>
                <a:gd name="connsiteY76" fmla="*/ 2980067 h 3565154"/>
                <a:gd name="connsiteX77" fmla="*/ 2142792 w 3318614"/>
                <a:gd name="connsiteY77" fmla="*/ 2962650 h 3565154"/>
                <a:gd name="connsiteX78" fmla="*/ 1942495 w 3318614"/>
                <a:gd name="connsiteY78" fmla="*/ 3128113 h 3565154"/>
                <a:gd name="connsiteX79" fmla="*/ 1994746 w 3318614"/>
                <a:gd name="connsiteY79" fmla="*/ 3328410 h 3565154"/>
                <a:gd name="connsiteX80" fmla="*/ 2090540 w 3318614"/>
                <a:gd name="connsiteY80" fmla="*/ 3441621 h 3565154"/>
                <a:gd name="connsiteX81" fmla="*/ 2064415 w 3318614"/>
                <a:gd name="connsiteY81" fmla="*/ 3554833 h 3565154"/>
                <a:gd name="connsiteX82" fmla="*/ 2046998 w 3318614"/>
                <a:gd name="connsiteY82" fmla="*/ 3406787 h 3565154"/>
                <a:gd name="connsiteX83" fmla="*/ 1933786 w 3318614"/>
                <a:gd name="connsiteY83" fmla="*/ 3241324 h 3565154"/>
                <a:gd name="connsiteX84" fmla="*/ 1881535 w 3318614"/>
                <a:gd name="connsiteY84" fmla="*/ 3223907 h 3565154"/>
                <a:gd name="connsiteX85" fmla="*/ 1716072 w 3318614"/>
                <a:gd name="connsiteY85" fmla="*/ 3459038 h 3565154"/>
                <a:gd name="connsiteX86" fmla="*/ 1672529 w 3318614"/>
                <a:gd name="connsiteY86" fmla="*/ 3554833 h 3565154"/>
                <a:gd name="connsiteX87" fmla="*/ 1724780 w 3318614"/>
                <a:gd name="connsiteY87" fmla="*/ 3319701 h 3565154"/>
                <a:gd name="connsiteX88" fmla="*/ 1750906 w 3318614"/>
                <a:gd name="connsiteY88" fmla="*/ 3241324 h 3565154"/>
                <a:gd name="connsiteX89" fmla="*/ 1533192 w 3318614"/>
                <a:gd name="connsiteY89" fmla="*/ 3310993 h 3565154"/>
                <a:gd name="connsiteX90" fmla="*/ 1428689 w 3318614"/>
                <a:gd name="connsiteY90" fmla="*/ 3328410 h 3565154"/>
                <a:gd name="connsiteX91" fmla="*/ 1602860 w 3318614"/>
                <a:gd name="connsiteY91" fmla="*/ 3250033 h 3565154"/>
                <a:gd name="connsiteX92" fmla="*/ 1724780 w 3318614"/>
                <a:gd name="connsiteY92" fmla="*/ 3223907 h 3565154"/>
                <a:gd name="connsiteX93" fmla="*/ 1994746 w 3318614"/>
                <a:gd name="connsiteY93" fmla="*/ 2997484 h 3565154"/>
                <a:gd name="connsiteX94" fmla="*/ 2055706 w 3318614"/>
                <a:gd name="connsiteY94" fmla="*/ 2866856 h 3565154"/>
                <a:gd name="connsiteX95" fmla="*/ 1916369 w 3318614"/>
                <a:gd name="connsiteY95" fmla="*/ 2788478 h 3565154"/>
                <a:gd name="connsiteX96" fmla="*/ 1698655 w 3318614"/>
                <a:gd name="connsiteY96" fmla="*/ 2884273 h 3565154"/>
                <a:gd name="connsiteX97" fmla="*/ 1611569 w 3318614"/>
                <a:gd name="connsiteY97" fmla="*/ 3058444 h 3565154"/>
                <a:gd name="connsiteX98" fmla="*/ 1689946 w 3318614"/>
                <a:gd name="connsiteY98" fmla="*/ 3119404 h 3565154"/>
                <a:gd name="connsiteX99" fmla="*/ 1568026 w 3318614"/>
                <a:gd name="connsiteY99" fmla="*/ 3119404 h 3565154"/>
                <a:gd name="connsiteX100" fmla="*/ 1655112 w 3318614"/>
                <a:gd name="connsiteY100" fmla="*/ 2875564 h 3565154"/>
                <a:gd name="connsiteX101" fmla="*/ 1437398 w 3318614"/>
                <a:gd name="connsiteY101" fmla="*/ 2858147 h 3565154"/>
                <a:gd name="connsiteX102" fmla="*/ 1306769 w 3318614"/>
                <a:gd name="connsiteY102" fmla="*/ 2797187 h 3565154"/>
                <a:gd name="connsiteX103" fmla="*/ 1385146 w 3318614"/>
                <a:gd name="connsiteY103" fmla="*/ 2753644 h 3565154"/>
                <a:gd name="connsiteX104" fmla="*/ 1437398 w 3318614"/>
                <a:gd name="connsiteY104" fmla="*/ 2823313 h 3565154"/>
                <a:gd name="connsiteX105" fmla="*/ 1611569 w 3318614"/>
                <a:gd name="connsiteY105" fmla="*/ 2832021 h 3565154"/>
                <a:gd name="connsiteX106" fmla="*/ 1794449 w 3318614"/>
                <a:gd name="connsiteY106" fmla="*/ 2779770 h 3565154"/>
                <a:gd name="connsiteX107" fmla="*/ 1968620 w 3318614"/>
                <a:gd name="connsiteY107" fmla="*/ 2649141 h 3565154"/>
                <a:gd name="connsiteX108" fmla="*/ 1898952 w 3318614"/>
                <a:gd name="connsiteY108" fmla="*/ 2335633 h 3565154"/>
                <a:gd name="connsiteX109" fmla="*/ 1446106 w 3318614"/>
                <a:gd name="connsiteY109" fmla="*/ 1726033 h 3565154"/>
                <a:gd name="connsiteX110" fmla="*/ 1074097 w 3318614"/>
                <a:gd name="connsiteY110" fmla="*/ 1241913 h 3565154"/>
                <a:gd name="connsiteX111" fmla="*/ 916192 w 3318614"/>
                <a:gd name="connsiteY111" fmla="*/ 1054829 h 3565154"/>
                <a:gd name="connsiteX112" fmla="*/ 644918 w 3318614"/>
                <a:gd name="connsiteY112" fmla="*/ 1090307 h 3565154"/>
                <a:gd name="connsiteX113" fmla="*/ 296575 w 3318614"/>
                <a:gd name="connsiteY113" fmla="*/ 1168684 h 3565154"/>
                <a:gd name="connsiteX114" fmla="*/ 483 w 3318614"/>
                <a:gd name="connsiteY114" fmla="*/ 1151267 h 3565154"/>
                <a:gd name="connsiteX115" fmla="*/ 235615 w 3318614"/>
                <a:gd name="connsiteY115" fmla="*/ 1142558 h 3565154"/>
                <a:gd name="connsiteX116" fmla="*/ 557832 w 3318614"/>
                <a:gd name="connsiteY116" fmla="*/ 1072890 h 3565154"/>
                <a:gd name="connsiteX117" fmla="*/ 688460 w 3318614"/>
                <a:gd name="connsiteY117" fmla="*/ 1046764 h 3565154"/>
                <a:gd name="connsiteX118" fmla="*/ 392369 w 3318614"/>
                <a:gd name="connsiteY118" fmla="*/ 933553 h 3565154"/>
                <a:gd name="connsiteX119" fmla="*/ 244323 w 3318614"/>
                <a:gd name="connsiteY119" fmla="*/ 794216 h 3565154"/>
                <a:gd name="connsiteX120" fmla="*/ 165946 w 3318614"/>
                <a:gd name="connsiteY120" fmla="*/ 541667 h 3565154"/>
                <a:gd name="connsiteX121" fmla="*/ 279158 w 3318614"/>
                <a:gd name="connsiteY121" fmla="*/ 724547 h 3565154"/>
                <a:gd name="connsiteX122" fmla="*/ 374952 w 3318614"/>
                <a:gd name="connsiteY122" fmla="*/ 898718 h 3565154"/>
                <a:gd name="connsiteX123" fmla="*/ 679752 w 3318614"/>
                <a:gd name="connsiteY123" fmla="*/ 977096 h 3565154"/>
                <a:gd name="connsiteX124" fmla="*/ 766838 w 3318614"/>
                <a:gd name="connsiteY124" fmla="*/ 916136 h 3565154"/>
                <a:gd name="connsiteX125" fmla="*/ 618792 w 3318614"/>
                <a:gd name="connsiteY125" fmla="*/ 532958 h 3565154"/>
                <a:gd name="connsiteX126" fmla="*/ 685055 w 3318614"/>
                <a:gd name="connsiteY126" fmla="*/ 0 h 3565154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465374 w 3318614"/>
                <a:gd name="connsiteY126" fmla="*/ 17537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9879 w 3318614"/>
                <a:gd name="connsiteY126" fmla="*/ 203540 h 3336888"/>
                <a:gd name="connsiteX127" fmla="*/ 465374 w 3318614"/>
                <a:gd name="connsiteY127" fmla="*/ 17537 h 3336888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569879 w 3318614"/>
                <a:gd name="connsiteY126" fmla="*/ 545167 h 3678515"/>
                <a:gd name="connsiteX127" fmla="*/ 559592 w 3318614"/>
                <a:gd name="connsiteY127" fmla="*/ 0 h 3678515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459779 w 3318614"/>
                <a:gd name="connsiteY126" fmla="*/ 452937 h 3678515"/>
                <a:gd name="connsiteX127" fmla="*/ 559592 w 3318614"/>
                <a:gd name="connsiteY127" fmla="*/ 0 h 3678515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91585 w 3318614"/>
                <a:gd name="connsiteY127" fmla="*/ 0 h 3604876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38603 w 3318614"/>
                <a:gd name="connsiteY127" fmla="*/ 117453 h 3604876"/>
                <a:gd name="connsiteX128" fmla="*/ 591585 w 3318614"/>
                <a:gd name="connsiteY128" fmla="*/ 0 h 3604876"/>
                <a:gd name="connsiteX0" fmla="*/ 1225325 w 3318614"/>
                <a:gd name="connsiteY0" fmla="*/ 158774 h 3495662"/>
                <a:gd name="connsiteX1" fmla="*/ 1091879 w 3318614"/>
                <a:gd name="connsiteY1" fmla="*/ 935218 h 3495662"/>
                <a:gd name="connsiteX2" fmla="*/ 1779263 w 3318614"/>
                <a:gd name="connsiteY2" fmla="*/ 2003074 h 3495662"/>
                <a:gd name="connsiteX3" fmla="*/ 2064415 w 3318614"/>
                <a:gd name="connsiteY3" fmla="*/ 2283558 h 3495662"/>
                <a:gd name="connsiteX4" fmla="*/ 2290838 w 3318614"/>
                <a:gd name="connsiteY4" fmla="*/ 2205181 h 3495662"/>
                <a:gd name="connsiteX5" fmla="*/ 2473718 w 3318614"/>
                <a:gd name="connsiteY5" fmla="*/ 2048426 h 3495662"/>
                <a:gd name="connsiteX6" fmla="*/ 2508552 w 3318614"/>
                <a:gd name="connsiteY6" fmla="*/ 1726209 h 3495662"/>
                <a:gd name="connsiteX7" fmla="*/ 2543386 w 3318614"/>
                <a:gd name="connsiteY7" fmla="*/ 1987466 h 3495662"/>
                <a:gd name="connsiteX8" fmla="*/ 2508552 w 3318614"/>
                <a:gd name="connsiteY8" fmla="*/ 2091969 h 3495662"/>
                <a:gd name="connsiteX9" fmla="*/ 2752392 w 3318614"/>
                <a:gd name="connsiteY9" fmla="*/ 1917798 h 3495662"/>
                <a:gd name="connsiteX10" fmla="*/ 2839478 w 3318614"/>
                <a:gd name="connsiteY10" fmla="*/ 1848129 h 3495662"/>
                <a:gd name="connsiteX11" fmla="*/ 2717558 w 3318614"/>
                <a:gd name="connsiteY11" fmla="*/ 2022301 h 3495662"/>
                <a:gd name="connsiteX12" fmla="*/ 2665306 w 3318614"/>
                <a:gd name="connsiteY12" fmla="*/ 2065844 h 3495662"/>
                <a:gd name="connsiteX13" fmla="*/ 2848186 w 3318614"/>
                <a:gd name="connsiteY13" fmla="*/ 1996175 h 3495662"/>
                <a:gd name="connsiteX14" fmla="*/ 2874312 w 3318614"/>
                <a:gd name="connsiteY14" fmla="*/ 1978758 h 3495662"/>
                <a:gd name="connsiteX15" fmla="*/ 2769809 w 3318614"/>
                <a:gd name="connsiteY15" fmla="*/ 2065844 h 3495662"/>
                <a:gd name="connsiteX16" fmla="*/ 2595638 w 3318614"/>
                <a:gd name="connsiteY16" fmla="*/ 2091969 h 3495662"/>
                <a:gd name="connsiteX17" fmla="*/ 2404049 w 3318614"/>
                <a:gd name="connsiteY17" fmla="*/ 2222598 h 3495662"/>
                <a:gd name="connsiteX18" fmla="*/ 2421466 w 3318614"/>
                <a:gd name="connsiteY18" fmla="*/ 2396769 h 3495662"/>
                <a:gd name="connsiteX19" fmla="*/ 2552095 w 3318614"/>
                <a:gd name="connsiteY19" fmla="*/ 2440312 h 3495662"/>
                <a:gd name="connsiteX20" fmla="*/ 2726266 w 3318614"/>
                <a:gd name="connsiteY20" fmla="*/ 2370644 h 3495662"/>
                <a:gd name="connsiteX21" fmla="*/ 2856895 w 3318614"/>
                <a:gd name="connsiteY21" fmla="*/ 2361935 h 3495662"/>
                <a:gd name="connsiteX22" fmla="*/ 2891729 w 3318614"/>
                <a:gd name="connsiteY22" fmla="*/ 2248724 h 3495662"/>
                <a:gd name="connsiteX23" fmla="*/ 2883020 w 3318614"/>
                <a:gd name="connsiteY23" fmla="*/ 2083261 h 3495662"/>
                <a:gd name="connsiteX24" fmla="*/ 3048483 w 3318614"/>
                <a:gd name="connsiteY24" fmla="*/ 2004884 h 3495662"/>
                <a:gd name="connsiteX25" fmla="*/ 2926563 w 3318614"/>
                <a:gd name="connsiteY25" fmla="*/ 2091969 h 3495662"/>
                <a:gd name="connsiteX26" fmla="*/ 2917855 w 3318614"/>
                <a:gd name="connsiteY26" fmla="*/ 2179055 h 3495662"/>
                <a:gd name="connsiteX27" fmla="*/ 2935272 w 3318614"/>
                <a:gd name="connsiteY27" fmla="*/ 2327101 h 3495662"/>
                <a:gd name="connsiteX28" fmla="*/ 2943980 w 3318614"/>
                <a:gd name="connsiteY28" fmla="*/ 2370644 h 3495662"/>
                <a:gd name="connsiteX29" fmla="*/ 3046427 w 3318614"/>
                <a:gd name="connsiteY29" fmla="*/ 2304692 h 3495662"/>
                <a:gd name="connsiteX30" fmla="*/ 3074609 w 3318614"/>
                <a:gd name="connsiteY30" fmla="*/ 2144221 h 3495662"/>
                <a:gd name="connsiteX31" fmla="*/ 3092026 w 3318614"/>
                <a:gd name="connsiteY31" fmla="*/ 2353226 h 3495662"/>
                <a:gd name="connsiteX32" fmla="*/ 3013649 w 3318614"/>
                <a:gd name="connsiteY32" fmla="*/ 2431604 h 3495662"/>
                <a:gd name="connsiteX33" fmla="*/ 2752392 w 3318614"/>
                <a:gd name="connsiteY33" fmla="*/ 2396769 h 3495662"/>
                <a:gd name="connsiteX34" fmla="*/ 2560803 w 3318614"/>
                <a:gd name="connsiteY34" fmla="*/ 2553524 h 3495662"/>
                <a:gd name="connsiteX35" fmla="*/ 2595638 w 3318614"/>
                <a:gd name="connsiteY35" fmla="*/ 2675444 h 3495662"/>
                <a:gd name="connsiteX36" fmla="*/ 2743683 w 3318614"/>
                <a:gd name="connsiteY36" fmla="*/ 2762529 h 3495662"/>
                <a:gd name="connsiteX37" fmla="*/ 2856895 w 3318614"/>
                <a:gd name="connsiteY37" fmla="*/ 2736404 h 3495662"/>
                <a:gd name="connsiteX38" fmla="*/ 3022358 w 3318614"/>
                <a:gd name="connsiteY38" fmla="*/ 2597066 h 3495662"/>
                <a:gd name="connsiteX39" fmla="*/ 3118152 w 3318614"/>
                <a:gd name="connsiteY39" fmla="*/ 2518689 h 3495662"/>
                <a:gd name="connsiteX40" fmla="*/ 3205238 w 3318614"/>
                <a:gd name="connsiteY40" fmla="*/ 2579649 h 3495662"/>
                <a:gd name="connsiteX41" fmla="*/ 3109443 w 3318614"/>
                <a:gd name="connsiteY41" fmla="*/ 2570941 h 3495662"/>
                <a:gd name="connsiteX42" fmla="*/ 3004940 w 3318614"/>
                <a:gd name="connsiteY42" fmla="*/ 2710278 h 3495662"/>
                <a:gd name="connsiteX43" fmla="*/ 3187820 w 3318614"/>
                <a:gd name="connsiteY43" fmla="*/ 2710278 h 3495662"/>
                <a:gd name="connsiteX44" fmla="*/ 3318449 w 3318614"/>
                <a:gd name="connsiteY44" fmla="*/ 2762529 h 3495662"/>
                <a:gd name="connsiteX45" fmla="*/ 3161695 w 3318614"/>
                <a:gd name="connsiteY45" fmla="*/ 2745112 h 3495662"/>
                <a:gd name="connsiteX46" fmla="*/ 2909146 w 3318614"/>
                <a:gd name="connsiteY46" fmla="*/ 2806072 h 3495662"/>
                <a:gd name="connsiteX47" fmla="*/ 2952689 w 3318614"/>
                <a:gd name="connsiteY47" fmla="*/ 2806072 h 3495662"/>
                <a:gd name="connsiteX48" fmla="*/ 3085889 w 3318614"/>
                <a:gd name="connsiteY48" fmla="*/ 2951318 h 3495662"/>
                <a:gd name="connsiteX49" fmla="*/ 3013649 w 3318614"/>
                <a:gd name="connsiteY49" fmla="*/ 3110872 h 3495662"/>
                <a:gd name="connsiteX50" fmla="*/ 2999167 w 3318614"/>
                <a:gd name="connsiteY50" fmla="*/ 2973195 h 3495662"/>
                <a:gd name="connsiteX51" fmla="*/ 2813352 w 3318614"/>
                <a:gd name="connsiteY51" fmla="*/ 2797364 h 3495662"/>
                <a:gd name="connsiteX52" fmla="*/ 2726266 w 3318614"/>
                <a:gd name="connsiteY52" fmla="*/ 2788655 h 3495662"/>
                <a:gd name="connsiteX53" fmla="*/ 2848186 w 3318614"/>
                <a:gd name="connsiteY53" fmla="*/ 2988952 h 3495662"/>
                <a:gd name="connsiteX54" fmla="*/ 2943980 w 3318614"/>
                <a:gd name="connsiteY54" fmla="*/ 3076038 h 3495662"/>
                <a:gd name="connsiteX55" fmla="*/ 2978815 w 3318614"/>
                <a:gd name="connsiteY55" fmla="*/ 3032495 h 3495662"/>
                <a:gd name="connsiteX56" fmla="*/ 2961398 w 3318614"/>
                <a:gd name="connsiteY56" fmla="*/ 3136998 h 3495662"/>
                <a:gd name="connsiteX57" fmla="*/ 2769809 w 3318614"/>
                <a:gd name="connsiteY57" fmla="*/ 3049912 h 3495662"/>
                <a:gd name="connsiteX58" fmla="*/ 2656598 w 3318614"/>
                <a:gd name="connsiteY58" fmla="*/ 2823489 h 3495662"/>
                <a:gd name="connsiteX59" fmla="*/ 2491135 w 3318614"/>
                <a:gd name="connsiteY59" fmla="*/ 2779946 h 3495662"/>
                <a:gd name="connsiteX60" fmla="*/ 2386632 w 3318614"/>
                <a:gd name="connsiteY60" fmla="*/ 2867032 h 3495662"/>
                <a:gd name="connsiteX61" fmla="*/ 2412758 w 3318614"/>
                <a:gd name="connsiteY61" fmla="*/ 3049912 h 3495662"/>
                <a:gd name="connsiteX62" fmla="*/ 2525969 w 3318614"/>
                <a:gd name="connsiteY62" fmla="*/ 3197958 h 3495662"/>
                <a:gd name="connsiteX63" fmla="*/ 2900438 w 3318614"/>
                <a:gd name="connsiteY63" fmla="*/ 3406964 h 3495662"/>
                <a:gd name="connsiteX64" fmla="*/ 2543386 w 3318614"/>
                <a:gd name="connsiteY64" fmla="*/ 3267626 h 3495662"/>
                <a:gd name="connsiteX65" fmla="*/ 2499843 w 3318614"/>
                <a:gd name="connsiteY65" fmla="*/ 3354712 h 3495662"/>
                <a:gd name="connsiteX66" fmla="*/ 2534678 w 3318614"/>
                <a:gd name="connsiteY66" fmla="*/ 3459215 h 3495662"/>
                <a:gd name="connsiteX67" fmla="*/ 2639180 w 3318614"/>
                <a:gd name="connsiteY67" fmla="*/ 3494049 h 3495662"/>
                <a:gd name="connsiteX68" fmla="*/ 2482426 w 3318614"/>
                <a:gd name="connsiteY68" fmla="*/ 3467924 h 3495662"/>
                <a:gd name="connsiteX69" fmla="*/ 2473718 w 3318614"/>
                <a:gd name="connsiteY69" fmla="*/ 3285044 h 3495662"/>
                <a:gd name="connsiteX70" fmla="*/ 2386632 w 3318614"/>
                <a:gd name="connsiteY70" fmla="*/ 3110872 h 3495662"/>
                <a:gd name="connsiteX71" fmla="*/ 2316963 w 3318614"/>
                <a:gd name="connsiteY71" fmla="*/ 3276335 h 3495662"/>
                <a:gd name="connsiteX72" fmla="*/ 2238586 w 3318614"/>
                <a:gd name="connsiteY72" fmla="*/ 3398255 h 3495662"/>
                <a:gd name="connsiteX73" fmla="*/ 2290838 w 3318614"/>
                <a:gd name="connsiteY73" fmla="*/ 3476632 h 3495662"/>
                <a:gd name="connsiteX74" fmla="*/ 2195043 w 3318614"/>
                <a:gd name="connsiteY74" fmla="*/ 3389546 h 3495662"/>
                <a:gd name="connsiteX75" fmla="*/ 2325672 w 3318614"/>
                <a:gd name="connsiteY75" fmla="*/ 3163124 h 3495662"/>
                <a:gd name="connsiteX76" fmla="*/ 2290838 w 3318614"/>
                <a:gd name="connsiteY76" fmla="*/ 2910575 h 3495662"/>
                <a:gd name="connsiteX77" fmla="*/ 2142792 w 3318614"/>
                <a:gd name="connsiteY77" fmla="*/ 2893158 h 3495662"/>
                <a:gd name="connsiteX78" fmla="*/ 1942495 w 3318614"/>
                <a:gd name="connsiteY78" fmla="*/ 3058621 h 3495662"/>
                <a:gd name="connsiteX79" fmla="*/ 1994746 w 3318614"/>
                <a:gd name="connsiteY79" fmla="*/ 3258918 h 3495662"/>
                <a:gd name="connsiteX80" fmla="*/ 2090540 w 3318614"/>
                <a:gd name="connsiteY80" fmla="*/ 3372129 h 3495662"/>
                <a:gd name="connsiteX81" fmla="*/ 2064415 w 3318614"/>
                <a:gd name="connsiteY81" fmla="*/ 3485341 h 3495662"/>
                <a:gd name="connsiteX82" fmla="*/ 2046998 w 3318614"/>
                <a:gd name="connsiteY82" fmla="*/ 3337295 h 3495662"/>
                <a:gd name="connsiteX83" fmla="*/ 1933786 w 3318614"/>
                <a:gd name="connsiteY83" fmla="*/ 3171832 h 3495662"/>
                <a:gd name="connsiteX84" fmla="*/ 1881535 w 3318614"/>
                <a:gd name="connsiteY84" fmla="*/ 3154415 h 3495662"/>
                <a:gd name="connsiteX85" fmla="*/ 1716072 w 3318614"/>
                <a:gd name="connsiteY85" fmla="*/ 3389546 h 3495662"/>
                <a:gd name="connsiteX86" fmla="*/ 1672529 w 3318614"/>
                <a:gd name="connsiteY86" fmla="*/ 3485341 h 3495662"/>
                <a:gd name="connsiteX87" fmla="*/ 1724780 w 3318614"/>
                <a:gd name="connsiteY87" fmla="*/ 3250209 h 3495662"/>
                <a:gd name="connsiteX88" fmla="*/ 1750906 w 3318614"/>
                <a:gd name="connsiteY88" fmla="*/ 3171832 h 3495662"/>
                <a:gd name="connsiteX89" fmla="*/ 1533192 w 3318614"/>
                <a:gd name="connsiteY89" fmla="*/ 3241501 h 3495662"/>
                <a:gd name="connsiteX90" fmla="*/ 1428689 w 3318614"/>
                <a:gd name="connsiteY90" fmla="*/ 3258918 h 3495662"/>
                <a:gd name="connsiteX91" fmla="*/ 1602860 w 3318614"/>
                <a:gd name="connsiteY91" fmla="*/ 3180541 h 3495662"/>
                <a:gd name="connsiteX92" fmla="*/ 1724780 w 3318614"/>
                <a:gd name="connsiteY92" fmla="*/ 3154415 h 3495662"/>
                <a:gd name="connsiteX93" fmla="*/ 1994746 w 3318614"/>
                <a:gd name="connsiteY93" fmla="*/ 2927992 h 3495662"/>
                <a:gd name="connsiteX94" fmla="*/ 2055706 w 3318614"/>
                <a:gd name="connsiteY94" fmla="*/ 2797364 h 3495662"/>
                <a:gd name="connsiteX95" fmla="*/ 1916369 w 3318614"/>
                <a:gd name="connsiteY95" fmla="*/ 2718986 h 3495662"/>
                <a:gd name="connsiteX96" fmla="*/ 1698655 w 3318614"/>
                <a:gd name="connsiteY96" fmla="*/ 2814781 h 3495662"/>
                <a:gd name="connsiteX97" fmla="*/ 1611569 w 3318614"/>
                <a:gd name="connsiteY97" fmla="*/ 2988952 h 3495662"/>
                <a:gd name="connsiteX98" fmla="*/ 1689946 w 3318614"/>
                <a:gd name="connsiteY98" fmla="*/ 3049912 h 3495662"/>
                <a:gd name="connsiteX99" fmla="*/ 1568026 w 3318614"/>
                <a:gd name="connsiteY99" fmla="*/ 3049912 h 3495662"/>
                <a:gd name="connsiteX100" fmla="*/ 1655112 w 3318614"/>
                <a:gd name="connsiteY100" fmla="*/ 2806072 h 3495662"/>
                <a:gd name="connsiteX101" fmla="*/ 1437398 w 3318614"/>
                <a:gd name="connsiteY101" fmla="*/ 2788655 h 3495662"/>
                <a:gd name="connsiteX102" fmla="*/ 1306769 w 3318614"/>
                <a:gd name="connsiteY102" fmla="*/ 2727695 h 3495662"/>
                <a:gd name="connsiteX103" fmla="*/ 1385146 w 3318614"/>
                <a:gd name="connsiteY103" fmla="*/ 2684152 h 3495662"/>
                <a:gd name="connsiteX104" fmla="*/ 1437398 w 3318614"/>
                <a:gd name="connsiteY104" fmla="*/ 2753821 h 3495662"/>
                <a:gd name="connsiteX105" fmla="*/ 1611569 w 3318614"/>
                <a:gd name="connsiteY105" fmla="*/ 2762529 h 3495662"/>
                <a:gd name="connsiteX106" fmla="*/ 1794449 w 3318614"/>
                <a:gd name="connsiteY106" fmla="*/ 2710278 h 3495662"/>
                <a:gd name="connsiteX107" fmla="*/ 1968620 w 3318614"/>
                <a:gd name="connsiteY107" fmla="*/ 2579649 h 3495662"/>
                <a:gd name="connsiteX108" fmla="*/ 1898952 w 3318614"/>
                <a:gd name="connsiteY108" fmla="*/ 2266141 h 3495662"/>
                <a:gd name="connsiteX109" fmla="*/ 1446106 w 3318614"/>
                <a:gd name="connsiteY109" fmla="*/ 1656541 h 3495662"/>
                <a:gd name="connsiteX110" fmla="*/ 1074097 w 3318614"/>
                <a:gd name="connsiteY110" fmla="*/ 1172421 h 3495662"/>
                <a:gd name="connsiteX111" fmla="*/ 916192 w 3318614"/>
                <a:gd name="connsiteY111" fmla="*/ 985337 h 3495662"/>
                <a:gd name="connsiteX112" fmla="*/ 644918 w 3318614"/>
                <a:gd name="connsiteY112" fmla="*/ 1020815 h 3495662"/>
                <a:gd name="connsiteX113" fmla="*/ 296575 w 3318614"/>
                <a:gd name="connsiteY113" fmla="*/ 1099192 h 3495662"/>
                <a:gd name="connsiteX114" fmla="*/ 483 w 3318614"/>
                <a:gd name="connsiteY114" fmla="*/ 1081775 h 3495662"/>
                <a:gd name="connsiteX115" fmla="*/ 235615 w 3318614"/>
                <a:gd name="connsiteY115" fmla="*/ 1073066 h 3495662"/>
                <a:gd name="connsiteX116" fmla="*/ 557832 w 3318614"/>
                <a:gd name="connsiteY116" fmla="*/ 1003398 h 3495662"/>
                <a:gd name="connsiteX117" fmla="*/ 688460 w 3318614"/>
                <a:gd name="connsiteY117" fmla="*/ 977272 h 3495662"/>
                <a:gd name="connsiteX118" fmla="*/ 392369 w 3318614"/>
                <a:gd name="connsiteY118" fmla="*/ 864061 h 3495662"/>
                <a:gd name="connsiteX119" fmla="*/ 244323 w 3318614"/>
                <a:gd name="connsiteY119" fmla="*/ 724724 h 3495662"/>
                <a:gd name="connsiteX120" fmla="*/ 165946 w 3318614"/>
                <a:gd name="connsiteY120" fmla="*/ 472175 h 3495662"/>
                <a:gd name="connsiteX121" fmla="*/ 279158 w 3318614"/>
                <a:gd name="connsiteY121" fmla="*/ 655055 h 3495662"/>
                <a:gd name="connsiteX122" fmla="*/ 374952 w 3318614"/>
                <a:gd name="connsiteY122" fmla="*/ 829226 h 3495662"/>
                <a:gd name="connsiteX123" fmla="*/ 679752 w 3318614"/>
                <a:gd name="connsiteY123" fmla="*/ 907604 h 3495662"/>
                <a:gd name="connsiteX124" fmla="*/ 766838 w 3318614"/>
                <a:gd name="connsiteY124" fmla="*/ 846644 h 3495662"/>
                <a:gd name="connsiteX125" fmla="*/ 618792 w 3318614"/>
                <a:gd name="connsiteY125" fmla="*/ 463466 h 3495662"/>
                <a:gd name="connsiteX126" fmla="*/ 459779 w 3318614"/>
                <a:gd name="connsiteY126" fmla="*/ 270084 h 3495662"/>
                <a:gd name="connsiteX127" fmla="*/ 538603 w 3318614"/>
                <a:gd name="connsiteY127" fmla="*/ 8239 h 3495662"/>
                <a:gd name="connsiteX128" fmla="*/ 560115 w 3318614"/>
                <a:gd name="connsiteY128" fmla="*/ 247406 h 3495662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560115 w 3318614"/>
                <a:gd name="connsiteY129" fmla="*/ 240482 h 3488738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849359 w 3318614"/>
                <a:gd name="connsiteY129" fmla="*/ 816161 h 348873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459779 w 3318614"/>
                <a:gd name="connsiteY126" fmla="*/ 262650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507165 w 3318614"/>
                <a:gd name="connsiteY126" fmla="*/ 238974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605 h 3488493"/>
                <a:gd name="connsiteX1" fmla="*/ 1091879 w 3318614"/>
                <a:gd name="connsiteY1" fmla="*/ 928049 h 3488493"/>
                <a:gd name="connsiteX2" fmla="*/ 1779263 w 3318614"/>
                <a:gd name="connsiteY2" fmla="*/ 1995905 h 3488493"/>
                <a:gd name="connsiteX3" fmla="*/ 2064415 w 3318614"/>
                <a:gd name="connsiteY3" fmla="*/ 2276389 h 3488493"/>
                <a:gd name="connsiteX4" fmla="*/ 2290838 w 3318614"/>
                <a:gd name="connsiteY4" fmla="*/ 2198012 h 3488493"/>
                <a:gd name="connsiteX5" fmla="*/ 2473718 w 3318614"/>
                <a:gd name="connsiteY5" fmla="*/ 2041257 h 3488493"/>
                <a:gd name="connsiteX6" fmla="*/ 2508552 w 3318614"/>
                <a:gd name="connsiteY6" fmla="*/ 1719040 h 3488493"/>
                <a:gd name="connsiteX7" fmla="*/ 2543386 w 3318614"/>
                <a:gd name="connsiteY7" fmla="*/ 1980297 h 3488493"/>
                <a:gd name="connsiteX8" fmla="*/ 2508552 w 3318614"/>
                <a:gd name="connsiteY8" fmla="*/ 2084800 h 3488493"/>
                <a:gd name="connsiteX9" fmla="*/ 2752392 w 3318614"/>
                <a:gd name="connsiteY9" fmla="*/ 1910629 h 3488493"/>
                <a:gd name="connsiteX10" fmla="*/ 2839478 w 3318614"/>
                <a:gd name="connsiteY10" fmla="*/ 1840960 h 3488493"/>
                <a:gd name="connsiteX11" fmla="*/ 2717558 w 3318614"/>
                <a:gd name="connsiteY11" fmla="*/ 2015132 h 3488493"/>
                <a:gd name="connsiteX12" fmla="*/ 2665306 w 3318614"/>
                <a:gd name="connsiteY12" fmla="*/ 2058675 h 3488493"/>
                <a:gd name="connsiteX13" fmla="*/ 2848186 w 3318614"/>
                <a:gd name="connsiteY13" fmla="*/ 1989006 h 3488493"/>
                <a:gd name="connsiteX14" fmla="*/ 2874312 w 3318614"/>
                <a:gd name="connsiteY14" fmla="*/ 1971589 h 3488493"/>
                <a:gd name="connsiteX15" fmla="*/ 2769809 w 3318614"/>
                <a:gd name="connsiteY15" fmla="*/ 2058675 h 3488493"/>
                <a:gd name="connsiteX16" fmla="*/ 2595638 w 3318614"/>
                <a:gd name="connsiteY16" fmla="*/ 2084800 h 3488493"/>
                <a:gd name="connsiteX17" fmla="*/ 2404049 w 3318614"/>
                <a:gd name="connsiteY17" fmla="*/ 2215429 h 3488493"/>
                <a:gd name="connsiteX18" fmla="*/ 2421466 w 3318614"/>
                <a:gd name="connsiteY18" fmla="*/ 2389600 h 3488493"/>
                <a:gd name="connsiteX19" fmla="*/ 2552095 w 3318614"/>
                <a:gd name="connsiteY19" fmla="*/ 2433143 h 3488493"/>
                <a:gd name="connsiteX20" fmla="*/ 2726266 w 3318614"/>
                <a:gd name="connsiteY20" fmla="*/ 2363475 h 3488493"/>
                <a:gd name="connsiteX21" fmla="*/ 2856895 w 3318614"/>
                <a:gd name="connsiteY21" fmla="*/ 2354766 h 3488493"/>
                <a:gd name="connsiteX22" fmla="*/ 2891729 w 3318614"/>
                <a:gd name="connsiteY22" fmla="*/ 2241555 h 3488493"/>
                <a:gd name="connsiteX23" fmla="*/ 2883020 w 3318614"/>
                <a:gd name="connsiteY23" fmla="*/ 2076092 h 3488493"/>
                <a:gd name="connsiteX24" fmla="*/ 3048483 w 3318614"/>
                <a:gd name="connsiteY24" fmla="*/ 1997715 h 3488493"/>
                <a:gd name="connsiteX25" fmla="*/ 2926563 w 3318614"/>
                <a:gd name="connsiteY25" fmla="*/ 2084800 h 3488493"/>
                <a:gd name="connsiteX26" fmla="*/ 2917855 w 3318614"/>
                <a:gd name="connsiteY26" fmla="*/ 2171886 h 3488493"/>
                <a:gd name="connsiteX27" fmla="*/ 2935272 w 3318614"/>
                <a:gd name="connsiteY27" fmla="*/ 2319932 h 3488493"/>
                <a:gd name="connsiteX28" fmla="*/ 2943980 w 3318614"/>
                <a:gd name="connsiteY28" fmla="*/ 2363475 h 3488493"/>
                <a:gd name="connsiteX29" fmla="*/ 3046427 w 3318614"/>
                <a:gd name="connsiteY29" fmla="*/ 2297523 h 3488493"/>
                <a:gd name="connsiteX30" fmla="*/ 3074609 w 3318614"/>
                <a:gd name="connsiteY30" fmla="*/ 2137052 h 3488493"/>
                <a:gd name="connsiteX31" fmla="*/ 3092026 w 3318614"/>
                <a:gd name="connsiteY31" fmla="*/ 2346057 h 3488493"/>
                <a:gd name="connsiteX32" fmla="*/ 3013649 w 3318614"/>
                <a:gd name="connsiteY32" fmla="*/ 2424435 h 3488493"/>
                <a:gd name="connsiteX33" fmla="*/ 2752392 w 3318614"/>
                <a:gd name="connsiteY33" fmla="*/ 2389600 h 3488493"/>
                <a:gd name="connsiteX34" fmla="*/ 2560803 w 3318614"/>
                <a:gd name="connsiteY34" fmla="*/ 2546355 h 3488493"/>
                <a:gd name="connsiteX35" fmla="*/ 2595638 w 3318614"/>
                <a:gd name="connsiteY35" fmla="*/ 2668275 h 3488493"/>
                <a:gd name="connsiteX36" fmla="*/ 2743683 w 3318614"/>
                <a:gd name="connsiteY36" fmla="*/ 2755360 h 3488493"/>
                <a:gd name="connsiteX37" fmla="*/ 2856895 w 3318614"/>
                <a:gd name="connsiteY37" fmla="*/ 2729235 h 3488493"/>
                <a:gd name="connsiteX38" fmla="*/ 3022358 w 3318614"/>
                <a:gd name="connsiteY38" fmla="*/ 2589897 h 3488493"/>
                <a:gd name="connsiteX39" fmla="*/ 3118152 w 3318614"/>
                <a:gd name="connsiteY39" fmla="*/ 2511520 h 3488493"/>
                <a:gd name="connsiteX40" fmla="*/ 3205238 w 3318614"/>
                <a:gd name="connsiteY40" fmla="*/ 2572480 h 3488493"/>
                <a:gd name="connsiteX41" fmla="*/ 3109443 w 3318614"/>
                <a:gd name="connsiteY41" fmla="*/ 2563772 h 3488493"/>
                <a:gd name="connsiteX42" fmla="*/ 3004940 w 3318614"/>
                <a:gd name="connsiteY42" fmla="*/ 2703109 h 3488493"/>
                <a:gd name="connsiteX43" fmla="*/ 3187820 w 3318614"/>
                <a:gd name="connsiteY43" fmla="*/ 2703109 h 3488493"/>
                <a:gd name="connsiteX44" fmla="*/ 3318449 w 3318614"/>
                <a:gd name="connsiteY44" fmla="*/ 2755360 h 3488493"/>
                <a:gd name="connsiteX45" fmla="*/ 3161695 w 3318614"/>
                <a:gd name="connsiteY45" fmla="*/ 2737943 h 3488493"/>
                <a:gd name="connsiteX46" fmla="*/ 2909146 w 3318614"/>
                <a:gd name="connsiteY46" fmla="*/ 2798903 h 3488493"/>
                <a:gd name="connsiteX47" fmla="*/ 2952689 w 3318614"/>
                <a:gd name="connsiteY47" fmla="*/ 2798903 h 3488493"/>
                <a:gd name="connsiteX48" fmla="*/ 3085889 w 3318614"/>
                <a:gd name="connsiteY48" fmla="*/ 2944149 h 3488493"/>
                <a:gd name="connsiteX49" fmla="*/ 3013649 w 3318614"/>
                <a:gd name="connsiteY49" fmla="*/ 3103703 h 3488493"/>
                <a:gd name="connsiteX50" fmla="*/ 2999167 w 3318614"/>
                <a:gd name="connsiteY50" fmla="*/ 2966026 h 3488493"/>
                <a:gd name="connsiteX51" fmla="*/ 2813352 w 3318614"/>
                <a:gd name="connsiteY51" fmla="*/ 2790195 h 3488493"/>
                <a:gd name="connsiteX52" fmla="*/ 2726266 w 3318614"/>
                <a:gd name="connsiteY52" fmla="*/ 2781486 h 3488493"/>
                <a:gd name="connsiteX53" fmla="*/ 2848186 w 3318614"/>
                <a:gd name="connsiteY53" fmla="*/ 2981783 h 3488493"/>
                <a:gd name="connsiteX54" fmla="*/ 2943980 w 3318614"/>
                <a:gd name="connsiteY54" fmla="*/ 3068869 h 3488493"/>
                <a:gd name="connsiteX55" fmla="*/ 2978815 w 3318614"/>
                <a:gd name="connsiteY55" fmla="*/ 3025326 h 3488493"/>
                <a:gd name="connsiteX56" fmla="*/ 2961398 w 3318614"/>
                <a:gd name="connsiteY56" fmla="*/ 3129829 h 3488493"/>
                <a:gd name="connsiteX57" fmla="*/ 2769809 w 3318614"/>
                <a:gd name="connsiteY57" fmla="*/ 3042743 h 3488493"/>
                <a:gd name="connsiteX58" fmla="*/ 2656598 w 3318614"/>
                <a:gd name="connsiteY58" fmla="*/ 2816320 h 3488493"/>
                <a:gd name="connsiteX59" fmla="*/ 2491135 w 3318614"/>
                <a:gd name="connsiteY59" fmla="*/ 2772777 h 3488493"/>
                <a:gd name="connsiteX60" fmla="*/ 2386632 w 3318614"/>
                <a:gd name="connsiteY60" fmla="*/ 2859863 h 3488493"/>
                <a:gd name="connsiteX61" fmla="*/ 2412758 w 3318614"/>
                <a:gd name="connsiteY61" fmla="*/ 3042743 h 3488493"/>
                <a:gd name="connsiteX62" fmla="*/ 2525969 w 3318614"/>
                <a:gd name="connsiteY62" fmla="*/ 3190789 h 3488493"/>
                <a:gd name="connsiteX63" fmla="*/ 2900438 w 3318614"/>
                <a:gd name="connsiteY63" fmla="*/ 3399795 h 3488493"/>
                <a:gd name="connsiteX64" fmla="*/ 2543386 w 3318614"/>
                <a:gd name="connsiteY64" fmla="*/ 3260457 h 3488493"/>
                <a:gd name="connsiteX65" fmla="*/ 2499843 w 3318614"/>
                <a:gd name="connsiteY65" fmla="*/ 3347543 h 3488493"/>
                <a:gd name="connsiteX66" fmla="*/ 2534678 w 3318614"/>
                <a:gd name="connsiteY66" fmla="*/ 3452046 h 3488493"/>
                <a:gd name="connsiteX67" fmla="*/ 2639180 w 3318614"/>
                <a:gd name="connsiteY67" fmla="*/ 3486880 h 3488493"/>
                <a:gd name="connsiteX68" fmla="*/ 2482426 w 3318614"/>
                <a:gd name="connsiteY68" fmla="*/ 3460755 h 3488493"/>
                <a:gd name="connsiteX69" fmla="*/ 2473718 w 3318614"/>
                <a:gd name="connsiteY69" fmla="*/ 3277875 h 3488493"/>
                <a:gd name="connsiteX70" fmla="*/ 2386632 w 3318614"/>
                <a:gd name="connsiteY70" fmla="*/ 3103703 h 3488493"/>
                <a:gd name="connsiteX71" fmla="*/ 2316963 w 3318614"/>
                <a:gd name="connsiteY71" fmla="*/ 3269166 h 3488493"/>
                <a:gd name="connsiteX72" fmla="*/ 2238586 w 3318614"/>
                <a:gd name="connsiteY72" fmla="*/ 3391086 h 3488493"/>
                <a:gd name="connsiteX73" fmla="*/ 2290838 w 3318614"/>
                <a:gd name="connsiteY73" fmla="*/ 3469463 h 3488493"/>
                <a:gd name="connsiteX74" fmla="*/ 2195043 w 3318614"/>
                <a:gd name="connsiteY74" fmla="*/ 3382377 h 3488493"/>
                <a:gd name="connsiteX75" fmla="*/ 2325672 w 3318614"/>
                <a:gd name="connsiteY75" fmla="*/ 3155955 h 3488493"/>
                <a:gd name="connsiteX76" fmla="*/ 2290838 w 3318614"/>
                <a:gd name="connsiteY76" fmla="*/ 2903406 h 3488493"/>
                <a:gd name="connsiteX77" fmla="*/ 2142792 w 3318614"/>
                <a:gd name="connsiteY77" fmla="*/ 2885989 h 3488493"/>
                <a:gd name="connsiteX78" fmla="*/ 1942495 w 3318614"/>
                <a:gd name="connsiteY78" fmla="*/ 3051452 h 3488493"/>
                <a:gd name="connsiteX79" fmla="*/ 1994746 w 3318614"/>
                <a:gd name="connsiteY79" fmla="*/ 3251749 h 3488493"/>
                <a:gd name="connsiteX80" fmla="*/ 2090540 w 3318614"/>
                <a:gd name="connsiteY80" fmla="*/ 3364960 h 3488493"/>
                <a:gd name="connsiteX81" fmla="*/ 2064415 w 3318614"/>
                <a:gd name="connsiteY81" fmla="*/ 3478172 h 3488493"/>
                <a:gd name="connsiteX82" fmla="*/ 2046998 w 3318614"/>
                <a:gd name="connsiteY82" fmla="*/ 3330126 h 3488493"/>
                <a:gd name="connsiteX83" fmla="*/ 1933786 w 3318614"/>
                <a:gd name="connsiteY83" fmla="*/ 3164663 h 3488493"/>
                <a:gd name="connsiteX84" fmla="*/ 1881535 w 3318614"/>
                <a:gd name="connsiteY84" fmla="*/ 3147246 h 3488493"/>
                <a:gd name="connsiteX85" fmla="*/ 1716072 w 3318614"/>
                <a:gd name="connsiteY85" fmla="*/ 3382377 h 3488493"/>
                <a:gd name="connsiteX86" fmla="*/ 1672529 w 3318614"/>
                <a:gd name="connsiteY86" fmla="*/ 3478172 h 3488493"/>
                <a:gd name="connsiteX87" fmla="*/ 1724780 w 3318614"/>
                <a:gd name="connsiteY87" fmla="*/ 3243040 h 3488493"/>
                <a:gd name="connsiteX88" fmla="*/ 1750906 w 3318614"/>
                <a:gd name="connsiteY88" fmla="*/ 3164663 h 3488493"/>
                <a:gd name="connsiteX89" fmla="*/ 1533192 w 3318614"/>
                <a:gd name="connsiteY89" fmla="*/ 3234332 h 3488493"/>
                <a:gd name="connsiteX90" fmla="*/ 1428689 w 3318614"/>
                <a:gd name="connsiteY90" fmla="*/ 3251749 h 3488493"/>
                <a:gd name="connsiteX91" fmla="*/ 1602860 w 3318614"/>
                <a:gd name="connsiteY91" fmla="*/ 3173372 h 3488493"/>
                <a:gd name="connsiteX92" fmla="*/ 1724780 w 3318614"/>
                <a:gd name="connsiteY92" fmla="*/ 3147246 h 3488493"/>
                <a:gd name="connsiteX93" fmla="*/ 1994746 w 3318614"/>
                <a:gd name="connsiteY93" fmla="*/ 2920823 h 3488493"/>
                <a:gd name="connsiteX94" fmla="*/ 2055706 w 3318614"/>
                <a:gd name="connsiteY94" fmla="*/ 2790195 h 3488493"/>
                <a:gd name="connsiteX95" fmla="*/ 1916369 w 3318614"/>
                <a:gd name="connsiteY95" fmla="*/ 2711817 h 3488493"/>
                <a:gd name="connsiteX96" fmla="*/ 1698655 w 3318614"/>
                <a:gd name="connsiteY96" fmla="*/ 2807612 h 3488493"/>
                <a:gd name="connsiteX97" fmla="*/ 1611569 w 3318614"/>
                <a:gd name="connsiteY97" fmla="*/ 2981783 h 3488493"/>
                <a:gd name="connsiteX98" fmla="*/ 1689946 w 3318614"/>
                <a:gd name="connsiteY98" fmla="*/ 3042743 h 3488493"/>
                <a:gd name="connsiteX99" fmla="*/ 1568026 w 3318614"/>
                <a:gd name="connsiteY99" fmla="*/ 3042743 h 3488493"/>
                <a:gd name="connsiteX100" fmla="*/ 1655112 w 3318614"/>
                <a:gd name="connsiteY100" fmla="*/ 2798903 h 3488493"/>
                <a:gd name="connsiteX101" fmla="*/ 1437398 w 3318614"/>
                <a:gd name="connsiteY101" fmla="*/ 2781486 h 3488493"/>
                <a:gd name="connsiteX102" fmla="*/ 1306769 w 3318614"/>
                <a:gd name="connsiteY102" fmla="*/ 2720526 h 3488493"/>
                <a:gd name="connsiteX103" fmla="*/ 1385146 w 3318614"/>
                <a:gd name="connsiteY103" fmla="*/ 2676983 h 3488493"/>
                <a:gd name="connsiteX104" fmla="*/ 1437398 w 3318614"/>
                <a:gd name="connsiteY104" fmla="*/ 2746652 h 3488493"/>
                <a:gd name="connsiteX105" fmla="*/ 1611569 w 3318614"/>
                <a:gd name="connsiteY105" fmla="*/ 2755360 h 3488493"/>
                <a:gd name="connsiteX106" fmla="*/ 1794449 w 3318614"/>
                <a:gd name="connsiteY106" fmla="*/ 2703109 h 3488493"/>
                <a:gd name="connsiteX107" fmla="*/ 1968620 w 3318614"/>
                <a:gd name="connsiteY107" fmla="*/ 2572480 h 3488493"/>
                <a:gd name="connsiteX108" fmla="*/ 1898952 w 3318614"/>
                <a:gd name="connsiteY108" fmla="*/ 2258972 h 3488493"/>
                <a:gd name="connsiteX109" fmla="*/ 1446106 w 3318614"/>
                <a:gd name="connsiteY109" fmla="*/ 1649372 h 3488493"/>
                <a:gd name="connsiteX110" fmla="*/ 1074097 w 3318614"/>
                <a:gd name="connsiteY110" fmla="*/ 1165252 h 3488493"/>
                <a:gd name="connsiteX111" fmla="*/ 916192 w 3318614"/>
                <a:gd name="connsiteY111" fmla="*/ 978168 h 3488493"/>
                <a:gd name="connsiteX112" fmla="*/ 644918 w 3318614"/>
                <a:gd name="connsiteY112" fmla="*/ 1013646 h 3488493"/>
                <a:gd name="connsiteX113" fmla="*/ 296575 w 3318614"/>
                <a:gd name="connsiteY113" fmla="*/ 1092023 h 3488493"/>
                <a:gd name="connsiteX114" fmla="*/ 483 w 3318614"/>
                <a:gd name="connsiteY114" fmla="*/ 1074606 h 3488493"/>
                <a:gd name="connsiteX115" fmla="*/ 235615 w 3318614"/>
                <a:gd name="connsiteY115" fmla="*/ 1065897 h 3488493"/>
                <a:gd name="connsiteX116" fmla="*/ 557832 w 3318614"/>
                <a:gd name="connsiteY116" fmla="*/ 996229 h 3488493"/>
                <a:gd name="connsiteX117" fmla="*/ 688460 w 3318614"/>
                <a:gd name="connsiteY117" fmla="*/ 970103 h 3488493"/>
                <a:gd name="connsiteX118" fmla="*/ 392369 w 3318614"/>
                <a:gd name="connsiteY118" fmla="*/ 856892 h 3488493"/>
                <a:gd name="connsiteX119" fmla="*/ 244323 w 3318614"/>
                <a:gd name="connsiteY119" fmla="*/ 717555 h 3488493"/>
                <a:gd name="connsiteX120" fmla="*/ 165946 w 3318614"/>
                <a:gd name="connsiteY120" fmla="*/ 465006 h 3488493"/>
                <a:gd name="connsiteX121" fmla="*/ 279158 w 3318614"/>
                <a:gd name="connsiteY121" fmla="*/ 647886 h 3488493"/>
                <a:gd name="connsiteX122" fmla="*/ 374952 w 3318614"/>
                <a:gd name="connsiteY122" fmla="*/ 822057 h 3488493"/>
                <a:gd name="connsiteX123" fmla="*/ 679752 w 3318614"/>
                <a:gd name="connsiteY123" fmla="*/ 900435 h 3488493"/>
                <a:gd name="connsiteX124" fmla="*/ 766838 w 3318614"/>
                <a:gd name="connsiteY124" fmla="*/ 839475 h 3488493"/>
                <a:gd name="connsiteX125" fmla="*/ 618792 w 3318614"/>
                <a:gd name="connsiteY125" fmla="*/ 456297 h 3488493"/>
                <a:gd name="connsiteX126" fmla="*/ 507165 w 3318614"/>
                <a:gd name="connsiteY126" fmla="*/ 239239 h 3488493"/>
                <a:gd name="connsiteX127" fmla="*/ 538603 w 3318614"/>
                <a:gd name="connsiteY127" fmla="*/ 1070 h 3488493"/>
                <a:gd name="connsiteX128" fmla="*/ 609600 w 3318614"/>
                <a:gd name="connsiteY128" fmla="*/ 261679 h 3488493"/>
                <a:gd name="connsiteX129" fmla="*/ 771492 w 3318614"/>
                <a:gd name="connsiteY129" fmla="*/ 617712 h 3488493"/>
                <a:gd name="connsiteX130" fmla="*/ 849359 w 3318614"/>
                <a:gd name="connsiteY130" fmla="*/ 815916 h 3488493"/>
                <a:gd name="connsiteX0" fmla="*/ 1225325 w 3318614"/>
                <a:gd name="connsiteY0" fmla="*/ 179956 h 3516844"/>
                <a:gd name="connsiteX1" fmla="*/ 1091879 w 3318614"/>
                <a:gd name="connsiteY1" fmla="*/ 956400 h 3516844"/>
                <a:gd name="connsiteX2" fmla="*/ 1779263 w 3318614"/>
                <a:gd name="connsiteY2" fmla="*/ 2024256 h 3516844"/>
                <a:gd name="connsiteX3" fmla="*/ 2064415 w 3318614"/>
                <a:gd name="connsiteY3" fmla="*/ 2304740 h 3516844"/>
                <a:gd name="connsiteX4" fmla="*/ 2290838 w 3318614"/>
                <a:gd name="connsiteY4" fmla="*/ 2226363 h 3516844"/>
                <a:gd name="connsiteX5" fmla="*/ 2473718 w 3318614"/>
                <a:gd name="connsiteY5" fmla="*/ 2069608 h 3516844"/>
                <a:gd name="connsiteX6" fmla="*/ 2508552 w 3318614"/>
                <a:gd name="connsiteY6" fmla="*/ 1747391 h 3516844"/>
                <a:gd name="connsiteX7" fmla="*/ 2543386 w 3318614"/>
                <a:gd name="connsiteY7" fmla="*/ 2008648 h 3516844"/>
                <a:gd name="connsiteX8" fmla="*/ 2508552 w 3318614"/>
                <a:gd name="connsiteY8" fmla="*/ 2113151 h 3516844"/>
                <a:gd name="connsiteX9" fmla="*/ 2752392 w 3318614"/>
                <a:gd name="connsiteY9" fmla="*/ 1938980 h 3516844"/>
                <a:gd name="connsiteX10" fmla="*/ 2839478 w 3318614"/>
                <a:gd name="connsiteY10" fmla="*/ 1869311 h 3516844"/>
                <a:gd name="connsiteX11" fmla="*/ 2717558 w 3318614"/>
                <a:gd name="connsiteY11" fmla="*/ 2043483 h 3516844"/>
                <a:gd name="connsiteX12" fmla="*/ 2665306 w 3318614"/>
                <a:gd name="connsiteY12" fmla="*/ 2087026 h 3516844"/>
                <a:gd name="connsiteX13" fmla="*/ 2848186 w 3318614"/>
                <a:gd name="connsiteY13" fmla="*/ 2017357 h 3516844"/>
                <a:gd name="connsiteX14" fmla="*/ 2874312 w 3318614"/>
                <a:gd name="connsiteY14" fmla="*/ 1999940 h 3516844"/>
                <a:gd name="connsiteX15" fmla="*/ 2769809 w 3318614"/>
                <a:gd name="connsiteY15" fmla="*/ 2087026 h 3516844"/>
                <a:gd name="connsiteX16" fmla="*/ 2595638 w 3318614"/>
                <a:gd name="connsiteY16" fmla="*/ 2113151 h 3516844"/>
                <a:gd name="connsiteX17" fmla="*/ 2404049 w 3318614"/>
                <a:gd name="connsiteY17" fmla="*/ 2243780 h 3516844"/>
                <a:gd name="connsiteX18" fmla="*/ 2421466 w 3318614"/>
                <a:gd name="connsiteY18" fmla="*/ 2417951 h 3516844"/>
                <a:gd name="connsiteX19" fmla="*/ 2552095 w 3318614"/>
                <a:gd name="connsiteY19" fmla="*/ 2461494 h 3516844"/>
                <a:gd name="connsiteX20" fmla="*/ 2726266 w 3318614"/>
                <a:gd name="connsiteY20" fmla="*/ 2391826 h 3516844"/>
                <a:gd name="connsiteX21" fmla="*/ 2856895 w 3318614"/>
                <a:gd name="connsiteY21" fmla="*/ 2383117 h 3516844"/>
                <a:gd name="connsiteX22" fmla="*/ 2891729 w 3318614"/>
                <a:gd name="connsiteY22" fmla="*/ 2269906 h 3516844"/>
                <a:gd name="connsiteX23" fmla="*/ 2883020 w 3318614"/>
                <a:gd name="connsiteY23" fmla="*/ 2104443 h 3516844"/>
                <a:gd name="connsiteX24" fmla="*/ 3048483 w 3318614"/>
                <a:gd name="connsiteY24" fmla="*/ 2026066 h 3516844"/>
                <a:gd name="connsiteX25" fmla="*/ 2926563 w 3318614"/>
                <a:gd name="connsiteY25" fmla="*/ 2113151 h 3516844"/>
                <a:gd name="connsiteX26" fmla="*/ 2917855 w 3318614"/>
                <a:gd name="connsiteY26" fmla="*/ 2200237 h 3516844"/>
                <a:gd name="connsiteX27" fmla="*/ 2935272 w 3318614"/>
                <a:gd name="connsiteY27" fmla="*/ 2348283 h 3516844"/>
                <a:gd name="connsiteX28" fmla="*/ 2943980 w 3318614"/>
                <a:gd name="connsiteY28" fmla="*/ 2391826 h 3516844"/>
                <a:gd name="connsiteX29" fmla="*/ 3046427 w 3318614"/>
                <a:gd name="connsiteY29" fmla="*/ 2325874 h 3516844"/>
                <a:gd name="connsiteX30" fmla="*/ 3074609 w 3318614"/>
                <a:gd name="connsiteY30" fmla="*/ 2165403 h 3516844"/>
                <a:gd name="connsiteX31" fmla="*/ 3092026 w 3318614"/>
                <a:gd name="connsiteY31" fmla="*/ 2374408 h 3516844"/>
                <a:gd name="connsiteX32" fmla="*/ 3013649 w 3318614"/>
                <a:gd name="connsiteY32" fmla="*/ 2452786 h 3516844"/>
                <a:gd name="connsiteX33" fmla="*/ 2752392 w 3318614"/>
                <a:gd name="connsiteY33" fmla="*/ 2417951 h 3516844"/>
                <a:gd name="connsiteX34" fmla="*/ 2560803 w 3318614"/>
                <a:gd name="connsiteY34" fmla="*/ 2574706 h 3516844"/>
                <a:gd name="connsiteX35" fmla="*/ 2595638 w 3318614"/>
                <a:gd name="connsiteY35" fmla="*/ 2696626 h 3516844"/>
                <a:gd name="connsiteX36" fmla="*/ 2743683 w 3318614"/>
                <a:gd name="connsiteY36" fmla="*/ 2783711 h 3516844"/>
                <a:gd name="connsiteX37" fmla="*/ 2856895 w 3318614"/>
                <a:gd name="connsiteY37" fmla="*/ 2757586 h 3516844"/>
                <a:gd name="connsiteX38" fmla="*/ 3022358 w 3318614"/>
                <a:gd name="connsiteY38" fmla="*/ 2618248 h 3516844"/>
                <a:gd name="connsiteX39" fmla="*/ 3118152 w 3318614"/>
                <a:gd name="connsiteY39" fmla="*/ 2539871 h 3516844"/>
                <a:gd name="connsiteX40" fmla="*/ 3205238 w 3318614"/>
                <a:gd name="connsiteY40" fmla="*/ 2600831 h 3516844"/>
                <a:gd name="connsiteX41" fmla="*/ 3109443 w 3318614"/>
                <a:gd name="connsiteY41" fmla="*/ 2592123 h 3516844"/>
                <a:gd name="connsiteX42" fmla="*/ 3004940 w 3318614"/>
                <a:gd name="connsiteY42" fmla="*/ 2731460 h 3516844"/>
                <a:gd name="connsiteX43" fmla="*/ 3187820 w 3318614"/>
                <a:gd name="connsiteY43" fmla="*/ 2731460 h 3516844"/>
                <a:gd name="connsiteX44" fmla="*/ 3318449 w 3318614"/>
                <a:gd name="connsiteY44" fmla="*/ 2783711 h 3516844"/>
                <a:gd name="connsiteX45" fmla="*/ 3161695 w 3318614"/>
                <a:gd name="connsiteY45" fmla="*/ 2766294 h 3516844"/>
                <a:gd name="connsiteX46" fmla="*/ 2909146 w 3318614"/>
                <a:gd name="connsiteY46" fmla="*/ 2827254 h 3516844"/>
                <a:gd name="connsiteX47" fmla="*/ 2952689 w 3318614"/>
                <a:gd name="connsiteY47" fmla="*/ 2827254 h 3516844"/>
                <a:gd name="connsiteX48" fmla="*/ 3085889 w 3318614"/>
                <a:gd name="connsiteY48" fmla="*/ 2972500 h 3516844"/>
                <a:gd name="connsiteX49" fmla="*/ 3013649 w 3318614"/>
                <a:gd name="connsiteY49" fmla="*/ 3132054 h 3516844"/>
                <a:gd name="connsiteX50" fmla="*/ 2999167 w 3318614"/>
                <a:gd name="connsiteY50" fmla="*/ 2994377 h 3516844"/>
                <a:gd name="connsiteX51" fmla="*/ 2813352 w 3318614"/>
                <a:gd name="connsiteY51" fmla="*/ 2818546 h 3516844"/>
                <a:gd name="connsiteX52" fmla="*/ 2726266 w 3318614"/>
                <a:gd name="connsiteY52" fmla="*/ 2809837 h 3516844"/>
                <a:gd name="connsiteX53" fmla="*/ 2848186 w 3318614"/>
                <a:gd name="connsiteY53" fmla="*/ 3010134 h 3516844"/>
                <a:gd name="connsiteX54" fmla="*/ 2943980 w 3318614"/>
                <a:gd name="connsiteY54" fmla="*/ 3097220 h 3516844"/>
                <a:gd name="connsiteX55" fmla="*/ 2978815 w 3318614"/>
                <a:gd name="connsiteY55" fmla="*/ 3053677 h 3516844"/>
                <a:gd name="connsiteX56" fmla="*/ 2961398 w 3318614"/>
                <a:gd name="connsiteY56" fmla="*/ 3158180 h 3516844"/>
                <a:gd name="connsiteX57" fmla="*/ 2769809 w 3318614"/>
                <a:gd name="connsiteY57" fmla="*/ 3071094 h 3516844"/>
                <a:gd name="connsiteX58" fmla="*/ 2656598 w 3318614"/>
                <a:gd name="connsiteY58" fmla="*/ 2844671 h 3516844"/>
                <a:gd name="connsiteX59" fmla="*/ 2491135 w 3318614"/>
                <a:gd name="connsiteY59" fmla="*/ 2801128 h 3516844"/>
                <a:gd name="connsiteX60" fmla="*/ 2386632 w 3318614"/>
                <a:gd name="connsiteY60" fmla="*/ 2888214 h 3516844"/>
                <a:gd name="connsiteX61" fmla="*/ 2412758 w 3318614"/>
                <a:gd name="connsiteY61" fmla="*/ 3071094 h 3516844"/>
                <a:gd name="connsiteX62" fmla="*/ 2525969 w 3318614"/>
                <a:gd name="connsiteY62" fmla="*/ 3219140 h 3516844"/>
                <a:gd name="connsiteX63" fmla="*/ 2900438 w 3318614"/>
                <a:gd name="connsiteY63" fmla="*/ 3428146 h 3516844"/>
                <a:gd name="connsiteX64" fmla="*/ 2543386 w 3318614"/>
                <a:gd name="connsiteY64" fmla="*/ 3288808 h 3516844"/>
                <a:gd name="connsiteX65" fmla="*/ 2499843 w 3318614"/>
                <a:gd name="connsiteY65" fmla="*/ 3375894 h 3516844"/>
                <a:gd name="connsiteX66" fmla="*/ 2534678 w 3318614"/>
                <a:gd name="connsiteY66" fmla="*/ 3480397 h 3516844"/>
                <a:gd name="connsiteX67" fmla="*/ 2639180 w 3318614"/>
                <a:gd name="connsiteY67" fmla="*/ 3515231 h 3516844"/>
                <a:gd name="connsiteX68" fmla="*/ 2482426 w 3318614"/>
                <a:gd name="connsiteY68" fmla="*/ 3489106 h 3516844"/>
                <a:gd name="connsiteX69" fmla="*/ 2473718 w 3318614"/>
                <a:gd name="connsiteY69" fmla="*/ 3306226 h 3516844"/>
                <a:gd name="connsiteX70" fmla="*/ 2386632 w 3318614"/>
                <a:gd name="connsiteY70" fmla="*/ 3132054 h 3516844"/>
                <a:gd name="connsiteX71" fmla="*/ 2316963 w 3318614"/>
                <a:gd name="connsiteY71" fmla="*/ 3297517 h 3516844"/>
                <a:gd name="connsiteX72" fmla="*/ 2238586 w 3318614"/>
                <a:gd name="connsiteY72" fmla="*/ 3419437 h 3516844"/>
                <a:gd name="connsiteX73" fmla="*/ 2290838 w 3318614"/>
                <a:gd name="connsiteY73" fmla="*/ 3497814 h 3516844"/>
                <a:gd name="connsiteX74" fmla="*/ 2195043 w 3318614"/>
                <a:gd name="connsiteY74" fmla="*/ 3410728 h 3516844"/>
                <a:gd name="connsiteX75" fmla="*/ 2325672 w 3318614"/>
                <a:gd name="connsiteY75" fmla="*/ 3184306 h 3516844"/>
                <a:gd name="connsiteX76" fmla="*/ 2290838 w 3318614"/>
                <a:gd name="connsiteY76" fmla="*/ 2931757 h 3516844"/>
                <a:gd name="connsiteX77" fmla="*/ 2142792 w 3318614"/>
                <a:gd name="connsiteY77" fmla="*/ 2914340 h 3516844"/>
                <a:gd name="connsiteX78" fmla="*/ 1942495 w 3318614"/>
                <a:gd name="connsiteY78" fmla="*/ 3079803 h 3516844"/>
                <a:gd name="connsiteX79" fmla="*/ 1994746 w 3318614"/>
                <a:gd name="connsiteY79" fmla="*/ 3280100 h 3516844"/>
                <a:gd name="connsiteX80" fmla="*/ 2090540 w 3318614"/>
                <a:gd name="connsiteY80" fmla="*/ 3393311 h 3516844"/>
                <a:gd name="connsiteX81" fmla="*/ 2064415 w 3318614"/>
                <a:gd name="connsiteY81" fmla="*/ 3506523 h 3516844"/>
                <a:gd name="connsiteX82" fmla="*/ 2046998 w 3318614"/>
                <a:gd name="connsiteY82" fmla="*/ 3358477 h 3516844"/>
                <a:gd name="connsiteX83" fmla="*/ 1933786 w 3318614"/>
                <a:gd name="connsiteY83" fmla="*/ 3193014 h 3516844"/>
                <a:gd name="connsiteX84" fmla="*/ 1881535 w 3318614"/>
                <a:gd name="connsiteY84" fmla="*/ 3175597 h 3516844"/>
                <a:gd name="connsiteX85" fmla="*/ 1716072 w 3318614"/>
                <a:gd name="connsiteY85" fmla="*/ 3410728 h 3516844"/>
                <a:gd name="connsiteX86" fmla="*/ 1672529 w 3318614"/>
                <a:gd name="connsiteY86" fmla="*/ 3506523 h 3516844"/>
                <a:gd name="connsiteX87" fmla="*/ 1724780 w 3318614"/>
                <a:gd name="connsiteY87" fmla="*/ 3271391 h 3516844"/>
                <a:gd name="connsiteX88" fmla="*/ 1750906 w 3318614"/>
                <a:gd name="connsiteY88" fmla="*/ 3193014 h 3516844"/>
                <a:gd name="connsiteX89" fmla="*/ 1533192 w 3318614"/>
                <a:gd name="connsiteY89" fmla="*/ 3262683 h 3516844"/>
                <a:gd name="connsiteX90" fmla="*/ 1428689 w 3318614"/>
                <a:gd name="connsiteY90" fmla="*/ 3280100 h 3516844"/>
                <a:gd name="connsiteX91" fmla="*/ 1602860 w 3318614"/>
                <a:gd name="connsiteY91" fmla="*/ 3201723 h 3516844"/>
                <a:gd name="connsiteX92" fmla="*/ 1724780 w 3318614"/>
                <a:gd name="connsiteY92" fmla="*/ 3175597 h 3516844"/>
                <a:gd name="connsiteX93" fmla="*/ 1994746 w 3318614"/>
                <a:gd name="connsiteY93" fmla="*/ 2949174 h 3516844"/>
                <a:gd name="connsiteX94" fmla="*/ 2055706 w 3318614"/>
                <a:gd name="connsiteY94" fmla="*/ 2818546 h 3516844"/>
                <a:gd name="connsiteX95" fmla="*/ 1916369 w 3318614"/>
                <a:gd name="connsiteY95" fmla="*/ 2740168 h 3516844"/>
                <a:gd name="connsiteX96" fmla="*/ 1698655 w 3318614"/>
                <a:gd name="connsiteY96" fmla="*/ 2835963 h 3516844"/>
                <a:gd name="connsiteX97" fmla="*/ 1611569 w 3318614"/>
                <a:gd name="connsiteY97" fmla="*/ 3010134 h 3516844"/>
                <a:gd name="connsiteX98" fmla="*/ 1689946 w 3318614"/>
                <a:gd name="connsiteY98" fmla="*/ 3071094 h 3516844"/>
                <a:gd name="connsiteX99" fmla="*/ 1568026 w 3318614"/>
                <a:gd name="connsiteY99" fmla="*/ 3071094 h 3516844"/>
                <a:gd name="connsiteX100" fmla="*/ 1655112 w 3318614"/>
                <a:gd name="connsiteY100" fmla="*/ 2827254 h 3516844"/>
                <a:gd name="connsiteX101" fmla="*/ 1437398 w 3318614"/>
                <a:gd name="connsiteY101" fmla="*/ 2809837 h 3516844"/>
                <a:gd name="connsiteX102" fmla="*/ 1306769 w 3318614"/>
                <a:gd name="connsiteY102" fmla="*/ 2748877 h 3516844"/>
                <a:gd name="connsiteX103" fmla="*/ 1385146 w 3318614"/>
                <a:gd name="connsiteY103" fmla="*/ 2705334 h 3516844"/>
                <a:gd name="connsiteX104" fmla="*/ 1437398 w 3318614"/>
                <a:gd name="connsiteY104" fmla="*/ 2775003 h 3516844"/>
                <a:gd name="connsiteX105" fmla="*/ 1611569 w 3318614"/>
                <a:gd name="connsiteY105" fmla="*/ 2783711 h 3516844"/>
                <a:gd name="connsiteX106" fmla="*/ 1794449 w 3318614"/>
                <a:gd name="connsiteY106" fmla="*/ 2731460 h 3516844"/>
                <a:gd name="connsiteX107" fmla="*/ 1968620 w 3318614"/>
                <a:gd name="connsiteY107" fmla="*/ 2600831 h 3516844"/>
                <a:gd name="connsiteX108" fmla="*/ 1898952 w 3318614"/>
                <a:gd name="connsiteY108" fmla="*/ 2287323 h 3516844"/>
                <a:gd name="connsiteX109" fmla="*/ 1446106 w 3318614"/>
                <a:gd name="connsiteY109" fmla="*/ 1677723 h 3516844"/>
                <a:gd name="connsiteX110" fmla="*/ 1074097 w 3318614"/>
                <a:gd name="connsiteY110" fmla="*/ 1193603 h 3516844"/>
                <a:gd name="connsiteX111" fmla="*/ 916192 w 3318614"/>
                <a:gd name="connsiteY111" fmla="*/ 1006519 h 3516844"/>
                <a:gd name="connsiteX112" fmla="*/ 644918 w 3318614"/>
                <a:gd name="connsiteY112" fmla="*/ 1041997 h 3516844"/>
                <a:gd name="connsiteX113" fmla="*/ 296575 w 3318614"/>
                <a:gd name="connsiteY113" fmla="*/ 1120374 h 3516844"/>
                <a:gd name="connsiteX114" fmla="*/ 483 w 3318614"/>
                <a:gd name="connsiteY114" fmla="*/ 1102957 h 3516844"/>
                <a:gd name="connsiteX115" fmla="*/ 235615 w 3318614"/>
                <a:gd name="connsiteY115" fmla="*/ 1094248 h 3516844"/>
                <a:gd name="connsiteX116" fmla="*/ 557832 w 3318614"/>
                <a:gd name="connsiteY116" fmla="*/ 1024580 h 3516844"/>
                <a:gd name="connsiteX117" fmla="*/ 688460 w 3318614"/>
                <a:gd name="connsiteY117" fmla="*/ 998454 h 3516844"/>
                <a:gd name="connsiteX118" fmla="*/ 392369 w 3318614"/>
                <a:gd name="connsiteY118" fmla="*/ 885243 h 3516844"/>
                <a:gd name="connsiteX119" fmla="*/ 244323 w 3318614"/>
                <a:gd name="connsiteY119" fmla="*/ 745906 h 3516844"/>
                <a:gd name="connsiteX120" fmla="*/ 165946 w 3318614"/>
                <a:gd name="connsiteY120" fmla="*/ 493357 h 3516844"/>
                <a:gd name="connsiteX121" fmla="*/ 279158 w 3318614"/>
                <a:gd name="connsiteY121" fmla="*/ 676237 h 3516844"/>
                <a:gd name="connsiteX122" fmla="*/ 374952 w 3318614"/>
                <a:gd name="connsiteY122" fmla="*/ 850408 h 3516844"/>
                <a:gd name="connsiteX123" fmla="*/ 679752 w 3318614"/>
                <a:gd name="connsiteY123" fmla="*/ 928786 h 3516844"/>
                <a:gd name="connsiteX124" fmla="*/ 766838 w 3318614"/>
                <a:gd name="connsiteY124" fmla="*/ 867826 h 3516844"/>
                <a:gd name="connsiteX125" fmla="*/ 618792 w 3318614"/>
                <a:gd name="connsiteY125" fmla="*/ 484648 h 3516844"/>
                <a:gd name="connsiteX126" fmla="*/ 507165 w 3318614"/>
                <a:gd name="connsiteY126" fmla="*/ 267590 h 3516844"/>
                <a:gd name="connsiteX127" fmla="*/ 538603 w 3318614"/>
                <a:gd name="connsiteY127" fmla="*/ 29421 h 3516844"/>
                <a:gd name="connsiteX128" fmla="*/ 609600 w 3318614"/>
                <a:gd name="connsiteY128" fmla="*/ 290030 h 3516844"/>
                <a:gd name="connsiteX129" fmla="*/ 771492 w 3318614"/>
                <a:gd name="connsiteY129" fmla="*/ 646063 h 3516844"/>
                <a:gd name="connsiteX130" fmla="*/ 839345 w 3318614"/>
                <a:gd name="connsiteY130" fmla="*/ 1033 h 3516844"/>
                <a:gd name="connsiteX0" fmla="*/ 1225325 w 3318614"/>
                <a:gd name="connsiteY0" fmla="*/ 179756 h 3516644"/>
                <a:gd name="connsiteX1" fmla="*/ 1091879 w 3318614"/>
                <a:gd name="connsiteY1" fmla="*/ 956200 h 3516644"/>
                <a:gd name="connsiteX2" fmla="*/ 1779263 w 3318614"/>
                <a:gd name="connsiteY2" fmla="*/ 2024056 h 3516644"/>
                <a:gd name="connsiteX3" fmla="*/ 2064415 w 3318614"/>
                <a:gd name="connsiteY3" fmla="*/ 2304540 h 3516644"/>
                <a:gd name="connsiteX4" fmla="*/ 2290838 w 3318614"/>
                <a:gd name="connsiteY4" fmla="*/ 2226163 h 3516644"/>
                <a:gd name="connsiteX5" fmla="*/ 2473718 w 3318614"/>
                <a:gd name="connsiteY5" fmla="*/ 2069408 h 3516644"/>
                <a:gd name="connsiteX6" fmla="*/ 2508552 w 3318614"/>
                <a:gd name="connsiteY6" fmla="*/ 1747191 h 3516644"/>
                <a:gd name="connsiteX7" fmla="*/ 2543386 w 3318614"/>
                <a:gd name="connsiteY7" fmla="*/ 2008448 h 3516644"/>
                <a:gd name="connsiteX8" fmla="*/ 2508552 w 3318614"/>
                <a:gd name="connsiteY8" fmla="*/ 2112951 h 3516644"/>
                <a:gd name="connsiteX9" fmla="*/ 2752392 w 3318614"/>
                <a:gd name="connsiteY9" fmla="*/ 1938780 h 3516644"/>
                <a:gd name="connsiteX10" fmla="*/ 2839478 w 3318614"/>
                <a:gd name="connsiteY10" fmla="*/ 1869111 h 3516644"/>
                <a:gd name="connsiteX11" fmla="*/ 2717558 w 3318614"/>
                <a:gd name="connsiteY11" fmla="*/ 2043283 h 3516644"/>
                <a:gd name="connsiteX12" fmla="*/ 2665306 w 3318614"/>
                <a:gd name="connsiteY12" fmla="*/ 2086826 h 3516644"/>
                <a:gd name="connsiteX13" fmla="*/ 2848186 w 3318614"/>
                <a:gd name="connsiteY13" fmla="*/ 2017157 h 3516644"/>
                <a:gd name="connsiteX14" fmla="*/ 2874312 w 3318614"/>
                <a:gd name="connsiteY14" fmla="*/ 1999740 h 3516644"/>
                <a:gd name="connsiteX15" fmla="*/ 2769809 w 3318614"/>
                <a:gd name="connsiteY15" fmla="*/ 2086826 h 3516644"/>
                <a:gd name="connsiteX16" fmla="*/ 2595638 w 3318614"/>
                <a:gd name="connsiteY16" fmla="*/ 2112951 h 3516644"/>
                <a:gd name="connsiteX17" fmla="*/ 2404049 w 3318614"/>
                <a:gd name="connsiteY17" fmla="*/ 2243580 h 3516644"/>
                <a:gd name="connsiteX18" fmla="*/ 2421466 w 3318614"/>
                <a:gd name="connsiteY18" fmla="*/ 2417751 h 3516644"/>
                <a:gd name="connsiteX19" fmla="*/ 2552095 w 3318614"/>
                <a:gd name="connsiteY19" fmla="*/ 2461294 h 3516644"/>
                <a:gd name="connsiteX20" fmla="*/ 2726266 w 3318614"/>
                <a:gd name="connsiteY20" fmla="*/ 2391626 h 3516644"/>
                <a:gd name="connsiteX21" fmla="*/ 2856895 w 3318614"/>
                <a:gd name="connsiteY21" fmla="*/ 2382917 h 3516644"/>
                <a:gd name="connsiteX22" fmla="*/ 2891729 w 3318614"/>
                <a:gd name="connsiteY22" fmla="*/ 2269706 h 3516644"/>
                <a:gd name="connsiteX23" fmla="*/ 2883020 w 3318614"/>
                <a:gd name="connsiteY23" fmla="*/ 2104243 h 3516644"/>
                <a:gd name="connsiteX24" fmla="*/ 3048483 w 3318614"/>
                <a:gd name="connsiteY24" fmla="*/ 2025866 h 3516644"/>
                <a:gd name="connsiteX25" fmla="*/ 2926563 w 3318614"/>
                <a:gd name="connsiteY25" fmla="*/ 2112951 h 3516644"/>
                <a:gd name="connsiteX26" fmla="*/ 2917855 w 3318614"/>
                <a:gd name="connsiteY26" fmla="*/ 2200037 h 3516644"/>
                <a:gd name="connsiteX27" fmla="*/ 2935272 w 3318614"/>
                <a:gd name="connsiteY27" fmla="*/ 2348083 h 3516644"/>
                <a:gd name="connsiteX28" fmla="*/ 2943980 w 3318614"/>
                <a:gd name="connsiteY28" fmla="*/ 2391626 h 3516644"/>
                <a:gd name="connsiteX29" fmla="*/ 3046427 w 3318614"/>
                <a:gd name="connsiteY29" fmla="*/ 2325674 h 3516644"/>
                <a:gd name="connsiteX30" fmla="*/ 3074609 w 3318614"/>
                <a:gd name="connsiteY30" fmla="*/ 2165203 h 3516644"/>
                <a:gd name="connsiteX31" fmla="*/ 3092026 w 3318614"/>
                <a:gd name="connsiteY31" fmla="*/ 2374208 h 3516644"/>
                <a:gd name="connsiteX32" fmla="*/ 3013649 w 3318614"/>
                <a:gd name="connsiteY32" fmla="*/ 2452586 h 3516644"/>
                <a:gd name="connsiteX33" fmla="*/ 2752392 w 3318614"/>
                <a:gd name="connsiteY33" fmla="*/ 2417751 h 3516644"/>
                <a:gd name="connsiteX34" fmla="*/ 2560803 w 3318614"/>
                <a:gd name="connsiteY34" fmla="*/ 2574506 h 3516644"/>
                <a:gd name="connsiteX35" fmla="*/ 2595638 w 3318614"/>
                <a:gd name="connsiteY35" fmla="*/ 2696426 h 3516644"/>
                <a:gd name="connsiteX36" fmla="*/ 2743683 w 3318614"/>
                <a:gd name="connsiteY36" fmla="*/ 2783511 h 3516644"/>
                <a:gd name="connsiteX37" fmla="*/ 2856895 w 3318614"/>
                <a:gd name="connsiteY37" fmla="*/ 2757386 h 3516644"/>
                <a:gd name="connsiteX38" fmla="*/ 3022358 w 3318614"/>
                <a:gd name="connsiteY38" fmla="*/ 2618048 h 3516644"/>
                <a:gd name="connsiteX39" fmla="*/ 3118152 w 3318614"/>
                <a:gd name="connsiteY39" fmla="*/ 2539671 h 3516644"/>
                <a:gd name="connsiteX40" fmla="*/ 3205238 w 3318614"/>
                <a:gd name="connsiteY40" fmla="*/ 2600631 h 3516644"/>
                <a:gd name="connsiteX41" fmla="*/ 3109443 w 3318614"/>
                <a:gd name="connsiteY41" fmla="*/ 2591923 h 3516644"/>
                <a:gd name="connsiteX42" fmla="*/ 3004940 w 3318614"/>
                <a:gd name="connsiteY42" fmla="*/ 2731260 h 3516644"/>
                <a:gd name="connsiteX43" fmla="*/ 3187820 w 3318614"/>
                <a:gd name="connsiteY43" fmla="*/ 2731260 h 3516644"/>
                <a:gd name="connsiteX44" fmla="*/ 3318449 w 3318614"/>
                <a:gd name="connsiteY44" fmla="*/ 2783511 h 3516644"/>
                <a:gd name="connsiteX45" fmla="*/ 3161695 w 3318614"/>
                <a:gd name="connsiteY45" fmla="*/ 2766094 h 3516644"/>
                <a:gd name="connsiteX46" fmla="*/ 2909146 w 3318614"/>
                <a:gd name="connsiteY46" fmla="*/ 2827054 h 3516644"/>
                <a:gd name="connsiteX47" fmla="*/ 2952689 w 3318614"/>
                <a:gd name="connsiteY47" fmla="*/ 2827054 h 3516644"/>
                <a:gd name="connsiteX48" fmla="*/ 3085889 w 3318614"/>
                <a:gd name="connsiteY48" fmla="*/ 2972300 h 3516644"/>
                <a:gd name="connsiteX49" fmla="*/ 3013649 w 3318614"/>
                <a:gd name="connsiteY49" fmla="*/ 3131854 h 3516644"/>
                <a:gd name="connsiteX50" fmla="*/ 2999167 w 3318614"/>
                <a:gd name="connsiteY50" fmla="*/ 2994177 h 3516644"/>
                <a:gd name="connsiteX51" fmla="*/ 2813352 w 3318614"/>
                <a:gd name="connsiteY51" fmla="*/ 2818346 h 3516644"/>
                <a:gd name="connsiteX52" fmla="*/ 2726266 w 3318614"/>
                <a:gd name="connsiteY52" fmla="*/ 2809637 h 3516644"/>
                <a:gd name="connsiteX53" fmla="*/ 2848186 w 3318614"/>
                <a:gd name="connsiteY53" fmla="*/ 3009934 h 3516644"/>
                <a:gd name="connsiteX54" fmla="*/ 2943980 w 3318614"/>
                <a:gd name="connsiteY54" fmla="*/ 3097020 h 3516644"/>
                <a:gd name="connsiteX55" fmla="*/ 2978815 w 3318614"/>
                <a:gd name="connsiteY55" fmla="*/ 3053477 h 3516644"/>
                <a:gd name="connsiteX56" fmla="*/ 2961398 w 3318614"/>
                <a:gd name="connsiteY56" fmla="*/ 3157980 h 3516644"/>
                <a:gd name="connsiteX57" fmla="*/ 2769809 w 3318614"/>
                <a:gd name="connsiteY57" fmla="*/ 3070894 h 3516644"/>
                <a:gd name="connsiteX58" fmla="*/ 2656598 w 3318614"/>
                <a:gd name="connsiteY58" fmla="*/ 2844471 h 3516644"/>
                <a:gd name="connsiteX59" fmla="*/ 2491135 w 3318614"/>
                <a:gd name="connsiteY59" fmla="*/ 2800928 h 3516644"/>
                <a:gd name="connsiteX60" fmla="*/ 2386632 w 3318614"/>
                <a:gd name="connsiteY60" fmla="*/ 2888014 h 3516644"/>
                <a:gd name="connsiteX61" fmla="*/ 2412758 w 3318614"/>
                <a:gd name="connsiteY61" fmla="*/ 3070894 h 3516644"/>
                <a:gd name="connsiteX62" fmla="*/ 2525969 w 3318614"/>
                <a:gd name="connsiteY62" fmla="*/ 3218940 h 3516644"/>
                <a:gd name="connsiteX63" fmla="*/ 2900438 w 3318614"/>
                <a:gd name="connsiteY63" fmla="*/ 3427946 h 3516644"/>
                <a:gd name="connsiteX64" fmla="*/ 2543386 w 3318614"/>
                <a:gd name="connsiteY64" fmla="*/ 3288608 h 3516644"/>
                <a:gd name="connsiteX65" fmla="*/ 2499843 w 3318614"/>
                <a:gd name="connsiteY65" fmla="*/ 3375694 h 3516644"/>
                <a:gd name="connsiteX66" fmla="*/ 2534678 w 3318614"/>
                <a:gd name="connsiteY66" fmla="*/ 3480197 h 3516644"/>
                <a:gd name="connsiteX67" fmla="*/ 2639180 w 3318614"/>
                <a:gd name="connsiteY67" fmla="*/ 3515031 h 3516644"/>
                <a:gd name="connsiteX68" fmla="*/ 2482426 w 3318614"/>
                <a:gd name="connsiteY68" fmla="*/ 3488906 h 3516644"/>
                <a:gd name="connsiteX69" fmla="*/ 2473718 w 3318614"/>
                <a:gd name="connsiteY69" fmla="*/ 3306026 h 3516644"/>
                <a:gd name="connsiteX70" fmla="*/ 2386632 w 3318614"/>
                <a:gd name="connsiteY70" fmla="*/ 3131854 h 3516644"/>
                <a:gd name="connsiteX71" fmla="*/ 2316963 w 3318614"/>
                <a:gd name="connsiteY71" fmla="*/ 3297317 h 3516644"/>
                <a:gd name="connsiteX72" fmla="*/ 2238586 w 3318614"/>
                <a:gd name="connsiteY72" fmla="*/ 3419237 h 3516644"/>
                <a:gd name="connsiteX73" fmla="*/ 2290838 w 3318614"/>
                <a:gd name="connsiteY73" fmla="*/ 3497614 h 3516644"/>
                <a:gd name="connsiteX74" fmla="*/ 2195043 w 3318614"/>
                <a:gd name="connsiteY74" fmla="*/ 3410528 h 3516644"/>
                <a:gd name="connsiteX75" fmla="*/ 2325672 w 3318614"/>
                <a:gd name="connsiteY75" fmla="*/ 3184106 h 3516644"/>
                <a:gd name="connsiteX76" fmla="*/ 2290838 w 3318614"/>
                <a:gd name="connsiteY76" fmla="*/ 2931557 h 3516644"/>
                <a:gd name="connsiteX77" fmla="*/ 2142792 w 3318614"/>
                <a:gd name="connsiteY77" fmla="*/ 2914140 h 3516644"/>
                <a:gd name="connsiteX78" fmla="*/ 1942495 w 3318614"/>
                <a:gd name="connsiteY78" fmla="*/ 3079603 h 3516644"/>
                <a:gd name="connsiteX79" fmla="*/ 1994746 w 3318614"/>
                <a:gd name="connsiteY79" fmla="*/ 3279900 h 3516644"/>
                <a:gd name="connsiteX80" fmla="*/ 2090540 w 3318614"/>
                <a:gd name="connsiteY80" fmla="*/ 3393111 h 3516644"/>
                <a:gd name="connsiteX81" fmla="*/ 2064415 w 3318614"/>
                <a:gd name="connsiteY81" fmla="*/ 3506323 h 3516644"/>
                <a:gd name="connsiteX82" fmla="*/ 2046998 w 3318614"/>
                <a:gd name="connsiteY82" fmla="*/ 3358277 h 3516644"/>
                <a:gd name="connsiteX83" fmla="*/ 1933786 w 3318614"/>
                <a:gd name="connsiteY83" fmla="*/ 3192814 h 3516644"/>
                <a:gd name="connsiteX84" fmla="*/ 1881535 w 3318614"/>
                <a:gd name="connsiteY84" fmla="*/ 3175397 h 3516644"/>
                <a:gd name="connsiteX85" fmla="*/ 1716072 w 3318614"/>
                <a:gd name="connsiteY85" fmla="*/ 3410528 h 3516644"/>
                <a:gd name="connsiteX86" fmla="*/ 1672529 w 3318614"/>
                <a:gd name="connsiteY86" fmla="*/ 3506323 h 3516644"/>
                <a:gd name="connsiteX87" fmla="*/ 1724780 w 3318614"/>
                <a:gd name="connsiteY87" fmla="*/ 3271191 h 3516644"/>
                <a:gd name="connsiteX88" fmla="*/ 1750906 w 3318614"/>
                <a:gd name="connsiteY88" fmla="*/ 3192814 h 3516644"/>
                <a:gd name="connsiteX89" fmla="*/ 1533192 w 3318614"/>
                <a:gd name="connsiteY89" fmla="*/ 3262483 h 3516644"/>
                <a:gd name="connsiteX90" fmla="*/ 1428689 w 3318614"/>
                <a:gd name="connsiteY90" fmla="*/ 3279900 h 3516644"/>
                <a:gd name="connsiteX91" fmla="*/ 1602860 w 3318614"/>
                <a:gd name="connsiteY91" fmla="*/ 3201523 h 3516644"/>
                <a:gd name="connsiteX92" fmla="*/ 1724780 w 3318614"/>
                <a:gd name="connsiteY92" fmla="*/ 3175397 h 3516644"/>
                <a:gd name="connsiteX93" fmla="*/ 1994746 w 3318614"/>
                <a:gd name="connsiteY93" fmla="*/ 2948974 h 3516644"/>
                <a:gd name="connsiteX94" fmla="*/ 2055706 w 3318614"/>
                <a:gd name="connsiteY94" fmla="*/ 2818346 h 3516644"/>
                <a:gd name="connsiteX95" fmla="*/ 1916369 w 3318614"/>
                <a:gd name="connsiteY95" fmla="*/ 2739968 h 3516644"/>
                <a:gd name="connsiteX96" fmla="*/ 1698655 w 3318614"/>
                <a:gd name="connsiteY96" fmla="*/ 2835763 h 3516644"/>
                <a:gd name="connsiteX97" fmla="*/ 1611569 w 3318614"/>
                <a:gd name="connsiteY97" fmla="*/ 3009934 h 3516644"/>
                <a:gd name="connsiteX98" fmla="*/ 1689946 w 3318614"/>
                <a:gd name="connsiteY98" fmla="*/ 3070894 h 3516644"/>
                <a:gd name="connsiteX99" fmla="*/ 1568026 w 3318614"/>
                <a:gd name="connsiteY99" fmla="*/ 3070894 h 3516644"/>
                <a:gd name="connsiteX100" fmla="*/ 1655112 w 3318614"/>
                <a:gd name="connsiteY100" fmla="*/ 2827054 h 3516644"/>
                <a:gd name="connsiteX101" fmla="*/ 1437398 w 3318614"/>
                <a:gd name="connsiteY101" fmla="*/ 2809637 h 3516644"/>
                <a:gd name="connsiteX102" fmla="*/ 1306769 w 3318614"/>
                <a:gd name="connsiteY102" fmla="*/ 2748677 h 3516644"/>
                <a:gd name="connsiteX103" fmla="*/ 1385146 w 3318614"/>
                <a:gd name="connsiteY103" fmla="*/ 2705134 h 3516644"/>
                <a:gd name="connsiteX104" fmla="*/ 1437398 w 3318614"/>
                <a:gd name="connsiteY104" fmla="*/ 2774803 h 3516644"/>
                <a:gd name="connsiteX105" fmla="*/ 1611569 w 3318614"/>
                <a:gd name="connsiteY105" fmla="*/ 2783511 h 3516644"/>
                <a:gd name="connsiteX106" fmla="*/ 1794449 w 3318614"/>
                <a:gd name="connsiteY106" fmla="*/ 2731260 h 3516644"/>
                <a:gd name="connsiteX107" fmla="*/ 1968620 w 3318614"/>
                <a:gd name="connsiteY107" fmla="*/ 2600631 h 3516644"/>
                <a:gd name="connsiteX108" fmla="*/ 1898952 w 3318614"/>
                <a:gd name="connsiteY108" fmla="*/ 2287123 h 3516644"/>
                <a:gd name="connsiteX109" fmla="*/ 1446106 w 3318614"/>
                <a:gd name="connsiteY109" fmla="*/ 1677523 h 3516644"/>
                <a:gd name="connsiteX110" fmla="*/ 1074097 w 3318614"/>
                <a:gd name="connsiteY110" fmla="*/ 1193403 h 3516644"/>
                <a:gd name="connsiteX111" fmla="*/ 916192 w 3318614"/>
                <a:gd name="connsiteY111" fmla="*/ 1006319 h 3516644"/>
                <a:gd name="connsiteX112" fmla="*/ 644918 w 3318614"/>
                <a:gd name="connsiteY112" fmla="*/ 1041797 h 3516644"/>
                <a:gd name="connsiteX113" fmla="*/ 296575 w 3318614"/>
                <a:gd name="connsiteY113" fmla="*/ 1120174 h 3516644"/>
                <a:gd name="connsiteX114" fmla="*/ 483 w 3318614"/>
                <a:gd name="connsiteY114" fmla="*/ 1102757 h 3516644"/>
                <a:gd name="connsiteX115" fmla="*/ 235615 w 3318614"/>
                <a:gd name="connsiteY115" fmla="*/ 1094048 h 3516644"/>
                <a:gd name="connsiteX116" fmla="*/ 557832 w 3318614"/>
                <a:gd name="connsiteY116" fmla="*/ 1024380 h 3516644"/>
                <a:gd name="connsiteX117" fmla="*/ 688460 w 3318614"/>
                <a:gd name="connsiteY117" fmla="*/ 998254 h 3516644"/>
                <a:gd name="connsiteX118" fmla="*/ 392369 w 3318614"/>
                <a:gd name="connsiteY118" fmla="*/ 885043 h 3516644"/>
                <a:gd name="connsiteX119" fmla="*/ 244323 w 3318614"/>
                <a:gd name="connsiteY119" fmla="*/ 745706 h 3516644"/>
                <a:gd name="connsiteX120" fmla="*/ 165946 w 3318614"/>
                <a:gd name="connsiteY120" fmla="*/ 493157 h 3516644"/>
                <a:gd name="connsiteX121" fmla="*/ 279158 w 3318614"/>
                <a:gd name="connsiteY121" fmla="*/ 676037 h 3516644"/>
                <a:gd name="connsiteX122" fmla="*/ 374952 w 3318614"/>
                <a:gd name="connsiteY122" fmla="*/ 850208 h 3516644"/>
                <a:gd name="connsiteX123" fmla="*/ 679752 w 3318614"/>
                <a:gd name="connsiteY123" fmla="*/ 928586 h 3516644"/>
                <a:gd name="connsiteX124" fmla="*/ 766838 w 3318614"/>
                <a:gd name="connsiteY124" fmla="*/ 867626 h 3516644"/>
                <a:gd name="connsiteX125" fmla="*/ 618792 w 3318614"/>
                <a:gd name="connsiteY125" fmla="*/ 484448 h 3516644"/>
                <a:gd name="connsiteX126" fmla="*/ 507165 w 3318614"/>
                <a:gd name="connsiteY126" fmla="*/ 267390 h 3516644"/>
                <a:gd name="connsiteX127" fmla="*/ 538603 w 3318614"/>
                <a:gd name="connsiteY127" fmla="*/ 29221 h 3516644"/>
                <a:gd name="connsiteX128" fmla="*/ 609600 w 3318614"/>
                <a:gd name="connsiteY128" fmla="*/ 289830 h 3516644"/>
                <a:gd name="connsiteX129" fmla="*/ 878364 w 3318614"/>
                <a:gd name="connsiteY129" fmla="*/ 837332 h 3516644"/>
                <a:gd name="connsiteX130" fmla="*/ 839345 w 3318614"/>
                <a:gd name="connsiteY130" fmla="*/ 833 h 3516644"/>
                <a:gd name="connsiteX0" fmla="*/ 1225325 w 3318614"/>
                <a:gd name="connsiteY0" fmla="*/ 178923 h 3515811"/>
                <a:gd name="connsiteX1" fmla="*/ 1091879 w 3318614"/>
                <a:gd name="connsiteY1" fmla="*/ 955367 h 3515811"/>
                <a:gd name="connsiteX2" fmla="*/ 1779263 w 3318614"/>
                <a:gd name="connsiteY2" fmla="*/ 2023223 h 3515811"/>
                <a:gd name="connsiteX3" fmla="*/ 2064415 w 3318614"/>
                <a:gd name="connsiteY3" fmla="*/ 2303707 h 3515811"/>
                <a:gd name="connsiteX4" fmla="*/ 2290838 w 3318614"/>
                <a:gd name="connsiteY4" fmla="*/ 2225330 h 3515811"/>
                <a:gd name="connsiteX5" fmla="*/ 2473718 w 3318614"/>
                <a:gd name="connsiteY5" fmla="*/ 2068575 h 3515811"/>
                <a:gd name="connsiteX6" fmla="*/ 2508552 w 3318614"/>
                <a:gd name="connsiteY6" fmla="*/ 1746358 h 3515811"/>
                <a:gd name="connsiteX7" fmla="*/ 2543386 w 3318614"/>
                <a:gd name="connsiteY7" fmla="*/ 2007615 h 3515811"/>
                <a:gd name="connsiteX8" fmla="*/ 2508552 w 3318614"/>
                <a:gd name="connsiteY8" fmla="*/ 2112118 h 3515811"/>
                <a:gd name="connsiteX9" fmla="*/ 2752392 w 3318614"/>
                <a:gd name="connsiteY9" fmla="*/ 1937947 h 3515811"/>
                <a:gd name="connsiteX10" fmla="*/ 2839478 w 3318614"/>
                <a:gd name="connsiteY10" fmla="*/ 1868278 h 3515811"/>
                <a:gd name="connsiteX11" fmla="*/ 2717558 w 3318614"/>
                <a:gd name="connsiteY11" fmla="*/ 2042450 h 3515811"/>
                <a:gd name="connsiteX12" fmla="*/ 2665306 w 3318614"/>
                <a:gd name="connsiteY12" fmla="*/ 2085993 h 3515811"/>
                <a:gd name="connsiteX13" fmla="*/ 2848186 w 3318614"/>
                <a:gd name="connsiteY13" fmla="*/ 2016324 h 3515811"/>
                <a:gd name="connsiteX14" fmla="*/ 2874312 w 3318614"/>
                <a:gd name="connsiteY14" fmla="*/ 1998907 h 3515811"/>
                <a:gd name="connsiteX15" fmla="*/ 2769809 w 3318614"/>
                <a:gd name="connsiteY15" fmla="*/ 2085993 h 3515811"/>
                <a:gd name="connsiteX16" fmla="*/ 2595638 w 3318614"/>
                <a:gd name="connsiteY16" fmla="*/ 2112118 h 3515811"/>
                <a:gd name="connsiteX17" fmla="*/ 2404049 w 3318614"/>
                <a:gd name="connsiteY17" fmla="*/ 2242747 h 3515811"/>
                <a:gd name="connsiteX18" fmla="*/ 2421466 w 3318614"/>
                <a:gd name="connsiteY18" fmla="*/ 2416918 h 3515811"/>
                <a:gd name="connsiteX19" fmla="*/ 2552095 w 3318614"/>
                <a:gd name="connsiteY19" fmla="*/ 2460461 h 3515811"/>
                <a:gd name="connsiteX20" fmla="*/ 2726266 w 3318614"/>
                <a:gd name="connsiteY20" fmla="*/ 2390793 h 3515811"/>
                <a:gd name="connsiteX21" fmla="*/ 2856895 w 3318614"/>
                <a:gd name="connsiteY21" fmla="*/ 2382084 h 3515811"/>
                <a:gd name="connsiteX22" fmla="*/ 2891729 w 3318614"/>
                <a:gd name="connsiteY22" fmla="*/ 2268873 h 3515811"/>
                <a:gd name="connsiteX23" fmla="*/ 2883020 w 3318614"/>
                <a:gd name="connsiteY23" fmla="*/ 2103410 h 3515811"/>
                <a:gd name="connsiteX24" fmla="*/ 3048483 w 3318614"/>
                <a:gd name="connsiteY24" fmla="*/ 2025033 h 3515811"/>
                <a:gd name="connsiteX25" fmla="*/ 2926563 w 3318614"/>
                <a:gd name="connsiteY25" fmla="*/ 2112118 h 3515811"/>
                <a:gd name="connsiteX26" fmla="*/ 2917855 w 3318614"/>
                <a:gd name="connsiteY26" fmla="*/ 2199204 h 3515811"/>
                <a:gd name="connsiteX27" fmla="*/ 2935272 w 3318614"/>
                <a:gd name="connsiteY27" fmla="*/ 2347250 h 3515811"/>
                <a:gd name="connsiteX28" fmla="*/ 2943980 w 3318614"/>
                <a:gd name="connsiteY28" fmla="*/ 2390793 h 3515811"/>
                <a:gd name="connsiteX29" fmla="*/ 3046427 w 3318614"/>
                <a:gd name="connsiteY29" fmla="*/ 2324841 h 3515811"/>
                <a:gd name="connsiteX30" fmla="*/ 3074609 w 3318614"/>
                <a:gd name="connsiteY30" fmla="*/ 2164370 h 3515811"/>
                <a:gd name="connsiteX31" fmla="*/ 3092026 w 3318614"/>
                <a:gd name="connsiteY31" fmla="*/ 2373375 h 3515811"/>
                <a:gd name="connsiteX32" fmla="*/ 3013649 w 3318614"/>
                <a:gd name="connsiteY32" fmla="*/ 2451753 h 3515811"/>
                <a:gd name="connsiteX33" fmla="*/ 2752392 w 3318614"/>
                <a:gd name="connsiteY33" fmla="*/ 2416918 h 3515811"/>
                <a:gd name="connsiteX34" fmla="*/ 2560803 w 3318614"/>
                <a:gd name="connsiteY34" fmla="*/ 2573673 h 3515811"/>
                <a:gd name="connsiteX35" fmla="*/ 2595638 w 3318614"/>
                <a:gd name="connsiteY35" fmla="*/ 2695593 h 3515811"/>
                <a:gd name="connsiteX36" fmla="*/ 2743683 w 3318614"/>
                <a:gd name="connsiteY36" fmla="*/ 2782678 h 3515811"/>
                <a:gd name="connsiteX37" fmla="*/ 2856895 w 3318614"/>
                <a:gd name="connsiteY37" fmla="*/ 2756553 h 3515811"/>
                <a:gd name="connsiteX38" fmla="*/ 3022358 w 3318614"/>
                <a:gd name="connsiteY38" fmla="*/ 2617215 h 3515811"/>
                <a:gd name="connsiteX39" fmla="*/ 3118152 w 3318614"/>
                <a:gd name="connsiteY39" fmla="*/ 2538838 h 3515811"/>
                <a:gd name="connsiteX40" fmla="*/ 3205238 w 3318614"/>
                <a:gd name="connsiteY40" fmla="*/ 2599798 h 3515811"/>
                <a:gd name="connsiteX41" fmla="*/ 3109443 w 3318614"/>
                <a:gd name="connsiteY41" fmla="*/ 2591090 h 3515811"/>
                <a:gd name="connsiteX42" fmla="*/ 3004940 w 3318614"/>
                <a:gd name="connsiteY42" fmla="*/ 2730427 h 3515811"/>
                <a:gd name="connsiteX43" fmla="*/ 3187820 w 3318614"/>
                <a:gd name="connsiteY43" fmla="*/ 2730427 h 3515811"/>
                <a:gd name="connsiteX44" fmla="*/ 3318449 w 3318614"/>
                <a:gd name="connsiteY44" fmla="*/ 2782678 h 3515811"/>
                <a:gd name="connsiteX45" fmla="*/ 3161695 w 3318614"/>
                <a:gd name="connsiteY45" fmla="*/ 2765261 h 3515811"/>
                <a:gd name="connsiteX46" fmla="*/ 2909146 w 3318614"/>
                <a:gd name="connsiteY46" fmla="*/ 2826221 h 3515811"/>
                <a:gd name="connsiteX47" fmla="*/ 2952689 w 3318614"/>
                <a:gd name="connsiteY47" fmla="*/ 2826221 h 3515811"/>
                <a:gd name="connsiteX48" fmla="*/ 3085889 w 3318614"/>
                <a:gd name="connsiteY48" fmla="*/ 2971467 h 3515811"/>
                <a:gd name="connsiteX49" fmla="*/ 3013649 w 3318614"/>
                <a:gd name="connsiteY49" fmla="*/ 3131021 h 3515811"/>
                <a:gd name="connsiteX50" fmla="*/ 2999167 w 3318614"/>
                <a:gd name="connsiteY50" fmla="*/ 2993344 h 3515811"/>
                <a:gd name="connsiteX51" fmla="*/ 2813352 w 3318614"/>
                <a:gd name="connsiteY51" fmla="*/ 2817513 h 3515811"/>
                <a:gd name="connsiteX52" fmla="*/ 2726266 w 3318614"/>
                <a:gd name="connsiteY52" fmla="*/ 2808804 h 3515811"/>
                <a:gd name="connsiteX53" fmla="*/ 2848186 w 3318614"/>
                <a:gd name="connsiteY53" fmla="*/ 3009101 h 3515811"/>
                <a:gd name="connsiteX54" fmla="*/ 2943980 w 3318614"/>
                <a:gd name="connsiteY54" fmla="*/ 3096187 h 3515811"/>
                <a:gd name="connsiteX55" fmla="*/ 2978815 w 3318614"/>
                <a:gd name="connsiteY55" fmla="*/ 3052644 h 3515811"/>
                <a:gd name="connsiteX56" fmla="*/ 2961398 w 3318614"/>
                <a:gd name="connsiteY56" fmla="*/ 3157147 h 3515811"/>
                <a:gd name="connsiteX57" fmla="*/ 2769809 w 3318614"/>
                <a:gd name="connsiteY57" fmla="*/ 3070061 h 3515811"/>
                <a:gd name="connsiteX58" fmla="*/ 2656598 w 3318614"/>
                <a:gd name="connsiteY58" fmla="*/ 2843638 h 3515811"/>
                <a:gd name="connsiteX59" fmla="*/ 2491135 w 3318614"/>
                <a:gd name="connsiteY59" fmla="*/ 2800095 h 3515811"/>
                <a:gd name="connsiteX60" fmla="*/ 2386632 w 3318614"/>
                <a:gd name="connsiteY60" fmla="*/ 2887181 h 3515811"/>
                <a:gd name="connsiteX61" fmla="*/ 2412758 w 3318614"/>
                <a:gd name="connsiteY61" fmla="*/ 3070061 h 3515811"/>
                <a:gd name="connsiteX62" fmla="*/ 2525969 w 3318614"/>
                <a:gd name="connsiteY62" fmla="*/ 3218107 h 3515811"/>
                <a:gd name="connsiteX63" fmla="*/ 2900438 w 3318614"/>
                <a:gd name="connsiteY63" fmla="*/ 3427113 h 3515811"/>
                <a:gd name="connsiteX64" fmla="*/ 2543386 w 3318614"/>
                <a:gd name="connsiteY64" fmla="*/ 3287775 h 3515811"/>
                <a:gd name="connsiteX65" fmla="*/ 2499843 w 3318614"/>
                <a:gd name="connsiteY65" fmla="*/ 3374861 h 3515811"/>
                <a:gd name="connsiteX66" fmla="*/ 2534678 w 3318614"/>
                <a:gd name="connsiteY66" fmla="*/ 3479364 h 3515811"/>
                <a:gd name="connsiteX67" fmla="*/ 2639180 w 3318614"/>
                <a:gd name="connsiteY67" fmla="*/ 3514198 h 3515811"/>
                <a:gd name="connsiteX68" fmla="*/ 2482426 w 3318614"/>
                <a:gd name="connsiteY68" fmla="*/ 3488073 h 3515811"/>
                <a:gd name="connsiteX69" fmla="*/ 2473718 w 3318614"/>
                <a:gd name="connsiteY69" fmla="*/ 3305193 h 3515811"/>
                <a:gd name="connsiteX70" fmla="*/ 2386632 w 3318614"/>
                <a:gd name="connsiteY70" fmla="*/ 3131021 h 3515811"/>
                <a:gd name="connsiteX71" fmla="*/ 2316963 w 3318614"/>
                <a:gd name="connsiteY71" fmla="*/ 3296484 h 3515811"/>
                <a:gd name="connsiteX72" fmla="*/ 2238586 w 3318614"/>
                <a:gd name="connsiteY72" fmla="*/ 3418404 h 3515811"/>
                <a:gd name="connsiteX73" fmla="*/ 2290838 w 3318614"/>
                <a:gd name="connsiteY73" fmla="*/ 3496781 h 3515811"/>
                <a:gd name="connsiteX74" fmla="*/ 2195043 w 3318614"/>
                <a:gd name="connsiteY74" fmla="*/ 3409695 h 3515811"/>
                <a:gd name="connsiteX75" fmla="*/ 2325672 w 3318614"/>
                <a:gd name="connsiteY75" fmla="*/ 3183273 h 3515811"/>
                <a:gd name="connsiteX76" fmla="*/ 2290838 w 3318614"/>
                <a:gd name="connsiteY76" fmla="*/ 2930724 h 3515811"/>
                <a:gd name="connsiteX77" fmla="*/ 2142792 w 3318614"/>
                <a:gd name="connsiteY77" fmla="*/ 2913307 h 3515811"/>
                <a:gd name="connsiteX78" fmla="*/ 1942495 w 3318614"/>
                <a:gd name="connsiteY78" fmla="*/ 3078770 h 3515811"/>
                <a:gd name="connsiteX79" fmla="*/ 1994746 w 3318614"/>
                <a:gd name="connsiteY79" fmla="*/ 3279067 h 3515811"/>
                <a:gd name="connsiteX80" fmla="*/ 2090540 w 3318614"/>
                <a:gd name="connsiteY80" fmla="*/ 3392278 h 3515811"/>
                <a:gd name="connsiteX81" fmla="*/ 2064415 w 3318614"/>
                <a:gd name="connsiteY81" fmla="*/ 3505490 h 3515811"/>
                <a:gd name="connsiteX82" fmla="*/ 2046998 w 3318614"/>
                <a:gd name="connsiteY82" fmla="*/ 3357444 h 3515811"/>
                <a:gd name="connsiteX83" fmla="*/ 1933786 w 3318614"/>
                <a:gd name="connsiteY83" fmla="*/ 3191981 h 3515811"/>
                <a:gd name="connsiteX84" fmla="*/ 1881535 w 3318614"/>
                <a:gd name="connsiteY84" fmla="*/ 3174564 h 3515811"/>
                <a:gd name="connsiteX85" fmla="*/ 1716072 w 3318614"/>
                <a:gd name="connsiteY85" fmla="*/ 3409695 h 3515811"/>
                <a:gd name="connsiteX86" fmla="*/ 1672529 w 3318614"/>
                <a:gd name="connsiteY86" fmla="*/ 3505490 h 3515811"/>
                <a:gd name="connsiteX87" fmla="*/ 1724780 w 3318614"/>
                <a:gd name="connsiteY87" fmla="*/ 3270358 h 3515811"/>
                <a:gd name="connsiteX88" fmla="*/ 1750906 w 3318614"/>
                <a:gd name="connsiteY88" fmla="*/ 3191981 h 3515811"/>
                <a:gd name="connsiteX89" fmla="*/ 1533192 w 3318614"/>
                <a:gd name="connsiteY89" fmla="*/ 3261650 h 3515811"/>
                <a:gd name="connsiteX90" fmla="*/ 1428689 w 3318614"/>
                <a:gd name="connsiteY90" fmla="*/ 3279067 h 3515811"/>
                <a:gd name="connsiteX91" fmla="*/ 1602860 w 3318614"/>
                <a:gd name="connsiteY91" fmla="*/ 3200690 h 3515811"/>
                <a:gd name="connsiteX92" fmla="*/ 1724780 w 3318614"/>
                <a:gd name="connsiteY92" fmla="*/ 3174564 h 3515811"/>
                <a:gd name="connsiteX93" fmla="*/ 1994746 w 3318614"/>
                <a:gd name="connsiteY93" fmla="*/ 2948141 h 3515811"/>
                <a:gd name="connsiteX94" fmla="*/ 2055706 w 3318614"/>
                <a:gd name="connsiteY94" fmla="*/ 2817513 h 3515811"/>
                <a:gd name="connsiteX95" fmla="*/ 1916369 w 3318614"/>
                <a:gd name="connsiteY95" fmla="*/ 2739135 h 3515811"/>
                <a:gd name="connsiteX96" fmla="*/ 1698655 w 3318614"/>
                <a:gd name="connsiteY96" fmla="*/ 2834930 h 3515811"/>
                <a:gd name="connsiteX97" fmla="*/ 1611569 w 3318614"/>
                <a:gd name="connsiteY97" fmla="*/ 3009101 h 3515811"/>
                <a:gd name="connsiteX98" fmla="*/ 1689946 w 3318614"/>
                <a:gd name="connsiteY98" fmla="*/ 3070061 h 3515811"/>
                <a:gd name="connsiteX99" fmla="*/ 1568026 w 3318614"/>
                <a:gd name="connsiteY99" fmla="*/ 3070061 h 3515811"/>
                <a:gd name="connsiteX100" fmla="*/ 1655112 w 3318614"/>
                <a:gd name="connsiteY100" fmla="*/ 2826221 h 3515811"/>
                <a:gd name="connsiteX101" fmla="*/ 1437398 w 3318614"/>
                <a:gd name="connsiteY101" fmla="*/ 2808804 h 3515811"/>
                <a:gd name="connsiteX102" fmla="*/ 1306769 w 3318614"/>
                <a:gd name="connsiteY102" fmla="*/ 2747844 h 3515811"/>
                <a:gd name="connsiteX103" fmla="*/ 1385146 w 3318614"/>
                <a:gd name="connsiteY103" fmla="*/ 2704301 h 3515811"/>
                <a:gd name="connsiteX104" fmla="*/ 1437398 w 3318614"/>
                <a:gd name="connsiteY104" fmla="*/ 2773970 h 3515811"/>
                <a:gd name="connsiteX105" fmla="*/ 1611569 w 3318614"/>
                <a:gd name="connsiteY105" fmla="*/ 2782678 h 3515811"/>
                <a:gd name="connsiteX106" fmla="*/ 1794449 w 3318614"/>
                <a:gd name="connsiteY106" fmla="*/ 2730427 h 3515811"/>
                <a:gd name="connsiteX107" fmla="*/ 1968620 w 3318614"/>
                <a:gd name="connsiteY107" fmla="*/ 2599798 h 3515811"/>
                <a:gd name="connsiteX108" fmla="*/ 1898952 w 3318614"/>
                <a:gd name="connsiteY108" fmla="*/ 2286290 h 3515811"/>
                <a:gd name="connsiteX109" fmla="*/ 1446106 w 3318614"/>
                <a:gd name="connsiteY109" fmla="*/ 1676690 h 3515811"/>
                <a:gd name="connsiteX110" fmla="*/ 1074097 w 3318614"/>
                <a:gd name="connsiteY110" fmla="*/ 1192570 h 3515811"/>
                <a:gd name="connsiteX111" fmla="*/ 916192 w 3318614"/>
                <a:gd name="connsiteY111" fmla="*/ 1005486 h 3515811"/>
                <a:gd name="connsiteX112" fmla="*/ 644918 w 3318614"/>
                <a:gd name="connsiteY112" fmla="*/ 1040964 h 3515811"/>
                <a:gd name="connsiteX113" fmla="*/ 296575 w 3318614"/>
                <a:gd name="connsiteY113" fmla="*/ 1119341 h 3515811"/>
                <a:gd name="connsiteX114" fmla="*/ 483 w 3318614"/>
                <a:gd name="connsiteY114" fmla="*/ 1101924 h 3515811"/>
                <a:gd name="connsiteX115" fmla="*/ 235615 w 3318614"/>
                <a:gd name="connsiteY115" fmla="*/ 1093215 h 3515811"/>
                <a:gd name="connsiteX116" fmla="*/ 557832 w 3318614"/>
                <a:gd name="connsiteY116" fmla="*/ 1023547 h 3515811"/>
                <a:gd name="connsiteX117" fmla="*/ 688460 w 3318614"/>
                <a:gd name="connsiteY117" fmla="*/ 997421 h 3515811"/>
                <a:gd name="connsiteX118" fmla="*/ 392369 w 3318614"/>
                <a:gd name="connsiteY118" fmla="*/ 884210 h 3515811"/>
                <a:gd name="connsiteX119" fmla="*/ 244323 w 3318614"/>
                <a:gd name="connsiteY119" fmla="*/ 744873 h 3515811"/>
                <a:gd name="connsiteX120" fmla="*/ 165946 w 3318614"/>
                <a:gd name="connsiteY120" fmla="*/ 492324 h 3515811"/>
                <a:gd name="connsiteX121" fmla="*/ 279158 w 3318614"/>
                <a:gd name="connsiteY121" fmla="*/ 675204 h 3515811"/>
                <a:gd name="connsiteX122" fmla="*/ 374952 w 3318614"/>
                <a:gd name="connsiteY122" fmla="*/ 849375 h 3515811"/>
                <a:gd name="connsiteX123" fmla="*/ 679752 w 3318614"/>
                <a:gd name="connsiteY123" fmla="*/ 927753 h 3515811"/>
                <a:gd name="connsiteX124" fmla="*/ 766838 w 3318614"/>
                <a:gd name="connsiteY124" fmla="*/ 866793 h 3515811"/>
                <a:gd name="connsiteX125" fmla="*/ 618792 w 3318614"/>
                <a:gd name="connsiteY125" fmla="*/ 483615 h 3515811"/>
                <a:gd name="connsiteX126" fmla="*/ 507165 w 3318614"/>
                <a:gd name="connsiteY126" fmla="*/ 266557 h 3515811"/>
                <a:gd name="connsiteX127" fmla="*/ 538603 w 3318614"/>
                <a:gd name="connsiteY127" fmla="*/ 28388 h 3515811"/>
                <a:gd name="connsiteX128" fmla="*/ 609600 w 3318614"/>
                <a:gd name="connsiteY128" fmla="*/ 288997 h 3515811"/>
                <a:gd name="connsiteX129" fmla="*/ 878364 w 3318614"/>
                <a:gd name="connsiteY129" fmla="*/ 836499 h 3515811"/>
                <a:gd name="connsiteX130" fmla="*/ 863785 w 3318614"/>
                <a:gd name="connsiteY130" fmla="*/ 298030 h 3515811"/>
                <a:gd name="connsiteX131" fmla="*/ 839345 w 3318614"/>
                <a:gd name="connsiteY131" fmla="*/ 0 h 3515811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863785 w 3318614"/>
                <a:gd name="connsiteY130" fmla="*/ 270713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786330 w 3318614"/>
                <a:gd name="connsiteY130" fmla="*/ 208587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13152 w 3318614"/>
                <a:gd name="connsiteY2" fmla="*/ 834549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159551 w 3318614"/>
                <a:gd name="connsiteY2" fmla="*/ 411013 h 3488494"/>
                <a:gd name="connsiteX3" fmla="*/ 1013152 w 3318614"/>
                <a:gd name="connsiteY3" fmla="*/ 834549 h 3488494"/>
                <a:gd name="connsiteX4" fmla="*/ 1779263 w 3318614"/>
                <a:gd name="connsiteY4" fmla="*/ 1995906 h 3488494"/>
                <a:gd name="connsiteX5" fmla="*/ 2064415 w 3318614"/>
                <a:gd name="connsiteY5" fmla="*/ 2276390 h 3488494"/>
                <a:gd name="connsiteX6" fmla="*/ 2290838 w 3318614"/>
                <a:gd name="connsiteY6" fmla="*/ 2198013 h 3488494"/>
                <a:gd name="connsiteX7" fmla="*/ 2473718 w 3318614"/>
                <a:gd name="connsiteY7" fmla="*/ 2041258 h 3488494"/>
                <a:gd name="connsiteX8" fmla="*/ 2508552 w 3318614"/>
                <a:gd name="connsiteY8" fmla="*/ 1719041 h 3488494"/>
                <a:gd name="connsiteX9" fmla="*/ 2543386 w 3318614"/>
                <a:gd name="connsiteY9" fmla="*/ 1980298 h 3488494"/>
                <a:gd name="connsiteX10" fmla="*/ 2508552 w 3318614"/>
                <a:gd name="connsiteY10" fmla="*/ 2084801 h 3488494"/>
                <a:gd name="connsiteX11" fmla="*/ 2752392 w 3318614"/>
                <a:gd name="connsiteY11" fmla="*/ 1910630 h 3488494"/>
                <a:gd name="connsiteX12" fmla="*/ 2839478 w 3318614"/>
                <a:gd name="connsiteY12" fmla="*/ 1840961 h 3488494"/>
                <a:gd name="connsiteX13" fmla="*/ 2717558 w 3318614"/>
                <a:gd name="connsiteY13" fmla="*/ 2015133 h 3488494"/>
                <a:gd name="connsiteX14" fmla="*/ 2665306 w 3318614"/>
                <a:gd name="connsiteY14" fmla="*/ 2058676 h 3488494"/>
                <a:gd name="connsiteX15" fmla="*/ 2848186 w 3318614"/>
                <a:gd name="connsiteY15" fmla="*/ 1989007 h 3488494"/>
                <a:gd name="connsiteX16" fmla="*/ 2874312 w 3318614"/>
                <a:gd name="connsiteY16" fmla="*/ 1971590 h 3488494"/>
                <a:gd name="connsiteX17" fmla="*/ 2769809 w 3318614"/>
                <a:gd name="connsiteY17" fmla="*/ 2058676 h 3488494"/>
                <a:gd name="connsiteX18" fmla="*/ 2595638 w 3318614"/>
                <a:gd name="connsiteY18" fmla="*/ 2084801 h 3488494"/>
                <a:gd name="connsiteX19" fmla="*/ 2404049 w 3318614"/>
                <a:gd name="connsiteY19" fmla="*/ 2215430 h 3488494"/>
                <a:gd name="connsiteX20" fmla="*/ 2421466 w 3318614"/>
                <a:gd name="connsiteY20" fmla="*/ 2389601 h 3488494"/>
                <a:gd name="connsiteX21" fmla="*/ 2552095 w 3318614"/>
                <a:gd name="connsiteY21" fmla="*/ 2433144 h 3488494"/>
                <a:gd name="connsiteX22" fmla="*/ 2726266 w 3318614"/>
                <a:gd name="connsiteY22" fmla="*/ 2363476 h 3488494"/>
                <a:gd name="connsiteX23" fmla="*/ 2856895 w 3318614"/>
                <a:gd name="connsiteY23" fmla="*/ 2354767 h 3488494"/>
                <a:gd name="connsiteX24" fmla="*/ 2891729 w 3318614"/>
                <a:gd name="connsiteY24" fmla="*/ 2241556 h 3488494"/>
                <a:gd name="connsiteX25" fmla="*/ 2883020 w 3318614"/>
                <a:gd name="connsiteY25" fmla="*/ 2076093 h 3488494"/>
                <a:gd name="connsiteX26" fmla="*/ 3048483 w 3318614"/>
                <a:gd name="connsiteY26" fmla="*/ 1997716 h 3488494"/>
                <a:gd name="connsiteX27" fmla="*/ 2926563 w 3318614"/>
                <a:gd name="connsiteY27" fmla="*/ 2084801 h 3488494"/>
                <a:gd name="connsiteX28" fmla="*/ 2917855 w 3318614"/>
                <a:gd name="connsiteY28" fmla="*/ 2171887 h 3488494"/>
                <a:gd name="connsiteX29" fmla="*/ 2935272 w 3318614"/>
                <a:gd name="connsiteY29" fmla="*/ 2319933 h 3488494"/>
                <a:gd name="connsiteX30" fmla="*/ 2943980 w 3318614"/>
                <a:gd name="connsiteY30" fmla="*/ 2363476 h 3488494"/>
                <a:gd name="connsiteX31" fmla="*/ 3046427 w 3318614"/>
                <a:gd name="connsiteY31" fmla="*/ 2297524 h 3488494"/>
                <a:gd name="connsiteX32" fmla="*/ 3074609 w 3318614"/>
                <a:gd name="connsiteY32" fmla="*/ 2137053 h 3488494"/>
                <a:gd name="connsiteX33" fmla="*/ 3092026 w 3318614"/>
                <a:gd name="connsiteY33" fmla="*/ 2346058 h 3488494"/>
                <a:gd name="connsiteX34" fmla="*/ 3013649 w 3318614"/>
                <a:gd name="connsiteY34" fmla="*/ 2424436 h 3488494"/>
                <a:gd name="connsiteX35" fmla="*/ 2752392 w 3318614"/>
                <a:gd name="connsiteY35" fmla="*/ 2389601 h 3488494"/>
                <a:gd name="connsiteX36" fmla="*/ 2560803 w 3318614"/>
                <a:gd name="connsiteY36" fmla="*/ 2546356 h 3488494"/>
                <a:gd name="connsiteX37" fmla="*/ 2595638 w 3318614"/>
                <a:gd name="connsiteY37" fmla="*/ 2668276 h 3488494"/>
                <a:gd name="connsiteX38" fmla="*/ 2743683 w 3318614"/>
                <a:gd name="connsiteY38" fmla="*/ 2755361 h 3488494"/>
                <a:gd name="connsiteX39" fmla="*/ 2856895 w 3318614"/>
                <a:gd name="connsiteY39" fmla="*/ 2729236 h 3488494"/>
                <a:gd name="connsiteX40" fmla="*/ 3022358 w 3318614"/>
                <a:gd name="connsiteY40" fmla="*/ 2589898 h 3488494"/>
                <a:gd name="connsiteX41" fmla="*/ 3118152 w 3318614"/>
                <a:gd name="connsiteY41" fmla="*/ 2511521 h 3488494"/>
                <a:gd name="connsiteX42" fmla="*/ 3205238 w 3318614"/>
                <a:gd name="connsiteY42" fmla="*/ 2572481 h 3488494"/>
                <a:gd name="connsiteX43" fmla="*/ 3109443 w 3318614"/>
                <a:gd name="connsiteY43" fmla="*/ 2563773 h 3488494"/>
                <a:gd name="connsiteX44" fmla="*/ 3004940 w 3318614"/>
                <a:gd name="connsiteY44" fmla="*/ 2703110 h 3488494"/>
                <a:gd name="connsiteX45" fmla="*/ 3187820 w 3318614"/>
                <a:gd name="connsiteY45" fmla="*/ 2703110 h 3488494"/>
                <a:gd name="connsiteX46" fmla="*/ 3318449 w 3318614"/>
                <a:gd name="connsiteY46" fmla="*/ 2755361 h 3488494"/>
                <a:gd name="connsiteX47" fmla="*/ 3161695 w 3318614"/>
                <a:gd name="connsiteY47" fmla="*/ 2737944 h 3488494"/>
                <a:gd name="connsiteX48" fmla="*/ 2909146 w 3318614"/>
                <a:gd name="connsiteY48" fmla="*/ 2798904 h 3488494"/>
                <a:gd name="connsiteX49" fmla="*/ 2952689 w 3318614"/>
                <a:gd name="connsiteY49" fmla="*/ 2798904 h 3488494"/>
                <a:gd name="connsiteX50" fmla="*/ 3085889 w 3318614"/>
                <a:gd name="connsiteY50" fmla="*/ 2944150 h 3488494"/>
                <a:gd name="connsiteX51" fmla="*/ 3013649 w 3318614"/>
                <a:gd name="connsiteY51" fmla="*/ 3103704 h 3488494"/>
                <a:gd name="connsiteX52" fmla="*/ 2999167 w 3318614"/>
                <a:gd name="connsiteY52" fmla="*/ 2966027 h 3488494"/>
                <a:gd name="connsiteX53" fmla="*/ 2813352 w 3318614"/>
                <a:gd name="connsiteY53" fmla="*/ 2790196 h 3488494"/>
                <a:gd name="connsiteX54" fmla="*/ 2726266 w 3318614"/>
                <a:gd name="connsiteY54" fmla="*/ 2781487 h 3488494"/>
                <a:gd name="connsiteX55" fmla="*/ 2848186 w 3318614"/>
                <a:gd name="connsiteY55" fmla="*/ 2981784 h 3488494"/>
                <a:gd name="connsiteX56" fmla="*/ 2943980 w 3318614"/>
                <a:gd name="connsiteY56" fmla="*/ 3068870 h 3488494"/>
                <a:gd name="connsiteX57" fmla="*/ 2978815 w 3318614"/>
                <a:gd name="connsiteY57" fmla="*/ 3025327 h 3488494"/>
                <a:gd name="connsiteX58" fmla="*/ 2961398 w 3318614"/>
                <a:gd name="connsiteY58" fmla="*/ 3129830 h 3488494"/>
                <a:gd name="connsiteX59" fmla="*/ 2769809 w 3318614"/>
                <a:gd name="connsiteY59" fmla="*/ 3042744 h 3488494"/>
                <a:gd name="connsiteX60" fmla="*/ 2656598 w 3318614"/>
                <a:gd name="connsiteY60" fmla="*/ 2816321 h 3488494"/>
                <a:gd name="connsiteX61" fmla="*/ 2491135 w 3318614"/>
                <a:gd name="connsiteY61" fmla="*/ 2772778 h 3488494"/>
                <a:gd name="connsiteX62" fmla="*/ 2386632 w 3318614"/>
                <a:gd name="connsiteY62" fmla="*/ 2859864 h 3488494"/>
                <a:gd name="connsiteX63" fmla="*/ 2412758 w 3318614"/>
                <a:gd name="connsiteY63" fmla="*/ 3042744 h 3488494"/>
                <a:gd name="connsiteX64" fmla="*/ 2525969 w 3318614"/>
                <a:gd name="connsiteY64" fmla="*/ 3190790 h 3488494"/>
                <a:gd name="connsiteX65" fmla="*/ 2900438 w 3318614"/>
                <a:gd name="connsiteY65" fmla="*/ 3399796 h 3488494"/>
                <a:gd name="connsiteX66" fmla="*/ 2543386 w 3318614"/>
                <a:gd name="connsiteY66" fmla="*/ 3260458 h 3488494"/>
                <a:gd name="connsiteX67" fmla="*/ 2499843 w 3318614"/>
                <a:gd name="connsiteY67" fmla="*/ 3347544 h 3488494"/>
                <a:gd name="connsiteX68" fmla="*/ 2534678 w 3318614"/>
                <a:gd name="connsiteY68" fmla="*/ 3452047 h 3488494"/>
                <a:gd name="connsiteX69" fmla="*/ 2639180 w 3318614"/>
                <a:gd name="connsiteY69" fmla="*/ 3486881 h 3488494"/>
                <a:gd name="connsiteX70" fmla="*/ 2482426 w 3318614"/>
                <a:gd name="connsiteY70" fmla="*/ 3460756 h 3488494"/>
                <a:gd name="connsiteX71" fmla="*/ 2473718 w 3318614"/>
                <a:gd name="connsiteY71" fmla="*/ 3277876 h 3488494"/>
                <a:gd name="connsiteX72" fmla="*/ 2386632 w 3318614"/>
                <a:gd name="connsiteY72" fmla="*/ 3103704 h 3488494"/>
                <a:gd name="connsiteX73" fmla="*/ 2316963 w 3318614"/>
                <a:gd name="connsiteY73" fmla="*/ 3269167 h 3488494"/>
                <a:gd name="connsiteX74" fmla="*/ 2238586 w 3318614"/>
                <a:gd name="connsiteY74" fmla="*/ 3391087 h 3488494"/>
                <a:gd name="connsiteX75" fmla="*/ 2290838 w 3318614"/>
                <a:gd name="connsiteY75" fmla="*/ 3469464 h 3488494"/>
                <a:gd name="connsiteX76" fmla="*/ 2195043 w 3318614"/>
                <a:gd name="connsiteY76" fmla="*/ 3382378 h 3488494"/>
                <a:gd name="connsiteX77" fmla="*/ 2325672 w 3318614"/>
                <a:gd name="connsiteY77" fmla="*/ 3155956 h 3488494"/>
                <a:gd name="connsiteX78" fmla="*/ 2290838 w 3318614"/>
                <a:gd name="connsiteY78" fmla="*/ 2903407 h 3488494"/>
                <a:gd name="connsiteX79" fmla="*/ 2142792 w 3318614"/>
                <a:gd name="connsiteY79" fmla="*/ 2885990 h 3488494"/>
                <a:gd name="connsiteX80" fmla="*/ 1942495 w 3318614"/>
                <a:gd name="connsiteY80" fmla="*/ 3051453 h 3488494"/>
                <a:gd name="connsiteX81" fmla="*/ 1994746 w 3318614"/>
                <a:gd name="connsiteY81" fmla="*/ 3251750 h 3488494"/>
                <a:gd name="connsiteX82" fmla="*/ 2090540 w 3318614"/>
                <a:gd name="connsiteY82" fmla="*/ 3364961 h 3488494"/>
                <a:gd name="connsiteX83" fmla="*/ 2064415 w 3318614"/>
                <a:gd name="connsiteY83" fmla="*/ 3478173 h 3488494"/>
                <a:gd name="connsiteX84" fmla="*/ 2046998 w 3318614"/>
                <a:gd name="connsiteY84" fmla="*/ 3330127 h 3488494"/>
                <a:gd name="connsiteX85" fmla="*/ 1933786 w 3318614"/>
                <a:gd name="connsiteY85" fmla="*/ 3164664 h 3488494"/>
                <a:gd name="connsiteX86" fmla="*/ 1881535 w 3318614"/>
                <a:gd name="connsiteY86" fmla="*/ 3147247 h 3488494"/>
                <a:gd name="connsiteX87" fmla="*/ 1716072 w 3318614"/>
                <a:gd name="connsiteY87" fmla="*/ 3382378 h 3488494"/>
                <a:gd name="connsiteX88" fmla="*/ 1672529 w 3318614"/>
                <a:gd name="connsiteY88" fmla="*/ 3478173 h 3488494"/>
                <a:gd name="connsiteX89" fmla="*/ 1724780 w 3318614"/>
                <a:gd name="connsiteY89" fmla="*/ 3243041 h 3488494"/>
                <a:gd name="connsiteX90" fmla="*/ 1750906 w 3318614"/>
                <a:gd name="connsiteY90" fmla="*/ 3164664 h 3488494"/>
                <a:gd name="connsiteX91" fmla="*/ 1533192 w 3318614"/>
                <a:gd name="connsiteY91" fmla="*/ 3234333 h 3488494"/>
                <a:gd name="connsiteX92" fmla="*/ 1428689 w 3318614"/>
                <a:gd name="connsiteY92" fmla="*/ 3251750 h 3488494"/>
                <a:gd name="connsiteX93" fmla="*/ 1602860 w 3318614"/>
                <a:gd name="connsiteY93" fmla="*/ 3173373 h 3488494"/>
                <a:gd name="connsiteX94" fmla="*/ 1724780 w 3318614"/>
                <a:gd name="connsiteY94" fmla="*/ 3147247 h 3488494"/>
                <a:gd name="connsiteX95" fmla="*/ 1994746 w 3318614"/>
                <a:gd name="connsiteY95" fmla="*/ 2920824 h 3488494"/>
                <a:gd name="connsiteX96" fmla="*/ 2055706 w 3318614"/>
                <a:gd name="connsiteY96" fmla="*/ 2790196 h 3488494"/>
                <a:gd name="connsiteX97" fmla="*/ 1916369 w 3318614"/>
                <a:gd name="connsiteY97" fmla="*/ 2711818 h 3488494"/>
                <a:gd name="connsiteX98" fmla="*/ 1698655 w 3318614"/>
                <a:gd name="connsiteY98" fmla="*/ 2807613 h 3488494"/>
                <a:gd name="connsiteX99" fmla="*/ 1611569 w 3318614"/>
                <a:gd name="connsiteY99" fmla="*/ 2981784 h 3488494"/>
                <a:gd name="connsiteX100" fmla="*/ 1689946 w 3318614"/>
                <a:gd name="connsiteY100" fmla="*/ 3042744 h 3488494"/>
                <a:gd name="connsiteX101" fmla="*/ 1568026 w 3318614"/>
                <a:gd name="connsiteY101" fmla="*/ 3042744 h 3488494"/>
                <a:gd name="connsiteX102" fmla="*/ 1655112 w 3318614"/>
                <a:gd name="connsiteY102" fmla="*/ 2798904 h 3488494"/>
                <a:gd name="connsiteX103" fmla="*/ 1437398 w 3318614"/>
                <a:gd name="connsiteY103" fmla="*/ 2781487 h 3488494"/>
                <a:gd name="connsiteX104" fmla="*/ 1306769 w 3318614"/>
                <a:gd name="connsiteY104" fmla="*/ 2720527 h 3488494"/>
                <a:gd name="connsiteX105" fmla="*/ 1385146 w 3318614"/>
                <a:gd name="connsiteY105" fmla="*/ 2676984 h 3488494"/>
                <a:gd name="connsiteX106" fmla="*/ 1437398 w 3318614"/>
                <a:gd name="connsiteY106" fmla="*/ 2746653 h 3488494"/>
                <a:gd name="connsiteX107" fmla="*/ 1611569 w 3318614"/>
                <a:gd name="connsiteY107" fmla="*/ 2755361 h 3488494"/>
                <a:gd name="connsiteX108" fmla="*/ 1794449 w 3318614"/>
                <a:gd name="connsiteY108" fmla="*/ 2703110 h 3488494"/>
                <a:gd name="connsiteX109" fmla="*/ 1968620 w 3318614"/>
                <a:gd name="connsiteY109" fmla="*/ 2572481 h 3488494"/>
                <a:gd name="connsiteX110" fmla="*/ 1898952 w 3318614"/>
                <a:gd name="connsiteY110" fmla="*/ 2258973 h 3488494"/>
                <a:gd name="connsiteX111" fmla="*/ 1446106 w 3318614"/>
                <a:gd name="connsiteY111" fmla="*/ 1649373 h 3488494"/>
                <a:gd name="connsiteX112" fmla="*/ 1074097 w 3318614"/>
                <a:gd name="connsiteY112" fmla="*/ 1165253 h 3488494"/>
                <a:gd name="connsiteX113" fmla="*/ 916192 w 3318614"/>
                <a:gd name="connsiteY113" fmla="*/ 978169 h 3488494"/>
                <a:gd name="connsiteX114" fmla="*/ 644918 w 3318614"/>
                <a:gd name="connsiteY114" fmla="*/ 1013647 h 3488494"/>
                <a:gd name="connsiteX115" fmla="*/ 296575 w 3318614"/>
                <a:gd name="connsiteY115" fmla="*/ 1092024 h 3488494"/>
                <a:gd name="connsiteX116" fmla="*/ 483 w 3318614"/>
                <a:gd name="connsiteY116" fmla="*/ 1074607 h 3488494"/>
                <a:gd name="connsiteX117" fmla="*/ 235615 w 3318614"/>
                <a:gd name="connsiteY117" fmla="*/ 1065898 h 3488494"/>
                <a:gd name="connsiteX118" fmla="*/ 557832 w 3318614"/>
                <a:gd name="connsiteY118" fmla="*/ 996230 h 3488494"/>
                <a:gd name="connsiteX119" fmla="*/ 688460 w 3318614"/>
                <a:gd name="connsiteY119" fmla="*/ 970104 h 3488494"/>
                <a:gd name="connsiteX120" fmla="*/ 392369 w 3318614"/>
                <a:gd name="connsiteY120" fmla="*/ 856893 h 3488494"/>
                <a:gd name="connsiteX121" fmla="*/ 244323 w 3318614"/>
                <a:gd name="connsiteY121" fmla="*/ 717556 h 3488494"/>
                <a:gd name="connsiteX122" fmla="*/ 165946 w 3318614"/>
                <a:gd name="connsiteY122" fmla="*/ 465007 h 3488494"/>
                <a:gd name="connsiteX123" fmla="*/ 279158 w 3318614"/>
                <a:gd name="connsiteY123" fmla="*/ 647887 h 3488494"/>
                <a:gd name="connsiteX124" fmla="*/ 374952 w 3318614"/>
                <a:gd name="connsiteY124" fmla="*/ 822058 h 3488494"/>
                <a:gd name="connsiteX125" fmla="*/ 679752 w 3318614"/>
                <a:gd name="connsiteY125" fmla="*/ 900436 h 3488494"/>
                <a:gd name="connsiteX126" fmla="*/ 766838 w 3318614"/>
                <a:gd name="connsiteY126" fmla="*/ 839476 h 3488494"/>
                <a:gd name="connsiteX127" fmla="*/ 618792 w 3318614"/>
                <a:gd name="connsiteY127" fmla="*/ 456298 h 3488494"/>
                <a:gd name="connsiteX128" fmla="*/ 507165 w 3318614"/>
                <a:gd name="connsiteY128" fmla="*/ 239240 h 3488494"/>
                <a:gd name="connsiteX129" fmla="*/ 538603 w 3318614"/>
                <a:gd name="connsiteY129" fmla="*/ 1071 h 3488494"/>
                <a:gd name="connsiteX130" fmla="*/ 609600 w 3318614"/>
                <a:gd name="connsiteY130" fmla="*/ 261680 h 3488494"/>
                <a:gd name="connsiteX131" fmla="*/ 878364 w 3318614"/>
                <a:gd name="connsiteY131" fmla="*/ 809182 h 3488494"/>
                <a:gd name="connsiteX132" fmla="*/ 786330 w 3318614"/>
                <a:gd name="connsiteY132" fmla="*/ 208587 h 3488494"/>
                <a:gd name="connsiteX133" fmla="*/ 932813 w 3318614"/>
                <a:gd name="connsiteY133" fmla="*/ 12405 h 3488494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59551 w 3318614"/>
                <a:gd name="connsiteY2" fmla="*/ 47529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942214 w 3318614"/>
                <a:gd name="connsiteY0" fmla="*/ 614286 h 3540840"/>
                <a:gd name="connsiteX1" fmla="*/ 1317819 w 3318614"/>
                <a:gd name="connsiteY1" fmla="*/ 14575 h 3540840"/>
                <a:gd name="connsiteX2" fmla="*/ 1198621 w 3318614"/>
                <a:gd name="connsiteY2" fmla="*/ 413429 h 3540840"/>
                <a:gd name="connsiteX3" fmla="*/ 1013152 w 3318614"/>
                <a:gd name="connsiteY3" fmla="*/ 886895 h 3540840"/>
                <a:gd name="connsiteX4" fmla="*/ 1779263 w 3318614"/>
                <a:gd name="connsiteY4" fmla="*/ 2048252 h 3540840"/>
                <a:gd name="connsiteX5" fmla="*/ 2064415 w 3318614"/>
                <a:gd name="connsiteY5" fmla="*/ 2328736 h 3540840"/>
                <a:gd name="connsiteX6" fmla="*/ 2290838 w 3318614"/>
                <a:gd name="connsiteY6" fmla="*/ 2250359 h 3540840"/>
                <a:gd name="connsiteX7" fmla="*/ 2473718 w 3318614"/>
                <a:gd name="connsiteY7" fmla="*/ 2093604 h 3540840"/>
                <a:gd name="connsiteX8" fmla="*/ 2508552 w 3318614"/>
                <a:gd name="connsiteY8" fmla="*/ 1771387 h 3540840"/>
                <a:gd name="connsiteX9" fmla="*/ 2543386 w 3318614"/>
                <a:gd name="connsiteY9" fmla="*/ 2032644 h 3540840"/>
                <a:gd name="connsiteX10" fmla="*/ 2508552 w 3318614"/>
                <a:gd name="connsiteY10" fmla="*/ 2137147 h 3540840"/>
                <a:gd name="connsiteX11" fmla="*/ 2752392 w 3318614"/>
                <a:gd name="connsiteY11" fmla="*/ 1962976 h 3540840"/>
                <a:gd name="connsiteX12" fmla="*/ 2839478 w 3318614"/>
                <a:gd name="connsiteY12" fmla="*/ 1893307 h 3540840"/>
                <a:gd name="connsiteX13" fmla="*/ 2717558 w 3318614"/>
                <a:gd name="connsiteY13" fmla="*/ 2067479 h 3540840"/>
                <a:gd name="connsiteX14" fmla="*/ 2665306 w 3318614"/>
                <a:gd name="connsiteY14" fmla="*/ 2111022 h 3540840"/>
                <a:gd name="connsiteX15" fmla="*/ 2848186 w 3318614"/>
                <a:gd name="connsiteY15" fmla="*/ 2041353 h 3540840"/>
                <a:gd name="connsiteX16" fmla="*/ 2874312 w 3318614"/>
                <a:gd name="connsiteY16" fmla="*/ 2023936 h 3540840"/>
                <a:gd name="connsiteX17" fmla="*/ 2769809 w 3318614"/>
                <a:gd name="connsiteY17" fmla="*/ 2111022 h 3540840"/>
                <a:gd name="connsiteX18" fmla="*/ 2595638 w 3318614"/>
                <a:gd name="connsiteY18" fmla="*/ 2137147 h 3540840"/>
                <a:gd name="connsiteX19" fmla="*/ 2404049 w 3318614"/>
                <a:gd name="connsiteY19" fmla="*/ 2267776 h 3540840"/>
                <a:gd name="connsiteX20" fmla="*/ 2421466 w 3318614"/>
                <a:gd name="connsiteY20" fmla="*/ 2441947 h 3540840"/>
                <a:gd name="connsiteX21" fmla="*/ 2552095 w 3318614"/>
                <a:gd name="connsiteY21" fmla="*/ 2485490 h 3540840"/>
                <a:gd name="connsiteX22" fmla="*/ 2726266 w 3318614"/>
                <a:gd name="connsiteY22" fmla="*/ 2415822 h 3540840"/>
                <a:gd name="connsiteX23" fmla="*/ 2856895 w 3318614"/>
                <a:gd name="connsiteY23" fmla="*/ 2407113 h 3540840"/>
                <a:gd name="connsiteX24" fmla="*/ 2891729 w 3318614"/>
                <a:gd name="connsiteY24" fmla="*/ 2293902 h 3540840"/>
                <a:gd name="connsiteX25" fmla="*/ 2883020 w 3318614"/>
                <a:gd name="connsiteY25" fmla="*/ 2128439 h 3540840"/>
                <a:gd name="connsiteX26" fmla="*/ 3048483 w 3318614"/>
                <a:gd name="connsiteY26" fmla="*/ 2050062 h 3540840"/>
                <a:gd name="connsiteX27" fmla="*/ 2926563 w 3318614"/>
                <a:gd name="connsiteY27" fmla="*/ 2137147 h 3540840"/>
                <a:gd name="connsiteX28" fmla="*/ 2917855 w 3318614"/>
                <a:gd name="connsiteY28" fmla="*/ 2224233 h 3540840"/>
                <a:gd name="connsiteX29" fmla="*/ 2935272 w 3318614"/>
                <a:gd name="connsiteY29" fmla="*/ 2372279 h 3540840"/>
                <a:gd name="connsiteX30" fmla="*/ 2943980 w 3318614"/>
                <a:gd name="connsiteY30" fmla="*/ 2415822 h 3540840"/>
                <a:gd name="connsiteX31" fmla="*/ 3046427 w 3318614"/>
                <a:gd name="connsiteY31" fmla="*/ 2349870 h 3540840"/>
                <a:gd name="connsiteX32" fmla="*/ 3074609 w 3318614"/>
                <a:gd name="connsiteY32" fmla="*/ 2189399 h 3540840"/>
                <a:gd name="connsiteX33" fmla="*/ 3092026 w 3318614"/>
                <a:gd name="connsiteY33" fmla="*/ 2398404 h 3540840"/>
                <a:gd name="connsiteX34" fmla="*/ 3013649 w 3318614"/>
                <a:gd name="connsiteY34" fmla="*/ 2476782 h 3540840"/>
                <a:gd name="connsiteX35" fmla="*/ 2752392 w 3318614"/>
                <a:gd name="connsiteY35" fmla="*/ 2441947 h 3540840"/>
                <a:gd name="connsiteX36" fmla="*/ 2560803 w 3318614"/>
                <a:gd name="connsiteY36" fmla="*/ 2598702 h 3540840"/>
                <a:gd name="connsiteX37" fmla="*/ 2595638 w 3318614"/>
                <a:gd name="connsiteY37" fmla="*/ 2720622 h 3540840"/>
                <a:gd name="connsiteX38" fmla="*/ 2743683 w 3318614"/>
                <a:gd name="connsiteY38" fmla="*/ 2807707 h 3540840"/>
                <a:gd name="connsiteX39" fmla="*/ 2856895 w 3318614"/>
                <a:gd name="connsiteY39" fmla="*/ 2781582 h 3540840"/>
                <a:gd name="connsiteX40" fmla="*/ 3022358 w 3318614"/>
                <a:gd name="connsiteY40" fmla="*/ 2642244 h 3540840"/>
                <a:gd name="connsiteX41" fmla="*/ 3118152 w 3318614"/>
                <a:gd name="connsiteY41" fmla="*/ 2563867 h 3540840"/>
                <a:gd name="connsiteX42" fmla="*/ 3205238 w 3318614"/>
                <a:gd name="connsiteY42" fmla="*/ 2624827 h 3540840"/>
                <a:gd name="connsiteX43" fmla="*/ 3109443 w 3318614"/>
                <a:gd name="connsiteY43" fmla="*/ 2616119 h 3540840"/>
                <a:gd name="connsiteX44" fmla="*/ 3004940 w 3318614"/>
                <a:gd name="connsiteY44" fmla="*/ 2755456 h 3540840"/>
                <a:gd name="connsiteX45" fmla="*/ 3187820 w 3318614"/>
                <a:gd name="connsiteY45" fmla="*/ 2755456 h 3540840"/>
                <a:gd name="connsiteX46" fmla="*/ 3318449 w 3318614"/>
                <a:gd name="connsiteY46" fmla="*/ 2807707 h 3540840"/>
                <a:gd name="connsiteX47" fmla="*/ 3161695 w 3318614"/>
                <a:gd name="connsiteY47" fmla="*/ 2790290 h 3540840"/>
                <a:gd name="connsiteX48" fmla="*/ 2909146 w 3318614"/>
                <a:gd name="connsiteY48" fmla="*/ 2851250 h 3540840"/>
                <a:gd name="connsiteX49" fmla="*/ 2952689 w 3318614"/>
                <a:gd name="connsiteY49" fmla="*/ 2851250 h 3540840"/>
                <a:gd name="connsiteX50" fmla="*/ 3085889 w 3318614"/>
                <a:gd name="connsiteY50" fmla="*/ 2996496 h 3540840"/>
                <a:gd name="connsiteX51" fmla="*/ 3013649 w 3318614"/>
                <a:gd name="connsiteY51" fmla="*/ 3156050 h 3540840"/>
                <a:gd name="connsiteX52" fmla="*/ 2999167 w 3318614"/>
                <a:gd name="connsiteY52" fmla="*/ 3018373 h 3540840"/>
                <a:gd name="connsiteX53" fmla="*/ 2813352 w 3318614"/>
                <a:gd name="connsiteY53" fmla="*/ 2842542 h 3540840"/>
                <a:gd name="connsiteX54" fmla="*/ 2726266 w 3318614"/>
                <a:gd name="connsiteY54" fmla="*/ 2833833 h 3540840"/>
                <a:gd name="connsiteX55" fmla="*/ 2848186 w 3318614"/>
                <a:gd name="connsiteY55" fmla="*/ 3034130 h 3540840"/>
                <a:gd name="connsiteX56" fmla="*/ 2943980 w 3318614"/>
                <a:gd name="connsiteY56" fmla="*/ 3121216 h 3540840"/>
                <a:gd name="connsiteX57" fmla="*/ 2978815 w 3318614"/>
                <a:gd name="connsiteY57" fmla="*/ 3077673 h 3540840"/>
                <a:gd name="connsiteX58" fmla="*/ 2961398 w 3318614"/>
                <a:gd name="connsiteY58" fmla="*/ 3182176 h 3540840"/>
                <a:gd name="connsiteX59" fmla="*/ 2769809 w 3318614"/>
                <a:gd name="connsiteY59" fmla="*/ 3095090 h 3540840"/>
                <a:gd name="connsiteX60" fmla="*/ 2656598 w 3318614"/>
                <a:gd name="connsiteY60" fmla="*/ 2868667 h 3540840"/>
                <a:gd name="connsiteX61" fmla="*/ 2491135 w 3318614"/>
                <a:gd name="connsiteY61" fmla="*/ 2825124 h 3540840"/>
                <a:gd name="connsiteX62" fmla="*/ 2386632 w 3318614"/>
                <a:gd name="connsiteY62" fmla="*/ 2912210 h 3540840"/>
                <a:gd name="connsiteX63" fmla="*/ 2412758 w 3318614"/>
                <a:gd name="connsiteY63" fmla="*/ 3095090 h 3540840"/>
                <a:gd name="connsiteX64" fmla="*/ 2525969 w 3318614"/>
                <a:gd name="connsiteY64" fmla="*/ 3243136 h 3540840"/>
                <a:gd name="connsiteX65" fmla="*/ 2900438 w 3318614"/>
                <a:gd name="connsiteY65" fmla="*/ 3452142 h 3540840"/>
                <a:gd name="connsiteX66" fmla="*/ 2543386 w 3318614"/>
                <a:gd name="connsiteY66" fmla="*/ 3312804 h 3540840"/>
                <a:gd name="connsiteX67" fmla="*/ 2499843 w 3318614"/>
                <a:gd name="connsiteY67" fmla="*/ 3399890 h 3540840"/>
                <a:gd name="connsiteX68" fmla="*/ 2534678 w 3318614"/>
                <a:gd name="connsiteY68" fmla="*/ 3504393 h 3540840"/>
                <a:gd name="connsiteX69" fmla="*/ 2639180 w 3318614"/>
                <a:gd name="connsiteY69" fmla="*/ 3539227 h 3540840"/>
                <a:gd name="connsiteX70" fmla="*/ 2482426 w 3318614"/>
                <a:gd name="connsiteY70" fmla="*/ 3513102 h 3540840"/>
                <a:gd name="connsiteX71" fmla="*/ 2473718 w 3318614"/>
                <a:gd name="connsiteY71" fmla="*/ 3330222 h 3540840"/>
                <a:gd name="connsiteX72" fmla="*/ 2386632 w 3318614"/>
                <a:gd name="connsiteY72" fmla="*/ 3156050 h 3540840"/>
                <a:gd name="connsiteX73" fmla="*/ 2316963 w 3318614"/>
                <a:gd name="connsiteY73" fmla="*/ 3321513 h 3540840"/>
                <a:gd name="connsiteX74" fmla="*/ 2238586 w 3318614"/>
                <a:gd name="connsiteY74" fmla="*/ 3443433 h 3540840"/>
                <a:gd name="connsiteX75" fmla="*/ 2290838 w 3318614"/>
                <a:gd name="connsiteY75" fmla="*/ 3521810 h 3540840"/>
                <a:gd name="connsiteX76" fmla="*/ 2195043 w 3318614"/>
                <a:gd name="connsiteY76" fmla="*/ 3434724 h 3540840"/>
                <a:gd name="connsiteX77" fmla="*/ 2325672 w 3318614"/>
                <a:gd name="connsiteY77" fmla="*/ 3208302 h 3540840"/>
                <a:gd name="connsiteX78" fmla="*/ 2290838 w 3318614"/>
                <a:gd name="connsiteY78" fmla="*/ 2955753 h 3540840"/>
                <a:gd name="connsiteX79" fmla="*/ 2142792 w 3318614"/>
                <a:gd name="connsiteY79" fmla="*/ 2938336 h 3540840"/>
                <a:gd name="connsiteX80" fmla="*/ 1942495 w 3318614"/>
                <a:gd name="connsiteY80" fmla="*/ 3103799 h 3540840"/>
                <a:gd name="connsiteX81" fmla="*/ 1994746 w 3318614"/>
                <a:gd name="connsiteY81" fmla="*/ 3304096 h 3540840"/>
                <a:gd name="connsiteX82" fmla="*/ 2090540 w 3318614"/>
                <a:gd name="connsiteY82" fmla="*/ 3417307 h 3540840"/>
                <a:gd name="connsiteX83" fmla="*/ 2064415 w 3318614"/>
                <a:gd name="connsiteY83" fmla="*/ 3530519 h 3540840"/>
                <a:gd name="connsiteX84" fmla="*/ 2046998 w 3318614"/>
                <a:gd name="connsiteY84" fmla="*/ 3382473 h 3540840"/>
                <a:gd name="connsiteX85" fmla="*/ 1933786 w 3318614"/>
                <a:gd name="connsiteY85" fmla="*/ 3217010 h 3540840"/>
                <a:gd name="connsiteX86" fmla="*/ 1881535 w 3318614"/>
                <a:gd name="connsiteY86" fmla="*/ 3199593 h 3540840"/>
                <a:gd name="connsiteX87" fmla="*/ 1716072 w 3318614"/>
                <a:gd name="connsiteY87" fmla="*/ 3434724 h 3540840"/>
                <a:gd name="connsiteX88" fmla="*/ 1672529 w 3318614"/>
                <a:gd name="connsiteY88" fmla="*/ 3530519 h 3540840"/>
                <a:gd name="connsiteX89" fmla="*/ 1724780 w 3318614"/>
                <a:gd name="connsiteY89" fmla="*/ 3295387 h 3540840"/>
                <a:gd name="connsiteX90" fmla="*/ 1750906 w 3318614"/>
                <a:gd name="connsiteY90" fmla="*/ 3217010 h 3540840"/>
                <a:gd name="connsiteX91" fmla="*/ 1533192 w 3318614"/>
                <a:gd name="connsiteY91" fmla="*/ 3286679 h 3540840"/>
                <a:gd name="connsiteX92" fmla="*/ 1428689 w 3318614"/>
                <a:gd name="connsiteY92" fmla="*/ 3304096 h 3540840"/>
                <a:gd name="connsiteX93" fmla="*/ 1602860 w 3318614"/>
                <a:gd name="connsiteY93" fmla="*/ 3225719 h 3540840"/>
                <a:gd name="connsiteX94" fmla="*/ 1724780 w 3318614"/>
                <a:gd name="connsiteY94" fmla="*/ 3199593 h 3540840"/>
                <a:gd name="connsiteX95" fmla="*/ 1994746 w 3318614"/>
                <a:gd name="connsiteY95" fmla="*/ 2973170 h 3540840"/>
                <a:gd name="connsiteX96" fmla="*/ 2055706 w 3318614"/>
                <a:gd name="connsiteY96" fmla="*/ 2842542 h 3540840"/>
                <a:gd name="connsiteX97" fmla="*/ 1916369 w 3318614"/>
                <a:gd name="connsiteY97" fmla="*/ 2764164 h 3540840"/>
                <a:gd name="connsiteX98" fmla="*/ 1698655 w 3318614"/>
                <a:gd name="connsiteY98" fmla="*/ 2859959 h 3540840"/>
                <a:gd name="connsiteX99" fmla="*/ 1611569 w 3318614"/>
                <a:gd name="connsiteY99" fmla="*/ 3034130 h 3540840"/>
                <a:gd name="connsiteX100" fmla="*/ 1689946 w 3318614"/>
                <a:gd name="connsiteY100" fmla="*/ 3095090 h 3540840"/>
                <a:gd name="connsiteX101" fmla="*/ 1568026 w 3318614"/>
                <a:gd name="connsiteY101" fmla="*/ 3095090 h 3540840"/>
                <a:gd name="connsiteX102" fmla="*/ 1655112 w 3318614"/>
                <a:gd name="connsiteY102" fmla="*/ 2851250 h 3540840"/>
                <a:gd name="connsiteX103" fmla="*/ 1437398 w 3318614"/>
                <a:gd name="connsiteY103" fmla="*/ 2833833 h 3540840"/>
                <a:gd name="connsiteX104" fmla="*/ 1306769 w 3318614"/>
                <a:gd name="connsiteY104" fmla="*/ 2772873 h 3540840"/>
                <a:gd name="connsiteX105" fmla="*/ 1385146 w 3318614"/>
                <a:gd name="connsiteY105" fmla="*/ 2729330 h 3540840"/>
                <a:gd name="connsiteX106" fmla="*/ 1437398 w 3318614"/>
                <a:gd name="connsiteY106" fmla="*/ 2798999 h 3540840"/>
                <a:gd name="connsiteX107" fmla="*/ 1611569 w 3318614"/>
                <a:gd name="connsiteY107" fmla="*/ 2807707 h 3540840"/>
                <a:gd name="connsiteX108" fmla="*/ 1794449 w 3318614"/>
                <a:gd name="connsiteY108" fmla="*/ 2755456 h 3540840"/>
                <a:gd name="connsiteX109" fmla="*/ 1968620 w 3318614"/>
                <a:gd name="connsiteY109" fmla="*/ 2624827 h 3540840"/>
                <a:gd name="connsiteX110" fmla="*/ 1898952 w 3318614"/>
                <a:gd name="connsiteY110" fmla="*/ 2311319 h 3540840"/>
                <a:gd name="connsiteX111" fmla="*/ 1446106 w 3318614"/>
                <a:gd name="connsiteY111" fmla="*/ 1701719 h 3540840"/>
                <a:gd name="connsiteX112" fmla="*/ 1074097 w 3318614"/>
                <a:gd name="connsiteY112" fmla="*/ 1217599 h 3540840"/>
                <a:gd name="connsiteX113" fmla="*/ 916192 w 3318614"/>
                <a:gd name="connsiteY113" fmla="*/ 1030515 h 3540840"/>
                <a:gd name="connsiteX114" fmla="*/ 644918 w 3318614"/>
                <a:gd name="connsiteY114" fmla="*/ 1065993 h 3540840"/>
                <a:gd name="connsiteX115" fmla="*/ 296575 w 3318614"/>
                <a:gd name="connsiteY115" fmla="*/ 1144370 h 3540840"/>
                <a:gd name="connsiteX116" fmla="*/ 483 w 3318614"/>
                <a:gd name="connsiteY116" fmla="*/ 1126953 h 3540840"/>
                <a:gd name="connsiteX117" fmla="*/ 235615 w 3318614"/>
                <a:gd name="connsiteY117" fmla="*/ 1118244 h 3540840"/>
                <a:gd name="connsiteX118" fmla="*/ 557832 w 3318614"/>
                <a:gd name="connsiteY118" fmla="*/ 1048576 h 3540840"/>
                <a:gd name="connsiteX119" fmla="*/ 688460 w 3318614"/>
                <a:gd name="connsiteY119" fmla="*/ 1022450 h 3540840"/>
                <a:gd name="connsiteX120" fmla="*/ 392369 w 3318614"/>
                <a:gd name="connsiteY120" fmla="*/ 909239 h 3540840"/>
                <a:gd name="connsiteX121" fmla="*/ 244323 w 3318614"/>
                <a:gd name="connsiteY121" fmla="*/ 769902 h 3540840"/>
                <a:gd name="connsiteX122" fmla="*/ 165946 w 3318614"/>
                <a:gd name="connsiteY122" fmla="*/ 517353 h 3540840"/>
                <a:gd name="connsiteX123" fmla="*/ 279158 w 3318614"/>
                <a:gd name="connsiteY123" fmla="*/ 700233 h 3540840"/>
                <a:gd name="connsiteX124" fmla="*/ 374952 w 3318614"/>
                <a:gd name="connsiteY124" fmla="*/ 874404 h 3540840"/>
                <a:gd name="connsiteX125" fmla="*/ 679752 w 3318614"/>
                <a:gd name="connsiteY125" fmla="*/ 952782 h 3540840"/>
                <a:gd name="connsiteX126" fmla="*/ 766838 w 3318614"/>
                <a:gd name="connsiteY126" fmla="*/ 891822 h 3540840"/>
                <a:gd name="connsiteX127" fmla="*/ 618792 w 3318614"/>
                <a:gd name="connsiteY127" fmla="*/ 508644 h 3540840"/>
                <a:gd name="connsiteX128" fmla="*/ 507165 w 3318614"/>
                <a:gd name="connsiteY128" fmla="*/ 291586 h 3540840"/>
                <a:gd name="connsiteX129" fmla="*/ 538603 w 3318614"/>
                <a:gd name="connsiteY129" fmla="*/ 53417 h 3540840"/>
                <a:gd name="connsiteX130" fmla="*/ 609600 w 3318614"/>
                <a:gd name="connsiteY130" fmla="*/ 314026 h 3540840"/>
                <a:gd name="connsiteX131" fmla="*/ 878364 w 3318614"/>
                <a:gd name="connsiteY131" fmla="*/ 861528 h 3540840"/>
                <a:gd name="connsiteX132" fmla="*/ 786330 w 3318614"/>
                <a:gd name="connsiteY132" fmla="*/ 260933 h 3540840"/>
                <a:gd name="connsiteX133" fmla="*/ 932813 w 3318614"/>
                <a:gd name="connsiteY133" fmla="*/ 64751 h 3540840"/>
                <a:gd name="connsiteX0" fmla="*/ 942214 w 3318614"/>
                <a:gd name="connsiteY0" fmla="*/ 601198 h 3527752"/>
                <a:gd name="connsiteX1" fmla="*/ 1130786 w 3318614"/>
                <a:gd name="connsiteY1" fmla="*/ 277391 h 3527752"/>
                <a:gd name="connsiteX2" fmla="*/ 1317819 w 3318614"/>
                <a:gd name="connsiteY2" fmla="*/ 1487 h 3527752"/>
                <a:gd name="connsiteX3" fmla="*/ 1198621 w 3318614"/>
                <a:gd name="connsiteY3" fmla="*/ 400341 h 3527752"/>
                <a:gd name="connsiteX4" fmla="*/ 1013152 w 3318614"/>
                <a:gd name="connsiteY4" fmla="*/ 873807 h 3527752"/>
                <a:gd name="connsiteX5" fmla="*/ 1779263 w 3318614"/>
                <a:gd name="connsiteY5" fmla="*/ 2035164 h 3527752"/>
                <a:gd name="connsiteX6" fmla="*/ 2064415 w 3318614"/>
                <a:gd name="connsiteY6" fmla="*/ 2315648 h 3527752"/>
                <a:gd name="connsiteX7" fmla="*/ 2290838 w 3318614"/>
                <a:gd name="connsiteY7" fmla="*/ 2237271 h 3527752"/>
                <a:gd name="connsiteX8" fmla="*/ 2473718 w 3318614"/>
                <a:gd name="connsiteY8" fmla="*/ 2080516 h 3527752"/>
                <a:gd name="connsiteX9" fmla="*/ 2508552 w 3318614"/>
                <a:gd name="connsiteY9" fmla="*/ 1758299 h 3527752"/>
                <a:gd name="connsiteX10" fmla="*/ 2543386 w 3318614"/>
                <a:gd name="connsiteY10" fmla="*/ 2019556 h 3527752"/>
                <a:gd name="connsiteX11" fmla="*/ 2508552 w 3318614"/>
                <a:gd name="connsiteY11" fmla="*/ 2124059 h 3527752"/>
                <a:gd name="connsiteX12" fmla="*/ 2752392 w 3318614"/>
                <a:gd name="connsiteY12" fmla="*/ 1949888 h 3527752"/>
                <a:gd name="connsiteX13" fmla="*/ 2839478 w 3318614"/>
                <a:gd name="connsiteY13" fmla="*/ 1880219 h 3527752"/>
                <a:gd name="connsiteX14" fmla="*/ 2717558 w 3318614"/>
                <a:gd name="connsiteY14" fmla="*/ 2054391 h 3527752"/>
                <a:gd name="connsiteX15" fmla="*/ 2665306 w 3318614"/>
                <a:gd name="connsiteY15" fmla="*/ 2097934 h 3527752"/>
                <a:gd name="connsiteX16" fmla="*/ 2848186 w 3318614"/>
                <a:gd name="connsiteY16" fmla="*/ 2028265 h 3527752"/>
                <a:gd name="connsiteX17" fmla="*/ 2874312 w 3318614"/>
                <a:gd name="connsiteY17" fmla="*/ 2010848 h 3527752"/>
                <a:gd name="connsiteX18" fmla="*/ 2769809 w 3318614"/>
                <a:gd name="connsiteY18" fmla="*/ 2097934 h 3527752"/>
                <a:gd name="connsiteX19" fmla="*/ 2595638 w 3318614"/>
                <a:gd name="connsiteY19" fmla="*/ 2124059 h 3527752"/>
                <a:gd name="connsiteX20" fmla="*/ 2404049 w 3318614"/>
                <a:gd name="connsiteY20" fmla="*/ 2254688 h 3527752"/>
                <a:gd name="connsiteX21" fmla="*/ 2421466 w 3318614"/>
                <a:gd name="connsiteY21" fmla="*/ 2428859 h 3527752"/>
                <a:gd name="connsiteX22" fmla="*/ 2552095 w 3318614"/>
                <a:gd name="connsiteY22" fmla="*/ 2472402 h 3527752"/>
                <a:gd name="connsiteX23" fmla="*/ 2726266 w 3318614"/>
                <a:gd name="connsiteY23" fmla="*/ 2402734 h 3527752"/>
                <a:gd name="connsiteX24" fmla="*/ 2856895 w 3318614"/>
                <a:gd name="connsiteY24" fmla="*/ 2394025 h 3527752"/>
                <a:gd name="connsiteX25" fmla="*/ 2891729 w 3318614"/>
                <a:gd name="connsiteY25" fmla="*/ 2280814 h 3527752"/>
                <a:gd name="connsiteX26" fmla="*/ 2883020 w 3318614"/>
                <a:gd name="connsiteY26" fmla="*/ 2115351 h 3527752"/>
                <a:gd name="connsiteX27" fmla="*/ 3048483 w 3318614"/>
                <a:gd name="connsiteY27" fmla="*/ 2036974 h 3527752"/>
                <a:gd name="connsiteX28" fmla="*/ 2926563 w 3318614"/>
                <a:gd name="connsiteY28" fmla="*/ 2124059 h 3527752"/>
                <a:gd name="connsiteX29" fmla="*/ 2917855 w 3318614"/>
                <a:gd name="connsiteY29" fmla="*/ 2211145 h 3527752"/>
                <a:gd name="connsiteX30" fmla="*/ 2935272 w 3318614"/>
                <a:gd name="connsiteY30" fmla="*/ 2359191 h 3527752"/>
                <a:gd name="connsiteX31" fmla="*/ 2943980 w 3318614"/>
                <a:gd name="connsiteY31" fmla="*/ 2402734 h 3527752"/>
                <a:gd name="connsiteX32" fmla="*/ 3046427 w 3318614"/>
                <a:gd name="connsiteY32" fmla="*/ 2336782 h 3527752"/>
                <a:gd name="connsiteX33" fmla="*/ 3074609 w 3318614"/>
                <a:gd name="connsiteY33" fmla="*/ 2176311 h 3527752"/>
                <a:gd name="connsiteX34" fmla="*/ 3092026 w 3318614"/>
                <a:gd name="connsiteY34" fmla="*/ 2385316 h 3527752"/>
                <a:gd name="connsiteX35" fmla="*/ 3013649 w 3318614"/>
                <a:gd name="connsiteY35" fmla="*/ 2463694 h 3527752"/>
                <a:gd name="connsiteX36" fmla="*/ 2752392 w 3318614"/>
                <a:gd name="connsiteY36" fmla="*/ 2428859 h 3527752"/>
                <a:gd name="connsiteX37" fmla="*/ 2560803 w 3318614"/>
                <a:gd name="connsiteY37" fmla="*/ 2585614 h 3527752"/>
                <a:gd name="connsiteX38" fmla="*/ 2595638 w 3318614"/>
                <a:gd name="connsiteY38" fmla="*/ 2707534 h 3527752"/>
                <a:gd name="connsiteX39" fmla="*/ 2743683 w 3318614"/>
                <a:gd name="connsiteY39" fmla="*/ 2794619 h 3527752"/>
                <a:gd name="connsiteX40" fmla="*/ 2856895 w 3318614"/>
                <a:gd name="connsiteY40" fmla="*/ 2768494 h 3527752"/>
                <a:gd name="connsiteX41" fmla="*/ 3022358 w 3318614"/>
                <a:gd name="connsiteY41" fmla="*/ 2629156 h 3527752"/>
                <a:gd name="connsiteX42" fmla="*/ 3118152 w 3318614"/>
                <a:gd name="connsiteY42" fmla="*/ 2550779 h 3527752"/>
                <a:gd name="connsiteX43" fmla="*/ 3205238 w 3318614"/>
                <a:gd name="connsiteY43" fmla="*/ 2611739 h 3527752"/>
                <a:gd name="connsiteX44" fmla="*/ 3109443 w 3318614"/>
                <a:gd name="connsiteY44" fmla="*/ 2603031 h 3527752"/>
                <a:gd name="connsiteX45" fmla="*/ 3004940 w 3318614"/>
                <a:gd name="connsiteY45" fmla="*/ 2742368 h 3527752"/>
                <a:gd name="connsiteX46" fmla="*/ 3187820 w 3318614"/>
                <a:gd name="connsiteY46" fmla="*/ 2742368 h 3527752"/>
                <a:gd name="connsiteX47" fmla="*/ 3318449 w 3318614"/>
                <a:gd name="connsiteY47" fmla="*/ 2794619 h 3527752"/>
                <a:gd name="connsiteX48" fmla="*/ 3161695 w 3318614"/>
                <a:gd name="connsiteY48" fmla="*/ 2777202 h 3527752"/>
                <a:gd name="connsiteX49" fmla="*/ 2909146 w 3318614"/>
                <a:gd name="connsiteY49" fmla="*/ 2838162 h 3527752"/>
                <a:gd name="connsiteX50" fmla="*/ 2952689 w 3318614"/>
                <a:gd name="connsiteY50" fmla="*/ 2838162 h 3527752"/>
                <a:gd name="connsiteX51" fmla="*/ 3085889 w 3318614"/>
                <a:gd name="connsiteY51" fmla="*/ 2983408 h 3527752"/>
                <a:gd name="connsiteX52" fmla="*/ 3013649 w 3318614"/>
                <a:gd name="connsiteY52" fmla="*/ 3142962 h 3527752"/>
                <a:gd name="connsiteX53" fmla="*/ 2999167 w 3318614"/>
                <a:gd name="connsiteY53" fmla="*/ 3005285 h 3527752"/>
                <a:gd name="connsiteX54" fmla="*/ 2813352 w 3318614"/>
                <a:gd name="connsiteY54" fmla="*/ 2829454 h 3527752"/>
                <a:gd name="connsiteX55" fmla="*/ 2726266 w 3318614"/>
                <a:gd name="connsiteY55" fmla="*/ 2820745 h 3527752"/>
                <a:gd name="connsiteX56" fmla="*/ 2848186 w 3318614"/>
                <a:gd name="connsiteY56" fmla="*/ 3021042 h 3527752"/>
                <a:gd name="connsiteX57" fmla="*/ 2943980 w 3318614"/>
                <a:gd name="connsiteY57" fmla="*/ 3108128 h 3527752"/>
                <a:gd name="connsiteX58" fmla="*/ 2978815 w 3318614"/>
                <a:gd name="connsiteY58" fmla="*/ 3064585 h 3527752"/>
                <a:gd name="connsiteX59" fmla="*/ 2961398 w 3318614"/>
                <a:gd name="connsiteY59" fmla="*/ 3169088 h 3527752"/>
                <a:gd name="connsiteX60" fmla="*/ 2769809 w 3318614"/>
                <a:gd name="connsiteY60" fmla="*/ 3082002 h 3527752"/>
                <a:gd name="connsiteX61" fmla="*/ 2656598 w 3318614"/>
                <a:gd name="connsiteY61" fmla="*/ 2855579 h 3527752"/>
                <a:gd name="connsiteX62" fmla="*/ 2491135 w 3318614"/>
                <a:gd name="connsiteY62" fmla="*/ 2812036 h 3527752"/>
                <a:gd name="connsiteX63" fmla="*/ 2386632 w 3318614"/>
                <a:gd name="connsiteY63" fmla="*/ 2899122 h 3527752"/>
                <a:gd name="connsiteX64" fmla="*/ 2412758 w 3318614"/>
                <a:gd name="connsiteY64" fmla="*/ 3082002 h 3527752"/>
                <a:gd name="connsiteX65" fmla="*/ 2525969 w 3318614"/>
                <a:gd name="connsiteY65" fmla="*/ 3230048 h 3527752"/>
                <a:gd name="connsiteX66" fmla="*/ 2900438 w 3318614"/>
                <a:gd name="connsiteY66" fmla="*/ 3439054 h 3527752"/>
                <a:gd name="connsiteX67" fmla="*/ 2543386 w 3318614"/>
                <a:gd name="connsiteY67" fmla="*/ 3299716 h 3527752"/>
                <a:gd name="connsiteX68" fmla="*/ 2499843 w 3318614"/>
                <a:gd name="connsiteY68" fmla="*/ 3386802 h 3527752"/>
                <a:gd name="connsiteX69" fmla="*/ 2534678 w 3318614"/>
                <a:gd name="connsiteY69" fmla="*/ 3491305 h 3527752"/>
                <a:gd name="connsiteX70" fmla="*/ 2639180 w 3318614"/>
                <a:gd name="connsiteY70" fmla="*/ 3526139 h 3527752"/>
                <a:gd name="connsiteX71" fmla="*/ 2482426 w 3318614"/>
                <a:gd name="connsiteY71" fmla="*/ 3500014 h 3527752"/>
                <a:gd name="connsiteX72" fmla="*/ 2473718 w 3318614"/>
                <a:gd name="connsiteY72" fmla="*/ 3317134 h 3527752"/>
                <a:gd name="connsiteX73" fmla="*/ 2386632 w 3318614"/>
                <a:gd name="connsiteY73" fmla="*/ 3142962 h 3527752"/>
                <a:gd name="connsiteX74" fmla="*/ 2316963 w 3318614"/>
                <a:gd name="connsiteY74" fmla="*/ 3308425 h 3527752"/>
                <a:gd name="connsiteX75" fmla="*/ 2238586 w 3318614"/>
                <a:gd name="connsiteY75" fmla="*/ 3430345 h 3527752"/>
                <a:gd name="connsiteX76" fmla="*/ 2290838 w 3318614"/>
                <a:gd name="connsiteY76" fmla="*/ 3508722 h 3527752"/>
                <a:gd name="connsiteX77" fmla="*/ 2195043 w 3318614"/>
                <a:gd name="connsiteY77" fmla="*/ 3421636 h 3527752"/>
                <a:gd name="connsiteX78" fmla="*/ 2325672 w 3318614"/>
                <a:gd name="connsiteY78" fmla="*/ 3195214 h 3527752"/>
                <a:gd name="connsiteX79" fmla="*/ 2290838 w 3318614"/>
                <a:gd name="connsiteY79" fmla="*/ 2942665 h 3527752"/>
                <a:gd name="connsiteX80" fmla="*/ 2142792 w 3318614"/>
                <a:gd name="connsiteY80" fmla="*/ 2925248 h 3527752"/>
                <a:gd name="connsiteX81" fmla="*/ 1942495 w 3318614"/>
                <a:gd name="connsiteY81" fmla="*/ 3090711 h 3527752"/>
                <a:gd name="connsiteX82" fmla="*/ 1994746 w 3318614"/>
                <a:gd name="connsiteY82" fmla="*/ 3291008 h 3527752"/>
                <a:gd name="connsiteX83" fmla="*/ 2090540 w 3318614"/>
                <a:gd name="connsiteY83" fmla="*/ 3404219 h 3527752"/>
                <a:gd name="connsiteX84" fmla="*/ 2064415 w 3318614"/>
                <a:gd name="connsiteY84" fmla="*/ 3517431 h 3527752"/>
                <a:gd name="connsiteX85" fmla="*/ 2046998 w 3318614"/>
                <a:gd name="connsiteY85" fmla="*/ 3369385 h 3527752"/>
                <a:gd name="connsiteX86" fmla="*/ 1933786 w 3318614"/>
                <a:gd name="connsiteY86" fmla="*/ 3203922 h 3527752"/>
                <a:gd name="connsiteX87" fmla="*/ 1881535 w 3318614"/>
                <a:gd name="connsiteY87" fmla="*/ 3186505 h 3527752"/>
                <a:gd name="connsiteX88" fmla="*/ 1716072 w 3318614"/>
                <a:gd name="connsiteY88" fmla="*/ 3421636 h 3527752"/>
                <a:gd name="connsiteX89" fmla="*/ 1672529 w 3318614"/>
                <a:gd name="connsiteY89" fmla="*/ 3517431 h 3527752"/>
                <a:gd name="connsiteX90" fmla="*/ 1724780 w 3318614"/>
                <a:gd name="connsiteY90" fmla="*/ 3282299 h 3527752"/>
                <a:gd name="connsiteX91" fmla="*/ 1750906 w 3318614"/>
                <a:gd name="connsiteY91" fmla="*/ 3203922 h 3527752"/>
                <a:gd name="connsiteX92" fmla="*/ 1533192 w 3318614"/>
                <a:gd name="connsiteY92" fmla="*/ 3273591 h 3527752"/>
                <a:gd name="connsiteX93" fmla="*/ 1428689 w 3318614"/>
                <a:gd name="connsiteY93" fmla="*/ 3291008 h 3527752"/>
                <a:gd name="connsiteX94" fmla="*/ 1602860 w 3318614"/>
                <a:gd name="connsiteY94" fmla="*/ 3212631 h 3527752"/>
                <a:gd name="connsiteX95" fmla="*/ 1724780 w 3318614"/>
                <a:gd name="connsiteY95" fmla="*/ 3186505 h 3527752"/>
                <a:gd name="connsiteX96" fmla="*/ 1994746 w 3318614"/>
                <a:gd name="connsiteY96" fmla="*/ 2960082 h 3527752"/>
                <a:gd name="connsiteX97" fmla="*/ 2055706 w 3318614"/>
                <a:gd name="connsiteY97" fmla="*/ 2829454 h 3527752"/>
                <a:gd name="connsiteX98" fmla="*/ 1916369 w 3318614"/>
                <a:gd name="connsiteY98" fmla="*/ 2751076 h 3527752"/>
                <a:gd name="connsiteX99" fmla="*/ 1698655 w 3318614"/>
                <a:gd name="connsiteY99" fmla="*/ 2846871 h 3527752"/>
                <a:gd name="connsiteX100" fmla="*/ 1611569 w 3318614"/>
                <a:gd name="connsiteY100" fmla="*/ 3021042 h 3527752"/>
                <a:gd name="connsiteX101" fmla="*/ 1689946 w 3318614"/>
                <a:gd name="connsiteY101" fmla="*/ 3082002 h 3527752"/>
                <a:gd name="connsiteX102" fmla="*/ 1568026 w 3318614"/>
                <a:gd name="connsiteY102" fmla="*/ 3082002 h 3527752"/>
                <a:gd name="connsiteX103" fmla="*/ 1655112 w 3318614"/>
                <a:gd name="connsiteY103" fmla="*/ 2838162 h 3527752"/>
                <a:gd name="connsiteX104" fmla="*/ 1437398 w 3318614"/>
                <a:gd name="connsiteY104" fmla="*/ 2820745 h 3527752"/>
                <a:gd name="connsiteX105" fmla="*/ 1306769 w 3318614"/>
                <a:gd name="connsiteY105" fmla="*/ 2759785 h 3527752"/>
                <a:gd name="connsiteX106" fmla="*/ 1385146 w 3318614"/>
                <a:gd name="connsiteY106" fmla="*/ 2716242 h 3527752"/>
                <a:gd name="connsiteX107" fmla="*/ 1437398 w 3318614"/>
                <a:gd name="connsiteY107" fmla="*/ 2785911 h 3527752"/>
                <a:gd name="connsiteX108" fmla="*/ 1611569 w 3318614"/>
                <a:gd name="connsiteY108" fmla="*/ 2794619 h 3527752"/>
                <a:gd name="connsiteX109" fmla="*/ 1794449 w 3318614"/>
                <a:gd name="connsiteY109" fmla="*/ 2742368 h 3527752"/>
                <a:gd name="connsiteX110" fmla="*/ 1968620 w 3318614"/>
                <a:gd name="connsiteY110" fmla="*/ 2611739 h 3527752"/>
                <a:gd name="connsiteX111" fmla="*/ 1898952 w 3318614"/>
                <a:gd name="connsiteY111" fmla="*/ 2298231 h 3527752"/>
                <a:gd name="connsiteX112" fmla="*/ 1446106 w 3318614"/>
                <a:gd name="connsiteY112" fmla="*/ 1688631 h 3527752"/>
                <a:gd name="connsiteX113" fmla="*/ 1074097 w 3318614"/>
                <a:gd name="connsiteY113" fmla="*/ 1204511 h 3527752"/>
                <a:gd name="connsiteX114" fmla="*/ 916192 w 3318614"/>
                <a:gd name="connsiteY114" fmla="*/ 1017427 h 3527752"/>
                <a:gd name="connsiteX115" fmla="*/ 644918 w 3318614"/>
                <a:gd name="connsiteY115" fmla="*/ 1052905 h 3527752"/>
                <a:gd name="connsiteX116" fmla="*/ 296575 w 3318614"/>
                <a:gd name="connsiteY116" fmla="*/ 1131282 h 3527752"/>
                <a:gd name="connsiteX117" fmla="*/ 483 w 3318614"/>
                <a:gd name="connsiteY117" fmla="*/ 1113865 h 3527752"/>
                <a:gd name="connsiteX118" fmla="*/ 235615 w 3318614"/>
                <a:gd name="connsiteY118" fmla="*/ 1105156 h 3527752"/>
                <a:gd name="connsiteX119" fmla="*/ 557832 w 3318614"/>
                <a:gd name="connsiteY119" fmla="*/ 1035488 h 3527752"/>
                <a:gd name="connsiteX120" fmla="*/ 688460 w 3318614"/>
                <a:gd name="connsiteY120" fmla="*/ 1009362 h 3527752"/>
                <a:gd name="connsiteX121" fmla="*/ 392369 w 3318614"/>
                <a:gd name="connsiteY121" fmla="*/ 896151 h 3527752"/>
                <a:gd name="connsiteX122" fmla="*/ 244323 w 3318614"/>
                <a:gd name="connsiteY122" fmla="*/ 756814 h 3527752"/>
                <a:gd name="connsiteX123" fmla="*/ 165946 w 3318614"/>
                <a:gd name="connsiteY123" fmla="*/ 504265 h 3527752"/>
                <a:gd name="connsiteX124" fmla="*/ 279158 w 3318614"/>
                <a:gd name="connsiteY124" fmla="*/ 687145 h 3527752"/>
                <a:gd name="connsiteX125" fmla="*/ 374952 w 3318614"/>
                <a:gd name="connsiteY125" fmla="*/ 861316 h 3527752"/>
                <a:gd name="connsiteX126" fmla="*/ 679752 w 3318614"/>
                <a:gd name="connsiteY126" fmla="*/ 939694 h 3527752"/>
                <a:gd name="connsiteX127" fmla="*/ 766838 w 3318614"/>
                <a:gd name="connsiteY127" fmla="*/ 878734 h 3527752"/>
                <a:gd name="connsiteX128" fmla="*/ 618792 w 3318614"/>
                <a:gd name="connsiteY128" fmla="*/ 495556 h 3527752"/>
                <a:gd name="connsiteX129" fmla="*/ 507165 w 3318614"/>
                <a:gd name="connsiteY129" fmla="*/ 278498 h 3527752"/>
                <a:gd name="connsiteX130" fmla="*/ 538603 w 3318614"/>
                <a:gd name="connsiteY130" fmla="*/ 40329 h 3527752"/>
                <a:gd name="connsiteX131" fmla="*/ 609600 w 3318614"/>
                <a:gd name="connsiteY131" fmla="*/ 300938 h 3527752"/>
                <a:gd name="connsiteX132" fmla="*/ 878364 w 3318614"/>
                <a:gd name="connsiteY132" fmla="*/ 848440 h 3527752"/>
                <a:gd name="connsiteX133" fmla="*/ 786330 w 3318614"/>
                <a:gd name="connsiteY133" fmla="*/ 247845 h 3527752"/>
                <a:gd name="connsiteX134" fmla="*/ 932813 w 3318614"/>
                <a:gd name="connsiteY134" fmla="*/ 51663 h 3527752"/>
                <a:gd name="connsiteX0" fmla="*/ 942214 w 3318614"/>
                <a:gd name="connsiteY0" fmla="*/ 600997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1028019 w 3318614"/>
                <a:gd name="connsiteY0" fmla="*/ 570928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433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932813 w 3318614"/>
                <a:gd name="connsiteY136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875120 w 3318614"/>
                <a:gd name="connsiteY136" fmla="*/ 297907 h 3527509"/>
                <a:gd name="connsiteX0" fmla="*/ 930638 w 3318614"/>
                <a:gd name="connsiteY0" fmla="*/ 1022485 h 3757603"/>
                <a:gd name="connsiteX1" fmla="*/ 1037874 w 3318614"/>
                <a:gd name="connsiteY1" fmla="*/ 779330 h 3757603"/>
                <a:gd name="connsiteX2" fmla="*/ 1144223 w 3318614"/>
                <a:gd name="connsiteY2" fmla="*/ 540539 h 3757603"/>
                <a:gd name="connsiteX3" fmla="*/ 1317819 w 3318614"/>
                <a:gd name="connsiteY3" fmla="*/ 231338 h 3757603"/>
                <a:gd name="connsiteX4" fmla="*/ 1198621 w 3318614"/>
                <a:gd name="connsiteY4" fmla="*/ 630192 h 3757603"/>
                <a:gd name="connsiteX5" fmla="*/ 1013152 w 3318614"/>
                <a:gd name="connsiteY5" fmla="*/ 1103658 h 3757603"/>
                <a:gd name="connsiteX6" fmla="*/ 1779263 w 3318614"/>
                <a:gd name="connsiteY6" fmla="*/ 2265015 h 3757603"/>
                <a:gd name="connsiteX7" fmla="*/ 2064415 w 3318614"/>
                <a:gd name="connsiteY7" fmla="*/ 2545499 h 3757603"/>
                <a:gd name="connsiteX8" fmla="*/ 2290838 w 3318614"/>
                <a:gd name="connsiteY8" fmla="*/ 2467122 h 3757603"/>
                <a:gd name="connsiteX9" fmla="*/ 2473718 w 3318614"/>
                <a:gd name="connsiteY9" fmla="*/ 2310367 h 3757603"/>
                <a:gd name="connsiteX10" fmla="*/ 2508552 w 3318614"/>
                <a:gd name="connsiteY10" fmla="*/ 1988150 h 3757603"/>
                <a:gd name="connsiteX11" fmla="*/ 2543386 w 3318614"/>
                <a:gd name="connsiteY11" fmla="*/ 2249407 h 3757603"/>
                <a:gd name="connsiteX12" fmla="*/ 2508552 w 3318614"/>
                <a:gd name="connsiteY12" fmla="*/ 2353910 h 3757603"/>
                <a:gd name="connsiteX13" fmla="*/ 2752392 w 3318614"/>
                <a:gd name="connsiteY13" fmla="*/ 2179739 h 3757603"/>
                <a:gd name="connsiteX14" fmla="*/ 2839478 w 3318614"/>
                <a:gd name="connsiteY14" fmla="*/ 2110070 h 3757603"/>
                <a:gd name="connsiteX15" fmla="*/ 2717558 w 3318614"/>
                <a:gd name="connsiteY15" fmla="*/ 2284242 h 3757603"/>
                <a:gd name="connsiteX16" fmla="*/ 2665306 w 3318614"/>
                <a:gd name="connsiteY16" fmla="*/ 2327785 h 3757603"/>
                <a:gd name="connsiteX17" fmla="*/ 2848186 w 3318614"/>
                <a:gd name="connsiteY17" fmla="*/ 2258116 h 3757603"/>
                <a:gd name="connsiteX18" fmla="*/ 2874312 w 3318614"/>
                <a:gd name="connsiteY18" fmla="*/ 2240699 h 3757603"/>
                <a:gd name="connsiteX19" fmla="*/ 2769809 w 3318614"/>
                <a:gd name="connsiteY19" fmla="*/ 2327785 h 3757603"/>
                <a:gd name="connsiteX20" fmla="*/ 2595638 w 3318614"/>
                <a:gd name="connsiteY20" fmla="*/ 2353910 h 3757603"/>
                <a:gd name="connsiteX21" fmla="*/ 2404049 w 3318614"/>
                <a:gd name="connsiteY21" fmla="*/ 2484539 h 3757603"/>
                <a:gd name="connsiteX22" fmla="*/ 2421466 w 3318614"/>
                <a:gd name="connsiteY22" fmla="*/ 2658710 h 3757603"/>
                <a:gd name="connsiteX23" fmla="*/ 2552095 w 3318614"/>
                <a:gd name="connsiteY23" fmla="*/ 2702253 h 3757603"/>
                <a:gd name="connsiteX24" fmla="*/ 2726266 w 3318614"/>
                <a:gd name="connsiteY24" fmla="*/ 2632585 h 3757603"/>
                <a:gd name="connsiteX25" fmla="*/ 2856895 w 3318614"/>
                <a:gd name="connsiteY25" fmla="*/ 2623876 h 3757603"/>
                <a:gd name="connsiteX26" fmla="*/ 2891729 w 3318614"/>
                <a:gd name="connsiteY26" fmla="*/ 2510665 h 3757603"/>
                <a:gd name="connsiteX27" fmla="*/ 2883020 w 3318614"/>
                <a:gd name="connsiteY27" fmla="*/ 2345202 h 3757603"/>
                <a:gd name="connsiteX28" fmla="*/ 3048483 w 3318614"/>
                <a:gd name="connsiteY28" fmla="*/ 2266825 h 3757603"/>
                <a:gd name="connsiteX29" fmla="*/ 2926563 w 3318614"/>
                <a:gd name="connsiteY29" fmla="*/ 2353910 h 3757603"/>
                <a:gd name="connsiteX30" fmla="*/ 2917855 w 3318614"/>
                <a:gd name="connsiteY30" fmla="*/ 2440996 h 3757603"/>
                <a:gd name="connsiteX31" fmla="*/ 2935272 w 3318614"/>
                <a:gd name="connsiteY31" fmla="*/ 2589042 h 3757603"/>
                <a:gd name="connsiteX32" fmla="*/ 2943980 w 3318614"/>
                <a:gd name="connsiteY32" fmla="*/ 2632585 h 3757603"/>
                <a:gd name="connsiteX33" fmla="*/ 3046427 w 3318614"/>
                <a:gd name="connsiteY33" fmla="*/ 2566633 h 3757603"/>
                <a:gd name="connsiteX34" fmla="*/ 3074609 w 3318614"/>
                <a:gd name="connsiteY34" fmla="*/ 2406162 h 3757603"/>
                <a:gd name="connsiteX35" fmla="*/ 3092026 w 3318614"/>
                <a:gd name="connsiteY35" fmla="*/ 2615167 h 3757603"/>
                <a:gd name="connsiteX36" fmla="*/ 3013649 w 3318614"/>
                <a:gd name="connsiteY36" fmla="*/ 2693545 h 3757603"/>
                <a:gd name="connsiteX37" fmla="*/ 2752392 w 3318614"/>
                <a:gd name="connsiteY37" fmla="*/ 2658710 h 3757603"/>
                <a:gd name="connsiteX38" fmla="*/ 2560803 w 3318614"/>
                <a:gd name="connsiteY38" fmla="*/ 2815465 h 3757603"/>
                <a:gd name="connsiteX39" fmla="*/ 2595638 w 3318614"/>
                <a:gd name="connsiteY39" fmla="*/ 2937385 h 3757603"/>
                <a:gd name="connsiteX40" fmla="*/ 2743683 w 3318614"/>
                <a:gd name="connsiteY40" fmla="*/ 3024470 h 3757603"/>
                <a:gd name="connsiteX41" fmla="*/ 2856895 w 3318614"/>
                <a:gd name="connsiteY41" fmla="*/ 2998345 h 3757603"/>
                <a:gd name="connsiteX42" fmla="*/ 3022358 w 3318614"/>
                <a:gd name="connsiteY42" fmla="*/ 2859007 h 3757603"/>
                <a:gd name="connsiteX43" fmla="*/ 3118152 w 3318614"/>
                <a:gd name="connsiteY43" fmla="*/ 2780630 h 3757603"/>
                <a:gd name="connsiteX44" fmla="*/ 3205238 w 3318614"/>
                <a:gd name="connsiteY44" fmla="*/ 2841590 h 3757603"/>
                <a:gd name="connsiteX45" fmla="*/ 3109443 w 3318614"/>
                <a:gd name="connsiteY45" fmla="*/ 2832882 h 3757603"/>
                <a:gd name="connsiteX46" fmla="*/ 3004940 w 3318614"/>
                <a:gd name="connsiteY46" fmla="*/ 2972219 h 3757603"/>
                <a:gd name="connsiteX47" fmla="*/ 3187820 w 3318614"/>
                <a:gd name="connsiteY47" fmla="*/ 2972219 h 3757603"/>
                <a:gd name="connsiteX48" fmla="*/ 3318449 w 3318614"/>
                <a:gd name="connsiteY48" fmla="*/ 3024470 h 3757603"/>
                <a:gd name="connsiteX49" fmla="*/ 3161695 w 3318614"/>
                <a:gd name="connsiteY49" fmla="*/ 3007053 h 3757603"/>
                <a:gd name="connsiteX50" fmla="*/ 2909146 w 3318614"/>
                <a:gd name="connsiteY50" fmla="*/ 3068013 h 3757603"/>
                <a:gd name="connsiteX51" fmla="*/ 2952689 w 3318614"/>
                <a:gd name="connsiteY51" fmla="*/ 3068013 h 3757603"/>
                <a:gd name="connsiteX52" fmla="*/ 3085889 w 3318614"/>
                <a:gd name="connsiteY52" fmla="*/ 3213259 h 3757603"/>
                <a:gd name="connsiteX53" fmla="*/ 3013649 w 3318614"/>
                <a:gd name="connsiteY53" fmla="*/ 3372813 h 3757603"/>
                <a:gd name="connsiteX54" fmla="*/ 2999167 w 3318614"/>
                <a:gd name="connsiteY54" fmla="*/ 3235136 h 3757603"/>
                <a:gd name="connsiteX55" fmla="*/ 2813352 w 3318614"/>
                <a:gd name="connsiteY55" fmla="*/ 3059305 h 3757603"/>
                <a:gd name="connsiteX56" fmla="*/ 2726266 w 3318614"/>
                <a:gd name="connsiteY56" fmla="*/ 3050596 h 3757603"/>
                <a:gd name="connsiteX57" fmla="*/ 2848186 w 3318614"/>
                <a:gd name="connsiteY57" fmla="*/ 3250893 h 3757603"/>
                <a:gd name="connsiteX58" fmla="*/ 2943980 w 3318614"/>
                <a:gd name="connsiteY58" fmla="*/ 3337979 h 3757603"/>
                <a:gd name="connsiteX59" fmla="*/ 2978815 w 3318614"/>
                <a:gd name="connsiteY59" fmla="*/ 3294436 h 3757603"/>
                <a:gd name="connsiteX60" fmla="*/ 2961398 w 3318614"/>
                <a:gd name="connsiteY60" fmla="*/ 3398939 h 3757603"/>
                <a:gd name="connsiteX61" fmla="*/ 2769809 w 3318614"/>
                <a:gd name="connsiteY61" fmla="*/ 3311853 h 3757603"/>
                <a:gd name="connsiteX62" fmla="*/ 2656598 w 3318614"/>
                <a:gd name="connsiteY62" fmla="*/ 3085430 h 3757603"/>
                <a:gd name="connsiteX63" fmla="*/ 2491135 w 3318614"/>
                <a:gd name="connsiteY63" fmla="*/ 3041887 h 3757603"/>
                <a:gd name="connsiteX64" fmla="*/ 2386632 w 3318614"/>
                <a:gd name="connsiteY64" fmla="*/ 3128973 h 3757603"/>
                <a:gd name="connsiteX65" fmla="*/ 2412758 w 3318614"/>
                <a:gd name="connsiteY65" fmla="*/ 3311853 h 3757603"/>
                <a:gd name="connsiteX66" fmla="*/ 2525969 w 3318614"/>
                <a:gd name="connsiteY66" fmla="*/ 3459899 h 3757603"/>
                <a:gd name="connsiteX67" fmla="*/ 2900438 w 3318614"/>
                <a:gd name="connsiteY67" fmla="*/ 3668905 h 3757603"/>
                <a:gd name="connsiteX68" fmla="*/ 2543386 w 3318614"/>
                <a:gd name="connsiteY68" fmla="*/ 3529567 h 3757603"/>
                <a:gd name="connsiteX69" fmla="*/ 2499843 w 3318614"/>
                <a:gd name="connsiteY69" fmla="*/ 3616653 h 3757603"/>
                <a:gd name="connsiteX70" fmla="*/ 2534678 w 3318614"/>
                <a:gd name="connsiteY70" fmla="*/ 3721156 h 3757603"/>
                <a:gd name="connsiteX71" fmla="*/ 2639180 w 3318614"/>
                <a:gd name="connsiteY71" fmla="*/ 3755990 h 3757603"/>
                <a:gd name="connsiteX72" fmla="*/ 2482426 w 3318614"/>
                <a:gd name="connsiteY72" fmla="*/ 3729865 h 3757603"/>
                <a:gd name="connsiteX73" fmla="*/ 2473718 w 3318614"/>
                <a:gd name="connsiteY73" fmla="*/ 3546985 h 3757603"/>
                <a:gd name="connsiteX74" fmla="*/ 2386632 w 3318614"/>
                <a:gd name="connsiteY74" fmla="*/ 3372813 h 3757603"/>
                <a:gd name="connsiteX75" fmla="*/ 2316963 w 3318614"/>
                <a:gd name="connsiteY75" fmla="*/ 3538276 h 3757603"/>
                <a:gd name="connsiteX76" fmla="*/ 2238586 w 3318614"/>
                <a:gd name="connsiteY76" fmla="*/ 3660196 h 3757603"/>
                <a:gd name="connsiteX77" fmla="*/ 2290838 w 3318614"/>
                <a:gd name="connsiteY77" fmla="*/ 3738573 h 3757603"/>
                <a:gd name="connsiteX78" fmla="*/ 2195043 w 3318614"/>
                <a:gd name="connsiteY78" fmla="*/ 3651487 h 3757603"/>
                <a:gd name="connsiteX79" fmla="*/ 2325672 w 3318614"/>
                <a:gd name="connsiteY79" fmla="*/ 3425065 h 3757603"/>
                <a:gd name="connsiteX80" fmla="*/ 2290838 w 3318614"/>
                <a:gd name="connsiteY80" fmla="*/ 3172516 h 3757603"/>
                <a:gd name="connsiteX81" fmla="*/ 2142792 w 3318614"/>
                <a:gd name="connsiteY81" fmla="*/ 3155099 h 3757603"/>
                <a:gd name="connsiteX82" fmla="*/ 1942495 w 3318614"/>
                <a:gd name="connsiteY82" fmla="*/ 3320562 h 3757603"/>
                <a:gd name="connsiteX83" fmla="*/ 1994746 w 3318614"/>
                <a:gd name="connsiteY83" fmla="*/ 3520859 h 3757603"/>
                <a:gd name="connsiteX84" fmla="*/ 2090540 w 3318614"/>
                <a:gd name="connsiteY84" fmla="*/ 3634070 h 3757603"/>
                <a:gd name="connsiteX85" fmla="*/ 2064415 w 3318614"/>
                <a:gd name="connsiteY85" fmla="*/ 3747282 h 3757603"/>
                <a:gd name="connsiteX86" fmla="*/ 2046998 w 3318614"/>
                <a:gd name="connsiteY86" fmla="*/ 3599236 h 3757603"/>
                <a:gd name="connsiteX87" fmla="*/ 1933786 w 3318614"/>
                <a:gd name="connsiteY87" fmla="*/ 3433773 h 3757603"/>
                <a:gd name="connsiteX88" fmla="*/ 1881535 w 3318614"/>
                <a:gd name="connsiteY88" fmla="*/ 3416356 h 3757603"/>
                <a:gd name="connsiteX89" fmla="*/ 1716072 w 3318614"/>
                <a:gd name="connsiteY89" fmla="*/ 3651487 h 3757603"/>
                <a:gd name="connsiteX90" fmla="*/ 1672529 w 3318614"/>
                <a:gd name="connsiteY90" fmla="*/ 3747282 h 3757603"/>
                <a:gd name="connsiteX91" fmla="*/ 1724780 w 3318614"/>
                <a:gd name="connsiteY91" fmla="*/ 3512150 h 3757603"/>
                <a:gd name="connsiteX92" fmla="*/ 1750906 w 3318614"/>
                <a:gd name="connsiteY92" fmla="*/ 3433773 h 3757603"/>
                <a:gd name="connsiteX93" fmla="*/ 1533192 w 3318614"/>
                <a:gd name="connsiteY93" fmla="*/ 3503442 h 3757603"/>
                <a:gd name="connsiteX94" fmla="*/ 1428689 w 3318614"/>
                <a:gd name="connsiteY94" fmla="*/ 3520859 h 3757603"/>
                <a:gd name="connsiteX95" fmla="*/ 1602860 w 3318614"/>
                <a:gd name="connsiteY95" fmla="*/ 3442482 h 3757603"/>
                <a:gd name="connsiteX96" fmla="*/ 1724780 w 3318614"/>
                <a:gd name="connsiteY96" fmla="*/ 3416356 h 3757603"/>
                <a:gd name="connsiteX97" fmla="*/ 1994746 w 3318614"/>
                <a:gd name="connsiteY97" fmla="*/ 3189933 h 3757603"/>
                <a:gd name="connsiteX98" fmla="*/ 2055706 w 3318614"/>
                <a:gd name="connsiteY98" fmla="*/ 3059305 h 3757603"/>
                <a:gd name="connsiteX99" fmla="*/ 1916369 w 3318614"/>
                <a:gd name="connsiteY99" fmla="*/ 2980927 h 3757603"/>
                <a:gd name="connsiteX100" fmla="*/ 1698655 w 3318614"/>
                <a:gd name="connsiteY100" fmla="*/ 3076722 h 3757603"/>
                <a:gd name="connsiteX101" fmla="*/ 1611569 w 3318614"/>
                <a:gd name="connsiteY101" fmla="*/ 3250893 h 3757603"/>
                <a:gd name="connsiteX102" fmla="*/ 1689946 w 3318614"/>
                <a:gd name="connsiteY102" fmla="*/ 3311853 h 3757603"/>
                <a:gd name="connsiteX103" fmla="*/ 1568026 w 3318614"/>
                <a:gd name="connsiteY103" fmla="*/ 3311853 h 3757603"/>
                <a:gd name="connsiteX104" fmla="*/ 1655112 w 3318614"/>
                <a:gd name="connsiteY104" fmla="*/ 3068013 h 3757603"/>
                <a:gd name="connsiteX105" fmla="*/ 1437398 w 3318614"/>
                <a:gd name="connsiteY105" fmla="*/ 3050596 h 3757603"/>
                <a:gd name="connsiteX106" fmla="*/ 1306769 w 3318614"/>
                <a:gd name="connsiteY106" fmla="*/ 2989636 h 3757603"/>
                <a:gd name="connsiteX107" fmla="*/ 1385146 w 3318614"/>
                <a:gd name="connsiteY107" fmla="*/ 2946093 h 3757603"/>
                <a:gd name="connsiteX108" fmla="*/ 1437398 w 3318614"/>
                <a:gd name="connsiteY108" fmla="*/ 3015762 h 3757603"/>
                <a:gd name="connsiteX109" fmla="*/ 1611569 w 3318614"/>
                <a:gd name="connsiteY109" fmla="*/ 3024470 h 3757603"/>
                <a:gd name="connsiteX110" fmla="*/ 1794449 w 3318614"/>
                <a:gd name="connsiteY110" fmla="*/ 2972219 h 3757603"/>
                <a:gd name="connsiteX111" fmla="*/ 1968620 w 3318614"/>
                <a:gd name="connsiteY111" fmla="*/ 2841590 h 3757603"/>
                <a:gd name="connsiteX112" fmla="*/ 1898952 w 3318614"/>
                <a:gd name="connsiteY112" fmla="*/ 2528082 h 3757603"/>
                <a:gd name="connsiteX113" fmla="*/ 1446106 w 3318614"/>
                <a:gd name="connsiteY113" fmla="*/ 1918482 h 3757603"/>
                <a:gd name="connsiteX114" fmla="*/ 1074097 w 3318614"/>
                <a:gd name="connsiteY114" fmla="*/ 1434362 h 3757603"/>
                <a:gd name="connsiteX115" fmla="*/ 916192 w 3318614"/>
                <a:gd name="connsiteY115" fmla="*/ 1247278 h 3757603"/>
                <a:gd name="connsiteX116" fmla="*/ 644918 w 3318614"/>
                <a:gd name="connsiteY116" fmla="*/ 1282756 h 3757603"/>
                <a:gd name="connsiteX117" fmla="*/ 296575 w 3318614"/>
                <a:gd name="connsiteY117" fmla="*/ 1361133 h 3757603"/>
                <a:gd name="connsiteX118" fmla="*/ 483 w 3318614"/>
                <a:gd name="connsiteY118" fmla="*/ 1343716 h 3757603"/>
                <a:gd name="connsiteX119" fmla="*/ 235615 w 3318614"/>
                <a:gd name="connsiteY119" fmla="*/ 1335007 h 3757603"/>
                <a:gd name="connsiteX120" fmla="*/ 557832 w 3318614"/>
                <a:gd name="connsiteY120" fmla="*/ 1265339 h 3757603"/>
                <a:gd name="connsiteX121" fmla="*/ 688460 w 3318614"/>
                <a:gd name="connsiteY121" fmla="*/ 1239213 h 3757603"/>
                <a:gd name="connsiteX122" fmla="*/ 392369 w 3318614"/>
                <a:gd name="connsiteY122" fmla="*/ 1126002 h 3757603"/>
                <a:gd name="connsiteX123" fmla="*/ 244323 w 3318614"/>
                <a:gd name="connsiteY123" fmla="*/ 986665 h 3757603"/>
                <a:gd name="connsiteX124" fmla="*/ 165946 w 3318614"/>
                <a:gd name="connsiteY124" fmla="*/ 734116 h 3757603"/>
                <a:gd name="connsiteX125" fmla="*/ 279158 w 3318614"/>
                <a:gd name="connsiteY125" fmla="*/ 916996 h 3757603"/>
                <a:gd name="connsiteX126" fmla="*/ 374952 w 3318614"/>
                <a:gd name="connsiteY126" fmla="*/ 1091167 h 3757603"/>
                <a:gd name="connsiteX127" fmla="*/ 679752 w 3318614"/>
                <a:gd name="connsiteY127" fmla="*/ 1169545 h 3757603"/>
                <a:gd name="connsiteX128" fmla="*/ 766838 w 3318614"/>
                <a:gd name="connsiteY128" fmla="*/ 1108585 h 3757603"/>
                <a:gd name="connsiteX129" fmla="*/ 618792 w 3318614"/>
                <a:gd name="connsiteY129" fmla="*/ 725407 h 3757603"/>
                <a:gd name="connsiteX130" fmla="*/ 507165 w 3318614"/>
                <a:gd name="connsiteY130" fmla="*/ 508349 h 3757603"/>
                <a:gd name="connsiteX131" fmla="*/ 538603 w 3318614"/>
                <a:gd name="connsiteY131" fmla="*/ 270180 h 3757603"/>
                <a:gd name="connsiteX132" fmla="*/ 609600 w 3318614"/>
                <a:gd name="connsiteY132" fmla="*/ 530789 h 3757603"/>
                <a:gd name="connsiteX133" fmla="*/ 878364 w 3318614"/>
                <a:gd name="connsiteY133" fmla="*/ 1078291 h 3757603"/>
                <a:gd name="connsiteX134" fmla="*/ 786330 w 3318614"/>
                <a:gd name="connsiteY134" fmla="*/ 477696 h 3757603"/>
                <a:gd name="connsiteX135" fmla="*/ 849208 w 3318614"/>
                <a:gd name="connsiteY135" fmla="*/ 1356 h 3757603"/>
                <a:gd name="connsiteX136" fmla="*/ 875120 w 3318614"/>
                <a:gd name="connsiteY136" fmla="*/ 528001 h 3757603"/>
                <a:gd name="connsiteX0" fmla="*/ 930638 w 3318614"/>
                <a:gd name="connsiteY0" fmla="*/ 1022890 h 3758008"/>
                <a:gd name="connsiteX1" fmla="*/ 1037874 w 3318614"/>
                <a:gd name="connsiteY1" fmla="*/ 779735 h 3758008"/>
                <a:gd name="connsiteX2" fmla="*/ 1144223 w 3318614"/>
                <a:gd name="connsiteY2" fmla="*/ 540944 h 3758008"/>
                <a:gd name="connsiteX3" fmla="*/ 1317819 w 3318614"/>
                <a:gd name="connsiteY3" fmla="*/ 231743 h 3758008"/>
                <a:gd name="connsiteX4" fmla="*/ 1198621 w 3318614"/>
                <a:gd name="connsiteY4" fmla="*/ 630597 h 3758008"/>
                <a:gd name="connsiteX5" fmla="*/ 1013152 w 3318614"/>
                <a:gd name="connsiteY5" fmla="*/ 1104063 h 3758008"/>
                <a:gd name="connsiteX6" fmla="*/ 1779263 w 3318614"/>
                <a:gd name="connsiteY6" fmla="*/ 2265420 h 3758008"/>
                <a:gd name="connsiteX7" fmla="*/ 2064415 w 3318614"/>
                <a:gd name="connsiteY7" fmla="*/ 2545904 h 3758008"/>
                <a:gd name="connsiteX8" fmla="*/ 2290838 w 3318614"/>
                <a:gd name="connsiteY8" fmla="*/ 2467527 h 3758008"/>
                <a:gd name="connsiteX9" fmla="*/ 2473718 w 3318614"/>
                <a:gd name="connsiteY9" fmla="*/ 2310772 h 3758008"/>
                <a:gd name="connsiteX10" fmla="*/ 2508552 w 3318614"/>
                <a:gd name="connsiteY10" fmla="*/ 1988555 h 3758008"/>
                <a:gd name="connsiteX11" fmla="*/ 2543386 w 3318614"/>
                <a:gd name="connsiteY11" fmla="*/ 2249812 h 3758008"/>
                <a:gd name="connsiteX12" fmla="*/ 2508552 w 3318614"/>
                <a:gd name="connsiteY12" fmla="*/ 2354315 h 3758008"/>
                <a:gd name="connsiteX13" fmla="*/ 2752392 w 3318614"/>
                <a:gd name="connsiteY13" fmla="*/ 2180144 h 3758008"/>
                <a:gd name="connsiteX14" fmla="*/ 2839478 w 3318614"/>
                <a:gd name="connsiteY14" fmla="*/ 2110475 h 3758008"/>
                <a:gd name="connsiteX15" fmla="*/ 2717558 w 3318614"/>
                <a:gd name="connsiteY15" fmla="*/ 2284647 h 3758008"/>
                <a:gd name="connsiteX16" fmla="*/ 2665306 w 3318614"/>
                <a:gd name="connsiteY16" fmla="*/ 2328190 h 3758008"/>
                <a:gd name="connsiteX17" fmla="*/ 2848186 w 3318614"/>
                <a:gd name="connsiteY17" fmla="*/ 2258521 h 3758008"/>
                <a:gd name="connsiteX18" fmla="*/ 2874312 w 3318614"/>
                <a:gd name="connsiteY18" fmla="*/ 2241104 h 3758008"/>
                <a:gd name="connsiteX19" fmla="*/ 2769809 w 3318614"/>
                <a:gd name="connsiteY19" fmla="*/ 2328190 h 3758008"/>
                <a:gd name="connsiteX20" fmla="*/ 2595638 w 3318614"/>
                <a:gd name="connsiteY20" fmla="*/ 2354315 h 3758008"/>
                <a:gd name="connsiteX21" fmla="*/ 2404049 w 3318614"/>
                <a:gd name="connsiteY21" fmla="*/ 2484944 h 3758008"/>
                <a:gd name="connsiteX22" fmla="*/ 2421466 w 3318614"/>
                <a:gd name="connsiteY22" fmla="*/ 2659115 h 3758008"/>
                <a:gd name="connsiteX23" fmla="*/ 2552095 w 3318614"/>
                <a:gd name="connsiteY23" fmla="*/ 2702658 h 3758008"/>
                <a:gd name="connsiteX24" fmla="*/ 2726266 w 3318614"/>
                <a:gd name="connsiteY24" fmla="*/ 2632990 h 3758008"/>
                <a:gd name="connsiteX25" fmla="*/ 2856895 w 3318614"/>
                <a:gd name="connsiteY25" fmla="*/ 2624281 h 3758008"/>
                <a:gd name="connsiteX26" fmla="*/ 2891729 w 3318614"/>
                <a:gd name="connsiteY26" fmla="*/ 2511070 h 3758008"/>
                <a:gd name="connsiteX27" fmla="*/ 2883020 w 3318614"/>
                <a:gd name="connsiteY27" fmla="*/ 2345607 h 3758008"/>
                <a:gd name="connsiteX28" fmla="*/ 3048483 w 3318614"/>
                <a:gd name="connsiteY28" fmla="*/ 2267230 h 3758008"/>
                <a:gd name="connsiteX29" fmla="*/ 2926563 w 3318614"/>
                <a:gd name="connsiteY29" fmla="*/ 2354315 h 3758008"/>
                <a:gd name="connsiteX30" fmla="*/ 2917855 w 3318614"/>
                <a:gd name="connsiteY30" fmla="*/ 2441401 h 3758008"/>
                <a:gd name="connsiteX31" fmla="*/ 2935272 w 3318614"/>
                <a:gd name="connsiteY31" fmla="*/ 2589447 h 3758008"/>
                <a:gd name="connsiteX32" fmla="*/ 2943980 w 3318614"/>
                <a:gd name="connsiteY32" fmla="*/ 2632990 h 3758008"/>
                <a:gd name="connsiteX33" fmla="*/ 3046427 w 3318614"/>
                <a:gd name="connsiteY33" fmla="*/ 2567038 h 3758008"/>
                <a:gd name="connsiteX34" fmla="*/ 3074609 w 3318614"/>
                <a:gd name="connsiteY34" fmla="*/ 2406567 h 3758008"/>
                <a:gd name="connsiteX35" fmla="*/ 3092026 w 3318614"/>
                <a:gd name="connsiteY35" fmla="*/ 2615572 h 3758008"/>
                <a:gd name="connsiteX36" fmla="*/ 3013649 w 3318614"/>
                <a:gd name="connsiteY36" fmla="*/ 2693950 h 3758008"/>
                <a:gd name="connsiteX37" fmla="*/ 2752392 w 3318614"/>
                <a:gd name="connsiteY37" fmla="*/ 2659115 h 3758008"/>
                <a:gd name="connsiteX38" fmla="*/ 2560803 w 3318614"/>
                <a:gd name="connsiteY38" fmla="*/ 2815870 h 3758008"/>
                <a:gd name="connsiteX39" fmla="*/ 2595638 w 3318614"/>
                <a:gd name="connsiteY39" fmla="*/ 2937790 h 3758008"/>
                <a:gd name="connsiteX40" fmla="*/ 2743683 w 3318614"/>
                <a:gd name="connsiteY40" fmla="*/ 3024875 h 3758008"/>
                <a:gd name="connsiteX41" fmla="*/ 2856895 w 3318614"/>
                <a:gd name="connsiteY41" fmla="*/ 2998750 h 3758008"/>
                <a:gd name="connsiteX42" fmla="*/ 3022358 w 3318614"/>
                <a:gd name="connsiteY42" fmla="*/ 2859412 h 3758008"/>
                <a:gd name="connsiteX43" fmla="*/ 3118152 w 3318614"/>
                <a:gd name="connsiteY43" fmla="*/ 2781035 h 3758008"/>
                <a:gd name="connsiteX44" fmla="*/ 3205238 w 3318614"/>
                <a:gd name="connsiteY44" fmla="*/ 2841995 h 3758008"/>
                <a:gd name="connsiteX45" fmla="*/ 3109443 w 3318614"/>
                <a:gd name="connsiteY45" fmla="*/ 2833287 h 3758008"/>
                <a:gd name="connsiteX46" fmla="*/ 3004940 w 3318614"/>
                <a:gd name="connsiteY46" fmla="*/ 2972624 h 3758008"/>
                <a:gd name="connsiteX47" fmla="*/ 3187820 w 3318614"/>
                <a:gd name="connsiteY47" fmla="*/ 2972624 h 3758008"/>
                <a:gd name="connsiteX48" fmla="*/ 3318449 w 3318614"/>
                <a:gd name="connsiteY48" fmla="*/ 3024875 h 3758008"/>
                <a:gd name="connsiteX49" fmla="*/ 3161695 w 3318614"/>
                <a:gd name="connsiteY49" fmla="*/ 3007458 h 3758008"/>
                <a:gd name="connsiteX50" fmla="*/ 2909146 w 3318614"/>
                <a:gd name="connsiteY50" fmla="*/ 3068418 h 3758008"/>
                <a:gd name="connsiteX51" fmla="*/ 2952689 w 3318614"/>
                <a:gd name="connsiteY51" fmla="*/ 3068418 h 3758008"/>
                <a:gd name="connsiteX52" fmla="*/ 3085889 w 3318614"/>
                <a:gd name="connsiteY52" fmla="*/ 3213664 h 3758008"/>
                <a:gd name="connsiteX53" fmla="*/ 3013649 w 3318614"/>
                <a:gd name="connsiteY53" fmla="*/ 3373218 h 3758008"/>
                <a:gd name="connsiteX54" fmla="*/ 2999167 w 3318614"/>
                <a:gd name="connsiteY54" fmla="*/ 3235541 h 3758008"/>
                <a:gd name="connsiteX55" fmla="*/ 2813352 w 3318614"/>
                <a:gd name="connsiteY55" fmla="*/ 3059710 h 3758008"/>
                <a:gd name="connsiteX56" fmla="*/ 2726266 w 3318614"/>
                <a:gd name="connsiteY56" fmla="*/ 3051001 h 3758008"/>
                <a:gd name="connsiteX57" fmla="*/ 2848186 w 3318614"/>
                <a:gd name="connsiteY57" fmla="*/ 3251298 h 3758008"/>
                <a:gd name="connsiteX58" fmla="*/ 2943980 w 3318614"/>
                <a:gd name="connsiteY58" fmla="*/ 3338384 h 3758008"/>
                <a:gd name="connsiteX59" fmla="*/ 2978815 w 3318614"/>
                <a:gd name="connsiteY59" fmla="*/ 3294841 h 3758008"/>
                <a:gd name="connsiteX60" fmla="*/ 2961398 w 3318614"/>
                <a:gd name="connsiteY60" fmla="*/ 3399344 h 3758008"/>
                <a:gd name="connsiteX61" fmla="*/ 2769809 w 3318614"/>
                <a:gd name="connsiteY61" fmla="*/ 3312258 h 3758008"/>
                <a:gd name="connsiteX62" fmla="*/ 2656598 w 3318614"/>
                <a:gd name="connsiteY62" fmla="*/ 3085835 h 3758008"/>
                <a:gd name="connsiteX63" fmla="*/ 2491135 w 3318614"/>
                <a:gd name="connsiteY63" fmla="*/ 3042292 h 3758008"/>
                <a:gd name="connsiteX64" fmla="*/ 2386632 w 3318614"/>
                <a:gd name="connsiteY64" fmla="*/ 3129378 h 3758008"/>
                <a:gd name="connsiteX65" fmla="*/ 2412758 w 3318614"/>
                <a:gd name="connsiteY65" fmla="*/ 3312258 h 3758008"/>
                <a:gd name="connsiteX66" fmla="*/ 2525969 w 3318614"/>
                <a:gd name="connsiteY66" fmla="*/ 3460304 h 3758008"/>
                <a:gd name="connsiteX67" fmla="*/ 2900438 w 3318614"/>
                <a:gd name="connsiteY67" fmla="*/ 3669310 h 3758008"/>
                <a:gd name="connsiteX68" fmla="*/ 2543386 w 3318614"/>
                <a:gd name="connsiteY68" fmla="*/ 3529972 h 3758008"/>
                <a:gd name="connsiteX69" fmla="*/ 2499843 w 3318614"/>
                <a:gd name="connsiteY69" fmla="*/ 3617058 h 3758008"/>
                <a:gd name="connsiteX70" fmla="*/ 2534678 w 3318614"/>
                <a:gd name="connsiteY70" fmla="*/ 3721561 h 3758008"/>
                <a:gd name="connsiteX71" fmla="*/ 2639180 w 3318614"/>
                <a:gd name="connsiteY71" fmla="*/ 3756395 h 3758008"/>
                <a:gd name="connsiteX72" fmla="*/ 2482426 w 3318614"/>
                <a:gd name="connsiteY72" fmla="*/ 3730270 h 3758008"/>
                <a:gd name="connsiteX73" fmla="*/ 2473718 w 3318614"/>
                <a:gd name="connsiteY73" fmla="*/ 3547390 h 3758008"/>
                <a:gd name="connsiteX74" fmla="*/ 2386632 w 3318614"/>
                <a:gd name="connsiteY74" fmla="*/ 3373218 h 3758008"/>
                <a:gd name="connsiteX75" fmla="*/ 2316963 w 3318614"/>
                <a:gd name="connsiteY75" fmla="*/ 3538681 h 3758008"/>
                <a:gd name="connsiteX76" fmla="*/ 2238586 w 3318614"/>
                <a:gd name="connsiteY76" fmla="*/ 3660601 h 3758008"/>
                <a:gd name="connsiteX77" fmla="*/ 2290838 w 3318614"/>
                <a:gd name="connsiteY77" fmla="*/ 3738978 h 3758008"/>
                <a:gd name="connsiteX78" fmla="*/ 2195043 w 3318614"/>
                <a:gd name="connsiteY78" fmla="*/ 3651892 h 3758008"/>
                <a:gd name="connsiteX79" fmla="*/ 2325672 w 3318614"/>
                <a:gd name="connsiteY79" fmla="*/ 3425470 h 3758008"/>
                <a:gd name="connsiteX80" fmla="*/ 2290838 w 3318614"/>
                <a:gd name="connsiteY80" fmla="*/ 3172921 h 3758008"/>
                <a:gd name="connsiteX81" fmla="*/ 2142792 w 3318614"/>
                <a:gd name="connsiteY81" fmla="*/ 3155504 h 3758008"/>
                <a:gd name="connsiteX82" fmla="*/ 1942495 w 3318614"/>
                <a:gd name="connsiteY82" fmla="*/ 3320967 h 3758008"/>
                <a:gd name="connsiteX83" fmla="*/ 1994746 w 3318614"/>
                <a:gd name="connsiteY83" fmla="*/ 3521264 h 3758008"/>
                <a:gd name="connsiteX84" fmla="*/ 2090540 w 3318614"/>
                <a:gd name="connsiteY84" fmla="*/ 3634475 h 3758008"/>
                <a:gd name="connsiteX85" fmla="*/ 2064415 w 3318614"/>
                <a:gd name="connsiteY85" fmla="*/ 3747687 h 3758008"/>
                <a:gd name="connsiteX86" fmla="*/ 2046998 w 3318614"/>
                <a:gd name="connsiteY86" fmla="*/ 3599641 h 3758008"/>
                <a:gd name="connsiteX87" fmla="*/ 1933786 w 3318614"/>
                <a:gd name="connsiteY87" fmla="*/ 3434178 h 3758008"/>
                <a:gd name="connsiteX88" fmla="*/ 1881535 w 3318614"/>
                <a:gd name="connsiteY88" fmla="*/ 3416761 h 3758008"/>
                <a:gd name="connsiteX89" fmla="*/ 1716072 w 3318614"/>
                <a:gd name="connsiteY89" fmla="*/ 3651892 h 3758008"/>
                <a:gd name="connsiteX90" fmla="*/ 1672529 w 3318614"/>
                <a:gd name="connsiteY90" fmla="*/ 3747687 h 3758008"/>
                <a:gd name="connsiteX91" fmla="*/ 1724780 w 3318614"/>
                <a:gd name="connsiteY91" fmla="*/ 3512555 h 3758008"/>
                <a:gd name="connsiteX92" fmla="*/ 1750906 w 3318614"/>
                <a:gd name="connsiteY92" fmla="*/ 3434178 h 3758008"/>
                <a:gd name="connsiteX93" fmla="*/ 1533192 w 3318614"/>
                <a:gd name="connsiteY93" fmla="*/ 3503847 h 3758008"/>
                <a:gd name="connsiteX94" fmla="*/ 1428689 w 3318614"/>
                <a:gd name="connsiteY94" fmla="*/ 3521264 h 3758008"/>
                <a:gd name="connsiteX95" fmla="*/ 1602860 w 3318614"/>
                <a:gd name="connsiteY95" fmla="*/ 3442887 h 3758008"/>
                <a:gd name="connsiteX96" fmla="*/ 1724780 w 3318614"/>
                <a:gd name="connsiteY96" fmla="*/ 3416761 h 3758008"/>
                <a:gd name="connsiteX97" fmla="*/ 1994746 w 3318614"/>
                <a:gd name="connsiteY97" fmla="*/ 3190338 h 3758008"/>
                <a:gd name="connsiteX98" fmla="*/ 2055706 w 3318614"/>
                <a:gd name="connsiteY98" fmla="*/ 3059710 h 3758008"/>
                <a:gd name="connsiteX99" fmla="*/ 1916369 w 3318614"/>
                <a:gd name="connsiteY99" fmla="*/ 2981332 h 3758008"/>
                <a:gd name="connsiteX100" fmla="*/ 1698655 w 3318614"/>
                <a:gd name="connsiteY100" fmla="*/ 3077127 h 3758008"/>
                <a:gd name="connsiteX101" fmla="*/ 1611569 w 3318614"/>
                <a:gd name="connsiteY101" fmla="*/ 3251298 h 3758008"/>
                <a:gd name="connsiteX102" fmla="*/ 1689946 w 3318614"/>
                <a:gd name="connsiteY102" fmla="*/ 3312258 h 3758008"/>
                <a:gd name="connsiteX103" fmla="*/ 1568026 w 3318614"/>
                <a:gd name="connsiteY103" fmla="*/ 3312258 h 3758008"/>
                <a:gd name="connsiteX104" fmla="*/ 1655112 w 3318614"/>
                <a:gd name="connsiteY104" fmla="*/ 3068418 h 3758008"/>
                <a:gd name="connsiteX105" fmla="*/ 1437398 w 3318614"/>
                <a:gd name="connsiteY105" fmla="*/ 3051001 h 3758008"/>
                <a:gd name="connsiteX106" fmla="*/ 1306769 w 3318614"/>
                <a:gd name="connsiteY106" fmla="*/ 2990041 h 3758008"/>
                <a:gd name="connsiteX107" fmla="*/ 1385146 w 3318614"/>
                <a:gd name="connsiteY107" fmla="*/ 2946498 h 3758008"/>
                <a:gd name="connsiteX108" fmla="*/ 1437398 w 3318614"/>
                <a:gd name="connsiteY108" fmla="*/ 3016167 h 3758008"/>
                <a:gd name="connsiteX109" fmla="*/ 1611569 w 3318614"/>
                <a:gd name="connsiteY109" fmla="*/ 3024875 h 3758008"/>
                <a:gd name="connsiteX110" fmla="*/ 1794449 w 3318614"/>
                <a:gd name="connsiteY110" fmla="*/ 2972624 h 3758008"/>
                <a:gd name="connsiteX111" fmla="*/ 1968620 w 3318614"/>
                <a:gd name="connsiteY111" fmla="*/ 2841995 h 3758008"/>
                <a:gd name="connsiteX112" fmla="*/ 1898952 w 3318614"/>
                <a:gd name="connsiteY112" fmla="*/ 2528487 h 3758008"/>
                <a:gd name="connsiteX113" fmla="*/ 1446106 w 3318614"/>
                <a:gd name="connsiteY113" fmla="*/ 1918887 h 3758008"/>
                <a:gd name="connsiteX114" fmla="*/ 1074097 w 3318614"/>
                <a:gd name="connsiteY114" fmla="*/ 1434767 h 3758008"/>
                <a:gd name="connsiteX115" fmla="*/ 916192 w 3318614"/>
                <a:gd name="connsiteY115" fmla="*/ 1247683 h 3758008"/>
                <a:gd name="connsiteX116" fmla="*/ 644918 w 3318614"/>
                <a:gd name="connsiteY116" fmla="*/ 1283161 h 3758008"/>
                <a:gd name="connsiteX117" fmla="*/ 296575 w 3318614"/>
                <a:gd name="connsiteY117" fmla="*/ 1361538 h 3758008"/>
                <a:gd name="connsiteX118" fmla="*/ 483 w 3318614"/>
                <a:gd name="connsiteY118" fmla="*/ 1344121 h 3758008"/>
                <a:gd name="connsiteX119" fmla="*/ 235615 w 3318614"/>
                <a:gd name="connsiteY119" fmla="*/ 1335412 h 3758008"/>
                <a:gd name="connsiteX120" fmla="*/ 557832 w 3318614"/>
                <a:gd name="connsiteY120" fmla="*/ 1265744 h 3758008"/>
                <a:gd name="connsiteX121" fmla="*/ 688460 w 3318614"/>
                <a:gd name="connsiteY121" fmla="*/ 1239618 h 3758008"/>
                <a:gd name="connsiteX122" fmla="*/ 392369 w 3318614"/>
                <a:gd name="connsiteY122" fmla="*/ 1126407 h 3758008"/>
                <a:gd name="connsiteX123" fmla="*/ 244323 w 3318614"/>
                <a:gd name="connsiteY123" fmla="*/ 987070 h 3758008"/>
                <a:gd name="connsiteX124" fmla="*/ 165946 w 3318614"/>
                <a:gd name="connsiteY124" fmla="*/ 734521 h 3758008"/>
                <a:gd name="connsiteX125" fmla="*/ 279158 w 3318614"/>
                <a:gd name="connsiteY125" fmla="*/ 917401 h 3758008"/>
                <a:gd name="connsiteX126" fmla="*/ 374952 w 3318614"/>
                <a:gd name="connsiteY126" fmla="*/ 1091572 h 3758008"/>
                <a:gd name="connsiteX127" fmla="*/ 679752 w 3318614"/>
                <a:gd name="connsiteY127" fmla="*/ 1169950 h 3758008"/>
                <a:gd name="connsiteX128" fmla="*/ 766838 w 3318614"/>
                <a:gd name="connsiteY128" fmla="*/ 1108990 h 3758008"/>
                <a:gd name="connsiteX129" fmla="*/ 618792 w 3318614"/>
                <a:gd name="connsiteY129" fmla="*/ 725812 h 3758008"/>
                <a:gd name="connsiteX130" fmla="*/ 507165 w 3318614"/>
                <a:gd name="connsiteY130" fmla="*/ 508754 h 3758008"/>
                <a:gd name="connsiteX131" fmla="*/ 538603 w 3318614"/>
                <a:gd name="connsiteY131" fmla="*/ 270585 h 3758008"/>
                <a:gd name="connsiteX132" fmla="*/ 609600 w 3318614"/>
                <a:gd name="connsiteY132" fmla="*/ 531194 h 3758008"/>
                <a:gd name="connsiteX133" fmla="*/ 878364 w 3318614"/>
                <a:gd name="connsiteY133" fmla="*/ 1078696 h 3758008"/>
                <a:gd name="connsiteX134" fmla="*/ 786330 w 3318614"/>
                <a:gd name="connsiteY134" fmla="*/ 478101 h 3758008"/>
                <a:gd name="connsiteX135" fmla="*/ 849208 w 3318614"/>
                <a:gd name="connsiteY135" fmla="*/ 1761 h 3758008"/>
                <a:gd name="connsiteX136" fmla="*/ 884120 w 3318614"/>
                <a:gd name="connsiteY136" fmla="*/ 392672 h 3758008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884120 w 3318614"/>
                <a:gd name="connsiteY137" fmla="*/ 396679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138" fmla="*/ 930638 w 3318614"/>
                <a:gd name="connsiteY138" fmla="*/ 1026897 h 3762015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86330 w 3318614"/>
                <a:gd name="connsiteY134" fmla="*/ 47925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866360 w 3318614"/>
                <a:gd name="connsiteY134" fmla="*/ 485680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90242 w 3318614"/>
                <a:gd name="connsiteY134" fmla="*/ 21802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949088 h 3684206"/>
                <a:gd name="connsiteX1" fmla="*/ 1037874 w 3318614"/>
                <a:gd name="connsiteY1" fmla="*/ 705933 h 3684206"/>
                <a:gd name="connsiteX2" fmla="*/ 1144223 w 3318614"/>
                <a:gd name="connsiteY2" fmla="*/ 467142 h 3684206"/>
                <a:gd name="connsiteX3" fmla="*/ 1317819 w 3318614"/>
                <a:gd name="connsiteY3" fmla="*/ 157941 h 3684206"/>
                <a:gd name="connsiteX4" fmla="*/ 1198621 w 3318614"/>
                <a:gd name="connsiteY4" fmla="*/ 556795 h 3684206"/>
                <a:gd name="connsiteX5" fmla="*/ 1013152 w 3318614"/>
                <a:gd name="connsiteY5" fmla="*/ 1030261 h 3684206"/>
                <a:gd name="connsiteX6" fmla="*/ 1779263 w 3318614"/>
                <a:gd name="connsiteY6" fmla="*/ 2191618 h 3684206"/>
                <a:gd name="connsiteX7" fmla="*/ 2064415 w 3318614"/>
                <a:gd name="connsiteY7" fmla="*/ 2472102 h 3684206"/>
                <a:gd name="connsiteX8" fmla="*/ 2290838 w 3318614"/>
                <a:gd name="connsiteY8" fmla="*/ 2393725 h 3684206"/>
                <a:gd name="connsiteX9" fmla="*/ 2473718 w 3318614"/>
                <a:gd name="connsiteY9" fmla="*/ 2236970 h 3684206"/>
                <a:gd name="connsiteX10" fmla="*/ 2508552 w 3318614"/>
                <a:gd name="connsiteY10" fmla="*/ 1914753 h 3684206"/>
                <a:gd name="connsiteX11" fmla="*/ 2543386 w 3318614"/>
                <a:gd name="connsiteY11" fmla="*/ 2176010 h 3684206"/>
                <a:gd name="connsiteX12" fmla="*/ 2508552 w 3318614"/>
                <a:gd name="connsiteY12" fmla="*/ 2280513 h 3684206"/>
                <a:gd name="connsiteX13" fmla="*/ 2752392 w 3318614"/>
                <a:gd name="connsiteY13" fmla="*/ 2106342 h 3684206"/>
                <a:gd name="connsiteX14" fmla="*/ 2839478 w 3318614"/>
                <a:gd name="connsiteY14" fmla="*/ 2036673 h 3684206"/>
                <a:gd name="connsiteX15" fmla="*/ 2717558 w 3318614"/>
                <a:gd name="connsiteY15" fmla="*/ 2210845 h 3684206"/>
                <a:gd name="connsiteX16" fmla="*/ 2665306 w 3318614"/>
                <a:gd name="connsiteY16" fmla="*/ 2254388 h 3684206"/>
                <a:gd name="connsiteX17" fmla="*/ 2848186 w 3318614"/>
                <a:gd name="connsiteY17" fmla="*/ 2184719 h 3684206"/>
                <a:gd name="connsiteX18" fmla="*/ 2874312 w 3318614"/>
                <a:gd name="connsiteY18" fmla="*/ 2167302 h 3684206"/>
                <a:gd name="connsiteX19" fmla="*/ 2769809 w 3318614"/>
                <a:gd name="connsiteY19" fmla="*/ 2254388 h 3684206"/>
                <a:gd name="connsiteX20" fmla="*/ 2595638 w 3318614"/>
                <a:gd name="connsiteY20" fmla="*/ 2280513 h 3684206"/>
                <a:gd name="connsiteX21" fmla="*/ 2404049 w 3318614"/>
                <a:gd name="connsiteY21" fmla="*/ 2411142 h 3684206"/>
                <a:gd name="connsiteX22" fmla="*/ 2421466 w 3318614"/>
                <a:gd name="connsiteY22" fmla="*/ 2585313 h 3684206"/>
                <a:gd name="connsiteX23" fmla="*/ 2552095 w 3318614"/>
                <a:gd name="connsiteY23" fmla="*/ 2628856 h 3684206"/>
                <a:gd name="connsiteX24" fmla="*/ 2726266 w 3318614"/>
                <a:gd name="connsiteY24" fmla="*/ 2559188 h 3684206"/>
                <a:gd name="connsiteX25" fmla="*/ 2856895 w 3318614"/>
                <a:gd name="connsiteY25" fmla="*/ 2550479 h 3684206"/>
                <a:gd name="connsiteX26" fmla="*/ 2891729 w 3318614"/>
                <a:gd name="connsiteY26" fmla="*/ 2437268 h 3684206"/>
                <a:gd name="connsiteX27" fmla="*/ 2883020 w 3318614"/>
                <a:gd name="connsiteY27" fmla="*/ 2271805 h 3684206"/>
                <a:gd name="connsiteX28" fmla="*/ 3048483 w 3318614"/>
                <a:gd name="connsiteY28" fmla="*/ 2193428 h 3684206"/>
                <a:gd name="connsiteX29" fmla="*/ 2926563 w 3318614"/>
                <a:gd name="connsiteY29" fmla="*/ 2280513 h 3684206"/>
                <a:gd name="connsiteX30" fmla="*/ 2917855 w 3318614"/>
                <a:gd name="connsiteY30" fmla="*/ 2367599 h 3684206"/>
                <a:gd name="connsiteX31" fmla="*/ 2935272 w 3318614"/>
                <a:gd name="connsiteY31" fmla="*/ 2515645 h 3684206"/>
                <a:gd name="connsiteX32" fmla="*/ 2943980 w 3318614"/>
                <a:gd name="connsiteY32" fmla="*/ 2559188 h 3684206"/>
                <a:gd name="connsiteX33" fmla="*/ 3046427 w 3318614"/>
                <a:gd name="connsiteY33" fmla="*/ 2493236 h 3684206"/>
                <a:gd name="connsiteX34" fmla="*/ 3074609 w 3318614"/>
                <a:gd name="connsiteY34" fmla="*/ 2332765 h 3684206"/>
                <a:gd name="connsiteX35" fmla="*/ 3092026 w 3318614"/>
                <a:gd name="connsiteY35" fmla="*/ 2541770 h 3684206"/>
                <a:gd name="connsiteX36" fmla="*/ 3013649 w 3318614"/>
                <a:gd name="connsiteY36" fmla="*/ 2620148 h 3684206"/>
                <a:gd name="connsiteX37" fmla="*/ 2752392 w 3318614"/>
                <a:gd name="connsiteY37" fmla="*/ 2585313 h 3684206"/>
                <a:gd name="connsiteX38" fmla="*/ 2560803 w 3318614"/>
                <a:gd name="connsiteY38" fmla="*/ 2742068 h 3684206"/>
                <a:gd name="connsiteX39" fmla="*/ 2595638 w 3318614"/>
                <a:gd name="connsiteY39" fmla="*/ 2863988 h 3684206"/>
                <a:gd name="connsiteX40" fmla="*/ 2743683 w 3318614"/>
                <a:gd name="connsiteY40" fmla="*/ 2951073 h 3684206"/>
                <a:gd name="connsiteX41" fmla="*/ 2856895 w 3318614"/>
                <a:gd name="connsiteY41" fmla="*/ 2924948 h 3684206"/>
                <a:gd name="connsiteX42" fmla="*/ 3022358 w 3318614"/>
                <a:gd name="connsiteY42" fmla="*/ 2785610 h 3684206"/>
                <a:gd name="connsiteX43" fmla="*/ 3118152 w 3318614"/>
                <a:gd name="connsiteY43" fmla="*/ 2707233 h 3684206"/>
                <a:gd name="connsiteX44" fmla="*/ 3205238 w 3318614"/>
                <a:gd name="connsiteY44" fmla="*/ 2768193 h 3684206"/>
                <a:gd name="connsiteX45" fmla="*/ 3109443 w 3318614"/>
                <a:gd name="connsiteY45" fmla="*/ 2759485 h 3684206"/>
                <a:gd name="connsiteX46" fmla="*/ 3004940 w 3318614"/>
                <a:gd name="connsiteY46" fmla="*/ 2898822 h 3684206"/>
                <a:gd name="connsiteX47" fmla="*/ 3187820 w 3318614"/>
                <a:gd name="connsiteY47" fmla="*/ 2898822 h 3684206"/>
                <a:gd name="connsiteX48" fmla="*/ 3318449 w 3318614"/>
                <a:gd name="connsiteY48" fmla="*/ 2951073 h 3684206"/>
                <a:gd name="connsiteX49" fmla="*/ 3161695 w 3318614"/>
                <a:gd name="connsiteY49" fmla="*/ 2933656 h 3684206"/>
                <a:gd name="connsiteX50" fmla="*/ 2909146 w 3318614"/>
                <a:gd name="connsiteY50" fmla="*/ 2994616 h 3684206"/>
                <a:gd name="connsiteX51" fmla="*/ 2952689 w 3318614"/>
                <a:gd name="connsiteY51" fmla="*/ 2994616 h 3684206"/>
                <a:gd name="connsiteX52" fmla="*/ 3085889 w 3318614"/>
                <a:gd name="connsiteY52" fmla="*/ 3139862 h 3684206"/>
                <a:gd name="connsiteX53" fmla="*/ 3013649 w 3318614"/>
                <a:gd name="connsiteY53" fmla="*/ 3299416 h 3684206"/>
                <a:gd name="connsiteX54" fmla="*/ 2999167 w 3318614"/>
                <a:gd name="connsiteY54" fmla="*/ 3161739 h 3684206"/>
                <a:gd name="connsiteX55" fmla="*/ 2813352 w 3318614"/>
                <a:gd name="connsiteY55" fmla="*/ 2985908 h 3684206"/>
                <a:gd name="connsiteX56" fmla="*/ 2726266 w 3318614"/>
                <a:gd name="connsiteY56" fmla="*/ 2977199 h 3684206"/>
                <a:gd name="connsiteX57" fmla="*/ 2848186 w 3318614"/>
                <a:gd name="connsiteY57" fmla="*/ 3177496 h 3684206"/>
                <a:gd name="connsiteX58" fmla="*/ 2943980 w 3318614"/>
                <a:gd name="connsiteY58" fmla="*/ 3264582 h 3684206"/>
                <a:gd name="connsiteX59" fmla="*/ 2978815 w 3318614"/>
                <a:gd name="connsiteY59" fmla="*/ 3221039 h 3684206"/>
                <a:gd name="connsiteX60" fmla="*/ 2961398 w 3318614"/>
                <a:gd name="connsiteY60" fmla="*/ 3325542 h 3684206"/>
                <a:gd name="connsiteX61" fmla="*/ 2769809 w 3318614"/>
                <a:gd name="connsiteY61" fmla="*/ 3238456 h 3684206"/>
                <a:gd name="connsiteX62" fmla="*/ 2656598 w 3318614"/>
                <a:gd name="connsiteY62" fmla="*/ 3012033 h 3684206"/>
                <a:gd name="connsiteX63" fmla="*/ 2491135 w 3318614"/>
                <a:gd name="connsiteY63" fmla="*/ 2968490 h 3684206"/>
                <a:gd name="connsiteX64" fmla="*/ 2386632 w 3318614"/>
                <a:gd name="connsiteY64" fmla="*/ 3055576 h 3684206"/>
                <a:gd name="connsiteX65" fmla="*/ 2412758 w 3318614"/>
                <a:gd name="connsiteY65" fmla="*/ 3238456 h 3684206"/>
                <a:gd name="connsiteX66" fmla="*/ 2525969 w 3318614"/>
                <a:gd name="connsiteY66" fmla="*/ 3386502 h 3684206"/>
                <a:gd name="connsiteX67" fmla="*/ 2900438 w 3318614"/>
                <a:gd name="connsiteY67" fmla="*/ 3595508 h 3684206"/>
                <a:gd name="connsiteX68" fmla="*/ 2543386 w 3318614"/>
                <a:gd name="connsiteY68" fmla="*/ 3456170 h 3684206"/>
                <a:gd name="connsiteX69" fmla="*/ 2499843 w 3318614"/>
                <a:gd name="connsiteY69" fmla="*/ 3543256 h 3684206"/>
                <a:gd name="connsiteX70" fmla="*/ 2534678 w 3318614"/>
                <a:gd name="connsiteY70" fmla="*/ 3647759 h 3684206"/>
                <a:gd name="connsiteX71" fmla="*/ 2639180 w 3318614"/>
                <a:gd name="connsiteY71" fmla="*/ 3682593 h 3684206"/>
                <a:gd name="connsiteX72" fmla="*/ 2482426 w 3318614"/>
                <a:gd name="connsiteY72" fmla="*/ 3656468 h 3684206"/>
                <a:gd name="connsiteX73" fmla="*/ 2473718 w 3318614"/>
                <a:gd name="connsiteY73" fmla="*/ 3473588 h 3684206"/>
                <a:gd name="connsiteX74" fmla="*/ 2386632 w 3318614"/>
                <a:gd name="connsiteY74" fmla="*/ 3299416 h 3684206"/>
                <a:gd name="connsiteX75" fmla="*/ 2316963 w 3318614"/>
                <a:gd name="connsiteY75" fmla="*/ 3464879 h 3684206"/>
                <a:gd name="connsiteX76" fmla="*/ 2238586 w 3318614"/>
                <a:gd name="connsiteY76" fmla="*/ 3586799 h 3684206"/>
                <a:gd name="connsiteX77" fmla="*/ 2290838 w 3318614"/>
                <a:gd name="connsiteY77" fmla="*/ 3665176 h 3684206"/>
                <a:gd name="connsiteX78" fmla="*/ 2195043 w 3318614"/>
                <a:gd name="connsiteY78" fmla="*/ 3578090 h 3684206"/>
                <a:gd name="connsiteX79" fmla="*/ 2325672 w 3318614"/>
                <a:gd name="connsiteY79" fmla="*/ 3351668 h 3684206"/>
                <a:gd name="connsiteX80" fmla="*/ 2290838 w 3318614"/>
                <a:gd name="connsiteY80" fmla="*/ 3099119 h 3684206"/>
                <a:gd name="connsiteX81" fmla="*/ 2142792 w 3318614"/>
                <a:gd name="connsiteY81" fmla="*/ 3081702 h 3684206"/>
                <a:gd name="connsiteX82" fmla="*/ 1942495 w 3318614"/>
                <a:gd name="connsiteY82" fmla="*/ 3247165 h 3684206"/>
                <a:gd name="connsiteX83" fmla="*/ 1994746 w 3318614"/>
                <a:gd name="connsiteY83" fmla="*/ 3447462 h 3684206"/>
                <a:gd name="connsiteX84" fmla="*/ 2090540 w 3318614"/>
                <a:gd name="connsiteY84" fmla="*/ 3560673 h 3684206"/>
                <a:gd name="connsiteX85" fmla="*/ 2064415 w 3318614"/>
                <a:gd name="connsiteY85" fmla="*/ 3673885 h 3684206"/>
                <a:gd name="connsiteX86" fmla="*/ 2046998 w 3318614"/>
                <a:gd name="connsiteY86" fmla="*/ 3525839 h 3684206"/>
                <a:gd name="connsiteX87" fmla="*/ 1933786 w 3318614"/>
                <a:gd name="connsiteY87" fmla="*/ 3360376 h 3684206"/>
                <a:gd name="connsiteX88" fmla="*/ 1881535 w 3318614"/>
                <a:gd name="connsiteY88" fmla="*/ 3342959 h 3684206"/>
                <a:gd name="connsiteX89" fmla="*/ 1716072 w 3318614"/>
                <a:gd name="connsiteY89" fmla="*/ 3578090 h 3684206"/>
                <a:gd name="connsiteX90" fmla="*/ 1672529 w 3318614"/>
                <a:gd name="connsiteY90" fmla="*/ 3673885 h 3684206"/>
                <a:gd name="connsiteX91" fmla="*/ 1724780 w 3318614"/>
                <a:gd name="connsiteY91" fmla="*/ 3438753 h 3684206"/>
                <a:gd name="connsiteX92" fmla="*/ 1750906 w 3318614"/>
                <a:gd name="connsiteY92" fmla="*/ 3360376 h 3684206"/>
                <a:gd name="connsiteX93" fmla="*/ 1533192 w 3318614"/>
                <a:gd name="connsiteY93" fmla="*/ 3430045 h 3684206"/>
                <a:gd name="connsiteX94" fmla="*/ 1428689 w 3318614"/>
                <a:gd name="connsiteY94" fmla="*/ 3447462 h 3684206"/>
                <a:gd name="connsiteX95" fmla="*/ 1602860 w 3318614"/>
                <a:gd name="connsiteY95" fmla="*/ 3369085 h 3684206"/>
                <a:gd name="connsiteX96" fmla="*/ 1724780 w 3318614"/>
                <a:gd name="connsiteY96" fmla="*/ 3342959 h 3684206"/>
                <a:gd name="connsiteX97" fmla="*/ 1994746 w 3318614"/>
                <a:gd name="connsiteY97" fmla="*/ 3116536 h 3684206"/>
                <a:gd name="connsiteX98" fmla="*/ 2055706 w 3318614"/>
                <a:gd name="connsiteY98" fmla="*/ 2985908 h 3684206"/>
                <a:gd name="connsiteX99" fmla="*/ 1916369 w 3318614"/>
                <a:gd name="connsiteY99" fmla="*/ 2907530 h 3684206"/>
                <a:gd name="connsiteX100" fmla="*/ 1698655 w 3318614"/>
                <a:gd name="connsiteY100" fmla="*/ 3003325 h 3684206"/>
                <a:gd name="connsiteX101" fmla="*/ 1611569 w 3318614"/>
                <a:gd name="connsiteY101" fmla="*/ 3177496 h 3684206"/>
                <a:gd name="connsiteX102" fmla="*/ 1689946 w 3318614"/>
                <a:gd name="connsiteY102" fmla="*/ 3238456 h 3684206"/>
                <a:gd name="connsiteX103" fmla="*/ 1568026 w 3318614"/>
                <a:gd name="connsiteY103" fmla="*/ 3238456 h 3684206"/>
                <a:gd name="connsiteX104" fmla="*/ 1655112 w 3318614"/>
                <a:gd name="connsiteY104" fmla="*/ 2994616 h 3684206"/>
                <a:gd name="connsiteX105" fmla="*/ 1437398 w 3318614"/>
                <a:gd name="connsiteY105" fmla="*/ 2977199 h 3684206"/>
                <a:gd name="connsiteX106" fmla="*/ 1306769 w 3318614"/>
                <a:gd name="connsiteY106" fmla="*/ 2916239 h 3684206"/>
                <a:gd name="connsiteX107" fmla="*/ 1385146 w 3318614"/>
                <a:gd name="connsiteY107" fmla="*/ 2872696 h 3684206"/>
                <a:gd name="connsiteX108" fmla="*/ 1437398 w 3318614"/>
                <a:gd name="connsiteY108" fmla="*/ 2942365 h 3684206"/>
                <a:gd name="connsiteX109" fmla="*/ 1611569 w 3318614"/>
                <a:gd name="connsiteY109" fmla="*/ 2951073 h 3684206"/>
                <a:gd name="connsiteX110" fmla="*/ 1794449 w 3318614"/>
                <a:gd name="connsiteY110" fmla="*/ 2898822 h 3684206"/>
                <a:gd name="connsiteX111" fmla="*/ 1968620 w 3318614"/>
                <a:gd name="connsiteY111" fmla="*/ 2768193 h 3684206"/>
                <a:gd name="connsiteX112" fmla="*/ 1898952 w 3318614"/>
                <a:gd name="connsiteY112" fmla="*/ 2454685 h 3684206"/>
                <a:gd name="connsiteX113" fmla="*/ 1446106 w 3318614"/>
                <a:gd name="connsiteY113" fmla="*/ 1845085 h 3684206"/>
                <a:gd name="connsiteX114" fmla="*/ 1074097 w 3318614"/>
                <a:gd name="connsiteY114" fmla="*/ 1360965 h 3684206"/>
                <a:gd name="connsiteX115" fmla="*/ 916192 w 3318614"/>
                <a:gd name="connsiteY115" fmla="*/ 1173881 h 3684206"/>
                <a:gd name="connsiteX116" fmla="*/ 644918 w 3318614"/>
                <a:gd name="connsiteY116" fmla="*/ 1209359 h 3684206"/>
                <a:gd name="connsiteX117" fmla="*/ 296575 w 3318614"/>
                <a:gd name="connsiteY117" fmla="*/ 1287736 h 3684206"/>
                <a:gd name="connsiteX118" fmla="*/ 483 w 3318614"/>
                <a:gd name="connsiteY118" fmla="*/ 1270319 h 3684206"/>
                <a:gd name="connsiteX119" fmla="*/ 235615 w 3318614"/>
                <a:gd name="connsiteY119" fmla="*/ 1261610 h 3684206"/>
                <a:gd name="connsiteX120" fmla="*/ 557832 w 3318614"/>
                <a:gd name="connsiteY120" fmla="*/ 1191942 h 3684206"/>
                <a:gd name="connsiteX121" fmla="*/ 688460 w 3318614"/>
                <a:gd name="connsiteY121" fmla="*/ 1165816 h 3684206"/>
                <a:gd name="connsiteX122" fmla="*/ 392369 w 3318614"/>
                <a:gd name="connsiteY122" fmla="*/ 1052605 h 3684206"/>
                <a:gd name="connsiteX123" fmla="*/ 244323 w 3318614"/>
                <a:gd name="connsiteY123" fmla="*/ 913268 h 3684206"/>
                <a:gd name="connsiteX124" fmla="*/ 165946 w 3318614"/>
                <a:gd name="connsiteY124" fmla="*/ 660719 h 3684206"/>
                <a:gd name="connsiteX125" fmla="*/ 279158 w 3318614"/>
                <a:gd name="connsiteY125" fmla="*/ 843599 h 3684206"/>
                <a:gd name="connsiteX126" fmla="*/ 374952 w 3318614"/>
                <a:gd name="connsiteY126" fmla="*/ 1017770 h 3684206"/>
                <a:gd name="connsiteX127" fmla="*/ 679752 w 3318614"/>
                <a:gd name="connsiteY127" fmla="*/ 1096148 h 3684206"/>
                <a:gd name="connsiteX128" fmla="*/ 766838 w 3318614"/>
                <a:gd name="connsiteY128" fmla="*/ 1035188 h 3684206"/>
                <a:gd name="connsiteX129" fmla="*/ 618792 w 3318614"/>
                <a:gd name="connsiteY129" fmla="*/ 652010 h 3684206"/>
                <a:gd name="connsiteX130" fmla="*/ 507165 w 3318614"/>
                <a:gd name="connsiteY130" fmla="*/ 434952 h 3684206"/>
                <a:gd name="connsiteX131" fmla="*/ 538603 w 3318614"/>
                <a:gd name="connsiteY131" fmla="*/ 196783 h 3684206"/>
                <a:gd name="connsiteX132" fmla="*/ 609600 w 3318614"/>
                <a:gd name="connsiteY132" fmla="*/ 457392 h 3684206"/>
                <a:gd name="connsiteX133" fmla="*/ 878364 w 3318614"/>
                <a:gd name="connsiteY133" fmla="*/ 1004894 h 3684206"/>
                <a:gd name="connsiteX134" fmla="*/ 790242 w 3318614"/>
                <a:gd name="connsiteY134" fmla="*/ 143069 h 3684206"/>
                <a:gd name="connsiteX135" fmla="*/ 774916 w 3318614"/>
                <a:gd name="connsiteY135" fmla="*/ 3491 h 3684206"/>
                <a:gd name="connsiteX136" fmla="*/ 940003 w 3318614"/>
                <a:gd name="connsiteY136" fmla="*/ 378732 h 3684206"/>
                <a:gd name="connsiteX137" fmla="*/ 921071 w 3318614"/>
                <a:gd name="connsiteY137" fmla="*/ 991801 h 3684206"/>
                <a:gd name="connsiteX138" fmla="*/ 930638 w 3318614"/>
                <a:gd name="connsiteY138" fmla="*/ 949088 h 3684206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790242 w 3318614"/>
                <a:gd name="connsiteY134" fmla="*/ 168002 h 3709139"/>
                <a:gd name="connsiteX135" fmla="*/ 774916 w 3318614"/>
                <a:gd name="connsiteY135" fmla="*/ 28424 h 3709139"/>
                <a:gd name="connsiteX136" fmla="*/ 940003 w 3318614"/>
                <a:gd name="connsiteY136" fmla="*/ 403665 h 3709139"/>
                <a:gd name="connsiteX137" fmla="*/ 921071 w 3318614"/>
                <a:gd name="connsiteY137" fmla="*/ 1016734 h 3709139"/>
                <a:gd name="connsiteX138" fmla="*/ 930638 w 3318614"/>
                <a:gd name="connsiteY138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28565 w 3318614"/>
                <a:gd name="connsiteY134" fmla="*/ 516962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80420 w 3318614"/>
                <a:gd name="connsiteY134" fmla="*/ 543869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3318614" h="3709139">
                  <a:moveTo>
                    <a:pt x="930638" y="974021"/>
                  </a:moveTo>
                  <a:lnTo>
                    <a:pt x="1037874" y="730866"/>
                  </a:lnTo>
                  <a:cubicBezTo>
                    <a:pt x="1181681" y="636485"/>
                    <a:pt x="1097565" y="583407"/>
                    <a:pt x="1144223" y="492075"/>
                  </a:cubicBezTo>
                  <a:cubicBezTo>
                    <a:pt x="1190881" y="400743"/>
                    <a:pt x="1306513" y="162382"/>
                    <a:pt x="1317819" y="182874"/>
                  </a:cubicBezTo>
                  <a:cubicBezTo>
                    <a:pt x="1322011" y="222271"/>
                    <a:pt x="1186636" y="498109"/>
                    <a:pt x="1198621" y="581728"/>
                  </a:cubicBezTo>
                  <a:cubicBezTo>
                    <a:pt x="1213151" y="728093"/>
                    <a:pt x="916378" y="782724"/>
                    <a:pt x="1013152" y="1055194"/>
                  </a:cubicBezTo>
                  <a:cubicBezTo>
                    <a:pt x="1109926" y="1327665"/>
                    <a:pt x="1604052" y="1976244"/>
                    <a:pt x="1779263" y="2216551"/>
                  </a:cubicBezTo>
                  <a:cubicBezTo>
                    <a:pt x="1954474" y="2456858"/>
                    <a:pt x="1979153" y="2463351"/>
                    <a:pt x="2064415" y="2497035"/>
                  </a:cubicBezTo>
                  <a:cubicBezTo>
                    <a:pt x="2149677" y="2530719"/>
                    <a:pt x="2222621" y="2457847"/>
                    <a:pt x="2290838" y="2418658"/>
                  </a:cubicBezTo>
                  <a:cubicBezTo>
                    <a:pt x="2359055" y="2379469"/>
                    <a:pt x="2437432" y="2341732"/>
                    <a:pt x="2473718" y="2261903"/>
                  </a:cubicBezTo>
                  <a:cubicBezTo>
                    <a:pt x="2510004" y="2182074"/>
                    <a:pt x="2496941" y="1949846"/>
                    <a:pt x="2508552" y="1939686"/>
                  </a:cubicBezTo>
                  <a:cubicBezTo>
                    <a:pt x="2520163" y="1929526"/>
                    <a:pt x="2543386" y="2139983"/>
                    <a:pt x="2543386" y="2200943"/>
                  </a:cubicBezTo>
                  <a:cubicBezTo>
                    <a:pt x="2543386" y="2261903"/>
                    <a:pt x="2473718" y="2317057"/>
                    <a:pt x="2508552" y="2305446"/>
                  </a:cubicBezTo>
                  <a:cubicBezTo>
                    <a:pt x="2543386" y="2293835"/>
                    <a:pt x="2697238" y="2171915"/>
                    <a:pt x="2752392" y="2131275"/>
                  </a:cubicBezTo>
                  <a:cubicBezTo>
                    <a:pt x="2807546" y="2090635"/>
                    <a:pt x="2845284" y="2044189"/>
                    <a:pt x="2839478" y="2061606"/>
                  </a:cubicBezTo>
                  <a:cubicBezTo>
                    <a:pt x="2833672" y="2079023"/>
                    <a:pt x="2746587" y="2199492"/>
                    <a:pt x="2717558" y="2235778"/>
                  </a:cubicBezTo>
                  <a:cubicBezTo>
                    <a:pt x="2688529" y="2272064"/>
                    <a:pt x="2643535" y="2283675"/>
                    <a:pt x="2665306" y="2279321"/>
                  </a:cubicBezTo>
                  <a:cubicBezTo>
                    <a:pt x="2687077" y="2274967"/>
                    <a:pt x="2848186" y="2209652"/>
                    <a:pt x="2848186" y="2209652"/>
                  </a:cubicBezTo>
                  <a:cubicBezTo>
                    <a:pt x="2883020" y="2195138"/>
                    <a:pt x="2887375" y="2180623"/>
                    <a:pt x="2874312" y="2192235"/>
                  </a:cubicBezTo>
                  <a:cubicBezTo>
                    <a:pt x="2861249" y="2203847"/>
                    <a:pt x="2816255" y="2260453"/>
                    <a:pt x="2769809" y="2279321"/>
                  </a:cubicBezTo>
                  <a:cubicBezTo>
                    <a:pt x="2723363" y="2298189"/>
                    <a:pt x="2656598" y="2279320"/>
                    <a:pt x="2595638" y="2305446"/>
                  </a:cubicBezTo>
                  <a:cubicBezTo>
                    <a:pt x="2534678" y="2331572"/>
                    <a:pt x="2433078" y="2385275"/>
                    <a:pt x="2404049" y="2436075"/>
                  </a:cubicBezTo>
                  <a:cubicBezTo>
                    <a:pt x="2375020" y="2486875"/>
                    <a:pt x="2396792" y="2573960"/>
                    <a:pt x="2421466" y="2610246"/>
                  </a:cubicBezTo>
                  <a:cubicBezTo>
                    <a:pt x="2446140" y="2646532"/>
                    <a:pt x="2501295" y="2658143"/>
                    <a:pt x="2552095" y="2653789"/>
                  </a:cubicBezTo>
                  <a:cubicBezTo>
                    <a:pt x="2602895" y="2649435"/>
                    <a:pt x="2675466" y="2597184"/>
                    <a:pt x="2726266" y="2584121"/>
                  </a:cubicBezTo>
                  <a:cubicBezTo>
                    <a:pt x="2777066" y="2571058"/>
                    <a:pt x="2829318" y="2595732"/>
                    <a:pt x="2856895" y="2575412"/>
                  </a:cubicBezTo>
                  <a:cubicBezTo>
                    <a:pt x="2884472" y="2555092"/>
                    <a:pt x="2887375" y="2508647"/>
                    <a:pt x="2891729" y="2462201"/>
                  </a:cubicBezTo>
                  <a:cubicBezTo>
                    <a:pt x="2896083" y="2415755"/>
                    <a:pt x="2856894" y="2337378"/>
                    <a:pt x="2883020" y="2296738"/>
                  </a:cubicBezTo>
                  <a:cubicBezTo>
                    <a:pt x="2909146" y="2256098"/>
                    <a:pt x="3041226" y="2216910"/>
                    <a:pt x="3048483" y="2218361"/>
                  </a:cubicBezTo>
                  <a:cubicBezTo>
                    <a:pt x="3055740" y="2219812"/>
                    <a:pt x="2948334" y="2276418"/>
                    <a:pt x="2926563" y="2305446"/>
                  </a:cubicBezTo>
                  <a:cubicBezTo>
                    <a:pt x="2904792" y="2334474"/>
                    <a:pt x="2916404" y="2353343"/>
                    <a:pt x="2917855" y="2392532"/>
                  </a:cubicBezTo>
                  <a:cubicBezTo>
                    <a:pt x="2919306" y="2431721"/>
                    <a:pt x="2930918" y="2508647"/>
                    <a:pt x="2935272" y="2540578"/>
                  </a:cubicBezTo>
                  <a:cubicBezTo>
                    <a:pt x="2939626" y="2572509"/>
                    <a:pt x="2925454" y="2587856"/>
                    <a:pt x="2943980" y="2584121"/>
                  </a:cubicBezTo>
                  <a:cubicBezTo>
                    <a:pt x="2962506" y="2580386"/>
                    <a:pt x="3024656" y="2555906"/>
                    <a:pt x="3046427" y="2518169"/>
                  </a:cubicBezTo>
                  <a:cubicBezTo>
                    <a:pt x="3068198" y="2480432"/>
                    <a:pt x="3067009" y="2349609"/>
                    <a:pt x="3074609" y="2357698"/>
                  </a:cubicBezTo>
                  <a:cubicBezTo>
                    <a:pt x="3082209" y="2365787"/>
                    <a:pt x="3102186" y="2518806"/>
                    <a:pt x="3092026" y="2566703"/>
                  </a:cubicBezTo>
                  <a:cubicBezTo>
                    <a:pt x="3081866" y="2614600"/>
                    <a:pt x="3070255" y="2637824"/>
                    <a:pt x="3013649" y="2645081"/>
                  </a:cubicBezTo>
                  <a:cubicBezTo>
                    <a:pt x="2957043" y="2652338"/>
                    <a:pt x="2827866" y="2589926"/>
                    <a:pt x="2752392" y="2610246"/>
                  </a:cubicBezTo>
                  <a:cubicBezTo>
                    <a:pt x="2676918" y="2630566"/>
                    <a:pt x="2586929" y="2720555"/>
                    <a:pt x="2560803" y="2767001"/>
                  </a:cubicBezTo>
                  <a:cubicBezTo>
                    <a:pt x="2534677" y="2813447"/>
                    <a:pt x="2565158" y="2854087"/>
                    <a:pt x="2595638" y="2888921"/>
                  </a:cubicBezTo>
                  <a:cubicBezTo>
                    <a:pt x="2626118" y="2923755"/>
                    <a:pt x="2700140" y="2965846"/>
                    <a:pt x="2743683" y="2976006"/>
                  </a:cubicBezTo>
                  <a:cubicBezTo>
                    <a:pt x="2787226" y="2986166"/>
                    <a:pt x="2810449" y="2977458"/>
                    <a:pt x="2856895" y="2949881"/>
                  </a:cubicBezTo>
                  <a:cubicBezTo>
                    <a:pt x="2903341" y="2922304"/>
                    <a:pt x="2978815" y="2846829"/>
                    <a:pt x="3022358" y="2810543"/>
                  </a:cubicBezTo>
                  <a:cubicBezTo>
                    <a:pt x="3065901" y="2774257"/>
                    <a:pt x="3087672" y="2735069"/>
                    <a:pt x="3118152" y="2732166"/>
                  </a:cubicBezTo>
                  <a:cubicBezTo>
                    <a:pt x="3148632" y="2729263"/>
                    <a:pt x="3206690" y="2784417"/>
                    <a:pt x="3205238" y="2793126"/>
                  </a:cubicBezTo>
                  <a:cubicBezTo>
                    <a:pt x="3203786" y="2801835"/>
                    <a:pt x="3142826" y="2762647"/>
                    <a:pt x="3109443" y="2784418"/>
                  </a:cubicBezTo>
                  <a:cubicBezTo>
                    <a:pt x="3076060" y="2806190"/>
                    <a:pt x="2991877" y="2900532"/>
                    <a:pt x="3004940" y="2923755"/>
                  </a:cubicBezTo>
                  <a:cubicBezTo>
                    <a:pt x="3018003" y="2946978"/>
                    <a:pt x="3135569" y="2915047"/>
                    <a:pt x="3187820" y="2923755"/>
                  </a:cubicBezTo>
                  <a:cubicBezTo>
                    <a:pt x="3240072" y="2932464"/>
                    <a:pt x="3322803" y="2970200"/>
                    <a:pt x="3318449" y="2976006"/>
                  </a:cubicBezTo>
                  <a:cubicBezTo>
                    <a:pt x="3314095" y="2981812"/>
                    <a:pt x="3229912" y="2951332"/>
                    <a:pt x="3161695" y="2958589"/>
                  </a:cubicBezTo>
                  <a:cubicBezTo>
                    <a:pt x="3093478" y="2965846"/>
                    <a:pt x="2943980" y="3009389"/>
                    <a:pt x="2909146" y="3019549"/>
                  </a:cubicBezTo>
                  <a:cubicBezTo>
                    <a:pt x="2874312" y="3029709"/>
                    <a:pt x="2923232" y="2995341"/>
                    <a:pt x="2952689" y="3019549"/>
                  </a:cubicBezTo>
                  <a:cubicBezTo>
                    <a:pt x="2982146" y="3043757"/>
                    <a:pt x="3075729" y="3113995"/>
                    <a:pt x="3085889" y="3164795"/>
                  </a:cubicBezTo>
                  <a:cubicBezTo>
                    <a:pt x="3096049" y="3215595"/>
                    <a:pt x="3028103" y="3320703"/>
                    <a:pt x="3013649" y="3324349"/>
                  </a:cubicBezTo>
                  <a:cubicBezTo>
                    <a:pt x="2999195" y="3327995"/>
                    <a:pt x="3032550" y="3238923"/>
                    <a:pt x="2999167" y="3186672"/>
                  </a:cubicBezTo>
                  <a:cubicBezTo>
                    <a:pt x="2965784" y="3134421"/>
                    <a:pt x="2858836" y="3041598"/>
                    <a:pt x="2813352" y="3010841"/>
                  </a:cubicBezTo>
                  <a:cubicBezTo>
                    <a:pt x="2767868" y="2980084"/>
                    <a:pt x="2720460" y="2970201"/>
                    <a:pt x="2726266" y="3002132"/>
                  </a:cubicBezTo>
                  <a:cubicBezTo>
                    <a:pt x="2732072" y="3034063"/>
                    <a:pt x="2811900" y="3154532"/>
                    <a:pt x="2848186" y="3202429"/>
                  </a:cubicBezTo>
                  <a:cubicBezTo>
                    <a:pt x="2884472" y="3250326"/>
                    <a:pt x="2922209" y="3282258"/>
                    <a:pt x="2943980" y="3289515"/>
                  </a:cubicBezTo>
                  <a:cubicBezTo>
                    <a:pt x="2965751" y="3296772"/>
                    <a:pt x="2975912" y="3235812"/>
                    <a:pt x="2978815" y="3245972"/>
                  </a:cubicBezTo>
                  <a:cubicBezTo>
                    <a:pt x="2981718" y="3256132"/>
                    <a:pt x="2996232" y="3347572"/>
                    <a:pt x="2961398" y="3350475"/>
                  </a:cubicBezTo>
                  <a:cubicBezTo>
                    <a:pt x="2926564" y="3353378"/>
                    <a:pt x="2820609" y="3315640"/>
                    <a:pt x="2769809" y="3263389"/>
                  </a:cubicBezTo>
                  <a:cubicBezTo>
                    <a:pt x="2719009" y="3211138"/>
                    <a:pt x="2703044" y="3081960"/>
                    <a:pt x="2656598" y="3036966"/>
                  </a:cubicBezTo>
                  <a:cubicBezTo>
                    <a:pt x="2610152" y="2991972"/>
                    <a:pt x="2536129" y="2986166"/>
                    <a:pt x="2491135" y="2993423"/>
                  </a:cubicBezTo>
                  <a:cubicBezTo>
                    <a:pt x="2446141" y="3000680"/>
                    <a:pt x="2399695" y="3035515"/>
                    <a:pt x="2386632" y="3080509"/>
                  </a:cubicBezTo>
                  <a:cubicBezTo>
                    <a:pt x="2373569" y="3125503"/>
                    <a:pt x="2389535" y="3208235"/>
                    <a:pt x="2412758" y="3263389"/>
                  </a:cubicBezTo>
                  <a:cubicBezTo>
                    <a:pt x="2435981" y="3318543"/>
                    <a:pt x="2444689" y="3351926"/>
                    <a:pt x="2525969" y="3411435"/>
                  </a:cubicBezTo>
                  <a:cubicBezTo>
                    <a:pt x="2607249" y="3470944"/>
                    <a:pt x="2897535" y="3608830"/>
                    <a:pt x="2900438" y="3620441"/>
                  </a:cubicBezTo>
                  <a:cubicBezTo>
                    <a:pt x="2903341" y="3632052"/>
                    <a:pt x="2610152" y="3489812"/>
                    <a:pt x="2543386" y="3481103"/>
                  </a:cubicBezTo>
                  <a:cubicBezTo>
                    <a:pt x="2476620" y="3472394"/>
                    <a:pt x="2501294" y="3536258"/>
                    <a:pt x="2499843" y="3568189"/>
                  </a:cubicBezTo>
                  <a:cubicBezTo>
                    <a:pt x="2498392" y="3600120"/>
                    <a:pt x="2511455" y="3649469"/>
                    <a:pt x="2534678" y="3672692"/>
                  </a:cubicBezTo>
                  <a:cubicBezTo>
                    <a:pt x="2557901" y="3695915"/>
                    <a:pt x="2647889" y="3706074"/>
                    <a:pt x="2639180" y="3707526"/>
                  </a:cubicBezTo>
                  <a:cubicBezTo>
                    <a:pt x="2630471" y="3708978"/>
                    <a:pt x="2510003" y="3716235"/>
                    <a:pt x="2482426" y="3681401"/>
                  </a:cubicBezTo>
                  <a:cubicBezTo>
                    <a:pt x="2454849" y="3646567"/>
                    <a:pt x="2489684" y="3558030"/>
                    <a:pt x="2473718" y="3498521"/>
                  </a:cubicBezTo>
                  <a:cubicBezTo>
                    <a:pt x="2457752" y="3439012"/>
                    <a:pt x="2412758" y="3325800"/>
                    <a:pt x="2386632" y="3324349"/>
                  </a:cubicBezTo>
                  <a:cubicBezTo>
                    <a:pt x="2360506" y="3322898"/>
                    <a:pt x="2341637" y="3441915"/>
                    <a:pt x="2316963" y="3489812"/>
                  </a:cubicBezTo>
                  <a:cubicBezTo>
                    <a:pt x="2292289" y="3537709"/>
                    <a:pt x="2242940" y="3578349"/>
                    <a:pt x="2238586" y="3611732"/>
                  </a:cubicBezTo>
                  <a:cubicBezTo>
                    <a:pt x="2234232" y="3645115"/>
                    <a:pt x="2298095" y="3691561"/>
                    <a:pt x="2290838" y="3690109"/>
                  </a:cubicBezTo>
                  <a:cubicBezTo>
                    <a:pt x="2283581" y="3688658"/>
                    <a:pt x="2189237" y="3655274"/>
                    <a:pt x="2195043" y="3603023"/>
                  </a:cubicBezTo>
                  <a:cubicBezTo>
                    <a:pt x="2200849" y="3550772"/>
                    <a:pt x="2309706" y="3456430"/>
                    <a:pt x="2325672" y="3376601"/>
                  </a:cubicBezTo>
                  <a:cubicBezTo>
                    <a:pt x="2341638" y="3296773"/>
                    <a:pt x="2321318" y="3169046"/>
                    <a:pt x="2290838" y="3124052"/>
                  </a:cubicBezTo>
                  <a:cubicBezTo>
                    <a:pt x="2260358" y="3079058"/>
                    <a:pt x="2200849" y="3081961"/>
                    <a:pt x="2142792" y="3106635"/>
                  </a:cubicBezTo>
                  <a:cubicBezTo>
                    <a:pt x="2084735" y="3131309"/>
                    <a:pt x="1967169" y="3211138"/>
                    <a:pt x="1942495" y="3272098"/>
                  </a:cubicBezTo>
                  <a:cubicBezTo>
                    <a:pt x="1917821" y="3333058"/>
                    <a:pt x="1970072" y="3420144"/>
                    <a:pt x="1994746" y="3472395"/>
                  </a:cubicBezTo>
                  <a:cubicBezTo>
                    <a:pt x="2019420" y="3524646"/>
                    <a:pt x="2078929" y="3547869"/>
                    <a:pt x="2090540" y="3585606"/>
                  </a:cubicBezTo>
                  <a:cubicBezTo>
                    <a:pt x="2102152" y="3623343"/>
                    <a:pt x="2071672" y="3704624"/>
                    <a:pt x="2064415" y="3698818"/>
                  </a:cubicBezTo>
                  <a:cubicBezTo>
                    <a:pt x="2057158" y="3693012"/>
                    <a:pt x="2068770" y="3603024"/>
                    <a:pt x="2046998" y="3550772"/>
                  </a:cubicBezTo>
                  <a:cubicBezTo>
                    <a:pt x="2025227" y="3498521"/>
                    <a:pt x="1961363" y="3415789"/>
                    <a:pt x="1933786" y="3385309"/>
                  </a:cubicBezTo>
                  <a:cubicBezTo>
                    <a:pt x="1906209" y="3354829"/>
                    <a:pt x="1917821" y="3331606"/>
                    <a:pt x="1881535" y="3367892"/>
                  </a:cubicBezTo>
                  <a:cubicBezTo>
                    <a:pt x="1845249" y="3404178"/>
                    <a:pt x="1750906" y="3547869"/>
                    <a:pt x="1716072" y="3603023"/>
                  </a:cubicBezTo>
                  <a:cubicBezTo>
                    <a:pt x="1681238" y="3658177"/>
                    <a:pt x="1671078" y="3722041"/>
                    <a:pt x="1672529" y="3698818"/>
                  </a:cubicBezTo>
                  <a:cubicBezTo>
                    <a:pt x="1673980" y="3675595"/>
                    <a:pt x="1711717" y="3515937"/>
                    <a:pt x="1724780" y="3463686"/>
                  </a:cubicBezTo>
                  <a:cubicBezTo>
                    <a:pt x="1737843" y="3411435"/>
                    <a:pt x="1782837" y="3386760"/>
                    <a:pt x="1750906" y="3385309"/>
                  </a:cubicBezTo>
                  <a:cubicBezTo>
                    <a:pt x="1718975" y="3383858"/>
                    <a:pt x="1586895" y="3440464"/>
                    <a:pt x="1533192" y="3454978"/>
                  </a:cubicBezTo>
                  <a:cubicBezTo>
                    <a:pt x="1479489" y="3469492"/>
                    <a:pt x="1417078" y="3482555"/>
                    <a:pt x="1428689" y="3472395"/>
                  </a:cubicBezTo>
                  <a:cubicBezTo>
                    <a:pt x="1440300" y="3462235"/>
                    <a:pt x="1553512" y="3411435"/>
                    <a:pt x="1602860" y="3394018"/>
                  </a:cubicBezTo>
                  <a:cubicBezTo>
                    <a:pt x="1652208" y="3376601"/>
                    <a:pt x="1659466" y="3409984"/>
                    <a:pt x="1724780" y="3367892"/>
                  </a:cubicBezTo>
                  <a:cubicBezTo>
                    <a:pt x="1790094" y="3325801"/>
                    <a:pt x="1939592" y="3200977"/>
                    <a:pt x="1994746" y="3141469"/>
                  </a:cubicBezTo>
                  <a:cubicBezTo>
                    <a:pt x="2049900" y="3081961"/>
                    <a:pt x="2068769" y="3045675"/>
                    <a:pt x="2055706" y="3010841"/>
                  </a:cubicBezTo>
                  <a:cubicBezTo>
                    <a:pt x="2042643" y="2976007"/>
                    <a:pt x="1975878" y="2929560"/>
                    <a:pt x="1916369" y="2932463"/>
                  </a:cubicBezTo>
                  <a:cubicBezTo>
                    <a:pt x="1856861" y="2935366"/>
                    <a:pt x="1749455" y="2983264"/>
                    <a:pt x="1698655" y="3028258"/>
                  </a:cubicBezTo>
                  <a:cubicBezTo>
                    <a:pt x="1647855" y="3073252"/>
                    <a:pt x="1613020" y="3163241"/>
                    <a:pt x="1611569" y="3202429"/>
                  </a:cubicBezTo>
                  <a:cubicBezTo>
                    <a:pt x="1610118" y="3241617"/>
                    <a:pt x="1697203" y="3253229"/>
                    <a:pt x="1689946" y="3263389"/>
                  </a:cubicBezTo>
                  <a:cubicBezTo>
                    <a:pt x="1682689" y="3273549"/>
                    <a:pt x="1573832" y="3304029"/>
                    <a:pt x="1568026" y="3263389"/>
                  </a:cubicBezTo>
                  <a:cubicBezTo>
                    <a:pt x="1562220" y="3222749"/>
                    <a:pt x="1676883" y="3063092"/>
                    <a:pt x="1655112" y="3019549"/>
                  </a:cubicBezTo>
                  <a:cubicBezTo>
                    <a:pt x="1633341" y="2976006"/>
                    <a:pt x="1495455" y="3015195"/>
                    <a:pt x="1437398" y="3002132"/>
                  </a:cubicBezTo>
                  <a:cubicBezTo>
                    <a:pt x="1379341" y="2989069"/>
                    <a:pt x="1315478" y="2958589"/>
                    <a:pt x="1306769" y="2941172"/>
                  </a:cubicBezTo>
                  <a:cubicBezTo>
                    <a:pt x="1298060" y="2923755"/>
                    <a:pt x="1363375" y="2893275"/>
                    <a:pt x="1385146" y="2897629"/>
                  </a:cubicBezTo>
                  <a:cubicBezTo>
                    <a:pt x="1406917" y="2901983"/>
                    <a:pt x="1399661" y="2954235"/>
                    <a:pt x="1437398" y="2967298"/>
                  </a:cubicBezTo>
                  <a:cubicBezTo>
                    <a:pt x="1475135" y="2980361"/>
                    <a:pt x="1552061" y="2983263"/>
                    <a:pt x="1611569" y="2976006"/>
                  </a:cubicBezTo>
                  <a:cubicBezTo>
                    <a:pt x="1671077" y="2968749"/>
                    <a:pt x="1734941" y="2954235"/>
                    <a:pt x="1794449" y="2923755"/>
                  </a:cubicBezTo>
                  <a:cubicBezTo>
                    <a:pt x="1853957" y="2893275"/>
                    <a:pt x="1951203" y="2867149"/>
                    <a:pt x="1968620" y="2793126"/>
                  </a:cubicBezTo>
                  <a:cubicBezTo>
                    <a:pt x="1986037" y="2719103"/>
                    <a:pt x="1986038" y="2633469"/>
                    <a:pt x="1898952" y="2479618"/>
                  </a:cubicBezTo>
                  <a:cubicBezTo>
                    <a:pt x="1811866" y="2325767"/>
                    <a:pt x="1583582" y="2052305"/>
                    <a:pt x="1446106" y="1870018"/>
                  </a:cubicBezTo>
                  <a:cubicBezTo>
                    <a:pt x="1308630" y="1687731"/>
                    <a:pt x="1162416" y="1497765"/>
                    <a:pt x="1074097" y="1385898"/>
                  </a:cubicBezTo>
                  <a:cubicBezTo>
                    <a:pt x="985778" y="1274031"/>
                    <a:pt x="987722" y="1224082"/>
                    <a:pt x="916192" y="1198814"/>
                  </a:cubicBezTo>
                  <a:cubicBezTo>
                    <a:pt x="844662" y="1173546"/>
                    <a:pt x="748188" y="1215316"/>
                    <a:pt x="644918" y="1234292"/>
                  </a:cubicBezTo>
                  <a:cubicBezTo>
                    <a:pt x="541648" y="1253268"/>
                    <a:pt x="403981" y="1302509"/>
                    <a:pt x="296575" y="1312669"/>
                  </a:cubicBezTo>
                  <a:cubicBezTo>
                    <a:pt x="189169" y="1322829"/>
                    <a:pt x="10643" y="1299606"/>
                    <a:pt x="483" y="1295252"/>
                  </a:cubicBezTo>
                  <a:cubicBezTo>
                    <a:pt x="-9677" y="1290898"/>
                    <a:pt x="142724" y="1299606"/>
                    <a:pt x="235615" y="1286543"/>
                  </a:cubicBezTo>
                  <a:cubicBezTo>
                    <a:pt x="328506" y="1273480"/>
                    <a:pt x="482358" y="1232841"/>
                    <a:pt x="557832" y="1216875"/>
                  </a:cubicBezTo>
                  <a:cubicBezTo>
                    <a:pt x="633306" y="1200909"/>
                    <a:pt x="716037" y="1213972"/>
                    <a:pt x="688460" y="1190749"/>
                  </a:cubicBezTo>
                  <a:cubicBezTo>
                    <a:pt x="660883" y="1167526"/>
                    <a:pt x="466392" y="1119629"/>
                    <a:pt x="392369" y="1077538"/>
                  </a:cubicBezTo>
                  <a:cubicBezTo>
                    <a:pt x="318346" y="1035447"/>
                    <a:pt x="282060" y="1003515"/>
                    <a:pt x="244323" y="938201"/>
                  </a:cubicBezTo>
                  <a:cubicBezTo>
                    <a:pt x="206586" y="872887"/>
                    <a:pt x="160140" y="697263"/>
                    <a:pt x="165946" y="685652"/>
                  </a:cubicBezTo>
                  <a:cubicBezTo>
                    <a:pt x="171752" y="674041"/>
                    <a:pt x="244324" y="809024"/>
                    <a:pt x="279158" y="868532"/>
                  </a:cubicBezTo>
                  <a:cubicBezTo>
                    <a:pt x="313992" y="928040"/>
                    <a:pt x="308186" y="1000612"/>
                    <a:pt x="374952" y="1042703"/>
                  </a:cubicBezTo>
                  <a:cubicBezTo>
                    <a:pt x="441718" y="1084794"/>
                    <a:pt x="614438" y="1118178"/>
                    <a:pt x="679752" y="1121081"/>
                  </a:cubicBezTo>
                  <a:cubicBezTo>
                    <a:pt x="745066" y="1123984"/>
                    <a:pt x="776998" y="1134144"/>
                    <a:pt x="766838" y="1060121"/>
                  </a:cubicBezTo>
                  <a:cubicBezTo>
                    <a:pt x="756678" y="986098"/>
                    <a:pt x="651618" y="757665"/>
                    <a:pt x="618792" y="676943"/>
                  </a:cubicBezTo>
                  <a:cubicBezTo>
                    <a:pt x="585966" y="596221"/>
                    <a:pt x="520530" y="535756"/>
                    <a:pt x="507165" y="459885"/>
                  </a:cubicBezTo>
                  <a:cubicBezTo>
                    <a:pt x="493800" y="384014"/>
                    <a:pt x="523553" y="238038"/>
                    <a:pt x="538603" y="221716"/>
                  </a:cubicBezTo>
                  <a:cubicBezTo>
                    <a:pt x="553653" y="205394"/>
                    <a:pt x="570785" y="379551"/>
                    <a:pt x="609600" y="482325"/>
                  </a:cubicBezTo>
                  <a:cubicBezTo>
                    <a:pt x="648415" y="585099"/>
                    <a:pt x="841870" y="1024054"/>
                    <a:pt x="878364" y="1029827"/>
                  </a:cubicBezTo>
                  <a:cubicBezTo>
                    <a:pt x="914858" y="1035600"/>
                    <a:pt x="895107" y="687507"/>
                    <a:pt x="880420" y="543869"/>
                  </a:cubicBezTo>
                  <a:cubicBezTo>
                    <a:pt x="865733" y="400232"/>
                    <a:pt x="799183" y="249425"/>
                    <a:pt x="790242" y="168002"/>
                  </a:cubicBezTo>
                  <a:cubicBezTo>
                    <a:pt x="781301" y="86579"/>
                    <a:pt x="758898" y="70571"/>
                    <a:pt x="774916" y="28424"/>
                  </a:cubicBezTo>
                  <a:cubicBezTo>
                    <a:pt x="769834" y="-116812"/>
                    <a:pt x="934184" y="338513"/>
                    <a:pt x="940003" y="403665"/>
                  </a:cubicBezTo>
                  <a:cubicBezTo>
                    <a:pt x="945822" y="468817"/>
                    <a:pt x="920791" y="988826"/>
                    <a:pt x="921071" y="1016734"/>
                  </a:cubicBezTo>
                  <a:lnTo>
                    <a:pt x="930638" y="974021"/>
                  </a:lnTo>
                  <a:close/>
                </a:path>
              </a:pathLst>
            </a:custGeom>
            <a:grpFill/>
            <a:ln>
              <a:solidFill>
                <a:srgbClr val="00817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8FB83E9A-2BE4-F9FD-8FC7-A7D103FCE1D3}"/>
                </a:ext>
              </a:extLst>
            </p:cNvPr>
            <p:cNvSpPr/>
            <p:nvPr/>
          </p:nvSpPr>
          <p:spPr>
            <a:xfrm rot="19457905">
              <a:off x="4825126" y="1980911"/>
              <a:ext cx="136922" cy="136923"/>
            </a:xfrm>
            <a:prstGeom prst="ellipse">
              <a:avLst/>
            </a:prstGeom>
            <a:grpFill/>
            <a:ln w="38100">
              <a:solidFill>
                <a:srgbClr val="00817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9865DF24-5100-794F-E04F-DB965AEAC052}"/>
              </a:ext>
            </a:extLst>
          </p:cNvPr>
          <p:cNvGrpSpPr/>
          <p:nvPr/>
        </p:nvGrpSpPr>
        <p:grpSpPr>
          <a:xfrm rot="17365035" flipV="1">
            <a:off x="10854653" y="1179182"/>
            <a:ext cx="1083179" cy="1114912"/>
            <a:chOff x="1892995" y="388458"/>
            <a:chExt cx="3709139" cy="3318614"/>
          </a:xfrm>
          <a:solidFill>
            <a:srgbClr val="008176">
              <a:alpha val="20000"/>
            </a:srgbClr>
          </a:solidFill>
        </p:grpSpPr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FB7D1FE-AA3B-DAE6-D90A-31BB6B08107A}"/>
                </a:ext>
              </a:extLst>
            </p:cNvPr>
            <p:cNvSpPr/>
            <p:nvPr/>
          </p:nvSpPr>
          <p:spPr>
            <a:xfrm rot="18360701">
              <a:off x="2088258" y="193195"/>
              <a:ext cx="3318614" cy="3709139"/>
            </a:xfrm>
            <a:custGeom>
              <a:avLst/>
              <a:gdLst>
                <a:gd name="connsiteX0" fmla="*/ 1210975 w 3318614"/>
                <a:gd name="connsiteY0" fmla="*/ 1045028 h 3424081"/>
                <a:gd name="connsiteX1" fmla="*/ 1568026 w 3318614"/>
                <a:gd name="connsiteY1" fmla="*/ 1637211 h 3424081"/>
                <a:gd name="connsiteX2" fmla="*/ 1898952 w 3318614"/>
                <a:gd name="connsiteY2" fmla="*/ 2081348 h 3424081"/>
                <a:gd name="connsiteX3" fmla="*/ 2064415 w 3318614"/>
                <a:gd name="connsiteY3" fmla="*/ 2211977 h 3424081"/>
                <a:gd name="connsiteX4" fmla="*/ 2290838 w 3318614"/>
                <a:gd name="connsiteY4" fmla="*/ 2133600 h 3424081"/>
                <a:gd name="connsiteX5" fmla="*/ 2473718 w 3318614"/>
                <a:gd name="connsiteY5" fmla="*/ 1976845 h 3424081"/>
                <a:gd name="connsiteX6" fmla="*/ 2508552 w 3318614"/>
                <a:gd name="connsiteY6" fmla="*/ 1654628 h 3424081"/>
                <a:gd name="connsiteX7" fmla="*/ 2543386 w 3318614"/>
                <a:gd name="connsiteY7" fmla="*/ 1915885 h 3424081"/>
                <a:gd name="connsiteX8" fmla="*/ 2508552 w 3318614"/>
                <a:gd name="connsiteY8" fmla="*/ 2020388 h 3424081"/>
                <a:gd name="connsiteX9" fmla="*/ 2752392 w 3318614"/>
                <a:gd name="connsiteY9" fmla="*/ 1846217 h 3424081"/>
                <a:gd name="connsiteX10" fmla="*/ 2839478 w 3318614"/>
                <a:gd name="connsiteY10" fmla="*/ 1776548 h 3424081"/>
                <a:gd name="connsiteX11" fmla="*/ 2717558 w 3318614"/>
                <a:gd name="connsiteY11" fmla="*/ 1950720 h 3424081"/>
                <a:gd name="connsiteX12" fmla="*/ 2665306 w 3318614"/>
                <a:gd name="connsiteY12" fmla="*/ 1994263 h 3424081"/>
                <a:gd name="connsiteX13" fmla="*/ 2848186 w 3318614"/>
                <a:gd name="connsiteY13" fmla="*/ 1924594 h 3424081"/>
                <a:gd name="connsiteX14" fmla="*/ 2874312 w 3318614"/>
                <a:gd name="connsiteY14" fmla="*/ 1907177 h 3424081"/>
                <a:gd name="connsiteX15" fmla="*/ 2769809 w 3318614"/>
                <a:gd name="connsiteY15" fmla="*/ 1994263 h 3424081"/>
                <a:gd name="connsiteX16" fmla="*/ 2595638 w 3318614"/>
                <a:gd name="connsiteY16" fmla="*/ 2020388 h 3424081"/>
                <a:gd name="connsiteX17" fmla="*/ 2404049 w 3318614"/>
                <a:gd name="connsiteY17" fmla="*/ 2151017 h 3424081"/>
                <a:gd name="connsiteX18" fmla="*/ 2421466 w 3318614"/>
                <a:gd name="connsiteY18" fmla="*/ 2325188 h 3424081"/>
                <a:gd name="connsiteX19" fmla="*/ 2552095 w 3318614"/>
                <a:gd name="connsiteY19" fmla="*/ 2368731 h 3424081"/>
                <a:gd name="connsiteX20" fmla="*/ 2726266 w 3318614"/>
                <a:gd name="connsiteY20" fmla="*/ 2299063 h 3424081"/>
                <a:gd name="connsiteX21" fmla="*/ 2856895 w 3318614"/>
                <a:gd name="connsiteY21" fmla="*/ 2290354 h 3424081"/>
                <a:gd name="connsiteX22" fmla="*/ 2891729 w 3318614"/>
                <a:gd name="connsiteY22" fmla="*/ 2177143 h 3424081"/>
                <a:gd name="connsiteX23" fmla="*/ 2883020 w 3318614"/>
                <a:gd name="connsiteY23" fmla="*/ 2011680 h 3424081"/>
                <a:gd name="connsiteX24" fmla="*/ 3048483 w 3318614"/>
                <a:gd name="connsiteY24" fmla="*/ 1933303 h 3424081"/>
                <a:gd name="connsiteX25" fmla="*/ 2926563 w 3318614"/>
                <a:gd name="connsiteY25" fmla="*/ 2020388 h 3424081"/>
                <a:gd name="connsiteX26" fmla="*/ 2917855 w 3318614"/>
                <a:gd name="connsiteY26" fmla="*/ 2107474 h 3424081"/>
                <a:gd name="connsiteX27" fmla="*/ 2935272 w 3318614"/>
                <a:gd name="connsiteY27" fmla="*/ 2255520 h 3424081"/>
                <a:gd name="connsiteX28" fmla="*/ 2943980 w 3318614"/>
                <a:gd name="connsiteY28" fmla="*/ 2299063 h 3424081"/>
                <a:gd name="connsiteX29" fmla="*/ 3031066 w 3318614"/>
                <a:gd name="connsiteY29" fmla="*/ 2211977 h 3424081"/>
                <a:gd name="connsiteX30" fmla="*/ 3074609 w 3318614"/>
                <a:gd name="connsiteY30" fmla="*/ 2072640 h 3424081"/>
                <a:gd name="connsiteX31" fmla="*/ 3092026 w 3318614"/>
                <a:gd name="connsiteY31" fmla="*/ 2281645 h 3424081"/>
                <a:gd name="connsiteX32" fmla="*/ 3013649 w 3318614"/>
                <a:gd name="connsiteY32" fmla="*/ 2360023 h 3424081"/>
                <a:gd name="connsiteX33" fmla="*/ 2752392 w 3318614"/>
                <a:gd name="connsiteY33" fmla="*/ 2325188 h 3424081"/>
                <a:gd name="connsiteX34" fmla="*/ 2560803 w 3318614"/>
                <a:gd name="connsiteY34" fmla="*/ 2481943 h 3424081"/>
                <a:gd name="connsiteX35" fmla="*/ 2595638 w 3318614"/>
                <a:gd name="connsiteY35" fmla="*/ 2603863 h 3424081"/>
                <a:gd name="connsiteX36" fmla="*/ 2743683 w 3318614"/>
                <a:gd name="connsiteY36" fmla="*/ 2690948 h 3424081"/>
                <a:gd name="connsiteX37" fmla="*/ 2856895 w 3318614"/>
                <a:gd name="connsiteY37" fmla="*/ 2664823 h 3424081"/>
                <a:gd name="connsiteX38" fmla="*/ 3022358 w 3318614"/>
                <a:gd name="connsiteY38" fmla="*/ 2525485 h 3424081"/>
                <a:gd name="connsiteX39" fmla="*/ 3118152 w 3318614"/>
                <a:gd name="connsiteY39" fmla="*/ 2447108 h 3424081"/>
                <a:gd name="connsiteX40" fmla="*/ 3205238 w 3318614"/>
                <a:gd name="connsiteY40" fmla="*/ 2508068 h 3424081"/>
                <a:gd name="connsiteX41" fmla="*/ 3109443 w 3318614"/>
                <a:gd name="connsiteY41" fmla="*/ 2499360 h 3424081"/>
                <a:gd name="connsiteX42" fmla="*/ 3004940 w 3318614"/>
                <a:gd name="connsiteY42" fmla="*/ 2638697 h 3424081"/>
                <a:gd name="connsiteX43" fmla="*/ 3187820 w 3318614"/>
                <a:gd name="connsiteY43" fmla="*/ 2638697 h 3424081"/>
                <a:gd name="connsiteX44" fmla="*/ 3318449 w 3318614"/>
                <a:gd name="connsiteY44" fmla="*/ 2690948 h 3424081"/>
                <a:gd name="connsiteX45" fmla="*/ 3161695 w 3318614"/>
                <a:gd name="connsiteY45" fmla="*/ 2673531 h 3424081"/>
                <a:gd name="connsiteX46" fmla="*/ 2909146 w 3318614"/>
                <a:gd name="connsiteY46" fmla="*/ 2734491 h 3424081"/>
                <a:gd name="connsiteX47" fmla="*/ 2952689 w 3318614"/>
                <a:gd name="connsiteY47" fmla="*/ 2734491 h 3424081"/>
                <a:gd name="connsiteX48" fmla="*/ 3039775 w 3318614"/>
                <a:gd name="connsiteY48" fmla="*/ 2934788 h 3424081"/>
                <a:gd name="connsiteX49" fmla="*/ 3013649 w 3318614"/>
                <a:gd name="connsiteY49" fmla="*/ 3039291 h 3424081"/>
                <a:gd name="connsiteX50" fmla="*/ 3004940 w 3318614"/>
                <a:gd name="connsiteY50" fmla="*/ 2865120 h 3424081"/>
                <a:gd name="connsiteX51" fmla="*/ 2813352 w 3318614"/>
                <a:gd name="connsiteY51" fmla="*/ 2725783 h 3424081"/>
                <a:gd name="connsiteX52" fmla="*/ 2726266 w 3318614"/>
                <a:gd name="connsiteY52" fmla="*/ 2717074 h 3424081"/>
                <a:gd name="connsiteX53" fmla="*/ 2848186 w 3318614"/>
                <a:gd name="connsiteY53" fmla="*/ 2917371 h 3424081"/>
                <a:gd name="connsiteX54" fmla="*/ 2943980 w 3318614"/>
                <a:gd name="connsiteY54" fmla="*/ 3004457 h 3424081"/>
                <a:gd name="connsiteX55" fmla="*/ 2978815 w 3318614"/>
                <a:gd name="connsiteY55" fmla="*/ 2960914 h 3424081"/>
                <a:gd name="connsiteX56" fmla="*/ 2961398 w 3318614"/>
                <a:gd name="connsiteY56" fmla="*/ 3065417 h 3424081"/>
                <a:gd name="connsiteX57" fmla="*/ 2769809 w 3318614"/>
                <a:gd name="connsiteY57" fmla="*/ 2978331 h 3424081"/>
                <a:gd name="connsiteX58" fmla="*/ 2656598 w 3318614"/>
                <a:gd name="connsiteY58" fmla="*/ 2751908 h 3424081"/>
                <a:gd name="connsiteX59" fmla="*/ 2491135 w 3318614"/>
                <a:gd name="connsiteY59" fmla="*/ 2708365 h 3424081"/>
                <a:gd name="connsiteX60" fmla="*/ 2386632 w 3318614"/>
                <a:gd name="connsiteY60" fmla="*/ 2795451 h 3424081"/>
                <a:gd name="connsiteX61" fmla="*/ 2412758 w 3318614"/>
                <a:gd name="connsiteY61" fmla="*/ 2978331 h 3424081"/>
                <a:gd name="connsiteX62" fmla="*/ 2525969 w 3318614"/>
                <a:gd name="connsiteY62" fmla="*/ 3126377 h 3424081"/>
                <a:gd name="connsiteX63" fmla="*/ 2900438 w 3318614"/>
                <a:gd name="connsiteY63" fmla="*/ 3335383 h 3424081"/>
                <a:gd name="connsiteX64" fmla="*/ 2543386 w 3318614"/>
                <a:gd name="connsiteY64" fmla="*/ 3196045 h 3424081"/>
                <a:gd name="connsiteX65" fmla="*/ 2499843 w 3318614"/>
                <a:gd name="connsiteY65" fmla="*/ 3283131 h 3424081"/>
                <a:gd name="connsiteX66" fmla="*/ 2534678 w 3318614"/>
                <a:gd name="connsiteY66" fmla="*/ 3387634 h 3424081"/>
                <a:gd name="connsiteX67" fmla="*/ 2639180 w 3318614"/>
                <a:gd name="connsiteY67" fmla="*/ 3422468 h 3424081"/>
                <a:gd name="connsiteX68" fmla="*/ 2482426 w 3318614"/>
                <a:gd name="connsiteY68" fmla="*/ 3396343 h 3424081"/>
                <a:gd name="connsiteX69" fmla="*/ 2473718 w 3318614"/>
                <a:gd name="connsiteY69" fmla="*/ 3213463 h 3424081"/>
                <a:gd name="connsiteX70" fmla="*/ 2386632 w 3318614"/>
                <a:gd name="connsiteY70" fmla="*/ 3039291 h 3424081"/>
                <a:gd name="connsiteX71" fmla="*/ 2316963 w 3318614"/>
                <a:gd name="connsiteY71" fmla="*/ 3204754 h 3424081"/>
                <a:gd name="connsiteX72" fmla="*/ 2238586 w 3318614"/>
                <a:gd name="connsiteY72" fmla="*/ 3326674 h 3424081"/>
                <a:gd name="connsiteX73" fmla="*/ 2290838 w 3318614"/>
                <a:gd name="connsiteY73" fmla="*/ 3405051 h 3424081"/>
                <a:gd name="connsiteX74" fmla="*/ 2195043 w 3318614"/>
                <a:gd name="connsiteY74" fmla="*/ 3317965 h 3424081"/>
                <a:gd name="connsiteX75" fmla="*/ 2325672 w 3318614"/>
                <a:gd name="connsiteY75" fmla="*/ 3091543 h 3424081"/>
                <a:gd name="connsiteX76" fmla="*/ 2290838 w 3318614"/>
                <a:gd name="connsiteY76" fmla="*/ 2838994 h 3424081"/>
                <a:gd name="connsiteX77" fmla="*/ 2142792 w 3318614"/>
                <a:gd name="connsiteY77" fmla="*/ 2821577 h 3424081"/>
                <a:gd name="connsiteX78" fmla="*/ 1942495 w 3318614"/>
                <a:gd name="connsiteY78" fmla="*/ 2987040 h 3424081"/>
                <a:gd name="connsiteX79" fmla="*/ 1994746 w 3318614"/>
                <a:gd name="connsiteY79" fmla="*/ 3187337 h 3424081"/>
                <a:gd name="connsiteX80" fmla="*/ 2090540 w 3318614"/>
                <a:gd name="connsiteY80" fmla="*/ 3300548 h 3424081"/>
                <a:gd name="connsiteX81" fmla="*/ 2064415 w 3318614"/>
                <a:gd name="connsiteY81" fmla="*/ 3413760 h 3424081"/>
                <a:gd name="connsiteX82" fmla="*/ 2046998 w 3318614"/>
                <a:gd name="connsiteY82" fmla="*/ 3265714 h 3424081"/>
                <a:gd name="connsiteX83" fmla="*/ 1933786 w 3318614"/>
                <a:gd name="connsiteY83" fmla="*/ 3100251 h 3424081"/>
                <a:gd name="connsiteX84" fmla="*/ 1881535 w 3318614"/>
                <a:gd name="connsiteY84" fmla="*/ 3082834 h 3424081"/>
                <a:gd name="connsiteX85" fmla="*/ 1716072 w 3318614"/>
                <a:gd name="connsiteY85" fmla="*/ 3317965 h 3424081"/>
                <a:gd name="connsiteX86" fmla="*/ 1672529 w 3318614"/>
                <a:gd name="connsiteY86" fmla="*/ 3413760 h 3424081"/>
                <a:gd name="connsiteX87" fmla="*/ 1724780 w 3318614"/>
                <a:gd name="connsiteY87" fmla="*/ 3178628 h 3424081"/>
                <a:gd name="connsiteX88" fmla="*/ 1750906 w 3318614"/>
                <a:gd name="connsiteY88" fmla="*/ 3100251 h 3424081"/>
                <a:gd name="connsiteX89" fmla="*/ 1533192 w 3318614"/>
                <a:gd name="connsiteY89" fmla="*/ 3169920 h 3424081"/>
                <a:gd name="connsiteX90" fmla="*/ 1428689 w 3318614"/>
                <a:gd name="connsiteY90" fmla="*/ 3187337 h 3424081"/>
                <a:gd name="connsiteX91" fmla="*/ 1602860 w 3318614"/>
                <a:gd name="connsiteY91" fmla="*/ 3108960 h 3424081"/>
                <a:gd name="connsiteX92" fmla="*/ 1724780 w 3318614"/>
                <a:gd name="connsiteY92" fmla="*/ 3082834 h 3424081"/>
                <a:gd name="connsiteX93" fmla="*/ 1994746 w 3318614"/>
                <a:gd name="connsiteY93" fmla="*/ 2856411 h 3424081"/>
                <a:gd name="connsiteX94" fmla="*/ 2055706 w 3318614"/>
                <a:gd name="connsiteY94" fmla="*/ 2725783 h 3424081"/>
                <a:gd name="connsiteX95" fmla="*/ 1916369 w 3318614"/>
                <a:gd name="connsiteY95" fmla="*/ 2647405 h 3424081"/>
                <a:gd name="connsiteX96" fmla="*/ 1698655 w 3318614"/>
                <a:gd name="connsiteY96" fmla="*/ 2743200 h 3424081"/>
                <a:gd name="connsiteX97" fmla="*/ 1611569 w 3318614"/>
                <a:gd name="connsiteY97" fmla="*/ 2917371 h 3424081"/>
                <a:gd name="connsiteX98" fmla="*/ 1689946 w 3318614"/>
                <a:gd name="connsiteY98" fmla="*/ 2978331 h 3424081"/>
                <a:gd name="connsiteX99" fmla="*/ 1568026 w 3318614"/>
                <a:gd name="connsiteY99" fmla="*/ 2978331 h 3424081"/>
                <a:gd name="connsiteX100" fmla="*/ 1655112 w 3318614"/>
                <a:gd name="connsiteY100" fmla="*/ 2734491 h 3424081"/>
                <a:gd name="connsiteX101" fmla="*/ 1437398 w 3318614"/>
                <a:gd name="connsiteY101" fmla="*/ 2717074 h 3424081"/>
                <a:gd name="connsiteX102" fmla="*/ 1306769 w 3318614"/>
                <a:gd name="connsiteY102" fmla="*/ 2656114 h 3424081"/>
                <a:gd name="connsiteX103" fmla="*/ 1385146 w 3318614"/>
                <a:gd name="connsiteY103" fmla="*/ 2612571 h 3424081"/>
                <a:gd name="connsiteX104" fmla="*/ 1437398 w 3318614"/>
                <a:gd name="connsiteY104" fmla="*/ 2682240 h 3424081"/>
                <a:gd name="connsiteX105" fmla="*/ 1611569 w 3318614"/>
                <a:gd name="connsiteY105" fmla="*/ 2690948 h 3424081"/>
                <a:gd name="connsiteX106" fmla="*/ 1794449 w 3318614"/>
                <a:gd name="connsiteY106" fmla="*/ 2638697 h 3424081"/>
                <a:gd name="connsiteX107" fmla="*/ 1968620 w 3318614"/>
                <a:gd name="connsiteY107" fmla="*/ 2508068 h 3424081"/>
                <a:gd name="connsiteX108" fmla="*/ 1898952 w 3318614"/>
                <a:gd name="connsiteY108" fmla="*/ 2194560 h 3424081"/>
                <a:gd name="connsiteX109" fmla="*/ 1446106 w 3318614"/>
                <a:gd name="connsiteY109" fmla="*/ 1584960 h 3424081"/>
                <a:gd name="connsiteX110" fmla="*/ 1184849 w 3318614"/>
                <a:gd name="connsiteY110" fmla="*/ 1149531 h 3424081"/>
                <a:gd name="connsiteX111" fmla="*/ 958426 w 3318614"/>
                <a:gd name="connsiteY111" fmla="*/ 1001485 h 3424081"/>
                <a:gd name="connsiteX112" fmla="*/ 644918 w 3318614"/>
                <a:gd name="connsiteY112" fmla="*/ 949234 h 3424081"/>
                <a:gd name="connsiteX113" fmla="*/ 296575 w 3318614"/>
                <a:gd name="connsiteY113" fmla="*/ 1027611 h 3424081"/>
                <a:gd name="connsiteX114" fmla="*/ 483 w 3318614"/>
                <a:gd name="connsiteY114" fmla="*/ 1010194 h 3424081"/>
                <a:gd name="connsiteX115" fmla="*/ 235615 w 3318614"/>
                <a:gd name="connsiteY115" fmla="*/ 1001485 h 3424081"/>
                <a:gd name="connsiteX116" fmla="*/ 557832 w 3318614"/>
                <a:gd name="connsiteY116" fmla="*/ 931817 h 3424081"/>
                <a:gd name="connsiteX117" fmla="*/ 688460 w 3318614"/>
                <a:gd name="connsiteY117" fmla="*/ 905691 h 3424081"/>
                <a:gd name="connsiteX118" fmla="*/ 392369 w 3318614"/>
                <a:gd name="connsiteY118" fmla="*/ 792480 h 3424081"/>
                <a:gd name="connsiteX119" fmla="*/ 244323 w 3318614"/>
                <a:gd name="connsiteY119" fmla="*/ 653143 h 3424081"/>
                <a:gd name="connsiteX120" fmla="*/ 165946 w 3318614"/>
                <a:gd name="connsiteY120" fmla="*/ 400594 h 3424081"/>
                <a:gd name="connsiteX121" fmla="*/ 279158 w 3318614"/>
                <a:gd name="connsiteY121" fmla="*/ 583474 h 3424081"/>
                <a:gd name="connsiteX122" fmla="*/ 374952 w 3318614"/>
                <a:gd name="connsiteY122" fmla="*/ 757645 h 3424081"/>
                <a:gd name="connsiteX123" fmla="*/ 679752 w 3318614"/>
                <a:gd name="connsiteY123" fmla="*/ 836023 h 3424081"/>
                <a:gd name="connsiteX124" fmla="*/ 766838 w 3318614"/>
                <a:gd name="connsiteY124" fmla="*/ 775063 h 3424081"/>
                <a:gd name="connsiteX125" fmla="*/ 618792 w 3318614"/>
                <a:gd name="connsiteY125" fmla="*/ 391885 h 3424081"/>
                <a:gd name="connsiteX126" fmla="*/ 566540 w 3318614"/>
                <a:gd name="connsiteY126" fmla="*/ 0 h 3424081"/>
                <a:gd name="connsiteX0" fmla="*/ 1210975 w 3318616"/>
                <a:gd name="connsiteY0" fmla="*/ 656894 h 3037781"/>
                <a:gd name="connsiteX1" fmla="*/ 1568026 w 3318616"/>
                <a:gd name="connsiteY1" fmla="*/ 1249077 h 3037781"/>
                <a:gd name="connsiteX2" fmla="*/ 1898952 w 3318616"/>
                <a:gd name="connsiteY2" fmla="*/ 1693214 h 3037781"/>
                <a:gd name="connsiteX3" fmla="*/ 2064415 w 3318616"/>
                <a:gd name="connsiteY3" fmla="*/ 1823843 h 3037781"/>
                <a:gd name="connsiteX4" fmla="*/ 2290838 w 3318616"/>
                <a:gd name="connsiteY4" fmla="*/ 1745466 h 3037781"/>
                <a:gd name="connsiteX5" fmla="*/ 2473718 w 3318616"/>
                <a:gd name="connsiteY5" fmla="*/ 1588711 h 3037781"/>
                <a:gd name="connsiteX6" fmla="*/ 2508552 w 3318616"/>
                <a:gd name="connsiteY6" fmla="*/ 1266494 h 3037781"/>
                <a:gd name="connsiteX7" fmla="*/ 2543386 w 3318616"/>
                <a:gd name="connsiteY7" fmla="*/ 1527751 h 3037781"/>
                <a:gd name="connsiteX8" fmla="*/ 2508552 w 3318616"/>
                <a:gd name="connsiteY8" fmla="*/ 1632254 h 3037781"/>
                <a:gd name="connsiteX9" fmla="*/ 2752392 w 3318616"/>
                <a:gd name="connsiteY9" fmla="*/ 1458083 h 3037781"/>
                <a:gd name="connsiteX10" fmla="*/ 2839478 w 3318616"/>
                <a:gd name="connsiteY10" fmla="*/ 1388414 h 3037781"/>
                <a:gd name="connsiteX11" fmla="*/ 2717558 w 3318616"/>
                <a:gd name="connsiteY11" fmla="*/ 1562586 h 3037781"/>
                <a:gd name="connsiteX12" fmla="*/ 2665306 w 3318616"/>
                <a:gd name="connsiteY12" fmla="*/ 1606129 h 3037781"/>
                <a:gd name="connsiteX13" fmla="*/ 2848186 w 3318616"/>
                <a:gd name="connsiteY13" fmla="*/ 1536460 h 3037781"/>
                <a:gd name="connsiteX14" fmla="*/ 2874312 w 3318616"/>
                <a:gd name="connsiteY14" fmla="*/ 1519043 h 3037781"/>
                <a:gd name="connsiteX15" fmla="*/ 2769809 w 3318616"/>
                <a:gd name="connsiteY15" fmla="*/ 1606129 h 3037781"/>
                <a:gd name="connsiteX16" fmla="*/ 2595638 w 3318616"/>
                <a:gd name="connsiteY16" fmla="*/ 1632254 h 3037781"/>
                <a:gd name="connsiteX17" fmla="*/ 2404049 w 3318616"/>
                <a:gd name="connsiteY17" fmla="*/ 1762883 h 3037781"/>
                <a:gd name="connsiteX18" fmla="*/ 2421466 w 3318616"/>
                <a:gd name="connsiteY18" fmla="*/ 1937054 h 3037781"/>
                <a:gd name="connsiteX19" fmla="*/ 2552095 w 3318616"/>
                <a:gd name="connsiteY19" fmla="*/ 1980597 h 3037781"/>
                <a:gd name="connsiteX20" fmla="*/ 2726266 w 3318616"/>
                <a:gd name="connsiteY20" fmla="*/ 1910929 h 3037781"/>
                <a:gd name="connsiteX21" fmla="*/ 2856895 w 3318616"/>
                <a:gd name="connsiteY21" fmla="*/ 1902220 h 3037781"/>
                <a:gd name="connsiteX22" fmla="*/ 2891729 w 3318616"/>
                <a:gd name="connsiteY22" fmla="*/ 1789009 h 3037781"/>
                <a:gd name="connsiteX23" fmla="*/ 2883020 w 3318616"/>
                <a:gd name="connsiteY23" fmla="*/ 1623546 h 3037781"/>
                <a:gd name="connsiteX24" fmla="*/ 3048483 w 3318616"/>
                <a:gd name="connsiteY24" fmla="*/ 1545169 h 3037781"/>
                <a:gd name="connsiteX25" fmla="*/ 2926563 w 3318616"/>
                <a:gd name="connsiteY25" fmla="*/ 1632254 h 3037781"/>
                <a:gd name="connsiteX26" fmla="*/ 2917855 w 3318616"/>
                <a:gd name="connsiteY26" fmla="*/ 1719340 h 3037781"/>
                <a:gd name="connsiteX27" fmla="*/ 2935272 w 3318616"/>
                <a:gd name="connsiteY27" fmla="*/ 1867386 h 3037781"/>
                <a:gd name="connsiteX28" fmla="*/ 2943980 w 3318616"/>
                <a:gd name="connsiteY28" fmla="*/ 1910929 h 3037781"/>
                <a:gd name="connsiteX29" fmla="*/ 3031066 w 3318616"/>
                <a:gd name="connsiteY29" fmla="*/ 1823843 h 3037781"/>
                <a:gd name="connsiteX30" fmla="*/ 3074609 w 3318616"/>
                <a:gd name="connsiteY30" fmla="*/ 1684506 h 3037781"/>
                <a:gd name="connsiteX31" fmla="*/ 3092026 w 3318616"/>
                <a:gd name="connsiteY31" fmla="*/ 1893511 h 3037781"/>
                <a:gd name="connsiteX32" fmla="*/ 3013649 w 3318616"/>
                <a:gd name="connsiteY32" fmla="*/ 1971889 h 3037781"/>
                <a:gd name="connsiteX33" fmla="*/ 2752392 w 3318616"/>
                <a:gd name="connsiteY33" fmla="*/ 1937054 h 3037781"/>
                <a:gd name="connsiteX34" fmla="*/ 2560803 w 3318616"/>
                <a:gd name="connsiteY34" fmla="*/ 2093809 h 3037781"/>
                <a:gd name="connsiteX35" fmla="*/ 2595638 w 3318616"/>
                <a:gd name="connsiteY35" fmla="*/ 2215729 h 3037781"/>
                <a:gd name="connsiteX36" fmla="*/ 2743683 w 3318616"/>
                <a:gd name="connsiteY36" fmla="*/ 2302814 h 3037781"/>
                <a:gd name="connsiteX37" fmla="*/ 2856895 w 3318616"/>
                <a:gd name="connsiteY37" fmla="*/ 2276689 h 3037781"/>
                <a:gd name="connsiteX38" fmla="*/ 3022358 w 3318616"/>
                <a:gd name="connsiteY38" fmla="*/ 2137351 h 3037781"/>
                <a:gd name="connsiteX39" fmla="*/ 3118152 w 3318616"/>
                <a:gd name="connsiteY39" fmla="*/ 2058974 h 3037781"/>
                <a:gd name="connsiteX40" fmla="*/ 3205238 w 3318616"/>
                <a:gd name="connsiteY40" fmla="*/ 2119934 h 3037781"/>
                <a:gd name="connsiteX41" fmla="*/ 3109443 w 3318616"/>
                <a:gd name="connsiteY41" fmla="*/ 2111226 h 3037781"/>
                <a:gd name="connsiteX42" fmla="*/ 3004940 w 3318616"/>
                <a:gd name="connsiteY42" fmla="*/ 2250563 h 3037781"/>
                <a:gd name="connsiteX43" fmla="*/ 3187820 w 3318616"/>
                <a:gd name="connsiteY43" fmla="*/ 2250563 h 3037781"/>
                <a:gd name="connsiteX44" fmla="*/ 3318449 w 3318616"/>
                <a:gd name="connsiteY44" fmla="*/ 2302814 h 3037781"/>
                <a:gd name="connsiteX45" fmla="*/ 3161695 w 3318616"/>
                <a:gd name="connsiteY45" fmla="*/ 2285397 h 3037781"/>
                <a:gd name="connsiteX46" fmla="*/ 2909146 w 3318616"/>
                <a:gd name="connsiteY46" fmla="*/ 2346357 h 3037781"/>
                <a:gd name="connsiteX47" fmla="*/ 2952689 w 3318616"/>
                <a:gd name="connsiteY47" fmla="*/ 2346357 h 3037781"/>
                <a:gd name="connsiteX48" fmla="*/ 3039775 w 3318616"/>
                <a:gd name="connsiteY48" fmla="*/ 2546654 h 3037781"/>
                <a:gd name="connsiteX49" fmla="*/ 3013649 w 3318616"/>
                <a:gd name="connsiteY49" fmla="*/ 2651157 h 3037781"/>
                <a:gd name="connsiteX50" fmla="*/ 3004940 w 3318616"/>
                <a:gd name="connsiteY50" fmla="*/ 2476986 h 3037781"/>
                <a:gd name="connsiteX51" fmla="*/ 2813352 w 3318616"/>
                <a:gd name="connsiteY51" fmla="*/ 2337649 h 3037781"/>
                <a:gd name="connsiteX52" fmla="*/ 2726266 w 3318616"/>
                <a:gd name="connsiteY52" fmla="*/ 2328940 h 3037781"/>
                <a:gd name="connsiteX53" fmla="*/ 2848186 w 3318616"/>
                <a:gd name="connsiteY53" fmla="*/ 2529237 h 3037781"/>
                <a:gd name="connsiteX54" fmla="*/ 2943980 w 3318616"/>
                <a:gd name="connsiteY54" fmla="*/ 2616323 h 3037781"/>
                <a:gd name="connsiteX55" fmla="*/ 2978815 w 3318616"/>
                <a:gd name="connsiteY55" fmla="*/ 2572780 h 3037781"/>
                <a:gd name="connsiteX56" fmla="*/ 2961398 w 3318616"/>
                <a:gd name="connsiteY56" fmla="*/ 2677283 h 3037781"/>
                <a:gd name="connsiteX57" fmla="*/ 2769809 w 3318616"/>
                <a:gd name="connsiteY57" fmla="*/ 2590197 h 3037781"/>
                <a:gd name="connsiteX58" fmla="*/ 2656598 w 3318616"/>
                <a:gd name="connsiteY58" fmla="*/ 2363774 h 3037781"/>
                <a:gd name="connsiteX59" fmla="*/ 2491135 w 3318616"/>
                <a:gd name="connsiteY59" fmla="*/ 2320231 h 3037781"/>
                <a:gd name="connsiteX60" fmla="*/ 2386632 w 3318616"/>
                <a:gd name="connsiteY60" fmla="*/ 2407317 h 3037781"/>
                <a:gd name="connsiteX61" fmla="*/ 2412758 w 3318616"/>
                <a:gd name="connsiteY61" fmla="*/ 2590197 h 3037781"/>
                <a:gd name="connsiteX62" fmla="*/ 2525969 w 3318616"/>
                <a:gd name="connsiteY62" fmla="*/ 2738243 h 3037781"/>
                <a:gd name="connsiteX63" fmla="*/ 2900438 w 3318616"/>
                <a:gd name="connsiteY63" fmla="*/ 2947249 h 3037781"/>
                <a:gd name="connsiteX64" fmla="*/ 2543386 w 3318616"/>
                <a:gd name="connsiteY64" fmla="*/ 2807911 h 3037781"/>
                <a:gd name="connsiteX65" fmla="*/ 2499843 w 3318616"/>
                <a:gd name="connsiteY65" fmla="*/ 2894997 h 3037781"/>
                <a:gd name="connsiteX66" fmla="*/ 2534678 w 3318616"/>
                <a:gd name="connsiteY66" fmla="*/ 2999500 h 3037781"/>
                <a:gd name="connsiteX67" fmla="*/ 2639180 w 3318616"/>
                <a:gd name="connsiteY67" fmla="*/ 3034334 h 3037781"/>
                <a:gd name="connsiteX68" fmla="*/ 2482426 w 3318616"/>
                <a:gd name="connsiteY68" fmla="*/ 3008209 h 3037781"/>
                <a:gd name="connsiteX69" fmla="*/ 2473718 w 3318616"/>
                <a:gd name="connsiteY69" fmla="*/ 2825329 h 3037781"/>
                <a:gd name="connsiteX70" fmla="*/ 2386632 w 3318616"/>
                <a:gd name="connsiteY70" fmla="*/ 2651157 h 3037781"/>
                <a:gd name="connsiteX71" fmla="*/ 2316963 w 3318616"/>
                <a:gd name="connsiteY71" fmla="*/ 2816620 h 3037781"/>
                <a:gd name="connsiteX72" fmla="*/ 2238586 w 3318616"/>
                <a:gd name="connsiteY72" fmla="*/ 2938540 h 3037781"/>
                <a:gd name="connsiteX73" fmla="*/ 2290838 w 3318616"/>
                <a:gd name="connsiteY73" fmla="*/ 3016917 h 3037781"/>
                <a:gd name="connsiteX74" fmla="*/ 2195043 w 3318616"/>
                <a:gd name="connsiteY74" fmla="*/ 2929831 h 3037781"/>
                <a:gd name="connsiteX75" fmla="*/ 2325672 w 3318616"/>
                <a:gd name="connsiteY75" fmla="*/ 2703409 h 3037781"/>
                <a:gd name="connsiteX76" fmla="*/ 2290838 w 3318616"/>
                <a:gd name="connsiteY76" fmla="*/ 2450860 h 3037781"/>
                <a:gd name="connsiteX77" fmla="*/ 2142792 w 3318616"/>
                <a:gd name="connsiteY77" fmla="*/ 2433443 h 3037781"/>
                <a:gd name="connsiteX78" fmla="*/ 1942495 w 3318616"/>
                <a:gd name="connsiteY78" fmla="*/ 2598906 h 3037781"/>
                <a:gd name="connsiteX79" fmla="*/ 1994746 w 3318616"/>
                <a:gd name="connsiteY79" fmla="*/ 2799203 h 3037781"/>
                <a:gd name="connsiteX80" fmla="*/ 2090540 w 3318616"/>
                <a:gd name="connsiteY80" fmla="*/ 2912414 h 3037781"/>
                <a:gd name="connsiteX81" fmla="*/ 2064415 w 3318616"/>
                <a:gd name="connsiteY81" fmla="*/ 3025626 h 3037781"/>
                <a:gd name="connsiteX82" fmla="*/ 2046998 w 3318616"/>
                <a:gd name="connsiteY82" fmla="*/ 2877580 h 3037781"/>
                <a:gd name="connsiteX83" fmla="*/ 1933786 w 3318616"/>
                <a:gd name="connsiteY83" fmla="*/ 2712117 h 3037781"/>
                <a:gd name="connsiteX84" fmla="*/ 1881535 w 3318616"/>
                <a:gd name="connsiteY84" fmla="*/ 2694700 h 3037781"/>
                <a:gd name="connsiteX85" fmla="*/ 1716072 w 3318616"/>
                <a:gd name="connsiteY85" fmla="*/ 2929831 h 3037781"/>
                <a:gd name="connsiteX86" fmla="*/ 1672529 w 3318616"/>
                <a:gd name="connsiteY86" fmla="*/ 3025626 h 3037781"/>
                <a:gd name="connsiteX87" fmla="*/ 1724780 w 3318616"/>
                <a:gd name="connsiteY87" fmla="*/ 2790494 h 3037781"/>
                <a:gd name="connsiteX88" fmla="*/ 1750906 w 3318616"/>
                <a:gd name="connsiteY88" fmla="*/ 2712117 h 3037781"/>
                <a:gd name="connsiteX89" fmla="*/ 1533192 w 3318616"/>
                <a:gd name="connsiteY89" fmla="*/ 2781786 h 3037781"/>
                <a:gd name="connsiteX90" fmla="*/ 1428689 w 3318616"/>
                <a:gd name="connsiteY90" fmla="*/ 2799203 h 3037781"/>
                <a:gd name="connsiteX91" fmla="*/ 1602860 w 3318616"/>
                <a:gd name="connsiteY91" fmla="*/ 2720826 h 3037781"/>
                <a:gd name="connsiteX92" fmla="*/ 1724780 w 3318616"/>
                <a:gd name="connsiteY92" fmla="*/ 2694700 h 3037781"/>
                <a:gd name="connsiteX93" fmla="*/ 1994746 w 3318616"/>
                <a:gd name="connsiteY93" fmla="*/ 2468277 h 3037781"/>
                <a:gd name="connsiteX94" fmla="*/ 2055706 w 3318616"/>
                <a:gd name="connsiteY94" fmla="*/ 2337649 h 3037781"/>
                <a:gd name="connsiteX95" fmla="*/ 1916369 w 3318616"/>
                <a:gd name="connsiteY95" fmla="*/ 2259271 h 3037781"/>
                <a:gd name="connsiteX96" fmla="*/ 1698655 w 3318616"/>
                <a:gd name="connsiteY96" fmla="*/ 2355066 h 3037781"/>
                <a:gd name="connsiteX97" fmla="*/ 1611569 w 3318616"/>
                <a:gd name="connsiteY97" fmla="*/ 2529237 h 3037781"/>
                <a:gd name="connsiteX98" fmla="*/ 1689946 w 3318616"/>
                <a:gd name="connsiteY98" fmla="*/ 2590197 h 3037781"/>
                <a:gd name="connsiteX99" fmla="*/ 1568026 w 3318616"/>
                <a:gd name="connsiteY99" fmla="*/ 2590197 h 3037781"/>
                <a:gd name="connsiteX100" fmla="*/ 1655112 w 3318616"/>
                <a:gd name="connsiteY100" fmla="*/ 2346357 h 3037781"/>
                <a:gd name="connsiteX101" fmla="*/ 1437398 w 3318616"/>
                <a:gd name="connsiteY101" fmla="*/ 2328940 h 3037781"/>
                <a:gd name="connsiteX102" fmla="*/ 1306769 w 3318616"/>
                <a:gd name="connsiteY102" fmla="*/ 2267980 h 3037781"/>
                <a:gd name="connsiteX103" fmla="*/ 1385146 w 3318616"/>
                <a:gd name="connsiteY103" fmla="*/ 2224437 h 3037781"/>
                <a:gd name="connsiteX104" fmla="*/ 1437398 w 3318616"/>
                <a:gd name="connsiteY104" fmla="*/ 2294106 h 3037781"/>
                <a:gd name="connsiteX105" fmla="*/ 1611569 w 3318616"/>
                <a:gd name="connsiteY105" fmla="*/ 2302814 h 3037781"/>
                <a:gd name="connsiteX106" fmla="*/ 1794449 w 3318616"/>
                <a:gd name="connsiteY106" fmla="*/ 2250563 h 3037781"/>
                <a:gd name="connsiteX107" fmla="*/ 1968620 w 3318616"/>
                <a:gd name="connsiteY107" fmla="*/ 2119934 h 3037781"/>
                <a:gd name="connsiteX108" fmla="*/ 1898952 w 3318616"/>
                <a:gd name="connsiteY108" fmla="*/ 1806426 h 3037781"/>
                <a:gd name="connsiteX109" fmla="*/ 1446106 w 3318616"/>
                <a:gd name="connsiteY109" fmla="*/ 1196826 h 3037781"/>
                <a:gd name="connsiteX110" fmla="*/ 1184849 w 3318616"/>
                <a:gd name="connsiteY110" fmla="*/ 761397 h 3037781"/>
                <a:gd name="connsiteX111" fmla="*/ 958426 w 3318616"/>
                <a:gd name="connsiteY111" fmla="*/ 613351 h 3037781"/>
                <a:gd name="connsiteX112" fmla="*/ 644918 w 3318616"/>
                <a:gd name="connsiteY112" fmla="*/ 561100 h 3037781"/>
                <a:gd name="connsiteX113" fmla="*/ 296575 w 3318616"/>
                <a:gd name="connsiteY113" fmla="*/ 639477 h 3037781"/>
                <a:gd name="connsiteX114" fmla="*/ 483 w 3318616"/>
                <a:gd name="connsiteY114" fmla="*/ 622060 h 3037781"/>
                <a:gd name="connsiteX115" fmla="*/ 235615 w 3318616"/>
                <a:gd name="connsiteY115" fmla="*/ 613351 h 3037781"/>
                <a:gd name="connsiteX116" fmla="*/ 557832 w 3318616"/>
                <a:gd name="connsiteY116" fmla="*/ 543683 h 3037781"/>
                <a:gd name="connsiteX117" fmla="*/ 688460 w 3318616"/>
                <a:gd name="connsiteY117" fmla="*/ 517557 h 3037781"/>
                <a:gd name="connsiteX118" fmla="*/ 392369 w 3318616"/>
                <a:gd name="connsiteY118" fmla="*/ 404346 h 3037781"/>
                <a:gd name="connsiteX119" fmla="*/ 244323 w 3318616"/>
                <a:gd name="connsiteY119" fmla="*/ 265009 h 3037781"/>
                <a:gd name="connsiteX120" fmla="*/ 165946 w 3318616"/>
                <a:gd name="connsiteY120" fmla="*/ 12460 h 3037781"/>
                <a:gd name="connsiteX121" fmla="*/ 279158 w 3318616"/>
                <a:gd name="connsiteY121" fmla="*/ 195340 h 3037781"/>
                <a:gd name="connsiteX122" fmla="*/ 374952 w 3318616"/>
                <a:gd name="connsiteY122" fmla="*/ 369511 h 3037781"/>
                <a:gd name="connsiteX123" fmla="*/ 679752 w 3318616"/>
                <a:gd name="connsiteY123" fmla="*/ 447889 h 3037781"/>
                <a:gd name="connsiteX124" fmla="*/ 766838 w 3318616"/>
                <a:gd name="connsiteY124" fmla="*/ 386929 h 3037781"/>
                <a:gd name="connsiteX125" fmla="*/ 618792 w 3318616"/>
                <a:gd name="connsiteY125" fmla="*/ 3751 h 3037781"/>
                <a:gd name="connsiteX126" fmla="*/ 3318614 w 3318616"/>
                <a:gd name="connsiteY126" fmla="*/ 3035947 h 3037781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31066 w 3318614"/>
                <a:gd name="connsiteY29" fmla="*/ 2116183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091879 w 3318614"/>
                <a:gd name="connsiteY1" fmla="*/ 767843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13 h 3337101"/>
                <a:gd name="connsiteX1" fmla="*/ 1091879 w 3318614"/>
                <a:gd name="connsiteY1" fmla="*/ 776657 h 3337101"/>
                <a:gd name="connsiteX2" fmla="*/ 1779263 w 3318614"/>
                <a:gd name="connsiteY2" fmla="*/ 1844513 h 3337101"/>
                <a:gd name="connsiteX3" fmla="*/ 2064415 w 3318614"/>
                <a:gd name="connsiteY3" fmla="*/ 2124997 h 3337101"/>
                <a:gd name="connsiteX4" fmla="*/ 2290838 w 3318614"/>
                <a:gd name="connsiteY4" fmla="*/ 2046620 h 3337101"/>
                <a:gd name="connsiteX5" fmla="*/ 2473718 w 3318614"/>
                <a:gd name="connsiteY5" fmla="*/ 1889865 h 3337101"/>
                <a:gd name="connsiteX6" fmla="*/ 2508552 w 3318614"/>
                <a:gd name="connsiteY6" fmla="*/ 1567648 h 3337101"/>
                <a:gd name="connsiteX7" fmla="*/ 2543386 w 3318614"/>
                <a:gd name="connsiteY7" fmla="*/ 1828905 h 3337101"/>
                <a:gd name="connsiteX8" fmla="*/ 2508552 w 3318614"/>
                <a:gd name="connsiteY8" fmla="*/ 1933408 h 3337101"/>
                <a:gd name="connsiteX9" fmla="*/ 2752392 w 3318614"/>
                <a:gd name="connsiteY9" fmla="*/ 1759237 h 3337101"/>
                <a:gd name="connsiteX10" fmla="*/ 2839478 w 3318614"/>
                <a:gd name="connsiteY10" fmla="*/ 1689568 h 3337101"/>
                <a:gd name="connsiteX11" fmla="*/ 2717558 w 3318614"/>
                <a:gd name="connsiteY11" fmla="*/ 1863740 h 3337101"/>
                <a:gd name="connsiteX12" fmla="*/ 2665306 w 3318614"/>
                <a:gd name="connsiteY12" fmla="*/ 1907283 h 3337101"/>
                <a:gd name="connsiteX13" fmla="*/ 2848186 w 3318614"/>
                <a:gd name="connsiteY13" fmla="*/ 1837614 h 3337101"/>
                <a:gd name="connsiteX14" fmla="*/ 2874312 w 3318614"/>
                <a:gd name="connsiteY14" fmla="*/ 1820197 h 3337101"/>
                <a:gd name="connsiteX15" fmla="*/ 2769809 w 3318614"/>
                <a:gd name="connsiteY15" fmla="*/ 1907283 h 3337101"/>
                <a:gd name="connsiteX16" fmla="*/ 2595638 w 3318614"/>
                <a:gd name="connsiteY16" fmla="*/ 1933408 h 3337101"/>
                <a:gd name="connsiteX17" fmla="*/ 2404049 w 3318614"/>
                <a:gd name="connsiteY17" fmla="*/ 2064037 h 3337101"/>
                <a:gd name="connsiteX18" fmla="*/ 2421466 w 3318614"/>
                <a:gd name="connsiteY18" fmla="*/ 2238208 h 3337101"/>
                <a:gd name="connsiteX19" fmla="*/ 2552095 w 3318614"/>
                <a:gd name="connsiteY19" fmla="*/ 2281751 h 3337101"/>
                <a:gd name="connsiteX20" fmla="*/ 2726266 w 3318614"/>
                <a:gd name="connsiteY20" fmla="*/ 2212083 h 3337101"/>
                <a:gd name="connsiteX21" fmla="*/ 2856895 w 3318614"/>
                <a:gd name="connsiteY21" fmla="*/ 2203374 h 3337101"/>
                <a:gd name="connsiteX22" fmla="*/ 2891729 w 3318614"/>
                <a:gd name="connsiteY22" fmla="*/ 2090163 h 3337101"/>
                <a:gd name="connsiteX23" fmla="*/ 2883020 w 3318614"/>
                <a:gd name="connsiteY23" fmla="*/ 1924700 h 3337101"/>
                <a:gd name="connsiteX24" fmla="*/ 3048483 w 3318614"/>
                <a:gd name="connsiteY24" fmla="*/ 1846323 h 3337101"/>
                <a:gd name="connsiteX25" fmla="*/ 2926563 w 3318614"/>
                <a:gd name="connsiteY25" fmla="*/ 1933408 h 3337101"/>
                <a:gd name="connsiteX26" fmla="*/ 2917855 w 3318614"/>
                <a:gd name="connsiteY26" fmla="*/ 2020494 h 3337101"/>
                <a:gd name="connsiteX27" fmla="*/ 2935272 w 3318614"/>
                <a:gd name="connsiteY27" fmla="*/ 2168540 h 3337101"/>
                <a:gd name="connsiteX28" fmla="*/ 2943980 w 3318614"/>
                <a:gd name="connsiteY28" fmla="*/ 2212083 h 3337101"/>
                <a:gd name="connsiteX29" fmla="*/ 3046427 w 3318614"/>
                <a:gd name="connsiteY29" fmla="*/ 2146131 h 3337101"/>
                <a:gd name="connsiteX30" fmla="*/ 3074609 w 3318614"/>
                <a:gd name="connsiteY30" fmla="*/ 1985660 h 3337101"/>
                <a:gd name="connsiteX31" fmla="*/ 3092026 w 3318614"/>
                <a:gd name="connsiteY31" fmla="*/ 2194665 h 3337101"/>
                <a:gd name="connsiteX32" fmla="*/ 3013649 w 3318614"/>
                <a:gd name="connsiteY32" fmla="*/ 2273043 h 3337101"/>
                <a:gd name="connsiteX33" fmla="*/ 2752392 w 3318614"/>
                <a:gd name="connsiteY33" fmla="*/ 2238208 h 3337101"/>
                <a:gd name="connsiteX34" fmla="*/ 2560803 w 3318614"/>
                <a:gd name="connsiteY34" fmla="*/ 2394963 h 3337101"/>
                <a:gd name="connsiteX35" fmla="*/ 2595638 w 3318614"/>
                <a:gd name="connsiteY35" fmla="*/ 2516883 h 3337101"/>
                <a:gd name="connsiteX36" fmla="*/ 2743683 w 3318614"/>
                <a:gd name="connsiteY36" fmla="*/ 2603968 h 3337101"/>
                <a:gd name="connsiteX37" fmla="*/ 2856895 w 3318614"/>
                <a:gd name="connsiteY37" fmla="*/ 2577843 h 3337101"/>
                <a:gd name="connsiteX38" fmla="*/ 3022358 w 3318614"/>
                <a:gd name="connsiteY38" fmla="*/ 2438505 h 3337101"/>
                <a:gd name="connsiteX39" fmla="*/ 3118152 w 3318614"/>
                <a:gd name="connsiteY39" fmla="*/ 2360128 h 3337101"/>
                <a:gd name="connsiteX40" fmla="*/ 3205238 w 3318614"/>
                <a:gd name="connsiteY40" fmla="*/ 2421088 h 3337101"/>
                <a:gd name="connsiteX41" fmla="*/ 3109443 w 3318614"/>
                <a:gd name="connsiteY41" fmla="*/ 2412380 h 3337101"/>
                <a:gd name="connsiteX42" fmla="*/ 3004940 w 3318614"/>
                <a:gd name="connsiteY42" fmla="*/ 2551717 h 3337101"/>
                <a:gd name="connsiteX43" fmla="*/ 3187820 w 3318614"/>
                <a:gd name="connsiteY43" fmla="*/ 2551717 h 3337101"/>
                <a:gd name="connsiteX44" fmla="*/ 3318449 w 3318614"/>
                <a:gd name="connsiteY44" fmla="*/ 2603968 h 3337101"/>
                <a:gd name="connsiteX45" fmla="*/ 3161695 w 3318614"/>
                <a:gd name="connsiteY45" fmla="*/ 2586551 h 3337101"/>
                <a:gd name="connsiteX46" fmla="*/ 2909146 w 3318614"/>
                <a:gd name="connsiteY46" fmla="*/ 2647511 h 3337101"/>
                <a:gd name="connsiteX47" fmla="*/ 2952689 w 3318614"/>
                <a:gd name="connsiteY47" fmla="*/ 2647511 h 3337101"/>
                <a:gd name="connsiteX48" fmla="*/ 3085889 w 3318614"/>
                <a:gd name="connsiteY48" fmla="*/ 2792757 h 3337101"/>
                <a:gd name="connsiteX49" fmla="*/ 3013649 w 3318614"/>
                <a:gd name="connsiteY49" fmla="*/ 2952311 h 3337101"/>
                <a:gd name="connsiteX50" fmla="*/ 2999167 w 3318614"/>
                <a:gd name="connsiteY50" fmla="*/ 2814634 h 3337101"/>
                <a:gd name="connsiteX51" fmla="*/ 2813352 w 3318614"/>
                <a:gd name="connsiteY51" fmla="*/ 2638803 h 3337101"/>
                <a:gd name="connsiteX52" fmla="*/ 2726266 w 3318614"/>
                <a:gd name="connsiteY52" fmla="*/ 2630094 h 3337101"/>
                <a:gd name="connsiteX53" fmla="*/ 2848186 w 3318614"/>
                <a:gd name="connsiteY53" fmla="*/ 2830391 h 3337101"/>
                <a:gd name="connsiteX54" fmla="*/ 2943980 w 3318614"/>
                <a:gd name="connsiteY54" fmla="*/ 2917477 h 3337101"/>
                <a:gd name="connsiteX55" fmla="*/ 2978815 w 3318614"/>
                <a:gd name="connsiteY55" fmla="*/ 2873934 h 3337101"/>
                <a:gd name="connsiteX56" fmla="*/ 2961398 w 3318614"/>
                <a:gd name="connsiteY56" fmla="*/ 2978437 h 3337101"/>
                <a:gd name="connsiteX57" fmla="*/ 2769809 w 3318614"/>
                <a:gd name="connsiteY57" fmla="*/ 2891351 h 3337101"/>
                <a:gd name="connsiteX58" fmla="*/ 2656598 w 3318614"/>
                <a:gd name="connsiteY58" fmla="*/ 2664928 h 3337101"/>
                <a:gd name="connsiteX59" fmla="*/ 2491135 w 3318614"/>
                <a:gd name="connsiteY59" fmla="*/ 2621385 h 3337101"/>
                <a:gd name="connsiteX60" fmla="*/ 2386632 w 3318614"/>
                <a:gd name="connsiteY60" fmla="*/ 2708471 h 3337101"/>
                <a:gd name="connsiteX61" fmla="*/ 2412758 w 3318614"/>
                <a:gd name="connsiteY61" fmla="*/ 2891351 h 3337101"/>
                <a:gd name="connsiteX62" fmla="*/ 2525969 w 3318614"/>
                <a:gd name="connsiteY62" fmla="*/ 3039397 h 3337101"/>
                <a:gd name="connsiteX63" fmla="*/ 2900438 w 3318614"/>
                <a:gd name="connsiteY63" fmla="*/ 3248403 h 3337101"/>
                <a:gd name="connsiteX64" fmla="*/ 2543386 w 3318614"/>
                <a:gd name="connsiteY64" fmla="*/ 3109065 h 3337101"/>
                <a:gd name="connsiteX65" fmla="*/ 2499843 w 3318614"/>
                <a:gd name="connsiteY65" fmla="*/ 3196151 h 3337101"/>
                <a:gd name="connsiteX66" fmla="*/ 2534678 w 3318614"/>
                <a:gd name="connsiteY66" fmla="*/ 3300654 h 3337101"/>
                <a:gd name="connsiteX67" fmla="*/ 2639180 w 3318614"/>
                <a:gd name="connsiteY67" fmla="*/ 3335488 h 3337101"/>
                <a:gd name="connsiteX68" fmla="*/ 2482426 w 3318614"/>
                <a:gd name="connsiteY68" fmla="*/ 3309363 h 3337101"/>
                <a:gd name="connsiteX69" fmla="*/ 2473718 w 3318614"/>
                <a:gd name="connsiteY69" fmla="*/ 3126483 h 3337101"/>
                <a:gd name="connsiteX70" fmla="*/ 2386632 w 3318614"/>
                <a:gd name="connsiteY70" fmla="*/ 2952311 h 3337101"/>
                <a:gd name="connsiteX71" fmla="*/ 2316963 w 3318614"/>
                <a:gd name="connsiteY71" fmla="*/ 3117774 h 3337101"/>
                <a:gd name="connsiteX72" fmla="*/ 2238586 w 3318614"/>
                <a:gd name="connsiteY72" fmla="*/ 3239694 h 3337101"/>
                <a:gd name="connsiteX73" fmla="*/ 2290838 w 3318614"/>
                <a:gd name="connsiteY73" fmla="*/ 3318071 h 3337101"/>
                <a:gd name="connsiteX74" fmla="*/ 2195043 w 3318614"/>
                <a:gd name="connsiteY74" fmla="*/ 3230985 h 3337101"/>
                <a:gd name="connsiteX75" fmla="*/ 2325672 w 3318614"/>
                <a:gd name="connsiteY75" fmla="*/ 3004563 h 3337101"/>
                <a:gd name="connsiteX76" fmla="*/ 2290838 w 3318614"/>
                <a:gd name="connsiteY76" fmla="*/ 2752014 h 3337101"/>
                <a:gd name="connsiteX77" fmla="*/ 2142792 w 3318614"/>
                <a:gd name="connsiteY77" fmla="*/ 2734597 h 3337101"/>
                <a:gd name="connsiteX78" fmla="*/ 1942495 w 3318614"/>
                <a:gd name="connsiteY78" fmla="*/ 2900060 h 3337101"/>
                <a:gd name="connsiteX79" fmla="*/ 1994746 w 3318614"/>
                <a:gd name="connsiteY79" fmla="*/ 3100357 h 3337101"/>
                <a:gd name="connsiteX80" fmla="*/ 2090540 w 3318614"/>
                <a:gd name="connsiteY80" fmla="*/ 3213568 h 3337101"/>
                <a:gd name="connsiteX81" fmla="*/ 2064415 w 3318614"/>
                <a:gd name="connsiteY81" fmla="*/ 3326780 h 3337101"/>
                <a:gd name="connsiteX82" fmla="*/ 2046998 w 3318614"/>
                <a:gd name="connsiteY82" fmla="*/ 3178734 h 3337101"/>
                <a:gd name="connsiteX83" fmla="*/ 1933786 w 3318614"/>
                <a:gd name="connsiteY83" fmla="*/ 3013271 h 3337101"/>
                <a:gd name="connsiteX84" fmla="*/ 1881535 w 3318614"/>
                <a:gd name="connsiteY84" fmla="*/ 2995854 h 3337101"/>
                <a:gd name="connsiteX85" fmla="*/ 1716072 w 3318614"/>
                <a:gd name="connsiteY85" fmla="*/ 3230985 h 3337101"/>
                <a:gd name="connsiteX86" fmla="*/ 1672529 w 3318614"/>
                <a:gd name="connsiteY86" fmla="*/ 3326780 h 3337101"/>
                <a:gd name="connsiteX87" fmla="*/ 1724780 w 3318614"/>
                <a:gd name="connsiteY87" fmla="*/ 3091648 h 3337101"/>
                <a:gd name="connsiteX88" fmla="*/ 1750906 w 3318614"/>
                <a:gd name="connsiteY88" fmla="*/ 3013271 h 3337101"/>
                <a:gd name="connsiteX89" fmla="*/ 1533192 w 3318614"/>
                <a:gd name="connsiteY89" fmla="*/ 3082940 h 3337101"/>
                <a:gd name="connsiteX90" fmla="*/ 1428689 w 3318614"/>
                <a:gd name="connsiteY90" fmla="*/ 3100357 h 3337101"/>
                <a:gd name="connsiteX91" fmla="*/ 1602860 w 3318614"/>
                <a:gd name="connsiteY91" fmla="*/ 3021980 h 3337101"/>
                <a:gd name="connsiteX92" fmla="*/ 1724780 w 3318614"/>
                <a:gd name="connsiteY92" fmla="*/ 2995854 h 3337101"/>
                <a:gd name="connsiteX93" fmla="*/ 1994746 w 3318614"/>
                <a:gd name="connsiteY93" fmla="*/ 2769431 h 3337101"/>
                <a:gd name="connsiteX94" fmla="*/ 2055706 w 3318614"/>
                <a:gd name="connsiteY94" fmla="*/ 2638803 h 3337101"/>
                <a:gd name="connsiteX95" fmla="*/ 1916369 w 3318614"/>
                <a:gd name="connsiteY95" fmla="*/ 2560425 h 3337101"/>
                <a:gd name="connsiteX96" fmla="*/ 1698655 w 3318614"/>
                <a:gd name="connsiteY96" fmla="*/ 2656220 h 3337101"/>
                <a:gd name="connsiteX97" fmla="*/ 1611569 w 3318614"/>
                <a:gd name="connsiteY97" fmla="*/ 2830391 h 3337101"/>
                <a:gd name="connsiteX98" fmla="*/ 1689946 w 3318614"/>
                <a:gd name="connsiteY98" fmla="*/ 2891351 h 3337101"/>
                <a:gd name="connsiteX99" fmla="*/ 1568026 w 3318614"/>
                <a:gd name="connsiteY99" fmla="*/ 2891351 h 3337101"/>
                <a:gd name="connsiteX100" fmla="*/ 1655112 w 3318614"/>
                <a:gd name="connsiteY100" fmla="*/ 2647511 h 3337101"/>
                <a:gd name="connsiteX101" fmla="*/ 1437398 w 3318614"/>
                <a:gd name="connsiteY101" fmla="*/ 2630094 h 3337101"/>
                <a:gd name="connsiteX102" fmla="*/ 1306769 w 3318614"/>
                <a:gd name="connsiteY102" fmla="*/ 2569134 h 3337101"/>
                <a:gd name="connsiteX103" fmla="*/ 1385146 w 3318614"/>
                <a:gd name="connsiteY103" fmla="*/ 2525591 h 3337101"/>
                <a:gd name="connsiteX104" fmla="*/ 1437398 w 3318614"/>
                <a:gd name="connsiteY104" fmla="*/ 2595260 h 3337101"/>
                <a:gd name="connsiteX105" fmla="*/ 1611569 w 3318614"/>
                <a:gd name="connsiteY105" fmla="*/ 2603968 h 3337101"/>
                <a:gd name="connsiteX106" fmla="*/ 1794449 w 3318614"/>
                <a:gd name="connsiteY106" fmla="*/ 2551717 h 3337101"/>
                <a:gd name="connsiteX107" fmla="*/ 1968620 w 3318614"/>
                <a:gd name="connsiteY107" fmla="*/ 2421088 h 3337101"/>
                <a:gd name="connsiteX108" fmla="*/ 1898952 w 3318614"/>
                <a:gd name="connsiteY108" fmla="*/ 2107580 h 3337101"/>
                <a:gd name="connsiteX109" fmla="*/ 1446106 w 3318614"/>
                <a:gd name="connsiteY109" fmla="*/ 1497980 h 3337101"/>
                <a:gd name="connsiteX110" fmla="*/ 1184849 w 3318614"/>
                <a:gd name="connsiteY110" fmla="*/ 1062551 h 3337101"/>
                <a:gd name="connsiteX111" fmla="*/ 958426 w 3318614"/>
                <a:gd name="connsiteY111" fmla="*/ 914505 h 3337101"/>
                <a:gd name="connsiteX112" fmla="*/ 644918 w 3318614"/>
                <a:gd name="connsiteY112" fmla="*/ 862254 h 3337101"/>
                <a:gd name="connsiteX113" fmla="*/ 296575 w 3318614"/>
                <a:gd name="connsiteY113" fmla="*/ 940631 h 3337101"/>
                <a:gd name="connsiteX114" fmla="*/ 483 w 3318614"/>
                <a:gd name="connsiteY114" fmla="*/ 923214 h 3337101"/>
                <a:gd name="connsiteX115" fmla="*/ 235615 w 3318614"/>
                <a:gd name="connsiteY115" fmla="*/ 914505 h 3337101"/>
                <a:gd name="connsiteX116" fmla="*/ 557832 w 3318614"/>
                <a:gd name="connsiteY116" fmla="*/ 844837 h 3337101"/>
                <a:gd name="connsiteX117" fmla="*/ 688460 w 3318614"/>
                <a:gd name="connsiteY117" fmla="*/ 818711 h 3337101"/>
                <a:gd name="connsiteX118" fmla="*/ 392369 w 3318614"/>
                <a:gd name="connsiteY118" fmla="*/ 705500 h 3337101"/>
                <a:gd name="connsiteX119" fmla="*/ 244323 w 3318614"/>
                <a:gd name="connsiteY119" fmla="*/ 566163 h 3337101"/>
                <a:gd name="connsiteX120" fmla="*/ 165946 w 3318614"/>
                <a:gd name="connsiteY120" fmla="*/ 313614 h 3337101"/>
                <a:gd name="connsiteX121" fmla="*/ 279158 w 3318614"/>
                <a:gd name="connsiteY121" fmla="*/ 496494 h 3337101"/>
                <a:gd name="connsiteX122" fmla="*/ 374952 w 3318614"/>
                <a:gd name="connsiteY122" fmla="*/ 670665 h 3337101"/>
                <a:gd name="connsiteX123" fmla="*/ 679752 w 3318614"/>
                <a:gd name="connsiteY123" fmla="*/ 749043 h 3337101"/>
                <a:gd name="connsiteX124" fmla="*/ 766838 w 3318614"/>
                <a:gd name="connsiteY124" fmla="*/ 688083 h 3337101"/>
                <a:gd name="connsiteX125" fmla="*/ 618792 w 3318614"/>
                <a:gd name="connsiteY125" fmla="*/ 304905 h 3337101"/>
                <a:gd name="connsiteX126" fmla="*/ 566540 w 3318614"/>
                <a:gd name="connsiteY126" fmla="*/ 8814 h 3337101"/>
                <a:gd name="connsiteX0" fmla="*/ 1225325 w 3318614"/>
                <a:gd name="connsiteY0" fmla="*/ 25899 h 3362787"/>
                <a:gd name="connsiteX1" fmla="*/ 1091879 w 3318614"/>
                <a:gd name="connsiteY1" fmla="*/ 802343 h 3362787"/>
                <a:gd name="connsiteX2" fmla="*/ 1779263 w 3318614"/>
                <a:gd name="connsiteY2" fmla="*/ 1870199 h 3362787"/>
                <a:gd name="connsiteX3" fmla="*/ 2064415 w 3318614"/>
                <a:gd name="connsiteY3" fmla="*/ 2150683 h 3362787"/>
                <a:gd name="connsiteX4" fmla="*/ 2290838 w 3318614"/>
                <a:gd name="connsiteY4" fmla="*/ 2072306 h 3362787"/>
                <a:gd name="connsiteX5" fmla="*/ 2473718 w 3318614"/>
                <a:gd name="connsiteY5" fmla="*/ 1915551 h 3362787"/>
                <a:gd name="connsiteX6" fmla="*/ 2508552 w 3318614"/>
                <a:gd name="connsiteY6" fmla="*/ 1593334 h 3362787"/>
                <a:gd name="connsiteX7" fmla="*/ 2543386 w 3318614"/>
                <a:gd name="connsiteY7" fmla="*/ 1854591 h 3362787"/>
                <a:gd name="connsiteX8" fmla="*/ 2508552 w 3318614"/>
                <a:gd name="connsiteY8" fmla="*/ 1959094 h 3362787"/>
                <a:gd name="connsiteX9" fmla="*/ 2752392 w 3318614"/>
                <a:gd name="connsiteY9" fmla="*/ 1784923 h 3362787"/>
                <a:gd name="connsiteX10" fmla="*/ 2839478 w 3318614"/>
                <a:gd name="connsiteY10" fmla="*/ 1715254 h 3362787"/>
                <a:gd name="connsiteX11" fmla="*/ 2717558 w 3318614"/>
                <a:gd name="connsiteY11" fmla="*/ 1889426 h 3362787"/>
                <a:gd name="connsiteX12" fmla="*/ 2665306 w 3318614"/>
                <a:gd name="connsiteY12" fmla="*/ 1932969 h 3362787"/>
                <a:gd name="connsiteX13" fmla="*/ 2848186 w 3318614"/>
                <a:gd name="connsiteY13" fmla="*/ 1863300 h 3362787"/>
                <a:gd name="connsiteX14" fmla="*/ 2874312 w 3318614"/>
                <a:gd name="connsiteY14" fmla="*/ 1845883 h 3362787"/>
                <a:gd name="connsiteX15" fmla="*/ 2769809 w 3318614"/>
                <a:gd name="connsiteY15" fmla="*/ 1932969 h 3362787"/>
                <a:gd name="connsiteX16" fmla="*/ 2595638 w 3318614"/>
                <a:gd name="connsiteY16" fmla="*/ 1959094 h 3362787"/>
                <a:gd name="connsiteX17" fmla="*/ 2404049 w 3318614"/>
                <a:gd name="connsiteY17" fmla="*/ 2089723 h 3362787"/>
                <a:gd name="connsiteX18" fmla="*/ 2421466 w 3318614"/>
                <a:gd name="connsiteY18" fmla="*/ 2263894 h 3362787"/>
                <a:gd name="connsiteX19" fmla="*/ 2552095 w 3318614"/>
                <a:gd name="connsiteY19" fmla="*/ 2307437 h 3362787"/>
                <a:gd name="connsiteX20" fmla="*/ 2726266 w 3318614"/>
                <a:gd name="connsiteY20" fmla="*/ 2237769 h 3362787"/>
                <a:gd name="connsiteX21" fmla="*/ 2856895 w 3318614"/>
                <a:gd name="connsiteY21" fmla="*/ 2229060 h 3362787"/>
                <a:gd name="connsiteX22" fmla="*/ 2891729 w 3318614"/>
                <a:gd name="connsiteY22" fmla="*/ 2115849 h 3362787"/>
                <a:gd name="connsiteX23" fmla="*/ 2883020 w 3318614"/>
                <a:gd name="connsiteY23" fmla="*/ 1950386 h 3362787"/>
                <a:gd name="connsiteX24" fmla="*/ 3048483 w 3318614"/>
                <a:gd name="connsiteY24" fmla="*/ 1872009 h 3362787"/>
                <a:gd name="connsiteX25" fmla="*/ 2926563 w 3318614"/>
                <a:gd name="connsiteY25" fmla="*/ 1959094 h 3362787"/>
                <a:gd name="connsiteX26" fmla="*/ 2917855 w 3318614"/>
                <a:gd name="connsiteY26" fmla="*/ 2046180 h 3362787"/>
                <a:gd name="connsiteX27" fmla="*/ 2935272 w 3318614"/>
                <a:gd name="connsiteY27" fmla="*/ 2194226 h 3362787"/>
                <a:gd name="connsiteX28" fmla="*/ 2943980 w 3318614"/>
                <a:gd name="connsiteY28" fmla="*/ 2237769 h 3362787"/>
                <a:gd name="connsiteX29" fmla="*/ 3046427 w 3318614"/>
                <a:gd name="connsiteY29" fmla="*/ 2171817 h 3362787"/>
                <a:gd name="connsiteX30" fmla="*/ 3074609 w 3318614"/>
                <a:gd name="connsiteY30" fmla="*/ 2011346 h 3362787"/>
                <a:gd name="connsiteX31" fmla="*/ 3092026 w 3318614"/>
                <a:gd name="connsiteY31" fmla="*/ 2220351 h 3362787"/>
                <a:gd name="connsiteX32" fmla="*/ 3013649 w 3318614"/>
                <a:gd name="connsiteY32" fmla="*/ 2298729 h 3362787"/>
                <a:gd name="connsiteX33" fmla="*/ 2752392 w 3318614"/>
                <a:gd name="connsiteY33" fmla="*/ 2263894 h 3362787"/>
                <a:gd name="connsiteX34" fmla="*/ 2560803 w 3318614"/>
                <a:gd name="connsiteY34" fmla="*/ 2420649 h 3362787"/>
                <a:gd name="connsiteX35" fmla="*/ 2595638 w 3318614"/>
                <a:gd name="connsiteY35" fmla="*/ 2542569 h 3362787"/>
                <a:gd name="connsiteX36" fmla="*/ 2743683 w 3318614"/>
                <a:gd name="connsiteY36" fmla="*/ 2629654 h 3362787"/>
                <a:gd name="connsiteX37" fmla="*/ 2856895 w 3318614"/>
                <a:gd name="connsiteY37" fmla="*/ 2603529 h 3362787"/>
                <a:gd name="connsiteX38" fmla="*/ 3022358 w 3318614"/>
                <a:gd name="connsiteY38" fmla="*/ 2464191 h 3362787"/>
                <a:gd name="connsiteX39" fmla="*/ 3118152 w 3318614"/>
                <a:gd name="connsiteY39" fmla="*/ 2385814 h 3362787"/>
                <a:gd name="connsiteX40" fmla="*/ 3205238 w 3318614"/>
                <a:gd name="connsiteY40" fmla="*/ 2446774 h 3362787"/>
                <a:gd name="connsiteX41" fmla="*/ 3109443 w 3318614"/>
                <a:gd name="connsiteY41" fmla="*/ 2438066 h 3362787"/>
                <a:gd name="connsiteX42" fmla="*/ 3004940 w 3318614"/>
                <a:gd name="connsiteY42" fmla="*/ 2577403 h 3362787"/>
                <a:gd name="connsiteX43" fmla="*/ 3187820 w 3318614"/>
                <a:gd name="connsiteY43" fmla="*/ 2577403 h 3362787"/>
                <a:gd name="connsiteX44" fmla="*/ 3318449 w 3318614"/>
                <a:gd name="connsiteY44" fmla="*/ 2629654 h 3362787"/>
                <a:gd name="connsiteX45" fmla="*/ 3161695 w 3318614"/>
                <a:gd name="connsiteY45" fmla="*/ 2612237 h 3362787"/>
                <a:gd name="connsiteX46" fmla="*/ 2909146 w 3318614"/>
                <a:gd name="connsiteY46" fmla="*/ 2673197 h 3362787"/>
                <a:gd name="connsiteX47" fmla="*/ 2952689 w 3318614"/>
                <a:gd name="connsiteY47" fmla="*/ 2673197 h 3362787"/>
                <a:gd name="connsiteX48" fmla="*/ 3085889 w 3318614"/>
                <a:gd name="connsiteY48" fmla="*/ 2818443 h 3362787"/>
                <a:gd name="connsiteX49" fmla="*/ 3013649 w 3318614"/>
                <a:gd name="connsiteY49" fmla="*/ 2977997 h 3362787"/>
                <a:gd name="connsiteX50" fmla="*/ 2999167 w 3318614"/>
                <a:gd name="connsiteY50" fmla="*/ 2840320 h 3362787"/>
                <a:gd name="connsiteX51" fmla="*/ 2813352 w 3318614"/>
                <a:gd name="connsiteY51" fmla="*/ 2664489 h 3362787"/>
                <a:gd name="connsiteX52" fmla="*/ 2726266 w 3318614"/>
                <a:gd name="connsiteY52" fmla="*/ 2655780 h 3362787"/>
                <a:gd name="connsiteX53" fmla="*/ 2848186 w 3318614"/>
                <a:gd name="connsiteY53" fmla="*/ 2856077 h 3362787"/>
                <a:gd name="connsiteX54" fmla="*/ 2943980 w 3318614"/>
                <a:gd name="connsiteY54" fmla="*/ 2943163 h 3362787"/>
                <a:gd name="connsiteX55" fmla="*/ 2978815 w 3318614"/>
                <a:gd name="connsiteY55" fmla="*/ 2899620 h 3362787"/>
                <a:gd name="connsiteX56" fmla="*/ 2961398 w 3318614"/>
                <a:gd name="connsiteY56" fmla="*/ 3004123 h 3362787"/>
                <a:gd name="connsiteX57" fmla="*/ 2769809 w 3318614"/>
                <a:gd name="connsiteY57" fmla="*/ 2917037 h 3362787"/>
                <a:gd name="connsiteX58" fmla="*/ 2656598 w 3318614"/>
                <a:gd name="connsiteY58" fmla="*/ 2690614 h 3362787"/>
                <a:gd name="connsiteX59" fmla="*/ 2491135 w 3318614"/>
                <a:gd name="connsiteY59" fmla="*/ 2647071 h 3362787"/>
                <a:gd name="connsiteX60" fmla="*/ 2386632 w 3318614"/>
                <a:gd name="connsiteY60" fmla="*/ 2734157 h 3362787"/>
                <a:gd name="connsiteX61" fmla="*/ 2412758 w 3318614"/>
                <a:gd name="connsiteY61" fmla="*/ 2917037 h 3362787"/>
                <a:gd name="connsiteX62" fmla="*/ 2525969 w 3318614"/>
                <a:gd name="connsiteY62" fmla="*/ 3065083 h 3362787"/>
                <a:gd name="connsiteX63" fmla="*/ 2900438 w 3318614"/>
                <a:gd name="connsiteY63" fmla="*/ 3274089 h 3362787"/>
                <a:gd name="connsiteX64" fmla="*/ 2543386 w 3318614"/>
                <a:gd name="connsiteY64" fmla="*/ 3134751 h 3362787"/>
                <a:gd name="connsiteX65" fmla="*/ 2499843 w 3318614"/>
                <a:gd name="connsiteY65" fmla="*/ 3221837 h 3362787"/>
                <a:gd name="connsiteX66" fmla="*/ 2534678 w 3318614"/>
                <a:gd name="connsiteY66" fmla="*/ 3326340 h 3362787"/>
                <a:gd name="connsiteX67" fmla="*/ 2639180 w 3318614"/>
                <a:gd name="connsiteY67" fmla="*/ 3361174 h 3362787"/>
                <a:gd name="connsiteX68" fmla="*/ 2482426 w 3318614"/>
                <a:gd name="connsiteY68" fmla="*/ 3335049 h 3362787"/>
                <a:gd name="connsiteX69" fmla="*/ 2473718 w 3318614"/>
                <a:gd name="connsiteY69" fmla="*/ 3152169 h 3362787"/>
                <a:gd name="connsiteX70" fmla="*/ 2386632 w 3318614"/>
                <a:gd name="connsiteY70" fmla="*/ 2977997 h 3362787"/>
                <a:gd name="connsiteX71" fmla="*/ 2316963 w 3318614"/>
                <a:gd name="connsiteY71" fmla="*/ 3143460 h 3362787"/>
                <a:gd name="connsiteX72" fmla="*/ 2238586 w 3318614"/>
                <a:gd name="connsiteY72" fmla="*/ 3265380 h 3362787"/>
                <a:gd name="connsiteX73" fmla="*/ 2290838 w 3318614"/>
                <a:gd name="connsiteY73" fmla="*/ 3343757 h 3362787"/>
                <a:gd name="connsiteX74" fmla="*/ 2195043 w 3318614"/>
                <a:gd name="connsiteY74" fmla="*/ 3256671 h 3362787"/>
                <a:gd name="connsiteX75" fmla="*/ 2325672 w 3318614"/>
                <a:gd name="connsiteY75" fmla="*/ 3030249 h 3362787"/>
                <a:gd name="connsiteX76" fmla="*/ 2290838 w 3318614"/>
                <a:gd name="connsiteY76" fmla="*/ 2777700 h 3362787"/>
                <a:gd name="connsiteX77" fmla="*/ 2142792 w 3318614"/>
                <a:gd name="connsiteY77" fmla="*/ 2760283 h 3362787"/>
                <a:gd name="connsiteX78" fmla="*/ 1942495 w 3318614"/>
                <a:gd name="connsiteY78" fmla="*/ 2925746 h 3362787"/>
                <a:gd name="connsiteX79" fmla="*/ 1994746 w 3318614"/>
                <a:gd name="connsiteY79" fmla="*/ 3126043 h 3362787"/>
                <a:gd name="connsiteX80" fmla="*/ 2090540 w 3318614"/>
                <a:gd name="connsiteY80" fmla="*/ 3239254 h 3362787"/>
                <a:gd name="connsiteX81" fmla="*/ 2064415 w 3318614"/>
                <a:gd name="connsiteY81" fmla="*/ 3352466 h 3362787"/>
                <a:gd name="connsiteX82" fmla="*/ 2046998 w 3318614"/>
                <a:gd name="connsiteY82" fmla="*/ 3204420 h 3362787"/>
                <a:gd name="connsiteX83" fmla="*/ 1933786 w 3318614"/>
                <a:gd name="connsiteY83" fmla="*/ 3038957 h 3362787"/>
                <a:gd name="connsiteX84" fmla="*/ 1881535 w 3318614"/>
                <a:gd name="connsiteY84" fmla="*/ 3021540 h 3362787"/>
                <a:gd name="connsiteX85" fmla="*/ 1716072 w 3318614"/>
                <a:gd name="connsiteY85" fmla="*/ 3256671 h 3362787"/>
                <a:gd name="connsiteX86" fmla="*/ 1672529 w 3318614"/>
                <a:gd name="connsiteY86" fmla="*/ 3352466 h 3362787"/>
                <a:gd name="connsiteX87" fmla="*/ 1724780 w 3318614"/>
                <a:gd name="connsiteY87" fmla="*/ 3117334 h 3362787"/>
                <a:gd name="connsiteX88" fmla="*/ 1750906 w 3318614"/>
                <a:gd name="connsiteY88" fmla="*/ 3038957 h 3362787"/>
                <a:gd name="connsiteX89" fmla="*/ 1533192 w 3318614"/>
                <a:gd name="connsiteY89" fmla="*/ 3108626 h 3362787"/>
                <a:gd name="connsiteX90" fmla="*/ 1428689 w 3318614"/>
                <a:gd name="connsiteY90" fmla="*/ 3126043 h 3362787"/>
                <a:gd name="connsiteX91" fmla="*/ 1602860 w 3318614"/>
                <a:gd name="connsiteY91" fmla="*/ 3047666 h 3362787"/>
                <a:gd name="connsiteX92" fmla="*/ 1724780 w 3318614"/>
                <a:gd name="connsiteY92" fmla="*/ 3021540 h 3362787"/>
                <a:gd name="connsiteX93" fmla="*/ 1994746 w 3318614"/>
                <a:gd name="connsiteY93" fmla="*/ 2795117 h 3362787"/>
                <a:gd name="connsiteX94" fmla="*/ 2055706 w 3318614"/>
                <a:gd name="connsiteY94" fmla="*/ 2664489 h 3362787"/>
                <a:gd name="connsiteX95" fmla="*/ 1916369 w 3318614"/>
                <a:gd name="connsiteY95" fmla="*/ 2586111 h 3362787"/>
                <a:gd name="connsiteX96" fmla="*/ 1698655 w 3318614"/>
                <a:gd name="connsiteY96" fmla="*/ 2681906 h 3362787"/>
                <a:gd name="connsiteX97" fmla="*/ 1611569 w 3318614"/>
                <a:gd name="connsiteY97" fmla="*/ 2856077 h 3362787"/>
                <a:gd name="connsiteX98" fmla="*/ 1689946 w 3318614"/>
                <a:gd name="connsiteY98" fmla="*/ 2917037 h 3362787"/>
                <a:gd name="connsiteX99" fmla="*/ 1568026 w 3318614"/>
                <a:gd name="connsiteY99" fmla="*/ 2917037 h 3362787"/>
                <a:gd name="connsiteX100" fmla="*/ 1655112 w 3318614"/>
                <a:gd name="connsiteY100" fmla="*/ 2673197 h 3362787"/>
                <a:gd name="connsiteX101" fmla="*/ 1437398 w 3318614"/>
                <a:gd name="connsiteY101" fmla="*/ 2655780 h 3362787"/>
                <a:gd name="connsiteX102" fmla="*/ 1306769 w 3318614"/>
                <a:gd name="connsiteY102" fmla="*/ 2594820 h 3362787"/>
                <a:gd name="connsiteX103" fmla="*/ 1385146 w 3318614"/>
                <a:gd name="connsiteY103" fmla="*/ 2551277 h 3362787"/>
                <a:gd name="connsiteX104" fmla="*/ 1437398 w 3318614"/>
                <a:gd name="connsiteY104" fmla="*/ 2620946 h 3362787"/>
                <a:gd name="connsiteX105" fmla="*/ 1611569 w 3318614"/>
                <a:gd name="connsiteY105" fmla="*/ 2629654 h 3362787"/>
                <a:gd name="connsiteX106" fmla="*/ 1794449 w 3318614"/>
                <a:gd name="connsiteY106" fmla="*/ 2577403 h 3362787"/>
                <a:gd name="connsiteX107" fmla="*/ 1968620 w 3318614"/>
                <a:gd name="connsiteY107" fmla="*/ 2446774 h 3362787"/>
                <a:gd name="connsiteX108" fmla="*/ 1898952 w 3318614"/>
                <a:gd name="connsiteY108" fmla="*/ 2133266 h 3362787"/>
                <a:gd name="connsiteX109" fmla="*/ 1446106 w 3318614"/>
                <a:gd name="connsiteY109" fmla="*/ 1523666 h 3362787"/>
                <a:gd name="connsiteX110" fmla="*/ 1184849 w 3318614"/>
                <a:gd name="connsiteY110" fmla="*/ 1088237 h 3362787"/>
                <a:gd name="connsiteX111" fmla="*/ 958426 w 3318614"/>
                <a:gd name="connsiteY111" fmla="*/ 940191 h 3362787"/>
                <a:gd name="connsiteX112" fmla="*/ 644918 w 3318614"/>
                <a:gd name="connsiteY112" fmla="*/ 887940 h 3362787"/>
                <a:gd name="connsiteX113" fmla="*/ 296575 w 3318614"/>
                <a:gd name="connsiteY113" fmla="*/ 966317 h 3362787"/>
                <a:gd name="connsiteX114" fmla="*/ 483 w 3318614"/>
                <a:gd name="connsiteY114" fmla="*/ 948900 h 3362787"/>
                <a:gd name="connsiteX115" fmla="*/ 235615 w 3318614"/>
                <a:gd name="connsiteY115" fmla="*/ 940191 h 3362787"/>
                <a:gd name="connsiteX116" fmla="*/ 557832 w 3318614"/>
                <a:gd name="connsiteY116" fmla="*/ 870523 h 3362787"/>
                <a:gd name="connsiteX117" fmla="*/ 688460 w 3318614"/>
                <a:gd name="connsiteY117" fmla="*/ 844397 h 3362787"/>
                <a:gd name="connsiteX118" fmla="*/ 392369 w 3318614"/>
                <a:gd name="connsiteY118" fmla="*/ 731186 h 3362787"/>
                <a:gd name="connsiteX119" fmla="*/ 244323 w 3318614"/>
                <a:gd name="connsiteY119" fmla="*/ 591849 h 3362787"/>
                <a:gd name="connsiteX120" fmla="*/ 165946 w 3318614"/>
                <a:gd name="connsiteY120" fmla="*/ 339300 h 3362787"/>
                <a:gd name="connsiteX121" fmla="*/ 279158 w 3318614"/>
                <a:gd name="connsiteY121" fmla="*/ 522180 h 3362787"/>
                <a:gd name="connsiteX122" fmla="*/ 374952 w 3318614"/>
                <a:gd name="connsiteY122" fmla="*/ 696351 h 3362787"/>
                <a:gd name="connsiteX123" fmla="*/ 679752 w 3318614"/>
                <a:gd name="connsiteY123" fmla="*/ 774729 h 3362787"/>
                <a:gd name="connsiteX124" fmla="*/ 766838 w 3318614"/>
                <a:gd name="connsiteY124" fmla="*/ 713769 h 3362787"/>
                <a:gd name="connsiteX125" fmla="*/ 618792 w 3318614"/>
                <a:gd name="connsiteY125" fmla="*/ 330591 h 3362787"/>
                <a:gd name="connsiteX126" fmla="*/ 566540 w 3318614"/>
                <a:gd name="connsiteY126" fmla="*/ 34500 h 33627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28266 h 3565154"/>
                <a:gd name="connsiteX1" fmla="*/ 1091879 w 3318614"/>
                <a:gd name="connsiteY1" fmla="*/ 1004710 h 3565154"/>
                <a:gd name="connsiteX2" fmla="*/ 1779263 w 3318614"/>
                <a:gd name="connsiteY2" fmla="*/ 2072566 h 3565154"/>
                <a:gd name="connsiteX3" fmla="*/ 2064415 w 3318614"/>
                <a:gd name="connsiteY3" fmla="*/ 2353050 h 3565154"/>
                <a:gd name="connsiteX4" fmla="*/ 2290838 w 3318614"/>
                <a:gd name="connsiteY4" fmla="*/ 2274673 h 3565154"/>
                <a:gd name="connsiteX5" fmla="*/ 2473718 w 3318614"/>
                <a:gd name="connsiteY5" fmla="*/ 2117918 h 3565154"/>
                <a:gd name="connsiteX6" fmla="*/ 2508552 w 3318614"/>
                <a:gd name="connsiteY6" fmla="*/ 1795701 h 3565154"/>
                <a:gd name="connsiteX7" fmla="*/ 2543386 w 3318614"/>
                <a:gd name="connsiteY7" fmla="*/ 2056958 h 3565154"/>
                <a:gd name="connsiteX8" fmla="*/ 2508552 w 3318614"/>
                <a:gd name="connsiteY8" fmla="*/ 2161461 h 3565154"/>
                <a:gd name="connsiteX9" fmla="*/ 2752392 w 3318614"/>
                <a:gd name="connsiteY9" fmla="*/ 1987290 h 3565154"/>
                <a:gd name="connsiteX10" fmla="*/ 2839478 w 3318614"/>
                <a:gd name="connsiteY10" fmla="*/ 1917621 h 3565154"/>
                <a:gd name="connsiteX11" fmla="*/ 2717558 w 3318614"/>
                <a:gd name="connsiteY11" fmla="*/ 2091793 h 3565154"/>
                <a:gd name="connsiteX12" fmla="*/ 2665306 w 3318614"/>
                <a:gd name="connsiteY12" fmla="*/ 2135336 h 3565154"/>
                <a:gd name="connsiteX13" fmla="*/ 2848186 w 3318614"/>
                <a:gd name="connsiteY13" fmla="*/ 2065667 h 3565154"/>
                <a:gd name="connsiteX14" fmla="*/ 2874312 w 3318614"/>
                <a:gd name="connsiteY14" fmla="*/ 2048250 h 3565154"/>
                <a:gd name="connsiteX15" fmla="*/ 2769809 w 3318614"/>
                <a:gd name="connsiteY15" fmla="*/ 2135336 h 3565154"/>
                <a:gd name="connsiteX16" fmla="*/ 2595638 w 3318614"/>
                <a:gd name="connsiteY16" fmla="*/ 2161461 h 3565154"/>
                <a:gd name="connsiteX17" fmla="*/ 2404049 w 3318614"/>
                <a:gd name="connsiteY17" fmla="*/ 2292090 h 3565154"/>
                <a:gd name="connsiteX18" fmla="*/ 2421466 w 3318614"/>
                <a:gd name="connsiteY18" fmla="*/ 2466261 h 3565154"/>
                <a:gd name="connsiteX19" fmla="*/ 2552095 w 3318614"/>
                <a:gd name="connsiteY19" fmla="*/ 2509804 h 3565154"/>
                <a:gd name="connsiteX20" fmla="*/ 2726266 w 3318614"/>
                <a:gd name="connsiteY20" fmla="*/ 2440136 h 3565154"/>
                <a:gd name="connsiteX21" fmla="*/ 2856895 w 3318614"/>
                <a:gd name="connsiteY21" fmla="*/ 2431427 h 3565154"/>
                <a:gd name="connsiteX22" fmla="*/ 2891729 w 3318614"/>
                <a:gd name="connsiteY22" fmla="*/ 2318216 h 3565154"/>
                <a:gd name="connsiteX23" fmla="*/ 2883020 w 3318614"/>
                <a:gd name="connsiteY23" fmla="*/ 2152753 h 3565154"/>
                <a:gd name="connsiteX24" fmla="*/ 3048483 w 3318614"/>
                <a:gd name="connsiteY24" fmla="*/ 2074376 h 3565154"/>
                <a:gd name="connsiteX25" fmla="*/ 2926563 w 3318614"/>
                <a:gd name="connsiteY25" fmla="*/ 2161461 h 3565154"/>
                <a:gd name="connsiteX26" fmla="*/ 2917855 w 3318614"/>
                <a:gd name="connsiteY26" fmla="*/ 2248547 h 3565154"/>
                <a:gd name="connsiteX27" fmla="*/ 2935272 w 3318614"/>
                <a:gd name="connsiteY27" fmla="*/ 2396593 h 3565154"/>
                <a:gd name="connsiteX28" fmla="*/ 2943980 w 3318614"/>
                <a:gd name="connsiteY28" fmla="*/ 2440136 h 3565154"/>
                <a:gd name="connsiteX29" fmla="*/ 3046427 w 3318614"/>
                <a:gd name="connsiteY29" fmla="*/ 2374184 h 3565154"/>
                <a:gd name="connsiteX30" fmla="*/ 3074609 w 3318614"/>
                <a:gd name="connsiteY30" fmla="*/ 2213713 h 3565154"/>
                <a:gd name="connsiteX31" fmla="*/ 3092026 w 3318614"/>
                <a:gd name="connsiteY31" fmla="*/ 2422718 h 3565154"/>
                <a:gd name="connsiteX32" fmla="*/ 3013649 w 3318614"/>
                <a:gd name="connsiteY32" fmla="*/ 2501096 h 3565154"/>
                <a:gd name="connsiteX33" fmla="*/ 2752392 w 3318614"/>
                <a:gd name="connsiteY33" fmla="*/ 2466261 h 3565154"/>
                <a:gd name="connsiteX34" fmla="*/ 2560803 w 3318614"/>
                <a:gd name="connsiteY34" fmla="*/ 2623016 h 3565154"/>
                <a:gd name="connsiteX35" fmla="*/ 2595638 w 3318614"/>
                <a:gd name="connsiteY35" fmla="*/ 2744936 h 3565154"/>
                <a:gd name="connsiteX36" fmla="*/ 2743683 w 3318614"/>
                <a:gd name="connsiteY36" fmla="*/ 2832021 h 3565154"/>
                <a:gd name="connsiteX37" fmla="*/ 2856895 w 3318614"/>
                <a:gd name="connsiteY37" fmla="*/ 2805896 h 3565154"/>
                <a:gd name="connsiteX38" fmla="*/ 3022358 w 3318614"/>
                <a:gd name="connsiteY38" fmla="*/ 2666558 h 3565154"/>
                <a:gd name="connsiteX39" fmla="*/ 3118152 w 3318614"/>
                <a:gd name="connsiteY39" fmla="*/ 2588181 h 3565154"/>
                <a:gd name="connsiteX40" fmla="*/ 3205238 w 3318614"/>
                <a:gd name="connsiteY40" fmla="*/ 2649141 h 3565154"/>
                <a:gd name="connsiteX41" fmla="*/ 3109443 w 3318614"/>
                <a:gd name="connsiteY41" fmla="*/ 2640433 h 3565154"/>
                <a:gd name="connsiteX42" fmla="*/ 3004940 w 3318614"/>
                <a:gd name="connsiteY42" fmla="*/ 2779770 h 3565154"/>
                <a:gd name="connsiteX43" fmla="*/ 3187820 w 3318614"/>
                <a:gd name="connsiteY43" fmla="*/ 2779770 h 3565154"/>
                <a:gd name="connsiteX44" fmla="*/ 3318449 w 3318614"/>
                <a:gd name="connsiteY44" fmla="*/ 2832021 h 3565154"/>
                <a:gd name="connsiteX45" fmla="*/ 3161695 w 3318614"/>
                <a:gd name="connsiteY45" fmla="*/ 2814604 h 3565154"/>
                <a:gd name="connsiteX46" fmla="*/ 2909146 w 3318614"/>
                <a:gd name="connsiteY46" fmla="*/ 2875564 h 3565154"/>
                <a:gd name="connsiteX47" fmla="*/ 2952689 w 3318614"/>
                <a:gd name="connsiteY47" fmla="*/ 2875564 h 3565154"/>
                <a:gd name="connsiteX48" fmla="*/ 3085889 w 3318614"/>
                <a:gd name="connsiteY48" fmla="*/ 3020810 h 3565154"/>
                <a:gd name="connsiteX49" fmla="*/ 3013649 w 3318614"/>
                <a:gd name="connsiteY49" fmla="*/ 3180364 h 3565154"/>
                <a:gd name="connsiteX50" fmla="*/ 2999167 w 3318614"/>
                <a:gd name="connsiteY50" fmla="*/ 3042687 h 3565154"/>
                <a:gd name="connsiteX51" fmla="*/ 2813352 w 3318614"/>
                <a:gd name="connsiteY51" fmla="*/ 2866856 h 3565154"/>
                <a:gd name="connsiteX52" fmla="*/ 2726266 w 3318614"/>
                <a:gd name="connsiteY52" fmla="*/ 2858147 h 3565154"/>
                <a:gd name="connsiteX53" fmla="*/ 2848186 w 3318614"/>
                <a:gd name="connsiteY53" fmla="*/ 3058444 h 3565154"/>
                <a:gd name="connsiteX54" fmla="*/ 2943980 w 3318614"/>
                <a:gd name="connsiteY54" fmla="*/ 3145530 h 3565154"/>
                <a:gd name="connsiteX55" fmla="*/ 2978815 w 3318614"/>
                <a:gd name="connsiteY55" fmla="*/ 3101987 h 3565154"/>
                <a:gd name="connsiteX56" fmla="*/ 2961398 w 3318614"/>
                <a:gd name="connsiteY56" fmla="*/ 3206490 h 3565154"/>
                <a:gd name="connsiteX57" fmla="*/ 2769809 w 3318614"/>
                <a:gd name="connsiteY57" fmla="*/ 3119404 h 3565154"/>
                <a:gd name="connsiteX58" fmla="*/ 2656598 w 3318614"/>
                <a:gd name="connsiteY58" fmla="*/ 2892981 h 3565154"/>
                <a:gd name="connsiteX59" fmla="*/ 2491135 w 3318614"/>
                <a:gd name="connsiteY59" fmla="*/ 2849438 h 3565154"/>
                <a:gd name="connsiteX60" fmla="*/ 2386632 w 3318614"/>
                <a:gd name="connsiteY60" fmla="*/ 2936524 h 3565154"/>
                <a:gd name="connsiteX61" fmla="*/ 2412758 w 3318614"/>
                <a:gd name="connsiteY61" fmla="*/ 3119404 h 3565154"/>
                <a:gd name="connsiteX62" fmla="*/ 2525969 w 3318614"/>
                <a:gd name="connsiteY62" fmla="*/ 3267450 h 3565154"/>
                <a:gd name="connsiteX63" fmla="*/ 2900438 w 3318614"/>
                <a:gd name="connsiteY63" fmla="*/ 3476456 h 3565154"/>
                <a:gd name="connsiteX64" fmla="*/ 2543386 w 3318614"/>
                <a:gd name="connsiteY64" fmla="*/ 3337118 h 3565154"/>
                <a:gd name="connsiteX65" fmla="*/ 2499843 w 3318614"/>
                <a:gd name="connsiteY65" fmla="*/ 3424204 h 3565154"/>
                <a:gd name="connsiteX66" fmla="*/ 2534678 w 3318614"/>
                <a:gd name="connsiteY66" fmla="*/ 3528707 h 3565154"/>
                <a:gd name="connsiteX67" fmla="*/ 2639180 w 3318614"/>
                <a:gd name="connsiteY67" fmla="*/ 3563541 h 3565154"/>
                <a:gd name="connsiteX68" fmla="*/ 2482426 w 3318614"/>
                <a:gd name="connsiteY68" fmla="*/ 3537416 h 3565154"/>
                <a:gd name="connsiteX69" fmla="*/ 2473718 w 3318614"/>
                <a:gd name="connsiteY69" fmla="*/ 3354536 h 3565154"/>
                <a:gd name="connsiteX70" fmla="*/ 2386632 w 3318614"/>
                <a:gd name="connsiteY70" fmla="*/ 3180364 h 3565154"/>
                <a:gd name="connsiteX71" fmla="*/ 2316963 w 3318614"/>
                <a:gd name="connsiteY71" fmla="*/ 3345827 h 3565154"/>
                <a:gd name="connsiteX72" fmla="*/ 2238586 w 3318614"/>
                <a:gd name="connsiteY72" fmla="*/ 3467747 h 3565154"/>
                <a:gd name="connsiteX73" fmla="*/ 2290838 w 3318614"/>
                <a:gd name="connsiteY73" fmla="*/ 3546124 h 3565154"/>
                <a:gd name="connsiteX74" fmla="*/ 2195043 w 3318614"/>
                <a:gd name="connsiteY74" fmla="*/ 3459038 h 3565154"/>
                <a:gd name="connsiteX75" fmla="*/ 2325672 w 3318614"/>
                <a:gd name="connsiteY75" fmla="*/ 3232616 h 3565154"/>
                <a:gd name="connsiteX76" fmla="*/ 2290838 w 3318614"/>
                <a:gd name="connsiteY76" fmla="*/ 2980067 h 3565154"/>
                <a:gd name="connsiteX77" fmla="*/ 2142792 w 3318614"/>
                <a:gd name="connsiteY77" fmla="*/ 2962650 h 3565154"/>
                <a:gd name="connsiteX78" fmla="*/ 1942495 w 3318614"/>
                <a:gd name="connsiteY78" fmla="*/ 3128113 h 3565154"/>
                <a:gd name="connsiteX79" fmla="*/ 1994746 w 3318614"/>
                <a:gd name="connsiteY79" fmla="*/ 3328410 h 3565154"/>
                <a:gd name="connsiteX80" fmla="*/ 2090540 w 3318614"/>
                <a:gd name="connsiteY80" fmla="*/ 3441621 h 3565154"/>
                <a:gd name="connsiteX81" fmla="*/ 2064415 w 3318614"/>
                <a:gd name="connsiteY81" fmla="*/ 3554833 h 3565154"/>
                <a:gd name="connsiteX82" fmla="*/ 2046998 w 3318614"/>
                <a:gd name="connsiteY82" fmla="*/ 3406787 h 3565154"/>
                <a:gd name="connsiteX83" fmla="*/ 1933786 w 3318614"/>
                <a:gd name="connsiteY83" fmla="*/ 3241324 h 3565154"/>
                <a:gd name="connsiteX84" fmla="*/ 1881535 w 3318614"/>
                <a:gd name="connsiteY84" fmla="*/ 3223907 h 3565154"/>
                <a:gd name="connsiteX85" fmla="*/ 1716072 w 3318614"/>
                <a:gd name="connsiteY85" fmla="*/ 3459038 h 3565154"/>
                <a:gd name="connsiteX86" fmla="*/ 1672529 w 3318614"/>
                <a:gd name="connsiteY86" fmla="*/ 3554833 h 3565154"/>
                <a:gd name="connsiteX87" fmla="*/ 1724780 w 3318614"/>
                <a:gd name="connsiteY87" fmla="*/ 3319701 h 3565154"/>
                <a:gd name="connsiteX88" fmla="*/ 1750906 w 3318614"/>
                <a:gd name="connsiteY88" fmla="*/ 3241324 h 3565154"/>
                <a:gd name="connsiteX89" fmla="*/ 1533192 w 3318614"/>
                <a:gd name="connsiteY89" fmla="*/ 3310993 h 3565154"/>
                <a:gd name="connsiteX90" fmla="*/ 1428689 w 3318614"/>
                <a:gd name="connsiteY90" fmla="*/ 3328410 h 3565154"/>
                <a:gd name="connsiteX91" fmla="*/ 1602860 w 3318614"/>
                <a:gd name="connsiteY91" fmla="*/ 3250033 h 3565154"/>
                <a:gd name="connsiteX92" fmla="*/ 1724780 w 3318614"/>
                <a:gd name="connsiteY92" fmla="*/ 3223907 h 3565154"/>
                <a:gd name="connsiteX93" fmla="*/ 1994746 w 3318614"/>
                <a:gd name="connsiteY93" fmla="*/ 2997484 h 3565154"/>
                <a:gd name="connsiteX94" fmla="*/ 2055706 w 3318614"/>
                <a:gd name="connsiteY94" fmla="*/ 2866856 h 3565154"/>
                <a:gd name="connsiteX95" fmla="*/ 1916369 w 3318614"/>
                <a:gd name="connsiteY95" fmla="*/ 2788478 h 3565154"/>
                <a:gd name="connsiteX96" fmla="*/ 1698655 w 3318614"/>
                <a:gd name="connsiteY96" fmla="*/ 2884273 h 3565154"/>
                <a:gd name="connsiteX97" fmla="*/ 1611569 w 3318614"/>
                <a:gd name="connsiteY97" fmla="*/ 3058444 h 3565154"/>
                <a:gd name="connsiteX98" fmla="*/ 1689946 w 3318614"/>
                <a:gd name="connsiteY98" fmla="*/ 3119404 h 3565154"/>
                <a:gd name="connsiteX99" fmla="*/ 1568026 w 3318614"/>
                <a:gd name="connsiteY99" fmla="*/ 3119404 h 3565154"/>
                <a:gd name="connsiteX100" fmla="*/ 1655112 w 3318614"/>
                <a:gd name="connsiteY100" fmla="*/ 2875564 h 3565154"/>
                <a:gd name="connsiteX101" fmla="*/ 1437398 w 3318614"/>
                <a:gd name="connsiteY101" fmla="*/ 2858147 h 3565154"/>
                <a:gd name="connsiteX102" fmla="*/ 1306769 w 3318614"/>
                <a:gd name="connsiteY102" fmla="*/ 2797187 h 3565154"/>
                <a:gd name="connsiteX103" fmla="*/ 1385146 w 3318614"/>
                <a:gd name="connsiteY103" fmla="*/ 2753644 h 3565154"/>
                <a:gd name="connsiteX104" fmla="*/ 1437398 w 3318614"/>
                <a:gd name="connsiteY104" fmla="*/ 2823313 h 3565154"/>
                <a:gd name="connsiteX105" fmla="*/ 1611569 w 3318614"/>
                <a:gd name="connsiteY105" fmla="*/ 2832021 h 3565154"/>
                <a:gd name="connsiteX106" fmla="*/ 1794449 w 3318614"/>
                <a:gd name="connsiteY106" fmla="*/ 2779770 h 3565154"/>
                <a:gd name="connsiteX107" fmla="*/ 1968620 w 3318614"/>
                <a:gd name="connsiteY107" fmla="*/ 2649141 h 3565154"/>
                <a:gd name="connsiteX108" fmla="*/ 1898952 w 3318614"/>
                <a:gd name="connsiteY108" fmla="*/ 2335633 h 3565154"/>
                <a:gd name="connsiteX109" fmla="*/ 1446106 w 3318614"/>
                <a:gd name="connsiteY109" fmla="*/ 1726033 h 3565154"/>
                <a:gd name="connsiteX110" fmla="*/ 1074097 w 3318614"/>
                <a:gd name="connsiteY110" fmla="*/ 1241913 h 3565154"/>
                <a:gd name="connsiteX111" fmla="*/ 916192 w 3318614"/>
                <a:gd name="connsiteY111" fmla="*/ 1054829 h 3565154"/>
                <a:gd name="connsiteX112" fmla="*/ 644918 w 3318614"/>
                <a:gd name="connsiteY112" fmla="*/ 1090307 h 3565154"/>
                <a:gd name="connsiteX113" fmla="*/ 296575 w 3318614"/>
                <a:gd name="connsiteY113" fmla="*/ 1168684 h 3565154"/>
                <a:gd name="connsiteX114" fmla="*/ 483 w 3318614"/>
                <a:gd name="connsiteY114" fmla="*/ 1151267 h 3565154"/>
                <a:gd name="connsiteX115" fmla="*/ 235615 w 3318614"/>
                <a:gd name="connsiteY115" fmla="*/ 1142558 h 3565154"/>
                <a:gd name="connsiteX116" fmla="*/ 557832 w 3318614"/>
                <a:gd name="connsiteY116" fmla="*/ 1072890 h 3565154"/>
                <a:gd name="connsiteX117" fmla="*/ 688460 w 3318614"/>
                <a:gd name="connsiteY117" fmla="*/ 1046764 h 3565154"/>
                <a:gd name="connsiteX118" fmla="*/ 392369 w 3318614"/>
                <a:gd name="connsiteY118" fmla="*/ 933553 h 3565154"/>
                <a:gd name="connsiteX119" fmla="*/ 244323 w 3318614"/>
                <a:gd name="connsiteY119" fmla="*/ 794216 h 3565154"/>
                <a:gd name="connsiteX120" fmla="*/ 165946 w 3318614"/>
                <a:gd name="connsiteY120" fmla="*/ 541667 h 3565154"/>
                <a:gd name="connsiteX121" fmla="*/ 279158 w 3318614"/>
                <a:gd name="connsiteY121" fmla="*/ 724547 h 3565154"/>
                <a:gd name="connsiteX122" fmla="*/ 374952 w 3318614"/>
                <a:gd name="connsiteY122" fmla="*/ 898718 h 3565154"/>
                <a:gd name="connsiteX123" fmla="*/ 679752 w 3318614"/>
                <a:gd name="connsiteY123" fmla="*/ 977096 h 3565154"/>
                <a:gd name="connsiteX124" fmla="*/ 766838 w 3318614"/>
                <a:gd name="connsiteY124" fmla="*/ 916136 h 3565154"/>
                <a:gd name="connsiteX125" fmla="*/ 618792 w 3318614"/>
                <a:gd name="connsiteY125" fmla="*/ 532958 h 3565154"/>
                <a:gd name="connsiteX126" fmla="*/ 685055 w 3318614"/>
                <a:gd name="connsiteY126" fmla="*/ 0 h 3565154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465374 w 3318614"/>
                <a:gd name="connsiteY126" fmla="*/ 17537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9879 w 3318614"/>
                <a:gd name="connsiteY126" fmla="*/ 203540 h 3336888"/>
                <a:gd name="connsiteX127" fmla="*/ 465374 w 3318614"/>
                <a:gd name="connsiteY127" fmla="*/ 17537 h 3336888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569879 w 3318614"/>
                <a:gd name="connsiteY126" fmla="*/ 545167 h 3678515"/>
                <a:gd name="connsiteX127" fmla="*/ 559592 w 3318614"/>
                <a:gd name="connsiteY127" fmla="*/ 0 h 3678515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459779 w 3318614"/>
                <a:gd name="connsiteY126" fmla="*/ 452937 h 3678515"/>
                <a:gd name="connsiteX127" fmla="*/ 559592 w 3318614"/>
                <a:gd name="connsiteY127" fmla="*/ 0 h 3678515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91585 w 3318614"/>
                <a:gd name="connsiteY127" fmla="*/ 0 h 3604876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38603 w 3318614"/>
                <a:gd name="connsiteY127" fmla="*/ 117453 h 3604876"/>
                <a:gd name="connsiteX128" fmla="*/ 591585 w 3318614"/>
                <a:gd name="connsiteY128" fmla="*/ 0 h 3604876"/>
                <a:gd name="connsiteX0" fmla="*/ 1225325 w 3318614"/>
                <a:gd name="connsiteY0" fmla="*/ 158774 h 3495662"/>
                <a:gd name="connsiteX1" fmla="*/ 1091879 w 3318614"/>
                <a:gd name="connsiteY1" fmla="*/ 935218 h 3495662"/>
                <a:gd name="connsiteX2" fmla="*/ 1779263 w 3318614"/>
                <a:gd name="connsiteY2" fmla="*/ 2003074 h 3495662"/>
                <a:gd name="connsiteX3" fmla="*/ 2064415 w 3318614"/>
                <a:gd name="connsiteY3" fmla="*/ 2283558 h 3495662"/>
                <a:gd name="connsiteX4" fmla="*/ 2290838 w 3318614"/>
                <a:gd name="connsiteY4" fmla="*/ 2205181 h 3495662"/>
                <a:gd name="connsiteX5" fmla="*/ 2473718 w 3318614"/>
                <a:gd name="connsiteY5" fmla="*/ 2048426 h 3495662"/>
                <a:gd name="connsiteX6" fmla="*/ 2508552 w 3318614"/>
                <a:gd name="connsiteY6" fmla="*/ 1726209 h 3495662"/>
                <a:gd name="connsiteX7" fmla="*/ 2543386 w 3318614"/>
                <a:gd name="connsiteY7" fmla="*/ 1987466 h 3495662"/>
                <a:gd name="connsiteX8" fmla="*/ 2508552 w 3318614"/>
                <a:gd name="connsiteY8" fmla="*/ 2091969 h 3495662"/>
                <a:gd name="connsiteX9" fmla="*/ 2752392 w 3318614"/>
                <a:gd name="connsiteY9" fmla="*/ 1917798 h 3495662"/>
                <a:gd name="connsiteX10" fmla="*/ 2839478 w 3318614"/>
                <a:gd name="connsiteY10" fmla="*/ 1848129 h 3495662"/>
                <a:gd name="connsiteX11" fmla="*/ 2717558 w 3318614"/>
                <a:gd name="connsiteY11" fmla="*/ 2022301 h 3495662"/>
                <a:gd name="connsiteX12" fmla="*/ 2665306 w 3318614"/>
                <a:gd name="connsiteY12" fmla="*/ 2065844 h 3495662"/>
                <a:gd name="connsiteX13" fmla="*/ 2848186 w 3318614"/>
                <a:gd name="connsiteY13" fmla="*/ 1996175 h 3495662"/>
                <a:gd name="connsiteX14" fmla="*/ 2874312 w 3318614"/>
                <a:gd name="connsiteY14" fmla="*/ 1978758 h 3495662"/>
                <a:gd name="connsiteX15" fmla="*/ 2769809 w 3318614"/>
                <a:gd name="connsiteY15" fmla="*/ 2065844 h 3495662"/>
                <a:gd name="connsiteX16" fmla="*/ 2595638 w 3318614"/>
                <a:gd name="connsiteY16" fmla="*/ 2091969 h 3495662"/>
                <a:gd name="connsiteX17" fmla="*/ 2404049 w 3318614"/>
                <a:gd name="connsiteY17" fmla="*/ 2222598 h 3495662"/>
                <a:gd name="connsiteX18" fmla="*/ 2421466 w 3318614"/>
                <a:gd name="connsiteY18" fmla="*/ 2396769 h 3495662"/>
                <a:gd name="connsiteX19" fmla="*/ 2552095 w 3318614"/>
                <a:gd name="connsiteY19" fmla="*/ 2440312 h 3495662"/>
                <a:gd name="connsiteX20" fmla="*/ 2726266 w 3318614"/>
                <a:gd name="connsiteY20" fmla="*/ 2370644 h 3495662"/>
                <a:gd name="connsiteX21" fmla="*/ 2856895 w 3318614"/>
                <a:gd name="connsiteY21" fmla="*/ 2361935 h 3495662"/>
                <a:gd name="connsiteX22" fmla="*/ 2891729 w 3318614"/>
                <a:gd name="connsiteY22" fmla="*/ 2248724 h 3495662"/>
                <a:gd name="connsiteX23" fmla="*/ 2883020 w 3318614"/>
                <a:gd name="connsiteY23" fmla="*/ 2083261 h 3495662"/>
                <a:gd name="connsiteX24" fmla="*/ 3048483 w 3318614"/>
                <a:gd name="connsiteY24" fmla="*/ 2004884 h 3495662"/>
                <a:gd name="connsiteX25" fmla="*/ 2926563 w 3318614"/>
                <a:gd name="connsiteY25" fmla="*/ 2091969 h 3495662"/>
                <a:gd name="connsiteX26" fmla="*/ 2917855 w 3318614"/>
                <a:gd name="connsiteY26" fmla="*/ 2179055 h 3495662"/>
                <a:gd name="connsiteX27" fmla="*/ 2935272 w 3318614"/>
                <a:gd name="connsiteY27" fmla="*/ 2327101 h 3495662"/>
                <a:gd name="connsiteX28" fmla="*/ 2943980 w 3318614"/>
                <a:gd name="connsiteY28" fmla="*/ 2370644 h 3495662"/>
                <a:gd name="connsiteX29" fmla="*/ 3046427 w 3318614"/>
                <a:gd name="connsiteY29" fmla="*/ 2304692 h 3495662"/>
                <a:gd name="connsiteX30" fmla="*/ 3074609 w 3318614"/>
                <a:gd name="connsiteY30" fmla="*/ 2144221 h 3495662"/>
                <a:gd name="connsiteX31" fmla="*/ 3092026 w 3318614"/>
                <a:gd name="connsiteY31" fmla="*/ 2353226 h 3495662"/>
                <a:gd name="connsiteX32" fmla="*/ 3013649 w 3318614"/>
                <a:gd name="connsiteY32" fmla="*/ 2431604 h 3495662"/>
                <a:gd name="connsiteX33" fmla="*/ 2752392 w 3318614"/>
                <a:gd name="connsiteY33" fmla="*/ 2396769 h 3495662"/>
                <a:gd name="connsiteX34" fmla="*/ 2560803 w 3318614"/>
                <a:gd name="connsiteY34" fmla="*/ 2553524 h 3495662"/>
                <a:gd name="connsiteX35" fmla="*/ 2595638 w 3318614"/>
                <a:gd name="connsiteY35" fmla="*/ 2675444 h 3495662"/>
                <a:gd name="connsiteX36" fmla="*/ 2743683 w 3318614"/>
                <a:gd name="connsiteY36" fmla="*/ 2762529 h 3495662"/>
                <a:gd name="connsiteX37" fmla="*/ 2856895 w 3318614"/>
                <a:gd name="connsiteY37" fmla="*/ 2736404 h 3495662"/>
                <a:gd name="connsiteX38" fmla="*/ 3022358 w 3318614"/>
                <a:gd name="connsiteY38" fmla="*/ 2597066 h 3495662"/>
                <a:gd name="connsiteX39" fmla="*/ 3118152 w 3318614"/>
                <a:gd name="connsiteY39" fmla="*/ 2518689 h 3495662"/>
                <a:gd name="connsiteX40" fmla="*/ 3205238 w 3318614"/>
                <a:gd name="connsiteY40" fmla="*/ 2579649 h 3495662"/>
                <a:gd name="connsiteX41" fmla="*/ 3109443 w 3318614"/>
                <a:gd name="connsiteY41" fmla="*/ 2570941 h 3495662"/>
                <a:gd name="connsiteX42" fmla="*/ 3004940 w 3318614"/>
                <a:gd name="connsiteY42" fmla="*/ 2710278 h 3495662"/>
                <a:gd name="connsiteX43" fmla="*/ 3187820 w 3318614"/>
                <a:gd name="connsiteY43" fmla="*/ 2710278 h 3495662"/>
                <a:gd name="connsiteX44" fmla="*/ 3318449 w 3318614"/>
                <a:gd name="connsiteY44" fmla="*/ 2762529 h 3495662"/>
                <a:gd name="connsiteX45" fmla="*/ 3161695 w 3318614"/>
                <a:gd name="connsiteY45" fmla="*/ 2745112 h 3495662"/>
                <a:gd name="connsiteX46" fmla="*/ 2909146 w 3318614"/>
                <a:gd name="connsiteY46" fmla="*/ 2806072 h 3495662"/>
                <a:gd name="connsiteX47" fmla="*/ 2952689 w 3318614"/>
                <a:gd name="connsiteY47" fmla="*/ 2806072 h 3495662"/>
                <a:gd name="connsiteX48" fmla="*/ 3085889 w 3318614"/>
                <a:gd name="connsiteY48" fmla="*/ 2951318 h 3495662"/>
                <a:gd name="connsiteX49" fmla="*/ 3013649 w 3318614"/>
                <a:gd name="connsiteY49" fmla="*/ 3110872 h 3495662"/>
                <a:gd name="connsiteX50" fmla="*/ 2999167 w 3318614"/>
                <a:gd name="connsiteY50" fmla="*/ 2973195 h 3495662"/>
                <a:gd name="connsiteX51" fmla="*/ 2813352 w 3318614"/>
                <a:gd name="connsiteY51" fmla="*/ 2797364 h 3495662"/>
                <a:gd name="connsiteX52" fmla="*/ 2726266 w 3318614"/>
                <a:gd name="connsiteY52" fmla="*/ 2788655 h 3495662"/>
                <a:gd name="connsiteX53" fmla="*/ 2848186 w 3318614"/>
                <a:gd name="connsiteY53" fmla="*/ 2988952 h 3495662"/>
                <a:gd name="connsiteX54" fmla="*/ 2943980 w 3318614"/>
                <a:gd name="connsiteY54" fmla="*/ 3076038 h 3495662"/>
                <a:gd name="connsiteX55" fmla="*/ 2978815 w 3318614"/>
                <a:gd name="connsiteY55" fmla="*/ 3032495 h 3495662"/>
                <a:gd name="connsiteX56" fmla="*/ 2961398 w 3318614"/>
                <a:gd name="connsiteY56" fmla="*/ 3136998 h 3495662"/>
                <a:gd name="connsiteX57" fmla="*/ 2769809 w 3318614"/>
                <a:gd name="connsiteY57" fmla="*/ 3049912 h 3495662"/>
                <a:gd name="connsiteX58" fmla="*/ 2656598 w 3318614"/>
                <a:gd name="connsiteY58" fmla="*/ 2823489 h 3495662"/>
                <a:gd name="connsiteX59" fmla="*/ 2491135 w 3318614"/>
                <a:gd name="connsiteY59" fmla="*/ 2779946 h 3495662"/>
                <a:gd name="connsiteX60" fmla="*/ 2386632 w 3318614"/>
                <a:gd name="connsiteY60" fmla="*/ 2867032 h 3495662"/>
                <a:gd name="connsiteX61" fmla="*/ 2412758 w 3318614"/>
                <a:gd name="connsiteY61" fmla="*/ 3049912 h 3495662"/>
                <a:gd name="connsiteX62" fmla="*/ 2525969 w 3318614"/>
                <a:gd name="connsiteY62" fmla="*/ 3197958 h 3495662"/>
                <a:gd name="connsiteX63" fmla="*/ 2900438 w 3318614"/>
                <a:gd name="connsiteY63" fmla="*/ 3406964 h 3495662"/>
                <a:gd name="connsiteX64" fmla="*/ 2543386 w 3318614"/>
                <a:gd name="connsiteY64" fmla="*/ 3267626 h 3495662"/>
                <a:gd name="connsiteX65" fmla="*/ 2499843 w 3318614"/>
                <a:gd name="connsiteY65" fmla="*/ 3354712 h 3495662"/>
                <a:gd name="connsiteX66" fmla="*/ 2534678 w 3318614"/>
                <a:gd name="connsiteY66" fmla="*/ 3459215 h 3495662"/>
                <a:gd name="connsiteX67" fmla="*/ 2639180 w 3318614"/>
                <a:gd name="connsiteY67" fmla="*/ 3494049 h 3495662"/>
                <a:gd name="connsiteX68" fmla="*/ 2482426 w 3318614"/>
                <a:gd name="connsiteY68" fmla="*/ 3467924 h 3495662"/>
                <a:gd name="connsiteX69" fmla="*/ 2473718 w 3318614"/>
                <a:gd name="connsiteY69" fmla="*/ 3285044 h 3495662"/>
                <a:gd name="connsiteX70" fmla="*/ 2386632 w 3318614"/>
                <a:gd name="connsiteY70" fmla="*/ 3110872 h 3495662"/>
                <a:gd name="connsiteX71" fmla="*/ 2316963 w 3318614"/>
                <a:gd name="connsiteY71" fmla="*/ 3276335 h 3495662"/>
                <a:gd name="connsiteX72" fmla="*/ 2238586 w 3318614"/>
                <a:gd name="connsiteY72" fmla="*/ 3398255 h 3495662"/>
                <a:gd name="connsiteX73" fmla="*/ 2290838 w 3318614"/>
                <a:gd name="connsiteY73" fmla="*/ 3476632 h 3495662"/>
                <a:gd name="connsiteX74" fmla="*/ 2195043 w 3318614"/>
                <a:gd name="connsiteY74" fmla="*/ 3389546 h 3495662"/>
                <a:gd name="connsiteX75" fmla="*/ 2325672 w 3318614"/>
                <a:gd name="connsiteY75" fmla="*/ 3163124 h 3495662"/>
                <a:gd name="connsiteX76" fmla="*/ 2290838 w 3318614"/>
                <a:gd name="connsiteY76" fmla="*/ 2910575 h 3495662"/>
                <a:gd name="connsiteX77" fmla="*/ 2142792 w 3318614"/>
                <a:gd name="connsiteY77" fmla="*/ 2893158 h 3495662"/>
                <a:gd name="connsiteX78" fmla="*/ 1942495 w 3318614"/>
                <a:gd name="connsiteY78" fmla="*/ 3058621 h 3495662"/>
                <a:gd name="connsiteX79" fmla="*/ 1994746 w 3318614"/>
                <a:gd name="connsiteY79" fmla="*/ 3258918 h 3495662"/>
                <a:gd name="connsiteX80" fmla="*/ 2090540 w 3318614"/>
                <a:gd name="connsiteY80" fmla="*/ 3372129 h 3495662"/>
                <a:gd name="connsiteX81" fmla="*/ 2064415 w 3318614"/>
                <a:gd name="connsiteY81" fmla="*/ 3485341 h 3495662"/>
                <a:gd name="connsiteX82" fmla="*/ 2046998 w 3318614"/>
                <a:gd name="connsiteY82" fmla="*/ 3337295 h 3495662"/>
                <a:gd name="connsiteX83" fmla="*/ 1933786 w 3318614"/>
                <a:gd name="connsiteY83" fmla="*/ 3171832 h 3495662"/>
                <a:gd name="connsiteX84" fmla="*/ 1881535 w 3318614"/>
                <a:gd name="connsiteY84" fmla="*/ 3154415 h 3495662"/>
                <a:gd name="connsiteX85" fmla="*/ 1716072 w 3318614"/>
                <a:gd name="connsiteY85" fmla="*/ 3389546 h 3495662"/>
                <a:gd name="connsiteX86" fmla="*/ 1672529 w 3318614"/>
                <a:gd name="connsiteY86" fmla="*/ 3485341 h 3495662"/>
                <a:gd name="connsiteX87" fmla="*/ 1724780 w 3318614"/>
                <a:gd name="connsiteY87" fmla="*/ 3250209 h 3495662"/>
                <a:gd name="connsiteX88" fmla="*/ 1750906 w 3318614"/>
                <a:gd name="connsiteY88" fmla="*/ 3171832 h 3495662"/>
                <a:gd name="connsiteX89" fmla="*/ 1533192 w 3318614"/>
                <a:gd name="connsiteY89" fmla="*/ 3241501 h 3495662"/>
                <a:gd name="connsiteX90" fmla="*/ 1428689 w 3318614"/>
                <a:gd name="connsiteY90" fmla="*/ 3258918 h 3495662"/>
                <a:gd name="connsiteX91" fmla="*/ 1602860 w 3318614"/>
                <a:gd name="connsiteY91" fmla="*/ 3180541 h 3495662"/>
                <a:gd name="connsiteX92" fmla="*/ 1724780 w 3318614"/>
                <a:gd name="connsiteY92" fmla="*/ 3154415 h 3495662"/>
                <a:gd name="connsiteX93" fmla="*/ 1994746 w 3318614"/>
                <a:gd name="connsiteY93" fmla="*/ 2927992 h 3495662"/>
                <a:gd name="connsiteX94" fmla="*/ 2055706 w 3318614"/>
                <a:gd name="connsiteY94" fmla="*/ 2797364 h 3495662"/>
                <a:gd name="connsiteX95" fmla="*/ 1916369 w 3318614"/>
                <a:gd name="connsiteY95" fmla="*/ 2718986 h 3495662"/>
                <a:gd name="connsiteX96" fmla="*/ 1698655 w 3318614"/>
                <a:gd name="connsiteY96" fmla="*/ 2814781 h 3495662"/>
                <a:gd name="connsiteX97" fmla="*/ 1611569 w 3318614"/>
                <a:gd name="connsiteY97" fmla="*/ 2988952 h 3495662"/>
                <a:gd name="connsiteX98" fmla="*/ 1689946 w 3318614"/>
                <a:gd name="connsiteY98" fmla="*/ 3049912 h 3495662"/>
                <a:gd name="connsiteX99" fmla="*/ 1568026 w 3318614"/>
                <a:gd name="connsiteY99" fmla="*/ 3049912 h 3495662"/>
                <a:gd name="connsiteX100" fmla="*/ 1655112 w 3318614"/>
                <a:gd name="connsiteY100" fmla="*/ 2806072 h 3495662"/>
                <a:gd name="connsiteX101" fmla="*/ 1437398 w 3318614"/>
                <a:gd name="connsiteY101" fmla="*/ 2788655 h 3495662"/>
                <a:gd name="connsiteX102" fmla="*/ 1306769 w 3318614"/>
                <a:gd name="connsiteY102" fmla="*/ 2727695 h 3495662"/>
                <a:gd name="connsiteX103" fmla="*/ 1385146 w 3318614"/>
                <a:gd name="connsiteY103" fmla="*/ 2684152 h 3495662"/>
                <a:gd name="connsiteX104" fmla="*/ 1437398 w 3318614"/>
                <a:gd name="connsiteY104" fmla="*/ 2753821 h 3495662"/>
                <a:gd name="connsiteX105" fmla="*/ 1611569 w 3318614"/>
                <a:gd name="connsiteY105" fmla="*/ 2762529 h 3495662"/>
                <a:gd name="connsiteX106" fmla="*/ 1794449 w 3318614"/>
                <a:gd name="connsiteY106" fmla="*/ 2710278 h 3495662"/>
                <a:gd name="connsiteX107" fmla="*/ 1968620 w 3318614"/>
                <a:gd name="connsiteY107" fmla="*/ 2579649 h 3495662"/>
                <a:gd name="connsiteX108" fmla="*/ 1898952 w 3318614"/>
                <a:gd name="connsiteY108" fmla="*/ 2266141 h 3495662"/>
                <a:gd name="connsiteX109" fmla="*/ 1446106 w 3318614"/>
                <a:gd name="connsiteY109" fmla="*/ 1656541 h 3495662"/>
                <a:gd name="connsiteX110" fmla="*/ 1074097 w 3318614"/>
                <a:gd name="connsiteY110" fmla="*/ 1172421 h 3495662"/>
                <a:gd name="connsiteX111" fmla="*/ 916192 w 3318614"/>
                <a:gd name="connsiteY111" fmla="*/ 985337 h 3495662"/>
                <a:gd name="connsiteX112" fmla="*/ 644918 w 3318614"/>
                <a:gd name="connsiteY112" fmla="*/ 1020815 h 3495662"/>
                <a:gd name="connsiteX113" fmla="*/ 296575 w 3318614"/>
                <a:gd name="connsiteY113" fmla="*/ 1099192 h 3495662"/>
                <a:gd name="connsiteX114" fmla="*/ 483 w 3318614"/>
                <a:gd name="connsiteY114" fmla="*/ 1081775 h 3495662"/>
                <a:gd name="connsiteX115" fmla="*/ 235615 w 3318614"/>
                <a:gd name="connsiteY115" fmla="*/ 1073066 h 3495662"/>
                <a:gd name="connsiteX116" fmla="*/ 557832 w 3318614"/>
                <a:gd name="connsiteY116" fmla="*/ 1003398 h 3495662"/>
                <a:gd name="connsiteX117" fmla="*/ 688460 w 3318614"/>
                <a:gd name="connsiteY117" fmla="*/ 977272 h 3495662"/>
                <a:gd name="connsiteX118" fmla="*/ 392369 w 3318614"/>
                <a:gd name="connsiteY118" fmla="*/ 864061 h 3495662"/>
                <a:gd name="connsiteX119" fmla="*/ 244323 w 3318614"/>
                <a:gd name="connsiteY119" fmla="*/ 724724 h 3495662"/>
                <a:gd name="connsiteX120" fmla="*/ 165946 w 3318614"/>
                <a:gd name="connsiteY120" fmla="*/ 472175 h 3495662"/>
                <a:gd name="connsiteX121" fmla="*/ 279158 w 3318614"/>
                <a:gd name="connsiteY121" fmla="*/ 655055 h 3495662"/>
                <a:gd name="connsiteX122" fmla="*/ 374952 w 3318614"/>
                <a:gd name="connsiteY122" fmla="*/ 829226 h 3495662"/>
                <a:gd name="connsiteX123" fmla="*/ 679752 w 3318614"/>
                <a:gd name="connsiteY123" fmla="*/ 907604 h 3495662"/>
                <a:gd name="connsiteX124" fmla="*/ 766838 w 3318614"/>
                <a:gd name="connsiteY124" fmla="*/ 846644 h 3495662"/>
                <a:gd name="connsiteX125" fmla="*/ 618792 w 3318614"/>
                <a:gd name="connsiteY125" fmla="*/ 463466 h 3495662"/>
                <a:gd name="connsiteX126" fmla="*/ 459779 w 3318614"/>
                <a:gd name="connsiteY126" fmla="*/ 270084 h 3495662"/>
                <a:gd name="connsiteX127" fmla="*/ 538603 w 3318614"/>
                <a:gd name="connsiteY127" fmla="*/ 8239 h 3495662"/>
                <a:gd name="connsiteX128" fmla="*/ 560115 w 3318614"/>
                <a:gd name="connsiteY128" fmla="*/ 247406 h 3495662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560115 w 3318614"/>
                <a:gd name="connsiteY129" fmla="*/ 240482 h 3488738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849359 w 3318614"/>
                <a:gd name="connsiteY129" fmla="*/ 816161 h 348873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459779 w 3318614"/>
                <a:gd name="connsiteY126" fmla="*/ 262650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507165 w 3318614"/>
                <a:gd name="connsiteY126" fmla="*/ 238974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605 h 3488493"/>
                <a:gd name="connsiteX1" fmla="*/ 1091879 w 3318614"/>
                <a:gd name="connsiteY1" fmla="*/ 928049 h 3488493"/>
                <a:gd name="connsiteX2" fmla="*/ 1779263 w 3318614"/>
                <a:gd name="connsiteY2" fmla="*/ 1995905 h 3488493"/>
                <a:gd name="connsiteX3" fmla="*/ 2064415 w 3318614"/>
                <a:gd name="connsiteY3" fmla="*/ 2276389 h 3488493"/>
                <a:gd name="connsiteX4" fmla="*/ 2290838 w 3318614"/>
                <a:gd name="connsiteY4" fmla="*/ 2198012 h 3488493"/>
                <a:gd name="connsiteX5" fmla="*/ 2473718 w 3318614"/>
                <a:gd name="connsiteY5" fmla="*/ 2041257 h 3488493"/>
                <a:gd name="connsiteX6" fmla="*/ 2508552 w 3318614"/>
                <a:gd name="connsiteY6" fmla="*/ 1719040 h 3488493"/>
                <a:gd name="connsiteX7" fmla="*/ 2543386 w 3318614"/>
                <a:gd name="connsiteY7" fmla="*/ 1980297 h 3488493"/>
                <a:gd name="connsiteX8" fmla="*/ 2508552 w 3318614"/>
                <a:gd name="connsiteY8" fmla="*/ 2084800 h 3488493"/>
                <a:gd name="connsiteX9" fmla="*/ 2752392 w 3318614"/>
                <a:gd name="connsiteY9" fmla="*/ 1910629 h 3488493"/>
                <a:gd name="connsiteX10" fmla="*/ 2839478 w 3318614"/>
                <a:gd name="connsiteY10" fmla="*/ 1840960 h 3488493"/>
                <a:gd name="connsiteX11" fmla="*/ 2717558 w 3318614"/>
                <a:gd name="connsiteY11" fmla="*/ 2015132 h 3488493"/>
                <a:gd name="connsiteX12" fmla="*/ 2665306 w 3318614"/>
                <a:gd name="connsiteY12" fmla="*/ 2058675 h 3488493"/>
                <a:gd name="connsiteX13" fmla="*/ 2848186 w 3318614"/>
                <a:gd name="connsiteY13" fmla="*/ 1989006 h 3488493"/>
                <a:gd name="connsiteX14" fmla="*/ 2874312 w 3318614"/>
                <a:gd name="connsiteY14" fmla="*/ 1971589 h 3488493"/>
                <a:gd name="connsiteX15" fmla="*/ 2769809 w 3318614"/>
                <a:gd name="connsiteY15" fmla="*/ 2058675 h 3488493"/>
                <a:gd name="connsiteX16" fmla="*/ 2595638 w 3318614"/>
                <a:gd name="connsiteY16" fmla="*/ 2084800 h 3488493"/>
                <a:gd name="connsiteX17" fmla="*/ 2404049 w 3318614"/>
                <a:gd name="connsiteY17" fmla="*/ 2215429 h 3488493"/>
                <a:gd name="connsiteX18" fmla="*/ 2421466 w 3318614"/>
                <a:gd name="connsiteY18" fmla="*/ 2389600 h 3488493"/>
                <a:gd name="connsiteX19" fmla="*/ 2552095 w 3318614"/>
                <a:gd name="connsiteY19" fmla="*/ 2433143 h 3488493"/>
                <a:gd name="connsiteX20" fmla="*/ 2726266 w 3318614"/>
                <a:gd name="connsiteY20" fmla="*/ 2363475 h 3488493"/>
                <a:gd name="connsiteX21" fmla="*/ 2856895 w 3318614"/>
                <a:gd name="connsiteY21" fmla="*/ 2354766 h 3488493"/>
                <a:gd name="connsiteX22" fmla="*/ 2891729 w 3318614"/>
                <a:gd name="connsiteY22" fmla="*/ 2241555 h 3488493"/>
                <a:gd name="connsiteX23" fmla="*/ 2883020 w 3318614"/>
                <a:gd name="connsiteY23" fmla="*/ 2076092 h 3488493"/>
                <a:gd name="connsiteX24" fmla="*/ 3048483 w 3318614"/>
                <a:gd name="connsiteY24" fmla="*/ 1997715 h 3488493"/>
                <a:gd name="connsiteX25" fmla="*/ 2926563 w 3318614"/>
                <a:gd name="connsiteY25" fmla="*/ 2084800 h 3488493"/>
                <a:gd name="connsiteX26" fmla="*/ 2917855 w 3318614"/>
                <a:gd name="connsiteY26" fmla="*/ 2171886 h 3488493"/>
                <a:gd name="connsiteX27" fmla="*/ 2935272 w 3318614"/>
                <a:gd name="connsiteY27" fmla="*/ 2319932 h 3488493"/>
                <a:gd name="connsiteX28" fmla="*/ 2943980 w 3318614"/>
                <a:gd name="connsiteY28" fmla="*/ 2363475 h 3488493"/>
                <a:gd name="connsiteX29" fmla="*/ 3046427 w 3318614"/>
                <a:gd name="connsiteY29" fmla="*/ 2297523 h 3488493"/>
                <a:gd name="connsiteX30" fmla="*/ 3074609 w 3318614"/>
                <a:gd name="connsiteY30" fmla="*/ 2137052 h 3488493"/>
                <a:gd name="connsiteX31" fmla="*/ 3092026 w 3318614"/>
                <a:gd name="connsiteY31" fmla="*/ 2346057 h 3488493"/>
                <a:gd name="connsiteX32" fmla="*/ 3013649 w 3318614"/>
                <a:gd name="connsiteY32" fmla="*/ 2424435 h 3488493"/>
                <a:gd name="connsiteX33" fmla="*/ 2752392 w 3318614"/>
                <a:gd name="connsiteY33" fmla="*/ 2389600 h 3488493"/>
                <a:gd name="connsiteX34" fmla="*/ 2560803 w 3318614"/>
                <a:gd name="connsiteY34" fmla="*/ 2546355 h 3488493"/>
                <a:gd name="connsiteX35" fmla="*/ 2595638 w 3318614"/>
                <a:gd name="connsiteY35" fmla="*/ 2668275 h 3488493"/>
                <a:gd name="connsiteX36" fmla="*/ 2743683 w 3318614"/>
                <a:gd name="connsiteY36" fmla="*/ 2755360 h 3488493"/>
                <a:gd name="connsiteX37" fmla="*/ 2856895 w 3318614"/>
                <a:gd name="connsiteY37" fmla="*/ 2729235 h 3488493"/>
                <a:gd name="connsiteX38" fmla="*/ 3022358 w 3318614"/>
                <a:gd name="connsiteY38" fmla="*/ 2589897 h 3488493"/>
                <a:gd name="connsiteX39" fmla="*/ 3118152 w 3318614"/>
                <a:gd name="connsiteY39" fmla="*/ 2511520 h 3488493"/>
                <a:gd name="connsiteX40" fmla="*/ 3205238 w 3318614"/>
                <a:gd name="connsiteY40" fmla="*/ 2572480 h 3488493"/>
                <a:gd name="connsiteX41" fmla="*/ 3109443 w 3318614"/>
                <a:gd name="connsiteY41" fmla="*/ 2563772 h 3488493"/>
                <a:gd name="connsiteX42" fmla="*/ 3004940 w 3318614"/>
                <a:gd name="connsiteY42" fmla="*/ 2703109 h 3488493"/>
                <a:gd name="connsiteX43" fmla="*/ 3187820 w 3318614"/>
                <a:gd name="connsiteY43" fmla="*/ 2703109 h 3488493"/>
                <a:gd name="connsiteX44" fmla="*/ 3318449 w 3318614"/>
                <a:gd name="connsiteY44" fmla="*/ 2755360 h 3488493"/>
                <a:gd name="connsiteX45" fmla="*/ 3161695 w 3318614"/>
                <a:gd name="connsiteY45" fmla="*/ 2737943 h 3488493"/>
                <a:gd name="connsiteX46" fmla="*/ 2909146 w 3318614"/>
                <a:gd name="connsiteY46" fmla="*/ 2798903 h 3488493"/>
                <a:gd name="connsiteX47" fmla="*/ 2952689 w 3318614"/>
                <a:gd name="connsiteY47" fmla="*/ 2798903 h 3488493"/>
                <a:gd name="connsiteX48" fmla="*/ 3085889 w 3318614"/>
                <a:gd name="connsiteY48" fmla="*/ 2944149 h 3488493"/>
                <a:gd name="connsiteX49" fmla="*/ 3013649 w 3318614"/>
                <a:gd name="connsiteY49" fmla="*/ 3103703 h 3488493"/>
                <a:gd name="connsiteX50" fmla="*/ 2999167 w 3318614"/>
                <a:gd name="connsiteY50" fmla="*/ 2966026 h 3488493"/>
                <a:gd name="connsiteX51" fmla="*/ 2813352 w 3318614"/>
                <a:gd name="connsiteY51" fmla="*/ 2790195 h 3488493"/>
                <a:gd name="connsiteX52" fmla="*/ 2726266 w 3318614"/>
                <a:gd name="connsiteY52" fmla="*/ 2781486 h 3488493"/>
                <a:gd name="connsiteX53" fmla="*/ 2848186 w 3318614"/>
                <a:gd name="connsiteY53" fmla="*/ 2981783 h 3488493"/>
                <a:gd name="connsiteX54" fmla="*/ 2943980 w 3318614"/>
                <a:gd name="connsiteY54" fmla="*/ 3068869 h 3488493"/>
                <a:gd name="connsiteX55" fmla="*/ 2978815 w 3318614"/>
                <a:gd name="connsiteY55" fmla="*/ 3025326 h 3488493"/>
                <a:gd name="connsiteX56" fmla="*/ 2961398 w 3318614"/>
                <a:gd name="connsiteY56" fmla="*/ 3129829 h 3488493"/>
                <a:gd name="connsiteX57" fmla="*/ 2769809 w 3318614"/>
                <a:gd name="connsiteY57" fmla="*/ 3042743 h 3488493"/>
                <a:gd name="connsiteX58" fmla="*/ 2656598 w 3318614"/>
                <a:gd name="connsiteY58" fmla="*/ 2816320 h 3488493"/>
                <a:gd name="connsiteX59" fmla="*/ 2491135 w 3318614"/>
                <a:gd name="connsiteY59" fmla="*/ 2772777 h 3488493"/>
                <a:gd name="connsiteX60" fmla="*/ 2386632 w 3318614"/>
                <a:gd name="connsiteY60" fmla="*/ 2859863 h 3488493"/>
                <a:gd name="connsiteX61" fmla="*/ 2412758 w 3318614"/>
                <a:gd name="connsiteY61" fmla="*/ 3042743 h 3488493"/>
                <a:gd name="connsiteX62" fmla="*/ 2525969 w 3318614"/>
                <a:gd name="connsiteY62" fmla="*/ 3190789 h 3488493"/>
                <a:gd name="connsiteX63" fmla="*/ 2900438 w 3318614"/>
                <a:gd name="connsiteY63" fmla="*/ 3399795 h 3488493"/>
                <a:gd name="connsiteX64" fmla="*/ 2543386 w 3318614"/>
                <a:gd name="connsiteY64" fmla="*/ 3260457 h 3488493"/>
                <a:gd name="connsiteX65" fmla="*/ 2499843 w 3318614"/>
                <a:gd name="connsiteY65" fmla="*/ 3347543 h 3488493"/>
                <a:gd name="connsiteX66" fmla="*/ 2534678 w 3318614"/>
                <a:gd name="connsiteY66" fmla="*/ 3452046 h 3488493"/>
                <a:gd name="connsiteX67" fmla="*/ 2639180 w 3318614"/>
                <a:gd name="connsiteY67" fmla="*/ 3486880 h 3488493"/>
                <a:gd name="connsiteX68" fmla="*/ 2482426 w 3318614"/>
                <a:gd name="connsiteY68" fmla="*/ 3460755 h 3488493"/>
                <a:gd name="connsiteX69" fmla="*/ 2473718 w 3318614"/>
                <a:gd name="connsiteY69" fmla="*/ 3277875 h 3488493"/>
                <a:gd name="connsiteX70" fmla="*/ 2386632 w 3318614"/>
                <a:gd name="connsiteY70" fmla="*/ 3103703 h 3488493"/>
                <a:gd name="connsiteX71" fmla="*/ 2316963 w 3318614"/>
                <a:gd name="connsiteY71" fmla="*/ 3269166 h 3488493"/>
                <a:gd name="connsiteX72" fmla="*/ 2238586 w 3318614"/>
                <a:gd name="connsiteY72" fmla="*/ 3391086 h 3488493"/>
                <a:gd name="connsiteX73" fmla="*/ 2290838 w 3318614"/>
                <a:gd name="connsiteY73" fmla="*/ 3469463 h 3488493"/>
                <a:gd name="connsiteX74" fmla="*/ 2195043 w 3318614"/>
                <a:gd name="connsiteY74" fmla="*/ 3382377 h 3488493"/>
                <a:gd name="connsiteX75" fmla="*/ 2325672 w 3318614"/>
                <a:gd name="connsiteY75" fmla="*/ 3155955 h 3488493"/>
                <a:gd name="connsiteX76" fmla="*/ 2290838 w 3318614"/>
                <a:gd name="connsiteY76" fmla="*/ 2903406 h 3488493"/>
                <a:gd name="connsiteX77" fmla="*/ 2142792 w 3318614"/>
                <a:gd name="connsiteY77" fmla="*/ 2885989 h 3488493"/>
                <a:gd name="connsiteX78" fmla="*/ 1942495 w 3318614"/>
                <a:gd name="connsiteY78" fmla="*/ 3051452 h 3488493"/>
                <a:gd name="connsiteX79" fmla="*/ 1994746 w 3318614"/>
                <a:gd name="connsiteY79" fmla="*/ 3251749 h 3488493"/>
                <a:gd name="connsiteX80" fmla="*/ 2090540 w 3318614"/>
                <a:gd name="connsiteY80" fmla="*/ 3364960 h 3488493"/>
                <a:gd name="connsiteX81" fmla="*/ 2064415 w 3318614"/>
                <a:gd name="connsiteY81" fmla="*/ 3478172 h 3488493"/>
                <a:gd name="connsiteX82" fmla="*/ 2046998 w 3318614"/>
                <a:gd name="connsiteY82" fmla="*/ 3330126 h 3488493"/>
                <a:gd name="connsiteX83" fmla="*/ 1933786 w 3318614"/>
                <a:gd name="connsiteY83" fmla="*/ 3164663 h 3488493"/>
                <a:gd name="connsiteX84" fmla="*/ 1881535 w 3318614"/>
                <a:gd name="connsiteY84" fmla="*/ 3147246 h 3488493"/>
                <a:gd name="connsiteX85" fmla="*/ 1716072 w 3318614"/>
                <a:gd name="connsiteY85" fmla="*/ 3382377 h 3488493"/>
                <a:gd name="connsiteX86" fmla="*/ 1672529 w 3318614"/>
                <a:gd name="connsiteY86" fmla="*/ 3478172 h 3488493"/>
                <a:gd name="connsiteX87" fmla="*/ 1724780 w 3318614"/>
                <a:gd name="connsiteY87" fmla="*/ 3243040 h 3488493"/>
                <a:gd name="connsiteX88" fmla="*/ 1750906 w 3318614"/>
                <a:gd name="connsiteY88" fmla="*/ 3164663 h 3488493"/>
                <a:gd name="connsiteX89" fmla="*/ 1533192 w 3318614"/>
                <a:gd name="connsiteY89" fmla="*/ 3234332 h 3488493"/>
                <a:gd name="connsiteX90" fmla="*/ 1428689 w 3318614"/>
                <a:gd name="connsiteY90" fmla="*/ 3251749 h 3488493"/>
                <a:gd name="connsiteX91" fmla="*/ 1602860 w 3318614"/>
                <a:gd name="connsiteY91" fmla="*/ 3173372 h 3488493"/>
                <a:gd name="connsiteX92" fmla="*/ 1724780 w 3318614"/>
                <a:gd name="connsiteY92" fmla="*/ 3147246 h 3488493"/>
                <a:gd name="connsiteX93" fmla="*/ 1994746 w 3318614"/>
                <a:gd name="connsiteY93" fmla="*/ 2920823 h 3488493"/>
                <a:gd name="connsiteX94" fmla="*/ 2055706 w 3318614"/>
                <a:gd name="connsiteY94" fmla="*/ 2790195 h 3488493"/>
                <a:gd name="connsiteX95" fmla="*/ 1916369 w 3318614"/>
                <a:gd name="connsiteY95" fmla="*/ 2711817 h 3488493"/>
                <a:gd name="connsiteX96" fmla="*/ 1698655 w 3318614"/>
                <a:gd name="connsiteY96" fmla="*/ 2807612 h 3488493"/>
                <a:gd name="connsiteX97" fmla="*/ 1611569 w 3318614"/>
                <a:gd name="connsiteY97" fmla="*/ 2981783 h 3488493"/>
                <a:gd name="connsiteX98" fmla="*/ 1689946 w 3318614"/>
                <a:gd name="connsiteY98" fmla="*/ 3042743 h 3488493"/>
                <a:gd name="connsiteX99" fmla="*/ 1568026 w 3318614"/>
                <a:gd name="connsiteY99" fmla="*/ 3042743 h 3488493"/>
                <a:gd name="connsiteX100" fmla="*/ 1655112 w 3318614"/>
                <a:gd name="connsiteY100" fmla="*/ 2798903 h 3488493"/>
                <a:gd name="connsiteX101" fmla="*/ 1437398 w 3318614"/>
                <a:gd name="connsiteY101" fmla="*/ 2781486 h 3488493"/>
                <a:gd name="connsiteX102" fmla="*/ 1306769 w 3318614"/>
                <a:gd name="connsiteY102" fmla="*/ 2720526 h 3488493"/>
                <a:gd name="connsiteX103" fmla="*/ 1385146 w 3318614"/>
                <a:gd name="connsiteY103" fmla="*/ 2676983 h 3488493"/>
                <a:gd name="connsiteX104" fmla="*/ 1437398 w 3318614"/>
                <a:gd name="connsiteY104" fmla="*/ 2746652 h 3488493"/>
                <a:gd name="connsiteX105" fmla="*/ 1611569 w 3318614"/>
                <a:gd name="connsiteY105" fmla="*/ 2755360 h 3488493"/>
                <a:gd name="connsiteX106" fmla="*/ 1794449 w 3318614"/>
                <a:gd name="connsiteY106" fmla="*/ 2703109 h 3488493"/>
                <a:gd name="connsiteX107" fmla="*/ 1968620 w 3318614"/>
                <a:gd name="connsiteY107" fmla="*/ 2572480 h 3488493"/>
                <a:gd name="connsiteX108" fmla="*/ 1898952 w 3318614"/>
                <a:gd name="connsiteY108" fmla="*/ 2258972 h 3488493"/>
                <a:gd name="connsiteX109" fmla="*/ 1446106 w 3318614"/>
                <a:gd name="connsiteY109" fmla="*/ 1649372 h 3488493"/>
                <a:gd name="connsiteX110" fmla="*/ 1074097 w 3318614"/>
                <a:gd name="connsiteY110" fmla="*/ 1165252 h 3488493"/>
                <a:gd name="connsiteX111" fmla="*/ 916192 w 3318614"/>
                <a:gd name="connsiteY111" fmla="*/ 978168 h 3488493"/>
                <a:gd name="connsiteX112" fmla="*/ 644918 w 3318614"/>
                <a:gd name="connsiteY112" fmla="*/ 1013646 h 3488493"/>
                <a:gd name="connsiteX113" fmla="*/ 296575 w 3318614"/>
                <a:gd name="connsiteY113" fmla="*/ 1092023 h 3488493"/>
                <a:gd name="connsiteX114" fmla="*/ 483 w 3318614"/>
                <a:gd name="connsiteY114" fmla="*/ 1074606 h 3488493"/>
                <a:gd name="connsiteX115" fmla="*/ 235615 w 3318614"/>
                <a:gd name="connsiteY115" fmla="*/ 1065897 h 3488493"/>
                <a:gd name="connsiteX116" fmla="*/ 557832 w 3318614"/>
                <a:gd name="connsiteY116" fmla="*/ 996229 h 3488493"/>
                <a:gd name="connsiteX117" fmla="*/ 688460 w 3318614"/>
                <a:gd name="connsiteY117" fmla="*/ 970103 h 3488493"/>
                <a:gd name="connsiteX118" fmla="*/ 392369 w 3318614"/>
                <a:gd name="connsiteY118" fmla="*/ 856892 h 3488493"/>
                <a:gd name="connsiteX119" fmla="*/ 244323 w 3318614"/>
                <a:gd name="connsiteY119" fmla="*/ 717555 h 3488493"/>
                <a:gd name="connsiteX120" fmla="*/ 165946 w 3318614"/>
                <a:gd name="connsiteY120" fmla="*/ 465006 h 3488493"/>
                <a:gd name="connsiteX121" fmla="*/ 279158 w 3318614"/>
                <a:gd name="connsiteY121" fmla="*/ 647886 h 3488493"/>
                <a:gd name="connsiteX122" fmla="*/ 374952 w 3318614"/>
                <a:gd name="connsiteY122" fmla="*/ 822057 h 3488493"/>
                <a:gd name="connsiteX123" fmla="*/ 679752 w 3318614"/>
                <a:gd name="connsiteY123" fmla="*/ 900435 h 3488493"/>
                <a:gd name="connsiteX124" fmla="*/ 766838 w 3318614"/>
                <a:gd name="connsiteY124" fmla="*/ 839475 h 3488493"/>
                <a:gd name="connsiteX125" fmla="*/ 618792 w 3318614"/>
                <a:gd name="connsiteY125" fmla="*/ 456297 h 3488493"/>
                <a:gd name="connsiteX126" fmla="*/ 507165 w 3318614"/>
                <a:gd name="connsiteY126" fmla="*/ 239239 h 3488493"/>
                <a:gd name="connsiteX127" fmla="*/ 538603 w 3318614"/>
                <a:gd name="connsiteY127" fmla="*/ 1070 h 3488493"/>
                <a:gd name="connsiteX128" fmla="*/ 609600 w 3318614"/>
                <a:gd name="connsiteY128" fmla="*/ 261679 h 3488493"/>
                <a:gd name="connsiteX129" fmla="*/ 771492 w 3318614"/>
                <a:gd name="connsiteY129" fmla="*/ 617712 h 3488493"/>
                <a:gd name="connsiteX130" fmla="*/ 849359 w 3318614"/>
                <a:gd name="connsiteY130" fmla="*/ 815916 h 3488493"/>
                <a:gd name="connsiteX0" fmla="*/ 1225325 w 3318614"/>
                <a:gd name="connsiteY0" fmla="*/ 179956 h 3516844"/>
                <a:gd name="connsiteX1" fmla="*/ 1091879 w 3318614"/>
                <a:gd name="connsiteY1" fmla="*/ 956400 h 3516844"/>
                <a:gd name="connsiteX2" fmla="*/ 1779263 w 3318614"/>
                <a:gd name="connsiteY2" fmla="*/ 2024256 h 3516844"/>
                <a:gd name="connsiteX3" fmla="*/ 2064415 w 3318614"/>
                <a:gd name="connsiteY3" fmla="*/ 2304740 h 3516844"/>
                <a:gd name="connsiteX4" fmla="*/ 2290838 w 3318614"/>
                <a:gd name="connsiteY4" fmla="*/ 2226363 h 3516844"/>
                <a:gd name="connsiteX5" fmla="*/ 2473718 w 3318614"/>
                <a:gd name="connsiteY5" fmla="*/ 2069608 h 3516844"/>
                <a:gd name="connsiteX6" fmla="*/ 2508552 w 3318614"/>
                <a:gd name="connsiteY6" fmla="*/ 1747391 h 3516844"/>
                <a:gd name="connsiteX7" fmla="*/ 2543386 w 3318614"/>
                <a:gd name="connsiteY7" fmla="*/ 2008648 h 3516844"/>
                <a:gd name="connsiteX8" fmla="*/ 2508552 w 3318614"/>
                <a:gd name="connsiteY8" fmla="*/ 2113151 h 3516844"/>
                <a:gd name="connsiteX9" fmla="*/ 2752392 w 3318614"/>
                <a:gd name="connsiteY9" fmla="*/ 1938980 h 3516844"/>
                <a:gd name="connsiteX10" fmla="*/ 2839478 w 3318614"/>
                <a:gd name="connsiteY10" fmla="*/ 1869311 h 3516844"/>
                <a:gd name="connsiteX11" fmla="*/ 2717558 w 3318614"/>
                <a:gd name="connsiteY11" fmla="*/ 2043483 h 3516844"/>
                <a:gd name="connsiteX12" fmla="*/ 2665306 w 3318614"/>
                <a:gd name="connsiteY12" fmla="*/ 2087026 h 3516844"/>
                <a:gd name="connsiteX13" fmla="*/ 2848186 w 3318614"/>
                <a:gd name="connsiteY13" fmla="*/ 2017357 h 3516844"/>
                <a:gd name="connsiteX14" fmla="*/ 2874312 w 3318614"/>
                <a:gd name="connsiteY14" fmla="*/ 1999940 h 3516844"/>
                <a:gd name="connsiteX15" fmla="*/ 2769809 w 3318614"/>
                <a:gd name="connsiteY15" fmla="*/ 2087026 h 3516844"/>
                <a:gd name="connsiteX16" fmla="*/ 2595638 w 3318614"/>
                <a:gd name="connsiteY16" fmla="*/ 2113151 h 3516844"/>
                <a:gd name="connsiteX17" fmla="*/ 2404049 w 3318614"/>
                <a:gd name="connsiteY17" fmla="*/ 2243780 h 3516844"/>
                <a:gd name="connsiteX18" fmla="*/ 2421466 w 3318614"/>
                <a:gd name="connsiteY18" fmla="*/ 2417951 h 3516844"/>
                <a:gd name="connsiteX19" fmla="*/ 2552095 w 3318614"/>
                <a:gd name="connsiteY19" fmla="*/ 2461494 h 3516844"/>
                <a:gd name="connsiteX20" fmla="*/ 2726266 w 3318614"/>
                <a:gd name="connsiteY20" fmla="*/ 2391826 h 3516844"/>
                <a:gd name="connsiteX21" fmla="*/ 2856895 w 3318614"/>
                <a:gd name="connsiteY21" fmla="*/ 2383117 h 3516844"/>
                <a:gd name="connsiteX22" fmla="*/ 2891729 w 3318614"/>
                <a:gd name="connsiteY22" fmla="*/ 2269906 h 3516844"/>
                <a:gd name="connsiteX23" fmla="*/ 2883020 w 3318614"/>
                <a:gd name="connsiteY23" fmla="*/ 2104443 h 3516844"/>
                <a:gd name="connsiteX24" fmla="*/ 3048483 w 3318614"/>
                <a:gd name="connsiteY24" fmla="*/ 2026066 h 3516844"/>
                <a:gd name="connsiteX25" fmla="*/ 2926563 w 3318614"/>
                <a:gd name="connsiteY25" fmla="*/ 2113151 h 3516844"/>
                <a:gd name="connsiteX26" fmla="*/ 2917855 w 3318614"/>
                <a:gd name="connsiteY26" fmla="*/ 2200237 h 3516844"/>
                <a:gd name="connsiteX27" fmla="*/ 2935272 w 3318614"/>
                <a:gd name="connsiteY27" fmla="*/ 2348283 h 3516844"/>
                <a:gd name="connsiteX28" fmla="*/ 2943980 w 3318614"/>
                <a:gd name="connsiteY28" fmla="*/ 2391826 h 3516844"/>
                <a:gd name="connsiteX29" fmla="*/ 3046427 w 3318614"/>
                <a:gd name="connsiteY29" fmla="*/ 2325874 h 3516844"/>
                <a:gd name="connsiteX30" fmla="*/ 3074609 w 3318614"/>
                <a:gd name="connsiteY30" fmla="*/ 2165403 h 3516844"/>
                <a:gd name="connsiteX31" fmla="*/ 3092026 w 3318614"/>
                <a:gd name="connsiteY31" fmla="*/ 2374408 h 3516844"/>
                <a:gd name="connsiteX32" fmla="*/ 3013649 w 3318614"/>
                <a:gd name="connsiteY32" fmla="*/ 2452786 h 3516844"/>
                <a:gd name="connsiteX33" fmla="*/ 2752392 w 3318614"/>
                <a:gd name="connsiteY33" fmla="*/ 2417951 h 3516844"/>
                <a:gd name="connsiteX34" fmla="*/ 2560803 w 3318614"/>
                <a:gd name="connsiteY34" fmla="*/ 2574706 h 3516844"/>
                <a:gd name="connsiteX35" fmla="*/ 2595638 w 3318614"/>
                <a:gd name="connsiteY35" fmla="*/ 2696626 h 3516844"/>
                <a:gd name="connsiteX36" fmla="*/ 2743683 w 3318614"/>
                <a:gd name="connsiteY36" fmla="*/ 2783711 h 3516844"/>
                <a:gd name="connsiteX37" fmla="*/ 2856895 w 3318614"/>
                <a:gd name="connsiteY37" fmla="*/ 2757586 h 3516844"/>
                <a:gd name="connsiteX38" fmla="*/ 3022358 w 3318614"/>
                <a:gd name="connsiteY38" fmla="*/ 2618248 h 3516844"/>
                <a:gd name="connsiteX39" fmla="*/ 3118152 w 3318614"/>
                <a:gd name="connsiteY39" fmla="*/ 2539871 h 3516844"/>
                <a:gd name="connsiteX40" fmla="*/ 3205238 w 3318614"/>
                <a:gd name="connsiteY40" fmla="*/ 2600831 h 3516844"/>
                <a:gd name="connsiteX41" fmla="*/ 3109443 w 3318614"/>
                <a:gd name="connsiteY41" fmla="*/ 2592123 h 3516844"/>
                <a:gd name="connsiteX42" fmla="*/ 3004940 w 3318614"/>
                <a:gd name="connsiteY42" fmla="*/ 2731460 h 3516844"/>
                <a:gd name="connsiteX43" fmla="*/ 3187820 w 3318614"/>
                <a:gd name="connsiteY43" fmla="*/ 2731460 h 3516844"/>
                <a:gd name="connsiteX44" fmla="*/ 3318449 w 3318614"/>
                <a:gd name="connsiteY44" fmla="*/ 2783711 h 3516844"/>
                <a:gd name="connsiteX45" fmla="*/ 3161695 w 3318614"/>
                <a:gd name="connsiteY45" fmla="*/ 2766294 h 3516844"/>
                <a:gd name="connsiteX46" fmla="*/ 2909146 w 3318614"/>
                <a:gd name="connsiteY46" fmla="*/ 2827254 h 3516844"/>
                <a:gd name="connsiteX47" fmla="*/ 2952689 w 3318614"/>
                <a:gd name="connsiteY47" fmla="*/ 2827254 h 3516844"/>
                <a:gd name="connsiteX48" fmla="*/ 3085889 w 3318614"/>
                <a:gd name="connsiteY48" fmla="*/ 2972500 h 3516844"/>
                <a:gd name="connsiteX49" fmla="*/ 3013649 w 3318614"/>
                <a:gd name="connsiteY49" fmla="*/ 3132054 h 3516844"/>
                <a:gd name="connsiteX50" fmla="*/ 2999167 w 3318614"/>
                <a:gd name="connsiteY50" fmla="*/ 2994377 h 3516844"/>
                <a:gd name="connsiteX51" fmla="*/ 2813352 w 3318614"/>
                <a:gd name="connsiteY51" fmla="*/ 2818546 h 3516844"/>
                <a:gd name="connsiteX52" fmla="*/ 2726266 w 3318614"/>
                <a:gd name="connsiteY52" fmla="*/ 2809837 h 3516844"/>
                <a:gd name="connsiteX53" fmla="*/ 2848186 w 3318614"/>
                <a:gd name="connsiteY53" fmla="*/ 3010134 h 3516844"/>
                <a:gd name="connsiteX54" fmla="*/ 2943980 w 3318614"/>
                <a:gd name="connsiteY54" fmla="*/ 3097220 h 3516844"/>
                <a:gd name="connsiteX55" fmla="*/ 2978815 w 3318614"/>
                <a:gd name="connsiteY55" fmla="*/ 3053677 h 3516844"/>
                <a:gd name="connsiteX56" fmla="*/ 2961398 w 3318614"/>
                <a:gd name="connsiteY56" fmla="*/ 3158180 h 3516844"/>
                <a:gd name="connsiteX57" fmla="*/ 2769809 w 3318614"/>
                <a:gd name="connsiteY57" fmla="*/ 3071094 h 3516844"/>
                <a:gd name="connsiteX58" fmla="*/ 2656598 w 3318614"/>
                <a:gd name="connsiteY58" fmla="*/ 2844671 h 3516844"/>
                <a:gd name="connsiteX59" fmla="*/ 2491135 w 3318614"/>
                <a:gd name="connsiteY59" fmla="*/ 2801128 h 3516844"/>
                <a:gd name="connsiteX60" fmla="*/ 2386632 w 3318614"/>
                <a:gd name="connsiteY60" fmla="*/ 2888214 h 3516844"/>
                <a:gd name="connsiteX61" fmla="*/ 2412758 w 3318614"/>
                <a:gd name="connsiteY61" fmla="*/ 3071094 h 3516844"/>
                <a:gd name="connsiteX62" fmla="*/ 2525969 w 3318614"/>
                <a:gd name="connsiteY62" fmla="*/ 3219140 h 3516844"/>
                <a:gd name="connsiteX63" fmla="*/ 2900438 w 3318614"/>
                <a:gd name="connsiteY63" fmla="*/ 3428146 h 3516844"/>
                <a:gd name="connsiteX64" fmla="*/ 2543386 w 3318614"/>
                <a:gd name="connsiteY64" fmla="*/ 3288808 h 3516844"/>
                <a:gd name="connsiteX65" fmla="*/ 2499843 w 3318614"/>
                <a:gd name="connsiteY65" fmla="*/ 3375894 h 3516844"/>
                <a:gd name="connsiteX66" fmla="*/ 2534678 w 3318614"/>
                <a:gd name="connsiteY66" fmla="*/ 3480397 h 3516844"/>
                <a:gd name="connsiteX67" fmla="*/ 2639180 w 3318614"/>
                <a:gd name="connsiteY67" fmla="*/ 3515231 h 3516844"/>
                <a:gd name="connsiteX68" fmla="*/ 2482426 w 3318614"/>
                <a:gd name="connsiteY68" fmla="*/ 3489106 h 3516844"/>
                <a:gd name="connsiteX69" fmla="*/ 2473718 w 3318614"/>
                <a:gd name="connsiteY69" fmla="*/ 3306226 h 3516844"/>
                <a:gd name="connsiteX70" fmla="*/ 2386632 w 3318614"/>
                <a:gd name="connsiteY70" fmla="*/ 3132054 h 3516844"/>
                <a:gd name="connsiteX71" fmla="*/ 2316963 w 3318614"/>
                <a:gd name="connsiteY71" fmla="*/ 3297517 h 3516844"/>
                <a:gd name="connsiteX72" fmla="*/ 2238586 w 3318614"/>
                <a:gd name="connsiteY72" fmla="*/ 3419437 h 3516844"/>
                <a:gd name="connsiteX73" fmla="*/ 2290838 w 3318614"/>
                <a:gd name="connsiteY73" fmla="*/ 3497814 h 3516844"/>
                <a:gd name="connsiteX74" fmla="*/ 2195043 w 3318614"/>
                <a:gd name="connsiteY74" fmla="*/ 3410728 h 3516844"/>
                <a:gd name="connsiteX75" fmla="*/ 2325672 w 3318614"/>
                <a:gd name="connsiteY75" fmla="*/ 3184306 h 3516844"/>
                <a:gd name="connsiteX76" fmla="*/ 2290838 w 3318614"/>
                <a:gd name="connsiteY76" fmla="*/ 2931757 h 3516844"/>
                <a:gd name="connsiteX77" fmla="*/ 2142792 w 3318614"/>
                <a:gd name="connsiteY77" fmla="*/ 2914340 h 3516844"/>
                <a:gd name="connsiteX78" fmla="*/ 1942495 w 3318614"/>
                <a:gd name="connsiteY78" fmla="*/ 3079803 h 3516844"/>
                <a:gd name="connsiteX79" fmla="*/ 1994746 w 3318614"/>
                <a:gd name="connsiteY79" fmla="*/ 3280100 h 3516844"/>
                <a:gd name="connsiteX80" fmla="*/ 2090540 w 3318614"/>
                <a:gd name="connsiteY80" fmla="*/ 3393311 h 3516844"/>
                <a:gd name="connsiteX81" fmla="*/ 2064415 w 3318614"/>
                <a:gd name="connsiteY81" fmla="*/ 3506523 h 3516844"/>
                <a:gd name="connsiteX82" fmla="*/ 2046998 w 3318614"/>
                <a:gd name="connsiteY82" fmla="*/ 3358477 h 3516844"/>
                <a:gd name="connsiteX83" fmla="*/ 1933786 w 3318614"/>
                <a:gd name="connsiteY83" fmla="*/ 3193014 h 3516844"/>
                <a:gd name="connsiteX84" fmla="*/ 1881535 w 3318614"/>
                <a:gd name="connsiteY84" fmla="*/ 3175597 h 3516844"/>
                <a:gd name="connsiteX85" fmla="*/ 1716072 w 3318614"/>
                <a:gd name="connsiteY85" fmla="*/ 3410728 h 3516844"/>
                <a:gd name="connsiteX86" fmla="*/ 1672529 w 3318614"/>
                <a:gd name="connsiteY86" fmla="*/ 3506523 h 3516844"/>
                <a:gd name="connsiteX87" fmla="*/ 1724780 w 3318614"/>
                <a:gd name="connsiteY87" fmla="*/ 3271391 h 3516844"/>
                <a:gd name="connsiteX88" fmla="*/ 1750906 w 3318614"/>
                <a:gd name="connsiteY88" fmla="*/ 3193014 h 3516844"/>
                <a:gd name="connsiteX89" fmla="*/ 1533192 w 3318614"/>
                <a:gd name="connsiteY89" fmla="*/ 3262683 h 3516844"/>
                <a:gd name="connsiteX90" fmla="*/ 1428689 w 3318614"/>
                <a:gd name="connsiteY90" fmla="*/ 3280100 h 3516844"/>
                <a:gd name="connsiteX91" fmla="*/ 1602860 w 3318614"/>
                <a:gd name="connsiteY91" fmla="*/ 3201723 h 3516844"/>
                <a:gd name="connsiteX92" fmla="*/ 1724780 w 3318614"/>
                <a:gd name="connsiteY92" fmla="*/ 3175597 h 3516844"/>
                <a:gd name="connsiteX93" fmla="*/ 1994746 w 3318614"/>
                <a:gd name="connsiteY93" fmla="*/ 2949174 h 3516844"/>
                <a:gd name="connsiteX94" fmla="*/ 2055706 w 3318614"/>
                <a:gd name="connsiteY94" fmla="*/ 2818546 h 3516844"/>
                <a:gd name="connsiteX95" fmla="*/ 1916369 w 3318614"/>
                <a:gd name="connsiteY95" fmla="*/ 2740168 h 3516844"/>
                <a:gd name="connsiteX96" fmla="*/ 1698655 w 3318614"/>
                <a:gd name="connsiteY96" fmla="*/ 2835963 h 3516844"/>
                <a:gd name="connsiteX97" fmla="*/ 1611569 w 3318614"/>
                <a:gd name="connsiteY97" fmla="*/ 3010134 h 3516844"/>
                <a:gd name="connsiteX98" fmla="*/ 1689946 w 3318614"/>
                <a:gd name="connsiteY98" fmla="*/ 3071094 h 3516844"/>
                <a:gd name="connsiteX99" fmla="*/ 1568026 w 3318614"/>
                <a:gd name="connsiteY99" fmla="*/ 3071094 h 3516844"/>
                <a:gd name="connsiteX100" fmla="*/ 1655112 w 3318614"/>
                <a:gd name="connsiteY100" fmla="*/ 2827254 h 3516844"/>
                <a:gd name="connsiteX101" fmla="*/ 1437398 w 3318614"/>
                <a:gd name="connsiteY101" fmla="*/ 2809837 h 3516844"/>
                <a:gd name="connsiteX102" fmla="*/ 1306769 w 3318614"/>
                <a:gd name="connsiteY102" fmla="*/ 2748877 h 3516844"/>
                <a:gd name="connsiteX103" fmla="*/ 1385146 w 3318614"/>
                <a:gd name="connsiteY103" fmla="*/ 2705334 h 3516844"/>
                <a:gd name="connsiteX104" fmla="*/ 1437398 w 3318614"/>
                <a:gd name="connsiteY104" fmla="*/ 2775003 h 3516844"/>
                <a:gd name="connsiteX105" fmla="*/ 1611569 w 3318614"/>
                <a:gd name="connsiteY105" fmla="*/ 2783711 h 3516844"/>
                <a:gd name="connsiteX106" fmla="*/ 1794449 w 3318614"/>
                <a:gd name="connsiteY106" fmla="*/ 2731460 h 3516844"/>
                <a:gd name="connsiteX107" fmla="*/ 1968620 w 3318614"/>
                <a:gd name="connsiteY107" fmla="*/ 2600831 h 3516844"/>
                <a:gd name="connsiteX108" fmla="*/ 1898952 w 3318614"/>
                <a:gd name="connsiteY108" fmla="*/ 2287323 h 3516844"/>
                <a:gd name="connsiteX109" fmla="*/ 1446106 w 3318614"/>
                <a:gd name="connsiteY109" fmla="*/ 1677723 h 3516844"/>
                <a:gd name="connsiteX110" fmla="*/ 1074097 w 3318614"/>
                <a:gd name="connsiteY110" fmla="*/ 1193603 h 3516844"/>
                <a:gd name="connsiteX111" fmla="*/ 916192 w 3318614"/>
                <a:gd name="connsiteY111" fmla="*/ 1006519 h 3516844"/>
                <a:gd name="connsiteX112" fmla="*/ 644918 w 3318614"/>
                <a:gd name="connsiteY112" fmla="*/ 1041997 h 3516844"/>
                <a:gd name="connsiteX113" fmla="*/ 296575 w 3318614"/>
                <a:gd name="connsiteY113" fmla="*/ 1120374 h 3516844"/>
                <a:gd name="connsiteX114" fmla="*/ 483 w 3318614"/>
                <a:gd name="connsiteY114" fmla="*/ 1102957 h 3516844"/>
                <a:gd name="connsiteX115" fmla="*/ 235615 w 3318614"/>
                <a:gd name="connsiteY115" fmla="*/ 1094248 h 3516844"/>
                <a:gd name="connsiteX116" fmla="*/ 557832 w 3318614"/>
                <a:gd name="connsiteY116" fmla="*/ 1024580 h 3516844"/>
                <a:gd name="connsiteX117" fmla="*/ 688460 w 3318614"/>
                <a:gd name="connsiteY117" fmla="*/ 998454 h 3516844"/>
                <a:gd name="connsiteX118" fmla="*/ 392369 w 3318614"/>
                <a:gd name="connsiteY118" fmla="*/ 885243 h 3516844"/>
                <a:gd name="connsiteX119" fmla="*/ 244323 w 3318614"/>
                <a:gd name="connsiteY119" fmla="*/ 745906 h 3516844"/>
                <a:gd name="connsiteX120" fmla="*/ 165946 w 3318614"/>
                <a:gd name="connsiteY120" fmla="*/ 493357 h 3516844"/>
                <a:gd name="connsiteX121" fmla="*/ 279158 w 3318614"/>
                <a:gd name="connsiteY121" fmla="*/ 676237 h 3516844"/>
                <a:gd name="connsiteX122" fmla="*/ 374952 w 3318614"/>
                <a:gd name="connsiteY122" fmla="*/ 850408 h 3516844"/>
                <a:gd name="connsiteX123" fmla="*/ 679752 w 3318614"/>
                <a:gd name="connsiteY123" fmla="*/ 928786 h 3516844"/>
                <a:gd name="connsiteX124" fmla="*/ 766838 w 3318614"/>
                <a:gd name="connsiteY124" fmla="*/ 867826 h 3516844"/>
                <a:gd name="connsiteX125" fmla="*/ 618792 w 3318614"/>
                <a:gd name="connsiteY125" fmla="*/ 484648 h 3516844"/>
                <a:gd name="connsiteX126" fmla="*/ 507165 w 3318614"/>
                <a:gd name="connsiteY126" fmla="*/ 267590 h 3516844"/>
                <a:gd name="connsiteX127" fmla="*/ 538603 w 3318614"/>
                <a:gd name="connsiteY127" fmla="*/ 29421 h 3516844"/>
                <a:gd name="connsiteX128" fmla="*/ 609600 w 3318614"/>
                <a:gd name="connsiteY128" fmla="*/ 290030 h 3516844"/>
                <a:gd name="connsiteX129" fmla="*/ 771492 w 3318614"/>
                <a:gd name="connsiteY129" fmla="*/ 646063 h 3516844"/>
                <a:gd name="connsiteX130" fmla="*/ 839345 w 3318614"/>
                <a:gd name="connsiteY130" fmla="*/ 1033 h 3516844"/>
                <a:gd name="connsiteX0" fmla="*/ 1225325 w 3318614"/>
                <a:gd name="connsiteY0" fmla="*/ 179756 h 3516644"/>
                <a:gd name="connsiteX1" fmla="*/ 1091879 w 3318614"/>
                <a:gd name="connsiteY1" fmla="*/ 956200 h 3516644"/>
                <a:gd name="connsiteX2" fmla="*/ 1779263 w 3318614"/>
                <a:gd name="connsiteY2" fmla="*/ 2024056 h 3516644"/>
                <a:gd name="connsiteX3" fmla="*/ 2064415 w 3318614"/>
                <a:gd name="connsiteY3" fmla="*/ 2304540 h 3516644"/>
                <a:gd name="connsiteX4" fmla="*/ 2290838 w 3318614"/>
                <a:gd name="connsiteY4" fmla="*/ 2226163 h 3516644"/>
                <a:gd name="connsiteX5" fmla="*/ 2473718 w 3318614"/>
                <a:gd name="connsiteY5" fmla="*/ 2069408 h 3516644"/>
                <a:gd name="connsiteX6" fmla="*/ 2508552 w 3318614"/>
                <a:gd name="connsiteY6" fmla="*/ 1747191 h 3516644"/>
                <a:gd name="connsiteX7" fmla="*/ 2543386 w 3318614"/>
                <a:gd name="connsiteY7" fmla="*/ 2008448 h 3516644"/>
                <a:gd name="connsiteX8" fmla="*/ 2508552 w 3318614"/>
                <a:gd name="connsiteY8" fmla="*/ 2112951 h 3516644"/>
                <a:gd name="connsiteX9" fmla="*/ 2752392 w 3318614"/>
                <a:gd name="connsiteY9" fmla="*/ 1938780 h 3516644"/>
                <a:gd name="connsiteX10" fmla="*/ 2839478 w 3318614"/>
                <a:gd name="connsiteY10" fmla="*/ 1869111 h 3516644"/>
                <a:gd name="connsiteX11" fmla="*/ 2717558 w 3318614"/>
                <a:gd name="connsiteY11" fmla="*/ 2043283 h 3516644"/>
                <a:gd name="connsiteX12" fmla="*/ 2665306 w 3318614"/>
                <a:gd name="connsiteY12" fmla="*/ 2086826 h 3516644"/>
                <a:gd name="connsiteX13" fmla="*/ 2848186 w 3318614"/>
                <a:gd name="connsiteY13" fmla="*/ 2017157 h 3516644"/>
                <a:gd name="connsiteX14" fmla="*/ 2874312 w 3318614"/>
                <a:gd name="connsiteY14" fmla="*/ 1999740 h 3516644"/>
                <a:gd name="connsiteX15" fmla="*/ 2769809 w 3318614"/>
                <a:gd name="connsiteY15" fmla="*/ 2086826 h 3516644"/>
                <a:gd name="connsiteX16" fmla="*/ 2595638 w 3318614"/>
                <a:gd name="connsiteY16" fmla="*/ 2112951 h 3516644"/>
                <a:gd name="connsiteX17" fmla="*/ 2404049 w 3318614"/>
                <a:gd name="connsiteY17" fmla="*/ 2243580 h 3516644"/>
                <a:gd name="connsiteX18" fmla="*/ 2421466 w 3318614"/>
                <a:gd name="connsiteY18" fmla="*/ 2417751 h 3516644"/>
                <a:gd name="connsiteX19" fmla="*/ 2552095 w 3318614"/>
                <a:gd name="connsiteY19" fmla="*/ 2461294 h 3516644"/>
                <a:gd name="connsiteX20" fmla="*/ 2726266 w 3318614"/>
                <a:gd name="connsiteY20" fmla="*/ 2391626 h 3516644"/>
                <a:gd name="connsiteX21" fmla="*/ 2856895 w 3318614"/>
                <a:gd name="connsiteY21" fmla="*/ 2382917 h 3516644"/>
                <a:gd name="connsiteX22" fmla="*/ 2891729 w 3318614"/>
                <a:gd name="connsiteY22" fmla="*/ 2269706 h 3516644"/>
                <a:gd name="connsiteX23" fmla="*/ 2883020 w 3318614"/>
                <a:gd name="connsiteY23" fmla="*/ 2104243 h 3516644"/>
                <a:gd name="connsiteX24" fmla="*/ 3048483 w 3318614"/>
                <a:gd name="connsiteY24" fmla="*/ 2025866 h 3516644"/>
                <a:gd name="connsiteX25" fmla="*/ 2926563 w 3318614"/>
                <a:gd name="connsiteY25" fmla="*/ 2112951 h 3516644"/>
                <a:gd name="connsiteX26" fmla="*/ 2917855 w 3318614"/>
                <a:gd name="connsiteY26" fmla="*/ 2200037 h 3516644"/>
                <a:gd name="connsiteX27" fmla="*/ 2935272 w 3318614"/>
                <a:gd name="connsiteY27" fmla="*/ 2348083 h 3516644"/>
                <a:gd name="connsiteX28" fmla="*/ 2943980 w 3318614"/>
                <a:gd name="connsiteY28" fmla="*/ 2391626 h 3516644"/>
                <a:gd name="connsiteX29" fmla="*/ 3046427 w 3318614"/>
                <a:gd name="connsiteY29" fmla="*/ 2325674 h 3516644"/>
                <a:gd name="connsiteX30" fmla="*/ 3074609 w 3318614"/>
                <a:gd name="connsiteY30" fmla="*/ 2165203 h 3516644"/>
                <a:gd name="connsiteX31" fmla="*/ 3092026 w 3318614"/>
                <a:gd name="connsiteY31" fmla="*/ 2374208 h 3516644"/>
                <a:gd name="connsiteX32" fmla="*/ 3013649 w 3318614"/>
                <a:gd name="connsiteY32" fmla="*/ 2452586 h 3516644"/>
                <a:gd name="connsiteX33" fmla="*/ 2752392 w 3318614"/>
                <a:gd name="connsiteY33" fmla="*/ 2417751 h 3516644"/>
                <a:gd name="connsiteX34" fmla="*/ 2560803 w 3318614"/>
                <a:gd name="connsiteY34" fmla="*/ 2574506 h 3516644"/>
                <a:gd name="connsiteX35" fmla="*/ 2595638 w 3318614"/>
                <a:gd name="connsiteY35" fmla="*/ 2696426 h 3516644"/>
                <a:gd name="connsiteX36" fmla="*/ 2743683 w 3318614"/>
                <a:gd name="connsiteY36" fmla="*/ 2783511 h 3516644"/>
                <a:gd name="connsiteX37" fmla="*/ 2856895 w 3318614"/>
                <a:gd name="connsiteY37" fmla="*/ 2757386 h 3516644"/>
                <a:gd name="connsiteX38" fmla="*/ 3022358 w 3318614"/>
                <a:gd name="connsiteY38" fmla="*/ 2618048 h 3516644"/>
                <a:gd name="connsiteX39" fmla="*/ 3118152 w 3318614"/>
                <a:gd name="connsiteY39" fmla="*/ 2539671 h 3516644"/>
                <a:gd name="connsiteX40" fmla="*/ 3205238 w 3318614"/>
                <a:gd name="connsiteY40" fmla="*/ 2600631 h 3516644"/>
                <a:gd name="connsiteX41" fmla="*/ 3109443 w 3318614"/>
                <a:gd name="connsiteY41" fmla="*/ 2591923 h 3516644"/>
                <a:gd name="connsiteX42" fmla="*/ 3004940 w 3318614"/>
                <a:gd name="connsiteY42" fmla="*/ 2731260 h 3516644"/>
                <a:gd name="connsiteX43" fmla="*/ 3187820 w 3318614"/>
                <a:gd name="connsiteY43" fmla="*/ 2731260 h 3516644"/>
                <a:gd name="connsiteX44" fmla="*/ 3318449 w 3318614"/>
                <a:gd name="connsiteY44" fmla="*/ 2783511 h 3516644"/>
                <a:gd name="connsiteX45" fmla="*/ 3161695 w 3318614"/>
                <a:gd name="connsiteY45" fmla="*/ 2766094 h 3516644"/>
                <a:gd name="connsiteX46" fmla="*/ 2909146 w 3318614"/>
                <a:gd name="connsiteY46" fmla="*/ 2827054 h 3516644"/>
                <a:gd name="connsiteX47" fmla="*/ 2952689 w 3318614"/>
                <a:gd name="connsiteY47" fmla="*/ 2827054 h 3516644"/>
                <a:gd name="connsiteX48" fmla="*/ 3085889 w 3318614"/>
                <a:gd name="connsiteY48" fmla="*/ 2972300 h 3516644"/>
                <a:gd name="connsiteX49" fmla="*/ 3013649 w 3318614"/>
                <a:gd name="connsiteY49" fmla="*/ 3131854 h 3516644"/>
                <a:gd name="connsiteX50" fmla="*/ 2999167 w 3318614"/>
                <a:gd name="connsiteY50" fmla="*/ 2994177 h 3516644"/>
                <a:gd name="connsiteX51" fmla="*/ 2813352 w 3318614"/>
                <a:gd name="connsiteY51" fmla="*/ 2818346 h 3516644"/>
                <a:gd name="connsiteX52" fmla="*/ 2726266 w 3318614"/>
                <a:gd name="connsiteY52" fmla="*/ 2809637 h 3516644"/>
                <a:gd name="connsiteX53" fmla="*/ 2848186 w 3318614"/>
                <a:gd name="connsiteY53" fmla="*/ 3009934 h 3516644"/>
                <a:gd name="connsiteX54" fmla="*/ 2943980 w 3318614"/>
                <a:gd name="connsiteY54" fmla="*/ 3097020 h 3516644"/>
                <a:gd name="connsiteX55" fmla="*/ 2978815 w 3318614"/>
                <a:gd name="connsiteY55" fmla="*/ 3053477 h 3516644"/>
                <a:gd name="connsiteX56" fmla="*/ 2961398 w 3318614"/>
                <a:gd name="connsiteY56" fmla="*/ 3157980 h 3516644"/>
                <a:gd name="connsiteX57" fmla="*/ 2769809 w 3318614"/>
                <a:gd name="connsiteY57" fmla="*/ 3070894 h 3516644"/>
                <a:gd name="connsiteX58" fmla="*/ 2656598 w 3318614"/>
                <a:gd name="connsiteY58" fmla="*/ 2844471 h 3516644"/>
                <a:gd name="connsiteX59" fmla="*/ 2491135 w 3318614"/>
                <a:gd name="connsiteY59" fmla="*/ 2800928 h 3516644"/>
                <a:gd name="connsiteX60" fmla="*/ 2386632 w 3318614"/>
                <a:gd name="connsiteY60" fmla="*/ 2888014 h 3516644"/>
                <a:gd name="connsiteX61" fmla="*/ 2412758 w 3318614"/>
                <a:gd name="connsiteY61" fmla="*/ 3070894 h 3516644"/>
                <a:gd name="connsiteX62" fmla="*/ 2525969 w 3318614"/>
                <a:gd name="connsiteY62" fmla="*/ 3218940 h 3516644"/>
                <a:gd name="connsiteX63" fmla="*/ 2900438 w 3318614"/>
                <a:gd name="connsiteY63" fmla="*/ 3427946 h 3516644"/>
                <a:gd name="connsiteX64" fmla="*/ 2543386 w 3318614"/>
                <a:gd name="connsiteY64" fmla="*/ 3288608 h 3516644"/>
                <a:gd name="connsiteX65" fmla="*/ 2499843 w 3318614"/>
                <a:gd name="connsiteY65" fmla="*/ 3375694 h 3516644"/>
                <a:gd name="connsiteX66" fmla="*/ 2534678 w 3318614"/>
                <a:gd name="connsiteY66" fmla="*/ 3480197 h 3516644"/>
                <a:gd name="connsiteX67" fmla="*/ 2639180 w 3318614"/>
                <a:gd name="connsiteY67" fmla="*/ 3515031 h 3516644"/>
                <a:gd name="connsiteX68" fmla="*/ 2482426 w 3318614"/>
                <a:gd name="connsiteY68" fmla="*/ 3488906 h 3516644"/>
                <a:gd name="connsiteX69" fmla="*/ 2473718 w 3318614"/>
                <a:gd name="connsiteY69" fmla="*/ 3306026 h 3516644"/>
                <a:gd name="connsiteX70" fmla="*/ 2386632 w 3318614"/>
                <a:gd name="connsiteY70" fmla="*/ 3131854 h 3516644"/>
                <a:gd name="connsiteX71" fmla="*/ 2316963 w 3318614"/>
                <a:gd name="connsiteY71" fmla="*/ 3297317 h 3516644"/>
                <a:gd name="connsiteX72" fmla="*/ 2238586 w 3318614"/>
                <a:gd name="connsiteY72" fmla="*/ 3419237 h 3516644"/>
                <a:gd name="connsiteX73" fmla="*/ 2290838 w 3318614"/>
                <a:gd name="connsiteY73" fmla="*/ 3497614 h 3516644"/>
                <a:gd name="connsiteX74" fmla="*/ 2195043 w 3318614"/>
                <a:gd name="connsiteY74" fmla="*/ 3410528 h 3516644"/>
                <a:gd name="connsiteX75" fmla="*/ 2325672 w 3318614"/>
                <a:gd name="connsiteY75" fmla="*/ 3184106 h 3516644"/>
                <a:gd name="connsiteX76" fmla="*/ 2290838 w 3318614"/>
                <a:gd name="connsiteY76" fmla="*/ 2931557 h 3516644"/>
                <a:gd name="connsiteX77" fmla="*/ 2142792 w 3318614"/>
                <a:gd name="connsiteY77" fmla="*/ 2914140 h 3516644"/>
                <a:gd name="connsiteX78" fmla="*/ 1942495 w 3318614"/>
                <a:gd name="connsiteY78" fmla="*/ 3079603 h 3516644"/>
                <a:gd name="connsiteX79" fmla="*/ 1994746 w 3318614"/>
                <a:gd name="connsiteY79" fmla="*/ 3279900 h 3516644"/>
                <a:gd name="connsiteX80" fmla="*/ 2090540 w 3318614"/>
                <a:gd name="connsiteY80" fmla="*/ 3393111 h 3516644"/>
                <a:gd name="connsiteX81" fmla="*/ 2064415 w 3318614"/>
                <a:gd name="connsiteY81" fmla="*/ 3506323 h 3516644"/>
                <a:gd name="connsiteX82" fmla="*/ 2046998 w 3318614"/>
                <a:gd name="connsiteY82" fmla="*/ 3358277 h 3516644"/>
                <a:gd name="connsiteX83" fmla="*/ 1933786 w 3318614"/>
                <a:gd name="connsiteY83" fmla="*/ 3192814 h 3516644"/>
                <a:gd name="connsiteX84" fmla="*/ 1881535 w 3318614"/>
                <a:gd name="connsiteY84" fmla="*/ 3175397 h 3516644"/>
                <a:gd name="connsiteX85" fmla="*/ 1716072 w 3318614"/>
                <a:gd name="connsiteY85" fmla="*/ 3410528 h 3516644"/>
                <a:gd name="connsiteX86" fmla="*/ 1672529 w 3318614"/>
                <a:gd name="connsiteY86" fmla="*/ 3506323 h 3516644"/>
                <a:gd name="connsiteX87" fmla="*/ 1724780 w 3318614"/>
                <a:gd name="connsiteY87" fmla="*/ 3271191 h 3516644"/>
                <a:gd name="connsiteX88" fmla="*/ 1750906 w 3318614"/>
                <a:gd name="connsiteY88" fmla="*/ 3192814 h 3516644"/>
                <a:gd name="connsiteX89" fmla="*/ 1533192 w 3318614"/>
                <a:gd name="connsiteY89" fmla="*/ 3262483 h 3516644"/>
                <a:gd name="connsiteX90" fmla="*/ 1428689 w 3318614"/>
                <a:gd name="connsiteY90" fmla="*/ 3279900 h 3516644"/>
                <a:gd name="connsiteX91" fmla="*/ 1602860 w 3318614"/>
                <a:gd name="connsiteY91" fmla="*/ 3201523 h 3516644"/>
                <a:gd name="connsiteX92" fmla="*/ 1724780 w 3318614"/>
                <a:gd name="connsiteY92" fmla="*/ 3175397 h 3516644"/>
                <a:gd name="connsiteX93" fmla="*/ 1994746 w 3318614"/>
                <a:gd name="connsiteY93" fmla="*/ 2948974 h 3516644"/>
                <a:gd name="connsiteX94" fmla="*/ 2055706 w 3318614"/>
                <a:gd name="connsiteY94" fmla="*/ 2818346 h 3516644"/>
                <a:gd name="connsiteX95" fmla="*/ 1916369 w 3318614"/>
                <a:gd name="connsiteY95" fmla="*/ 2739968 h 3516644"/>
                <a:gd name="connsiteX96" fmla="*/ 1698655 w 3318614"/>
                <a:gd name="connsiteY96" fmla="*/ 2835763 h 3516644"/>
                <a:gd name="connsiteX97" fmla="*/ 1611569 w 3318614"/>
                <a:gd name="connsiteY97" fmla="*/ 3009934 h 3516644"/>
                <a:gd name="connsiteX98" fmla="*/ 1689946 w 3318614"/>
                <a:gd name="connsiteY98" fmla="*/ 3070894 h 3516644"/>
                <a:gd name="connsiteX99" fmla="*/ 1568026 w 3318614"/>
                <a:gd name="connsiteY99" fmla="*/ 3070894 h 3516644"/>
                <a:gd name="connsiteX100" fmla="*/ 1655112 w 3318614"/>
                <a:gd name="connsiteY100" fmla="*/ 2827054 h 3516644"/>
                <a:gd name="connsiteX101" fmla="*/ 1437398 w 3318614"/>
                <a:gd name="connsiteY101" fmla="*/ 2809637 h 3516644"/>
                <a:gd name="connsiteX102" fmla="*/ 1306769 w 3318614"/>
                <a:gd name="connsiteY102" fmla="*/ 2748677 h 3516644"/>
                <a:gd name="connsiteX103" fmla="*/ 1385146 w 3318614"/>
                <a:gd name="connsiteY103" fmla="*/ 2705134 h 3516644"/>
                <a:gd name="connsiteX104" fmla="*/ 1437398 w 3318614"/>
                <a:gd name="connsiteY104" fmla="*/ 2774803 h 3516644"/>
                <a:gd name="connsiteX105" fmla="*/ 1611569 w 3318614"/>
                <a:gd name="connsiteY105" fmla="*/ 2783511 h 3516644"/>
                <a:gd name="connsiteX106" fmla="*/ 1794449 w 3318614"/>
                <a:gd name="connsiteY106" fmla="*/ 2731260 h 3516644"/>
                <a:gd name="connsiteX107" fmla="*/ 1968620 w 3318614"/>
                <a:gd name="connsiteY107" fmla="*/ 2600631 h 3516644"/>
                <a:gd name="connsiteX108" fmla="*/ 1898952 w 3318614"/>
                <a:gd name="connsiteY108" fmla="*/ 2287123 h 3516644"/>
                <a:gd name="connsiteX109" fmla="*/ 1446106 w 3318614"/>
                <a:gd name="connsiteY109" fmla="*/ 1677523 h 3516644"/>
                <a:gd name="connsiteX110" fmla="*/ 1074097 w 3318614"/>
                <a:gd name="connsiteY110" fmla="*/ 1193403 h 3516644"/>
                <a:gd name="connsiteX111" fmla="*/ 916192 w 3318614"/>
                <a:gd name="connsiteY111" fmla="*/ 1006319 h 3516644"/>
                <a:gd name="connsiteX112" fmla="*/ 644918 w 3318614"/>
                <a:gd name="connsiteY112" fmla="*/ 1041797 h 3516644"/>
                <a:gd name="connsiteX113" fmla="*/ 296575 w 3318614"/>
                <a:gd name="connsiteY113" fmla="*/ 1120174 h 3516644"/>
                <a:gd name="connsiteX114" fmla="*/ 483 w 3318614"/>
                <a:gd name="connsiteY114" fmla="*/ 1102757 h 3516644"/>
                <a:gd name="connsiteX115" fmla="*/ 235615 w 3318614"/>
                <a:gd name="connsiteY115" fmla="*/ 1094048 h 3516644"/>
                <a:gd name="connsiteX116" fmla="*/ 557832 w 3318614"/>
                <a:gd name="connsiteY116" fmla="*/ 1024380 h 3516644"/>
                <a:gd name="connsiteX117" fmla="*/ 688460 w 3318614"/>
                <a:gd name="connsiteY117" fmla="*/ 998254 h 3516644"/>
                <a:gd name="connsiteX118" fmla="*/ 392369 w 3318614"/>
                <a:gd name="connsiteY118" fmla="*/ 885043 h 3516644"/>
                <a:gd name="connsiteX119" fmla="*/ 244323 w 3318614"/>
                <a:gd name="connsiteY119" fmla="*/ 745706 h 3516644"/>
                <a:gd name="connsiteX120" fmla="*/ 165946 w 3318614"/>
                <a:gd name="connsiteY120" fmla="*/ 493157 h 3516644"/>
                <a:gd name="connsiteX121" fmla="*/ 279158 w 3318614"/>
                <a:gd name="connsiteY121" fmla="*/ 676037 h 3516644"/>
                <a:gd name="connsiteX122" fmla="*/ 374952 w 3318614"/>
                <a:gd name="connsiteY122" fmla="*/ 850208 h 3516644"/>
                <a:gd name="connsiteX123" fmla="*/ 679752 w 3318614"/>
                <a:gd name="connsiteY123" fmla="*/ 928586 h 3516644"/>
                <a:gd name="connsiteX124" fmla="*/ 766838 w 3318614"/>
                <a:gd name="connsiteY124" fmla="*/ 867626 h 3516644"/>
                <a:gd name="connsiteX125" fmla="*/ 618792 w 3318614"/>
                <a:gd name="connsiteY125" fmla="*/ 484448 h 3516644"/>
                <a:gd name="connsiteX126" fmla="*/ 507165 w 3318614"/>
                <a:gd name="connsiteY126" fmla="*/ 267390 h 3516644"/>
                <a:gd name="connsiteX127" fmla="*/ 538603 w 3318614"/>
                <a:gd name="connsiteY127" fmla="*/ 29221 h 3516644"/>
                <a:gd name="connsiteX128" fmla="*/ 609600 w 3318614"/>
                <a:gd name="connsiteY128" fmla="*/ 289830 h 3516644"/>
                <a:gd name="connsiteX129" fmla="*/ 878364 w 3318614"/>
                <a:gd name="connsiteY129" fmla="*/ 837332 h 3516644"/>
                <a:gd name="connsiteX130" fmla="*/ 839345 w 3318614"/>
                <a:gd name="connsiteY130" fmla="*/ 833 h 3516644"/>
                <a:gd name="connsiteX0" fmla="*/ 1225325 w 3318614"/>
                <a:gd name="connsiteY0" fmla="*/ 178923 h 3515811"/>
                <a:gd name="connsiteX1" fmla="*/ 1091879 w 3318614"/>
                <a:gd name="connsiteY1" fmla="*/ 955367 h 3515811"/>
                <a:gd name="connsiteX2" fmla="*/ 1779263 w 3318614"/>
                <a:gd name="connsiteY2" fmla="*/ 2023223 h 3515811"/>
                <a:gd name="connsiteX3" fmla="*/ 2064415 w 3318614"/>
                <a:gd name="connsiteY3" fmla="*/ 2303707 h 3515811"/>
                <a:gd name="connsiteX4" fmla="*/ 2290838 w 3318614"/>
                <a:gd name="connsiteY4" fmla="*/ 2225330 h 3515811"/>
                <a:gd name="connsiteX5" fmla="*/ 2473718 w 3318614"/>
                <a:gd name="connsiteY5" fmla="*/ 2068575 h 3515811"/>
                <a:gd name="connsiteX6" fmla="*/ 2508552 w 3318614"/>
                <a:gd name="connsiteY6" fmla="*/ 1746358 h 3515811"/>
                <a:gd name="connsiteX7" fmla="*/ 2543386 w 3318614"/>
                <a:gd name="connsiteY7" fmla="*/ 2007615 h 3515811"/>
                <a:gd name="connsiteX8" fmla="*/ 2508552 w 3318614"/>
                <a:gd name="connsiteY8" fmla="*/ 2112118 h 3515811"/>
                <a:gd name="connsiteX9" fmla="*/ 2752392 w 3318614"/>
                <a:gd name="connsiteY9" fmla="*/ 1937947 h 3515811"/>
                <a:gd name="connsiteX10" fmla="*/ 2839478 w 3318614"/>
                <a:gd name="connsiteY10" fmla="*/ 1868278 h 3515811"/>
                <a:gd name="connsiteX11" fmla="*/ 2717558 w 3318614"/>
                <a:gd name="connsiteY11" fmla="*/ 2042450 h 3515811"/>
                <a:gd name="connsiteX12" fmla="*/ 2665306 w 3318614"/>
                <a:gd name="connsiteY12" fmla="*/ 2085993 h 3515811"/>
                <a:gd name="connsiteX13" fmla="*/ 2848186 w 3318614"/>
                <a:gd name="connsiteY13" fmla="*/ 2016324 h 3515811"/>
                <a:gd name="connsiteX14" fmla="*/ 2874312 w 3318614"/>
                <a:gd name="connsiteY14" fmla="*/ 1998907 h 3515811"/>
                <a:gd name="connsiteX15" fmla="*/ 2769809 w 3318614"/>
                <a:gd name="connsiteY15" fmla="*/ 2085993 h 3515811"/>
                <a:gd name="connsiteX16" fmla="*/ 2595638 w 3318614"/>
                <a:gd name="connsiteY16" fmla="*/ 2112118 h 3515811"/>
                <a:gd name="connsiteX17" fmla="*/ 2404049 w 3318614"/>
                <a:gd name="connsiteY17" fmla="*/ 2242747 h 3515811"/>
                <a:gd name="connsiteX18" fmla="*/ 2421466 w 3318614"/>
                <a:gd name="connsiteY18" fmla="*/ 2416918 h 3515811"/>
                <a:gd name="connsiteX19" fmla="*/ 2552095 w 3318614"/>
                <a:gd name="connsiteY19" fmla="*/ 2460461 h 3515811"/>
                <a:gd name="connsiteX20" fmla="*/ 2726266 w 3318614"/>
                <a:gd name="connsiteY20" fmla="*/ 2390793 h 3515811"/>
                <a:gd name="connsiteX21" fmla="*/ 2856895 w 3318614"/>
                <a:gd name="connsiteY21" fmla="*/ 2382084 h 3515811"/>
                <a:gd name="connsiteX22" fmla="*/ 2891729 w 3318614"/>
                <a:gd name="connsiteY22" fmla="*/ 2268873 h 3515811"/>
                <a:gd name="connsiteX23" fmla="*/ 2883020 w 3318614"/>
                <a:gd name="connsiteY23" fmla="*/ 2103410 h 3515811"/>
                <a:gd name="connsiteX24" fmla="*/ 3048483 w 3318614"/>
                <a:gd name="connsiteY24" fmla="*/ 2025033 h 3515811"/>
                <a:gd name="connsiteX25" fmla="*/ 2926563 w 3318614"/>
                <a:gd name="connsiteY25" fmla="*/ 2112118 h 3515811"/>
                <a:gd name="connsiteX26" fmla="*/ 2917855 w 3318614"/>
                <a:gd name="connsiteY26" fmla="*/ 2199204 h 3515811"/>
                <a:gd name="connsiteX27" fmla="*/ 2935272 w 3318614"/>
                <a:gd name="connsiteY27" fmla="*/ 2347250 h 3515811"/>
                <a:gd name="connsiteX28" fmla="*/ 2943980 w 3318614"/>
                <a:gd name="connsiteY28" fmla="*/ 2390793 h 3515811"/>
                <a:gd name="connsiteX29" fmla="*/ 3046427 w 3318614"/>
                <a:gd name="connsiteY29" fmla="*/ 2324841 h 3515811"/>
                <a:gd name="connsiteX30" fmla="*/ 3074609 w 3318614"/>
                <a:gd name="connsiteY30" fmla="*/ 2164370 h 3515811"/>
                <a:gd name="connsiteX31" fmla="*/ 3092026 w 3318614"/>
                <a:gd name="connsiteY31" fmla="*/ 2373375 h 3515811"/>
                <a:gd name="connsiteX32" fmla="*/ 3013649 w 3318614"/>
                <a:gd name="connsiteY32" fmla="*/ 2451753 h 3515811"/>
                <a:gd name="connsiteX33" fmla="*/ 2752392 w 3318614"/>
                <a:gd name="connsiteY33" fmla="*/ 2416918 h 3515811"/>
                <a:gd name="connsiteX34" fmla="*/ 2560803 w 3318614"/>
                <a:gd name="connsiteY34" fmla="*/ 2573673 h 3515811"/>
                <a:gd name="connsiteX35" fmla="*/ 2595638 w 3318614"/>
                <a:gd name="connsiteY35" fmla="*/ 2695593 h 3515811"/>
                <a:gd name="connsiteX36" fmla="*/ 2743683 w 3318614"/>
                <a:gd name="connsiteY36" fmla="*/ 2782678 h 3515811"/>
                <a:gd name="connsiteX37" fmla="*/ 2856895 w 3318614"/>
                <a:gd name="connsiteY37" fmla="*/ 2756553 h 3515811"/>
                <a:gd name="connsiteX38" fmla="*/ 3022358 w 3318614"/>
                <a:gd name="connsiteY38" fmla="*/ 2617215 h 3515811"/>
                <a:gd name="connsiteX39" fmla="*/ 3118152 w 3318614"/>
                <a:gd name="connsiteY39" fmla="*/ 2538838 h 3515811"/>
                <a:gd name="connsiteX40" fmla="*/ 3205238 w 3318614"/>
                <a:gd name="connsiteY40" fmla="*/ 2599798 h 3515811"/>
                <a:gd name="connsiteX41" fmla="*/ 3109443 w 3318614"/>
                <a:gd name="connsiteY41" fmla="*/ 2591090 h 3515811"/>
                <a:gd name="connsiteX42" fmla="*/ 3004940 w 3318614"/>
                <a:gd name="connsiteY42" fmla="*/ 2730427 h 3515811"/>
                <a:gd name="connsiteX43" fmla="*/ 3187820 w 3318614"/>
                <a:gd name="connsiteY43" fmla="*/ 2730427 h 3515811"/>
                <a:gd name="connsiteX44" fmla="*/ 3318449 w 3318614"/>
                <a:gd name="connsiteY44" fmla="*/ 2782678 h 3515811"/>
                <a:gd name="connsiteX45" fmla="*/ 3161695 w 3318614"/>
                <a:gd name="connsiteY45" fmla="*/ 2765261 h 3515811"/>
                <a:gd name="connsiteX46" fmla="*/ 2909146 w 3318614"/>
                <a:gd name="connsiteY46" fmla="*/ 2826221 h 3515811"/>
                <a:gd name="connsiteX47" fmla="*/ 2952689 w 3318614"/>
                <a:gd name="connsiteY47" fmla="*/ 2826221 h 3515811"/>
                <a:gd name="connsiteX48" fmla="*/ 3085889 w 3318614"/>
                <a:gd name="connsiteY48" fmla="*/ 2971467 h 3515811"/>
                <a:gd name="connsiteX49" fmla="*/ 3013649 w 3318614"/>
                <a:gd name="connsiteY49" fmla="*/ 3131021 h 3515811"/>
                <a:gd name="connsiteX50" fmla="*/ 2999167 w 3318614"/>
                <a:gd name="connsiteY50" fmla="*/ 2993344 h 3515811"/>
                <a:gd name="connsiteX51" fmla="*/ 2813352 w 3318614"/>
                <a:gd name="connsiteY51" fmla="*/ 2817513 h 3515811"/>
                <a:gd name="connsiteX52" fmla="*/ 2726266 w 3318614"/>
                <a:gd name="connsiteY52" fmla="*/ 2808804 h 3515811"/>
                <a:gd name="connsiteX53" fmla="*/ 2848186 w 3318614"/>
                <a:gd name="connsiteY53" fmla="*/ 3009101 h 3515811"/>
                <a:gd name="connsiteX54" fmla="*/ 2943980 w 3318614"/>
                <a:gd name="connsiteY54" fmla="*/ 3096187 h 3515811"/>
                <a:gd name="connsiteX55" fmla="*/ 2978815 w 3318614"/>
                <a:gd name="connsiteY55" fmla="*/ 3052644 h 3515811"/>
                <a:gd name="connsiteX56" fmla="*/ 2961398 w 3318614"/>
                <a:gd name="connsiteY56" fmla="*/ 3157147 h 3515811"/>
                <a:gd name="connsiteX57" fmla="*/ 2769809 w 3318614"/>
                <a:gd name="connsiteY57" fmla="*/ 3070061 h 3515811"/>
                <a:gd name="connsiteX58" fmla="*/ 2656598 w 3318614"/>
                <a:gd name="connsiteY58" fmla="*/ 2843638 h 3515811"/>
                <a:gd name="connsiteX59" fmla="*/ 2491135 w 3318614"/>
                <a:gd name="connsiteY59" fmla="*/ 2800095 h 3515811"/>
                <a:gd name="connsiteX60" fmla="*/ 2386632 w 3318614"/>
                <a:gd name="connsiteY60" fmla="*/ 2887181 h 3515811"/>
                <a:gd name="connsiteX61" fmla="*/ 2412758 w 3318614"/>
                <a:gd name="connsiteY61" fmla="*/ 3070061 h 3515811"/>
                <a:gd name="connsiteX62" fmla="*/ 2525969 w 3318614"/>
                <a:gd name="connsiteY62" fmla="*/ 3218107 h 3515811"/>
                <a:gd name="connsiteX63" fmla="*/ 2900438 w 3318614"/>
                <a:gd name="connsiteY63" fmla="*/ 3427113 h 3515811"/>
                <a:gd name="connsiteX64" fmla="*/ 2543386 w 3318614"/>
                <a:gd name="connsiteY64" fmla="*/ 3287775 h 3515811"/>
                <a:gd name="connsiteX65" fmla="*/ 2499843 w 3318614"/>
                <a:gd name="connsiteY65" fmla="*/ 3374861 h 3515811"/>
                <a:gd name="connsiteX66" fmla="*/ 2534678 w 3318614"/>
                <a:gd name="connsiteY66" fmla="*/ 3479364 h 3515811"/>
                <a:gd name="connsiteX67" fmla="*/ 2639180 w 3318614"/>
                <a:gd name="connsiteY67" fmla="*/ 3514198 h 3515811"/>
                <a:gd name="connsiteX68" fmla="*/ 2482426 w 3318614"/>
                <a:gd name="connsiteY68" fmla="*/ 3488073 h 3515811"/>
                <a:gd name="connsiteX69" fmla="*/ 2473718 w 3318614"/>
                <a:gd name="connsiteY69" fmla="*/ 3305193 h 3515811"/>
                <a:gd name="connsiteX70" fmla="*/ 2386632 w 3318614"/>
                <a:gd name="connsiteY70" fmla="*/ 3131021 h 3515811"/>
                <a:gd name="connsiteX71" fmla="*/ 2316963 w 3318614"/>
                <a:gd name="connsiteY71" fmla="*/ 3296484 h 3515811"/>
                <a:gd name="connsiteX72" fmla="*/ 2238586 w 3318614"/>
                <a:gd name="connsiteY72" fmla="*/ 3418404 h 3515811"/>
                <a:gd name="connsiteX73" fmla="*/ 2290838 w 3318614"/>
                <a:gd name="connsiteY73" fmla="*/ 3496781 h 3515811"/>
                <a:gd name="connsiteX74" fmla="*/ 2195043 w 3318614"/>
                <a:gd name="connsiteY74" fmla="*/ 3409695 h 3515811"/>
                <a:gd name="connsiteX75" fmla="*/ 2325672 w 3318614"/>
                <a:gd name="connsiteY75" fmla="*/ 3183273 h 3515811"/>
                <a:gd name="connsiteX76" fmla="*/ 2290838 w 3318614"/>
                <a:gd name="connsiteY76" fmla="*/ 2930724 h 3515811"/>
                <a:gd name="connsiteX77" fmla="*/ 2142792 w 3318614"/>
                <a:gd name="connsiteY77" fmla="*/ 2913307 h 3515811"/>
                <a:gd name="connsiteX78" fmla="*/ 1942495 w 3318614"/>
                <a:gd name="connsiteY78" fmla="*/ 3078770 h 3515811"/>
                <a:gd name="connsiteX79" fmla="*/ 1994746 w 3318614"/>
                <a:gd name="connsiteY79" fmla="*/ 3279067 h 3515811"/>
                <a:gd name="connsiteX80" fmla="*/ 2090540 w 3318614"/>
                <a:gd name="connsiteY80" fmla="*/ 3392278 h 3515811"/>
                <a:gd name="connsiteX81" fmla="*/ 2064415 w 3318614"/>
                <a:gd name="connsiteY81" fmla="*/ 3505490 h 3515811"/>
                <a:gd name="connsiteX82" fmla="*/ 2046998 w 3318614"/>
                <a:gd name="connsiteY82" fmla="*/ 3357444 h 3515811"/>
                <a:gd name="connsiteX83" fmla="*/ 1933786 w 3318614"/>
                <a:gd name="connsiteY83" fmla="*/ 3191981 h 3515811"/>
                <a:gd name="connsiteX84" fmla="*/ 1881535 w 3318614"/>
                <a:gd name="connsiteY84" fmla="*/ 3174564 h 3515811"/>
                <a:gd name="connsiteX85" fmla="*/ 1716072 w 3318614"/>
                <a:gd name="connsiteY85" fmla="*/ 3409695 h 3515811"/>
                <a:gd name="connsiteX86" fmla="*/ 1672529 w 3318614"/>
                <a:gd name="connsiteY86" fmla="*/ 3505490 h 3515811"/>
                <a:gd name="connsiteX87" fmla="*/ 1724780 w 3318614"/>
                <a:gd name="connsiteY87" fmla="*/ 3270358 h 3515811"/>
                <a:gd name="connsiteX88" fmla="*/ 1750906 w 3318614"/>
                <a:gd name="connsiteY88" fmla="*/ 3191981 h 3515811"/>
                <a:gd name="connsiteX89" fmla="*/ 1533192 w 3318614"/>
                <a:gd name="connsiteY89" fmla="*/ 3261650 h 3515811"/>
                <a:gd name="connsiteX90" fmla="*/ 1428689 w 3318614"/>
                <a:gd name="connsiteY90" fmla="*/ 3279067 h 3515811"/>
                <a:gd name="connsiteX91" fmla="*/ 1602860 w 3318614"/>
                <a:gd name="connsiteY91" fmla="*/ 3200690 h 3515811"/>
                <a:gd name="connsiteX92" fmla="*/ 1724780 w 3318614"/>
                <a:gd name="connsiteY92" fmla="*/ 3174564 h 3515811"/>
                <a:gd name="connsiteX93" fmla="*/ 1994746 w 3318614"/>
                <a:gd name="connsiteY93" fmla="*/ 2948141 h 3515811"/>
                <a:gd name="connsiteX94" fmla="*/ 2055706 w 3318614"/>
                <a:gd name="connsiteY94" fmla="*/ 2817513 h 3515811"/>
                <a:gd name="connsiteX95" fmla="*/ 1916369 w 3318614"/>
                <a:gd name="connsiteY95" fmla="*/ 2739135 h 3515811"/>
                <a:gd name="connsiteX96" fmla="*/ 1698655 w 3318614"/>
                <a:gd name="connsiteY96" fmla="*/ 2834930 h 3515811"/>
                <a:gd name="connsiteX97" fmla="*/ 1611569 w 3318614"/>
                <a:gd name="connsiteY97" fmla="*/ 3009101 h 3515811"/>
                <a:gd name="connsiteX98" fmla="*/ 1689946 w 3318614"/>
                <a:gd name="connsiteY98" fmla="*/ 3070061 h 3515811"/>
                <a:gd name="connsiteX99" fmla="*/ 1568026 w 3318614"/>
                <a:gd name="connsiteY99" fmla="*/ 3070061 h 3515811"/>
                <a:gd name="connsiteX100" fmla="*/ 1655112 w 3318614"/>
                <a:gd name="connsiteY100" fmla="*/ 2826221 h 3515811"/>
                <a:gd name="connsiteX101" fmla="*/ 1437398 w 3318614"/>
                <a:gd name="connsiteY101" fmla="*/ 2808804 h 3515811"/>
                <a:gd name="connsiteX102" fmla="*/ 1306769 w 3318614"/>
                <a:gd name="connsiteY102" fmla="*/ 2747844 h 3515811"/>
                <a:gd name="connsiteX103" fmla="*/ 1385146 w 3318614"/>
                <a:gd name="connsiteY103" fmla="*/ 2704301 h 3515811"/>
                <a:gd name="connsiteX104" fmla="*/ 1437398 w 3318614"/>
                <a:gd name="connsiteY104" fmla="*/ 2773970 h 3515811"/>
                <a:gd name="connsiteX105" fmla="*/ 1611569 w 3318614"/>
                <a:gd name="connsiteY105" fmla="*/ 2782678 h 3515811"/>
                <a:gd name="connsiteX106" fmla="*/ 1794449 w 3318614"/>
                <a:gd name="connsiteY106" fmla="*/ 2730427 h 3515811"/>
                <a:gd name="connsiteX107" fmla="*/ 1968620 w 3318614"/>
                <a:gd name="connsiteY107" fmla="*/ 2599798 h 3515811"/>
                <a:gd name="connsiteX108" fmla="*/ 1898952 w 3318614"/>
                <a:gd name="connsiteY108" fmla="*/ 2286290 h 3515811"/>
                <a:gd name="connsiteX109" fmla="*/ 1446106 w 3318614"/>
                <a:gd name="connsiteY109" fmla="*/ 1676690 h 3515811"/>
                <a:gd name="connsiteX110" fmla="*/ 1074097 w 3318614"/>
                <a:gd name="connsiteY110" fmla="*/ 1192570 h 3515811"/>
                <a:gd name="connsiteX111" fmla="*/ 916192 w 3318614"/>
                <a:gd name="connsiteY111" fmla="*/ 1005486 h 3515811"/>
                <a:gd name="connsiteX112" fmla="*/ 644918 w 3318614"/>
                <a:gd name="connsiteY112" fmla="*/ 1040964 h 3515811"/>
                <a:gd name="connsiteX113" fmla="*/ 296575 w 3318614"/>
                <a:gd name="connsiteY113" fmla="*/ 1119341 h 3515811"/>
                <a:gd name="connsiteX114" fmla="*/ 483 w 3318614"/>
                <a:gd name="connsiteY114" fmla="*/ 1101924 h 3515811"/>
                <a:gd name="connsiteX115" fmla="*/ 235615 w 3318614"/>
                <a:gd name="connsiteY115" fmla="*/ 1093215 h 3515811"/>
                <a:gd name="connsiteX116" fmla="*/ 557832 w 3318614"/>
                <a:gd name="connsiteY116" fmla="*/ 1023547 h 3515811"/>
                <a:gd name="connsiteX117" fmla="*/ 688460 w 3318614"/>
                <a:gd name="connsiteY117" fmla="*/ 997421 h 3515811"/>
                <a:gd name="connsiteX118" fmla="*/ 392369 w 3318614"/>
                <a:gd name="connsiteY118" fmla="*/ 884210 h 3515811"/>
                <a:gd name="connsiteX119" fmla="*/ 244323 w 3318614"/>
                <a:gd name="connsiteY119" fmla="*/ 744873 h 3515811"/>
                <a:gd name="connsiteX120" fmla="*/ 165946 w 3318614"/>
                <a:gd name="connsiteY120" fmla="*/ 492324 h 3515811"/>
                <a:gd name="connsiteX121" fmla="*/ 279158 w 3318614"/>
                <a:gd name="connsiteY121" fmla="*/ 675204 h 3515811"/>
                <a:gd name="connsiteX122" fmla="*/ 374952 w 3318614"/>
                <a:gd name="connsiteY122" fmla="*/ 849375 h 3515811"/>
                <a:gd name="connsiteX123" fmla="*/ 679752 w 3318614"/>
                <a:gd name="connsiteY123" fmla="*/ 927753 h 3515811"/>
                <a:gd name="connsiteX124" fmla="*/ 766838 w 3318614"/>
                <a:gd name="connsiteY124" fmla="*/ 866793 h 3515811"/>
                <a:gd name="connsiteX125" fmla="*/ 618792 w 3318614"/>
                <a:gd name="connsiteY125" fmla="*/ 483615 h 3515811"/>
                <a:gd name="connsiteX126" fmla="*/ 507165 w 3318614"/>
                <a:gd name="connsiteY126" fmla="*/ 266557 h 3515811"/>
                <a:gd name="connsiteX127" fmla="*/ 538603 w 3318614"/>
                <a:gd name="connsiteY127" fmla="*/ 28388 h 3515811"/>
                <a:gd name="connsiteX128" fmla="*/ 609600 w 3318614"/>
                <a:gd name="connsiteY128" fmla="*/ 288997 h 3515811"/>
                <a:gd name="connsiteX129" fmla="*/ 878364 w 3318614"/>
                <a:gd name="connsiteY129" fmla="*/ 836499 h 3515811"/>
                <a:gd name="connsiteX130" fmla="*/ 863785 w 3318614"/>
                <a:gd name="connsiteY130" fmla="*/ 298030 h 3515811"/>
                <a:gd name="connsiteX131" fmla="*/ 839345 w 3318614"/>
                <a:gd name="connsiteY131" fmla="*/ 0 h 3515811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863785 w 3318614"/>
                <a:gd name="connsiteY130" fmla="*/ 270713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786330 w 3318614"/>
                <a:gd name="connsiteY130" fmla="*/ 208587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13152 w 3318614"/>
                <a:gd name="connsiteY2" fmla="*/ 834549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159551 w 3318614"/>
                <a:gd name="connsiteY2" fmla="*/ 411013 h 3488494"/>
                <a:gd name="connsiteX3" fmla="*/ 1013152 w 3318614"/>
                <a:gd name="connsiteY3" fmla="*/ 834549 h 3488494"/>
                <a:gd name="connsiteX4" fmla="*/ 1779263 w 3318614"/>
                <a:gd name="connsiteY4" fmla="*/ 1995906 h 3488494"/>
                <a:gd name="connsiteX5" fmla="*/ 2064415 w 3318614"/>
                <a:gd name="connsiteY5" fmla="*/ 2276390 h 3488494"/>
                <a:gd name="connsiteX6" fmla="*/ 2290838 w 3318614"/>
                <a:gd name="connsiteY6" fmla="*/ 2198013 h 3488494"/>
                <a:gd name="connsiteX7" fmla="*/ 2473718 w 3318614"/>
                <a:gd name="connsiteY7" fmla="*/ 2041258 h 3488494"/>
                <a:gd name="connsiteX8" fmla="*/ 2508552 w 3318614"/>
                <a:gd name="connsiteY8" fmla="*/ 1719041 h 3488494"/>
                <a:gd name="connsiteX9" fmla="*/ 2543386 w 3318614"/>
                <a:gd name="connsiteY9" fmla="*/ 1980298 h 3488494"/>
                <a:gd name="connsiteX10" fmla="*/ 2508552 w 3318614"/>
                <a:gd name="connsiteY10" fmla="*/ 2084801 h 3488494"/>
                <a:gd name="connsiteX11" fmla="*/ 2752392 w 3318614"/>
                <a:gd name="connsiteY11" fmla="*/ 1910630 h 3488494"/>
                <a:gd name="connsiteX12" fmla="*/ 2839478 w 3318614"/>
                <a:gd name="connsiteY12" fmla="*/ 1840961 h 3488494"/>
                <a:gd name="connsiteX13" fmla="*/ 2717558 w 3318614"/>
                <a:gd name="connsiteY13" fmla="*/ 2015133 h 3488494"/>
                <a:gd name="connsiteX14" fmla="*/ 2665306 w 3318614"/>
                <a:gd name="connsiteY14" fmla="*/ 2058676 h 3488494"/>
                <a:gd name="connsiteX15" fmla="*/ 2848186 w 3318614"/>
                <a:gd name="connsiteY15" fmla="*/ 1989007 h 3488494"/>
                <a:gd name="connsiteX16" fmla="*/ 2874312 w 3318614"/>
                <a:gd name="connsiteY16" fmla="*/ 1971590 h 3488494"/>
                <a:gd name="connsiteX17" fmla="*/ 2769809 w 3318614"/>
                <a:gd name="connsiteY17" fmla="*/ 2058676 h 3488494"/>
                <a:gd name="connsiteX18" fmla="*/ 2595638 w 3318614"/>
                <a:gd name="connsiteY18" fmla="*/ 2084801 h 3488494"/>
                <a:gd name="connsiteX19" fmla="*/ 2404049 w 3318614"/>
                <a:gd name="connsiteY19" fmla="*/ 2215430 h 3488494"/>
                <a:gd name="connsiteX20" fmla="*/ 2421466 w 3318614"/>
                <a:gd name="connsiteY20" fmla="*/ 2389601 h 3488494"/>
                <a:gd name="connsiteX21" fmla="*/ 2552095 w 3318614"/>
                <a:gd name="connsiteY21" fmla="*/ 2433144 h 3488494"/>
                <a:gd name="connsiteX22" fmla="*/ 2726266 w 3318614"/>
                <a:gd name="connsiteY22" fmla="*/ 2363476 h 3488494"/>
                <a:gd name="connsiteX23" fmla="*/ 2856895 w 3318614"/>
                <a:gd name="connsiteY23" fmla="*/ 2354767 h 3488494"/>
                <a:gd name="connsiteX24" fmla="*/ 2891729 w 3318614"/>
                <a:gd name="connsiteY24" fmla="*/ 2241556 h 3488494"/>
                <a:gd name="connsiteX25" fmla="*/ 2883020 w 3318614"/>
                <a:gd name="connsiteY25" fmla="*/ 2076093 h 3488494"/>
                <a:gd name="connsiteX26" fmla="*/ 3048483 w 3318614"/>
                <a:gd name="connsiteY26" fmla="*/ 1997716 h 3488494"/>
                <a:gd name="connsiteX27" fmla="*/ 2926563 w 3318614"/>
                <a:gd name="connsiteY27" fmla="*/ 2084801 h 3488494"/>
                <a:gd name="connsiteX28" fmla="*/ 2917855 w 3318614"/>
                <a:gd name="connsiteY28" fmla="*/ 2171887 h 3488494"/>
                <a:gd name="connsiteX29" fmla="*/ 2935272 w 3318614"/>
                <a:gd name="connsiteY29" fmla="*/ 2319933 h 3488494"/>
                <a:gd name="connsiteX30" fmla="*/ 2943980 w 3318614"/>
                <a:gd name="connsiteY30" fmla="*/ 2363476 h 3488494"/>
                <a:gd name="connsiteX31" fmla="*/ 3046427 w 3318614"/>
                <a:gd name="connsiteY31" fmla="*/ 2297524 h 3488494"/>
                <a:gd name="connsiteX32" fmla="*/ 3074609 w 3318614"/>
                <a:gd name="connsiteY32" fmla="*/ 2137053 h 3488494"/>
                <a:gd name="connsiteX33" fmla="*/ 3092026 w 3318614"/>
                <a:gd name="connsiteY33" fmla="*/ 2346058 h 3488494"/>
                <a:gd name="connsiteX34" fmla="*/ 3013649 w 3318614"/>
                <a:gd name="connsiteY34" fmla="*/ 2424436 h 3488494"/>
                <a:gd name="connsiteX35" fmla="*/ 2752392 w 3318614"/>
                <a:gd name="connsiteY35" fmla="*/ 2389601 h 3488494"/>
                <a:gd name="connsiteX36" fmla="*/ 2560803 w 3318614"/>
                <a:gd name="connsiteY36" fmla="*/ 2546356 h 3488494"/>
                <a:gd name="connsiteX37" fmla="*/ 2595638 w 3318614"/>
                <a:gd name="connsiteY37" fmla="*/ 2668276 h 3488494"/>
                <a:gd name="connsiteX38" fmla="*/ 2743683 w 3318614"/>
                <a:gd name="connsiteY38" fmla="*/ 2755361 h 3488494"/>
                <a:gd name="connsiteX39" fmla="*/ 2856895 w 3318614"/>
                <a:gd name="connsiteY39" fmla="*/ 2729236 h 3488494"/>
                <a:gd name="connsiteX40" fmla="*/ 3022358 w 3318614"/>
                <a:gd name="connsiteY40" fmla="*/ 2589898 h 3488494"/>
                <a:gd name="connsiteX41" fmla="*/ 3118152 w 3318614"/>
                <a:gd name="connsiteY41" fmla="*/ 2511521 h 3488494"/>
                <a:gd name="connsiteX42" fmla="*/ 3205238 w 3318614"/>
                <a:gd name="connsiteY42" fmla="*/ 2572481 h 3488494"/>
                <a:gd name="connsiteX43" fmla="*/ 3109443 w 3318614"/>
                <a:gd name="connsiteY43" fmla="*/ 2563773 h 3488494"/>
                <a:gd name="connsiteX44" fmla="*/ 3004940 w 3318614"/>
                <a:gd name="connsiteY44" fmla="*/ 2703110 h 3488494"/>
                <a:gd name="connsiteX45" fmla="*/ 3187820 w 3318614"/>
                <a:gd name="connsiteY45" fmla="*/ 2703110 h 3488494"/>
                <a:gd name="connsiteX46" fmla="*/ 3318449 w 3318614"/>
                <a:gd name="connsiteY46" fmla="*/ 2755361 h 3488494"/>
                <a:gd name="connsiteX47" fmla="*/ 3161695 w 3318614"/>
                <a:gd name="connsiteY47" fmla="*/ 2737944 h 3488494"/>
                <a:gd name="connsiteX48" fmla="*/ 2909146 w 3318614"/>
                <a:gd name="connsiteY48" fmla="*/ 2798904 h 3488494"/>
                <a:gd name="connsiteX49" fmla="*/ 2952689 w 3318614"/>
                <a:gd name="connsiteY49" fmla="*/ 2798904 h 3488494"/>
                <a:gd name="connsiteX50" fmla="*/ 3085889 w 3318614"/>
                <a:gd name="connsiteY50" fmla="*/ 2944150 h 3488494"/>
                <a:gd name="connsiteX51" fmla="*/ 3013649 w 3318614"/>
                <a:gd name="connsiteY51" fmla="*/ 3103704 h 3488494"/>
                <a:gd name="connsiteX52" fmla="*/ 2999167 w 3318614"/>
                <a:gd name="connsiteY52" fmla="*/ 2966027 h 3488494"/>
                <a:gd name="connsiteX53" fmla="*/ 2813352 w 3318614"/>
                <a:gd name="connsiteY53" fmla="*/ 2790196 h 3488494"/>
                <a:gd name="connsiteX54" fmla="*/ 2726266 w 3318614"/>
                <a:gd name="connsiteY54" fmla="*/ 2781487 h 3488494"/>
                <a:gd name="connsiteX55" fmla="*/ 2848186 w 3318614"/>
                <a:gd name="connsiteY55" fmla="*/ 2981784 h 3488494"/>
                <a:gd name="connsiteX56" fmla="*/ 2943980 w 3318614"/>
                <a:gd name="connsiteY56" fmla="*/ 3068870 h 3488494"/>
                <a:gd name="connsiteX57" fmla="*/ 2978815 w 3318614"/>
                <a:gd name="connsiteY57" fmla="*/ 3025327 h 3488494"/>
                <a:gd name="connsiteX58" fmla="*/ 2961398 w 3318614"/>
                <a:gd name="connsiteY58" fmla="*/ 3129830 h 3488494"/>
                <a:gd name="connsiteX59" fmla="*/ 2769809 w 3318614"/>
                <a:gd name="connsiteY59" fmla="*/ 3042744 h 3488494"/>
                <a:gd name="connsiteX60" fmla="*/ 2656598 w 3318614"/>
                <a:gd name="connsiteY60" fmla="*/ 2816321 h 3488494"/>
                <a:gd name="connsiteX61" fmla="*/ 2491135 w 3318614"/>
                <a:gd name="connsiteY61" fmla="*/ 2772778 h 3488494"/>
                <a:gd name="connsiteX62" fmla="*/ 2386632 w 3318614"/>
                <a:gd name="connsiteY62" fmla="*/ 2859864 h 3488494"/>
                <a:gd name="connsiteX63" fmla="*/ 2412758 w 3318614"/>
                <a:gd name="connsiteY63" fmla="*/ 3042744 h 3488494"/>
                <a:gd name="connsiteX64" fmla="*/ 2525969 w 3318614"/>
                <a:gd name="connsiteY64" fmla="*/ 3190790 h 3488494"/>
                <a:gd name="connsiteX65" fmla="*/ 2900438 w 3318614"/>
                <a:gd name="connsiteY65" fmla="*/ 3399796 h 3488494"/>
                <a:gd name="connsiteX66" fmla="*/ 2543386 w 3318614"/>
                <a:gd name="connsiteY66" fmla="*/ 3260458 h 3488494"/>
                <a:gd name="connsiteX67" fmla="*/ 2499843 w 3318614"/>
                <a:gd name="connsiteY67" fmla="*/ 3347544 h 3488494"/>
                <a:gd name="connsiteX68" fmla="*/ 2534678 w 3318614"/>
                <a:gd name="connsiteY68" fmla="*/ 3452047 h 3488494"/>
                <a:gd name="connsiteX69" fmla="*/ 2639180 w 3318614"/>
                <a:gd name="connsiteY69" fmla="*/ 3486881 h 3488494"/>
                <a:gd name="connsiteX70" fmla="*/ 2482426 w 3318614"/>
                <a:gd name="connsiteY70" fmla="*/ 3460756 h 3488494"/>
                <a:gd name="connsiteX71" fmla="*/ 2473718 w 3318614"/>
                <a:gd name="connsiteY71" fmla="*/ 3277876 h 3488494"/>
                <a:gd name="connsiteX72" fmla="*/ 2386632 w 3318614"/>
                <a:gd name="connsiteY72" fmla="*/ 3103704 h 3488494"/>
                <a:gd name="connsiteX73" fmla="*/ 2316963 w 3318614"/>
                <a:gd name="connsiteY73" fmla="*/ 3269167 h 3488494"/>
                <a:gd name="connsiteX74" fmla="*/ 2238586 w 3318614"/>
                <a:gd name="connsiteY74" fmla="*/ 3391087 h 3488494"/>
                <a:gd name="connsiteX75" fmla="*/ 2290838 w 3318614"/>
                <a:gd name="connsiteY75" fmla="*/ 3469464 h 3488494"/>
                <a:gd name="connsiteX76" fmla="*/ 2195043 w 3318614"/>
                <a:gd name="connsiteY76" fmla="*/ 3382378 h 3488494"/>
                <a:gd name="connsiteX77" fmla="*/ 2325672 w 3318614"/>
                <a:gd name="connsiteY77" fmla="*/ 3155956 h 3488494"/>
                <a:gd name="connsiteX78" fmla="*/ 2290838 w 3318614"/>
                <a:gd name="connsiteY78" fmla="*/ 2903407 h 3488494"/>
                <a:gd name="connsiteX79" fmla="*/ 2142792 w 3318614"/>
                <a:gd name="connsiteY79" fmla="*/ 2885990 h 3488494"/>
                <a:gd name="connsiteX80" fmla="*/ 1942495 w 3318614"/>
                <a:gd name="connsiteY80" fmla="*/ 3051453 h 3488494"/>
                <a:gd name="connsiteX81" fmla="*/ 1994746 w 3318614"/>
                <a:gd name="connsiteY81" fmla="*/ 3251750 h 3488494"/>
                <a:gd name="connsiteX82" fmla="*/ 2090540 w 3318614"/>
                <a:gd name="connsiteY82" fmla="*/ 3364961 h 3488494"/>
                <a:gd name="connsiteX83" fmla="*/ 2064415 w 3318614"/>
                <a:gd name="connsiteY83" fmla="*/ 3478173 h 3488494"/>
                <a:gd name="connsiteX84" fmla="*/ 2046998 w 3318614"/>
                <a:gd name="connsiteY84" fmla="*/ 3330127 h 3488494"/>
                <a:gd name="connsiteX85" fmla="*/ 1933786 w 3318614"/>
                <a:gd name="connsiteY85" fmla="*/ 3164664 h 3488494"/>
                <a:gd name="connsiteX86" fmla="*/ 1881535 w 3318614"/>
                <a:gd name="connsiteY86" fmla="*/ 3147247 h 3488494"/>
                <a:gd name="connsiteX87" fmla="*/ 1716072 w 3318614"/>
                <a:gd name="connsiteY87" fmla="*/ 3382378 h 3488494"/>
                <a:gd name="connsiteX88" fmla="*/ 1672529 w 3318614"/>
                <a:gd name="connsiteY88" fmla="*/ 3478173 h 3488494"/>
                <a:gd name="connsiteX89" fmla="*/ 1724780 w 3318614"/>
                <a:gd name="connsiteY89" fmla="*/ 3243041 h 3488494"/>
                <a:gd name="connsiteX90" fmla="*/ 1750906 w 3318614"/>
                <a:gd name="connsiteY90" fmla="*/ 3164664 h 3488494"/>
                <a:gd name="connsiteX91" fmla="*/ 1533192 w 3318614"/>
                <a:gd name="connsiteY91" fmla="*/ 3234333 h 3488494"/>
                <a:gd name="connsiteX92" fmla="*/ 1428689 w 3318614"/>
                <a:gd name="connsiteY92" fmla="*/ 3251750 h 3488494"/>
                <a:gd name="connsiteX93" fmla="*/ 1602860 w 3318614"/>
                <a:gd name="connsiteY93" fmla="*/ 3173373 h 3488494"/>
                <a:gd name="connsiteX94" fmla="*/ 1724780 w 3318614"/>
                <a:gd name="connsiteY94" fmla="*/ 3147247 h 3488494"/>
                <a:gd name="connsiteX95" fmla="*/ 1994746 w 3318614"/>
                <a:gd name="connsiteY95" fmla="*/ 2920824 h 3488494"/>
                <a:gd name="connsiteX96" fmla="*/ 2055706 w 3318614"/>
                <a:gd name="connsiteY96" fmla="*/ 2790196 h 3488494"/>
                <a:gd name="connsiteX97" fmla="*/ 1916369 w 3318614"/>
                <a:gd name="connsiteY97" fmla="*/ 2711818 h 3488494"/>
                <a:gd name="connsiteX98" fmla="*/ 1698655 w 3318614"/>
                <a:gd name="connsiteY98" fmla="*/ 2807613 h 3488494"/>
                <a:gd name="connsiteX99" fmla="*/ 1611569 w 3318614"/>
                <a:gd name="connsiteY99" fmla="*/ 2981784 h 3488494"/>
                <a:gd name="connsiteX100" fmla="*/ 1689946 w 3318614"/>
                <a:gd name="connsiteY100" fmla="*/ 3042744 h 3488494"/>
                <a:gd name="connsiteX101" fmla="*/ 1568026 w 3318614"/>
                <a:gd name="connsiteY101" fmla="*/ 3042744 h 3488494"/>
                <a:gd name="connsiteX102" fmla="*/ 1655112 w 3318614"/>
                <a:gd name="connsiteY102" fmla="*/ 2798904 h 3488494"/>
                <a:gd name="connsiteX103" fmla="*/ 1437398 w 3318614"/>
                <a:gd name="connsiteY103" fmla="*/ 2781487 h 3488494"/>
                <a:gd name="connsiteX104" fmla="*/ 1306769 w 3318614"/>
                <a:gd name="connsiteY104" fmla="*/ 2720527 h 3488494"/>
                <a:gd name="connsiteX105" fmla="*/ 1385146 w 3318614"/>
                <a:gd name="connsiteY105" fmla="*/ 2676984 h 3488494"/>
                <a:gd name="connsiteX106" fmla="*/ 1437398 w 3318614"/>
                <a:gd name="connsiteY106" fmla="*/ 2746653 h 3488494"/>
                <a:gd name="connsiteX107" fmla="*/ 1611569 w 3318614"/>
                <a:gd name="connsiteY107" fmla="*/ 2755361 h 3488494"/>
                <a:gd name="connsiteX108" fmla="*/ 1794449 w 3318614"/>
                <a:gd name="connsiteY108" fmla="*/ 2703110 h 3488494"/>
                <a:gd name="connsiteX109" fmla="*/ 1968620 w 3318614"/>
                <a:gd name="connsiteY109" fmla="*/ 2572481 h 3488494"/>
                <a:gd name="connsiteX110" fmla="*/ 1898952 w 3318614"/>
                <a:gd name="connsiteY110" fmla="*/ 2258973 h 3488494"/>
                <a:gd name="connsiteX111" fmla="*/ 1446106 w 3318614"/>
                <a:gd name="connsiteY111" fmla="*/ 1649373 h 3488494"/>
                <a:gd name="connsiteX112" fmla="*/ 1074097 w 3318614"/>
                <a:gd name="connsiteY112" fmla="*/ 1165253 h 3488494"/>
                <a:gd name="connsiteX113" fmla="*/ 916192 w 3318614"/>
                <a:gd name="connsiteY113" fmla="*/ 978169 h 3488494"/>
                <a:gd name="connsiteX114" fmla="*/ 644918 w 3318614"/>
                <a:gd name="connsiteY114" fmla="*/ 1013647 h 3488494"/>
                <a:gd name="connsiteX115" fmla="*/ 296575 w 3318614"/>
                <a:gd name="connsiteY115" fmla="*/ 1092024 h 3488494"/>
                <a:gd name="connsiteX116" fmla="*/ 483 w 3318614"/>
                <a:gd name="connsiteY116" fmla="*/ 1074607 h 3488494"/>
                <a:gd name="connsiteX117" fmla="*/ 235615 w 3318614"/>
                <a:gd name="connsiteY117" fmla="*/ 1065898 h 3488494"/>
                <a:gd name="connsiteX118" fmla="*/ 557832 w 3318614"/>
                <a:gd name="connsiteY118" fmla="*/ 996230 h 3488494"/>
                <a:gd name="connsiteX119" fmla="*/ 688460 w 3318614"/>
                <a:gd name="connsiteY119" fmla="*/ 970104 h 3488494"/>
                <a:gd name="connsiteX120" fmla="*/ 392369 w 3318614"/>
                <a:gd name="connsiteY120" fmla="*/ 856893 h 3488494"/>
                <a:gd name="connsiteX121" fmla="*/ 244323 w 3318614"/>
                <a:gd name="connsiteY121" fmla="*/ 717556 h 3488494"/>
                <a:gd name="connsiteX122" fmla="*/ 165946 w 3318614"/>
                <a:gd name="connsiteY122" fmla="*/ 465007 h 3488494"/>
                <a:gd name="connsiteX123" fmla="*/ 279158 w 3318614"/>
                <a:gd name="connsiteY123" fmla="*/ 647887 h 3488494"/>
                <a:gd name="connsiteX124" fmla="*/ 374952 w 3318614"/>
                <a:gd name="connsiteY124" fmla="*/ 822058 h 3488494"/>
                <a:gd name="connsiteX125" fmla="*/ 679752 w 3318614"/>
                <a:gd name="connsiteY125" fmla="*/ 900436 h 3488494"/>
                <a:gd name="connsiteX126" fmla="*/ 766838 w 3318614"/>
                <a:gd name="connsiteY126" fmla="*/ 839476 h 3488494"/>
                <a:gd name="connsiteX127" fmla="*/ 618792 w 3318614"/>
                <a:gd name="connsiteY127" fmla="*/ 456298 h 3488494"/>
                <a:gd name="connsiteX128" fmla="*/ 507165 w 3318614"/>
                <a:gd name="connsiteY128" fmla="*/ 239240 h 3488494"/>
                <a:gd name="connsiteX129" fmla="*/ 538603 w 3318614"/>
                <a:gd name="connsiteY129" fmla="*/ 1071 h 3488494"/>
                <a:gd name="connsiteX130" fmla="*/ 609600 w 3318614"/>
                <a:gd name="connsiteY130" fmla="*/ 261680 h 3488494"/>
                <a:gd name="connsiteX131" fmla="*/ 878364 w 3318614"/>
                <a:gd name="connsiteY131" fmla="*/ 809182 h 3488494"/>
                <a:gd name="connsiteX132" fmla="*/ 786330 w 3318614"/>
                <a:gd name="connsiteY132" fmla="*/ 208587 h 3488494"/>
                <a:gd name="connsiteX133" fmla="*/ 932813 w 3318614"/>
                <a:gd name="connsiteY133" fmla="*/ 12405 h 3488494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59551 w 3318614"/>
                <a:gd name="connsiteY2" fmla="*/ 47529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942214 w 3318614"/>
                <a:gd name="connsiteY0" fmla="*/ 614286 h 3540840"/>
                <a:gd name="connsiteX1" fmla="*/ 1317819 w 3318614"/>
                <a:gd name="connsiteY1" fmla="*/ 14575 h 3540840"/>
                <a:gd name="connsiteX2" fmla="*/ 1198621 w 3318614"/>
                <a:gd name="connsiteY2" fmla="*/ 413429 h 3540840"/>
                <a:gd name="connsiteX3" fmla="*/ 1013152 w 3318614"/>
                <a:gd name="connsiteY3" fmla="*/ 886895 h 3540840"/>
                <a:gd name="connsiteX4" fmla="*/ 1779263 w 3318614"/>
                <a:gd name="connsiteY4" fmla="*/ 2048252 h 3540840"/>
                <a:gd name="connsiteX5" fmla="*/ 2064415 w 3318614"/>
                <a:gd name="connsiteY5" fmla="*/ 2328736 h 3540840"/>
                <a:gd name="connsiteX6" fmla="*/ 2290838 w 3318614"/>
                <a:gd name="connsiteY6" fmla="*/ 2250359 h 3540840"/>
                <a:gd name="connsiteX7" fmla="*/ 2473718 w 3318614"/>
                <a:gd name="connsiteY7" fmla="*/ 2093604 h 3540840"/>
                <a:gd name="connsiteX8" fmla="*/ 2508552 w 3318614"/>
                <a:gd name="connsiteY8" fmla="*/ 1771387 h 3540840"/>
                <a:gd name="connsiteX9" fmla="*/ 2543386 w 3318614"/>
                <a:gd name="connsiteY9" fmla="*/ 2032644 h 3540840"/>
                <a:gd name="connsiteX10" fmla="*/ 2508552 w 3318614"/>
                <a:gd name="connsiteY10" fmla="*/ 2137147 h 3540840"/>
                <a:gd name="connsiteX11" fmla="*/ 2752392 w 3318614"/>
                <a:gd name="connsiteY11" fmla="*/ 1962976 h 3540840"/>
                <a:gd name="connsiteX12" fmla="*/ 2839478 w 3318614"/>
                <a:gd name="connsiteY12" fmla="*/ 1893307 h 3540840"/>
                <a:gd name="connsiteX13" fmla="*/ 2717558 w 3318614"/>
                <a:gd name="connsiteY13" fmla="*/ 2067479 h 3540840"/>
                <a:gd name="connsiteX14" fmla="*/ 2665306 w 3318614"/>
                <a:gd name="connsiteY14" fmla="*/ 2111022 h 3540840"/>
                <a:gd name="connsiteX15" fmla="*/ 2848186 w 3318614"/>
                <a:gd name="connsiteY15" fmla="*/ 2041353 h 3540840"/>
                <a:gd name="connsiteX16" fmla="*/ 2874312 w 3318614"/>
                <a:gd name="connsiteY16" fmla="*/ 2023936 h 3540840"/>
                <a:gd name="connsiteX17" fmla="*/ 2769809 w 3318614"/>
                <a:gd name="connsiteY17" fmla="*/ 2111022 h 3540840"/>
                <a:gd name="connsiteX18" fmla="*/ 2595638 w 3318614"/>
                <a:gd name="connsiteY18" fmla="*/ 2137147 h 3540840"/>
                <a:gd name="connsiteX19" fmla="*/ 2404049 w 3318614"/>
                <a:gd name="connsiteY19" fmla="*/ 2267776 h 3540840"/>
                <a:gd name="connsiteX20" fmla="*/ 2421466 w 3318614"/>
                <a:gd name="connsiteY20" fmla="*/ 2441947 h 3540840"/>
                <a:gd name="connsiteX21" fmla="*/ 2552095 w 3318614"/>
                <a:gd name="connsiteY21" fmla="*/ 2485490 h 3540840"/>
                <a:gd name="connsiteX22" fmla="*/ 2726266 w 3318614"/>
                <a:gd name="connsiteY22" fmla="*/ 2415822 h 3540840"/>
                <a:gd name="connsiteX23" fmla="*/ 2856895 w 3318614"/>
                <a:gd name="connsiteY23" fmla="*/ 2407113 h 3540840"/>
                <a:gd name="connsiteX24" fmla="*/ 2891729 w 3318614"/>
                <a:gd name="connsiteY24" fmla="*/ 2293902 h 3540840"/>
                <a:gd name="connsiteX25" fmla="*/ 2883020 w 3318614"/>
                <a:gd name="connsiteY25" fmla="*/ 2128439 h 3540840"/>
                <a:gd name="connsiteX26" fmla="*/ 3048483 w 3318614"/>
                <a:gd name="connsiteY26" fmla="*/ 2050062 h 3540840"/>
                <a:gd name="connsiteX27" fmla="*/ 2926563 w 3318614"/>
                <a:gd name="connsiteY27" fmla="*/ 2137147 h 3540840"/>
                <a:gd name="connsiteX28" fmla="*/ 2917855 w 3318614"/>
                <a:gd name="connsiteY28" fmla="*/ 2224233 h 3540840"/>
                <a:gd name="connsiteX29" fmla="*/ 2935272 w 3318614"/>
                <a:gd name="connsiteY29" fmla="*/ 2372279 h 3540840"/>
                <a:gd name="connsiteX30" fmla="*/ 2943980 w 3318614"/>
                <a:gd name="connsiteY30" fmla="*/ 2415822 h 3540840"/>
                <a:gd name="connsiteX31" fmla="*/ 3046427 w 3318614"/>
                <a:gd name="connsiteY31" fmla="*/ 2349870 h 3540840"/>
                <a:gd name="connsiteX32" fmla="*/ 3074609 w 3318614"/>
                <a:gd name="connsiteY32" fmla="*/ 2189399 h 3540840"/>
                <a:gd name="connsiteX33" fmla="*/ 3092026 w 3318614"/>
                <a:gd name="connsiteY33" fmla="*/ 2398404 h 3540840"/>
                <a:gd name="connsiteX34" fmla="*/ 3013649 w 3318614"/>
                <a:gd name="connsiteY34" fmla="*/ 2476782 h 3540840"/>
                <a:gd name="connsiteX35" fmla="*/ 2752392 w 3318614"/>
                <a:gd name="connsiteY35" fmla="*/ 2441947 h 3540840"/>
                <a:gd name="connsiteX36" fmla="*/ 2560803 w 3318614"/>
                <a:gd name="connsiteY36" fmla="*/ 2598702 h 3540840"/>
                <a:gd name="connsiteX37" fmla="*/ 2595638 w 3318614"/>
                <a:gd name="connsiteY37" fmla="*/ 2720622 h 3540840"/>
                <a:gd name="connsiteX38" fmla="*/ 2743683 w 3318614"/>
                <a:gd name="connsiteY38" fmla="*/ 2807707 h 3540840"/>
                <a:gd name="connsiteX39" fmla="*/ 2856895 w 3318614"/>
                <a:gd name="connsiteY39" fmla="*/ 2781582 h 3540840"/>
                <a:gd name="connsiteX40" fmla="*/ 3022358 w 3318614"/>
                <a:gd name="connsiteY40" fmla="*/ 2642244 h 3540840"/>
                <a:gd name="connsiteX41" fmla="*/ 3118152 w 3318614"/>
                <a:gd name="connsiteY41" fmla="*/ 2563867 h 3540840"/>
                <a:gd name="connsiteX42" fmla="*/ 3205238 w 3318614"/>
                <a:gd name="connsiteY42" fmla="*/ 2624827 h 3540840"/>
                <a:gd name="connsiteX43" fmla="*/ 3109443 w 3318614"/>
                <a:gd name="connsiteY43" fmla="*/ 2616119 h 3540840"/>
                <a:gd name="connsiteX44" fmla="*/ 3004940 w 3318614"/>
                <a:gd name="connsiteY44" fmla="*/ 2755456 h 3540840"/>
                <a:gd name="connsiteX45" fmla="*/ 3187820 w 3318614"/>
                <a:gd name="connsiteY45" fmla="*/ 2755456 h 3540840"/>
                <a:gd name="connsiteX46" fmla="*/ 3318449 w 3318614"/>
                <a:gd name="connsiteY46" fmla="*/ 2807707 h 3540840"/>
                <a:gd name="connsiteX47" fmla="*/ 3161695 w 3318614"/>
                <a:gd name="connsiteY47" fmla="*/ 2790290 h 3540840"/>
                <a:gd name="connsiteX48" fmla="*/ 2909146 w 3318614"/>
                <a:gd name="connsiteY48" fmla="*/ 2851250 h 3540840"/>
                <a:gd name="connsiteX49" fmla="*/ 2952689 w 3318614"/>
                <a:gd name="connsiteY49" fmla="*/ 2851250 h 3540840"/>
                <a:gd name="connsiteX50" fmla="*/ 3085889 w 3318614"/>
                <a:gd name="connsiteY50" fmla="*/ 2996496 h 3540840"/>
                <a:gd name="connsiteX51" fmla="*/ 3013649 w 3318614"/>
                <a:gd name="connsiteY51" fmla="*/ 3156050 h 3540840"/>
                <a:gd name="connsiteX52" fmla="*/ 2999167 w 3318614"/>
                <a:gd name="connsiteY52" fmla="*/ 3018373 h 3540840"/>
                <a:gd name="connsiteX53" fmla="*/ 2813352 w 3318614"/>
                <a:gd name="connsiteY53" fmla="*/ 2842542 h 3540840"/>
                <a:gd name="connsiteX54" fmla="*/ 2726266 w 3318614"/>
                <a:gd name="connsiteY54" fmla="*/ 2833833 h 3540840"/>
                <a:gd name="connsiteX55" fmla="*/ 2848186 w 3318614"/>
                <a:gd name="connsiteY55" fmla="*/ 3034130 h 3540840"/>
                <a:gd name="connsiteX56" fmla="*/ 2943980 w 3318614"/>
                <a:gd name="connsiteY56" fmla="*/ 3121216 h 3540840"/>
                <a:gd name="connsiteX57" fmla="*/ 2978815 w 3318614"/>
                <a:gd name="connsiteY57" fmla="*/ 3077673 h 3540840"/>
                <a:gd name="connsiteX58" fmla="*/ 2961398 w 3318614"/>
                <a:gd name="connsiteY58" fmla="*/ 3182176 h 3540840"/>
                <a:gd name="connsiteX59" fmla="*/ 2769809 w 3318614"/>
                <a:gd name="connsiteY59" fmla="*/ 3095090 h 3540840"/>
                <a:gd name="connsiteX60" fmla="*/ 2656598 w 3318614"/>
                <a:gd name="connsiteY60" fmla="*/ 2868667 h 3540840"/>
                <a:gd name="connsiteX61" fmla="*/ 2491135 w 3318614"/>
                <a:gd name="connsiteY61" fmla="*/ 2825124 h 3540840"/>
                <a:gd name="connsiteX62" fmla="*/ 2386632 w 3318614"/>
                <a:gd name="connsiteY62" fmla="*/ 2912210 h 3540840"/>
                <a:gd name="connsiteX63" fmla="*/ 2412758 w 3318614"/>
                <a:gd name="connsiteY63" fmla="*/ 3095090 h 3540840"/>
                <a:gd name="connsiteX64" fmla="*/ 2525969 w 3318614"/>
                <a:gd name="connsiteY64" fmla="*/ 3243136 h 3540840"/>
                <a:gd name="connsiteX65" fmla="*/ 2900438 w 3318614"/>
                <a:gd name="connsiteY65" fmla="*/ 3452142 h 3540840"/>
                <a:gd name="connsiteX66" fmla="*/ 2543386 w 3318614"/>
                <a:gd name="connsiteY66" fmla="*/ 3312804 h 3540840"/>
                <a:gd name="connsiteX67" fmla="*/ 2499843 w 3318614"/>
                <a:gd name="connsiteY67" fmla="*/ 3399890 h 3540840"/>
                <a:gd name="connsiteX68" fmla="*/ 2534678 w 3318614"/>
                <a:gd name="connsiteY68" fmla="*/ 3504393 h 3540840"/>
                <a:gd name="connsiteX69" fmla="*/ 2639180 w 3318614"/>
                <a:gd name="connsiteY69" fmla="*/ 3539227 h 3540840"/>
                <a:gd name="connsiteX70" fmla="*/ 2482426 w 3318614"/>
                <a:gd name="connsiteY70" fmla="*/ 3513102 h 3540840"/>
                <a:gd name="connsiteX71" fmla="*/ 2473718 w 3318614"/>
                <a:gd name="connsiteY71" fmla="*/ 3330222 h 3540840"/>
                <a:gd name="connsiteX72" fmla="*/ 2386632 w 3318614"/>
                <a:gd name="connsiteY72" fmla="*/ 3156050 h 3540840"/>
                <a:gd name="connsiteX73" fmla="*/ 2316963 w 3318614"/>
                <a:gd name="connsiteY73" fmla="*/ 3321513 h 3540840"/>
                <a:gd name="connsiteX74" fmla="*/ 2238586 w 3318614"/>
                <a:gd name="connsiteY74" fmla="*/ 3443433 h 3540840"/>
                <a:gd name="connsiteX75" fmla="*/ 2290838 w 3318614"/>
                <a:gd name="connsiteY75" fmla="*/ 3521810 h 3540840"/>
                <a:gd name="connsiteX76" fmla="*/ 2195043 w 3318614"/>
                <a:gd name="connsiteY76" fmla="*/ 3434724 h 3540840"/>
                <a:gd name="connsiteX77" fmla="*/ 2325672 w 3318614"/>
                <a:gd name="connsiteY77" fmla="*/ 3208302 h 3540840"/>
                <a:gd name="connsiteX78" fmla="*/ 2290838 w 3318614"/>
                <a:gd name="connsiteY78" fmla="*/ 2955753 h 3540840"/>
                <a:gd name="connsiteX79" fmla="*/ 2142792 w 3318614"/>
                <a:gd name="connsiteY79" fmla="*/ 2938336 h 3540840"/>
                <a:gd name="connsiteX80" fmla="*/ 1942495 w 3318614"/>
                <a:gd name="connsiteY80" fmla="*/ 3103799 h 3540840"/>
                <a:gd name="connsiteX81" fmla="*/ 1994746 w 3318614"/>
                <a:gd name="connsiteY81" fmla="*/ 3304096 h 3540840"/>
                <a:gd name="connsiteX82" fmla="*/ 2090540 w 3318614"/>
                <a:gd name="connsiteY82" fmla="*/ 3417307 h 3540840"/>
                <a:gd name="connsiteX83" fmla="*/ 2064415 w 3318614"/>
                <a:gd name="connsiteY83" fmla="*/ 3530519 h 3540840"/>
                <a:gd name="connsiteX84" fmla="*/ 2046998 w 3318614"/>
                <a:gd name="connsiteY84" fmla="*/ 3382473 h 3540840"/>
                <a:gd name="connsiteX85" fmla="*/ 1933786 w 3318614"/>
                <a:gd name="connsiteY85" fmla="*/ 3217010 h 3540840"/>
                <a:gd name="connsiteX86" fmla="*/ 1881535 w 3318614"/>
                <a:gd name="connsiteY86" fmla="*/ 3199593 h 3540840"/>
                <a:gd name="connsiteX87" fmla="*/ 1716072 w 3318614"/>
                <a:gd name="connsiteY87" fmla="*/ 3434724 h 3540840"/>
                <a:gd name="connsiteX88" fmla="*/ 1672529 w 3318614"/>
                <a:gd name="connsiteY88" fmla="*/ 3530519 h 3540840"/>
                <a:gd name="connsiteX89" fmla="*/ 1724780 w 3318614"/>
                <a:gd name="connsiteY89" fmla="*/ 3295387 h 3540840"/>
                <a:gd name="connsiteX90" fmla="*/ 1750906 w 3318614"/>
                <a:gd name="connsiteY90" fmla="*/ 3217010 h 3540840"/>
                <a:gd name="connsiteX91" fmla="*/ 1533192 w 3318614"/>
                <a:gd name="connsiteY91" fmla="*/ 3286679 h 3540840"/>
                <a:gd name="connsiteX92" fmla="*/ 1428689 w 3318614"/>
                <a:gd name="connsiteY92" fmla="*/ 3304096 h 3540840"/>
                <a:gd name="connsiteX93" fmla="*/ 1602860 w 3318614"/>
                <a:gd name="connsiteY93" fmla="*/ 3225719 h 3540840"/>
                <a:gd name="connsiteX94" fmla="*/ 1724780 w 3318614"/>
                <a:gd name="connsiteY94" fmla="*/ 3199593 h 3540840"/>
                <a:gd name="connsiteX95" fmla="*/ 1994746 w 3318614"/>
                <a:gd name="connsiteY95" fmla="*/ 2973170 h 3540840"/>
                <a:gd name="connsiteX96" fmla="*/ 2055706 w 3318614"/>
                <a:gd name="connsiteY96" fmla="*/ 2842542 h 3540840"/>
                <a:gd name="connsiteX97" fmla="*/ 1916369 w 3318614"/>
                <a:gd name="connsiteY97" fmla="*/ 2764164 h 3540840"/>
                <a:gd name="connsiteX98" fmla="*/ 1698655 w 3318614"/>
                <a:gd name="connsiteY98" fmla="*/ 2859959 h 3540840"/>
                <a:gd name="connsiteX99" fmla="*/ 1611569 w 3318614"/>
                <a:gd name="connsiteY99" fmla="*/ 3034130 h 3540840"/>
                <a:gd name="connsiteX100" fmla="*/ 1689946 w 3318614"/>
                <a:gd name="connsiteY100" fmla="*/ 3095090 h 3540840"/>
                <a:gd name="connsiteX101" fmla="*/ 1568026 w 3318614"/>
                <a:gd name="connsiteY101" fmla="*/ 3095090 h 3540840"/>
                <a:gd name="connsiteX102" fmla="*/ 1655112 w 3318614"/>
                <a:gd name="connsiteY102" fmla="*/ 2851250 h 3540840"/>
                <a:gd name="connsiteX103" fmla="*/ 1437398 w 3318614"/>
                <a:gd name="connsiteY103" fmla="*/ 2833833 h 3540840"/>
                <a:gd name="connsiteX104" fmla="*/ 1306769 w 3318614"/>
                <a:gd name="connsiteY104" fmla="*/ 2772873 h 3540840"/>
                <a:gd name="connsiteX105" fmla="*/ 1385146 w 3318614"/>
                <a:gd name="connsiteY105" fmla="*/ 2729330 h 3540840"/>
                <a:gd name="connsiteX106" fmla="*/ 1437398 w 3318614"/>
                <a:gd name="connsiteY106" fmla="*/ 2798999 h 3540840"/>
                <a:gd name="connsiteX107" fmla="*/ 1611569 w 3318614"/>
                <a:gd name="connsiteY107" fmla="*/ 2807707 h 3540840"/>
                <a:gd name="connsiteX108" fmla="*/ 1794449 w 3318614"/>
                <a:gd name="connsiteY108" fmla="*/ 2755456 h 3540840"/>
                <a:gd name="connsiteX109" fmla="*/ 1968620 w 3318614"/>
                <a:gd name="connsiteY109" fmla="*/ 2624827 h 3540840"/>
                <a:gd name="connsiteX110" fmla="*/ 1898952 w 3318614"/>
                <a:gd name="connsiteY110" fmla="*/ 2311319 h 3540840"/>
                <a:gd name="connsiteX111" fmla="*/ 1446106 w 3318614"/>
                <a:gd name="connsiteY111" fmla="*/ 1701719 h 3540840"/>
                <a:gd name="connsiteX112" fmla="*/ 1074097 w 3318614"/>
                <a:gd name="connsiteY112" fmla="*/ 1217599 h 3540840"/>
                <a:gd name="connsiteX113" fmla="*/ 916192 w 3318614"/>
                <a:gd name="connsiteY113" fmla="*/ 1030515 h 3540840"/>
                <a:gd name="connsiteX114" fmla="*/ 644918 w 3318614"/>
                <a:gd name="connsiteY114" fmla="*/ 1065993 h 3540840"/>
                <a:gd name="connsiteX115" fmla="*/ 296575 w 3318614"/>
                <a:gd name="connsiteY115" fmla="*/ 1144370 h 3540840"/>
                <a:gd name="connsiteX116" fmla="*/ 483 w 3318614"/>
                <a:gd name="connsiteY116" fmla="*/ 1126953 h 3540840"/>
                <a:gd name="connsiteX117" fmla="*/ 235615 w 3318614"/>
                <a:gd name="connsiteY117" fmla="*/ 1118244 h 3540840"/>
                <a:gd name="connsiteX118" fmla="*/ 557832 w 3318614"/>
                <a:gd name="connsiteY118" fmla="*/ 1048576 h 3540840"/>
                <a:gd name="connsiteX119" fmla="*/ 688460 w 3318614"/>
                <a:gd name="connsiteY119" fmla="*/ 1022450 h 3540840"/>
                <a:gd name="connsiteX120" fmla="*/ 392369 w 3318614"/>
                <a:gd name="connsiteY120" fmla="*/ 909239 h 3540840"/>
                <a:gd name="connsiteX121" fmla="*/ 244323 w 3318614"/>
                <a:gd name="connsiteY121" fmla="*/ 769902 h 3540840"/>
                <a:gd name="connsiteX122" fmla="*/ 165946 w 3318614"/>
                <a:gd name="connsiteY122" fmla="*/ 517353 h 3540840"/>
                <a:gd name="connsiteX123" fmla="*/ 279158 w 3318614"/>
                <a:gd name="connsiteY123" fmla="*/ 700233 h 3540840"/>
                <a:gd name="connsiteX124" fmla="*/ 374952 w 3318614"/>
                <a:gd name="connsiteY124" fmla="*/ 874404 h 3540840"/>
                <a:gd name="connsiteX125" fmla="*/ 679752 w 3318614"/>
                <a:gd name="connsiteY125" fmla="*/ 952782 h 3540840"/>
                <a:gd name="connsiteX126" fmla="*/ 766838 w 3318614"/>
                <a:gd name="connsiteY126" fmla="*/ 891822 h 3540840"/>
                <a:gd name="connsiteX127" fmla="*/ 618792 w 3318614"/>
                <a:gd name="connsiteY127" fmla="*/ 508644 h 3540840"/>
                <a:gd name="connsiteX128" fmla="*/ 507165 w 3318614"/>
                <a:gd name="connsiteY128" fmla="*/ 291586 h 3540840"/>
                <a:gd name="connsiteX129" fmla="*/ 538603 w 3318614"/>
                <a:gd name="connsiteY129" fmla="*/ 53417 h 3540840"/>
                <a:gd name="connsiteX130" fmla="*/ 609600 w 3318614"/>
                <a:gd name="connsiteY130" fmla="*/ 314026 h 3540840"/>
                <a:gd name="connsiteX131" fmla="*/ 878364 w 3318614"/>
                <a:gd name="connsiteY131" fmla="*/ 861528 h 3540840"/>
                <a:gd name="connsiteX132" fmla="*/ 786330 w 3318614"/>
                <a:gd name="connsiteY132" fmla="*/ 260933 h 3540840"/>
                <a:gd name="connsiteX133" fmla="*/ 932813 w 3318614"/>
                <a:gd name="connsiteY133" fmla="*/ 64751 h 3540840"/>
                <a:gd name="connsiteX0" fmla="*/ 942214 w 3318614"/>
                <a:gd name="connsiteY0" fmla="*/ 601198 h 3527752"/>
                <a:gd name="connsiteX1" fmla="*/ 1130786 w 3318614"/>
                <a:gd name="connsiteY1" fmla="*/ 277391 h 3527752"/>
                <a:gd name="connsiteX2" fmla="*/ 1317819 w 3318614"/>
                <a:gd name="connsiteY2" fmla="*/ 1487 h 3527752"/>
                <a:gd name="connsiteX3" fmla="*/ 1198621 w 3318614"/>
                <a:gd name="connsiteY3" fmla="*/ 400341 h 3527752"/>
                <a:gd name="connsiteX4" fmla="*/ 1013152 w 3318614"/>
                <a:gd name="connsiteY4" fmla="*/ 873807 h 3527752"/>
                <a:gd name="connsiteX5" fmla="*/ 1779263 w 3318614"/>
                <a:gd name="connsiteY5" fmla="*/ 2035164 h 3527752"/>
                <a:gd name="connsiteX6" fmla="*/ 2064415 w 3318614"/>
                <a:gd name="connsiteY6" fmla="*/ 2315648 h 3527752"/>
                <a:gd name="connsiteX7" fmla="*/ 2290838 w 3318614"/>
                <a:gd name="connsiteY7" fmla="*/ 2237271 h 3527752"/>
                <a:gd name="connsiteX8" fmla="*/ 2473718 w 3318614"/>
                <a:gd name="connsiteY8" fmla="*/ 2080516 h 3527752"/>
                <a:gd name="connsiteX9" fmla="*/ 2508552 w 3318614"/>
                <a:gd name="connsiteY9" fmla="*/ 1758299 h 3527752"/>
                <a:gd name="connsiteX10" fmla="*/ 2543386 w 3318614"/>
                <a:gd name="connsiteY10" fmla="*/ 2019556 h 3527752"/>
                <a:gd name="connsiteX11" fmla="*/ 2508552 w 3318614"/>
                <a:gd name="connsiteY11" fmla="*/ 2124059 h 3527752"/>
                <a:gd name="connsiteX12" fmla="*/ 2752392 w 3318614"/>
                <a:gd name="connsiteY12" fmla="*/ 1949888 h 3527752"/>
                <a:gd name="connsiteX13" fmla="*/ 2839478 w 3318614"/>
                <a:gd name="connsiteY13" fmla="*/ 1880219 h 3527752"/>
                <a:gd name="connsiteX14" fmla="*/ 2717558 w 3318614"/>
                <a:gd name="connsiteY14" fmla="*/ 2054391 h 3527752"/>
                <a:gd name="connsiteX15" fmla="*/ 2665306 w 3318614"/>
                <a:gd name="connsiteY15" fmla="*/ 2097934 h 3527752"/>
                <a:gd name="connsiteX16" fmla="*/ 2848186 w 3318614"/>
                <a:gd name="connsiteY16" fmla="*/ 2028265 h 3527752"/>
                <a:gd name="connsiteX17" fmla="*/ 2874312 w 3318614"/>
                <a:gd name="connsiteY17" fmla="*/ 2010848 h 3527752"/>
                <a:gd name="connsiteX18" fmla="*/ 2769809 w 3318614"/>
                <a:gd name="connsiteY18" fmla="*/ 2097934 h 3527752"/>
                <a:gd name="connsiteX19" fmla="*/ 2595638 w 3318614"/>
                <a:gd name="connsiteY19" fmla="*/ 2124059 h 3527752"/>
                <a:gd name="connsiteX20" fmla="*/ 2404049 w 3318614"/>
                <a:gd name="connsiteY20" fmla="*/ 2254688 h 3527752"/>
                <a:gd name="connsiteX21" fmla="*/ 2421466 w 3318614"/>
                <a:gd name="connsiteY21" fmla="*/ 2428859 h 3527752"/>
                <a:gd name="connsiteX22" fmla="*/ 2552095 w 3318614"/>
                <a:gd name="connsiteY22" fmla="*/ 2472402 h 3527752"/>
                <a:gd name="connsiteX23" fmla="*/ 2726266 w 3318614"/>
                <a:gd name="connsiteY23" fmla="*/ 2402734 h 3527752"/>
                <a:gd name="connsiteX24" fmla="*/ 2856895 w 3318614"/>
                <a:gd name="connsiteY24" fmla="*/ 2394025 h 3527752"/>
                <a:gd name="connsiteX25" fmla="*/ 2891729 w 3318614"/>
                <a:gd name="connsiteY25" fmla="*/ 2280814 h 3527752"/>
                <a:gd name="connsiteX26" fmla="*/ 2883020 w 3318614"/>
                <a:gd name="connsiteY26" fmla="*/ 2115351 h 3527752"/>
                <a:gd name="connsiteX27" fmla="*/ 3048483 w 3318614"/>
                <a:gd name="connsiteY27" fmla="*/ 2036974 h 3527752"/>
                <a:gd name="connsiteX28" fmla="*/ 2926563 w 3318614"/>
                <a:gd name="connsiteY28" fmla="*/ 2124059 h 3527752"/>
                <a:gd name="connsiteX29" fmla="*/ 2917855 w 3318614"/>
                <a:gd name="connsiteY29" fmla="*/ 2211145 h 3527752"/>
                <a:gd name="connsiteX30" fmla="*/ 2935272 w 3318614"/>
                <a:gd name="connsiteY30" fmla="*/ 2359191 h 3527752"/>
                <a:gd name="connsiteX31" fmla="*/ 2943980 w 3318614"/>
                <a:gd name="connsiteY31" fmla="*/ 2402734 h 3527752"/>
                <a:gd name="connsiteX32" fmla="*/ 3046427 w 3318614"/>
                <a:gd name="connsiteY32" fmla="*/ 2336782 h 3527752"/>
                <a:gd name="connsiteX33" fmla="*/ 3074609 w 3318614"/>
                <a:gd name="connsiteY33" fmla="*/ 2176311 h 3527752"/>
                <a:gd name="connsiteX34" fmla="*/ 3092026 w 3318614"/>
                <a:gd name="connsiteY34" fmla="*/ 2385316 h 3527752"/>
                <a:gd name="connsiteX35" fmla="*/ 3013649 w 3318614"/>
                <a:gd name="connsiteY35" fmla="*/ 2463694 h 3527752"/>
                <a:gd name="connsiteX36" fmla="*/ 2752392 w 3318614"/>
                <a:gd name="connsiteY36" fmla="*/ 2428859 h 3527752"/>
                <a:gd name="connsiteX37" fmla="*/ 2560803 w 3318614"/>
                <a:gd name="connsiteY37" fmla="*/ 2585614 h 3527752"/>
                <a:gd name="connsiteX38" fmla="*/ 2595638 w 3318614"/>
                <a:gd name="connsiteY38" fmla="*/ 2707534 h 3527752"/>
                <a:gd name="connsiteX39" fmla="*/ 2743683 w 3318614"/>
                <a:gd name="connsiteY39" fmla="*/ 2794619 h 3527752"/>
                <a:gd name="connsiteX40" fmla="*/ 2856895 w 3318614"/>
                <a:gd name="connsiteY40" fmla="*/ 2768494 h 3527752"/>
                <a:gd name="connsiteX41" fmla="*/ 3022358 w 3318614"/>
                <a:gd name="connsiteY41" fmla="*/ 2629156 h 3527752"/>
                <a:gd name="connsiteX42" fmla="*/ 3118152 w 3318614"/>
                <a:gd name="connsiteY42" fmla="*/ 2550779 h 3527752"/>
                <a:gd name="connsiteX43" fmla="*/ 3205238 w 3318614"/>
                <a:gd name="connsiteY43" fmla="*/ 2611739 h 3527752"/>
                <a:gd name="connsiteX44" fmla="*/ 3109443 w 3318614"/>
                <a:gd name="connsiteY44" fmla="*/ 2603031 h 3527752"/>
                <a:gd name="connsiteX45" fmla="*/ 3004940 w 3318614"/>
                <a:gd name="connsiteY45" fmla="*/ 2742368 h 3527752"/>
                <a:gd name="connsiteX46" fmla="*/ 3187820 w 3318614"/>
                <a:gd name="connsiteY46" fmla="*/ 2742368 h 3527752"/>
                <a:gd name="connsiteX47" fmla="*/ 3318449 w 3318614"/>
                <a:gd name="connsiteY47" fmla="*/ 2794619 h 3527752"/>
                <a:gd name="connsiteX48" fmla="*/ 3161695 w 3318614"/>
                <a:gd name="connsiteY48" fmla="*/ 2777202 h 3527752"/>
                <a:gd name="connsiteX49" fmla="*/ 2909146 w 3318614"/>
                <a:gd name="connsiteY49" fmla="*/ 2838162 h 3527752"/>
                <a:gd name="connsiteX50" fmla="*/ 2952689 w 3318614"/>
                <a:gd name="connsiteY50" fmla="*/ 2838162 h 3527752"/>
                <a:gd name="connsiteX51" fmla="*/ 3085889 w 3318614"/>
                <a:gd name="connsiteY51" fmla="*/ 2983408 h 3527752"/>
                <a:gd name="connsiteX52" fmla="*/ 3013649 w 3318614"/>
                <a:gd name="connsiteY52" fmla="*/ 3142962 h 3527752"/>
                <a:gd name="connsiteX53" fmla="*/ 2999167 w 3318614"/>
                <a:gd name="connsiteY53" fmla="*/ 3005285 h 3527752"/>
                <a:gd name="connsiteX54" fmla="*/ 2813352 w 3318614"/>
                <a:gd name="connsiteY54" fmla="*/ 2829454 h 3527752"/>
                <a:gd name="connsiteX55" fmla="*/ 2726266 w 3318614"/>
                <a:gd name="connsiteY55" fmla="*/ 2820745 h 3527752"/>
                <a:gd name="connsiteX56" fmla="*/ 2848186 w 3318614"/>
                <a:gd name="connsiteY56" fmla="*/ 3021042 h 3527752"/>
                <a:gd name="connsiteX57" fmla="*/ 2943980 w 3318614"/>
                <a:gd name="connsiteY57" fmla="*/ 3108128 h 3527752"/>
                <a:gd name="connsiteX58" fmla="*/ 2978815 w 3318614"/>
                <a:gd name="connsiteY58" fmla="*/ 3064585 h 3527752"/>
                <a:gd name="connsiteX59" fmla="*/ 2961398 w 3318614"/>
                <a:gd name="connsiteY59" fmla="*/ 3169088 h 3527752"/>
                <a:gd name="connsiteX60" fmla="*/ 2769809 w 3318614"/>
                <a:gd name="connsiteY60" fmla="*/ 3082002 h 3527752"/>
                <a:gd name="connsiteX61" fmla="*/ 2656598 w 3318614"/>
                <a:gd name="connsiteY61" fmla="*/ 2855579 h 3527752"/>
                <a:gd name="connsiteX62" fmla="*/ 2491135 w 3318614"/>
                <a:gd name="connsiteY62" fmla="*/ 2812036 h 3527752"/>
                <a:gd name="connsiteX63" fmla="*/ 2386632 w 3318614"/>
                <a:gd name="connsiteY63" fmla="*/ 2899122 h 3527752"/>
                <a:gd name="connsiteX64" fmla="*/ 2412758 w 3318614"/>
                <a:gd name="connsiteY64" fmla="*/ 3082002 h 3527752"/>
                <a:gd name="connsiteX65" fmla="*/ 2525969 w 3318614"/>
                <a:gd name="connsiteY65" fmla="*/ 3230048 h 3527752"/>
                <a:gd name="connsiteX66" fmla="*/ 2900438 w 3318614"/>
                <a:gd name="connsiteY66" fmla="*/ 3439054 h 3527752"/>
                <a:gd name="connsiteX67" fmla="*/ 2543386 w 3318614"/>
                <a:gd name="connsiteY67" fmla="*/ 3299716 h 3527752"/>
                <a:gd name="connsiteX68" fmla="*/ 2499843 w 3318614"/>
                <a:gd name="connsiteY68" fmla="*/ 3386802 h 3527752"/>
                <a:gd name="connsiteX69" fmla="*/ 2534678 w 3318614"/>
                <a:gd name="connsiteY69" fmla="*/ 3491305 h 3527752"/>
                <a:gd name="connsiteX70" fmla="*/ 2639180 w 3318614"/>
                <a:gd name="connsiteY70" fmla="*/ 3526139 h 3527752"/>
                <a:gd name="connsiteX71" fmla="*/ 2482426 w 3318614"/>
                <a:gd name="connsiteY71" fmla="*/ 3500014 h 3527752"/>
                <a:gd name="connsiteX72" fmla="*/ 2473718 w 3318614"/>
                <a:gd name="connsiteY72" fmla="*/ 3317134 h 3527752"/>
                <a:gd name="connsiteX73" fmla="*/ 2386632 w 3318614"/>
                <a:gd name="connsiteY73" fmla="*/ 3142962 h 3527752"/>
                <a:gd name="connsiteX74" fmla="*/ 2316963 w 3318614"/>
                <a:gd name="connsiteY74" fmla="*/ 3308425 h 3527752"/>
                <a:gd name="connsiteX75" fmla="*/ 2238586 w 3318614"/>
                <a:gd name="connsiteY75" fmla="*/ 3430345 h 3527752"/>
                <a:gd name="connsiteX76" fmla="*/ 2290838 w 3318614"/>
                <a:gd name="connsiteY76" fmla="*/ 3508722 h 3527752"/>
                <a:gd name="connsiteX77" fmla="*/ 2195043 w 3318614"/>
                <a:gd name="connsiteY77" fmla="*/ 3421636 h 3527752"/>
                <a:gd name="connsiteX78" fmla="*/ 2325672 w 3318614"/>
                <a:gd name="connsiteY78" fmla="*/ 3195214 h 3527752"/>
                <a:gd name="connsiteX79" fmla="*/ 2290838 w 3318614"/>
                <a:gd name="connsiteY79" fmla="*/ 2942665 h 3527752"/>
                <a:gd name="connsiteX80" fmla="*/ 2142792 w 3318614"/>
                <a:gd name="connsiteY80" fmla="*/ 2925248 h 3527752"/>
                <a:gd name="connsiteX81" fmla="*/ 1942495 w 3318614"/>
                <a:gd name="connsiteY81" fmla="*/ 3090711 h 3527752"/>
                <a:gd name="connsiteX82" fmla="*/ 1994746 w 3318614"/>
                <a:gd name="connsiteY82" fmla="*/ 3291008 h 3527752"/>
                <a:gd name="connsiteX83" fmla="*/ 2090540 w 3318614"/>
                <a:gd name="connsiteY83" fmla="*/ 3404219 h 3527752"/>
                <a:gd name="connsiteX84" fmla="*/ 2064415 w 3318614"/>
                <a:gd name="connsiteY84" fmla="*/ 3517431 h 3527752"/>
                <a:gd name="connsiteX85" fmla="*/ 2046998 w 3318614"/>
                <a:gd name="connsiteY85" fmla="*/ 3369385 h 3527752"/>
                <a:gd name="connsiteX86" fmla="*/ 1933786 w 3318614"/>
                <a:gd name="connsiteY86" fmla="*/ 3203922 h 3527752"/>
                <a:gd name="connsiteX87" fmla="*/ 1881535 w 3318614"/>
                <a:gd name="connsiteY87" fmla="*/ 3186505 h 3527752"/>
                <a:gd name="connsiteX88" fmla="*/ 1716072 w 3318614"/>
                <a:gd name="connsiteY88" fmla="*/ 3421636 h 3527752"/>
                <a:gd name="connsiteX89" fmla="*/ 1672529 w 3318614"/>
                <a:gd name="connsiteY89" fmla="*/ 3517431 h 3527752"/>
                <a:gd name="connsiteX90" fmla="*/ 1724780 w 3318614"/>
                <a:gd name="connsiteY90" fmla="*/ 3282299 h 3527752"/>
                <a:gd name="connsiteX91" fmla="*/ 1750906 w 3318614"/>
                <a:gd name="connsiteY91" fmla="*/ 3203922 h 3527752"/>
                <a:gd name="connsiteX92" fmla="*/ 1533192 w 3318614"/>
                <a:gd name="connsiteY92" fmla="*/ 3273591 h 3527752"/>
                <a:gd name="connsiteX93" fmla="*/ 1428689 w 3318614"/>
                <a:gd name="connsiteY93" fmla="*/ 3291008 h 3527752"/>
                <a:gd name="connsiteX94" fmla="*/ 1602860 w 3318614"/>
                <a:gd name="connsiteY94" fmla="*/ 3212631 h 3527752"/>
                <a:gd name="connsiteX95" fmla="*/ 1724780 w 3318614"/>
                <a:gd name="connsiteY95" fmla="*/ 3186505 h 3527752"/>
                <a:gd name="connsiteX96" fmla="*/ 1994746 w 3318614"/>
                <a:gd name="connsiteY96" fmla="*/ 2960082 h 3527752"/>
                <a:gd name="connsiteX97" fmla="*/ 2055706 w 3318614"/>
                <a:gd name="connsiteY97" fmla="*/ 2829454 h 3527752"/>
                <a:gd name="connsiteX98" fmla="*/ 1916369 w 3318614"/>
                <a:gd name="connsiteY98" fmla="*/ 2751076 h 3527752"/>
                <a:gd name="connsiteX99" fmla="*/ 1698655 w 3318614"/>
                <a:gd name="connsiteY99" fmla="*/ 2846871 h 3527752"/>
                <a:gd name="connsiteX100" fmla="*/ 1611569 w 3318614"/>
                <a:gd name="connsiteY100" fmla="*/ 3021042 h 3527752"/>
                <a:gd name="connsiteX101" fmla="*/ 1689946 w 3318614"/>
                <a:gd name="connsiteY101" fmla="*/ 3082002 h 3527752"/>
                <a:gd name="connsiteX102" fmla="*/ 1568026 w 3318614"/>
                <a:gd name="connsiteY102" fmla="*/ 3082002 h 3527752"/>
                <a:gd name="connsiteX103" fmla="*/ 1655112 w 3318614"/>
                <a:gd name="connsiteY103" fmla="*/ 2838162 h 3527752"/>
                <a:gd name="connsiteX104" fmla="*/ 1437398 w 3318614"/>
                <a:gd name="connsiteY104" fmla="*/ 2820745 h 3527752"/>
                <a:gd name="connsiteX105" fmla="*/ 1306769 w 3318614"/>
                <a:gd name="connsiteY105" fmla="*/ 2759785 h 3527752"/>
                <a:gd name="connsiteX106" fmla="*/ 1385146 w 3318614"/>
                <a:gd name="connsiteY106" fmla="*/ 2716242 h 3527752"/>
                <a:gd name="connsiteX107" fmla="*/ 1437398 w 3318614"/>
                <a:gd name="connsiteY107" fmla="*/ 2785911 h 3527752"/>
                <a:gd name="connsiteX108" fmla="*/ 1611569 w 3318614"/>
                <a:gd name="connsiteY108" fmla="*/ 2794619 h 3527752"/>
                <a:gd name="connsiteX109" fmla="*/ 1794449 w 3318614"/>
                <a:gd name="connsiteY109" fmla="*/ 2742368 h 3527752"/>
                <a:gd name="connsiteX110" fmla="*/ 1968620 w 3318614"/>
                <a:gd name="connsiteY110" fmla="*/ 2611739 h 3527752"/>
                <a:gd name="connsiteX111" fmla="*/ 1898952 w 3318614"/>
                <a:gd name="connsiteY111" fmla="*/ 2298231 h 3527752"/>
                <a:gd name="connsiteX112" fmla="*/ 1446106 w 3318614"/>
                <a:gd name="connsiteY112" fmla="*/ 1688631 h 3527752"/>
                <a:gd name="connsiteX113" fmla="*/ 1074097 w 3318614"/>
                <a:gd name="connsiteY113" fmla="*/ 1204511 h 3527752"/>
                <a:gd name="connsiteX114" fmla="*/ 916192 w 3318614"/>
                <a:gd name="connsiteY114" fmla="*/ 1017427 h 3527752"/>
                <a:gd name="connsiteX115" fmla="*/ 644918 w 3318614"/>
                <a:gd name="connsiteY115" fmla="*/ 1052905 h 3527752"/>
                <a:gd name="connsiteX116" fmla="*/ 296575 w 3318614"/>
                <a:gd name="connsiteY116" fmla="*/ 1131282 h 3527752"/>
                <a:gd name="connsiteX117" fmla="*/ 483 w 3318614"/>
                <a:gd name="connsiteY117" fmla="*/ 1113865 h 3527752"/>
                <a:gd name="connsiteX118" fmla="*/ 235615 w 3318614"/>
                <a:gd name="connsiteY118" fmla="*/ 1105156 h 3527752"/>
                <a:gd name="connsiteX119" fmla="*/ 557832 w 3318614"/>
                <a:gd name="connsiteY119" fmla="*/ 1035488 h 3527752"/>
                <a:gd name="connsiteX120" fmla="*/ 688460 w 3318614"/>
                <a:gd name="connsiteY120" fmla="*/ 1009362 h 3527752"/>
                <a:gd name="connsiteX121" fmla="*/ 392369 w 3318614"/>
                <a:gd name="connsiteY121" fmla="*/ 896151 h 3527752"/>
                <a:gd name="connsiteX122" fmla="*/ 244323 w 3318614"/>
                <a:gd name="connsiteY122" fmla="*/ 756814 h 3527752"/>
                <a:gd name="connsiteX123" fmla="*/ 165946 w 3318614"/>
                <a:gd name="connsiteY123" fmla="*/ 504265 h 3527752"/>
                <a:gd name="connsiteX124" fmla="*/ 279158 w 3318614"/>
                <a:gd name="connsiteY124" fmla="*/ 687145 h 3527752"/>
                <a:gd name="connsiteX125" fmla="*/ 374952 w 3318614"/>
                <a:gd name="connsiteY125" fmla="*/ 861316 h 3527752"/>
                <a:gd name="connsiteX126" fmla="*/ 679752 w 3318614"/>
                <a:gd name="connsiteY126" fmla="*/ 939694 h 3527752"/>
                <a:gd name="connsiteX127" fmla="*/ 766838 w 3318614"/>
                <a:gd name="connsiteY127" fmla="*/ 878734 h 3527752"/>
                <a:gd name="connsiteX128" fmla="*/ 618792 w 3318614"/>
                <a:gd name="connsiteY128" fmla="*/ 495556 h 3527752"/>
                <a:gd name="connsiteX129" fmla="*/ 507165 w 3318614"/>
                <a:gd name="connsiteY129" fmla="*/ 278498 h 3527752"/>
                <a:gd name="connsiteX130" fmla="*/ 538603 w 3318614"/>
                <a:gd name="connsiteY130" fmla="*/ 40329 h 3527752"/>
                <a:gd name="connsiteX131" fmla="*/ 609600 w 3318614"/>
                <a:gd name="connsiteY131" fmla="*/ 300938 h 3527752"/>
                <a:gd name="connsiteX132" fmla="*/ 878364 w 3318614"/>
                <a:gd name="connsiteY132" fmla="*/ 848440 h 3527752"/>
                <a:gd name="connsiteX133" fmla="*/ 786330 w 3318614"/>
                <a:gd name="connsiteY133" fmla="*/ 247845 h 3527752"/>
                <a:gd name="connsiteX134" fmla="*/ 932813 w 3318614"/>
                <a:gd name="connsiteY134" fmla="*/ 51663 h 3527752"/>
                <a:gd name="connsiteX0" fmla="*/ 942214 w 3318614"/>
                <a:gd name="connsiteY0" fmla="*/ 600997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1028019 w 3318614"/>
                <a:gd name="connsiteY0" fmla="*/ 570928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433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932813 w 3318614"/>
                <a:gd name="connsiteY136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875120 w 3318614"/>
                <a:gd name="connsiteY136" fmla="*/ 297907 h 3527509"/>
                <a:gd name="connsiteX0" fmla="*/ 930638 w 3318614"/>
                <a:gd name="connsiteY0" fmla="*/ 1022485 h 3757603"/>
                <a:gd name="connsiteX1" fmla="*/ 1037874 w 3318614"/>
                <a:gd name="connsiteY1" fmla="*/ 779330 h 3757603"/>
                <a:gd name="connsiteX2" fmla="*/ 1144223 w 3318614"/>
                <a:gd name="connsiteY2" fmla="*/ 540539 h 3757603"/>
                <a:gd name="connsiteX3" fmla="*/ 1317819 w 3318614"/>
                <a:gd name="connsiteY3" fmla="*/ 231338 h 3757603"/>
                <a:gd name="connsiteX4" fmla="*/ 1198621 w 3318614"/>
                <a:gd name="connsiteY4" fmla="*/ 630192 h 3757603"/>
                <a:gd name="connsiteX5" fmla="*/ 1013152 w 3318614"/>
                <a:gd name="connsiteY5" fmla="*/ 1103658 h 3757603"/>
                <a:gd name="connsiteX6" fmla="*/ 1779263 w 3318614"/>
                <a:gd name="connsiteY6" fmla="*/ 2265015 h 3757603"/>
                <a:gd name="connsiteX7" fmla="*/ 2064415 w 3318614"/>
                <a:gd name="connsiteY7" fmla="*/ 2545499 h 3757603"/>
                <a:gd name="connsiteX8" fmla="*/ 2290838 w 3318614"/>
                <a:gd name="connsiteY8" fmla="*/ 2467122 h 3757603"/>
                <a:gd name="connsiteX9" fmla="*/ 2473718 w 3318614"/>
                <a:gd name="connsiteY9" fmla="*/ 2310367 h 3757603"/>
                <a:gd name="connsiteX10" fmla="*/ 2508552 w 3318614"/>
                <a:gd name="connsiteY10" fmla="*/ 1988150 h 3757603"/>
                <a:gd name="connsiteX11" fmla="*/ 2543386 w 3318614"/>
                <a:gd name="connsiteY11" fmla="*/ 2249407 h 3757603"/>
                <a:gd name="connsiteX12" fmla="*/ 2508552 w 3318614"/>
                <a:gd name="connsiteY12" fmla="*/ 2353910 h 3757603"/>
                <a:gd name="connsiteX13" fmla="*/ 2752392 w 3318614"/>
                <a:gd name="connsiteY13" fmla="*/ 2179739 h 3757603"/>
                <a:gd name="connsiteX14" fmla="*/ 2839478 w 3318614"/>
                <a:gd name="connsiteY14" fmla="*/ 2110070 h 3757603"/>
                <a:gd name="connsiteX15" fmla="*/ 2717558 w 3318614"/>
                <a:gd name="connsiteY15" fmla="*/ 2284242 h 3757603"/>
                <a:gd name="connsiteX16" fmla="*/ 2665306 w 3318614"/>
                <a:gd name="connsiteY16" fmla="*/ 2327785 h 3757603"/>
                <a:gd name="connsiteX17" fmla="*/ 2848186 w 3318614"/>
                <a:gd name="connsiteY17" fmla="*/ 2258116 h 3757603"/>
                <a:gd name="connsiteX18" fmla="*/ 2874312 w 3318614"/>
                <a:gd name="connsiteY18" fmla="*/ 2240699 h 3757603"/>
                <a:gd name="connsiteX19" fmla="*/ 2769809 w 3318614"/>
                <a:gd name="connsiteY19" fmla="*/ 2327785 h 3757603"/>
                <a:gd name="connsiteX20" fmla="*/ 2595638 w 3318614"/>
                <a:gd name="connsiteY20" fmla="*/ 2353910 h 3757603"/>
                <a:gd name="connsiteX21" fmla="*/ 2404049 w 3318614"/>
                <a:gd name="connsiteY21" fmla="*/ 2484539 h 3757603"/>
                <a:gd name="connsiteX22" fmla="*/ 2421466 w 3318614"/>
                <a:gd name="connsiteY22" fmla="*/ 2658710 h 3757603"/>
                <a:gd name="connsiteX23" fmla="*/ 2552095 w 3318614"/>
                <a:gd name="connsiteY23" fmla="*/ 2702253 h 3757603"/>
                <a:gd name="connsiteX24" fmla="*/ 2726266 w 3318614"/>
                <a:gd name="connsiteY24" fmla="*/ 2632585 h 3757603"/>
                <a:gd name="connsiteX25" fmla="*/ 2856895 w 3318614"/>
                <a:gd name="connsiteY25" fmla="*/ 2623876 h 3757603"/>
                <a:gd name="connsiteX26" fmla="*/ 2891729 w 3318614"/>
                <a:gd name="connsiteY26" fmla="*/ 2510665 h 3757603"/>
                <a:gd name="connsiteX27" fmla="*/ 2883020 w 3318614"/>
                <a:gd name="connsiteY27" fmla="*/ 2345202 h 3757603"/>
                <a:gd name="connsiteX28" fmla="*/ 3048483 w 3318614"/>
                <a:gd name="connsiteY28" fmla="*/ 2266825 h 3757603"/>
                <a:gd name="connsiteX29" fmla="*/ 2926563 w 3318614"/>
                <a:gd name="connsiteY29" fmla="*/ 2353910 h 3757603"/>
                <a:gd name="connsiteX30" fmla="*/ 2917855 w 3318614"/>
                <a:gd name="connsiteY30" fmla="*/ 2440996 h 3757603"/>
                <a:gd name="connsiteX31" fmla="*/ 2935272 w 3318614"/>
                <a:gd name="connsiteY31" fmla="*/ 2589042 h 3757603"/>
                <a:gd name="connsiteX32" fmla="*/ 2943980 w 3318614"/>
                <a:gd name="connsiteY32" fmla="*/ 2632585 h 3757603"/>
                <a:gd name="connsiteX33" fmla="*/ 3046427 w 3318614"/>
                <a:gd name="connsiteY33" fmla="*/ 2566633 h 3757603"/>
                <a:gd name="connsiteX34" fmla="*/ 3074609 w 3318614"/>
                <a:gd name="connsiteY34" fmla="*/ 2406162 h 3757603"/>
                <a:gd name="connsiteX35" fmla="*/ 3092026 w 3318614"/>
                <a:gd name="connsiteY35" fmla="*/ 2615167 h 3757603"/>
                <a:gd name="connsiteX36" fmla="*/ 3013649 w 3318614"/>
                <a:gd name="connsiteY36" fmla="*/ 2693545 h 3757603"/>
                <a:gd name="connsiteX37" fmla="*/ 2752392 w 3318614"/>
                <a:gd name="connsiteY37" fmla="*/ 2658710 h 3757603"/>
                <a:gd name="connsiteX38" fmla="*/ 2560803 w 3318614"/>
                <a:gd name="connsiteY38" fmla="*/ 2815465 h 3757603"/>
                <a:gd name="connsiteX39" fmla="*/ 2595638 w 3318614"/>
                <a:gd name="connsiteY39" fmla="*/ 2937385 h 3757603"/>
                <a:gd name="connsiteX40" fmla="*/ 2743683 w 3318614"/>
                <a:gd name="connsiteY40" fmla="*/ 3024470 h 3757603"/>
                <a:gd name="connsiteX41" fmla="*/ 2856895 w 3318614"/>
                <a:gd name="connsiteY41" fmla="*/ 2998345 h 3757603"/>
                <a:gd name="connsiteX42" fmla="*/ 3022358 w 3318614"/>
                <a:gd name="connsiteY42" fmla="*/ 2859007 h 3757603"/>
                <a:gd name="connsiteX43" fmla="*/ 3118152 w 3318614"/>
                <a:gd name="connsiteY43" fmla="*/ 2780630 h 3757603"/>
                <a:gd name="connsiteX44" fmla="*/ 3205238 w 3318614"/>
                <a:gd name="connsiteY44" fmla="*/ 2841590 h 3757603"/>
                <a:gd name="connsiteX45" fmla="*/ 3109443 w 3318614"/>
                <a:gd name="connsiteY45" fmla="*/ 2832882 h 3757603"/>
                <a:gd name="connsiteX46" fmla="*/ 3004940 w 3318614"/>
                <a:gd name="connsiteY46" fmla="*/ 2972219 h 3757603"/>
                <a:gd name="connsiteX47" fmla="*/ 3187820 w 3318614"/>
                <a:gd name="connsiteY47" fmla="*/ 2972219 h 3757603"/>
                <a:gd name="connsiteX48" fmla="*/ 3318449 w 3318614"/>
                <a:gd name="connsiteY48" fmla="*/ 3024470 h 3757603"/>
                <a:gd name="connsiteX49" fmla="*/ 3161695 w 3318614"/>
                <a:gd name="connsiteY49" fmla="*/ 3007053 h 3757603"/>
                <a:gd name="connsiteX50" fmla="*/ 2909146 w 3318614"/>
                <a:gd name="connsiteY50" fmla="*/ 3068013 h 3757603"/>
                <a:gd name="connsiteX51" fmla="*/ 2952689 w 3318614"/>
                <a:gd name="connsiteY51" fmla="*/ 3068013 h 3757603"/>
                <a:gd name="connsiteX52" fmla="*/ 3085889 w 3318614"/>
                <a:gd name="connsiteY52" fmla="*/ 3213259 h 3757603"/>
                <a:gd name="connsiteX53" fmla="*/ 3013649 w 3318614"/>
                <a:gd name="connsiteY53" fmla="*/ 3372813 h 3757603"/>
                <a:gd name="connsiteX54" fmla="*/ 2999167 w 3318614"/>
                <a:gd name="connsiteY54" fmla="*/ 3235136 h 3757603"/>
                <a:gd name="connsiteX55" fmla="*/ 2813352 w 3318614"/>
                <a:gd name="connsiteY55" fmla="*/ 3059305 h 3757603"/>
                <a:gd name="connsiteX56" fmla="*/ 2726266 w 3318614"/>
                <a:gd name="connsiteY56" fmla="*/ 3050596 h 3757603"/>
                <a:gd name="connsiteX57" fmla="*/ 2848186 w 3318614"/>
                <a:gd name="connsiteY57" fmla="*/ 3250893 h 3757603"/>
                <a:gd name="connsiteX58" fmla="*/ 2943980 w 3318614"/>
                <a:gd name="connsiteY58" fmla="*/ 3337979 h 3757603"/>
                <a:gd name="connsiteX59" fmla="*/ 2978815 w 3318614"/>
                <a:gd name="connsiteY59" fmla="*/ 3294436 h 3757603"/>
                <a:gd name="connsiteX60" fmla="*/ 2961398 w 3318614"/>
                <a:gd name="connsiteY60" fmla="*/ 3398939 h 3757603"/>
                <a:gd name="connsiteX61" fmla="*/ 2769809 w 3318614"/>
                <a:gd name="connsiteY61" fmla="*/ 3311853 h 3757603"/>
                <a:gd name="connsiteX62" fmla="*/ 2656598 w 3318614"/>
                <a:gd name="connsiteY62" fmla="*/ 3085430 h 3757603"/>
                <a:gd name="connsiteX63" fmla="*/ 2491135 w 3318614"/>
                <a:gd name="connsiteY63" fmla="*/ 3041887 h 3757603"/>
                <a:gd name="connsiteX64" fmla="*/ 2386632 w 3318614"/>
                <a:gd name="connsiteY64" fmla="*/ 3128973 h 3757603"/>
                <a:gd name="connsiteX65" fmla="*/ 2412758 w 3318614"/>
                <a:gd name="connsiteY65" fmla="*/ 3311853 h 3757603"/>
                <a:gd name="connsiteX66" fmla="*/ 2525969 w 3318614"/>
                <a:gd name="connsiteY66" fmla="*/ 3459899 h 3757603"/>
                <a:gd name="connsiteX67" fmla="*/ 2900438 w 3318614"/>
                <a:gd name="connsiteY67" fmla="*/ 3668905 h 3757603"/>
                <a:gd name="connsiteX68" fmla="*/ 2543386 w 3318614"/>
                <a:gd name="connsiteY68" fmla="*/ 3529567 h 3757603"/>
                <a:gd name="connsiteX69" fmla="*/ 2499843 w 3318614"/>
                <a:gd name="connsiteY69" fmla="*/ 3616653 h 3757603"/>
                <a:gd name="connsiteX70" fmla="*/ 2534678 w 3318614"/>
                <a:gd name="connsiteY70" fmla="*/ 3721156 h 3757603"/>
                <a:gd name="connsiteX71" fmla="*/ 2639180 w 3318614"/>
                <a:gd name="connsiteY71" fmla="*/ 3755990 h 3757603"/>
                <a:gd name="connsiteX72" fmla="*/ 2482426 w 3318614"/>
                <a:gd name="connsiteY72" fmla="*/ 3729865 h 3757603"/>
                <a:gd name="connsiteX73" fmla="*/ 2473718 w 3318614"/>
                <a:gd name="connsiteY73" fmla="*/ 3546985 h 3757603"/>
                <a:gd name="connsiteX74" fmla="*/ 2386632 w 3318614"/>
                <a:gd name="connsiteY74" fmla="*/ 3372813 h 3757603"/>
                <a:gd name="connsiteX75" fmla="*/ 2316963 w 3318614"/>
                <a:gd name="connsiteY75" fmla="*/ 3538276 h 3757603"/>
                <a:gd name="connsiteX76" fmla="*/ 2238586 w 3318614"/>
                <a:gd name="connsiteY76" fmla="*/ 3660196 h 3757603"/>
                <a:gd name="connsiteX77" fmla="*/ 2290838 w 3318614"/>
                <a:gd name="connsiteY77" fmla="*/ 3738573 h 3757603"/>
                <a:gd name="connsiteX78" fmla="*/ 2195043 w 3318614"/>
                <a:gd name="connsiteY78" fmla="*/ 3651487 h 3757603"/>
                <a:gd name="connsiteX79" fmla="*/ 2325672 w 3318614"/>
                <a:gd name="connsiteY79" fmla="*/ 3425065 h 3757603"/>
                <a:gd name="connsiteX80" fmla="*/ 2290838 w 3318614"/>
                <a:gd name="connsiteY80" fmla="*/ 3172516 h 3757603"/>
                <a:gd name="connsiteX81" fmla="*/ 2142792 w 3318614"/>
                <a:gd name="connsiteY81" fmla="*/ 3155099 h 3757603"/>
                <a:gd name="connsiteX82" fmla="*/ 1942495 w 3318614"/>
                <a:gd name="connsiteY82" fmla="*/ 3320562 h 3757603"/>
                <a:gd name="connsiteX83" fmla="*/ 1994746 w 3318614"/>
                <a:gd name="connsiteY83" fmla="*/ 3520859 h 3757603"/>
                <a:gd name="connsiteX84" fmla="*/ 2090540 w 3318614"/>
                <a:gd name="connsiteY84" fmla="*/ 3634070 h 3757603"/>
                <a:gd name="connsiteX85" fmla="*/ 2064415 w 3318614"/>
                <a:gd name="connsiteY85" fmla="*/ 3747282 h 3757603"/>
                <a:gd name="connsiteX86" fmla="*/ 2046998 w 3318614"/>
                <a:gd name="connsiteY86" fmla="*/ 3599236 h 3757603"/>
                <a:gd name="connsiteX87" fmla="*/ 1933786 w 3318614"/>
                <a:gd name="connsiteY87" fmla="*/ 3433773 h 3757603"/>
                <a:gd name="connsiteX88" fmla="*/ 1881535 w 3318614"/>
                <a:gd name="connsiteY88" fmla="*/ 3416356 h 3757603"/>
                <a:gd name="connsiteX89" fmla="*/ 1716072 w 3318614"/>
                <a:gd name="connsiteY89" fmla="*/ 3651487 h 3757603"/>
                <a:gd name="connsiteX90" fmla="*/ 1672529 w 3318614"/>
                <a:gd name="connsiteY90" fmla="*/ 3747282 h 3757603"/>
                <a:gd name="connsiteX91" fmla="*/ 1724780 w 3318614"/>
                <a:gd name="connsiteY91" fmla="*/ 3512150 h 3757603"/>
                <a:gd name="connsiteX92" fmla="*/ 1750906 w 3318614"/>
                <a:gd name="connsiteY92" fmla="*/ 3433773 h 3757603"/>
                <a:gd name="connsiteX93" fmla="*/ 1533192 w 3318614"/>
                <a:gd name="connsiteY93" fmla="*/ 3503442 h 3757603"/>
                <a:gd name="connsiteX94" fmla="*/ 1428689 w 3318614"/>
                <a:gd name="connsiteY94" fmla="*/ 3520859 h 3757603"/>
                <a:gd name="connsiteX95" fmla="*/ 1602860 w 3318614"/>
                <a:gd name="connsiteY95" fmla="*/ 3442482 h 3757603"/>
                <a:gd name="connsiteX96" fmla="*/ 1724780 w 3318614"/>
                <a:gd name="connsiteY96" fmla="*/ 3416356 h 3757603"/>
                <a:gd name="connsiteX97" fmla="*/ 1994746 w 3318614"/>
                <a:gd name="connsiteY97" fmla="*/ 3189933 h 3757603"/>
                <a:gd name="connsiteX98" fmla="*/ 2055706 w 3318614"/>
                <a:gd name="connsiteY98" fmla="*/ 3059305 h 3757603"/>
                <a:gd name="connsiteX99" fmla="*/ 1916369 w 3318614"/>
                <a:gd name="connsiteY99" fmla="*/ 2980927 h 3757603"/>
                <a:gd name="connsiteX100" fmla="*/ 1698655 w 3318614"/>
                <a:gd name="connsiteY100" fmla="*/ 3076722 h 3757603"/>
                <a:gd name="connsiteX101" fmla="*/ 1611569 w 3318614"/>
                <a:gd name="connsiteY101" fmla="*/ 3250893 h 3757603"/>
                <a:gd name="connsiteX102" fmla="*/ 1689946 w 3318614"/>
                <a:gd name="connsiteY102" fmla="*/ 3311853 h 3757603"/>
                <a:gd name="connsiteX103" fmla="*/ 1568026 w 3318614"/>
                <a:gd name="connsiteY103" fmla="*/ 3311853 h 3757603"/>
                <a:gd name="connsiteX104" fmla="*/ 1655112 w 3318614"/>
                <a:gd name="connsiteY104" fmla="*/ 3068013 h 3757603"/>
                <a:gd name="connsiteX105" fmla="*/ 1437398 w 3318614"/>
                <a:gd name="connsiteY105" fmla="*/ 3050596 h 3757603"/>
                <a:gd name="connsiteX106" fmla="*/ 1306769 w 3318614"/>
                <a:gd name="connsiteY106" fmla="*/ 2989636 h 3757603"/>
                <a:gd name="connsiteX107" fmla="*/ 1385146 w 3318614"/>
                <a:gd name="connsiteY107" fmla="*/ 2946093 h 3757603"/>
                <a:gd name="connsiteX108" fmla="*/ 1437398 w 3318614"/>
                <a:gd name="connsiteY108" fmla="*/ 3015762 h 3757603"/>
                <a:gd name="connsiteX109" fmla="*/ 1611569 w 3318614"/>
                <a:gd name="connsiteY109" fmla="*/ 3024470 h 3757603"/>
                <a:gd name="connsiteX110" fmla="*/ 1794449 w 3318614"/>
                <a:gd name="connsiteY110" fmla="*/ 2972219 h 3757603"/>
                <a:gd name="connsiteX111" fmla="*/ 1968620 w 3318614"/>
                <a:gd name="connsiteY111" fmla="*/ 2841590 h 3757603"/>
                <a:gd name="connsiteX112" fmla="*/ 1898952 w 3318614"/>
                <a:gd name="connsiteY112" fmla="*/ 2528082 h 3757603"/>
                <a:gd name="connsiteX113" fmla="*/ 1446106 w 3318614"/>
                <a:gd name="connsiteY113" fmla="*/ 1918482 h 3757603"/>
                <a:gd name="connsiteX114" fmla="*/ 1074097 w 3318614"/>
                <a:gd name="connsiteY114" fmla="*/ 1434362 h 3757603"/>
                <a:gd name="connsiteX115" fmla="*/ 916192 w 3318614"/>
                <a:gd name="connsiteY115" fmla="*/ 1247278 h 3757603"/>
                <a:gd name="connsiteX116" fmla="*/ 644918 w 3318614"/>
                <a:gd name="connsiteY116" fmla="*/ 1282756 h 3757603"/>
                <a:gd name="connsiteX117" fmla="*/ 296575 w 3318614"/>
                <a:gd name="connsiteY117" fmla="*/ 1361133 h 3757603"/>
                <a:gd name="connsiteX118" fmla="*/ 483 w 3318614"/>
                <a:gd name="connsiteY118" fmla="*/ 1343716 h 3757603"/>
                <a:gd name="connsiteX119" fmla="*/ 235615 w 3318614"/>
                <a:gd name="connsiteY119" fmla="*/ 1335007 h 3757603"/>
                <a:gd name="connsiteX120" fmla="*/ 557832 w 3318614"/>
                <a:gd name="connsiteY120" fmla="*/ 1265339 h 3757603"/>
                <a:gd name="connsiteX121" fmla="*/ 688460 w 3318614"/>
                <a:gd name="connsiteY121" fmla="*/ 1239213 h 3757603"/>
                <a:gd name="connsiteX122" fmla="*/ 392369 w 3318614"/>
                <a:gd name="connsiteY122" fmla="*/ 1126002 h 3757603"/>
                <a:gd name="connsiteX123" fmla="*/ 244323 w 3318614"/>
                <a:gd name="connsiteY123" fmla="*/ 986665 h 3757603"/>
                <a:gd name="connsiteX124" fmla="*/ 165946 w 3318614"/>
                <a:gd name="connsiteY124" fmla="*/ 734116 h 3757603"/>
                <a:gd name="connsiteX125" fmla="*/ 279158 w 3318614"/>
                <a:gd name="connsiteY125" fmla="*/ 916996 h 3757603"/>
                <a:gd name="connsiteX126" fmla="*/ 374952 w 3318614"/>
                <a:gd name="connsiteY126" fmla="*/ 1091167 h 3757603"/>
                <a:gd name="connsiteX127" fmla="*/ 679752 w 3318614"/>
                <a:gd name="connsiteY127" fmla="*/ 1169545 h 3757603"/>
                <a:gd name="connsiteX128" fmla="*/ 766838 w 3318614"/>
                <a:gd name="connsiteY128" fmla="*/ 1108585 h 3757603"/>
                <a:gd name="connsiteX129" fmla="*/ 618792 w 3318614"/>
                <a:gd name="connsiteY129" fmla="*/ 725407 h 3757603"/>
                <a:gd name="connsiteX130" fmla="*/ 507165 w 3318614"/>
                <a:gd name="connsiteY130" fmla="*/ 508349 h 3757603"/>
                <a:gd name="connsiteX131" fmla="*/ 538603 w 3318614"/>
                <a:gd name="connsiteY131" fmla="*/ 270180 h 3757603"/>
                <a:gd name="connsiteX132" fmla="*/ 609600 w 3318614"/>
                <a:gd name="connsiteY132" fmla="*/ 530789 h 3757603"/>
                <a:gd name="connsiteX133" fmla="*/ 878364 w 3318614"/>
                <a:gd name="connsiteY133" fmla="*/ 1078291 h 3757603"/>
                <a:gd name="connsiteX134" fmla="*/ 786330 w 3318614"/>
                <a:gd name="connsiteY134" fmla="*/ 477696 h 3757603"/>
                <a:gd name="connsiteX135" fmla="*/ 849208 w 3318614"/>
                <a:gd name="connsiteY135" fmla="*/ 1356 h 3757603"/>
                <a:gd name="connsiteX136" fmla="*/ 875120 w 3318614"/>
                <a:gd name="connsiteY136" fmla="*/ 528001 h 3757603"/>
                <a:gd name="connsiteX0" fmla="*/ 930638 w 3318614"/>
                <a:gd name="connsiteY0" fmla="*/ 1022890 h 3758008"/>
                <a:gd name="connsiteX1" fmla="*/ 1037874 w 3318614"/>
                <a:gd name="connsiteY1" fmla="*/ 779735 h 3758008"/>
                <a:gd name="connsiteX2" fmla="*/ 1144223 w 3318614"/>
                <a:gd name="connsiteY2" fmla="*/ 540944 h 3758008"/>
                <a:gd name="connsiteX3" fmla="*/ 1317819 w 3318614"/>
                <a:gd name="connsiteY3" fmla="*/ 231743 h 3758008"/>
                <a:gd name="connsiteX4" fmla="*/ 1198621 w 3318614"/>
                <a:gd name="connsiteY4" fmla="*/ 630597 h 3758008"/>
                <a:gd name="connsiteX5" fmla="*/ 1013152 w 3318614"/>
                <a:gd name="connsiteY5" fmla="*/ 1104063 h 3758008"/>
                <a:gd name="connsiteX6" fmla="*/ 1779263 w 3318614"/>
                <a:gd name="connsiteY6" fmla="*/ 2265420 h 3758008"/>
                <a:gd name="connsiteX7" fmla="*/ 2064415 w 3318614"/>
                <a:gd name="connsiteY7" fmla="*/ 2545904 h 3758008"/>
                <a:gd name="connsiteX8" fmla="*/ 2290838 w 3318614"/>
                <a:gd name="connsiteY8" fmla="*/ 2467527 h 3758008"/>
                <a:gd name="connsiteX9" fmla="*/ 2473718 w 3318614"/>
                <a:gd name="connsiteY9" fmla="*/ 2310772 h 3758008"/>
                <a:gd name="connsiteX10" fmla="*/ 2508552 w 3318614"/>
                <a:gd name="connsiteY10" fmla="*/ 1988555 h 3758008"/>
                <a:gd name="connsiteX11" fmla="*/ 2543386 w 3318614"/>
                <a:gd name="connsiteY11" fmla="*/ 2249812 h 3758008"/>
                <a:gd name="connsiteX12" fmla="*/ 2508552 w 3318614"/>
                <a:gd name="connsiteY12" fmla="*/ 2354315 h 3758008"/>
                <a:gd name="connsiteX13" fmla="*/ 2752392 w 3318614"/>
                <a:gd name="connsiteY13" fmla="*/ 2180144 h 3758008"/>
                <a:gd name="connsiteX14" fmla="*/ 2839478 w 3318614"/>
                <a:gd name="connsiteY14" fmla="*/ 2110475 h 3758008"/>
                <a:gd name="connsiteX15" fmla="*/ 2717558 w 3318614"/>
                <a:gd name="connsiteY15" fmla="*/ 2284647 h 3758008"/>
                <a:gd name="connsiteX16" fmla="*/ 2665306 w 3318614"/>
                <a:gd name="connsiteY16" fmla="*/ 2328190 h 3758008"/>
                <a:gd name="connsiteX17" fmla="*/ 2848186 w 3318614"/>
                <a:gd name="connsiteY17" fmla="*/ 2258521 h 3758008"/>
                <a:gd name="connsiteX18" fmla="*/ 2874312 w 3318614"/>
                <a:gd name="connsiteY18" fmla="*/ 2241104 h 3758008"/>
                <a:gd name="connsiteX19" fmla="*/ 2769809 w 3318614"/>
                <a:gd name="connsiteY19" fmla="*/ 2328190 h 3758008"/>
                <a:gd name="connsiteX20" fmla="*/ 2595638 w 3318614"/>
                <a:gd name="connsiteY20" fmla="*/ 2354315 h 3758008"/>
                <a:gd name="connsiteX21" fmla="*/ 2404049 w 3318614"/>
                <a:gd name="connsiteY21" fmla="*/ 2484944 h 3758008"/>
                <a:gd name="connsiteX22" fmla="*/ 2421466 w 3318614"/>
                <a:gd name="connsiteY22" fmla="*/ 2659115 h 3758008"/>
                <a:gd name="connsiteX23" fmla="*/ 2552095 w 3318614"/>
                <a:gd name="connsiteY23" fmla="*/ 2702658 h 3758008"/>
                <a:gd name="connsiteX24" fmla="*/ 2726266 w 3318614"/>
                <a:gd name="connsiteY24" fmla="*/ 2632990 h 3758008"/>
                <a:gd name="connsiteX25" fmla="*/ 2856895 w 3318614"/>
                <a:gd name="connsiteY25" fmla="*/ 2624281 h 3758008"/>
                <a:gd name="connsiteX26" fmla="*/ 2891729 w 3318614"/>
                <a:gd name="connsiteY26" fmla="*/ 2511070 h 3758008"/>
                <a:gd name="connsiteX27" fmla="*/ 2883020 w 3318614"/>
                <a:gd name="connsiteY27" fmla="*/ 2345607 h 3758008"/>
                <a:gd name="connsiteX28" fmla="*/ 3048483 w 3318614"/>
                <a:gd name="connsiteY28" fmla="*/ 2267230 h 3758008"/>
                <a:gd name="connsiteX29" fmla="*/ 2926563 w 3318614"/>
                <a:gd name="connsiteY29" fmla="*/ 2354315 h 3758008"/>
                <a:gd name="connsiteX30" fmla="*/ 2917855 w 3318614"/>
                <a:gd name="connsiteY30" fmla="*/ 2441401 h 3758008"/>
                <a:gd name="connsiteX31" fmla="*/ 2935272 w 3318614"/>
                <a:gd name="connsiteY31" fmla="*/ 2589447 h 3758008"/>
                <a:gd name="connsiteX32" fmla="*/ 2943980 w 3318614"/>
                <a:gd name="connsiteY32" fmla="*/ 2632990 h 3758008"/>
                <a:gd name="connsiteX33" fmla="*/ 3046427 w 3318614"/>
                <a:gd name="connsiteY33" fmla="*/ 2567038 h 3758008"/>
                <a:gd name="connsiteX34" fmla="*/ 3074609 w 3318614"/>
                <a:gd name="connsiteY34" fmla="*/ 2406567 h 3758008"/>
                <a:gd name="connsiteX35" fmla="*/ 3092026 w 3318614"/>
                <a:gd name="connsiteY35" fmla="*/ 2615572 h 3758008"/>
                <a:gd name="connsiteX36" fmla="*/ 3013649 w 3318614"/>
                <a:gd name="connsiteY36" fmla="*/ 2693950 h 3758008"/>
                <a:gd name="connsiteX37" fmla="*/ 2752392 w 3318614"/>
                <a:gd name="connsiteY37" fmla="*/ 2659115 h 3758008"/>
                <a:gd name="connsiteX38" fmla="*/ 2560803 w 3318614"/>
                <a:gd name="connsiteY38" fmla="*/ 2815870 h 3758008"/>
                <a:gd name="connsiteX39" fmla="*/ 2595638 w 3318614"/>
                <a:gd name="connsiteY39" fmla="*/ 2937790 h 3758008"/>
                <a:gd name="connsiteX40" fmla="*/ 2743683 w 3318614"/>
                <a:gd name="connsiteY40" fmla="*/ 3024875 h 3758008"/>
                <a:gd name="connsiteX41" fmla="*/ 2856895 w 3318614"/>
                <a:gd name="connsiteY41" fmla="*/ 2998750 h 3758008"/>
                <a:gd name="connsiteX42" fmla="*/ 3022358 w 3318614"/>
                <a:gd name="connsiteY42" fmla="*/ 2859412 h 3758008"/>
                <a:gd name="connsiteX43" fmla="*/ 3118152 w 3318614"/>
                <a:gd name="connsiteY43" fmla="*/ 2781035 h 3758008"/>
                <a:gd name="connsiteX44" fmla="*/ 3205238 w 3318614"/>
                <a:gd name="connsiteY44" fmla="*/ 2841995 h 3758008"/>
                <a:gd name="connsiteX45" fmla="*/ 3109443 w 3318614"/>
                <a:gd name="connsiteY45" fmla="*/ 2833287 h 3758008"/>
                <a:gd name="connsiteX46" fmla="*/ 3004940 w 3318614"/>
                <a:gd name="connsiteY46" fmla="*/ 2972624 h 3758008"/>
                <a:gd name="connsiteX47" fmla="*/ 3187820 w 3318614"/>
                <a:gd name="connsiteY47" fmla="*/ 2972624 h 3758008"/>
                <a:gd name="connsiteX48" fmla="*/ 3318449 w 3318614"/>
                <a:gd name="connsiteY48" fmla="*/ 3024875 h 3758008"/>
                <a:gd name="connsiteX49" fmla="*/ 3161695 w 3318614"/>
                <a:gd name="connsiteY49" fmla="*/ 3007458 h 3758008"/>
                <a:gd name="connsiteX50" fmla="*/ 2909146 w 3318614"/>
                <a:gd name="connsiteY50" fmla="*/ 3068418 h 3758008"/>
                <a:gd name="connsiteX51" fmla="*/ 2952689 w 3318614"/>
                <a:gd name="connsiteY51" fmla="*/ 3068418 h 3758008"/>
                <a:gd name="connsiteX52" fmla="*/ 3085889 w 3318614"/>
                <a:gd name="connsiteY52" fmla="*/ 3213664 h 3758008"/>
                <a:gd name="connsiteX53" fmla="*/ 3013649 w 3318614"/>
                <a:gd name="connsiteY53" fmla="*/ 3373218 h 3758008"/>
                <a:gd name="connsiteX54" fmla="*/ 2999167 w 3318614"/>
                <a:gd name="connsiteY54" fmla="*/ 3235541 h 3758008"/>
                <a:gd name="connsiteX55" fmla="*/ 2813352 w 3318614"/>
                <a:gd name="connsiteY55" fmla="*/ 3059710 h 3758008"/>
                <a:gd name="connsiteX56" fmla="*/ 2726266 w 3318614"/>
                <a:gd name="connsiteY56" fmla="*/ 3051001 h 3758008"/>
                <a:gd name="connsiteX57" fmla="*/ 2848186 w 3318614"/>
                <a:gd name="connsiteY57" fmla="*/ 3251298 h 3758008"/>
                <a:gd name="connsiteX58" fmla="*/ 2943980 w 3318614"/>
                <a:gd name="connsiteY58" fmla="*/ 3338384 h 3758008"/>
                <a:gd name="connsiteX59" fmla="*/ 2978815 w 3318614"/>
                <a:gd name="connsiteY59" fmla="*/ 3294841 h 3758008"/>
                <a:gd name="connsiteX60" fmla="*/ 2961398 w 3318614"/>
                <a:gd name="connsiteY60" fmla="*/ 3399344 h 3758008"/>
                <a:gd name="connsiteX61" fmla="*/ 2769809 w 3318614"/>
                <a:gd name="connsiteY61" fmla="*/ 3312258 h 3758008"/>
                <a:gd name="connsiteX62" fmla="*/ 2656598 w 3318614"/>
                <a:gd name="connsiteY62" fmla="*/ 3085835 h 3758008"/>
                <a:gd name="connsiteX63" fmla="*/ 2491135 w 3318614"/>
                <a:gd name="connsiteY63" fmla="*/ 3042292 h 3758008"/>
                <a:gd name="connsiteX64" fmla="*/ 2386632 w 3318614"/>
                <a:gd name="connsiteY64" fmla="*/ 3129378 h 3758008"/>
                <a:gd name="connsiteX65" fmla="*/ 2412758 w 3318614"/>
                <a:gd name="connsiteY65" fmla="*/ 3312258 h 3758008"/>
                <a:gd name="connsiteX66" fmla="*/ 2525969 w 3318614"/>
                <a:gd name="connsiteY66" fmla="*/ 3460304 h 3758008"/>
                <a:gd name="connsiteX67" fmla="*/ 2900438 w 3318614"/>
                <a:gd name="connsiteY67" fmla="*/ 3669310 h 3758008"/>
                <a:gd name="connsiteX68" fmla="*/ 2543386 w 3318614"/>
                <a:gd name="connsiteY68" fmla="*/ 3529972 h 3758008"/>
                <a:gd name="connsiteX69" fmla="*/ 2499843 w 3318614"/>
                <a:gd name="connsiteY69" fmla="*/ 3617058 h 3758008"/>
                <a:gd name="connsiteX70" fmla="*/ 2534678 w 3318614"/>
                <a:gd name="connsiteY70" fmla="*/ 3721561 h 3758008"/>
                <a:gd name="connsiteX71" fmla="*/ 2639180 w 3318614"/>
                <a:gd name="connsiteY71" fmla="*/ 3756395 h 3758008"/>
                <a:gd name="connsiteX72" fmla="*/ 2482426 w 3318614"/>
                <a:gd name="connsiteY72" fmla="*/ 3730270 h 3758008"/>
                <a:gd name="connsiteX73" fmla="*/ 2473718 w 3318614"/>
                <a:gd name="connsiteY73" fmla="*/ 3547390 h 3758008"/>
                <a:gd name="connsiteX74" fmla="*/ 2386632 w 3318614"/>
                <a:gd name="connsiteY74" fmla="*/ 3373218 h 3758008"/>
                <a:gd name="connsiteX75" fmla="*/ 2316963 w 3318614"/>
                <a:gd name="connsiteY75" fmla="*/ 3538681 h 3758008"/>
                <a:gd name="connsiteX76" fmla="*/ 2238586 w 3318614"/>
                <a:gd name="connsiteY76" fmla="*/ 3660601 h 3758008"/>
                <a:gd name="connsiteX77" fmla="*/ 2290838 w 3318614"/>
                <a:gd name="connsiteY77" fmla="*/ 3738978 h 3758008"/>
                <a:gd name="connsiteX78" fmla="*/ 2195043 w 3318614"/>
                <a:gd name="connsiteY78" fmla="*/ 3651892 h 3758008"/>
                <a:gd name="connsiteX79" fmla="*/ 2325672 w 3318614"/>
                <a:gd name="connsiteY79" fmla="*/ 3425470 h 3758008"/>
                <a:gd name="connsiteX80" fmla="*/ 2290838 w 3318614"/>
                <a:gd name="connsiteY80" fmla="*/ 3172921 h 3758008"/>
                <a:gd name="connsiteX81" fmla="*/ 2142792 w 3318614"/>
                <a:gd name="connsiteY81" fmla="*/ 3155504 h 3758008"/>
                <a:gd name="connsiteX82" fmla="*/ 1942495 w 3318614"/>
                <a:gd name="connsiteY82" fmla="*/ 3320967 h 3758008"/>
                <a:gd name="connsiteX83" fmla="*/ 1994746 w 3318614"/>
                <a:gd name="connsiteY83" fmla="*/ 3521264 h 3758008"/>
                <a:gd name="connsiteX84" fmla="*/ 2090540 w 3318614"/>
                <a:gd name="connsiteY84" fmla="*/ 3634475 h 3758008"/>
                <a:gd name="connsiteX85" fmla="*/ 2064415 w 3318614"/>
                <a:gd name="connsiteY85" fmla="*/ 3747687 h 3758008"/>
                <a:gd name="connsiteX86" fmla="*/ 2046998 w 3318614"/>
                <a:gd name="connsiteY86" fmla="*/ 3599641 h 3758008"/>
                <a:gd name="connsiteX87" fmla="*/ 1933786 w 3318614"/>
                <a:gd name="connsiteY87" fmla="*/ 3434178 h 3758008"/>
                <a:gd name="connsiteX88" fmla="*/ 1881535 w 3318614"/>
                <a:gd name="connsiteY88" fmla="*/ 3416761 h 3758008"/>
                <a:gd name="connsiteX89" fmla="*/ 1716072 w 3318614"/>
                <a:gd name="connsiteY89" fmla="*/ 3651892 h 3758008"/>
                <a:gd name="connsiteX90" fmla="*/ 1672529 w 3318614"/>
                <a:gd name="connsiteY90" fmla="*/ 3747687 h 3758008"/>
                <a:gd name="connsiteX91" fmla="*/ 1724780 w 3318614"/>
                <a:gd name="connsiteY91" fmla="*/ 3512555 h 3758008"/>
                <a:gd name="connsiteX92" fmla="*/ 1750906 w 3318614"/>
                <a:gd name="connsiteY92" fmla="*/ 3434178 h 3758008"/>
                <a:gd name="connsiteX93" fmla="*/ 1533192 w 3318614"/>
                <a:gd name="connsiteY93" fmla="*/ 3503847 h 3758008"/>
                <a:gd name="connsiteX94" fmla="*/ 1428689 w 3318614"/>
                <a:gd name="connsiteY94" fmla="*/ 3521264 h 3758008"/>
                <a:gd name="connsiteX95" fmla="*/ 1602860 w 3318614"/>
                <a:gd name="connsiteY95" fmla="*/ 3442887 h 3758008"/>
                <a:gd name="connsiteX96" fmla="*/ 1724780 w 3318614"/>
                <a:gd name="connsiteY96" fmla="*/ 3416761 h 3758008"/>
                <a:gd name="connsiteX97" fmla="*/ 1994746 w 3318614"/>
                <a:gd name="connsiteY97" fmla="*/ 3190338 h 3758008"/>
                <a:gd name="connsiteX98" fmla="*/ 2055706 w 3318614"/>
                <a:gd name="connsiteY98" fmla="*/ 3059710 h 3758008"/>
                <a:gd name="connsiteX99" fmla="*/ 1916369 w 3318614"/>
                <a:gd name="connsiteY99" fmla="*/ 2981332 h 3758008"/>
                <a:gd name="connsiteX100" fmla="*/ 1698655 w 3318614"/>
                <a:gd name="connsiteY100" fmla="*/ 3077127 h 3758008"/>
                <a:gd name="connsiteX101" fmla="*/ 1611569 w 3318614"/>
                <a:gd name="connsiteY101" fmla="*/ 3251298 h 3758008"/>
                <a:gd name="connsiteX102" fmla="*/ 1689946 w 3318614"/>
                <a:gd name="connsiteY102" fmla="*/ 3312258 h 3758008"/>
                <a:gd name="connsiteX103" fmla="*/ 1568026 w 3318614"/>
                <a:gd name="connsiteY103" fmla="*/ 3312258 h 3758008"/>
                <a:gd name="connsiteX104" fmla="*/ 1655112 w 3318614"/>
                <a:gd name="connsiteY104" fmla="*/ 3068418 h 3758008"/>
                <a:gd name="connsiteX105" fmla="*/ 1437398 w 3318614"/>
                <a:gd name="connsiteY105" fmla="*/ 3051001 h 3758008"/>
                <a:gd name="connsiteX106" fmla="*/ 1306769 w 3318614"/>
                <a:gd name="connsiteY106" fmla="*/ 2990041 h 3758008"/>
                <a:gd name="connsiteX107" fmla="*/ 1385146 w 3318614"/>
                <a:gd name="connsiteY107" fmla="*/ 2946498 h 3758008"/>
                <a:gd name="connsiteX108" fmla="*/ 1437398 w 3318614"/>
                <a:gd name="connsiteY108" fmla="*/ 3016167 h 3758008"/>
                <a:gd name="connsiteX109" fmla="*/ 1611569 w 3318614"/>
                <a:gd name="connsiteY109" fmla="*/ 3024875 h 3758008"/>
                <a:gd name="connsiteX110" fmla="*/ 1794449 w 3318614"/>
                <a:gd name="connsiteY110" fmla="*/ 2972624 h 3758008"/>
                <a:gd name="connsiteX111" fmla="*/ 1968620 w 3318614"/>
                <a:gd name="connsiteY111" fmla="*/ 2841995 h 3758008"/>
                <a:gd name="connsiteX112" fmla="*/ 1898952 w 3318614"/>
                <a:gd name="connsiteY112" fmla="*/ 2528487 h 3758008"/>
                <a:gd name="connsiteX113" fmla="*/ 1446106 w 3318614"/>
                <a:gd name="connsiteY113" fmla="*/ 1918887 h 3758008"/>
                <a:gd name="connsiteX114" fmla="*/ 1074097 w 3318614"/>
                <a:gd name="connsiteY114" fmla="*/ 1434767 h 3758008"/>
                <a:gd name="connsiteX115" fmla="*/ 916192 w 3318614"/>
                <a:gd name="connsiteY115" fmla="*/ 1247683 h 3758008"/>
                <a:gd name="connsiteX116" fmla="*/ 644918 w 3318614"/>
                <a:gd name="connsiteY116" fmla="*/ 1283161 h 3758008"/>
                <a:gd name="connsiteX117" fmla="*/ 296575 w 3318614"/>
                <a:gd name="connsiteY117" fmla="*/ 1361538 h 3758008"/>
                <a:gd name="connsiteX118" fmla="*/ 483 w 3318614"/>
                <a:gd name="connsiteY118" fmla="*/ 1344121 h 3758008"/>
                <a:gd name="connsiteX119" fmla="*/ 235615 w 3318614"/>
                <a:gd name="connsiteY119" fmla="*/ 1335412 h 3758008"/>
                <a:gd name="connsiteX120" fmla="*/ 557832 w 3318614"/>
                <a:gd name="connsiteY120" fmla="*/ 1265744 h 3758008"/>
                <a:gd name="connsiteX121" fmla="*/ 688460 w 3318614"/>
                <a:gd name="connsiteY121" fmla="*/ 1239618 h 3758008"/>
                <a:gd name="connsiteX122" fmla="*/ 392369 w 3318614"/>
                <a:gd name="connsiteY122" fmla="*/ 1126407 h 3758008"/>
                <a:gd name="connsiteX123" fmla="*/ 244323 w 3318614"/>
                <a:gd name="connsiteY123" fmla="*/ 987070 h 3758008"/>
                <a:gd name="connsiteX124" fmla="*/ 165946 w 3318614"/>
                <a:gd name="connsiteY124" fmla="*/ 734521 h 3758008"/>
                <a:gd name="connsiteX125" fmla="*/ 279158 w 3318614"/>
                <a:gd name="connsiteY125" fmla="*/ 917401 h 3758008"/>
                <a:gd name="connsiteX126" fmla="*/ 374952 w 3318614"/>
                <a:gd name="connsiteY126" fmla="*/ 1091572 h 3758008"/>
                <a:gd name="connsiteX127" fmla="*/ 679752 w 3318614"/>
                <a:gd name="connsiteY127" fmla="*/ 1169950 h 3758008"/>
                <a:gd name="connsiteX128" fmla="*/ 766838 w 3318614"/>
                <a:gd name="connsiteY128" fmla="*/ 1108990 h 3758008"/>
                <a:gd name="connsiteX129" fmla="*/ 618792 w 3318614"/>
                <a:gd name="connsiteY129" fmla="*/ 725812 h 3758008"/>
                <a:gd name="connsiteX130" fmla="*/ 507165 w 3318614"/>
                <a:gd name="connsiteY130" fmla="*/ 508754 h 3758008"/>
                <a:gd name="connsiteX131" fmla="*/ 538603 w 3318614"/>
                <a:gd name="connsiteY131" fmla="*/ 270585 h 3758008"/>
                <a:gd name="connsiteX132" fmla="*/ 609600 w 3318614"/>
                <a:gd name="connsiteY132" fmla="*/ 531194 h 3758008"/>
                <a:gd name="connsiteX133" fmla="*/ 878364 w 3318614"/>
                <a:gd name="connsiteY133" fmla="*/ 1078696 h 3758008"/>
                <a:gd name="connsiteX134" fmla="*/ 786330 w 3318614"/>
                <a:gd name="connsiteY134" fmla="*/ 478101 h 3758008"/>
                <a:gd name="connsiteX135" fmla="*/ 849208 w 3318614"/>
                <a:gd name="connsiteY135" fmla="*/ 1761 h 3758008"/>
                <a:gd name="connsiteX136" fmla="*/ 884120 w 3318614"/>
                <a:gd name="connsiteY136" fmla="*/ 392672 h 3758008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884120 w 3318614"/>
                <a:gd name="connsiteY137" fmla="*/ 396679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138" fmla="*/ 930638 w 3318614"/>
                <a:gd name="connsiteY138" fmla="*/ 1026897 h 3762015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86330 w 3318614"/>
                <a:gd name="connsiteY134" fmla="*/ 47925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866360 w 3318614"/>
                <a:gd name="connsiteY134" fmla="*/ 485680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90242 w 3318614"/>
                <a:gd name="connsiteY134" fmla="*/ 21802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949088 h 3684206"/>
                <a:gd name="connsiteX1" fmla="*/ 1037874 w 3318614"/>
                <a:gd name="connsiteY1" fmla="*/ 705933 h 3684206"/>
                <a:gd name="connsiteX2" fmla="*/ 1144223 w 3318614"/>
                <a:gd name="connsiteY2" fmla="*/ 467142 h 3684206"/>
                <a:gd name="connsiteX3" fmla="*/ 1317819 w 3318614"/>
                <a:gd name="connsiteY3" fmla="*/ 157941 h 3684206"/>
                <a:gd name="connsiteX4" fmla="*/ 1198621 w 3318614"/>
                <a:gd name="connsiteY4" fmla="*/ 556795 h 3684206"/>
                <a:gd name="connsiteX5" fmla="*/ 1013152 w 3318614"/>
                <a:gd name="connsiteY5" fmla="*/ 1030261 h 3684206"/>
                <a:gd name="connsiteX6" fmla="*/ 1779263 w 3318614"/>
                <a:gd name="connsiteY6" fmla="*/ 2191618 h 3684206"/>
                <a:gd name="connsiteX7" fmla="*/ 2064415 w 3318614"/>
                <a:gd name="connsiteY7" fmla="*/ 2472102 h 3684206"/>
                <a:gd name="connsiteX8" fmla="*/ 2290838 w 3318614"/>
                <a:gd name="connsiteY8" fmla="*/ 2393725 h 3684206"/>
                <a:gd name="connsiteX9" fmla="*/ 2473718 w 3318614"/>
                <a:gd name="connsiteY9" fmla="*/ 2236970 h 3684206"/>
                <a:gd name="connsiteX10" fmla="*/ 2508552 w 3318614"/>
                <a:gd name="connsiteY10" fmla="*/ 1914753 h 3684206"/>
                <a:gd name="connsiteX11" fmla="*/ 2543386 w 3318614"/>
                <a:gd name="connsiteY11" fmla="*/ 2176010 h 3684206"/>
                <a:gd name="connsiteX12" fmla="*/ 2508552 w 3318614"/>
                <a:gd name="connsiteY12" fmla="*/ 2280513 h 3684206"/>
                <a:gd name="connsiteX13" fmla="*/ 2752392 w 3318614"/>
                <a:gd name="connsiteY13" fmla="*/ 2106342 h 3684206"/>
                <a:gd name="connsiteX14" fmla="*/ 2839478 w 3318614"/>
                <a:gd name="connsiteY14" fmla="*/ 2036673 h 3684206"/>
                <a:gd name="connsiteX15" fmla="*/ 2717558 w 3318614"/>
                <a:gd name="connsiteY15" fmla="*/ 2210845 h 3684206"/>
                <a:gd name="connsiteX16" fmla="*/ 2665306 w 3318614"/>
                <a:gd name="connsiteY16" fmla="*/ 2254388 h 3684206"/>
                <a:gd name="connsiteX17" fmla="*/ 2848186 w 3318614"/>
                <a:gd name="connsiteY17" fmla="*/ 2184719 h 3684206"/>
                <a:gd name="connsiteX18" fmla="*/ 2874312 w 3318614"/>
                <a:gd name="connsiteY18" fmla="*/ 2167302 h 3684206"/>
                <a:gd name="connsiteX19" fmla="*/ 2769809 w 3318614"/>
                <a:gd name="connsiteY19" fmla="*/ 2254388 h 3684206"/>
                <a:gd name="connsiteX20" fmla="*/ 2595638 w 3318614"/>
                <a:gd name="connsiteY20" fmla="*/ 2280513 h 3684206"/>
                <a:gd name="connsiteX21" fmla="*/ 2404049 w 3318614"/>
                <a:gd name="connsiteY21" fmla="*/ 2411142 h 3684206"/>
                <a:gd name="connsiteX22" fmla="*/ 2421466 w 3318614"/>
                <a:gd name="connsiteY22" fmla="*/ 2585313 h 3684206"/>
                <a:gd name="connsiteX23" fmla="*/ 2552095 w 3318614"/>
                <a:gd name="connsiteY23" fmla="*/ 2628856 h 3684206"/>
                <a:gd name="connsiteX24" fmla="*/ 2726266 w 3318614"/>
                <a:gd name="connsiteY24" fmla="*/ 2559188 h 3684206"/>
                <a:gd name="connsiteX25" fmla="*/ 2856895 w 3318614"/>
                <a:gd name="connsiteY25" fmla="*/ 2550479 h 3684206"/>
                <a:gd name="connsiteX26" fmla="*/ 2891729 w 3318614"/>
                <a:gd name="connsiteY26" fmla="*/ 2437268 h 3684206"/>
                <a:gd name="connsiteX27" fmla="*/ 2883020 w 3318614"/>
                <a:gd name="connsiteY27" fmla="*/ 2271805 h 3684206"/>
                <a:gd name="connsiteX28" fmla="*/ 3048483 w 3318614"/>
                <a:gd name="connsiteY28" fmla="*/ 2193428 h 3684206"/>
                <a:gd name="connsiteX29" fmla="*/ 2926563 w 3318614"/>
                <a:gd name="connsiteY29" fmla="*/ 2280513 h 3684206"/>
                <a:gd name="connsiteX30" fmla="*/ 2917855 w 3318614"/>
                <a:gd name="connsiteY30" fmla="*/ 2367599 h 3684206"/>
                <a:gd name="connsiteX31" fmla="*/ 2935272 w 3318614"/>
                <a:gd name="connsiteY31" fmla="*/ 2515645 h 3684206"/>
                <a:gd name="connsiteX32" fmla="*/ 2943980 w 3318614"/>
                <a:gd name="connsiteY32" fmla="*/ 2559188 h 3684206"/>
                <a:gd name="connsiteX33" fmla="*/ 3046427 w 3318614"/>
                <a:gd name="connsiteY33" fmla="*/ 2493236 h 3684206"/>
                <a:gd name="connsiteX34" fmla="*/ 3074609 w 3318614"/>
                <a:gd name="connsiteY34" fmla="*/ 2332765 h 3684206"/>
                <a:gd name="connsiteX35" fmla="*/ 3092026 w 3318614"/>
                <a:gd name="connsiteY35" fmla="*/ 2541770 h 3684206"/>
                <a:gd name="connsiteX36" fmla="*/ 3013649 w 3318614"/>
                <a:gd name="connsiteY36" fmla="*/ 2620148 h 3684206"/>
                <a:gd name="connsiteX37" fmla="*/ 2752392 w 3318614"/>
                <a:gd name="connsiteY37" fmla="*/ 2585313 h 3684206"/>
                <a:gd name="connsiteX38" fmla="*/ 2560803 w 3318614"/>
                <a:gd name="connsiteY38" fmla="*/ 2742068 h 3684206"/>
                <a:gd name="connsiteX39" fmla="*/ 2595638 w 3318614"/>
                <a:gd name="connsiteY39" fmla="*/ 2863988 h 3684206"/>
                <a:gd name="connsiteX40" fmla="*/ 2743683 w 3318614"/>
                <a:gd name="connsiteY40" fmla="*/ 2951073 h 3684206"/>
                <a:gd name="connsiteX41" fmla="*/ 2856895 w 3318614"/>
                <a:gd name="connsiteY41" fmla="*/ 2924948 h 3684206"/>
                <a:gd name="connsiteX42" fmla="*/ 3022358 w 3318614"/>
                <a:gd name="connsiteY42" fmla="*/ 2785610 h 3684206"/>
                <a:gd name="connsiteX43" fmla="*/ 3118152 w 3318614"/>
                <a:gd name="connsiteY43" fmla="*/ 2707233 h 3684206"/>
                <a:gd name="connsiteX44" fmla="*/ 3205238 w 3318614"/>
                <a:gd name="connsiteY44" fmla="*/ 2768193 h 3684206"/>
                <a:gd name="connsiteX45" fmla="*/ 3109443 w 3318614"/>
                <a:gd name="connsiteY45" fmla="*/ 2759485 h 3684206"/>
                <a:gd name="connsiteX46" fmla="*/ 3004940 w 3318614"/>
                <a:gd name="connsiteY46" fmla="*/ 2898822 h 3684206"/>
                <a:gd name="connsiteX47" fmla="*/ 3187820 w 3318614"/>
                <a:gd name="connsiteY47" fmla="*/ 2898822 h 3684206"/>
                <a:gd name="connsiteX48" fmla="*/ 3318449 w 3318614"/>
                <a:gd name="connsiteY48" fmla="*/ 2951073 h 3684206"/>
                <a:gd name="connsiteX49" fmla="*/ 3161695 w 3318614"/>
                <a:gd name="connsiteY49" fmla="*/ 2933656 h 3684206"/>
                <a:gd name="connsiteX50" fmla="*/ 2909146 w 3318614"/>
                <a:gd name="connsiteY50" fmla="*/ 2994616 h 3684206"/>
                <a:gd name="connsiteX51" fmla="*/ 2952689 w 3318614"/>
                <a:gd name="connsiteY51" fmla="*/ 2994616 h 3684206"/>
                <a:gd name="connsiteX52" fmla="*/ 3085889 w 3318614"/>
                <a:gd name="connsiteY52" fmla="*/ 3139862 h 3684206"/>
                <a:gd name="connsiteX53" fmla="*/ 3013649 w 3318614"/>
                <a:gd name="connsiteY53" fmla="*/ 3299416 h 3684206"/>
                <a:gd name="connsiteX54" fmla="*/ 2999167 w 3318614"/>
                <a:gd name="connsiteY54" fmla="*/ 3161739 h 3684206"/>
                <a:gd name="connsiteX55" fmla="*/ 2813352 w 3318614"/>
                <a:gd name="connsiteY55" fmla="*/ 2985908 h 3684206"/>
                <a:gd name="connsiteX56" fmla="*/ 2726266 w 3318614"/>
                <a:gd name="connsiteY56" fmla="*/ 2977199 h 3684206"/>
                <a:gd name="connsiteX57" fmla="*/ 2848186 w 3318614"/>
                <a:gd name="connsiteY57" fmla="*/ 3177496 h 3684206"/>
                <a:gd name="connsiteX58" fmla="*/ 2943980 w 3318614"/>
                <a:gd name="connsiteY58" fmla="*/ 3264582 h 3684206"/>
                <a:gd name="connsiteX59" fmla="*/ 2978815 w 3318614"/>
                <a:gd name="connsiteY59" fmla="*/ 3221039 h 3684206"/>
                <a:gd name="connsiteX60" fmla="*/ 2961398 w 3318614"/>
                <a:gd name="connsiteY60" fmla="*/ 3325542 h 3684206"/>
                <a:gd name="connsiteX61" fmla="*/ 2769809 w 3318614"/>
                <a:gd name="connsiteY61" fmla="*/ 3238456 h 3684206"/>
                <a:gd name="connsiteX62" fmla="*/ 2656598 w 3318614"/>
                <a:gd name="connsiteY62" fmla="*/ 3012033 h 3684206"/>
                <a:gd name="connsiteX63" fmla="*/ 2491135 w 3318614"/>
                <a:gd name="connsiteY63" fmla="*/ 2968490 h 3684206"/>
                <a:gd name="connsiteX64" fmla="*/ 2386632 w 3318614"/>
                <a:gd name="connsiteY64" fmla="*/ 3055576 h 3684206"/>
                <a:gd name="connsiteX65" fmla="*/ 2412758 w 3318614"/>
                <a:gd name="connsiteY65" fmla="*/ 3238456 h 3684206"/>
                <a:gd name="connsiteX66" fmla="*/ 2525969 w 3318614"/>
                <a:gd name="connsiteY66" fmla="*/ 3386502 h 3684206"/>
                <a:gd name="connsiteX67" fmla="*/ 2900438 w 3318614"/>
                <a:gd name="connsiteY67" fmla="*/ 3595508 h 3684206"/>
                <a:gd name="connsiteX68" fmla="*/ 2543386 w 3318614"/>
                <a:gd name="connsiteY68" fmla="*/ 3456170 h 3684206"/>
                <a:gd name="connsiteX69" fmla="*/ 2499843 w 3318614"/>
                <a:gd name="connsiteY69" fmla="*/ 3543256 h 3684206"/>
                <a:gd name="connsiteX70" fmla="*/ 2534678 w 3318614"/>
                <a:gd name="connsiteY70" fmla="*/ 3647759 h 3684206"/>
                <a:gd name="connsiteX71" fmla="*/ 2639180 w 3318614"/>
                <a:gd name="connsiteY71" fmla="*/ 3682593 h 3684206"/>
                <a:gd name="connsiteX72" fmla="*/ 2482426 w 3318614"/>
                <a:gd name="connsiteY72" fmla="*/ 3656468 h 3684206"/>
                <a:gd name="connsiteX73" fmla="*/ 2473718 w 3318614"/>
                <a:gd name="connsiteY73" fmla="*/ 3473588 h 3684206"/>
                <a:gd name="connsiteX74" fmla="*/ 2386632 w 3318614"/>
                <a:gd name="connsiteY74" fmla="*/ 3299416 h 3684206"/>
                <a:gd name="connsiteX75" fmla="*/ 2316963 w 3318614"/>
                <a:gd name="connsiteY75" fmla="*/ 3464879 h 3684206"/>
                <a:gd name="connsiteX76" fmla="*/ 2238586 w 3318614"/>
                <a:gd name="connsiteY76" fmla="*/ 3586799 h 3684206"/>
                <a:gd name="connsiteX77" fmla="*/ 2290838 w 3318614"/>
                <a:gd name="connsiteY77" fmla="*/ 3665176 h 3684206"/>
                <a:gd name="connsiteX78" fmla="*/ 2195043 w 3318614"/>
                <a:gd name="connsiteY78" fmla="*/ 3578090 h 3684206"/>
                <a:gd name="connsiteX79" fmla="*/ 2325672 w 3318614"/>
                <a:gd name="connsiteY79" fmla="*/ 3351668 h 3684206"/>
                <a:gd name="connsiteX80" fmla="*/ 2290838 w 3318614"/>
                <a:gd name="connsiteY80" fmla="*/ 3099119 h 3684206"/>
                <a:gd name="connsiteX81" fmla="*/ 2142792 w 3318614"/>
                <a:gd name="connsiteY81" fmla="*/ 3081702 h 3684206"/>
                <a:gd name="connsiteX82" fmla="*/ 1942495 w 3318614"/>
                <a:gd name="connsiteY82" fmla="*/ 3247165 h 3684206"/>
                <a:gd name="connsiteX83" fmla="*/ 1994746 w 3318614"/>
                <a:gd name="connsiteY83" fmla="*/ 3447462 h 3684206"/>
                <a:gd name="connsiteX84" fmla="*/ 2090540 w 3318614"/>
                <a:gd name="connsiteY84" fmla="*/ 3560673 h 3684206"/>
                <a:gd name="connsiteX85" fmla="*/ 2064415 w 3318614"/>
                <a:gd name="connsiteY85" fmla="*/ 3673885 h 3684206"/>
                <a:gd name="connsiteX86" fmla="*/ 2046998 w 3318614"/>
                <a:gd name="connsiteY86" fmla="*/ 3525839 h 3684206"/>
                <a:gd name="connsiteX87" fmla="*/ 1933786 w 3318614"/>
                <a:gd name="connsiteY87" fmla="*/ 3360376 h 3684206"/>
                <a:gd name="connsiteX88" fmla="*/ 1881535 w 3318614"/>
                <a:gd name="connsiteY88" fmla="*/ 3342959 h 3684206"/>
                <a:gd name="connsiteX89" fmla="*/ 1716072 w 3318614"/>
                <a:gd name="connsiteY89" fmla="*/ 3578090 h 3684206"/>
                <a:gd name="connsiteX90" fmla="*/ 1672529 w 3318614"/>
                <a:gd name="connsiteY90" fmla="*/ 3673885 h 3684206"/>
                <a:gd name="connsiteX91" fmla="*/ 1724780 w 3318614"/>
                <a:gd name="connsiteY91" fmla="*/ 3438753 h 3684206"/>
                <a:gd name="connsiteX92" fmla="*/ 1750906 w 3318614"/>
                <a:gd name="connsiteY92" fmla="*/ 3360376 h 3684206"/>
                <a:gd name="connsiteX93" fmla="*/ 1533192 w 3318614"/>
                <a:gd name="connsiteY93" fmla="*/ 3430045 h 3684206"/>
                <a:gd name="connsiteX94" fmla="*/ 1428689 w 3318614"/>
                <a:gd name="connsiteY94" fmla="*/ 3447462 h 3684206"/>
                <a:gd name="connsiteX95" fmla="*/ 1602860 w 3318614"/>
                <a:gd name="connsiteY95" fmla="*/ 3369085 h 3684206"/>
                <a:gd name="connsiteX96" fmla="*/ 1724780 w 3318614"/>
                <a:gd name="connsiteY96" fmla="*/ 3342959 h 3684206"/>
                <a:gd name="connsiteX97" fmla="*/ 1994746 w 3318614"/>
                <a:gd name="connsiteY97" fmla="*/ 3116536 h 3684206"/>
                <a:gd name="connsiteX98" fmla="*/ 2055706 w 3318614"/>
                <a:gd name="connsiteY98" fmla="*/ 2985908 h 3684206"/>
                <a:gd name="connsiteX99" fmla="*/ 1916369 w 3318614"/>
                <a:gd name="connsiteY99" fmla="*/ 2907530 h 3684206"/>
                <a:gd name="connsiteX100" fmla="*/ 1698655 w 3318614"/>
                <a:gd name="connsiteY100" fmla="*/ 3003325 h 3684206"/>
                <a:gd name="connsiteX101" fmla="*/ 1611569 w 3318614"/>
                <a:gd name="connsiteY101" fmla="*/ 3177496 h 3684206"/>
                <a:gd name="connsiteX102" fmla="*/ 1689946 w 3318614"/>
                <a:gd name="connsiteY102" fmla="*/ 3238456 h 3684206"/>
                <a:gd name="connsiteX103" fmla="*/ 1568026 w 3318614"/>
                <a:gd name="connsiteY103" fmla="*/ 3238456 h 3684206"/>
                <a:gd name="connsiteX104" fmla="*/ 1655112 w 3318614"/>
                <a:gd name="connsiteY104" fmla="*/ 2994616 h 3684206"/>
                <a:gd name="connsiteX105" fmla="*/ 1437398 w 3318614"/>
                <a:gd name="connsiteY105" fmla="*/ 2977199 h 3684206"/>
                <a:gd name="connsiteX106" fmla="*/ 1306769 w 3318614"/>
                <a:gd name="connsiteY106" fmla="*/ 2916239 h 3684206"/>
                <a:gd name="connsiteX107" fmla="*/ 1385146 w 3318614"/>
                <a:gd name="connsiteY107" fmla="*/ 2872696 h 3684206"/>
                <a:gd name="connsiteX108" fmla="*/ 1437398 w 3318614"/>
                <a:gd name="connsiteY108" fmla="*/ 2942365 h 3684206"/>
                <a:gd name="connsiteX109" fmla="*/ 1611569 w 3318614"/>
                <a:gd name="connsiteY109" fmla="*/ 2951073 h 3684206"/>
                <a:gd name="connsiteX110" fmla="*/ 1794449 w 3318614"/>
                <a:gd name="connsiteY110" fmla="*/ 2898822 h 3684206"/>
                <a:gd name="connsiteX111" fmla="*/ 1968620 w 3318614"/>
                <a:gd name="connsiteY111" fmla="*/ 2768193 h 3684206"/>
                <a:gd name="connsiteX112" fmla="*/ 1898952 w 3318614"/>
                <a:gd name="connsiteY112" fmla="*/ 2454685 h 3684206"/>
                <a:gd name="connsiteX113" fmla="*/ 1446106 w 3318614"/>
                <a:gd name="connsiteY113" fmla="*/ 1845085 h 3684206"/>
                <a:gd name="connsiteX114" fmla="*/ 1074097 w 3318614"/>
                <a:gd name="connsiteY114" fmla="*/ 1360965 h 3684206"/>
                <a:gd name="connsiteX115" fmla="*/ 916192 w 3318614"/>
                <a:gd name="connsiteY115" fmla="*/ 1173881 h 3684206"/>
                <a:gd name="connsiteX116" fmla="*/ 644918 w 3318614"/>
                <a:gd name="connsiteY116" fmla="*/ 1209359 h 3684206"/>
                <a:gd name="connsiteX117" fmla="*/ 296575 w 3318614"/>
                <a:gd name="connsiteY117" fmla="*/ 1287736 h 3684206"/>
                <a:gd name="connsiteX118" fmla="*/ 483 w 3318614"/>
                <a:gd name="connsiteY118" fmla="*/ 1270319 h 3684206"/>
                <a:gd name="connsiteX119" fmla="*/ 235615 w 3318614"/>
                <a:gd name="connsiteY119" fmla="*/ 1261610 h 3684206"/>
                <a:gd name="connsiteX120" fmla="*/ 557832 w 3318614"/>
                <a:gd name="connsiteY120" fmla="*/ 1191942 h 3684206"/>
                <a:gd name="connsiteX121" fmla="*/ 688460 w 3318614"/>
                <a:gd name="connsiteY121" fmla="*/ 1165816 h 3684206"/>
                <a:gd name="connsiteX122" fmla="*/ 392369 w 3318614"/>
                <a:gd name="connsiteY122" fmla="*/ 1052605 h 3684206"/>
                <a:gd name="connsiteX123" fmla="*/ 244323 w 3318614"/>
                <a:gd name="connsiteY123" fmla="*/ 913268 h 3684206"/>
                <a:gd name="connsiteX124" fmla="*/ 165946 w 3318614"/>
                <a:gd name="connsiteY124" fmla="*/ 660719 h 3684206"/>
                <a:gd name="connsiteX125" fmla="*/ 279158 w 3318614"/>
                <a:gd name="connsiteY125" fmla="*/ 843599 h 3684206"/>
                <a:gd name="connsiteX126" fmla="*/ 374952 w 3318614"/>
                <a:gd name="connsiteY126" fmla="*/ 1017770 h 3684206"/>
                <a:gd name="connsiteX127" fmla="*/ 679752 w 3318614"/>
                <a:gd name="connsiteY127" fmla="*/ 1096148 h 3684206"/>
                <a:gd name="connsiteX128" fmla="*/ 766838 w 3318614"/>
                <a:gd name="connsiteY128" fmla="*/ 1035188 h 3684206"/>
                <a:gd name="connsiteX129" fmla="*/ 618792 w 3318614"/>
                <a:gd name="connsiteY129" fmla="*/ 652010 h 3684206"/>
                <a:gd name="connsiteX130" fmla="*/ 507165 w 3318614"/>
                <a:gd name="connsiteY130" fmla="*/ 434952 h 3684206"/>
                <a:gd name="connsiteX131" fmla="*/ 538603 w 3318614"/>
                <a:gd name="connsiteY131" fmla="*/ 196783 h 3684206"/>
                <a:gd name="connsiteX132" fmla="*/ 609600 w 3318614"/>
                <a:gd name="connsiteY132" fmla="*/ 457392 h 3684206"/>
                <a:gd name="connsiteX133" fmla="*/ 878364 w 3318614"/>
                <a:gd name="connsiteY133" fmla="*/ 1004894 h 3684206"/>
                <a:gd name="connsiteX134" fmla="*/ 790242 w 3318614"/>
                <a:gd name="connsiteY134" fmla="*/ 143069 h 3684206"/>
                <a:gd name="connsiteX135" fmla="*/ 774916 w 3318614"/>
                <a:gd name="connsiteY135" fmla="*/ 3491 h 3684206"/>
                <a:gd name="connsiteX136" fmla="*/ 940003 w 3318614"/>
                <a:gd name="connsiteY136" fmla="*/ 378732 h 3684206"/>
                <a:gd name="connsiteX137" fmla="*/ 921071 w 3318614"/>
                <a:gd name="connsiteY137" fmla="*/ 991801 h 3684206"/>
                <a:gd name="connsiteX138" fmla="*/ 930638 w 3318614"/>
                <a:gd name="connsiteY138" fmla="*/ 949088 h 3684206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790242 w 3318614"/>
                <a:gd name="connsiteY134" fmla="*/ 168002 h 3709139"/>
                <a:gd name="connsiteX135" fmla="*/ 774916 w 3318614"/>
                <a:gd name="connsiteY135" fmla="*/ 28424 h 3709139"/>
                <a:gd name="connsiteX136" fmla="*/ 940003 w 3318614"/>
                <a:gd name="connsiteY136" fmla="*/ 403665 h 3709139"/>
                <a:gd name="connsiteX137" fmla="*/ 921071 w 3318614"/>
                <a:gd name="connsiteY137" fmla="*/ 1016734 h 3709139"/>
                <a:gd name="connsiteX138" fmla="*/ 930638 w 3318614"/>
                <a:gd name="connsiteY138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28565 w 3318614"/>
                <a:gd name="connsiteY134" fmla="*/ 516962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80420 w 3318614"/>
                <a:gd name="connsiteY134" fmla="*/ 543869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3318614" h="3709139">
                  <a:moveTo>
                    <a:pt x="930638" y="974021"/>
                  </a:moveTo>
                  <a:lnTo>
                    <a:pt x="1037874" y="730866"/>
                  </a:lnTo>
                  <a:cubicBezTo>
                    <a:pt x="1181681" y="636485"/>
                    <a:pt x="1097565" y="583407"/>
                    <a:pt x="1144223" y="492075"/>
                  </a:cubicBezTo>
                  <a:cubicBezTo>
                    <a:pt x="1190881" y="400743"/>
                    <a:pt x="1306513" y="162382"/>
                    <a:pt x="1317819" y="182874"/>
                  </a:cubicBezTo>
                  <a:cubicBezTo>
                    <a:pt x="1322011" y="222271"/>
                    <a:pt x="1186636" y="498109"/>
                    <a:pt x="1198621" y="581728"/>
                  </a:cubicBezTo>
                  <a:cubicBezTo>
                    <a:pt x="1213151" y="728093"/>
                    <a:pt x="916378" y="782724"/>
                    <a:pt x="1013152" y="1055194"/>
                  </a:cubicBezTo>
                  <a:cubicBezTo>
                    <a:pt x="1109926" y="1327665"/>
                    <a:pt x="1604052" y="1976244"/>
                    <a:pt x="1779263" y="2216551"/>
                  </a:cubicBezTo>
                  <a:cubicBezTo>
                    <a:pt x="1954474" y="2456858"/>
                    <a:pt x="1979153" y="2463351"/>
                    <a:pt x="2064415" y="2497035"/>
                  </a:cubicBezTo>
                  <a:cubicBezTo>
                    <a:pt x="2149677" y="2530719"/>
                    <a:pt x="2222621" y="2457847"/>
                    <a:pt x="2290838" y="2418658"/>
                  </a:cubicBezTo>
                  <a:cubicBezTo>
                    <a:pt x="2359055" y="2379469"/>
                    <a:pt x="2437432" y="2341732"/>
                    <a:pt x="2473718" y="2261903"/>
                  </a:cubicBezTo>
                  <a:cubicBezTo>
                    <a:pt x="2510004" y="2182074"/>
                    <a:pt x="2496941" y="1949846"/>
                    <a:pt x="2508552" y="1939686"/>
                  </a:cubicBezTo>
                  <a:cubicBezTo>
                    <a:pt x="2520163" y="1929526"/>
                    <a:pt x="2543386" y="2139983"/>
                    <a:pt x="2543386" y="2200943"/>
                  </a:cubicBezTo>
                  <a:cubicBezTo>
                    <a:pt x="2543386" y="2261903"/>
                    <a:pt x="2473718" y="2317057"/>
                    <a:pt x="2508552" y="2305446"/>
                  </a:cubicBezTo>
                  <a:cubicBezTo>
                    <a:pt x="2543386" y="2293835"/>
                    <a:pt x="2697238" y="2171915"/>
                    <a:pt x="2752392" y="2131275"/>
                  </a:cubicBezTo>
                  <a:cubicBezTo>
                    <a:pt x="2807546" y="2090635"/>
                    <a:pt x="2845284" y="2044189"/>
                    <a:pt x="2839478" y="2061606"/>
                  </a:cubicBezTo>
                  <a:cubicBezTo>
                    <a:pt x="2833672" y="2079023"/>
                    <a:pt x="2746587" y="2199492"/>
                    <a:pt x="2717558" y="2235778"/>
                  </a:cubicBezTo>
                  <a:cubicBezTo>
                    <a:pt x="2688529" y="2272064"/>
                    <a:pt x="2643535" y="2283675"/>
                    <a:pt x="2665306" y="2279321"/>
                  </a:cubicBezTo>
                  <a:cubicBezTo>
                    <a:pt x="2687077" y="2274967"/>
                    <a:pt x="2848186" y="2209652"/>
                    <a:pt x="2848186" y="2209652"/>
                  </a:cubicBezTo>
                  <a:cubicBezTo>
                    <a:pt x="2883020" y="2195138"/>
                    <a:pt x="2887375" y="2180623"/>
                    <a:pt x="2874312" y="2192235"/>
                  </a:cubicBezTo>
                  <a:cubicBezTo>
                    <a:pt x="2861249" y="2203847"/>
                    <a:pt x="2816255" y="2260453"/>
                    <a:pt x="2769809" y="2279321"/>
                  </a:cubicBezTo>
                  <a:cubicBezTo>
                    <a:pt x="2723363" y="2298189"/>
                    <a:pt x="2656598" y="2279320"/>
                    <a:pt x="2595638" y="2305446"/>
                  </a:cubicBezTo>
                  <a:cubicBezTo>
                    <a:pt x="2534678" y="2331572"/>
                    <a:pt x="2433078" y="2385275"/>
                    <a:pt x="2404049" y="2436075"/>
                  </a:cubicBezTo>
                  <a:cubicBezTo>
                    <a:pt x="2375020" y="2486875"/>
                    <a:pt x="2396792" y="2573960"/>
                    <a:pt x="2421466" y="2610246"/>
                  </a:cubicBezTo>
                  <a:cubicBezTo>
                    <a:pt x="2446140" y="2646532"/>
                    <a:pt x="2501295" y="2658143"/>
                    <a:pt x="2552095" y="2653789"/>
                  </a:cubicBezTo>
                  <a:cubicBezTo>
                    <a:pt x="2602895" y="2649435"/>
                    <a:pt x="2675466" y="2597184"/>
                    <a:pt x="2726266" y="2584121"/>
                  </a:cubicBezTo>
                  <a:cubicBezTo>
                    <a:pt x="2777066" y="2571058"/>
                    <a:pt x="2829318" y="2595732"/>
                    <a:pt x="2856895" y="2575412"/>
                  </a:cubicBezTo>
                  <a:cubicBezTo>
                    <a:pt x="2884472" y="2555092"/>
                    <a:pt x="2887375" y="2508647"/>
                    <a:pt x="2891729" y="2462201"/>
                  </a:cubicBezTo>
                  <a:cubicBezTo>
                    <a:pt x="2896083" y="2415755"/>
                    <a:pt x="2856894" y="2337378"/>
                    <a:pt x="2883020" y="2296738"/>
                  </a:cubicBezTo>
                  <a:cubicBezTo>
                    <a:pt x="2909146" y="2256098"/>
                    <a:pt x="3041226" y="2216910"/>
                    <a:pt x="3048483" y="2218361"/>
                  </a:cubicBezTo>
                  <a:cubicBezTo>
                    <a:pt x="3055740" y="2219812"/>
                    <a:pt x="2948334" y="2276418"/>
                    <a:pt x="2926563" y="2305446"/>
                  </a:cubicBezTo>
                  <a:cubicBezTo>
                    <a:pt x="2904792" y="2334474"/>
                    <a:pt x="2916404" y="2353343"/>
                    <a:pt x="2917855" y="2392532"/>
                  </a:cubicBezTo>
                  <a:cubicBezTo>
                    <a:pt x="2919306" y="2431721"/>
                    <a:pt x="2930918" y="2508647"/>
                    <a:pt x="2935272" y="2540578"/>
                  </a:cubicBezTo>
                  <a:cubicBezTo>
                    <a:pt x="2939626" y="2572509"/>
                    <a:pt x="2925454" y="2587856"/>
                    <a:pt x="2943980" y="2584121"/>
                  </a:cubicBezTo>
                  <a:cubicBezTo>
                    <a:pt x="2962506" y="2580386"/>
                    <a:pt x="3024656" y="2555906"/>
                    <a:pt x="3046427" y="2518169"/>
                  </a:cubicBezTo>
                  <a:cubicBezTo>
                    <a:pt x="3068198" y="2480432"/>
                    <a:pt x="3067009" y="2349609"/>
                    <a:pt x="3074609" y="2357698"/>
                  </a:cubicBezTo>
                  <a:cubicBezTo>
                    <a:pt x="3082209" y="2365787"/>
                    <a:pt x="3102186" y="2518806"/>
                    <a:pt x="3092026" y="2566703"/>
                  </a:cubicBezTo>
                  <a:cubicBezTo>
                    <a:pt x="3081866" y="2614600"/>
                    <a:pt x="3070255" y="2637824"/>
                    <a:pt x="3013649" y="2645081"/>
                  </a:cubicBezTo>
                  <a:cubicBezTo>
                    <a:pt x="2957043" y="2652338"/>
                    <a:pt x="2827866" y="2589926"/>
                    <a:pt x="2752392" y="2610246"/>
                  </a:cubicBezTo>
                  <a:cubicBezTo>
                    <a:pt x="2676918" y="2630566"/>
                    <a:pt x="2586929" y="2720555"/>
                    <a:pt x="2560803" y="2767001"/>
                  </a:cubicBezTo>
                  <a:cubicBezTo>
                    <a:pt x="2534677" y="2813447"/>
                    <a:pt x="2565158" y="2854087"/>
                    <a:pt x="2595638" y="2888921"/>
                  </a:cubicBezTo>
                  <a:cubicBezTo>
                    <a:pt x="2626118" y="2923755"/>
                    <a:pt x="2700140" y="2965846"/>
                    <a:pt x="2743683" y="2976006"/>
                  </a:cubicBezTo>
                  <a:cubicBezTo>
                    <a:pt x="2787226" y="2986166"/>
                    <a:pt x="2810449" y="2977458"/>
                    <a:pt x="2856895" y="2949881"/>
                  </a:cubicBezTo>
                  <a:cubicBezTo>
                    <a:pt x="2903341" y="2922304"/>
                    <a:pt x="2978815" y="2846829"/>
                    <a:pt x="3022358" y="2810543"/>
                  </a:cubicBezTo>
                  <a:cubicBezTo>
                    <a:pt x="3065901" y="2774257"/>
                    <a:pt x="3087672" y="2735069"/>
                    <a:pt x="3118152" y="2732166"/>
                  </a:cubicBezTo>
                  <a:cubicBezTo>
                    <a:pt x="3148632" y="2729263"/>
                    <a:pt x="3206690" y="2784417"/>
                    <a:pt x="3205238" y="2793126"/>
                  </a:cubicBezTo>
                  <a:cubicBezTo>
                    <a:pt x="3203786" y="2801835"/>
                    <a:pt x="3142826" y="2762647"/>
                    <a:pt x="3109443" y="2784418"/>
                  </a:cubicBezTo>
                  <a:cubicBezTo>
                    <a:pt x="3076060" y="2806190"/>
                    <a:pt x="2991877" y="2900532"/>
                    <a:pt x="3004940" y="2923755"/>
                  </a:cubicBezTo>
                  <a:cubicBezTo>
                    <a:pt x="3018003" y="2946978"/>
                    <a:pt x="3135569" y="2915047"/>
                    <a:pt x="3187820" y="2923755"/>
                  </a:cubicBezTo>
                  <a:cubicBezTo>
                    <a:pt x="3240072" y="2932464"/>
                    <a:pt x="3322803" y="2970200"/>
                    <a:pt x="3318449" y="2976006"/>
                  </a:cubicBezTo>
                  <a:cubicBezTo>
                    <a:pt x="3314095" y="2981812"/>
                    <a:pt x="3229912" y="2951332"/>
                    <a:pt x="3161695" y="2958589"/>
                  </a:cubicBezTo>
                  <a:cubicBezTo>
                    <a:pt x="3093478" y="2965846"/>
                    <a:pt x="2943980" y="3009389"/>
                    <a:pt x="2909146" y="3019549"/>
                  </a:cubicBezTo>
                  <a:cubicBezTo>
                    <a:pt x="2874312" y="3029709"/>
                    <a:pt x="2923232" y="2995341"/>
                    <a:pt x="2952689" y="3019549"/>
                  </a:cubicBezTo>
                  <a:cubicBezTo>
                    <a:pt x="2982146" y="3043757"/>
                    <a:pt x="3075729" y="3113995"/>
                    <a:pt x="3085889" y="3164795"/>
                  </a:cubicBezTo>
                  <a:cubicBezTo>
                    <a:pt x="3096049" y="3215595"/>
                    <a:pt x="3028103" y="3320703"/>
                    <a:pt x="3013649" y="3324349"/>
                  </a:cubicBezTo>
                  <a:cubicBezTo>
                    <a:pt x="2999195" y="3327995"/>
                    <a:pt x="3032550" y="3238923"/>
                    <a:pt x="2999167" y="3186672"/>
                  </a:cubicBezTo>
                  <a:cubicBezTo>
                    <a:pt x="2965784" y="3134421"/>
                    <a:pt x="2858836" y="3041598"/>
                    <a:pt x="2813352" y="3010841"/>
                  </a:cubicBezTo>
                  <a:cubicBezTo>
                    <a:pt x="2767868" y="2980084"/>
                    <a:pt x="2720460" y="2970201"/>
                    <a:pt x="2726266" y="3002132"/>
                  </a:cubicBezTo>
                  <a:cubicBezTo>
                    <a:pt x="2732072" y="3034063"/>
                    <a:pt x="2811900" y="3154532"/>
                    <a:pt x="2848186" y="3202429"/>
                  </a:cubicBezTo>
                  <a:cubicBezTo>
                    <a:pt x="2884472" y="3250326"/>
                    <a:pt x="2922209" y="3282258"/>
                    <a:pt x="2943980" y="3289515"/>
                  </a:cubicBezTo>
                  <a:cubicBezTo>
                    <a:pt x="2965751" y="3296772"/>
                    <a:pt x="2975912" y="3235812"/>
                    <a:pt x="2978815" y="3245972"/>
                  </a:cubicBezTo>
                  <a:cubicBezTo>
                    <a:pt x="2981718" y="3256132"/>
                    <a:pt x="2996232" y="3347572"/>
                    <a:pt x="2961398" y="3350475"/>
                  </a:cubicBezTo>
                  <a:cubicBezTo>
                    <a:pt x="2926564" y="3353378"/>
                    <a:pt x="2820609" y="3315640"/>
                    <a:pt x="2769809" y="3263389"/>
                  </a:cubicBezTo>
                  <a:cubicBezTo>
                    <a:pt x="2719009" y="3211138"/>
                    <a:pt x="2703044" y="3081960"/>
                    <a:pt x="2656598" y="3036966"/>
                  </a:cubicBezTo>
                  <a:cubicBezTo>
                    <a:pt x="2610152" y="2991972"/>
                    <a:pt x="2536129" y="2986166"/>
                    <a:pt x="2491135" y="2993423"/>
                  </a:cubicBezTo>
                  <a:cubicBezTo>
                    <a:pt x="2446141" y="3000680"/>
                    <a:pt x="2399695" y="3035515"/>
                    <a:pt x="2386632" y="3080509"/>
                  </a:cubicBezTo>
                  <a:cubicBezTo>
                    <a:pt x="2373569" y="3125503"/>
                    <a:pt x="2389535" y="3208235"/>
                    <a:pt x="2412758" y="3263389"/>
                  </a:cubicBezTo>
                  <a:cubicBezTo>
                    <a:pt x="2435981" y="3318543"/>
                    <a:pt x="2444689" y="3351926"/>
                    <a:pt x="2525969" y="3411435"/>
                  </a:cubicBezTo>
                  <a:cubicBezTo>
                    <a:pt x="2607249" y="3470944"/>
                    <a:pt x="2897535" y="3608830"/>
                    <a:pt x="2900438" y="3620441"/>
                  </a:cubicBezTo>
                  <a:cubicBezTo>
                    <a:pt x="2903341" y="3632052"/>
                    <a:pt x="2610152" y="3489812"/>
                    <a:pt x="2543386" y="3481103"/>
                  </a:cubicBezTo>
                  <a:cubicBezTo>
                    <a:pt x="2476620" y="3472394"/>
                    <a:pt x="2501294" y="3536258"/>
                    <a:pt x="2499843" y="3568189"/>
                  </a:cubicBezTo>
                  <a:cubicBezTo>
                    <a:pt x="2498392" y="3600120"/>
                    <a:pt x="2511455" y="3649469"/>
                    <a:pt x="2534678" y="3672692"/>
                  </a:cubicBezTo>
                  <a:cubicBezTo>
                    <a:pt x="2557901" y="3695915"/>
                    <a:pt x="2647889" y="3706074"/>
                    <a:pt x="2639180" y="3707526"/>
                  </a:cubicBezTo>
                  <a:cubicBezTo>
                    <a:pt x="2630471" y="3708978"/>
                    <a:pt x="2510003" y="3716235"/>
                    <a:pt x="2482426" y="3681401"/>
                  </a:cubicBezTo>
                  <a:cubicBezTo>
                    <a:pt x="2454849" y="3646567"/>
                    <a:pt x="2489684" y="3558030"/>
                    <a:pt x="2473718" y="3498521"/>
                  </a:cubicBezTo>
                  <a:cubicBezTo>
                    <a:pt x="2457752" y="3439012"/>
                    <a:pt x="2412758" y="3325800"/>
                    <a:pt x="2386632" y="3324349"/>
                  </a:cubicBezTo>
                  <a:cubicBezTo>
                    <a:pt x="2360506" y="3322898"/>
                    <a:pt x="2341637" y="3441915"/>
                    <a:pt x="2316963" y="3489812"/>
                  </a:cubicBezTo>
                  <a:cubicBezTo>
                    <a:pt x="2292289" y="3537709"/>
                    <a:pt x="2242940" y="3578349"/>
                    <a:pt x="2238586" y="3611732"/>
                  </a:cubicBezTo>
                  <a:cubicBezTo>
                    <a:pt x="2234232" y="3645115"/>
                    <a:pt x="2298095" y="3691561"/>
                    <a:pt x="2290838" y="3690109"/>
                  </a:cubicBezTo>
                  <a:cubicBezTo>
                    <a:pt x="2283581" y="3688658"/>
                    <a:pt x="2189237" y="3655274"/>
                    <a:pt x="2195043" y="3603023"/>
                  </a:cubicBezTo>
                  <a:cubicBezTo>
                    <a:pt x="2200849" y="3550772"/>
                    <a:pt x="2309706" y="3456430"/>
                    <a:pt x="2325672" y="3376601"/>
                  </a:cubicBezTo>
                  <a:cubicBezTo>
                    <a:pt x="2341638" y="3296773"/>
                    <a:pt x="2321318" y="3169046"/>
                    <a:pt x="2290838" y="3124052"/>
                  </a:cubicBezTo>
                  <a:cubicBezTo>
                    <a:pt x="2260358" y="3079058"/>
                    <a:pt x="2200849" y="3081961"/>
                    <a:pt x="2142792" y="3106635"/>
                  </a:cubicBezTo>
                  <a:cubicBezTo>
                    <a:pt x="2084735" y="3131309"/>
                    <a:pt x="1967169" y="3211138"/>
                    <a:pt x="1942495" y="3272098"/>
                  </a:cubicBezTo>
                  <a:cubicBezTo>
                    <a:pt x="1917821" y="3333058"/>
                    <a:pt x="1970072" y="3420144"/>
                    <a:pt x="1994746" y="3472395"/>
                  </a:cubicBezTo>
                  <a:cubicBezTo>
                    <a:pt x="2019420" y="3524646"/>
                    <a:pt x="2078929" y="3547869"/>
                    <a:pt x="2090540" y="3585606"/>
                  </a:cubicBezTo>
                  <a:cubicBezTo>
                    <a:pt x="2102152" y="3623343"/>
                    <a:pt x="2071672" y="3704624"/>
                    <a:pt x="2064415" y="3698818"/>
                  </a:cubicBezTo>
                  <a:cubicBezTo>
                    <a:pt x="2057158" y="3693012"/>
                    <a:pt x="2068770" y="3603024"/>
                    <a:pt x="2046998" y="3550772"/>
                  </a:cubicBezTo>
                  <a:cubicBezTo>
                    <a:pt x="2025227" y="3498521"/>
                    <a:pt x="1961363" y="3415789"/>
                    <a:pt x="1933786" y="3385309"/>
                  </a:cubicBezTo>
                  <a:cubicBezTo>
                    <a:pt x="1906209" y="3354829"/>
                    <a:pt x="1917821" y="3331606"/>
                    <a:pt x="1881535" y="3367892"/>
                  </a:cubicBezTo>
                  <a:cubicBezTo>
                    <a:pt x="1845249" y="3404178"/>
                    <a:pt x="1750906" y="3547869"/>
                    <a:pt x="1716072" y="3603023"/>
                  </a:cubicBezTo>
                  <a:cubicBezTo>
                    <a:pt x="1681238" y="3658177"/>
                    <a:pt x="1671078" y="3722041"/>
                    <a:pt x="1672529" y="3698818"/>
                  </a:cubicBezTo>
                  <a:cubicBezTo>
                    <a:pt x="1673980" y="3675595"/>
                    <a:pt x="1711717" y="3515937"/>
                    <a:pt x="1724780" y="3463686"/>
                  </a:cubicBezTo>
                  <a:cubicBezTo>
                    <a:pt x="1737843" y="3411435"/>
                    <a:pt x="1782837" y="3386760"/>
                    <a:pt x="1750906" y="3385309"/>
                  </a:cubicBezTo>
                  <a:cubicBezTo>
                    <a:pt x="1718975" y="3383858"/>
                    <a:pt x="1586895" y="3440464"/>
                    <a:pt x="1533192" y="3454978"/>
                  </a:cubicBezTo>
                  <a:cubicBezTo>
                    <a:pt x="1479489" y="3469492"/>
                    <a:pt x="1417078" y="3482555"/>
                    <a:pt x="1428689" y="3472395"/>
                  </a:cubicBezTo>
                  <a:cubicBezTo>
                    <a:pt x="1440300" y="3462235"/>
                    <a:pt x="1553512" y="3411435"/>
                    <a:pt x="1602860" y="3394018"/>
                  </a:cubicBezTo>
                  <a:cubicBezTo>
                    <a:pt x="1652208" y="3376601"/>
                    <a:pt x="1659466" y="3409984"/>
                    <a:pt x="1724780" y="3367892"/>
                  </a:cubicBezTo>
                  <a:cubicBezTo>
                    <a:pt x="1790094" y="3325801"/>
                    <a:pt x="1939592" y="3200977"/>
                    <a:pt x="1994746" y="3141469"/>
                  </a:cubicBezTo>
                  <a:cubicBezTo>
                    <a:pt x="2049900" y="3081961"/>
                    <a:pt x="2068769" y="3045675"/>
                    <a:pt x="2055706" y="3010841"/>
                  </a:cubicBezTo>
                  <a:cubicBezTo>
                    <a:pt x="2042643" y="2976007"/>
                    <a:pt x="1975878" y="2929560"/>
                    <a:pt x="1916369" y="2932463"/>
                  </a:cubicBezTo>
                  <a:cubicBezTo>
                    <a:pt x="1856861" y="2935366"/>
                    <a:pt x="1749455" y="2983264"/>
                    <a:pt x="1698655" y="3028258"/>
                  </a:cubicBezTo>
                  <a:cubicBezTo>
                    <a:pt x="1647855" y="3073252"/>
                    <a:pt x="1613020" y="3163241"/>
                    <a:pt x="1611569" y="3202429"/>
                  </a:cubicBezTo>
                  <a:cubicBezTo>
                    <a:pt x="1610118" y="3241617"/>
                    <a:pt x="1697203" y="3253229"/>
                    <a:pt x="1689946" y="3263389"/>
                  </a:cubicBezTo>
                  <a:cubicBezTo>
                    <a:pt x="1682689" y="3273549"/>
                    <a:pt x="1573832" y="3304029"/>
                    <a:pt x="1568026" y="3263389"/>
                  </a:cubicBezTo>
                  <a:cubicBezTo>
                    <a:pt x="1562220" y="3222749"/>
                    <a:pt x="1676883" y="3063092"/>
                    <a:pt x="1655112" y="3019549"/>
                  </a:cubicBezTo>
                  <a:cubicBezTo>
                    <a:pt x="1633341" y="2976006"/>
                    <a:pt x="1495455" y="3015195"/>
                    <a:pt x="1437398" y="3002132"/>
                  </a:cubicBezTo>
                  <a:cubicBezTo>
                    <a:pt x="1379341" y="2989069"/>
                    <a:pt x="1315478" y="2958589"/>
                    <a:pt x="1306769" y="2941172"/>
                  </a:cubicBezTo>
                  <a:cubicBezTo>
                    <a:pt x="1298060" y="2923755"/>
                    <a:pt x="1363375" y="2893275"/>
                    <a:pt x="1385146" y="2897629"/>
                  </a:cubicBezTo>
                  <a:cubicBezTo>
                    <a:pt x="1406917" y="2901983"/>
                    <a:pt x="1399661" y="2954235"/>
                    <a:pt x="1437398" y="2967298"/>
                  </a:cubicBezTo>
                  <a:cubicBezTo>
                    <a:pt x="1475135" y="2980361"/>
                    <a:pt x="1552061" y="2983263"/>
                    <a:pt x="1611569" y="2976006"/>
                  </a:cubicBezTo>
                  <a:cubicBezTo>
                    <a:pt x="1671077" y="2968749"/>
                    <a:pt x="1734941" y="2954235"/>
                    <a:pt x="1794449" y="2923755"/>
                  </a:cubicBezTo>
                  <a:cubicBezTo>
                    <a:pt x="1853957" y="2893275"/>
                    <a:pt x="1951203" y="2867149"/>
                    <a:pt x="1968620" y="2793126"/>
                  </a:cubicBezTo>
                  <a:cubicBezTo>
                    <a:pt x="1986037" y="2719103"/>
                    <a:pt x="1986038" y="2633469"/>
                    <a:pt x="1898952" y="2479618"/>
                  </a:cubicBezTo>
                  <a:cubicBezTo>
                    <a:pt x="1811866" y="2325767"/>
                    <a:pt x="1583582" y="2052305"/>
                    <a:pt x="1446106" y="1870018"/>
                  </a:cubicBezTo>
                  <a:cubicBezTo>
                    <a:pt x="1308630" y="1687731"/>
                    <a:pt x="1162416" y="1497765"/>
                    <a:pt x="1074097" y="1385898"/>
                  </a:cubicBezTo>
                  <a:cubicBezTo>
                    <a:pt x="985778" y="1274031"/>
                    <a:pt x="987722" y="1224082"/>
                    <a:pt x="916192" y="1198814"/>
                  </a:cubicBezTo>
                  <a:cubicBezTo>
                    <a:pt x="844662" y="1173546"/>
                    <a:pt x="748188" y="1215316"/>
                    <a:pt x="644918" y="1234292"/>
                  </a:cubicBezTo>
                  <a:cubicBezTo>
                    <a:pt x="541648" y="1253268"/>
                    <a:pt x="403981" y="1302509"/>
                    <a:pt x="296575" y="1312669"/>
                  </a:cubicBezTo>
                  <a:cubicBezTo>
                    <a:pt x="189169" y="1322829"/>
                    <a:pt x="10643" y="1299606"/>
                    <a:pt x="483" y="1295252"/>
                  </a:cubicBezTo>
                  <a:cubicBezTo>
                    <a:pt x="-9677" y="1290898"/>
                    <a:pt x="142724" y="1299606"/>
                    <a:pt x="235615" y="1286543"/>
                  </a:cubicBezTo>
                  <a:cubicBezTo>
                    <a:pt x="328506" y="1273480"/>
                    <a:pt x="482358" y="1232841"/>
                    <a:pt x="557832" y="1216875"/>
                  </a:cubicBezTo>
                  <a:cubicBezTo>
                    <a:pt x="633306" y="1200909"/>
                    <a:pt x="716037" y="1213972"/>
                    <a:pt x="688460" y="1190749"/>
                  </a:cubicBezTo>
                  <a:cubicBezTo>
                    <a:pt x="660883" y="1167526"/>
                    <a:pt x="466392" y="1119629"/>
                    <a:pt x="392369" y="1077538"/>
                  </a:cubicBezTo>
                  <a:cubicBezTo>
                    <a:pt x="318346" y="1035447"/>
                    <a:pt x="282060" y="1003515"/>
                    <a:pt x="244323" y="938201"/>
                  </a:cubicBezTo>
                  <a:cubicBezTo>
                    <a:pt x="206586" y="872887"/>
                    <a:pt x="160140" y="697263"/>
                    <a:pt x="165946" y="685652"/>
                  </a:cubicBezTo>
                  <a:cubicBezTo>
                    <a:pt x="171752" y="674041"/>
                    <a:pt x="244324" y="809024"/>
                    <a:pt x="279158" y="868532"/>
                  </a:cubicBezTo>
                  <a:cubicBezTo>
                    <a:pt x="313992" y="928040"/>
                    <a:pt x="308186" y="1000612"/>
                    <a:pt x="374952" y="1042703"/>
                  </a:cubicBezTo>
                  <a:cubicBezTo>
                    <a:pt x="441718" y="1084794"/>
                    <a:pt x="614438" y="1118178"/>
                    <a:pt x="679752" y="1121081"/>
                  </a:cubicBezTo>
                  <a:cubicBezTo>
                    <a:pt x="745066" y="1123984"/>
                    <a:pt x="776998" y="1134144"/>
                    <a:pt x="766838" y="1060121"/>
                  </a:cubicBezTo>
                  <a:cubicBezTo>
                    <a:pt x="756678" y="986098"/>
                    <a:pt x="651618" y="757665"/>
                    <a:pt x="618792" y="676943"/>
                  </a:cubicBezTo>
                  <a:cubicBezTo>
                    <a:pt x="585966" y="596221"/>
                    <a:pt x="520530" y="535756"/>
                    <a:pt x="507165" y="459885"/>
                  </a:cubicBezTo>
                  <a:cubicBezTo>
                    <a:pt x="493800" y="384014"/>
                    <a:pt x="523553" y="238038"/>
                    <a:pt x="538603" y="221716"/>
                  </a:cubicBezTo>
                  <a:cubicBezTo>
                    <a:pt x="553653" y="205394"/>
                    <a:pt x="570785" y="379551"/>
                    <a:pt x="609600" y="482325"/>
                  </a:cubicBezTo>
                  <a:cubicBezTo>
                    <a:pt x="648415" y="585099"/>
                    <a:pt x="841870" y="1024054"/>
                    <a:pt x="878364" y="1029827"/>
                  </a:cubicBezTo>
                  <a:cubicBezTo>
                    <a:pt x="914858" y="1035600"/>
                    <a:pt x="895107" y="687507"/>
                    <a:pt x="880420" y="543869"/>
                  </a:cubicBezTo>
                  <a:cubicBezTo>
                    <a:pt x="865733" y="400232"/>
                    <a:pt x="799183" y="249425"/>
                    <a:pt x="790242" y="168002"/>
                  </a:cubicBezTo>
                  <a:cubicBezTo>
                    <a:pt x="781301" y="86579"/>
                    <a:pt x="758898" y="70571"/>
                    <a:pt x="774916" y="28424"/>
                  </a:cubicBezTo>
                  <a:cubicBezTo>
                    <a:pt x="769834" y="-116812"/>
                    <a:pt x="934184" y="338513"/>
                    <a:pt x="940003" y="403665"/>
                  </a:cubicBezTo>
                  <a:cubicBezTo>
                    <a:pt x="945822" y="468817"/>
                    <a:pt x="920791" y="988826"/>
                    <a:pt x="921071" y="1016734"/>
                  </a:cubicBezTo>
                  <a:lnTo>
                    <a:pt x="930638" y="974021"/>
                  </a:lnTo>
                  <a:close/>
                </a:path>
              </a:pathLst>
            </a:custGeom>
            <a:grpFill/>
            <a:ln>
              <a:solidFill>
                <a:srgbClr val="00817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6E1C1294-B3E1-27E1-265D-5D4524046D1C}"/>
                </a:ext>
              </a:extLst>
            </p:cNvPr>
            <p:cNvSpPr/>
            <p:nvPr/>
          </p:nvSpPr>
          <p:spPr>
            <a:xfrm rot="19457905">
              <a:off x="4820791" y="1975379"/>
              <a:ext cx="136921" cy="136922"/>
            </a:xfrm>
            <a:prstGeom prst="ellipse">
              <a:avLst/>
            </a:prstGeom>
            <a:grpFill/>
            <a:ln w="38100">
              <a:solidFill>
                <a:srgbClr val="00817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929496E9-714E-3DE1-33B2-8E10F84BDAA2}"/>
              </a:ext>
            </a:extLst>
          </p:cNvPr>
          <p:cNvGrpSpPr/>
          <p:nvPr/>
        </p:nvGrpSpPr>
        <p:grpSpPr>
          <a:xfrm rot="9253379" flipV="1">
            <a:off x="9127740" y="109890"/>
            <a:ext cx="1123399" cy="1156309"/>
            <a:chOff x="1892995" y="388458"/>
            <a:chExt cx="3709139" cy="3318614"/>
          </a:xfrm>
          <a:solidFill>
            <a:srgbClr val="008176">
              <a:alpha val="20000"/>
            </a:srgbClr>
          </a:solidFill>
        </p:grpSpPr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DF00387B-D778-699C-7C41-E57A1F8C24A1}"/>
                </a:ext>
              </a:extLst>
            </p:cNvPr>
            <p:cNvSpPr/>
            <p:nvPr/>
          </p:nvSpPr>
          <p:spPr>
            <a:xfrm rot="18360701">
              <a:off x="2088258" y="193195"/>
              <a:ext cx="3318614" cy="3709139"/>
            </a:xfrm>
            <a:custGeom>
              <a:avLst/>
              <a:gdLst>
                <a:gd name="connsiteX0" fmla="*/ 1210975 w 3318614"/>
                <a:gd name="connsiteY0" fmla="*/ 1045028 h 3424081"/>
                <a:gd name="connsiteX1" fmla="*/ 1568026 w 3318614"/>
                <a:gd name="connsiteY1" fmla="*/ 1637211 h 3424081"/>
                <a:gd name="connsiteX2" fmla="*/ 1898952 w 3318614"/>
                <a:gd name="connsiteY2" fmla="*/ 2081348 h 3424081"/>
                <a:gd name="connsiteX3" fmla="*/ 2064415 w 3318614"/>
                <a:gd name="connsiteY3" fmla="*/ 2211977 h 3424081"/>
                <a:gd name="connsiteX4" fmla="*/ 2290838 w 3318614"/>
                <a:gd name="connsiteY4" fmla="*/ 2133600 h 3424081"/>
                <a:gd name="connsiteX5" fmla="*/ 2473718 w 3318614"/>
                <a:gd name="connsiteY5" fmla="*/ 1976845 h 3424081"/>
                <a:gd name="connsiteX6" fmla="*/ 2508552 w 3318614"/>
                <a:gd name="connsiteY6" fmla="*/ 1654628 h 3424081"/>
                <a:gd name="connsiteX7" fmla="*/ 2543386 w 3318614"/>
                <a:gd name="connsiteY7" fmla="*/ 1915885 h 3424081"/>
                <a:gd name="connsiteX8" fmla="*/ 2508552 w 3318614"/>
                <a:gd name="connsiteY8" fmla="*/ 2020388 h 3424081"/>
                <a:gd name="connsiteX9" fmla="*/ 2752392 w 3318614"/>
                <a:gd name="connsiteY9" fmla="*/ 1846217 h 3424081"/>
                <a:gd name="connsiteX10" fmla="*/ 2839478 w 3318614"/>
                <a:gd name="connsiteY10" fmla="*/ 1776548 h 3424081"/>
                <a:gd name="connsiteX11" fmla="*/ 2717558 w 3318614"/>
                <a:gd name="connsiteY11" fmla="*/ 1950720 h 3424081"/>
                <a:gd name="connsiteX12" fmla="*/ 2665306 w 3318614"/>
                <a:gd name="connsiteY12" fmla="*/ 1994263 h 3424081"/>
                <a:gd name="connsiteX13" fmla="*/ 2848186 w 3318614"/>
                <a:gd name="connsiteY13" fmla="*/ 1924594 h 3424081"/>
                <a:gd name="connsiteX14" fmla="*/ 2874312 w 3318614"/>
                <a:gd name="connsiteY14" fmla="*/ 1907177 h 3424081"/>
                <a:gd name="connsiteX15" fmla="*/ 2769809 w 3318614"/>
                <a:gd name="connsiteY15" fmla="*/ 1994263 h 3424081"/>
                <a:gd name="connsiteX16" fmla="*/ 2595638 w 3318614"/>
                <a:gd name="connsiteY16" fmla="*/ 2020388 h 3424081"/>
                <a:gd name="connsiteX17" fmla="*/ 2404049 w 3318614"/>
                <a:gd name="connsiteY17" fmla="*/ 2151017 h 3424081"/>
                <a:gd name="connsiteX18" fmla="*/ 2421466 w 3318614"/>
                <a:gd name="connsiteY18" fmla="*/ 2325188 h 3424081"/>
                <a:gd name="connsiteX19" fmla="*/ 2552095 w 3318614"/>
                <a:gd name="connsiteY19" fmla="*/ 2368731 h 3424081"/>
                <a:gd name="connsiteX20" fmla="*/ 2726266 w 3318614"/>
                <a:gd name="connsiteY20" fmla="*/ 2299063 h 3424081"/>
                <a:gd name="connsiteX21" fmla="*/ 2856895 w 3318614"/>
                <a:gd name="connsiteY21" fmla="*/ 2290354 h 3424081"/>
                <a:gd name="connsiteX22" fmla="*/ 2891729 w 3318614"/>
                <a:gd name="connsiteY22" fmla="*/ 2177143 h 3424081"/>
                <a:gd name="connsiteX23" fmla="*/ 2883020 w 3318614"/>
                <a:gd name="connsiteY23" fmla="*/ 2011680 h 3424081"/>
                <a:gd name="connsiteX24" fmla="*/ 3048483 w 3318614"/>
                <a:gd name="connsiteY24" fmla="*/ 1933303 h 3424081"/>
                <a:gd name="connsiteX25" fmla="*/ 2926563 w 3318614"/>
                <a:gd name="connsiteY25" fmla="*/ 2020388 h 3424081"/>
                <a:gd name="connsiteX26" fmla="*/ 2917855 w 3318614"/>
                <a:gd name="connsiteY26" fmla="*/ 2107474 h 3424081"/>
                <a:gd name="connsiteX27" fmla="*/ 2935272 w 3318614"/>
                <a:gd name="connsiteY27" fmla="*/ 2255520 h 3424081"/>
                <a:gd name="connsiteX28" fmla="*/ 2943980 w 3318614"/>
                <a:gd name="connsiteY28" fmla="*/ 2299063 h 3424081"/>
                <a:gd name="connsiteX29" fmla="*/ 3031066 w 3318614"/>
                <a:gd name="connsiteY29" fmla="*/ 2211977 h 3424081"/>
                <a:gd name="connsiteX30" fmla="*/ 3074609 w 3318614"/>
                <a:gd name="connsiteY30" fmla="*/ 2072640 h 3424081"/>
                <a:gd name="connsiteX31" fmla="*/ 3092026 w 3318614"/>
                <a:gd name="connsiteY31" fmla="*/ 2281645 h 3424081"/>
                <a:gd name="connsiteX32" fmla="*/ 3013649 w 3318614"/>
                <a:gd name="connsiteY32" fmla="*/ 2360023 h 3424081"/>
                <a:gd name="connsiteX33" fmla="*/ 2752392 w 3318614"/>
                <a:gd name="connsiteY33" fmla="*/ 2325188 h 3424081"/>
                <a:gd name="connsiteX34" fmla="*/ 2560803 w 3318614"/>
                <a:gd name="connsiteY34" fmla="*/ 2481943 h 3424081"/>
                <a:gd name="connsiteX35" fmla="*/ 2595638 w 3318614"/>
                <a:gd name="connsiteY35" fmla="*/ 2603863 h 3424081"/>
                <a:gd name="connsiteX36" fmla="*/ 2743683 w 3318614"/>
                <a:gd name="connsiteY36" fmla="*/ 2690948 h 3424081"/>
                <a:gd name="connsiteX37" fmla="*/ 2856895 w 3318614"/>
                <a:gd name="connsiteY37" fmla="*/ 2664823 h 3424081"/>
                <a:gd name="connsiteX38" fmla="*/ 3022358 w 3318614"/>
                <a:gd name="connsiteY38" fmla="*/ 2525485 h 3424081"/>
                <a:gd name="connsiteX39" fmla="*/ 3118152 w 3318614"/>
                <a:gd name="connsiteY39" fmla="*/ 2447108 h 3424081"/>
                <a:gd name="connsiteX40" fmla="*/ 3205238 w 3318614"/>
                <a:gd name="connsiteY40" fmla="*/ 2508068 h 3424081"/>
                <a:gd name="connsiteX41" fmla="*/ 3109443 w 3318614"/>
                <a:gd name="connsiteY41" fmla="*/ 2499360 h 3424081"/>
                <a:gd name="connsiteX42" fmla="*/ 3004940 w 3318614"/>
                <a:gd name="connsiteY42" fmla="*/ 2638697 h 3424081"/>
                <a:gd name="connsiteX43" fmla="*/ 3187820 w 3318614"/>
                <a:gd name="connsiteY43" fmla="*/ 2638697 h 3424081"/>
                <a:gd name="connsiteX44" fmla="*/ 3318449 w 3318614"/>
                <a:gd name="connsiteY44" fmla="*/ 2690948 h 3424081"/>
                <a:gd name="connsiteX45" fmla="*/ 3161695 w 3318614"/>
                <a:gd name="connsiteY45" fmla="*/ 2673531 h 3424081"/>
                <a:gd name="connsiteX46" fmla="*/ 2909146 w 3318614"/>
                <a:gd name="connsiteY46" fmla="*/ 2734491 h 3424081"/>
                <a:gd name="connsiteX47" fmla="*/ 2952689 w 3318614"/>
                <a:gd name="connsiteY47" fmla="*/ 2734491 h 3424081"/>
                <a:gd name="connsiteX48" fmla="*/ 3039775 w 3318614"/>
                <a:gd name="connsiteY48" fmla="*/ 2934788 h 3424081"/>
                <a:gd name="connsiteX49" fmla="*/ 3013649 w 3318614"/>
                <a:gd name="connsiteY49" fmla="*/ 3039291 h 3424081"/>
                <a:gd name="connsiteX50" fmla="*/ 3004940 w 3318614"/>
                <a:gd name="connsiteY50" fmla="*/ 2865120 h 3424081"/>
                <a:gd name="connsiteX51" fmla="*/ 2813352 w 3318614"/>
                <a:gd name="connsiteY51" fmla="*/ 2725783 h 3424081"/>
                <a:gd name="connsiteX52" fmla="*/ 2726266 w 3318614"/>
                <a:gd name="connsiteY52" fmla="*/ 2717074 h 3424081"/>
                <a:gd name="connsiteX53" fmla="*/ 2848186 w 3318614"/>
                <a:gd name="connsiteY53" fmla="*/ 2917371 h 3424081"/>
                <a:gd name="connsiteX54" fmla="*/ 2943980 w 3318614"/>
                <a:gd name="connsiteY54" fmla="*/ 3004457 h 3424081"/>
                <a:gd name="connsiteX55" fmla="*/ 2978815 w 3318614"/>
                <a:gd name="connsiteY55" fmla="*/ 2960914 h 3424081"/>
                <a:gd name="connsiteX56" fmla="*/ 2961398 w 3318614"/>
                <a:gd name="connsiteY56" fmla="*/ 3065417 h 3424081"/>
                <a:gd name="connsiteX57" fmla="*/ 2769809 w 3318614"/>
                <a:gd name="connsiteY57" fmla="*/ 2978331 h 3424081"/>
                <a:gd name="connsiteX58" fmla="*/ 2656598 w 3318614"/>
                <a:gd name="connsiteY58" fmla="*/ 2751908 h 3424081"/>
                <a:gd name="connsiteX59" fmla="*/ 2491135 w 3318614"/>
                <a:gd name="connsiteY59" fmla="*/ 2708365 h 3424081"/>
                <a:gd name="connsiteX60" fmla="*/ 2386632 w 3318614"/>
                <a:gd name="connsiteY60" fmla="*/ 2795451 h 3424081"/>
                <a:gd name="connsiteX61" fmla="*/ 2412758 w 3318614"/>
                <a:gd name="connsiteY61" fmla="*/ 2978331 h 3424081"/>
                <a:gd name="connsiteX62" fmla="*/ 2525969 w 3318614"/>
                <a:gd name="connsiteY62" fmla="*/ 3126377 h 3424081"/>
                <a:gd name="connsiteX63" fmla="*/ 2900438 w 3318614"/>
                <a:gd name="connsiteY63" fmla="*/ 3335383 h 3424081"/>
                <a:gd name="connsiteX64" fmla="*/ 2543386 w 3318614"/>
                <a:gd name="connsiteY64" fmla="*/ 3196045 h 3424081"/>
                <a:gd name="connsiteX65" fmla="*/ 2499843 w 3318614"/>
                <a:gd name="connsiteY65" fmla="*/ 3283131 h 3424081"/>
                <a:gd name="connsiteX66" fmla="*/ 2534678 w 3318614"/>
                <a:gd name="connsiteY66" fmla="*/ 3387634 h 3424081"/>
                <a:gd name="connsiteX67" fmla="*/ 2639180 w 3318614"/>
                <a:gd name="connsiteY67" fmla="*/ 3422468 h 3424081"/>
                <a:gd name="connsiteX68" fmla="*/ 2482426 w 3318614"/>
                <a:gd name="connsiteY68" fmla="*/ 3396343 h 3424081"/>
                <a:gd name="connsiteX69" fmla="*/ 2473718 w 3318614"/>
                <a:gd name="connsiteY69" fmla="*/ 3213463 h 3424081"/>
                <a:gd name="connsiteX70" fmla="*/ 2386632 w 3318614"/>
                <a:gd name="connsiteY70" fmla="*/ 3039291 h 3424081"/>
                <a:gd name="connsiteX71" fmla="*/ 2316963 w 3318614"/>
                <a:gd name="connsiteY71" fmla="*/ 3204754 h 3424081"/>
                <a:gd name="connsiteX72" fmla="*/ 2238586 w 3318614"/>
                <a:gd name="connsiteY72" fmla="*/ 3326674 h 3424081"/>
                <a:gd name="connsiteX73" fmla="*/ 2290838 w 3318614"/>
                <a:gd name="connsiteY73" fmla="*/ 3405051 h 3424081"/>
                <a:gd name="connsiteX74" fmla="*/ 2195043 w 3318614"/>
                <a:gd name="connsiteY74" fmla="*/ 3317965 h 3424081"/>
                <a:gd name="connsiteX75" fmla="*/ 2325672 w 3318614"/>
                <a:gd name="connsiteY75" fmla="*/ 3091543 h 3424081"/>
                <a:gd name="connsiteX76" fmla="*/ 2290838 w 3318614"/>
                <a:gd name="connsiteY76" fmla="*/ 2838994 h 3424081"/>
                <a:gd name="connsiteX77" fmla="*/ 2142792 w 3318614"/>
                <a:gd name="connsiteY77" fmla="*/ 2821577 h 3424081"/>
                <a:gd name="connsiteX78" fmla="*/ 1942495 w 3318614"/>
                <a:gd name="connsiteY78" fmla="*/ 2987040 h 3424081"/>
                <a:gd name="connsiteX79" fmla="*/ 1994746 w 3318614"/>
                <a:gd name="connsiteY79" fmla="*/ 3187337 h 3424081"/>
                <a:gd name="connsiteX80" fmla="*/ 2090540 w 3318614"/>
                <a:gd name="connsiteY80" fmla="*/ 3300548 h 3424081"/>
                <a:gd name="connsiteX81" fmla="*/ 2064415 w 3318614"/>
                <a:gd name="connsiteY81" fmla="*/ 3413760 h 3424081"/>
                <a:gd name="connsiteX82" fmla="*/ 2046998 w 3318614"/>
                <a:gd name="connsiteY82" fmla="*/ 3265714 h 3424081"/>
                <a:gd name="connsiteX83" fmla="*/ 1933786 w 3318614"/>
                <a:gd name="connsiteY83" fmla="*/ 3100251 h 3424081"/>
                <a:gd name="connsiteX84" fmla="*/ 1881535 w 3318614"/>
                <a:gd name="connsiteY84" fmla="*/ 3082834 h 3424081"/>
                <a:gd name="connsiteX85" fmla="*/ 1716072 w 3318614"/>
                <a:gd name="connsiteY85" fmla="*/ 3317965 h 3424081"/>
                <a:gd name="connsiteX86" fmla="*/ 1672529 w 3318614"/>
                <a:gd name="connsiteY86" fmla="*/ 3413760 h 3424081"/>
                <a:gd name="connsiteX87" fmla="*/ 1724780 w 3318614"/>
                <a:gd name="connsiteY87" fmla="*/ 3178628 h 3424081"/>
                <a:gd name="connsiteX88" fmla="*/ 1750906 w 3318614"/>
                <a:gd name="connsiteY88" fmla="*/ 3100251 h 3424081"/>
                <a:gd name="connsiteX89" fmla="*/ 1533192 w 3318614"/>
                <a:gd name="connsiteY89" fmla="*/ 3169920 h 3424081"/>
                <a:gd name="connsiteX90" fmla="*/ 1428689 w 3318614"/>
                <a:gd name="connsiteY90" fmla="*/ 3187337 h 3424081"/>
                <a:gd name="connsiteX91" fmla="*/ 1602860 w 3318614"/>
                <a:gd name="connsiteY91" fmla="*/ 3108960 h 3424081"/>
                <a:gd name="connsiteX92" fmla="*/ 1724780 w 3318614"/>
                <a:gd name="connsiteY92" fmla="*/ 3082834 h 3424081"/>
                <a:gd name="connsiteX93" fmla="*/ 1994746 w 3318614"/>
                <a:gd name="connsiteY93" fmla="*/ 2856411 h 3424081"/>
                <a:gd name="connsiteX94" fmla="*/ 2055706 w 3318614"/>
                <a:gd name="connsiteY94" fmla="*/ 2725783 h 3424081"/>
                <a:gd name="connsiteX95" fmla="*/ 1916369 w 3318614"/>
                <a:gd name="connsiteY95" fmla="*/ 2647405 h 3424081"/>
                <a:gd name="connsiteX96" fmla="*/ 1698655 w 3318614"/>
                <a:gd name="connsiteY96" fmla="*/ 2743200 h 3424081"/>
                <a:gd name="connsiteX97" fmla="*/ 1611569 w 3318614"/>
                <a:gd name="connsiteY97" fmla="*/ 2917371 h 3424081"/>
                <a:gd name="connsiteX98" fmla="*/ 1689946 w 3318614"/>
                <a:gd name="connsiteY98" fmla="*/ 2978331 h 3424081"/>
                <a:gd name="connsiteX99" fmla="*/ 1568026 w 3318614"/>
                <a:gd name="connsiteY99" fmla="*/ 2978331 h 3424081"/>
                <a:gd name="connsiteX100" fmla="*/ 1655112 w 3318614"/>
                <a:gd name="connsiteY100" fmla="*/ 2734491 h 3424081"/>
                <a:gd name="connsiteX101" fmla="*/ 1437398 w 3318614"/>
                <a:gd name="connsiteY101" fmla="*/ 2717074 h 3424081"/>
                <a:gd name="connsiteX102" fmla="*/ 1306769 w 3318614"/>
                <a:gd name="connsiteY102" fmla="*/ 2656114 h 3424081"/>
                <a:gd name="connsiteX103" fmla="*/ 1385146 w 3318614"/>
                <a:gd name="connsiteY103" fmla="*/ 2612571 h 3424081"/>
                <a:gd name="connsiteX104" fmla="*/ 1437398 w 3318614"/>
                <a:gd name="connsiteY104" fmla="*/ 2682240 h 3424081"/>
                <a:gd name="connsiteX105" fmla="*/ 1611569 w 3318614"/>
                <a:gd name="connsiteY105" fmla="*/ 2690948 h 3424081"/>
                <a:gd name="connsiteX106" fmla="*/ 1794449 w 3318614"/>
                <a:gd name="connsiteY106" fmla="*/ 2638697 h 3424081"/>
                <a:gd name="connsiteX107" fmla="*/ 1968620 w 3318614"/>
                <a:gd name="connsiteY107" fmla="*/ 2508068 h 3424081"/>
                <a:gd name="connsiteX108" fmla="*/ 1898952 w 3318614"/>
                <a:gd name="connsiteY108" fmla="*/ 2194560 h 3424081"/>
                <a:gd name="connsiteX109" fmla="*/ 1446106 w 3318614"/>
                <a:gd name="connsiteY109" fmla="*/ 1584960 h 3424081"/>
                <a:gd name="connsiteX110" fmla="*/ 1184849 w 3318614"/>
                <a:gd name="connsiteY110" fmla="*/ 1149531 h 3424081"/>
                <a:gd name="connsiteX111" fmla="*/ 958426 w 3318614"/>
                <a:gd name="connsiteY111" fmla="*/ 1001485 h 3424081"/>
                <a:gd name="connsiteX112" fmla="*/ 644918 w 3318614"/>
                <a:gd name="connsiteY112" fmla="*/ 949234 h 3424081"/>
                <a:gd name="connsiteX113" fmla="*/ 296575 w 3318614"/>
                <a:gd name="connsiteY113" fmla="*/ 1027611 h 3424081"/>
                <a:gd name="connsiteX114" fmla="*/ 483 w 3318614"/>
                <a:gd name="connsiteY114" fmla="*/ 1010194 h 3424081"/>
                <a:gd name="connsiteX115" fmla="*/ 235615 w 3318614"/>
                <a:gd name="connsiteY115" fmla="*/ 1001485 h 3424081"/>
                <a:gd name="connsiteX116" fmla="*/ 557832 w 3318614"/>
                <a:gd name="connsiteY116" fmla="*/ 931817 h 3424081"/>
                <a:gd name="connsiteX117" fmla="*/ 688460 w 3318614"/>
                <a:gd name="connsiteY117" fmla="*/ 905691 h 3424081"/>
                <a:gd name="connsiteX118" fmla="*/ 392369 w 3318614"/>
                <a:gd name="connsiteY118" fmla="*/ 792480 h 3424081"/>
                <a:gd name="connsiteX119" fmla="*/ 244323 w 3318614"/>
                <a:gd name="connsiteY119" fmla="*/ 653143 h 3424081"/>
                <a:gd name="connsiteX120" fmla="*/ 165946 w 3318614"/>
                <a:gd name="connsiteY120" fmla="*/ 400594 h 3424081"/>
                <a:gd name="connsiteX121" fmla="*/ 279158 w 3318614"/>
                <a:gd name="connsiteY121" fmla="*/ 583474 h 3424081"/>
                <a:gd name="connsiteX122" fmla="*/ 374952 w 3318614"/>
                <a:gd name="connsiteY122" fmla="*/ 757645 h 3424081"/>
                <a:gd name="connsiteX123" fmla="*/ 679752 w 3318614"/>
                <a:gd name="connsiteY123" fmla="*/ 836023 h 3424081"/>
                <a:gd name="connsiteX124" fmla="*/ 766838 w 3318614"/>
                <a:gd name="connsiteY124" fmla="*/ 775063 h 3424081"/>
                <a:gd name="connsiteX125" fmla="*/ 618792 w 3318614"/>
                <a:gd name="connsiteY125" fmla="*/ 391885 h 3424081"/>
                <a:gd name="connsiteX126" fmla="*/ 566540 w 3318614"/>
                <a:gd name="connsiteY126" fmla="*/ 0 h 3424081"/>
                <a:gd name="connsiteX0" fmla="*/ 1210975 w 3318616"/>
                <a:gd name="connsiteY0" fmla="*/ 656894 h 3037781"/>
                <a:gd name="connsiteX1" fmla="*/ 1568026 w 3318616"/>
                <a:gd name="connsiteY1" fmla="*/ 1249077 h 3037781"/>
                <a:gd name="connsiteX2" fmla="*/ 1898952 w 3318616"/>
                <a:gd name="connsiteY2" fmla="*/ 1693214 h 3037781"/>
                <a:gd name="connsiteX3" fmla="*/ 2064415 w 3318616"/>
                <a:gd name="connsiteY3" fmla="*/ 1823843 h 3037781"/>
                <a:gd name="connsiteX4" fmla="*/ 2290838 w 3318616"/>
                <a:gd name="connsiteY4" fmla="*/ 1745466 h 3037781"/>
                <a:gd name="connsiteX5" fmla="*/ 2473718 w 3318616"/>
                <a:gd name="connsiteY5" fmla="*/ 1588711 h 3037781"/>
                <a:gd name="connsiteX6" fmla="*/ 2508552 w 3318616"/>
                <a:gd name="connsiteY6" fmla="*/ 1266494 h 3037781"/>
                <a:gd name="connsiteX7" fmla="*/ 2543386 w 3318616"/>
                <a:gd name="connsiteY7" fmla="*/ 1527751 h 3037781"/>
                <a:gd name="connsiteX8" fmla="*/ 2508552 w 3318616"/>
                <a:gd name="connsiteY8" fmla="*/ 1632254 h 3037781"/>
                <a:gd name="connsiteX9" fmla="*/ 2752392 w 3318616"/>
                <a:gd name="connsiteY9" fmla="*/ 1458083 h 3037781"/>
                <a:gd name="connsiteX10" fmla="*/ 2839478 w 3318616"/>
                <a:gd name="connsiteY10" fmla="*/ 1388414 h 3037781"/>
                <a:gd name="connsiteX11" fmla="*/ 2717558 w 3318616"/>
                <a:gd name="connsiteY11" fmla="*/ 1562586 h 3037781"/>
                <a:gd name="connsiteX12" fmla="*/ 2665306 w 3318616"/>
                <a:gd name="connsiteY12" fmla="*/ 1606129 h 3037781"/>
                <a:gd name="connsiteX13" fmla="*/ 2848186 w 3318616"/>
                <a:gd name="connsiteY13" fmla="*/ 1536460 h 3037781"/>
                <a:gd name="connsiteX14" fmla="*/ 2874312 w 3318616"/>
                <a:gd name="connsiteY14" fmla="*/ 1519043 h 3037781"/>
                <a:gd name="connsiteX15" fmla="*/ 2769809 w 3318616"/>
                <a:gd name="connsiteY15" fmla="*/ 1606129 h 3037781"/>
                <a:gd name="connsiteX16" fmla="*/ 2595638 w 3318616"/>
                <a:gd name="connsiteY16" fmla="*/ 1632254 h 3037781"/>
                <a:gd name="connsiteX17" fmla="*/ 2404049 w 3318616"/>
                <a:gd name="connsiteY17" fmla="*/ 1762883 h 3037781"/>
                <a:gd name="connsiteX18" fmla="*/ 2421466 w 3318616"/>
                <a:gd name="connsiteY18" fmla="*/ 1937054 h 3037781"/>
                <a:gd name="connsiteX19" fmla="*/ 2552095 w 3318616"/>
                <a:gd name="connsiteY19" fmla="*/ 1980597 h 3037781"/>
                <a:gd name="connsiteX20" fmla="*/ 2726266 w 3318616"/>
                <a:gd name="connsiteY20" fmla="*/ 1910929 h 3037781"/>
                <a:gd name="connsiteX21" fmla="*/ 2856895 w 3318616"/>
                <a:gd name="connsiteY21" fmla="*/ 1902220 h 3037781"/>
                <a:gd name="connsiteX22" fmla="*/ 2891729 w 3318616"/>
                <a:gd name="connsiteY22" fmla="*/ 1789009 h 3037781"/>
                <a:gd name="connsiteX23" fmla="*/ 2883020 w 3318616"/>
                <a:gd name="connsiteY23" fmla="*/ 1623546 h 3037781"/>
                <a:gd name="connsiteX24" fmla="*/ 3048483 w 3318616"/>
                <a:gd name="connsiteY24" fmla="*/ 1545169 h 3037781"/>
                <a:gd name="connsiteX25" fmla="*/ 2926563 w 3318616"/>
                <a:gd name="connsiteY25" fmla="*/ 1632254 h 3037781"/>
                <a:gd name="connsiteX26" fmla="*/ 2917855 w 3318616"/>
                <a:gd name="connsiteY26" fmla="*/ 1719340 h 3037781"/>
                <a:gd name="connsiteX27" fmla="*/ 2935272 w 3318616"/>
                <a:gd name="connsiteY27" fmla="*/ 1867386 h 3037781"/>
                <a:gd name="connsiteX28" fmla="*/ 2943980 w 3318616"/>
                <a:gd name="connsiteY28" fmla="*/ 1910929 h 3037781"/>
                <a:gd name="connsiteX29" fmla="*/ 3031066 w 3318616"/>
                <a:gd name="connsiteY29" fmla="*/ 1823843 h 3037781"/>
                <a:gd name="connsiteX30" fmla="*/ 3074609 w 3318616"/>
                <a:gd name="connsiteY30" fmla="*/ 1684506 h 3037781"/>
                <a:gd name="connsiteX31" fmla="*/ 3092026 w 3318616"/>
                <a:gd name="connsiteY31" fmla="*/ 1893511 h 3037781"/>
                <a:gd name="connsiteX32" fmla="*/ 3013649 w 3318616"/>
                <a:gd name="connsiteY32" fmla="*/ 1971889 h 3037781"/>
                <a:gd name="connsiteX33" fmla="*/ 2752392 w 3318616"/>
                <a:gd name="connsiteY33" fmla="*/ 1937054 h 3037781"/>
                <a:gd name="connsiteX34" fmla="*/ 2560803 w 3318616"/>
                <a:gd name="connsiteY34" fmla="*/ 2093809 h 3037781"/>
                <a:gd name="connsiteX35" fmla="*/ 2595638 w 3318616"/>
                <a:gd name="connsiteY35" fmla="*/ 2215729 h 3037781"/>
                <a:gd name="connsiteX36" fmla="*/ 2743683 w 3318616"/>
                <a:gd name="connsiteY36" fmla="*/ 2302814 h 3037781"/>
                <a:gd name="connsiteX37" fmla="*/ 2856895 w 3318616"/>
                <a:gd name="connsiteY37" fmla="*/ 2276689 h 3037781"/>
                <a:gd name="connsiteX38" fmla="*/ 3022358 w 3318616"/>
                <a:gd name="connsiteY38" fmla="*/ 2137351 h 3037781"/>
                <a:gd name="connsiteX39" fmla="*/ 3118152 w 3318616"/>
                <a:gd name="connsiteY39" fmla="*/ 2058974 h 3037781"/>
                <a:gd name="connsiteX40" fmla="*/ 3205238 w 3318616"/>
                <a:gd name="connsiteY40" fmla="*/ 2119934 h 3037781"/>
                <a:gd name="connsiteX41" fmla="*/ 3109443 w 3318616"/>
                <a:gd name="connsiteY41" fmla="*/ 2111226 h 3037781"/>
                <a:gd name="connsiteX42" fmla="*/ 3004940 w 3318616"/>
                <a:gd name="connsiteY42" fmla="*/ 2250563 h 3037781"/>
                <a:gd name="connsiteX43" fmla="*/ 3187820 w 3318616"/>
                <a:gd name="connsiteY43" fmla="*/ 2250563 h 3037781"/>
                <a:gd name="connsiteX44" fmla="*/ 3318449 w 3318616"/>
                <a:gd name="connsiteY44" fmla="*/ 2302814 h 3037781"/>
                <a:gd name="connsiteX45" fmla="*/ 3161695 w 3318616"/>
                <a:gd name="connsiteY45" fmla="*/ 2285397 h 3037781"/>
                <a:gd name="connsiteX46" fmla="*/ 2909146 w 3318616"/>
                <a:gd name="connsiteY46" fmla="*/ 2346357 h 3037781"/>
                <a:gd name="connsiteX47" fmla="*/ 2952689 w 3318616"/>
                <a:gd name="connsiteY47" fmla="*/ 2346357 h 3037781"/>
                <a:gd name="connsiteX48" fmla="*/ 3039775 w 3318616"/>
                <a:gd name="connsiteY48" fmla="*/ 2546654 h 3037781"/>
                <a:gd name="connsiteX49" fmla="*/ 3013649 w 3318616"/>
                <a:gd name="connsiteY49" fmla="*/ 2651157 h 3037781"/>
                <a:gd name="connsiteX50" fmla="*/ 3004940 w 3318616"/>
                <a:gd name="connsiteY50" fmla="*/ 2476986 h 3037781"/>
                <a:gd name="connsiteX51" fmla="*/ 2813352 w 3318616"/>
                <a:gd name="connsiteY51" fmla="*/ 2337649 h 3037781"/>
                <a:gd name="connsiteX52" fmla="*/ 2726266 w 3318616"/>
                <a:gd name="connsiteY52" fmla="*/ 2328940 h 3037781"/>
                <a:gd name="connsiteX53" fmla="*/ 2848186 w 3318616"/>
                <a:gd name="connsiteY53" fmla="*/ 2529237 h 3037781"/>
                <a:gd name="connsiteX54" fmla="*/ 2943980 w 3318616"/>
                <a:gd name="connsiteY54" fmla="*/ 2616323 h 3037781"/>
                <a:gd name="connsiteX55" fmla="*/ 2978815 w 3318616"/>
                <a:gd name="connsiteY55" fmla="*/ 2572780 h 3037781"/>
                <a:gd name="connsiteX56" fmla="*/ 2961398 w 3318616"/>
                <a:gd name="connsiteY56" fmla="*/ 2677283 h 3037781"/>
                <a:gd name="connsiteX57" fmla="*/ 2769809 w 3318616"/>
                <a:gd name="connsiteY57" fmla="*/ 2590197 h 3037781"/>
                <a:gd name="connsiteX58" fmla="*/ 2656598 w 3318616"/>
                <a:gd name="connsiteY58" fmla="*/ 2363774 h 3037781"/>
                <a:gd name="connsiteX59" fmla="*/ 2491135 w 3318616"/>
                <a:gd name="connsiteY59" fmla="*/ 2320231 h 3037781"/>
                <a:gd name="connsiteX60" fmla="*/ 2386632 w 3318616"/>
                <a:gd name="connsiteY60" fmla="*/ 2407317 h 3037781"/>
                <a:gd name="connsiteX61" fmla="*/ 2412758 w 3318616"/>
                <a:gd name="connsiteY61" fmla="*/ 2590197 h 3037781"/>
                <a:gd name="connsiteX62" fmla="*/ 2525969 w 3318616"/>
                <a:gd name="connsiteY62" fmla="*/ 2738243 h 3037781"/>
                <a:gd name="connsiteX63" fmla="*/ 2900438 w 3318616"/>
                <a:gd name="connsiteY63" fmla="*/ 2947249 h 3037781"/>
                <a:gd name="connsiteX64" fmla="*/ 2543386 w 3318616"/>
                <a:gd name="connsiteY64" fmla="*/ 2807911 h 3037781"/>
                <a:gd name="connsiteX65" fmla="*/ 2499843 w 3318616"/>
                <a:gd name="connsiteY65" fmla="*/ 2894997 h 3037781"/>
                <a:gd name="connsiteX66" fmla="*/ 2534678 w 3318616"/>
                <a:gd name="connsiteY66" fmla="*/ 2999500 h 3037781"/>
                <a:gd name="connsiteX67" fmla="*/ 2639180 w 3318616"/>
                <a:gd name="connsiteY67" fmla="*/ 3034334 h 3037781"/>
                <a:gd name="connsiteX68" fmla="*/ 2482426 w 3318616"/>
                <a:gd name="connsiteY68" fmla="*/ 3008209 h 3037781"/>
                <a:gd name="connsiteX69" fmla="*/ 2473718 w 3318616"/>
                <a:gd name="connsiteY69" fmla="*/ 2825329 h 3037781"/>
                <a:gd name="connsiteX70" fmla="*/ 2386632 w 3318616"/>
                <a:gd name="connsiteY70" fmla="*/ 2651157 h 3037781"/>
                <a:gd name="connsiteX71" fmla="*/ 2316963 w 3318616"/>
                <a:gd name="connsiteY71" fmla="*/ 2816620 h 3037781"/>
                <a:gd name="connsiteX72" fmla="*/ 2238586 w 3318616"/>
                <a:gd name="connsiteY72" fmla="*/ 2938540 h 3037781"/>
                <a:gd name="connsiteX73" fmla="*/ 2290838 w 3318616"/>
                <a:gd name="connsiteY73" fmla="*/ 3016917 h 3037781"/>
                <a:gd name="connsiteX74" fmla="*/ 2195043 w 3318616"/>
                <a:gd name="connsiteY74" fmla="*/ 2929831 h 3037781"/>
                <a:gd name="connsiteX75" fmla="*/ 2325672 w 3318616"/>
                <a:gd name="connsiteY75" fmla="*/ 2703409 h 3037781"/>
                <a:gd name="connsiteX76" fmla="*/ 2290838 w 3318616"/>
                <a:gd name="connsiteY76" fmla="*/ 2450860 h 3037781"/>
                <a:gd name="connsiteX77" fmla="*/ 2142792 w 3318616"/>
                <a:gd name="connsiteY77" fmla="*/ 2433443 h 3037781"/>
                <a:gd name="connsiteX78" fmla="*/ 1942495 w 3318616"/>
                <a:gd name="connsiteY78" fmla="*/ 2598906 h 3037781"/>
                <a:gd name="connsiteX79" fmla="*/ 1994746 w 3318616"/>
                <a:gd name="connsiteY79" fmla="*/ 2799203 h 3037781"/>
                <a:gd name="connsiteX80" fmla="*/ 2090540 w 3318616"/>
                <a:gd name="connsiteY80" fmla="*/ 2912414 h 3037781"/>
                <a:gd name="connsiteX81" fmla="*/ 2064415 w 3318616"/>
                <a:gd name="connsiteY81" fmla="*/ 3025626 h 3037781"/>
                <a:gd name="connsiteX82" fmla="*/ 2046998 w 3318616"/>
                <a:gd name="connsiteY82" fmla="*/ 2877580 h 3037781"/>
                <a:gd name="connsiteX83" fmla="*/ 1933786 w 3318616"/>
                <a:gd name="connsiteY83" fmla="*/ 2712117 h 3037781"/>
                <a:gd name="connsiteX84" fmla="*/ 1881535 w 3318616"/>
                <a:gd name="connsiteY84" fmla="*/ 2694700 h 3037781"/>
                <a:gd name="connsiteX85" fmla="*/ 1716072 w 3318616"/>
                <a:gd name="connsiteY85" fmla="*/ 2929831 h 3037781"/>
                <a:gd name="connsiteX86" fmla="*/ 1672529 w 3318616"/>
                <a:gd name="connsiteY86" fmla="*/ 3025626 h 3037781"/>
                <a:gd name="connsiteX87" fmla="*/ 1724780 w 3318616"/>
                <a:gd name="connsiteY87" fmla="*/ 2790494 h 3037781"/>
                <a:gd name="connsiteX88" fmla="*/ 1750906 w 3318616"/>
                <a:gd name="connsiteY88" fmla="*/ 2712117 h 3037781"/>
                <a:gd name="connsiteX89" fmla="*/ 1533192 w 3318616"/>
                <a:gd name="connsiteY89" fmla="*/ 2781786 h 3037781"/>
                <a:gd name="connsiteX90" fmla="*/ 1428689 w 3318616"/>
                <a:gd name="connsiteY90" fmla="*/ 2799203 h 3037781"/>
                <a:gd name="connsiteX91" fmla="*/ 1602860 w 3318616"/>
                <a:gd name="connsiteY91" fmla="*/ 2720826 h 3037781"/>
                <a:gd name="connsiteX92" fmla="*/ 1724780 w 3318616"/>
                <a:gd name="connsiteY92" fmla="*/ 2694700 h 3037781"/>
                <a:gd name="connsiteX93" fmla="*/ 1994746 w 3318616"/>
                <a:gd name="connsiteY93" fmla="*/ 2468277 h 3037781"/>
                <a:gd name="connsiteX94" fmla="*/ 2055706 w 3318616"/>
                <a:gd name="connsiteY94" fmla="*/ 2337649 h 3037781"/>
                <a:gd name="connsiteX95" fmla="*/ 1916369 w 3318616"/>
                <a:gd name="connsiteY95" fmla="*/ 2259271 h 3037781"/>
                <a:gd name="connsiteX96" fmla="*/ 1698655 w 3318616"/>
                <a:gd name="connsiteY96" fmla="*/ 2355066 h 3037781"/>
                <a:gd name="connsiteX97" fmla="*/ 1611569 w 3318616"/>
                <a:gd name="connsiteY97" fmla="*/ 2529237 h 3037781"/>
                <a:gd name="connsiteX98" fmla="*/ 1689946 w 3318616"/>
                <a:gd name="connsiteY98" fmla="*/ 2590197 h 3037781"/>
                <a:gd name="connsiteX99" fmla="*/ 1568026 w 3318616"/>
                <a:gd name="connsiteY99" fmla="*/ 2590197 h 3037781"/>
                <a:gd name="connsiteX100" fmla="*/ 1655112 w 3318616"/>
                <a:gd name="connsiteY100" fmla="*/ 2346357 h 3037781"/>
                <a:gd name="connsiteX101" fmla="*/ 1437398 w 3318616"/>
                <a:gd name="connsiteY101" fmla="*/ 2328940 h 3037781"/>
                <a:gd name="connsiteX102" fmla="*/ 1306769 w 3318616"/>
                <a:gd name="connsiteY102" fmla="*/ 2267980 h 3037781"/>
                <a:gd name="connsiteX103" fmla="*/ 1385146 w 3318616"/>
                <a:gd name="connsiteY103" fmla="*/ 2224437 h 3037781"/>
                <a:gd name="connsiteX104" fmla="*/ 1437398 w 3318616"/>
                <a:gd name="connsiteY104" fmla="*/ 2294106 h 3037781"/>
                <a:gd name="connsiteX105" fmla="*/ 1611569 w 3318616"/>
                <a:gd name="connsiteY105" fmla="*/ 2302814 h 3037781"/>
                <a:gd name="connsiteX106" fmla="*/ 1794449 w 3318616"/>
                <a:gd name="connsiteY106" fmla="*/ 2250563 h 3037781"/>
                <a:gd name="connsiteX107" fmla="*/ 1968620 w 3318616"/>
                <a:gd name="connsiteY107" fmla="*/ 2119934 h 3037781"/>
                <a:gd name="connsiteX108" fmla="*/ 1898952 w 3318616"/>
                <a:gd name="connsiteY108" fmla="*/ 1806426 h 3037781"/>
                <a:gd name="connsiteX109" fmla="*/ 1446106 w 3318616"/>
                <a:gd name="connsiteY109" fmla="*/ 1196826 h 3037781"/>
                <a:gd name="connsiteX110" fmla="*/ 1184849 w 3318616"/>
                <a:gd name="connsiteY110" fmla="*/ 761397 h 3037781"/>
                <a:gd name="connsiteX111" fmla="*/ 958426 w 3318616"/>
                <a:gd name="connsiteY111" fmla="*/ 613351 h 3037781"/>
                <a:gd name="connsiteX112" fmla="*/ 644918 w 3318616"/>
                <a:gd name="connsiteY112" fmla="*/ 561100 h 3037781"/>
                <a:gd name="connsiteX113" fmla="*/ 296575 w 3318616"/>
                <a:gd name="connsiteY113" fmla="*/ 639477 h 3037781"/>
                <a:gd name="connsiteX114" fmla="*/ 483 w 3318616"/>
                <a:gd name="connsiteY114" fmla="*/ 622060 h 3037781"/>
                <a:gd name="connsiteX115" fmla="*/ 235615 w 3318616"/>
                <a:gd name="connsiteY115" fmla="*/ 613351 h 3037781"/>
                <a:gd name="connsiteX116" fmla="*/ 557832 w 3318616"/>
                <a:gd name="connsiteY116" fmla="*/ 543683 h 3037781"/>
                <a:gd name="connsiteX117" fmla="*/ 688460 w 3318616"/>
                <a:gd name="connsiteY117" fmla="*/ 517557 h 3037781"/>
                <a:gd name="connsiteX118" fmla="*/ 392369 w 3318616"/>
                <a:gd name="connsiteY118" fmla="*/ 404346 h 3037781"/>
                <a:gd name="connsiteX119" fmla="*/ 244323 w 3318616"/>
                <a:gd name="connsiteY119" fmla="*/ 265009 h 3037781"/>
                <a:gd name="connsiteX120" fmla="*/ 165946 w 3318616"/>
                <a:gd name="connsiteY120" fmla="*/ 12460 h 3037781"/>
                <a:gd name="connsiteX121" fmla="*/ 279158 w 3318616"/>
                <a:gd name="connsiteY121" fmla="*/ 195340 h 3037781"/>
                <a:gd name="connsiteX122" fmla="*/ 374952 w 3318616"/>
                <a:gd name="connsiteY122" fmla="*/ 369511 h 3037781"/>
                <a:gd name="connsiteX123" fmla="*/ 679752 w 3318616"/>
                <a:gd name="connsiteY123" fmla="*/ 447889 h 3037781"/>
                <a:gd name="connsiteX124" fmla="*/ 766838 w 3318616"/>
                <a:gd name="connsiteY124" fmla="*/ 386929 h 3037781"/>
                <a:gd name="connsiteX125" fmla="*/ 618792 w 3318616"/>
                <a:gd name="connsiteY125" fmla="*/ 3751 h 3037781"/>
                <a:gd name="connsiteX126" fmla="*/ 3318614 w 3318616"/>
                <a:gd name="connsiteY126" fmla="*/ 3035947 h 3037781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31066 w 3318614"/>
                <a:gd name="connsiteY29" fmla="*/ 2116183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091879 w 3318614"/>
                <a:gd name="connsiteY1" fmla="*/ 767843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13 h 3337101"/>
                <a:gd name="connsiteX1" fmla="*/ 1091879 w 3318614"/>
                <a:gd name="connsiteY1" fmla="*/ 776657 h 3337101"/>
                <a:gd name="connsiteX2" fmla="*/ 1779263 w 3318614"/>
                <a:gd name="connsiteY2" fmla="*/ 1844513 h 3337101"/>
                <a:gd name="connsiteX3" fmla="*/ 2064415 w 3318614"/>
                <a:gd name="connsiteY3" fmla="*/ 2124997 h 3337101"/>
                <a:gd name="connsiteX4" fmla="*/ 2290838 w 3318614"/>
                <a:gd name="connsiteY4" fmla="*/ 2046620 h 3337101"/>
                <a:gd name="connsiteX5" fmla="*/ 2473718 w 3318614"/>
                <a:gd name="connsiteY5" fmla="*/ 1889865 h 3337101"/>
                <a:gd name="connsiteX6" fmla="*/ 2508552 w 3318614"/>
                <a:gd name="connsiteY6" fmla="*/ 1567648 h 3337101"/>
                <a:gd name="connsiteX7" fmla="*/ 2543386 w 3318614"/>
                <a:gd name="connsiteY7" fmla="*/ 1828905 h 3337101"/>
                <a:gd name="connsiteX8" fmla="*/ 2508552 w 3318614"/>
                <a:gd name="connsiteY8" fmla="*/ 1933408 h 3337101"/>
                <a:gd name="connsiteX9" fmla="*/ 2752392 w 3318614"/>
                <a:gd name="connsiteY9" fmla="*/ 1759237 h 3337101"/>
                <a:gd name="connsiteX10" fmla="*/ 2839478 w 3318614"/>
                <a:gd name="connsiteY10" fmla="*/ 1689568 h 3337101"/>
                <a:gd name="connsiteX11" fmla="*/ 2717558 w 3318614"/>
                <a:gd name="connsiteY11" fmla="*/ 1863740 h 3337101"/>
                <a:gd name="connsiteX12" fmla="*/ 2665306 w 3318614"/>
                <a:gd name="connsiteY12" fmla="*/ 1907283 h 3337101"/>
                <a:gd name="connsiteX13" fmla="*/ 2848186 w 3318614"/>
                <a:gd name="connsiteY13" fmla="*/ 1837614 h 3337101"/>
                <a:gd name="connsiteX14" fmla="*/ 2874312 w 3318614"/>
                <a:gd name="connsiteY14" fmla="*/ 1820197 h 3337101"/>
                <a:gd name="connsiteX15" fmla="*/ 2769809 w 3318614"/>
                <a:gd name="connsiteY15" fmla="*/ 1907283 h 3337101"/>
                <a:gd name="connsiteX16" fmla="*/ 2595638 w 3318614"/>
                <a:gd name="connsiteY16" fmla="*/ 1933408 h 3337101"/>
                <a:gd name="connsiteX17" fmla="*/ 2404049 w 3318614"/>
                <a:gd name="connsiteY17" fmla="*/ 2064037 h 3337101"/>
                <a:gd name="connsiteX18" fmla="*/ 2421466 w 3318614"/>
                <a:gd name="connsiteY18" fmla="*/ 2238208 h 3337101"/>
                <a:gd name="connsiteX19" fmla="*/ 2552095 w 3318614"/>
                <a:gd name="connsiteY19" fmla="*/ 2281751 h 3337101"/>
                <a:gd name="connsiteX20" fmla="*/ 2726266 w 3318614"/>
                <a:gd name="connsiteY20" fmla="*/ 2212083 h 3337101"/>
                <a:gd name="connsiteX21" fmla="*/ 2856895 w 3318614"/>
                <a:gd name="connsiteY21" fmla="*/ 2203374 h 3337101"/>
                <a:gd name="connsiteX22" fmla="*/ 2891729 w 3318614"/>
                <a:gd name="connsiteY22" fmla="*/ 2090163 h 3337101"/>
                <a:gd name="connsiteX23" fmla="*/ 2883020 w 3318614"/>
                <a:gd name="connsiteY23" fmla="*/ 1924700 h 3337101"/>
                <a:gd name="connsiteX24" fmla="*/ 3048483 w 3318614"/>
                <a:gd name="connsiteY24" fmla="*/ 1846323 h 3337101"/>
                <a:gd name="connsiteX25" fmla="*/ 2926563 w 3318614"/>
                <a:gd name="connsiteY25" fmla="*/ 1933408 h 3337101"/>
                <a:gd name="connsiteX26" fmla="*/ 2917855 w 3318614"/>
                <a:gd name="connsiteY26" fmla="*/ 2020494 h 3337101"/>
                <a:gd name="connsiteX27" fmla="*/ 2935272 w 3318614"/>
                <a:gd name="connsiteY27" fmla="*/ 2168540 h 3337101"/>
                <a:gd name="connsiteX28" fmla="*/ 2943980 w 3318614"/>
                <a:gd name="connsiteY28" fmla="*/ 2212083 h 3337101"/>
                <a:gd name="connsiteX29" fmla="*/ 3046427 w 3318614"/>
                <a:gd name="connsiteY29" fmla="*/ 2146131 h 3337101"/>
                <a:gd name="connsiteX30" fmla="*/ 3074609 w 3318614"/>
                <a:gd name="connsiteY30" fmla="*/ 1985660 h 3337101"/>
                <a:gd name="connsiteX31" fmla="*/ 3092026 w 3318614"/>
                <a:gd name="connsiteY31" fmla="*/ 2194665 h 3337101"/>
                <a:gd name="connsiteX32" fmla="*/ 3013649 w 3318614"/>
                <a:gd name="connsiteY32" fmla="*/ 2273043 h 3337101"/>
                <a:gd name="connsiteX33" fmla="*/ 2752392 w 3318614"/>
                <a:gd name="connsiteY33" fmla="*/ 2238208 h 3337101"/>
                <a:gd name="connsiteX34" fmla="*/ 2560803 w 3318614"/>
                <a:gd name="connsiteY34" fmla="*/ 2394963 h 3337101"/>
                <a:gd name="connsiteX35" fmla="*/ 2595638 w 3318614"/>
                <a:gd name="connsiteY35" fmla="*/ 2516883 h 3337101"/>
                <a:gd name="connsiteX36" fmla="*/ 2743683 w 3318614"/>
                <a:gd name="connsiteY36" fmla="*/ 2603968 h 3337101"/>
                <a:gd name="connsiteX37" fmla="*/ 2856895 w 3318614"/>
                <a:gd name="connsiteY37" fmla="*/ 2577843 h 3337101"/>
                <a:gd name="connsiteX38" fmla="*/ 3022358 w 3318614"/>
                <a:gd name="connsiteY38" fmla="*/ 2438505 h 3337101"/>
                <a:gd name="connsiteX39" fmla="*/ 3118152 w 3318614"/>
                <a:gd name="connsiteY39" fmla="*/ 2360128 h 3337101"/>
                <a:gd name="connsiteX40" fmla="*/ 3205238 w 3318614"/>
                <a:gd name="connsiteY40" fmla="*/ 2421088 h 3337101"/>
                <a:gd name="connsiteX41" fmla="*/ 3109443 w 3318614"/>
                <a:gd name="connsiteY41" fmla="*/ 2412380 h 3337101"/>
                <a:gd name="connsiteX42" fmla="*/ 3004940 w 3318614"/>
                <a:gd name="connsiteY42" fmla="*/ 2551717 h 3337101"/>
                <a:gd name="connsiteX43" fmla="*/ 3187820 w 3318614"/>
                <a:gd name="connsiteY43" fmla="*/ 2551717 h 3337101"/>
                <a:gd name="connsiteX44" fmla="*/ 3318449 w 3318614"/>
                <a:gd name="connsiteY44" fmla="*/ 2603968 h 3337101"/>
                <a:gd name="connsiteX45" fmla="*/ 3161695 w 3318614"/>
                <a:gd name="connsiteY45" fmla="*/ 2586551 h 3337101"/>
                <a:gd name="connsiteX46" fmla="*/ 2909146 w 3318614"/>
                <a:gd name="connsiteY46" fmla="*/ 2647511 h 3337101"/>
                <a:gd name="connsiteX47" fmla="*/ 2952689 w 3318614"/>
                <a:gd name="connsiteY47" fmla="*/ 2647511 h 3337101"/>
                <a:gd name="connsiteX48" fmla="*/ 3085889 w 3318614"/>
                <a:gd name="connsiteY48" fmla="*/ 2792757 h 3337101"/>
                <a:gd name="connsiteX49" fmla="*/ 3013649 w 3318614"/>
                <a:gd name="connsiteY49" fmla="*/ 2952311 h 3337101"/>
                <a:gd name="connsiteX50" fmla="*/ 2999167 w 3318614"/>
                <a:gd name="connsiteY50" fmla="*/ 2814634 h 3337101"/>
                <a:gd name="connsiteX51" fmla="*/ 2813352 w 3318614"/>
                <a:gd name="connsiteY51" fmla="*/ 2638803 h 3337101"/>
                <a:gd name="connsiteX52" fmla="*/ 2726266 w 3318614"/>
                <a:gd name="connsiteY52" fmla="*/ 2630094 h 3337101"/>
                <a:gd name="connsiteX53" fmla="*/ 2848186 w 3318614"/>
                <a:gd name="connsiteY53" fmla="*/ 2830391 h 3337101"/>
                <a:gd name="connsiteX54" fmla="*/ 2943980 w 3318614"/>
                <a:gd name="connsiteY54" fmla="*/ 2917477 h 3337101"/>
                <a:gd name="connsiteX55" fmla="*/ 2978815 w 3318614"/>
                <a:gd name="connsiteY55" fmla="*/ 2873934 h 3337101"/>
                <a:gd name="connsiteX56" fmla="*/ 2961398 w 3318614"/>
                <a:gd name="connsiteY56" fmla="*/ 2978437 h 3337101"/>
                <a:gd name="connsiteX57" fmla="*/ 2769809 w 3318614"/>
                <a:gd name="connsiteY57" fmla="*/ 2891351 h 3337101"/>
                <a:gd name="connsiteX58" fmla="*/ 2656598 w 3318614"/>
                <a:gd name="connsiteY58" fmla="*/ 2664928 h 3337101"/>
                <a:gd name="connsiteX59" fmla="*/ 2491135 w 3318614"/>
                <a:gd name="connsiteY59" fmla="*/ 2621385 h 3337101"/>
                <a:gd name="connsiteX60" fmla="*/ 2386632 w 3318614"/>
                <a:gd name="connsiteY60" fmla="*/ 2708471 h 3337101"/>
                <a:gd name="connsiteX61" fmla="*/ 2412758 w 3318614"/>
                <a:gd name="connsiteY61" fmla="*/ 2891351 h 3337101"/>
                <a:gd name="connsiteX62" fmla="*/ 2525969 w 3318614"/>
                <a:gd name="connsiteY62" fmla="*/ 3039397 h 3337101"/>
                <a:gd name="connsiteX63" fmla="*/ 2900438 w 3318614"/>
                <a:gd name="connsiteY63" fmla="*/ 3248403 h 3337101"/>
                <a:gd name="connsiteX64" fmla="*/ 2543386 w 3318614"/>
                <a:gd name="connsiteY64" fmla="*/ 3109065 h 3337101"/>
                <a:gd name="connsiteX65" fmla="*/ 2499843 w 3318614"/>
                <a:gd name="connsiteY65" fmla="*/ 3196151 h 3337101"/>
                <a:gd name="connsiteX66" fmla="*/ 2534678 w 3318614"/>
                <a:gd name="connsiteY66" fmla="*/ 3300654 h 3337101"/>
                <a:gd name="connsiteX67" fmla="*/ 2639180 w 3318614"/>
                <a:gd name="connsiteY67" fmla="*/ 3335488 h 3337101"/>
                <a:gd name="connsiteX68" fmla="*/ 2482426 w 3318614"/>
                <a:gd name="connsiteY68" fmla="*/ 3309363 h 3337101"/>
                <a:gd name="connsiteX69" fmla="*/ 2473718 w 3318614"/>
                <a:gd name="connsiteY69" fmla="*/ 3126483 h 3337101"/>
                <a:gd name="connsiteX70" fmla="*/ 2386632 w 3318614"/>
                <a:gd name="connsiteY70" fmla="*/ 2952311 h 3337101"/>
                <a:gd name="connsiteX71" fmla="*/ 2316963 w 3318614"/>
                <a:gd name="connsiteY71" fmla="*/ 3117774 h 3337101"/>
                <a:gd name="connsiteX72" fmla="*/ 2238586 w 3318614"/>
                <a:gd name="connsiteY72" fmla="*/ 3239694 h 3337101"/>
                <a:gd name="connsiteX73" fmla="*/ 2290838 w 3318614"/>
                <a:gd name="connsiteY73" fmla="*/ 3318071 h 3337101"/>
                <a:gd name="connsiteX74" fmla="*/ 2195043 w 3318614"/>
                <a:gd name="connsiteY74" fmla="*/ 3230985 h 3337101"/>
                <a:gd name="connsiteX75" fmla="*/ 2325672 w 3318614"/>
                <a:gd name="connsiteY75" fmla="*/ 3004563 h 3337101"/>
                <a:gd name="connsiteX76" fmla="*/ 2290838 w 3318614"/>
                <a:gd name="connsiteY76" fmla="*/ 2752014 h 3337101"/>
                <a:gd name="connsiteX77" fmla="*/ 2142792 w 3318614"/>
                <a:gd name="connsiteY77" fmla="*/ 2734597 h 3337101"/>
                <a:gd name="connsiteX78" fmla="*/ 1942495 w 3318614"/>
                <a:gd name="connsiteY78" fmla="*/ 2900060 h 3337101"/>
                <a:gd name="connsiteX79" fmla="*/ 1994746 w 3318614"/>
                <a:gd name="connsiteY79" fmla="*/ 3100357 h 3337101"/>
                <a:gd name="connsiteX80" fmla="*/ 2090540 w 3318614"/>
                <a:gd name="connsiteY80" fmla="*/ 3213568 h 3337101"/>
                <a:gd name="connsiteX81" fmla="*/ 2064415 w 3318614"/>
                <a:gd name="connsiteY81" fmla="*/ 3326780 h 3337101"/>
                <a:gd name="connsiteX82" fmla="*/ 2046998 w 3318614"/>
                <a:gd name="connsiteY82" fmla="*/ 3178734 h 3337101"/>
                <a:gd name="connsiteX83" fmla="*/ 1933786 w 3318614"/>
                <a:gd name="connsiteY83" fmla="*/ 3013271 h 3337101"/>
                <a:gd name="connsiteX84" fmla="*/ 1881535 w 3318614"/>
                <a:gd name="connsiteY84" fmla="*/ 2995854 h 3337101"/>
                <a:gd name="connsiteX85" fmla="*/ 1716072 w 3318614"/>
                <a:gd name="connsiteY85" fmla="*/ 3230985 h 3337101"/>
                <a:gd name="connsiteX86" fmla="*/ 1672529 w 3318614"/>
                <a:gd name="connsiteY86" fmla="*/ 3326780 h 3337101"/>
                <a:gd name="connsiteX87" fmla="*/ 1724780 w 3318614"/>
                <a:gd name="connsiteY87" fmla="*/ 3091648 h 3337101"/>
                <a:gd name="connsiteX88" fmla="*/ 1750906 w 3318614"/>
                <a:gd name="connsiteY88" fmla="*/ 3013271 h 3337101"/>
                <a:gd name="connsiteX89" fmla="*/ 1533192 w 3318614"/>
                <a:gd name="connsiteY89" fmla="*/ 3082940 h 3337101"/>
                <a:gd name="connsiteX90" fmla="*/ 1428689 w 3318614"/>
                <a:gd name="connsiteY90" fmla="*/ 3100357 h 3337101"/>
                <a:gd name="connsiteX91" fmla="*/ 1602860 w 3318614"/>
                <a:gd name="connsiteY91" fmla="*/ 3021980 h 3337101"/>
                <a:gd name="connsiteX92" fmla="*/ 1724780 w 3318614"/>
                <a:gd name="connsiteY92" fmla="*/ 2995854 h 3337101"/>
                <a:gd name="connsiteX93" fmla="*/ 1994746 w 3318614"/>
                <a:gd name="connsiteY93" fmla="*/ 2769431 h 3337101"/>
                <a:gd name="connsiteX94" fmla="*/ 2055706 w 3318614"/>
                <a:gd name="connsiteY94" fmla="*/ 2638803 h 3337101"/>
                <a:gd name="connsiteX95" fmla="*/ 1916369 w 3318614"/>
                <a:gd name="connsiteY95" fmla="*/ 2560425 h 3337101"/>
                <a:gd name="connsiteX96" fmla="*/ 1698655 w 3318614"/>
                <a:gd name="connsiteY96" fmla="*/ 2656220 h 3337101"/>
                <a:gd name="connsiteX97" fmla="*/ 1611569 w 3318614"/>
                <a:gd name="connsiteY97" fmla="*/ 2830391 h 3337101"/>
                <a:gd name="connsiteX98" fmla="*/ 1689946 w 3318614"/>
                <a:gd name="connsiteY98" fmla="*/ 2891351 h 3337101"/>
                <a:gd name="connsiteX99" fmla="*/ 1568026 w 3318614"/>
                <a:gd name="connsiteY99" fmla="*/ 2891351 h 3337101"/>
                <a:gd name="connsiteX100" fmla="*/ 1655112 w 3318614"/>
                <a:gd name="connsiteY100" fmla="*/ 2647511 h 3337101"/>
                <a:gd name="connsiteX101" fmla="*/ 1437398 w 3318614"/>
                <a:gd name="connsiteY101" fmla="*/ 2630094 h 3337101"/>
                <a:gd name="connsiteX102" fmla="*/ 1306769 w 3318614"/>
                <a:gd name="connsiteY102" fmla="*/ 2569134 h 3337101"/>
                <a:gd name="connsiteX103" fmla="*/ 1385146 w 3318614"/>
                <a:gd name="connsiteY103" fmla="*/ 2525591 h 3337101"/>
                <a:gd name="connsiteX104" fmla="*/ 1437398 w 3318614"/>
                <a:gd name="connsiteY104" fmla="*/ 2595260 h 3337101"/>
                <a:gd name="connsiteX105" fmla="*/ 1611569 w 3318614"/>
                <a:gd name="connsiteY105" fmla="*/ 2603968 h 3337101"/>
                <a:gd name="connsiteX106" fmla="*/ 1794449 w 3318614"/>
                <a:gd name="connsiteY106" fmla="*/ 2551717 h 3337101"/>
                <a:gd name="connsiteX107" fmla="*/ 1968620 w 3318614"/>
                <a:gd name="connsiteY107" fmla="*/ 2421088 h 3337101"/>
                <a:gd name="connsiteX108" fmla="*/ 1898952 w 3318614"/>
                <a:gd name="connsiteY108" fmla="*/ 2107580 h 3337101"/>
                <a:gd name="connsiteX109" fmla="*/ 1446106 w 3318614"/>
                <a:gd name="connsiteY109" fmla="*/ 1497980 h 3337101"/>
                <a:gd name="connsiteX110" fmla="*/ 1184849 w 3318614"/>
                <a:gd name="connsiteY110" fmla="*/ 1062551 h 3337101"/>
                <a:gd name="connsiteX111" fmla="*/ 958426 w 3318614"/>
                <a:gd name="connsiteY111" fmla="*/ 914505 h 3337101"/>
                <a:gd name="connsiteX112" fmla="*/ 644918 w 3318614"/>
                <a:gd name="connsiteY112" fmla="*/ 862254 h 3337101"/>
                <a:gd name="connsiteX113" fmla="*/ 296575 w 3318614"/>
                <a:gd name="connsiteY113" fmla="*/ 940631 h 3337101"/>
                <a:gd name="connsiteX114" fmla="*/ 483 w 3318614"/>
                <a:gd name="connsiteY114" fmla="*/ 923214 h 3337101"/>
                <a:gd name="connsiteX115" fmla="*/ 235615 w 3318614"/>
                <a:gd name="connsiteY115" fmla="*/ 914505 h 3337101"/>
                <a:gd name="connsiteX116" fmla="*/ 557832 w 3318614"/>
                <a:gd name="connsiteY116" fmla="*/ 844837 h 3337101"/>
                <a:gd name="connsiteX117" fmla="*/ 688460 w 3318614"/>
                <a:gd name="connsiteY117" fmla="*/ 818711 h 3337101"/>
                <a:gd name="connsiteX118" fmla="*/ 392369 w 3318614"/>
                <a:gd name="connsiteY118" fmla="*/ 705500 h 3337101"/>
                <a:gd name="connsiteX119" fmla="*/ 244323 w 3318614"/>
                <a:gd name="connsiteY119" fmla="*/ 566163 h 3337101"/>
                <a:gd name="connsiteX120" fmla="*/ 165946 w 3318614"/>
                <a:gd name="connsiteY120" fmla="*/ 313614 h 3337101"/>
                <a:gd name="connsiteX121" fmla="*/ 279158 w 3318614"/>
                <a:gd name="connsiteY121" fmla="*/ 496494 h 3337101"/>
                <a:gd name="connsiteX122" fmla="*/ 374952 w 3318614"/>
                <a:gd name="connsiteY122" fmla="*/ 670665 h 3337101"/>
                <a:gd name="connsiteX123" fmla="*/ 679752 w 3318614"/>
                <a:gd name="connsiteY123" fmla="*/ 749043 h 3337101"/>
                <a:gd name="connsiteX124" fmla="*/ 766838 w 3318614"/>
                <a:gd name="connsiteY124" fmla="*/ 688083 h 3337101"/>
                <a:gd name="connsiteX125" fmla="*/ 618792 w 3318614"/>
                <a:gd name="connsiteY125" fmla="*/ 304905 h 3337101"/>
                <a:gd name="connsiteX126" fmla="*/ 566540 w 3318614"/>
                <a:gd name="connsiteY126" fmla="*/ 8814 h 3337101"/>
                <a:gd name="connsiteX0" fmla="*/ 1225325 w 3318614"/>
                <a:gd name="connsiteY0" fmla="*/ 25899 h 3362787"/>
                <a:gd name="connsiteX1" fmla="*/ 1091879 w 3318614"/>
                <a:gd name="connsiteY1" fmla="*/ 802343 h 3362787"/>
                <a:gd name="connsiteX2" fmla="*/ 1779263 w 3318614"/>
                <a:gd name="connsiteY2" fmla="*/ 1870199 h 3362787"/>
                <a:gd name="connsiteX3" fmla="*/ 2064415 w 3318614"/>
                <a:gd name="connsiteY3" fmla="*/ 2150683 h 3362787"/>
                <a:gd name="connsiteX4" fmla="*/ 2290838 w 3318614"/>
                <a:gd name="connsiteY4" fmla="*/ 2072306 h 3362787"/>
                <a:gd name="connsiteX5" fmla="*/ 2473718 w 3318614"/>
                <a:gd name="connsiteY5" fmla="*/ 1915551 h 3362787"/>
                <a:gd name="connsiteX6" fmla="*/ 2508552 w 3318614"/>
                <a:gd name="connsiteY6" fmla="*/ 1593334 h 3362787"/>
                <a:gd name="connsiteX7" fmla="*/ 2543386 w 3318614"/>
                <a:gd name="connsiteY7" fmla="*/ 1854591 h 3362787"/>
                <a:gd name="connsiteX8" fmla="*/ 2508552 w 3318614"/>
                <a:gd name="connsiteY8" fmla="*/ 1959094 h 3362787"/>
                <a:gd name="connsiteX9" fmla="*/ 2752392 w 3318614"/>
                <a:gd name="connsiteY9" fmla="*/ 1784923 h 3362787"/>
                <a:gd name="connsiteX10" fmla="*/ 2839478 w 3318614"/>
                <a:gd name="connsiteY10" fmla="*/ 1715254 h 3362787"/>
                <a:gd name="connsiteX11" fmla="*/ 2717558 w 3318614"/>
                <a:gd name="connsiteY11" fmla="*/ 1889426 h 3362787"/>
                <a:gd name="connsiteX12" fmla="*/ 2665306 w 3318614"/>
                <a:gd name="connsiteY12" fmla="*/ 1932969 h 3362787"/>
                <a:gd name="connsiteX13" fmla="*/ 2848186 w 3318614"/>
                <a:gd name="connsiteY13" fmla="*/ 1863300 h 3362787"/>
                <a:gd name="connsiteX14" fmla="*/ 2874312 w 3318614"/>
                <a:gd name="connsiteY14" fmla="*/ 1845883 h 3362787"/>
                <a:gd name="connsiteX15" fmla="*/ 2769809 w 3318614"/>
                <a:gd name="connsiteY15" fmla="*/ 1932969 h 3362787"/>
                <a:gd name="connsiteX16" fmla="*/ 2595638 w 3318614"/>
                <a:gd name="connsiteY16" fmla="*/ 1959094 h 3362787"/>
                <a:gd name="connsiteX17" fmla="*/ 2404049 w 3318614"/>
                <a:gd name="connsiteY17" fmla="*/ 2089723 h 3362787"/>
                <a:gd name="connsiteX18" fmla="*/ 2421466 w 3318614"/>
                <a:gd name="connsiteY18" fmla="*/ 2263894 h 3362787"/>
                <a:gd name="connsiteX19" fmla="*/ 2552095 w 3318614"/>
                <a:gd name="connsiteY19" fmla="*/ 2307437 h 3362787"/>
                <a:gd name="connsiteX20" fmla="*/ 2726266 w 3318614"/>
                <a:gd name="connsiteY20" fmla="*/ 2237769 h 3362787"/>
                <a:gd name="connsiteX21" fmla="*/ 2856895 w 3318614"/>
                <a:gd name="connsiteY21" fmla="*/ 2229060 h 3362787"/>
                <a:gd name="connsiteX22" fmla="*/ 2891729 w 3318614"/>
                <a:gd name="connsiteY22" fmla="*/ 2115849 h 3362787"/>
                <a:gd name="connsiteX23" fmla="*/ 2883020 w 3318614"/>
                <a:gd name="connsiteY23" fmla="*/ 1950386 h 3362787"/>
                <a:gd name="connsiteX24" fmla="*/ 3048483 w 3318614"/>
                <a:gd name="connsiteY24" fmla="*/ 1872009 h 3362787"/>
                <a:gd name="connsiteX25" fmla="*/ 2926563 w 3318614"/>
                <a:gd name="connsiteY25" fmla="*/ 1959094 h 3362787"/>
                <a:gd name="connsiteX26" fmla="*/ 2917855 w 3318614"/>
                <a:gd name="connsiteY26" fmla="*/ 2046180 h 3362787"/>
                <a:gd name="connsiteX27" fmla="*/ 2935272 w 3318614"/>
                <a:gd name="connsiteY27" fmla="*/ 2194226 h 3362787"/>
                <a:gd name="connsiteX28" fmla="*/ 2943980 w 3318614"/>
                <a:gd name="connsiteY28" fmla="*/ 2237769 h 3362787"/>
                <a:gd name="connsiteX29" fmla="*/ 3046427 w 3318614"/>
                <a:gd name="connsiteY29" fmla="*/ 2171817 h 3362787"/>
                <a:gd name="connsiteX30" fmla="*/ 3074609 w 3318614"/>
                <a:gd name="connsiteY30" fmla="*/ 2011346 h 3362787"/>
                <a:gd name="connsiteX31" fmla="*/ 3092026 w 3318614"/>
                <a:gd name="connsiteY31" fmla="*/ 2220351 h 3362787"/>
                <a:gd name="connsiteX32" fmla="*/ 3013649 w 3318614"/>
                <a:gd name="connsiteY32" fmla="*/ 2298729 h 3362787"/>
                <a:gd name="connsiteX33" fmla="*/ 2752392 w 3318614"/>
                <a:gd name="connsiteY33" fmla="*/ 2263894 h 3362787"/>
                <a:gd name="connsiteX34" fmla="*/ 2560803 w 3318614"/>
                <a:gd name="connsiteY34" fmla="*/ 2420649 h 3362787"/>
                <a:gd name="connsiteX35" fmla="*/ 2595638 w 3318614"/>
                <a:gd name="connsiteY35" fmla="*/ 2542569 h 3362787"/>
                <a:gd name="connsiteX36" fmla="*/ 2743683 w 3318614"/>
                <a:gd name="connsiteY36" fmla="*/ 2629654 h 3362787"/>
                <a:gd name="connsiteX37" fmla="*/ 2856895 w 3318614"/>
                <a:gd name="connsiteY37" fmla="*/ 2603529 h 3362787"/>
                <a:gd name="connsiteX38" fmla="*/ 3022358 w 3318614"/>
                <a:gd name="connsiteY38" fmla="*/ 2464191 h 3362787"/>
                <a:gd name="connsiteX39" fmla="*/ 3118152 w 3318614"/>
                <a:gd name="connsiteY39" fmla="*/ 2385814 h 3362787"/>
                <a:gd name="connsiteX40" fmla="*/ 3205238 w 3318614"/>
                <a:gd name="connsiteY40" fmla="*/ 2446774 h 3362787"/>
                <a:gd name="connsiteX41" fmla="*/ 3109443 w 3318614"/>
                <a:gd name="connsiteY41" fmla="*/ 2438066 h 3362787"/>
                <a:gd name="connsiteX42" fmla="*/ 3004940 w 3318614"/>
                <a:gd name="connsiteY42" fmla="*/ 2577403 h 3362787"/>
                <a:gd name="connsiteX43" fmla="*/ 3187820 w 3318614"/>
                <a:gd name="connsiteY43" fmla="*/ 2577403 h 3362787"/>
                <a:gd name="connsiteX44" fmla="*/ 3318449 w 3318614"/>
                <a:gd name="connsiteY44" fmla="*/ 2629654 h 3362787"/>
                <a:gd name="connsiteX45" fmla="*/ 3161695 w 3318614"/>
                <a:gd name="connsiteY45" fmla="*/ 2612237 h 3362787"/>
                <a:gd name="connsiteX46" fmla="*/ 2909146 w 3318614"/>
                <a:gd name="connsiteY46" fmla="*/ 2673197 h 3362787"/>
                <a:gd name="connsiteX47" fmla="*/ 2952689 w 3318614"/>
                <a:gd name="connsiteY47" fmla="*/ 2673197 h 3362787"/>
                <a:gd name="connsiteX48" fmla="*/ 3085889 w 3318614"/>
                <a:gd name="connsiteY48" fmla="*/ 2818443 h 3362787"/>
                <a:gd name="connsiteX49" fmla="*/ 3013649 w 3318614"/>
                <a:gd name="connsiteY49" fmla="*/ 2977997 h 3362787"/>
                <a:gd name="connsiteX50" fmla="*/ 2999167 w 3318614"/>
                <a:gd name="connsiteY50" fmla="*/ 2840320 h 3362787"/>
                <a:gd name="connsiteX51" fmla="*/ 2813352 w 3318614"/>
                <a:gd name="connsiteY51" fmla="*/ 2664489 h 3362787"/>
                <a:gd name="connsiteX52" fmla="*/ 2726266 w 3318614"/>
                <a:gd name="connsiteY52" fmla="*/ 2655780 h 3362787"/>
                <a:gd name="connsiteX53" fmla="*/ 2848186 w 3318614"/>
                <a:gd name="connsiteY53" fmla="*/ 2856077 h 3362787"/>
                <a:gd name="connsiteX54" fmla="*/ 2943980 w 3318614"/>
                <a:gd name="connsiteY54" fmla="*/ 2943163 h 3362787"/>
                <a:gd name="connsiteX55" fmla="*/ 2978815 w 3318614"/>
                <a:gd name="connsiteY55" fmla="*/ 2899620 h 3362787"/>
                <a:gd name="connsiteX56" fmla="*/ 2961398 w 3318614"/>
                <a:gd name="connsiteY56" fmla="*/ 3004123 h 3362787"/>
                <a:gd name="connsiteX57" fmla="*/ 2769809 w 3318614"/>
                <a:gd name="connsiteY57" fmla="*/ 2917037 h 3362787"/>
                <a:gd name="connsiteX58" fmla="*/ 2656598 w 3318614"/>
                <a:gd name="connsiteY58" fmla="*/ 2690614 h 3362787"/>
                <a:gd name="connsiteX59" fmla="*/ 2491135 w 3318614"/>
                <a:gd name="connsiteY59" fmla="*/ 2647071 h 3362787"/>
                <a:gd name="connsiteX60" fmla="*/ 2386632 w 3318614"/>
                <a:gd name="connsiteY60" fmla="*/ 2734157 h 3362787"/>
                <a:gd name="connsiteX61" fmla="*/ 2412758 w 3318614"/>
                <a:gd name="connsiteY61" fmla="*/ 2917037 h 3362787"/>
                <a:gd name="connsiteX62" fmla="*/ 2525969 w 3318614"/>
                <a:gd name="connsiteY62" fmla="*/ 3065083 h 3362787"/>
                <a:gd name="connsiteX63" fmla="*/ 2900438 w 3318614"/>
                <a:gd name="connsiteY63" fmla="*/ 3274089 h 3362787"/>
                <a:gd name="connsiteX64" fmla="*/ 2543386 w 3318614"/>
                <a:gd name="connsiteY64" fmla="*/ 3134751 h 3362787"/>
                <a:gd name="connsiteX65" fmla="*/ 2499843 w 3318614"/>
                <a:gd name="connsiteY65" fmla="*/ 3221837 h 3362787"/>
                <a:gd name="connsiteX66" fmla="*/ 2534678 w 3318614"/>
                <a:gd name="connsiteY66" fmla="*/ 3326340 h 3362787"/>
                <a:gd name="connsiteX67" fmla="*/ 2639180 w 3318614"/>
                <a:gd name="connsiteY67" fmla="*/ 3361174 h 3362787"/>
                <a:gd name="connsiteX68" fmla="*/ 2482426 w 3318614"/>
                <a:gd name="connsiteY68" fmla="*/ 3335049 h 3362787"/>
                <a:gd name="connsiteX69" fmla="*/ 2473718 w 3318614"/>
                <a:gd name="connsiteY69" fmla="*/ 3152169 h 3362787"/>
                <a:gd name="connsiteX70" fmla="*/ 2386632 w 3318614"/>
                <a:gd name="connsiteY70" fmla="*/ 2977997 h 3362787"/>
                <a:gd name="connsiteX71" fmla="*/ 2316963 w 3318614"/>
                <a:gd name="connsiteY71" fmla="*/ 3143460 h 3362787"/>
                <a:gd name="connsiteX72" fmla="*/ 2238586 w 3318614"/>
                <a:gd name="connsiteY72" fmla="*/ 3265380 h 3362787"/>
                <a:gd name="connsiteX73" fmla="*/ 2290838 w 3318614"/>
                <a:gd name="connsiteY73" fmla="*/ 3343757 h 3362787"/>
                <a:gd name="connsiteX74" fmla="*/ 2195043 w 3318614"/>
                <a:gd name="connsiteY74" fmla="*/ 3256671 h 3362787"/>
                <a:gd name="connsiteX75" fmla="*/ 2325672 w 3318614"/>
                <a:gd name="connsiteY75" fmla="*/ 3030249 h 3362787"/>
                <a:gd name="connsiteX76" fmla="*/ 2290838 w 3318614"/>
                <a:gd name="connsiteY76" fmla="*/ 2777700 h 3362787"/>
                <a:gd name="connsiteX77" fmla="*/ 2142792 w 3318614"/>
                <a:gd name="connsiteY77" fmla="*/ 2760283 h 3362787"/>
                <a:gd name="connsiteX78" fmla="*/ 1942495 w 3318614"/>
                <a:gd name="connsiteY78" fmla="*/ 2925746 h 3362787"/>
                <a:gd name="connsiteX79" fmla="*/ 1994746 w 3318614"/>
                <a:gd name="connsiteY79" fmla="*/ 3126043 h 3362787"/>
                <a:gd name="connsiteX80" fmla="*/ 2090540 w 3318614"/>
                <a:gd name="connsiteY80" fmla="*/ 3239254 h 3362787"/>
                <a:gd name="connsiteX81" fmla="*/ 2064415 w 3318614"/>
                <a:gd name="connsiteY81" fmla="*/ 3352466 h 3362787"/>
                <a:gd name="connsiteX82" fmla="*/ 2046998 w 3318614"/>
                <a:gd name="connsiteY82" fmla="*/ 3204420 h 3362787"/>
                <a:gd name="connsiteX83" fmla="*/ 1933786 w 3318614"/>
                <a:gd name="connsiteY83" fmla="*/ 3038957 h 3362787"/>
                <a:gd name="connsiteX84" fmla="*/ 1881535 w 3318614"/>
                <a:gd name="connsiteY84" fmla="*/ 3021540 h 3362787"/>
                <a:gd name="connsiteX85" fmla="*/ 1716072 w 3318614"/>
                <a:gd name="connsiteY85" fmla="*/ 3256671 h 3362787"/>
                <a:gd name="connsiteX86" fmla="*/ 1672529 w 3318614"/>
                <a:gd name="connsiteY86" fmla="*/ 3352466 h 3362787"/>
                <a:gd name="connsiteX87" fmla="*/ 1724780 w 3318614"/>
                <a:gd name="connsiteY87" fmla="*/ 3117334 h 3362787"/>
                <a:gd name="connsiteX88" fmla="*/ 1750906 w 3318614"/>
                <a:gd name="connsiteY88" fmla="*/ 3038957 h 3362787"/>
                <a:gd name="connsiteX89" fmla="*/ 1533192 w 3318614"/>
                <a:gd name="connsiteY89" fmla="*/ 3108626 h 3362787"/>
                <a:gd name="connsiteX90" fmla="*/ 1428689 w 3318614"/>
                <a:gd name="connsiteY90" fmla="*/ 3126043 h 3362787"/>
                <a:gd name="connsiteX91" fmla="*/ 1602860 w 3318614"/>
                <a:gd name="connsiteY91" fmla="*/ 3047666 h 3362787"/>
                <a:gd name="connsiteX92" fmla="*/ 1724780 w 3318614"/>
                <a:gd name="connsiteY92" fmla="*/ 3021540 h 3362787"/>
                <a:gd name="connsiteX93" fmla="*/ 1994746 w 3318614"/>
                <a:gd name="connsiteY93" fmla="*/ 2795117 h 3362787"/>
                <a:gd name="connsiteX94" fmla="*/ 2055706 w 3318614"/>
                <a:gd name="connsiteY94" fmla="*/ 2664489 h 3362787"/>
                <a:gd name="connsiteX95" fmla="*/ 1916369 w 3318614"/>
                <a:gd name="connsiteY95" fmla="*/ 2586111 h 3362787"/>
                <a:gd name="connsiteX96" fmla="*/ 1698655 w 3318614"/>
                <a:gd name="connsiteY96" fmla="*/ 2681906 h 3362787"/>
                <a:gd name="connsiteX97" fmla="*/ 1611569 w 3318614"/>
                <a:gd name="connsiteY97" fmla="*/ 2856077 h 3362787"/>
                <a:gd name="connsiteX98" fmla="*/ 1689946 w 3318614"/>
                <a:gd name="connsiteY98" fmla="*/ 2917037 h 3362787"/>
                <a:gd name="connsiteX99" fmla="*/ 1568026 w 3318614"/>
                <a:gd name="connsiteY99" fmla="*/ 2917037 h 3362787"/>
                <a:gd name="connsiteX100" fmla="*/ 1655112 w 3318614"/>
                <a:gd name="connsiteY100" fmla="*/ 2673197 h 3362787"/>
                <a:gd name="connsiteX101" fmla="*/ 1437398 w 3318614"/>
                <a:gd name="connsiteY101" fmla="*/ 2655780 h 3362787"/>
                <a:gd name="connsiteX102" fmla="*/ 1306769 w 3318614"/>
                <a:gd name="connsiteY102" fmla="*/ 2594820 h 3362787"/>
                <a:gd name="connsiteX103" fmla="*/ 1385146 w 3318614"/>
                <a:gd name="connsiteY103" fmla="*/ 2551277 h 3362787"/>
                <a:gd name="connsiteX104" fmla="*/ 1437398 w 3318614"/>
                <a:gd name="connsiteY104" fmla="*/ 2620946 h 3362787"/>
                <a:gd name="connsiteX105" fmla="*/ 1611569 w 3318614"/>
                <a:gd name="connsiteY105" fmla="*/ 2629654 h 3362787"/>
                <a:gd name="connsiteX106" fmla="*/ 1794449 w 3318614"/>
                <a:gd name="connsiteY106" fmla="*/ 2577403 h 3362787"/>
                <a:gd name="connsiteX107" fmla="*/ 1968620 w 3318614"/>
                <a:gd name="connsiteY107" fmla="*/ 2446774 h 3362787"/>
                <a:gd name="connsiteX108" fmla="*/ 1898952 w 3318614"/>
                <a:gd name="connsiteY108" fmla="*/ 2133266 h 3362787"/>
                <a:gd name="connsiteX109" fmla="*/ 1446106 w 3318614"/>
                <a:gd name="connsiteY109" fmla="*/ 1523666 h 3362787"/>
                <a:gd name="connsiteX110" fmla="*/ 1184849 w 3318614"/>
                <a:gd name="connsiteY110" fmla="*/ 1088237 h 3362787"/>
                <a:gd name="connsiteX111" fmla="*/ 958426 w 3318614"/>
                <a:gd name="connsiteY111" fmla="*/ 940191 h 3362787"/>
                <a:gd name="connsiteX112" fmla="*/ 644918 w 3318614"/>
                <a:gd name="connsiteY112" fmla="*/ 887940 h 3362787"/>
                <a:gd name="connsiteX113" fmla="*/ 296575 w 3318614"/>
                <a:gd name="connsiteY113" fmla="*/ 966317 h 3362787"/>
                <a:gd name="connsiteX114" fmla="*/ 483 w 3318614"/>
                <a:gd name="connsiteY114" fmla="*/ 948900 h 3362787"/>
                <a:gd name="connsiteX115" fmla="*/ 235615 w 3318614"/>
                <a:gd name="connsiteY115" fmla="*/ 940191 h 3362787"/>
                <a:gd name="connsiteX116" fmla="*/ 557832 w 3318614"/>
                <a:gd name="connsiteY116" fmla="*/ 870523 h 3362787"/>
                <a:gd name="connsiteX117" fmla="*/ 688460 w 3318614"/>
                <a:gd name="connsiteY117" fmla="*/ 844397 h 3362787"/>
                <a:gd name="connsiteX118" fmla="*/ 392369 w 3318614"/>
                <a:gd name="connsiteY118" fmla="*/ 731186 h 3362787"/>
                <a:gd name="connsiteX119" fmla="*/ 244323 w 3318614"/>
                <a:gd name="connsiteY119" fmla="*/ 591849 h 3362787"/>
                <a:gd name="connsiteX120" fmla="*/ 165946 w 3318614"/>
                <a:gd name="connsiteY120" fmla="*/ 339300 h 3362787"/>
                <a:gd name="connsiteX121" fmla="*/ 279158 w 3318614"/>
                <a:gd name="connsiteY121" fmla="*/ 522180 h 3362787"/>
                <a:gd name="connsiteX122" fmla="*/ 374952 w 3318614"/>
                <a:gd name="connsiteY122" fmla="*/ 696351 h 3362787"/>
                <a:gd name="connsiteX123" fmla="*/ 679752 w 3318614"/>
                <a:gd name="connsiteY123" fmla="*/ 774729 h 3362787"/>
                <a:gd name="connsiteX124" fmla="*/ 766838 w 3318614"/>
                <a:gd name="connsiteY124" fmla="*/ 713769 h 3362787"/>
                <a:gd name="connsiteX125" fmla="*/ 618792 w 3318614"/>
                <a:gd name="connsiteY125" fmla="*/ 330591 h 3362787"/>
                <a:gd name="connsiteX126" fmla="*/ 566540 w 3318614"/>
                <a:gd name="connsiteY126" fmla="*/ 34500 h 33627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28266 h 3565154"/>
                <a:gd name="connsiteX1" fmla="*/ 1091879 w 3318614"/>
                <a:gd name="connsiteY1" fmla="*/ 1004710 h 3565154"/>
                <a:gd name="connsiteX2" fmla="*/ 1779263 w 3318614"/>
                <a:gd name="connsiteY2" fmla="*/ 2072566 h 3565154"/>
                <a:gd name="connsiteX3" fmla="*/ 2064415 w 3318614"/>
                <a:gd name="connsiteY3" fmla="*/ 2353050 h 3565154"/>
                <a:gd name="connsiteX4" fmla="*/ 2290838 w 3318614"/>
                <a:gd name="connsiteY4" fmla="*/ 2274673 h 3565154"/>
                <a:gd name="connsiteX5" fmla="*/ 2473718 w 3318614"/>
                <a:gd name="connsiteY5" fmla="*/ 2117918 h 3565154"/>
                <a:gd name="connsiteX6" fmla="*/ 2508552 w 3318614"/>
                <a:gd name="connsiteY6" fmla="*/ 1795701 h 3565154"/>
                <a:gd name="connsiteX7" fmla="*/ 2543386 w 3318614"/>
                <a:gd name="connsiteY7" fmla="*/ 2056958 h 3565154"/>
                <a:gd name="connsiteX8" fmla="*/ 2508552 w 3318614"/>
                <a:gd name="connsiteY8" fmla="*/ 2161461 h 3565154"/>
                <a:gd name="connsiteX9" fmla="*/ 2752392 w 3318614"/>
                <a:gd name="connsiteY9" fmla="*/ 1987290 h 3565154"/>
                <a:gd name="connsiteX10" fmla="*/ 2839478 w 3318614"/>
                <a:gd name="connsiteY10" fmla="*/ 1917621 h 3565154"/>
                <a:gd name="connsiteX11" fmla="*/ 2717558 w 3318614"/>
                <a:gd name="connsiteY11" fmla="*/ 2091793 h 3565154"/>
                <a:gd name="connsiteX12" fmla="*/ 2665306 w 3318614"/>
                <a:gd name="connsiteY12" fmla="*/ 2135336 h 3565154"/>
                <a:gd name="connsiteX13" fmla="*/ 2848186 w 3318614"/>
                <a:gd name="connsiteY13" fmla="*/ 2065667 h 3565154"/>
                <a:gd name="connsiteX14" fmla="*/ 2874312 w 3318614"/>
                <a:gd name="connsiteY14" fmla="*/ 2048250 h 3565154"/>
                <a:gd name="connsiteX15" fmla="*/ 2769809 w 3318614"/>
                <a:gd name="connsiteY15" fmla="*/ 2135336 h 3565154"/>
                <a:gd name="connsiteX16" fmla="*/ 2595638 w 3318614"/>
                <a:gd name="connsiteY16" fmla="*/ 2161461 h 3565154"/>
                <a:gd name="connsiteX17" fmla="*/ 2404049 w 3318614"/>
                <a:gd name="connsiteY17" fmla="*/ 2292090 h 3565154"/>
                <a:gd name="connsiteX18" fmla="*/ 2421466 w 3318614"/>
                <a:gd name="connsiteY18" fmla="*/ 2466261 h 3565154"/>
                <a:gd name="connsiteX19" fmla="*/ 2552095 w 3318614"/>
                <a:gd name="connsiteY19" fmla="*/ 2509804 h 3565154"/>
                <a:gd name="connsiteX20" fmla="*/ 2726266 w 3318614"/>
                <a:gd name="connsiteY20" fmla="*/ 2440136 h 3565154"/>
                <a:gd name="connsiteX21" fmla="*/ 2856895 w 3318614"/>
                <a:gd name="connsiteY21" fmla="*/ 2431427 h 3565154"/>
                <a:gd name="connsiteX22" fmla="*/ 2891729 w 3318614"/>
                <a:gd name="connsiteY22" fmla="*/ 2318216 h 3565154"/>
                <a:gd name="connsiteX23" fmla="*/ 2883020 w 3318614"/>
                <a:gd name="connsiteY23" fmla="*/ 2152753 h 3565154"/>
                <a:gd name="connsiteX24" fmla="*/ 3048483 w 3318614"/>
                <a:gd name="connsiteY24" fmla="*/ 2074376 h 3565154"/>
                <a:gd name="connsiteX25" fmla="*/ 2926563 w 3318614"/>
                <a:gd name="connsiteY25" fmla="*/ 2161461 h 3565154"/>
                <a:gd name="connsiteX26" fmla="*/ 2917855 w 3318614"/>
                <a:gd name="connsiteY26" fmla="*/ 2248547 h 3565154"/>
                <a:gd name="connsiteX27" fmla="*/ 2935272 w 3318614"/>
                <a:gd name="connsiteY27" fmla="*/ 2396593 h 3565154"/>
                <a:gd name="connsiteX28" fmla="*/ 2943980 w 3318614"/>
                <a:gd name="connsiteY28" fmla="*/ 2440136 h 3565154"/>
                <a:gd name="connsiteX29" fmla="*/ 3046427 w 3318614"/>
                <a:gd name="connsiteY29" fmla="*/ 2374184 h 3565154"/>
                <a:gd name="connsiteX30" fmla="*/ 3074609 w 3318614"/>
                <a:gd name="connsiteY30" fmla="*/ 2213713 h 3565154"/>
                <a:gd name="connsiteX31" fmla="*/ 3092026 w 3318614"/>
                <a:gd name="connsiteY31" fmla="*/ 2422718 h 3565154"/>
                <a:gd name="connsiteX32" fmla="*/ 3013649 w 3318614"/>
                <a:gd name="connsiteY32" fmla="*/ 2501096 h 3565154"/>
                <a:gd name="connsiteX33" fmla="*/ 2752392 w 3318614"/>
                <a:gd name="connsiteY33" fmla="*/ 2466261 h 3565154"/>
                <a:gd name="connsiteX34" fmla="*/ 2560803 w 3318614"/>
                <a:gd name="connsiteY34" fmla="*/ 2623016 h 3565154"/>
                <a:gd name="connsiteX35" fmla="*/ 2595638 w 3318614"/>
                <a:gd name="connsiteY35" fmla="*/ 2744936 h 3565154"/>
                <a:gd name="connsiteX36" fmla="*/ 2743683 w 3318614"/>
                <a:gd name="connsiteY36" fmla="*/ 2832021 h 3565154"/>
                <a:gd name="connsiteX37" fmla="*/ 2856895 w 3318614"/>
                <a:gd name="connsiteY37" fmla="*/ 2805896 h 3565154"/>
                <a:gd name="connsiteX38" fmla="*/ 3022358 w 3318614"/>
                <a:gd name="connsiteY38" fmla="*/ 2666558 h 3565154"/>
                <a:gd name="connsiteX39" fmla="*/ 3118152 w 3318614"/>
                <a:gd name="connsiteY39" fmla="*/ 2588181 h 3565154"/>
                <a:gd name="connsiteX40" fmla="*/ 3205238 w 3318614"/>
                <a:gd name="connsiteY40" fmla="*/ 2649141 h 3565154"/>
                <a:gd name="connsiteX41" fmla="*/ 3109443 w 3318614"/>
                <a:gd name="connsiteY41" fmla="*/ 2640433 h 3565154"/>
                <a:gd name="connsiteX42" fmla="*/ 3004940 w 3318614"/>
                <a:gd name="connsiteY42" fmla="*/ 2779770 h 3565154"/>
                <a:gd name="connsiteX43" fmla="*/ 3187820 w 3318614"/>
                <a:gd name="connsiteY43" fmla="*/ 2779770 h 3565154"/>
                <a:gd name="connsiteX44" fmla="*/ 3318449 w 3318614"/>
                <a:gd name="connsiteY44" fmla="*/ 2832021 h 3565154"/>
                <a:gd name="connsiteX45" fmla="*/ 3161695 w 3318614"/>
                <a:gd name="connsiteY45" fmla="*/ 2814604 h 3565154"/>
                <a:gd name="connsiteX46" fmla="*/ 2909146 w 3318614"/>
                <a:gd name="connsiteY46" fmla="*/ 2875564 h 3565154"/>
                <a:gd name="connsiteX47" fmla="*/ 2952689 w 3318614"/>
                <a:gd name="connsiteY47" fmla="*/ 2875564 h 3565154"/>
                <a:gd name="connsiteX48" fmla="*/ 3085889 w 3318614"/>
                <a:gd name="connsiteY48" fmla="*/ 3020810 h 3565154"/>
                <a:gd name="connsiteX49" fmla="*/ 3013649 w 3318614"/>
                <a:gd name="connsiteY49" fmla="*/ 3180364 h 3565154"/>
                <a:gd name="connsiteX50" fmla="*/ 2999167 w 3318614"/>
                <a:gd name="connsiteY50" fmla="*/ 3042687 h 3565154"/>
                <a:gd name="connsiteX51" fmla="*/ 2813352 w 3318614"/>
                <a:gd name="connsiteY51" fmla="*/ 2866856 h 3565154"/>
                <a:gd name="connsiteX52" fmla="*/ 2726266 w 3318614"/>
                <a:gd name="connsiteY52" fmla="*/ 2858147 h 3565154"/>
                <a:gd name="connsiteX53" fmla="*/ 2848186 w 3318614"/>
                <a:gd name="connsiteY53" fmla="*/ 3058444 h 3565154"/>
                <a:gd name="connsiteX54" fmla="*/ 2943980 w 3318614"/>
                <a:gd name="connsiteY54" fmla="*/ 3145530 h 3565154"/>
                <a:gd name="connsiteX55" fmla="*/ 2978815 w 3318614"/>
                <a:gd name="connsiteY55" fmla="*/ 3101987 h 3565154"/>
                <a:gd name="connsiteX56" fmla="*/ 2961398 w 3318614"/>
                <a:gd name="connsiteY56" fmla="*/ 3206490 h 3565154"/>
                <a:gd name="connsiteX57" fmla="*/ 2769809 w 3318614"/>
                <a:gd name="connsiteY57" fmla="*/ 3119404 h 3565154"/>
                <a:gd name="connsiteX58" fmla="*/ 2656598 w 3318614"/>
                <a:gd name="connsiteY58" fmla="*/ 2892981 h 3565154"/>
                <a:gd name="connsiteX59" fmla="*/ 2491135 w 3318614"/>
                <a:gd name="connsiteY59" fmla="*/ 2849438 h 3565154"/>
                <a:gd name="connsiteX60" fmla="*/ 2386632 w 3318614"/>
                <a:gd name="connsiteY60" fmla="*/ 2936524 h 3565154"/>
                <a:gd name="connsiteX61" fmla="*/ 2412758 w 3318614"/>
                <a:gd name="connsiteY61" fmla="*/ 3119404 h 3565154"/>
                <a:gd name="connsiteX62" fmla="*/ 2525969 w 3318614"/>
                <a:gd name="connsiteY62" fmla="*/ 3267450 h 3565154"/>
                <a:gd name="connsiteX63" fmla="*/ 2900438 w 3318614"/>
                <a:gd name="connsiteY63" fmla="*/ 3476456 h 3565154"/>
                <a:gd name="connsiteX64" fmla="*/ 2543386 w 3318614"/>
                <a:gd name="connsiteY64" fmla="*/ 3337118 h 3565154"/>
                <a:gd name="connsiteX65" fmla="*/ 2499843 w 3318614"/>
                <a:gd name="connsiteY65" fmla="*/ 3424204 h 3565154"/>
                <a:gd name="connsiteX66" fmla="*/ 2534678 w 3318614"/>
                <a:gd name="connsiteY66" fmla="*/ 3528707 h 3565154"/>
                <a:gd name="connsiteX67" fmla="*/ 2639180 w 3318614"/>
                <a:gd name="connsiteY67" fmla="*/ 3563541 h 3565154"/>
                <a:gd name="connsiteX68" fmla="*/ 2482426 w 3318614"/>
                <a:gd name="connsiteY68" fmla="*/ 3537416 h 3565154"/>
                <a:gd name="connsiteX69" fmla="*/ 2473718 w 3318614"/>
                <a:gd name="connsiteY69" fmla="*/ 3354536 h 3565154"/>
                <a:gd name="connsiteX70" fmla="*/ 2386632 w 3318614"/>
                <a:gd name="connsiteY70" fmla="*/ 3180364 h 3565154"/>
                <a:gd name="connsiteX71" fmla="*/ 2316963 w 3318614"/>
                <a:gd name="connsiteY71" fmla="*/ 3345827 h 3565154"/>
                <a:gd name="connsiteX72" fmla="*/ 2238586 w 3318614"/>
                <a:gd name="connsiteY72" fmla="*/ 3467747 h 3565154"/>
                <a:gd name="connsiteX73" fmla="*/ 2290838 w 3318614"/>
                <a:gd name="connsiteY73" fmla="*/ 3546124 h 3565154"/>
                <a:gd name="connsiteX74" fmla="*/ 2195043 w 3318614"/>
                <a:gd name="connsiteY74" fmla="*/ 3459038 h 3565154"/>
                <a:gd name="connsiteX75" fmla="*/ 2325672 w 3318614"/>
                <a:gd name="connsiteY75" fmla="*/ 3232616 h 3565154"/>
                <a:gd name="connsiteX76" fmla="*/ 2290838 w 3318614"/>
                <a:gd name="connsiteY76" fmla="*/ 2980067 h 3565154"/>
                <a:gd name="connsiteX77" fmla="*/ 2142792 w 3318614"/>
                <a:gd name="connsiteY77" fmla="*/ 2962650 h 3565154"/>
                <a:gd name="connsiteX78" fmla="*/ 1942495 w 3318614"/>
                <a:gd name="connsiteY78" fmla="*/ 3128113 h 3565154"/>
                <a:gd name="connsiteX79" fmla="*/ 1994746 w 3318614"/>
                <a:gd name="connsiteY79" fmla="*/ 3328410 h 3565154"/>
                <a:gd name="connsiteX80" fmla="*/ 2090540 w 3318614"/>
                <a:gd name="connsiteY80" fmla="*/ 3441621 h 3565154"/>
                <a:gd name="connsiteX81" fmla="*/ 2064415 w 3318614"/>
                <a:gd name="connsiteY81" fmla="*/ 3554833 h 3565154"/>
                <a:gd name="connsiteX82" fmla="*/ 2046998 w 3318614"/>
                <a:gd name="connsiteY82" fmla="*/ 3406787 h 3565154"/>
                <a:gd name="connsiteX83" fmla="*/ 1933786 w 3318614"/>
                <a:gd name="connsiteY83" fmla="*/ 3241324 h 3565154"/>
                <a:gd name="connsiteX84" fmla="*/ 1881535 w 3318614"/>
                <a:gd name="connsiteY84" fmla="*/ 3223907 h 3565154"/>
                <a:gd name="connsiteX85" fmla="*/ 1716072 w 3318614"/>
                <a:gd name="connsiteY85" fmla="*/ 3459038 h 3565154"/>
                <a:gd name="connsiteX86" fmla="*/ 1672529 w 3318614"/>
                <a:gd name="connsiteY86" fmla="*/ 3554833 h 3565154"/>
                <a:gd name="connsiteX87" fmla="*/ 1724780 w 3318614"/>
                <a:gd name="connsiteY87" fmla="*/ 3319701 h 3565154"/>
                <a:gd name="connsiteX88" fmla="*/ 1750906 w 3318614"/>
                <a:gd name="connsiteY88" fmla="*/ 3241324 h 3565154"/>
                <a:gd name="connsiteX89" fmla="*/ 1533192 w 3318614"/>
                <a:gd name="connsiteY89" fmla="*/ 3310993 h 3565154"/>
                <a:gd name="connsiteX90" fmla="*/ 1428689 w 3318614"/>
                <a:gd name="connsiteY90" fmla="*/ 3328410 h 3565154"/>
                <a:gd name="connsiteX91" fmla="*/ 1602860 w 3318614"/>
                <a:gd name="connsiteY91" fmla="*/ 3250033 h 3565154"/>
                <a:gd name="connsiteX92" fmla="*/ 1724780 w 3318614"/>
                <a:gd name="connsiteY92" fmla="*/ 3223907 h 3565154"/>
                <a:gd name="connsiteX93" fmla="*/ 1994746 w 3318614"/>
                <a:gd name="connsiteY93" fmla="*/ 2997484 h 3565154"/>
                <a:gd name="connsiteX94" fmla="*/ 2055706 w 3318614"/>
                <a:gd name="connsiteY94" fmla="*/ 2866856 h 3565154"/>
                <a:gd name="connsiteX95" fmla="*/ 1916369 w 3318614"/>
                <a:gd name="connsiteY95" fmla="*/ 2788478 h 3565154"/>
                <a:gd name="connsiteX96" fmla="*/ 1698655 w 3318614"/>
                <a:gd name="connsiteY96" fmla="*/ 2884273 h 3565154"/>
                <a:gd name="connsiteX97" fmla="*/ 1611569 w 3318614"/>
                <a:gd name="connsiteY97" fmla="*/ 3058444 h 3565154"/>
                <a:gd name="connsiteX98" fmla="*/ 1689946 w 3318614"/>
                <a:gd name="connsiteY98" fmla="*/ 3119404 h 3565154"/>
                <a:gd name="connsiteX99" fmla="*/ 1568026 w 3318614"/>
                <a:gd name="connsiteY99" fmla="*/ 3119404 h 3565154"/>
                <a:gd name="connsiteX100" fmla="*/ 1655112 w 3318614"/>
                <a:gd name="connsiteY100" fmla="*/ 2875564 h 3565154"/>
                <a:gd name="connsiteX101" fmla="*/ 1437398 w 3318614"/>
                <a:gd name="connsiteY101" fmla="*/ 2858147 h 3565154"/>
                <a:gd name="connsiteX102" fmla="*/ 1306769 w 3318614"/>
                <a:gd name="connsiteY102" fmla="*/ 2797187 h 3565154"/>
                <a:gd name="connsiteX103" fmla="*/ 1385146 w 3318614"/>
                <a:gd name="connsiteY103" fmla="*/ 2753644 h 3565154"/>
                <a:gd name="connsiteX104" fmla="*/ 1437398 w 3318614"/>
                <a:gd name="connsiteY104" fmla="*/ 2823313 h 3565154"/>
                <a:gd name="connsiteX105" fmla="*/ 1611569 w 3318614"/>
                <a:gd name="connsiteY105" fmla="*/ 2832021 h 3565154"/>
                <a:gd name="connsiteX106" fmla="*/ 1794449 w 3318614"/>
                <a:gd name="connsiteY106" fmla="*/ 2779770 h 3565154"/>
                <a:gd name="connsiteX107" fmla="*/ 1968620 w 3318614"/>
                <a:gd name="connsiteY107" fmla="*/ 2649141 h 3565154"/>
                <a:gd name="connsiteX108" fmla="*/ 1898952 w 3318614"/>
                <a:gd name="connsiteY108" fmla="*/ 2335633 h 3565154"/>
                <a:gd name="connsiteX109" fmla="*/ 1446106 w 3318614"/>
                <a:gd name="connsiteY109" fmla="*/ 1726033 h 3565154"/>
                <a:gd name="connsiteX110" fmla="*/ 1074097 w 3318614"/>
                <a:gd name="connsiteY110" fmla="*/ 1241913 h 3565154"/>
                <a:gd name="connsiteX111" fmla="*/ 916192 w 3318614"/>
                <a:gd name="connsiteY111" fmla="*/ 1054829 h 3565154"/>
                <a:gd name="connsiteX112" fmla="*/ 644918 w 3318614"/>
                <a:gd name="connsiteY112" fmla="*/ 1090307 h 3565154"/>
                <a:gd name="connsiteX113" fmla="*/ 296575 w 3318614"/>
                <a:gd name="connsiteY113" fmla="*/ 1168684 h 3565154"/>
                <a:gd name="connsiteX114" fmla="*/ 483 w 3318614"/>
                <a:gd name="connsiteY114" fmla="*/ 1151267 h 3565154"/>
                <a:gd name="connsiteX115" fmla="*/ 235615 w 3318614"/>
                <a:gd name="connsiteY115" fmla="*/ 1142558 h 3565154"/>
                <a:gd name="connsiteX116" fmla="*/ 557832 w 3318614"/>
                <a:gd name="connsiteY116" fmla="*/ 1072890 h 3565154"/>
                <a:gd name="connsiteX117" fmla="*/ 688460 w 3318614"/>
                <a:gd name="connsiteY117" fmla="*/ 1046764 h 3565154"/>
                <a:gd name="connsiteX118" fmla="*/ 392369 w 3318614"/>
                <a:gd name="connsiteY118" fmla="*/ 933553 h 3565154"/>
                <a:gd name="connsiteX119" fmla="*/ 244323 w 3318614"/>
                <a:gd name="connsiteY119" fmla="*/ 794216 h 3565154"/>
                <a:gd name="connsiteX120" fmla="*/ 165946 w 3318614"/>
                <a:gd name="connsiteY120" fmla="*/ 541667 h 3565154"/>
                <a:gd name="connsiteX121" fmla="*/ 279158 w 3318614"/>
                <a:gd name="connsiteY121" fmla="*/ 724547 h 3565154"/>
                <a:gd name="connsiteX122" fmla="*/ 374952 w 3318614"/>
                <a:gd name="connsiteY122" fmla="*/ 898718 h 3565154"/>
                <a:gd name="connsiteX123" fmla="*/ 679752 w 3318614"/>
                <a:gd name="connsiteY123" fmla="*/ 977096 h 3565154"/>
                <a:gd name="connsiteX124" fmla="*/ 766838 w 3318614"/>
                <a:gd name="connsiteY124" fmla="*/ 916136 h 3565154"/>
                <a:gd name="connsiteX125" fmla="*/ 618792 w 3318614"/>
                <a:gd name="connsiteY125" fmla="*/ 532958 h 3565154"/>
                <a:gd name="connsiteX126" fmla="*/ 685055 w 3318614"/>
                <a:gd name="connsiteY126" fmla="*/ 0 h 3565154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465374 w 3318614"/>
                <a:gd name="connsiteY126" fmla="*/ 17537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9879 w 3318614"/>
                <a:gd name="connsiteY126" fmla="*/ 203540 h 3336888"/>
                <a:gd name="connsiteX127" fmla="*/ 465374 w 3318614"/>
                <a:gd name="connsiteY127" fmla="*/ 17537 h 3336888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569879 w 3318614"/>
                <a:gd name="connsiteY126" fmla="*/ 545167 h 3678515"/>
                <a:gd name="connsiteX127" fmla="*/ 559592 w 3318614"/>
                <a:gd name="connsiteY127" fmla="*/ 0 h 3678515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459779 w 3318614"/>
                <a:gd name="connsiteY126" fmla="*/ 452937 h 3678515"/>
                <a:gd name="connsiteX127" fmla="*/ 559592 w 3318614"/>
                <a:gd name="connsiteY127" fmla="*/ 0 h 3678515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91585 w 3318614"/>
                <a:gd name="connsiteY127" fmla="*/ 0 h 3604876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38603 w 3318614"/>
                <a:gd name="connsiteY127" fmla="*/ 117453 h 3604876"/>
                <a:gd name="connsiteX128" fmla="*/ 591585 w 3318614"/>
                <a:gd name="connsiteY128" fmla="*/ 0 h 3604876"/>
                <a:gd name="connsiteX0" fmla="*/ 1225325 w 3318614"/>
                <a:gd name="connsiteY0" fmla="*/ 158774 h 3495662"/>
                <a:gd name="connsiteX1" fmla="*/ 1091879 w 3318614"/>
                <a:gd name="connsiteY1" fmla="*/ 935218 h 3495662"/>
                <a:gd name="connsiteX2" fmla="*/ 1779263 w 3318614"/>
                <a:gd name="connsiteY2" fmla="*/ 2003074 h 3495662"/>
                <a:gd name="connsiteX3" fmla="*/ 2064415 w 3318614"/>
                <a:gd name="connsiteY3" fmla="*/ 2283558 h 3495662"/>
                <a:gd name="connsiteX4" fmla="*/ 2290838 w 3318614"/>
                <a:gd name="connsiteY4" fmla="*/ 2205181 h 3495662"/>
                <a:gd name="connsiteX5" fmla="*/ 2473718 w 3318614"/>
                <a:gd name="connsiteY5" fmla="*/ 2048426 h 3495662"/>
                <a:gd name="connsiteX6" fmla="*/ 2508552 w 3318614"/>
                <a:gd name="connsiteY6" fmla="*/ 1726209 h 3495662"/>
                <a:gd name="connsiteX7" fmla="*/ 2543386 w 3318614"/>
                <a:gd name="connsiteY7" fmla="*/ 1987466 h 3495662"/>
                <a:gd name="connsiteX8" fmla="*/ 2508552 w 3318614"/>
                <a:gd name="connsiteY8" fmla="*/ 2091969 h 3495662"/>
                <a:gd name="connsiteX9" fmla="*/ 2752392 w 3318614"/>
                <a:gd name="connsiteY9" fmla="*/ 1917798 h 3495662"/>
                <a:gd name="connsiteX10" fmla="*/ 2839478 w 3318614"/>
                <a:gd name="connsiteY10" fmla="*/ 1848129 h 3495662"/>
                <a:gd name="connsiteX11" fmla="*/ 2717558 w 3318614"/>
                <a:gd name="connsiteY11" fmla="*/ 2022301 h 3495662"/>
                <a:gd name="connsiteX12" fmla="*/ 2665306 w 3318614"/>
                <a:gd name="connsiteY12" fmla="*/ 2065844 h 3495662"/>
                <a:gd name="connsiteX13" fmla="*/ 2848186 w 3318614"/>
                <a:gd name="connsiteY13" fmla="*/ 1996175 h 3495662"/>
                <a:gd name="connsiteX14" fmla="*/ 2874312 w 3318614"/>
                <a:gd name="connsiteY14" fmla="*/ 1978758 h 3495662"/>
                <a:gd name="connsiteX15" fmla="*/ 2769809 w 3318614"/>
                <a:gd name="connsiteY15" fmla="*/ 2065844 h 3495662"/>
                <a:gd name="connsiteX16" fmla="*/ 2595638 w 3318614"/>
                <a:gd name="connsiteY16" fmla="*/ 2091969 h 3495662"/>
                <a:gd name="connsiteX17" fmla="*/ 2404049 w 3318614"/>
                <a:gd name="connsiteY17" fmla="*/ 2222598 h 3495662"/>
                <a:gd name="connsiteX18" fmla="*/ 2421466 w 3318614"/>
                <a:gd name="connsiteY18" fmla="*/ 2396769 h 3495662"/>
                <a:gd name="connsiteX19" fmla="*/ 2552095 w 3318614"/>
                <a:gd name="connsiteY19" fmla="*/ 2440312 h 3495662"/>
                <a:gd name="connsiteX20" fmla="*/ 2726266 w 3318614"/>
                <a:gd name="connsiteY20" fmla="*/ 2370644 h 3495662"/>
                <a:gd name="connsiteX21" fmla="*/ 2856895 w 3318614"/>
                <a:gd name="connsiteY21" fmla="*/ 2361935 h 3495662"/>
                <a:gd name="connsiteX22" fmla="*/ 2891729 w 3318614"/>
                <a:gd name="connsiteY22" fmla="*/ 2248724 h 3495662"/>
                <a:gd name="connsiteX23" fmla="*/ 2883020 w 3318614"/>
                <a:gd name="connsiteY23" fmla="*/ 2083261 h 3495662"/>
                <a:gd name="connsiteX24" fmla="*/ 3048483 w 3318614"/>
                <a:gd name="connsiteY24" fmla="*/ 2004884 h 3495662"/>
                <a:gd name="connsiteX25" fmla="*/ 2926563 w 3318614"/>
                <a:gd name="connsiteY25" fmla="*/ 2091969 h 3495662"/>
                <a:gd name="connsiteX26" fmla="*/ 2917855 w 3318614"/>
                <a:gd name="connsiteY26" fmla="*/ 2179055 h 3495662"/>
                <a:gd name="connsiteX27" fmla="*/ 2935272 w 3318614"/>
                <a:gd name="connsiteY27" fmla="*/ 2327101 h 3495662"/>
                <a:gd name="connsiteX28" fmla="*/ 2943980 w 3318614"/>
                <a:gd name="connsiteY28" fmla="*/ 2370644 h 3495662"/>
                <a:gd name="connsiteX29" fmla="*/ 3046427 w 3318614"/>
                <a:gd name="connsiteY29" fmla="*/ 2304692 h 3495662"/>
                <a:gd name="connsiteX30" fmla="*/ 3074609 w 3318614"/>
                <a:gd name="connsiteY30" fmla="*/ 2144221 h 3495662"/>
                <a:gd name="connsiteX31" fmla="*/ 3092026 w 3318614"/>
                <a:gd name="connsiteY31" fmla="*/ 2353226 h 3495662"/>
                <a:gd name="connsiteX32" fmla="*/ 3013649 w 3318614"/>
                <a:gd name="connsiteY32" fmla="*/ 2431604 h 3495662"/>
                <a:gd name="connsiteX33" fmla="*/ 2752392 w 3318614"/>
                <a:gd name="connsiteY33" fmla="*/ 2396769 h 3495662"/>
                <a:gd name="connsiteX34" fmla="*/ 2560803 w 3318614"/>
                <a:gd name="connsiteY34" fmla="*/ 2553524 h 3495662"/>
                <a:gd name="connsiteX35" fmla="*/ 2595638 w 3318614"/>
                <a:gd name="connsiteY35" fmla="*/ 2675444 h 3495662"/>
                <a:gd name="connsiteX36" fmla="*/ 2743683 w 3318614"/>
                <a:gd name="connsiteY36" fmla="*/ 2762529 h 3495662"/>
                <a:gd name="connsiteX37" fmla="*/ 2856895 w 3318614"/>
                <a:gd name="connsiteY37" fmla="*/ 2736404 h 3495662"/>
                <a:gd name="connsiteX38" fmla="*/ 3022358 w 3318614"/>
                <a:gd name="connsiteY38" fmla="*/ 2597066 h 3495662"/>
                <a:gd name="connsiteX39" fmla="*/ 3118152 w 3318614"/>
                <a:gd name="connsiteY39" fmla="*/ 2518689 h 3495662"/>
                <a:gd name="connsiteX40" fmla="*/ 3205238 w 3318614"/>
                <a:gd name="connsiteY40" fmla="*/ 2579649 h 3495662"/>
                <a:gd name="connsiteX41" fmla="*/ 3109443 w 3318614"/>
                <a:gd name="connsiteY41" fmla="*/ 2570941 h 3495662"/>
                <a:gd name="connsiteX42" fmla="*/ 3004940 w 3318614"/>
                <a:gd name="connsiteY42" fmla="*/ 2710278 h 3495662"/>
                <a:gd name="connsiteX43" fmla="*/ 3187820 w 3318614"/>
                <a:gd name="connsiteY43" fmla="*/ 2710278 h 3495662"/>
                <a:gd name="connsiteX44" fmla="*/ 3318449 w 3318614"/>
                <a:gd name="connsiteY44" fmla="*/ 2762529 h 3495662"/>
                <a:gd name="connsiteX45" fmla="*/ 3161695 w 3318614"/>
                <a:gd name="connsiteY45" fmla="*/ 2745112 h 3495662"/>
                <a:gd name="connsiteX46" fmla="*/ 2909146 w 3318614"/>
                <a:gd name="connsiteY46" fmla="*/ 2806072 h 3495662"/>
                <a:gd name="connsiteX47" fmla="*/ 2952689 w 3318614"/>
                <a:gd name="connsiteY47" fmla="*/ 2806072 h 3495662"/>
                <a:gd name="connsiteX48" fmla="*/ 3085889 w 3318614"/>
                <a:gd name="connsiteY48" fmla="*/ 2951318 h 3495662"/>
                <a:gd name="connsiteX49" fmla="*/ 3013649 w 3318614"/>
                <a:gd name="connsiteY49" fmla="*/ 3110872 h 3495662"/>
                <a:gd name="connsiteX50" fmla="*/ 2999167 w 3318614"/>
                <a:gd name="connsiteY50" fmla="*/ 2973195 h 3495662"/>
                <a:gd name="connsiteX51" fmla="*/ 2813352 w 3318614"/>
                <a:gd name="connsiteY51" fmla="*/ 2797364 h 3495662"/>
                <a:gd name="connsiteX52" fmla="*/ 2726266 w 3318614"/>
                <a:gd name="connsiteY52" fmla="*/ 2788655 h 3495662"/>
                <a:gd name="connsiteX53" fmla="*/ 2848186 w 3318614"/>
                <a:gd name="connsiteY53" fmla="*/ 2988952 h 3495662"/>
                <a:gd name="connsiteX54" fmla="*/ 2943980 w 3318614"/>
                <a:gd name="connsiteY54" fmla="*/ 3076038 h 3495662"/>
                <a:gd name="connsiteX55" fmla="*/ 2978815 w 3318614"/>
                <a:gd name="connsiteY55" fmla="*/ 3032495 h 3495662"/>
                <a:gd name="connsiteX56" fmla="*/ 2961398 w 3318614"/>
                <a:gd name="connsiteY56" fmla="*/ 3136998 h 3495662"/>
                <a:gd name="connsiteX57" fmla="*/ 2769809 w 3318614"/>
                <a:gd name="connsiteY57" fmla="*/ 3049912 h 3495662"/>
                <a:gd name="connsiteX58" fmla="*/ 2656598 w 3318614"/>
                <a:gd name="connsiteY58" fmla="*/ 2823489 h 3495662"/>
                <a:gd name="connsiteX59" fmla="*/ 2491135 w 3318614"/>
                <a:gd name="connsiteY59" fmla="*/ 2779946 h 3495662"/>
                <a:gd name="connsiteX60" fmla="*/ 2386632 w 3318614"/>
                <a:gd name="connsiteY60" fmla="*/ 2867032 h 3495662"/>
                <a:gd name="connsiteX61" fmla="*/ 2412758 w 3318614"/>
                <a:gd name="connsiteY61" fmla="*/ 3049912 h 3495662"/>
                <a:gd name="connsiteX62" fmla="*/ 2525969 w 3318614"/>
                <a:gd name="connsiteY62" fmla="*/ 3197958 h 3495662"/>
                <a:gd name="connsiteX63" fmla="*/ 2900438 w 3318614"/>
                <a:gd name="connsiteY63" fmla="*/ 3406964 h 3495662"/>
                <a:gd name="connsiteX64" fmla="*/ 2543386 w 3318614"/>
                <a:gd name="connsiteY64" fmla="*/ 3267626 h 3495662"/>
                <a:gd name="connsiteX65" fmla="*/ 2499843 w 3318614"/>
                <a:gd name="connsiteY65" fmla="*/ 3354712 h 3495662"/>
                <a:gd name="connsiteX66" fmla="*/ 2534678 w 3318614"/>
                <a:gd name="connsiteY66" fmla="*/ 3459215 h 3495662"/>
                <a:gd name="connsiteX67" fmla="*/ 2639180 w 3318614"/>
                <a:gd name="connsiteY67" fmla="*/ 3494049 h 3495662"/>
                <a:gd name="connsiteX68" fmla="*/ 2482426 w 3318614"/>
                <a:gd name="connsiteY68" fmla="*/ 3467924 h 3495662"/>
                <a:gd name="connsiteX69" fmla="*/ 2473718 w 3318614"/>
                <a:gd name="connsiteY69" fmla="*/ 3285044 h 3495662"/>
                <a:gd name="connsiteX70" fmla="*/ 2386632 w 3318614"/>
                <a:gd name="connsiteY70" fmla="*/ 3110872 h 3495662"/>
                <a:gd name="connsiteX71" fmla="*/ 2316963 w 3318614"/>
                <a:gd name="connsiteY71" fmla="*/ 3276335 h 3495662"/>
                <a:gd name="connsiteX72" fmla="*/ 2238586 w 3318614"/>
                <a:gd name="connsiteY72" fmla="*/ 3398255 h 3495662"/>
                <a:gd name="connsiteX73" fmla="*/ 2290838 w 3318614"/>
                <a:gd name="connsiteY73" fmla="*/ 3476632 h 3495662"/>
                <a:gd name="connsiteX74" fmla="*/ 2195043 w 3318614"/>
                <a:gd name="connsiteY74" fmla="*/ 3389546 h 3495662"/>
                <a:gd name="connsiteX75" fmla="*/ 2325672 w 3318614"/>
                <a:gd name="connsiteY75" fmla="*/ 3163124 h 3495662"/>
                <a:gd name="connsiteX76" fmla="*/ 2290838 w 3318614"/>
                <a:gd name="connsiteY76" fmla="*/ 2910575 h 3495662"/>
                <a:gd name="connsiteX77" fmla="*/ 2142792 w 3318614"/>
                <a:gd name="connsiteY77" fmla="*/ 2893158 h 3495662"/>
                <a:gd name="connsiteX78" fmla="*/ 1942495 w 3318614"/>
                <a:gd name="connsiteY78" fmla="*/ 3058621 h 3495662"/>
                <a:gd name="connsiteX79" fmla="*/ 1994746 w 3318614"/>
                <a:gd name="connsiteY79" fmla="*/ 3258918 h 3495662"/>
                <a:gd name="connsiteX80" fmla="*/ 2090540 w 3318614"/>
                <a:gd name="connsiteY80" fmla="*/ 3372129 h 3495662"/>
                <a:gd name="connsiteX81" fmla="*/ 2064415 w 3318614"/>
                <a:gd name="connsiteY81" fmla="*/ 3485341 h 3495662"/>
                <a:gd name="connsiteX82" fmla="*/ 2046998 w 3318614"/>
                <a:gd name="connsiteY82" fmla="*/ 3337295 h 3495662"/>
                <a:gd name="connsiteX83" fmla="*/ 1933786 w 3318614"/>
                <a:gd name="connsiteY83" fmla="*/ 3171832 h 3495662"/>
                <a:gd name="connsiteX84" fmla="*/ 1881535 w 3318614"/>
                <a:gd name="connsiteY84" fmla="*/ 3154415 h 3495662"/>
                <a:gd name="connsiteX85" fmla="*/ 1716072 w 3318614"/>
                <a:gd name="connsiteY85" fmla="*/ 3389546 h 3495662"/>
                <a:gd name="connsiteX86" fmla="*/ 1672529 w 3318614"/>
                <a:gd name="connsiteY86" fmla="*/ 3485341 h 3495662"/>
                <a:gd name="connsiteX87" fmla="*/ 1724780 w 3318614"/>
                <a:gd name="connsiteY87" fmla="*/ 3250209 h 3495662"/>
                <a:gd name="connsiteX88" fmla="*/ 1750906 w 3318614"/>
                <a:gd name="connsiteY88" fmla="*/ 3171832 h 3495662"/>
                <a:gd name="connsiteX89" fmla="*/ 1533192 w 3318614"/>
                <a:gd name="connsiteY89" fmla="*/ 3241501 h 3495662"/>
                <a:gd name="connsiteX90" fmla="*/ 1428689 w 3318614"/>
                <a:gd name="connsiteY90" fmla="*/ 3258918 h 3495662"/>
                <a:gd name="connsiteX91" fmla="*/ 1602860 w 3318614"/>
                <a:gd name="connsiteY91" fmla="*/ 3180541 h 3495662"/>
                <a:gd name="connsiteX92" fmla="*/ 1724780 w 3318614"/>
                <a:gd name="connsiteY92" fmla="*/ 3154415 h 3495662"/>
                <a:gd name="connsiteX93" fmla="*/ 1994746 w 3318614"/>
                <a:gd name="connsiteY93" fmla="*/ 2927992 h 3495662"/>
                <a:gd name="connsiteX94" fmla="*/ 2055706 w 3318614"/>
                <a:gd name="connsiteY94" fmla="*/ 2797364 h 3495662"/>
                <a:gd name="connsiteX95" fmla="*/ 1916369 w 3318614"/>
                <a:gd name="connsiteY95" fmla="*/ 2718986 h 3495662"/>
                <a:gd name="connsiteX96" fmla="*/ 1698655 w 3318614"/>
                <a:gd name="connsiteY96" fmla="*/ 2814781 h 3495662"/>
                <a:gd name="connsiteX97" fmla="*/ 1611569 w 3318614"/>
                <a:gd name="connsiteY97" fmla="*/ 2988952 h 3495662"/>
                <a:gd name="connsiteX98" fmla="*/ 1689946 w 3318614"/>
                <a:gd name="connsiteY98" fmla="*/ 3049912 h 3495662"/>
                <a:gd name="connsiteX99" fmla="*/ 1568026 w 3318614"/>
                <a:gd name="connsiteY99" fmla="*/ 3049912 h 3495662"/>
                <a:gd name="connsiteX100" fmla="*/ 1655112 w 3318614"/>
                <a:gd name="connsiteY100" fmla="*/ 2806072 h 3495662"/>
                <a:gd name="connsiteX101" fmla="*/ 1437398 w 3318614"/>
                <a:gd name="connsiteY101" fmla="*/ 2788655 h 3495662"/>
                <a:gd name="connsiteX102" fmla="*/ 1306769 w 3318614"/>
                <a:gd name="connsiteY102" fmla="*/ 2727695 h 3495662"/>
                <a:gd name="connsiteX103" fmla="*/ 1385146 w 3318614"/>
                <a:gd name="connsiteY103" fmla="*/ 2684152 h 3495662"/>
                <a:gd name="connsiteX104" fmla="*/ 1437398 w 3318614"/>
                <a:gd name="connsiteY104" fmla="*/ 2753821 h 3495662"/>
                <a:gd name="connsiteX105" fmla="*/ 1611569 w 3318614"/>
                <a:gd name="connsiteY105" fmla="*/ 2762529 h 3495662"/>
                <a:gd name="connsiteX106" fmla="*/ 1794449 w 3318614"/>
                <a:gd name="connsiteY106" fmla="*/ 2710278 h 3495662"/>
                <a:gd name="connsiteX107" fmla="*/ 1968620 w 3318614"/>
                <a:gd name="connsiteY107" fmla="*/ 2579649 h 3495662"/>
                <a:gd name="connsiteX108" fmla="*/ 1898952 w 3318614"/>
                <a:gd name="connsiteY108" fmla="*/ 2266141 h 3495662"/>
                <a:gd name="connsiteX109" fmla="*/ 1446106 w 3318614"/>
                <a:gd name="connsiteY109" fmla="*/ 1656541 h 3495662"/>
                <a:gd name="connsiteX110" fmla="*/ 1074097 w 3318614"/>
                <a:gd name="connsiteY110" fmla="*/ 1172421 h 3495662"/>
                <a:gd name="connsiteX111" fmla="*/ 916192 w 3318614"/>
                <a:gd name="connsiteY111" fmla="*/ 985337 h 3495662"/>
                <a:gd name="connsiteX112" fmla="*/ 644918 w 3318614"/>
                <a:gd name="connsiteY112" fmla="*/ 1020815 h 3495662"/>
                <a:gd name="connsiteX113" fmla="*/ 296575 w 3318614"/>
                <a:gd name="connsiteY113" fmla="*/ 1099192 h 3495662"/>
                <a:gd name="connsiteX114" fmla="*/ 483 w 3318614"/>
                <a:gd name="connsiteY114" fmla="*/ 1081775 h 3495662"/>
                <a:gd name="connsiteX115" fmla="*/ 235615 w 3318614"/>
                <a:gd name="connsiteY115" fmla="*/ 1073066 h 3495662"/>
                <a:gd name="connsiteX116" fmla="*/ 557832 w 3318614"/>
                <a:gd name="connsiteY116" fmla="*/ 1003398 h 3495662"/>
                <a:gd name="connsiteX117" fmla="*/ 688460 w 3318614"/>
                <a:gd name="connsiteY117" fmla="*/ 977272 h 3495662"/>
                <a:gd name="connsiteX118" fmla="*/ 392369 w 3318614"/>
                <a:gd name="connsiteY118" fmla="*/ 864061 h 3495662"/>
                <a:gd name="connsiteX119" fmla="*/ 244323 w 3318614"/>
                <a:gd name="connsiteY119" fmla="*/ 724724 h 3495662"/>
                <a:gd name="connsiteX120" fmla="*/ 165946 w 3318614"/>
                <a:gd name="connsiteY120" fmla="*/ 472175 h 3495662"/>
                <a:gd name="connsiteX121" fmla="*/ 279158 w 3318614"/>
                <a:gd name="connsiteY121" fmla="*/ 655055 h 3495662"/>
                <a:gd name="connsiteX122" fmla="*/ 374952 w 3318614"/>
                <a:gd name="connsiteY122" fmla="*/ 829226 h 3495662"/>
                <a:gd name="connsiteX123" fmla="*/ 679752 w 3318614"/>
                <a:gd name="connsiteY123" fmla="*/ 907604 h 3495662"/>
                <a:gd name="connsiteX124" fmla="*/ 766838 w 3318614"/>
                <a:gd name="connsiteY124" fmla="*/ 846644 h 3495662"/>
                <a:gd name="connsiteX125" fmla="*/ 618792 w 3318614"/>
                <a:gd name="connsiteY125" fmla="*/ 463466 h 3495662"/>
                <a:gd name="connsiteX126" fmla="*/ 459779 w 3318614"/>
                <a:gd name="connsiteY126" fmla="*/ 270084 h 3495662"/>
                <a:gd name="connsiteX127" fmla="*/ 538603 w 3318614"/>
                <a:gd name="connsiteY127" fmla="*/ 8239 h 3495662"/>
                <a:gd name="connsiteX128" fmla="*/ 560115 w 3318614"/>
                <a:gd name="connsiteY128" fmla="*/ 247406 h 3495662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560115 w 3318614"/>
                <a:gd name="connsiteY129" fmla="*/ 240482 h 3488738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849359 w 3318614"/>
                <a:gd name="connsiteY129" fmla="*/ 816161 h 348873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459779 w 3318614"/>
                <a:gd name="connsiteY126" fmla="*/ 262650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507165 w 3318614"/>
                <a:gd name="connsiteY126" fmla="*/ 238974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605 h 3488493"/>
                <a:gd name="connsiteX1" fmla="*/ 1091879 w 3318614"/>
                <a:gd name="connsiteY1" fmla="*/ 928049 h 3488493"/>
                <a:gd name="connsiteX2" fmla="*/ 1779263 w 3318614"/>
                <a:gd name="connsiteY2" fmla="*/ 1995905 h 3488493"/>
                <a:gd name="connsiteX3" fmla="*/ 2064415 w 3318614"/>
                <a:gd name="connsiteY3" fmla="*/ 2276389 h 3488493"/>
                <a:gd name="connsiteX4" fmla="*/ 2290838 w 3318614"/>
                <a:gd name="connsiteY4" fmla="*/ 2198012 h 3488493"/>
                <a:gd name="connsiteX5" fmla="*/ 2473718 w 3318614"/>
                <a:gd name="connsiteY5" fmla="*/ 2041257 h 3488493"/>
                <a:gd name="connsiteX6" fmla="*/ 2508552 w 3318614"/>
                <a:gd name="connsiteY6" fmla="*/ 1719040 h 3488493"/>
                <a:gd name="connsiteX7" fmla="*/ 2543386 w 3318614"/>
                <a:gd name="connsiteY7" fmla="*/ 1980297 h 3488493"/>
                <a:gd name="connsiteX8" fmla="*/ 2508552 w 3318614"/>
                <a:gd name="connsiteY8" fmla="*/ 2084800 h 3488493"/>
                <a:gd name="connsiteX9" fmla="*/ 2752392 w 3318614"/>
                <a:gd name="connsiteY9" fmla="*/ 1910629 h 3488493"/>
                <a:gd name="connsiteX10" fmla="*/ 2839478 w 3318614"/>
                <a:gd name="connsiteY10" fmla="*/ 1840960 h 3488493"/>
                <a:gd name="connsiteX11" fmla="*/ 2717558 w 3318614"/>
                <a:gd name="connsiteY11" fmla="*/ 2015132 h 3488493"/>
                <a:gd name="connsiteX12" fmla="*/ 2665306 w 3318614"/>
                <a:gd name="connsiteY12" fmla="*/ 2058675 h 3488493"/>
                <a:gd name="connsiteX13" fmla="*/ 2848186 w 3318614"/>
                <a:gd name="connsiteY13" fmla="*/ 1989006 h 3488493"/>
                <a:gd name="connsiteX14" fmla="*/ 2874312 w 3318614"/>
                <a:gd name="connsiteY14" fmla="*/ 1971589 h 3488493"/>
                <a:gd name="connsiteX15" fmla="*/ 2769809 w 3318614"/>
                <a:gd name="connsiteY15" fmla="*/ 2058675 h 3488493"/>
                <a:gd name="connsiteX16" fmla="*/ 2595638 w 3318614"/>
                <a:gd name="connsiteY16" fmla="*/ 2084800 h 3488493"/>
                <a:gd name="connsiteX17" fmla="*/ 2404049 w 3318614"/>
                <a:gd name="connsiteY17" fmla="*/ 2215429 h 3488493"/>
                <a:gd name="connsiteX18" fmla="*/ 2421466 w 3318614"/>
                <a:gd name="connsiteY18" fmla="*/ 2389600 h 3488493"/>
                <a:gd name="connsiteX19" fmla="*/ 2552095 w 3318614"/>
                <a:gd name="connsiteY19" fmla="*/ 2433143 h 3488493"/>
                <a:gd name="connsiteX20" fmla="*/ 2726266 w 3318614"/>
                <a:gd name="connsiteY20" fmla="*/ 2363475 h 3488493"/>
                <a:gd name="connsiteX21" fmla="*/ 2856895 w 3318614"/>
                <a:gd name="connsiteY21" fmla="*/ 2354766 h 3488493"/>
                <a:gd name="connsiteX22" fmla="*/ 2891729 w 3318614"/>
                <a:gd name="connsiteY22" fmla="*/ 2241555 h 3488493"/>
                <a:gd name="connsiteX23" fmla="*/ 2883020 w 3318614"/>
                <a:gd name="connsiteY23" fmla="*/ 2076092 h 3488493"/>
                <a:gd name="connsiteX24" fmla="*/ 3048483 w 3318614"/>
                <a:gd name="connsiteY24" fmla="*/ 1997715 h 3488493"/>
                <a:gd name="connsiteX25" fmla="*/ 2926563 w 3318614"/>
                <a:gd name="connsiteY25" fmla="*/ 2084800 h 3488493"/>
                <a:gd name="connsiteX26" fmla="*/ 2917855 w 3318614"/>
                <a:gd name="connsiteY26" fmla="*/ 2171886 h 3488493"/>
                <a:gd name="connsiteX27" fmla="*/ 2935272 w 3318614"/>
                <a:gd name="connsiteY27" fmla="*/ 2319932 h 3488493"/>
                <a:gd name="connsiteX28" fmla="*/ 2943980 w 3318614"/>
                <a:gd name="connsiteY28" fmla="*/ 2363475 h 3488493"/>
                <a:gd name="connsiteX29" fmla="*/ 3046427 w 3318614"/>
                <a:gd name="connsiteY29" fmla="*/ 2297523 h 3488493"/>
                <a:gd name="connsiteX30" fmla="*/ 3074609 w 3318614"/>
                <a:gd name="connsiteY30" fmla="*/ 2137052 h 3488493"/>
                <a:gd name="connsiteX31" fmla="*/ 3092026 w 3318614"/>
                <a:gd name="connsiteY31" fmla="*/ 2346057 h 3488493"/>
                <a:gd name="connsiteX32" fmla="*/ 3013649 w 3318614"/>
                <a:gd name="connsiteY32" fmla="*/ 2424435 h 3488493"/>
                <a:gd name="connsiteX33" fmla="*/ 2752392 w 3318614"/>
                <a:gd name="connsiteY33" fmla="*/ 2389600 h 3488493"/>
                <a:gd name="connsiteX34" fmla="*/ 2560803 w 3318614"/>
                <a:gd name="connsiteY34" fmla="*/ 2546355 h 3488493"/>
                <a:gd name="connsiteX35" fmla="*/ 2595638 w 3318614"/>
                <a:gd name="connsiteY35" fmla="*/ 2668275 h 3488493"/>
                <a:gd name="connsiteX36" fmla="*/ 2743683 w 3318614"/>
                <a:gd name="connsiteY36" fmla="*/ 2755360 h 3488493"/>
                <a:gd name="connsiteX37" fmla="*/ 2856895 w 3318614"/>
                <a:gd name="connsiteY37" fmla="*/ 2729235 h 3488493"/>
                <a:gd name="connsiteX38" fmla="*/ 3022358 w 3318614"/>
                <a:gd name="connsiteY38" fmla="*/ 2589897 h 3488493"/>
                <a:gd name="connsiteX39" fmla="*/ 3118152 w 3318614"/>
                <a:gd name="connsiteY39" fmla="*/ 2511520 h 3488493"/>
                <a:gd name="connsiteX40" fmla="*/ 3205238 w 3318614"/>
                <a:gd name="connsiteY40" fmla="*/ 2572480 h 3488493"/>
                <a:gd name="connsiteX41" fmla="*/ 3109443 w 3318614"/>
                <a:gd name="connsiteY41" fmla="*/ 2563772 h 3488493"/>
                <a:gd name="connsiteX42" fmla="*/ 3004940 w 3318614"/>
                <a:gd name="connsiteY42" fmla="*/ 2703109 h 3488493"/>
                <a:gd name="connsiteX43" fmla="*/ 3187820 w 3318614"/>
                <a:gd name="connsiteY43" fmla="*/ 2703109 h 3488493"/>
                <a:gd name="connsiteX44" fmla="*/ 3318449 w 3318614"/>
                <a:gd name="connsiteY44" fmla="*/ 2755360 h 3488493"/>
                <a:gd name="connsiteX45" fmla="*/ 3161695 w 3318614"/>
                <a:gd name="connsiteY45" fmla="*/ 2737943 h 3488493"/>
                <a:gd name="connsiteX46" fmla="*/ 2909146 w 3318614"/>
                <a:gd name="connsiteY46" fmla="*/ 2798903 h 3488493"/>
                <a:gd name="connsiteX47" fmla="*/ 2952689 w 3318614"/>
                <a:gd name="connsiteY47" fmla="*/ 2798903 h 3488493"/>
                <a:gd name="connsiteX48" fmla="*/ 3085889 w 3318614"/>
                <a:gd name="connsiteY48" fmla="*/ 2944149 h 3488493"/>
                <a:gd name="connsiteX49" fmla="*/ 3013649 w 3318614"/>
                <a:gd name="connsiteY49" fmla="*/ 3103703 h 3488493"/>
                <a:gd name="connsiteX50" fmla="*/ 2999167 w 3318614"/>
                <a:gd name="connsiteY50" fmla="*/ 2966026 h 3488493"/>
                <a:gd name="connsiteX51" fmla="*/ 2813352 w 3318614"/>
                <a:gd name="connsiteY51" fmla="*/ 2790195 h 3488493"/>
                <a:gd name="connsiteX52" fmla="*/ 2726266 w 3318614"/>
                <a:gd name="connsiteY52" fmla="*/ 2781486 h 3488493"/>
                <a:gd name="connsiteX53" fmla="*/ 2848186 w 3318614"/>
                <a:gd name="connsiteY53" fmla="*/ 2981783 h 3488493"/>
                <a:gd name="connsiteX54" fmla="*/ 2943980 w 3318614"/>
                <a:gd name="connsiteY54" fmla="*/ 3068869 h 3488493"/>
                <a:gd name="connsiteX55" fmla="*/ 2978815 w 3318614"/>
                <a:gd name="connsiteY55" fmla="*/ 3025326 h 3488493"/>
                <a:gd name="connsiteX56" fmla="*/ 2961398 w 3318614"/>
                <a:gd name="connsiteY56" fmla="*/ 3129829 h 3488493"/>
                <a:gd name="connsiteX57" fmla="*/ 2769809 w 3318614"/>
                <a:gd name="connsiteY57" fmla="*/ 3042743 h 3488493"/>
                <a:gd name="connsiteX58" fmla="*/ 2656598 w 3318614"/>
                <a:gd name="connsiteY58" fmla="*/ 2816320 h 3488493"/>
                <a:gd name="connsiteX59" fmla="*/ 2491135 w 3318614"/>
                <a:gd name="connsiteY59" fmla="*/ 2772777 h 3488493"/>
                <a:gd name="connsiteX60" fmla="*/ 2386632 w 3318614"/>
                <a:gd name="connsiteY60" fmla="*/ 2859863 h 3488493"/>
                <a:gd name="connsiteX61" fmla="*/ 2412758 w 3318614"/>
                <a:gd name="connsiteY61" fmla="*/ 3042743 h 3488493"/>
                <a:gd name="connsiteX62" fmla="*/ 2525969 w 3318614"/>
                <a:gd name="connsiteY62" fmla="*/ 3190789 h 3488493"/>
                <a:gd name="connsiteX63" fmla="*/ 2900438 w 3318614"/>
                <a:gd name="connsiteY63" fmla="*/ 3399795 h 3488493"/>
                <a:gd name="connsiteX64" fmla="*/ 2543386 w 3318614"/>
                <a:gd name="connsiteY64" fmla="*/ 3260457 h 3488493"/>
                <a:gd name="connsiteX65" fmla="*/ 2499843 w 3318614"/>
                <a:gd name="connsiteY65" fmla="*/ 3347543 h 3488493"/>
                <a:gd name="connsiteX66" fmla="*/ 2534678 w 3318614"/>
                <a:gd name="connsiteY66" fmla="*/ 3452046 h 3488493"/>
                <a:gd name="connsiteX67" fmla="*/ 2639180 w 3318614"/>
                <a:gd name="connsiteY67" fmla="*/ 3486880 h 3488493"/>
                <a:gd name="connsiteX68" fmla="*/ 2482426 w 3318614"/>
                <a:gd name="connsiteY68" fmla="*/ 3460755 h 3488493"/>
                <a:gd name="connsiteX69" fmla="*/ 2473718 w 3318614"/>
                <a:gd name="connsiteY69" fmla="*/ 3277875 h 3488493"/>
                <a:gd name="connsiteX70" fmla="*/ 2386632 w 3318614"/>
                <a:gd name="connsiteY70" fmla="*/ 3103703 h 3488493"/>
                <a:gd name="connsiteX71" fmla="*/ 2316963 w 3318614"/>
                <a:gd name="connsiteY71" fmla="*/ 3269166 h 3488493"/>
                <a:gd name="connsiteX72" fmla="*/ 2238586 w 3318614"/>
                <a:gd name="connsiteY72" fmla="*/ 3391086 h 3488493"/>
                <a:gd name="connsiteX73" fmla="*/ 2290838 w 3318614"/>
                <a:gd name="connsiteY73" fmla="*/ 3469463 h 3488493"/>
                <a:gd name="connsiteX74" fmla="*/ 2195043 w 3318614"/>
                <a:gd name="connsiteY74" fmla="*/ 3382377 h 3488493"/>
                <a:gd name="connsiteX75" fmla="*/ 2325672 w 3318614"/>
                <a:gd name="connsiteY75" fmla="*/ 3155955 h 3488493"/>
                <a:gd name="connsiteX76" fmla="*/ 2290838 w 3318614"/>
                <a:gd name="connsiteY76" fmla="*/ 2903406 h 3488493"/>
                <a:gd name="connsiteX77" fmla="*/ 2142792 w 3318614"/>
                <a:gd name="connsiteY77" fmla="*/ 2885989 h 3488493"/>
                <a:gd name="connsiteX78" fmla="*/ 1942495 w 3318614"/>
                <a:gd name="connsiteY78" fmla="*/ 3051452 h 3488493"/>
                <a:gd name="connsiteX79" fmla="*/ 1994746 w 3318614"/>
                <a:gd name="connsiteY79" fmla="*/ 3251749 h 3488493"/>
                <a:gd name="connsiteX80" fmla="*/ 2090540 w 3318614"/>
                <a:gd name="connsiteY80" fmla="*/ 3364960 h 3488493"/>
                <a:gd name="connsiteX81" fmla="*/ 2064415 w 3318614"/>
                <a:gd name="connsiteY81" fmla="*/ 3478172 h 3488493"/>
                <a:gd name="connsiteX82" fmla="*/ 2046998 w 3318614"/>
                <a:gd name="connsiteY82" fmla="*/ 3330126 h 3488493"/>
                <a:gd name="connsiteX83" fmla="*/ 1933786 w 3318614"/>
                <a:gd name="connsiteY83" fmla="*/ 3164663 h 3488493"/>
                <a:gd name="connsiteX84" fmla="*/ 1881535 w 3318614"/>
                <a:gd name="connsiteY84" fmla="*/ 3147246 h 3488493"/>
                <a:gd name="connsiteX85" fmla="*/ 1716072 w 3318614"/>
                <a:gd name="connsiteY85" fmla="*/ 3382377 h 3488493"/>
                <a:gd name="connsiteX86" fmla="*/ 1672529 w 3318614"/>
                <a:gd name="connsiteY86" fmla="*/ 3478172 h 3488493"/>
                <a:gd name="connsiteX87" fmla="*/ 1724780 w 3318614"/>
                <a:gd name="connsiteY87" fmla="*/ 3243040 h 3488493"/>
                <a:gd name="connsiteX88" fmla="*/ 1750906 w 3318614"/>
                <a:gd name="connsiteY88" fmla="*/ 3164663 h 3488493"/>
                <a:gd name="connsiteX89" fmla="*/ 1533192 w 3318614"/>
                <a:gd name="connsiteY89" fmla="*/ 3234332 h 3488493"/>
                <a:gd name="connsiteX90" fmla="*/ 1428689 w 3318614"/>
                <a:gd name="connsiteY90" fmla="*/ 3251749 h 3488493"/>
                <a:gd name="connsiteX91" fmla="*/ 1602860 w 3318614"/>
                <a:gd name="connsiteY91" fmla="*/ 3173372 h 3488493"/>
                <a:gd name="connsiteX92" fmla="*/ 1724780 w 3318614"/>
                <a:gd name="connsiteY92" fmla="*/ 3147246 h 3488493"/>
                <a:gd name="connsiteX93" fmla="*/ 1994746 w 3318614"/>
                <a:gd name="connsiteY93" fmla="*/ 2920823 h 3488493"/>
                <a:gd name="connsiteX94" fmla="*/ 2055706 w 3318614"/>
                <a:gd name="connsiteY94" fmla="*/ 2790195 h 3488493"/>
                <a:gd name="connsiteX95" fmla="*/ 1916369 w 3318614"/>
                <a:gd name="connsiteY95" fmla="*/ 2711817 h 3488493"/>
                <a:gd name="connsiteX96" fmla="*/ 1698655 w 3318614"/>
                <a:gd name="connsiteY96" fmla="*/ 2807612 h 3488493"/>
                <a:gd name="connsiteX97" fmla="*/ 1611569 w 3318614"/>
                <a:gd name="connsiteY97" fmla="*/ 2981783 h 3488493"/>
                <a:gd name="connsiteX98" fmla="*/ 1689946 w 3318614"/>
                <a:gd name="connsiteY98" fmla="*/ 3042743 h 3488493"/>
                <a:gd name="connsiteX99" fmla="*/ 1568026 w 3318614"/>
                <a:gd name="connsiteY99" fmla="*/ 3042743 h 3488493"/>
                <a:gd name="connsiteX100" fmla="*/ 1655112 w 3318614"/>
                <a:gd name="connsiteY100" fmla="*/ 2798903 h 3488493"/>
                <a:gd name="connsiteX101" fmla="*/ 1437398 w 3318614"/>
                <a:gd name="connsiteY101" fmla="*/ 2781486 h 3488493"/>
                <a:gd name="connsiteX102" fmla="*/ 1306769 w 3318614"/>
                <a:gd name="connsiteY102" fmla="*/ 2720526 h 3488493"/>
                <a:gd name="connsiteX103" fmla="*/ 1385146 w 3318614"/>
                <a:gd name="connsiteY103" fmla="*/ 2676983 h 3488493"/>
                <a:gd name="connsiteX104" fmla="*/ 1437398 w 3318614"/>
                <a:gd name="connsiteY104" fmla="*/ 2746652 h 3488493"/>
                <a:gd name="connsiteX105" fmla="*/ 1611569 w 3318614"/>
                <a:gd name="connsiteY105" fmla="*/ 2755360 h 3488493"/>
                <a:gd name="connsiteX106" fmla="*/ 1794449 w 3318614"/>
                <a:gd name="connsiteY106" fmla="*/ 2703109 h 3488493"/>
                <a:gd name="connsiteX107" fmla="*/ 1968620 w 3318614"/>
                <a:gd name="connsiteY107" fmla="*/ 2572480 h 3488493"/>
                <a:gd name="connsiteX108" fmla="*/ 1898952 w 3318614"/>
                <a:gd name="connsiteY108" fmla="*/ 2258972 h 3488493"/>
                <a:gd name="connsiteX109" fmla="*/ 1446106 w 3318614"/>
                <a:gd name="connsiteY109" fmla="*/ 1649372 h 3488493"/>
                <a:gd name="connsiteX110" fmla="*/ 1074097 w 3318614"/>
                <a:gd name="connsiteY110" fmla="*/ 1165252 h 3488493"/>
                <a:gd name="connsiteX111" fmla="*/ 916192 w 3318614"/>
                <a:gd name="connsiteY111" fmla="*/ 978168 h 3488493"/>
                <a:gd name="connsiteX112" fmla="*/ 644918 w 3318614"/>
                <a:gd name="connsiteY112" fmla="*/ 1013646 h 3488493"/>
                <a:gd name="connsiteX113" fmla="*/ 296575 w 3318614"/>
                <a:gd name="connsiteY113" fmla="*/ 1092023 h 3488493"/>
                <a:gd name="connsiteX114" fmla="*/ 483 w 3318614"/>
                <a:gd name="connsiteY114" fmla="*/ 1074606 h 3488493"/>
                <a:gd name="connsiteX115" fmla="*/ 235615 w 3318614"/>
                <a:gd name="connsiteY115" fmla="*/ 1065897 h 3488493"/>
                <a:gd name="connsiteX116" fmla="*/ 557832 w 3318614"/>
                <a:gd name="connsiteY116" fmla="*/ 996229 h 3488493"/>
                <a:gd name="connsiteX117" fmla="*/ 688460 w 3318614"/>
                <a:gd name="connsiteY117" fmla="*/ 970103 h 3488493"/>
                <a:gd name="connsiteX118" fmla="*/ 392369 w 3318614"/>
                <a:gd name="connsiteY118" fmla="*/ 856892 h 3488493"/>
                <a:gd name="connsiteX119" fmla="*/ 244323 w 3318614"/>
                <a:gd name="connsiteY119" fmla="*/ 717555 h 3488493"/>
                <a:gd name="connsiteX120" fmla="*/ 165946 w 3318614"/>
                <a:gd name="connsiteY120" fmla="*/ 465006 h 3488493"/>
                <a:gd name="connsiteX121" fmla="*/ 279158 w 3318614"/>
                <a:gd name="connsiteY121" fmla="*/ 647886 h 3488493"/>
                <a:gd name="connsiteX122" fmla="*/ 374952 w 3318614"/>
                <a:gd name="connsiteY122" fmla="*/ 822057 h 3488493"/>
                <a:gd name="connsiteX123" fmla="*/ 679752 w 3318614"/>
                <a:gd name="connsiteY123" fmla="*/ 900435 h 3488493"/>
                <a:gd name="connsiteX124" fmla="*/ 766838 w 3318614"/>
                <a:gd name="connsiteY124" fmla="*/ 839475 h 3488493"/>
                <a:gd name="connsiteX125" fmla="*/ 618792 w 3318614"/>
                <a:gd name="connsiteY125" fmla="*/ 456297 h 3488493"/>
                <a:gd name="connsiteX126" fmla="*/ 507165 w 3318614"/>
                <a:gd name="connsiteY126" fmla="*/ 239239 h 3488493"/>
                <a:gd name="connsiteX127" fmla="*/ 538603 w 3318614"/>
                <a:gd name="connsiteY127" fmla="*/ 1070 h 3488493"/>
                <a:gd name="connsiteX128" fmla="*/ 609600 w 3318614"/>
                <a:gd name="connsiteY128" fmla="*/ 261679 h 3488493"/>
                <a:gd name="connsiteX129" fmla="*/ 771492 w 3318614"/>
                <a:gd name="connsiteY129" fmla="*/ 617712 h 3488493"/>
                <a:gd name="connsiteX130" fmla="*/ 849359 w 3318614"/>
                <a:gd name="connsiteY130" fmla="*/ 815916 h 3488493"/>
                <a:gd name="connsiteX0" fmla="*/ 1225325 w 3318614"/>
                <a:gd name="connsiteY0" fmla="*/ 179956 h 3516844"/>
                <a:gd name="connsiteX1" fmla="*/ 1091879 w 3318614"/>
                <a:gd name="connsiteY1" fmla="*/ 956400 h 3516844"/>
                <a:gd name="connsiteX2" fmla="*/ 1779263 w 3318614"/>
                <a:gd name="connsiteY2" fmla="*/ 2024256 h 3516844"/>
                <a:gd name="connsiteX3" fmla="*/ 2064415 w 3318614"/>
                <a:gd name="connsiteY3" fmla="*/ 2304740 h 3516844"/>
                <a:gd name="connsiteX4" fmla="*/ 2290838 w 3318614"/>
                <a:gd name="connsiteY4" fmla="*/ 2226363 h 3516844"/>
                <a:gd name="connsiteX5" fmla="*/ 2473718 w 3318614"/>
                <a:gd name="connsiteY5" fmla="*/ 2069608 h 3516844"/>
                <a:gd name="connsiteX6" fmla="*/ 2508552 w 3318614"/>
                <a:gd name="connsiteY6" fmla="*/ 1747391 h 3516844"/>
                <a:gd name="connsiteX7" fmla="*/ 2543386 w 3318614"/>
                <a:gd name="connsiteY7" fmla="*/ 2008648 h 3516844"/>
                <a:gd name="connsiteX8" fmla="*/ 2508552 w 3318614"/>
                <a:gd name="connsiteY8" fmla="*/ 2113151 h 3516844"/>
                <a:gd name="connsiteX9" fmla="*/ 2752392 w 3318614"/>
                <a:gd name="connsiteY9" fmla="*/ 1938980 h 3516844"/>
                <a:gd name="connsiteX10" fmla="*/ 2839478 w 3318614"/>
                <a:gd name="connsiteY10" fmla="*/ 1869311 h 3516844"/>
                <a:gd name="connsiteX11" fmla="*/ 2717558 w 3318614"/>
                <a:gd name="connsiteY11" fmla="*/ 2043483 h 3516844"/>
                <a:gd name="connsiteX12" fmla="*/ 2665306 w 3318614"/>
                <a:gd name="connsiteY12" fmla="*/ 2087026 h 3516844"/>
                <a:gd name="connsiteX13" fmla="*/ 2848186 w 3318614"/>
                <a:gd name="connsiteY13" fmla="*/ 2017357 h 3516844"/>
                <a:gd name="connsiteX14" fmla="*/ 2874312 w 3318614"/>
                <a:gd name="connsiteY14" fmla="*/ 1999940 h 3516844"/>
                <a:gd name="connsiteX15" fmla="*/ 2769809 w 3318614"/>
                <a:gd name="connsiteY15" fmla="*/ 2087026 h 3516844"/>
                <a:gd name="connsiteX16" fmla="*/ 2595638 w 3318614"/>
                <a:gd name="connsiteY16" fmla="*/ 2113151 h 3516844"/>
                <a:gd name="connsiteX17" fmla="*/ 2404049 w 3318614"/>
                <a:gd name="connsiteY17" fmla="*/ 2243780 h 3516844"/>
                <a:gd name="connsiteX18" fmla="*/ 2421466 w 3318614"/>
                <a:gd name="connsiteY18" fmla="*/ 2417951 h 3516844"/>
                <a:gd name="connsiteX19" fmla="*/ 2552095 w 3318614"/>
                <a:gd name="connsiteY19" fmla="*/ 2461494 h 3516844"/>
                <a:gd name="connsiteX20" fmla="*/ 2726266 w 3318614"/>
                <a:gd name="connsiteY20" fmla="*/ 2391826 h 3516844"/>
                <a:gd name="connsiteX21" fmla="*/ 2856895 w 3318614"/>
                <a:gd name="connsiteY21" fmla="*/ 2383117 h 3516844"/>
                <a:gd name="connsiteX22" fmla="*/ 2891729 w 3318614"/>
                <a:gd name="connsiteY22" fmla="*/ 2269906 h 3516844"/>
                <a:gd name="connsiteX23" fmla="*/ 2883020 w 3318614"/>
                <a:gd name="connsiteY23" fmla="*/ 2104443 h 3516844"/>
                <a:gd name="connsiteX24" fmla="*/ 3048483 w 3318614"/>
                <a:gd name="connsiteY24" fmla="*/ 2026066 h 3516844"/>
                <a:gd name="connsiteX25" fmla="*/ 2926563 w 3318614"/>
                <a:gd name="connsiteY25" fmla="*/ 2113151 h 3516844"/>
                <a:gd name="connsiteX26" fmla="*/ 2917855 w 3318614"/>
                <a:gd name="connsiteY26" fmla="*/ 2200237 h 3516844"/>
                <a:gd name="connsiteX27" fmla="*/ 2935272 w 3318614"/>
                <a:gd name="connsiteY27" fmla="*/ 2348283 h 3516844"/>
                <a:gd name="connsiteX28" fmla="*/ 2943980 w 3318614"/>
                <a:gd name="connsiteY28" fmla="*/ 2391826 h 3516844"/>
                <a:gd name="connsiteX29" fmla="*/ 3046427 w 3318614"/>
                <a:gd name="connsiteY29" fmla="*/ 2325874 h 3516844"/>
                <a:gd name="connsiteX30" fmla="*/ 3074609 w 3318614"/>
                <a:gd name="connsiteY30" fmla="*/ 2165403 h 3516844"/>
                <a:gd name="connsiteX31" fmla="*/ 3092026 w 3318614"/>
                <a:gd name="connsiteY31" fmla="*/ 2374408 h 3516844"/>
                <a:gd name="connsiteX32" fmla="*/ 3013649 w 3318614"/>
                <a:gd name="connsiteY32" fmla="*/ 2452786 h 3516844"/>
                <a:gd name="connsiteX33" fmla="*/ 2752392 w 3318614"/>
                <a:gd name="connsiteY33" fmla="*/ 2417951 h 3516844"/>
                <a:gd name="connsiteX34" fmla="*/ 2560803 w 3318614"/>
                <a:gd name="connsiteY34" fmla="*/ 2574706 h 3516844"/>
                <a:gd name="connsiteX35" fmla="*/ 2595638 w 3318614"/>
                <a:gd name="connsiteY35" fmla="*/ 2696626 h 3516844"/>
                <a:gd name="connsiteX36" fmla="*/ 2743683 w 3318614"/>
                <a:gd name="connsiteY36" fmla="*/ 2783711 h 3516844"/>
                <a:gd name="connsiteX37" fmla="*/ 2856895 w 3318614"/>
                <a:gd name="connsiteY37" fmla="*/ 2757586 h 3516844"/>
                <a:gd name="connsiteX38" fmla="*/ 3022358 w 3318614"/>
                <a:gd name="connsiteY38" fmla="*/ 2618248 h 3516844"/>
                <a:gd name="connsiteX39" fmla="*/ 3118152 w 3318614"/>
                <a:gd name="connsiteY39" fmla="*/ 2539871 h 3516844"/>
                <a:gd name="connsiteX40" fmla="*/ 3205238 w 3318614"/>
                <a:gd name="connsiteY40" fmla="*/ 2600831 h 3516844"/>
                <a:gd name="connsiteX41" fmla="*/ 3109443 w 3318614"/>
                <a:gd name="connsiteY41" fmla="*/ 2592123 h 3516844"/>
                <a:gd name="connsiteX42" fmla="*/ 3004940 w 3318614"/>
                <a:gd name="connsiteY42" fmla="*/ 2731460 h 3516844"/>
                <a:gd name="connsiteX43" fmla="*/ 3187820 w 3318614"/>
                <a:gd name="connsiteY43" fmla="*/ 2731460 h 3516844"/>
                <a:gd name="connsiteX44" fmla="*/ 3318449 w 3318614"/>
                <a:gd name="connsiteY44" fmla="*/ 2783711 h 3516844"/>
                <a:gd name="connsiteX45" fmla="*/ 3161695 w 3318614"/>
                <a:gd name="connsiteY45" fmla="*/ 2766294 h 3516844"/>
                <a:gd name="connsiteX46" fmla="*/ 2909146 w 3318614"/>
                <a:gd name="connsiteY46" fmla="*/ 2827254 h 3516844"/>
                <a:gd name="connsiteX47" fmla="*/ 2952689 w 3318614"/>
                <a:gd name="connsiteY47" fmla="*/ 2827254 h 3516844"/>
                <a:gd name="connsiteX48" fmla="*/ 3085889 w 3318614"/>
                <a:gd name="connsiteY48" fmla="*/ 2972500 h 3516844"/>
                <a:gd name="connsiteX49" fmla="*/ 3013649 w 3318614"/>
                <a:gd name="connsiteY49" fmla="*/ 3132054 h 3516844"/>
                <a:gd name="connsiteX50" fmla="*/ 2999167 w 3318614"/>
                <a:gd name="connsiteY50" fmla="*/ 2994377 h 3516844"/>
                <a:gd name="connsiteX51" fmla="*/ 2813352 w 3318614"/>
                <a:gd name="connsiteY51" fmla="*/ 2818546 h 3516844"/>
                <a:gd name="connsiteX52" fmla="*/ 2726266 w 3318614"/>
                <a:gd name="connsiteY52" fmla="*/ 2809837 h 3516844"/>
                <a:gd name="connsiteX53" fmla="*/ 2848186 w 3318614"/>
                <a:gd name="connsiteY53" fmla="*/ 3010134 h 3516844"/>
                <a:gd name="connsiteX54" fmla="*/ 2943980 w 3318614"/>
                <a:gd name="connsiteY54" fmla="*/ 3097220 h 3516844"/>
                <a:gd name="connsiteX55" fmla="*/ 2978815 w 3318614"/>
                <a:gd name="connsiteY55" fmla="*/ 3053677 h 3516844"/>
                <a:gd name="connsiteX56" fmla="*/ 2961398 w 3318614"/>
                <a:gd name="connsiteY56" fmla="*/ 3158180 h 3516844"/>
                <a:gd name="connsiteX57" fmla="*/ 2769809 w 3318614"/>
                <a:gd name="connsiteY57" fmla="*/ 3071094 h 3516844"/>
                <a:gd name="connsiteX58" fmla="*/ 2656598 w 3318614"/>
                <a:gd name="connsiteY58" fmla="*/ 2844671 h 3516844"/>
                <a:gd name="connsiteX59" fmla="*/ 2491135 w 3318614"/>
                <a:gd name="connsiteY59" fmla="*/ 2801128 h 3516844"/>
                <a:gd name="connsiteX60" fmla="*/ 2386632 w 3318614"/>
                <a:gd name="connsiteY60" fmla="*/ 2888214 h 3516844"/>
                <a:gd name="connsiteX61" fmla="*/ 2412758 w 3318614"/>
                <a:gd name="connsiteY61" fmla="*/ 3071094 h 3516844"/>
                <a:gd name="connsiteX62" fmla="*/ 2525969 w 3318614"/>
                <a:gd name="connsiteY62" fmla="*/ 3219140 h 3516844"/>
                <a:gd name="connsiteX63" fmla="*/ 2900438 w 3318614"/>
                <a:gd name="connsiteY63" fmla="*/ 3428146 h 3516844"/>
                <a:gd name="connsiteX64" fmla="*/ 2543386 w 3318614"/>
                <a:gd name="connsiteY64" fmla="*/ 3288808 h 3516844"/>
                <a:gd name="connsiteX65" fmla="*/ 2499843 w 3318614"/>
                <a:gd name="connsiteY65" fmla="*/ 3375894 h 3516844"/>
                <a:gd name="connsiteX66" fmla="*/ 2534678 w 3318614"/>
                <a:gd name="connsiteY66" fmla="*/ 3480397 h 3516844"/>
                <a:gd name="connsiteX67" fmla="*/ 2639180 w 3318614"/>
                <a:gd name="connsiteY67" fmla="*/ 3515231 h 3516844"/>
                <a:gd name="connsiteX68" fmla="*/ 2482426 w 3318614"/>
                <a:gd name="connsiteY68" fmla="*/ 3489106 h 3516844"/>
                <a:gd name="connsiteX69" fmla="*/ 2473718 w 3318614"/>
                <a:gd name="connsiteY69" fmla="*/ 3306226 h 3516844"/>
                <a:gd name="connsiteX70" fmla="*/ 2386632 w 3318614"/>
                <a:gd name="connsiteY70" fmla="*/ 3132054 h 3516844"/>
                <a:gd name="connsiteX71" fmla="*/ 2316963 w 3318614"/>
                <a:gd name="connsiteY71" fmla="*/ 3297517 h 3516844"/>
                <a:gd name="connsiteX72" fmla="*/ 2238586 w 3318614"/>
                <a:gd name="connsiteY72" fmla="*/ 3419437 h 3516844"/>
                <a:gd name="connsiteX73" fmla="*/ 2290838 w 3318614"/>
                <a:gd name="connsiteY73" fmla="*/ 3497814 h 3516844"/>
                <a:gd name="connsiteX74" fmla="*/ 2195043 w 3318614"/>
                <a:gd name="connsiteY74" fmla="*/ 3410728 h 3516844"/>
                <a:gd name="connsiteX75" fmla="*/ 2325672 w 3318614"/>
                <a:gd name="connsiteY75" fmla="*/ 3184306 h 3516844"/>
                <a:gd name="connsiteX76" fmla="*/ 2290838 w 3318614"/>
                <a:gd name="connsiteY76" fmla="*/ 2931757 h 3516844"/>
                <a:gd name="connsiteX77" fmla="*/ 2142792 w 3318614"/>
                <a:gd name="connsiteY77" fmla="*/ 2914340 h 3516844"/>
                <a:gd name="connsiteX78" fmla="*/ 1942495 w 3318614"/>
                <a:gd name="connsiteY78" fmla="*/ 3079803 h 3516844"/>
                <a:gd name="connsiteX79" fmla="*/ 1994746 w 3318614"/>
                <a:gd name="connsiteY79" fmla="*/ 3280100 h 3516844"/>
                <a:gd name="connsiteX80" fmla="*/ 2090540 w 3318614"/>
                <a:gd name="connsiteY80" fmla="*/ 3393311 h 3516844"/>
                <a:gd name="connsiteX81" fmla="*/ 2064415 w 3318614"/>
                <a:gd name="connsiteY81" fmla="*/ 3506523 h 3516844"/>
                <a:gd name="connsiteX82" fmla="*/ 2046998 w 3318614"/>
                <a:gd name="connsiteY82" fmla="*/ 3358477 h 3516844"/>
                <a:gd name="connsiteX83" fmla="*/ 1933786 w 3318614"/>
                <a:gd name="connsiteY83" fmla="*/ 3193014 h 3516844"/>
                <a:gd name="connsiteX84" fmla="*/ 1881535 w 3318614"/>
                <a:gd name="connsiteY84" fmla="*/ 3175597 h 3516844"/>
                <a:gd name="connsiteX85" fmla="*/ 1716072 w 3318614"/>
                <a:gd name="connsiteY85" fmla="*/ 3410728 h 3516844"/>
                <a:gd name="connsiteX86" fmla="*/ 1672529 w 3318614"/>
                <a:gd name="connsiteY86" fmla="*/ 3506523 h 3516844"/>
                <a:gd name="connsiteX87" fmla="*/ 1724780 w 3318614"/>
                <a:gd name="connsiteY87" fmla="*/ 3271391 h 3516844"/>
                <a:gd name="connsiteX88" fmla="*/ 1750906 w 3318614"/>
                <a:gd name="connsiteY88" fmla="*/ 3193014 h 3516844"/>
                <a:gd name="connsiteX89" fmla="*/ 1533192 w 3318614"/>
                <a:gd name="connsiteY89" fmla="*/ 3262683 h 3516844"/>
                <a:gd name="connsiteX90" fmla="*/ 1428689 w 3318614"/>
                <a:gd name="connsiteY90" fmla="*/ 3280100 h 3516844"/>
                <a:gd name="connsiteX91" fmla="*/ 1602860 w 3318614"/>
                <a:gd name="connsiteY91" fmla="*/ 3201723 h 3516844"/>
                <a:gd name="connsiteX92" fmla="*/ 1724780 w 3318614"/>
                <a:gd name="connsiteY92" fmla="*/ 3175597 h 3516844"/>
                <a:gd name="connsiteX93" fmla="*/ 1994746 w 3318614"/>
                <a:gd name="connsiteY93" fmla="*/ 2949174 h 3516844"/>
                <a:gd name="connsiteX94" fmla="*/ 2055706 w 3318614"/>
                <a:gd name="connsiteY94" fmla="*/ 2818546 h 3516844"/>
                <a:gd name="connsiteX95" fmla="*/ 1916369 w 3318614"/>
                <a:gd name="connsiteY95" fmla="*/ 2740168 h 3516844"/>
                <a:gd name="connsiteX96" fmla="*/ 1698655 w 3318614"/>
                <a:gd name="connsiteY96" fmla="*/ 2835963 h 3516844"/>
                <a:gd name="connsiteX97" fmla="*/ 1611569 w 3318614"/>
                <a:gd name="connsiteY97" fmla="*/ 3010134 h 3516844"/>
                <a:gd name="connsiteX98" fmla="*/ 1689946 w 3318614"/>
                <a:gd name="connsiteY98" fmla="*/ 3071094 h 3516844"/>
                <a:gd name="connsiteX99" fmla="*/ 1568026 w 3318614"/>
                <a:gd name="connsiteY99" fmla="*/ 3071094 h 3516844"/>
                <a:gd name="connsiteX100" fmla="*/ 1655112 w 3318614"/>
                <a:gd name="connsiteY100" fmla="*/ 2827254 h 3516844"/>
                <a:gd name="connsiteX101" fmla="*/ 1437398 w 3318614"/>
                <a:gd name="connsiteY101" fmla="*/ 2809837 h 3516844"/>
                <a:gd name="connsiteX102" fmla="*/ 1306769 w 3318614"/>
                <a:gd name="connsiteY102" fmla="*/ 2748877 h 3516844"/>
                <a:gd name="connsiteX103" fmla="*/ 1385146 w 3318614"/>
                <a:gd name="connsiteY103" fmla="*/ 2705334 h 3516844"/>
                <a:gd name="connsiteX104" fmla="*/ 1437398 w 3318614"/>
                <a:gd name="connsiteY104" fmla="*/ 2775003 h 3516844"/>
                <a:gd name="connsiteX105" fmla="*/ 1611569 w 3318614"/>
                <a:gd name="connsiteY105" fmla="*/ 2783711 h 3516844"/>
                <a:gd name="connsiteX106" fmla="*/ 1794449 w 3318614"/>
                <a:gd name="connsiteY106" fmla="*/ 2731460 h 3516844"/>
                <a:gd name="connsiteX107" fmla="*/ 1968620 w 3318614"/>
                <a:gd name="connsiteY107" fmla="*/ 2600831 h 3516844"/>
                <a:gd name="connsiteX108" fmla="*/ 1898952 w 3318614"/>
                <a:gd name="connsiteY108" fmla="*/ 2287323 h 3516844"/>
                <a:gd name="connsiteX109" fmla="*/ 1446106 w 3318614"/>
                <a:gd name="connsiteY109" fmla="*/ 1677723 h 3516844"/>
                <a:gd name="connsiteX110" fmla="*/ 1074097 w 3318614"/>
                <a:gd name="connsiteY110" fmla="*/ 1193603 h 3516844"/>
                <a:gd name="connsiteX111" fmla="*/ 916192 w 3318614"/>
                <a:gd name="connsiteY111" fmla="*/ 1006519 h 3516844"/>
                <a:gd name="connsiteX112" fmla="*/ 644918 w 3318614"/>
                <a:gd name="connsiteY112" fmla="*/ 1041997 h 3516844"/>
                <a:gd name="connsiteX113" fmla="*/ 296575 w 3318614"/>
                <a:gd name="connsiteY113" fmla="*/ 1120374 h 3516844"/>
                <a:gd name="connsiteX114" fmla="*/ 483 w 3318614"/>
                <a:gd name="connsiteY114" fmla="*/ 1102957 h 3516844"/>
                <a:gd name="connsiteX115" fmla="*/ 235615 w 3318614"/>
                <a:gd name="connsiteY115" fmla="*/ 1094248 h 3516844"/>
                <a:gd name="connsiteX116" fmla="*/ 557832 w 3318614"/>
                <a:gd name="connsiteY116" fmla="*/ 1024580 h 3516844"/>
                <a:gd name="connsiteX117" fmla="*/ 688460 w 3318614"/>
                <a:gd name="connsiteY117" fmla="*/ 998454 h 3516844"/>
                <a:gd name="connsiteX118" fmla="*/ 392369 w 3318614"/>
                <a:gd name="connsiteY118" fmla="*/ 885243 h 3516844"/>
                <a:gd name="connsiteX119" fmla="*/ 244323 w 3318614"/>
                <a:gd name="connsiteY119" fmla="*/ 745906 h 3516844"/>
                <a:gd name="connsiteX120" fmla="*/ 165946 w 3318614"/>
                <a:gd name="connsiteY120" fmla="*/ 493357 h 3516844"/>
                <a:gd name="connsiteX121" fmla="*/ 279158 w 3318614"/>
                <a:gd name="connsiteY121" fmla="*/ 676237 h 3516844"/>
                <a:gd name="connsiteX122" fmla="*/ 374952 w 3318614"/>
                <a:gd name="connsiteY122" fmla="*/ 850408 h 3516844"/>
                <a:gd name="connsiteX123" fmla="*/ 679752 w 3318614"/>
                <a:gd name="connsiteY123" fmla="*/ 928786 h 3516844"/>
                <a:gd name="connsiteX124" fmla="*/ 766838 w 3318614"/>
                <a:gd name="connsiteY124" fmla="*/ 867826 h 3516844"/>
                <a:gd name="connsiteX125" fmla="*/ 618792 w 3318614"/>
                <a:gd name="connsiteY125" fmla="*/ 484648 h 3516844"/>
                <a:gd name="connsiteX126" fmla="*/ 507165 w 3318614"/>
                <a:gd name="connsiteY126" fmla="*/ 267590 h 3516844"/>
                <a:gd name="connsiteX127" fmla="*/ 538603 w 3318614"/>
                <a:gd name="connsiteY127" fmla="*/ 29421 h 3516844"/>
                <a:gd name="connsiteX128" fmla="*/ 609600 w 3318614"/>
                <a:gd name="connsiteY128" fmla="*/ 290030 h 3516844"/>
                <a:gd name="connsiteX129" fmla="*/ 771492 w 3318614"/>
                <a:gd name="connsiteY129" fmla="*/ 646063 h 3516844"/>
                <a:gd name="connsiteX130" fmla="*/ 839345 w 3318614"/>
                <a:gd name="connsiteY130" fmla="*/ 1033 h 3516844"/>
                <a:gd name="connsiteX0" fmla="*/ 1225325 w 3318614"/>
                <a:gd name="connsiteY0" fmla="*/ 179756 h 3516644"/>
                <a:gd name="connsiteX1" fmla="*/ 1091879 w 3318614"/>
                <a:gd name="connsiteY1" fmla="*/ 956200 h 3516644"/>
                <a:gd name="connsiteX2" fmla="*/ 1779263 w 3318614"/>
                <a:gd name="connsiteY2" fmla="*/ 2024056 h 3516644"/>
                <a:gd name="connsiteX3" fmla="*/ 2064415 w 3318614"/>
                <a:gd name="connsiteY3" fmla="*/ 2304540 h 3516644"/>
                <a:gd name="connsiteX4" fmla="*/ 2290838 w 3318614"/>
                <a:gd name="connsiteY4" fmla="*/ 2226163 h 3516644"/>
                <a:gd name="connsiteX5" fmla="*/ 2473718 w 3318614"/>
                <a:gd name="connsiteY5" fmla="*/ 2069408 h 3516644"/>
                <a:gd name="connsiteX6" fmla="*/ 2508552 w 3318614"/>
                <a:gd name="connsiteY6" fmla="*/ 1747191 h 3516644"/>
                <a:gd name="connsiteX7" fmla="*/ 2543386 w 3318614"/>
                <a:gd name="connsiteY7" fmla="*/ 2008448 h 3516644"/>
                <a:gd name="connsiteX8" fmla="*/ 2508552 w 3318614"/>
                <a:gd name="connsiteY8" fmla="*/ 2112951 h 3516644"/>
                <a:gd name="connsiteX9" fmla="*/ 2752392 w 3318614"/>
                <a:gd name="connsiteY9" fmla="*/ 1938780 h 3516644"/>
                <a:gd name="connsiteX10" fmla="*/ 2839478 w 3318614"/>
                <a:gd name="connsiteY10" fmla="*/ 1869111 h 3516644"/>
                <a:gd name="connsiteX11" fmla="*/ 2717558 w 3318614"/>
                <a:gd name="connsiteY11" fmla="*/ 2043283 h 3516644"/>
                <a:gd name="connsiteX12" fmla="*/ 2665306 w 3318614"/>
                <a:gd name="connsiteY12" fmla="*/ 2086826 h 3516644"/>
                <a:gd name="connsiteX13" fmla="*/ 2848186 w 3318614"/>
                <a:gd name="connsiteY13" fmla="*/ 2017157 h 3516644"/>
                <a:gd name="connsiteX14" fmla="*/ 2874312 w 3318614"/>
                <a:gd name="connsiteY14" fmla="*/ 1999740 h 3516644"/>
                <a:gd name="connsiteX15" fmla="*/ 2769809 w 3318614"/>
                <a:gd name="connsiteY15" fmla="*/ 2086826 h 3516644"/>
                <a:gd name="connsiteX16" fmla="*/ 2595638 w 3318614"/>
                <a:gd name="connsiteY16" fmla="*/ 2112951 h 3516644"/>
                <a:gd name="connsiteX17" fmla="*/ 2404049 w 3318614"/>
                <a:gd name="connsiteY17" fmla="*/ 2243580 h 3516644"/>
                <a:gd name="connsiteX18" fmla="*/ 2421466 w 3318614"/>
                <a:gd name="connsiteY18" fmla="*/ 2417751 h 3516644"/>
                <a:gd name="connsiteX19" fmla="*/ 2552095 w 3318614"/>
                <a:gd name="connsiteY19" fmla="*/ 2461294 h 3516644"/>
                <a:gd name="connsiteX20" fmla="*/ 2726266 w 3318614"/>
                <a:gd name="connsiteY20" fmla="*/ 2391626 h 3516644"/>
                <a:gd name="connsiteX21" fmla="*/ 2856895 w 3318614"/>
                <a:gd name="connsiteY21" fmla="*/ 2382917 h 3516644"/>
                <a:gd name="connsiteX22" fmla="*/ 2891729 w 3318614"/>
                <a:gd name="connsiteY22" fmla="*/ 2269706 h 3516644"/>
                <a:gd name="connsiteX23" fmla="*/ 2883020 w 3318614"/>
                <a:gd name="connsiteY23" fmla="*/ 2104243 h 3516644"/>
                <a:gd name="connsiteX24" fmla="*/ 3048483 w 3318614"/>
                <a:gd name="connsiteY24" fmla="*/ 2025866 h 3516644"/>
                <a:gd name="connsiteX25" fmla="*/ 2926563 w 3318614"/>
                <a:gd name="connsiteY25" fmla="*/ 2112951 h 3516644"/>
                <a:gd name="connsiteX26" fmla="*/ 2917855 w 3318614"/>
                <a:gd name="connsiteY26" fmla="*/ 2200037 h 3516644"/>
                <a:gd name="connsiteX27" fmla="*/ 2935272 w 3318614"/>
                <a:gd name="connsiteY27" fmla="*/ 2348083 h 3516644"/>
                <a:gd name="connsiteX28" fmla="*/ 2943980 w 3318614"/>
                <a:gd name="connsiteY28" fmla="*/ 2391626 h 3516644"/>
                <a:gd name="connsiteX29" fmla="*/ 3046427 w 3318614"/>
                <a:gd name="connsiteY29" fmla="*/ 2325674 h 3516644"/>
                <a:gd name="connsiteX30" fmla="*/ 3074609 w 3318614"/>
                <a:gd name="connsiteY30" fmla="*/ 2165203 h 3516644"/>
                <a:gd name="connsiteX31" fmla="*/ 3092026 w 3318614"/>
                <a:gd name="connsiteY31" fmla="*/ 2374208 h 3516644"/>
                <a:gd name="connsiteX32" fmla="*/ 3013649 w 3318614"/>
                <a:gd name="connsiteY32" fmla="*/ 2452586 h 3516644"/>
                <a:gd name="connsiteX33" fmla="*/ 2752392 w 3318614"/>
                <a:gd name="connsiteY33" fmla="*/ 2417751 h 3516644"/>
                <a:gd name="connsiteX34" fmla="*/ 2560803 w 3318614"/>
                <a:gd name="connsiteY34" fmla="*/ 2574506 h 3516644"/>
                <a:gd name="connsiteX35" fmla="*/ 2595638 w 3318614"/>
                <a:gd name="connsiteY35" fmla="*/ 2696426 h 3516644"/>
                <a:gd name="connsiteX36" fmla="*/ 2743683 w 3318614"/>
                <a:gd name="connsiteY36" fmla="*/ 2783511 h 3516644"/>
                <a:gd name="connsiteX37" fmla="*/ 2856895 w 3318614"/>
                <a:gd name="connsiteY37" fmla="*/ 2757386 h 3516644"/>
                <a:gd name="connsiteX38" fmla="*/ 3022358 w 3318614"/>
                <a:gd name="connsiteY38" fmla="*/ 2618048 h 3516644"/>
                <a:gd name="connsiteX39" fmla="*/ 3118152 w 3318614"/>
                <a:gd name="connsiteY39" fmla="*/ 2539671 h 3516644"/>
                <a:gd name="connsiteX40" fmla="*/ 3205238 w 3318614"/>
                <a:gd name="connsiteY40" fmla="*/ 2600631 h 3516644"/>
                <a:gd name="connsiteX41" fmla="*/ 3109443 w 3318614"/>
                <a:gd name="connsiteY41" fmla="*/ 2591923 h 3516644"/>
                <a:gd name="connsiteX42" fmla="*/ 3004940 w 3318614"/>
                <a:gd name="connsiteY42" fmla="*/ 2731260 h 3516644"/>
                <a:gd name="connsiteX43" fmla="*/ 3187820 w 3318614"/>
                <a:gd name="connsiteY43" fmla="*/ 2731260 h 3516644"/>
                <a:gd name="connsiteX44" fmla="*/ 3318449 w 3318614"/>
                <a:gd name="connsiteY44" fmla="*/ 2783511 h 3516644"/>
                <a:gd name="connsiteX45" fmla="*/ 3161695 w 3318614"/>
                <a:gd name="connsiteY45" fmla="*/ 2766094 h 3516644"/>
                <a:gd name="connsiteX46" fmla="*/ 2909146 w 3318614"/>
                <a:gd name="connsiteY46" fmla="*/ 2827054 h 3516644"/>
                <a:gd name="connsiteX47" fmla="*/ 2952689 w 3318614"/>
                <a:gd name="connsiteY47" fmla="*/ 2827054 h 3516644"/>
                <a:gd name="connsiteX48" fmla="*/ 3085889 w 3318614"/>
                <a:gd name="connsiteY48" fmla="*/ 2972300 h 3516644"/>
                <a:gd name="connsiteX49" fmla="*/ 3013649 w 3318614"/>
                <a:gd name="connsiteY49" fmla="*/ 3131854 h 3516644"/>
                <a:gd name="connsiteX50" fmla="*/ 2999167 w 3318614"/>
                <a:gd name="connsiteY50" fmla="*/ 2994177 h 3516644"/>
                <a:gd name="connsiteX51" fmla="*/ 2813352 w 3318614"/>
                <a:gd name="connsiteY51" fmla="*/ 2818346 h 3516644"/>
                <a:gd name="connsiteX52" fmla="*/ 2726266 w 3318614"/>
                <a:gd name="connsiteY52" fmla="*/ 2809637 h 3516644"/>
                <a:gd name="connsiteX53" fmla="*/ 2848186 w 3318614"/>
                <a:gd name="connsiteY53" fmla="*/ 3009934 h 3516644"/>
                <a:gd name="connsiteX54" fmla="*/ 2943980 w 3318614"/>
                <a:gd name="connsiteY54" fmla="*/ 3097020 h 3516644"/>
                <a:gd name="connsiteX55" fmla="*/ 2978815 w 3318614"/>
                <a:gd name="connsiteY55" fmla="*/ 3053477 h 3516644"/>
                <a:gd name="connsiteX56" fmla="*/ 2961398 w 3318614"/>
                <a:gd name="connsiteY56" fmla="*/ 3157980 h 3516644"/>
                <a:gd name="connsiteX57" fmla="*/ 2769809 w 3318614"/>
                <a:gd name="connsiteY57" fmla="*/ 3070894 h 3516644"/>
                <a:gd name="connsiteX58" fmla="*/ 2656598 w 3318614"/>
                <a:gd name="connsiteY58" fmla="*/ 2844471 h 3516644"/>
                <a:gd name="connsiteX59" fmla="*/ 2491135 w 3318614"/>
                <a:gd name="connsiteY59" fmla="*/ 2800928 h 3516644"/>
                <a:gd name="connsiteX60" fmla="*/ 2386632 w 3318614"/>
                <a:gd name="connsiteY60" fmla="*/ 2888014 h 3516644"/>
                <a:gd name="connsiteX61" fmla="*/ 2412758 w 3318614"/>
                <a:gd name="connsiteY61" fmla="*/ 3070894 h 3516644"/>
                <a:gd name="connsiteX62" fmla="*/ 2525969 w 3318614"/>
                <a:gd name="connsiteY62" fmla="*/ 3218940 h 3516644"/>
                <a:gd name="connsiteX63" fmla="*/ 2900438 w 3318614"/>
                <a:gd name="connsiteY63" fmla="*/ 3427946 h 3516644"/>
                <a:gd name="connsiteX64" fmla="*/ 2543386 w 3318614"/>
                <a:gd name="connsiteY64" fmla="*/ 3288608 h 3516644"/>
                <a:gd name="connsiteX65" fmla="*/ 2499843 w 3318614"/>
                <a:gd name="connsiteY65" fmla="*/ 3375694 h 3516644"/>
                <a:gd name="connsiteX66" fmla="*/ 2534678 w 3318614"/>
                <a:gd name="connsiteY66" fmla="*/ 3480197 h 3516644"/>
                <a:gd name="connsiteX67" fmla="*/ 2639180 w 3318614"/>
                <a:gd name="connsiteY67" fmla="*/ 3515031 h 3516644"/>
                <a:gd name="connsiteX68" fmla="*/ 2482426 w 3318614"/>
                <a:gd name="connsiteY68" fmla="*/ 3488906 h 3516644"/>
                <a:gd name="connsiteX69" fmla="*/ 2473718 w 3318614"/>
                <a:gd name="connsiteY69" fmla="*/ 3306026 h 3516644"/>
                <a:gd name="connsiteX70" fmla="*/ 2386632 w 3318614"/>
                <a:gd name="connsiteY70" fmla="*/ 3131854 h 3516644"/>
                <a:gd name="connsiteX71" fmla="*/ 2316963 w 3318614"/>
                <a:gd name="connsiteY71" fmla="*/ 3297317 h 3516644"/>
                <a:gd name="connsiteX72" fmla="*/ 2238586 w 3318614"/>
                <a:gd name="connsiteY72" fmla="*/ 3419237 h 3516644"/>
                <a:gd name="connsiteX73" fmla="*/ 2290838 w 3318614"/>
                <a:gd name="connsiteY73" fmla="*/ 3497614 h 3516644"/>
                <a:gd name="connsiteX74" fmla="*/ 2195043 w 3318614"/>
                <a:gd name="connsiteY74" fmla="*/ 3410528 h 3516644"/>
                <a:gd name="connsiteX75" fmla="*/ 2325672 w 3318614"/>
                <a:gd name="connsiteY75" fmla="*/ 3184106 h 3516644"/>
                <a:gd name="connsiteX76" fmla="*/ 2290838 w 3318614"/>
                <a:gd name="connsiteY76" fmla="*/ 2931557 h 3516644"/>
                <a:gd name="connsiteX77" fmla="*/ 2142792 w 3318614"/>
                <a:gd name="connsiteY77" fmla="*/ 2914140 h 3516644"/>
                <a:gd name="connsiteX78" fmla="*/ 1942495 w 3318614"/>
                <a:gd name="connsiteY78" fmla="*/ 3079603 h 3516644"/>
                <a:gd name="connsiteX79" fmla="*/ 1994746 w 3318614"/>
                <a:gd name="connsiteY79" fmla="*/ 3279900 h 3516644"/>
                <a:gd name="connsiteX80" fmla="*/ 2090540 w 3318614"/>
                <a:gd name="connsiteY80" fmla="*/ 3393111 h 3516644"/>
                <a:gd name="connsiteX81" fmla="*/ 2064415 w 3318614"/>
                <a:gd name="connsiteY81" fmla="*/ 3506323 h 3516644"/>
                <a:gd name="connsiteX82" fmla="*/ 2046998 w 3318614"/>
                <a:gd name="connsiteY82" fmla="*/ 3358277 h 3516644"/>
                <a:gd name="connsiteX83" fmla="*/ 1933786 w 3318614"/>
                <a:gd name="connsiteY83" fmla="*/ 3192814 h 3516644"/>
                <a:gd name="connsiteX84" fmla="*/ 1881535 w 3318614"/>
                <a:gd name="connsiteY84" fmla="*/ 3175397 h 3516644"/>
                <a:gd name="connsiteX85" fmla="*/ 1716072 w 3318614"/>
                <a:gd name="connsiteY85" fmla="*/ 3410528 h 3516644"/>
                <a:gd name="connsiteX86" fmla="*/ 1672529 w 3318614"/>
                <a:gd name="connsiteY86" fmla="*/ 3506323 h 3516644"/>
                <a:gd name="connsiteX87" fmla="*/ 1724780 w 3318614"/>
                <a:gd name="connsiteY87" fmla="*/ 3271191 h 3516644"/>
                <a:gd name="connsiteX88" fmla="*/ 1750906 w 3318614"/>
                <a:gd name="connsiteY88" fmla="*/ 3192814 h 3516644"/>
                <a:gd name="connsiteX89" fmla="*/ 1533192 w 3318614"/>
                <a:gd name="connsiteY89" fmla="*/ 3262483 h 3516644"/>
                <a:gd name="connsiteX90" fmla="*/ 1428689 w 3318614"/>
                <a:gd name="connsiteY90" fmla="*/ 3279900 h 3516644"/>
                <a:gd name="connsiteX91" fmla="*/ 1602860 w 3318614"/>
                <a:gd name="connsiteY91" fmla="*/ 3201523 h 3516644"/>
                <a:gd name="connsiteX92" fmla="*/ 1724780 w 3318614"/>
                <a:gd name="connsiteY92" fmla="*/ 3175397 h 3516644"/>
                <a:gd name="connsiteX93" fmla="*/ 1994746 w 3318614"/>
                <a:gd name="connsiteY93" fmla="*/ 2948974 h 3516644"/>
                <a:gd name="connsiteX94" fmla="*/ 2055706 w 3318614"/>
                <a:gd name="connsiteY94" fmla="*/ 2818346 h 3516644"/>
                <a:gd name="connsiteX95" fmla="*/ 1916369 w 3318614"/>
                <a:gd name="connsiteY95" fmla="*/ 2739968 h 3516644"/>
                <a:gd name="connsiteX96" fmla="*/ 1698655 w 3318614"/>
                <a:gd name="connsiteY96" fmla="*/ 2835763 h 3516644"/>
                <a:gd name="connsiteX97" fmla="*/ 1611569 w 3318614"/>
                <a:gd name="connsiteY97" fmla="*/ 3009934 h 3516644"/>
                <a:gd name="connsiteX98" fmla="*/ 1689946 w 3318614"/>
                <a:gd name="connsiteY98" fmla="*/ 3070894 h 3516644"/>
                <a:gd name="connsiteX99" fmla="*/ 1568026 w 3318614"/>
                <a:gd name="connsiteY99" fmla="*/ 3070894 h 3516644"/>
                <a:gd name="connsiteX100" fmla="*/ 1655112 w 3318614"/>
                <a:gd name="connsiteY100" fmla="*/ 2827054 h 3516644"/>
                <a:gd name="connsiteX101" fmla="*/ 1437398 w 3318614"/>
                <a:gd name="connsiteY101" fmla="*/ 2809637 h 3516644"/>
                <a:gd name="connsiteX102" fmla="*/ 1306769 w 3318614"/>
                <a:gd name="connsiteY102" fmla="*/ 2748677 h 3516644"/>
                <a:gd name="connsiteX103" fmla="*/ 1385146 w 3318614"/>
                <a:gd name="connsiteY103" fmla="*/ 2705134 h 3516644"/>
                <a:gd name="connsiteX104" fmla="*/ 1437398 w 3318614"/>
                <a:gd name="connsiteY104" fmla="*/ 2774803 h 3516644"/>
                <a:gd name="connsiteX105" fmla="*/ 1611569 w 3318614"/>
                <a:gd name="connsiteY105" fmla="*/ 2783511 h 3516644"/>
                <a:gd name="connsiteX106" fmla="*/ 1794449 w 3318614"/>
                <a:gd name="connsiteY106" fmla="*/ 2731260 h 3516644"/>
                <a:gd name="connsiteX107" fmla="*/ 1968620 w 3318614"/>
                <a:gd name="connsiteY107" fmla="*/ 2600631 h 3516644"/>
                <a:gd name="connsiteX108" fmla="*/ 1898952 w 3318614"/>
                <a:gd name="connsiteY108" fmla="*/ 2287123 h 3516644"/>
                <a:gd name="connsiteX109" fmla="*/ 1446106 w 3318614"/>
                <a:gd name="connsiteY109" fmla="*/ 1677523 h 3516644"/>
                <a:gd name="connsiteX110" fmla="*/ 1074097 w 3318614"/>
                <a:gd name="connsiteY110" fmla="*/ 1193403 h 3516644"/>
                <a:gd name="connsiteX111" fmla="*/ 916192 w 3318614"/>
                <a:gd name="connsiteY111" fmla="*/ 1006319 h 3516644"/>
                <a:gd name="connsiteX112" fmla="*/ 644918 w 3318614"/>
                <a:gd name="connsiteY112" fmla="*/ 1041797 h 3516644"/>
                <a:gd name="connsiteX113" fmla="*/ 296575 w 3318614"/>
                <a:gd name="connsiteY113" fmla="*/ 1120174 h 3516644"/>
                <a:gd name="connsiteX114" fmla="*/ 483 w 3318614"/>
                <a:gd name="connsiteY114" fmla="*/ 1102757 h 3516644"/>
                <a:gd name="connsiteX115" fmla="*/ 235615 w 3318614"/>
                <a:gd name="connsiteY115" fmla="*/ 1094048 h 3516644"/>
                <a:gd name="connsiteX116" fmla="*/ 557832 w 3318614"/>
                <a:gd name="connsiteY116" fmla="*/ 1024380 h 3516644"/>
                <a:gd name="connsiteX117" fmla="*/ 688460 w 3318614"/>
                <a:gd name="connsiteY117" fmla="*/ 998254 h 3516644"/>
                <a:gd name="connsiteX118" fmla="*/ 392369 w 3318614"/>
                <a:gd name="connsiteY118" fmla="*/ 885043 h 3516644"/>
                <a:gd name="connsiteX119" fmla="*/ 244323 w 3318614"/>
                <a:gd name="connsiteY119" fmla="*/ 745706 h 3516644"/>
                <a:gd name="connsiteX120" fmla="*/ 165946 w 3318614"/>
                <a:gd name="connsiteY120" fmla="*/ 493157 h 3516644"/>
                <a:gd name="connsiteX121" fmla="*/ 279158 w 3318614"/>
                <a:gd name="connsiteY121" fmla="*/ 676037 h 3516644"/>
                <a:gd name="connsiteX122" fmla="*/ 374952 w 3318614"/>
                <a:gd name="connsiteY122" fmla="*/ 850208 h 3516644"/>
                <a:gd name="connsiteX123" fmla="*/ 679752 w 3318614"/>
                <a:gd name="connsiteY123" fmla="*/ 928586 h 3516644"/>
                <a:gd name="connsiteX124" fmla="*/ 766838 w 3318614"/>
                <a:gd name="connsiteY124" fmla="*/ 867626 h 3516644"/>
                <a:gd name="connsiteX125" fmla="*/ 618792 w 3318614"/>
                <a:gd name="connsiteY125" fmla="*/ 484448 h 3516644"/>
                <a:gd name="connsiteX126" fmla="*/ 507165 w 3318614"/>
                <a:gd name="connsiteY126" fmla="*/ 267390 h 3516644"/>
                <a:gd name="connsiteX127" fmla="*/ 538603 w 3318614"/>
                <a:gd name="connsiteY127" fmla="*/ 29221 h 3516644"/>
                <a:gd name="connsiteX128" fmla="*/ 609600 w 3318614"/>
                <a:gd name="connsiteY128" fmla="*/ 289830 h 3516644"/>
                <a:gd name="connsiteX129" fmla="*/ 878364 w 3318614"/>
                <a:gd name="connsiteY129" fmla="*/ 837332 h 3516644"/>
                <a:gd name="connsiteX130" fmla="*/ 839345 w 3318614"/>
                <a:gd name="connsiteY130" fmla="*/ 833 h 3516644"/>
                <a:gd name="connsiteX0" fmla="*/ 1225325 w 3318614"/>
                <a:gd name="connsiteY0" fmla="*/ 178923 h 3515811"/>
                <a:gd name="connsiteX1" fmla="*/ 1091879 w 3318614"/>
                <a:gd name="connsiteY1" fmla="*/ 955367 h 3515811"/>
                <a:gd name="connsiteX2" fmla="*/ 1779263 w 3318614"/>
                <a:gd name="connsiteY2" fmla="*/ 2023223 h 3515811"/>
                <a:gd name="connsiteX3" fmla="*/ 2064415 w 3318614"/>
                <a:gd name="connsiteY3" fmla="*/ 2303707 h 3515811"/>
                <a:gd name="connsiteX4" fmla="*/ 2290838 w 3318614"/>
                <a:gd name="connsiteY4" fmla="*/ 2225330 h 3515811"/>
                <a:gd name="connsiteX5" fmla="*/ 2473718 w 3318614"/>
                <a:gd name="connsiteY5" fmla="*/ 2068575 h 3515811"/>
                <a:gd name="connsiteX6" fmla="*/ 2508552 w 3318614"/>
                <a:gd name="connsiteY6" fmla="*/ 1746358 h 3515811"/>
                <a:gd name="connsiteX7" fmla="*/ 2543386 w 3318614"/>
                <a:gd name="connsiteY7" fmla="*/ 2007615 h 3515811"/>
                <a:gd name="connsiteX8" fmla="*/ 2508552 w 3318614"/>
                <a:gd name="connsiteY8" fmla="*/ 2112118 h 3515811"/>
                <a:gd name="connsiteX9" fmla="*/ 2752392 w 3318614"/>
                <a:gd name="connsiteY9" fmla="*/ 1937947 h 3515811"/>
                <a:gd name="connsiteX10" fmla="*/ 2839478 w 3318614"/>
                <a:gd name="connsiteY10" fmla="*/ 1868278 h 3515811"/>
                <a:gd name="connsiteX11" fmla="*/ 2717558 w 3318614"/>
                <a:gd name="connsiteY11" fmla="*/ 2042450 h 3515811"/>
                <a:gd name="connsiteX12" fmla="*/ 2665306 w 3318614"/>
                <a:gd name="connsiteY12" fmla="*/ 2085993 h 3515811"/>
                <a:gd name="connsiteX13" fmla="*/ 2848186 w 3318614"/>
                <a:gd name="connsiteY13" fmla="*/ 2016324 h 3515811"/>
                <a:gd name="connsiteX14" fmla="*/ 2874312 w 3318614"/>
                <a:gd name="connsiteY14" fmla="*/ 1998907 h 3515811"/>
                <a:gd name="connsiteX15" fmla="*/ 2769809 w 3318614"/>
                <a:gd name="connsiteY15" fmla="*/ 2085993 h 3515811"/>
                <a:gd name="connsiteX16" fmla="*/ 2595638 w 3318614"/>
                <a:gd name="connsiteY16" fmla="*/ 2112118 h 3515811"/>
                <a:gd name="connsiteX17" fmla="*/ 2404049 w 3318614"/>
                <a:gd name="connsiteY17" fmla="*/ 2242747 h 3515811"/>
                <a:gd name="connsiteX18" fmla="*/ 2421466 w 3318614"/>
                <a:gd name="connsiteY18" fmla="*/ 2416918 h 3515811"/>
                <a:gd name="connsiteX19" fmla="*/ 2552095 w 3318614"/>
                <a:gd name="connsiteY19" fmla="*/ 2460461 h 3515811"/>
                <a:gd name="connsiteX20" fmla="*/ 2726266 w 3318614"/>
                <a:gd name="connsiteY20" fmla="*/ 2390793 h 3515811"/>
                <a:gd name="connsiteX21" fmla="*/ 2856895 w 3318614"/>
                <a:gd name="connsiteY21" fmla="*/ 2382084 h 3515811"/>
                <a:gd name="connsiteX22" fmla="*/ 2891729 w 3318614"/>
                <a:gd name="connsiteY22" fmla="*/ 2268873 h 3515811"/>
                <a:gd name="connsiteX23" fmla="*/ 2883020 w 3318614"/>
                <a:gd name="connsiteY23" fmla="*/ 2103410 h 3515811"/>
                <a:gd name="connsiteX24" fmla="*/ 3048483 w 3318614"/>
                <a:gd name="connsiteY24" fmla="*/ 2025033 h 3515811"/>
                <a:gd name="connsiteX25" fmla="*/ 2926563 w 3318614"/>
                <a:gd name="connsiteY25" fmla="*/ 2112118 h 3515811"/>
                <a:gd name="connsiteX26" fmla="*/ 2917855 w 3318614"/>
                <a:gd name="connsiteY26" fmla="*/ 2199204 h 3515811"/>
                <a:gd name="connsiteX27" fmla="*/ 2935272 w 3318614"/>
                <a:gd name="connsiteY27" fmla="*/ 2347250 h 3515811"/>
                <a:gd name="connsiteX28" fmla="*/ 2943980 w 3318614"/>
                <a:gd name="connsiteY28" fmla="*/ 2390793 h 3515811"/>
                <a:gd name="connsiteX29" fmla="*/ 3046427 w 3318614"/>
                <a:gd name="connsiteY29" fmla="*/ 2324841 h 3515811"/>
                <a:gd name="connsiteX30" fmla="*/ 3074609 w 3318614"/>
                <a:gd name="connsiteY30" fmla="*/ 2164370 h 3515811"/>
                <a:gd name="connsiteX31" fmla="*/ 3092026 w 3318614"/>
                <a:gd name="connsiteY31" fmla="*/ 2373375 h 3515811"/>
                <a:gd name="connsiteX32" fmla="*/ 3013649 w 3318614"/>
                <a:gd name="connsiteY32" fmla="*/ 2451753 h 3515811"/>
                <a:gd name="connsiteX33" fmla="*/ 2752392 w 3318614"/>
                <a:gd name="connsiteY33" fmla="*/ 2416918 h 3515811"/>
                <a:gd name="connsiteX34" fmla="*/ 2560803 w 3318614"/>
                <a:gd name="connsiteY34" fmla="*/ 2573673 h 3515811"/>
                <a:gd name="connsiteX35" fmla="*/ 2595638 w 3318614"/>
                <a:gd name="connsiteY35" fmla="*/ 2695593 h 3515811"/>
                <a:gd name="connsiteX36" fmla="*/ 2743683 w 3318614"/>
                <a:gd name="connsiteY36" fmla="*/ 2782678 h 3515811"/>
                <a:gd name="connsiteX37" fmla="*/ 2856895 w 3318614"/>
                <a:gd name="connsiteY37" fmla="*/ 2756553 h 3515811"/>
                <a:gd name="connsiteX38" fmla="*/ 3022358 w 3318614"/>
                <a:gd name="connsiteY38" fmla="*/ 2617215 h 3515811"/>
                <a:gd name="connsiteX39" fmla="*/ 3118152 w 3318614"/>
                <a:gd name="connsiteY39" fmla="*/ 2538838 h 3515811"/>
                <a:gd name="connsiteX40" fmla="*/ 3205238 w 3318614"/>
                <a:gd name="connsiteY40" fmla="*/ 2599798 h 3515811"/>
                <a:gd name="connsiteX41" fmla="*/ 3109443 w 3318614"/>
                <a:gd name="connsiteY41" fmla="*/ 2591090 h 3515811"/>
                <a:gd name="connsiteX42" fmla="*/ 3004940 w 3318614"/>
                <a:gd name="connsiteY42" fmla="*/ 2730427 h 3515811"/>
                <a:gd name="connsiteX43" fmla="*/ 3187820 w 3318614"/>
                <a:gd name="connsiteY43" fmla="*/ 2730427 h 3515811"/>
                <a:gd name="connsiteX44" fmla="*/ 3318449 w 3318614"/>
                <a:gd name="connsiteY44" fmla="*/ 2782678 h 3515811"/>
                <a:gd name="connsiteX45" fmla="*/ 3161695 w 3318614"/>
                <a:gd name="connsiteY45" fmla="*/ 2765261 h 3515811"/>
                <a:gd name="connsiteX46" fmla="*/ 2909146 w 3318614"/>
                <a:gd name="connsiteY46" fmla="*/ 2826221 h 3515811"/>
                <a:gd name="connsiteX47" fmla="*/ 2952689 w 3318614"/>
                <a:gd name="connsiteY47" fmla="*/ 2826221 h 3515811"/>
                <a:gd name="connsiteX48" fmla="*/ 3085889 w 3318614"/>
                <a:gd name="connsiteY48" fmla="*/ 2971467 h 3515811"/>
                <a:gd name="connsiteX49" fmla="*/ 3013649 w 3318614"/>
                <a:gd name="connsiteY49" fmla="*/ 3131021 h 3515811"/>
                <a:gd name="connsiteX50" fmla="*/ 2999167 w 3318614"/>
                <a:gd name="connsiteY50" fmla="*/ 2993344 h 3515811"/>
                <a:gd name="connsiteX51" fmla="*/ 2813352 w 3318614"/>
                <a:gd name="connsiteY51" fmla="*/ 2817513 h 3515811"/>
                <a:gd name="connsiteX52" fmla="*/ 2726266 w 3318614"/>
                <a:gd name="connsiteY52" fmla="*/ 2808804 h 3515811"/>
                <a:gd name="connsiteX53" fmla="*/ 2848186 w 3318614"/>
                <a:gd name="connsiteY53" fmla="*/ 3009101 h 3515811"/>
                <a:gd name="connsiteX54" fmla="*/ 2943980 w 3318614"/>
                <a:gd name="connsiteY54" fmla="*/ 3096187 h 3515811"/>
                <a:gd name="connsiteX55" fmla="*/ 2978815 w 3318614"/>
                <a:gd name="connsiteY55" fmla="*/ 3052644 h 3515811"/>
                <a:gd name="connsiteX56" fmla="*/ 2961398 w 3318614"/>
                <a:gd name="connsiteY56" fmla="*/ 3157147 h 3515811"/>
                <a:gd name="connsiteX57" fmla="*/ 2769809 w 3318614"/>
                <a:gd name="connsiteY57" fmla="*/ 3070061 h 3515811"/>
                <a:gd name="connsiteX58" fmla="*/ 2656598 w 3318614"/>
                <a:gd name="connsiteY58" fmla="*/ 2843638 h 3515811"/>
                <a:gd name="connsiteX59" fmla="*/ 2491135 w 3318614"/>
                <a:gd name="connsiteY59" fmla="*/ 2800095 h 3515811"/>
                <a:gd name="connsiteX60" fmla="*/ 2386632 w 3318614"/>
                <a:gd name="connsiteY60" fmla="*/ 2887181 h 3515811"/>
                <a:gd name="connsiteX61" fmla="*/ 2412758 w 3318614"/>
                <a:gd name="connsiteY61" fmla="*/ 3070061 h 3515811"/>
                <a:gd name="connsiteX62" fmla="*/ 2525969 w 3318614"/>
                <a:gd name="connsiteY62" fmla="*/ 3218107 h 3515811"/>
                <a:gd name="connsiteX63" fmla="*/ 2900438 w 3318614"/>
                <a:gd name="connsiteY63" fmla="*/ 3427113 h 3515811"/>
                <a:gd name="connsiteX64" fmla="*/ 2543386 w 3318614"/>
                <a:gd name="connsiteY64" fmla="*/ 3287775 h 3515811"/>
                <a:gd name="connsiteX65" fmla="*/ 2499843 w 3318614"/>
                <a:gd name="connsiteY65" fmla="*/ 3374861 h 3515811"/>
                <a:gd name="connsiteX66" fmla="*/ 2534678 w 3318614"/>
                <a:gd name="connsiteY66" fmla="*/ 3479364 h 3515811"/>
                <a:gd name="connsiteX67" fmla="*/ 2639180 w 3318614"/>
                <a:gd name="connsiteY67" fmla="*/ 3514198 h 3515811"/>
                <a:gd name="connsiteX68" fmla="*/ 2482426 w 3318614"/>
                <a:gd name="connsiteY68" fmla="*/ 3488073 h 3515811"/>
                <a:gd name="connsiteX69" fmla="*/ 2473718 w 3318614"/>
                <a:gd name="connsiteY69" fmla="*/ 3305193 h 3515811"/>
                <a:gd name="connsiteX70" fmla="*/ 2386632 w 3318614"/>
                <a:gd name="connsiteY70" fmla="*/ 3131021 h 3515811"/>
                <a:gd name="connsiteX71" fmla="*/ 2316963 w 3318614"/>
                <a:gd name="connsiteY71" fmla="*/ 3296484 h 3515811"/>
                <a:gd name="connsiteX72" fmla="*/ 2238586 w 3318614"/>
                <a:gd name="connsiteY72" fmla="*/ 3418404 h 3515811"/>
                <a:gd name="connsiteX73" fmla="*/ 2290838 w 3318614"/>
                <a:gd name="connsiteY73" fmla="*/ 3496781 h 3515811"/>
                <a:gd name="connsiteX74" fmla="*/ 2195043 w 3318614"/>
                <a:gd name="connsiteY74" fmla="*/ 3409695 h 3515811"/>
                <a:gd name="connsiteX75" fmla="*/ 2325672 w 3318614"/>
                <a:gd name="connsiteY75" fmla="*/ 3183273 h 3515811"/>
                <a:gd name="connsiteX76" fmla="*/ 2290838 w 3318614"/>
                <a:gd name="connsiteY76" fmla="*/ 2930724 h 3515811"/>
                <a:gd name="connsiteX77" fmla="*/ 2142792 w 3318614"/>
                <a:gd name="connsiteY77" fmla="*/ 2913307 h 3515811"/>
                <a:gd name="connsiteX78" fmla="*/ 1942495 w 3318614"/>
                <a:gd name="connsiteY78" fmla="*/ 3078770 h 3515811"/>
                <a:gd name="connsiteX79" fmla="*/ 1994746 w 3318614"/>
                <a:gd name="connsiteY79" fmla="*/ 3279067 h 3515811"/>
                <a:gd name="connsiteX80" fmla="*/ 2090540 w 3318614"/>
                <a:gd name="connsiteY80" fmla="*/ 3392278 h 3515811"/>
                <a:gd name="connsiteX81" fmla="*/ 2064415 w 3318614"/>
                <a:gd name="connsiteY81" fmla="*/ 3505490 h 3515811"/>
                <a:gd name="connsiteX82" fmla="*/ 2046998 w 3318614"/>
                <a:gd name="connsiteY82" fmla="*/ 3357444 h 3515811"/>
                <a:gd name="connsiteX83" fmla="*/ 1933786 w 3318614"/>
                <a:gd name="connsiteY83" fmla="*/ 3191981 h 3515811"/>
                <a:gd name="connsiteX84" fmla="*/ 1881535 w 3318614"/>
                <a:gd name="connsiteY84" fmla="*/ 3174564 h 3515811"/>
                <a:gd name="connsiteX85" fmla="*/ 1716072 w 3318614"/>
                <a:gd name="connsiteY85" fmla="*/ 3409695 h 3515811"/>
                <a:gd name="connsiteX86" fmla="*/ 1672529 w 3318614"/>
                <a:gd name="connsiteY86" fmla="*/ 3505490 h 3515811"/>
                <a:gd name="connsiteX87" fmla="*/ 1724780 w 3318614"/>
                <a:gd name="connsiteY87" fmla="*/ 3270358 h 3515811"/>
                <a:gd name="connsiteX88" fmla="*/ 1750906 w 3318614"/>
                <a:gd name="connsiteY88" fmla="*/ 3191981 h 3515811"/>
                <a:gd name="connsiteX89" fmla="*/ 1533192 w 3318614"/>
                <a:gd name="connsiteY89" fmla="*/ 3261650 h 3515811"/>
                <a:gd name="connsiteX90" fmla="*/ 1428689 w 3318614"/>
                <a:gd name="connsiteY90" fmla="*/ 3279067 h 3515811"/>
                <a:gd name="connsiteX91" fmla="*/ 1602860 w 3318614"/>
                <a:gd name="connsiteY91" fmla="*/ 3200690 h 3515811"/>
                <a:gd name="connsiteX92" fmla="*/ 1724780 w 3318614"/>
                <a:gd name="connsiteY92" fmla="*/ 3174564 h 3515811"/>
                <a:gd name="connsiteX93" fmla="*/ 1994746 w 3318614"/>
                <a:gd name="connsiteY93" fmla="*/ 2948141 h 3515811"/>
                <a:gd name="connsiteX94" fmla="*/ 2055706 w 3318614"/>
                <a:gd name="connsiteY94" fmla="*/ 2817513 h 3515811"/>
                <a:gd name="connsiteX95" fmla="*/ 1916369 w 3318614"/>
                <a:gd name="connsiteY95" fmla="*/ 2739135 h 3515811"/>
                <a:gd name="connsiteX96" fmla="*/ 1698655 w 3318614"/>
                <a:gd name="connsiteY96" fmla="*/ 2834930 h 3515811"/>
                <a:gd name="connsiteX97" fmla="*/ 1611569 w 3318614"/>
                <a:gd name="connsiteY97" fmla="*/ 3009101 h 3515811"/>
                <a:gd name="connsiteX98" fmla="*/ 1689946 w 3318614"/>
                <a:gd name="connsiteY98" fmla="*/ 3070061 h 3515811"/>
                <a:gd name="connsiteX99" fmla="*/ 1568026 w 3318614"/>
                <a:gd name="connsiteY99" fmla="*/ 3070061 h 3515811"/>
                <a:gd name="connsiteX100" fmla="*/ 1655112 w 3318614"/>
                <a:gd name="connsiteY100" fmla="*/ 2826221 h 3515811"/>
                <a:gd name="connsiteX101" fmla="*/ 1437398 w 3318614"/>
                <a:gd name="connsiteY101" fmla="*/ 2808804 h 3515811"/>
                <a:gd name="connsiteX102" fmla="*/ 1306769 w 3318614"/>
                <a:gd name="connsiteY102" fmla="*/ 2747844 h 3515811"/>
                <a:gd name="connsiteX103" fmla="*/ 1385146 w 3318614"/>
                <a:gd name="connsiteY103" fmla="*/ 2704301 h 3515811"/>
                <a:gd name="connsiteX104" fmla="*/ 1437398 w 3318614"/>
                <a:gd name="connsiteY104" fmla="*/ 2773970 h 3515811"/>
                <a:gd name="connsiteX105" fmla="*/ 1611569 w 3318614"/>
                <a:gd name="connsiteY105" fmla="*/ 2782678 h 3515811"/>
                <a:gd name="connsiteX106" fmla="*/ 1794449 w 3318614"/>
                <a:gd name="connsiteY106" fmla="*/ 2730427 h 3515811"/>
                <a:gd name="connsiteX107" fmla="*/ 1968620 w 3318614"/>
                <a:gd name="connsiteY107" fmla="*/ 2599798 h 3515811"/>
                <a:gd name="connsiteX108" fmla="*/ 1898952 w 3318614"/>
                <a:gd name="connsiteY108" fmla="*/ 2286290 h 3515811"/>
                <a:gd name="connsiteX109" fmla="*/ 1446106 w 3318614"/>
                <a:gd name="connsiteY109" fmla="*/ 1676690 h 3515811"/>
                <a:gd name="connsiteX110" fmla="*/ 1074097 w 3318614"/>
                <a:gd name="connsiteY110" fmla="*/ 1192570 h 3515811"/>
                <a:gd name="connsiteX111" fmla="*/ 916192 w 3318614"/>
                <a:gd name="connsiteY111" fmla="*/ 1005486 h 3515811"/>
                <a:gd name="connsiteX112" fmla="*/ 644918 w 3318614"/>
                <a:gd name="connsiteY112" fmla="*/ 1040964 h 3515811"/>
                <a:gd name="connsiteX113" fmla="*/ 296575 w 3318614"/>
                <a:gd name="connsiteY113" fmla="*/ 1119341 h 3515811"/>
                <a:gd name="connsiteX114" fmla="*/ 483 w 3318614"/>
                <a:gd name="connsiteY114" fmla="*/ 1101924 h 3515811"/>
                <a:gd name="connsiteX115" fmla="*/ 235615 w 3318614"/>
                <a:gd name="connsiteY115" fmla="*/ 1093215 h 3515811"/>
                <a:gd name="connsiteX116" fmla="*/ 557832 w 3318614"/>
                <a:gd name="connsiteY116" fmla="*/ 1023547 h 3515811"/>
                <a:gd name="connsiteX117" fmla="*/ 688460 w 3318614"/>
                <a:gd name="connsiteY117" fmla="*/ 997421 h 3515811"/>
                <a:gd name="connsiteX118" fmla="*/ 392369 w 3318614"/>
                <a:gd name="connsiteY118" fmla="*/ 884210 h 3515811"/>
                <a:gd name="connsiteX119" fmla="*/ 244323 w 3318614"/>
                <a:gd name="connsiteY119" fmla="*/ 744873 h 3515811"/>
                <a:gd name="connsiteX120" fmla="*/ 165946 w 3318614"/>
                <a:gd name="connsiteY120" fmla="*/ 492324 h 3515811"/>
                <a:gd name="connsiteX121" fmla="*/ 279158 w 3318614"/>
                <a:gd name="connsiteY121" fmla="*/ 675204 h 3515811"/>
                <a:gd name="connsiteX122" fmla="*/ 374952 w 3318614"/>
                <a:gd name="connsiteY122" fmla="*/ 849375 h 3515811"/>
                <a:gd name="connsiteX123" fmla="*/ 679752 w 3318614"/>
                <a:gd name="connsiteY123" fmla="*/ 927753 h 3515811"/>
                <a:gd name="connsiteX124" fmla="*/ 766838 w 3318614"/>
                <a:gd name="connsiteY124" fmla="*/ 866793 h 3515811"/>
                <a:gd name="connsiteX125" fmla="*/ 618792 w 3318614"/>
                <a:gd name="connsiteY125" fmla="*/ 483615 h 3515811"/>
                <a:gd name="connsiteX126" fmla="*/ 507165 w 3318614"/>
                <a:gd name="connsiteY126" fmla="*/ 266557 h 3515811"/>
                <a:gd name="connsiteX127" fmla="*/ 538603 w 3318614"/>
                <a:gd name="connsiteY127" fmla="*/ 28388 h 3515811"/>
                <a:gd name="connsiteX128" fmla="*/ 609600 w 3318614"/>
                <a:gd name="connsiteY128" fmla="*/ 288997 h 3515811"/>
                <a:gd name="connsiteX129" fmla="*/ 878364 w 3318614"/>
                <a:gd name="connsiteY129" fmla="*/ 836499 h 3515811"/>
                <a:gd name="connsiteX130" fmla="*/ 863785 w 3318614"/>
                <a:gd name="connsiteY130" fmla="*/ 298030 h 3515811"/>
                <a:gd name="connsiteX131" fmla="*/ 839345 w 3318614"/>
                <a:gd name="connsiteY131" fmla="*/ 0 h 3515811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863785 w 3318614"/>
                <a:gd name="connsiteY130" fmla="*/ 270713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786330 w 3318614"/>
                <a:gd name="connsiteY130" fmla="*/ 208587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13152 w 3318614"/>
                <a:gd name="connsiteY2" fmla="*/ 834549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159551 w 3318614"/>
                <a:gd name="connsiteY2" fmla="*/ 411013 h 3488494"/>
                <a:gd name="connsiteX3" fmla="*/ 1013152 w 3318614"/>
                <a:gd name="connsiteY3" fmla="*/ 834549 h 3488494"/>
                <a:gd name="connsiteX4" fmla="*/ 1779263 w 3318614"/>
                <a:gd name="connsiteY4" fmla="*/ 1995906 h 3488494"/>
                <a:gd name="connsiteX5" fmla="*/ 2064415 w 3318614"/>
                <a:gd name="connsiteY5" fmla="*/ 2276390 h 3488494"/>
                <a:gd name="connsiteX6" fmla="*/ 2290838 w 3318614"/>
                <a:gd name="connsiteY6" fmla="*/ 2198013 h 3488494"/>
                <a:gd name="connsiteX7" fmla="*/ 2473718 w 3318614"/>
                <a:gd name="connsiteY7" fmla="*/ 2041258 h 3488494"/>
                <a:gd name="connsiteX8" fmla="*/ 2508552 w 3318614"/>
                <a:gd name="connsiteY8" fmla="*/ 1719041 h 3488494"/>
                <a:gd name="connsiteX9" fmla="*/ 2543386 w 3318614"/>
                <a:gd name="connsiteY9" fmla="*/ 1980298 h 3488494"/>
                <a:gd name="connsiteX10" fmla="*/ 2508552 w 3318614"/>
                <a:gd name="connsiteY10" fmla="*/ 2084801 h 3488494"/>
                <a:gd name="connsiteX11" fmla="*/ 2752392 w 3318614"/>
                <a:gd name="connsiteY11" fmla="*/ 1910630 h 3488494"/>
                <a:gd name="connsiteX12" fmla="*/ 2839478 w 3318614"/>
                <a:gd name="connsiteY12" fmla="*/ 1840961 h 3488494"/>
                <a:gd name="connsiteX13" fmla="*/ 2717558 w 3318614"/>
                <a:gd name="connsiteY13" fmla="*/ 2015133 h 3488494"/>
                <a:gd name="connsiteX14" fmla="*/ 2665306 w 3318614"/>
                <a:gd name="connsiteY14" fmla="*/ 2058676 h 3488494"/>
                <a:gd name="connsiteX15" fmla="*/ 2848186 w 3318614"/>
                <a:gd name="connsiteY15" fmla="*/ 1989007 h 3488494"/>
                <a:gd name="connsiteX16" fmla="*/ 2874312 w 3318614"/>
                <a:gd name="connsiteY16" fmla="*/ 1971590 h 3488494"/>
                <a:gd name="connsiteX17" fmla="*/ 2769809 w 3318614"/>
                <a:gd name="connsiteY17" fmla="*/ 2058676 h 3488494"/>
                <a:gd name="connsiteX18" fmla="*/ 2595638 w 3318614"/>
                <a:gd name="connsiteY18" fmla="*/ 2084801 h 3488494"/>
                <a:gd name="connsiteX19" fmla="*/ 2404049 w 3318614"/>
                <a:gd name="connsiteY19" fmla="*/ 2215430 h 3488494"/>
                <a:gd name="connsiteX20" fmla="*/ 2421466 w 3318614"/>
                <a:gd name="connsiteY20" fmla="*/ 2389601 h 3488494"/>
                <a:gd name="connsiteX21" fmla="*/ 2552095 w 3318614"/>
                <a:gd name="connsiteY21" fmla="*/ 2433144 h 3488494"/>
                <a:gd name="connsiteX22" fmla="*/ 2726266 w 3318614"/>
                <a:gd name="connsiteY22" fmla="*/ 2363476 h 3488494"/>
                <a:gd name="connsiteX23" fmla="*/ 2856895 w 3318614"/>
                <a:gd name="connsiteY23" fmla="*/ 2354767 h 3488494"/>
                <a:gd name="connsiteX24" fmla="*/ 2891729 w 3318614"/>
                <a:gd name="connsiteY24" fmla="*/ 2241556 h 3488494"/>
                <a:gd name="connsiteX25" fmla="*/ 2883020 w 3318614"/>
                <a:gd name="connsiteY25" fmla="*/ 2076093 h 3488494"/>
                <a:gd name="connsiteX26" fmla="*/ 3048483 w 3318614"/>
                <a:gd name="connsiteY26" fmla="*/ 1997716 h 3488494"/>
                <a:gd name="connsiteX27" fmla="*/ 2926563 w 3318614"/>
                <a:gd name="connsiteY27" fmla="*/ 2084801 h 3488494"/>
                <a:gd name="connsiteX28" fmla="*/ 2917855 w 3318614"/>
                <a:gd name="connsiteY28" fmla="*/ 2171887 h 3488494"/>
                <a:gd name="connsiteX29" fmla="*/ 2935272 w 3318614"/>
                <a:gd name="connsiteY29" fmla="*/ 2319933 h 3488494"/>
                <a:gd name="connsiteX30" fmla="*/ 2943980 w 3318614"/>
                <a:gd name="connsiteY30" fmla="*/ 2363476 h 3488494"/>
                <a:gd name="connsiteX31" fmla="*/ 3046427 w 3318614"/>
                <a:gd name="connsiteY31" fmla="*/ 2297524 h 3488494"/>
                <a:gd name="connsiteX32" fmla="*/ 3074609 w 3318614"/>
                <a:gd name="connsiteY32" fmla="*/ 2137053 h 3488494"/>
                <a:gd name="connsiteX33" fmla="*/ 3092026 w 3318614"/>
                <a:gd name="connsiteY33" fmla="*/ 2346058 h 3488494"/>
                <a:gd name="connsiteX34" fmla="*/ 3013649 w 3318614"/>
                <a:gd name="connsiteY34" fmla="*/ 2424436 h 3488494"/>
                <a:gd name="connsiteX35" fmla="*/ 2752392 w 3318614"/>
                <a:gd name="connsiteY35" fmla="*/ 2389601 h 3488494"/>
                <a:gd name="connsiteX36" fmla="*/ 2560803 w 3318614"/>
                <a:gd name="connsiteY36" fmla="*/ 2546356 h 3488494"/>
                <a:gd name="connsiteX37" fmla="*/ 2595638 w 3318614"/>
                <a:gd name="connsiteY37" fmla="*/ 2668276 h 3488494"/>
                <a:gd name="connsiteX38" fmla="*/ 2743683 w 3318614"/>
                <a:gd name="connsiteY38" fmla="*/ 2755361 h 3488494"/>
                <a:gd name="connsiteX39" fmla="*/ 2856895 w 3318614"/>
                <a:gd name="connsiteY39" fmla="*/ 2729236 h 3488494"/>
                <a:gd name="connsiteX40" fmla="*/ 3022358 w 3318614"/>
                <a:gd name="connsiteY40" fmla="*/ 2589898 h 3488494"/>
                <a:gd name="connsiteX41" fmla="*/ 3118152 w 3318614"/>
                <a:gd name="connsiteY41" fmla="*/ 2511521 h 3488494"/>
                <a:gd name="connsiteX42" fmla="*/ 3205238 w 3318614"/>
                <a:gd name="connsiteY42" fmla="*/ 2572481 h 3488494"/>
                <a:gd name="connsiteX43" fmla="*/ 3109443 w 3318614"/>
                <a:gd name="connsiteY43" fmla="*/ 2563773 h 3488494"/>
                <a:gd name="connsiteX44" fmla="*/ 3004940 w 3318614"/>
                <a:gd name="connsiteY44" fmla="*/ 2703110 h 3488494"/>
                <a:gd name="connsiteX45" fmla="*/ 3187820 w 3318614"/>
                <a:gd name="connsiteY45" fmla="*/ 2703110 h 3488494"/>
                <a:gd name="connsiteX46" fmla="*/ 3318449 w 3318614"/>
                <a:gd name="connsiteY46" fmla="*/ 2755361 h 3488494"/>
                <a:gd name="connsiteX47" fmla="*/ 3161695 w 3318614"/>
                <a:gd name="connsiteY47" fmla="*/ 2737944 h 3488494"/>
                <a:gd name="connsiteX48" fmla="*/ 2909146 w 3318614"/>
                <a:gd name="connsiteY48" fmla="*/ 2798904 h 3488494"/>
                <a:gd name="connsiteX49" fmla="*/ 2952689 w 3318614"/>
                <a:gd name="connsiteY49" fmla="*/ 2798904 h 3488494"/>
                <a:gd name="connsiteX50" fmla="*/ 3085889 w 3318614"/>
                <a:gd name="connsiteY50" fmla="*/ 2944150 h 3488494"/>
                <a:gd name="connsiteX51" fmla="*/ 3013649 w 3318614"/>
                <a:gd name="connsiteY51" fmla="*/ 3103704 h 3488494"/>
                <a:gd name="connsiteX52" fmla="*/ 2999167 w 3318614"/>
                <a:gd name="connsiteY52" fmla="*/ 2966027 h 3488494"/>
                <a:gd name="connsiteX53" fmla="*/ 2813352 w 3318614"/>
                <a:gd name="connsiteY53" fmla="*/ 2790196 h 3488494"/>
                <a:gd name="connsiteX54" fmla="*/ 2726266 w 3318614"/>
                <a:gd name="connsiteY54" fmla="*/ 2781487 h 3488494"/>
                <a:gd name="connsiteX55" fmla="*/ 2848186 w 3318614"/>
                <a:gd name="connsiteY55" fmla="*/ 2981784 h 3488494"/>
                <a:gd name="connsiteX56" fmla="*/ 2943980 w 3318614"/>
                <a:gd name="connsiteY56" fmla="*/ 3068870 h 3488494"/>
                <a:gd name="connsiteX57" fmla="*/ 2978815 w 3318614"/>
                <a:gd name="connsiteY57" fmla="*/ 3025327 h 3488494"/>
                <a:gd name="connsiteX58" fmla="*/ 2961398 w 3318614"/>
                <a:gd name="connsiteY58" fmla="*/ 3129830 h 3488494"/>
                <a:gd name="connsiteX59" fmla="*/ 2769809 w 3318614"/>
                <a:gd name="connsiteY59" fmla="*/ 3042744 h 3488494"/>
                <a:gd name="connsiteX60" fmla="*/ 2656598 w 3318614"/>
                <a:gd name="connsiteY60" fmla="*/ 2816321 h 3488494"/>
                <a:gd name="connsiteX61" fmla="*/ 2491135 w 3318614"/>
                <a:gd name="connsiteY61" fmla="*/ 2772778 h 3488494"/>
                <a:gd name="connsiteX62" fmla="*/ 2386632 w 3318614"/>
                <a:gd name="connsiteY62" fmla="*/ 2859864 h 3488494"/>
                <a:gd name="connsiteX63" fmla="*/ 2412758 w 3318614"/>
                <a:gd name="connsiteY63" fmla="*/ 3042744 h 3488494"/>
                <a:gd name="connsiteX64" fmla="*/ 2525969 w 3318614"/>
                <a:gd name="connsiteY64" fmla="*/ 3190790 h 3488494"/>
                <a:gd name="connsiteX65" fmla="*/ 2900438 w 3318614"/>
                <a:gd name="connsiteY65" fmla="*/ 3399796 h 3488494"/>
                <a:gd name="connsiteX66" fmla="*/ 2543386 w 3318614"/>
                <a:gd name="connsiteY66" fmla="*/ 3260458 h 3488494"/>
                <a:gd name="connsiteX67" fmla="*/ 2499843 w 3318614"/>
                <a:gd name="connsiteY67" fmla="*/ 3347544 h 3488494"/>
                <a:gd name="connsiteX68" fmla="*/ 2534678 w 3318614"/>
                <a:gd name="connsiteY68" fmla="*/ 3452047 h 3488494"/>
                <a:gd name="connsiteX69" fmla="*/ 2639180 w 3318614"/>
                <a:gd name="connsiteY69" fmla="*/ 3486881 h 3488494"/>
                <a:gd name="connsiteX70" fmla="*/ 2482426 w 3318614"/>
                <a:gd name="connsiteY70" fmla="*/ 3460756 h 3488494"/>
                <a:gd name="connsiteX71" fmla="*/ 2473718 w 3318614"/>
                <a:gd name="connsiteY71" fmla="*/ 3277876 h 3488494"/>
                <a:gd name="connsiteX72" fmla="*/ 2386632 w 3318614"/>
                <a:gd name="connsiteY72" fmla="*/ 3103704 h 3488494"/>
                <a:gd name="connsiteX73" fmla="*/ 2316963 w 3318614"/>
                <a:gd name="connsiteY73" fmla="*/ 3269167 h 3488494"/>
                <a:gd name="connsiteX74" fmla="*/ 2238586 w 3318614"/>
                <a:gd name="connsiteY74" fmla="*/ 3391087 h 3488494"/>
                <a:gd name="connsiteX75" fmla="*/ 2290838 w 3318614"/>
                <a:gd name="connsiteY75" fmla="*/ 3469464 h 3488494"/>
                <a:gd name="connsiteX76" fmla="*/ 2195043 w 3318614"/>
                <a:gd name="connsiteY76" fmla="*/ 3382378 h 3488494"/>
                <a:gd name="connsiteX77" fmla="*/ 2325672 w 3318614"/>
                <a:gd name="connsiteY77" fmla="*/ 3155956 h 3488494"/>
                <a:gd name="connsiteX78" fmla="*/ 2290838 w 3318614"/>
                <a:gd name="connsiteY78" fmla="*/ 2903407 h 3488494"/>
                <a:gd name="connsiteX79" fmla="*/ 2142792 w 3318614"/>
                <a:gd name="connsiteY79" fmla="*/ 2885990 h 3488494"/>
                <a:gd name="connsiteX80" fmla="*/ 1942495 w 3318614"/>
                <a:gd name="connsiteY80" fmla="*/ 3051453 h 3488494"/>
                <a:gd name="connsiteX81" fmla="*/ 1994746 w 3318614"/>
                <a:gd name="connsiteY81" fmla="*/ 3251750 h 3488494"/>
                <a:gd name="connsiteX82" fmla="*/ 2090540 w 3318614"/>
                <a:gd name="connsiteY82" fmla="*/ 3364961 h 3488494"/>
                <a:gd name="connsiteX83" fmla="*/ 2064415 w 3318614"/>
                <a:gd name="connsiteY83" fmla="*/ 3478173 h 3488494"/>
                <a:gd name="connsiteX84" fmla="*/ 2046998 w 3318614"/>
                <a:gd name="connsiteY84" fmla="*/ 3330127 h 3488494"/>
                <a:gd name="connsiteX85" fmla="*/ 1933786 w 3318614"/>
                <a:gd name="connsiteY85" fmla="*/ 3164664 h 3488494"/>
                <a:gd name="connsiteX86" fmla="*/ 1881535 w 3318614"/>
                <a:gd name="connsiteY86" fmla="*/ 3147247 h 3488494"/>
                <a:gd name="connsiteX87" fmla="*/ 1716072 w 3318614"/>
                <a:gd name="connsiteY87" fmla="*/ 3382378 h 3488494"/>
                <a:gd name="connsiteX88" fmla="*/ 1672529 w 3318614"/>
                <a:gd name="connsiteY88" fmla="*/ 3478173 h 3488494"/>
                <a:gd name="connsiteX89" fmla="*/ 1724780 w 3318614"/>
                <a:gd name="connsiteY89" fmla="*/ 3243041 h 3488494"/>
                <a:gd name="connsiteX90" fmla="*/ 1750906 w 3318614"/>
                <a:gd name="connsiteY90" fmla="*/ 3164664 h 3488494"/>
                <a:gd name="connsiteX91" fmla="*/ 1533192 w 3318614"/>
                <a:gd name="connsiteY91" fmla="*/ 3234333 h 3488494"/>
                <a:gd name="connsiteX92" fmla="*/ 1428689 w 3318614"/>
                <a:gd name="connsiteY92" fmla="*/ 3251750 h 3488494"/>
                <a:gd name="connsiteX93" fmla="*/ 1602860 w 3318614"/>
                <a:gd name="connsiteY93" fmla="*/ 3173373 h 3488494"/>
                <a:gd name="connsiteX94" fmla="*/ 1724780 w 3318614"/>
                <a:gd name="connsiteY94" fmla="*/ 3147247 h 3488494"/>
                <a:gd name="connsiteX95" fmla="*/ 1994746 w 3318614"/>
                <a:gd name="connsiteY95" fmla="*/ 2920824 h 3488494"/>
                <a:gd name="connsiteX96" fmla="*/ 2055706 w 3318614"/>
                <a:gd name="connsiteY96" fmla="*/ 2790196 h 3488494"/>
                <a:gd name="connsiteX97" fmla="*/ 1916369 w 3318614"/>
                <a:gd name="connsiteY97" fmla="*/ 2711818 h 3488494"/>
                <a:gd name="connsiteX98" fmla="*/ 1698655 w 3318614"/>
                <a:gd name="connsiteY98" fmla="*/ 2807613 h 3488494"/>
                <a:gd name="connsiteX99" fmla="*/ 1611569 w 3318614"/>
                <a:gd name="connsiteY99" fmla="*/ 2981784 h 3488494"/>
                <a:gd name="connsiteX100" fmla="*/ 1689946 w 3318614"/>
                <a:gd name="connsiteY100" fmla="*/ 3042744 h 3488494"/>
                <a:gd name="connsiteX101" fmla="*/ 1568026 w 3318614"/>
                <a:gd name="connsiteY101" fmla="*/ 3042744 h 3488494"/>
                <a:gd name="connsiteX102" fmla="*/ 1655112 w 3318614"/>
                <a:gd name="connsiteY102" fmla="*/ 2798904 h 3488494"/>
                <a:gd name="connsiteX103" fmla="*/ 1437398 w 3318614"/>
                <a:gd name="connsiteY103" fmla="*/ 2781487 h 3488494"/>
                <a:gd name="connsiteX104" fmla="*/ 1306769 w 3318614"/>
                <a:gd name="connsiteY104" fmla="*/ 2720527 h 3488494"/>
                <a:gd name="connsiteX105" fmla="*/ 1385146 w 3318614"/>
                <a:gd name="connsiteY105" fmla="*/ 2676984 h 3488494"/>
                <a:gd name="connsiteX106" fmla="*/ 1437398 w 3318614"/>
                <a:gd name="connsiteY106" fmla="*/ 2746653 h 3488494"/>
                <a:gd name="connsiteX107" fmla="*/ 1611569 w 3318614"/>
                <a:gd name="connsiteY107" fmla="*/ 2755361 h 3488494"/>
                <a:gd name="connsiteX108" fmla="*/ 1794449 w 3318614"/>
                <a:gd name="connsiteY108" fmla="*/ 2703110 h 3488494"/>
                <a:gd name="connsiteX109" fmla="*/ 1968620 w 3318614"/>
                <a:gd name="connsiteY109" fmla="*/ 2572481 h 3488494"/>
                <a:gd name="connsiteX110" fmla="*/ 1898952 w 3318614"/>
                <a:gd name="connsiteY110" fmla="*/ 2258973 h 3488494"/>
                <a:gd name="connsiteX111" fmla="*/ 1446106 w 3318614"/>
                <a:gd name="connsiteY111" fmla="*/ 1649373 h 3488494"/>
                <a:gd name="connsiteX112" fmla="*/ 1074097 w 3318614"/>
                <a:gd name="connsiteY112" fmla="*/ 1165253 h 3488494"/>
                <a:gd name="connsiteX113" fmla="*/ 916192 w 3318614"/>
                <a:gd name="connsiteY113" fmla="*/ 978169 h 3488494"/>
                <a:gd name="connsiteX114" fmla="*/ 644918 w 3318614"/>
                <a:gd name="connsiteY114" fmla="*/ 1013647 h 3488494"/>
                <a:gd name="connsiteX115" fmla="*/ 296575 w 3318614"/>
                <a:gd name="connsiteY115" fmla="*/ 1092024 h 3488494"/>
                <a:gd name="connsiteX116" fmla="*/ 483 w 3318614"/>
                <a:gd name="connsiteY116" fmla="*/ 1074607 h 3488494"/>
                <a:gd name="connsiteX117" fmla="*/ 235615 w 3318614"/>
                <a:gd name="connsiteY117" fmla="*/ 1065898 h 3488494"/>
                <a:gd name="connsiteX118" fmla="*/ 557832 w 3318614"/>
                <a:gd name="connsiteY118" fmla="*/ 996230 h 3488494"/>
                <a:gd name="connsiteX119" fmla="*/ 688460 w 3318614"/>
                <a:gd name="connsiteY119" fmla="*/ 970104 h 3488494"/>
                <a:gd name="connsiteX120" fmla="*/ 392369 w 3318614"/>
                <a:gd name="connsiteY120" fmla="*/ 856893 h 3488494"/>
                <a:gd name="connsiteX121" fmla="*/ 244323 w 3318614"/>
                <a:gd name="connsiteY121" fmla="*/ 717556 h 3488494"/>
                <a:gd name="connsiteX122" fmla="*/ 165946 w 3318614"/>
                <a:gd name="connsiteY122" fmla="*/ 465007 h 3488494"/>
                <a:gd name="connsiteX123" fmla="*/ 279158 w 3318614"/>
                <a:gd name="connsiteY123" fmla="*/ 647887 h 3488494"/>
                <a:gd name="connsiteX124" fmla="*/ 374952 w 3318614"/>
                <a:gd name="connsiteY124" fmla="*/ 822058 h 3488494"/>
                <a:gd name="connsiteX125" fmla="*/ 679752 w 3318614"/>
                <a:gd name="connsiteY125" fmla="*/ 900436 h 3488494"/>
                <a:gd name="connsiteX126" fmla="*/ 766838 w 3318614"/>
                <a:gd name="connsiteY126" fmla="*/ 839476 h 3488494"/>
                <a:gd name="connsiteX127" fmla="*/ 618792 w 3318614"/>
                <a:gd name="connsiteY127" fmla="*/ 456298 h 3488494"/>
                <a:gd name="connsiteX128" fmla="*/ 507165 w 3318614"/>
                <a:gd name="connsiteY128" fmla="*/ 239240 h 3488494"/>
                <a:gd name="connsiteX129" fmla="*/ 538603 w 3318614"/>
                <a:gd name="connsiteY129" fmla="*/ 1071 h 3488494"/>
                <a:gd name="connsiteX130" fmla="*/ 609600 w 3318614"/>
                <a:gd name="connsiteY130" fmla="*/ 261680 h 3488494"/>
                <a:gd name="connsiteX131" fmla="*/ 878364 w 3318614"/>
                <a:gd name="connsiteY131" fmla="*/ 809182 h 3488494"/>
                <a:gd name="connsiteX132" fmla="*/ 786330 w 3318614"/>
                <a:gd name="connsiteY132" fmla="*/ 208587 h 3488494"/>
                <a:gd name="connsiteX133" fmla="*/ 932813 w 3318614"/>
                <a:gd name="connsiteY133" fmla="*/ 12405 h 3488494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59551 w 3318614"/>
                <a:gd name="connsiteY2" fmla="*/ 47529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942214 w 3318614"/>
                <a:gd name="connsiteY0" fmla="*/ 614286 h 3540840"/>
                <a:gd name="connsiteX1" fmla="*/ 1317819 w 3318614"/>
                <a:gd name="connsiteY1" fmla="*/ 14575 h 3540840"/>
                <a:gd name="connsiteX2" fmla="*/ 1198621 w 3318614"/>
                <a:gd name="connsiteY2" fmla="*/ 413429 h 3540840"/>
                <a:gd name="connsiteX3" fmla="*/ 1013152 w 3318614"/>
                <a:gd name="connsiteY3" fmla="*/ 886895 h 3540840"/>
                <a:gd name="connsiteX4" fmla="*/ 1779263 w 3318614"/>
                <a:gd name="connsiteY4" fmla="*/ 2048252 h 3540840"/>
                <a:gd name="connsiteX5" fmla="*/ 2064415 w 3318614"/>
                <a:gd name="connsiteY5" fmla="*/ 2328736 h 3540840"/>
                <a:gd name="connsiteX6" fmla="*/ 2290838 w 3318614"/>
                <a:gd name="connsiteY6" fmla="*/ 2250359 h 3540840"/>
                <a:gd name="connsiteX7" fmla="*/ 2473718 w 3318614"/>
                <a:gd name="connsiteY7" fmla="*/ 2093604 h 3540840"/>
                <a:gd name="connsiteX8" fmla="*/ 2508552 w 3318614"/>
                <a:gd name="connsiteY8" fmla="*/ 1771387 h 3540840"/>
                <a:gd name="connsiteX9" fmla="*/ 2543386 w 3318614"/>
                <a:gd name="connsiteY9" fmla="*/ 2032644 h 3540840"/>
                <a:gd name="connsiteX10" fmla="*/ 2508552 w 3318614"/>
                <a:gd name="connsiteY10" fmla="*/ 2137147 h 3540840"/>
                <a:gd name="connsiteX11" fmla="*/ 2752392 w 3318614"/>
                <a:gd name="connsiteY11" fmla="*/ 1962976 h 3540840"/>
                <a:gd name="connsiteX12" fmla="*/ 2839478 w 3318614"/>
                <a:gd name="connsiteY12" fmla="*/ 1893307 h 3540840"/>
                <a:gd name="connsiteX13" fmla="*/ 2717558 w 3318614"/>
                <a:gd name="connsiteY13" fmla="*/ 2067479 h 3540840"/>
                <a:gd name="connsiteX14" fmla="*/ 2665306 w 3318614"/>
                <a:gd name="connsiteY14" fmla="*/ 2111022 h 3540840"/>
                <a:gd name="connsiteX15" fmla="*/ 2848186 w 3318614"/>
                <a:gd name="connsiteY15" fmla="*/ 2041353 h 3540840"/>
                <a:gd name="connsiteX16" fmla="*/ 2874312 w 3318614"/>
                <a:gd name="connsiteY16" fmla="*/ 2023936 h 3540840"/>
                <a:gd name="connsiteX17" fmla="*/ 2769809 w 3318614"/>
                <a:gd name="connsiteY17" fmla="*/ 2111022 h 3540840"/>
                <a:gd name="connsiteX18" fmla="*/ 2595638 w 3318614"/>
                <a:gd name="connsiteY18" fmla="*/ 2137147 h 3540840"/>
                <a:gd name="connsiteX19" fmla="*/ 2404049 w 3318614"/>
                <a:gd name="connsiteY19" fmla="*/ 2267776 h 3540840"/>
                <a:gd name="connsiteX20" fmla="*/ 2421466 w 3318614"/>
                <a:gd name="connsiteY20" fmla="*/ 2441947 h 3540840"/>
                <a:gd name="connsiteX21" fmla="*/ 2552095 w 3318614"/>
                <a:gd name="connsiteY21" fmla="*/ 2485490 h 3540840"/>
                <a:gd name="connsiteX22" fmla="*/ 2726266 w 3318614"/>
                <a:gd name="connsiteY22" fmla="*/ 2415822 h 3540840"/>
                <a:gd name="connsiteX23" fmla="*/ 2856895 w 3318614"/>
                <a:gd name="connsiteY23" fmla="*/ 2407113 h 3540840"/>
                <a:gd name="connsiteX24" fmla="*/ 2891729 w 3318614"/>
                <a:gd name="connsiteY24" fmla="*/ 2293902 h 3540840"/>
                <a:gd name="connsiteX25" fmla="*/ 2883020 w 3318614"/>
                <a:gd name="connsiteY25" fmla="*/ 2128439 h 3540840"/>
                <a:gd name="connsiteX26" fmla="*/ 3048483 w 3318614"/>
                <a:gd name="connsiteY26" fmla="*/ 2050062 h 3540840"/>
                <a:gd name="connsiteX27" fmla="*/ 2926563 w 3318614"/>
                <a:gd name="connsiteY27" fmla="*/ 2137147 h 3540840"/>
                <a:gd name="connsiteX28" fmla="*/ 2917855 w 3318614"/>
                <a:gd name="connsiteY28" fmla="*/ 2224233 h 3540840"/>
                <a:gd name="connsiteX29" fmla="*/ 2935272 w 3318614"/>
                <a:gd name="connsiteY29" fmla="*/ 2372279 h 3540840"/>
                <a:gd name="connsiteX30" fmla="*/ 2943980 w 3318614"/>
                <a:gd name="connsiteY30" fmla="*/ 2415822 h 3540840"/>
                <a:gd name="connsiteX31" fmla="*/ 3046427 w 3318614"/>
                <a:gd name="connsiteY31" fmla="*/ 2349870 h 3540840"/>
                <a:gd name="connsiteX32" fmla="*/ 3074609 w 3318614"/>
                <a:gd name="connsiteY32" fmla="*/ 2189399 h 3540840"/>
                <a:gd name="connsiteX33" fmla="*/ 3092026 w 3318614"/>
                <a:gd name="connsiteY33" fmla="*/ 2398404 h 3540840"/>
                <a:gd name="connsiteX34" fmla="*/ 3013649 w 3318614"/>
                <a:gd name="connsiteY34" fmla="*/ 2476782 h 3540840"/>
                <a:gd name="connsiteX35" fmla="*/ 2752392 w 3318614"/>
                <a:gd name="connsiteY35" fmla="*/ 2441947 h 3540840"/>
                <a:gd name="connsiteX36" fmla="*/ 2560803 w 3318614"/>
                <a:gd name="connsiteY36" fmla="*/ 2598702 h 3540840"/>
                <a:gd name="connsiteX37" fmla="*/ 2595638 w 3318614"/>
                <a:gd name="connsiteY37" fmla="*/ 2720622 h 3540840"/>
                <a:gd name="connsiteX38" fmla="*/ 2743683 w 3318614"/>
                <a:gd name="connsiteY38" fmla="*/ 2807707 h 3540840"/>
                <a:gd name="connsiteX39" fmla="*/ 2856895 w 3318614"/>
                <a:gd name="connsiteY39" fmla="*/ 2781582 h 3540840"/>
                <a:gd name="connsiteX40" fmla="*/ 3022358 w 3318614"/>
                <a:gd name="connsiteY40" fmla="*/ 2642244 h 3540840"/>
                <a:gd name="connsiteX41" fmla="*/ 3118152 w 3318614"/>
                <a:gd name="connsiteY41" fmla="*/ 2563867 h 3540840"/>
                <a:gd name="connsiteX42" fmla="*/ 3205238 w 3318614"/>
                <a:gd name="connsiteY42" fmla="*/ 2624827 h 3540840"/>
                <a:gd name="connsiteX43" fmla="*/ 3109443 w 3318614"/>
                <a:gd name="connsiteY43" fmla="*/ 2616119 h 3540840"/>
                <a:gd name="connsiteX44" fmla="*/ 3004940 w 3318614"/>
                <a:gd name="connsiteY44" fmla="*/ 2755456 h 3540840"/>
                <a:gd name="connsiteX45" fmla="*/ 3187820 w 3318614"/>
                <a:gd name="connsiteY45" fmla="*/ 2755456 h 3540840"/>
                <a:gd name="connsiteX46" fmla="*/ 3318449 w 3318614"/>
                <a:gd name="connsiteY46" fmla="*/ 2807707 h 3540840"/>
                <a:gd name="connsiteX47" fmla="*/ 3161695 w 3318614"/>
                <a:gd name="connsiteY47" fmla="*/ 2790290 h 3540840"/>
                <a:gd name="connsiteX48" fmla="*/ 2909146 w 3318614"/>
                <a:gd name="connsiteY48" fmla="*/ 2851250 h 3540840"/>
                <a:gd name="connsiteX49" fmla="*/ 2952689 w 3318614"/>
                <a:gd name="connsiteY49" fmla="*/ 2851250 h 3540840"/>
                <a:gd name="connsiteX50" fmla="*/ 3085889 w 3318614"/>
                <a:gd name="connsiteY50" fmla="*/ 2996496 h 3540840"/>
                <a:gd name="connsiteX51" fmla="*/ 3013649 w 3318614"/>
                <a:gd name="connsiteY51" fmla="*/ 3156050 h 3540840"/>
                <a:gd name="connsiteX52" fmla="*/ 2999167 w 3318614"/>
                <a:gd name="connsiteY52" fmla="*/ 3018373 h 3540840"/>
                <a:gd name="connsiteX53" fmla="*/ 2813352 w 3318614"/>
                <a:gd name="connsiteY53" fmla="*/ 2842542 h 3540840"/>
                <a:gd name="connsiteX54" fmla="*/ 2726266 w 3318614"/>
                <a:gd name="connsiteY54" fmla="*/ 2833833 h 3540840"/>
                <a:gd name="connsiteX55" fmla="*/ 2848186 w 3318614"/>
                <a:gd name="connsiteY55" fmla="*/ 3034130 h 3540840"/>
                <a:gd name="connsiteX56" fmla="*/ 2943980 w 3318614"/>
                <a:gd name="connsiteY56" fmla="*/ 3121216 h 3540840"/>
                <a:gd name="connsiteX57" fmla="*/ 2978815 w 3318614"/>
                <a:gd name="connsiteY57" fmla="*/ 3077673 h 3540840"/>
                <a:gd name="connsiteX58" fmla="*/ 2961398 w 3318614"/>
                <a:gd name="connsiteY58" fmla="*/ 3182176 h 3540840"/>
                <a:gd name="connsiteX59" fmla="*/ 2769809 w 3318614"/>
                <a:gd name="connsiteY59" fmla="*/ 3095090 h 3540840"/>
                <a:gd name="connsiteX60" fmla="*/ 2656598 w 3318614"/>
                <a:gd name="connsiteY60" fmla="*/ 2868667 h 3540840"/>
                <a:gd name="connsiteX61" fmla="*/ 2491135 w 3318614"/>
                <a:gd name="connsiteY61" fmla="*/ 2825124 h 3540840"/>
                <a:gd name="connsiteX62" fmla="*/ 2386632 w 3318614"/>
                <a:gd name="connsiteY62" fmla="*/ 2912210 h 3540840"/>
                <a:gd name="connsiteX63" fmla="*/ 2412758 w 3318614"/>
                <a:gd name="connsiteY63" fmla="*/ 3095090 h 3540840"/>
                <a:gd name="connsiteX64" fmla="*/ 2525969 w 3318614"/>
                <a:gd name="connsiteY64" fmla="*/ 3243136 h 3540840"/>
                <a:gd name="connsiteX65" fmla="*/ 2900438 w 3318614"/>
                <a:gd name="connsiteY65" fmla="*/ 3452142 h 3540840"/>
                <a:gd name="connsiteX66" fmla="*/ 2543386 w 3318614"/>
                <a:gd name="connsiteY66" fmla="*/ 3312804 h 3540840"/>
                <a:gd name="connsiteX67" fmla="*/ 2499843 w 3318614"/>
                <a:gd name="connsiteY67" fmla="*/ 3399890 h 3540840"/>
                <a:gd name="connsiteX68" fmla="*/ 2534678 w 3318614"/>
                <a:gd name="connsiteY68" fmla="*/ 3504393 h 3540840"/>
                <a:gd name="connsiteX69" fmla="*/ 2639180 w 3318614"/>
                <a:gd name="connsiteY69" fmla="*/ 3539227 h 3540840"/>
                <a:gd name="connsiteX70" fmla="*/ 2482426 w 3318614"/>
                <a:gd name="connsiteY70" fmla="*/ 3513102 h 3540840"/>
                <a:gd name="connsiteX71" fmla="*/ 2473718 w 3318614"/>
                <a:gd name="connsiteY71" fmla="*/ 3330222 h 3540840"/>
                <a:gd name="connsiteX72" fmla="*/ 2386632 w 3318614"/>
                <a:gd name="connsiteY72" fmla="*/ 3156050 h 3540840"/>
                <a:gd name="connsiteX73" fmla="*/ 2316963 w 3318614"/>
                <a:gd name="connsiteY73" fmla="*/ 3321513 h 3540840"/>
                <a:gd name="connsiteX74" fmla="*/ 2238586 w 3318614"/>
                <a:gd name="connsiteY74" fmla="*/ 3443433 h 3540840"/>
                <a:gd name="connsiteX75" fmla="*/ 2290838 w 3318614"/>
                <a:gd name="connsiteY75" fmla="*/ 3521810 h 3540840"/>
                <a:gd name="connsiteX76" fmla="*/ 2195043 w 3318614"/>
                <a:gd name="connsiteY76" fmla="*/ 3434724 h 3540840"/>
                <a:gd name="connsiteX77" fmla="*/ 2325672 w 3318614"/>
                <a:gd name="connsiteY77" fmla="*/ 3208302 h 3540840"/>
                <a:gd name="connsiteX78" fmla="*/ 2290838 w 3318614"/>
                <a:gd name="connsiteY78" fmla="*/ 2955753 h 3540840"/>
                <a:gd name="connsiteX79" fmla="*/ 2142792 w 3318614"/>
                <a:gd name="connsiteY79" fmla="*/ 2938336 h 3540840"/>
                <a:gd name="connsiteX80" fmla="*/ 1942495 w 3318614"/>
                <a:gd name="connsiteY80" fmla="*/ 3103799 h 3540840"/>
                <a:gd name="connsiteX81" fmla="*/ 1994746 w 3318614"/>
                <a:gd name="connsiteY81" fmla="*/ 3304096 h 3540840"/>
                <a:gd name="connsiteX82" fmla="*/ 2090540 w 3318614"/>
                <a:gd name="connsiteY82" fmla="*/ 3417307 h 3540840"/>
                <a:gd name="connsiteX83" fmla="*/ 2064415 w 3318614"/>
                <a:gd name="connsiteY83" fmla="*/ 3530519 h 3540840"/>
                <a:gd name="connsiteX84" fmla="*/ 2046998 w 3318614"/>
                <a:gd name="connsiteY84" fmla="*/ 3382473 h 3540840"/>
                <a:gd name="connsiteX85" fmla="*/ 1933786 w 3318614"/>
                <a:gd name="connsiteY85" fmla="*/ 3217010 h 3540840"/>
                <a:gd name="connsiteX86" fmla="*/ 1881535 w 3318614"/>
                <a:gd name="connsiteY86" fmla="*/ 3199593 h 3540840"/>
                <a:gd name="connsiteX87" fmla="*/ 1716072 w 3318614"/>
                <a:gd name="connsiteY87" fmla="*/ 3434724 h 3540840"/>
                <a:gd name="connsiteX88" fmla="*/ 1672529 w 3318614"/>
                <a:gd name="connsiteY88" fmla="*/ 3530519 h 3540840"/>
                <a:gd name="connsiteX89" fmla="*/ 1724780 w 3318614"/>
                <a:gd name="connsiteY89" fmla="*/ 3295387 h 3540840"/>
                <a:gd name="connsiteX90" fmla="*/ 1750906 w 3318614"/>
                <a:gd name="connsiteY90" fmla="*/ 3217010 h 3540840"/>
                <a:gd name="connsiteX91" fmla="*/ 1533192 w 3318614"/>
                <a:gd name="connsiteY91" fmla="*/ 3286679 h 3540840"/>
                <a:gd name="connsiteX92" fmla="*/ 1428689 w 3318614"/>
                <a:gd name="connsiteY92" fmla="*/ 3304096 h 3540840"/>
                <a:gd name="connsiteX93" fmla="*/ 1602860 w 3318614"/>
                <a:gd name="connsiteY93" fmla="*/ 3225719 h 3540840"/>
                <a:gd name="connsiteX94" fmla="*/ 1724780 w 3318614"/>
                <a:gd name="connsiteY94" fmla="*/ 3199593 h 3540840"/>
                <a:gd name="connsiteX95" fmla="*/ 1994746 w 3318614"/>
                <a:gd name="connsiteY95" fmla="*/ 2973170 h 3540840"/>
                <a:gd name="connsiteX96" fmla="*/ 2055706 w 3318614"/>
                <a:gd name="connsiteY96" fmla="*/ 2842542 h 3540840"/>
                <a:gd name="connsiteX97" fmla="*/ 1916369 w 3318614"/>
                <a:gd name="connsiteY97" fmla="*/ 2764164 h 3540840"/>
                <a:gd name="connsiteX98" fmla="*/ 1698655 w 3318614"/>
                <a:gd name="connsiteY98" fmla="*/ 2859959 h 3540840"/>
                <a:gd name="connsiteX99" fmla="*/ 1611569 w 3318614"/>
                <a:gd name="connsiteY99" fmla="*/ 3034130 h 3540840"/>
                <a:gd name="connsiteX100" fmla="*/ 1689946 w 3318614"/>
                <a:gd name="connsiteY100" fmla="*/ 3095090 h 3540840"/>
                <a:gd name="connsiteX101" fmla="*/ 1568026 w 3318614"/>
                <a:gd name="connsiteY101" fmla="*/ 3095090 h 3540840"/>
                <a:gd name="connsiteX102" fmla="*/ 1655112 w 3318614"/>
                <a:gd name="connsiteY102" fmla="*/ 2851250 h 3540840"/>
                <a:gd name="connsiteX103" fmla="*/ 1437398 w 3318614"/>
                <a:gd name="connsiteY103" fmla="*/ 2833833 h 3540840"/>
                <a:gd name="connsiteX104" fmla="*/ 1306769 w 3318614"/>
                <a:gd name="connsiteY104" fmla="*/ 2772873 h 3540840"/>
                <a:gd name="connsiteX105" fmla="*/ 1385146 w 3318614"/>
                <a:gd name="connsiteY105" fmla="*/ 2729330 h 3540840"/>
                <a:gd name="connsiteX106" fmla="*/ 1437398 w 3318614"/>
                <a:gd name="connsiteY106" fmla="*/ 2798999 h 3540840"/>
                <a:gd name="connsiteX107" fmla="*/ 1611569 w 3318614"/>
                <a:gd name="connsiteY107" fmla="*/ 2807707 h 3540840"/>
                <a:gd name="connsiteX108" fmla="*/ 1794449 w 3318614"/>
                <a:gd name="connsiteY108" fmla="*/ 2755456 h 3540840"/>
                <a:gd name="connsiteX109" fmla="*/ 1968620 w 3318614"/>
                <a:gd name="connsiteY109" fmla="*/ 2624827 h 3540840"/>
                <a:gd name="connsiteX110" fmla="*/ 1898952 w 3318614"/>
                <a:gd name="connsiteY110" fmla="*/ 2311319 h 3540840"/>
                <a:gd name="connsiteX111" fmla="*/ 1446106 w 3318614"/>
                <a:gd name="connsiteY111" fmla="*/ 1701719 h 3540840"/>
                <a:gd name="connsiteX112" fmla="*/ 1074097 w 3318614"/>
                <a:gd name="connsiteY112" fmla="*/ 1217599 h 3540840"/>
                <a:gd name="connsiteX113" fmla="*/ 916192 w 3318614"/>
                <a:gd name="connsiteY113" fmla="*/ 1030515 h 3540840"/>
                <a:gd name="connsiteX114" fmla="*/ 644918 w 3318614"/>
                <a:gd name="connsiteY114" fmla="*/ 1065993 h 3540840"/>
                <a:gd name="connsiteX115" fmla="*/ 296575 w 3318614"/>
                <a:gd name="connsiteY115" fmla="*/ 1144370 h 3540840"/>
                <a:gd name="connsiteX116" fmla="*/ 483 w 3318614"/>
                <a:gd name="connsiteY116" fmla="*/ 1126953 h 3540840"/>
                <a:gd name="connsiteX117" fmla="*/ 235615 w 3318614"/>
                <a:gd name="connsiteY117" fmla="*/ 1118244 h 3540840"/>
                <a:gd name="connsiteX118" fmla="*/ 557832 w 3318614"/>
                <a:gd name="connsiteY118" fmla="*/ 1048576 h 3540840"/>
                <a:gd name="connsiteX119" fmla="*/ 688460 w 3318614"/>
                <a:gd name="connsiteY119" fmla="*/ 1022450 h 3540840"/>
                <a:gd name="connsiteX120" fmla="*/ 392369 w 3318614"/>
                <a:gd name="connsiteY120" fmla="*/ 909239 h 3540840"/>
                <a:gd name="connsiteX121" fmla="*/ 244323 w 3318614"/>
                <a:gd name="connsiteY121" fmla="*/ 769902 h 3540840"/>
                <a:gd name="connsiteX122" fmla="*/ 165946 w 3318614"/>
                <a:gd name="connsiteY122" fmla="*/ 517353 h 3540840"/>
                <a:gd name="connsiteX123" fmla="*/ 279158 w 3318614"/>
                <a:gd name="connsiteY123" fmla="*/ 700233 h 3540840"/>
                <a:gd name="connsiteX124" fmla="*/ 374952 w 3318614"/>
                <a:gd name="connsiteY124" fmla="*/ 874404 h 3540840"/>
                <a:gd name="connsiteX125" fmla="*/ 679752 w 3318614"/>
                <a:gd name="connsiteY125" fmla="*/ 952782 h 3540840"/>
                <a:gd name="connsiteX126" fmla="*/ 766838 w 3318614"/>
                <a:gd name="connsiteY126" fmla="*/ 891822 h 3540840"/>
                <a:gd name="connsiteX127" fmla="*/ 618792 w 3318614"/>
                <a:gd name="connsiteY127" fmla="*/ 508644 h 3540840"/>
                <a:gd name="connsiteX128" fmla="*/ 507165 w 3318614"/>
                <a:gd name="connsiteY128" fmla="*/ 291586 h 3540840"/>
                <a:gd name="connsiteX129" fmla="*/ 538603 w 3318614"/>
                <a:gd name="connsiteY129" fmla="*/ 53417 h 3540840"/>
                <a:gd name="connsiteX130" fmla="*/ 609600 w 3318614"/>
                <a:gd name="connsiteY130" fmla="*/ 314026 h 3540840"/>
                <a:gd name="connsiteX131" fmla="*/ 878364 w 3318614"/>
                <a:gd name="connsiteY131" fmla="*/ 861528 h 3540840"/>
                <a:gd name="connsiteX132" fmla="*/ 786330 w 3318614"/>
                <a:gd name="connsiteY132" fmla="*/ 260933 h 3540840"/>
                <a:gd name="connsiteX133" fmla="*/ 932813 w 3318614"/>
                <a:gd name="connsiteY133" fmla="*/ 64751 h 3540840"/>
                <a:gd name="connsiteX0" fmla="*/ 942214 w 3318614"/>
                <a:gd name="connsiteY0" fmla="*/ 601198 h 3527752"/>
                <a:gd name="connsiteX1" fmla="*/ 1130786 w 3318614"/>
                <a:gd name="connsiteY1" fmla="*/ 277391 h 3527752"/>
                <a:gd name="connsiteX2" fmla="*/ 1317819 w 3318614"/>
                <a:gd name="connsiteY2" fmla="*/ 1487 h 3527752"/>
                <a:gd name="connsiteX3" fmla="*/ 1198621 w 3318614"/>
                <a:gd name="connsiteY3" fmla="*/ 400341 h 3527752"/>
                <a:gd name="connsiteX4" fmla="*/ 1013152 w 3318614"/>
                <a:gd name="connsiteY4" fmla="*/ 873807 h 3527752"/>
                <a:gd name="connsiteX5" fmla="*/ 1779263 w 3318614"/>
                <a:gd name="connsiteY5" fmla="*/ 2035164 h 3527752"/>
                <a:gd name="connsiteX6" fmla="*/ 2064415 w 3318614"/>
                <a:gd name="connsiteY6" fmla="*/ 2315648 h 3527752"/>
                <a:gd name="connsiteX7" fmla="*/ 2290838 w 3318614"/>
                <a:gd name="connsiteY7" fmla="*/ 2237271 h 3527752"/>
                <a:gd name="connsiteX8" fmla="*/ 2473718 w 3318614"/>
                <a:gd name="connsiteY8" fmla="*/ 2080516 h 3527752"/>
                <a:gd name="connsiteX9" fmla="*/ 2508552 w 3318614"/>
                <a:gd name="connsiteY9" fmla="*/ 1758299 h 3527752"/>
                <a:gd name="connsiteX10" fmla="*/ 2543386 w 3318614"/>
                <a:gd name="connsiteY10" fmla="*/ 2019556 h 3527752"/>
                <a:gd name="connsiteX11" fmla="*/ 2508552 w 3318614"/>
                <a:gd name="connsiteY11" fmla="*/ 2124059 h 3527752"/>
                <a:gd name="connsiteX12" fmla="*/ 2752392 w 3318614"/>
                <a:gd name="connsiteY12" fmla="*/ 1949888 h 3527752"/>
                <a:gd name="connsiteX13" fmla="*/ 2839478 w 3318614"/>
                <a:gd name="connsiteY13" fmla="*/ 1880219 h 3527752"/>
                <a:gd name="connsiteX14" fmla="*/ 2717558 w 3318614"/>
                <a:gd name="connsiteY14" fmla="*/ 2054391 h 3527752"/>
                <a:gd name="connsiteX15" fmla="*/ 2665306 w 3318614"/>
                <a:gd name="connsiteY15" fmla="*/ 2097934 h 3527752"/>
                <a:gd name="connsiteX16" fmla="*/ 2848186 w 3318614"/>
                <a:gd name="connsiteY16" fmla="*/ 2028265 h 3527752"/>
                <a:gd name="connsiteX17" fmla="*/ 2874312 w 3318614"/>
                <a:gd name="connsiteY17" fmla="*/ 2010848 h 3527752"/>
                <a:gd name="connsiteX18" fmla="*/ 2769809 w 3318614"/>
                <a:gd name="connsiteY18" fmla="*/ 2097934 h 3527752"/>
                <a:gd name="connsiteX19" fmla="*/ 2595638 w 3318614"/>
                <a:gd name="connsiteY19" fmla="*/ 2124059 h 3527752"/>
                <a:gd name="connsiteX20" fmla="*/ 2404049 w 3318614"/>
                <a:gd name="connsiteY20" fmla="*/ 2254688 h 3527752"/>
                <a:gd name="connsiteX21" fmla="*/ 2421466 w 3318614"/>
                <a:gd name="connsiteY21" fmla="*/ 2428859 h 3527752"/>
                <a:gd name="connsiteX22" fmla="*/ 2552095 w 3318614"/>
                <a:gd name="connsiteY22" fmla="*/ 2472402 h 3527752"/>
                <a:gd name="connsiteX23" fmla="*/ 2726266 w 3318614"/>
                <a:gd name="connsiteY23" fmla="*/ 2402734 h 3527752"/>
                <a:gd name="connsiteX24" fmla="*/ 2856895 w 3318614"/>
                <a:gd name="connsiteY24" fmla="*/ 2394025 h 3527752"/>
                <a:gd name="connsiteX25" fmla="*/ 2891729 w 3318614"/>
                <a:gd name="connsiteY25" fmla="*/ 2280814 h 3527752"/>
                <a:gd name="connsiteX26" fmla="*/ 2883020 w 3318614"/>
                <a:gd name="connsiteY26" fmla="*/ 2115351 h 3527752"/>
                <a:gd name="connsiteX27" fmla="*/ 3048483 w 3318614"/>
                <a:gd name="connsiteY27" fmla="*/ 2036974 h 3527752"/>
                <a:gd name="connsiteX28" fmla="*/ 2926563 w 3318614"/>
                <a:gd name="connsiteY28" fmla="*/ 2124059 h 3527752"/>
                <a:gd name="connsiteX29" fmla="*/ 2917855 w 3318614"/>
                <a:gd name="connsiteY29" fmla="*/ 2211145 h 3527752"/>
                <a:gd name="connsiteX30" fmla="*/ 2935272 w 3318614"/>
                <a:gd name="connsiteY30" fmla="*/ 2359191 h 3527752"/>
                <a:gd name="connsiteX31" fmla="*/ 2943980 w 3318614"/>
                <a:gd name="connsiteY31" fmla="*/ 2402734 h 3527752"/>
                <a:gd name="connsiteX32" fmla="*/ 3046427 w 3318614"/>
                <a:gd name="connsiteY32" fmla="*/ 2336782 h 3527752"/>
                <a:gd name="connsiteX33" fmla="*/ 3074609 w 3318614"/>
                <a:gd name="connsiteY33" fmla="*/ 2176311 h 3527752"/>
                <a:gd name="connsiteX34" fmla="*/ 3092026 w 3318614"/>
                <a:gd name="connsiteY34" fmla="*/ 2385316 h 3527752"/>
                <a:gd name="connsiteX35" fmla="*/ 3013649 w 3318614"/>
                <a:gd name="connsiteY35" fmla="*/ 2463694 h 3527752"/>
                <a:gd name="connsiteX36" fmla="*/ 2752392 w 3318614"/>
                <a:gd name="connsiteY36" fmla="*/ 2428859 h 3527752"/>
                <a:gd name="connsiteX37" fmla="*/ 2560803 w 3318614"/>
                <a:gd name="connsiteY37" fmla="*/ 2585614 h 3527752"/>
                <a:gd name="connsiteX38" fmla="*/ 2595638 w 3318614"/>
                <a:gd name="connsiteY38" fmla="*/ 2707534 h 3527752"/>
                <a:gd name="connsiteX39" fmla="*/ 2743683 w 3318614"/>
                <a:gd name="connsiteY39" fmla="*/ 2794619 h 3527752"/>
                <a:gd name="connsiteX40" fmla="*/ 2856895 w 3318614"/>
                <a:gd name="connsiteY40" fmla="*/ 2768494 h 3527752"/>
                <a:gd name="connsiteX41" fmla="*/ 3022358 w 3318614"/>
                <a:gd name="connsiteY41" fmla="*/ 2629156 h 3527752"/>
                <a:gd name="connsiteX42" fmla="*/ 3118152 w 3318614"/>
                <a:gd name="connsiteY42" fmla="*/ 2550779 h 3527752"/>
                <a:gd name="connsiteX43" fmla="*/ 3205238 w 3318614"/>
                <a:gd name="connsiteY43" fmla="*/ 2611739 h 3527752"/>
                <a:gd name="connsiteX44" fmla="*/ 3109443 w 3318614"/>
                <a:gd name="connsiteY44" fmla="*/ 2603031 h 3527752"/>
                <a:gd name="connsiteX45" fmla="*/ 3004940 w 3318614"/>
                <a:gd name="connsiteY45" fmla="*/ 2742368 h 3527752"/>
                <a:gd name="connsiteX46" fmla="*/ 3187820 w 3318614"/>
                <a:gd name="connsiteY46" fmla="*/ 2742368 h 3527752"/>
                <a:gd name="connsiteX47" fmla="*/ 3318449 w 3318614"/>
                <a:gd name="connsiteY47" fmla="*/ 2794619 h 3527752"/>
                <a:gd name="connsiteX48" fmla="*/ 3161695 w 3318614"/>
                <a:gd name="connsiteY48" fmla="*/ 2777202 h 3527752"/>
                <a:gd name="connsiteX49" fmla="*/ 2909146 w 3318614"/>
                <a:gd name="connsiteY49" fmla="*/ 2838162 h 3527752"/>
                <a:gd name="connsiteX50" fmla="*/ 2952689 w 3318614"/>
                <a:gd name="connsiteY50" fmla="*/ 2838162 h 3527752"/>
                <a:gd name="connsiteX51" fmla="*/ 3085889 w 3318614"/>
                <a:gd name="connsiteY51" fmla="*/ 2983408 h 3527752"/>
                <a:gd name="connsiteX52" fmla="*/ 3013649 w 3318614"/>
                <a:gd name="connsiteY52" fmla="*/ 3142962 h 3527752"/>
                <a:gd name="connsiteX53" fmla="*/ 2999167 w 3318614"/>
                <a:gd name="connsiteY53" fmla="*/ 3005285 h 3527752"/>
                <a:gd name="connsiteX54" fmla="*/ 2813352 w 3318614"/>
                <a:gd name="connsiteY54" fmla="*/ 2829454 h 3527752"/>
                <a:gd name="connsiteX55" fmla="*/ 2726266 w 3318614"/>
                <a:gd name="connsiteY55" fmla="*/ 2820745 h 3527752"/>
                <a:gd name="connsiteX56" fmla="*/ 2848186 w 3318614"/>
                <a:gd name="connsiteY56" fmla="*/ 3021042 h 3527752"/>
                <a:gd name="connsiteX57" fmla="*/ 2943980 w 3318614"/>
                <a:gd name="connsiteY57" fmla="*/ 3108128 h 3527752"/>
                <a:gd name="connsiteX58" fmla="*/ 2978815 w 3318614"/>
                <a:gd name="connsiteY58" fmla="*/ 3064585 h 3527752"/>
                <a:gd name="connsiteX59" fmla="*/ 2961398 w 3318614"/>
                <a:gd name="connsiteY59" fmla="*/ 3169088 h 3527752"/>
                <a:gd name="connsiteX60" fmla="*/ 2769809 w 3318614"/>
                <a:gd name="connsiteY60" fmla="*/ 3082002 h 3527752"/>
                <a:gd name="connsiteX61" fmla="*/ 2656598 w 3318614"/>
                <a:gd name="connsiteY61" fmla="*/ 2855579 h 3527752"/>
                <a:gd name="connsiteX62" fmla="*/ 2491135 w 3318614"/>
                <a:gd name="connsiteY62" fmla="*/ 2812036 h 3527752"/>
                <a:gd name="connsiteX63" fmla="*/ 2386632 w 3318614"/>
                <a:gd name="connsiteY63" fmla="*/ 2899122 h 3527752"/>
                <a:gd name="connsiteX64" fmla="*/ 2412758 w 3318614"/>
                <a:gd name="connsiteY64" fmla="*/ 3082002 h 3527752"/>
                <a:gd name="connsiteX65" fmla="*/ 2525969 w 3318614"/>
                <a:gd name="connsiteY65" fmla="*/ 3230048 h 3527752"/>
                <a:gd name="connsiteX66" fmla="*/ 2900438 w 3318614"/>
                <a:gd name="connsiteY66" fmla="*/ 3439054 h 3527752"/>
                <a:gd name="connsiteX67" fmla="*/ 2543386 w 3318614"/>
                <a:gd name="connsiteY67" fmla="*/ 3299716 h 3527752"/>
                <a:gd name="connsiteX68" fmla="*/ 2499843 w 3318614"/>
                <a:gd name="connsiteY68" fmla="*/ 3386802 h 3527752"/>
                <a:gd name="connsiteX69" fmla="*/ 2534678 w 3318614"/>
                <a:gd name="connsiteY69" fmla="*/ 3491305 h 3527752"/>
                <a:gd name="connsiteX70" fmla="*/ 2639180 w 3318614"/>
                <a:gd name="connsiteY70" fmla="*/ 3526139 h 3527752"/>
                <a:gd name="connsiteX71" fmla="*/ 2482426 w 3318614"/>
                <a:gd name="connsiteY71" fmla="*/ 3500014 h 3527752"/>
                <a:gd name="connsiteX72" fmla="*/ 2473718 w 3318614"/>
                <a:gd name="connsiteY72" fmla="*/ 3317134 h 3527752"/>
                <a:gd name="connsiteX73" fmla="*/ 2386632 w 3318614"/>
                <a:gd name="connsiteY73" fmla="*/ 3142962 h 3527752"/>
                <a:gd name="connsiteX74" fmla="*/ 2316963 w 3318614"/>
                <a:gd name="connsiteY74" fmla="*/ 3308425 h 3527752"/>
                <a:gd name="connsiteX75" fmla="*/ 2238586 w 3318614"/>
                <a:gd name="connsiteY75" fmla="*/ 3430345 h 3527752"/>
                <a:gd name="connsiteX76" fmla="*/ 2290838 w 3318614"/>
                <a:gd name="connsiteY76" fmla="*/ 3508722 h 3527752"/>
                <a:gd name="connsiteX77" fmla="*/ 2195043 w 3318614"/>
                <a:gd name="connsiteY77" fmla="*/ 3421636 h 3527752"/>
                <a:gd name="connsiteX78" fmla="*/ 2325672 w 3318614"/>
                <a:gd name="connsiteY78" fmla="*/ 3195214 h 3527752"/>
                <a:gd name="connsiteX79" fmla="*/ 2290838 w 3318614"/>
                <a:gd name="connsiteY79" fmla="*/ 2942665 h 3527752"/>
                <a:gd name="connsiteX80" fmla="*/ 2142792 w 3318614"/>
                <a:gd name="connsiteY80" fmla="*/ 2925248 h 3527752"/>
                <a:gd name="connsiteX81" fmla="*/ 1942495 w 3318614"/>
                <a:gd name="connsiteY81" fmla="*/ 3090711 h 3527752"/>
                <a:gd name="connsiteX82" fmla="*/ 1994746 w 3318614"/>
                <a:gd name="connsiteY82" fmla="*/ 3291008 h 3527752"/>
                <a:gd name="connsiteX83" fmla="*/ 2090540 w 3318614"/>
                <a:gd name="connsiteY83" fmla="*/ 3404219 h 3527752"/>
                <a:gd name="connsiteX84" fmla="*/ 2064415 w 3318614"/>
                <a:gd name="connsiteY84" fmla="*/ 3517431 h 3527752"/>
                <a:gd name="connsiteX85" fmla="*/ 2046998 w 3318614"/>
                <a:gd name="connsiteY85" fmla="*/ 3369385 h 3527752"/>
                <a:gd name="connsiteX86" fmla="*/ 1933786 w 3318614"/>
                <a:gd name="connsiteY86" fmla="*/ 3203922 h 3527752"/>
                <a:gd name="connsiteX87" fmla="*/ 1881535 w 3318614"/>
                <a:gd name="connsiteY87" fmla="*/ 3186505 h 3527752"/>
                <a:gd name="connsiteX88" fmla="*/ 1716072 w 3318614"/>
                <a:gd name="connsiteY88" fmla="*/ 3421636 h 3527752"/>
                <a:gd name="connsiteX89" fmla="*/ 1672529 w 3318614"/>
                <a:gd name="connsiteY89" fmla="*/ 3517431 h 3527752"/>
                <a:gd name="connsiteX90" fmla="*/ 1724780 w 3318614"/>
                <a:gd name="connsiteY90" fmla="*/ 3282299 h 3527752"/>
                <a:gd name="connsiteX91" fmla="*/ 1750906 w 3318614"/>
                <a:gd name="connsiteY91" fmla="*/ 3203922 h 3527752"/>
                <a:gd name="connsiteX92" fmla="*/ 1533192 w 3318614"/>
                <a:gd name="connsiteY92" fmla="*/ 3273591 h 3527752"/>
                <a:gd name="connsiteX93" fmla="*/ 1428689 w 3318614"/>
                <a:gd name="connsiteY93" fmla="*/ 3291008 h 3527752"/>
                <a:gd name="connsiteX94" fmla="*/ 1602860 w 3318614"/>
                <a:gd name="connsiteY94" fmla="*/ 3212631 h 3527752"/>
                <a:gd name="connsiteX95" fmla="*/ 1724780 w 3318614"/>
                <a:gd name="connsiteY95" fmla="*/ 3186505 h 3527752"/>
                <a:gd name="connsiteX96" fmla="*/ 1994746 w 3318614"/>
                <a:gd name="connsiteY96" fmla="*/ 2960082 h 3527752"/>
                <a:gd name="connsiteX97" fmla="*/ 2055706 w 3318614"/>
                <a:gd name="connsiteY97" fmla="*/ 2829454 h 3527752"/>
                <a:gd name="connsiteX98" fmla="*/ 1916369 w 3318614"/>
                <a:gd name="connsiteY98" fmla="*/ 2751076 h 3527752"/>
                <a:gd name="connsiteX99" fmla="*/ 1698655 w 3318614"/>
                <a:gd name="connsiteY99" fmla="*/ 2846871 h 3527752"/>
                <a:gd name="connsiteX100" fmla="*/ 1611569 w 3318614"/>
                <a:gd name="connsiteY100" fmla="*/ 3021042 h 3527752"/>
                <a:gd name="connsiteX101" fmla="*/ 1689946 w 3318614"/>
                <a:gd name="connsiteY101" fmla="*/ 3082002 h 3527752"/>
                <a:gd name="connsiteX102" fmla="*/ 1568026 w 3318614"/>
                <a:gd name="connsiteY102" fmla="*/ 3082002 h 3527752"/>
                <a:gd name="connsiteX103" fmla="*/ 1655112 w 3318614"/>
                <a:gd name="connsiteY103" fmla="*/ 2838162 h 3527752"/>
                <a:gd name="connsiteX104" fmla="*/ 1437398 w 3318614"/>
                <a:gd name="connsiteY104" fmla="*/ 2820745 h 3527752"/>
                <a:gd name="connsiteX105" fmla="*/ 1306769 w 3318614"/>
                <a:gd name="connsiteY105" fmla="*/ 2759785 h 3527752"/>
                <a:gd name="connsiteX106" fmla="*/ 1385146 w 3318614"/>
                <a:gd name="connsiteY106" fmla="*/ 2716242 h 3527752"/>
                <a:gd name="connsiteX107" fmla="*/ 1437398 w 3318614"/>
                <a:gd name="connsiteY107" fmla="*/ 2785911 h 3527752"/>
                <a:gd name="connsiteX108" fmla="*/ 1611569 w 3318614"/>
                <a:gd name="connsiteY108" fmla="*/ 2794619 h 3527752"/>
                <a:gd name="connsiteX109" fmla="*/ 1794449 w 3318614"/>
                <a:gd name="connsiteY109" fmla="*/ 2742368 h 3527752"/>
                <a:gd name="connsiteX110" fmla="*/ 1968620 w 3318614"/>
                <a:gd name="connsiteY110" fmla="*/ 2611739 h 3527752"/>
                <a:gd name="connsiteX111" fmla="*/ 1898952 w 3318614"/>
                <a:gd name="connsiteY111" fmla="*/ 2298231 h 3527752"/>
                <a:gd name="connsiteX112" fmla="*/ 1446106 w 3318614"/>
                <a:gd name="connsiteY112" fmla="*/ 1688631 h 3527752"/>
                <a:gd name="connsiteX113" fmla="*/ 1074097 w 3318614"/>
                <a:gd name="connsiteY113" fmla="*/ 1204511 h 3527752"/>
                <a:gd name="connsiteX114" fmla="*/ 916192 w 3318614"/>
                <a:gd name="connsiteY114" fmla="*/ 1017427 h 3527752"/>
                <a:gd name="connsiteX115" fmla="*/ 644918 w 3318614"/>
                <a:gd name="connsiteY115" fmla="*/ 1052905 h 3527752"/>
                <a:gd name="connsiteX116" fmla="*/ 296575 w 3318614"/>
                <a:gd name="connsiteY116" fmla="*/ 1131282 h 3527752"/>
                <a:gd name="connsiteX117" fmla="*/ 483 w 3318614"/>
                <a:gd name="connsiteY117" fmla="*/ 1113865 h 3527752"/>
                <a:gd name="connsiteX118" fmla="*/ 235615 w 3318614"/>
                <a:gd name="connsiteY118" fmla="*/ 1105156 h 3527752"/>
                <a:gd name="connsiteX119" fmla="*/ 557832 w 3318614"/>
                <a:gd name="connsiteY119" fmla="*/ 1035488 h 3527752"/>
                <a:gd name="connsiteX120" fmla="*/ 688460 w 3318614"/>
                <a:gd name="connsiteY120" fmla="*/ 1009362 h 3527752"/>
                <a:gd name="connsiteX121" fmla="*/ 392369 w 3318614"/>
                <a:gd name="connsiteY121" fmla="*/ 896151 h 3527752"/>
                <a:gd name="connsiteX122" fmla="*/ 244323 w 3318614"/>
                <a:gd name="connsiteY122" fmla="*/ 756814 h 3527752"/>
                <a:gd name="connsiteX123" fmla="*/ 165946 w 3318614"/>
                <a:gd name="connsiteY123" fmla="*/ 504265 h 3527752"/>
                <a:gd name="connsiteX124" fmla="*/ 279158 w 3318614"/>
                <a:gd name="connsiteY124" fmla="*/ 687145 h 3527752"/>
                <a:gd name="connsiteX125" fmla="*/ 374952 w 3318614"/>
                <a:gd name="connsiteY125" fmla="*/ 861316 h 3527752"/>
                <a:gd name="connsiteX126" fmla="*/ 679752 w 3318614"/>
                <a:gd name="connsiteY126" fmla="*/ 939694 h 3527752"/>
                <a:gd name="connsiteX127" fmla="*/ 766838 w 3318614"/>
                <a:gd name="connsiteY127" fmla="*/ 878734 h 3527752"/>
                <a:gd name="connsiteX128" fmla="*/ 618792 w 3318614"/>
                <a:gd name="connsiteY128" fmla="*/ 495556 h 3527752"/>
                <a:gd name="connsiteX129" fmla="*/ 507165 w 3318614"/>
                <a:gd name="connsiteY129" fmla="*/ 278498 h 3527752"/>
                <a:gd name="connsiteX130" fmla="*/ 538603 w 3318614"/>
                <a:gd name="connsiteY130" fmla="*/ 40329 h 3527752"/>
                <a:gd name="connsiteX131" fmla="*/ 609600 w 3318614"/>
                <a:gd name="connsiteY131" fmla="*/ 300938 h 3527752"/>
                <a:gd name="connsiteX132" fmla="*/ 878364 w 3318614"/>
                <a:gd name="connsiteY132" fmla="*/ 848440 h 3527752"/>
                <a:gd name="connsiteX133" fmla="*/ 786330 w 3318614"/>
                <a:gd name="connsiteY133" fmla="*/ 247845 h 3527752"/>
                <a:gd name="connsiteX134" fmla="*/ 932813 w 3318614"/>
                <a:gd name="connsiteY134" fmla="*/ 51663 h 3527752"/>
                <a:gd name="connsiteX0" fmla="*/ 942214 w 3318614"/>
                <a:gd name="connsiteY0" fmla="*/ 600997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1028019 w 3318614"/>
                <a:gd name="connsiteY0" fmla="*/ 570928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433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932813 w 3318614"/>
                <a:gd name="connsiteY136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875120 w 3318614"/>
                <a:gd name="connsiteY136" fmla="*/ 297907 h 3527509"/>
                <a:gd name="connsiteX0" fmla="*/ 930638 w 3318614"/>
                <a:gd name="connsiteY0" fmla="*/ 1022485 h 3757603"/>
                <a:gd name="connsiteX1" fmla="*/ 1037874 w 3318614"/>
                <a:gd name="connsiteY1" fmla="*/ 779330 h 3757603"/>
                <a:gd name="connsiteX2" fmla="*/ 1144223 w 3318614"/>
                <a:gd name="connsiteY2" fmla="*/ 540539 h 3757603"/>
                <a:gd name="connsiteX3" fmla="*/ 1317819 w 3318614"/>
                <a:gd name="connsiteY3" fmla="*/ 231338 h 3757603"/>
                <a:gd name="connsiteX4" fmla="*/ 1198621 w 3318614"/>
                <a:gd name="connsiteY4" fmla="*/ 630192 h 3757603"/>
                <a:gd name="connsiteX5" fmla="*/ 1013152 w 3318614"/>
                <a:gd name="connsiteY5" fmla="*/ 1103658 h 3757603"/>
                <a:gd name="connsiteX6" fmla="*/ 1779263 w 3318614"/>
                <a:gd name="connsiteY6" fmla="*/ 2265015 h 3757603"/>
                <a:gd name="connsiteX7" fmla="*/ 2064415 w 3318614"/>
                <a:gd name="connsiteY7" fmla="*/ 2545499 h 3757603"/>
                <a:gd name="connsiteX8" fmla="*/ 2290838 w 3318614"/>
                <a:gd name="connsiteY8" fmla="*/ 2467122 h 3757603"/>
                <a:gd name="connsiteX9" fmla="*/ 2473718 w 3318614"/>
                <a:gd name="connsiteY9" fmla="*/ 2310367 h 3757603"/>
                <a:gd name="connsiteX10" fmla="*/ 2508552 w 3318614"/>
                <a:gd name="connsiteY10" fmla="*/ 1988150 h 3757603"/>
                <a:gd name="connsiteX11" fmla="*/ 2543386 w 3318614"/>
                <a:gd name="connsiteY11" fmla="*/ 2249407 h 3757603"/>
                <a:gd name="connsiteX12" fmla="*/ 2508552 w 3318614"/>
                <a:gd name="connsiteY12" fmla="*/ 2353910 h 3757603"/>
                <a:gd name="connsiteX13" fmla="*/ 2752392 w 3318614"/>
                <a:gd name="connsiteY13" fmla="*/ 2179739 h 3757603"/>
                <a:gd name="connsiteX14" fmla="*/ 2839478 w 3318614"/>
                <a:gd name="connsiteY14" fmla="*/ 2110070 h 3757603"/>
                <a:gd name="connsiteX15" fmla="*/ 2717558 w 3318614"/>
                <a:gd name="connsiteY15" fmla="*/ 2284242 h 3757603"/>
                <a:gd name="connsiteX16" fmla="*/ 2665306 w 3318614"/>
                <a:gd name="connsiteY16" fmla="*/ 2327785 h 3757603"/>
                <a:gd name="connsiteX17" fmla="*/ 2848186 w 3318614"/>
                <a:gd name="connsiteY17" fmla="*/ 2258116 h 3757603"/>
                <a:gd name="connsiteX18" fmla="*/ 2874312 w 3318614"/>
                <a:gd name="connsiteY18" fmla="*/ 2240699 h 3757603"/>
                <a:gd name="connsiteX19" fmla="*/ 2769809 w 3318614"/>
                <a:gd name="connsiteY19" fmla="*/ 2327785 h 3757603"/>
                <a:gd name="connsiteX20" fmla="*/ 2595638 w 3318614"/>
                <a:gd name="connsiteY20" fmla="*/ 2353910 h 3757603"/>
                <a:gd name="connsiteX21" fmla="*/ 2404049 w 3318614"/>
                <a:gd name="connsiteY21" fmla="*/ 2484539 h 3757603"/>
                <a:gd name="connsiteX22" fmla="*/ 2421466 w 3318614"/>
                <a:gd name="connsiteY22" fmla="*/ 2658710 h 3757603"/>
                <a:gd name="connsiteX23" fmla="*/ 2552095 w 3318614"/>
                <a:gd name="connsiteY23" fmla="*/ 2702253 h 3757603"/>
                <a:gd name="connsiteX24" fmla="*/ 2726266 w 3318614"/>
                <a:gd name="connsiteY24" fmla="*/ 2632585 h 3757603"/>
                <a:gd name="connsiteX25" fmla="*/ 2856895 w 3318614"/>
                <a:gd name="connsiteY25" fmla="*/ 2623876 h 3757603"/>
                <a:gd name="connsiteX26" fmla="*/ 2891729 w 3318614"/>
                <a:gd name="connsiteY26" fmla="*/ 2510665 h 3757603"/>
                <a:gd name="connsiteX27" fmla="*/ 2883020 w 3318614"/>
                <a:gd name="connsiteY27" fmla="*/ 2345202 h 3757603"/>
                <a:gd name="connsiteX28" fmla="*/ 3048483 w 3318614"/>
                <a:gd name="connsiteY28" fmla="*/ 2266825 h 3757603"/>
                <a:gd name="connsiteX29" fmla="*/ 2926563 w 3318614"/>
                <a:gd name="connsiteY29" fmla="*/ 2353910 h 3757603"/>
                <a:gd name="connsiteX30" fmla="*/ 2917855 w 3318614"/>
                <a:gd name="connsiteY30" fmla="*/ 2440996 h 3757603"/>
                <a:gd name="connsiteX31" fmla="*/ 2935272 w 3318614"/>
                <a:gd name="connsiteY31" fmla="*/ 2589042 h 3757603"/>
                <a:gd name="connsiteX32" fmla="*/ 2943980 w 3318614"/>
                <a:gd name="connsiteY32" fmla="*/ 2632585 h 3757603"/>
                <a:gd name="connsiteX33" fmla="*/ 3046427 w 3318614"/>
                <a:gd name="connsiteY33" fmla="*/ 2566633 h 3757603"/>
                <a:gd name="connsiteX34" fmla="*/ 3074609 w 3318614"/>
                <a:gd name="connsiteY34" fmla="*/ 2406162 h 3757603"/>
                <a:gd name="connsiteX35" fmla="*/ 3092026 w 3318614"/>
                <a:gd name="connsiteY35" fmla="*/ 2615167 h 3757603"/>
                <a:gd name="connsiteX36" fmla="*/ 3013649 w 3318614"/>
                <a:gd name="connsiteY36" fmla="*/ 2693545 h 3757603"/>
                <a:gd name="connsiteX37" fmla="*/ 2752392 w 3318614"/>
                <a:gd name="connsiteY37" fmla="*/ 2658710 h 3757603"/>
                <a:gd name="connsiteX38" fmla="*/ 2560803 w 3318614"/>
                <a:gd name="connsiteY38" fmla="*/ 2815465 h 3757603"/>
                <a:gd name="connsiteX39" fmla="*/ 2595638 w 3318614"/>
                <a:gd name="connsiteY39" fmla="*/ 2937385 h 3757603"/>
                <a:gd name="connsiteX40" fmla="*/ 2743683 w 3318614"/>
                <a:gd name="connsiteY40" fmla="*/ 3024470 h 3757603"/>
                <a:gd name="connsiteX41" fmla="*/ 2856895 w 3318614"/>
                <a:gd name="connsiteY41" fmla="*/ 2998345 h 3757603"/>
                <a:gd name="connsiteX42" fmla="*/ 3022358 w 3318614"/>
                <a:gd name="connsiteY42" fmla="*/ 2859007 h 3757603"/>
                <a:gd name="connsiteX43" fmla="*/ 3118152 w 3318614"/>
                <a:gd name="connsiteY43" fmla="*/ 2780630 h 3757603"/>
                <a:gd name="connsiteX44" fmla="*/ 3205238 w 3318614"/>
                <a:gd name="connsiteY44" fmla="*/ 2841590 h 3757603"/>
                <a:gd name="connsiteX45" fmla="*/ 3109443 w 3318614"/>
                <a:gd name="connsiteY45" fmla="*/ 2832882 h 3757603"/>
                <a:gd name="connsiteX46" fmla="*/ 3004940 w 3318614"/>
                <a:gd name="connsiteY46" fmla="*/ 2972219 h 3757603"/>
                <a:gd name="connsiteX47" fmla="*/ 3187820 w 3318614"/>
                <a:gd name="connsiteY47" fmla="*/ 2972219 h 3757603"/>
                <a:gd name="connsiteX48" fmla="*/ 3318449 w 3318614"/>
                <a:gd name="connsiteY48" fmla="*/ 3024470 h 3757603"/>
                <a:gd name="connsiteX49" fmla="*/ 3161695 w 3318614"/>
                <a:gd name="connsiteY49" fmla="*/ 3007053 h 3757603"/>
                <a:gd name="connsiteX50" fmla="*/ 2909146 w 3318614"/>
                <a:gd name="connsiteY50" fmla="*/ 3068013 h 3757603"/>
                <a:gd name="connsiteX51" fmla="*/ 2952689 w 3318614"/>
                <a:gd name="connsiteY51" fmla="*/ 3068013 h 3757603"/>
                <a:gd name="connsiteX52" fmla="*/ 3085889 w 3318614"/>
                <a:gd name="connsiteY52" fmla="*/ 3213259 h 3757603"/>
                <a:gd name="connsiteX53" fmla="*/ 3013649 w 3318614"/>
                <a:gd name="connsiteY53" fmla="*/ 3372813 h 3757603"/>
                <a:gd name="connsiteX54" fmla="*/ 2999167 w 3318614"/>
                <a:gd name="connsiteY54" fmla="*/ 3235136 h 3757603"/>
                <a:gd name="connsiteX55" fmla="*/ 2813352 w 3318614"/>
                <a:gd name="connsiteY55" fmla="*/ 3059305 h 3757603"/>
                <a:gd name="connsiteX56" fmla="*/ 2726266 w 3318614"/>
                <a:gd name="connsiteY56" fmla="*/ 3050596 h 3757603"/>
                <a:gd name="connsiteX57" fmla="*/ 2848186 w 3318614"/>
                <a:gd name="connsiteY57" fmla="*/ 3250893 h 3757603"/>
                <a:gd name="connsiteX58" fmla="*/ 2943980 w 3318614"/>
                <a:gd name="connsiteY58" fmla="*/ 3337979 h 3757603"/>
                <a:gd name="connsiteX59" fmla="*/ 2978815 w 3318614"/>
                <a:gd name="connsiteY59" fmla="*/ 3294436 h 3757603"/>
                <a:gd name="connsiteX60" fmla="*/ 2961398 w 3318614"/>
                <a:gd name="connsiteY60" fmla="*/ 3398939 h 3757603"/>
                <a:gd name="connsiteX61" fmla="*/ 2769809 w 3318614"/>
                <a:gd name="connsiteY61" fmla="*/ 3311853 h 3757603"/>
                <a:gd name="connsiteX62" fmla="*/ 2656598 w 3318614"/>
                <a:gd name="connsiteY62" fmla="*/ 3085430 h 3757603"/>
                <a:gd name="connsiteX63" fmla="*/ 2491135 w 3318614"/>
                <a:gd name="connsiteY63" fmla="*/ 3041887 h 3757603"/>
                <a:gd name="connsiteX64" fmla="*/ 2386632 w 3318614"/>
                <a:gd name="connsiteY64" fmla="*/ 3128973 h 3757603"/>
                <a:gd name="connsiteX65" fmla="*/ 2412758 w 3318614"/>
                <a:gd name="connsiteY65" fmla="*/ 3311853 h 3757603"/>
                <a:gd name="connsiteX66" fmla="*/ 2525969 w 3318614"/>
                <a:gd name="connsiteY66" fmla="*/ 3459899 h 3757603"/>
                <a:gd name="connsiteX67" fmla="*/ 2900438 w 3318614"/>
                <a:gd name="connsiteY67" fmla="*/ 3668905 h 3757603"/>
                <a:gd name="connsiteX68" fmla="*/ 2543386 w 3318614"/>
                <a:gd name="connsiteY68" fmla="*/ 3529567 h 3757603"/>
                <a:gd name="connsiteX69" fmla="*/ 2499843 w 3318614"/>
                <a:gd name="connsiteY69" fmla="*/ 3616653 h 3757603"/>
                <a:gd name="connsiteX70" fmla="*/ 2534678 w 3318614"/>
                <a:gd name="connsiteY70" fmla="*/ 3721156 h 3757603"/>
                <a:gd name="connsiteX71" fmla="*/ 2639180 w 3318614"/>
                <a:gd name="connsiteY71" fmla="*/ 3755990 h 3757603"/>
                <a:gd name="connsiteX72" fmla="*/ 2482426 w 3318614"/>
                <a:gd name="connsiteY72" fmla="*/ 3729865 h 3757603"/>
                <a:gd name="connsiteX73" fmla="*/ 2473718 w 3318614"/>
                <a:gd name="connsiteY73" fmla="*/ 3546985 h 3757603"/>
                <a:gd name="connsiteX74" fmla="*/ 2386632 w 3318614"/>
                <a:gd name="connsiteY74" fmla="*/ 3372813 h 3757603"/>
                <a:gd name="connsiteX75" fmla="*/ 2316963 w 3318614"/>
                <a:gd name="connsiteY75" fmla="*/ 3538276 h 3757603"/>
                <a:gd name="connsiteX76" fmla="*/ 2238586 w 3318614"/>
                <a:gd name="connsiteY76" fmla="*/ 3660196 h 3757603"/>
                <a:gd name="connsiteX77" fmla="*/ 2290838 w 3318614"/>
                <a:gd name="connsiteY77" fmla="*/ 3738573 h 3757603"/>
                <a:gd name="connsiteX78" fmla="*/ 2195043 w 3318614"/>
                <a:gd name="connsiteY78" fmla="*/ 3651487 h 3757603"/>
                <a:gd name="connsiteX79" fmla="*/ 2325672 w 3318614"/>
                <a:gd name="connsiteY79" fmla="*/ 3425065 h 3757603"/>
                <a:gd name="connsiteX80" fmla="*/ 2290838 w 3318614"/>
                <a:gd name="connsiteY80" fmla="*/ 3172516 h 3757603"/>
                <a:gd name="connsiteX81" fmla="*/ 2142792 w 3318614"/>
                <a:gd name="connsiteY81" fmla="*/ 3155099 h 3757603"/>
                <a:gd name="connsiteX82" fmla="*/ 1942495 w 3318614"/>
                <a:gd name="connsiteY82" fmla="*/ 3320562 h 3757603"/>
                <a:gd name="connsiteX83" fmla="*/ 1994746 w 3318614"/>
                <a:gd name="connsiteY83" fmla="*/ 3520859 h 3757603"/>
                <a:gd name="connsiteX84" fmla="*/ 2090540 w 3318614"/>
                <a:gd name="connsiteY84" fmla="*/ 3634070 h 3757603"/>
                <a:gd name="connsiteX85" fmla="*/ 2064415 w 3318614"/>
                <a:gd name="connsiteY85" fmla="*/ 3747282 h 3757603"/>
                <a:gd name="connsiteX86" fmla="*/ 2046998 w 3318614"/>
                <a:gd name="connsiteY86" fmla="*/ 3599236 h 3757603"/>
                <a:gd name="connsiteX87" fmla="*/ 1933786 w 3318614"/>
                <a:gd name="connsiteY87" fmla="*/ 3433773 h 3757603"/>
                <a:gd name="connsiteX88" fmla="*/ 1881535 w 3318614"/>
                <a:gd name="connsiteY88" fmla="*/ 3416356 h 3757603"/>
                <a:gd name="connsiteX89" fmla="*/ 1716072 w 3318614"/>
                <a:gd name="connsiteY89" fmla="*/ 3651487 h 3757603"/>
                <a:gd name="connsiteX90" fmla="*/ 1672529 w 3318614"/>
                <a:gd name="connsiteY90" fmla="*/ 3747282 h 3757603"/>
                <a:gd name="connsiteX91" fmla="*/ 1724780 w 3318614"/>
                <a:gd name="connsiteY91" fmla="*/ 3512150 h 3757603"/>
                <a:gd name="connsiteX92" fmla="*/ 1750906 w 3318614"/>
                <a:gd name="connsiteY92" fmla="*/ 3433773 h 3757603"/>
                <a:gd name="connsiteX93" fmla="*/ 1533192 w 3318614"/>
                <a:gd name="connsiteY93" fmla="*/ 3503442 h 3757603"/>
                <a:gd name="connsiteX94" fmla="*/ 1428689 w 3318614"/>
                <a:gd name="connsiteY94" fmla="*/ 3520859 h 3757603"/>
                <a:gd name="connsiteX95" fmla="*/ 1602860 w 3318614"/>
                <a:gd name="connsiteY95" fmla="*/ 3442482 h 3757603"/>
                <a:gd name="connsiteX96" fmla="*/ 1724780 w 3318614"/>
                <a:gd name="connsiteY96" fmla="*/ 3416356 h 3757603"/>
                <a:gd name="connsiteX97" fmla="*/ 1994746 w 3318614"/>
                <a:gd name="connsiteY97" fmla="*/ 3189933 h 3757603"/>
                <a:gd name="connsiteX98" fmla="*/ 2055706 w 3318614"/>
                <a:gd name="connsiteY98" fmla="*/ 3059305 h 3757603"/>
                <a:gd name="connsiteX99" fmla="*/ 1916369 w 3318614"/>
                <a:gd name="connsiteY99" fmla="*/ 2980927 h 3757603"/>
                <a:gd name="connsiteX100" fmla="*/ 1698655 w 3318614"/>
                <a:gd name="connsiteY100" fmla="*/ 3076722 h 3757603"/>
                <a:gd name="connsiteX101" fmla="*/ 1611569 w 3318614"/>
                <a:gd name="connsiteY101" fmla="*/ 3250893 h 3757603"/>
                <a:gd name="connsiteX102" fmla="*/ 1689946 w 3318614"/>
                <a:gd name="connsiteY102" fmla="*/ 3311853 h 3757603"/>
                <a:gd name="connsiteX103" fmla="*/ 1568026 w 3318614"/>
                <a:gd name="connsiteY103" fmla="*/ 3311853 h 3757603"/>
                <a:gd name="connsiteX104" fmla="*/ 1655112 w 3318614"/>
                <a:gd name="connsiteY104" fmla="*/ 3068013 h 3757603"/>
                <a:gd name="connsiteX105" fmla="*/ 1437398 w 3318614"/>
                <a:gd name="connsiteY105" fmla="*/ 3050596 h 3757603"/>
                <a:gd name="connsiteX106" fmla="*/ 1306769 w 3318614"/>
                <a:gd name="connsiteY106" fmla="*/ 2989636 h 3757603"/>
                <a:gd name="connsiteX107" fmla="*/ 1385146 w 3318614"/>
                <a:gd name="connsiteY107" fmla="*/ 2946093 h 3757603"/>
                <a:gd name="connsiteX108" fmla="*/ 1437398 w 3318614"/>
                <a:gd name="connsiteY108" fmla="*/ 3015762 h 3757603"/>
                <a:gd name="connsiteX109" fmla="*/ 1611569 w 3318614"/>
                <a:gd name="connsiteY109" fmla="*/ 3024470 h 3757603"/>
                <a:gd name="connsiteX110" fmla="*/ 1794449 w 3318614"/>
                <a:gd name="connsiteY110" fmla="*/ 2972219 h 3757603"/>
                <a:gd name="connsiteX111" fmla="*/ 1968620 w 3318614"/>
                <a:gd name="connsiteY111" fmla="*/ 2841590 h 3757603"/>
                <a:gd name="connsiteX112" fmla="*/ 1898952 w 3318614"/>
                <a:gd name="connsiteY112" fmla="*/ 2528082 h 3757603"/>
                <a:gd name="connsiteX113" fmla="*/ 1446106 w 3318614"/>
                <a:gd name="connsiteY113" fmla="*/ 1918482 h 3757603"/>
                <a:gd name="connsiteX114" fmla="*/ 1074097 w 3318614"/>
                <a:gd name="connsiteY114" fmla="*/ 1434362 h 3757603"/>
                <a:gd name="connsiteX115" fmla="*/ 916192 w 3318614"/>
                <a:gd name="connsiteY115" fmla="*/ 1247278 h 3757603"/>
                <a:gd name="connsiteX116" fmla="*/ 644918 w 3318614"/>
                <a:gd name="connsiteY116" fmla="*/ 1282756 h 3757603"/>
                <a:gd name="connsiteX117" fmla="*/ 296575 w 3318614"/>
                <a:gd name="connsiteY117" fmla="*/ 1361133 h 3757603"/>
                <a:gd name="connsiteX118" fmla="*/ 483 w 3318614"/>
                <a:gd name="connsiteY118" fmla="*/ 1343716 h 3757603"/>
                <a:gd name="connsiteX119" fmla="*/ 235615 w 3318614"/>
                <a:gd name="connsiteY119" fmla="*/ 1335007 h 3757603"/>
                <a:gd name="connsiteX120" fmla="*/ 557832 w 3318614"/>
                <a:gd name="connsiteY120" fmla="*/ 1265339 h 3757603"/>
                <a:gd name="connsiteX121" fmla="*/ 688460 w 3318614"/>
                <a:gd name="connsiteY121" fmla="*/ 1239213 h 3757603"/>
                <a:gd name="connsiteX122" fmla="*/ 392369 w 3318614"/>
                <a:gd name="connsiteY122" fmla="*/ 1126002 h 3757603"/>
                <a:gd name="connsiteX123" fmla="*/ 244323 w 3318614"/>
                <a:gd name="connsiteY123" fmla="*/ 986665 h 3757603"/>
                <a:gd name="connsiteX124" fmla="*/ 165946 w 3318614"/>
                <a:gd name="connsiteY124" fmla="*/ 734116 h 3757603"/>
                <a:gd name="connsiteX125" fmla="*/ 279158 w 3318614"/>
                <a:gd name="connsiteY125" fmla="*/ 916996 h 3757603"/>
                <a:gd name="connsiteX126" fmla="*/ 374952 w 3318614"/>
                <a:gd name="connsiteY126" fmla="*/ 1091167 h 3757603"/>
                <a:gd name="connsiteX127" fmla="*/ 679752 w 3318614"/>
                <a:gd name="connsiteY127" fmla="*/ 1169545 h 3757603"/>
                <a:gd name="connsiteX128" fmla="*/ 766838 w 3318614"/>
                <a:gd name="connsiteY128" fmla="*/ 1108585 h 3757603"/>
                <a:gd name="connsiteX129" fmla="*/ 618792 w 3318614"/>
                <a:gd name="connsiteY129" fmla="*/ 725407 h 3757603"/>
                <a:gd name="connsiteX130" fmla="*/ 507165 w 3318614"/>
                <a:gd name="connsiteY130" fmla="*/ 508349 h 3757603"/>
                <a:gd name="connsiteX131" fmla="*/ 538603 w 3318614"/>
                <a:gd name="connsiteY131" fmla="*/ 270180 h 3757603"/>
                <a:gd name="connsiteX132" fmla="*/ 609600 w 3318614"/>
                <a:gd name="connsiteY132" fmla="*/ 530789 h 3757603"/>
                <a:gd name="connsiteX133" fmla="*/ 878364 w 3318614"/>
                <a:gd name="connsiteY133" fmla="*/ 1078291 h 3757603"/>
                <a:gd name="connsiteX134" fmla="*/ 786330 w 3318614"/>
                <a:gd name="connsiteY134" fmla="*/ 477696 h 3757603"/>
                <a:gd name="connsiteX135" fmla="*/ 849208 w 3318614"/>
                <a:gd name="connsiteY135" fmla="*/ 1356 h 3757603"/>
                <a:gd name="connsiteX136" fmla="*/ 875120 w 3318614"/>
                <a:gd name="connsiteY136" fmla="*/ 528001 h 3757603"/>
                <a:gd name="connsiteX0" fmla="*/ 930638 w 3318614"/>
                <a:gd name="connsiteY0" fmla="*/ 1022890 h 3758008"/>
                <a:gd name="connsiteX1" fmla="*/ 1037874 w 3318614"/>
                <a:gd name="connsiteY1" fmla="*/ 779735 h 3758008"/>
                <a:gd name="connsiteX2" fmla="*/ 1144223 w 3318614"/>
                <a:gd name="connsiteY2" fmla="*/ 540944 h 3758008"/>
                <a:gd name="connsiteX3" fmla="*/ 1317819 w 3318614"/>
                <a:gd name="connsiteY3" fmla="*/ 231743 h 3758008"/>
                <a:gd name="connsiteX4" fmla="*/ 1198621 w 3318614"/>
                <a:gd name="connsiteY4" fmla="*/ 630597 h 3758008"/>
                <a:gd name="connsiteX5" fmla="*/ 1013152 w 3318614"/>
                <a:gd name="connsiteY5" fmla="*/ 1104063 h 3758008"/>
                <a:gd name="connsiteX6" fmla="*/ 1779263 w 3318614"/>
                <a:gd name="connsiteY6" fmla="*/ 2265420 h 3758008"/>
                <a:gd name="connsiteX7" fmla="*/ 2064415 w 3318614"/>
                <a:gd name="connsiteY7" fmla="*/ 2545904 h 3758008"/>
                <a:gd name="connsiteX8" fmla="*/ 2290838 w 3318614"/>
                <a:gd name="connsiteY8" fmla="*/ 2467527 h 3758008"/>
                <a:gd name="connsiteX9" fmla="*/ 2473718 w 3318614"/>
                <a:gd name="connsiteY9" fmla="*/ 2310772 h 3758008"/>
                <a:gd name="connsiteX10" fmla="*/ 2508552 w 3318614"/>
                <a:gd name="connsiteY10" fmla="*/ 1988555 h 3758008"/>
                <a:gd name="connsiteX11" fmla="*/ 2543386 w 3318614"/>
                <a:gd name="connsiteY11" fmla="*/ 2249812 h 3758008"/>
                <a:gd name="connsiteX12" fmla="*/ 2508552 w 3318614"/>
                <a:gd name="connsiteY12" fmla="*/ 2354315 h 3758008"/>
                <a:gd name="connsiteX13" fmla="*/ 2752392 w 3318614"/>
                <a:gd name="connsiteY13" fmla="*/ 2180144 h 3758008"/>
                <a:gd name="connsiteX14" fmla="*/ 2839478 w 3318614"/>
                <a:gd name="connsiteY14" fmla="*/ 2110475 h 3758008"/>
                <a:gd name="connsiteX15" fmla="*/ 2717558 w 3318614"/>
                <a:gd name="connsiteY15" fmla="*/ 2284647 h 3758008"/>
                <a:gd name="connsiteX16" fmla="*/ 2665306 w 3318614"/>
                <a:gd name="connsiteY16" fmla="*/ 2328190 h 3758008"/>
                <a:gd name="connsiteX17" fmla="*/ 2848186 w 3318614"/>
                <a:gd name="connsiteY17" fmla="*/ 2258521 h 3758008"/>
                <a:gd name="connsiteX18" fmla="*/ 2874312 w 3318614"/>
                <a:gd name="connsiteY18" fmla="*/ 2241104 h 3758008"/>
                <a:gd name="connsiteX19" fmla="*/ 2769809 w 3318614"/>
                <a:gd name="connsiteY19" fmla="*/ 2328190 h 3758008"/>
                <a:gd name="connsiteX20" fmla="*/ 2595638 w 3318614"/>
                <a:gd name="connsiteY20" fmla="*/ 2354315 h 3758008"/>
                <a:gd name="connsiteX21" fmla="*/ 2404049 w 3318614"/>
                <a:gd name="connsiteY21" fmla="*/ 2484944 h 3758008"/>
                <a:gd name="connsiteX22" fmla="*/ 2421466 w 3318614"/>
                <a:gd name="connsiteY22" fmla="*/ 2659115 h 3758008"/>
                <a:gd name="connsiteX23" fmla="*/ 2552095 w 3318614"/>
                <a:gd name="connsiteY23" fmla="*/ 2702658 h 3758008"/>
                <a:gd name="connsiteX24" fmla="*/ 2726266 w 3318614"/>
                <a:gd name="connsiteY24" fmla="*/ 2632990 h 3758008"/>
                <a:gd name="connsiteX25" fmla="*/ 2856895 w 3318614"/>
                <a:gd name="connsiteY25" fmla="*/ 2624281 h 3758008"/>
                <a:gd name="connsiteX26" fmla="*/ 2891729 w 3318614"/>
                <a:gd name="connsiteY26" fmla="*/ 2511070 h 3758008"/>
                <a:gd name="connsiteX27" fmla="*/ 2883020 w 3318614"/>
                <a:gd name="connsiteY27" fmla="*/ 2345607 h 3758008"/>
                <a:gd name="connsiteX28" fmla="*/ 3048483 w 3318614"/>
                <a:gd name="connsiteY28" fmla="*/ 2267230 h 3758008"/>
                <a:gd name="connsiteX29" fmla="*/ 2926563 w 3318614"/>
                <a:gd name="connsiteY29" fmla="*/ 2354315 h 3758008"/>
                <a:gd name="connsiteX30" fmla="*/ 2917855 w 3318614"/>
                <a:gd name="connsiteY30" fmla="*/ 2441401 h 3758008"/>
                <a:gd name="connsiteX31" fmla="*/ 2935272 w 3318614"/>
                <a:gd name="connsiteY31" fmla="*/ 2589447 h 3758008"/>
                <a:gd name="connsiteX32" fmla="*/ 2943980 w 3318614"/>
                <a:gd name="connsiteY32" fmla="*/ 2632990 h 3758008"/>
                <a:gd name="connsiteX33" fmla="*/ 3046427 w 3318614"/>
                <a:gd name="connsiteY33" fmla="*/ 2567038 h 3758008"/>
                <a:gd name="connsiteX34" fmla="*/ 3074609 w 3318614"/>
                <a:gd name="connsiteY34" fmla="*/ 2406567 h 3758008"/>
                <a:gd name="connsiteX35" fmla="*/ 3092026 w 3318614"/>
                <a:gd name="connsiteY35" fmla="*/ 2615572 h 3758008"/>
                <a:gd name="connsiteX36" fmla="*/ 3013649 w 3318614"/>
                <a:gd name="connsiteY36" fmla="*/ 2693950 h 3758008"/>
                <a:gd name="connsiteX37" fmla="*/ 2752392 w 3318614"/>
                <a:gd name="connsiteY37" fmla="*/ 2659115 h 3758008"/>
                <a:gd name="connsiteX38" fmla="*/ 2560803 w 3318614"/>
                <a:gd name="connsiteY38" fmla="*/ 2815870 h 3758008"/>
                <a:gd name="connsiteX39" fmla="*/ 2595638 w 3318614"/>
                <a:gd name="connsiteY39" fmla="*/ 2937790 h 3758008"/>
                <a:gd name="connsiteX40" fmla="*/ 2743683 w 3318614"/>
                <a:gd name="connsiteY40" fmla="*/ 3024875 h 3758008"/>
                <a:gd name="connsiteX41" fmla="*/ 2856895 w 3318614"/>
                <a:gd name="connsiteY41" fmla="*/ 2998750 h 3758008"/>
                <a:gd name="connsiteX42" fmla="*/ 3022358 w 3318614"/>
                <a:gd name="connsiteY42" fmla="*/ 2859412 h 3758008"/>
                <a:gd name="connsiteX43" fmla="*/ 3118152 w 3318614"/>
                <a:gd name="connsiteY43" fmla="*/ 2781035 h 3758008"/>
                <a:gd name="connsiteX44" fmla="*/ 3205238 w 3318614"/>
                <a:gd name="connsiteY44" fmla="*/ 2841995 h 3758008"/>
                <a:gd name="connsiteX45" fmla="*/ 3109443 w 3318614"/>
                <a:gd name="connsiteY45" fmla="*/ 2833287 h 3758008"/>
                <a:gd name="connsiteX46" fmla="*/ 3004940 w 3318614"/>
                <a:gd name="connsiteY46" fmla="*/ 2972624 h 3758008"/>
                <a:gd name="connsiteX47" fmla="*/ 3187820 w 3318614"/>
                <a:gd name="connsiteY47" fmla="*/ 2972624 h 3758008"/>
                <a:gd name="connsiteX48" fmla="*/ 3318449 w 3318614"/>
                <a:gd name="connsiteY48" fmla="*/ 3024875 h 3758008"/>
                <a:gd name="connsiteX49" fmla="*/ 3161695 w 3318614"/>
                <a:gd name="connsiteY49" fmla="*/ 3007458 h 3758008"/>
                <a:gd name="connsiteX50" fmla="*/ 2909146 w 3318614"/>
                <a:gd name="connsiteY50" fmla="*/ 3068418 h 3758008"/>
                <a:gd name="connsiteX51" fmla="*/ 2952689 w 3318614"/>
                <a:gd name="connsiteY51" fmla="*/ 3068418 h 3758008"/>
                <a:gd name="connsiteX52" fmla="*/ 3085889 w 3318614"/>
                <a:gd name="connsiteY52" fmla="*/ 3213664 h 3758008"/>
                <a:gd name="connsiteX53" fmla="*/ 3013649 w 3318614"/>
                <a:gd name="connsiteY53" fmla="*/ 3373218 h 3758008"/>
                <a:gd name="connsiteX54" fmla="*/ 2999167 w 3318614"/>
                <a:gd name="connsiteY54" fmla="*/ 3235541 h 3758008"/>
                <a:gd name="connsiteX55" fmla="*/ 2813352 w 3318614"/>
                <a:gd name="connsiteY55" fmla="*/ 3059710 h 3758008"/>
                <a:gd name="connsiteX56" fmla="*/ 2726266 w 3318614"/>
                <a:gd name="connsiteY56" fmla="*/ 3051001 h 3758008"/>
                <a:gd name="connsiteX57" fmla="*/ 2848186 w 3318614"/>
                <a:gd name="connsiteY57" fmla="*/ 3251298 h 3758008"/>
                <a:gd name="connsiteX58" fmla="*/ 2943980 w 3318614"/>
                <a:gd name="connsiteY58" fmla="*/ 3338384 h 3758008"/>
                <a:gd name="connsiteX59" fmla="*/ 2978815 w 3318614"/>
                <a:gd name="connsiteY59" fmla="*/ 3294841 h 3758008"/>
                <a:gd name="connsiteX60" fmla="*/ 2961398 w 3318614"/>
                <a:gd name="connsiteY60" fmla="*/ 3399344 h 3758008"/>
                <a:gd name="connsiteX61" fmla="*/ 2769809 w 3318614"/>
                <a:gd name="connsiteY61" fmla="*/ 3312258 h 3758008"/>
                <a:gd name="connsiteX62" fmla="*/ 2656598 w 3318614"/>
                <a:gd name="connsiteY62" fmla="*/ 3085835 h 3758008"/>
                <a:gd name="connsiteX63" fmla="*/ 2491135 w 3318614"/>
                <a:gd name="connsiteY63" fmla="*/ 3042292 h 3758008"/>
                <a:gd name="connsiteX64" fmla="*/ 2386632 w 3318614"/>
                <a:gd name="connsiteY64" fmla="*/ 3129378 h 3758008"/>
                <a:gd name="connsiteX65" fmla="*/ 2412758 w 3318614"/>
                <a:gd name="connsiteY65" fmla="*/ 3312258 h 3758008"/>
                <a:gd name="connsiteX66" fmla="*/ 2525969 w 3318614"/>
                <a:gd name="connsiteY66" fmla="*/ 3460304 h 3758008"/>
                <a:gd name="connsiteX67" fmla="*/ 2900438 w 3318614"/>
                <a:gd name="connsiteY67" fmla="*/ 3669310 h 3758008"/>
                <a:gd name="connsiteX68" fmla="*/ 2543386 w 3318614"/>
                <a:gd name="connsiteY68" fmla="*/ 3529972 h 3758008"/>
                <a:gd name="connsiteX69" fmla="*/ 2499843 w 3318614"/>
                <a:gd name="connsiteY69" fmla="*/ 3617058 h 3758008"/>
                <a:gd name="connsiteX70" fmla="*/ 2534678 w 3318614"/>
                <a:gd name="connsiteY70" fmla="*/ 3721561 h 3758008"/>
                <a:gd name="connsiteX71" fmla="*/ 2639180 w 3318614"/>
                <a:gd name="connsiteY71" fmla="*/ 3756395 h 3758008"/>
                <a:gd name="connsiteX72" fmla="*/ 2482426 w 3318614"/>
                <a:gd name="connsiteY72" fmla="*/ 3730270 h 3758008"/>
                <a:gd name="connsiteX73" fmla="*/ 2473718 w 3318614"/>
                <a:gd name="connsiteY73" fmla="*/ 3547390 h 3758008"/>
                <a:gd name="connsiteX74" fmla="*/ 2386632 w 3318614"/>
                <a:gd name="connsiteY74" fmla="*/ 3373218 h 3758008"/>
                <a:gd name="connsiteX75" fmla="*/ 2316963 w 3318614"/>
                <a:gd name="connsiteY75" fmla="*/ 3538681 h 3758008"/>
                <a:gd name="connsiteX76" fmla="*/ 2238586 w 3318614"/>
                <a:gd name="connsiteY76" fmla="*/ 3660601 h 3758008"/>
                <a:gd name="connsiteX77" fmla="*/ 2290838 w 3318614"/>
                <a:gd name="connsiteY77" fmla="*/ 3738978 h 3758008"/>
                <a:gd name="connsiteX78" fmla="*/ 2195043 w 3318614"/>
                <a:gd name="connsiteY78" fmla="*/ 3651892 h 3758008"/>
                <a:gd name="connsiteX79" fmla="*/ 2325672 w 3318614"/>
                <a:gd name="connsiteY79" fmla="*/ 3425470 h 3758008"/>
                <a:gd name="connsiteX80" fmla="*/ 2290838 w 3318614"/>
                <a:gd name="connsiteY80" fmla="*/ 3172921 h 3758008"/>
                <a:gd name="connsiteX81" fmla="*/ 2142792 w 3318614"/>
                <a:gd name="connsiteY81" fmla="*/ 3155504 h 3758008"/>
                <a:gd name="connsiteX82" fmla="*/ 1942495 w 3318614"/>
                <a:gd name="connsiteY82" fmla="*/ 3320967 h 3758008"/>
                <a:gd name="connsiteX83" fmla="*/ 1994746 w 3318614"/>
                <a:gd name="connsiteY83" fmla="*/ 3521264 h 3758008"/>
                <a:gd name="connsiteX84" fmla="*/ 2090540 w 3318614"/>
                <a:gd name="connsiteY84" fmla="*/ 3634475 h 3758008"/>
                <a:gd name="connsiteX85" fmla="*/ 2064415 w 3318614"/>
                <a:gd name="connsiteY85" fmla="*/ 3747687 h 3758008"/>
                <a:gd name="connsiteX86" fmla="*/ 2046998 w 3318614"/>
                <a:gd name="connsiteY86" fmla="*/ 3599641 h 3758008"/>
                <a:gd name="connsiteX87" fmla="*/ 1933786 w 3318614"/>
                <a:gd name="connsiteY87" fmla="*/ 3434178 h 3758008"/>
                <a:gd name="connsiteX88" fmla="*/ 1881535 w 3318614"/>
                <a:gd name="connsiteY88" fmla="*/ 3416761 h 3758008"/>
                <a:gd name="connsiteX89" fmla="*/ 1716072 w 3318614"/>
                <a:gd name="connsiteY89" fmla="*/ 3651892 h 3758008"/>
                <a:gd name="connsiteX90" fmla="*/ 1672529 w 3318614"/>
                <a:gd name="connsiteY90" fmla="*/ 3747687 h 3758008"/>
                <a:gd name="connsiteX91" fmla="*/ 1724780 w 3318614"/>
                <a:gd name="connsiteY91" fmla="*/ 3512555 h 3758008"/>
                <a:gd name="connsiteX92" fmla="*/ 1750906 w 3318614"/>
                <a:gd name="connsiteY92" fmla="*/ 3434178 h 3758008"/>
                <a:gd name="connsiteX93" fmla="*/ 1533192 w 3318614"/>
                <a:gd name="connsiteY93" fmla="*/ 3503847 h 3758008"/>
                <a:gd name="connsiteX94" fmla="*/ 1428689 w 3318614"/>
                <a:gd name="connsiteY94" fmla="*/ 3521264 h 3758008"/>
                <a:gd name="connsiteX95" fmla="*/ 1602860 w 3318614"/>
                <a:gd name="connsiteY95" fmla="*/ 3442887 h 3758008"/>
                <a:gd name="connsiteX96" fmla="*/ 1724780 w 3318614"/>
                <a:gd name="connsiteY96" fmla="*/ 3416761 h 3758008"/>
                <a:gd name="connsiteX97" fmla="*/ 1994746 w 3318614"/>
                <a:gd name="connsiteY97" fmla="*/ 3190338 h 3758008"/>
                <a:gd name="connsiteX98" fmla="*/ 2055706 w 3318614"/>
                <a:gd name="connsiteY98" fmla="*/ 3059710 h 3758008"/>
                <a:gd name="connsiteX99" fmla="*/ 1916369 w 3318614"/>
                <a:gd name="connsiteY99" fmla="*/ 2981332 h 3758008"/>
                <a:gd name="connsiteX100" fmla="*/ 1698655 w 3318614"/>
                <a:gd name="connsiteY100" fmla="*/ 3077127 h 3758008"/>
                <a:gd name="connsiteX101" fmla="*/ 1611569 w 3318614"/>
                <a:gd name="connsiteY101" fmla="*/ 3251298 h 3758008"/>
                <a:gd name="connsiteX102" fmla="*/ 1689946 w 3318614"/>
                <a:gd name="connsiteY102" fmla="*/ 3312258 h 3758008"/>
                <a:gd name="connsiteX103" fmla="*/ 1568026 w 3318614"/>
                <a:gd name="connsiteY103" fmla="*/ 3312258 h 3758008"/>
                <a:gd name="connsiteX104" fmla="*/ 1655112 w 3318614"/>
                <a:gd name="connsiteY104" fmla="*/ 3068418 h 3758008"/>
                <a:gd name="connsiteX105" fmla="*/ 1437398 w 3318614"/>
                <a:gd name="connsiteY105" fmla="*/ 3051001 h 3758008"/>
                <a:gd name="connsiteX106" fmla="*/ 1306769 w 3318614"/>
                <a:gd name="connsiteY106" fmla="*/ 2990041 h 3758008"/>
                <a:gd name="connsiteX107" fmla="*/ 1385146 w 3318614"/>
                <a:gd name="connsiteY107" fmla="*/ 2946498 h 3758008"/>
                <a:gd name="connsiteX108" fmla="*/ 1437398 w 3318614"/>
                <a:gd name="connsiteY108" fmla="*/ 3016167 h 3758008"/>
                <a:gd name="connsiteX109" fmla="*/ 1611569 w 3318614"/>
                <a:gd name="connsiteY109" fmla="*/ 3024875 h 3758008"/>
                <a:gd name="connsiteX110" fmla="*/ 1794449 w 3318614"/>
                <a:gd name="connsiteY110" fmla="*/ 2972624 h 3758008"/>
                <a:gd name="connsiteX111" fmla="*/ 1968620 w 3318614"/>
                <a:gd name="connsiteY111" fmla="*/ 2841995 h 3758008"/>
                <a:gd name="connsiteX112" fmla="*/ 1898952 w 3318614"/>
                <a:gd name="connsiteY112" fmla="*/ 2528487 h 3758008"/>
                <a:gd name="connsiteX113" fmla="*/ 1446106 w 3318614"/>
                <a:gd name="connsiteY113" fmla="*/ 1918887 h 3758008"/>
                <a:gd name="connsiteX114" fmla="*/ 1074097 w 3318614"/>
                <a:gd name="connsiteY114" fmla="*/ 1434767 h 3758008"/>
                <a:gd name="connsiteX115" fmla="*/ 916192 w 3318614"/>
                <a:gd name="connsiteY115" fmla="*/ 1247683 h 3758008"/>
                <a:gd name="connsiteX116" fmla="*/ 644918 w 3318614"/>
                <a:gd name="connsiteY116" fmla="*/ 1283161 h 3758008"/>
                <a:gd name="connsiteX117" fmla="*/ 296575 w 3318614"/>
                <a:gd name="connsiteY117" fmla="*/ 1361538 h 3758008"/>
                <a:gd name="connsiteX118" fmla="*/ 483 w 3318614"/>
                <a:gd name="connsiteY118" fmla="*/ 1344121 h 3758008"/>
                <a:gd name="connsiteX119" fmla="*/ 235615 w 3318614"/>
                <a:gd name="connsiteY119" fmla="*/ 1335412 h 3758008"/>
                <a:gd name="connsiteX120" fmla="*/ 557832 w 3318614"/>
                <a:gd name="connsiteY120" fmla="*/ 1265744 h 3758008"/>
                <a:gd name="connsiteX121" fmla="*/ 688460 w 3318614"/>
                <a:gd name="connsiteY121" fmla="*/ 1239618 h 3758008"/>
                <a:gd name="connsiteX122" fmla="*/ 392369 w 3318614"/>
                <a:gd name="connsiteY122" fmla="*/ 1126407 h 3758008"/>
                <a:gd name="connsiteX123" fmla="*/ 244323 w 3318614"/>
                <a:gd name="connsiteY123" fmla="*/ 987070 h 3758008"/>
                <a:gd name="connsiteX124" fmla="*/ 165946 w 3318614"/>
                <a:gd name="connsiteY124" fmla="*/ 734521 h 3758008"/>
                <a:gd name="connsiteX125" fmla="*/ 279158 w 3318614"/>
                <a:gd name="connsiteY125" fmla="*/ 917401 h 3758008"/>
                <a:gd name="connsiteX126" fmla="*/ 374952 w 3318614"/>
                <a:gd name="connsiteY126" fmla="*/ 1091572 h 3758008"/>
                <a:gd name="connsiteX127" fmla="*/ 679752 w 3318614"/>
                <a:gd name="connsiteY127" fmla="*/ 1169950 h 3758008"/>
                <a:gd name="connsiteX128" fmla="*/ 766838 w 3318614"/>
                <a:gd name="connsiteY128" fmla="*/ 1108990 h 3758008"/>
                <a:gd name="connsiteX129" fmla="*/ 618792 w 3318614"/>
                <a:gd name="connsiteY129" fmla="*/ 725812 h 3758008"/>
                <a:gd name="connsiteX130" fmla="*/ 507165 w 3318614"/>
                <a:gd name="connsiteY130" fmla="*/ 508754 h 3758008"/>
                <a:gd name="connsiteX131" fmla="*/ 538603 w 3318614"/>
                <a:gd name="connsiteY131" fmla="*/ 270585 h 3758008"/>
                <a:gd name="connsiteX132" fmla="*/ 609600 w 3318614"/>
                <a:gd name="connsiteY132" fmla="*/ 531194 h 3758008"/>
                <a:gd name="connsiteX133" fmla="*/ 878364 w 3318614"/>
                <a:gd name="connsiteY133" fmla="*/ 1078696 h 3758008"/>
                <a:gd name="connsiteX134" fmla="*/ 786330 w 3318614"/>
                <a:gd name="connsiteY134" fmla="*/ 478101 h 3758008"/>
                <a:gd name="connsiteX135" fmla="*/ 849208 w 3318614"/>
                <a:gd name="connsiteY135" fmla="*/ 1761 h 3758008"/>
                <a:gd name="connsiteX136" fmla="*/ 884120 w 3318614"/>
                <a:gd name="connsiteY136" fmla="*/ 392672 h 3758008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884120 w 3318614"/>
                <a:gd name="connsiteY137" fmla="*/ 396679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138" fmla="*/ 930638 w 3318614"/>
                <a:gd name="connsiteY138" fmla="*/ 1026897 h 3762015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86330 w 3318614"/>
                <a:gd name="connsiteY134" fmla="*/ 47925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866360 w 3318614"/>
                <a:gd name="connsiteY134" fmla="*/ 485680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90242 w 3318614"/>
                <a:gd name="connsiteY134" fmla="*/ 21802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949088 h 3684206"/>
                <a:gd name="connsiteX1" fmla="*/ 1037874 w 3318614"/>
                <a:gd name="connsiteY1" fmla="*/ 705933 h 3684206"/>
                <a:gd name="connsiteX2" fmla="*/ 1144223 w 3318614"/>
                <a:gd name="connsiteY2" fmla="*/ 467142 h 3684206"/>
                <a:gd name="connsiteX3" fmla="*/ 1317819 w 3318614"/>
                <a:gd name="connsiteY3" fmla="*/ 157941 h 3684206"/>
                <a:gd name="connsiteX4" fmla="*/ 1198621 w 3318614"/>
                <a:gd name="connsiteY4" fmla="*/ 556795 h 3684206"/>
                <a:gd name="connsiteX5" fmla="*/ 1013152 w 3318614"/>
                <a:gd name="connsiteY5" fmla="*/ 1030261 h 3684206"/>
                <a:gd name="connsiteX6" fmla="*/ 1779263 w 3318614"/>
                <a:gd name="connsiteY6" fmla="*/ 2191618 h 3684206"/>
                <a:gd name="connsiteX7" fmla="*/ 2064415 w 3318614"/>
                <a:gd name="connsiteY7" fmla="*/ 2472102 h 3684206"/>
                <a:gd name="connsiteX8" fmla="*/ 2290838 w 3318614"/>
                <a:gd name="connsiteY8" fmla="*/ 2393725 h 3684206"/>
                <a:gd name="connsiteX9" fmla="*/ 2473718 w 3318614"/>
                <a:gd name="connsiteY9" fmla="*/ 2236970 h 3684206"/>
                <a:gd name="connsiteX10" fmla="*/ 2508552 w 3318614"/>
                <a:gd name="connsiteY10" fmla="*/ 1914753 h 3684206"/>
                <a:gd name="connsiteX11" fmla="*/ 2543386 w 3318614"/>
                <a:gd name="connsiteY11" fmla="*/ 2176010 h 3684206"/>
                <a:gd name="connsiteX12" fmla="*/ 2508552 w 3318614"/>
                <a:gd name="connsiteY12" fmla="*/ 2280513 h 3684206"/>
                <a:gd name="connsiteX13" fmla="*/ 2752392 w 3318614"/>
                <a:gd name="connsiteY13" fmla="*/ 2106342 h 3684206"/>
                <a:gd name="connsiteX14" fmla="*/ 2839478 w 3318614"/>
                <a:gd name="connsiteY14" fmla="*/ 2036673 h 3684206"/>
                <a:gd name="connsiteX15" fmla="*/ 2717558 w 3318614"/>
                <a:gd name="connsiteY15" fmla="*/ 2210845 h 3684206"/>
                <a:gd name="connsiteX16" fmla="*/ 2665306 w 3318614"/>
                <a:gd name="connsiteY16" fmla="*/ 2254388 h 3684206"/>
                <a:gd name="connsiteX17" fmla="*/ 2848186 w 3318614"/>
                <a:gd name="connsiteY17" fmla="*/ 2184719 h 3684206"/>
                <a:gd name="connsiteX18" fmla="*/ 2874312 w 3318614"/>
                <a:gd name="connsiteY18" fmla="*/ 2167302 h 3684206"/>
                <a:gd name="connsiteX19" fmla="*/ 2769809 w 3318614"/>
                <a:gd name="connsiteY19" fmla="*/ 2254388 h 3684206"/>
                <a:gd name="connsiteX20" fmla="*/ 2595638 w 3318614"/>
                <a:gd name="connsiteY20" fmla="*/ 2280513 h 3684206"/>
                <a:gd name="connsiteX21" fmla="*/ 2404049 w 3318614"/>
                <a:gd name="connsiteY21" fmla="*/ 2411142 h 3684206"/>
                <a:gd name="connsiteX22" fmla="*/ 2421466 w 3318614"/>
                <a:gd name="connsiteY22" fmla="*/ 2585313 h 3684206"/>
                <a:gd name="connsiteX23" fmla="*/ 2552095 w 3318614"/>
                <a:gd name="connsiteY23" fmla="*/ 2628856 h 3684206"/>
                <a:gd name="connsiteX24" fmla="*/ 2726266 w 3318614"/>
                <a:gd name="connsiteY24" fmla="*/ 2559188 h 3684206"/>
                <a:gd name="connsiteX25" fmla="*/ 2856895 w 3318614"/>
                <a:gd name="connsiteY25" fmla="*/ 2550479 h 3684206"/>
                <a:gd name="connsiteX26" fmla="*/ 2891729 w 3318614"/>
                <a:gd name="connsiteY26" fmla="*/ 2437268 h 3684206"/>
                <a:gd name="connsiteX27" fmla="*/ 2883020 w 3318614"/>
                <a:gd name="connsiteY27" fmla="*/ 2271805 h 3684206"/>
                <a:gd name="connsiteX28" fmla="*/ 3048483 w 3318614"/>
                <a:gd name="connsiteY28" fmla="*/ 2193428 h 3684206"/>
                <a:gd name="connsiteX29" fmla="*/ 2926563 w 3318614"/>
                <a:gd name="connsiteY29" fmla="*/ 2280513 h 3684206"/>
                <a:gd name="connsiteX30" fmla="*/ 2917855 w 3318614"/>
                <a:gd name="connsiteY30" fmla="*/ 2367599 h 3684206"/>
                <a:gd name="connsiteX31" fmla="*/ 2935272 w 3318614"/>
                <a:gd name="connsiteY31" fmla="*/ 2515645 h 3684206"/>
                <a:gd name="connsiteX32" fmla="*/ 2943980 w 3318614"/>
                <a:gd name="connsiteY32" fmla="*/ 2559188 h 3684206"/>
                <a:gd name="connsiteX33" fmla="*/ 3046427 w 3318614"/>
                <a:gd name="connsiteY33" fmla="*/ 2493236 h 3684206"/>
                <a:gd name="connsiteX34" fmla="*/ 3074609 w 3318614"/>
                <a:gd name="connsiteY34" fmla="*/ 2332765 h 3684206"/>
                <a:gd name="connsiteX35" fmla="*/ 3092026 w 3318614"/>
                <a:gd name="connsiteY35" fmla="*/ 2541770 h 3684206"/>
                <a:gd name="connsiteX36" fmla="*/ 3013649 w 3318614"/>
                <a:gd name="connsiteY36" fmla="*/ 2620148 h 3684206"/>
                <a:gd name="connsiteX37" fmla="*/ 2752392 w 3318614"/>
                <a:gd name="connsiteY37" fmla="*/ 2585313 h 3684206"/>
                <a:gd name="connsiteX38" fmla="*/ 2560803 w 3318614"/>
                <a:gd name="connsiteY38" fmla="*/ 2742068 h 3684206"/>
                <a:gd name="connsiteX39" fmla="*/ 2595638 w 3318614"/>
                <a:gd name="connsiteY39" fmla="*/ 2863988 h 3684206"/>
                <a:gd name="connsiteX40" fmla="*/ 2743683 w 3318614"/>
                <a:gd name="connsiteY40" fmla="*/ 2951073 h 3684206"/>
                <a:gd name="connsiteX41" fmla="*/ 2856895 w 3318614"/>
                <a:gd name="connsiteY41" fmla="*/ 2924948 h 3684206"/>
                <a:gd name="connsiteX42" fmla="*/ 3022358 w 3318614"/>
                <a:gd name="connsiteY42" fmla="*/ 2785610 h 3684206"/>
                <a:gd name="connsiteX43" fmla="*/ 3118152 w 3318614"/>
                <a:gd name="connsiteY43" fmla="*/ 2707233 h 3684206"/>
                <a:gd name="connsiteX44" fmla="*/ 3205238 w 3318614"/>
                <a:gd name="connsiteY44" fmla="*/ 2768193 h 3684206"/>
                <a:gd name="connsiteX45" fmla="*/ 3109443 w 3318614"/>
                <a:gd name="connsiteY45" fmla="*/ 2759485 h 3684206"/>
                <a:gd name="connsiteX46" fmla="*/ 3004940 w 3318614"/>
                <a:gd name="connsiteY46" fmla="*/ 2898822 h 3684206"/>
                <a:gd name="connsiteX47" fmla="*/ 3187820 w 3318614"/>
                <a:gd name="connsiteY47" fmla="*/ 2898822 h 3684206"/>
                <a:gd name="connsiteX48" fmla="*/ 3318449 w 3318614"/>
                <a:gd name="connsiteY48" fmla="*/ 2951073 h 3684206"/>
                <a:gd name="connsiteX49" fmla="*/ 3161695 w 3318614"/>
                <a:gd name="connsiteY49" fmla="*/ 2933656 h 3684206"/>
                <a:gd name="connsiteX50" fmla="*/ 2909146 w 3318614"/>
                <a:gd name="connsiteY50" fmla="*/ 2994616 h 3684206"/>
                <a:gd name="connsiteX51" fmla="*/ 2952689 w 3318614"/>
                <a:gd name="connsiteY51" fmla="*/ 2994616 h 3684206"/>
                <a:gd name="connsiteX52" fmla="*/ 3085889 w 3318614"/>
                <a:gd name="connsiteY52" fmla="*/ 3139862 h 3684206"/>
                <a:gd name="connsiteX53" fmla="*/ 3013649 w 3318614"/>
                <a:gd name="connsiteY53" fmla="*/ 3299416 h 3684206"/>
                <a:gd name="connsiteX54" fmla="*/ 2999167 w 3318614"/>
                <a:gd name="connsiteY54" fmla="*/ 3161739 h 3684206"/>
                <a:gd name="connsiteX55" fmla="*/ 2813352 w 3318614"/>
                <a:gd name="connsiteY55" fmla="*/ 2985908 h 3684206"/>
                <a:gd name="connsiteX56" fmla="*/ 2726266 w 3318614"/>
                <a:gd name="connsiteY56" fmla="*/ 2977199 h 3684206"/>
                <a:gd name="connsiteX57" fmla="*/ 2848186 w 3318614"/>
                <a:gd name="connsiteY57" fmla="*/ 3177496 h 3684206"/>
                <a:gd name="connsiteX58" fmla="*/ 2943980 w 3318614"/>
                <a:gd name="connsiteY58" fmla="*/ 3264582 h 3684206"/>
                <a:gd name="connsiteX59" fmla="*/ 2978815 w 3318614"/>
                <a:gd name="connsiteY59" fmla="*/ 3221039 h 3684206"/>
                <a:gd name="connsiteX60" fmla="*/ 2961398 w 3318614"/>
                <a:gd name="connsiteY60" fmla="*/ 3325542 h 3684206"/>
                <a:gd name="connsiteX61" fmla="*/ 2769809 w 3318614"/>
                <a:gd name="connsiteY61" fmla="*/ 3238456 h 3684206"/>
                <a:gd name="connsiteX62" fmla="*/ 2656598 w 3318614"/>
                <a:gd name="connsiteY62" fmla="*/ 3012033 h 3684206"/>
                <a:gd name="connsiteX63" fmla="*/ 2491135 w 3318614"/>
                <a:gd name="connsiteY63" fmla="*/ 2968490 h 3684206"/>
                <a:gd name="connsiteX64" fmla="*/ 2386632 w 3318614"/>
                <a:gd name="connsiteY64" fmla="*/ 3055576 h 3684206"/>
                <a:gd name="connsiteX65" fmla="*/ 2412758 w 3318614"/>
                <a:gd name="connsiteY65" fmla="*/ 3238456 h 3684206"/>
                <a:gd name="connsiteX66" fmla="*/ 2525969 w 3318614"/>
                <a:gd name="connsiteY66" fmla="*/ 3386502 h 3684206"/>
                <a:gd name="connsiteX67" fmla="*/ 2900438 w 3318614"/>
                <a:gd name="connsiteY67" fmla="*/ 3595508 h 3684206"/>
                <a:gd name="connsiteX68" fmla="*/ 2543386 w 3318614"/>
                <a:gd name="connsiteY68" fmla="*/ 3456170 h 3684206"/>
                <a:gd name="connsiteX69" fmla="*/ 2499843 w 3318614"/>
                <a:gd name="connsiteY69" fmla="*/ 3543256 h 3684206"/>
                <a:gd name="connsiteX70" fmla="*/ 2534678 w 3318614"/>
                <a:gd name="connsiteY70" fmla="*/ 3647759 h 3684206"/>
                <a:gd name="connsiteX71" fmla="*/ 2639180 w 3318614"/>
                <a:gd name="connsiteY71" fmla="*/ 3682593 h 3684206"/>
                <a:gd name="connsiteX72" fmla="*/ 2482426 w 3318614"/>
                <a:gd name="connsiteY72" fmla="*/ 3656468 h 3684206"/>
                <a:gd name="connsiteX73" fmla="*/ 2473718 w 3318614"/>
                <a:gd name="connsiteY73" fmla="*/ 3473588 h 3684206"/>
                <a:gd name="connsiteX74" fmla="*/ 2386632 w 3318614"/>
                <a:gd name="connsiteY74" fmla="*/ 3299416 h 3684206"/>
                <a:gd name="connsiteX75" fmla="*/ 2316963 w 3318614"/>
                <a:gd name="connsiteY75" fmla="*/ 3464879 h 3684206"/>
                <a:gd name="connsiteX76" fmla="*/ 2238586 w 3318614"/>
                <a:gd name="connsiteY76" fmla="*/ 3586799 h 3684206"/>
                <a:gd name="connsiteX77" fmla="*/ 2290838 w 3318614"/>
                <a:gd name="connsiteY77" fmla="*/ 3665176 h 3684206"/>
                <a:gd name="connsiteX78" fmla="*/ 2195043 w 3318614"/>
                <a:gd name="connsiteY78" fmla="*/ 3578090 h 3684206"/>
                <a:gd name="connsiteX79" fmla="*/ 2325672 w 3318614"/>
                <a:gd name="connsiteY79" fmla="*/ 3351668 h 3684206"/>
                <a:gd name="connsiteX80" fmla="*/ 2290838 w 3318614"/>
                <a:gd name="connsiteY80" fmla="*/ 3099119 h 3684206"/>
                <a:gd name="connsiteX81" fmla="*/ 2142792 w 3318614"/>
                <a:gd name="connsiteY81" fmla="*/ 3081702 h 3684206"/>
                <a:gd name="connsiteX82" fmla="*/ 1942495 w 3318614"/>
                <a:gd name="connsiteY82" fmla="*/ 3247165 h 3684206"/>
                <a:gd name="connsiteX83" fmla="*/ 1994746 w 3318614"/>
                <a:gd name="connsiteY83" fmla="*/ 3447462 h 3684206"/>
                <a:gd name="connsiteX84" fmla="*/ 2090540 w 3318614"/>
                <a:gd name="connsiteY84" fmla="*/ 3560673 h 3684206"/>
                <a:gd name="connsiteX85" fmla="*/ 2064415 w 3318614"/>
                <a:gd name="connsiteY85" fmla="*/ 3673885 h 3684206"/>
                <a:gd name="connsiteX86" fmla="*/ 2046998 w 3318614"/>
                <a:gd name="connsiteY86" fmla="*/ 3525839 h 3684206"/>
                <a:gd name="connsiteX87" fmla="*/ 1933786 w 3318614"/>
                <a:gd name="connsiteY87" fmla="*/ 3360376 h 3684206"/>
                <a:gd name="connsiteX88" fmla="*/ 1881535 w 3318614"/>
                <a:gd name="connsiteY88" fmla="*/ 3342959 h 3684206"/>
                <a:gd name="connsiteX89" fmla="*/ 1716072 w 3318614"/>
                <a:gd name="connsiteY89" fmla="*/ 3578090 h 3684206"/>
                <a:gd name="connsiteX90" fmla="*/ 1672529 w 3318614"/>
                <a:gd name="connsiteY90" fmla="*/ 3673885 h 3684206"/>
                <a:gd name="connsiteX91" fmla="*/ 1724780 w 3318614"/>
                <a:gd name="connsiteY91" fmla="*/ 3438753 h 3684206"/>
                <a:gd name="connsiteX92" fmla="*/ 1750906 w 3318614"/>
                <a:gd name="connsiteY92" fmla="*/ 3360376 h 3684206"/>
                <a:gd name="connsiteX93" fmla="*/ 1533192 w 3318614"/>
                <a:gd name="connsiteY93" fmla="*/ 3430045 h 3684206"/>
                <a:gd name="connsiteX94" fmla="*/ 1428689 w 3318614"/>
                <a:gd name="connsiteY94" fmla="*/ 3447462 h 3684206"/>
                <a:gd name="connsiteX95" fmla="*/ 1602860 w 3318614"/>
                <a:gd name="connsiteY95" fmla="*/ 3369085 h 3684206"/>
                <a:gd name="connsiteX96" fmla="*/ 1724780 w 3318614"/>
                <a:gd name="connsiteY96" fmla="*/ 3342959 h 3684206"/>
                <a:gd name="connsiteX97" fmla="*/ 1994746 w 3318614"/>
                <a:gd name="connsiteY97" fmla="*/ 3116536 h 3684206"/>
                <a:gd name="connsiteX98" fmla="*/ 2055706 w 3318614"/>
                <a:gd name="connsiteY98" fmla="*/ 2985908 h 3684206"/>
                <a:gd name="connsiteX99" fmla="*/ 1916369 w 3318614"/>
                <a:gd name="connsiteY99" fmla="*/ 2907530 h 3684206"/>
                <a:gd name="connsiteX100" fmla="*/ 1698655 w 3318614"/>
                <a:gd name="connsiteY100" fmla="*/ 3003325 h 3684206"/>
                <a:gd name="connsiteX101" fmla="*/ 1611569 w 3318614"/>
                <a:gd name="connsiteY101" fmla="*/ 3177496 h 3684206"/>
                <a:gd name="connsiteX102" fmla="*/ 1689946 w 3318614"/>
                <a:gd name="connsiteY102" fmla="*/ 3238456 h 3684206"/>
                <a:gd name="connsiteX103" fmla="*/ 1568026 w 3318614"/>
                <a:gd name="connsiteY103" fmla="*/ 3238456 h 3684206"/>
                <a:gd name="connsiteX104" fmla="*/ 1655112 w 3318614"/>
                <a:gd name="connsiteY104" fmla="*/ 2994616 h 3684206"/>
                <a:gd name="connsiteX105" fmla="*/ 1437398 w 3318614"/>
                <a:gd name="connsiteY105" fmla="*/ 2977199 h 3684206"/>
                <a:gd name="connsiteX106" fmla="*/ 1306769 w 3318614"/>
                <a:gd name="connsiteY106" fmla="*/ 2916239 h 3684206"/>
                <a:gd name="connsiteX107" fmla="*/ 1385146 w 3318614"/>
                <a:gd name="connsiteY107" fmla="*/ 2872696 h 3684206"/>
                <a:gd name="connsiteX108" fmla="*/ 1437398 w 3318614"/>
                <a:gd name="connsiteY108" fmla="*/ 2942365 h 3684206"/>
                <a:gd name="connsiteX109" fmla="*/ 1611569 w 3318614"/>
                <a:gd name="connsiteY109" fmla="*/ 2951073 h 3684206"/>
                <a:gd name="connsiteX110" fmla="*/ 1794449 w 3318614"/>
                <a:gd name="connsiteY110" fmla="*/ 2898822 h 3684206"/>
                <a:gd name="connsiteX111" fmla="*/ 1968620 w 3318614"/>
                <a:gd name="connsiteY111" fmla="*/ 2768193 h 3684206"/>
                <a:gd name="connsiteX112" fmla="*/ 1898952 w 3318614"/>
                <a:gd name="connsiteY112" fmla="*/ 2454685 h 3684206"/>
                <a:gd name="connsiteX113" fmla="*/ 1446106 w 3318614"/>
                <a:gd name="connsiteY113" fmla="*/ 1845085 h 3684206"/>
                <a:gd name="connsiteX114" fmla="*/ 1074097 w 3318614"/>
                <a:gd name="connsiteY114" fmla="*/ 1360965 h 3684206"/>
                <a:gd name="connsiteX115" fmla="*/ 916192 w 3318614"/>
                <a:gd name="connsiteY115" fmla="*/ 1173881 h 3684206"/>
                <a:gd name="connsiteX116" fmla="*/ 644918 w 3318614"/>
                <a:gd name="connsiteY116" fmla="*/ 1209359 h 3684206"/>
                <a:gd name="connsiteX117" fmla="*/ 296575 w 3318614"/>
                <a:gd name="connsiteY117" fmla="*/ 1287736 h 3684206"/>
                <a:gd name="connsiteX118" fmla="*/ 483 w 3318614"/>
                <a:gd name="connsiteY118" fmla="*/ 1270319 h 3684206"/>
                <a:gd name="connsiteX119" fmla="*/ 235615 w 3318614"/>
                <a:gd name="connsiteY119" fmla="*/ 1261610 h 3684206"/>
                <a:gd name="connsiteX120" fmla="*/ 557832 w 3318614"/>
                <a:gd name="connsiteY120" fmla="*/ 1191942 h 3684206"/>
                <a:gd name="connsiteX121" fmla="*/ 688460 w 3318614"/>
                <a:gd name="connsiteY121" fmla="*/ 1165816 h 3684206"/>
                <a:gd name="connsiteX122" fmla="*/ 392369 w 3318614"/>
                <a:gd name="connsiteY122" fmla="*/ 1052605 h 3684206"/>
                <a:gd name="connsiteX123" fmla="*/ 244323 w 3318614"/>
                <a:gd name="connsiteY123" fmla="*/ 913268 h 3684206"/>
                <a:gd name="connsiteX124" fmla="*/ 165946 w 3318614"/>
                <a:gd name="connsiteY124" fmla="*/ 660719 h 3684206"/>
                <a:gd name="connsiteX125" fmla="*/ 279158 w 3318614"/>
                <a:gd name="connsiteY125" fmla="*/ 843599 h 3684206"/>
                <a:gd name="connsiteX126" fmla="*/ 374952 w 3318614"/>
                <a:gd name="connsiteY126" fmla="*/ 1017770 h 3684206"/>
                <a:gd name="connsiteX127" fmla="*/ 679752 w 3318614"/>
                <a:gd name="connsiteY127" fmla="*/ 1096148 h 3684206"/>
                <a:gd name="connsiteX128" fmla="*/ 766838 w 3318614"/>
                <a:gd name="connsiteY128" fmla="*/ 1035188 h 3684206"/>
                <a:gd name="connsiteX129" fmla="*/ 618792 w 3318614"/>
                <a:gd name="connsiteY129" fmla="*/ 652010 h 3684206"/>
                <a:gd name="connsiteX130" fmla="*/ 507165 w 3318614"/>
                <a:gd name="connsiteY130" fmla="*/ 434952 h 3684206"/>
                <a:gd name="connsiteX131" fmla="*/ 538603 w 3318614"/>
                <a:gd name="connsiteY131" fmla="*/ 196783 h 3684206"/>
                <a:gd name="connsiteX132" fmla="*/ 609600 w 3318614"/>
                <a:gd name="connsiteY132" fmla="*/ 457392 h 3684206"/>
                <a:gd name="connsiteX133" fmla="*/ 878364 w 3318614"/>
                <a:gd name="connsiteY133" fmla="*/ 1004894 h 3684206"/>
                <a:gd name="connsiteX134" fmla="*/ 790242 w 3318614"/>
                <a:gd name="connsiteY134" fmla="*/ 143069 h 3684206"/>
                <a:gd name="connsiteX135" fmla="*/ 774916 w 3318614"/>
                <a:gd name="connsiteY135" fmla="*/ 3491 h 3684206"/>
                <a:gd name="connsiteX136" fmla="*/ 940003 w 3318614"/>
                <a:gd name="connsiteY136" fmla="*/ 378732 h 3684206"/>
                <a:gd name="connsiteX137" fmla="*/ 921071 w 3318614"/>
                <a:gd name="connsiteY137" fmla="*/ 991801 h 3684206"/>
                <a:gd name="connsiteX138" fmla="*/ 930638 w 3318614"/>
                <a:gd name="connsiteY138" fmla="*/ 949088 h 3684206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790242 w 3318614"/>
                <a:gd name="connsiteY134" fmla="*/ 168002 h 3709139"/>
                <a:gd name="connsiteX135" fmla="*/ 774916 w 3318614"/>
                <a:gd name="connsiteY135" fmla="*/ 28424 h 3709139"/>
                <a:gd name="connsiteX136" fmla="*/ 940003 w 3318614"/>
                <a:gd name="connsiteY136" fmla="*/ 403665 h 3709139"/>
                <a:gd name="connsiteX137" fmla="*/ 921071 w 3318614"/>
                <a:gd name="connsiteY137" fmla="*/ 1016734 h 3709139"/>
                <a:gd name="connsiteX138" fmla="*/ 930638 w 3318614"/>
                <a:gd name="connsiteY138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28565 w 3318614"/>
                <a:gd name="connsiteY134" fmla="*/ 516962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80420 w 3318614"/>
                <a:gd name="connsiteY134" fmla="*/ 543869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3318614" h="3709139">
                  <a:moveTo>
                    <a:pt x="930638" y="974021"/>
                  </a:moveTo>
                  <a:lnTo>
                    <a:pt x="1037874" y="730866"/>
                  </a:lnTo>
                  <a:cubicBezTo>
                    <a:pt x="1181681" y="636485"/>
                    <a:pt x="1097565" y="583407"/>
                    <a:pt x="1144223" y="492075"/>
                  </a:cubicBezTo>
                  <a:cubicBezTo>
                    <a:pt x="1190881" y="400743"/>
                    <a:pt x="1306513" y="162382"/>
                    <a:pt x="1317819" y="182874"/>
                  </a:cubicBezTo>
                  <a:cubicBezTo>
                    <a:pt x="1322011" y="222271"/>
                    <a:pt x="1186636" y="498109"/>
                    <a:pt x="1198621" y="581728"/>
                  </a:cubicBezTo>
                  <a:cubicBezTo>
                    <a:pt x="1213151" y="728093"/>
                    <a:pt x="916378" y="782724"/>
                    <a:pt x="1013152" y="1055194"/>
                  </a:cubicBezTo>
                  <a:cubicBezTo>
                    <a:pt x="1109926" y="1327665"/>
                    <a:pt x="1604052" y="1976244"/>
                    <a:pt x="1779263" y="2216551"/>
                  </a:cubicBezTo>
                  <a:cubicBezTo>
                    <a:pt x="1954474" y="2456858"/>
                    <a:pt x="1979153" y="2463351"/>
                    <a:pt x="2064415" y="2497035"/>
                  </a:cubicBezTo>
                  <a:cubicBezTo>
                    <a:pt x="2149677" y="2530719"/>
                    <a:pt x="2222621" y="2457847"/>
                    <a:pt x="2290838" y="2418658"/>
                  </a:cubicBezTo>
                  <a:cubicBezTo>
                    <a:pt x="2359055" y="2379469"/>
                    <a:pt x="2437432" y="2341732"/>
                    <a:pt x="2473718" y="2261903"/>
                  </a:cubicBezTo>
                  <a:cubicBezTo>
                    <a:pt x="2510004" y="2182074"/>
                    <a:pt x="2496941" y="1949846"/>
                    <a:pt x="2508552" y="1939686"/>
                  </a:cubicBezTo>
                  <a:cubicBezTo>
                    <a:pt x="2520163" y="1929526"/>
                    <a:pt x="2543386" y="2139983"/>
                    <a:pt x="2543386" y="2200943"/>
                  </a:cubicBezTo>
                  <a:cubicBezTo>
                    <a:pt x="2543386" y="2261903"/>
                    <a:pt x="2473718" y="2317057"/>
                    <a:pt x="2508552" y="2305446"/>
                  </a:cubicBezTo>
                  <a:cubicBezTo>
                    <a:pt x="2543386" y="2293835"/>
                    <a:pt x="2697238" y="2171915"/>
                    <a:pt x="2752392" y="2131275"/>
                  </a:cubicBezTo>
                  <a:cubicBezTo>
                    <a:pt x="2807546" y="2090635"/>
                    <a:pt x="2845284" y="2044189"/>
                    <a:pt x="2839478" y="2061606"/>
                  </a:cubicBezTo>
                  <a:cubicBezTo>
                    <a:pt x="2833672" y="2079023"/>
                    <a:pt x="2746587" y="2199492"/>
                    <a:pt x="2717558" y="2235778"/>
                  </a:cubicBezTo>
                  <a:cubicBezTo>
                    <a:pt x="2688529" y="2272064"/>
                    <a:pt x="2643535" y="2283675"/>
                    <a:pt x="2665306" y="2279321"/>
                  </a:cubicBezTo>
                  <a:cubicBezTo>
                    <a:pt x="2687077" y="2274967"/>
                    <a:pt x="2848186" y="2209652"/>
                    <a:pt x="2848186" y="2209652"/>
                  </a:cubicBezTo>
                  <a:cubicBezTo>
                    <a:pt x="2883020" y="2195138"/>
                    <a:pt x="2887375" y="2180623"/>
                    <a:pt x="2874312" y="2192235"/>
                  </a:cubicBezTo>
                  <a:cubicBezTo>
                    <a:pt x="2861249" y="2203847"/>
                    <a:pt x="2816255" y="2260453"/>
                    <a:pt x="2769809" y="2279321"/>
                  </a:cubicBezTo>
                  <a:cubicBezTo>
                    <a:pt x="2723363" y="2298189"/>
                    <a:pt x="2656598" y="2279320"/>
                    <a:pt x="2595638" y="2305446"/>
                  </a:cubicBezTo>
                  <a:cubicBezTo>
                    <a:pt x="2534678" y="2331572"/>
                    <a:pt x="2433078" y="2385275"/>
                    <a:pt x="2404049" y="2436075"/>
                  </a:cubicBezTo>
                  <a:cubicBezTo>
                    <a:pt x="2375020" y="2486875"/>
                    <a:pt x="2396792" y="2573960"/>
                    <a:pt x="2421466" y="2610246"/>
                  </a:cubicBezTo>
                  <a:cubicBezTo>
                    <a:pt x="2446140" y="2646532"/>
                    <a:pt x="2501295" y="2658143"/>
                    <a:pt x="2552095" y="2653789"/>
                  </a:cubicBezTo>
                  <a:cubicBezTo>
                    <a:pt x="2602895" y="2649435"/>
                    <a:pt x="2675466" y="2597184"/>
                    <a:pt x="2726266" y="2584121"/>
                  </a:cubicBezTo>
                  <a:cubicBezTo>
                    <a:pt x="2777066" y="2571058"/>
                    <a:pt x="2829318" y="2595732"/>
                    <a:pt x="2856895" y="2575412"/>
                  </a:cubicBezTo>
                  <a:cubicBezTo>
                    <a:pt x="2884472" y="2555092"/>
                    <a:pt x="2887375" y="2508647"/>
                    <a:pt x="2891729" y="2462201"/>
                  </a:cubicBezTo>
                  <a:cubicBezTo>
                    <a:pt x="2896083" y="2415755"/>
                    <a:pt x="2856894" y="2337378"/>
                    <a:pt x="2883020" y="2296738"/>
                  </a:cubicBezTo>
                  <a:cubicBezTo>
                    <a:pt x="2909146" y="2256098"/>
                    <a:pt x="3041226" y="2216910"/>
                    <a:pt x="3048483" y="2218361"/>
                  </a:cubicBezTo>
                  <a:cubicBezTo>
                    <a:pt x="3055740" y="2219812"/>
                    <a:pt x="2948334" y="2276418"/>
                    <a:pt x="2926563" y="2305446"/>
                  </a:cubicBezTo>
                  <a:cubicBezTo>
                    <a:pt x="2904792" y="2334474"/>
                    <a:pt x="2916404" y="2353343"/>
                    <a:pt x="2917855" y="2392532"/>
                  </a:cubicBezTo>
                  <a:cubicBezTo>
                    <a:pt x="2919306" y="2431721"/>
                    <a:pt x="2930918" y="2508647"/>
                    <a:pt x="2935272" y="2540578"/>
                  </a:cubicBezTo>
                  <a:cubicBezTo>
                    <a:pt x="2939626" y="2572509"/>
                    <a:pt x="2925454" y="2587856"/>
                    <a:pt x="2943980" y="2584121"/>
                  </a:cubicBezTo>
                  <a:cubicBezTo>
                    <a:pt x="2962506" y="2580386"/>
                    <a:pt x="3024656" y="2555906"/>
                    <a:pt x="3046427" y="2518169"/>
                  </a:cubicBezTo>
                  <a:cubicBezTo>
                    <a:pt x="3068198" y="2480432"/>
                    <a:pt x="3067009" y="2349609"/>
                    <a:pt x="3074609" y="2357698"/>
                  </a:cubicBezTo>
                  <a:cubicBezTo>
                    <a:pt x="3082209" y="2365787"/>
                    <a:pt x="3102186" y="2518806"/>
                    <a:pt x="3092026" y="2566703"/>
                  </a:cubicBezTo>
                  <a:cubicBezTo>
                    <a:pt x="3081866" y="2614600"/>
                    <a:pt x="3070255" y="2637824"/>
                    <a:pt x="3013649" y="2645081"/>
                  </a:cubicBezTo>
                  <a:cubicBezTo>
                    <a:pt x="2957043" y="2652338"/>
                    <a:pt x="2827866" y="2589926"/>
                    <a:pt x="2752392" y="2610246"/>
                  </a:cubicBezTo>
                  <a:cubicBezTo>
                    <a:pt x="2676918" y="2630566"/>
                    <a:pt x="2586929" y="2720555"/>
                    <a:pt x="2560803" y="2767001"/>
                  </a:cubicBezTo>
                  <a:cubicBezTo>
                    <a:pt x="2534677" y="2813447"/>
                    <a:pt x="2565158" y="2854087"/>
                    <a:pt x="2595638" y="2888921"/>
                  </a:cubicBezTo>
                  <a:cubicBezTo>
                    <a:pt x="2626118" y="2923755"/>
                    <a:pt x="2700140" y="2965846"/>
                    <a:pt x="2743683" y="2976006"/>
                  </a:cubicBezTo>
                  <a:cubicBezTo>
                    <a:pt x="2787226" y="2986166"/>
                    <a:pt x="2810449" y="2977458"/>
                    <a:pt x="2856895" y="2949881"/>
                  </a:cubicBezTo>
                  <a:cubicBezTo>
                    <a:pt x="2903341" y="2922304"/>
                    <a:pt x="2978815" y="2846829"/>
                    <a:pt x="3022358" y="2810543"/>
                  </a:cubicBezTo>
                  <a:cubicBezTo>
                    <a:pt x="3065901" y="2774257"/>
                    <a:pt x="3087672" y="2735069"/>
                    <a:pt x="3118152" y="2732166"/>
                  </a:cubicBezTo>
                  <a:cubicBezTo>
                    <a:pt x="3148632" y="2729263"/>
                    <a:pt x="3206690" y="2784417"/>
                    <a:pt x="3205238" y="2793126"/>
                  </a:cubicBezTo>
                  <a:cubicBezTo>
                    <a:pt x="3203786" y="2801835"/>
                    <a:pt x="3142826" y="2762647"/>
                    <a:pt x="3109443" y="2784418"/>
                  </a:cubicBezTo>
                  <a:cubicBezTo>
                    <a:pt x="3076060" y="2806190"/>
                    <a:pt x="2991877" y="2900532"/>
                    <a:pt x="3004940" y="2923755"/>
                  </a:cubicBezTo>
                  <a:cubicBezTo>
                    <a:pt x="3018003" y="2946978"/>
                    <a:pt x="3135569" y="2915047"/>
                    <a:pt x="3187820" y="2923755"/>
                  </a:cubicBezTo>
                  <a:cubicBezTo>
                    <a:pt x="3240072" y="2932464"/>
                    <a:pt x="3322803" y="2970200"/>
                    <a:pt x="3318449" y="2976006"/>
                  </a:cubicBezTo>
                  <a:cubicBezTo>
                    <a:pt x="3314095" y="2981812"/>
                    <a:pt x="3229912" y="2951332"/>
                    <a:pt x="3161695" y="2958589"/>
                  </a:cubicBezTo>
                  <a:cubicBezTo>
                    <a:pt x="3093478" y="2965846"/>
                    <a:pt x="2943980" y="3009389"/>
                    <a:pt x="2909146" y="3019549"/>
                  </a:cubicBezTo>
                  <a:cubicBezTo>
                    <a:pt x="2874312" y="3029709"/>
                    <a:pt x="2923232" y="2995341"/>
                    <a:pt x="2952689" y="3019549"/>
                  </a:cubicBezTo>
                  <a:cubicBezTo>
                    <a:pt x="2982146" y="3043757"/>
                    <a:pt x="3075729" y="3113995"/>
                    <a:pt x="3085889" y="3164795"/>
                  </a:cubicBezTo>
                  <a:cubicBezTo>
                    <a:pt x="3096049" y="3215595"/>
                    <a:pt x="3028103" y="3320703"/>
                    <a:pt x="3013649" y="3324349"/>
                  </a:cubicBezTo>
                  <a:cubicBezTo>
                    <a:pt x="2999195" y="3327995"/>
                    <a:pt x="3032550" y="3238923"/>
                    <a:pt x="2999167" y="3186672"/>
                  </a:cubicBezTo>
                  <a:cubicBezTo>
                    <a:pt x="2965784" y="3134421"/>
                    <a:pt x="2858836" y="3041598"/>
                    <a:pt x="2813352" y="3010841"/>
                  </a:cubicBezTo>
                  <a:cubicBezTo>
                    <a:pt x="2767868" y="2980084"/>
                    <a:pt x="2720460" y="2970201"/>
                    <a:pt x="2726266" y="3002132"/>
                  </a:cubicBezTo>
                  <a:cubicBezTo>
                    <a:pt x="2732072" y="3034063"/>
                    <a:pt x="2811900" y="3154532"/>
                    <a:pt x="2848186" y="3202429"/>
                  </a:cubicBezTo>
                  <a:cubicBezTo>
                    <a:pt x="2884472" y="3250326"/>
                    <a:pt x="2922209" y="3282258"/>
                    <a:pt x="2943980" y="3289515"/>
                  </a:cubicBezTo>
                  <a:cubicBezTo>
                    <a:pt x="2965751" y="3296772"/>
                    <a:pt x="2975912" y="3235812"/>
                    <a:pt x="2978815" y="3245972"/>
                  </a:cubicBezTo>
                  <a:cubicBezTo>
                    <a:pt x="2981718" y="3256132"/>
                    <a:pt x="2996232" y="3347572"/>
                    <a:pt x="2961398" y="3350475"/>
                  </a:cubicBezTo>
                  <a:cubicBezTo>
                    <a:pt x="2926564" y="3353378"/>
                    <a:pt x="2820609" y="3315640"/>
                    <a:pt x="2769809" y="3263389"/>
                  </a:cubicBezTo>
                  <a:cubicBezTo>
                    <a:pt x="2719009" y="3211138"/>
                    <a:pt x="2703044" y="3081960"/>
                    <a:pt x="2656598" y="3036966"/>
                  </a:cubicBezTo>
                  <a:cubicBezTo>
                    <a:pt x="2610152" y="2991972"/>
                    <a:pt x="2536129" y="2986166"/>
                    <a:pt x="2491135" y="2993423"/>
                  </a:cubicBezTo>
                  <a:cubicBezTo>
                    <a:pt x="2446141" y="3000680"/>
                    <a:pt x="2399695" y="3035515"/>
                    <a:pt x="2386632" y="3080509"/>
                  </a:cubicBezTo>
                  <a:cubicBezTo>
                    <a:pt x="2373569" y="3125503"/>
                    <a:pt x="2389535" y="3208235"/>
                    <a:pt x="2412758" y="3263389"/>
                  </a:cubicBezTo>
                  <a:cubicBezTo>
                    <a:pt x="2435981" y="3318543"/>
                    <a:pt x="2444689" y="3351926"/>
                    <a:pt x="2525969" y="3411435"/>
                  </a:cubicBezTo>
                  <a:cubicBezTo>
                    <a:pt x="2607249" y="3470944"/>
                    <a:pt x="2897535" y="3608830"/>
                    <a:pt x="2900438" y="3620441"/>
                  </a:cubicBezTo>
                  <a:cubicBezTo>
                    <a:pt x="2903341" y="3632052"/>
                    <a:pt x="2610152" y="3489812"/>
                    <a:pt x="2543386" y="3481103"/>
                  </a:cubicBezTo>
                  <a:cubicBezTo>
                    <a:pt x="2476620" y="3472394"/>
                    <a:pt x="2501294" y="3536258"/>
                    <a:pt x="2499843" y="3568189"/>
                  </a:cubicBezTo>
                  <a:cubicBezTo>
                    <a:pt x="2498392" y="3600120"/>
                    <a:pt x="2511455" y="3649469"/>
                    <a:pt x="2534678" y="3672692"/>
                  </a:cubicBezTo>
                  <a:cubicBezTo>
                    <a:pt x="2557901" y="3695915"/>
                    <a:pt x="2647889" y="3706074"/>
                    <a:pt x="2639180" y="3707526"/>
                  </a:cubicBezTo>
                  <a:cubicBezTo>
                    <a:pt x="2630471" y="3708978"/>
                    <a:pt x="2510003" y="3716235"/>
                    <a:pt x="2482426" y="3681401"/>
                  </a:cubicBezTo>
                  <a:cubicBezTo>
                    <a:pt x="2454849" y="3646567"/>
                    <a:pt x="2489684" y="3558030"/>
                    <a:pt x="2473718" y="3498521"/>
                  </a:cubicBezTo>
                  <a:cubicBezTo>
                    <a:pt x="2457752" y="3439012"/>
                    <a:pt x="2412758" y="3325800"/>
                    <a:pt x="2386632" y="3324349"/>
                  </a:cubicBezTo>
                  <a:cubicBezTo>
                    <a:pt x="2360506" y="3322898"/>
                    <a:pt x="2341637" y="3441915"/>
                    <a:pt x="2316963" y="3489812"/>
                  </a:cubicBezTo>
                  <a:cubicBezTo>
                    <a:pt x="2292289" y="3537709"/>
                    <a:pt x="2242940" y="3578349"/>
                    <a:pt x="2238586" y="3611732"/>
                  </a:cubicBezTo>
                  <a:cubicBezTo>
                    <a:pt x="2234232" y="3645115"/>
                    <a:pt x="2298095" y="3691561"/>
                    <a:pt x="2290838" y="3690109"/>
                  </a:cubicBezTo>
                  <a:cubicBezTo>
                    <a:pt x="2283581" y="3688658"/>
                    <a:pt x="2189237" y="3655274"/>
                    <a:pt x="2195043" y="3603023"/>
                  </a:cubicBezTo>
                  <a:cubicBezTo>
                    <a:pt x="2200849" y="3550772"/>
                    <a:pt x="2309706" y="3456430"/>
                    <a:pt x="2325672" y="3376601"/>
                  </a:cubicBezTo>
                  <a:cubicBezTo>
                    <a:pt x="2341638" y="3296773"/>
                    <a:pt x="2321318" y="3169046"/>
                    <a:pt x="2290838" y="3124052"/>
                  </a:cubicBezTo>
                  <a:cubicBezTo>
                    <a:pt x="2260358" y="3079058"/>
                    <a:pt x="2200849" y="3081961"/>
                    <a:pt x="2142792" y="3106635"/>
                  </a:cubicBezTo>
                  <a:cubicBezTo>
                    <a:pt x="2084735" y="3131309"/>
                    <a:pt x="1967169" y="3211138"/>
                    <a:pt x="1942495" y="3272098"/>
                  </a:cubicBezTo>
                  <a:cubicBezTo>
                    <a:pt x="1917821" y="3333058"/>
                    <a:pt x="1970072" y="3420144"/>
                    <a:pt x="1994746" y="3472395"/>
                  </a:cubicBezTo>
                  <a:cubicBezTo>
                    <a:pt x="2019420" y="3524646"/>
                    <a:pt x="2078929" y="3547869"/>
                    <a:pt x="2090540" y="3585606"/>
                  </a:cubicBezTo>
                  <a:cubicBezTo>
                    <a:pt x="2102152" y="3623343"/>
                    <a:pt x="2071672" y="3704624"/>
                    <a:pt x="2064415" y="3698818"/>
                  </a:cubicBezTo>
                  <a:cubicBezTo>
                    <a:pt x="2057158" y="3693012"/>
                    <a:pt x="2068770" y="3603024"/>
                    <a:pt x="2046998" y="3550772"/>
                  </a:cubicBezTo>
                  <a:cubicBezTo>
                    <a:pt x="2025227" y="3498521"/>
                    <a:pt x="1961363" y="3415789"/>
                    <a:pt x="1933786" y="3385309"/>
                  </a:cubicBezTo>
                  <a:cubicBezTo>
                    <a:pt x="1906209" y="3354829"/>
                    <a:pt x="1917821" y="3331606"/>
                    <a:pt x="1881535" y="3367892"/>
                  </a:cubicBezTo>
                  <a:cubicBezTo>
                    <a:pt x="1845249" y="3404178"/>
                    <a:pt x="1750906" y="3547869"/>
                    <a:pt x="1716072" y="3603023"/>
                  </a:cubicBezTo>
                  <a:cubicBezTo>
                    <a:pt x="1681238" y="3658177"/>
                    <a:pt x="1671078" y="3722041"/>
                    <a:pt x="1672529" y="3698818"/>
                  </a:cubicBezTo>
                  <a:cubicBezTo>
                    <a:pt x="1673980" y="3675595"/>
                    <a:pt x="1711717" y="3515937"/>
                    <a:pt x="1724780" y="3463686"/>
                  </a:cubicBezTo>
                  <a:cubicBezTo>
                    <a:pt x="1737843" y="3411435"/>
                    <a:pt x="1782837" y="3386760"/>
                    <a:pt x="1750906" y="3385309"/>
                  </a:cubicBezTo>
                  <a:cubicBezTo>
                    <a:pt x="1718975" y="3383858"/>
                    <a:pt x="1586895" y="3440464"/>
                    <a:pt x="1533192" y="3454978"/>
                  </a:cubicBezTo>
                  <a:cubicBezTo>
                    <a:pt x="1479489" y="3469492"/>
                    <a:pt x="1417078" y="3482555"/>
                    <a:pt x="1428689" y="3472395"/>
                  </a:cubicBezTo>
                  <a:cubicBezTo>
                    <a:pt x="1440300" y="3462235"/>
                    <a:pt x="1553512" y="3411435"/>
                    <a:pt x="1602860" y="3394018"/>
                  </a:cubicBezTo>
                  <a:cubicBezTo>
                    <a:pt x="1652208" y="3376601"/>
                    <a:pt x="1659466" y="3409984"/>
                    <a:pt x="1724780" y="3367892"/>
                  </a:cubicBezTo>
                  <a:cubicBezTo>
                    <a:pt x="1790094" y="3325801"/>
                    <a:pt x="1939592" y="3200977"/>
                    <a:pt x="1994746" y="3141469"/>
                  </a:cubicBezTo>
                  <a:cubicBezTo>
                    <a:pt x="2049900" y="3081961"/>
                    <a:pt x="2068769" y="3045675"/>
                    <a:pt x="2055706" y="3010841"/>
                  </a:cubicBezTo>
                  <a:cubicBezTo>
                    <a:pt x="2042643" y="2976007"/>
                    <a:pt x="1975878" y="2929560"/>
                    <a:pt x="1916369" y="2932463"/>
                  </a:cubicBezTo>
                  <a:cubicBezTo>
                    <a:pt x="1856861" y="2935366"/>
                    <a:pt x="1749455" y="2983264"/>
                    <a:pt x="1698655" y="3028258"/>
                  </a:cubicBezTo>
                  <a:cubicBezTo>
                    <a:pt x="1647855" y="3073252"/>
                    <a:pt x="1613020" y="3163241"/>
                    <a:pt x="1611569" y="3202429"/>
                  </a:cubicBezTo>
                  <a:cubicBezTo>
                    <a:pt x="1610118" y="3241617"/>
                    <a:pt x="1697203" y="3253229"/>
                    <a:pt x="1689946" y="3263389"/>
                  </a:cubicBezTo>
                  <a:cubicBezTo>
                    <a:pt x="1682689" y="3273549"/>
                    <a:pt x="1573832" y="3304029"/>
                    <a:pt x="1568026" y="3263389"/>
                  </a:cubicBezTo>
                  <a:cubicBezTo>
                    <a:pt x="1562220" y="3222749"/>
                    <a:pt x="1676883" y="3063092"/>
                    <a:pt x="1655112" y="3019549"/>
                  </a:cubicBezTo>
                  <a:cubicBezTo>
                    <a:pt x="1633341" y="2976006"/>
                    <a:pt x="1495455" y="3015195"/>
                    <a:pt x="1437398" y="3002132"/>
                  </a:cubicBezTo>
                  <a:cubicBezTo>
                    <a:pt x="1379341" y="2989069"/>
                    <a:pt x="1315478" y="2958589"/>
                    <a:pt x="1306769" y="2941172"/>
                  </a:cubicBezTo>
                  <a:cubicBezTo>
                    <a:pt x="1298060" y="2923755"/>
                    <a:pt x="1363375" y="2893275"/>
                    <a:pt x="1385146" y="2897629"/>
                  </a:cubicBezTo>
                  <a:cubicBezTo>
                    <a:pt x="1406917" y="2901983"/>
                    <a:pt x="1399661" y="2954235"/>
                    <a:pt x="1437398" y="2967298"/>
                  </a:cubicBezTo>
                  <a:cubicBezTo>
                    <a:pt x="1475135" y="2980361"/>
                    <a:pt x="1552061" y="2983263"/>
                    <a:pt x="1611569" y="2976006"/>
                  </a:cubicBezTo>
                  <a:cubicBezTo>
                    <a:pt x="1671077" y="2968749"/>
                    <a:pt x="1734941" y="2954235"/>
                    <a:pt x="1794449" y="2923755"/>
                  </a:cubicBezTo>
                  <a:cubicBezTo>
                    <a:pt x="1853957" y="2893275"/>
                    <a:pt x="1951203" y="2867149"/>
                    <a:pt x="1968620" y="2793126"/>
                  </a:cubicBezTo>
                  <a:cubicBezTo>
                    <a:pt x="1986037" y="2719103"/>
                    <a:pt x="1986038" y="2633469"/>
                    <a:pt x="1898952" y="2479618"/>
                  </a:cubicBezTo>
                  <a:cubicBezTo>
                    <a:pt x="1811866" y="2325767"/>
                    <a:pt x="1583582" y="2052305"/>
                    <a:pt x="1446106" y="1870018"/>
                  </a:cubicBezTo>
                  <a:cubicBezTo>
                    <a:pt x="1308630" y="1687731"/>
                    <a:pt x="1162416" y="1497765"/>
                    <a:pt x="1074097" y="1385898"/>
                  </a:cubicBezTo>
                  <a:cubicBezTo>
                    <a:pt x="985778" y="1274031"/>
                    <a:pt x="987722" y="1224082"/>
                    <a:pt x="916192" y="1198814"/>
                  </a:cubicBezTo>
                  <a:cubicBezTo>
                    <a:pt x="844662" y="1173546"/>
                    <a:pt x="748188" y="1215316"/>
                    <a:pt x="644918" y="1234292"/>
                  </a:cubicBezTo>
                  <a:cubicBezTo>
                    <a:pt x="541648" y="1253268"/>
                    <a:pt x="403981" y="1302509"/>
                    <a:pt x="296575" y="1312669"/>
                  </a:cubicBezTo>
                  <a:cubicBezTo>
                    <a:pt x="189169" y="1322829"/>
                    <a:pt x="10643" y="1299606"/>
                    <a:pt x="483" y="1295252"/>
                  </a:cubicBezTo>
                  <a:cubicBezTo>
                    <a:pt x="-9677" y="1290898"/>
                    <a:pt x="142724" y="1299606"/>
                    <a:pt x="235615" y="1286543"/>
                  </a:cubicBezTo>
                  <a:cubicBezTo>
                    <a:pt x="328506" y="1273480"/>
                    <a:pt x="482358" y="1232841"/>
                    <a:pt x="557832" y="1216875"/>
                  </a:cubicBezTo>
                  <a:cubicBezTo>
                    <a:pt x="633306" y="1200909"/>
                    <a:pt x="716037" y="1213972"/>
                    <a:pt x="688460" y="1190749"/>
                  </a:cubicBezTo>
                  <a:cubicBezTo>
                    <a:pt x="660883" y="1167526"/>
                    <a:pt x="466392" y="1119629"/>
                    <a:pt x="392369" y="1077538"/>
                  </a:cubicBezTo>
                  <a:cubicBezTo>
                    <a:pt x="318346" y="1035447"/>
                    <a:pt x="282060" y="1003515"/>
                    <a:pt x="244323" y="938201"/>
                  </a:cubicBezTo>
                  <a:cubicBezTo>
                    <a:pt x="206586" y="872887"/>
                    <a:pt x="160140" y="697263"/>
                    <a:pt x="165946" y="685652"/>
                  </a:cubicBezTo>
                  <a:cubicBezTo>
                    <a:pt x="171752" y="674041"/>
                    <a:pt x="244324" y="809024"/>
                    <a:pt x="279158" y="868532"/>
                  </a:cubicBezTo>
                  <a:cubicBezTo>
                    <a:pt x="313992" y="928040"/>
                    <a:pt x="308186" y="1000612"/>
                    <a:pt x="374952" y="1042703"/>
                  </a:cubicBezTo>
                  <a:cubicBezTo>
                    <a:pt x="441718" y="1084794"/>
                    <a:pt x="614438" y="1118178"/>
                    <a:pt x="679752" y="1121081"/>
                  </a:cubicBezTo>
                  <a:cubicBezTo>
                    <a:pt x="745066" y="1123984"/>
                    <a:pt x="776998" y="1134144"/>
                    <a:pt x="766838" y="1060121"/>
                  </a:cubicBezTo>
                  <a:cubicBezTo>
                    <a:pt x="756678" y="986098"/>
                    <a:pt x="651618" y="757665"/>
                    <a:pt x="618792" y="676943"/>
                  </a:cubicBezTo>
                  <a:cubicBezTo>
                    <a:pt x="585966" y="596221"/>
                    <a:pt x="520530" y="535756"/>
                    <a:pt x="507165" y="459885"/>
                  </a:cubicBezTo>
                  <a:cubicBezTo>
                    <a:pt x="493800" y="384014"/>
                    <a:pt x="523553" y="238038"/>
                    <a:pt x="538603" y="221716"/>
                  </a:cubicBezTo>
                  <a:cubicBezTo>
                    <a:pt x="553653" y="205394"/>
                    <a:pt x="570785" y="379551"/>
                    <a:pt x="609600" y="482325"/>
                  </a:cubicBezTo>
                  <a:cubicBezTo>
                    <a:pt x="648415" y="585099"/>
                    <a:pt x="841870" y="1024054"/>
                    <a:pt x="878364" y="1029827"/>
                  </a:cubicBezTo>
                  <a:cubicBezTo>
                    <a:pt x="914858" y="1035600"/>
                    <a:pt x="895107" y="687507"/>
                    <a:pt x="880420" y="543869"/>
                  </a:cubicBezTo>
                  <a:cubicBezTo>
                    <a:pt x="865733" y="400232"/>
                    <a:pt x="799183" y="249425"/>
                    <a:pt x="790242" y="168002"/>
                  </a:cubicBezTo>
                  <a:cubicBezTo>
                    <a:pt x="781301" y="86579"/>
                    <a:pt x="758898" y="70571"/>
                    <a:pt x="774916" y="28424"/>
                  </a:cubicBezTo>
                  <a:cubicBezTo>
                    <a:pt x="769834" y="-116812"/>
                    <a:pt x="934184" y="338513"/>
                    <a:pt x="940003" y="403665"/>
                  </a:cubicBezTo>
                  <a:cubicBezTo>
                    <a:pt x="945822" y="468817"/>
                    <a:pt x="920791" y="988826"/>
                    <a:pt x="921071" y="1016734"/>
                  </a:cubicBezTo>
                  <a:lnTo>
                    <a:pt x="930638" y="974021"/>
                  </a:lnTo>
                  <a:close/>
                </a:path>
              </a:pathLst>
            </a:custGeom>
            <a:grpFill/>
            <a:ln>
              <a:solidFill>
                <a:srgbClr val="00817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Oval 112">
              <a:extLst>
                <a:ext uri="{FF2B5EF4-FFF2-40B4-BE49-F238E27FC236}">
                  <a16:creationId xmlns:a16="http://schemas.microsoft.com/office/drawing/2014/main" id="{8319502F-BAE6-73C5-EA41-721EE556C412}"/>
                </a:ext>
              </a:extLst>
            </p:cNvPr>
            <p:cNvSpPr/>
            <p:nvPr/>
          </p:nvSpPr>
          <p:spPr>
            <a:xfrm rot="19457905">
              <a:off x="4817824" y="1981969"/>
              <a:ext cx="136922" cy="136922"/>
            </a:xfrm>
            <a:prstGeom prst="ellipse">
              <a:avLst/>
            </a:prstGeom>
            <a:grpFill/>
            <a:ln w="38100">
              <a:solidFill>
                <a:srgbClr val="00817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4" name="Group 113">
            <a:extLst>
              <a:ext uri="{FF2B5EF4-FFF2-40B4-BE49-F238E27FC236}">
                <a16:creationId xmlns:a16="http://schemas.microsoft.com/office/drawing/2014/main" id="{E0790FDF-BB67-F744-D5E0-029638B82683}"/>
              </a:ext>
            </a:extLst>
          </p:cNvPr>
          <p:cNvGrpSpPr/>
          <p:nvPr/>
        </p:nvGrpSpPr>
        <p:grpSpPr>
          <a:xfrm rot="8292058" flipV="1">
            <a:off x="10008943" y="1266575"/>
            <a:ext cx="1178761" cy="975070"/>
            <a:chOff x="1892995" y="388458"/>
            <a:chExt cx="3709139" cy="3318614"/>
          </a:xfrm>
          <a:solidFill>
            <a:srgbClr val="008176">
              <a:alpha val="20000"/>
            </a:srgbClr>
          </a:solidFill>
        </p:grpSpPr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C001BB0-2765-E4F2-CEE3-152D44A085B8}"/>
                </a:ext>
              </a:extLst>
            </p:cNvPr>
            <p:cNvSpPr/>
            <p:nvPr/>
          </p:nvSpPr>
          <p:spPr>
            <a:xfrm rot="18360701">
              <a:off x="2088258" y="193195"/>
              <a:ext cx="3318614" cy="3709139"/>
            </a:xfrm>
            <a:custGeom>
              <a:avLst/>
              <a:gdLst>
                <a:gd name="connsiteX0" fmla="*/ 1210975 w 3318614"/>
                <a:gd name="connsiteY0" fmla="*/ 1045028 h 3424081"/>
                <a:gd name="connsiteX1" fmla="*/ 1568026 w 3318614"/>
                <a:gd name="connsiteY1" fmla="*/ 1637211 h 3424081"/>
                <a:gd name="connsiteX2" fmla="*/ 1898952 w 3318614"/>
                <a:gd name="connsiteY2" fmla="*/ 2081348 h 3424081"/>
                <a:gd name="connsiteX3" fmla="*/ 2064415 w 3318614"/>
                <a:gd name="connsiteY3" fmla="*/ 2211977 h 3424081"/>
                <a:gd name="connsiteX4" fmla="*/ 2290838 w 3318614"/>
                <a:gd name="connsiteY4" fmla="*/ 2133600 h 3424081"/>
                <a:gd name="connsiteX5" fmla="*/ 2473718 w 3318614"/>
                <a:gd name="connsiteY5" fmla="*/ 1976845 h 3424081"/>
                <a:gd name="connsiteX6" fmla="*/ 2508552 w 3318614"/>
                <a:gd name="connsiteY6" fmla="*/ 1654628 h 3424081"/>
                <a:gd name="connsiteX7" fmla="*/ 2543386 w 3318614"/>
                <a:gd name="connsiteY7" fmla="*/ 1915885 h 3424081"/>
                <a:gd name="connsiteX8" fmla="*/ 2508552 w 3318614"/>
                <a:gd name="connsiteY8" fmla="*/ 2020388 h 3424081"/>
                <a:gd name="connsiteX9" fmla="*/ 2752392 w 3318614"/>
                <a:gd name="connsiteY9" fmla="*/ 1846217 h 3424081"/>
                <a:gd name="connsiteX10" fmla="*/ 2839478 w 3318614"/>
                <a:gd name="connsiteY10" fmla="*/ 1776548 h 3424081"/>
                <a:gd name="connsiteX11" fmla="*/ 2717558 w 3318614"/>
                <a:gd name="connsiteY11" fmla="*/ 1950720 h 3424081"/>
                <a:gd name="connsiteX12" fmla="*/ 2665306 w 3318614"/>
                <a:gd name="connsiteY12" fmla="*/ 1994263 h 3424081"/>
                <a:gd name="connsiteX13" fmla="*/ 2848186 w 3318614"/>
                <a:gd name="connsiteY13" fmla="*/ 1924594 h 3424081"/>
                <a:gd name="connsiteX14" fmla="*/ 2874312 w 3318614"/>
                <a:gd name="connsiteY14" fmla="*/ 1907177 h 3424081"/>
                <a:gd name="connsiteX15" fmla="*/ 2769809 w 3318614"/>
                <a:gd name="connsiteY15" fmla="*/ 1994263 h 3424081"/>
                <a:gd name="connsiteX16" fmla="*/ 2595638 w 3318614"/>
                <a:gd name="connsiteY16" fmla="*/ 2020388 h 3424081"/>
                <a:gd name="connsiteX17" fmla="*/ 2404049 w 3318614"/>
                <a:gd name="connsiteY17" fmla="*/ 2151017 h 3424081"/>
                <a:gd name="connsiteX18" fmla="*/ 2421466 w 3318614"/>
                <a:gd name="connsiteY18" fmla="*/ 2325188 h 3424081"/>
                <a:gd name="connsiteX19" fmla="*/ 2552095 w 3318614"/>
                <a:gd name="connsiteY19" fmla="*/ 2368731 h 3424081"/>
                <a:gd name="connsiteX20" fmla="*/ 2726266 w 3318614"/>
                <a:gd name="connsiteY20" fmla="*/ 2299063 h 3424081"/>
                <a:gd name="connsiteX21" fmla="*/ 2856895 w 3318614"/>
                <a:gd name="connsiteY21" fmla="*/ 2290354 h 3424081"/>
                <a:gd name="connsiteX22" fmla="*/ 2891729 w 3318614"/>
                <a:gd name="connsiteY22" fmla="*/ 2177143 h 3424081"/>
                <a:gd name="connsiteX23" fmla="*/ 2883020 w 3318614"/>
                <a:gd name="connsiteY23" fmla="*/ 2011680 h 3424081"/>
                <a:gd name="connsiteX24" fmla="*/ 3048483 w 3318614"/>
                <a:gd name="connsiteY24" fmla="*/ 1933303 h 3424081"/>
                <a:gd name="connsiteX25" fmla="*/ 2926563 w 3318614"/>
                <a:gd name="connsiteY25" fmla="*/ 2020388 h 3424081"/>
                <a:gd name="connsiteX26" fmla="*/ 2917855 w 3318614"/>
                <a:gd name="connsiteY26" fmla="*/ 2107474 h 3424081"/>
                <a:gd name="connsiteX27" fmla="*/ 2935272 w 3318614"/>
                <a:gd name="connsiteY27" fmla="*/ 2255520 h 3424081"/>
                <a:gd name="connsiteX28" fmla="*/ 2943980 w 3318614"/>
                <a:gd name="connsiteY28" fmla="*/ 2299063 h 3424081"/>
                <a:gd name="connsiteX29" fmla="*/ 3031066 w 3318614"/>
                <a:gd name="connsiteY29" fmla="*/ 2211977 h 3424081"/>
                <a:gd name="connsiteX30" fmla="*/ 3074609 w 3318614"/>
                <a:gd name="connsiteY30" fmla="*/ 2072640 h 3424081"/>
                <a:gd name="connsiteX31" fmla="*/ 3092026 w 3318614"/>
                <a:gd name="connsiteY31" fmla="*/ 2281645 h 3424081"/>
                <a:gd name="connsiteX32" fmla="*/ 3013649 w 3318614"/>
                <a:gd name="connsiteY32" fmla="*/ 2360023 h 3424081"/>
                <a:gd name="connsiteX33" fmla="*/ 2752392 w 3318614"/>
                <a:gd name="connsiteY33" fmla="*/ 2325188 h 3424081"/>
                <a:gd name="connsiteX34" fmla="*/ 2560803 w 3318614"/>
                <a:gd name="connsiteY34" fmla="*/ 2481943 h 3424081"/>
                <a:gd name="connsiteX35" fmla="*/ 2595638 w 3318614"/>
                <a:gd name="connsiteY35" fmla="*/ 2603863 h 3424081"/>
                <a:gd name="connsiteX36" fmla="*/ 2743683 w 3318614"/>
                <a:gd name="connsiteY36" fmla="*/ 2690948 h 3424081"/>
                <a:gd name="connsiteX37" fmla="*/ 2856895 w 3318614"/>
                <a:gd name="connsiteY37" fmla="*/ 2664823 h 3424081"/>
                <a:gd name="connsiteX38" fmla="*/ 3022358 w 3318614"/>
                <a:gd name="connsiteY38" fmla="*/ 2525485 h 3424081"/>
                <a:gd name="connsiteX39" fmla="*/ 3118152 w 3318614"/>
                <a:gd name="connsiteY39" fmla="*/ 2447108 h 3424081"/>
                <a:gd name="connsiteX40" fmla="*/ 3205238 w 3318614"/>
                <a:gd name="connsiteY40" fmla="*/ 2508068 h 3424081"/>
                <a:gd name="connsiteX41" fmla="*/ 3109443 w 3318614"/>
                <a:gd name="connsiteY41" fmla="*/ 2499360 h 3424081"/>
                <a:gd name="connsiteX42" fmla="*/ 3004940 w 3318614"/>
                <a:gd name="connsiteY42" fmla="*/ 2638697 h 3424081"/>
                <a:gd name="connsiteX43" fmla="*/ 3187820 w 3318614"/>
                <a:gd name="connsiteY43" fmla="*/ 2638697 h 3424081"/>
                <a:gd name="connsiteX44" fmla="*/ 3318449 w 3318614"/>
                <a:gd name="connsiteY44" fmla="*/ 2690948 h 3424081"/>
                <a:gd name="connsiteX45" fmla="*/ 3161695 w 3318614"/>
                <a:gd name="connsiteY45" fmla="*/ 2673531 h 3424081"/>
                <a:gd name="connsiteX46" fmla="*/ 2909146 w 3318614"/>
                <a:gd name="connsiteY46" fmla="*/ 2734491 h 3424081"/>
                <a:gd name="connsiteX47" fmla="*/ 2952689 w 3318614"/>
                <a:gd name="connsiteY47" fmla="*/ 2734491 h 3424081"/>
                <a:gd name="connsiteX48" fmla="*/ 3039775 w 3318614"/>
                <a:gd name="connsiteY48" fmla="*/ 2934788 h 3424081"/>
                <a:gd name="connsiteX49" fmla="*/ 3013649 w 3318614"/>
                <a:gd name="connsiteY49" fmla="*/ 3039291 h 3424081"/>
                <a:gd name="connsiteX50" fmla="*/ 3004940 w 3318614"/>
                <a:gd name="connsiteY50" fmla="*/ 2865120 h 3424081"/>
                <a:gd name="connsiteX51" fmla="*/ 2813352 w 3318614"/>
                <a:gd name="connsiteY51" fmla="*/ 2725783 h 3424081"/>
                <a:gd name="connsiteX52" fmla="*/ 2726266 w 3318614"/>
                <a:gd name="connsiteY52" fmla="*/ 2717074 h 3424081"/>
                <a:gd name="connsiteX53" fmla="*/ 2848186 w 3318614"/>
                <a:gd name="connsiteY53" fmla="*/ 2917371 h 3424081"/>
                <a:gd name="connsiteX54" fmla="*/ 2943980 w 3318614"/>
                <a:gd name="connsiteY54" fmla="*/ 3004457 h 3424081"/>
                <a:gd name="connsiteX55" fmla="*/ 2978815 w 3318614"/>
                <a:gd name="connsiteY55" fmla="*/ 2960914 h 3424081"/>
                <a:gd name="connsiteX56" fmla="*/ 2961398 w 3318614"/>
                <a:gd name="connsiteY56" fmla="*/ 3065417 h 3424081"/>
                <a:gd name="connsiteX57" fmla="*/ 2769809 w 3318614"/>
                <a:gd name="connsiteY57" fmla="*/ 2978331 h 3424081"/>
                <a:gd name="connsiteX58" fmla="*/ 2656598 w 3318614"/>
                <a:gd name="connsiteY58" fmla="*/ 2751908 h 3424081"/>
                <a:gd name="connsiteX59" fmla="*/ 2491135 w 3318614"/>
                <a:gd name="connsiteY59" fmla="*/ 2708365 h 3424081"/>
                <a:gd name="connsiteX60" fmla="*/ 2386632 w 3318614"/>
                <a:gd name="connsiteY60" fmla="*/ 2795451 h 3424081"/>
                <a:gd name="connsiteX61" fmla="*/ 2412758 w 3318614"/>
                <a:gd name="connsiteY61" fmla="*/ 2978331 h 3424081"/>
                <a:gd name="connsiteX62" fmla="*/ 2525969 w 3318614"/>
                <a:gd name="connsiteY62" fmla="*/ 3126377 h 3424081"/>
                <a:gd name="connsiteX63" fmla="*/ 2900438 w 3318614"/>
                <a:gd name="connsiteY63" fmla="*/ 3335383 h 3424081"/>
                <a:gd name="connsiteX64" fmla="*/ 2543386 w 3318614"/>
                <a:gd name="connsiteY64" fmla="*/ 3196045 h 3424081"/>
                <a:gd name="connsiteX65" fmla="*/ 2499843 w 3318614"/>
                <a:gd name="connsiteY65" fmla="*/ 3283131 h 3424081"/>
                <a:gd name="connsiteX66" fmla="*/ 2534678 w 3318614"/>
                <a:gd name="connsiteY66" fmla="*/ 3387634 h 3424081"/>
                <a:gd name="connsiteX67" fmla="*/ 2639180 w 3318614"/>
                <a:gd name="connsiteY67" fmla="*/ 3422468 h 3424081"/>
                <a:gd name="connsiteX68" fmla="*/ 2482426 w 3318614"/>
                <a:gd name="connsiteY68" fmla="*/ 3396343 h 3424081"/>
                <a:gd name="connsiteX69" fmla="*/ 2473718 w 3318614"/>
                <a:gd name="connsiteY69" fmla="*/ 3213463 h 3424081"/>
                <a:gd name="connsiteX70" fmla="*/ 2386632 w 3318614"/>
                <a:gd name="connsiteY70" fmla="*/ 3039291 h 3424081"/>
                <a:gd name="connsiteX71" fmla="*/ 2316963 w 3318614"/>
                <a:gd name="connsiteY71" fmla="*/ 3204754 h 3424081"/>
                <a:gd name="connsiteX72" fmla="*/ 2238586 w 3318614"/>
                <a:gd name="connsiteY72" fmla="*/ 3326674 h 3424081"/>
                <a:gd name="connsiteX73" fmla="*/ 2290838 w 3318614"/>
                <a:gd name="connsiteY73" fmla="*/ 3405051 h 3424081"/>
                <a:gd name="connsiteX74" fmla="*/ 2195043 w 3318614"/>
                <a:gd name="connsiteY74" fmla="*/ 3317965 h 3424081"/>
                <a:gd name="connsiteX75" fmla="*/ 2325672 w 3318614"/>
                <a:gd name="connsiteY75" fmla="*/ 3091543 h 3424081"/>
                <a:gd name="connsiteX76" fmla="*/ 2290838 w 3318614"/>
                <a:gd name="connsiteY76" fmla="*/ 2838994 h 3424081"/>
                <a:gd name="connsiteX77" fmla="*/ 2142792 w 3318614"/>
                <a:gd name="connsiteY77" fmla="*/ 2821577 h 3424081"/>
                <a:gd name="connsiteX78" fmla="*/ 1942495 w 3318614"/>
                <a:gd name="connsiteY78" fmla="*/ 2987040 h 3424081"/>
                <a:gd name="connsiteX79" fmla="*/ 1994746 w 3318614"/>
                <a:gd name="connsiteY79" fmla="*/ 3187337 h 3424081"/>
                <a:gd name="connsiteX80" fmla="*/ 2090540 w 3318614"/>
                <a:gd name="connsiteY80" fmla="*/ 3300548 h 3424081"/>
                <a:gd name="connsiteX81" fmla="*/ 2064415 w 3318614"/>
                <a:gd name="connsiteY81" fmla="*/ 3413760 h 3424081"/>
                <a:gd name="connsiteX82" fmla="*/ 2046998 w 3318614"/>
                <a:gd name="connsiteY82" fmla="*/ 3265714 h 3424081"/>
                <a:gd name="connsiteX83" fmla="*/ 1933786 w 3318614"/>
                <a:gd name="connsiteY83" fmla="*/ 3100251 h 3424081"/>
                <a:gd name="connsiteX84" fmla="*/ 1881535 w 3318614"/>
                <a:gd name="connsiteY84" fmla="*/ 3082834 h 3424081"/>
                <a:gd name="connsiteX85" fmla="*/ 1716072 w 3318614"/>
                <a:gd name="connsiteY85" fmla="*/ 3317965 h 3424081"/>
                <a:gd name="connsiteX86" fmla="*/ 1672529 w 3318614"/>
                <a:gd name="connsiteY86" fmla="*/ 3413760 h 3424081"/>
                <a:gd name="connsiteX87" fmla="*/ 1724780 w 3318614"/>
                <a:gd name="connsiteY87" fmla="*/ 3178628 h 3424081"/>
                <a:gd name="connsiteX88" fmla="*/ 1750906 w 3318614"/>
                <a:gd name="connsiteY88" fmla="*/ 3100251 h 3424081"/>
                <a:gd name="connsiteX89" fmla="*/ 1533192 w 3318614"/>
                <a:gd name="connsiteY89" fmla="*/ 3169920 h 3424081"/>
                <a:gd name="connsiteX90" fmla="*/ 1428689 w 3318614"/>
                <a:gd name="connsiteY90" fmla="*/ 3187337 h 3424081"/>
                <a:gd name="connsiteX91" fmla="*/ 1602860 w 3318614"/>
                <a:gd name="connsiteY91" fmla="*/ 3108960 h 3424081"/>
                <a:gd name="connsiteX92" fmla="*/ 1724780 w 3318614"/>
                <a:gd name="connsiteY92" fmla="*/ 3082834 h 3424081"/>
                <a:gd name="connsiteX93" fmla="*/ 1994746 w 3318614"/>
                <a:gd name="connsiteY93" fmla="*/ 2856411 h 3424081"/>
                <a:gd name="connsiteX94" fmla="*/ 2055706 w 3318614"/>
                <a:gd name="connsiteY94" fmla="*/ 2725783 h 3424081"/>
                <a:gd name="connsiteX95" fmla="*/ 1916369 w 3318614"/>
                <a:gd name="connsiteY95" fmla="*/ 2647405 h 3424081"/>
                <a:gd name="connsiteX96" fmla="*/ 1698655 w 3318614"/>
                <a:gd name="connsiteY96" fmla="*/ 2743200 h 3424081"/>
                <a:gd name="connsiteX97" fmla="*/ 1611569 w 3318614"/>
                <a:gd name="connsiteY97" fmla="*/ 2917371 h 3424081"/>
                <a:gd name="connsiteX98" fmla="*/ 1689946 w 3318614"/>
                <a:gd name="connsiteY98" fmla="*/ 2978331 h 3424081"/>
                <a:gd name="connsiteX99" fmla="*/ 1568026 w 3318614"/>
                <a:gd name="connsiteY99" fmla="*/ 2978331 h 3424081"/>
                <a:gd name="connsiteX100" fmla="*/ 1655112 w 3318614"/>
                <a:gd name="connsiteY100" fmla="*/ 2734491 h 3424081"/>
                <a:gd name="connsiteX101" fmla="*/ 1437398 w 3318614"/>
                <a:gd name="connsiteY101" fmla="*/ 2717074 h 3424081"/>
                <a:gd name="connsiteX102" fmla="*/ 1306769 w 3318614"/>
                <a:gd name="connsiteY102" fmla="*/ 2656114 h 3424081"/>
                <a:gd name="connsiteX103" fmla="*/ 1385146 w 3318614"/>
                <a:gd name="connsiteY103" fmla="*/ 2612571 h 3424081"/>
                <a:gd name="connsiteX104" fmla="*/ 1437398 w 3318614"/>
                <a:gd name="connsiteY104" fmla="*/ 2682240 h 3424081"/>
                <a:gd name="connsiteX105" fmla="*/ 1611569 w 3318614"/>
                <a:gd name="connsiteY105" fmla="*/ 2690948 h 3424081"/>
                <a:gd name="connsiteX106" fmla="*/ 1794449 w 3318614"/>
                <a:gd name="connsiteY106" fmla="*/ 2638697 h 3424081"/>
                <a:gd name="connsiteX107" fmla="*/ 1968620 w 3318614"/>
                <a:gd name="connsiteY107" fmla="*/ 2508068 h 3424081"/>
                <a:gd name="connsiteX108" fmla="*/ 1898952 w 3318614"/>
                <a:gd name="connsiteY108" fmla="*/ 2194560 h 3424081"/>
                <a:gd name="connsiteX109" fmla="*/ 1446106 w 3318614"/>
                <a:gd name="connsiteY109" fmla="*/ 1584960 h 3424081"/>
                <a:gd name="connsiteX110" fmla="*/ 1184849 w 3318614"/>
                <a:gd name="connsiteY110" fmla="*/ 1149531 h 3424081"/>
                <a:gd name="connsiteX111" fmla="*/ 958426 w 3318614"/>
                <a:gd name="connsiteY111" fmla="*/ 1001485 h 3424081"/>
                <a:gd name="connsiteX112" fmla="*/ 644918 w 3318614"/>
                <a:gd name="connsiteY112" fmla="*/ 949234 h 3424081"/>
                <a:gd name="connsiteX113" fmla="*/ 296575 w 3318614"/>
                <a:gd name="connsiteY113" fmla="*/ 1027611 h 3424081"/>
                <a:gd name="connsiteX114" fmla="*/ 483 w 3318614"/>
                <a:gd name="connsiteY114" fmla="*/ 1010194 h 3424081"/>
                <a:gd name="connsiteX115" fmla="*/ 235615 w 3318614"/>
                <a:gd name="connsiteY115" fmla="*/ 1001485 h 3424081"/>
                <a:gd name="connsiteX116" fmla="*/ 557832 w 3318614"/>
                <a:gd name="connsiteY116" fmla="*/ 931817 h 3424081"/>
                <a:gd name="connsiteX117" fmla="*/ 688460 w 3318614"/>
                <a:gd name="connsiteY117" fmla="*/ 905691 h 3424081"/>
                <a:gd name="connsiteX118" fmla="*/ 392369 w 3318614"/>
                <a:gd name="connsiteY118" fmla="*/ 792480 h 3424081"/>
                <a:gd name="connsiteX119" fmla="*/ 244323 w 3318614"/>
                <a:gd name="connsiteY119" fmla="*/ 653143 h 3424081"/>
                <a:gd name="connsiteX120" fmla="*/ 165946 w 3318614"/>
                <a:gd name="connsiteY120" fmla="*/ 400594 h 3424081"/>
                <a:gd name="connsiteX121" fmla="*/ 279158 w 3318614"/>
                <a:gd name="connsiteY121" fmla="*/ 583474 h 3424081"/>
                <a:gd name="connsiteX122" fmla="*/ 374952 w 3318614"/>
                <a:gd name="connsiteY122" fmla="*/ 757645 h 3424081"/>
                <a:gd name="connsiteX123" fmla="*/ 679752 w 3318614"/>
                <a:gd name="connsiteY123" fmla="*/ 836023 h 3424081"/>
                <a:gd name="connsiteX124" fmla="*/ 766838 w 3318614"/>
                <a:gd name="connsiteY124" fmla="*/ 775063 h 3424081"/>
                <a:gd name="connsiteX125" fmla="*/ 618792 w 3318614"/>
                <a:gd name="connsiteY125" fmla="*/ 391885 h 3424081"/>
                <a:gd name="connsiteX126" fmla="*/ 566540 w 3318614"/>
                <a:gd name="connsiteY126" fmla="*/ 0 h 3424081"/>
                <a:gd name="connsiteX0" fmla="*/ 1210975 w 3318616"/>
                <a:gd name="connsiteY0" fmla="*/ 656894 h 3037781"/>
                <a:gd name="connsiteX1" fmla="*/ 1568026 w 3318616"/>
                <a:gd name="connsiteY1" fmla="*/ 1249077 h 3037781"/>
                <a:gd name="connsiteX2" fmla="*/ 1898952 w 3318616"/>
                <a:gd name="connsiteY2" fmla="*/ 1693214 h 3037781"/>
                <a:gd name="connsiteX3" fmla="*/ 2064415 w 3318616"/>
                <a:gd name="connsiteY3" fmla="*/ 1823843 h 3037781"/>
                <a:gd name="connsiteX4" fmla="*/ 2290838 w 3318616"/>
                <a:gd name="connsiteY4" fmla="*/ 1745466 h 3037781"/>
                <a:gd name="connsiteX5" fmla="*/ 2473718 w 3318616"/>
                <a:gd name="connsiteY5" fmla="*/ 1588711 h 3037781"/>
                <a:gd name="connsiteX6" fmla="*/ 2508552 w 3318616"/>
                <a:gd name="connsiteY6" fmla="*/ 1266494 h 3037781"/>
                <a:gd name="connsiteX7" fmla="*/ 2543386 w 3318616"/>
                <a:gd name="connsiteY7" fmla="*/ 1527751 h 3037781"/>
                <a:gd name="connsiteX8" fmla="*/ 2508552 w 3318616"/>
                <a:gd name="connsiteY8" fmla="*/ 1632254 h 3037781"/>
                <a:gd name="connsiteX9" fmla="*/ 2752392 w 3318616"/>
                <a:gd name="connsiteY9" fmla="*/ 1458083 h 3037781"/>
                <a:gd name="connsiteX10" fmla="*/ 2839478 w 3318616"/>
                <a:gd name="connsiteY10" fmla="*/ 1388414 h 3037781"/>
                <a:gd name="connsiteX11" fmla="*/ 2717558 w 3318616"/>
                <a:gd name="connsiteY11" fmla="*/ 1562586 h 3037781"/>
                <a:gd name="connsiteX12" fmla="*/ 2665306 w 3318616"/>
                <a:gd name="connsiteY12" fmla="*/ 1606129 h 3037781"/>
                <a:gd name="connsiteX13" fmla="*/ 2848186 w 3318616"/>
                <a:gd name="connsiteY13" fmla="*/ 1536460 h 3037781"/>
                <a:gd name="connsiteX14" fmla="*/ 2874312 w 3318616"/>
                <a:gd name="connsiteY14" fmla="*/ 1519043 h 3037781"/>
                <a:gd name="connsiteX15" fmla="*/ 2769809 w 3318616"/>
                <a:gd name="connsiteY15" fmla="*/ 1606129 h 3037781"/>
                <a:gd name="connsiteX16" fmla="*/ 2595638 w 3318616"/>
                <a:gd name="connsiteY16" fmla="*/ 1632254 h 3037781"/>
                <a:gd name="connsiteX17" fmla="*/ 2404049 w 3318616"/>
                <a:gd name="connsiteY17" fmla="*/ 1762883 h 3037781"/>
                <a:gd name="connsiteX18" fmla="*/ 2421466 w 3318616"/>
                <a:gd name="connsiteY18" fmla="*/ 1937054 h 3037781"/>
                <a:gd name="connsiteX19" fmla="*/ 2552095 w 3318616"/>
                <a:gd name="connsiteY19" fmla="*/ 1980597 h 3037781"/>
                <a:gd name="connsiteX20" fmla="*/ 2726266 w 3318616"/>
                <a:gd name="connsiteY20" fmla="*/ 1910929 h 3037781"/>
                <a:gd name="connsiteX21" fmla="*/ 2856895 w 3318616"/>
                <a:gd name="connsiteY21" fmla="*/ 1902220 h 3037781"/>
                <a:gd name="connsiteX22" fmla="*/ 2891729 w 3318616"/>
                <a:gd name="connsiteY22" fmla="*/ 1789009 h 3037781"/>
                <a:gd name="connsiteX23" fmla="*/ 2883020 w 3318616"/>
                <a:gd name="connsiteY23" fmla="*/ 1623546 h 3037781"/>
                <a:gd name="connsiteX24" fmla="*/ 3048483 w 3318616"/>
                <a:gd name="connsiteY24" fmla="*/ 1545169 h 3037781"/>
                <a:gd name="connsiteX25" fmla="*/ 2926563 w 3318616"/>
                <a:gd name="connsiteY25" fmla="*/ 1632254 h 3037781"/>
                <a:gd name="connsiteX26" fmla="*/ 2917855 w 3318616"/>
                <a:gd name="connsiteY26" fmla="*/ 1719340 h 3037781"/>
                <a:gd name="connsiteX27" fmla="*/ 2935272 w 3318616"/>
                <a:gd name="connsiteY27" fmla="*/ 1867386 h 3037781"/>
                <a:gd name="connsiteX28" fmla="*/ 2943980 w 3318616"/>
                <a:gd name="connsiteY28" fmla="*/ 1910929 h 3037781"/>
                <a:gd name="connsiteX29" fmla="*/ 3031066 w 3318616"/>
                <a:gd name="connsiteY29" fmla="*/ 1823843 h 3037781"/>
                <a:gd name="connsiteX30" fmla="*/ 3074609 w 3318616"/>
                <a:gd name="connsiteY30" fmla="*/ 1684506 h 3037781"/>
                <a:gd name="connsiteX31" fmla="*/ 3092026 w 3318616"/>
                <a:gd name="connsiteY31" fmla="*/ 1893511 h 3037781"/>
                <a:gd name="connsiteX32" fmla="*/ 3013649 w 3318616"/>
                <a:gd name="connsiteY32" fmla="*/ 1971889 h 3037781"/>
                <a:gd name="connsiteX33" fmla="*/ 2752392 w 3318616"/>
                <a:gd name="connsiteY33" fmla="*/ 1937054 h 3037781"/>
                <a:gd name="connsiteX34" fmla="*/ 2560803 w 3318616"/>
                <a:gd name="connsiteY34" fmla="*/ 2093809 h 3037781"/>
                <a:gd name="connsiteX35" fmla="*/ 2595638 w 3318616"/>
                <a:gd name="connsiteY35" fmla="*/ 2215729 h 3037781"/>
                <a:gd name="connsiteX36" fmla="*/ 2743683 w 3318616"/>
                <a:gd name="connsiteY36" fmla="*/ 2302814 h 3037781"/>
                <a:gd name="connsiteX37" fmla="*/ 2856895 w 3318616"/>
                <a:gd name="connsiteY37" fmla="*/ 2276689 h 3037781"/>
                <a:gd name="connsiteX38" fmla="*/ 3022358 w 3318616"/>
                <a:gd name="connsiteY38" fmla="*/ 2137351 h 3037781"/>
                <a:gd name="connsiteX39" fmla="*/ 3118152 w 3318616"/>
                <a:gd name="connsiteY39" fmla="*/ 2058974 h 3037781"/>
                <a:gd name="connsiteX40" fmla="*/ 3205238 w 3318616"/>
                <a:gd name="connsiteY40" fmla="*/ 2119934 h 3037781"/>
                <a:gd name="connsiteX41" fmla="*/ 3109443 w 3318616"/>
                <a:gd name="connsiteY41" fmla="*/ 2111226 h 3037781"/>
                <a:gd name="connsiteX42" fmla="*/ 3004940 w 3318616"/>
                <a:gd name="connsiteY42" fmla="*/ 2250563 h 3037781"/>
                <a:gd name="connsiteX43" fmla="*/ 3187820 w 3318616"/>
                <a:gd name="connsiteY43" fmla="*/ 2250563 h 3037781"/>
                <a:gd name="connsiteX44" fmla="*/ 3318449 w 3318616"/>
                <a:gd name="connsiteY44" fmla="*/ 2302814 h 3037781"/>
                <a:gd name="connsiteX45" fmla="*/ 3161695 w 3318616"/>
                <a:gd name="connsiteY45" fmla="*/ 2285397 h 3037781"/>
                <a:gd name="connsiteX46" fmla="*/ 2909146 w 3318616"/>
                <a:gd name="connsiteY46" fmla="*/ 2346357 h 3037781"/>
                <a:gd name="connsiteX47" fmla="*/ 2952689 w 3318616"/>
                <a:gd name="connsiteY47" fmla="*/ 2346357 h 3037781"/>
                <a:gd name="connsiteX48" fmla="*/ 3039775 w 3318616"/>
                <a:gd name="connsiteY48" fmla="*/ 2546654 h 3037781"/>
                <a:gd name="connsiteX49" fmla="*/ 3013649 w 3318616"/>
                <a:gd name="connsiteY49" fmla="*/ 2651157 h 3037781"/>
                <a:gd name="connsiteX50" fmla="*/ 3004940 w 3318616"/>
                <a:gd name="connsiteY50" fmla="*/ 2476986 h 3037781"/>
                <a:gd name="connsiteX51" fmla="*/ 2813352 w 3318616"/>
                <a:gd name="connsiteY51" fmla="*/ 2337649 h 3037781"/>
                <a:gd name="connsiteX52" fmla="*/ 2726266 w 3318616"/>
                <a:gd name="connsiteY52" fmla="*/ 2328940 h 3037781"/>
                <a:gd name="connsiteX53" fmla="*/ 2848186 w 3318616"/>
                <a:gd name="connsiteY53" fmla="*/ 2529237 h 3037781"/>
                <a:gd name="connsiteX54" fmla="*/ 2943980 w 3318616"/>
                <a:gd name="connsiteY54" fmla="*/ 2616323 h 3037781"/>
                <a:gd name="connsiteX55" fmla="*/ 2978815 w 3318616"/>
                <a:gd name="connsiteY55" fmla="*/ 2572780 h 3037781"/>
                <a:gd name="connsiteX56" fmla="*/ 2961398 w 3318616"/>
                <a:gd name="connsiteY56" fmla="*/ 2677283 h 3037781"/>
                <a:gd name="connsiteX57" fmla="*/ 2769809 w 3318616"/>
                <a:gd name="connsiteY57" fmla="*/ 2590197 h 3037781"/>
                <a:gd name="connsiteX58" fmla="*/ 2656598 w 3318616"/>
                <a:gd name="connsiteY58" fmla="*/ 2363774 h 3037781"/>
                <a:gd name="connsiteX59" fmla="*/ 2491135 w 3318616"/>
                <a:gd name="connsiteY59" fmla="*/ 2320231 h 3037781"/>
                <a:gd name="connsiteX60" fmla="*/ 2386632 w 3318616"/>
                <a:gd name="connsiteY60" fmla="*/ 2407317 h 3037781"/>
                <a:gd name="connsiteX61" fmla="*/ 2412758 w 3318616"/>
                <a:gd name="connsiteY61" fmla="*/ 2590197 h 3037781"/>
                <a:gd name="connsiteX62" fmla="*/ 2525969 w 3318616"/>
                <a:gd name="connsiteY62" fmla="*/ 2738243 h 3037781"/>
                <a:gd name="connsiteX63" fmla="*/ 2900438 w 3318616"/>
                <a:gd name="connsiteY63" fmla="*/ 2947249 h 3037781"/>
                <a:gd name="connsiteX64" fmla="*/ 2543386 w 3318616"/>
                <a:gd name="connsiteY64" fmla="*/ 2807911 h 3037781"/>
                <a:gd name="connsiteX65" fmla="*/ 2499843 w 3318616"/>
                <a:gd name="connsiteY65" fmla="*/ 2894997 h 3037781"/>
                <a:gd name="connsiteX66" fmla="*/ 2534678 w 3318616"/>
                <a:gd name="connsiteY66" fmla="*/ 2999500 h 3037781"/>
                <a:gd name="connsiteX67" fmla="*/ 2639180 w 3318616"/>
                <a:gd name="connsiteY67" fmla="*/ 3034334 h 3037781"/>
                <a:gd name="connsiteX68" fmla="*/ 2482426 w 3318616"/>
                <a:gd name="connsiteY68" fmla="*/ 3008209 h 3037781"/>
                <a:gd name="connsiteX69" fmla="*/ 2473718 w 3318616"/>
                <a:gd name="connsiteY69" fmla="*/ 2825329 h 3037781"/>
                <a:gd name="connsiteX70" fmla="*/ 2386632 w 3318616"/>
                <a:gd name="connsiteY70" fmla="*/ 2651157 h 3037781"/>
                <a:gd name="connsiteX71" fmla="*/ 2316963 w 3318616"/>
                <a:gd name="connsiteY71" fmla="*/ 2816620 h 3037781"/>
                <a:gd name="connsiteX72" fmla="*/ 2238586 w 3318616"/>
                <a:gd name="connsiteY72" fmla="*/ 2938540 h 3037781"/>
                <a:gd name="connsiteX73" fmla="*/ 2290838 w 3318616"/>
                <a:gd name="connsiteY73" fmla="*/ 3016917 h 3037781"/>
                <a:gd name="connsiteX74" fmla="*/ 2195043 w 3318616"/>
                <a:gd name="connsiteY74" fmla="*/ 2929831 h 3037781"/>
                <a:gd name="connsiteX75" fmla="*/ 2325672 w 3318616"/>
                <a:gd name="connsiteY75" fmla="*/ 2703409 h 3037781"/>
                <a:gd name="connsiteX76" fmla="*/ 2290838 w 3318616"/>
                <a:gd name="connsiteY76" fmla="*/ 2450860 h 3037781"/>
                <a:gd name="connsiteX77" fmla="*/ 2142792 w 3318616"/>
                <a:gd name="connsiteY77" fmla="*/ 2433443 h 3037781"/>
                <a:gd name="connsiteX78" fmla="*/ 1942495 w 3318616"/>
                <a:gd name="connsiteY78" fmla="*/ 2598906 h 3037781"/>
                <a:gd name="connsiteX79" fmla="*/ 1994746 w 3318616"/>
                <a:gd name="connsiteY79" fmla="*/ 2799203 h 3037781"/>
                <a:gd name="connsiteX80" fmla="*/ 2090540 w 3318616"/>
                <a:gd name="connsiteY80" fmla="*/ 2912414 h 3037781"/>
                <a:gd name="connsiteX81" fmla="*/ 2064415 w 3318616"/>
                <a:gd name="connsiteY81" fmla="*/ 3025626 h 3037781"/>
                <a:gd name="connsiteX82" fmla="*/ 2046998 w 3318616"/>
                <a:gd name="connsiteY82" fmla="*/ 2877580 h 3037781"/>
                <a:gd name="connsiteX83" fmla="*/ 1933786 w 3318616"/>
                <a:gd name="connsiteY83" fmla="*/ 2712117 h 3037781"/>
                <a:gd name="connsiteX84" fmla="*/ 1881535 w 3318616"/>
                <a:gd name="connsiteY84" fmla="*/ 2694700 h 3037781"/>
                <a:gd name="connsiteX85" fmla="*/ 1716072 w 3318616"/>
                <a:gd name="connsiteY85" fmla="*/ 2929831 h 3037781"/>
                <a:gd name="connsiteX86" fmla="*/ 1672529 w 3318616"/>
                <a:gd name="connsiteY86" fmla="*/ 3025626 h 3037781"/>
                <a:gd name="connsiteX87" fmla="*/ 1724780 w 3318616"/>
                <a:gd name="connsiteY87" fmla="*/ 2790494 h 3037781"/>
                <a:gd name="connsiteX88" fmla="*/ 1750906 w 3318616"/>
                <a:gd name="connsiteY88" fmla="*/ 2712117 h 3037781"/>
                <a:gd name="connsiteX89" fmla="*/ 1533192 w 3318616"/>
                <a:gd name="connsiteY89" fmla="*/ 2781786 h 3037781"/>
                <a:gd name="connsiteX90" fmla="*/ 1428689 w 3318616"/>
                <a:gd name="connsiteY90" fmla="*/ 2799203 h 3037781"/>
                <a:gd name="connsiteX91" fmla="*/ 1602860 w 3318616"/>
                <a:gd name="connsiteY91" fmla="*/ 2720826 h 3037781"/>
                <a:gd name="connsiteX92" fmla="*/ 1724780 w 3318616"/>
                <a:gd name="connsiteY92" fmla="*/ 2694700 h 3037781"/>
                <a:gd name="connsiteX93" fmla="*/ 1994746 w 3318616"/>
                <a:gd name="connsiteY93" fmla="*/ 2468277 h 3037781"/>
                <a:gd name="connsiteX94" fmla="*/ 2055706 w 3318616"/>
                <a:gd name="connsiteY94" fmla="*/ 2337649 h 3037781"/>
                <a:gd name="connsiteX95" fmla="*/ 1916369 w 3318616"/>
                <a:gd name="connsiteY95" fmla="*/ 2259271 h 3037781"/>
                <a:gd name="connsiteX96" fmla="*/ 1698655 w 3318616"/>
                <a:gd name="connsiteY96" fmla="*/ 2355066 h 3037781"/>
                <a:gd name="connsiteX97" fmla="*/ 1611569 w 3318616"/>
                <a:gd name="connsiteY97" fmla="*/ 2529237 h 3037781"/>
                <a:gd name="connsiteX98" fmla="*/ 1689946 w 3318616"/>
                <a:gd name="connsiteY98" fmla="*/ 2590197 h 3037781"/>
                <a:gd name="connsiteX99" fmla="*/ 1568026 w 3318616"/>
                <a:gd name="connsiteY99" fmla="*/ 2590197 h 3037781"/>
                <a:gd name="connsiteX100" fmla="*/ 1655112 w 3318616"/>
                <a:gd name="connsiteY100" fmla="*/ 2346357 h 3037781"/>
                <a:gd name="connsiteX101" fmla="*/ 1437398 w 3318616"/>
                <a:gd name="connsiteY101" fmla="*/ 2328940 h 3037781"/>
                <a:gd name="connsiteX102" fmla="*/ 1306769 w 3318616"/>
                <a:gd name="connsiteY102" fmla="*/ 2267980 h 3037781"/>
                <a:gd name="connsiteX103" fmla="*/ 1385146 w 3318616"/>
                <a:gd name="connsiteY103" fmla="*/ 2224437 h 3037781"/>
                <a:gd name="connsiteX104" fmla="*/ 1437398 w 3318616"/>
                <a:gd name="connsiteY104" fmla="*/ 2294106 h 3037781"/>
                <a:gd name="connsiteX105" fmla="*/ 1611569 w 3318616"/>
                <a:gd name="connsiteY105" fmla="*/ 2302814 h 3037781"/>
                <a:gd name="connsiteX106" fmla="*/ 1794449 w 3318616"/>
                <a:gd name="connsiteY106" fmla="*/ 2250563 h 3037781"/>
                <a:gd name="connsiteX107" fmla="*/ 1968620 w 3318616"/>
                <a:gd name="connsiteY107" fmla="*/ 2119934 h 3037781"/>
                <a:gd name="connsiteX108" fmla="*/ 1898952 w 3318616"/>
                <a:gd name="connsiteY108" fmla="*/ 1806426 h 3037781"/>
                <a:gd name="connsiteX109" fmla="*/ 1446106 w 3318616"/>
                <a:gd name="connsiteY109" fmla="*/ 1196826 h 3037781"/>
                <a:gd name="connsiteX110" fmla="*/ 1184849 w 3318616"/>
                <a:gd name="connsiteY110" fmla="*/ 761397 h 3037781"/>
                <a:gd name="connsiteX111" fmla="*/ 958426 w 3318616"/>
                <a:gd name="connsiteY111" fmla="*/ 613351 h 3037781"/>
                <a:gd name="connsiteX112" fmla="*/ 644918 w 3318616"/>
                <a:gd name="connsiteY112" fmla="*/ 561100 h 3037781"/>
                <a:gd name="connsiteX113" fmla="*/ 296575 w 3318616"/>
                <a:gd name="connsiteY113" fmla="*/ 639477 h 3037781"/>
                <a:gd name="connsiteX114" fmla="*/ 483 w 3318616"/>
                <a:gd name="connsiteY114" fmla="*/ 622060 h 3037781"/>
                <a:gd name="connsiteX115" fmla="*/ 235615 w 3318616"/>
                <a:gd name="connsiteY115" fmla="*/ 613351 h 3037781"/>
                <a:gd name="connsiteX116" fmla="*/ 557832 w 3318616"/>
                <a:gd name="connsiteY116" fmla="*/ 543683 h 3037781"/>
                <a:gd name="connsiteX117" fmla="*/ 688460 w 3318616"/>
                <a:gd name="connsiteY117" fmla="*/ 517557 h 3037781"/>
                <a:gd name="connsiteX118" fmla="*/ 392369 w 3318616"/>
                <a:gd name="connsiteY118" fmla="*/ 404346 h 3037781"/>
                <a:gd name="connsiteX119" fmla="*/ 244323 w 3318616"/>
                <a:gd name="connsiteY119" fmla="*/ 265009 h 3037781"/>
                <a:gd name="connsiteX120" fmla="*/ 165946 w 3318616"/>
                <a:gd name="connsiteY120" fmla="*/ 12460 h 3037781"/>
                <a:gd name="connsiteX121" fmla="*/ 279158 w 3318616"/>
                <a:gd name="connsiteY121" fmla="*/ 195340 h 3037781"/>
                <a:gd name="connsiteX122" fmla="*/ 374952 w 3318616"/>
                <a:gd name="connsiteY122" fmla="*/ 369511 h 3037781"/>
                <a:gd name="connsiteX123" fmla="*/ 679752 w 3318616"/>
                <a:gd name="connsiteY123" fmla="*/ 447889 h 3037781"/>
                <a:gd name="connsiteX124" fmla="*/ 766838 w 3318616"/>
                <a:gd name="connsiteY124" fmla="*/ 386929 h 3037781"/>
                <a:gd name="connsiteX125" fmla="*/ 618792 w 3318616"/>
                <a:gd name="connsiteY125" fmla="*/ 3751 h 3037781"/>
                <a:gd name="connsiteX126" fmla="*/ 3318614 w 3318616"/>
                <a:gd name="connsiteY126" fmla="*/ 3035947 h 3037781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31066 w 3318614"/>
                <a:gd name="connsiteY29" fmla="*/ 2116183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091879 w 3318614"/>
                <a:gd name="connsiteY1" fmla="*/ 767843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13 h 3337101"/>
                <a:gd name="connsiteX1" fmla="*/ 1091879 w 3318614"/>
                <a:gd name="connsiteY1" fmla="*/ 776657 h 3337101"/>
                <a:gd name="connsiteX2" fmla="*/ 1779263 w 3318614"/>
                <a:gd name="connsiteY2" fmla="*/ 1844513 h 3337101"/>
                <a:gd name="connsiteX3" fmla="*/ 2064415 w 3318614"/>
                <a:gd name="connsiteY3" fmla="*/ 2124997 h 3337101"/>
                <a:gd name="connsiteX4" fmla="*/ 2290838 w 3318614"/>
                <a:gd name="connsiteY4" fmla="*/ 2046620 h 3337101"/>
                <a:gd name="connsiteX5" fmla="*/ 2473718 w 3318614"/>
                <a:gd name="connsiteY5" fmla="*/ 1889865 h 3337101"/>
                <a:gd name="connsiteX6" fmla="*/ 2508552 w 3318614"/>
                <a:gd name="connsiteY6" fmla="*/ 1567648 h 3337101"/>
                <a:gd name="connsiteX7" fmla="*/ 2543386 w 3318614"/>
                <a:gd name="connsiteY7" fmla="*/ 1828905 h 3337101"/>
                <a:gd name="connsiteX8" fmla="*/ 2508552 w 3318614"/>
                <a:gd name="connsiteY8" fmla="*/ 1933408 h 3337101"/>
                <a:gd name="connsiteX9" fmla="*/ 2752392 w 3318614"/>
                <a:gd name="connsiteY9" fmla="*/ 1759237 h 3337101"/>
                <a:gd name="connsiteX10" fmla="*/ 2839478 w 3318614"/>
                <a:gd name="connsiteY10" fmla="*/ 1689568 h 3337101"/>
                <a:gd name="connsiteX11" fmla="*/ 2717558 w 3318614"/>
                <a:gd name="connsiteY11" fmla="*/ 1863740 h 3337101"/>
                <a:gd name="connsiteX12" fmla="*/ 2665306 w 3318614"/>
                <a:gd name="connsiteY12" fmla="*/ 1907283 h 3337101"/>
                <a:gd name="connsiteX13" fmla="*/ 2848186 w 3318614"/>
                <a:gd name="connsiteY13" fmla="*/ 1837614 h 3337101"/>
                <a:gd name="connsiteX14" fmla="*/ 2874312 w 3318614"/>
                <a:gd name="connsiteY14" fmla="*/ 1820197 h 3337101"/>
                <a:gd name="connsiteX15" fmla="*/ 2769809 w 3318614"/>
                <a:gd name="connsiteY15" fmla="*/ 1907283 h 3337101"/>
                <a:gd name="connsiteX16" fmla="*/ 2595638 w 3318614"/>
                <a:gd name="connsiteY16" fmla="*/ 1933408 h 3337101"/>
                <a:gd name="connsiteX17" fmla="*/ 2404049 w 3318614"/>
                <a:gd name="connsiteY17" fmla="*/ 2064037 h 3337101"/>
                <a:gd name="connsiteX18" fmla="*/ 2421466 w 3318614"/>
                <a:gd name="connsiteY18" fmla="*/ 2238208 h 3337101"/>
                <a:gd name="connsiteX19" fmla="*/ 2552095 w 3318614"/>
                <a:gd name="connsiteY19" fmla="*/ 2281751 h 3337101"/>
                <a:gd name="connsiteX20" fmla="*/ 2726266 w 3318614"/>
                <a:gd name="connsiteY20" fmla="*/ 2212083 h 3337101"/>
                <a:gd name="connsiteX21" fmla="*/ 2856895 w 3318614"/>
                <a:gd name="connsiteY21" fmla="*/ 2203374 h 3337101"/>
                <a:gd name="connsiteX22" fmla="*/ 2891729 w 3318614"/>
                <a:gd name="connsiteY22" fmla="*/ 2090163 h 3337101"/>
                <a:gd name="connsiteX23" fmla="*/ 2883020 w 3318614"/>
                <a:gd name="connsiteY23" fmla="*/ 1924700 h 3337101"/>
                <a:gd name="connsiteX24" fmla="*/ 3048483 w 3318614"/>
                <a:gd name="connsiteY24" fmla="*/ 1846323 h 3337101"/>
                <a:gd name="connsiteX25" fmla="*/ 2926563 w 3318614"/>
                <a:gd name="connsiteY25" fmla="*/ 1933408 h 3337101"/>
                <a:gd name="connsiteX26" fmla="*/ 2917855 w 3318614"/>
                <a:gd name="connsiteY26" fmla="*/ 2020494 h 3337101"/>
                <a:gd name="connsiteX27" fmla="*/ 2935272 w 3318614"/>
                <a:gd name="connsiteY27" fmla="*/ 2168540 h 3337101"/>
                <a:gd name="connsiteX28" fmla="*/ 2943980 w 3318614"/>
                <a:gd name="connsiteY28" fmla="*/ 2212083 h 3337101"/>
                <a:gd name="connsiteX29" fmla="*/ 3046427 w 3318614"/>
                <a:gd name="connsiteY29" fmla="*/ 2146131 h 3337101"/>
                <a:gd name="connsiteX30" fmla="*/ 3074609 w 3318614"/>
                <a:gd name="connsiteY30" fmla="*/ 1985660 h 3337101"/>
                <a:gd name="connsiteX31" fmla="*/ 3092026 w 3318614"/>
                <a:gd name="connsiteY31" fmla="*/ 2194665 h 3337101"/>
                <a:gd name="connsiteX32" fmla="*/ 3013649 w 3318614"/>
                <a:gd name="connsiteY32" fmla="*/ 2273043 h 3337101"/>
                <a:gd name="connsiteX33" fmla="*/ 2752392 w 3318614"/>
                <a:gd name="connsiteY33" fmla="*/ 2238208 h 3337101"/>
                <a:gd name="connsiteX34" fmla="*/ 2560803 w 3318614"/>
                <a:gd name="connsiteY34" fmla="*/ 2394963 h 3337101"/>
                <a:gd name="connsiteX35" fmla="*/ 2595638 w 3318614"/>
                <a:gd name="connsiteY35" fmla="*/ 2516883 h 3337101"/>
                <a:gd name="connsiteX36" fmla="*/ 2743683 w 3318614"/>
                <a:gd name="connsiteY36" fmla="*/ 2603968 h 3337101"/>
                <a:gd name="connsiteX37" fmla="*/ 2856895 w 3318614"/>
                <a:gd name="connsiteY37" fmla="*/ 2577843 h 3337101"/>
                <a:gd name="connsiteX38" fmla="*/ 3022358 w 3318614"/>
                <a:gd name="connsiteY38" fmla="*/ 2438505 h 3337101"/>
                <a:gd name="connsiteX39" fmla="*/ 3118152 w 3318614"/>
                <a:gd name="connsiteY39" fmla="*/ 2360128 h 3337101"/>
                <a:gd name="connsiteX40" fmla="*/ 3205238 w 3318614"/>
                <a:gd name="connsiteY40" fmla="*/ 2421088 h 3337101"/>
                <a:gd name="connsiteX41" fmla="*/ 3109443 w 3318614"/>
                <a:gd name="connsiteY41" fmla="*/ 2412380 h 3337101"/>
                <a:gd name="connsiteX42" fmla="*/ 3004940 w 3318614"/>
                <a:gd name="connsiteY42" fmla="*/ 2551717 h 3337101"/>
                <a:gd name="connsiteX43" fmla="*/ 3187820 w 3318614"/>
                <a:gd name="connsiteY43" fmla="*/ 2551717 h 3337101"/>
                <a:gd name="connsiteX44" fmla="*/ 3318449 w 3318614"/>
                <a:gd name="connsiteY44" fmla="*/ 2603968 h 3337101"/>
                <a:gd name="connsiteX45" fmla="*/ 3161695 w 3318614"/>
                <a:gd name="connsiteY45" fmla="*/ 2586551 h 3337101"/>
                <a:gd name="connsiteX46" fmla="*/ 2909146 w 3318614"/>
                <a:gd name="connsiteY46" fmla="*/ 2647511 h 3337101"/>
                <a:gd name="connsiteX47" fmla="*/ 2952689 w 3318614"/>
                <a:gd name="connsiteY47" fmla="*/ 2647511 h 3337101"/>
                <a:gd name="connsiteX48" fmla="*/ 3085889 w 3318614"/>
                <a:gd name="connsiteY48" fmla="*/ 2792757 h 3337101"/>
                <a:gd name="connsiteX49" fmla="*/ 3013649 w 3318614"/>
                <a:gd name="connsiteY49" fmla="*/ 2952311 h 3337101"/>
                <a:gd name="connsiteX50" fmla="*/ 2999167 w 3318614"/>
                <a:gd name="connsiteY50" fmla="*/ 2814634 h 3337101"/>
                <a:gd name="connsiteX51" fmla="*/ 2813352 w 3318614"/>
                <a:gd name="connsiteY51" fmla="*/ 2638803 h 3337101"/>
                <a:gd name="connsiteX52" fmla="*/ 2726266 w 3318614"/>
                <a:gd name="connsiteY52" fmla="*/ 2630094 h 3337101"/>
                <a:gd name="connsiteX53" fmla="*/ 2848186 w 3318614"/>
                <a:gd name="connsiteY53" fmla="*/ 2830391 h 3337101"/>
                <a:gd name="connsiteX54" fmla="*/ 2943980 w 3318614"/>
                <a:gd name="connsiteY54" fmla="*/ 2917477 h 3337101"/>
                <a:gd name="connsiteX55" fmla="*/ 2978815 w 3318614"/>
                <a:gd name="connsiteY55" fmla="*/ 2873934 h 3337101"/>
                <a:gd name="connsiteX56" fmla="*/ 2961398 w 3318614"/>
                <a:gd name="connsiteY56" fmla="*/ 2978437 h 3337101"/>
                <a:gd name="connsiteX57" fmla="*/ 2769809 w 3318614"/>
                <a:gd name="connsiteY57" fmla="*/ 2891351 h 3337101"/>
                <a:gd name="connsiteX58" fmla="*/ 2656598 w 3318614"/>
                <a:gd name="connsiteY58" fmla="*/ 2664928 h 3337101"/>
                <a:gd name="connsiteX59" fmla="*/ 2491135 w 3318614"/>
                <a:gd name="connsiteY59" fmla="*/ 2621385 h 3337101"/>
                <a:gd name="connsiteX60" fmla="*/ 2386632 w 3318614"/>
                <a:gd name="connsiteY60" fmla="*/ 2708471 h 3337101"/>
                <a:gd name="connsiteX61" fmla="*/ 2412758 w 3318614"/>
                <a:gd name="connsiteY61" fmla="*/ 2891351 h 3337101"/>
                <a:gd name="connsiteX62" fmla="*/ 2525969 w 3318614"/>
                <a:gd name="connsiteY62" fmla="*/ 3039397 h 3337101"/>
                <a:gd name="connsiteX63" fmla="*/ 2900438 w 3318614"/>
                <a:gd name="connsiteY63" fmla="*/ 3248403 h 3337101"/>
                <a:gd name="connsiteX64" fmla="*/ 2543386 w 3318614"/>
                <a:gd name="connsiteY64" fmla="*/ 3109065 h 3337101"/>
                <a:gd name="connsiteX65" fmla="*/ 2499843 w 3318614"/>
                <a:gd name="connsiteY65" fmla="*/ 3196151 h 3337101"/>
                <a:gd name="connsiteX66" fmla="*/ 2534678 w 3318614"/>
                <a:gd name="connsiteY66" fmla="*/ 3300654 h 3337101"/>
                <a:gd name="connsiteX67" fmla="*/ 2639180 w 3318614"/>
                <a:gd name="connsiteY67" fmla="*/ 3335488 h 3337101"/>
                <a:gd name="connsiteX68" fmla="*/ 2482426 w 3318614"/>
                <a:gd name="connsiteY68" fmla="*/ 3309363 h 3337101"/>
                <a:gd name="connsiteX69" fmla="*/ 2473718 w 3318614"/>
                <a:gd name="connsiteY69" fmla="*/ 3126483 h 3337101"/>
                <a:gd name="connsiteX70" fmla="*/ 2386632 w 3318614"/>
                <a:gd name="connsiteY70" fmla="*/ 2952311 h 3337101"/>
                <a:gd name="connsiteX71" fmla="*/ 2316963 w 3318614"/>
                <a:gd name="connsiteY71" fmla="*/ 3117774 h 3337101"/>
                <a:gd name="connsiteX72" fmla="*/ 2238586 w 3318614"/>
                <a:gd name="connsiteY72" fmla="*/ 3239694 h 3337101"/>
                <a:gd name="connsiteX73" fmla="*/ 2290838 w 3318614"/>
                <a:gd name="connsiteY73" fmla="*/ 3318071 h 3337101"/>
                <a:gd name="connsiteX74" fmla="*/ 2195043 w 3318614"/>
                <a:gd name="connsiteY74" fmla="*/ 3230985 h 3337101"/>
                <a:gd name="connsiteX75" fmla="*/ 2325672 w 3318614"/>
                <a:gd name="connsiteY75" fmla="*/ 3004563 h 3337101"/>
                <a:gd name="connsiteX76" fmla="*/ 2290838 w 3318614"/>
                <a:gd name="connsiteY76" fmla="*/ 2752014 h 3337101"/>
                <a:gd name="connsiteX77" fmla="*/ 2142792 w 3318614"/>
                <a:gd name="connsiteY77" fmla="*/ 2734597 h 3337101"/>
                <a:gd name="connsiteX78" fmla="*/ 1942495 w 3318614"/>
                <a:gd name="connsiteY78" fmla="*/ 2900060 h 3337101"/>
                <a:gd name="connsiteX79" fmla="*/ 1994746 w 3318614"/>
                <a:gd name="connsiteY79" fmla="*/ 3100357 h 3337101"/>
                <a:gd name="connsiteX80" fmla="*/ 2090540 w 3318614"/>
                <a:gd name="connsiteY80" fmla="*/ 3213568 h 3337101"/>
                <a:gd name="connsiteX81" fmla="*/ 2064415 w 3318614"/>
                <a:gd name="connsiteY81" fmla="*/ 3326780 h 3337101"/>
                <a:gd name="connsiteX82" fmla="*/ 2046998 w 3318614"/>
                <a:gd name="connsiteY82" fmla="*/ 3178734 h 3337101"/>
                <a:gd name="connsiteX83" fmla="*/ 1933786 w 3318614"/>
                <a:gd name="connsiteY83" fmla="*/ 3013271 h 3337101"/>
                <a:gd name="connsiteX84" fmla="*/ 1881535 w 3318614"/>
                <a:gd name="connsiteY84" fmla="*/ 2995854 h 3337101"/>
                <a:gd name="connsiteX85" fmla="*/ 1716072 w 3318614"/>
                <a:gd name="connsiteY85" fmla="*/ 3230985 h 3337101"/>
                <a:gd name="connsiteX86" fmla="*/ 1672529 w 3318614"/>
                <a:gd name="connsiteY86" fmla="*/ 3326780 h 3337101"/>
                <a:gd name="connsiteX87" fmla="*/ 1724780 w 3318614"/>
                <a:gd name="connsiteY87" fmla="*/ 3091648 h 3337101"/>
                <a:gd name="connsiteX88" fmla="*/ 1750906 w 3318614"/>
                <a:gd name="connsiteY88" fmla="*/ 3013271 h 3337101"/>
                <a:gd name="connsiteX89" fmla="*/ 1533192 w 3318614"/>
                <a:gd name="connsiteY89" fmla="*/ 3082940 h 3337101"/>
                <a:gd name="connsiteX90" fmla="*/ 1428689 w 3318614"/>
                <a:gd name="connsiteY90" fmla="*/ 3100357 h 3337101"/>
                <a:gd name="connsiteX91" fmla="*/ 1602860 w 3318614"/>
                <a:gd name="connsiteY91" fmla="*/ 3021980 h 3337101"/>
                <a:gd name="connsiteX92" fmla="*/ 1724780 w 3318614"/>
                <a:gd name="connsiteY92" fmla="*/ 2995854 h 3337101"/>
                <a:gd name="connsiteX93" fmla="*/ 1994746 w 3318614"/>
                <a:gd name="connsiteY93" fmla="*/ 2769431 h 3337101"/>
                <a:gd name="connsiteX94" fmla="*/ 2055706 w 3318614"/>
                <a:gd name="connsiteY94" fmla="*/ 2638803 h 3337101"/>
                <a:gd name="connsiteX95" fmla="*/ 1916369 w 3318614"/>
                <a:gd name="connsiteY95" fmla="*/ 2560425 h 3337101"/>
                <a:gd name="connsiteX96" fmla="*/ 1698655 w 3318614"/>
                <a:gd name="connsiteY96" fmla="*/ 2656220 h 3337101"/>
                <a:gd name="connsiteX97" fmla="*/ 1611569 w 3318614"/>
                <a:gd name="connsiteY97" fmla="*/ 2830391 h 3337101"/>
                <a:gd name="connsiteX98" fmla="*/ 1689946 w 3318614"/>
                <a:gd name="connsiteY98" fmla="*/ 2891351 h 3337101"/>
                <a:gd name="connsiteX99" fmla="*/ 1568026 w 3318614"/>
                <a:gd name="connsiteY99" fmla="*/ 2891351 h 3337101"/>
                <a:gd name="connsiteX100" fmla="*/ 1655112 w 3318614"/>
                <a:gd name="connsiteY100" fmla="*/ 2647511 h 3337101"/>
                <a:gd name="connsiteX101" fmla="*/ 1437398 w 3318614"/>
                <a:gd name="connsiteY101" fmla="*/ 2630094 h 3337101"/>
                <a:gd name="connsiteX102" fmla="*/ 1306769 w 3318614"/>
                <a:gd name="connsiteY102" fmla="*/ 2569134 h 3337101"/>
                <a:gd name="connsiteX103" fmla="*/ 1385146 w 3318614"/>
                <a:gd name="connsiteY103" fmla="*/ 2525591 h 3337101"/>
                <a:gd name="connsiteX104" fmla="*/ 1437398 w 3318614"/>
                <a:gd name="connsiteY104" fmla="*/ 2595260 h 3337101"/>
                <a:gd name="connsiteX105" fmla="*/ 1611569 w 3318614"/>
                <a:gd name="connsiteY105" fmla="*/ 2603968 h 3337101"/>
                <a:gd name="connsiteX106" fmla="*/ 1794449 w 3318614"/>
                <a:gd name="connsiteY106" fmla="*/ 2551717 h 3337101"/>
                <a:gd name="connsiteX107" fmla="*/ 1968620 w 3318614"/>
                <a:gd name="connsiteY107" fmla="*/ 2421088 h 3337101"/>
                <a:gd name="connsiteX108" fmla="*/ 1898952 w 3318614"/>
                <a:gd name="connsiteY108" fmla="*/ 2107580 h 3337101"/>
                <a:gd name="connsiteX109" fmla="*/ 1446106 w 3318614"/>
                <a:gd name="connsiteY109" fmla="*/ 1497980 h 3337101"/>
                <a:gd name="connsiteX110" fmla="*/ 1184849 w 3318614"/>
                <a:gd name="connsiteY110" fmla="*/ 1062551 h 3337101"/>
                <a:gd name="connsiteX111" fmla="*/ 958426 w 3318614"/>
                <a:gd name="connsiteY111" fmla="*/ 914505 h 3337101"/>
                <a:gd name="connsiteX112" fmla="*/ 644918 w 3318614"/>
                <a:gd name="connsiteY112" fmla="*/ 862254 h 3337101"/>
                <a:gd name="connsiteX113" fmla="*/ 296575 w 3318614"/>
                <a:gd name="connsiteY113" fmla="*/ 940631 h 3337101"/>
                <a:gd name="connsiteX114" fmla="*/ 483 w 3318614"/>
                <a:gd name="connsiteY114" fmla="*/ 923214 h 3337101"/>
                <a:gd name="connsiteX115" fmla="*/ 235615 w 3318614"/>
                <a:gd name="connsiteY115" fmla="*/ 914505 h 3337101"/>
                <a:gd name="connsiteX116" fmla="*/ 557832 w 3318614"/>
                <a:gd name="connsiteY116" fmla="*/ 844837 h 3337101"/>
                <a:gd name="connsiteX117" fmla="*/ 688460 w 3318614"/>
                <a:gd name="connsiteY117" fmla="*/ 818711 h 3337101"/>
                <a:gd name="connsiteX118" fmla="*/ 392369 w 3318614"/>
                <a:gd name="connsiteY118" fmla="*/ 705500 h 3337101"/>
                <a:gd name="connsiteX119" fmla="*/ 244323 w 3318614"/>
                <a:gd name="connsiteY119" fmla="*/ 566163 h 3337101"/>
                <a:gd name="connsiteX120" fmla="*/ 165946 w 3318614"/>
                <a:gd name="connsiteY120" fmla="*/ 313614 h 3337101"/>
                <a:gd name="connsiteX121" fmla="*/ 279158 w 3318614"/>
                <a:gd name="connsiteY121" fmla="*/ 496494 h 3337101"/>
                <a:gd name="connsiteX122" fmla="*/ 374952 w 3318614"/>
                <a:gd name="connsiteY122" fmla="*/ 670665 h 3337101"/>
                <a:gd name="connsiteX123" fmla="*/ 679752 w 3318614"/>
                <a:gd name="connsiteY123" fmla="*/ 749043 h 3337101"/>
                <a:gd name="connsiteX124" fmla="*/ 766838 w 3318614"/>
                <a:gd name="connsiteY124" fmla="*/ 688083 h 3337101"/>
                <a:gd name="connsiteX125" fmla="*/ 618792 w 3318614"/>
                <a:gd name="connsiteY125" fmla="*/ 304905 h 3337101"/>
                <a:gd name="connsiteX126" fmla="*/ 566540 w 3318614"/>
                <a:gd name="connsiteY126" fmla="*/ 8814 h 3337101"/>
                <a:gd name="connsiteX0" fmla="*/ 1225325 w 3318614"/>
                <a:gd name="connsiteY0" fmla="*/ 25899 h 3362787"/>
                <a:gd name="connsiteX1" fmla="*/ 1091879 w 3318614"/>
                <a:gd name="connsiteY1" fmla="*/ 802343 h 3362787"/>
                <a:gd name="connsiteX2" fmla="*/ 1779263 w 3318614"/>
                <a:gd name="connsiteY2" fmla="*/ 1870199 h 3362787"/>
                <a:gd name="connsiteX3" fmla="*/ 2064415 w 3318614"/>
                <a:gd name="connsiteY3" fmla="*/ 2150683 h 3362787"/>
                <a:gd name="connsiteX4" fmla="*/ 2290838 w 3318614"/>
                <a:gd name="connsiteY4" fmla="*/ 2072306 h 3362787"/>
                <a:gd name="connsiteX5" fmla="*/ 2473718 w 3318614"/>
                <a:gd name="connsiteY5" fmla="*/ 1915551 h 3362787"/>
                <a:gd name="connsiteX6" fmla="*/ 2508552 w 3318614"/>
                <a:gd name="connsiteY6" fmla="*/ 1593334 h 3362787"/>
                <a:gd name="connsiteX7" fmla="*/ 2543386 w 3318614"/>
                <a:gd name="connsiteY7" fmla="*/ 1854591 h 3362787"/>
                <a:gd name="connsiteX8" fmla="*/ 2508552 w 3318614"/>
                <a:gd name="connsiteY8" fmla="*/ 1959094 h 3362787"/>
                <a:gd name="connsiteX9" fmla="*/ 2752392 w 3318614"/>
                <a:gd name="connsiteY9" fmla="*/ 1784923 h 3362787"/>
                <a:gd name="connsiteX10" fmla="*/ 2839478 w 3318614"/>
                <a:gd name="connsiteY10" fmla="*/ 1715254 h 3362787"/>
                <a:gd name="connsiteX11" fmla="*/ 2717558 w 3318614"/>
                <a:gd name="connsiteY11" fmla="*/ 1889426 h 3362787"/>
                <a:gd name="connsiteX12" fmla="*/ 2665306 w 3318614"/>
                <a:gd name="connsiteY12" fmla="*/ 1932969 h 3362787"/>
                <a:gd name="connsiteX13" fmla="*/ 2848186 w 3318614"/>
                <a:gd name="connsiteY13" fmla="*/ 1863300 h 3362787"/>
                <a:gd name="connsiteX14" fmla="*/ 2874312 w 3318614"/>
                <a:gd name="connsiteY14" fmla="*/ 1845883 h 3362787"/>
                <a:gd name="connsiteX15" fmla="*/ 2769809 w 3318614"/>
                <a:gd name="connsiteY15" fmla="*/ 1932969 h 3362787"/>
                <a:gd name="connsiteX16" fmla="*/ 2595638 w 3318614"/>
                <a:gd name="connsiteY16" fmla="*/ 1959094 h 3362787"/>
                <a:gd name="connsiteX17" fmla="*/ 2404049 w 3318614"/>
                <a:gd name="connsiteY17" fmla="*/ 2089723 h 3362787"/>
                <a:gd name="connsiteX18" fmla="*/ 2421466 w 3318614"/>
                <a:gd name="connsiteY18" fmla="*/ 2263894 h 3362787"/>
                <a:gd name="connsiteX19" fmla="*/ 2552095 w 3318614"/>
                <a:gd name="connsiteY19" fmla="*/ 2307437 h 3362787"/>
                <a:gd name="connsiteX20" fmla="*/ 2726266 w 3318614"/>
                <a:gd name="connsiteY20" fmla="*/ 2237769 h 3362787"/>
                <a:gd name="connsiteX21" fmla="*/ 2856895 w 3318614"/>
                <a:gd name="connsiteY21" fmla="*/ 2229060 h 3362787"/>
                <a:gd name="connsiteX22" fmla="*/ 2891729 w 3318614"/>
                <a:gd name="connsiteY22" fmla="*/ 2115849 h 3362787"/>
                <a:gd name="connsiteX23" fmla="*/ 2883020 w 3318614"/>
                <a:gd name="connsiteY23" fmla="*/ 1950386 h 3362787"/>
                <a:gd name="connsiteX24" fmla="*/ 3048483 w 3318614"/>
                <a:gd name="connsiteY24" fmla="*/ 1872009 h 3362787"/>
                <a:gd name="connsiteX25" fmla="*/ 2926563 w 3318614"/>
                <a:gd name="connsiteY25" fmla="*/ 1959094 h 3362787"/>
                <a:gd name="connsiteX26" fmla="*/ 2917855 w 3318614"/>
                <a:gd name="connsiteY26" fmla="*/ 2046180 h 3362787"/>
                <a:gd name="connsiteX27" fmla="*/ 2935272 w 3318614"/>
                <a:gd name="connsiteY27" fmla="*/ 2194226 h 3362787"/>
                <a:gd name="connsiteX28" fmla="*/ 2943980 w 3318614"/>
                <a:gd name="connsiteY28" fmla="*/ 2237769 h 3362787"/>
                <a:gd name="connsiteX29" fmla="*/ 3046427 w 3318614"/>
                <a:gd name="connsiteY29" fmla="*/ 2171817 h 3362787"/>
                <a:gd name="connsiteX30" fmla="*/ 3074609 w 3318614"/>
                <a:gd name="connsiteY30" fmla="*/ 2011346 h 3362787"/>
                <a:gd name="connsiteX31" fmla="*/ 3092026 w 3318614"/>
                <a:gd name="connsiteY31" fmla="*/ 2220351 h 3362787"/>
                <a:gd name="connsiteX32" fmla="*/ 3013649 w 3318614"/>
                <a:gd name="connsiteY32" fmla="*/ 2298729 h 3362787"/>
                <a:gd name="connsiteX33" fmla="*/ 2752392 w 3318614"/>
                <a:gd name="connsiteY33" fmla="*/ 2263894 h 3362787"/>
                <a:gd name="connsiteX34" fmla="*/ 2560803 w 3318614"/>
                <a:gd name="connsiteY34" fmla="*/ 2420649 h 3362787"/>
                <a:gd name="connsiteX35" fmla="*/ 2595638 w 3318614"/>
                <a:gd name="connsiteY35" fmla="*/ 2542569 h 3362787"/>
                <a:gd name="connsiteX36" fmla="*/ 2743683 w 3318614"/>
                <a:gd name="connsiteY36" fmla="*/ 2629654 h 3362787"/>
                <a:gd name="connsiteX37" fmla="*/ 2856895 w 3318614"/>
                <a:gd name="connsiteY37" fmla="*/ 2603529 h 3362787"/>
                <a:gd name="connsiteX38" fmla="*/ 3022358 w 3318614"/>
                <a:gd name="connsiteY38" fmla="*/ 2464191 h 3362787"/>
                <a:gd name="connsiteX39" fmla="*/ 3118152 w 3318614"/>
                <a:gd name="connsiteY39" fmla="*/ 2385814 h 3362787"/>
                <a:gd name="connsiteX40" fmla="*/ 3205238 w 3318614"/>
                <a:gd name="connsiteY40" fmla="*/ 2446774 h 3362787"/>
                <a:gd name="connsiteX41" fmla="*/ 3109443 w 3318614"/>
                <a:gd name="connsiteY41" fmla="*/ 2438066 h 3362787"/>
                <a:gd name="connsiteX42" fmla="*/ 3004940 w 3318614"/>
                <a:gd name="connsiteY42" fmla="*/ 2577403 h 3362787"/>
                <a:gd name="connsiteX43" fmla="*/ 3187820 w 3318614"/>
                <a:gd name="connsiteY43" fmla="*/ 2577403 h 3362787"/>
                <a:gd name="connsiteX44" fmla="*/ 3318449 w 3318614"/>
                <a:gd name="connsiteY44" fmla="*/ 2629654 h 3362787"/>
                <a:gd name="connsiteX45" fmla="*/ 3161695 w 3318614"/>
                <a:gd name="connsiteY45" fmla="*/ 2612237 h 3362787"/>
                <a:gd name="connsiteX46" fmla="*/ 2909146 w 3318614"/>
                <a:gd name="connsiteY46" fmla="*/ 2673197 h 3362787"/>
                <a:gd name="connsiteX47" fmla="*/ 2952689 w 3318614"/>
                <a:gd name="connsiteY47" fmla="*/ 2673197 h 3362787"/>
                <a:gd name="connsiteX48" fmla="*/ 3085889 w 3318614"/>
                <a:gd name="connsiteY48" fmla="*/ 2818443 h 3362787"/>
                <a:gd name="connsiteX49" fmla="*/ 3013649 w 3318614"/>
                <a:gd name="connsiteY49" fmla="*/ 2977997 h 3362787"/>
                <a:gd name="connsiteX50" fmla="*/ 2999167 w 3318614"/>
                <a:gd name="connsiteY50" fmla="*/ 2840320 h 3362787"/>
                <a:gd name="connsiteX51" fmla="*/ 2813352 w 3318614"/>
                <a:gd name="connsiteY51" fmla="*/ 2664489 h 3362787"/>
                <a:gd name="connsiteX52" fmla="*/ 2726266 w 3318614"/>
                <a:gd name="connsiteY52" fmla="*/ 2655780 h 3362787"/>
                <a:gd name="connsiteX53" fmla="*/ 2848186 w 3318614"/>
                <a:gd name="connsiteY53" fmla="*/ 2856077 h 3362787"/>
                <a:gd name="connsiteX54" fmla="*/ 2943980 w 3318614"/>
                <a:gd name="connsiteY54" fmla="*/ 2943163 h 3362787"/>
                <a:gd name="connsiteX55" fmla="*/ 2978815 w 3318614"/>
                <a:gd name="connsiteY55" fmla="*/ 2899620 h 3362787"/>
                <a:gd name="connsiteX56" fmla="*/ 2961398 w 3318614"/>
                <a:gd name="connsiteY56" fmla="*/ 3004123 h 3362787"/>
                <a:gd name="connsiteX57" fmla="*/ 2769809 w 3318614"/>
                <a:gd name="connsiteY57" fmla="*/ 2917037 h 3362787"/>
                <a:gd name="connsiteX58" fmla="*/ 2656598 w 3318614"/>
                <a:gd name="connsiteY58" fmla="*/ 2690614 h 3362787"/>
                <a:gd name="connsiteX59" fmla="*/ 2491135 w 3318614"/>
                <a:gd name="connsiteY59" fmla="*/ 2647071 h 3362787"/>
                <a:gd name="connsiteX60" fmla="*/ 2386632 w 3318614"/>
                <a:gd name="connsiteY60" fmla="*/ 2734157 h 3362787"/>
                <a:gd name="connsiteX61" fmla="*/ 2412758 w 3318614"/>
                <a:gd name="connsiteY61" fmla="*/ 2917037 h 3362787"/>
                <a:gd name="connsiteX62" fmla="*/ 2525969 w 3318614"/>
                <a:gd name="connsiteY62" fmla="*/ 3065083 h 3362787"/>
                <a:gd name="connsiteX63" fmla="*/ 2900438 w 3318614"/>
                <a:gd name="connsiteY63" fmla="*/ 3274089 h 3362787"/>
                <a:gd name="connsiteX64" fmla="*/ 2543386 w 3318614"/>
                <a:gd name="connsiteY64" fmla="*/ 3134751 h 3362787"/>
                <a:gd name="connsiteX65" fmla="*/ 2499843 w 3318614"/>
                <a:gd name="connsiteY65" fmla="*/ 3221837 h 3362787"/>
                <a:gd name="connsiteX66" fmla="*/ 2534678 w 3318614"/>
                <a:gd name="connsiteY66" fmla="*/ 3326340 h 3362787"/>
                <a:gd name="connsiteX67" fmla="*/ 2639180 w 3318614"/>
                <a:gd name="connsiteY67" fmla="*/ 3361174 h 3362787"/>
                <a:gd name="connsiteX68" fmla="*/ 2482426 w 3318614"/>
                <a:gd name="connsiteY68" fmla="*/ 3335049 h 3362787"/>
                <a:gd name="connsiteX69" fmla="*/ 2473718 w 3318614"/>
                <a:gd name="connsiteY69" fmla="*/ 3152169 h 3362787"/>
                <a:gd name="connsiteX70" fmla="*/ 2386632 w 3318614"/>
                <a:gd name="connsiteY70" fmla="*/ 2977997 h 3362787"/>
                <a:gd name="connsiteX71" fmla="*/ 2316963 w 3318614"/>
                <a:gd name="connsiteY71" fmla="*/ 3143460 h 3362787"/>
                <a:gd name="connsiteX72" fmla="*/ 2238586 w 3318614"/>
                <a:gd name="connsiteY72" fmla="*/ 3265380 h 3362787"/>
                <a:gd name="connsiteX73" fmla="*/ 2290838 w 3318614"/>
                <a:gd name="connsiteY73" fmla="*/ 3343757 h 3362787"/>
                <a:gd name="connsiteX74" fmla="*/ 2195043 w 3318614"/>
                <a:gd name="connsiteY74" fmla="*/ 3256671 h 3362787"/>
                <a:gd name="connsiteX75" fmla="*/ 2325672 w 3318614"/>
                <a:gd name="connsiteY75" fmla="*/ 3030249 h 3362787"/>
                <a:gd name="connsiteX76" fmla="*/ 2290838 w 3318614"/>
                <a:gd name="connsiteY76" fmla="*/ 2777700 h 3362787"/>
                <a:gd name="connsiteX77" fmla="*/ 2142792 w 3318614"/>
                <a:gd name="connsiteY77" fmla="*/ 2760283 h 3362787"/>
                <a:gd name="connsiteX78" fmla="*/ 1942495 w 3318614"/>
                <a:gd name="connsiteY78" fmla="*/ 2925746 h 3362787"/>
                <a:gd name="connsiteX79" fmla="*/ 1994746 w 3318614"/>
                <a:gd name="connsiteY79" fmla="*/ 3126043 h 3362787"/>
                <a:gd name="connsiteX80" fmla="*/ 2090540 w 3318614"/>
                <a:gd name="connsiteY80" fmla="*/ 3239254 h 3362787"/>
                <a:gd name="connsiteX81" fmla="*/ 2064415 w 3318614"/>
                <a:gd name="connsiteY81" fmla="*/ 3352466 h 3362787"/>
                <a:gd name="connsiteX82" fmla="*/ 2046998 w 3318614"/>
                <a:gd name="connsiteY82" fmla="*/ 3204420 h 3362787"/>
                <a:gd name="connsiteX83" fmla="*/ 1933786 w 3318614"/>
                <a:gd name="connsiteY83" fmla="*/ 3038957 h 3362787"/>
                <a:gd name="connsiteX84" fmla="*/ 1881535 w 3318614"/>
                <a:gd name="connsiteY84" fmla="*/ 3021540 h 3362787"/>
                <a:gd name="connsiteX85" fmla="*/ 1716072 w 3318614"/>
                <a:gd name="connsiteY85" fmla="*/ 3256671 h 3362787"/>
                <a:gd name="connsiteX86" fmla="*/ 1672529 w 3318614"/>
                <a:gd name="connsiteY86" fmla="*/ 3352466 h 3362787"/>
                <a:gd name="connsiteX87" fmla="*/ 1724780 w 3318614"/>
                <a:gd name="connsiteY87" fmla="*/ 3117334 h 3362787"/>
                <a:gd name="connsiteX88" fmla="*/ 1750906 w 3318614"/>
                <a:gd name="connsiteY88" fmla="*/ 3038957 h 3362787"/>
                <a:gd name="connsiteX89" fmla="*/ 1533192 w 3318614"/>
                <a:gd name="connsiteY89" fmla="*/ 3108626 h 3362787"/>
                <a:gd name="connsiteX90" fmla="*/ 1428689 w 3318614"/>
                <a:gd name="connsiteY90" fmla="*/ 3126043 h 3362787"/>
                <a:gd name="connsiteX91" fmla="*/ 1602860 w 3318614"/>
                <a:gd name="connsiteY91" fmla="*/ 3047666 h 3362787"/>
                <a:gd name="connsiteX92" fmla="*/ 1724780 w 3318614"/>
                <a:gd name="connsiteY92" fmla="*/ 3021540 h 3362787"/>
                <a:gd name="connsiteX93" fmla="*/ 1994746 w 3318614"/>
                <a:gd name="connsiteY93" fmla="*/ 2795117 h 3362787"/>
                <a:gd name="connsiteX94" fmla="*/ 2055706 w 3318614"/>
                <a:gd name="connsiteY94" fmla="*/ 2664489 h 3362787"/>
                <a:gd name="connsiteX95" fmla="*/ 1916369 w 3318614"/>
                <a:gd name="connsiteY95" fmla="*/ 2586111 h 3362787"/>
                <a:gd name="connsiteX96" fmla="*/ 1698655 w 3318614"/>
                <a:gd name="connsiteY96" fmla="*/ 2681906 h 3362787"/>
                <a:gd name="connsiteX97" fmla="*/ 1611569 w 3318614"/>
                <a:gd name="connsiteY97" fmla="*/ 2856077 h 3362787"/>
                <a:gd name="connsiteX98" fmla="*/ 1689946 w 3318614"/>
                <a:gd name="connsiteY98" fmla="*/ 2917037 h 3362787"/>
                <a:gd name="connsiteX99" fmla="*/ 1568026 w 3318614"/>
                <a:gd name="connsiteY99" fmla="*/ 2917037 h 3362787"/>
                <a:gd name="connsiteX100" fmla="*/ 1655112 w 3318614"/>
                <a:gd name="connsiteY100" fmla="*/ 2673197 h 3362787"/>
                <a:gd name="connsiteX101" fmla="*/ 1437398 w 3318614"/>
                <a:gd name="connsiteY101" fmla="*/ 2655780 h 3362787"/>
                <a:gd name="connsiteX102" fmla="*/ 1306769 w 3318614"/>
                <a:gd name="connsiteY102" fmla="*/ 2594820 h 3362787"/>
                <a:gd name="connsiteX103" fmla="*/ 1385146 w 3318614"/>
                <a:gd name="connsiteY103" fmla="*/ 2551277 h 3362787"/>
                <a:gd name="connsiteX104" fmla="*/ 1437398 w 3318614"/>
                <a:gd name="connsiteY104" fmla="*/ 2620946 h 3362787"/>
                <a:gd name="connsiteX105" fmla="*/ 1611569 w 3318614"/>
                <a:gd name="connsiteY105" fmla="*/ 2629654 h 3362787"/>
                <a:gd name="connsiteX106" fmla="*/ 1794449 w 3318614"/>
                <a:gd name="connsiteY106" fmla="*/ 2577403 h 3362787"/>
                <a:gd name="connsiteX107" fmla="*/ 1968620 w 3318614"/>
                <a:gd name="connsiteY107" fmla="*/ 2446774 h 3362787"/>
                <a:gd name="connsiteX108" fmla="*/ 1898952 w 3318614"/>
                <a:gd name="connsiteY108" fmla="*/ 2133266 h 3362787"/>
                <a:gd name="connsiteX109" fmla="*/ 1446106 w 3318614"/>
                <a:gd name="connsiteY109" fmla="*/ 1523666 h 3362787"/>
                <a:gd name="connsiteX110" fmla="*/ 1184849 w 3318614"/>
                <a:gd name="connsiteY110" fmla="*/ 1088237 h 3362787"/>
                <a:gd name="connsiteX111" fmla="*/ 958426 w 3318614"/>
                <a:gd name="connsiteY111" fmla="*/ 940191 h 3362787"/>
                <a:gd name="connsiteX112" fmla="*/ 644918 w 3318614"/>
                <a:gd name="connsiteY112" fmla="*/ 887940 h 3362787"/>
                <a:gd name="connsiteX113" fmla="*/ 296575 w 3318614"/>
                <a:gd name="connsiteY113" fmla="*/ 966317 h 3362787"/>
                <a:gd name="connsiteX114" fmla="*/ 483 w 3318614"/>
                <a:gd name="connsiteY114" fmla="*/ 948900 h 3362787"/>
                <a:gd name="connsiteX115" fmla="*/ 235615 w 3318614"/>
                <a:gd name="connsiteY115" fmla="*/ 940191 h 3362787"/>
                <a:gd name="connsiteX116" fmla="*/ 557832 w 3318614"/>
                <a:gd name="connsiteY116" fmla="*/ 870523 h 3362787"/>
                <a:gd name="connsiteX117" fmla="*/ 688460 w 3318614"/>
                <a:gd name="connsiteY117" fmla="*/ 844397 h 3362787"/>
                <a:gd name="connsiteX118" fmla="*/ 392369 w 3318614"/>
                <a:gd name="connsiteY118" fmla="*/ 731186 h 3362787"/>
                <a:gd name="connsiteX119" fmla="*/ 244323 w 3318614"/>
                <a:gd name="connsiteY119" fmla="*/ 591849 h 3362787"/>
                <a:gd name="connsiteX120" fmla="*/ 165946 w 3318614"/>
                <a:gd name="connsiteY120" fmla="*/ 339300 h 3362787"/>
                <a:gd name="connsiteX121" fmla="*/ 279158 w 3318614"/>
                <a:gd name="connsiteY121" fmla="*/ 522180 h 3362787"/>
                <a:gd name="connsiteX122" fmla="*/ 374952 w 3318614"/>
                <a:gd name="connsiteY122" fmla="*/ 696351 h 3362787"/>
                <a:gd name="connsiteX123" fmla="*/ 679752 w 3318614"/>
                <a:gd name="connsiteY123" fmla="*/ 774729 h 3362787"/>
                <a:gd name="connsiteX124" fmla="*/ 766838 w 3318614"/>
                <a:gd name="connsiteY124" fmla="*/ 713769 h 3362787"/>
                <a:gd name="connsiteX125" fmla="*/ 618792 w 3318614"/>
                <a:gd name="connsiteY125" fmla="*/ 330591 h 3362787"/>
                <a:gd name="connsiteX126" fmla="*/ 566540 w 3318614"/>
                <a:gd name="connsiteY126" fmla="*/ 34500 h 33627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28266 h 3565154"/>
                <a:gd name="connsiteX1" fmla="*/ 1091879 w 3318614"/>
                <a:gd name="connsiteY1" fmla="*/ 1004710 h 3565154"/>
                <a:gd name="connsiteX2" fmla="*/ 1779263 w 3318614"/>
                <a:gd name="connsiteY2" fmla="*/ 2072566 h 3565154"/>
                <a:gd name="connsiteX3" fmla="*/ 2064415 w 3318614"/>
                <a:gd name="connsiteY3" fmla="*/ 2353050 h 3565154"/>
                <a:gd name="connsiteX4" fmla="*/ 2290838 w 3318614"/>
                <a:gd name="connsiteY4" fmla="*/ 2274673 h 3565154"/>
                <a:gd name="connsiteX5" fmla="*/ 2473718 w 3318614"/>
                <a:gd name="connsiteY5" fmla="*/ 2117918 h 3565154"/>
                <a:gd name="connsiteX6" fmla="*/ 2508552 w 3318614"/>
                <a:gd name="connsiteY6" fmla="*/ 1795701 h 3565154"/>
                <a:gd name="connsiteX7" fmla="*/ 2543386 w 3318614"/>
                <a:gd name="connsiteY7" fmla="*/ 2056958 h 3565154"/>
                <a:gd name="connsiteX8" fmla="*/ 2508552 w 3318614"/>
                <a:gd name="connsiteY8" fmla="*/ 2161461 h 3565154"/>
                <a:gd name="connsiteX9" fmla="*/ 2752392 w 3318614"/>
                <a:gd name="connsiteY9" fmla="*/ 1987290 h 3565154"/>
                <a:gd name="connsiteX10" fmla="*/ 2839478 w 3318614"/>
                <a:gd name="connsiteY10" fmla="*/ 1917621 h 3565154"/>
                <a:gd name="connsiteX11" fmla="*/ 2717558 w 3318614"/>
                <a:gd name="connsiteY11" fmla="*/ 2091793 h 3565154"/>
                <a:gd name="connsiteX12" fmla="*/ 2665306 w 3318614"/>
                <a:gd name="connsiteY12" fmla="*/ 2135336 h 3565154"/>
                <a:gd name="connsiteX13" fmla="*/ 2848186 w 3318614"/>
                <a:gd name="connsiteY13" fmla="*/ 2065667 h 3565154"/>
                <a:gd name="connsiteX14" fmla="*/ 2874312 w 3318614"/>
                <a:gd name="connsiteY14" fmla="*/ 2048250 h 3565154"/>
                <a:gd name="connsiteX15" fmla="*/ 2769809 w 3318614"/>
                <a:gd name="connsiteY15" fmla="*/ 2135336 h 3565154"/>
                <a:gd name="connsiteX16" fmla="*/ 2595638 w 3318614"/>
                <a:gd name="connsiteY16" fmla="*/ 2161461 h 3565154"/>
                <a:gd name="connsiteX17" fmla="*/ 2404049 w 3318614"/>
                <a:gd name="connsiteY17" fmla="*/ 2292090 h 3565154"/>
                <a:gd name="connsiteX18" fmla="*/ 2421466 w 3318614"/>
                <a:gd name="connsiteY18" fmla="*/ 2466261 h 3565154"/>
                <a:gd name="connsiteX19" fmla="*/ 2552095 w 3318614"/>
                <a:gd name="connsiteY19" fmla="*/ 2509804 h 3565154"/>
                <a:gd name="connsiteX20" fmla="*/ 2726266 w 3318614"/>
                <a:gd name="connsiteY20" fmla="*/ 2440136 h 3565154"/>
                <a:gd name="connsiteX21" fmla="*/ 2856895 w 3318614"/>
                <a:gd name="connsiteY21" fmla="*/ 2431427 h 3565154"/>
                <a:gd name="connsiteX22" fmla="*/ 2891729 w 3318614"/>
                <a:gd name="connsiteY22" fmla="*/ 2318216 h 3565154"/>
                <a:gd name="connsiteX23" fmla="*/ 2883020 w 3318614"/>
                <a:gd name="connsiteY23" fmla="*/ 2152753 h 3565154"/>
                <a:gd name="connsiteX24" fmla="*/ 3048483 w 3318614"/>
                <a:gd name="connsiteY24" fmla="*/ 2074376 h 3565154"/>
                <a:gd name="connsiteX25" fmla="*/ 2926563 w 3318614"/>
                <a:gd name="connsiteY25" fmla="*/ 2161461 h 3565154"/>
                <a:gd name="connsiteX26" fmla="*/ 2917855 w 3318614"/>
                <a:gd name="connsiteY26" fmla="*/ 2248547 h 3565154"/>
                <a:gd name="connsiteX27" fmla="*/ 2935272 w 3318614"/>
                <a:gd name="connsiteY27" fmla="*/ 2396593 h 3565154"/>
                <a:gd name="connsiteX28" fmla="*/ 2943980 w 3318614"/>
                <a:gd name="connsiteY28" fmla="*/ 2440136 h 3565154"/>
                <a:gd name="connsiteX29" fmla="*/ 3046427 w 3318614"/>
                <a:gd name="connsiteY29" fmla="*/ 2374184 h 3565154"/>
                <a:gd name="connsiteX30" fmla="*/ 3074609 w 3318614"/>
                <a:gd name="connsiteY30" fmla="*/ 2213713 h 3565154"/>
                <a:gd name="connsiteX31" fmla="*/ 3092026 w 3318614"/>
                <a:gd name="connsiteY31" fmla="*/ 2422718 h 3565154"/>
                <a:gd name="connsiteX32" fmla="*/ 3013649 w 3318614"/>
                <a:gd name="connsiteY32" fmla="*/ 2501096 h 3565154"/>
                <a:gd name="connsiteX33" fmla="*/ 2752392 w 3318614"/>
                <a:gd name="connsiteY33" fmla="*/ 2466261 h 3565154"/>
                <a:gd name="connsiteX34" fmla="*/ 2560803 w 3318614"/>
                <a:gd name="connsiteY34" fmla="*/ 2623016 h 3565154"/>
                <a:gd name="connsiteX35" fmla="*/ 2595638 w 3318614"/>
                <a:gd name="connsiteY35" fmla="*/ 2744936 h 3565154"/>
                <a:gd name="connsiteX36" fmla="*/ 2743683 w 3318614"/>
                <a:gd name="connsiteY36" fmla="*/ 2832021 h 3565154"/>
                <a:gd name="connsiteX37" fmla="*/ 2856895 w 3318614"/>
                <a:gd name="connsiteY37" fmla="*/ 2805896 h 3565154"/>
                <a:gd name="connsiteX38" fmla="*/ 3022358 w 3318614"/>
                <a:gd name="connsiteY38" fmla="*/ 2666558 h 3565154"/>
                <a:gd name="connsiteX39" fmla="*/ 3118152 w 3318614"/>
                <a:gd name="connsiteY39" fmla="*/ 2588181 h 3565154"/>
                <a:gd name="connsiteX40" fmla="*/ 3205238 w 3318614"/>
                <a:gd name="connsiteY40" fmla="*/ 2649141 h 3565154"/>
                <a:gd name="connsiteX41" fmla="*/ 3109443 w 3318614"/>
                <a:gd name="connsiteY41" fmla="*/ 2640433 h 3565154"/>
                <a:gd name="connsiteX42" fmla="*/ 3004940 w 3318614"/>
                <a:gd name="connsiteY42" fmla="*/ 2779770 h 3565154"/>
                <a:gd name="connsiteX43" fmla="*/ 3187820 w 3318614"/>
                <a:gd name="connsiteY43" fmla="*/ 2779770 h 3565154"/>
                <a:gd name="connsiteX44" fmla="*/ 3318449 w 3318614"/>
                <a:gd name="connsiteY44" fmla="*/ 2832021 h 3565154"/>
                <a:gd name="connsiteX45" fmla="*/ 3161695 w 3318614"/>
                <a:gd name="connsiteY45" fmla="*/ 2814604 h 3565154"/>
                <a:gd name="connsiteX46" fmla="*/ 2909146 w 3318614"/>
                <a:gd name="connsiteY46" fmla="*/ 2875564 h 3565154"/>
                <a:gd name="connsiteX47" fmla="*/ 2952689 w 3318614"/>
                <a:gd name="connsiteY47" fmla="*/ 2875564 h 3565154"/>
                <a:gd name="connsiteX48" fmla="*/ 3085889 w 3318614"/>
                <a:gd name="connsiteY48" fmla="*/ 3020810 h 3565154"/>
                <a:gd name="connsiteX49" fmla="*/ 3013649 w 3318614"/>
                <a:gd name="connsiteY49" fmla="*/ 3180364 h 3565154"/>
                <a:gd name="connsiteX50" fmla="*/ 2999167 w 3318614"/>
                <a:gd name="connsiteY50" fmla="*/ 3042687 h 3565154"/>
                <a:gd name="connsiteX51" fmla="*/ 2813352 w 3318614"/>
                <a:gd name="connsiteY51" fmla="*/ 2866856 h 3565154"/>
                <a:gd name="connsiteX52" fmla="*/ 2726266 w 3318614"/>
                <a:gd name="connsiteY52" fmla="*/ 2858147 h 3565154"/>
                <a:gd name="connsiteX53" fmla="*/ 2848186 w 3318614"/>
                <a:gd name="connsiteY53" fmla="*/ 3058444 h 3565154"/>
                <a:gd name="connsiteX54" fmla="*/ 2943980 w 3318614"/>
                <a:gd name="connsiteY54" fmla="*/ 3145530 h 3565154"/>
                <a:gd name="connsiteX55" fmla="*/ 2978815 w 3318614"/>
                <a:gd name="connsiteY55" fmla="*/ 3101987 h 3565154"/>
                <a:gd name="connsiteX56" fmla="*/ 2961398 w 3318614"/>
                <a:gd name="connsiteY56" fmla="*/ 3206490 h 3565154"/>
                <a:gd name="connsiteX57" fmla="*/ 2769809 w 3318614"/>
                <a:gd name="connsiteY57" fmla="*/ 3119404 h 3565154"/>
                <a:gd name="connsiteX58" fmla="*/ 2656598 w 3318614"/>
                <a:gd name="connsiteY58" fmla="*/ 2892981 h 3565154"/>
                <a:gd name="connsiteX59" fmla="*/ 2491135 w 3318614"/>
                <a:gd name="connsiteY59" fmla="*/ 2849438 h 3565154"/>
                <a:gd name="connsiteX60" fmla="*/ 2386632 w 3318614"/>
                <a:gd name="connsiteY60" fmla="*/ 2936524 h 3565154"/>
                <a:gd name="connsiteX61" fmla="*/ 2412758 w 3318614"/>
                <a:gd name="connsiteY61" fmla="*/ 3119404 h 3565154"/>
                <a:gd name="connsiteX62" fmla="*/ 2525969 w 3318614"/>
                <a:gd name="connsiteY62" fmla="*/ 3267450 h 3565154"/>
                <a:gd name="connsiteX63" fmla="*/ 2900438 w 3318614"/>
                <a:gd name="connsiteY63" fmla="*/ 3476456 h 3565154"/>
                <a:gd name="connsiteX64" fmla="*/ 2543386 w 3318614"/>
                <a:gd name="connsiteY64" fmla="*/ 3337118 h 3565154"/>
                <a:gd name="connsiteX65" fmla="*/ 2499843 w 3318614"/>
                <a:gd name="connsiteY65" fmla="*/ 3424204 h 3565154"/>
                <a:gd name="connsiteX66" fmla="*/ 2534678 w 3318614"/>
                <a:gd name="connsiteY66" fmla="*/ 3528707 h 3565154"/>
                <a:gd name="connsiteX67" fmla="*/ 2639180 w 3318614"/>
                <a:gd name="connsiteY67" fmla="*/ 3563541 h 3565154"/>
                <a:gd name="connsiteX68" fmla="*/ 2482426 w 3318614"/>
                <a:gd name="connsiteY68" fmla="*/ 3537416 h 3565154"/>
                <a:gd name="connsiteX69" fmla="*/ 2473718 w 3318614"/>
                <a:gd name="connsiteY69" fmla="*/ 3354536 h 3565154"/>
                <a:gd name="connsiteX70" fmla="*/ 2386632 w 3318614"/>
                <a:gd name="connsiteY70" fmla="*/ 3180364 h 3565154"/>
                <a:gd name="connsiteX71" fmla="*/ 2316963 w 3318614"/>
                <a:gd name="connsiteY71" fmla="*/ 3345827 h 3565154"/>
                <a:gd name="connsiteX72" fmla="*/ 2238586 w 3318614"/>
                <a:gd name="connsiteY72" fmla="*/ 3467747 h 3565154"/>
                <a:gd name="connsiteX73" fmla="*/ 2290838 w 3318614"/>
                <a:gd name="connsiteY73" fmla="*/ 3546124 h 3565154"/>
                <a:gd name="connsiteX74" fmla="*/ 2195043 w 3318614"/>
                <a:gd name="connsiteY74" fmla="*/ 3459038 h 3565154"/>
                <a:gd name="connsiteX75" fmla="*/ 2325672 w 3318614"/>
                <a:gd name="connsiteY75" fmla="*/ 3232616 h 3565154"/>
                <a:gd name="connsiteX76" fmla="*/ 2290838 w 3318614"/>
                <a:gd name="connsiteY76" fmla="*/ 2980067 h 3565154"/>
                <a:gd name="connsiteX77" fmla="*/ 2142792 w 3318614"/>
                <a:gd name="connsiteY77" fmla="*/ 2962650 h 3565154"/>
                <a:gd name="connsiteX78" fmla="*/ 1942495 w 3318614"/>
                <a:gd name="connsiteY78" fmla="*/ 3128113 h 3565154"/>
                <a:gd name="connsiteX79" fmla="*/ 1994746 w 3318614"/>
                <a:gd name="connsiteY79" fmla="*/ 3328410 h 3565154"/>
                <a:gd name="connsiteX80" fmla="*/ 2090540 w 3318614"/>
                <a:gd name="connsiteY80" fmla="*/ 3441621 h 3565154"/>
                <a:gd name="connsiteX81" fmla="*/ 2064415 w 3318614"/>
                <a:gd name="connsiteY81" fmla="*/ 3554833 h 3565154"/>
                <a:gd name="connsiteX82" fmla="*/ 2046998 w 3318614"/>
                <a:gd name="connsiteY82" fmla="*/ 3406787 h 3565154"/>
                <a:gd name="connsiteX83" fmla="*/ 1933786 w 3318614"/>
                <a:gd name="connsiteY83" fmla="*/ 3241324 h 3565154"/>
                <a:gd name="connsiteX84" fmla="*/ 1881535 w 3318614"/>
                <a:gd name="connsiteY84" fmla="*/ 3223907 h 3565154"/>
                <a:gd name="connsiteX85" fmla="*/ 1716072 w 3318614"/>
                <a:gd name="connsiteY85" fmla="*/ 3459038 h 3565154"/>
                <a:gd name="connsiteX86" fmla="*/ 1672529 w 3318614"/>
                <a:gd name="connsiteY86" fmla="*/ 3554833 h 3565154"/>
                <a:gd name="connsiteX87" fmla="*/ 1724780 w 3318614"/>
                <a:gd name="connsiteY87" fmla="*/ 3319701 h 3565154"/>
                <a:gd name="connsiteX88" fmla="*/ 1750906 w 3318614"/>
                <a:gd name="connsiteY88" fmla="*/ 3241324 h 3565154"/>
                <a:gd name="connsiteX89" fmla="*/ 1533192 w 3318614"/>
                <a:gd name="connsiteY89" fmla="*/ 3310993 h 3565154"/>
                <a:gd name="connsiteX90" fmla="*/ 1428689 w 3318614"/>
                <a:gd name="connsiteY90" fmla="*/ 3328410 h 3565154"/>
                <a:gd name="connsiteX91" fmla="*/ 1602860 w 3318614"/>
                <a:gd name="connsiteY91" fmla="*/ 3250033 h 3565154"/>
                <a:gd name="connsiteX92" fmla="*/ 1724780 w 3318614"/>
                <a:gd name="connsiteY92" fmla="*/ 3223907 h 3565154"/>
                <a:gd name="connsiteX93" fmla="*/ 1994746 w 3318614"/>
                <a:gd name="connsiteY93" fmla="*/ 2997484 h 3565154"/>
                <a:gd name="connsiteX94" fmla="*/ 2055706 w 3318614"/>
                <a:gd name="connsiteY94" fmla="*/ 2866856 h 3565154"/>
                <a:gd name="connsiteX95" fmla="*/ 1916369 w 3318614"/>
                <a:gd name="connsiteY95" fmla="*/ 2788478 h 3565154"/>
                <a:gd name="connsiteX96" fmla="*/ 1698655 w 3318614"/>
                <a:gd name="connsiteY96" fmla="*/ 2884273 h 3565154"/>
                <a:gd name="connsiteX97" fmla="*/ 1611569 w 3318614"/>
                <a:gd name="connsiteY97" fmla="*/ 3058444 h 3565154"/>
                <a:gd name="connsiteX98" fmla="*/ 1689946 w 3318614"/>
                <a:gd name="connsiteY98" fmla="*/ 3119404 h 3565154"/>
                <a:gd name="connsiteX99" fmla="*/ 1568026 w 3318614"/>
                <a:gd name="connsiteY99" fmla="*/ 3119404 h 3565154"/>
                <a:gd name="connsiteX100" fmla="*/ 1655112 w 3318614"/>
                <a:gd name="connsiteY100" fmla="*/ 2875564 h 3565154"/>
                <a:gd name="connsiteX101" fmla="*/ 1437398 w 3318614"/>
                <a:gd name="connsiteY101" fmla="*/ 2858147 h 3565154"/>
                <a:gd name="connsiteX102" fmla="*/ 1306769 w 3318614"/>
                <a:gd name="connsiteY102" fmla="*/ 2797187 h 3565154"/>
                <a:gd name="connsiteX103" fmla="*/ 1385146 w 3318614"/>
                <a:gd name="connsiteY103" fmla="*/ 2753644 h 3565154"/>
                <a:gd name="connsiteX104" fmla="*/ 1437398 w 3318614"/>
                <a:gd name="connsiteY104" fmla="*/ 2823313 h 3565154"/>
                <a:gd name="connsiteX105" fmla="*/ 1611569 w 3318614"/>
                <a:gd name="connsiteY105" fmla="*/ 2832021 h 3565154"/>
                <a:gd name="connsiteX106" fmla="*/ 1794449 w 3318614"/>
                <a:gd name="connsiteY106" fmla="*/ 2779770 h 3565154"/>
                <a:gd name="connsiteX107" fmla="*/ 1968620 w 3318614"/>
                <a:gd name="connsiteY107" fmla="*/ 2649141 h 3565154"/>
                <a:gd name="connsiteX108" fmla="*/ 1898952 w 3318614"/>
                <a:gd name="connsiteY108" fmla="*/ 2335633 h 3565154"/>
                <a:gd name="connsiteX109" fmla="*/ 1446106 w 3318614"/>
                <a:gd name="connsiteY109" fmla="*/ 1726033 h 3565154"/>
                <a:gd name="connsiteX110" fmla="*/ 1074097 w 3318614"/>
                <a:gd name="connsiteY110" fmla="*/ 1241913 h 3565154"/>
                <a:gd name="connsiteX111" fmla="*/ 916192 w 3318614"/>
                <a:gd name="connsiteY111" fmla="*/ 1054829 h 3565154"/>
                <a:gd name="connsiteX112" fmla="*/ 644918 w 3318614"/>
                <a:gd name="connsiteY112" fmla="*/ 1090307 h 3565154"/>
                <a:gd name="connsiteX113" fmla="*/ 296575 w 3318614"/>
                <a:gd name="connsiteY113" fmla="*/ 1168684 h 3565154"/>
                <a:gd name="connsiteX114" fmla="*/ 483 w 3318614"/>
                <a:gd name="connsiteY114" fmla="*/ 1151267 h 3565154"/>
                <a:gd name="connsiteX115" fmla="*/ 235615 w 3318614"/>
                <a:gd name="connsiteY115" fmla="*/ 1142558 h 3565154"/>
                <a:gd name="connsiteX116" fmla="*/ 557832 w 3318614"/>
                <a:gd name="connsiteY116" fmla="*/ 1072890 h 3565154"/>
                <a:gd name="connsiteX117" fmla="*/ 688460 w 3318614"/>
                <a:gd name="connsiteY117" fmla="*/ 1046764 h 3565154"/>
                <a:gd name="connsiteX118" fmla="*/ 392369 w 3318614"/>
                <a:gd name="connsiteY118" fmla="*/ 933553 h 3565154"/>
                <a:gd name="connsiteX119" fmla="*/ 244323 w 3318614"/>
                <a:gd name="connsiteY119" fmla="*/ 794216 h 3565154"/>
                <a:gd name="connsiteX120" fmla="*/ 165946 w 3318614"/>
                <a:gd name="connsiteY120" fmla="*/ 541667 h 3565154"/>
                <a:gd name="connsiteX121" fmla="*/ 279158 w 3318614"/>
                <a:gd name="connsiteY121" fmla="*/ 724547 h 3565154"/>
                <a:gd name="connsiteX122" fmla="*/ 374952 w 3318614"/>
                <a:gd name="connsiteY122" fmla="*/ 898718 h 3565154"/>
                <a:gd name="connsiteX123" fmla="*/ 679752 w 3318614"/>
                <a:gd name="connsiteY123" fmla="*/ 977096 h 3565154"/>
                <a:gd name="connsiteX124" fmla="*/ 766838 w 3318614"/>
                <a:gd name="connsiteY124" fmla="*/ 916136 h 3565154"/>
                <a:gd name="connsiteX125" fmla="*/ 618792 w 3318614"/>
                <a:gd name="connsiteY125" fmla="*/ 532958 h 3565154"/>
                <a:gd name="connsiteX126" fmla="*/ 685055 w 3318614"/>
                <a:gd name="connsiteY126" fmla="*/ 0 h 3565154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465374 w 3318614"/>
                <a:gd name="connsiteY126" fmla="*/ 17537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9879 w 3318614"/>
                <a:gd name="connsiteY126" fmla="*/ 203540 h 3336888"/>
                <a:gd name="connsiteX127" fmla="*/ 465374 w 3318614"/>
                <a:gd name="connsiteY127" fmla="*/ 17537 h 3336888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569879 w 3318614"/>
                <a:gd name="connsiteY126" fmla="*/ 545167 h 3678515"/>
                <a:gd name="connsiteX127" fmla="*/ 559592 w 3318614"/>
                <a:gd name="connsiteY127" fmla="*/ 0 h 3678515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459779 w 3318614"/>
                <a:gd name="connsiteY126" fmla="*/ 452937 h 3678515"/>
                <a:gd name="connsiteX127" fmla="*/ 559592 w 3318614"/>
                <a:gd name="connsiteY127" fmla="*/ 0 h 3678515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91585 w 3318614"/>
                <a:gd name="connsiteY127" fmla="*/ 0 h 3604876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38603 w 3318614"/>
                <a:gd name="connsiteY127" fmla="*/ 117453 h 3604876"/>
                <a:gd name="connsiteX128" fmla="*/ 591585 w 3318614"/>
                <a:gd name="connsiteY128" fmla="*/ 0 h 3604876"/>
                <a:gd name="connsiteX0" fmla="*/ 1225325 w 3318614"/>
                <a:gd name="connsiteY0" fmla="*/ 158774 h 3495662"/>
                <a:gd name="connsiteX1" fmla="*/ 1091879 w 3318614"/>
                <a:gd name="connsiteY1" fmla="*/ 935218 h 3495662"/>
                <a:gd name="connsiteX2" fmla="*/ 1779263 w 3318614"/>
                <a:gd name="connsiteY2" fmla="*/ 2003074 h 3495662"/>
                <a:gd name="connsiteX3" fmla="*/ 2064415 w 3318614"/>
                <a:gd name="connsiteY3" fmla="*/ 2283558 h 3495662"/>
                <a:gd name="connsiteX4" fmla="*/ 2290838 w 3318614"/>
                <a:gd name="connsiteY4" fmla="*/ 2205181 h 3495662"/>
                <a:gd name="connsiteX5" fmla="*/ 2473718 w 3318614"/>
                <a:gd name="connsiteY5" fmla="*/ 2048426 h 3495662"/>
                <a:gd name="connsiteX6" fmla="*/ 2508552 w 3318614"/>
                <a:gd name="connsiteY6" fmla="*/ 1726209 h 3495662"/>
                <a:gd name="connsiteX7" fmla="*/ 2543386 w 3318614"/>
                <a:gd name="connsiteY7" fmla="*/ 1987466 h 3495662"/>
                <a:gd name="connsiteX8" fmla="*/ 2508552 w 3318614"/>
                <a:gd name="connsiteY8" fmla="*/ 2091969 h 3495662"/>
                <a:gd name="connsiteX9" fmla="*/ 2752392 w 3318614"/>
                <a:gd name="connsiteY9" fmla="*/ 1917798 h 3495662"/>
                <a:gd name="connsiteX10" fmla="*/ 2839478 w 3318614"/>
                <a:gd name="connsiteY10" fmla="*/ 1848129 h 3495662"/>
                <a:gd name="connsiteX11" fmla="*/ 2717558 w 3318614"/>
                <a:gd name="connsiteY11" fmla="*/ 2022301 h 3495662"/>
                <a:gd name="connsiteX12" fmla="*/ 2665306 w 3318614"/>
                <a:gd name="connsiteY12" fmla="*/ 2065844 h 3495662"/>
                <a:gd name="connsiteX13" fmla="*/ 2848186 w 3318614"/>
                <a:gd name="connsiteY13" fmla="*/ 1996175 h 3495662"/>
                <a:gd name="connsiteX14" fmla="*/ 2874312 w 3318614"/>
                <a:gd name="connsiteY14" fmla="*/ 1978758 h 3495662"/>
                <a:gd name="connsiteX15" fmla="*/ 2769809 w 3318614"/>
                <a:gd name="connsiteY15" fmla="*/ 2065844 h 3495662"/>
                <a:gd name="connsiteX16" fmla="*/ 2595638 w 3318614"/>
                <a:gd name="connsiteY16" fmla="*/ 2091969 h 3495662"/>
                <a:gd name="connsiteX17" fmla="*/ 2404049 w 3318614"/>
                <a:gd name="connsiteY17" fmla="*/ 2222598 h 3495662"/>
                <a:gd name="connsiteX18" fmla="*/ 2421466 w 3318614"/>
                <a:gd name="connsiteY18" fmla="*/ 2396769 h 3495662"/>
                <a:gd name="connsiteX19" fmla="*/ 2552095 w 3318614"/>
                <a:gd name="connsiteY19" fmla="*/ 2440312 h 3495662"/>
                <a:gd name="connsiteX20" fmla="*/ 2726266 w 3318614"/>
                <a:gd name="connsiteY20" fmla="*/ 2370644 h 3495662"/>
                <a:gd name="connsiteX21" fmla="*/ 2856895 w 3318614"/>
                <a:gd name="connsiteY21" fmla="*/ 2361935 h 3495662"/>
                <a:gd name="connsiteX22" fmla="*/ 2891729 w 3318614"/>
                <a:gd name="connsiteY22" fmla="*/ 2248724 h 3495662"/>
                <a:gd name="connsiteX23" fmla="*/ 2883020 w 3318614"/>
                <a:gd name="connsiteY23" fmla="*/ 2083261 h 3495662"/>
                <a:gd name="connsiteX24" fmla="*/ 3048483 w 3318614"/>
                <a:gd name="connsiteY24" fmla="*/ 2004884 h 3495662"/>
                <a:gd name="connsiteX25" fmla="*/ 2926563 w 3318614"/>
                <a:gd name="connsiteY25" fmla="*/ 2091969 h 3495662"/>
                <a:gd name="connsiteX26" fmla="*/ 2917855 w 3318614"/>
                <a:gd name="connsiteY26" fmla="*/ 2179055 h 3495662"/>
                <a:gd name="connsiteX27" fmla="*/ 2935272 w 3318614"/>
                <a:gd name="connsiteY27" fmla="*/ 2327101 h 3495662"/>
                <a:gd name="connsiteX28" fmla="*/ 2943980 w 3318614"/>
                <a:gd name="connsiteY28" fmla="*/ 2370644 h 3495662"/>
                <a:gd name="connsiteX29" fmla="*/ 3046427 w 3318614"/>
                <a:gd name="connsiteY29" fmla="*/ 2304692 h 3495662"/>
                <a:gd name="connsiteX30" fmla="*/ 3074609 w 3318614"/>
                <a:gd name="connsiteY30" fmla="*/ 2144221 h 3495662"/>
                <a:gd name="connsiteX31" fmla="*/ 3092026 w 3318614"/>
                <a:gd name="connsiteY31" fmla="*/ 2353226 h 3495662"/>
                <a:gd name="connsiteX32" fmla="*/ 3013649 w 3318614"/>
                <a:gd name="connsiteY32" fmla="*/ 2431604 h 3495662"/>
                <a:gd name="connsiteX33" fmla="*/ 2752392 w 3318614"/>
                <a:gd name="connsiteY33" fmla="*/ 2396769 h 3495662"/>
                <a:gd name="connsiteX34" fmla="*/ 2560803 w 3318614"/>
                <a:gd name="connsiteY34" fmla="*/ 2553524 h 3495662"/>
                <a:gd name="connsiteX35" fmla="*/ 2595638 w 3318614"/>
                <a:gd name="connsiteY35" fmla="*/ 2675444 h 3495662"/>
                <a:gd name="connsiteX36" fmla="*/ 2743683 w 3318614"/>
                <a:gd name="connsiteY36" fmla="*/ 2762529 h 3495662"/>
                <a:gd name="connsiteX37" fmla="*/ 2856895 w 3318614"/>
                <a:gd name="connsiteY37" fmla="*/ 2736404 h 3495662"/>
                <a:gd name="connsiteX38" fmla="*/ 3022358 w 3318614"/>
                <a:gd name="connsiteY38" fmla="*/ 2597066 h 3495662"/>
                <a:gd name="connsiteX39" fmla="*/ 3118152 w 3318614"/>
                <a:gd name="connsiteY39" fmla="*/ 2518689 h 3495662"/>
                <a:gd name="connsiteX40" fmla="*/ 3205238 w 3318614"/>
                <a:gd name="connsiteY40" fmla="*/ 2579649 h 3495662"/>
                <a:gd name="connsiteX41" fmla="*/ 3109443 w 3318614"/>
                <a:gd name="connsiteY41" fmla="*/ 2570941 h 3495662"/>
                <a:gd name="connsiteX42" fmla="*/ 3004940 w 3318614"/>
                <a:gd name="connsiteY42" fmla="*/ 2710278 h 3495662"/>
                <a:gd name="connsiteX43" fmla="*/ 3187820 w 3318614"/>
                <a:gd name="connsiteY43" fmla="*/ 2710278 h 3495662"/>
                <a:gd name="connsiteX44" fmla="*/ 3318449 w 3318614"/>
                <a:gd name="connsiteY44" fmla="*/ 2762529 h 3495662"/>
                <a:gd name="connsiteX45" fmla="*/ 3161695 w 3318614"/>
                <a:gd name="connsiteY45" fmla="*/ 2745112 h 3495662"/>
                <a:gd name="connsiteX46" fmla="*/ 2909146 w 3318614"/>
                <a:gd name="connsiteY46" fmla="*/ 2806072 h 3495662"/>
                <a:gd name="connsiteX47" fmla="*/ 2952689 w 3318614"/>
                <a:gd name="connsiteY47" fmla="*/ 2806072 h 3495662"/>
                <a:gd name="connsiteX48" fmla="*/ 3085889 w 3318614"/>
                <a:gd name="connsiteY48" fmla="*/ 2951318 h 3495662"/>
                <a:gd name="connsiteX49" fmla="*/ 3013649 w 3318614"/>
                <a:gd name="connsiteY49" fmla="*/ 3110872 h 3495662"/>
                <a:gd name="connsiteX50" fmla="*/ 2999167 w 3318614"/>
                <a:gd name="connsiteY50" fmla="*/ 2973195 h 3495662"/>
                <a:gd name="connsiteX51" fmla="*/ 2813352 w 3318614"/>
                <a:gd name="connsiteY51" fmla="*/ 2797364 h 3495662"/>
                <a:gd name="connsiteX52" fmla="*/ 2726266 w 3318614"/>
                <a:gd name="connsiteY52" fmla="*/ 2788655 h 3495662"/>
                <a:gd name="connsiteX53" fmla="*/ 2848186 w 3318614"/>
                <a:gd name="connsiteY53" fmla="*/ 2988952 h 3495662"/>
                <a:gd name="connsiteX54" fmla="*/ 2943980 w 3318614"/>
                <a:gd name="connsiteY54" fmla="*/ 3076038 h 3495662"/>
                <a:gd name="connsiteX55" fmla="*/ 2978815 w 3318614"/>
                <a:gd name="connsiteY55" fmla="*/ 3032495 h 3495662"/>
                <a:gd name="connsiteX56" fmla="*/ 2961398 w 3318614"/>
                <a:gd name="connsiteY56" fmla="*/ 3136998 h 3495662"/>
                <a:gd name="connsiteX57" fmla="*/ 2769809 w 3318614"/>
                <a:gd name="connsiteY57" fmla="*/ 3049912 h 3495662"/>
                <a:gd name="connsiteX58" fmla="*/ 2656598 w 3318614"/>
                <a:gd name="connsiteY58" fmla="*/ 2823489 h 3495662"/>
                <a:gd name="connsiteX59" fmla="*/ 2491135 w 3318614"/>
                <a:gd name="connsiteY59" fmla="*/ 2779946 h 3495662"/>
                <a:gd name="connsiteX60" fmla="*/ 2386632 w 3318614"/>
                <a:gd name="connsiteY60" fmla="*/ 2867032 h 3495662"/>
                <a:gd name="connsiteX61" fmla="*/ 2412758 w 3318614"/>
                <a:gd name="connsiteY61" fmla="*/ 3049912 h 3495662"/>
                <a:gd name="connsiteX62" fmla="*/ 2525969 w 3318614"/>
                <a:gd name="connsiteY62" fmla="*/ 3197958 h 3495662"/>
                <a:gd name="connsiteX63" fmla="*/ 2900438 w 3318614"/>
                <a:gd name="connsiteY63" fmla="*/ 3406964 h 3495662"/>
                <a:gd name="connsiteX64" fmla="*/ 2543386 w 3318614"/>
                <a:gd name="connsiteY64" fmla="*/ 3267626 h 3495662"/>
                <a:gd name="connsiteX65" fmla="*/ 2499843 w 3318614"/>
                <a:gd name="connsiteY65" fmla="*/ 3354712 h 3495662"/>
                <a:gd name="connsiteX66" fmla="*/ 2534678 w 3318614"/>
                <a:gd name="connsiteY66" fmla="*/ 3459215 h 3495662"/>
                <a:gd name="connsiteX67" fmla="*/ 2639180 w 3318614"/>
                <a:gd name="connsiteY67" fmla="*/ 3494049 h 3495662"/>
                <a:gd name="connsiteX68" fmla="*/ 2482426 w 3318614"/>
                <a:gd name="connsiteY68" fmla="*/ 3467924 h 3495662"/>
                <a:gd name="connsiteX69" fmla="*/ 2473718 w 3318614"/>
                <a:gd name="connsiteY69" fmla="*/ 3285044 h 3495662"/>
                <a:gd name="connsiteX70" fmla="*/ 2386632 w 3318614"/>
                <a:gd name="connsiteY70" fmla="*/ 3110872 h 3495662"/>
                <a:gd name="connsiteX71" fmla="*/ 2316963 w 3318614"/>
                <a:gd name="connsiteY71" fmla="*/ 3276335 h 3495662"/>
                <a:gd name="connsiteX72" fmla="*/ 2238586 w 3318614"/>
                <a:gd name="connsiteY72" fmla="*/ 3398255 h 3495662"/>
                <a:gd name="connsiteX73" fmla="*/ 2290838 w 3318614"/>
                <a:gd name="connsiteY73" fmla="*/ 3476632 h 3495662"/>
                <a:gd name="connsiteX74" fmla="*/ 2195043 w 3318614"/>
                <a:gd name="connsiteY74" fmla="*/ 3389546 h 3495662"/>
                <a:gd name="connsiteX75" fmla="*/ 2325672 w 3318614"/>
                <a:gd name="connsiteY75" fmla="*/ 3163124 h 3495662"/>
                <a:gd name="connsiteX76" fmla="*/ 2290838 w 3318614"/>
                <a:gd name="connsiteY76" fmla="*/ 2910575 h 3495662"/>
                <a:gd name="connsiteX77" fmla="*/ 2142792 w 3318614"/>
                <a:gd name="connsiteY77" fmla="*/ 2893158 h 3495662"/>
                <a:gd name="connsiteX78" fmla="*/ 1942495 w 3318614"/>
                <a:gd name="connsiteY78" fmla="*/ 3058621 h 3495662"/>
                <a:gd name="connsiteX79" fmla="*/ 1994746 w 3318614"/>
                <a:gd name="connsiteY79" fmla="*/ 3258918 h 3495662"/>
                <a:gd name="connsiteX80" fmla="*/ 2090540 w 3318614"/>
                <a:gd name="connsiteY80" fmla="*/ 3372129 h 3495662"/>
                <a:gd name="connsiteX81" fmla="*/ 2064415 w 3318614"/>
                <a:gd name="connsiteY81" fmla="*/ 3485341 h 3495662"/>
                <a:gd name="connsiteX82" fmla="*/ 2046998 w 3318614"/>
                <a:gd name="connsiteY82" fmla="*/ 3337295 h 3495662"/>
                <a:gd name="connsiteX83" fmla="*/ 1933786 w 3318614"/>
                <a:gd name="connsiteY83" fmla="*/ 3171832 h 3495662"/>
                <a:gd name="connsiteX84" fmla="*/ 1881535 w 3318614"/>
                <a:gd name="connsiteY84" fmla="*/ 3154415 h 3495662"/>
                <a:gd name="connsiteX85" fmla="*/ 1716072 w 3318614"/>
                <a:gd name="connsiteY85" fmla="*/ 3389546 h 3495662"/>
                <a:gd name="connsiteX86" fmla="*/ 1672529 w 3318614"/>
                <a:gd name="connsiteY86" fmla="*/ 3485341 h 3495662"/>
                <a:gd name="connsiteX87" fmla="*/ 1724780 w 3318614"/>
                <a:gd name="connsiteY87" fmla="*/ 3250209 h 3495662"/>
                <a:gd name="connsiteX88" fmla="*/ 1750906 w 3318614"/>
                <a:gd name="connsiteY88" fmla="*/ 3171832 h 3495662"/>
                <a:gd name="connsiteX89" fmla="*/ 1533192 w 3318614"/>
                <a:gd name="connsiteY89" fmla="*/ 3241501 h 3495662"/>
                <a:gd name="connsiteX90" fmla="*/ 1428689 w 3318614"/>
                <a:gd name="connsiteY90" fmla="*/ 3258918 h 3495662"/>
                <a:gd name="connsiteX91" fmla="*/ 1602860 w 3318614"/>
                <a:gd name="connsiteY91" fmla="*/ 3180541 h 3495662"/>
                <a:gd name="connsiteX92" fmla="*/ 1724780 w 3318614"/>
                <a:gd name="connsiteY92" fmla="*/ 3154415 h 3495662"/>
                <a:gd name="connsiteX93" fmla="*/ 1994746 w 3318614"/>
                <a:gd name="connsiteY93" fmla="*/ 2927992 h 3495662"/>
                <a:gd name="connsiteX94" fmla="*/ 2055706 w 3318614"/>
                <a:gd name="connsiteY94" fmla="*/ 2797364 h 3495662"/>
                <a:gd name="connsiteX95" fmla="*/ 1916369 w 3318614"/>
                <a:gd name="connsiteY95" fmla="*/ 2718986 h 3495662"/>
                <a:gd name="connsiteX96" fmla="*/ 1698655 w 3318614"/>
                <a:gd name="connsiteY96" fmla="*/ 2814781 h 3495662"/>
                <a:gd name="connsiteX97" fmla="*/ 1611569 w 3318614"/>
                <a:gd name="connsiteY97" fmla="*/ 2988952 h 3495662"/>
                <a:gd name="connsiteX98" fmla="*/ 1689946 w 3318614"/>
                <a:gd name="connsiteY98" fmla="*/ 3049912 h 3495662"/>
                <a:gd name="connsiteX99" fmla="*/ 1568026 w 3318614"/>
                <a:gd name="connsiteY99" fmla="*/ 3049912 h 3495662"/>
                <a:gd name="connsiteX100" fmla="*/ 1655112 w 3318614"/>
                <a:gd name="connsiteY100" fmla="*/ 2806072 h 3495662"/>
                <a:gd name="connsiteX101" fmla="*/ 1437398 w 3318614"/>
                <a:gd name="connsiteY101" fmla="*/ 2788655 h 3495662"/>
                <a:gd name="connsiteX102" fmla="*/ 1306769 w 3318614"/>
                <a:gd name="connsiteY102" fmla="*/ 2727695 h 3495662"/>
                <a:gd name="connsiteX103" fmla="*/ 1385146 w 3318614"/>
                <a:gd name="connsiteY103" fmla="*/ 2684152 h 3495662"/>
                <a:gd name="connsiteX104" fmla="*/ 1437398 w 3318614"/>
                <a:gd name="connsiteY104" fmla="*/ 2753821 h 3495662"/>
                <a:gd name="connsiteX105" fmla="*/ 1611569 w 3318614"/>
                <a:gd name="connsiteY105" fmla="*/ 2762529 h 3495662"/>
                <a:gd name="connsiteX106" fmla="*/ 1794449 w 3318614"/>
                <a:gd name="connsiteY106" fmla="*/ 2710278 h 3495662"/>
                <a:gd name="connsiteX107" fmla="*/ 1968620 w 3318614"/>
                <a:gd name="connsiteY107" fmla="*/ 2579649 h 3495662"/>
                <a:gd name="connsiteX108" fmla="*/ 1898952 w 3318614"/>
                <a:gd name="connsiteY108" fmla="*/ 2266141 h 3495662"/>
                <a:gd name="connsiteX109" fmla="*/ 1446106 w 3318614"/>
                <a:gd name="connsiteY109" fmla="*/ 1656541 h 3495662"/>
                <a:gd name="connsiteX110" fmla="*/ 1074097 w 3318614"/>
                <a:gd name="connsiteY110" fmla="*/ 1172421 h 3495662"/>
                <a:gd name="connsiteX111" fmla="*/ 916192 w 3318614"/>
                <a:gd name="connsiteY111" fmla="*/ 985337 h 3495662"/>
                <a:gd name="connsiteX112" fmla="*/ 644918 w 3318614"/>
                <a:gd name="connsiteY112" fmla="*/ 1020815 h 3495662"/>
                <a:gd name="connsiteX113" fmla="*/ 296575 w 3318614"/>
                <a:gd name="connsiteY113" fmla="*/ 1099192 h 3495662"/>
                <a:gd name="connsiteX114" fmla="*/ 483 w 3318614"/>
                <a:gd name="connsiteY114" fmla="*/ 1081775 h 3495662"/>
                <a:gd name="connsiteX115" fmla="*/ 235615 w 3318614"/>
                <a:gd name="connsiteY115" fmla="*/ 1073066 h 3495662"/>
                <a:gd name="connsiteX116" fmla="*/ 557832 w 3318614"/>
                <a:gd name="connsiteY116" fmla="*/ 1003398 h 3495662"/>
                <a:gd name="connsiteX117" fmla="*/ 688460 w 3318614"/>
                <a:gd name="connsiteY117" fmla="*/ 977272 h 3495662"/>
                <a:gd name="connsiteX118" fmla="*/ 392369 w 3318614"/>
                <a:gd name="connsiteY118" fmla="*/ 864061 h 3495662"/>
                <a:gd name="connsiteX119" fmla="*/ 244323 w 3318614"/>
                <a:gd name="connsiteY119" fmla="*/ 724724 h 3495662"/>
                <a:gd name="connsiteX120" fmla="*/ 165946 w 3318614"/>
                <a:gd name="connsiteY120" fmla="*/ 472175 h 3495662"/>
                <a:gd name="connsiteX121" fmla="*/ 279158 w 3318614"/>
                <a:gd name="connsiteY121" fmla="*/ 655055 h 3495662"/>
                <a:gd name="connsiteX122" fmla="*/ 374952 w 3318614"/>
                <a:gd name="connsiteY122" fmla="*/ 829226 h 3495662"/>
                <a:gd name="connsiteX123" fmla="*/ 679752 w 3318614"/>
                <a:gd name="connsiteY123" fmla="*/ 907604 h 3495662"/>
                <a:gd name="connsiteX124" fmla="*/ 766838 w 3318614"/>
                <a:gd name="connsiteY124" fmla="*/ 846644 h 3495662"/>
                <a:gd name="connsiteX125" fmla="*/ 618792 w 3318614"/>
                <a:gd name="connsiteY125" fmla="*/ 463466 h 3495662"/>
                <a:gd name="connsiteX126" fmla="*/ 459779 w 3318614"/>
                <a:gd name="connsiteY126" fmla="*/ 270084 h 3495662"/>
                <a:gd name="connsiteX127" fmla="*/ 538603 w 3318614"/>
                <a:gd name="connsiteY127" fmla="*/ 8239 h 3495662"/>
                <a:gd name="connsiteX128" fmla="*/ 560115 w 3318614"/>
                <a:gd name="connsiteY128" fmla="*/ 247406 h 3495662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560115 w 3318614"/>
                <a:gd name="connsiteY129" fmla="*/ 240482 h 3488738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849359 w 3318614"/>
                <a:gd name="connsiteY129" fmla="*/ 816161 h 348873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459779 w 3318614"/>
                <a:gd name="connsiteY126" fmla="*/ 262650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507165 w 3318614"/>
                <a:gd name="connsiteY126" fmla="*/ 238974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605 h 3488493"/>
                <a:gd name="connsiteX1" fmla="*/ 1091879 w 3318614"/>
                <a:gd name="connsiteY1" fmla="*/ 928049 h 3488493"/>
                <a:gd name="connsiteX2" fmla="*/ 1779263 w 3318614"/>
                <a:gd name="connsiteY2" fmla="*/ 1995905 h 3488493"/>
                <a:gd name="connsiteX3" fmla="*/ 2064415 w 3318614"/>
                <a:gd name="connsiteY3" fmla="*/ 2276389 h 3488493"/>
                <a:gd name="connsiteX4" fmla="*/ 2290838 w 3318614"/>
                <a:gd name="connsiteY4" fmla="*/ 2198012 h 3488493"/>
                <a:gd name="connsiteX5" fmla="*/ 2473718 w 3318614"/>
                <a:gd name="connsiteY5" fmla="*/ 2041257 h 3488493"/>
                <a:gd name="connsiteX6" fmla="*/ 2508552 w 3318614"/>
                <a:gd name="connsiteY6" fmla="*/ 1719040 h 3488493"/>
                <a:gd name="connsiteX7" fmla="*/ 2543386 w 3318614"/>
                <a:gd name="connsiteY7" fmla="*/ 1980297 h 3488493"/>
                <a:gd name="connsiteX8" fmla="*/ 2508552 w 3318614"/>
                <a:gd name="connsiteY8" fmla="*/ 2084800 h 3488493"/>
                <a:gd name="connsiteX9" fmla="*/ 2752392 w 3318614"/>
                <a:gd name="connsiteY9" fmla="*/ 1910629 h 3488493"/>
                <a:gd name="connsiteX10" fmla="*/ 2839478 w 3318614"/>
                <a:gd name="connsiteY10" fmla="*/ 1840960 h 3488493"/>
                <a:gd name="connsiteX11" fmla="*/ 2717558 w 3318614"/>
                <a:gd name="connsiteY11" fmla="*/ 2015132 h 3488493"/>
                <a:gd name="connsiteX12" fmla="*/ 2665306 w 3318614"/>
                <a:gd name="connsiteY12" fmla="*/ 2058675 h 3488493"/>
                <a:gd name="connsiteX13" fmla="*/ 2848186 w 3318614"/>
                <a:gd name="connsiteY13" fmla="*/ 1989006 h 3488493"/>
                <a:gd name="connsiteX14" fmla="*/ 2874312 w 3318614"/>
                <a:gd name="connsiteY14" fmla="*/ 1971589 h 3488493"/>
                <a:gd name="connsiteX15" fmla="*/ 2769809 w 3318614"/>
                <a:gd name="connsiteY15" fmla="*/ 2058675 h 3488493"/>
                <a:gd name="connsiteX16" fmla="*/ 2595638 w 3318614"/>
                <a:gd name="connsiteY16" fmla="*/ 2084800 h 3488493"/>
                <a:gd name="connsiteX17" fmla="*/ 2404049 w 3318614"/>
                <a:gd name="connsiteY17" fmla="*/ 2215429 h 3488493"/>
                <a:gd name="connsiteX18" fmla="*/ 2421466 w 3318614"/>
                <a:gd name="connsiteY18" fmla="*/ 2389600 h 3488493"/>
                <a:gd name="connsiteX19" fmla="*/ 2552095 w 3318614"/>
                <a:gd name="connsiteY19" fmla="*/ 2433143 h 3488493"/>
                <a:gd name="connsiteX20" fmla="*/ 2726266 w 3318614"/>
                <a:gd name="connsiteY20" fmla="*/ 2363475 h 3488493"/>
                <a:gd name="connsiteX21" fmla="*/ 2856895 w 3318614"/>
                <a:gd name="connsiteY21" fmla="*/ 2354766 h 3488493"/>
                <a:gd name="connsiteX22" fmla="*/ 2891729 w 3318614"/>
                <a:gd name="connsiteY22" fmla="*/ 2241555 h 3488493"/>
                <a:gd name="connsiteX23" fmla="*/ 2883020 w 3318614"/>
                <a:gd name="connsiteY23" fmla="*/ 2076092 h 3488493"/>
                <a:gd name="connsiteX24" fmla="*/ 3048483 w 3318614"/>
                <a:gd name="connsiteY24" fmla="*/ 1997715 h 3488493"/>
                <a:gd name="connsiteX25" fmla="*/ 2926563 w 3318614"/>
                <a:gd name="connsiteY25" fmla="*/ 2084800 h 3488493"/>
                <a:gd name="connsiteX26" fmla="*/ 2917855 w 3318614"/>
                <a:gd name="connsiteY26" fmla="*/ 2171886 h 3488493"/>
                <a:gd name="connsiteX27" fmla="*/ 2935272 w 3318614"/>
                <a:gd name="connsiteY27" fmla="*/ 2319932 h 3488493"/>
                <a:gd name="connsiteX28" fmla="*/ 2943980 w 3318614"/>
                <a:gd name="connsiteY28" fmla="*/ 2363475 h 3488493"/>
                <a:gd name="connsiteX29" fmla="*/ 3046427 w 3318614"/>
                <a:gd name="connsiteY29" fmla="*/ 2297523 h 3488493"/>
                <a:gd name="connsiteX30" fmla="*/ 3074609 w 3318614"/>
                <a:gd name="connsiteY30" fmla="*/ 2137052 h 3488493"/>
                <a:gd name="connsiteX31" fmla="*/ 3092026 w 3318614"/>
                <a:gd name="connsiteY31" fmla="*/ 2346057 h 3488493"/>
                <a:gd name="connsiteX32" fmla="*/ 3013649 w 3318614"/>
                <a:gd name="connsiteY32" fmla="*/ 2424435 h 3488493"/>
                <a:gd name="connsiteX33" fmla="*/ 2752392 w 3318614"/>
                <a:gd name="connsiteY33" fmla="*/ 2389600 h 3488493"/>
                <a:gd name="connsiteX34" fmla="*/ 2560803 w 3318614"/>
                <a:gd name="connsiteY34" fmla="*/ 2546355 h 3488493"/>
                <a:gd name="connsiteX35" fmla="*/ 2595638 w 3318614"/>
                <a:gd name="connsiteY35" fmla="*/ 2668275 h 3488493"/>
                <a:gd name="connsiteX36" fmla="*/ 2743683 w 3318614"/>
                <a:gd name="connsiteY36" fmla="*/ 2755360 h 3488493"/>
                <a:gd name="connsiteX37" fmla="*/ 2856895 w 3318614"/>
                <a:gd name="connsiteY37" fmla="*/ 2729235 h 3488493"/>
                <a:gd name="connsiteX38" fmla="*/ 3022358 w 3318614"/>
                <a:gd name="connsiteY38" fmla="*/ 2589897 h 3488493"/>
                <a:gd name="connsiteX39" fmla="*/ 3118152 w 3318614"/>
                <a:gd name="connsiteY39" fmla="*/ 2511520 h 3488493"/>
                <a:gd name="connsiteX40" fmla="*/ 3205238 w 3318614"/>
                <a:gd name="connsiteY40" fmla="*/ 2572480 h 3488493"/>
                <a:gd name="connsiteX41" fmla="*/ 3109443 w 3318614"/>
                <a:gd name="connsiteY41" fmla="*/ 2563772 h 3488493"/>
                <a:gd name="connsiteX42" fmla="*/ 3004940 w 3318614"/>
                <a:gd name="connsiteY42" fmla="*/ 2703109 h 3488493"/>
                <a:gd name="connsiteX43" fmla="*/ 3187820 w 3318614"/>
                <a:gd name="connsiteY43" fmla="*/ 2703109 h 3488493"/>
                <a:gd name="connsiteX44" fmla="*/ 3318449 w 3318614"/>
                <a:gd name="connsiteY44" fmla="*/ 2755360 h 3488493"/>
                <a:gd name="connsiteX45" fmla="*/ 3161695 w 3318614"/>
                <a:gd name="connsiteY45" fmla="*/ 2737943 h 3488493"/>
                <a:gd name="connsiteX46" fmla="*/ 2909146 w 3318614"/>
                <a:gd name="connsiteY46" fmla="*/ 2798903 h 3488493"/>
                <a:gd name="connsiteX47" fmla="*/ 2952689 w 3318614"/>
                <a:gd name="connsiteY47" fmla="*/ 2798903 h 3488493"/>
                <a:gd name="connsiteX48" fmla="*/ 3085889 w 3318614"/>
                <a:gd name="connsiteY48" fmla="*/ 2944149 h 3488493"/>
                <a:gd name="connsiteX49" fmla="*/ 3013649 w 3318614"/>
                <a:gd name="connsiteY49" fmla="*/ 3103703 h 3488493"/>
                <a:gd name="connsiteX50" fmla="*/ 2999167 w 3318614"/>
                <a:gd name="connsiteY50" fmla="*/ 2966026 h 3488493"/>
                <a:gd name="connsiteX51" fmla="*/ 2813352 w 3318614"/>
                <a:gd name="connsiteY51" fmla="*/ 2790195 h 3488493"/>
                <a:gd name="connsiteX52" fmla="*/ 2726266 w 3318614"/>
                <a:gd name="connsiteY52" fmla="*/ 2781486 h 3488493"/>
                <a:gd name="connsiteX53" fmla="*/ 2848186 w 3318614"/>
                <a:gd name="connsiteY53" fmla="*/ 2981783 h 3488493"/>
                <a:gd name="connsiteX54" fmla="*/ 2943980 w 3318614"/>
                <a:gd name="connsiteY54" fmla="*/ 3068869 h 3488493"/>
                <a:gd name="connsiteX55" fmla="*/ 2978815 w 3318614"/>
                <a:gd name="connsiteY55" fmla="*/ 3025326 h 3488493"/>
                <a:gd name="connsiteX56" fmla="*/ 2961398 w 3318614"/>
                <a:gd name="connsiteY56" fmla="*/ 3129829 h 3488493"/>
                <a:gd name="connsiteX57" fmla="*/ 2769809 w 3318614"/>
                <a:gd name="connsiteY57" fmla="*/ 3042743 h 3488493"/>
                <a:gd name="connsiteX58" fmla="*/ 2656598 w 3318614"/>
                <a:gd name="connsiteY58" fmla="*/ 2816320 h 3488493"/>
                <a:gd name="connsiteX59" fmla="*/ 2491135 w 3318614"/>
                <a:gd name="connsiteY59" fmla="*/ 2772777 h 3488493"/>
                <a:gd name="connsiteX60" fmla="*/ 2386632 w 3318614"/>
                <a:gd name="connsiteY60" fmla="*/ 2859863 h 3488493"/>
                <a:gd name="connsiteX61" fmla="*/ 2412758 w 3318614"/>
                <a:gd name="connsiteY61" fmla="*/ 3042743 h 3488493"/>
                <a:gd name="connsiteX62" fmla="*/ 2525969 w 3318614"/>
                <a:gd name="connsiteY62" fmla="*/ 3190789 h 3488493"/>
                <a:gd name="connsiteX63" fmla="*/ 2900438 w 3318614"/>
                <a:gd name="connsiteY63" fmla="*/ 3399795 h 3488493"/>
                <a:gd name="connsiteX64" fmla="*/ 2543386 w 3318614"/>
                <a:gd name="connsiteY64" fmla="*/ 3260457 h 3488493"/>
                <a:gd name="connsiteX65" fmla="*/ 2499843 w 3318614"/>
                <a:gd name="connsiteY65" fmla="*/ 3347543 h 3488493"/>
                <a:gd name="connsiteX66" fmla="*/ 2534678 w 3318614"/>
                <a:gd name="connsiteY66" fmla="*/ 3452046 h 3488493"/>
                <a:gd name="connsiteX67" fmla="*/ 2639180 w 3318614"/>
                <a:gd name="connsiteY67" fmla="*/ 3486880 h 3488493"/>
                <a:gd name="connsiteX68" fmla="*/ 2482426 w 3318614"/>
                <a:gd name="connsiteY68" fmla="*/ 3460755 h 3488493"/>
                <a:gd name="connsiteX69" fmla="*/ 2473718 w 3318614"/>
                <a:gd name="connsiteY69" fmla="*/ 3277875 h 3488493"/>
                <a:gd name="connsiteX70" fmla="*/ 2386632 w 3318614"/>
                <a:gd name="connsiteY70" fmla="*/ 3103703 h 3488493"/>
                <a:gd name="connsiteX71" fmla="*/ 2316963 w 3318614"/>
                <a:gd name="connsiteY71" fmla="*/ 3269166 h 3488493"/>
                <a:gd name="connsiteX72" fmla="*/ 2238586 w 3318614"/>
                <a:gd name="connsiteY72" fmla="*/ 3391086 h 3488493"/>
                <a:gd name="connsiteX73" fmla="*/ 2290838 w 3318614"/>
                <a:gd name="connsiteY73" fmla="*/ 3469463 h 3488493"/>
                <a:gd name="connsiteX74" fmla="*/ 2195043 w 3318614"/>
                <a:gd name="connsiteY74" fmla="*/ 3382377 h 3488493"/>
                <a:gd name="connsiteX75" fmla="*/ 2325672 w 3318614"/>
                <a:gd name="connsiteY75" fmla="*/ 3155955 h 3488493"/>
                <a:gd name="connsiteX76" fmla="*/ 2290838 w 3318614"/>
                <a:gd name="connsiteY76" fmla="*/ 2903406 h 3488493"/>
                <a:gd name="connsiteX77" fmla="*/ 2142792 w 3318614"/>
                <a:gd name="connsiteY77" fmla="*/ 2885989 h 3488493"/>
                <a:gd name="connsiteX78" fmla="*/ 1942495 w 3318614"/>
                <a:gd name="connsiteY78" fmla="*/ 3051452 h 3488493"/>
                <a:gd name="connsiteX79" fmla="*/ 1994746 w 3318614"/>
                <a:gd name="connsiteY79" fmla="*/ 3251749 h 3488493"/>
                <a:gd name="connsiteX80" fmla="*/ 2090540 w 3318614"/>
                <a:gd name="connsiteY80" fmla="*/ 3364960 h 3488493"/>
                <a:gd name="connsiteX81" fmla="*/ 2064415 w 3318614"/>
                <a:gd name="connsiteY81" fmla="*/ 3478172 h 3488493"/>
                <a:gd name="connsiteX82" fmla="*/ 2046998 w 3318614"/>
                <a:gd name="connsiteY82" fmla="*/ 3330126 h 3488493"/>
                <a:gd name="connsiteX83" fmla="*/ 1933786 w 3318614"/>
                <a:gd name="connsiteY83" fmla="*/ 3164663 h 3488493"/>
                <a:gd name="connsiteX84" fmla="*/ 1881535 w 3318614"/>
                <a:gd name="connsiteY84" fmla="*/ 3147246 h 3488493"/>
                <a:gd name="connsiteX85" fmla="*/ 1716072 w 3318614"/>
                <a:gd name="connsiteY85" fmla="*/ 3382377 h 3488493"/>
                <a:gd name="connsiteX86" fmla="*/ 1672529 w 3318614"/>
                <a:gd name="connsiteY86" fmla="*/ 3478172 h 3488493"/>
                <a:gd name="connsiteX87" fmla="*/ 1724780 w 3318614"/>
                <a:gd name="connsiteY87" fmla="*/ 3243040 h 3488493"/>
                <a:gd name="connsiteX88" fmla="*/ 1750906 w 3318614"/>
                <a:gd name="connsiteY88" fmla="*/ 3164663 h 3488493"/>
                <a:gd name="connsiteX89" fmla="*/ 1533192 w 3318614"/>
                <a:gd name="connsiteY89" fmla="*/ 3234332 h 3488493"/>
                <a:gd name="connsiteX90" fmla="*/ 1428689 w 3318614"/>
                <a:gd name="connsiteY90" fmla="*/ 3251749 h 3488493"/>
                <a:gd name="connsiteX91" fmla="*/ 1602860 w 3318614"/>
                <a:gd name="connsiteY91" fmla="*/ 3173372 h 3488493"/>
                <a:gd name="connsiteX92" fmla="*/ 1724780 w 3318614"/>
                <a:gd name="connsiteY92" fmla="*/ 3147246 h 3488493"/>
                <a:gd name="connsiteX93" fmla="*/ 1994746 w 3318614"/>
                <a:gd name="connsiteY93" fmla="*/ 2920823 h 3488493"/>
                <a:gd name="connsiteX94" fmla="*/ 2055706 w 3318614"/>
                <a:gd name="connsiteY94" fmla="*/ 2790195 h 3488493"/>
                <a:gd name="connsiteX95" fmla="*/ 1916369 w 3318614"/>
                <a:gd name="connsiteY95" fmla="*/ 2711817 h 3488493"/>
                <a:gd name="connsiteX96" fmla="*/ 1698655 w 3318614"/>
                <a:gd name="connsiteY96" fmla="*/ 2807612 h 3488493"/>
                <a:gd name="connsiteX97" fmla="*/ 1611569 w 3318614"/>
                <a:gd name="connsiteY97" fmla="*/ 2981783 h 3488493"/>
                <a:gd name="connsiteX98" fmla="*/ 1689946 w 3318614"/>
                <a:gd name="connsiteY98" fmla="*/ 3042743 h 3488493"/>
                <a:gd name="connsiteX99" fmla="*/ 1568026 w 3318614"/>
                <a:gd name="connsiteY99" fmla="*/ 3042743 h 3488493"/>
                <a:gd name="connsiteX100" fmla="*/ 1655112 w 3318614"/>
                <a:gd name="connsiteY100" fmla="*/ 2798903 h 3488493"/>
                <a:gd name="connsiteX101" fmla="*/ 1437398 w 3318614"/>
                <a:gd name="connsiteY101" fmla="*/ 2781486 h 3488493"/>
                <a:gd name="connsiteX102" fmla="*/ 1306769 w 3318614"/>
                <a:gd name="connsiteY102" fmla="*/ 2720526 h 3488493"/>
                <a:gd name="connsiteX103" fmla="*/ 1385146 w 3318614"/>
                <a:gd name="connsiteY103" fmla="*/ 2676983 h 3488493"/>
                <a:gd name="connsiteX104" fmla="*/ 1437398 w 3318614"/>
                <a:gd name="connsiteY104" fmla="*/ 2746652 h 3488493"/>
                <a:gd name="connsiteX105" fmla="*/ 1611569 w 3318614"/>
                <a:gd name="connsiteY105" fmla="*/ 2755360 h 3488493"/>
                <a:gd name="connsiteX106" fmla="*/ 1794449 w 3318614"/>
                <a:gd name="connsiteY106" fmla="*/ 2703109 h 3488493"/>
                <a:gd name="connsiteX107" fmla="*/ 1968620 w 3318614"/>
                <a:gd name="connsiteY107" fmla="*/ 2572480 h 3488493"/>
                <a:gd name="connsiteX108" fmla="*/ 1898952 w 3318614"/>
                <a:gd name="connsiteY108" fmla="*/ 2258972 h 3488493"/>
                <a:gd name="connsiteX109" fmla="*/ 1446106 w 3318614"/>
                <a:gd name="connsiteY109" fmla="*/ 1649372 h 3488493"/>
                <a:gd name="connsiteX110" fmla="*/ 1074097 w 3318614"/>
                <a:gd name="connsiteY110" fmla="*/ 1165252 h 3488493"/>
                <a:gd name="connsiteX111" fmla="*/ 916192 w 3318614"/>
                <a:gd name="connsiteY111" fmla="*/ 978168 h 3488493"/>
                <a:gd name="connsiteX112" fmla="*/ 644918 w 3318614"/>
                <a:gd name="connsiteY112" fmla="*/ 1013646 h 3488493"/>
                <a:gd name="connsiteX113" fmla="*/ 296575 w 3318614"/>
                <a:gd name="connsiteY113" fmla="*/ 1092023 h 3488493"/>
                <a:gd name="connsiteX114" fmla="*/ 483 w 3318614"/>
                <a:gd name="connsiteY114" fmla="*/ 1074606 h 3488493"/>
                <a:gd name="connsiteX115" fmla="*/ 235615 w 3318614"/>
                <a:gd name="connsiteY115" fmla="*/ 1065897 h 3488493"/>
                <a:gd name="connsiteX116" fmla="*/ 557832 w 3318614"/>
                <a:gd name="connsiteY116" fmla="*/ 996229 h 3488493"/>
                <a:gd name="connsiteX117" fmla="*/ 688460 w 3318614"/>
                <a:gd name="connsiteY117" fmla="*/ 970103 h 3488493"/>
                <a:gd name="connsiteX118" fmla="*/ 392369 w 3318614"/>
                <a:gd name="connsiteY118" fmla="*/ 856892 h 3488493"/>
                <a:gd name="connsiteX119" fmla="*/ 244323 w 3318614"/>
                <a:gd name="connsiteY119" fmla="*/ 717555 h 3488493"/>
                <a:gd name="connsiteX120" fmla="*/ 165946 w 3318614"/>
                <a:gd name="connsiteY120" fmla="*/ 465006 h 3488493"/>
                <a:gd name="connsiteX121" fmla="*/ 279158 w 3318614"/>
                <a:gd name="connsiteY121" fmla="*/ 647886 h 3488493"/>
                <a:gd name="connsiteX122" fmla="*/ 374952 w 3318614"/>
                <a:gd name="connsiteY122" fmla="*/ 822057 h 3488493"/>
                <a:gd name="connsiteX123" fmla="*/ 679752 w 3318614"/>
                <a:gd name="connsiteY123" fmla="*/ 900435 h 3488493"/>
                <a:gd name="connsiteX124" fmla="*/ 766838 w 3318614"/>
                <a:gd name="connsiteY124" fmla="*/ 839475 h 3488493"/>
                <a:gd name="connsiteX125" fmla="*/ 618792 w 3318614"/>
                <a:gd name="connsiteY125" fmla="*/ 456297 h 3488493"/>
                <a:gd name="connsiteX126" fmla="*/ 507165 w 3318614"/>
                <a:gd name="connsiteY126" fmla="*/ 239239 h 3488493"/>
                <a:gd name="connsiteX127" fmla="*/ 538603 w 3318614"/>
                <a:gd name="connsiteY127" fmla="*/ 1070 h 3488493"/>
                <a:gd name="connsiteX128" fmla="*/ 609600 w 3318614"/>
                <a:gd name="connsiteY128" fmla="*/ 261679 h 3488493"/>
                <a:gd name="connsiteX129" fmla="*/ 771492 w 3318614"/>
                <a:gd name="connsiteY129" fmla="*/ 617712 h 3488493"/>
                <a:gd name="connsiteX130" fmla="*/ 849359 w 3318614"/>
                <a:gd name="connsiteY130" fmla="*/ 815916 h 3488493"/>
                <a:gd name="connsiteX0" fmla="*/ 1225325 w 3318614"/>
                <a:gd name="connsiteY0" fmla="*/ 179956 h 3516844"/>
                <a:gd name="connsiteX1" fmla="*/ 1091879 w 3318614"/>
                <a:gd name="connsiteY1" fmla="*/ 956400 h 3516844"/>
                <a:gd name="connsiteX2" fmla="*/ 1779263 w 3318614"/>
                <a:gd name="connsiteY2" fmla="*/ 2024256 h 3516844"/>
                <a:gd name="connsiteX3" fmla="*/ 2064415 w 3318614"/>
                <a:gd name="connsiteY3" fmla="*/ 2304740 h 3516844"/>
                <a:gd name="connsiteX4" fmla="*/ 2290838 w 3318614"/>
                <a:gd name="connsiteY4" fmla="*/ 2226363 h 3516844"/>
                <a:gd name="connsiteX5" fmla="*/ 2473718 w 3318614"/>
                <a:gd name="connsiteY5" fmla="*/ 2069608 h 3516844"/>
                <a:gd name="connsiteX6" fmla="*/ 2508552 w 3318614"/>
                <a:gd name="connsiteY6" fmla="*/ 1747391 h 3516844"/>
                <a:gd name="connsiteX7" fmla="*/ 2543386 w 3318614"/>
                <a:gd name="connsiteY7" fmla="*/ 2008648 h 3516844"/>
                <a:gd name="connsiteX8" fmla="*/ 2508552 w 3318614"/>
                <a:gd name="connsiteY8" fmla="*/ 2113151 h 3516844"/>
                <a:gd name="connsiteX9" fmla="*/ 2752392 w 3318614"/>
                <a:gd name="connsiteY9" fmla="*/ 1938980 h 3516844"/>
                <a:gd name="connsiteX10" fmla="*/ 2839478 w 3318614"/>
                <a:gd name="connsiteY10" fmla="*/ 1869311 h 3516844"/>
                <a:gd name="connsiteX11" fmla="*/ 2717558 w 3318614"/>
                <a:gd name="connsiteY11" fmla="*/ 2043483 h 3516844"/>
                <a:gd name="connsiteX12" fmla="*/ 2665306 w 3318614"/>
                <a:gd name="connsiteY12" fmla="*/ 2087026 h 3516844"/>
                <a:gd name="connsiteX13" fmla="*/ 2848186 w 3318614"/>
                <a:gd name="connsiteY13" fmla="*/ 2017357 h 3516844"/>
                <a:gd name="connsiteX14" fmla="*/ 2874312 w 3318614"/>
                <a:gd name="connsiteY14" fmla="*/ 1999940 h 3516844"/>
                <a:gd name="connsiteX15" fmla="*/ 2769809 w 3318614"/>
                <a:gd name="connsiteY15" fmla="*/ 2087026 h 3516844"/>
                <a:gd name="connsiteX16" fmla="*/ 2595638 w 3318614"/>
                <a:gd name="connsiteY16" fmla="*/ 2113151 h 3516844"/>
                <a:gd name="connsiteX17" fmla="*/ 2404049 w 3318614"/>
                <a:gd name="connsiteY17" fmla="*/ 2243780 h 3516844"/>
                <a:gd name="connsiteX18" fmla="*/ 2421466 w 3318614"/>
                <a:gd name="connsiteY18" fmla="*/ 2417951 h 3516844"/>
                <a:gd name="connsiteX19" fmla="*/ 2552095 w 3318614"/>
                <a:gd name="connsiteY19" fmla="*/ 2461494 h 3516844"/>
                <a:gd name="connsiteX20" fmla="*/ 2726266 w 3318614"/>
                <a:gd name="connsiteY20" fmla="*/ 2391826 h 3516844"/>
                <a:gd name="connsiteX21" fmla="*/ 2856895 w 3318614"/>
                <a:gd name="connsiteY21" fmla="*/ 2383117 h 3516844"/>
                <a:gd name="connsiteX22" fmla="*/ 2891729 w 3318614"/>
                <a:gd name="connsiteY22" fmla="*/ 2269906 h 3516844"/>
                <a:gd name="connsiteX23" fmla="*/ 2883020 w 3318614"/>
                <a:gd name="connsiteY23" fmla="*/ 2104443 h 3516844"/>
                <a:gd name="connsiteX24" fmla="*/ 3048483 w 3318614"/>
                <a:gd name="connsiteY24" fmla="*/ 2026066 h 3516844"/>
                <a:gd name="connsiteX25" fmla="*/ 2926563 w 3318614"/>
                <a:gd name="connsiteY25" fmla="*/ 2113151 h 3516844"/>
                <a:gd name="connsiteX26" fmla="*/ 2917855 w 3318614"/>
                <a:gd name="connsiteY26" fmla="*/ 2200237 h 3516844"/>
                <a:gd name="connsiteX27" fmla="*/ 2935272 w 3318614"/>
                <a:gd name="connsiteY27" fmla="*/ 2348283 h 3516844"/>
                <a:gd name="connsiteX28" fmla="*/ 2943980 w 3318614"/>
                <a:gd name="connsiteY28" fmla="*/ 2391826 h 3516844"/>
                <a:gd name="connsiteX29" fmla="*/ 3046427 w 3318614"/>
                <a:gd name="connsiteY29" fmla="*/ 2325874 h 3516844"/>
                <a:gd name="connsiteX30" fmla="*/ 3074609 w 3318614"/>
                <a:gd name="connsiteY30" fmla="*/ 2165403 h 3516844"/>
                <a:gd name="connsiteX31" fmla="*/ 3092026 w 3318614"/>
                <a:gd name="connsiteY31" fmla="*/ 2374408 h 3516844"/>
                <a:gd name="connsiteX32" fmla="*/ 3013649 w 3318614"/>
                <a:gd name="connsiteY32" fmla="*/ 2452786 h 3516844"/>
                <a:gd name="connsiteX33" fmla="*/ 2752392 w 3318614"/>
                <a:gd name="connsiteY33" fmla="*/ 2417951 h 3516844"/>
                <a:gd name="connsiteX34" fmla="*/ 2560803 w 3318614"/>
                <a:gd name="connsiteY34" fmla="*/ 2574706 h 3516844"/>
                <a:gd name="connsiteX35" fmla="*/ 2595638 w 3318614"/>
                <a:gd name="connsiteY35" fmla="*/ 2696626 h 3516844"/>
                <a:gd name="connsiteX36" fmla="*/ 2743683 w 3318614"/>
                <a:gd name="connsiteY36" fmla="*/ 2783711 h 3516844"/>
                <a:gd name="connsiteX37" fmla="*/ 2856895 w 3318614"/>
                <a:gd name="connsiteY37" fmla="*/ 2757586 h 3516844"/>
                <a:gd name="connsiteX38" fmla="*/ 3022358 w 3318614"/>
                <a:gd name="connsiteY38" fmla="*/ 2618248 h 3516844"/>
                <a:gd name="connsiteX39" fmla="*/ 3118152 w 3318614"/>
                <a:gd name="connsiteY39" fmla="*/ 2539871 h 3516844"/>
                <a:gd name="connsiteX40" fmla="*/ 3205238 w 3318614"/>
                <a:gd name="connsiteY40" fmla="*/ 2600831 h 3516844"/>
                <a:gd name="connsiteX41" fmla="*/ 3109443 w 3318614"/>
                <a:gd name="connsiteY41" fmla="*/ 2592123 h 3516844"/>
                <a:gd name="connsiteX42" fmla="*/ 3004940 w 3318614"/>
                <a:gd name="connsiteY42" fmla="*/ 2731460 h 3516844"/>
                <a:gd name="connsiteX43" fmla="*/ 3187820 w 3318614"/>
                <a:gd name="connsiteY43" fmla="*/ 2731460 h 3516844"/>
                <a:gd name="connsiteX44" fmla="*/ 3318449 w 3318614"/>
                <a:gd name="connsiteY44" fmla="*/ 2783711 h 3516844"/>
                <a:gd name="connsiteX45" fmla="*/ 3161695 w 3318614"/>
                <a:gd name="connsiteY45" fmla="*/ 2766294 h 3516844"/>
                <a:gd name="connsiteX46" fmla="*/ 2909146 w 3318614"/>
                <a:gd name="connsiteY46" fmla="*/ 2827254 h 3516844"/>
                <a:gd name="connsiteX47" fmla="*/ 2952689 w 3318614"/>
                <a:gd name="connsiteY47" fmla="*/ 2827254 h 3516844"/>
                <a:gd name="connsiteX48" fmla="*/ 3085889 w 3318614"/>
                <a:gd name="connsiteY48" fmla="*/ 2972500 h 3516844"/>
                <a:gd name="connsiteX49" fmla="*/ 3013649 w 3318614"/>
                <a:gd name="connsiteY49" fmla="*/ 3132054 h 3516844"/>
                <a:gd name="connsiteX50" fmla="*/ 2999167 w 3318614"/>
                <a:gd name="connsiteY50" fmla="*/ 2994377 h 3516844"/>
                <a:gd name="connsiteX51" fmla="*/ 2813352 w 3318614"/>
                <a:gd name="connsiteY51" fmla="*/ 2818546 h 3516844"/>
                <a:gd name="connsiteX52" fmla="*/ 2726266 w 3318614"/>
                <a:gd name="connsiteY52" fmla="*/ 2809837 h 3516844"/>
                <a:gd name="connsiteX53" fmla="*/ 2848186 w 3318614"/>
                <a:gd name="connsiteY53" fmla="*/ 3010134 h 3516844"/>
                <a:gd name="connsiteX54" fmla="*/ 2943980 w 3318614"/>
                <a:gd name="connsiteY54" fmla="*/ 3097220 h 3516844"/>
                <a:gd name="connsiteX55" fmla="*/ 2978815 w 3318614"/>
                <a:gd name="connsiteY55" fmla="*/ 3053677 h 3516844"/>
                <a:gd name="connsiteX56" fmla="*/ 2961398 w 3318614"/>
                <a:gd name="connsiteY56" fmla="*/ 3158180 h 3516844"/>
                <a:gd name="connsiteX57" fmla="*/ 2769809 w 3318614"/>
                <a:gd name="connsiteY57" fmla="*/ 3071094 h 3516844"/>
                <a:gd name="connsiteX58" fmla="*/ 2656598 w 3318614"/>
                <a:gd name="connsiteY58" fmla="*/ 2844671 h 3516844"/>
                <a:gd name="connsiteX59" fmla="*/ 2491135 w 3318614"/>
                <a:gd name="connsiteY59" fmla="*/ 2801128 h 3516844"/>
                <a:gd name="connsiteX60" fmla="*/ 2386632 w 3318614"/>
                <a:gd name="connsiteY60" fmla="*/ 2888214 h 3516844"/>
                <a:gd name="connsiteX61" fmla="*/ 2412758 w 3318614"/>
                <a:gd name="connsiteY61" fmla="*/ 3071094 h 3516844"/>
                <a:gd name="connsiteX62" fmla="*/ 2525969 w 3318614"/>
                <a:gd name="connsiteY62" fmla="*/ 3219140 h 3516844"/>
                <a:gd name="connsiteX63" fmla="*/ 2900438 w 3318614"/>
                <a:gd name="connsiteY63" fmla="*/ 3428146 h 3516844"/>
                <a:gd name="connsiteX64" fmla="*/ 2543386 w 3318614"/>
                <a:gd name="connsiteY64" fmla="*/ 3288808 h 3516844"/>
                <a:gd name="connsiteX65" fmla="*/ 2499843 w 3318614"/>
                <a:gd name="connsiteY65" fmla="*/ 3375894 h 3516844"/>
                <a:gd name="connsiteX66" fmla="*/ 2534678 w 3318614"/>
                <a:gd name="connsiteY66" fmla="*/ 3480397 h 3516844"/>
                <a:gd name="connsiteX67" fmla="*/ 2639180 w 3318614"/>
                <a:gd name="connsiteY67" fmla="*/ 3515231 h 3516844"/>
                <a:gd name="connsiteX68" fmla="*/ 2482426 w 3318614"/>
                <a:gd name="connsiteY68" fmla="*/ 3489106 h 3516844"/>
                <a:gd name="connsiteX69" fmla="*/ 2473718 w 3318614"/>
                <a:gd name="connsiteY69" fmla="*/ 3306226 h 3516844"/>
                <a:gd name="connsiteX70" fmla="*/ 2386632 w 3318614"/>
                <a:gd name="connsiteY70" fmla="*/ 3132054 h 3516844"/>
                <a:gd name="connsiteX71" fmla="*/ 2316963 w 3318614"/>
                <a:gd name="connsiteY71" fmla="*/ 3297517 h 3516844"/>
                <a:gd name="connsiteX72" fmla="*/ 2238586 w 3318614"/>
                <a:gd name="connsiteY72" fmla="*/ 3419437 h 3516844"/>
                <a:gd name="connsiteX73" fmla="*/ 2290838 w 3318614"/>
                <a:gd name="connsiteY73" fmla="*/ 3497814 h 3516844"/>
                <a:gd name="connsiteX74" fmla="*/ 2195043 w 3318614"/>
                <a:gd name="connsiteY74" fmla="*/ 3410728 h 3516844"/>
                <a:gd name="connsiteX75" fmla="*/ 2325672 w 3318614"/>
                <a:gd name="connsiteY75" fmla="*/ 3184306 h 3516844"/>
                <a:gd name="connsiteX76" fmla="*/ 2290838 w 3318614"/>
                <a:gd name="connsiteY76" fmla="*/ 2931757 h 3516844"/>
                <a:gd name="connsiteX77" fmla="*/ 2142792 w 3318614"/>
                <a:gd name="connsiteY77" fmla="*/ 2914340 h 3516844"/>
                <a:gd name="connsiteX78" fmla="*/ 1942495 w 3318614"/>
                <a:gd name="connsiteY78" fmla="*/ 3079803 h 3516844"/>
                <a:gd name="connsiteX79" fmla="*/ 1994746 w 3318614"/>
                <a:gd name="connsiteY79" fmla="*/ 3280100 h 3516844"/>
                <a:gd name="connsiteX80" fmla="*/ 2090540 w 3318614"/>
                <a:gd name="connsiteY80" fmla="*/ 3393311 h 3516844"/>
                <a:gd name="connsiteX81" fmla="*/ 2064415 w 3318614"/>
                <a:gd name="connsiteY81" fmla="*/ 3506523 h 3516844"/>
                <a:gd name="connsiteX82" fmla="*/ 2046998 w 3318614"/>
                <a:gd name="connsiteY82" fmla="*/ 3358477 h 3516844"/>
                <a:gd name="connsiteX83" fmla="*/ 1933786 w 3318614"/>
                <a:gd name="connsiteY83" fmla="*/ 3193014 h 3516844"/>
                <a:gd name="connsiteX84" fmla="*/ 1881535 w 3318614"/>
                <a:gd name="connsiteY84" fmla="*/ 3175597 h 3516844"/>
                <a:gd name="connsiteX85" fmla="*/ 1716072 w 3318614"/>
                <a:gd name="connsiteY85" fmla="*/ 3410728 h 3516844"/>
                <a:gd name="connsiteX86" fmla="*/ 1672529 w 3318614"/>
                <a:gd name="connsiteY86" fmla="*/ 3506523 h 3516844"/>
                <a:gd name="connsiteX87" fmla="*/ 1724780 w 3318614"/>
                <a:gd name="connsiteY87" fmla="*/ 3271391 h 3516844"/>
                <a:gd name="connsiteX88" fmla="*/ 1750906 w 3318614"/>
                <a:gd name="connsiteY88" fmla="*/ 3193014 h 3516844"/>
                <a:gd name="connsiteX89" fmla="*/ 1533192 w 3318614"/>
                <a:gd name="connsiteY89" fmla="*/ 3262683 h 3516844"/>
                <a:gd name="connsiteX90" fmla="*/ 1428689 w 3318614"/>
                <a:gd name="connsiteY90" fmla="*/ 3280100 h 3516844"/>
                <a:gd name="connsiteX91" fmla="*/ 1602860 w 3318614"/>
                <a:gd name="connsiteY91" fmla="*/ 3201723 h 3516844"/>
                <a:gd name="connsiteX92" fmla="*/ 1724780 w 3318614"/>
                <a:gd name="connsiteY92" fmla="*/ 3175597 h 3516844"/>
                <a:gd name="connsiteX93" fmla="*/ 1994746 w 3318614"/>
                <a:gd name="connsiteY93" fmla="*/ 2949174 h 3516844"/>
                <a:gd name="connsiteX94" fmla="*/ 2055706 w 3318614"/>
                <a:gd name="connsiteY94" fmla="*/ 2818546 h 3516844"/>
                <a:gd name="connsiteX95" fmla="*/ 1916369 w 3318614"/>
                <a:gd name="connsiteY95" fmla="*/ 2740168 h 3516844"/>
                <a:gd name="connsiteX96" fmla="*/ 1698655 w 3318614"/>
                <a:gd name="connsiteY96" fmla="*/ 2835963 h 3516844"/>
                <a:gd name="connsiteX97" fmla="*/ 1611569 w 3318614"/>
                <a:gd name="connsiteY97" fmla="*/ 3010134 h 3516844"/>
                <a:gd name="connsiteX98" fmla="*/ 1689946 w 3318614"/>
                <a:gd name="connsiteY98" fmla="*/ 3071094 h 3516844"/>
                <a:gd name="connsiteX99" fmla="*/ 1568026 w 3318614"/>
                <a:gd name="connsiteY99" fmla="*/ 3071094 h 3516844"/>
                <a:gd name="connsiteX100" fmla="*/ 1655112 w 3318614"/>
                <a:gd name="connsiteY100" fmla="*/ 2827254 h 3516844"/>
                <a:gd name="connsiteX101" fmla="*/ 1437398 w 3318614"/>
                <a:gd name="connsiteY101" fmla="*/ 2809837 h 3516844"/>
                <a:gd name="connsiteX102" fmla="*/ 1306769 w 3318614"/>
                <a:gd name="connsiteY102" fmla="*/ 2748877 h 3516844"/>
                <a:gd name="connsiteX103" fmla="*/ 1385146 w 3318614"/>
                <a:gd name="connsiteY103" fmla="*/ 2705334 h 3516844"/>
                <a:gd name="connsiteX104" fmla="*/ 1437398 w 3318614"/>
                <a:gd name="connsiteY104" fmla="*/ 2775003 h 3516844"/>
                <a:gd name="connsiteX105" fmla="*/ 1611569 w 3318614"/>
                <a:gd name="connsiteY105" fmla="*/ 2783711 h 3516844"/>
                <a:gd name="connsiteX106" fmla="*/ 1794449 w 3318614"/>
                <a:gd name="connsiteY106" fmla="*/ 2731460 h 3516844"/>
                <a:gd name="connsiteX107" fmla="*/ 1968620 w 3318614"/>
                <a:gd name="connsiteY107" fmla="*/ 2600831 h 3516844"/>
                <a:gd name="connsiteX108" fmla="*/ 1898952 w 3318614"/>
                <a:gd name="connsiteY108" fmla="*/ 2287323 h 3516844"/>
                <a:gd name="connsiteX109" fmla="*/ 1446106 w 3318614"/>
                <a:gd name="connsiteY109" fmla="*/ 1677723 h 3516844"/>
                <a:gd name="connsiteX110" fmla="*/ 1074097 w 3318614"/>
                <a:gd name="connsiteY110" fmla="*/ 1193603 h 3516844"/>
                <a:gd name="connsiteX111" fmla="*/ 916192 w 3318614"/>
                <a:gd name="connsiteY111" fmla="*/ 1006519 h 3516844"/>
                <a:gd name="connsiteX112" fmla="*/ 644918 w 3318614"/>
                <a:gd name="connsiteY112" fmla="*/ 1041997 h 3516844"/>
                <a:gd name="connsiteX113" fmla="*/ 296575 w 3318614"/>
                <a:gd name="connsiteY113" fmla="*/ 1120374 h 3516844"/>
                <a:gd name="connsiteX114" fmla="*/ 483 w 3318614"/>
                <a:gd name="connsiteY114" fmla="*/ 1102957 h 3516844"/>
                <a:gd name="connsiteX115" fmla="*/ 235615 w 3318614"/>
                <a:gd name="connsiteY115" fmla="*/ 1094248 h 3516844"/>
                <a:gd name="connsiteX116" fmla="*/ 557832 w 3318614"/>
                <a:gd name="connsiteY116" fmla="*/ 1024580 h 3516844"/>
                <a:gd name="connsiteX117" fmla="*/ 688460 w 3318614"/>
                <a:gd name="connsiteY117" fmla="*/ 998454 h 3516844"/>
                <a:gd name="connsiteX118" fmla="*/ 392369 w 3318614"/>
                <a:gd name="connsiteY118" fmla="*/ 885243 h 3516844"/>
                <a:gd name="connsiteX119" fmla="*/ 244323 w 3318614"/>
                <a:gd name="connsiteY119" fmla="*/ 745906 h 3516844"/>
                <a:gd name="connsiteX120" fmla="*/ 165946 w 3318614"/>
                <a:gd name="connsiteY120" fmla="*/ 493357 h 3516844"/>
                <a:gd name="connsiteX121" fmla="*/ 279158 w 3318614"/>
                <a:gd name="connsiteY121" fmla="*/ 676237 h 3516844"/>
                <a:gd name="connsiteX122" fmla="*/ 374952 w 3318614"/>
                <a:gd name="connsiteY122" fmla="*/ 850408 h 3516844"/>
                <a:gd name="connsiteX123" fmla="*/ 679752 w 3318614"/>
                <a:gd name="connsiteY123" fmla="*/ 928786 h 3516844"/>
                <a:gd name="connsiteX124" fmla="*/ 766838 w 3318614"/>
                <a:gd name="connsiteY124" fmla="*/ 867826 h 3516844"/>
                <a:gd name="connsiteX125" fmla="*/ 618792 w 3318614"/>
                <a:gd name="connsiteY125" fmla="*/ 484648 h 3516844"/>
                <a:gd name="connsiteX126" fmla="*/ 507165 w 3318614"/>
                <a:gd name="connsiteY126" fmla="*/ 267590 h 3516844"/>
                <a:gd name="connsiteX127" fmla="*/ 538603 w 3318614"/>
                <a:gd name="connsiteY127" fmla="*/ 29421 h 3516844"/>
                <a:gd name="connsiteX128" fmla="*/ 609600 w 3318614"/>
                <a:gd name="connsiteY128" fmla="*/ 290030 h 3516844"/>
                <a:gd name="connsiteX129" fmla="*/ 771492 w 3318614"/>
                <a:gd name="connsiteY129" fmla="*/ 646063 h 3516844"/>
                <a:gd name="connsiteX130" fmla="*/ 839345 w 3318614"/>
                <a:gd name="connsiteY130" fmla="*/ 1033 h 3516844"/>
                <a:gd name="connsiteX0" fmla="*/ 1225325 w 3318614"/>
                <a:gd name="connsiteY0" fmla="*/ 179756 h 3516644"/>
                <a:gd name="connsiteX1" fmla="*/ 1091879 w 3318614"/>
                <a:gd name="connsiteY1" fmla="*/ 956200 h 3516644"/>
                <a:gd name="connsiteX2" fmla="*/ 1779263 w 3318614"/>
                <a:gd name="connsiteY2" fmla="*/ 2024056 h 3516644"/>
                <a:gd name="connsiteX3" fmla="*/ 2064415 w 3318614"/>
                <a:gd name="connsiteY3" fmla="*/ 2304540 h 3516644"/>
                <a:gd name="connsiteX4" fmla="*/ 2290838 w 3318614"/>
                <a:gd name="connsiteY4" fmla="*/ 2226163 h 3516644"/>
                <a:gd name="connsiteX5" fmla="*/ 2473718 w 3318614"/>
                <a:gd name="connsiteY5" fmla="*/ 2069408 h 3516644"/>
                <a:gd name="connsiteX6" fmla="*/ 2508552 w 3318614"/>
                <a:gd name="connsiteY6" fmla="*/ 1747191 h 3516644"/>
                <a:gd name="connsiteX7" fmla="*/ 2543386 w 3318614"/>
                <a:gd name="connsiteY7" fmla="*/ 2008448 h 3516644"/>
                <a:gd name="connsiteX8" fmla="*/ 2508552 w 3318614"/>
                <a:gd name="connsiteY8" fmla="*/ 2112951 h 3516644"/>
                <a:gd name="connsiteX9" fmla="*/ 2752392 w 3318614"/>
                <a:gd name="connsiteY9" fmla="*/ 1938780 h 3516644"/>
                <a:gd name="connsiteX10" fmla="*/ 2839478 w 3318614"/>
                <a:gd name="connsiteY10" fmla="*/ 1869111 h 3516644"/>
                <a:gd name="connsiteX11" fmla="*/ 2717558 w 3318614"/>
                <a:gd name="connsiteY11" fmla="*/ 2043283 h 3516644"/>
                <a:gd name="connsiteX12" fmla="*/ 2665306 w 3318614"/>
                <a:gd name="connsiteY12" fmla="*/ 2086826 h 3516644"/>
                <a:gd name="connsiteX13" fmla="*/ 2848186 w 3318614"/>
                <a:gd name="connsiteY13" fmla="*/ 2017157 h 3516644"/>
                <a:gd name="connsiteX14" fmla="*/ 2874312 w 3318614"/>
                <a:gd name="connsiteY14" fmla="*/ 1999740 h 3516644"/>
                <a:gd name="connsiteX15" fmla="*/ 2769809 w 3318614"/>
                <a:gd name="connsiteY15" fmla="*/ 2086826 h 3516644"/>
                <a:gd name="connsiteX16" fmla="*/ 2595638 w 3318614"/>
                <a:gd name="connsiteY16" fmla="*/ 2112951 h 3516644"/>
                <a:gd name="connsiteX17" fmla="*/ 2404049 w 3318614"/>
                <a:gd name="connsiteY17" fmla="*/ 2243580 h 3516644"/>
                <a:gd name="connsiteX18" fmla="*/ 2421466 w 3318614"/>
                <a:gd name="connsiteY18" fmla="*/ 2417751 h 3516644"/>
                <a:gd name="connsiteX19" fmla="*/ 2552095 w 3318614"/>
                <a:gd name="connsiteY19" fmla="*/ 2461294 h 3516644"/>
                <a:gd name="connsiteX20" fmla="*/ 2726266 w 3318614"/>
                <a:gd name="connsiteY20" fmla="*/ 2391626 h 3516644"/>
                <a:gd name="connsiteX21" fmla="*/ 2856895 w 3318614"/>
                <a:gd name="connsiteY21" fmla="*/ 2382917 h 3516644"/>
                <a:gd name="connsiteX22" fmla="*/ 2891729 w 3318614"/>
                <a:gd name="connsiteY22" fmla="*/ 2269706 h 3516644"/>
                <a:gd name="connsiteX23" fmla="*/ 2883020 w 3318614"/>
                <a:gd name="connsiteY23" fmla="*/ 2104243 h 3516644"/>
                <a:gd name="connsiteX24" fmla="*/ 3048483 w 3318614"/>
                <a:gd name="connsiteY24" fmla="*/ 2025866 h 3516644"/>
                <a:gd name="connsiteX25" fmla="*/ 2926563 w 3318614"/>
                <a:gd name="connsiteY25" fmla="*/ 2112951 h 3516644"/>
                <a:gd name="connsiteX26" fmla="*/ 2917855 w 3318614"/>
                <a:gd name="connsiteY26" fmla="*/ 2200037 h 3516644"/>
                <a:gd name="connsiteX27" fmla="*/ 2935272 w 3318614"/>
                <a:gd name="connsiteY27" fmla="*/ 2348083 h 3516644"/>
                <a:gd name="connsiteX28" fmla="*/ 2943980 w 3318614"/>
                <a:gd name="connsiteY28" fmla="*/ 2391626 h 3516644"/>
                <a:gd name="connsiteX29" fmla="*/ 3046427 w 3318614"/>
                <a:gd name="connsiteY29" fmla="*/ 2325674 h 3516644"/>
                <a:gd name="connsiteX30" fmla="*/ 3074609 w 3318614"/>
                <a:gd name="connsiteY30" fmla="*/ 2165203 h 3516644"/>
                <a:gd name="connsiteX31" fmla="*/ 3092026 w 3318614"/>
                <a:gd name="connsiteY31" fmla="*/ 2374208 h 3516644"/>
                <a:gd name="connsiteX32" fmla="*/ 3013649 w 3318614"/>
                <a:gd name="connsiteY32" fmla="*/ 2452586 h 3516644"/>
                <a:gd name="connsiteX33" fmla="*/ 2752392 w 3318614"/>
                <a:gd name="connsiteY33" fmla="*/ 2417751 h 3516644"/>
                <a:gd name="connsiteX34" fmla="*/ 2560803 w 3318614"/>
                <a:gd name="connsiteY34" fmla="*/ 2574506 h 3516644"/>
                <a:gd name="connsiteX35" fmla="*/ 2595638 w 3318614"/>
                <a:gd name="connsiteY35" fmla="*/ 2696426 h 3516644"/>
                <a:gd name="connsiteX36" fmla="*/ 2743683 w 3318614"/>
                <a:gd name="connsiteY36" fmla="*/ 2783511 h 3516644"/>
                <a:gd name="connsiteX37" fmla="*/ 2856895 w 3318614"/>
                <a:gd name="connsiteY37" fmla="*/ 2757386 h 3516644"/>
                <a:gd name="connsiteX38" fmla="*/ 3022358 w 3318614"/>
                <a:gd name="connsiteY38" fmla="*/ 2618048 h 3516644"/>
                <a:gd name="connsiteX39" fmla="*/ 3118152 w 3318614"/>
                <a:gd name="connsiteY39" fmla="*/ 2539671 h 3516644"/>
                <a:gd name="connsiteX40" fmla="*/ 3205238 w 3318614"/>
                <a:gd name="connsiteY40" fmla="*/ 2600631 h 3516644"/>
                <a:gd name="connsiteX41" fmla="*/ 3109443 w 3318614"/>
                <a:gd name="connsiteY41" fmla="*/ 2591923 h 3516644"/>
                <a:gd name="connsiteX42" fmla="*/ 3004940 w 3318614"/>
                <a:gd name="connsiteY42" fmla="*/ 2731260 h 3516644"/>
                <a:gd name="connsiteX43" fmla="*/ 3187820 w 3318614"/>
                <a:gd name="connsiteY43" fmla="*/ 2731260 h 3516644"/>
                <a:gd name="connsiteX44" fmla="*/ 3318449 w 3318614"/>
                <a:gd name="connsiteY44" fmla="*/ 2783511 h 3516644"/>
                <a:gd name="connsiteX45" fmla="*/ 3161695 w 3318614"/>
                <a:gd name="connsiteY45" fmla="*/ 2766094 h 3516644"/>
                <a:gd name="connsiteX46" fmla="*/ 2909146 w 3318614"/>
                <a:gd name="connsiteY46" fmla="*/ 2827054 h 3516644"/>
                <a:gd name="connsiteX47" fmla="*/ 2952689 w 3318614"/>
                <a:gd name="connsiteY47" fmla="*/ 2827054 h 3516644"/>
                <a:gd name="connsiteX48" fmla="*/ 3085889 w 3318614"/>
                <a:gd name="connsiteY48" fmla="*/ 2972300 h 3516644"/>
                <a:gd name="connsiteX49" fmla="*/ 3013649 w 3318614"/>
                <a:gd name="connsiteY49" fmla="*/ 3131854 h 3516644"/>
                <a:gd name="connsiteX50" fmla="*/ 2999167 w 3318614"/>
                <a:gd name="connsiteY50" fmla="*/ 2994177 h 3516644"/>
                <a:gd name="connsiteX51" fmla="*/ 2813352 w 3318614"/>
                <a:gd name="connsiteY51" fmla="*/ 2818346 h 3516644"/>
                <a:gd name="connsiteX52" fmla="*/ 2726266 w 3318614"/>
                <a:gd name="connsiteY52" fmla="*/ 2809637 h 3516644"/>
                <a:gd name="connsiteX53" fmla="*/ 2848186 w 3318614"/>
                <a:gd name="connsiteY53" fmla="*/ 3009934 h 3516644"/>
                <a:gd name="connsiteX54" fmla="*/ 2943980 w 3318614"/>
                <a:gd name="connsiteY54" fmla="*/ 3097020 h 3516644"/>
                <a:gd name="connsiteX55" fmla="*/ 2978815 w 3318614"/>
                <a:gd name="connsiteY55" fmla="*/ 3053477 h 3516644"/>
                <a:gd name="connsiteX56" fmla="*/ 2961398 w 3318614"/>
                <a:gd name="connsiteY56" fmla="*/ 3157980 h 3516644"/>
                <a:gd name="connsiteX57" fmla="*/ 2769809 w 3318614"/>
                <a:gd name="connsiteY57" fmla="*/ 3070894 h 3516644"/>
                <a:gd name="connsiteX58" fmla="*/ 2656598 w 3318614"/>
                <a:gd name="connsiteY58" fmla="*/ 2844471 h 3516644"/>
                <a:gd name="connsiteX59" fmla="*/ 2491135 w 3318614"/>
                <a:gd name="connsiteY59" fmla="*/ 2800928 h 3516644"/>
                <a:gd name="connsiteX60" fmla="*/ 2386632 w 3318614"/>
                <a:gd name="connsiteY60" fmla="*/ 2888014 h 3516644"/>
                <a:gd name="connsiteX61" fmla="*/ 2412758 w 3318614"/>
                <a:gd name="connsiteY61" fmla="*/ 3070894 h 3516644"/>
                <a:gd name="connsiteX62" fmla="*/ 2525969 w 3318614"/>
                <a:gd name="connsiteY62" fmla="*/ 3218940 h 3516644"/>
                <a:gd name="connsiteX63" fmla="*/ 2900438 w 3318614"/>
                <a:gd name="connsiteY63" fmla="*/ 3427946 h 3516644"/>
                <a:gd name="connsiteX64" fmla="*/ 2543386 w 3318614"/>
                <a:gd name="connsiteY64" fmla="*/ 3288608 h 3516644"/>
                <a:gd name="connsiteX65" fmla="*/ 2499843 w 3318614"/>
                <a:gd name="connsiteY65" fmla="*/ 3375694 h 3516644"/>
                <a:gd name="connsiteX66" fmla="*/ 2534678 w 3318614"/>
                <a:gd name="connsiteY66" fmla="*/ 3480197 h 3516644"/>
                <a:gd name="connsiteX67" fmla="*/ 2639180 w 3318614"/>
                <a:gd name="connsiteY67" fmla="*/ 3515031 h 3516644"/>
                <a:gd name="connsiteX68" fmla="*/ 2482426 w 3318614"/>
                <a:gd name="connsiteY68" fmla="*/ 3488906 h 3516644"/>
                <a:gd name="connsiteX69" fmla="*/ 2473718 w 3318614"/>
                <a:gd name="connsiteY69" fmla="*/ 3306026 h 3516644"/>
                <a:gd name="connsiteX70" fmla="*/ 2386632 w 3318614"/>
                <a:gd name="connsiteY70" fmla="*/ 3131854 h 3516644"/>
                <a:gd name="connsiteX71" fmla="*/ 2316963 w 3318614"/>
                <a:gd name="connsiteY71" fmla="*/ 3297317 h 3516644"/>
                <a:gd name="connsiteX72" fmla="*/ 2238586 w 3318614"/>
                <a:gd name="connsiteY72" fmla="*/ 3419237 h 3516644"/>
                <a:gd name="connsiteX73" fmla="*/ 2290838 w 3318614"/>
                <a:gd name="connsiteY73" fmla="*/ 3497614 h 3516644"/>
                <a:gd name="connsiteX74" fmla="*/ 2195043 w 3318614"/>
                <a:gd name="connsiteY74" fmla="*/ 3410528 h 3516644"/>
                <a:gd name="connsiteX75" fmla="*/ 2325672 w 3318614"/>
                <a:gd name="connsiteY75" fmla="*/ 3184106 h 3516644"/>
                <a:gd name="connsiteX76" fmla="*/ 2290838 w 3318614"/>
                <a:gd name="connsiteY76" fmla="*/ 2931557 h 3516644"/>
                <a:gd name="connsiteX77" fmla="*/ 2142792 w 3318614"/>
                <a:gd name="connsiteY77" fmla="*/ 2914140 h 3516644"/>
                <a:gd name="connsiteX78" fmla="*/ 1942495 w 3318614"/>
                <a:gd name="connsiteY78" fmla="*/ 3079603 h 3516644"/>
                <a:gd name="connsiteX79" fmla="*/ 1994746 w 3318614"/>
                <a:gd name="connsiteY79" fmla="*/ 3279900 h 3516644"/>
                <a:gd name="connsiteX80" fmla="*/ 2090540 w 3318614"/>
                <a:gd name="connsiteY80" fmla="*/ 3393111 h 3516644"/>
                <a:gd name="connsiteX81" fmla="*/ 2064415 w 3318614"/>
                <a:gd name="connsiteY81" fmla="*/ 3506323 h 3516644"/>
                <a:gd name="connsiteX82" fmla="*/ 2046998 w 3318614"/>
                <a:gd name="connsiteY82" fmla="*/ 3358277 h 3516644"/>
                <a:gd name="connsiteX83" fmla="*/ 1933786 w 3318614"/>
                <a:gd name="connsiteY83" fmla="*/ 3192814 h 3516644"/>
                <a:gd name="connsiteX84" fmla="*/ 1881535 w 3318614"/>
                <a:gd name="connsiteY84" fmla="*/ 3175397 h 3516644"/>
                <a:gd name="connsiteX85" fmla="*/ 1716072 w 3318614"/>
                <a:gd name="connsiteY85" fmla="*/ 3410528 h 3516644"/>
                <a:gd name="connsiteX86" fmla="*/ 1672529 w 3318614"/>
                <a:gd name="connsiteY86" fmla="*/ 3506323 h 3516644"/>
                <a:gd name="connsiteX87" fmla="*/ 1724780 w 3318614"/>
                <a:gd name="connsiteY87" fmla="*/ 3271191 h 3516644"/>
                <a:gd name="connsiteX88" fmla="*/ 1750906 w 3318614"/>
                <a:gd name="connsiteY88" fmla="*/ 3192814 h 3516644"/>
                <a:gd name="connsiteX89" fmla="*/ 1533192 w 3318614"/>
                <a:gd name="connsiteY89" fmla="*/ 3262483 h 3516644"/>
                <a:gd name="connsiteX90" fmla="*/ 1428689 w 3318614"/>
                <a:gd name="connsiteY90" fmla="*/ 3279900 h 3516644"/>
                <a:gd name="connsiteX91" fmla="*/ 1602860 w 3318614"/>
                <a:gd name="connsiteY91" fmla="*/ 3201523 h 3516644"/>
                <a:gd name="connsiteX92" fmla="*/ 1724780 w 3318614"/>
                <a:gd name="connsiteY92" fmla="*/ 3175397 h 3516644"/>
                <a:gd name="connsiteX93" fmla="*/ 1994746 w 3318614"/>
                <a:gd name="connsiteY93" fmla="*/ 2948974 h 3516644"/>
                <a:gd name="connsiteX94" fmla="*/ 2055706 w 3318614"/>
                <a:gd name="connsiteY94" fmla="*/ 2818346 h 3516644"/>
                <a:gd name="connsiteX95" fmla="*/ 1916369 w 3318614"/>
                <a:gd name="connsiteY95" fmla="*/ 2739968 h 3516644"/>
                <a:gd name="connsiteX96" fmla="*/ 1698655 w 3318614"/>
                <a:gd name="connsiteY96" fmla="*/ 2835763 h 3516644"/>
                <a:gd name="connsiteX97" fmla="*/ 1611569 w 3318614"/>
                <a:gd name="connsiteY97" fmla="*/ 3009934 h 3516644"/>
                <a:gd name="connsiteX98" fmla="*/ 1689946 w 3318614"/>
                <a:gd name="connsiteY98" fmla="*/ 3070894 h 3516644"/>
                <a:gd name="connsiteX99" fmla="*/ 1568026 w 3318614"/>
                <a:gd name="connsiteY99" fmla="*/ 3070894 h 3516644"/>
                <a:gd name="connsiteX100" fmla="*/ 1655112 w 3318614"/>
                <a:gd name="connsiteY100" fmla="*/ 2827054 h 3516644"/>
                <a:gd name="connsiteX101" fmla="*/ 1437398 w 3318614"/>
                <a:gd name="connsiteY101" fmla="*/ 2809637 h 3516644"/>
                <a:gd name="connsiteX102" fmla="*/ 1306769 w 3318614"/>
                <a:gd name="connsiteY102" fmla="*/ 2748677 h 3516644"/>
                <a:gd name="connsiteX103" fmla="*/ 1385146 w 3318614"/>
                <a:gd name="connsiteY103" fmla="*/ 2705134 h 3516644"/>
                <a:gd name="connsiteX104" fmla="*/ 1437398 w 3318614"/>
                <a:gd name="connsiteY104" fmla="*/ 2774803 h 3516644"/>
                <a:gd name="connsiteX105" fmla="*/ 1611569 w 3318614"/>
                <a:gd name="connsiteY105" fmla="*/ 2783511 h 3516644"/>
                <a:gd name="connsiteX106" fmla="*/ 1794449 w 3318614"/>
                <a:gd name="connsiteY106" fmla="*/ 2731260 h 3516644"/>
                <a:gd name="connsiteX107" fmla="*/ 1968620 w 3318614"/>
                <a:gd name="connsiteY107" fmla="*/ 2600631 h 3516644"/>
                <a:gd name="connsiteX108" fmla="*/ 1898952 w 3318614"/>
                <a:gd name="connsiteY108" fmla="*/ 2287123 h 3516644"/>
                <a:gd name="connsiteX109" fmla="*/ 1446106 w 3318614"/>
                <a:gd name="connsiteY109" fmla="*/ 1677523 h 3516644"/>
                <a:gd name="connsiteX110" fmla="*/ 1074097 w 3318614"/>
                <a:gd name="connsiteY110" fmla="*/ 1193403 h 3516644"/>
                <a:gd name="connsiteX111" fmla="*/ 916192 w 3318614"/>
                <a:gd name="connsiteY111" fmla="*/ 1006319 h 3516644"/>
                <a:gd name="connsiteX112" fmla="*/ 644918 w 3318614"/>
                <a:gd name="connsiteY112" fmla="*/ 1041797 h 3516644"/>
                <a:gd name="connsiteX113" fmla="*/ 296575 w 3318614"/>
                <a:gd name="connsiteY113" fmla="*/ 1120174 h 3516644"/>
                <a:gd name="connsiteX114" fmla="*/ 483 w 3318614"/>
                <a:gd name="connsiteY114" fmla="*/ 1102757 h 3516644"/>
                <a:gd name="connsiteX115" fmla="*/ 235615 w 3318614"/>
                <a:gd name="connsiteY115" fmla="*/ 1094048 h 3516644"/>
                <a:gd name="connsiteX116" fmla="*/ 557832 w 3318614"/>
                <a:gd name="connsiteY116" fmla="*/ 1024380 h 3516644"/>
                <a:gd name="connsiteX117" fmla="*/ 688460 w 3318614"/>
                <a:gd name="connsiteY117" fmla="*/ 998254 h 3516644"/>
                <a:gd name="connsiteX118" fmla="*/ 392369 w 3318614"/>
                <a:gd name="connsiteY118" fmla="*/ 885043 h 3516644"/>
                <a:gd name="connsiteX119" fmla="*/ 244323 w 3318614"/>
                <a:gd name="connsiteY119" fmla="*/ 745706 h 3516644"/>
                <a:gd name="connsiteX120" fmla="*/ 165946 w 3318614"/>
                <a:gd name="connsiteY120" fmla="*/ 493157 h 3516644"/>
                <a:gd name="connsiteX121" fmla="*/ 279158 w 3318614"/>
                <a:gd name="connsiteY121" fmla="*/ 676037 h 3516644"/>
                <a:gd name="connsiteX122" fmla="*/ 374952 w 3318614"/>
                <a:gd name="connsiteY122" fmla="*/ 850208 h 3516644"/>
                <a:gd name="connsiteX123" fmla="*/ 679752 w 3318614"/>
                <a:gd name="connsiteY123" fmla="*/ 928586 h 3516644"/>
                <a:gd name="connsiteX124" fmla="*/ 766838 w 3318614"/>
                <a:gd name="connsiteY124" fmla="*/ 867626 h 3516644"/>
                <a:gd name="connsiteX125" fmla="*/ 618792 w 3318614"/>
                <a:gd name="connsiteY125" fmla="*/ 484448 h 3516644"/>
                <a:gd name="connsiteX126" fmla="*/ 507165 w 3318614"/>
                <a:gd name="connsiteY126" fmla="*/ 267390 h 3516644"/>
                <a:gd name="connsiteX127" fmla="*/ 538603 w 3318614"/>
                <a:gd name="connsiteY127" fmla="*/ 29221 h 3516644"/>
                <a:gd name="connsiteX128" fmla="*/ 609600 w 3318614"/>
                <a:gd name="connsiteY128" fmla="*/ 289830 h 3516644"/>
                <a:gd name="connsiteX129" fmla="*/ 878364 w 3318614"/>
                <a:gd name="connsiteY129" fmla="*/ 837332 h 3516644"/>
                <a:gd name="connsiteX130" fmla="*/ 839345 w 3318614"/>
                <a:gd name="connsiteY130" fmla="*/ 833 h 3516644"/>
                <a:gd name="connsiteX0" fmla="*/ 1225325 w 3318614"/>
                <a:gd name="connsiteY0" fmla="*/ 178923 h 3515811"/>
                <a:gd name="connsiteX1" fmla="*/ 1091879 w 3318614"/>
                <a:gd name="connsiteY1" fmla="*/ 955367 h 3515811"/>
                <a:gd name="connsiteX2" fmla="*/ 1779263 w 3318614"/>
                <a:gd name="connsiteY2" fmla="*/ 2023223 h 3515811"/>
                <a:gd name="connsiteX3" fmla="*/ 2064415 w 3318614"/>
                <a:gd name="connsiteY3" fmla="*/ 2303707 h 3515811"/>
                <a:gd name="connsiteX4" fmla="*/ 2290838 w 3318614"/>
                <a:gd name="connsiteY4" fmla="*/ 2225330 h 3515811"/>
                <a:gd name="connsiteX5" fmla="*/ 2473718 w 3318614"/>
                <a:gd name="connsiteY5" fmla="*/ 2068575 h 3515811"/>
                <a:gd name="connsiteX6" fmla="*/ 2508552 w 3318614"/>
                <a:gd name="connsiteY6" fmla="*/ 1746358 h 3515811"/>
                <a:gd name="connsiteX7" fmla="*/ 2543386 w 3318614"/>
                <a:gd name="connsiteY7" fmla="*/ 2007615 h 3515811"/>
                <a:gd name="connsiteX8" fmla="*/ 2508552 w 3318614"/>
                <a:gd name="connsiteY8" fmla="*/ 2112118 h 3515811"/>
                <a:gd name="connsiteX9" fmla="*/ 2752392 w 3318614"/>
                <a:gd name="connsiteY9" fmla="*/ 1937947 h 3515811"/>
                <a:gd name="connsiteX10" fmla="*/ 2839478 w 3318614"/>
                <a:gd name="connsiteY10" fmla="*/ 1868278 h 3515811"/>
                <a:gd name="connsiteX11" fmla="*/ 2717558 w 3318614"/>
                <a:gd name="connsiteY11" fmla="*/ 2042450 h 3515811"/>
                <a:gd name="connsiteX12" fmla="*/ 2665306 w 3318614"/>
                <a:gd name="connsiteY12" fmla="*/ 2085993 h 3515811"/>
                <a:gd name="connsiteX13" fmla="*/ 2848186 w 3318614"/>
                <a:gd name="connsiteY13" fmla="*/ 2016324 h 3515811"/>
                <a:gd name="connsiteX14" fmla="*/ 2874312 w 3318614"/>
                <a:gd name="connsiteY14" fmla="*/ 1998907 h 3515811"/>
                <a:gd name="connsiteX15" fmla="*/ 2769809 w 3318614"/>
                <a:gd name="connsiteY15" fmla="*/ 2085993 h 3515811"/>
                <a:gd name="connsiteX16" fmla="*/ 2595638 w 3318614"/>
                <a:gd name="connsiteY16" fmla="*/ 2112118 h 3515811"/>
                <a:gd name="connsiteX17" fmla="*/ 2404049 w 3318614"/>
                <a:gd name="connsiteY17" fmla="*/ 2242747 h 3515811"/>
                <a:gd name="connsiteX18" fmla="*/ 2421466 w 3318614"/>
                <a:gd name="connsiteY18" fmla="*/ 2416918 h 3515811"/>
                <a:gd name="connsiteX19" fmla="*/ 2552095 w 3318614"/>
                <a:gd name="connsiteY19" fmla="*/ 2460461 h 3515811"/>
                <a:gd name="connsiteX20" fmla="*/ 2726266 w 3318614"/>
                <a:gd name="connsiteY20" fmla="*/ 2390793 h 3515811"/>
                <a:gd name="connsiteX21" fmla="*/ 2856895 w 3318614"/>
                <a:gd name="connsiteY21" fmla="*/ 2382084 h 3515811"/>
                <a:gd name="connsiteX22" fmla="*/ 2891729 w 3318614"/>
                <a:gd name="connsiteY22" fmla="*/ 2268873 h 3515811"/>
                <a:gd name="connsiteX23" fmla="*/ 2883020 w 3318614"/>
                <a:gd name="connsiteY23" fmla="*/ 2103410 h 3515811"/>
                <a:gd name="connsiteX24" fmla="*/ 3048483 w 3318614"/>
                <a:gd name="connsiteY24" fmla="*/ 2025033 h 3515811"/>
                <a:gd name="connsiteX25" fmla="*/ 2926563 w 3318614"/>
                <a:gd name="connsiteY25" fmla="*/ 2112118 h 3515811"/>
                <a:gd name="connsiteX26" fmla="*/ 2917855 w 3318614"/>
                <a:gd name="connsiteY26" fmla="*/ 2199204 h 3515811"/>
                <a:gd name="connsiteX27" fmla="*/ 2935272 w 3318614"/>
                <a:gd name="connsiteY27" fmla="*/ 2347250 h 3515811"/>
                <a:gd name="connsiteX28" fmla="*/ 2943980 w 3318614"/>
                <a:gd name="connsiteY28" fmla="*/ 2390793 h 3515811"/>
                <a:gd name="connsiteX29" fmla="*/ 3046427 w 3318614"/>
                <a:gd name="connsiteY29" fmla="*/ 2324841 h 3515811"/>
                <a:gd name="connsiteX30" fmla="*/ 3074609 w 3318614"/>
                <a:gd name="connsiteY30" fmla="*/ 2164370 h 3515811"/>
                <a:gd name="connsiteX31" fmla="*/ 3092026 w 3318614"/>
                <a:gd name="connsiteY31" fmla="*/ 2373375 h 3515811"/>
                <a:gd name="connsiteX32" fmla="*/ 3013649 w 3318614"/>
                <a:gd name="connsiteY32" fmla="*/ 2451753 h 3515811"/>
                <a:gd name="connsiteX33" fmla="*/ 2752392 w 3318614"/>
                <a:gd name="connsiteY33" fmla="*/ 2416918 h 3515811"/>
                <a:gd name="connsiteX34" fmla="*/ 2560803 w 3318614"/>
                <a:gd name="connsiteY34" fmla="*/ 2573673 h 3515811"/>
                <a:gd name="connsiteX35" fmla="*/ 2595638 w 3318614"/>
                <a:gd name="connsiteY35" fmla="*/ 2695593 h 3515811"/>
                <a:gd name="connsiteX36" fmla="*/ 2743683 w 3318614"/>
                <a:gd name="connsiteY36" fmla="*/ 2782678 h 3515811"/>
                <a:gd name="connsiteX37" fmla="*/ 2856895 w 3318614"/>
                <a:gd name="connsiteY37" fmla="*/ 2756553 h 3515811"/>
                <a:gd name="connsiteX38" fmla="*/ 3022358 w 3318614"/>
                <a:gd name="connsiteY38" fmla="*/ 2617215 h 3515811"/>
                <a:gd name="connsiteX39" fmla="*/ 3118152 w 3318614"/>
                <a:gd name="connsiteY39" fmla="*/ 2538838 h 3515811"/>
                <a:gd name="connsiteX40" fmla="*/ 3205238 w 3318614"/>
                <a:gd name="connsiteY40" fmla="*/ 2599798 h 3515811"/>
                <a:gd name="connsiteX41" fmla="*/ 3109443 w 3318614"/>
                <a:gd name="connsiteY41" fmla="*/ 2591090 h 3515811"/>
                <a:gd name="connsiteX42" fmla="*/ 3004940 w 3318614"/>
                <a:gd name="connsiteY42" fmla="*/ 2730427 h 3515811"/>
                <a:gd name="connsiteX43" fmla="*/ 3187820 w 3318614"/>
                <a:gd name="connsiteY43" fmla="*/ 2730427 h 3515811"/>
                <a:gd name="connsiteX44" fmla="*/ 3318449 w 3318614"/>
                <a:gd name="connsiteY44" fmla="*/ 2782678 h 3515811"/>
                <a:gd name="connsiteX45" fmla="*/ 3161695 w 3318614"/>
                <a:gd name="connsiteY45" fmla="*/ 2765261 h 3515811"/>
                <a:gd name="connsiteX46" fmla="*/ 2909146 w 3318614"/>
                <a:gd name="connsiteY46" fmla="*/ 2826221 h 3515811"/>
                <a:gd name="connsiteX47" fmla="*/ 2952689 w 3318614"/>
                <a:gd name="connsiteY47" fmla="*/ 2826221 h 3515811"/>
                <a:gd name="connsiteX48" fmla="*/ 3085889 w 3318614"/>
                <a:gd name="connsiteY48" fmla="*/ 2971467 h 3515811"/>
                <a:gd name="connsiteX49" fmla="*/ 3013649 w 3318614"/>
                <a:gd name="connsiteY49" fmla="*/ 3131021 h 3515811"/>
                <a:gd name="connsiteX50" fmla="*/ 2999167 w 3318614"/>
                <a:gd name="connsiteY50" fmla="*/ 2993344 h 3515811"/>
                <a:gd name="connsiteX51" fmla="*/ 2813352 w 3318614"/>
                <a:gd name="connsiteY51" fmla="*/ 2817513 h 3515811"/>
                <a:gd name="connsiteX52" fmla="*/ 2726266 w 3318614"/>
                <a:gd name="connsiteY52" fmla="*/ 2808804 h 3515811"/>
                <a:gd name="connsiteX53" fmla="*/ 2848186 w 3318614"/>
                <a:gd name="connsiteY53" fmla="*/ 3009101 h 3515811"/>
                <a:gd name="connsiteX54" fmla="*/ 2943980 w 3318614"/>
                <a:gd name="connsiteY54" fmla="*/ 3096187 h 3515811"/>
                <a:gd name="connsiteX55" fmla="*/ 2978815 w 3318614"/>
                <a:gd name="connsiteY55" fmla="*/ 3052644 h 3515811"/>
                <a:gd name="connsiteX56" fmla="*/ 2961398 w 3318614"/>
                <a:gd name="connsiteY56" fmla="*/ 3157147 h 3515811"/>
                <a:gd name="connsiteX57" fmla="*/ 2769809 w 3318614"/>
                <a:gd name="connsiteY57" fmla="*/ 3070061 h 3515811"/>
                <a:gd name="connsiteX58" fmla="*/ 2656598 w 3318614"/>
                <a:gd name="connsiteY58" fmla="*/ 2843638 h 3515811"/>
                <a:gd name="connsiteX59" fmla="*/ 2491135 w 3318614"/>
                <a:gd name="connsiteY59" fmla="*/ 2800095 h 3515811"/>
                <a:gd name="connsiteX60" fmla="*/ 2386632 w 3318614"/>
                <a:gd name="connsiteY60" fmla="*/ 2887181 h 3515811"/>
                <a:gd name="connsiteX61" fmla="*/ 2412758 w 3318614"/>
                <a:gd name="connsiteY61" fmla="*/ 3070061 h 3515811"/>
                <a:gd name="connsiteX62" fmla="*/ 2525969 w 3318614"/>
                <a:gd name="connsiteY62" fmla="*/ 3218107 h 3515811"/>
                <a:gd name="connsiteX63" fmla="*/ 2900438 w 3318614"/>
                <a:gd name="connsiteY63" fmla="*/ 3427113 h 3515811"/>
                <a:gd name="connsiteX64" fmla="*/ 2543386 w 3318614"/>
                <a:gd name="connsiteY64" fmla="*/ 3287775 h 3515811"/>
                <a:gd name="connsiteX65" fmla="*/ 2499843 w 3318614"/>
                <a:gd name="connsiteY65" fmla="*/ 3374861 h 3515811"/>
                <a:gd name="connsiteX66" fmla="*/ 2534678 w 3318614"/>
                <a:gd name="connsiteY66" fmla="*/ 3479364 h 3515811"/>
                <a:gd name="connsiteX67" fmla="*/ 2639180 w 3318614"/>
                <a:gd name="connsiteY67" fmla="*/ 3514198 h 3515811"/>
                <a:gd name="connsiteX68" fmla="*/ 2482426 w 3318614"/>
                <a:gd name="connsiteY68" fmla="*/ 3488073 h 3515811"/>
                <a:gd name="connsiteX69" fmla="*/ 2473718 w 3318614"/>
                <a:gd name="connsiteY69" fmla="*/ 3305193 h 3515811"/>
                <a:gd name="connsiteX70" fmla="*/ 2386632 w 3318614"/>
                <a:gd name="connsiteY70" fmla="*/ 3131021 h 3515811"/>
                <a:gd name="connsiteX71" fmla="*/ 2316963 w 3318614"/>
                <a:gd name="connsiteY71" fmla="*/ 3296484 h 3515811"/>
                <a:gd name="connsiteX72" fmla="*/ 2238586 w 3318614"/>
                <a:gd name="connsiteY72" fmla="*/ 3418404 h 3515811"/>
                <a:gd name="connsiteX73" fmla="*/ 2290838 w 3318614"/>
                <a:gd name="connsiteY73" fmla="*/ 3496781 h 3515811"/>
                <a:gd name="connsiteX74" fmla="*/ 2195043 w 3318614"/>
                <a:gd name="connsiteY74" fmla="*/ 3409695 h 3515811"/>
                <a:gd name="connsiteX75" fmla="*/ 2325672 w 3318614"/>
                <a:gd name="connsiteY75" fmla="*/ 3183273 h 3515811"/>
                <a:gd name="connsiteX76" fmla="*/ 2290838 w 3318614"/>
                <a:gd name="connsiteY76" fmla="*/ 2930724 h 3515811"/>
                <a:gd name="connsiteX77" fmla="*/ 2142792 w 3318614"/>
                <a:gd name="connsiteY77" fmla="*/ 2913307 h 3515811"/>
                <a:gd name="connsiteX78" fmla="*/ 1942495 w 3318614"/>
                <a:gd name="connsiteY78" fmla="*/ 3078770 h 3515811"/>
                <a:gd name="connsiteX79" fmla="*/ 1994746 w 3318614"/>
                <a:gd name="connsiteY79" fmla="*/ 3279067 h 3515811"/>
                <a:gd name="connsiteX80" fmla="*/ 2090540 w 3318614"/>
                <a:gd name="connsiteY80" fmla="*/ 3392278 h 3515811"/>
                <a:gd name="connsiteX81" fmla="*/ 2064415 w 3318614"/>
                <a:gd name="connsiteY81" fmla="*/ 3505490 h 3515811"/>
                <a:gd name="connsiteX82" fmla="*/ 2046998 w 3318614"/>
                <a:gd name="connsiteY82" fmla="*/ 3357444 h 3515811"/>
                <a:gd name="connsiteX83" fmla="*/ 1933786 w 3318614"/>
                <a:gd name="connsiteY83" fmla="*/ 3191981 h 3515811"/>
                <a:gd name="connsiteX84" fmla="*/ 1881535 w 3318614"/>
                <a:gd name="connsiteY84" fmla="*/ 3174564 h 3515811"/>
                <a:gd name="connsiteX85" fmla="*/ 1716072 w 3318614"/>
                <a:gd name="connsiteY85" fmla="*/ 3409695 h 3515811"/>
                <a:gd name="connsiteX86" fmla="*/ 1672529 w 3318614"/>
                <a:gd name="connsiteY86" fmla="*/ 3505490 h 3515811"/>
                <a:gd name="connsiteX87" fmla="*/ 1724780 w 3318614"/>
                <a:gd name="connsiteY87" fmla="*/ 3270358 h 3515811"/>
                <a:gd name="connsiteX88" fmla="*/ 1750906 w 3318614"/>
                <a:gd name="connsiteY88" fmla="*/ 3191981 h 3515811"/>
                <a:gd name="connsiteX89" fmla="*/ 1533192 w 3318614"/>
                <a:gd name="connsiteY89" fmla="*/ 3261650 h 3515811"/>
                <a:gd name="connsiteX90" fmla="*/ 1428689 w 3318614"/>
                <a:gd name="connsiteY90" fmla="*/ 3279067 h 3515811"/>
                <a:gd name="connsiteX91" fmla="*/ 1602860 w 3318614"/>
                <a:gd name="connsiteY91" fmla="*/ 3200690 h 3515811"/>
                <a:gd name="connsiteX92" fmla="*/ 1724780 w 3318614"/>
                <a:gd name="connsiteY92" fmla="*/ 3174564 h 3515811"/>
                <a:gd name="connsiteX93" fmla="*/ 1994746 w 3318614"/>
                <a:gd name="connsiteY93" fmla="*/ 2948141 h 3515811"/>
                <a:gd name="connsiteX94" fmla="*/ 2055706 w 3318614"/>
                <a:gd name="connsiteY94" fmla="*/ 2817513 h 3515811"/>
                <a:gd name="connsiteX95" fmla="*/ 1916369 w 3318614"/>
                <a:gd name="connsiteY95" fmla="*/ 2739135 h 3515811"/>
                <a:gd name="connsiteX96" fmla="*/ 1698655 w 3318614"/>
                <a:gd name="connsiteY96" fmla="*/ 2834930 h 3515811"/>
                <a:gd name="connsiteX97" fmla="*/ 1611569 w 3318614"/>
                <a:gd name="connsiteY97" fmla="*/ 3009101 h 3515811"/>
                <a:gd name="connsiteX98" fmla="*/ 1689946 w 3318614"/>
                <a:gd name="connsiteY98" fmla="*/ 3070061 h 3515811"/>
                <a:gd name="connsiteX99" fmla="*/ 1568026 w 3318614"/>
                <a:gd name="connsiteY99" fmla="*/ 3070061 h 3515811"/>
                <a:gd name="connsiteX100" fmla="*/ 1655112 w 3318614"/>
                <a:gd name="connsiteY100" fmla="*/ 2826221 h 3515811"/>
                <a:gd name="connsiteX101" fmla="*/ 1437398 w 3318614"/>
                <a:gd name="connsiteY101" fmla="*/ 2808804 h 3515811"/>
                <a:gd name="connsiteX102" fmla="*/ 1306769 w 3318614"/>
                <a:gd name="connsiteY102" fmla="*/ 2747844 h 3515811"/>
                <a:gd name="connsiteX103" fmla="*/ 1385146 w 3318614"/>
                <a:gd name="connsiteY103" fmla="*/ 2704301 h 3515811"/>
                <a:gd name="connsiteX104" fmla="*/ 1437398 w 3318614"/>
                <a:gd name="connsiteY104" fmla="*/ 2773970 h 3515811"/>
                <a:gd name="connsiteX105" fmla="*/ 1611569 w 3318614"/>
                <a:gd name="connsiteY105" fmla="*/ 2782678 h 3515811"/>
                <a:gd name="connsiteX106" fmla="*/ 1794449 w 3318614"/>
                <a:gd name="connsiteY106" fmla="*/ 2730427 h 3515811"/>
                <a:gd name="connsiteX107" fmla="*/ 1968620 w 3318614"/>
                <a:gd name="connsiteY107" fmla="*/ 2599798 h 3515811"/>
                <a:gd name="connsiteX108" fmla="*/ 1898952 w 3318614"/>
                <a:gd name="connsiteY108" fmla="*/ 2286290 h 3515811"/>
                <a:gd name="connsiteX109" fmla="*/ 1446106 w 3318614"/>
                <a:gd name="connsiteY109" fmla="*/ 1676690 h 3515811"/>
                <a:gd name="connsiteX110" fmla="*/ 1074097 w 3318614"/>
                <a:gd name="connsiteY110" fmla="*/ 1192570 h 3515811"/>
                <a:gd name="connsiteX111" fmla="*/ 916192 w 3318614"/>
                <a:gd name="connsiteY111" fmla="*/ 1005486 h 3515811"/>
                <a:gd name="connsiteX112" fmla="*/ 644918 w 3318614"/>
                <a:gd name="connsiteY112" fmla="*/ 1040964 h 3515811"/>
                <a:gd name="connsiteX113" fmla="*/ 296575 w 3318614"/>
                <a:gd name="connsiteY113" fmla="*/ 1119341 h 3515811"/>
                <a:gd name="connsiteX114" fmla="*/ 483 w 3318614"/>
                <a:gd name="connsiteY114" fmla="*/ 1101924 h 3515811"/>
                <a:gd name="connsiteX115" fmla="*/ 235615 w 3318614"/>
                <a:gd name="connsiteY115" fmla="*/ 1093215 h 3515811"/>
                <a:gd name="connsiteX116" fmla="*/ 557832 w 3318614"/>
                <a:gd name="connsiteY116" fmla="*/ 1023547 h 3515811"/>
                <a:gd name="connsiteX117" fmla="*/ 688460 w 3318614"/>
                <a:gd name="connsiteY117" fmla="*/ 997421 h 3515811"/>
                <a:gd name="connsiteX118" fmla="*/ 392369 w 3318614"/>
                <a:gd name="connsiteY118" fmla="*/ 884210 h 3515811"/>
                <a:gd name="connsiteX119" fmla="*/ 244323 w 3318614"/>
                <a:gd name="connsiteY119" fmla="*/ 744873 h 3515811"/>
                <a:gd name="connsiteX120" fmla="*/ 165946 w 3318614"/>
                <a:gd name="connsiteY120" fmla="*/ 492324 h 3515811"/>
                <a:gd name="connsiteX121" fmla="*/ 279158 w 3318614"/>
                <a:gd name="connsiteY121" fmla="*/ 675204 h 3515811"/>
                <a:gd name="connsiteX122" fmla="*/ 374952 w 3318614"/>
                <a:gd name="connsiteY122" fmla="*/ 849375 h 3515811"/>
                <a:gd name="connsiteX123" fmla="*/ 679752 w 3318614"/>
                <a:gd name="connsiteY123" fmla="*/ 927753 h 3515811"/>
                <a:gd name="connsiteX124" fmla="*/ 766838 w 3318614"/>
                <a:gd name="connsiteY124" fmla="*/ 866793 h 3515811"/>
                <a:gd name="connsiteX125" fmla="*/ 618792 w 3318614"/>
                <a:gd name="connsiteY125" fmla="*/ 483615 h 3515811"/>
                <a:gd name="connsiteX126" fmla="*/ 507165 w 3318614"/>
                <a:gd name="connsiteY126" fmla="*/ 266557 h 3515811"/>
                <a:gd name="connsiteX127" fmla="*/ 538603 w 3318614"/>
                <a:gd name="connsiteY127" fmla="*/ 28388 h 3515811"/>
                <a:gd name="connsiteX128" fmla="*/ 609600 w 3318614"/>
                <a:gd name="connsiteY128" fmla="*/ 288997 h 3515811"/>
                <a:gd name="connsiteX129" fmla="*/ 878364 w 3318614"/>
                <a:gd name="connsiteY129" fmla="*/ 836499 h 3515811"/>
                <a:gd name="connsiteX130" fmla="*/ 863785 w 3318614"/>
                <a:gd name="connsiteY130" fmla="*/ 298030 h 3515811"/>
                <a:gd name="connsiteX131" fmla="*/ 839345 w 3318614"/>
                <a:gd name="connsiteY131" fmla="*/ 0 h 3515811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863785 w 3318614"/>
                <a:gd name="connsiteY130" fmla="*/ 270713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786330 w 3318614"/>
                <a:gd name="connsiteY130" fmla="*/ 208587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13152 w 3318614"/>
                <a:gd name="connsiteY2" fmla="*/ 834549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159551 w 3318614"/>
                <a:gd name="connsiteY2" fmla="*/ 411013 h 3488494"/>
                <a:gd name="connsiteX3" fmla="*/ 1013152 w 3318614"/>
                <a:gd name="connsiteY3" fmla="*/ 834549 h 3488494"/>
                <a:gd name="connsiteX4" fmla="*/ 1779263 w 3318614"/>
                <a:gd name="connsiteY4" fmla="*/ 1995906 h 3488494"/>
                <a:gd name="connsiteX5" fmla="*/ 2064415 w 3318614"/>
                <a:gd name="connsiteY5" fmla="*/ 2276390 h 3488494"/>
                <a:gd name="connsiteX6" fmla="*/ 2290838 w 3318614"/>
                <a:gd name="connsiteY6" fmla="*/ 2198013 h 3488494"/>
                <a:gd name="connsiteX7" fmla="*/ 2473718 w 3318614"/>
                <a:gd name="connsiteY7" fmla="*/ 2041258 h 3488494"/>
                <a:gd name="connsiteX8" fmla="*/ 2508552 w 3318614"/>
                <a:gd name="connsiteY8" fmla="*/ 1719041 h 3488494"/>
                <a:gd name="connsiteX9" fmla="*/ 2543386 w 3318614"/>
                <a:gd name="connsiteY9" fmla="*/ 1980298 h 3488494"/>
                <a:gd name="connsiteX10" fmla="*/ 2508552 w 3318614"/>
                <a:gd name="connsiteY10" fmla="*/ 2084801 h 3488494"/>
                <a:gd name="connsiteX11" fmla="*/ 2752392 w 3318614"/>
                <a:gd name="connsiteY11" fmla="*/ 1910630 h 3488494"/>
                <a:gd name="connsiteX12" fmla="*/ 2839478 w 3318614"/>
                <a:gd name="connsiteY12" fmla="*/ 1840961 h 3488494"/>
                <a:gd name="connsiteX13" fmla="*/ 2717558 w 3318614"/>
                <a:gd name="connsiteY13" fmla="*/ 2015133 h 3488494"/>
                <a:gd name="connsiteX14" fmla="*/ 2665306 w 3318614"/>
                <a:gd name="connsiteY14" fmla="*/ 2058676 h 3488494"/>
                <a:gd name="connsiteX15" fmla="*/ 2848186 w 3318614"/>
                <a:gd name="connsiteY15" fmla="*/ 1989007 h 3488494"/>
                <a:gd name="connsiteX16" fmla="*/ 2874312 w 3318614"/>
                <a:gd name="connsiteY16" fmla="*/ 1971590 h 3488494"/>
                <a:gd name="connsiteX17" fmla="*/ 2769809 w 3318614"/>
                <a:gd name="connsiteY17" fmla="*/ 2058676 h 3488494"/>
                <a:gd name="connsiteX18" fmla="*/ 2595638 w 3318614"/>
                <a:gd name="connsiteY18" fmla="*/ 2084801 h 3488494"/>
                <a:gd name="connsiteX19" fmla="*/ 2404049 w 3318614"/>
                <a:gd name="connsiteY19" fmla="*/ 2215430 h 3488494"/>
                <a:gd name="connsiteX20" fmla="*/ 2421466 w 3318614"/>
                <a:gd name="connsiteY20" fmla="*/ 2389601 h 3488494"/>
                <a:gd name="connsiteX21" fmla="*/ 2552095 w 3318614"/>
                <a:gd name="connsiteY21" fmla="*/ 2433144 h 3488494"/>
                <a:gd name="connsiteX22" fmla="*/ 2726266 w 3318614"/>
                <a:gd name="connsiteY22" fmla="*/ 2363476 h 3488494"/>
                <a:gd name="connsiteX23" fmla="*/ 2856895 w 3318614"/>
                <a:gd name="connsiteY23" fmla="*/ 2354767 h 3488494"/>
                <a:gd name="connsiteX24" fmla="*/ 2891729 w 3318614"/>
                <a:gd name="connsiteY24" fmla="*/ 2241556 h 3488494"/>
                <a:gd name="connsiteX25" fmla="*/ 2883020 w 3318614"/>
                <a:gd name="connsiteY25" fmla="*/ 2076093 h 3488494"/>
                <a:gd name="connsiteX26" fmla="*/ 3048483 w 3318614"/>
                <a:gd name="connsiteY26" fmla="*/ 1997716 h 3488494"/>
                <a:gd name="connsiteX27" fmla="*/ 2926563 w 3318614"/>
                <a:gd name="connsiteY27" fmla="*/ 2084801 h 3488494"/>
                <a:gd name="connsiteX28" fmla="*/ 2917855 w 3318614"/>
                <a:gd name="connsiteY28" fmla="*/ 2171887 h 3488494"/>
                <a:gd name="connsiteX29" fmla="*/ 2935272 w 3318614"/>
                <a:gd name="connsiteY29" fmla="*/ 2319933 h 3488494"/>
                <a:gd name="connsiteX30" fmla="*/ 2943980 w 3318614"/>
                <a:gd name="connsiteY30" fmla="*/ 2363476 h 3488494"/>
                <a:gd name="connsiteX31" fmla="*/ 3046427 w 3318614"/>
                <a:gd name="connsiteY31" fmla="*/ 2297524 h 3488494"/>
                <a:gd name="connsiteX32" fmla="*/ 3074609 w 3318614"/>
                <a:gd name="connsiteY32" fmla="*/ 2137053 h 3488494"/>
                <a:gd name="connsiteX33" fmla="*/ 3092026 w 3318614"/>
                <a:gd name="connsiteY33" fmla="*/ 2346058 h 3488494"/>
                <a:gd name="connsiteX34" fmla="*/ 3013649 w 3318614"/>
                <a:gd name="connsiteY34" fmla="*/ 2424436 h 3488494"/>
                <a:gd name="connsiteX35" fmla="*/ 2752392 w 3318614"/>
                <a:gd name="connsiteY35" fmla="*/ 2389601 h 3488494"/>
                <a:gd name="connsiteX36" fmla="*/ 2560803 w 3318614"/>
                <a:gd name="connsiteY36" fmla="*/ 2546356 h 3488494"/>
                <a:gd name="connsiteX37" fmla="*/ 2595638 w 3318614"/>
                <a:gd name="connsiteY37" fmla="*/ 2668276 h 3488494"/>
                <a:gd name="connsiteX38" fmla="*/ 2743683 w 3318614"/>
                <a:gd name="connsiteY38" fmla="*/ 2755361 h 3488494"/>
                <a:gd name="connsiteX39" fmla="*/ 2856895 w 3318614"/>
                <a:gd name="connsiteY39" fmla="*/ 2729236 h 3488494"/>
                <a:gd name="connsiteX40" fmla="*/ 3022358 w 3318614"/>
                <a:gd name="connsiteY40" fmla="*/ 2589898 h 3488494"/>
                <a:gd name="connsiteX41" fmla="*/ 3118152 w 3318614"/>
                <a:gd name="connsiteY41" fmla="*/ 2511521 h 3488494"/>
                <a:gd name="connsiteX42" fmla="*/ 3205238 w 3318614"/>
                <a:gd name="connsiteY42" fmla="*/ 2572481 h 3488494"/>
                <a:gd name="connsiteX43" fmla="*/ 3109443 w 3318614"/>
                <a:gd name="connsiteY43" fmla="*/ 2563773 h 3488494"/>
                <a:gd name="connsiteX44" fmla="*/ 3004940 w 3318614"/>
                <a:gd name="connsiteY44" fmla="*/ 2703110 h 3488494"/>
                <a:gd name="connsiteX45" fmla="*/ 3187820 w 3318614"/>
                <a:gd name="connsiteY45" fmla="*/ 2703110 h 3488494"/>
                <a:gd name="connsiteX46" fmla="*/ 3318449 w 3318614"/>
                <a:gd name="connsiteY46" fmla="*/ 2755361 h 3488494"/>
                <a:gd name="connsiteX47" fmla="*/ 3161695 w 3318614"/>
                <a:gd name="connsiteY47" fmla="*/ 2737944 h 3488494"/>
                <a:gd name="connsiteX48" fmla="*/ 2909146 w 3318614"/>
                <a:gd name="connsiteY48" fmla="*/ 2798904 h 3488494"/>
                <a:gd name="connsiteX49" fmla="*/ 2952689 w 3318614"/>
                <a:gd name="connsiteY49" fmla="*/ 2798904 h 3488494"/>
                <a:gd name="connsiteX50" fmla="*/ 3085889 w 3318614"/>
                <a:gd name="connsiteY50" fmla="*/ 2944150 h 3488494"/>
                <a:gd name="connsiteX51" fmla="*/ 3013649 w 3318614"/>
                <a:gd name="connsiteY51" fmla="*/ 3103704 h 3488494"/>
                <a:gd name="connsiteX52" fmla="*/ 2999167 w 3318614"/>
                <a:gd name="connsiteY52" fmla="*/ 2966027 h 3488494"/>
                <a:gd name="connsiteX53" fmla="*/ 2813352 w 3318614"/>
                <a:gd name="connsiteY53" fmla="*/ 2790196 h 3488494"/>
                <a:gd name="connsiteX54" fmla="*/ 2726266 w 3318614"/>
                <a:gd name="connsiteY54" fmla="*/ 2781487 h 3488494"/>
                <a:gd name="connsiteX55" fmla="*/ 2848186 w 3318614"/>
                <a:gd name="connsiteY55" fmla="*/ 2981784 h 3488494"/>
                <a:gd name="connsiteX56" fmla="*/ 2943980 w 3318614"/>
                <a:gd name="connsiteY56" fmla="*/ 3068870 h 3488494"/>
                <a:gd name="connsiteX57" fmla="*/ 2978815 w 3318614"/>
                <a:gd name="connsiteY57" fmla="*/ 3025327 h 3488494"/>
                <a:gd name="connsiteX58" fmla="*/ 2961398 w 3318614"/>
                <a:gd name="connsiteY58" fmla="*/ 3129830 h 3488494"/>
                <a:gd name="connsiteX59" fmla="*/ 2769809 w 3318614"/>
                <a:gd name="connsiteY59" fmla="*/ 3042744 h 3488494"/>
                <a:gd name="connsiteX60" fmla="*/ 2656598 w 3318614"/>
                <a:gd name="connsiteY60" fmla="*/ 2816321 h 3488494"/>
                <a:gd name="connsiteX61" fmla="*/ 2491135 w 3318614"/>
                <a:gd name="connsiteY61" fmla="*/ 2772778 h 3488494"/>
                <a:gd name="connsiteX62" fmla="*/ 2386632 w 3318614"/>
                <a:gd name="connsiteY62" fmla="*/ 2859864 h 3488494"/>
                <a:gd name="connsiteX63" fmla="*/ 2412758 w 3318614"/>
                <a:gd name="connsiteY63" fmla="*/ 3042744 h 3488494"/>
                <a:gd name="connsiteX64" fmla="*/ 2525969 w 3318614"/>
                <a:gd name="connsiteY64" fmla="*/ 3190790 h 3488494"/>
                <a:gd name="connsiteX65" fmla="*/ 2900438 w 3318614"/>
                <a:gd name="connsiteY65" fmla="*/ 3399796 h 3488494"/>
                <a:gd name="connsiteX66" fmla="*/ 2543386 w 3318614"/>
                <a:gd name="connsiteY66" fmla="*/ 3260458 h 3488494"/>
                <a:gd name="connsiteX67" fmla="*/ 2499843 w 3318614"/>
                <a:gd name="connsiteY67" fmla="*/ 3347544 h 3488494"/>
                <a:gd name="connsiteX68" fmla="*/ 2534678 w 3318614"/>
                <a:gd name="connsiteY68" fmla="*/ 3452047 h 3488494"/>
                <a:gd name="connsiteX69" fmla="*/ 2639180 w 3318614"/>
                <a:gd name="connsiteY69" fmla="*/ 3486881 h 3488494"/>
                <a:gd name="connsiteX70" fmla="*/ 2482426 w 3318614"/>
                <a:gd name="connsiteY70" fmla="*/ 3460756 h 3488494"/>
                <a:gd name="connsiteX71" fmla="*/ 2473718 w 3318614"/>
                <a:gd name="connsiteY71" fmla="*/ 3277876 h 3488494"/>
                <a:gd name="connsiteX72" fmla="*/ 2386632 w 3318614"/>
                <a:gd name="connsiteY72" fmla="*/ 3103704 h 3488494"/>
                <a:gd name="connsiteX73" fmla="*/ 2316963 w 3318614"/>
                <a:gd name="connsiteY73" fmla="*/ 3269167 h 3488494"/>
                <a:gd name="connsiteX74" fmla="*/ 2238586 w 3318614"/>
                <a:gd name="connsiteY74" fmla="*/ 3391087 h 3488494"/>
                <a:gd name="connsiteX75" fmla="*/ 2290838 w 3318614"/>
                <a:gd name="connsiteY75" fmla="*/ 3469464 h 3488494"/>
                <a:gd name="connsiteX76" fmla="*/ 2195043 w 3318614"/>
                <a:gd name="connsiteY76" fmla="*/ 3382378 h 3488494"/>
                <a:gd name="connsiteX77" fmla="*/ 2325672 w 3318614"/>
                <a:gd name="connsiteY77" fmla="*/ 3155956 h 3488494"/>
                <a:gd name="connsiteX78" fmla="*/ 2290838 w 3318614"/>
                <a:gd name="connsiteY78" fmla="*/ 2903407 h 3488494"/>
                <a:gd name="connsiteX79" fmla="*/ 2142792 w 3318614"/>
                <a:gd name="connsiteY79" fmla="*/ 2885990 h 3488494"/>
                <a:gd name="connsiteX80" fmla="*/ 1942495 w 3318614"/>
                <a:gd name="connsiteY80" fmla="*/ 3051453 h 3488494"/>
                <a:gd name="connsiteX81" fmla="*/ 1994746 w 3318614"/>
                <a:gd name="connsiteY81" fmla="*/ 3251750 h 3488494"/>
                <a:gd name="connsiteX82" fmla="*/ 2090540 w 3318614"/>
                <a:gd name="connsiteY82" fmla="*/ 3364961 h 3488494"/>
                <a:gd name="connsiteX83" fmla="*/ 2064415 w 3318614"/>
                <a:gd name="connsiteY83" fmla="*/ 3478173 h 3488494"/>
                <a:gd name="connsiteX84" fmla="*/ 2046998 w 3318614"/>
                <a:gd name="connsiteY84" fmla="*/ 3330127 h 3488494"/>
                <a:gd name="connsiteX85" fmla="*/ 1933786 w 3318614"/>
                <a:gd name="connsiteY85" fmla="*/ 3164664 h 3488494"/>
                <a:gd name="connsiteX86" fmla="*/ 1881535 w 3318614"/>
                <a:gd name="connsiteY86" fmla="*/ 3147247 h 3488494"/>
                <a:gd name="connsiteX87" fmla="*/ 1716072 w 3318614"/>
                <a:gd name="connsiteY87" fmla="*/ 3382378 h 3488494"/>
                <a:gd name="connsiteX88" fmla="*/ 1672529 w 3318614"/>
                <a:gd name="connsiteY88" fmla="*/ 3478173 h 3488494"/>
                <a:gd name="connsiteX89" fmla="*/ 1724780 w 3318614"/>
                <a:gd name="connsiteY89" fmla="*/ 3243041 h 3488494"/>
                <a:gd name="connsiteX90" fmla="*/ 1750906 w 3318614"/>
                <a:gd name="connsiteY90" fmla="*/ 3164664 h 3488494"/>
                <a:gd name="connsiteX91" fmla="*/ 1533192 w 3318614"/>
                <a:gd name="connsiteY91" fmla="*/ 3234333 h 3488494"/>
                <a:gd name="connsiteX92" fmla="*/ 1428689 w 3318614"/>
                <a:gd name="connsiteY92" fmla="*/ 3251750 h 3488494"/>
                <a:gd name="connsiteX93" fmla="*/ 1602860 w 3318614"/>
                <a:gd name="connsiteY93" fmla="*/ 3173373 h 3488494"/>
                <a:gd name="connsiteX94" fmla="*/ 1724780 w 3318614"/>
                <a:gd name="connsiteY94" fmla="*/ 3147247 h 3488494"/>
                <a:gd name="connsiteX95" fmla="*/ 1994746 w 3318614"/>
                <a:gd name="connsiteY95" fmla="*/ 2920824 h 3488494"/>
                <a:gd name="connsiteX96" fmla="*/ 2055706 w 3318614"/>
                <a:gd name="connsiteY96" fmla="*/ 2790196 h 3488494"/>
                <a:gd name="connsiteX97" fmla="*/ 1916369 w 3318614"/>
                <a:gd name="connsiteY97" fmla="*/ 2711818 h 3488494"/>
                <a:gd name="connsiteX98" fmla="*/ 1698655 w 3318614"/>
                <a:gd name="connsiteY98" fmla="*/ 2807613 h 3488494"/>
                <a:gd name="connsiteX99" fmla="*/ 1611569 w 3318614"/>
                <a:gd name="connsiteY99" fmla="*/ 2981784 h 3488494"/>
                <a:gd name="connsiteX100" fmla="*/ 1689946 w 3318614"/>
                <a:gd name="connsiteY100" fmla="*/ 3042744 h 3488494"/>
                <a:gd name="connsiteX101" fmla="*/ 1568026 w 3318614"/>
                <a:gd name="connsiteY101" fmla="*/ 3042744 h 3488494"/>
                <a:gd name="connsiteX102" fmla="*/ 1655112 w 3318614"/>
                <a:gd name="connsiteY102" fmla="*/ 2798904 h 3488494"/>
                <a:gd name="connsiteX103" fmla="*/ 1437398 w 3318614"/>
                <a:gd name="connsiteY103" fmla="*/ 2781487 h 3488494"/>
                <a:gd name="connsiteX104" fmla="*/ 1306769 w 3318614"/>
                <a:gd name="connsiteY104" fmla="*/ 2720527 h 3488494"/>
                <a:gd name="connsiteX105" fmla="*/ 1385146 w 3318614"/>
                <a:gd name="connsiteY105" fmla="*/ 2676984 h 3488494"/>
                <a:gd name="connsiteX106" fmla="*/ 1437398 w 3318614"/>
                <a:gd name="connsiteY106" fmla="*/ 2746653 h 3488494"/>
                <a:gd name="connsiteX107" fmla="*/ 1611569 w 3318614"/>
                <a:gd name="connsiteY107" fmla="*/ 2755361 h 3488494"/>
                <a:gd name="connsiteX108" fmla="*/ 1794449 w 3318614"/>
                <a:gd name="connsiteY108" fmla="*/ 2703110 h 3488494"/>
                <a:gd name="connsiteX109" fmla="*/ 1968620 w 3318614"/>
                <a:gd name="connsiteY109" fmla="*/ 2572481 h 3488494"/>
                <a:gd name="connsiteX110" fmla="*/ 1898952 w 3318614"/>
                <a:gd name="connsiteY110" fmla="*/ 2258973 h 3488494"/>
                <a:gd name="connsiteX111" fmla="*/ 1446106 w 3318614"/>
                <a:gd name="connsiteY111" fmla="*/ 1649373 h 3488494"/>
                <a:gd name="connsiteX112" fmla="*/ 1074097 w 3318614"/>
                <a:gd name="connsiteY112" fmla="*/ 1165253 h 3488494"/>
                <a:gd name="connsiteX113" fmla="*/ 916192 w 3318614"/>
                <a:gd name="connsiteY113" fmla="*/ 978169 h 3488494"/>
                <a:gd name="connsiteX114" fmla="*/ 644918 w 3318614"/>
                <a:gd name="connsiteY114" fmla="*/ 1013647 h 3488494"/>
                <a:gd name="connsiteX115" fmla="*/ 296575 w 3318614"/>
                <a:gd name="connsiteY115" fmla="*/ 1092024 h 3488494"/>
                <a:gd name="connsiteX116" fmla="*/ 483 w 3318614"/>
                <a:gd name="connsiteY116" fmla="*/ 1074607 h 3488494"/>
                <a:gd name="connsiteX117" fmla="*/ 235615 w 3318614"/>
                <a:gd name="connsiteY117" fmla="*/ 1065898 h 3488494"/>
                <a:gd name="connsiteX118" fmla="*/ 557832 w 3318614"/>
                <a:gd name="connsiteY118" fmla="*/ 996230 h 3488494"/>
                <a:gd name="connsiteX119" fmla="*/ 688460 w 3318614"/>
                <a:gd name="connsiteY119" fmla="*/ 970104 h 3488494"/>
                <a:gd name="connsiteX120" fmla="*/ 392369 w 3318614"/>
                <a:gd name="connsiteY120" fmla="*/ 856893 h 3488494"/>
                <a:gd name="connsiteX121" fmla="*/ 244323 w 3318614"/>
                <a:gd name="connsiteY121" fmla="*/ 717556 h 3488494"/>
                <a:gd name="connsiteX122" fmla="*/ 165946 w 3318614"/>
                <a:gd name="connsiteY122" fmla="*/ 465007 h 3488494"/>
                <a:gd name="connsiteX123" fmla="*/ 279158 w 3318614"/>
                <a:gd name="connsiteY123" fmla="*/ 647887 h 3488494"/>
                <a:gd name="connsiteX124" fmla="*/ 374952 w 3318614"/>
                <a:gd name="connsiteY124" fmla="*/ 822058 h 3488494"/>
                <a:gd name="connsiteX125" fmla="*/ 679752 w 3318614"/>
                <a:gd name="connsiteY125" fmla="*/ 900436 h 3488494"/>
                <a:gd name="connsiteX126" fmla="*/ 766838 w 3318614"/>
                <a:gd name="connsiteY126" fmla="*/ 839476 h 3488494"/>
                <a:gd name="connsiteX127" fmla="*/ 618792 w 3318614"/>
                <a:gd name="connsiteY127" fmla="*/ 456298 h 3488494"/>
                <a:gd name="connsiteX128" fmla="*/ 507165 w 3318614"/>
                <a:gd name="connsiteY128" fmla="*/ 239240 h 3488494"/>
                <a:gd name="connsiteX129" fmla="*/ 538603 w 3318614"/>
                <a:gd name="connsiteY129" fmla="*/ 1071 h 3488494"/>
                <a:gd name="connsiteX130" fmla="*/ 609600 w 3318614"/>
                <a:gd name="connsiteY130" fmla="*/ 261680 h 3488494"/>
                <a:gd name="connsiteX131" fmla="*/ 878364 w 3318614"/>
                <a:gd name="connsiteY131" fmla="*/ 809182 h 3488494"/>
                <a:gd name="connsiteX132" fmla="*/ 786330 w 3318614"/>
                <a:gd name="connsiteY132" fmla="*/ 208587 h 3488494"/>
                <a:gd name="connsiteX133" fmla="*/ 932813 w 3318614"/>
                <a:gd name="connsiteY133" fmla="*/ 12405 h 3488494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59551 w 3318614"/>
                <a:gd name="connsiteY2" fmla="*/ 47529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942214 w 3318614"/>
                <a:gd name="connsiteY0" fmla="*/ 614286 h 3540840"/>
                <a:gd name="connsiteX1" fmla="*/ 1317819 w 3318614"/>
                <a:gd name="connsiteY1" fmla="*/ 14575 h 3540840"/>
                <a:gd name="connsiteX2" fmla="*/ 1198621 w 3318614"/>
                <a:gd name="connsiteY2" fmla="*/ 413429 h 3540840"/>
                <a:gd name="connsiteX3" fmla="*/ 1013152 w 3318614"/>
                <a:gd name="connsiteY3" fmla="*/ 886895 h 3540840"/>
                <a:gd name="connsiteX4" fmla="*/ 1779263 w 3318614"/>
                <a:gd name="connsiteY4" fmla="*/ 2048252 h 3540840"/>
                <a:gd name="connsiteX5" fmla="*/ 2064415 w 3318614"/>
                <a:gd name="connsiteY5" fmla="*/ 2328736 h 3540840"/>
                <a:gd name="connsiteX6" fmla="*/ 2290838 w 3318614"/>
                <a:gd name="connsiteY6" fmla="*/ 2250359 h 3540840"/>
                <a:gd name="connsiteX7" fmla="*/ 2473718 w 3318614"/>
                <a:gd name="connsiteY7" fmla="*/ 2093604 h 3540840"/>
                <a:gd name="connsiteX8" fmla="*/ 2508552 w 3318614"/>
                <a:gd name="connsiteY8" fmla="*/ 1771387 h 3540840"/>
                <a:gd name="connsiteX9" fmla="*/ 2543386 w 3318614"/>
                <a:gd name="connsiteY9" fmla="*/ 2032644 h 3540840"/>
                <a:gd name="connsiteX10" fmla="*/ 2508552 w 3318614"/>
                <a:gd name="connsiteY10" fmla="*/ 2137147 h 3540840"/>
                <a:gd name="connsiteX11" fmla="*/ 2752392 w 3318614"/>
                <a:gd name="connsiteY11" fmla="*/ 1962976 h 3540840"/>
                <a:gd name="connsiteX12" fmla="*/ 2839478 w 3318614"/>
                <a:gd name="connsiteY12" fmla="*/ 1893307 h 3540840"/>
                <a:gd name="connsiteX13" fmla="*/ 2717558 w 3318614"/>
                <a:gd name="connsiteY13" fmla="*/ 2067479 h 3540840"/>
                <a:gd name="connsiteX14" fmla="*/ 2665306 w 3318614"/>
                <a:gd name="connsiteY14" fmla="*/ 2111022 h 3540840"/>
                <a:gd name="connsiteX15" fmla="*/ 2848186 w 3318614"/>
                <a:gd name="connsiteY15" fmla="*/ 2041353 h 3540840"/>
                <a:gd name="connsiteX16" fmla="*/ 2874312 w 3318614"/>
                <a:gd name="connsiteY16" fmla="*/ 2023936 h 3540840"/>
                <a:gd name="connsiteX17" fmla="*/ 2769809 w 3318614"/>
                <a:gd name="connsiteY17" fmla="*/ 2111022 h 3540840"/>
                <a:gd name="connsiteX18" fmla="*/ 2595638 w 3318614"/>
                <a:gd name="connsiteY18" fmla="*/ 2137147 h 3540840"/>
                <a:gd name="connsiteX19" fmla="*/ 2404049 w 3318614"/>
                <a:gd name="connsiteY19" fmla="*/ 2267776 h 3540840"/>
                <a:gd name="connsiteX20" fmla="*/ 2421466 w 3318614"/>
                <a:gd name="connsiteY20" fmla="*/ 2441947 h 3540840"/>
                <a:gd name="connsiteX21" fmla="*/ 2552095 w 3318614"/>
                <a:gd name="connsiteY21" fmla="*/ 2485490 h 3540840"/>
                <a:gd name="connsiteX22" fmla="*/ 2726266 w 3318614"/>
                <a:gd name="connsiteY22" fmla="*/ 2415822 h 3540840"/>
                <a:gd name="connsiteX23" fmla="*/ 2856895 w 3318614"/>
                <a:gd name="connsiteY23" fmla="*/ 2407113 h 3540840"/>
                <a:gd name="connsiteX24" fmla="*/ 2891729 w 3318614"/>
                <a:gd name="connsiteY24" fmla="*/ 2293902 h 3540840"/>
                <a:gd name="connsiteX25" fmla="*/ 2883020 w 3318614"/>
                <a:gd name="connsiteY25" fmla="*/ 2128439 h 3540840"/>
                <a:gd name="connsiteX26" fmla="*/ 3048483 w 3318614"/>
                <a:gd name="connsiteY26" fmla="*/ 2050062 h 3540840"/>
                <a:gd name="connsiteX27" fmla="*/ 2926563 w 3318614"/>
                <a:gd name="connsiteY27" fmla="*/ 2137147 h 3540840"/>
                <a:gd name="connsiteX28" fmla="*/ 2917855 w 3318614"/>
                <a:gd name="connsiteY28" fmla="*/ 2224233 h 3540840"/>
                <a:gd name="connsiteX29" fmla="*/ 2935272 w 3318614"/>
                <a:gd name="connsiteY29" fmla="*/ 2372279 h 3540840"/>
                <a:gd name="connsiteX30" fmla="*/ 2943980 w 3318614"/>
                <a:gd name="connsiteY30" fmla="*/ 2415822 h 3540840"/>
                <a:gd name="connsiteX31" fmla="*/ 3046427 w 3318614"/>
                <a:gd name="connsiteY31" fmla="*/ 2349870 h 3540840"/>
                <a:gd name="connsiteX32" fmla="*/ 3074609 w 3318614"/>
                <a:gd name="connsiteY32" fmla="*/ 2189399 h 3540840"/>
                <a:gd name="connsiteX33" fmla="*/ 3092026 w 3318614"/>
                <a:gd name="connsiteY33" fmla="*/ 2398404 h 3540840"/>
                <a:gd name="connsiteX34" fmla="*/ 3013649 w 3318614"/>
                <a:gd name="connsiteY34" fmla="*/ 2476782 h 3540840"/>
                <a:gd name="connsiteX35" fmla="*/ 2752392 w 3318614"/>
                <a:gd name="connsiteY35" fmla="*/ 2441947 h 3540840"/>
                <a:gd name="connsiteX36" fmla="*/ 2560803 w 3318614"/>
                <a:gd name="connsiteY36" fmla="*/ 2598702 h 3540840"/>
                <a:gd name="connsiteX37" fmla="*/ 2595638 w 3318614"/>
                <a:gd name="connsiteY37" fmla="*/ 2720622 h 3540840"/>
                <a:gd name="connsiteX38" fmla="*/ 2743683 w 3318614"/>
                <a:gd name="connsiteY38" fmla="*/ 2807707 h 3540840"/>
                <a:gd name="connsiteX39" fmla="*/ 2856895 w 3318614"/>
                <a:gd name="connsiteY39" fmla="*/ 2781582 h 3540840"/>
                <a:gd name="connsiteX40" fmla="*/ 3022358 w 3318614"/>
                <a:gd name="connsiteY40" fmla="*/ 2642244 h 3540840"/>
                <a:gd name="connsiteX41" fmla="*/ 3118152 w 3318614"/>
                <a:gd name="connsiteY41" fmla="*/ 2563867 h 3540840"/>
                <a:gd name="connsiteX42" fmla="*/ 3205238 w 3318614"/>
                <a:gd name="connsiteY42" fmla="*/ 2624827 h 3540840"/>
                <a:gd name="connsiteX43" fmla="*/ 3109443 w 3318614"/>
                <a:gd name="connsiteY43" fmla="*/ 2616119 h 3540840"/>
                <a:gd name="connsiteX44" fmla="*/ 3004940 w 3318614"/>
                <a:gd name="connsiteY44" fmla="*/ 2755456 h 3540840"/>
                <a:gd name="connsiteX45" fmla="*/ 3187820 w 3318614"/>
                <a:gd name="connsiteY45" fmla="*/ 2755456 h 3540840"/>
                <a:gd name="connsiteX46" fmla="*/ 3318449 w 3318614"/>
                <a:gd name="connsiteY46" fmla="*/ 2807707 h 3540840"/>
                <a:gd name="connsiteX47" fmla="*/ 3161695 w 3318614"/>
                <a:gd name="connsiteY47" fmla="*/ 2790290 h 3540840"/>
                <a:gd name="connsiteX48" fmla="*/ 2909146 w 3318614"/>
                <a:gd name="connsiteY48" fmla="*/ 2851250 h 3540840"/>
                <a:gd name="connsiteX49" fmla="*/ 2952689 w 3318614"/>
                <a:gd name="connsiteY49" fmla="*/ 2851250 h 3540840"/>
                <a:gd name="connsiteX50" fmla="*/ 3085889 w 3318614"/>
                <a:gd name="connsiteY50" fmla="*/ 2996496 h 3540840"/>
                <a:gd name="connsiteX51" fmla="*/ 3013649 w 3318614"/>
                <a:gd name="connsiteY51" fmla="*/ 3156050 h 3540840"/>
                <a:gd name="connsiteX52" fmla="*/ 2999167 w 3318614"/>
                <a:gd name="connsiteY52" fmla="*/ 3018373 h 3540840"/>
                <a:gd name="connsiteX53" fmla="*/ 2813352 w 3318614"/>
                <a:gd name="connsiteY53" fmla="*/ 2842542 h 3540840"/>
                <a:gd name="connsiteX54" fmla="*/ 2726266 w 3318614"/>
                <a:gd name="connsiteY54" fmla="*/ 2833833 h 3540840"/>
                <a:gd name="connsiteX55" fmla="*/ 2848186 w 3318614"/>
                <a:gd name="connsiteY55" fmla="*/ 3034130 h 3540840"/>
                <a:gd name="connsiteX56" fmla="*/ 2943980 w 3318614"/>
                <a:gd name="connsiteY56" fmla="*/ 3121216 h 3540840"/>
                <a:gd name="connsiteX57" fmla="*/ 2978815 w 3318614"/>
                <a:gd name="connsiteY57" fmla="*/ 3077673 h 3540840"/>
                <a:gd name="connsiteX58" fmla="*/ 2961398 w 3318614"/>
                <a:gd name="connsiteY58" fmla="*/ 3182176 h 3540840"/>
                <a:gd name="connsiteX59" fmla="*/ 2769809 w 3318614"/>
                <a:gd name="connsiteY59" fmla="*/ 3095090 h 3540840"/>
                <a:gd name="connsiteX60" fmla="*/ 2656598 w 3318614"/>
                <a:gd name="connsiteY60" fmla="*/ 2868667 h 3540840"/>
                <a:gd name="connsiteX61" fmla="*/ 2491135 w 3318614"/>
                <a:gd name="connsiteY61" fmla="*/ 2825124 h 3540840"/>
                <a:gd name="connsiteX62" fmla="*/ 2386632 w 3318614"/>
                <a:gd name="connsiteY62" fmla="*/ 2912210 h 3540840"/>
                <a:gd name="connsiteX63" fmla="*/ 2412758 w 3318614"/>
                <a:gd name="connsiteY63" fmla="*/ 3095090 h 3540840"/>
                <a:gd name="connsiteX64" fmla="*/ 2525969 w 3318614"/>
                <a:gd name="connsiteY64" fmla="*/ 3243136 h 3540840"/>
                <a:gd name="connsiteX65" fmla="*/ 2900438 w 3318614"/>
                <a:gd name="connsiteY65" fmla="*/ 3452142 h 3540840"/>
                <a:gd name="connsiteX66" fmla="*/ 2543386 w 3318614"/>
                <a:gd name="connsiteY66" fmla="*/ 3312804 h 3540840"/>
                <a:gd name="connsiteX67" fmla="*/ 2499843 w 3318614"/>
                <a:gd name="connsiteY67" fmla="*/ 3399890 h 3540840"/>
                <a:gd name="connsiteX68" fmla="*/ 2534678 w 3318614"/>
                <a:gd name="connsiteY68" fmla="*/ 3504393 h 3540840"/>
                <a:gd name="connsiteX69" fmla="*/ 2639180 w 3318614"/>
                <a:gd name="connsiteY69" fmla="*/ 3539227 h 3540840"/>
                <a:gd name="connsiteX70" fmla="*/ 2482426 w 3318614"/>
                <a:gd name="connsiteY70" fmla="*/ 3513102 h 3540840"/>
                <a:gd name="connsiteX71" fmla="*/ 2473718 w 3318614"/>
                <a:gd name="connsiteY71" fmla="*/ 3330222 h 3540840"/>
                <a:gd name="connsiteX72" fmla="*/ 2386632 w 3318614"/>
                <a:gd name="connsiteY72" fmla="*/ 3156050 h 3540840"/>
                <a:gd name="connsiteX73" fmla="*/ 2316963 w 3318614"/>
                <a:gd name="connsiteY73" fmla="*/ 3321513 h 3540840"/>
                <a:gd name="connsiteX74" fmla="*/ 2238586 w 3318614"/>
                <a:gd name="connsiteY74" fmla="*/ 3443433 h 3540840"/>
                <a:gd name="connsiteX75" fmla="*/ 2290838 w 3318614"/>
                <a:gd name="connsiteY75" fmla="*/ 3521810 h 3540840"/>
                <a:gd name="connsiteX76" fmla="*/ 2195043 w 3318614"/>
                <a:gd name="connsiteY76" fmla="*/ 3434724 h 3540840"/>
                <a:gd name="connsiteX77" fmla="*/ 2325672 w 3318614"/>
                <a:gd name="connsiteY77" fmla="*/ 3208302 h 3540840"/>
                <a:gd name="connsiteX78" fmla="*/ 2290838 w 3318614"/>
                <a:gd name="connsiteY78" fmla="*/ 2955753 h 3540840"/>
                <a:gd name="connsiteX79" fmla="*/ 2142792 w 3318614"/>
                <a:gd name="connsiteY79" fmla="*/ 2938336 h 3540840"/>
                <a:gd name="connsiteX80" fmla="*/ 1942495 w 3318614"/>
                <a:gd name="connsiteY80" fmla="*/ 3103799 h 3540840"/>
                <a:gd name="connsiteX81" fmla="*/ 1994746 w 3318614"/>
                <a:gd name="connsiteY81" fmla="*/ 3304096 h 3540840"/>
                <a:gd name="connsiteX82" fmla="*/ 2090540 w 3318614"/>
                <a:gd name="connsiteY82" fmla="*/ 3417307 h 3540840"/>
                <a:gd name="connsiteX83" fmla="*/ 2064415 w 3318614"/>
                <a:gd name="connsiteY83" fmla="*/ 3530519 h 3540840"/>
                <a:gd name="connsiteX84" fmla="*/ 2046998 w 3318614"/>
                <a:gd name="connsiteY84" fmla="*/ 3382473 h 3540840"/>
                <a:gd name="connsiteX85" fmla="*/ 1933786 w 3318614"/>
                <a:gd name="connsiteY85" fmla="*/ 3217010 h 3540840"/>
                <a:gd name="connsiteX86" fmla="*/ 1881535 w 3318614"/>
                <a:gd name="connsiteY86" fmla="*/ 3199593 h 3540840"/>
                <a:gd name="connsiteX87" fmla="*/ 1716072 w 3318614"/>
                <a:gd name="connsiteY87" fmla="*/ 3434724 h 3540840"/>
                <a:gd name="connsiteX88" fmla="*/ 1672529 w 3318614"/>
                <a:gd name="connsiteY88" fmla="*/ 3530519 h 3540840"/>
                <a:gd name="connsiteX89" fmla="*/ 1724780 w 3318614"/>
                <a:gd name="connsiteY89" fmla="*/ 3295387 h 3540840"/>
                <a:gd name="connsiteX90" fmla="*/ 1750906 w 3318614"/>
                <a:gd name="connsiteY90" fmla="*/ 3217010 h 3540840"/>
                <a:gd name="connsiteX91" fmla="*/ 1533192 w 3318614"/>
                <a:gd name="connsiteY91" fmla="*/ 3286679 h 3540840"/>
                <a:gd name="connsiteX92" fmla="*/ 1428689 w 3318614"/>
                <a:gd name="connsiteY92" fmla="*/ 3304096 h 3540840"/>
                <a:gd name="connsiteX93" fmla="*/ 1602860 w 3318614"/>
                <a:gd name="connsiteY93" fmla="*/ 3225719 h 3540840"/>
                <a:gd name="connsiteX94" fmla="*/ 1724780 w 3318614"/>
                <a:gd name="connsiteY94" fmla="*/ 3199593 h 3540840"/>
                <a:gd name="connsiteX95" fmla="*/ 1994746 w 3318614"/>
                <a:gd name="connsiteY95" fmla="*/ 2973170 h 3540840"/>
                <a:gd name="connsiteX96" fmla="*/ 2055706 w 3318614"/>
                <a:gd name="connsiteY96" fmla="*/ 2842542 h 3540840"/>
                <a:gd name="connsiteX97" fmla="*/ 1916369 w 3318614"/>
                <a:gd name="connsiteY97" fmla="*/ 2764164 h 3540840"/>
                <a:gd name="connsiteX98" fmla="*/ 1698655 w 3318614"/>
                <a:gd name="connsiteY98" fmla="*/ 2859959 h 3540840"/>
                <a:gd name="connsiteX99" fmla="*/ 1611569 w 3318614"/>
                <a:gd name="connsiteY99" fmla="*/ 3034130 h 3540840"/>
                <a:gd name="connsiteX100" fmla="*/ 1689946 w 3318614"/>
                <a:gd name="connsiteY100" fmla="*/ 3095090 h 3540840"/>
                <a:gd name="connsiteX101" fmla="*/ 1568026 w 3318614"/>
                <a:gd name="connsiteY101" fmla="*/ 3095090 h 3540840"/>
                <a:gd name="connsiteX102" fmla="*/ 1655112 w 3318614"/>
                <a:gd name="connsiteY102" fmla="*/ 2851250 h 3540840"/>
                <a:gd name="connsiteX103" fmla="*/ 1437398 w 3318614"/>
                <a:gd name="connsiteY103" fmla="*/ 2833833 h 3540840"/>
                <a:gd name="connsiteX104" fmla="*/ 1306769 w 3318614"/>
                <a:gd name="connsiteY104" fmla="*/ 2772873 h 3540840"/>
                <a:gd name="connsiteX105" fmla="*/ 1385146 w 3318614"/>
                <a:gd name="connsiteY105" fmla="*/ 2729330 h 3540840"/>
                <a:gd name="connsiteX106" fmla="*/ 1437398 w 3318614"/>
                <a:gd name="connsiteY106" fmla="*/ 2798999 h 3540840"/>
                <a:gd name="connsiteX107" fmla="*/ 1611569 w 3318614"/>
                <a:gd name="connsiteY107" fmla="*/ 2807707 h 3540840"/>
                <a:gd name="connsiteX108" fmla="*/ 1794449 w 3318614"/>
                <a:gd name="connsiteY108" fmla="*/ 2755456 h 3540840"/>
                <a:gd name="connsiteX109" fmla="*/ 1968620 w 3318614"/>
                <a:gd name="connsiteY109" fmla="*/ 2624827 h 3540840"/>
                <a:gd name="connsiteX110" fmla="*/ 1898952 w 3318614"/>
                <a:gd name="connsiteY110" fmla="*/ 2311319 h 3540840"/>
                <a:gd name="connsiteX111" fmla="*/ 1446106 w 3318614"/>
                <a:gd name="connsiteY111" fmla="*/ 1701719 h 3540840"/>
                <a:gd name="connsiteX112" fmla="*/ 1074097 w 3318614"/>
                <a:gd name="connsiteY112" fmla="*/ 1217599 h 3540840"/>
                <a:gd name="connsiteX113" fmla="*/ 916192 w 3318614"/>
                <a:gd name="connsiteY113" fmla="*/ 1030515 h 3540840"/>
                <a:gd name="connsiteX114" fmla="*/ 644918 w 3318614"/>
                <a:gd name="connsiteY114" fmla="*/ 1065993 h 3540840"/>
                <a:gd name="connsiteX115" fmla="*/ 296575 w 3318614"/>
                <a:gd name="connsiteY115" fmla="*/ 1144370 h 3540840"/>
                <a:gd name="connsiteX116" fmla="*/ 483 w 3318614"/>
                <a:gd name="connsiteY116" fmla="*/ 1126953 h 3540840"/>
                <a:gd name="connsiteX117" fmla="*/ 235615 w 3318614"/>
                <a:gd name="connsiteY117" fmla="*/ 1118244 h 3540840"/>
                <a:gd name="connsiteX118" fmla="*/ 557832 w 3318614"/>
                <a:gd name="connsiteY118" fmla="*/ 1048576 h 3540840"/>
                <a:gd name="connsiteX119" fmla="*/ 688460 w 3318614"/>
                <a:gd name="connsiteY119" fmla="*/ 1022450 h 3540840"/>
                <a:gd name="connsiteX120" fmla="*/ 392369 w 3318614"/>
                <a:gd name="connsiteY120" fmla="*/ 909239 h 3540840"/>
                <a:gd name="connsiteX121" fmla="*/ 244323 w 3318614"/>
                <a:gd name="connsiteY121" fmla="*/ 769902 h 3540840"/>
                <a:gd name="connsiteX122" fmla="*/ 165946 w 3318614"/>
                <a:gd name="connsiteY122" fmla="*/ 517353 h 3540840"/>
                <a:gd name="connsiteX123" fmla="*/ 279158 w 3318614"/>
                <a:gd name="connsiteY123" fmla="*/ 700233 h 3540840"/>
                <a:gd name="connsiteX124" fmla="*/ 374952 w 3318614"/>
                <a:gd name="connsiteY124" fmla="*/ 874404 h 3540840"/>
                <a:gd name="connsiteX125" fmla="*/ 679752 w 3318614"/>
                <a:gd name="connsiteY125" fmla="*/ 952782 h 3540840"/>
                <a:gd name="connsiteX126" fmla="*/ 766838 w 3318614"/>
                <a:gd name="connsiteY126" fmla="*/ 891822 h 3540840"/>
                <a:gd name="connsiteX127" fmla="*/ 618792 w 3318614"/>
                <a:gd name="connsiteY127" fmla="*/ 508644 h 3540840"/>
                <a:gd name="connsiteX128" fmla="*/ 507165 w 3318614"/>
                <a:gd name="connsiteY128" fmla="*/ 291586 h 3540840"/>
                <a:gd name="connsiteX129" fmla="*/ 538603 w 3318614"/>
                <a:gd name="connsiteY129" fmla="*/ 53417 h 3540840"/>
                <a:gd name="connsiteX130" fmla="*/ 609600 w 3318614"/>
                <a:gd name="connsiteY130" fmla="*/ 314026 h 3540840"/>
                <a:gd name="connsiteX131" fmla="*/ 878364 w 3318614"/>
                <a:gd name="connsiteY131" fmla="*/ 861528 h 3540840"/>
                <a:gd name="connsiteX132" fmla="*/ 786330 w 3318614"/>
                <a:gd name="connsiteY132" fmla="*/ 260933 h 3540840"/>
                <a:gd name="connsiteX133" fmla="*/ 932813 w 3318614"/>
                <a:gd name="connsiteY133" fmla="*/ 64751 h 3540840"/>
                <a:gd name="connsiteX0" fmla="*/ 942214 w 3318614"/>
                <a:gd name="connsiteY0" fmla="*/ 601198 h 3527752"/>
                <a:gd name="connsiteX1" fmla="*/ 1130786 w 3318614"/>
                <a:gd name="connsiteY1" fmla="*/ 277391 h 3527752"/>
                <a:gd name="connsiteX2" fmla="*/ 1317819 w 3318614"/>
                <a:gd name="connsiteY2" fmla="*/ 1487 h 3527752"/>
                <a:gd name="connsiteX3" fmla="*/ 1198621 w 3318614"/>
                <a:gd name="connsiteY3" fmla="*/ 400341 h 3527752"/>
                <a:gd name="connsiteX4" fmla="*/ 1013152 w 3318614"/>
                <a:gd name="connsiteY4" fmla="*/ 873807 h 3527752"/>
                <a:gd name="connsiteX5" fmla="*/ 1779263 w 3318614"/>
                <a:gd name="connsiteY5" fmla="*/ 2035164 h 3527752"/>
                <a:gd name="connsiteX6" fmla="*/ 2064415 w 3318614"/>
                <a:gd name="connsiteY6" fmla="*/ 2315648 h 3527752"/>
                <a:gd name="connsiteX7" fmla="*/ 2290838 w 3318614"/>
                <a:gd name="connsiteY7" fmla="*/ 2237271 h 3527752"/>
                <a:gd name="connsiteX8" fmla="*/ 2473718 w 3318614"/>
                <a:gd name="connsiteY8" fmla="*/ 2080516 h 3527752"/>
                <a:gd name="connsiteX9" fmla="*/ 2508552 w 3318614"/>
                <a:gd name="connsiteY9" fmla="*/ 1758299 h 3527752"/>
                <a:gd name="connsiteX10" fmla="*/ 2543386 w 3318614"/>
                <a:gd name="connsiteY10" fmla="*/ 2019556 h 3527752"/>
                <a:gd name="connsiteX11" fmla="*/ 2508552 w 3318614"/>
                <a:gd name="connsiteY11" fmla="*/ 2124059 h 3527752"/>
                <a:gd name="connsiteX12" fmla="*/ 2752392 w 3318614"/>
                <a:gd name="connsiteY12" fmla="*/ 1949888 h 3527752"/>
                <a:gd name="connsiteX13" fmla="*/ 2839478 w 3318614"/>
                <a:gd name="connsiteY13" fmla="*/ 1880219 h 3527752"/>
                <a:gd name="connsiteX14" fmla="*/ 2717558 w 3318614"/>
                <a:gd name="connsiteY14" fmla="*/ 2054391 h 3527752"/>
                <a:gd name="connsiteX15" fmla="*/ 2665306 w 3318614"/>
                <a:gd name="connsiteY15" fmla="*/ 2097934 h 3527752"/>
                <a:gd name="connsiteX16" fmla="*/ 2848186 w 3318614"/>
                <a:gd name="connsiteY16" fmla="*/ 2028265 h 3527752"/>
                <a:gd name="connsiteX17" fmla="*/ 2874312 w 3318614"/>
                <a:gd name="connsiteY17" fmla="*/ 2010848 h 3527752"/>
                <a:gd name="connsiteX18" fmla="*/ 2769809 w 3318614"/>
                <a:gd name="connsiteY18" fmla="*/ 2097934 h 3527752"/>
                <a:gd name="connsiteX19" fmla="*/ 2595638 w 3318614"/>
                <a:gd name="connsiteY19" fmla="*/ 2124059 h 3527752"/>
                <a:gd name="connsiteX20" fmla="*/ 2404049 w 3318614"/>
                <a:gd name="connsiteY20" fmla="*/ 2254688 h 3527752"/>
                <a:gd name="connsiteX21" fmla="*/ 2421466 w 3318614"/>
                <a:gd name="connsiteY21" fmla="*/ 2428859 h 3527752"/>
                <a:gd name="connsiteX22" fmla="*/ 2552095 w 3318614"/>
                <a:gd name="connsiteY22" fmla="*/ 2472402 h 3527752"/>
                <a:gd name="connsiteX23" fmla="*/ 2726266 w 3318614"/>
                <a:gd name="connsiteY23" fmla="*/ 2402734 h 3527752"/>
                <a:gd name="connsiteX24" fmla="*/ 2856895 w 3318614"/>
                <a:gd name="connsiteY24" fmla="*/ 2394025 h 3527752"/>
                <a:gd name="connsiteX25" fmla="*/ 2891729 w 3318614"/>
                <a:gd name="connsiteY25" fmla="*/ 2280814 h 3527752"/>
                <a:gd name="connsiteX26" fmla="*/ 2883020 w 3318614"/>
                <a:gd name="connsiteY26" fmla="*/ 2115351 h 3527752"/>
                <a:gd name="connsiteX27" fmla="*/ 3048483 w 3318614"/>
                <a:gd name="connsiteY27" fmla="*/ 2036974 h 3527752"/>
                <a:gd name="connsiteX28" fmla="*/ 2926563 w 3318614"/>
                <a:gd name="connsiteY28" fmla="*/ 2124059 h 3527752"/>
                <a:gd name="connsiteX29" fmla="*/ 2917855 w 3318614"/>
                <a:gd name="connsiteY29" fmla="*/ 2211145 h 3527752"/>
                <a:gd name="connsiteX30" fmla="*/ 2935272 w 3318614"/>
                <a:gd name="connsiteY30" fmla="*/ 2359191 h 3527752"/>
                <a:gd name="connsiteX31" fmla="*/ 2943980 w 3318614"/>
                <a:gd name="connsiteY31" fmla="*/ 2402734 h 3527752"/>
                <a:gd name="connsiteX32" fmla="*/ 3046427 w 3318614"/>
                <a:gd name="connsiteY32" fmla="*/ 2336782 h 3527752"/>
                <a:gd name="connsiteX33" fmla="*/ 3074609 w 3318614"/>
                <a:gd name="connsiteY33" fmla="*/ 2176311 h 3527752"/>
                <a:gd name="connsiteX34" fmla="*/ 3092026 w 3318614"/>
                <a:gd name="connsiteY34" fmla="*/ 2385316 h 3527752"/>
                <a:gd name="connsiteX35" fmla="*/ 3013649 w 3318614"/>
                <a:gd name="connsiteY35" fmla="*/ 2463694 h 3527752"/>
                <a:gd name="connsiteX36" fmla="*/ 2752392 w 3318614"/>
                <a:gd name="connsiteY36" fmla="*/ 2428859 h 3527752"/>
                <a:gd name="connsiteX37" fmla="*/ 2560803 w 3318614"/>
                <a:gd name="connsiteY37" fmla="*/ 2585614 h 3527752"/>
                <a:gd name="connsiteX38" fmla="*/ 2595638 w 3318614"/>
                <a:gd name="connsiteY38" fmla="*/ 2707534 h 3527752"/>
                <a:gd name="connsiteX39" fmla="*/ 2743683 w 3318614"/>
                <a:gd name="connsiteY39" fmla="*/ 2794619 h 3527752"/>
                <a:gd name="connsiteX40" fmla="*/ 2856895 w 3318614"/>
                <a:gd name="connsiteY40" fmla="*/ 2768494 h 3527752"/>
                <a:gd name="connsiteX41" fmla="*/ 3022358 w 3318614"/>
                <a:gd name="connsiteY41" fmla="*/ 2629156 h 3527752"/>
                <a:gd name="connsiteX42" fmla="*/ 3118152 w 3318614"/>
                <a:gd name="connsiteY42" fmla="*/ 2550779 h 3527752"/>
                <a:gd name="connsiteX43" fmla="*/ 3205238 w 3318614"/>
                <a:gd name="connsiteY43" fmla="*/ 2611739 h 3527752"/>
                <a:gd name="connsiteX44" fmla="*/ 3109443 w 3318614"/>
                <a:gd name="connsiteY44" fmla="*/ 2603031 h 3527752"/>
                <a:gd name="connsiteX45" fmla="*/ 3004940 w 3318614"/>
                <a:gd name="connsiteY45" fmla="*/ 2742368 h 3527752"/>
                <a:gd name="connsiteX46" fmla="*/ 3187820 w 3318614"/>
                <a:gd name="connsiteY46" fmla="*/ 2742368 h 3527752"/>
                <a:gd name="connsiteX47" fmla="*/ 3318449 w 3318614"/>
                <a:gd name="connsiteY47" fmla="*/ 2794619 h 3527752"/>
                <a:gd name="connsiteX48" fmla="*/ 3161695 w 3318614"/>
                <a:gd name="connsiteY48" fmla="*/ 2777202 h 3527752"/>
                <a:gd name="connsiteX49" fmla="*/ 2909146 w 3318614"/>
                <a:gd name="connsiteY49" fmla="*/ 2838162 h 3527752"/>
                <a:gd name="connsiteX50" fmla="*/ 2952689 w 3318614"/>
                <a:gd name="connsiteY50" fmla="*/ 2838162 h 3527752"/>
                <a:gd name="connsiteX51" fmla="*/ 3085889 w 3318614"/>
                <a:gd name="connsiteY51" fmla="*/ 2983408 h 3527752"/>
                <a:gd name="connsiteX52" fmla="*/ 3013649 w 3318614"/>
                <a:gd name="connsiteY52" fmla="*/ 3142962 h 3527752"/>
                <a:gd name="connsiteX53" fmla="*/ 2999167 w 3318614"/>
                <a:gd name="connsiteY53" fmla="*/ 3005285 h 3527752"/>
                <a:gd name="connsiteX54" fmla="*/ 2813352 w 3318614"/>
                <a:gd name="connsiteY54" fmla="*/ 2829454 h 3527752"/>
                <a:gd name="connsiteX55" fmla="*/ 2726266 w 3318614"/>
                <a:gd name="connsiteY55" fmla="*/ 2820745 h 3527752"/>
                <a:gd name="connsiteX56" fmla="*/ 2848186 w 3318614"/>
                <a:gd name="connsiteY56" fmla="*/ 3021042 h 3527752"/>
                <a:gd name="connsiteX57" fmla="*/ 2943980 w 3318614"/>
                <a:gd name="connsiteY57" fmla="*/ 3108128 h 3527752"/>
                <a:gd name="connsiteX58" fmla="*/ 2978815 w 3318614"/>
                <a:gd name="connsiteY58" fmla="*/ 3064585 h 3527752"/>
                <a:gd name="connsiteX59" fmla="*/ 2961398 w 3318614"/>
                <a:gd name="connsiteY59" fmla="*/ 3169088 h 3527752"/>
                <a:gd name="connsiteX60" fmla="*/ 2769809 w 3318614"/>
                <a:gd name="connsiteY60" fmla="*/ 3082002 h 3527752"/>
                <a:gd name="connsiteX61" fmla="*/ 2656598 w 3318614"/>
                <a:gd name="connsiteY61" fmla="*/ 2855579 h 3527752"/>
                <a:gd name="connsiteX62" fmla="*/ 2491135 w 3318614"/>
                <a:gd name="connsiteY62" fmla="*/ 2812036 h 3527752"/>
                <a:gd name="connsiteX63" fmla="*/ 2386632 w 3318614"/>
                <a:gd name="connsiteY63" fmla="*/ 2899122 h 3527752"/>
                <a:gd name="connsiteX64" fmla="*/ 2412758 w 3318614"/>
                <a:gd name="connsiteY64" fmla="*/ 3082002 h 3527752"/>
                <a:gd name="connsiteX65" fmla="*/ 2525969 w 3318614"/>
                <a:gd name="connsiteY65" fmla="*/ 3230048 h 3527752"/>
                <a:gd name="connsiteX66" fmla="*/ 2900438 w 3318614"/>
                <a:gd name="connsiteY66" fmla="*/ 3439054 h 3527752"/>
                <a:gd name="connsiteX67" fmla="*/ 2543386 w 3318614"/>
                <a:gd name="connsiteY67" fmla="*/ 3299716 h 3527752"/>
                <a:gd name="connsiteX68" fmla="*/ 2499843 w 3318614"/>
                <a:gd name="connsiteY68" fmla="*/ 3386802 h 3527752"/>
                <a:gd name="connsiteX69" fmla="*/ 2534678 w 3318614"/>
                <a:gd name="connsiteY69" fmla="*/ 3491305 h 3527752"/>
                <a:gd name="connsiteX70" fmla="*/ 2639180 w 3318614"/>
                <a:gd name="connsiteY70" fmla="*/ 3526139 h 3527752"/>
                <a:gd name="connsiteX71" fmla="*/ 2482426 w 3318614"/>
                <a:gd name="connsiteY71" fmla="*/ 3500014 h 3527752"/>
                <a:gd name="connsiteX72" fmla="*/ 2473718 w 3318614"/>
                <a:gd name="connsiteY72" fmla="*/ 3317134 h 3527752"/>
                <a:gd name="connsiteX73" fmla="*/ 2386632 w 3318614"/>
                <a:gd name="connsiteY73" fmla="*/ 3142962 h 3527752"/>
                <a:gd name="connsiteX74" fmla="*/ 2316963 w 3318614"/>
                <a:gd name="connsiteY74" fmla="*/ 3308425 h 3527752"/>
                <a:gd name="connsiteX75" fmla="*/ 2238586 w 3318614"/>
                <a:gd name="connsiteY75" fmla="*/ 3430345 h 3527752"/>
                <a:gd name="connsiteX76" fmla="*/ 2290838 w 3318614"/>
                <a:gd name="connsiteY76" fmla="*/ 3508722 h 3527752"/>
                <a:gd name="connsiteX77" fmla="*/ 2195043 w 3318614"/>
                <a:gd name="connsiteY77" fmla="*/ 3421636 h 3527752"/>
                <a:gd name="connsiteX78" fmla="*/ 2325672 w 3318614"/>
                <a:gd name="connsiteY78" fmla="*/ 3195214 h 3527752"/>
                <a:gd name="connsiteX79" fmla="*/ 2290838 w 3318614"/>
                <a:gd name="connsiteY79" fmla="*/ 2942665 h 3527752"/>
                <a:gd name="connsiteX80" fmla="*/ 2142792 w 3318614"/>
                <a:gd name="connsiteY80" fmla="*/ 2925248 h 3527752"/>
                <a:gd name="connsiteX81" fmla="*/ 1942495 w 3318614"/>
                <a:gd name="connsiteY81" fmla="*/ 3090711 h 3527752"/>
                <a:gd name="connsiteX82" fmla="*/ 1994746 w 3318614"/>
                <a:gd name="connsiteY82" fmla="*/ 3291008 h 3527752"/>
                <a:gd name="connsiteX83" fmla="*/ 2090540 w 3318614"/>
                <a:gd name="connsiteY83" fmla="*/ 3404219 h 3527752"/>
                <a:gd name="connsiteX84" fmla="*/ 2064415 w 3318614"/>
                <a:gd name="connsiteY84" fmla="*/ 3517431 h 3527752"/>
                <a:gd name="connsiteX85" fmla="*/ 2046998 w 3318614"/>
                <a:gd name="connsiteY85" fmla="*/ 3369385 h 3527752"/>
                <a:gd name="connsiteX86" fmla="*/ 1933786 w 3318614"/>
                <a:gd name="connsiteY86" fmla="*/ 3203922 h 3527752"/>
                <a:gd name="connsiteX87" fmla="*/ 1881535 w 3318614"/>
                <a:gd name="connsiteY87" fmla="*/ 3186505 h 3527752"/>
                <a:gd name="connsiteX88" fmla="*/ 1716072 w 3318614"/>
                <a:gd name="connsiteY88" fmla="*/ 3421636 h 3527752"/>
                <a:gd name="connsiteX89" fmla="*/ 1672529 w 3318614"/>
                <a:gd name="connsiteY89" fmla="*/ 3517431 h 3527752"/>
                <a:gd name="connsiteX90" fmla="*/ 1724780 w 3318614"/>
                <a:gd name="connsiteY90" fmla="*/ 3282299 h 3527752"/>
                <a:gd name="connsiteX91" fmla="*/ 1750906 w 3318614"/>
                <a:gd name="connsiteY91" fmla="*/ 3203922 h 3527752"/>
                <a:gd name="connsiteX92" fmla="*/ 1533192 w 3318614"/>
                <a:gd name="connsiteY92" fmla="*/ 3273591 h 3527752"/>
                <a:gd name="connsiteX93" fmla="*/ 1428689 w 3318614"/>
                <a:gd name="connsiteY93" fmla="*/ 3291008 h 3527752"/>
                <a:gd name="connsiteX94" fmla="*/ 1602860 w 3318614"/>
                <a:gd name="connsiteY94" fmla="*/ 3212631 h 3527752"/>
                <a:gd name="connsiteX95" fmla="*/ 1724780 w 3318614"/>
                <a:gd name="connsiteY95" fmla="*/ 3186505 h 3527752"/>
                <a:gd name="connsiteX96" fmla="*/ 1994746 w 3318614"/>
                <a:gd name="connsiteY96" fmla="*/ 2960082 h 3527752"/>
                <a:gd name="connsiteX97" fmla="*/ 2055706 w 3318614"/>
                <a:gd name="connsiteY97" fmla="*/ 2829454 h 3527752"/>
                <a:gd name="connsiteX98" fmla="*/ 1916369 w 3318614"/>
                <a:gd name="connsiteY98" fmla="*/ 2751076 h 3527752"/>
                <a:gd name="connsiteX99" fmla="*/ 1698655 w 3318614"/>
                <a:gd name="connsiteY99" fmla="*/ 2846871 h 3527752"/>
                <a:gd name="connsiteX100" fmla="*/ 1611569 w 3318614"/>
                <a:gd name="connsiteY100" fmla="*/ 3021042 h 3527752"/>
                <a:gd name="connsiteX101" fmla="*/ 1689946 w 3318614"/>
                <a:gd name="connsiteY101" fmla="*/ 3082002 h 3527752"/>
                <a:gd name="connsiteX102" fmla="*/ 1568026 w 3318614"/>
                <a:gd name="connsiteY102" fmla="*/ 3082002 h 3527752"/>
                <a:gd name="connsiteX103" fmla="*/ 1655112 w 3318614"/>
                <a:gd name="connsiteY103" fmla="*/ 2838162 h 3527752"/>
                <a:gd name="connsiteX104" fmla="*/ 1437398 w 3318614"/>
                <a:gd name="connsiteY104" fmla="*/ 2820745 h 3527752"/>
                <a:gd name="connsiteX105" fmla="*/ 1306769 w 3318614"/>
                <a:gd name="connsiteY105" fmla="*/ 2759785 h 3527752"/>
                <a:gd name="connsiteX106" fmla="*/ 1385146 w 3318614"/>
                <a:gd name="connsiteY106" fmla="*/ 2716242 h 3527752"/>
                <a:gd name="connsiteX107" fmla="*/ 1437398 w 3318614"/>
                <a:gd name="connsiteY107" fmla="*/ 2785911 h 3527752"/>
                <a:gd name="connsiteX108" fmla="*/ 1611569 w 3318614"/>
                <a:gd name="connsiteY108" fmla="*/ 2794619 h 3527752"/>
                <a:gd name="connsiteX109" fmla="*/ 1794449 w 3318614"/>
                <a:gd name="connsiteY109" fmla="*/ 2742368 h 3527752"/>
                <a:gd name="connsiteX110" fmla="*/ 1968620 w 3318614"/>
                <a:gd name="connsiteY110" fmla="*/ 2611739 h 3527752"/>
                <a:gd name="connsiteX111" fmla="*/ 1898952 w 3318614"/>
                <a:gd name="connsiteY111" fmla="*/ 2298231 h 3527752"/>
                <a:gd name="connsiteX112" fmla="*/ 1446106 w 3318614"/>
                <a:gd name="connsiteY112" fmla="*/ 1688631 h 3527752"/>
                <a:gd name="connsiteX113" fmla="*/ 1074097 w 3318614"/>
                <a:gd name="connsiteY113" fmla="*/ 1204511 h 3527752"/>
                <a:gd name="connsiteX114" fmla="*/ 916192 w 3318614"/>
                <a:gd name="connsiteY114" fmla="*/ 1017427 h 3527752"/>
                <a:gd name="connsiteX115" fmla="*/ 644918 w 3318614"/>
                <a:gd name="connsiteY115" fmla="*/ 1052905 h 3527752"/>
                <a:gd name="connsiteX116" fmla="*/ 296575 w 3318614"/>
                <a:gd name="connsiteY116" fmla="*/ 1131282 h 3527752"/>
                <a:gd name="connsiteX117" fmla="*/ 483 w 3318614"/>
                <a:gd name="connsiteY117" fmla="*/ 1113865 h 3527752"/>
                <a:gd name="connsiteX118" fmla="*/ 235615 w 3318614"/>
                <a:gd name="connsiteY118" fmla="*/ 1105156 h 3527752"/>
                <a:gd name="connsiteX119" fmla="*/ 557832 w 3318614"/>
                <a:gd name="connsiteY119" fmla="*/ 1035488 h 3527752"/>
                <a:gd name="connsiteX120" fmla="*/ 688460 w 3318614"/>
                <a:gd name="connsiteY120" fmla="*/ 1009362 h 3527752"/>
                <a:gd name="connsiteX121" fmla="*/ 392369 w 3318614"/>
                <a:gd name="connsiteY121" fmla="*/ 896151 h 3527752"/>
                <a:gd name="connsiteX122" fmla="*/ 244323 w 3318614"/>
                <a:gd name="connsiteY122" fmla="*/ 756814 h 3527752"/>
                <a:gd name="connsiteX123" fmla="*/ 165946 w 3318614"/>
                <a:gd name="connsiteY123" fmla="*/ 504265 h 3527752"/>
                <a:gd name="connsiteX124" fmla="*/ 279158 w 3318614"/>
                <a:gd name="connsiteY124" fmla="*/ 687145 h 3527752"/>
                <a:gd name="connsiteX125" fmla="*/ 374952 w 3318614"/>
                <a:gd name="connsiteY125" fmla="*/ 861316 h 3527752"/>
                <a:gd name="connsiteX126" fmla="*/ 679752 w 3318614"/>
                <a:gd name="connsiteY126" fmla="*/ 939694 h 3527752"/>
                <a:gd name="connsiteX127" fmla="*/ 766838 w 3318614"/>
                <a:gd name="connsiteY127" fmla="*/ 878734 h 3527752"/>
                <a:gd name="connsiteX128" fmla="*/ 618792 w 3318614"/>
                <a:gd name="connsiteY128" fmla="*/ 495556 h 3527752"/>
                <a:gd name="connsiteX129" fmla="*/ 507165 w 3318614"/>
                <a:gd name="connsiteY129" fmla="*/ 278498 h 3527752"/>
                <a:gd name="connsiteX130" fmla="*/ 538603 w 3318614"/>
                <a:gd name="connsiteY130" fmla="*/ 40329 h 3527752"/>
                <a:gd name="connsiteX131" fmla="*/ 609600 w 3318614"/>
                <a:gd name="connsiteY131" fmla="*/ 300938 h 3527752"/>
                <a:gd name="connsiteX132" fmla="*/ 878364 w 3318614"/>
                <a:gd name="connsiteY132" fmla="*/ 848440 h 3527752"/>
                <a:gd name="connsiteX133" fmla="*/ 786330 w 3318614"/>
                <a:gd name="connsiteY133" fmla="*/ 247845 h 3527752"/>
                <a:gd name="connsiteX134" fmla="*/ 932813 w 3318614"/>
                <a:gd name="connsiteY134" fmla="*/ 51663 h 3527752"/>
                <a:gd name="connsiteX0" fmla="*/ 942214 w 3318614"/>
                <a:gd name="connsiteY0" fmla="*/ 600997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1028019 w 3318614"/>
                <a:gd name="connsiteY0" fmla="*/ 570928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433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932813 w 3318614"/>
                <a:gd name="connsiteY136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875120 w 3318614"/>
                <a:gd name="connsiteY136" fmla="*/ 297907 h 3527509"/>
                <a:gd name="connsiteX0" fmla="*/ 930638 w 3318614"/>
                <a:gd name="connsiteY0" fmla="*/ 1022485 h 3757603"/>
                <a:gd name="connsiteX1" fmla="*/ 1037874 w 3318614"/>
                <a:gd name="connsiteY1" fmla="*/ 779330 h 3757603"/>
                <a:gd name="connsiteX2" fmla="*/ 1144223 w 3318614"/>
                <a:gd name="connsiteY2" fmla="*/ 540539 h 3757603"/>
                <a:gd name="connsiteX3" fmla="*/ 1317819 w 3318614"/>
                <a:gd name="connsiteY3" fmla="*/ 231338 h 3757603"/>
                <a:gd name="connsiteX4" fmla="*/ 1198621 w 3318614"/>
                <a:gd name="connsiteY4" fmla="*/ 630192 h 3757603"/>
                <a:gd name="connsiteX5" fmla="*/ 1013152 w 3318614"/>
                <a:gd name="connsiteY5" fmla="*/ 1103658 h 3757603"/>
                <a:gd name="connsiteX6" fmla="*/ 1779263 w 3318614"/>
                <a:gd name="connsiteY6" fmla="*/ 2265015 h 3757603"/>
                <a:gd name="connsiteX7" fmla="*/ 2064415 w 3318614"/>
                <a:gd name="connsiteY7" fmla="*/ 2545499 h 3757603"/>
                <a:gd name="connsiteX8" fmla="*/ 2290838 w 3318614"/>
                <a:gd name="connsiteY8" fmla="*/ 2467122 h 3757603"/>
                <a:gd name="connsiteX9" fmla="*/ 2473718 w 3318614"/>
                <a:gd name="connsiteY9" fmla="*/ 2310367 h 3757603"/>
                <a:gd name="connsiteX10" fmla="*/ 2508552 w 3318614"/>
                <a:gd name="connsiteY10" fmla="*/ 1988150 h 3757603"/>
                <a:gd name="connsiteX11" fmla="*/ 2543386 w 3318614"/>
                <a:gd name="connsiteY11" fmla="*/ 2249407 h 3757603"/>
                <a:gd name="connsiteX12" fmla="*/ 2508552 w 3318614"/>
                <a:gd name="connsiteY12" fmla="*/ 2353910 h 3757603"/>
                <a:gd name="connsiteX13" fmla="*/ 2752392 w 3318614"/>
                <a:gd name="connsiteY13" fmla="*/ 2179739 h 3757603"/>
                <a:gd name="connsiteX14" fmla="*/ 2839478 w 3318614"/>
                <a:gd name="connsiteY14" fmla="*/ 2110070 h 3757603"/>
                <a:gd name="connsiteX15" fmla="*/ 2717558 w 3318614"/>
                <a:gd name="connsiteY15" fmla="*/ 2284242 h 3757603"/>
                <a:gd name="connsiteX16" fmla="*/ 2665306 w 3318614"/>
                <a:gd name="connsiteY16" fmla="*/ 2327785 h 3757603"/>
                <a:gd name="connsiteX17" fmla="*/ 2848186 w 3318614"/>
                <a:gd name="connsiteY17" fmla="*/ 2258116 h 3757603"/>
                <a:gd name="connsiteX18" fmla="*/ 2874312 w 3318614"/>
                <a:gd name="connsiteY18" fmla="*/ 2240699 h 3757603"/>
                <a:gd name="connsiteX19" fmla="*/ 2769809 w 3318614"/>
                <a:gd name="connsiteY19" fmla="*/ 2327785 h 3757603"/>
                <a:gd name="connsiteX20" fmla="*/ 2595638 w 3318614"/>
                <a:gd name="connsiteY20" fmla="*/ 2353910 h 3757603"/>
                <a:gd name="connsiteX21" fmla="*/ 2404049 w 3318614"/>
                <a:gd name="connsiteY21" fmla="*/ 2484539 h 3757603"/>
                <a:gd name="connsiteX22" fmla="*/ 2421466 w 3318614"/>
                <a:gd name="connsiteY22" fmla="*/ 2658710 h 3757603"/>
                <a:gd name="connsiteX23" fmla="*/ 2552095 w 3318614"/>
                <a:gd name="connsiteY23" fmla="*/ 2702253 h 3757603"/>
                <a:gd name="connsiteX24" fmla="*/ 2726266 w 3318614"/>
                <a:gd name="connsiteY24" fmla="*/ 2632585 h 3757603"/>
                <a:gd name="connsiteX25" fmla="*/ 2856895 w 3318614"/>
                <a:gd name="connsiteY25" fmla="*/ 2623876 h 3757603"/>
                <a:gd name="connsiteX26" fmla="*/ 2891729 w 3318614"/>
                <a:gd name="connsiteY26" fmla="*/ 2510665 h 3757603"/>
                <a:gd name="connsiteX27" fmla="*/ 2883020 w 3318614"/>
                <a:gd name="connsiteY27" fmla="*/ 2345202 h 3757603"/>
                <a:gd name="connsiteX28" fmla="*/ 3048483 w 3318614"/>
                <a:gd name="connsiteY28" fmla="*/ 2266825 h 3757603"/>
                <a:gd name="connsiteX29" fmla="*/ 2926563 w 3318614"/>
                <a:gd name="connsiteY29" fmla="*/ 2353910 h 3757603"/>
                <a:gd name="connsiteX30" fmla="*/ 2917855 w 3318614"/>
                <a:gd name="connsiteY30" fmla="*/ 2440996 h 3757603"/>
                <a:gd name="connsiteX31" fmla="*/ 2935272 w 3318614"/>
                <a:gd name="connsiteY31" fmla="*/ 2589042 h 3757603"/>
                <a:gd name="connsiteX32" fmla="*/ 2943980 w 3318614"/>
                <a:gd name="connsiteY32" fmla="*/ 2632585 h 3757603"/>
                <a:gd name="connsiteX33" fmla="*/ 3046427 w 3318614"/>
                <a:gd name="connsiteY33" fmla="*/ 2566633 h 3757603"/>
                <a:gd name="connsiteX34" fmla="*/ 3074609 w 3318614"/>
                <a:gd name="connsiteY34" fmla="*/ 2406162 h 3757603"/>
                <a:gd name="connsiteX35" fmla="*/ 3092026 w 3318614"/>
                <a:gd name="connsiteY35" fmla="*/ 2615167 h 3757603"/>
                <a:gd name="connsiteX36" fmla="*/ 3013649 w 3318614"/>
                <a:gd name="connsiteY36" fmla="*/ 2693545 h 3757603"/>
                <a:gd name="connsiteX37" fmla="*/ 2752392 w 3318614"/>
                <a:gd name="connsiteY37" fmla="*/ 2658710 h 3757603"/>
                <a:gd name="connsiteX38" fmla="*/ 2560803 w 3318614"/>
                <a:gd name="connsiteY38" fmla="*/ 2815465 h 3757603"/>
                <a:gd name="connsiteX39" fmla="*/ 2595638 w 3318614"/>
                <a:gd name="connsiteY39" fmla="*/ 2937385 h 3757603"/>
                <a:gd name="connsiteX40" fmla="*/ 2743683 w 3318614"/>
                <a:gd name="connsiteY40" fmla="*/ 3024470 h 3757603"/>
                <a:gd name="connsiteX41" fmla="*/ 2856895 w 3318614"/>
                <a:gd name="connsiteY41" fmla="*/ 2998345 h 3757603"/>
                <a:gd name="connsiteX42" fmla="*/ 3022358 w 3318614"/>
                <a:gd name="connsiteY42" fmla="*/ 2859007 h 3757603"/>
                <a:gd name="connsiteX43" fmla="*/ 3118152 w 3318614"/>
                <a:gd name="connsiteY43" fmla="*/ 2780630 h 3757603"/>
                <a:gd name="connsiteX44" fmla="*/ 3205238 w 3318614"/>
                <a:gd name="connsiteY44" fmla="*/ 2841590 h 3757603"/>
                <a:gd name="connsiteX45" fmla="*/ 3109443 w 3318614"/>
                <a:gd name="connsiteY45" fmla="*/ 2832882 h 3757603"/>
                <a:gd name="connsiteX46" fmla="*/ 3004940 w 3318614"/>
                <a:gd name="connsiteY46" fmla="*/ 2972219 h 3757603"/>
                <a:gd name="connsiteX47" fmla="*/ 3187820 w 3318614"/>
                <a:gd name="connsiteY47" fmla="*/ 2972219 h 3757603"/>
                <a:gd name="connsiteX48" fmla="*/ 3318449 w 3318614"/>
                <a:gd name="connsiteY48" fmla="*/ 3024470 h 3757603"/>
                <a:gd name="connsiteX49" fmla="*/ 3161695 w 3318614"/>
                <a:gd name="connsiteY49" fmla="*/ 3007053 h 3757603"/>
                <a:gd name="connsiteX50" fmla="*/ 2909146 w 3318614"/>
                <a:gd name="connsiteY50" fmla="*/ 3068013 h 3757603"/>
                <a:gd name="connsiteX51" fmla="*/ 2952689 w 3318614"/>
                <a:gd name="connsiteY51" fmla="*/ 3068013 h 3757603"/>
                <a:gd name="connsiteX52" fmla="*/ 3085889 w 3318614"/>
                <a:gd name="connsiteY52" fmla="*/ 3213259 h 3757603"/>
                <a:gd name="connsiteX53" fmla="*/ 3013649 w 3318614"/>
                <a:gd name="connsiteY53" fmla="*/ 3372813 h 3757603"/>
                <a:gd name="connsiteX54" fmla="*/ 2999167 w 3318614"/>
                <a:gd name="connsiteY54" fmla="*/ 3235136 h 3757603"/>
                <a:gd name="connsiteX55" fmla="*/ 2813352 w 3318614"/>
                <a:gd name="connsiteY55" fmla="*/ 3059305 h 3757603"/>
                <a:gd name="connsiteX56" fmla="*/ 2726266 w 3318614"/>
                <a:gd name="connsiteY56" fmla="*/ 3050596 h 3757603"/>
                <a:gd name="connsiteX57" fmla="*/ 2848186 w 3318614"/>
                <a:gd name="connsiteY57" fmla="*/ 3250893 h 3757603"/>
                <a:gd name="connsiteX58" fmla="*/ 2943980 w 3318614"/>
                <a:gd name="connsiteY58" fmla="*/ 3337979 h 3757603"/>
                <a:gd name="connsiteX59" fmla="*/ 2978815 w 3318614"/>
                <a:gd name="connsiteY59" fmla="*/ 3294436 h 3757603"/>
                <a:gd name="connsiteX60" fmla="*/ 2961398 w 3318614"/>
                <a:gd name="connsiteY60" fmla="*/ 3398939 h 3757603"/>
                <a:gd name="connsiteX61" fmla="*/ 2769809 w 3318614"/>
                <a:gd name="connsiteY61" fmla="*/ 3311853 h 3757603"/>
                <a:gd name="connsiteX62" fmla="*/ 2656598 w 3318614"/>
                <a:gd name="connsiteY62" fmla="*/ 3085430 h 3757603"/>
                <a:gd name="connsiteX63" fmla="*/ 2491135 w 3318614"/>
                <a:gd name="connsiteY63" fmla="*/ 3041887 h 3757603"/>
                <a:gd name="connsiteX64" fmla="*/ 2386632 w 3318614"/>
                <a:gd name="connsiteY64" fmla="*/ 3128973 h 3757603"/>
                <a:gd name="connsiteX65" fmla="*/ 2412758 w 3318614"/>
                <a:gd name="connsiteY65" fmla="*/ 3311853 h 3757603"/>
                <a:gd name="connsiteX66" fmla="*/ 2525969 w 3318614"/>
                <a:gd name="connsiteY66" fmla="*/ 3459899 h 3757603"/>
                <a:gd name="connsiteX67" fmla="*/ 2900438 w 3318614"/>
                <a:gd name="connsiteY67" fmla="*/ 3668905 h 3757603"/>
                <a:gd name="connsiteX68" fmla="*/ 2543386 w 3318614"/>
                <a:gd name="connsiteY68" fmla="*/ 3529567 h 3757603"/>
                <a:gd name="connsiteX69" fmla="*/ 2499843 w 3318614"/>
                <a:gd name="connsiteY69" fmla="*/ 3616653 h 3757603"/>
                <a:gd name="connsiteX70" fmla="*/ 2534678 w 3318614"/>
                <a:gd name="connsiteY70" fmla="*/ 3721156 h 3757603"/>
                <a:gd name="connsiteX71" fmla="*/ 2639180 w 3318614"/>
                <a:gd name="connsiteY71" fmla="*/ 3755990 h 3757603"/>
                <a:gd name="connsiteX72" fmla="*/ 2482426 w 3318614"/>
                <a:gd name="connsiteY72" fmla="*/ 3729865 h 3757603"/>
                <a:gd name="connsiteX73" fmla="*/ 2473718 w 3318614"/>
                <a:gd name="connsiteY73" fmla="*/ 3546985 h 3757603"/>
                <a:gd name="connsiteX74" fmla="*/ 2386632 w 3318614"/>
                <a:gd name="connsiteY74" fmla="*/ 3372813 h 3757603"/>
                <a:gd name="connsiteX75" fmla="*/ 2316963 w 3318614"/>
                <a:gd name="connsiteY75" fmla="*/ 3538276 h 3757603"/>
                <a:gd name="connsiteX76" fmla="*/ 2238586 w 3318614"/>
                <a:gd name="connsiteY76" fmla="*/ 3660196 h 3757603"/>
                <a:gd name="connsiteX77" fmla="*/ 2290838 w 3318614"/>
                <a:gd name="connsiteY77" fmla="*/ 3738573 h 3757603"/>
                <a:gd name="connsiteX78" fmla="*/ 2195043 w 3318614"/>
                <a:gd name="connsiteY78" fmla="*/ 3651487 h 3757603"/>
                <a:gd name="connsiteX79" fmla="*/ 2325672 w 3318614"/>
                <a:gd name="connsiteY79" fmla="*/ 3425065 h 3757603"/>
                <a:gd name="connsiteX80" fmla="*/ 2290838 w 3318614"/>
                <a:gd name="connsiteY80" fmla="*/ 3172516 h 3757603"/>
                <a:gd name="connsiteX81" fmla="*/ 2142792 w 3318614"/>
                <a:gd name="connsiteY81" fmla="*/ 3155099 h 3757603"/>
                <a:gd name="connsiteX82" fmla="*/ 1942495 w 3318614"/>
                <a:gd name="connsiteY82" fmla="*/ 3320562 h 3757603"/>
                <a:gd name="connsiteX83" fmla="*/ 1994746 w 3318614"/>
                <a:gd name="connsiteY83" fmla="*/ 3520859 h 3757603"/>
                <a:gd name="connsiteX84" fmla="*/ 2090540 w 3318614"/>
                <a:gd name="connsiteY84" fmla="*/ 3634070 h 3757603"/>
                <a:gd name="connsiteX85" fmla="*/ 2064415 w 3318614"/>
                <a:gd name="connsiteY85" fmla="*/ 3747282 h 3757603"/>
                <a:gd name="connsiteX86" fmla="*/ 2046998 w 3318614"/>
                <a:gd name="connsiteY86" fmla="*/ 3599236 h 3757603"/>
                <a:gd name="connsiteX87" fmla="*/ 1933786 w 3318614"/>
                <a:gd name="connsiteY87" fmla="*/ 3433773 h 3757603"/>
                <a:gd name="connsiteX88" fmla="*/ 1881535 w 3318614"/>
                <a:gd name="connsiteY88" fmla="*/ 3416356 h 3757603"/>
                <a:gd name="connsiteX89" fmla="*/ 1716072 w 3318614"/>
                <a:gd name="connsiteY89" fmla="*/ 3651487 h 3757603"/>
                <a:gd name="connsiteX90" fmla="*/ 1672529 w 3318614"/>
                <a:gd name="connsiteY90" fmla="*/ 3747282 h 3757603"/>
                <a:gd name="connsiteX91" fmla="*/ 1724780 w 3318614"/>
                <a:gd name="connsiteY91" fmla="*/ 3512150 h 3757603"/>
                <a:gd name="connsiteX92" fmla="*/ 1750906 w 3318614"/>
                <a:gd name="connsiteY92" fmla="*/ 3433773 h 3757603"/>
                <a:gd name="connsiteX93" fmla="*/ 1533192 w 3318614"/>
                <a:gd name="connsiteY93" fmla="*/ 3503442 h 3757603"/>
                <a:gd name="connsiteX94" fmla="*/ 1428689 w 3318614"/>
                <a:gd name="connsiteY94" fmla="*/ 3520859 h 3757603"/>
                <a:gd name="connsiteX95" fmla="*/ 1602860 w 3318614"/>
                <a:gd name="connsiteY95" fmla="*/ 3442482 h 3757603"/>
                <a:gd name="connsiteX96" fmla="*/ 1724780 w 3318614"/>
                <a:gd name="connsiteY96" fmla="*/ 3416356 h 3757603"/>
                <a:gd name="connsiteX97" fmla="*/ 1994746 w 3318614"/>
                <a:gd name="connsiteY97" fmla="*/ 3189933 h 3757603"/>
                <a:gd name="connsiteX98" fmla="*/ 2055706 w 3318614"/>
                <a:gd name="connsiteY98" fmla="*/ 3059305 h 3757603"/>
                <a:gd name="connsiteX99" fmla="*/ 1916369 w 3318614"/>
                <a:gd name="connsiteY99" fmla="*/ 2980927 h 3757603"/>
                <a:gd name="connsiteX100" fmla="*/ 1698655 w 3318614"/>
                <a:gd name="connsiteY100" fmla="*/ 3076722 h 3757603"/>
                <a:gd name="connsiteX101" fmla="*/ 1611569 w 3318614"/>
                <a:gd name="connsiteY101" fmla="*/ 3250893 h 3757603"/>
                <a:gd name="connsiteX102" fmla="*/ 1689946 w 3318614"/>
                <a:gd name="connsiteY102" fmla="*/ 3311853 h 3757603"/>
                <a:gd name="connsiteX103" fmla="*/ 1568026 w 3318614"/>
                <a:gd name="connsiteY103" fmla="*/ 3311853 h 3757603"/>
                <a:gd name="connsiteX104" fmla="*/ 1655112 w 3318614"/>
                <a:gd name="connsiteY104" fmla="*/ 3068013 h 3757603"/>
                <a:gd name="connsiteX105" fmla="*/ 1437398 w 3318614"/>
                <a:gd name="connsiteY105" fmla="*/ 3050596 h 3757603"/>
                <a:gd name="connsiteX106" fmla="*/ 1306769 w 3318614"/>
                <a:gd name="connsiteY106" fmla="*/ 2989636 h 3757603"/>
                <a:gd name="connsiteX107" fmla="*/ 1385146 w 3318614"/>
                <a:gd name="connsiteY107" fmla="*/ 2946093 h 3757603"/>
                <a:gd name="connsiteX108" fmla="*/ 1437398 w 3318614"/>
                <a:gd name="connsiteY108" fmla="*/ 3015762 h 3757603"/>
                <a:gd name="connsiteX109" fmla="*/ 1611569 w 3318614"/>
                <a:gd name="connsiteY109" fmla="*/ 3024470 h 3757603"/>
                <a:gd name="connsiteX110" fmla="*/ 1794449 w 3318614"/>
                <a:gd name="connsiteY110" fmla="*/ 2972219 h 3757603"/>
                <a:gd name="connsiteX111" fmla="*/ 1968620 w 3318614"/>
                <a:gd name="connsiteY111" fmla="*/ 2841590 h 3757603"/>
                <a:gd name="connsiteX112" fmla="*/ 1898952 w 3318614"/>
                <a:gd name="connsiteY112" fmla="*/ 2528082 h 3757603"/>
                <a:gd name="connsiteX113" fmla="*/ 1446106 w 3318614"/>
                <a:gd name="connsiteY113" fmla="*/ 1918482 h 3757603"/>
                <a:gd name="connsiteX114" fmla="*/ 1074097 w 3318614"/>
                <a:gd name="connsiteY114" fmla="*/ 1434362 h 3757603"/>
                <a:gd name="connsiteX115" fmla="*/ 916192 w 3318614"/>
                <a:gd name="connsiteY115" fmla="*/ 1247278 h 3757603"/>
                <a:gd name="connsiteX116" fmla="*/ 644918 w 3318614"/>
                <a:gd name="connsiteY116" fmla="*/ 1282756 h 3757603"/>
                <a:gd name="connsiteX117" fmla="*/ 296575 w 3318614"/>
                <a:gd name="connsiteY117" fmla="*/ 1361133 h 3757603"/>
                <a:gd name="connsiteX118" fmla="*/ 483 w 3318614"/>
                <a:gd name="connsiteY118" fmla="*/ 1343716 h 3757603"/>
                <a:gd name="connsiteX119" fmla="*/ 235615 w 3318614"/>
                <a:gd name="connsiteY119" fmla="*/ 1335007 h 3757603"/>
                <a:gd name="connsiteX120" fmla="*/ 557832 w 3318614"/>
                <a:gd name="connsiteY120" fmla="*/ 1265339 h 3757603"/>
                <a:gd name="connsiteX121" fmla="*/ 688460 w 3318614"/>
                <a:gd name="connsiteY121" fmla="*/ 1239213 h 3757603"/>
                <a:gd name="connsiteX122" fmla="*/ 392369 w 3318614"/>
                <a:gd name="connsiteY122" fmla="*/ 1126002 h 3757603"/>
                <a:gd name="connsiteX123" fmla="*/ 244323 w 3318614"/>
                <a:gd name="connsiteY123" fmla="*/ 986665 h 3757603"/>
                <a:gd name="connsiteX124" fmla="*/ 165946 w 3318614"/>
                <a:gd name="connsiteY124" fmla="*/ 734116 h 3757603"/>
                <a:gd name="connsiteX125" fmla="*/ 279158 w 3318614"/>
                <a:gd name="connsiteY125" fmla="*/ 916996 h 3757603"/>
                <a:gd name="connsiteX126" fmla="*/ 374952 w 3318614"/>
                <a:gd name="connsiteY126" fmla="*/ 1091167 h 3757603"/>
                <a:gd name="connsiteX127" fmla="*/ 679752 w 3318614"/>
                <a:gd name="connsiteY127" fmla="*/ 1169545 h 3757603"/>
                <a:gd name="connsiteX128" fmla="*/ 766838 w 3318614"/>
                <a:gd name="connsiteY128" fmla="*/ 1108585 h 3757603"/>
                <a:gd name="connsiteX129" fmla="*/ 618792 w 3318614"/>
                <a:gd name="connsiteY129" fmla="*/ 725407 h 3757603"/>
                <a:gd name="connsiteX130" fmla="*/ 507165 w 3318614"/>
                <a:gd name="connsiteY130" fmla="*/ 508349 h 3757603"/>
                <a:gd name="connsiteX131" fmla="*/ 538603 w 3318614"/>
                <a:gd name="connsiteY131" fmla="*/ 270180 h 3757603"/>
                <a:gd name="connsiteX132" fmla="*/ 609600 w 3318614"/>
                <a:gd name="connsiteY132" fmla="*/ 530789 h 3757603"/>
                <a:gd name="connsiteX133" fmla="*/ 878364 w 3318614"/>
                <a:gd name="connsiteY133" fmla="*/ 1078291 h 3757603"/>
                <a:gd name="connsiteX134" fmla="*/ 786330 w 3318614"/>
                <a:gd name="connsiteY134" fmla="*/ 477696 h 3757603"/>
                <a:gd name="connsiteX135" fmla="*/ 849208 w 3318614"/>
                <a:gd name="connsiteY135" fmla="*/ 1356 h 3757603"/>
                <a:gd name="connsiteX136" fmla="*/ 875120 w 3318614"/>
                <a:gd name="connsiteY136" fmla="*/ 528001 h 3757603"/>
                <a:gd name="connsiteX0" fmla="*/ 930638 w 3318614"/>
                <a:gd name="connsiteY0" fmla="*/ 1022890 h 3758008"/>
                <a:gd name="connsiteX1" fmla="*/ 1037874 w 3318614"/>
                <a:gd name="connsiteY1" fmla="*/ 779735 h 3758008"/>
                <a:gd name="connsiteX2" fmla="*/ 1144223 w 3318614"/>
                <a:gd name="connsiteY2" fmla="*/ 540944 h 3758008"/>
                <a:gd name="connsiteX3" fmla="*/ 1317819 w 3318614"/>
                <a:gd name="connsiteY3" fmla="*/ 231743 h 3758008"/>
                <a:gd name="connsiteX4" fmla="*/ 1198621 w 3318614"/>
                <a:gd name="connsiteY4" fmla="*/ 630597 h 3758008"/>
                <a:gd name="connsiteX5" fmla="*/ 1013152 w 3318614"/>
                <a:gd name="connsiteY5" fmla="*/ 1104063 h 3758008"/>
                <a:gd name="connsiteX6" fmla="*/ 1779263 w 3318614"/>
                <a:gd name="connsiteY6" fmla="*/ 2265420 h 3758008"/>
                <a:gd name="connsiteX7" fmla="*/ 2064415 w 3318614"/>
                <a:gd name="connsiteY7" fmla="*/ 2545904 h 3758008"/>
                <a:gd name="connsiteX8" fmla="*/ 2290838 w 3318614"/>
                <a:gd name="connsiteY8" fmla="*/ 2467527 h 3758008"/>
                <a:gd name="connsiteX9" fmla="*/ 2473718 w 3318614"/>
                <a:gd name="connsiteY9" fmla="*/ 2310772 h 3758008"/>
                <a:gd name="connsiteX10" fmla="*/ 2508552 w 3318614"/>
                <a:gd name="connsiteY10" fmla="*/ 1988555 h 3758008"/>
                <a:gd name="connsiteX11" fmla="*/ 2543386 w 3318614"/>
                <a:gd name="connsiteY11" fmla="*/ 2249812 h 3758008"/>
                <a:gd name="connsiteX12" fmla="*/ 2508552 w 3318614"/>
                <a:gd name="connsiteY12" fmla="*/ 2354315 h 3758008"/>
                <a:gd name="connsiteX13" fmla="*/ 2752392 w 3318614"/>
                <a:gd name="connsiteY13" fmla="*/ 2180144 h 3758008"/>
                <a:gd name="connsiteX14" fmla="*/ 2839478 w 3318614"/>
                <a:gd name="connsiteY14" fmla="*/ 2110475 h 3758008"/>
                <a:gd name="connsiteX15" fmla="*/ 2717558 w 3318614"/>
                <a:gd name="connsiteY15" fmla="*/ 2284647 h 3758008"/>
                <a:gd name="connsiteX16" fmla="*/ 2665306 w 3318614"/>
                <a:gd name="connsiteY16" fmla="*/ 2328190 h 3758008"/>
                <a:gd name="connsiteX17" fmla="*/ 2848186 w 3318614"/>
                <a:gd name="connsiteY17" fmla="*/ 2258521 h 3758008"/>
                <a:gd name="connsiteX18" fmla="*/ 2874312 w 3318614"/>
                <a:gd name="connsiteY18" fmla="*/ 2241104 h 3758008"/>
                <a:gd name="connsiteX19" fmla="*/ 2769809 w 3318614"/>
                <a:gd name="connsiteY19" fmla="*/ 2328190 h 3758008"/>
                <a:gd name="connsiteX20" fmla="*/ 2595638 w 3318614"/>
                <a:gd name="connsiteY20" fmla="*/ 2354315 h 3758008"/>
                <a:gd name="connsiteX21" fmla="*/ 2404049 w 3318614"/>
                <a:gd name="connsiteY21" fmla="*/ 2484944 h 3758008"/>
                <a:gd name="connsiteX22" fmla="*/ 2421466 w 3318614"/>
                <a:gd name="connsiteY22" fmla="*/ 2659115 h 3758008"/>
                <a:gd name="connsiteX23" fmla="*/ 2552095 w 3318614"/>
                <a:gd name="connsiteY23" fmla="*/ 2702658 h 3758008"/>
                <a:gd name="connsiteX24" fmla="*/ 2726266 w 3318614"/>
                <a:gd name="connsiteY24" fmla="*/ 2632990 h 3758008"/>
                <a:gd name="connsiteX25" fmla="*/ 2856895 w 3318614"/>
                <a:gd name="connsiteY25" fmla="*/ 2624281 h 3758008"/>
                <a:gd name="connsiteX26" fmla="*/ 2891729 w 3318614"/>
                <a:gd name="connsiteY26" fmla="*/ 2511070 h 3758008"/>
                <a:gd name="connsiteX27" fmla="*/ 2883020 w 3318614"/>
                <a:gd name="connsiteY27" fmla="*/ 2345607 h 3758008"/>
                <a:gd name="connsiteX28" fmla="*/ 3048483 w 3318614"/>
                <a:gd name="connsiteY28" fmla="*/ 2267230 h 3758008"/>
                <a:gd name="connsiteX29" fmla="*/ 2926563 w 3318614"/>
                <a:gd name="connsiteY29" fmla="*/ 2354315 h 3758008"/>
                <a:gd name="connsiteX30" fmla="*/ 2917855 w 3318614"/>
                <a:gd name="connsiteY30" fmla="*/ 2441401 h 3758008"/>
                <a:gd name="connsiteX31" fmla="*/ 2935272 w 3318614"/>
                <a:gd name="connsiteY31" fmla="*/ 2589447 h 3758008"/>
                <a:gd name="connsiteX32" fmla="*/ 2943980 w 3318614"/>
                <a:gd name="connsiteY32" fmla="*/ 2632990 h 3758008"/>
                <a:gd name="connsiteX33" fmla="*/ 3046427 w 3318614"/>
                <a:gd name="connsiteY33" fmla="*/ 2567038 h 3758008"/>
                <a:gd name="connsiteX34" fmla="*/ 3074609 w 3318614"/>
                <a:gd name="connsiteY34" fmla="*/ 2406567 h 3758008"/>
                <a:gd name="connsiteX35" fmla="*/ 3092026 w 3318614"/>
                <a:gd name="connsiteY35" fmla="*/ 2615572 h 3758008"/>
                <a:gd name="connsiteX36" fmla="*/ 3013649 w 3318614"/>
                <a:gd name="connsiteY36" fmla="*/ 2693950 h 3758008"/>
                <a:gd name="connsiteX37" fmla="*/ 2752392 w 3318614"/>
                <a:gd name="connsiteY37" fmla="*/ 2659115 h 3758008"/>
                <a:gd name="connsiteX38" fmla="*/ 2560803 w 3318614"/>
                <a:gd name="connsiteY38" fmla="*/ 2815870 h 3758008"/>
                <a:gd name="connsiteX39" fmla="*/ 2595638 w 3318614"/>
                <a:gd name="connsiteY39" fmla="*/ 2937790 h 3758008"/>
                <a:gd name="connsiteX40" fmla="*/ 2743683 w 3318614"/>
                <a:gd name="connsiteY40" fmla="*/ 3024875 h 3758008"/>
                <a:gd name="connsiteX41" fmla="*/ 2856895 w 3318614"/>
                <a:gd name="connsiteY41" fmla="*/ 2998750 h 3758008"/>
                <a:gd name="connsiteX42" fmla="*/ 3022358 w 3318614"/>
                <a:gd name="connsiteY42" fmla="*/ 2859412 h 3758008"/>
                <a:gd name="connsiteX43" fmla="*/ 3118152 w 3318614"/>
                <a:gd name="connsiteY43" fmla="*/ 2781035 h 3758008"/>
                <a:gd name="connsiteX44" fmla="*/ 3205238 w 3318614"/>
                <a:gd name="connsiteY44" fmla="*/ 2841995 h 3758008"/>
                <a:gd name="connsiteX45" fmla="*/ 3109443 w 3318614"/>
                <a:gd name="connsiteY45" fmla="*/ 2833287 h 3758008"/>
                <a:gd name="connsiteX46" fmla="*/ 3004940 w 3318614"/>
                <a:gd name="connsiteY46" fmla="*/ 2972624 h 3758008"/>
                <a:gd name="connsiteX47" fmla="*/ 3187820 w 3318614"/>
                <a:gd name="connsiteY47" fmla="*/ 2972624 h 3758008"/>
                <a:gd name="connsiteX48" fmla="*/ 3318449 w 3318614"/>
                <a:gd name="connsiteY48" fmla="*/ 3024875 h 3758008"/>
                <a:gd name="connsiteX49" fmla="*/ 3161695 w 3318614"/>
                <a:gd name="connsiteY49" fmla="*/ 3007458 h 3758008"/>
                <a:gd name="connsiteX50" fmla="*/ 2909146 w 3318614"/>
                <a:gd name="connsiteY50" fmla="*/ 3068418 h 3758008"/>
                <a:gd name="connsiteX51" fmla="*/ 2952689 w 3318614"/>
                <a:gd name="connsiteY51" fmla="*/ 3068418 h 3758008"/>
                <a:gd name="connsiteX52" fmla="*/ 3085889 w 3318614"/>
                <a:gd name="connsiteY52" fmla="*/ 3213664 h 3758008"/>
                <a:gd name="connsiteX53" fmla="*/ 3013649 w 3318614"/>
                <a:gd name="connsiteY53" fmla="*/ 3373218 h 3758008"/>
                <a:gd name="connsiteX54" fmla="*/ 2999167 w 3318614"/>
                <a:gd name="connsiteY54" fmla="*/ 3235541 h 3758008"/>
                <a:gd name="connsiteX55" fmla="*/ 2813352 w 3318614"/>
                <a:gd name="connsiteY55" fmla="*/ 3059710 h 3758008"/>
                <a:gd name="connsiteX56" fmla="*/ 2726266 w 3318614"/>
                <a:gd name="connsiteY56" fmla="*/ 3051001 h 3758008"/>
                <a:gd name="connsiteX57" fmla="*/ 2848186 w 3318614"/>
                <a:gd name="connsiteY57" fmla="*/ 3251298 h 3758008"/>
                <a:gd name="connsiteX58" fmla="*/ 2943980 w 3318614"/>
                <a:gd name="connsiteY58" fmla="*/ 3338384 h 3758008"/>
                <a:gd name="connsiteX59" fmla="*/ 2978815 w 3318614"/>
                <a:gd name="connsiteY59" fmla="*/ 3294841 h 3758008"/>
                <a:gd name="connsiteX60" fmla="*/ 2961398 w 3318614"/>
                <a:gd name="connsiteY60" fmla="*/ 3399344 h 3758008"/>
                <a:gd name="connsiteX61" fmla="*/ 2769809 w 3318614"/>
                <a:gd name="connsiteY61" fmla="*/ 3312258 h 3758008"/>
                <a:gd name="connsiteX62" fmla="*/ 2656598 w 3318614"/>
                <a:gd name="connsiteY62" fmla="*/ 3085835 h 3758008"/>
                <a:gd name="connsiteX63" fmla="*/ 2491135 w 3318614"/>
                <a:gd name="connsiteY63" fmla="*/ 3042292 h 3758008"/>
                <a:gd name="connsiteX64" fmla="*/ 2386632 w 3318614"/>
                <a:gd name="connsiteY64" fmla="*/ 3129378 h 3758008"/>
                <a:gd name="connsiteX65" fmla="*/ 2412758 w 3318614"/>
                <a:gd name="connsiteY65" fmla="*/ 3312258 h 3758008"/>
                <a:gd name="connsiteX66" fmla="*/ 2525969 w 3318614"/>
                <a:gd name="connsiteY66" fmla="*/ 3460304 h 3758008"/>
                <a:gd name="connsiteX67" fmla="*/ 2900438 w 3318614"/>
                <a:gd name="connsiteY67" fmla="*/ 3669310 h 3758008"/>
                <a:gd name="connsiteX68" fmla="*/ 2543386 w 3318614"/>
                <a:gd name="connsiteY68" fmla="*/ 3529972 h 3758008"/>
                <a:gd name="connsiteX69" fmla="*/ 2499843 w 3318614"/>
                <a:gd name="connsiteY69" fmla="*/ 3617058 h 3758008"/>
                <a:gd name="connsiteX70" fmla="*/ 2534678 w 3318614"/>
                <a:gd name="connsiteY70" fmla="*/ 3721561 h 3758008"/>
                <a:gd name="connsiteX71" fmla="*/ 2639180 w 3318614"/>
                <a:gd name="connsiteY71" fmla="*/ 3756395 h 3758008"/>
                <a:gd name="connsiteX72" fmla="*/ 2482426 w 3318614"/>
                <a:gd name="connsiteY72" fmla="*/ 3730270 h 3758008"/>
                <a:gd name="connsiteX73" fmla="*/ 2473718 w 3318614"/>
                <a:gd name="connsiteY73" fmla="*/ 3547390 h 3758008"/>
                <a:gd name="connsiteX74" fmla="*/ 2386632 w 3318614"/>
                <a:gd name="connsiteY74" fmla="*/ 3373218 h 3758008"/>
                <a:gd name="connsiteX75" fmla="*/ 2316963 w 3318614"/>
                <a:gd name="connsiteY75" fmla="*/ 3538681 h 3758008"/>
                <a:gd name="connsiteX76" fmla="*/ 2238586 w 3318614"/>
                <a:gd name="connsiteY76" fmla="*/ 3660601 h 3758008"/>
                <a:gd name="connsiteX77" fmla="*/ 2290838 w 3318614"/>
                <a:gd name="connsiteY77" fmla="*/ 3738978 h 3758008"/>
                <a:gd name="connsiteX78" fmla="*/ 2195043 w 3318614"/>
                <a:gd name="connsiteY78" fmla="*/ 3651892 h 3758008"/>
                <a:gd name="connsiteX79" fmla="*/ 2325672 w 3318614"/>
                <a:gd name="connsiteY79" fmla="*/ 3425470 h 3758008"/>
                <a:gd name="connsiteX80" fmla="*/ 2290838 w 3318614"/>
                <a:gd name="connsiteY80" fmla="*/ 3172921 h 3758008"/>
                <a:gd name="connsiteX81" fmla="*/ 2142792 w 3318614"/>
                <a:gd name="connsiteY81" fmla="*/ 3155504 h 3758008"/>
                <a:gd name="connsiteX82" fmla="*/ 1942495 w 3318614"/>
                <a:gd name="connsiteY82" fmla="*/ 3320967 h 3758008"/>
                <a:gd name="connsiteX83" fmla="*/ 1994746 w 3318614"/>
                <a:gd name="connsiteY83" fmla="*/ 3521264 h 3758008"/>
                <a:gd name="connsiteX84" fmla="*/ 2090540 w 3318614"/>
                <a:gd name="connsiteY84" fmla="*/ 3634475 h 3758008"/>
                <a:gd name="connsiteX85" fmla="*/ 2064415 w 3318614"/>
                <a:gd name="connsiteY85" fmla="*/ 3747687 h 3758008"/>
                <a:gd name="connsiteX86" fmla="*/ 2046998 w 3318614"/>
                <a:gd name="connsiteY86" fmla="*/ 3599641 h 3758008"/>
                <a:gd name="connsiteX87" fmla="*/ 1933786 w 3318614"/>
                <a:gd name="connsiteY87" fmla="*/ 3434178 h 3758008"/>
                <a:gd name="connsiteX88" fmla="*/ 1881535 w 3318614"/>
                <a:gd name="connsiteY88" fmla="*/ 3416761 h 3758008"/>
                <a:gd name="connsiteX89" fmla="*/ 1716072 w 3318614"/>
                <a:gd name="connsiteY89" fmla="*/ 3651892 h 3758008"/>
                <a:gd name="connsiteX90" fmla="*/ 1672529 w 3318614"/>
                <a:gd name="connsiteY90" fmla="*/ 3747687 h 3758008"/>
                <a:gd name="connsiteX91" fmla="*/ 1724780 w 3318614"/>
                <a:gd name="connsiteY91" fmla="*/ 3512555 h 3758008"/>
                <a:gd name="connsiteX92" fmla="*/ 1750906 w 3318614"/>
                <a:gd name="connsiteY92" fmla="*/ 3434178 h 3758008"/>
                <a:gd name="connsiteX93" fmla="*/ 1533192 w 3318614"/>
                <a:gd name="connsiteY93" fmla="*/ 3503847 h 3758008"/>
                <a:gd name="connsiteX94" fmla="*/ 1428689 w 3318614"/>
                <a:gd name="connsiteY94" fmla="*/ 3521264 h 3758008"/>
                <a:gd name="connsiteX95" fmla="*/ 1602860 w 3318614"/>
                <a:gd name="connsiteY95" fmla="*/ 3442887 h 3758008"/>
                <a:gd name="connsiteX96" fmla="*/ 1724780 w 3318614"/>
                <a:gd name="connsiteY96" fmla="*/ 3416761 h 3758008"/>
                <a:gd name="connsiteX97" fmla="*/ 1994746 w 3318614"/>
                <a:gd name="connsiteY97" fmla="*/ 3190338 h 3758008"/>
                <a:gd name="connsiteX98" fmla="*/ 2055706 w 3318614"/>
                <a:gd name="connsiteY98" fmla="*/ 3059710 h 3758008"/>
                <a:gd name="connsiteX99" fmla="*/ 1916369 w 3318614"/>
                <a:gd name="connsiteY99" fmla="*/ 2981332 h 3758008"/>
                <a:gd name="connsiteX100" fmla="*/ 1698655 w 3318614"/>
                <a:gd name="connsiteY100" fmla="*/ 3077127 h 3758008"/>
                <a:gd name="connsiteX101" fmla="*/ 1611569 w 3318614"/>
                <a:gd name="connsiteY101" fmla="*/ 3251298 h 3758008"/>
                <a:gd name="connsiteX102" fmla="*/ 1689946 w 3318614"/>
                <a:gd name="connsiteY102" fmla="*/ 3312258 h 3758008"/>
                <a:gd name="connsiteX103" fmla="*/ 1568026 w 3318614"/>
                <a:gd name="connsiteY103" fmla="*/ 3312258 h 3758008"/>
                <a:gd name="connsiteX104" fmla="*/ 1655112 w 3318614"/>
                <a:gd name="connsiteY104" fmla="*/ 3068418 h 3758008"/>
                <a:gd name="connsiteX105" fmla="*/ 1437398 w 3318614"/>
                <a:gd name="connsiteY105" fmla="*/ 3051001 h 3758008"/>
                <a:gd name="connsiteX106" fmla="*/ 1306769 w 3318614"/>
                <a:gd name="connsiteY106" fmla="*/ 2990041 h 3758008"/>
                <a:gd name="connsiteX107" fmla="*/ 1385146 w 3318614"/>
                <a:gd name="connsiteY107" fmla="*/ 2946498 h 3758008"/>
                <a:gd name="connsiteX108" fmla="*/ 1437398 w 3318614"/>
                <a:gd name="connsiteY108" fmla="*/ 3016167 h 3758008"/>
                <a:gd name="connsiteX109" fmla="*/ 1611569 w 3318614"/>
                <a:gd name="connsiteY109" fmla="*/ 3024875 h 3758008"/>
                <a:gd name="connsiteX110" fmla="*/ 1794449 w 3318614"/>
                <a:gd name="connsiteY110" fmla="*/ 2972624 h 3758008"/>
                <a:gd name="connsiteX111" fmla="*/ 1968620 w 3318614"/>
                <a:gd name="connsiteY111" fmla="*/ 2841995 h 3758008"/>
                <a:gd name="connsiteX112" fmla="*/ 1898952 w 3318614"/>
                <a:gd name="connsiteY112" fmla="*/ 2528487 h 3758008"/>
                <a:gd name="connsiteX113" fmla="*/ 1446106 w 3318614"/>
                <a:gd name="connsiteY113" fmla="*/ 1918887 h 3758008"/>
                <a:gd name="connsiteX114" fmla="*/ 1074097 w 3318614"/>
                <a:gd name="connsiteY114" fmla="*/ 1434767 h 3758008"/>
                <a:gd name="connsiteX115" fmla="*/ 916192 w 3318614"/>
                <a:gd name="connsiteY115" fmla="*/ 1247683 h 3758008"/>
                <a:gd name="connsiteX116" fmla="*/ 644918 w 3318614"/>
                <a:gd name="connsiteY116" fmla="*/ 1283161 h 3758008"/>
                <a:gd name="connsiteX117" fmla="*/ 296575 w 3318614"/>
                <a:gd name="connsiteY117" fmla="*/ 1361538 h 3758008"/>
                <a:gd name="connsiteX118" fmla="*/ 483 w 3318614"/>
                <a:gd name="connsiteY118" fmla="*/ 1344121 h 3758008"/>
                <a:gd name="connsiteX119" fmla="*/ 235615 w 3318614"/>
                <a:gd name="connsiteY119" fmla="*/ 1335412 h 3758008"/>
                <a:gd name="connsiteX120" fmla="*/ 557832 w 3318614"/>
                <a:gd name="connsiteY120" fmla="*/ 1265744 h 3758008"/>
                <a:gd name="connsiteX121" fmla="*/ 688460 w 3318614"/>
                <a:gd name="connsiteY121" fmla="*/ 1239618 h 3758008"/>
                <a:gd name="connsiteX122" fmla="*/ 392369 w 3318614"/>
                <a:gd name="connsiteY122" fmla="*/ 1126407 h 3758008"/>
                <a:gd name="connsiteX123" fmla="*/ 244323 w 3318614"/>
                <a:gd name="connsiteY123" fmla="*/ 987070 h 3758008"/>
                <a:gd name="connsiteX124" fmla="*/ 165946 w 3318614"/>
                <a:gd name="connsiteY124" fmla="*/ 734521 h 3758008"/>
                <a:gd name="connsiteX125" fmla="*/ 279158 w 3318614"/>
                <a:gd name="connsiteY125" fmla="*/ 917401 h 3758008"/>
                <a:gd name="connsiteX126" fmla="*/ 374952 w 3318614"/>
                <a:gd name="connsiteY126" fmla="*/ 1091572 h 3758008"/>
                <a:gd name="connsiteX127" fmla="*/ 679752 w 3318614"/>
                <a:gd name="connsiteY127" fmla="*/ 1169950 h 3758008"/>
                <a:gd name="connsiteX128" fmla="*/ 766838 w 3318614"/>
                <a:gd name="connsiteY128" fmla="*/ 1108990 h 3758008"/>
                <a:gd name="connsiteX129" fmla="*/ 618792 w 3318614"/>
                <a:gd name="connsiteY129" fmla="*/ 725812 h 3758008"/>
                <a:gd name="connsiteX130" fmla="*/ 507165 w 3318614"/>
                <a:gd name="connsiteY130" fmla="*/ 508754 h 3758008"/>
                <a:gd name="connsiteX131" fmla="*/ 538603 w 3318614"/>
                <a:gd name="connsiteY131" fmla="*/ 270585 h 3758008"/>
                <a:gd name="connsiteX132" fmla="*/ 609600 w 3318614"/>
                <a:gd name="connsiteY132" fmla="*/ 531194 h 3758008"/>
                <a:gd name="connsiteX133" fmla="*/ 878364 w 3318614"/>
                <a:gd name="connsiteY133" fmla="*/ 1078696 h 3758008"/>
                <a:gd name="connsiteX134" fmla="*/ 786330 w 3318614"/>
                <a:gd name="connsiteY134" fmla="*/ 478101 h 3758008"/>
                <a:gd name="connsiteX135" fmla="*/ 849208 w 3318614"/>
                <a:gd name="connsiteY135" fmla="*/ 1761 h 3758008"/>
                <a:gd name="connsiteX136" fmla="*/ 884120 w 3318614"/>
                <a:gd name="connsiteY136" fmla="*/ 392672 h 3758008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884120 w 3318614"/>
                <a:gd name="connsiteY137" fmla="*/ 396679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138" fmla="*/ 930638 w 3318614"/>
                <a:gd name="connsiteY138" fmla="*/ 1026897 h 3762015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86330 w 3318614"/>
                <a:gd name="connsiteY134" fmla="*/ 47925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866360 w 3318614"/>
                <a:gd name="connsiteY134" fmla="*/ 485680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90242 w 3318614"/>
                <a:gd name="connsiteY134" fmla="*/ 21802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949088 h 3684206"/>
                <a:gd name="connsiteX1" fmla="*/ 1037874 w 3318614"/>
                <a:gd name="connsiteY1" fmla="*/ 705933 h 3684206"/>
                <a:gd name="connsiteX2" fmla="*/ 1144223 w 3318614"/>
                <a:gd name="connsiteY2" fmla="*/ 467142 h 3684206"/>
                <a:gd name="connsiteX3" fmla="*/ 1317819 w 3318614"/>
                <a:gd name="connsiteY3" fmla="*/ 157941 h 3684206"/>
                <a:gd name="connsiteX4" fmla="*/ 1198621 w 3318614"/>
                <a:gd name="connsiteY4" fmla="*/ 556795 h 3684206"/>
                <a:gd name="connsiteX5" fmla="*/ 1013152 w 3318614"/>
                <a:gd name="connsiteY5" fmla="*/ 1030261 h 3684206"/>
                <a:gd name="connsiteX6" fmla="*/ 1779263 w 3318614"/>
                <a:gd name="connsiteY6" fmla="*/ 2191618 h 3684206"/>
                <a:gd name="connsiteX7" fmla="*/ 2064415 w 3318614"/>
                <a:gd name="connsiteY7" fmla="*/ 2472102 h 3684206"/>
                <a:gd name="connsiteX8" fmla="*/ 2290838 w 3318614"/>
                <a:gd name="connsiteY8" fmla="*/ 2393725 h 3684206"/>
                <a:gd name="connsiteX9" fmla="*/ 2473718 w 3318614"/>
                <a:gd name="connsiteY9" fmla="*/ 2236970 h 3684206"/>
                <a:gd name="connsiteX10" fmla="*/ 2508552 w 3318614"/>
                <a:gd name="connsiteY10" fmla="*/ 1914753 h 3684206"/>
                <a:gd name="connsiteX11" fmla="*/ 2543386 w 3318614"/>
                <a:gd name="connsiteY11" fmla="*/ 2176010 h 3684206"/>
                <a:gd name="connsiteX12" fmla="*/ 2508552 w 3318614"/>
                <a:gd name="connsiteY12" fmla="*/ 2280513 h 3684206"/>
                <a:gd name="connsiteX13" fmla="*/ 2752392 w 3318614"/>
                <a:gd name="connsiteY13" fmla="*/ 2106342 h 3684206"/>
                <a:gd name="connsiteX14" fmla="*/ 2839478 w 3318614"/>
                <a:gd name="connsiteY14" fmla="*/ 2036673 h 3684206"/>
                <a:gd name="connsiteX15" fmla="*/ 2717558 w 3318614"/>
                <a:gd name="connsiteY15" fmla="*/ 2210845 h 3684206"/>
                <a:gd name="connsiteX16" fmla="*/ 2665306 w 3318614"/>
                <a:gd name="connsiteY16" fmla="*/ 2254388 h 3684206"/>
                <a:gd name="connsiteX17" fmla="*/ 2848186 w 3318614"/>
                <a:gd name="connsiteY17" fmla="*/ 2184719 h 3684206"/>
                <a:gd name="connsiteX18" fmla="*/ 2874312 w 3318614"/>
                <a:gd name="connsiteY18" fmla="*/ 2167302 h 3684206"/>
                <a:gd name="connsiteX19" fmla="*/ 2769809 w 3318614"/>
                <a:gd name="connsiteY19" fmla="*/ 2254388 h 3684206"/>
                <a:gd name="connsiteX20" fmla="*/ 2595638 w 3318614"/>
                <a:gd name="connsiteY20" fmla="*/ 2280513 h 3684206"/>
                <a:gd name="connsiteX21" fmla="*/ 2404049 w 3318614"/>
                <a:gd name="connsiteY21" fmla="*/ 2411142 h 3684206"/>
                <a:gd name="connsiteX22" fmla="*/ 2421466 w 3318614"/>
                <a:gd name="connsiteY22" fmla="*/ 2585313 h 3684206"/>
                <a:gd name="connsiteX23" fmla="*/ 2552095 w 3318614"/>
                <a:gd name="connsiteY23" fmla="*/ 2628856 h 3684206"/>
                <a:gd name="connsiteX24" fmla="*/ 2726266 w 3318614"/>
                <a:gd name="connsiteY24" fmla="*/ 2559188 h 3684206"/>
                <a:gd name="connsiteX25" fmla="*/ 2856895 w 3318614"/>
                <a:gd name="connsiteY25" fmla="*/ 2550479 h 3684206"/>
                <a:gd name="connsiteX26" fmla="*/ 2891729 w 3318614"/>
                <a:gd name="connsiteY26" fmla="*/ 2437268 h 3684206"/>
                <a:gd name="connsiteX27" fmla="*/ 2883020 w 3318614"/>
                <a:gd name="connsiteY27" fmla="*/ 2271805 h 3684206"/>
                <a:gd name="connsiteX28" fmla="*/ 3048483 w 3318614"/>
                <a:gd name="connsiteY28" fmla="*/ 2193428 h 3684206"/>
                <a:gd name="connsiteX29" fmla="*/ 2926563 w 3318614"/>
                <a:gd name="connsiteY29" fmla="*/ 2280513 h 3684206"/>
                <a:gd name="connsiteX30" fmla="*/ 2917855 w 3318614"/>
                <a:gd name="connsiteY30" fmla="*/ 2367599 h 3684206"/>
                <a:gd name="connsiteX31" fmla="*/ 2935272 w 3318614"/>
                <a:gd name="connsiteY31" fmla="*/ 2515645 h 3684206"/>
                <a:gd name="connsiteX32" fmla="*/ 2943980 w 3318614"/>
                <a:gd name="connsiteY32" fmla="*/ 2559188 h 3684206"/>
                <a:gd name="connsiteX33" fmla="*/ 3046427 w 3318614"/>
                <a:gd name="connsiteY33" fmla="*/ 2493236 h 3684206"/>
                <a:gd name="connsiteX34" fmla="*/ 3074609 w 3318614"/>
                <a:gd name="connsiteY34" fmla="*/ 2332765 h 3684206"/>
                <a:gd name="connsiteX35" fmla="*/ 3092026 w 3318614"/>
                <a:gd name="connsiteY35" fmla="*/ 2541770 h 3684206"/>
                <a:gd name="connsiteX36" fmla="*/ 3013649 w 3318614"/>
                <a:gd name="connsiteY36" fmla="*/ 2620148 h 3684206"/>
                <a:gd name="connsiteX37" fmla="*/ 2752392 w 3318614"/>
                <a:gd name="connsiteY37" fmla="*/ 2585313 h 3684206"/>
                <a:gd name="connsiteX38" fmla="*/ 2560803 w 3318614"/>
                <a:gd name="connsiteY38" fmla="*/ 2742068 h 3684206"/>
                <a:gd name="connsiteX39" fmla="*/ 2595638 w 3318614"/>
                <a:gd name="connsiteY39" fmla="*/ 2863988 h 3684206"/>
                <a:gd name="connsiteX40" fmla="*/ 2743683 w 3318614"/>
                <a:gd name="connsiteY40" fmla="*/ 2951073 h 3684206"/>
                <a:gd name="connsiteX41" fmla="*/ 2856895 w 3318614"/>
                <a:gd name="connsiteY41" fmla="*/ 2924948 h 3684206"/>
                <a:gd name="connsiteX42" fmla="*/ 3022358 w 3318614"/>
                <a:gd name="connsiteY42" fmla="*/ 2785610 h 3684206"/>
                <a:gd name="connsiteX43" fmla="*/ 3118152 w 3318614"/>
                <a:gd name="connsiteY43" fmla="*/ 2707233 h 3684206"/>
                <a:gd name="connsiteX44" fmla="*/ 3205238 w 3318614"/>
                <a:gd name="connsiteY44" fmla="*/ 2768193 h 3684206"/>
                <a:gd name="connsiteX45" fmla="*/ 3109443 w 3318614"/>
                <a:gd name="connsiteY45" fmla="*/ 2759485 h 3684206"/>
                <a:gd name="connsiteX46" fmla="*/ 3004940 w 3318614"/>
                <a:gd name="connsiteY46" fmla="*/ 2898822 h 3684206"/>
                <a:gd name="connsiteX47" fmla="*/ 3187820 w 3318614"/>
                <a:gd name="connsiteY47" fmla="*/ 2898822 h 3684206"/>
                <a:gd name="connsiteX48" fmla="*/ 3318449 w 3318614"/>
                <a:gd name="connsiteY48" fmla="*/ 2951073 h 3684206"/>
                <a:gd name="connsiteX49" fmla="*/ 3161695 w 3318614"/>
                <a:gd name="connsiteY49" fmla="*/ 2933656 h 3684206"/>
                <a:gd name="connsiteX50" fmla="*/ 2909146 w 3318614"/>
                <a:gd name="connsiteY50" fmla="*/ 2994616 h 3684206"/>
                <a:gd name="connsiteX51" fmla="*/ 2952689 w 3318614"/>
                <a:gd name="connsiteY51" fmla="*/ 2994616 h 3684206"/>
                <a:gd name="connsiteX52" fmla="*/ 3085889 w 3318614"/>
                <a:gd name="connsiteY52" fmla="*/ 3139862 h 3684206"/>
                <a:gd name="connsiteX53" fmla="*/ 3013649 w 3318614"/>
                <a:gd name="connsiteY53" fmla="*/ 3299416 h 3684206"/>
                <a:gd name="connsiteX54" fmla="*/ 2999167 w 3318614"/>
                <a:gd name="connsiteY54" fmla="*/ 3161739 h 3684206"/>
                <a:gd name="connsiteX55" fmla="*/ 2813352 w 3318614"/>
                <a:gd name="connsiteY55" fmla="*/ 2985908 h 3684206"/>
                <a:gd name="connsiteX56" fmla="*/ 2726266 w 3318614"/>
                <a:gd name="connsiteY56" fmla="*/ 2977199 h 3684206"/>
                <a:gd name="connsiteX57" fmla="*/ 2848186 w 3318614"/>
                <a:gd name="connsiteY57" fmla="*/ 3177496 h 3684206"/>
                <a:gd name="connsiteX58" fmla="*/ 2943980 w 3318614"/>
                <a:gd name="connsiteY58" fmla="*/ 3264582 h 3684206"/>
                <a:gd name="connsiteX59" fmla="*/ 2978815 w 3318614"/>
                <a:gd name="connsiteY59" fmla="*/ 3221039 h 3684206"/>
                <a:gd name="connsiteX60" fmla="*/ 2961398 w 3318614"/>
                <a:gd name="connsiteY60" fmla="*/ 3325542 h 3684206"/>
                <a:gd name="connsiteX61" fmla="*/ 2769809 w 3318614"/>
                <a:gd name="connsiteY61" fmla="*/ 3238456 h 3684206"/>
                <a:gd name="connsiteX62" fmla="*/ 2656598 w 3318614"/>
                <a:gd name="connsiteY62" fmla="*/ 3012033 h 3684206"/>
                <a:gd name="connsiteX63" fmla="*/ 2491135 w 3318614"/>
                <a:gd name="connsiteY63" fmla="*/ 2968490 h 3684206"/>
                <a:gd name="connsiteX64" fmla="*/ 2386632 w 3318614"/>
                <a:gd name="connsiteY64" fmla="*/ 3055576 h 3684206"/>
                <a:gd name="connsiteX65" fmla="*/ 2412758 w 3318614"/>
                <a:gd name="connsiteY65" fmla="*/ 3238456 h 3684206"/>
                <a:gd name="connsiteX66" fmla="*/ 2525969 w 3318614"/>
                <a:gd name="connsiteY66" fmla="*/ 3386502 h 3684206"/>
                <a:gd name="connsiteX67" fmla="*/ 2900438 w 3318614"/>
                <a:gd name="connsiteY67" fmla="*/ 3595508 h 3684206"/>
                <a:gd name="connsiteX68" fmla="*/ 2543386 w 3318614"/>
                <a:gd name="connsiteY68" fmla="*/ 3456170 h 3684206"/>
                <a:gd name="connsiteX69" fmla="*/ 2499843 w 3318614"/>
                <a:gd name="connsiteY69" fmla="*/ 3543256 h 3684206"/>
                <a:gd name="connsiteX70" fmla="*/ 2534678 w 3318614"/>
                <a:gd name="connsiteY70" fmla="*/ 3647759 h 3684206"/>
                <a:gd name="connsiteX71" fmla="*/ 2639180 w 3318614"/>
                <a:gd name="connsiteY71" fmla="*/ 3682593 h 3684206"/>
                <a:gd name="connsiteX72" fmla="*/ 2482426 w 3318614"/>
                <a:gd name="connsiteY72" fmla="*/ 3656468 h 3684206"/>
                <a:gd name="connsiteX73" fmla="*/ 2473718 w 3318614"/>
                <a:gd name="connsiteY73" fmla="*/ 3473588 h 3684206"/>
                <a:gd name="connsiteX74" fmla="*/ 2386632 w 3318614"/>
                <a:gd name="connsiteY74" fmla="*/ 3299416 h 3684206"/>
                <a:gd name="connsiteX75" fmla="*/ 2316963 w 3318614"/>
                <a:gd name="connsiteY75" fmla="*/ 3464879 h 3684206"/>
                <a:gd name="connsiteX76" fmla="*/ 2238586 w 3318614"/>
                <a:gd name="connsiteY76" fmla="*/ 3586799 h 3684206"/>
                <a:gd name="connsiteX77" fmla="*/ 2290838 w 3318614"/>
                <a:gd name="connsiteY77" fmla="*/ 3665176 h 3684206"/>
                <a:gd name="connsiteX78" fmla="*/ 2195043 w 3318614"/>
                <a:gd name="connsiteY78" fmla="*/ 3578090 h 3684206"/>
                <a:gd name="connsiteX79" fmla="*/ 2325672 w 3318614"/>
                <a:gd name="connsiteY79" fmla="*/ 3351668 h 3684206"/>
                <a:gd name="connsiteX80" fmla="*/ 2290838 w 3318614"/>
                <a:gd name="connsiteY80" fmla="*/ 3099119 h 3684206"/>
                <a:gd name="connsiteX81" fmla="*/ 2142792 w 3318614"/>
                <a:gd name="connsiteY81" fmla="*/ 3081702 h 3684206"/>
                <a:gd name="connsiteX82" fmla="*/ 1942495 w 3318614"/>
                <a:gd name="connsiteY82" fmla="*/ 3247165 h 3684206"/>
                <a:gd name="connsiteX83" fmla="*/ 1994746 w 3318614"/>
                <a:gd name="connsiteY83" fmla="*/ 3447462 h 3684206"/>
                <a:gd name="connsiteX84" fmla="*/ 2090540 w 3318614"/>
                <a:gd name="connsiteY84" fmla="*/ 3560673 h 3684206"/>
                <a:gd name="connsiteX85" fmla="*/ 2064415 w 3318614"/>
                <a:gd name="connsiteY85" fmla="*/ 3673885 h 3684206"/>
                <a:gd name="connsiteX86" fmla="*/ 2046998 w 3318614"/>
                <a:gd name="connsiteY86" fmla="*/ 3525839 h 3684206"/>
                <a:gd name="connsiteX87" fmla="*/ 1933786 w 3318614"/>
                <a:gd name="connsiteY87" fmla="*/ 3360376 h 3684206"/>
                <a:gd name="connsiteX88" fmla="*/ 1881535 w 3318614"/>
                <a:gd name="connsiteY88" fmla="*/ 3342959 h 3684206"/>
                <a:gd name="connsiteX89" fmla="*/ 1716072 w 3318614"/>
                <a:gd name="connsiteY89" fmla="*/ 3578090 h 3684206"/>
                <a:gd name="connsiteX90" fmla="*/ 1672529 w 3318614"/>
                <a:gd name="connsiteY90" fmla="*/ 3673885 h 3684206"/>
                <a:gd name="connsiteX91" fmla="*/ 1724780 w 3318614"/>
                <a:gd name="connsiteY91" fmla="*/ 3438753 h 3684206"/>
                <a:gd name="connsiteX92" fmla="*/ 1750906 w 3318614"/>
                <a:gd name="connsiteY92" fmla="*/ 3360376 h 3684206"/>
                <a:gd name="connsiteX93" fmla="*/ 1533192 w 3318614"/>
                <a:gd name="connsiteY93" fmla="*/ 3430045 h 3684206"/>
                <a:gd name="connsiteX94" fmla="*/ 1428689 w 3318614"/>
                <a:gd name="connsiteY94" fmla="*/ 3447462 h 3684206"/>
                <a:gd name="connsiteX95" fmla="*/ 1602860 w 3318614"/>
                <a:gd name="connsiteY95" fmla="*/ 3369085 h 3684206"/>
                <a:gd name="connsiteX96" fmla="*/ 1724780 w 3318614"/>
                <a:gd name="connsiteY96" fmla="*/ 3342959 h 3684206"/>
                <a:gd name="connsiteX97" fmla="*/ 1994746 w 3318614"/>
                <a:gd name="connsiteY97" fmla="*/ 3116536 h 3684206"/>
                <a:gd name="connsiteX98" fmla="*/ 2055706 w 3318614"/>
                <a:gd name="connsiteY98" fmla="*/ 2985908 h 3684206"/>
                <a:gd name="connsiteX99" fmla="*/ 1916369 w 3318614"/>
                <a:gd name="connsiteY99" fmla="*/ 2907530 h 3684206"/>
                <a:gd name="connsiteX100" fmla="*/ 1698655 w 3318614"/>
                <a:gd name="connsiteY100" fmla="*/ 3003325 h 3684206"/>
                <a:gd name="connsiteX101" fmla="*/ 1611569 w 3318614"/>
                <a:gd name="connsiteY101" fmla="*/ 3177496 h 3684206"/>
                <a:gd name="connsiteX102" fmla="*/ 1689946 w 3318614"/>
                <a:gd name="connsiteY102" fmla="*/ 3238456 h 3684206"/>
                <a:gd name="connsiteX103" fmla="*/ 1568026 w 3318614"/>
                <a:gd name="connsiteY103" fmla="*/ 3238456 h 3684206"/>
                <a:gd name="connsiteX104" fmla="*/ 1655112 w 3318614"/>
                <a:gd name="connsiteY104" fmla="*/ 2994616 h 3684206"/>
                <a:gd name="connsiteX105" fmla="*/ 1437398 w 3318614"/>
                <a:gd name="connsiteY105" fmla="*/ 2977199 h 3684206"/>
                <a:gd name="connsiteX106" fmla="*/ 1306769 w 3318614"/>
                <a:gd name="connsiteY106" fmla="*/ 2916239 h 3684206"/>
                <a:gd name="connsiteX107" fmla="*/ 1385146 w 3318614"/>
                <a:gd name="connsiteY107" fmla="*/ 2872696 h 3684206"/>
                <a:gd name="connsiteX108" fmla="*/ 1437398 w 3318614"/>
                <a:gd name="connsiteY108" fmla="*/ 2942365 h 3684206"/>
                <a:gd name="connsiteX109" fmla="*/ 1611569 w 3318614"/>
                <a:gd name="connsiteY109" fmla="*/ 2951073 h 3684206"/>
                <a:gd name="connsiteX110" fmla="*/ 1794449 w 3318614"/>
                <a:gd name="connsiteY110" fmla="*/ 2898822 h 3684206"/>
                <a:gd name="connsiteX111" fmla="*/ 1968620 w 3318614"/>
                <a:gd name="connsiteY111" fmla="*/ 2768193 h 3684206"/>
                <a:gd name="connsiteX112" fmla="*/ 1898952 w 3318614"/>
                <a:gd name="connsiteY112" fmla="*/ 2454685 h 3684206"/>
                <a:gd name="connsiteX113" fmla="*/ 1446106 w 3318614"/>
                <a:gd name="connsiteY113" fmla="*/ 1845085 h 3684206"/>
                <a:gd name="connsiteX114" fmla="*/ 1074097 w 3318614"/>
                <a:gd name="connsiteY114" fmla="*/ 1360965 h 3684206"/>
                <a:gd name="connsiteX115" fmla="*/ 916192 w 3318614"/>
                <a:gd name="connsiteY115" fmla="*/ 1173881 h 3684206"/>
                <a:gd name="connsiteX116" fmla="*/ 644918 w 3318614"/>
                <a:gd name="connsiteY116" fmla="*/ 1209359 h 3684206"/>
                <a:gd name="connsiteX117" fmla="*/ 296575 w 3318614"/>
                <a:gd name="connsiteY117" fmla="*/ 1287736 h 3684206"/>
                <a:gd name="connsiteX118" fmla="*/ 483 w 3318614"/>
                <a:gd name="connsiteY118" fmla="*/ 1270319 h 3684206"/>
                <a:gd name="connsiteX119" fmla="*/ 235615 w 3318614"/>
                <a:gd name="connsiteY119" fmla="*/ 1261610 h 3684206"/>
                <a:gd name="connsiteX120" fmla="*/ 557832 w 3318614"/>
                <a:gd name="connsiteY120" fmla="*/ 1191942 h 3684206"/>
                <a:gd name="connsiteX121" fmla="*/ 688460 w 3318614"/>
                <a:gd name="connsiteY121" fmla="*/ 1165816 h 3684206"/>
                <a:gd name="connsiteX122" fmla="*/ 392369 w 3318614"/>
                <a:gd name="connsiteY122" fmla="*/ 1052605 h 3684206"/>
                <a:gd name="connsiteX123" fmla="*/ 244323 w 3318614"/>
                <a:gd name="connsiteY123" fmla="*/ 913268 h 3684206"/>
                <a:gd name="connsiteX124" fmla="*/ 165946 w 3318614"/>
                <a:gd name="connsiteY124" fmla="*/ 660719 h 3684206"/>
                <a:gd name="connsiteX125" fmla="*/ 279158 w 3318614"/>
                <a:gd name="connsiteY125" fmla="*/ 843599 h 3684206"/>
                <a:gd name="connsiteX126" fmla="*/ 374952 w 3318614"/>
                <a:gd name="connsiteY126" fmla="*/ 1017770 h 3684206"/>
                <a:gd name="connsiteX127" fmla="*/ 679752 w 3318614"/>
                <a:gd name="connsiteY127" fmla="*/ 1096148 h 3684206"/>
                <a:gd name="connsiteX128" fmla="*/ 766838 w 3318614"/>
                <a:gd name="connsiteY128" fmla="*/ 1035188 h 3684206"/>
                <a:gd name="connsiteX129" fmla="*/ 618792 w 3318614"/>
                <a:gd name="connsiteY129" fmla="*/ 652010 h 3684206"/>
                <a:gd name="connsiteX130" fmla="*/ 507165 w 3318614"/>
                <a:gd name="connsiteY130" fmla="*/ 434952 h 3684206"/>
                <a:gd name="connsiteX131" fmla="*/ 538603 w 3318614"/>
                <a:gd name="connsiteY131" fmla="*/ 196783 h 3684206"/>
                <a:gd name="connsiteX132" fmla="*/ 609600 w 3318614"/>
                <a:gd name="connsiteY132" fmla="*/ 457392 h 3684206"/>
                <a:gd name="connsiteX133" fmla="*/ 878364 w 3318614"/>
                <a:gd name="connsiteY133" fmla="*/ 1004894 h 3684206"/>
                <a:gd name="connsiteX134" fmla="*/ 790242 w 3318614"/>
                <a:gd name="connsiteY134" fmla="*/ 143069 h 3684206"/>
                <a:gd name="connsiteX135" fmla="*/ 774916 w 3318614"/>
                <a:gd name="connsiteY135" fmla="*/ 3491 h 3684206"/>
                <a:gd name="connsiteX136" fmla="*/ 940003 w 3318614"/>
                <a:gd name="connsiteY136" fmla="*/ 378732 h 3684206"/>
                <a:gd name="connsiteX137" fmla="*/ 921071 w 3318614"/>
                <a:gd name="connsiteY137" fmla="*/ 991801 h 3684206"/>
                <a:gd name="connsiteX138" fmla="*/ 930638 w 3318614"/>
                <a:gd name="connsiteY138" fmla="*/ 949088 h 3684206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790242 w 3318614"/>
                <a:gd name="connsiteY134" fmla="*/ 168002 h 3709139"/>
                <a:gd name="connsiteX135" fmla="*/ 774916 w 3318614"/>
                <a:gd name="connsiteY135" fmla="*/ 28424 h 3709139"/>
                <a:gd name="connsiteX136" fmla="*/ 940003 w 3318614"/>
                <a:gd name="connsiteY136" fmla="*/ 403665 h 3709139"/>
                <a:gd name="connsiteX137" fmla="*/ 921071 w 3318614"/>
                <a:gd name="connsiteY137" fmla="*/ 1016734 h 3709139"/>
                <a:gd name="connsiteX138" fmla="*/ 930638 w 3318614"/>
                <a:gd name="connsiteY138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28565 w 3318614"/>
                <a:gd name="connsiteY134" fmla="*/ 516962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80420 w 3318614"/>
                <a:gd name="connsiteY134" fmla="*/ 543869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3318614" h="3709139">
                  <a:moveTo>
                    <a:pt x="930638" y="974021"/>
                  </a:moveTo>
                  <a:lnTo>
                    <a:pt x="1037874" y="730866"/>
                  </a:lnTo>
                  <a:cubicBezTo>
                    <a:pt x="1181681" y="636485"/>
                    <a:pt x="1097565" y="583407"/>
                    <a:pt x="1144223" y="492075"/>
                  </a:cubicBezTo>
                  <a:cubicBezTo>
                    <a:pt x="1190881" y="400743"/>
                    <a:pt x="1306513" y="162382"/>
                    <a:pt x="1317819" y="182874"/>
                  </a:cubicBezTo>
                  <a:cubicBezTo>
                    <a:pt x="1322011" y="222271"/>
                    <a:pt x="1186636" y="498109"/>
                    <a:pt x="1198621" y="581728"/>
                  </a:cubicBezTo>
                  <a:cubicBezTo>
                    <a:pt x="1213151" y="728093"/>
                    <a:pt x="916378" y="782724"/>
                    <a:pt x="1013152" y="1055194"/>
                  </a:cubicBezTo>
                  <a:cubicBezTo>
                    <a:pt x="1109926" y="1327665"/>
                    <a:pt x="1604052" y="1976244"/>
                    <a:pt x="1779263" y="2216551"/>
                  </a:cubicBezTo>
                  <a:cubicBezTo>
                    <a:pt x="1954474" y="2456858"/>
                    <a:pt x="1979153" y="2463351"/>
                    <a:pt x="2064415" y="2497035"/>
                  </a:cubicBezTo>
                  <a:cubicBezTo>
                    <a:pt x="2149677" y="2530719"/>
                    <a:pt x="2222621" y="2457847"/>
                    <a:pt x="2290838" y="2418658"/>
                  </a:cubicBezTo>
                  <a:cubicBezTo>
                    <a:pt x="2359055" y="2379469"/>
                    <a:pt x="2437432" y="2341732"/>
                    <a:pt x="2473718" y="2261903"/>
                  </a:cubicBezTo>
                  <a:cubicBezTo>
                    <a:pt x="2510004" y="2182074"/>
                    <a:pt x="2496941" y="1949846"/>
                    <a:pt x="2508552" y="1939686"/>
                  </a:cubicBezTo>
                  <a:cubicBezTo>
                    <a:pt x="2520163" y="1929526"/>
                    <a:pt x="2543386" y="2139983"/>
                    <a:pt x="2543386" y="2200943"/>
                  </a:cubicBezTo>
                  <a:cubicBezTo>
                    <a:pt x="2543386" y="2261903"/>
                    <a:pt x="2473718" y="2317057"/>
                    <a:pt x="2508552" y="2305446"/>
                  </a:cubicBezTo>
                  <a:cubicBezTo>
                    <a:pt x="2543386" y="2293835"/>
                    <a:pt x="2697238" y="2171915"/>
                    <a:pt x="2752392" y="2131275"/>
                  </a:cubicBezTo>
                  <a:cubicBezTo>
                    <a:pt x="2807546" y="2090635"/>
                    <a:pt x="2845284" y="2044189"/>
                    <a:pt x="2839478" y="2061606"/>
                  </a:cubicBezTo>
                  <a:cubicBezTo>
                    <a:pt x="2833672" y="2079023"/>
                    <a:pt x="2746587" y="2199492"/>
                    <a:pt x="2717558" y="2235778"/>
                  </a:cubicBezTo>
                  <a:cubicBezTo>
                    <a:pt x="2688529" y="2272064"/>
                    <a:pt x="2643535" y="2283675"/>
                    <a:pt x="2665306" y="2279321"/>
                  </a:cubicBezTo>
                  <a:cubicBezTo>
                    <a:pt x="2687077" y="2274967"/>
                    <a:pt x="2848186" y="2209652"/>
                    <a:pt x="2848186" y="2209652"/>
                  </a:cubicBezTo>
                  <a:cubicBezTo>
                    <a:pt x="2883020" y="2195138"/>
                    <a:pt x="2887375" y="2180623"/>
                    <a:pt x="2874312" y="2192235"/>
                  </a:cubicBezTo>
                  <a:cubicBezTo>
                    <a:pt x="2861249" y="2203847"/>
                    <a:pt x="2816255" y="2260453"/>
                    <a:pt x="2769809" y="2279321"/>
                  </a:cubicBezTo>
                  <a:cubicBezTo>
                    <a:pt x="2723363" y="2298189"/>
                    <a:pt x="2656598" y="2279320"/>
                    <a:pt x="2595638" y="2305446"/>
                  </a:cubicBezTo>
                  <a:cubicBezTo>
                    <a:pt x="2534678" y="2331572"/>
                    <a:pt x="2433078" y="2385275"/>
                    <a:pt x="2404049" y="2436075"/>
                  </a:cubicBezTo>
                  <a:cubicBezTo>
                    <a:pt x="2375020" y="2486875"/>
                    <a:pt x="2396792" y="2573960"/>
                    <a:pt x="2421466" y="2610246"/>
                  </a:cubicBezTo>
                  <a:cubicBezTo>
                    <a:pt x="2446140" y="2646532"/>
                    <a:pt x="2501295" y="2658143"/>
                    <a:pt x="2552095" y="2653789"/>
                  </a:cubicBezTo>
                  <a:cubicBezTo>
                    <a:pt x="2602895" y="2649435"/>
                    <a:pt x="2675466" y="2597184"/>
                    <a:pt x="2726266" y="2584121"/>
                  </a:cubicBezTo>
                  <a:cubicBezTo>
                    <a:pt x="2777066" y="2571058"/>
                    <a:pt x="2829318" y="2595732"/>
                    <a:pt x="2856895" y="2575412"/>
                  </a:cubicBezTo>
                  <a:cubicBezTo>
                    <a:pt x="2884472" y="2555092"/>
                    <a:pt x="2887375" y="2508647"/>
                    <a:pt x="2891729" y="2462201"/>
                  </a:cubicBezTo>
                  <a:cubicBezTo>
                    <a:pt x="2896083" y="2415755"/>
                    <a:pt x="2856894" y="2337378"/>
                    <a:pt x="2883020" y="2296738"/>
                  </a:cubicBezTo>
                  <a:cubicBezTo>
                    <a:pt x="2909146" y="2256098"/>
                    <a:pt x="3041226" y="2216910"/>
                    <a:pt x="3048483" y="2218361"/>
                  </a:cubicBezTo>
                  <a:cubicBezTo>
                    <a:pt x="3055740" y="2219812"/>
                    <a:pt x="2948334" y="2276418"/>
                    <a:pt x="2926563" y="2305446"/>
                  </a:cubicBezTo>
                  <a:cubicBezTo>
                    <a:pt x="2904792" y="2334474"/>
                    <a:pt x="2916404" y="2353343"/>
                    <a:pt x="2917855" y="2392532"/>
                  </a:cubicBezTo>
                  <a:cubicBezTo>
                    <a:pt x="2919306" y="2431721"/>
                    <a:pt x="2930918" y="2508647"/>
                    <a:pt x="2935272" y="2540578"/>
                  </a:cubicBezTo>
                  <a:cubicBezTo>
                    <a:pt x="2939626" y="2572509"/>
                    <a:pt x="2925454" y="2587856"/>
                    <a:pt x="2943980" y="2584121"/>
                  </a:cubicBezTo>
                  <a:cubicBezTo>
                    <a:pt x="2962506" y="2580386"/>
                    <a:pt x="3024656" y="2555906"/>
                    <a:pt x="3046427" y="2518169"/>
                  </a:cubicBezTo>
                  <a:cubicBezTo>
                    <a:pt x="3068198" y="2480432"/>
                    <a:pt x="3067009" y="2349609"/>
                    <a:pt x="3074609" y="2357698"/>
                  </a:cubicBezTo>
                  <a:cubicBezTo>
                    <a:pt x="3082209" y="2365787"/>
                    <a:pt x="3102186" y="2518806"/>
                    <a:pt x="3092026" y="2566703"/>
                  </a:cubicBezTo>
                  <a:cubicBezTo>
                    <a:pt x="3081866" y="2614600"/>
                    <a:pt x="3070255" y="2637824"/>
                    <a:pt x="3013649" y="2645081"/>
                  </a:cubicBezTo>
                  <a:cubicBezTo>
                    <a:pt x="2957043" y="2652338"/>
                    <a:pt x="2827866" y="2589926"/>
                    <a:pt x="2752392" y="2610246"/>
                  </a:cubicBezTo>
                  <a:cubicBezTo>
                    <a:pt x="2676918" y="2630566"/>
                    <a:pt x="2586929" y="2720555"/>
                    <a:pt x="2560803" y="2767001"/>
                  </a:cubicBezTo>
                  <a:cubicBezTo>
                    <a:pt x="2534677" y="2813447"/>
                    <a:pt x="2565158" y="2854087"/>
                    <a:pt x="2595638" y="2888921"/>
                  </a:cubicBezTo>
                  <a:cubicBezTo>
                    <a:pt x="2626118" y="2923755"/>
                    <a:pt x="2700140" y="2965846"/>
                    <a:pt x="2743683" y="2976006"/>
                  </a:cubicBezTo>
                  <a:cubicBezTo>
                    <a:pt x="2787226" y="2986166"/>
                    <a:pt x="2810449" y="2977458"/>
                    <a:pt x="2856895" y="2949881"/>
                  </a:cubicBezTo>
                  <a:cubicBezTo>
                    <a:pt x="2903341" y="2922304"/>
                    <a:pt x="2978815" y="2846829"/>
                    <a:pt x="3022358" y="2810543"/>
                  </a:cubicBezTo>
                  <a:cubicBezTo>
                    <a:pt x="3065901" y="2774257"/>
                    <a:pt x="3087672" y="2735069"/>
                    <a:pt x="3118152" y="2732166"/>
                  </a:cubicBezTo>
                  <a:cubicBezTo>
                    <a:pt x="3148632" y="2729263"/>
                    <a:pt x="3206690" y="2784417"/>
                    <a:pt x="3205238" y="2793126"/>
                  </a:cubicBezTo>
                  <a:cubicBezTo>
                    <a:pt x="3203786" y="2801835"/>
                    <a:pt x="3142826" y="2762647"/>
                    <a:pt x="3109443" y="2784418"/>
                  </a:cubicBezTo>
                  <a:cubicBezTo>
                    <a:pt x="3076060" y="2806190"/>
                    <a:pt x="2991877" y="2900532"/>
                    <a:pt x="3004940" y="2923755"/>
                  </a:cubicBezTo>
                  <a:cubicBezTo>
                    <a:pt x="3018003" y="2946978"/>
                    <a:pt x="3135569" y="2915047"/>
                    <a:pt x="3187820" y="2923755"/>
                  </a:cubicBezTo>
                  <a:cubicBezTo>
                    <a:pt x="3240072" y="2932464"/>
                    <a:pt x="3322803" y="2970200"/>
                    <a:pt x="3318449" y="2976006"/>
                  </a:cubicBezTo>
                  <a:cubicBezTo>
                    <a:pt x="3314095" y="2981812"/>
                    <a:pt x="3229912" y="2951332"/>
                    <a:pt x="3161695" y="2958589"/>
                  </a:cubicBezTo>
                  <a:cubicBezTo>
                    <a:pt x="3093478" y="2965846"/>
                    <a:pt x="2943980" y="3009389"/>
                    <a:pt x="2909146" y="3019549"/>
                  </a:cubicBezTo>
                  <a:cubicBezTo>
                    <a:pt x="2874312" y="3029709"/>
                    <a:pt x="2923232" y="2995341"/>
                    <a:pt x="2952689" y="3019549"/>
                  </a:cubicBezTo>
                  <a:cubicBezTo>
                    <a:pt x="2982146" y="3043757"/>
                    <a:pt x="3075729" y="3113995"/>
                    <a:pt x="3085889" y="3164795"/>
                  </a:cubicBezTo>
                  <a:cubicBezTo>
                    <a:pt x="3096049" y="3215595"/>
                    <a:pt x="3028103" y="3320703"/>
                    <a:pt x="3013649" y="3324349"/>
                  </a:cubicBezTo>
                  <a:cubicBezTo>
                    <a:pt x="2999195" y="3327995"/>
                    <a:pt x="3032550" y="3238923"/>
                    <a:pt x="2999167" y="3186672"/>
                  </a:cubicBezTo>
                  <a:cubicBezTo>
                    <a:pt x="2965784" y="3134421"/>
                    <a:pt x="2858836" y="3041598"/>
                    <a:pt x="2813352" y="3010841"/>
                  </a:cubicBezTo>
                  <a:cubicBezTo>
                    <a:pt x="2767868" y="2980084"/>
                    <a:pt x="2720460" y="2970201"/>
                    <a:pt x="2726266" y="3002132"/>
                  </a:cubicBezTo>
                  <a:cubicBezTo>
                    <a:pt x="2732072" y="3034063"/>
                    <a:pt x="2811900" y="3154532"/>
                    <a:pt x="2848186" y="3202429"/>
                  </a:cubicBezTo>
                  <a:cubicBezTo>
                    <a:pt x="2884472" y="3250326"/>
                    <a:pt x="2922209" y="3282258"/>
                    <a:pt x="2943980" y="3289515"/>
                  </a:cubicBezTo>
                  <a:cubicBezTo>
                    <a:pt x="2965751" y="3296772"/>
                    <a:pt x="2975912" y="3235812"/>
                    <a:pt x="2978815" y="3245972"/>
                  </a:cubicBezTo>
                  <a:cubicBezTo>
                    <a:pt x="2981718" y="3256132"/>
                    <a:pt x="2996232" y="3347572"/>
                    <a:pt x="2961398" y="3350475"/>
                  </a:cubicBezTo>
                  <a:cubicBezTo>
                    <a:pt x="2926564" y="3353378"/>
                    <a:pt x="2820609" y="3315640"/>
                    <a:pt x="2769809" y="3263389"/>
                  </a:cubicBezTo>
                  <a:cubicBezTo>
                    <a:pt x="2719009" y="3211138"/>
                    <a:pt x="2703044" y="3081960"/>
                    <a:pt x="2656598" y="3036966"/>
                  </a:cubicBezTo>
                  <a:cubicBezTo>
                    <a:pt x="2610152" y="2991972"/>
                    <a:pt x="2536129" y="2986166"/>
                    <a:pt x="2491135" y="2993423"/>
                  </a:cubicBezTo>
                  <a:cubicBezTo>
                    <a:pt x="2446141" y="3000680"/>
                    <a:pt x="2399695" y="3035515"/>
                    <a:pt x="2386632" y="3080509"/>
                  </a:cubicBezTo>
                  <a:cubicBezTo>
                    <a:pt x="2373569" y="3125503"/>
                    <a:pt x="2389535" y="3208235"/>
                    <a:pt x="2412758" y="3263389"/>
                  </a:cubicBezTo>
                  <a:cubicBezTo>
                    <a:pt x="2435981" y="3318543"/>
                    <a:pt x="2444689" y="3351926"/>
                    <a:pt x="2525969" y="3411435"/>
                  </a:cubicBezTo>
                  <a:cubicBezTo>
                    <a:pt x="2607249" y="3470944"/>
                    <a:pt x="2897535" y="3608830"/>
                    <a:pt x="2900438" y="3620441"/>
                  </a:cubicBezTo>
                  <a:cubicBezTo>
                    <a:pt x="2903341" y="3632052"/>
                    <a:pt x="2610152" y="3489812"/>
                    <a:pt x="2543386" y="3481103"/>
                  </a:cubicBezTo>
                  <a:cubicBezTo>
                    <a:pt x="2476620" y="3472394"/>
                    <a:pt x="2501294" y="3536258"/>
                    <a:pt x="2499843" y="3568189"/>
                  </a:cubicBezTo>
                  <a:cubicBezTo>
                    <a:pt x="2498392" y="3600120"/>
                    <a:pt x="2511455" y="3649469"/>
                    <a:pt x="2534678" y="3672692"/>
                  </a:cubicBezTo>
                  <a:cubicBezTo>
                    <a:pt x="2557901" y="3695915"/>
                    <a:pt x="2647889" y="3706074"/>
                    <a:pt x="2639180" y="3707526"/>
                  </a:cubicBezTo>
                  <a:cubicBezTo>
                    <a:pt x="2630471" y="3708978"/>
                    <a:pt x="2510003" y="3716235"/>
                    <a:pt x="2482426" y="3681401"/>
                  </a:cubicBezTo>
                  <a:cubicBezTo>
                    <a:pt x="2454849" y="3646567"/>
                    <a:pt x="2489684" y="3558030"/>
                    <a:pt x="2473718" y="3498521"/>
                  </a:cubicBezTo>
                  <a:cubicBezTo>
                    <a:pt x="2457752" y="3439012"/>
                    <a:pt x="2412758" y="3325800"/>
                    <a:pt x="2386632" y="3324349"/>
                  </a:cubicBezTo>
                  <a:cubicBezTo>
                    <a:pt x="2360506" y="3322898"/>
                    <a:pt x="2341637" y="3441915"/>
                    <a:pt x="2316963" y="3489812"/>
                  </a:cubicBezTo>
                  <a:cubicBezTo>
                    <a:pt x="2292289" y="3537709"/>
                    <a:pt x="2242940" y="3578349"/>
                    <a:pt x="2238586" y="3611732"/>
                  </a:cubicBezTo>
                  <a:cubicBezTo>
                    <a:pt x="2234232" y="3645115"/>
                    <a:pt x="2298095" y="3691561"/>
                    <a:pt x="2290838" y="3690109"/>
                  </a:cubicBezTo>
                  <a:cubicBezTo>
                    <a:pt x="2283581" y="3688658"/>
                    <a:pt x="2189237" y="3655274"/>
                    <a:pt x="2195043" y="3603023"/>
                  </a:cubicBezTo>
                  <a:cubicBezTo>
                    <a:pt x="2200849" y="3550772"/>
                    <a:pt x="2309706" y="3456430"/>
                    <a:pt x="2325672" y="3376601"/>
                  </a:cubicBezTo>
                  <a:cubicBezTo>
                    <a:pt x="2341638" y="3296773"/>
                    <a:pt x="2321318" y="3169046"/>
                    <a:pt x="2290838" y="3124052"/>
                  </a:cubicBezTo>
                  <a:cubicBezTo>
                    <a:pt x="2260358" y="3079058"/>
                    <a:pt x="2200849" y="3081961"/>
                    <a:pt x="2142792" y="3106635"/>
                  </a:cubicBezTo>
                  <a:cubicBezTo>
                    <a:pt x="2084735" y="3131309"/>
                    <a:pt x="1967169" y="3211138"/>
                    <a:pt x="1942495" y="3272098"/>
                  </a:cubicBezTo>
                  <a:cubicBezTo>
                    <a:pt x="1917821" y="3333058"/>
                    <a:pt x="1970072" y="3420144"/>
                    <a:pt x="1994746" y="3472395"/>
                  </a:cubicBezTo>
                  <a:cubicBezTo>
                    <a:pt x="2019420" y="3524646"/>
                    <a:pt x="2078929" y="3547869"/>
                    <a:pt x="2090540" y="3585606"/>
                  </a:cubicBezTo>
                  <a:cubicBezTo>
                    <a:pt x="2102152" y="3623343"/>
                    <a:pt x="2071672" y="3704624"/>
                    <a:pt x="2064415" y="3698818"/>
                  </a:cubicBezTo>
                  <a:cubicBezTo>
                    <a:pt x="2057158" y="3693012"/>
                    <a:pt x="2068770" y="3603024"/>
                    <a:pt x="2046998" y="3550772"/>
                  </a:cubicBezTo>
                  <a:cubicBezTo>
                    <a:pt x="2025227" y="3498521"/>
                    <a:pt x="1961363" y="3415789"/>
                    <a:pt x="1933786" y="3385309"/>
                  </a:cubicBezTo>
                  <a:cubicBezTo>
                    <a:pt x="1906209" y="3354829"/>
                    <a:pt x="1917821" y="3331606"/>
                    <a:pt x="1881535" y="3367892"/>
                  </a:cubicBezTo>
                  <a:cubicBezTo>
                    <a:pt x="1845249" y="3404178"/>
                    <a:pt x="1750906" y="3547869"/>
                    <a:pt x="1716072" y="3603023"/>
                  </a:cubicBezTo>
                  <a:cubicBezTo>
                    <a:pt x="1681238" y="3658177"/>
                    <a:pt x="1671078" y="3722041"/>
                    <a:pt x="1672529" y="3698818"/>
                  </a:cubicBezTo>
                  <a:cubicBezTo>
                    <a:pt x="1673980" y="3675595"/>
                    <a:pt x="1711717" y="3515937"/>
                    <a:pt x="1724780" y="3463686"/>
                  </a:cubicBezTo>
                  <a:cubicBezTo>
                    <a:pt x="1737843" y="3411435"/>
                    <a:pt x="1782837" y="3386760"/>
                    <a:pt x="1750906" y="3385309"/>
                  </a:cubicBezTo>
                  <a:cubicBezTo>
                    <a:pt x="1718975" y="3383858"/>
                    <a:pt x="1586895" y="3440464"/>
                    <a:pt x="1533192" y="3454978"/>
                  </a:cubicBezTo>
                  <a:cubicBezTo>
                    <a:pt x="1479489" y="3469492"/>
                    <a:pt x="1417078" y="3482555"/>
                    <a:pt x="1428689" y="3472395"/>
                  </a:cubicBezTo>
                  <a:cubicBezTo>
                    <a:pt x="1440300" y="3462235"/>
                    <a:pt x="1553512" y="3411435"/>
                    <a:pt x="1602860" y="3394018"/>
                  </a:cubicBezTo>
                  <a:cubicBezTo>
                    <a:pt x="1652208" y="3376601"/>
                    <a:pt x="1659466" y="3409984"/>
                    <a:pt x="1724780" y="3367892"/>
                  </a:cubicBezTo>
                  <a:cubicBezTo>
                    <a:pt x="1790094" y="3325801"/>
                    <a:pt x="1939592" y="3200977"/>
                    <a:pt x="1994746" y="3141469"/>
                  </a:cubicBezTo>
                  <a:cubicBezTo>
                    <a:pt x="2049900" y="3081961"/>
                    <a:pt x="2068769" y="3045675"/>
                    <a:pt x="2055706" y="3010841"/>
                  </a:cubicBezTo>
                  <a:cubicBezTo>
                    <a:pt x="2042643" y="2976007"/>
                    <a:pt x="1975878" y="2929560"/>
                    <a:pt x="1916369" y="2932463"/>
                  </a:cubicBezTo>
                  <a:cubicBezTo>
                    <a:pt x="1856861" y="2935366"/>
                    <a:pt x="1749455" y="2983264"/>
                    <a:pt x="1698655" y="3028258"/>
                  </a:cubicBezTo>
                  <a:cubicBezTo>
                    <a:pt x="1647855" y="3073252"/>
                    <a:pt x="1613020" y="3163241"/>
                    <a:pt x="1611569" y="3202429"/>
                  </a:cubicBezTo>
                  <a:cubicBezTo>
                    <a:pt x="1610118" y="3241617"/>
                    <a:pt x="1697203" y="3253229"/>
                    <a:pt x="1689946" y="3263389"/>
                  </a:cubicBezTo>
                  <a:cubicBezTo>
                    <a:pt x="1682689" y="3273549"/>
                    <a:pt x="1573832" y="3304029"/>
                    <a:pt x="1568026" y="3263389"/>
                  </a:cubicBezTo>
                  <a:cubicBezTo>
                    <a:pt x="1562220" y="3222749"/>
                    <a:pt x="1676883" y="3063092"/>
                    <a:pt x="1655112" y="3019549"/>
                  </a:cubicBezTo>
                  <a:cubicBezTo>
                    <a:pt x="1633341" y="2976006"/>
                    <a:pt x="1495455" y="3015195"/>
                    <a:pt x="1437398" y="3002132"/>
                  </a:cubicBezTo>
                  <a:cubicBezTo>
                    <a:pt x="1379341" y="2989069"/>
                    <a:pt x="1315478" y="2958589"/>
                    <a:pt x="1306769" y="2941172"/>
                  </a:cubicBezTo>
                  <a:cubicBezTo>
                    <a:pt x="1298060" y="2923755"/>
                    <a:pt x="1363375" y="2893275"/>
                    <a:pt x="1385146" y="2897629"/>
                  </a:cubicBezTo>
                  <a:cubicBezTo>
                    <a:pt x="1406917" y="2901983"/>
                    <a:pt x="1399661" y="2954235"/>
                    <a:pt x="1437398" y="2967298"/>
                  </a:cubicBezTo>
                  <a:cubicBezTo>
                    <a:pt x="1475135" y="2980361"/>
                    <a:pt x="1552061" y="2983263"/>
                    <a:pt x="1611569" y="2976006"/>
                  </a:cubicBezTo>
                  <a:cubicBezTo>
                    <a:pt x="1671077" y="2968749"/>
                    <a:pt x="1734941" y="2954235"/>
                    <a:pt x="1794449" y="2923755"/>
                  </a:cubicBezTo>
                  <a:cubicBezTo>
                    <a:pt x="1853957" y="2893275"/>
                    <a:pt x="1951203" y="2867149"/>
                    <a:pt x="1968620" y="2793126"/>
                  </a:cubicBezTo>
                  <a:cubicBezTo>
                    <a:pt x="1986037" y="2719103"/>
                    <a:pt x="1986038" y="2633469"/>
                    <a:pt x="1898952" y="2479618"/>
                  </a:cubicBezTo>
                  <a:cubicBezTo>
                    <a:pt x="1811866" y="2325767"/>
                    <a:pt x="1583582" y="2052305"/>
                    <a:pt x="1446106" y="1870018"/>
                  </a:cubicBezTo>
                  <a:cubicBezTo>
                    <a:pt x="1308630" y="1687731"/>
                    <a:pt x="1162416" y="1497765"/>
                    <a:pt x="1074097" y="1385898"/>
                  </a:cubicBezTo>
                  <a:cubicBezTo>
                    <a:pt x="985778" y="1274031"/>
                    <a:pt x="987722" y="1224082"/>
                    <a:pt x="916192" y="1198814"/>
                  </a:cubicBezTo>
                  <a:cubicBezTo>
                    <a:pt x="844662" y="1173546"/>
                    <a:pt x="748188" y="1215316"/>
                    <a:pt x="644918" y="1234292"/>
                  </a:cubicBezTo>
                  <a:cubicBezTo>
                    <a:pt x="541648" y="1253268"/>
                    <a:pt x="403981" y="1302509"/>
                    <a:pt x="296575" y="1312669"/>
                  </a:cubicBezTo>
                  <a:cubicBezTo>
                    <a:pt x="189169" y="1322829"/>
                    <a:pt x="10643" y="1299606"/>
                    <a:pt x="483" y="1295252"/>
                  </a:cubicBezTo>
                  <a:cubicBezTo>
                    <a:pt x="-9677" y="1290898"/>
                    <a:pt x="142724" y="1299606"/>
                    <a:pt x="235615" y="1286543"/>
                  </a:cubicBezTo>
                  <a:cubicBezTo>
                    <a:pt x="328506" y="1273480"/>
                    <a:pt x="482358" y="1232841"/>
                    <a:pt x="557832" y="1216875"/>
                  </a:cubicBezTo>
                  <a:cubicBezTo>
                    <a:pt x="633306" y="1200909"/>
                    <a:pt x="716037" y="1213972"/>
                    <a:pt x="688460" y="1190749"/>
                  </a:cubicBezTo>
                  <a:cubicBezTo>
                    <a:pt x="660883" y="1167526"/>
                    <a:pt x="466392" y="1119629"/>
                    <a:pt x="392369" y="1077538"/>
                  </a:cubicBezTo>
                  <a:cubicBezTo>
                    <a:pt x="318346" y="1035447"/>
                    <a:pt x="282060" y="1003515"/>
                    <a:pt x="244323" y="938201"/>
                  </a:cubicBezTo>
                  <a:cubicBezTo>
                    <a:pt x="206586" y="872887"/>
                    <a:pt x="160140" y="697263"/>
                    <a:pt x="165946" y="685652"/>
                  </a:cubicBezTo>
                  <a:cubicBezTo>
                    <a:pt x="171752" y="674041"/>
                    <a:pt x="244324" y="809024"/>
                    <a:pt x="279158" y="868532"/>
                  </a:cubicBezTo>
                  <a:cubicBezTo>
                    <a:pt x="313992" y="928040"/>
                    <a:pt x="308186" y="1000612"/>
                    <a:pt x="374952" y="1042703"/>
                  </a:cubicBezTo>
                  <a:cubicBezTo>
                    <a:pt x="441718" y="1084794"/>
                    <a:pt x="614438" y="1118178"/>
                    <a:pt x="679752" y="1121081"/>
                  </a:cubicBezTo>
                  <a:cubicBezTo>
                    <a:pt x="745066" y="1123984"/>
                    <a:pt x="776998" y="1134144"/>
                    <a:pt x="766838" y="1060121"/>
                  </a:cubicBezTo>
                  <a:cubicBezTo>
                    <a:pt x="756678" y="986098"/>
                    <a:pt x="651618" y="757665"/>
                    <a:pt x="618792" y="676943"/>
                  </a:cubicBezTo>
                  <a:cubicBezTo>
                    <a:pt x="585966" y="596221"/>
                    <a:pt x="520530" y="535756"/>
                    <a:pt x="507165" y="459885"/>
                  </a:cubicBezTo>
                  <a:cubicBezTo>
                    <a:pt x="493800" y="384014"/>
                    <a:pt x="523553" y="238038"/>
                    <a:pt x="538603" y="221716"/>
                  </a:cubicBezTo>
                  <a:cubicBezTo>
                    <a:pt x="553653" y="205394"/>
                    <a:pt x="570785" y="379551"/>
                    <a:pt x="609600" y="482325"/>
                  </a:cubicBezTo>
                  <a:cubicBezTo>
                    <a:pt x="648415" y="585099"/>
                    <a:pt x="841870" y="1024054"/>
                    <a:pt x="878364" y="1029827"/>
                  </a:cubicBezTo>
                  <a:cubicBezTo>
                    <a:pt x="914858" y="1035600"/>
                    <a:pt x="895107" y="687507"/>
                    <a:pt x="880420" y="543869"/>
                  </a:cubicBezTo>
                  <a:cubicBezTo>
                    <a:pt x="865733" y="400232"/>
                    <a:pt x="799183" y="249425"/>
                    <a:pt x="790242" y="168002"/>
                  </a:cubicBezTo>
                  <a:cubicBezTo>
                    <a:pt x="781301" y="86579"/>
                    <a:pt x="758898" y="70571"/>
                    <a:pt x="774916" y="28424"/>
                  </a:cubicBezTo>
                  <a:cubicBezTo>
                    <a:pt x="769834" y="-116812"/>
                    <a:pt x="934184" y="338513"/>
                    <a:pt x="940003" y="403665"/>
                  </a:cubicBezTo>
                  <a:cubicBezTo>
                    <a:pt x="945822" y="468817"/>
                    <a:pt x="920791" y="988826"/>
                    <a:pt x="921071" y="1016734"/>
                  </a:cubicBezTo>
                  <a:lnTo>
                    <a:pt x="930638" y="974021"/>
                  </a:lnTo>
                  <a:close/>
                </a:path>
              </a:pathLst>
            </a:custGeom>
            <a:grpFill/>
            <a:ln>
              <a:solidFill>
                <a:srgbClr val="00817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A9A5A6C1-58E6-E7B8-E956-323FF1868F0F}"/>
                </a:ext>
              </a:extLst>
            </p:cNvPr>
            <p:cNvSpPr/>
            <p:nvPr/>
          </p:nvSpPr>
          <p:spPr>
            <a:xfrm rot="19457905">
              <a:off x="4791048" y="2048724"/>
              <a:ext cx="136922" cy="136922"/>
            </a:xfrm>
            <a:prstGeom prst="ellipse">
              <a:avLst/>
            </a:prstGeom>
            <a:grpFill/>
            <a:ln w="38100">
              <a:solidFill>
                <a:srgbClr val="00817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16673A43-F10F-FF2E-41BC-FFEB42FA8C66}"/>
              </a:ext>
            </a:extLst>
          </p:cNvPr>
          <p:cNvGrpSpPr/>
          <p:nvPr/>
        </p:nvGrpSpPr>
        <p:grpSpPr>
          <a:xfrm rot="2615436" flipV="1">
            <a:off x="9038711" y="2161122"/>
            <a:ext cx="947318" cy="975070"/>
            <a:chOff x="1892995" y="388458"/>
            <a:chExt cx="3709139" cy="3318614"/>
          </a:xfrm>
          <a:solidFill>
            <a:srgbClr val="008176">
              <a:alpha val="20000"/>
            </a:srgbClr>
          </a:solidFill>
        </p:grpSpPr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4F975C36-B4AC-9300-AF15-167B037F468B}"/>
                </a:ext>
              </a:extLst>
            </p:cNvPr>
            <p:cNvSpPr/>
            <p:nvPr/>
          </p:nvSpPr>
          <p:spPr>
            <a:xfrm rot="18360701">
              <a:off x="2088258" y="193195"/>
              <a:ext cx="3318614" cy="3709139"/>
            </a:xfrm>
            <a:custGeom>
              <a:avLst/>
              <a:gdLst>
                <a:gd name="connsiteX0" fmla="*/ 1210975 w 3318614"/>
                <a:gd name="connsiteY0" fmla="*/ 1045028 h 3424081"/>
                <a:gd name="connsiteX1" fmla="*/ 1568026 w 3318614"/>
                <a:gd name="connsiteY1" fmla="*/ 1637211 h 3424081"/>
                <a:gd name="connsiteX2" fmla="*/ 1898952 w 3318614"/>
                <a:gd name="connsiteY2" fmla="*/ 2081348 h 3424081"/>
                <a:gd name="connsiteX3" fmla="*/ 2064415 w 3318614"/>
                <a:gd name="connsiteY3" fmla="*/ 2211977 h 3424081"/>
                <a:gd name="connsiteX4" fmla="*/ 2290838 w 3318614"/>
                <a:gd name="connsiteY4" fmla="*/ 2133600 h 3424081"/>
                <a:gd name="connsiteX5" fmla="*/ 2473718 w 3318614"/>
                <a:gd name="connsiteY5" fmla="*/ 1976845 h 3424081"/>
                <a:gd name="connsiteX6" fmla="*/ 2508552 w 3318614"/>
                <a:gd name="connsiteY6" fmla="*/ 1654628 h 3424081"/>
                <a:gd name="connsiteX7" fmla="*/ 2543386 w 3318614"/>
                <a:gd name="connsiteY7" fmla="*/ 1915885 h 3424081"/>
                <a:gd name="connsiteX8" fmla="*/ 2508552 w 3318614"/>
                <a:gd name="connsiteY8" fmla="*/ 2020388 h 3424081"/>
                <a:gd name="connsiteX9" fmla="*/ 2752392 w 3318614"/>
                <a:gd name="connsiteY9" fmla="*/ 1846217 h 3424081"/>
                <a:gd name="connsiteX10" fmla="*/ 2839478 w 3318614"/>
                <a:gd name="connsiteY10" fmla="*/ 1776548 h 3424081"/>
                <a:gd name="connsiteX11" fmla="*/ 2717558 w 3318614"/>
                <a:gd name="connsiteY11" fmla="*/ 1950720 h 3424081"/>
                <a:gd name="connsiteX12" fmla="*/ 2665306 w 3318614"/>
                <a:gd name="connsiteY12" fmla="*/ 1994263 h 3424081"/>
                <a:gd name="connsiteX13" fmla="*/ 2848186 w 3318614"/>
                <a:gd name="connsiteY13" fmla="*/ 1924594 h 3424081"/>
                <a:gd name="connsiteX14" fmla="*/ 2874312 w 3318614"/>
                <a:gd name="connsiteY14" fmla="*/ 1907177 h 3424081"/>
                <a:gd name="connsiteX15" fmla="*/ 2769809 w 3318614"/>
                <a:gd name="connsiteY15" fmla="*/ 1994263 h 3424081"/>
                <a:gd name="connsiteX16" fmla="*/ 2595638 w 3318614"/>
                <a:gd name="connsiteY16" fmla="*/ 2020388 h 3424081"/>
                <a:gd name="connsiteX17" fmla="*/ 2404049 w 3318614"/>
                <a:gd name="connsiteY17" fmla="*/ 2151017 h 3424081"/>
                <a:gd name="connsiteX18" fmla="*/ 2421466 w 3318614"/>
                <a:gd name="connsiteY18" fmla="*/ 2325188 h 3424081"/>
                <a:gd name="connsiteX19" fmla="*/ 2552095 w 3318614"/>
                <a:gd name="connsiteY19" fmla="*/ 2368731 h 3424081"/>
                <a:gd name="connsiteX20" fmla="*/ 2726266 w 3318614"/>
                <a:gd name="connsiteY20" fmla="*/ 2299063 h 3424081"/>
                <a:gd name="connsiteX21" fmla="*/ 2856895 w 3318614"/>
                <a:gd name="connsiteY21" fmla="*/ 2290354 h 3424081"/>
                <a:gd name="connsiteX22" fmla="*/ 2891729 w 3318614"/>
                <a:gd name="connsiteY22" fmla="*/ 2177143 h 3424081"/>
                <a:gd name="connsiteX23" fmla="*/ 2883020 w 3318614"/>
                <a:gd name="connsiteY23" fmla="*/ 2011680 h 3424081"/>
                <a:gd name="connsiteX24" fmla="*/ 3048483 w 3318614"/>
                <a:gd name="connsiteY24" fmla="*/ 1933303 h 3424081"/>
                <a:gd name="connsiteX25" fmla="*/ 2926563 w 3318614"/>
                <a:gd name="connsiteY25" fmla="*/ 2020388 h 3424081"/>
                <a:gd name="connsiteX26" fmla="*/ 2917855 w 3318614"/>
                <a:gd name="connsiteY26" fmla="*/ 2107474 h 3424081"/>
                <a:gd name="connsiteX27" fmla="*/ 2935272 w 3318614"/>
                <a:gd name="connsiteY27" fmla="*/ 2255520 h 3424081"/>
                <a:gd name="connsiteX28" fmla="*/ 2943980 w 3318614"/>
                <a:gd name="connsiteY28" fmla="*/ 2299063 h 3424081"/>
                <a:gd name="connsiteX29" fmla="*/ 3031066 w 3318614"/>
                <a:gd name="connsiteY29" fmla="*/ 2211977 h 3424081"/>
                <a:gd name="connsiteX30" fmla="*/ 3074609 w 3318614"/>
                <a:gd name="connsiteY30" fmla="*/ 2072640 h 3424081"/>
                <a:gd name="connsiteX31" fmla="*/ 3092026 w 3318614"/>
                <a:gd name="connsiteY31" fmla="*/ 2281645 h 3424081"/>
                <a:gd name="connsiteX32" fmla="*/ 3013649 w 3318614"/>
                <a:gd name="connsiteY32" fmla="*/ 2360023 h 3424081"/>
                <a:gd name="connsiteX33" fmla="*/ 2752392 w 3318614"/>
                <a:gd name="connsiteY33" fmla="*/ 2325188 h 3424081"/>
                <a:gd name="connsiteX34" fmla="*/ 2560803 w 3318614"/>
                <a:gd name="connsiteY34" fmla="*/ 2481943 h 3424081"/>
                <a:gd name="connsiteX35" fmla="*/ 2595638 w 3318614"/>
                <a:gd name="connsiteY35" fmla="*/ 2603863 h 3424081"/>
                <a:gd name="connsiteX36" fmla="*/ 2743683 w 3318614"/>
                <a:gd name="connsiteY36" fmla="*/ 2690948 h 3424081"/>
                <a:gd name="connsiteX37" fmla="*/ 2856895 w 3318614"/>
                <a:gd name="connsiteY37" fmla="*/ 2664823 h 3424081"/>
                <a:gd name="connsiteX38" fmla="*/ 3022358 w 3318614"/>
                <a:gd name="connsiteY38" fmla="*/ 2525485 h 3424081"/>
                <a:gd name="connsiteX39" fmla="*/ 3118152 w 3318614"/>
                <a:gd name="connsiteY39" fmla="*/ 2447108 h 3424081"/>
                <a:gd name="connsiteX40" fmla="*/ 3205238 w 3318614"/>
                <a:gd name="connsiteY40" fmla="*/ 2508068 h 3424081"/>
                <a:gd name="connsiteX41" fmla="*/ 3109443 w 3318614"/>
                <a:gd name="connsiteY41" fmla="*/ 2499360 h 3424081"/>
                <a:gd name="connsiteX42" fmla="*/ 3004940 w 3318614"/>
                <a:gd name="connsiteY42" fmla="*/ 2638697 h 3424081"/>
                <a:gd name="connsiteX43" fmla="*/ 3187820 w 3318614"/>
                <a:gd name="connsiteY43" fmla="*/ 2638697 h 3424081"/>
                <a:gd name="connsiteX44" fmla="*/ 3318449 w 3318614"/>
                <a:gd name="connsiteY44" fmla="*/ 2690948 h 3424081"/>
                <a:gd name="connsiteX45" fmla="*/ 3161695 w 3318614"/>
                <a:gd name="connsiteY45" fmla="*/ 2673531 h 3424081"/>
                <a:gd name="connsiteX46" fmla="*/ 2909146 w 3318614"/>
                <a:gd name="connsiteY46" fmla="*/ 2734491 h 3424081"/>
                <a:gd name="connsiteX47" fmla="*/ 2952689 w 3318614"/>
                <a:gd name="connsiteY47" fmla="*/ 2734491 h 3424081"/>
                <a:gd name="connsiteX48" fmla="*/ 3039775 w 3318614"/>
                <a:gd name="connsiteY48" fmla="*/ 2934788 h 3424081"/>
                <a:gd name="connsiteX49" fmla="*/ 3013649 w 3318614"/>
                <a:gd name="connsiteY49" fmla="*/ 3039291 h 3424081"/>
                <a:gd name="connsiteX50" fmla="*/ 3004940 w 3318614"/>
                <a:gd name="connsiteY50" fmla="*/ 2865120 h 3424081"/>
                <a:gd name="connsiteX51" fmla="*/ 2813352 w 3318614"/>
                <a:gd name="connsiteY51" fmla="*/ 2725783 h 3424081"/>
                <a:gd name="connsiteX52" fmla="*/ 2726266 w 3318614"/>
                <a:gd name="connsiteY52" fmla="*/ 2717074 h 3424081"/>
                <a:gd name="connsiteX53" fmla="*/ 2848186 w 3318614"/>
                <a:gd name="connsiteY53" fmla="*/ 2917371 h 3424081"/>
                <a:gd name="connsiteX54" fmla="*/ 2943980 w 3318614"/>
                <a:gd name="connsiteY54" fmla="*/ 3004457 h 3424081"/>
                <a:gd name="connsiteX55" fmla="*/ 2978815 w 3318614"/>
                <a:gd name="connsiteY55" fmla="*/ 2960914 h 3424081"/>
                <a:gd name="connsiteX56" fmla="*/ 2961398 w 3318614"/>
                <a:gd name="connsiteY56" fmla="*/ 3065417 h 3424081"/>
                <a:gd name="connsiteX57" fmla="*/ 2769809 w 3318614"/>
                <a:gd name="connsiteY57" fmla="*/ 2978331 h 3424081"/>
                <a:gd name="connsiteX58" fmla="*/ 2656598 w 3318614"/>
                <a:gd name="connsiteY58" fmla="*/ 2751908 h 3424081"/>
                <a:gd name="connsiteX59" fmla="*/ 2491135 w 3318614"/>
                <a:gd name="connsiteY59" fmla="*/ 2708365 h 3424081"/>
                <a:gd name="connsiteX60" fmla="*/ 2386632 w 3318614"/>
                <a:gd name="connsiteY60" fmla="*/ 2795451 h 3424081"/>
                <a:gd name="connsiteX61" fmla="*/ 2412758 w 3318614"/>
                <a:gd name="connsiteY61" fmla="*/ 2978331 h 3424081"/>
                <a:gd name="connsiteX62" fmla="*/ 2525969 w 3318614"/>
                <a:gd name="connsiteY62" fmla="*/ 3126377 h 3424081"/>
                <a:gd name="connsiteX63" fmla="*/ 2900438 w 3318614"/>
                <a:gd name="connsiteY63" fmla="*/ 3335383 h 3424081"/>
                <a:gd name="connsiteX64" fmla="*/ 2543386 w 3318614"/>
                <a:gd name="connsiteY64" fmla="*/ 3196045 h 3424081"/>
                <a:gd name="connsiteX65" fmla="*/ 2499843 w 3318614"/>
                <a:gd name="connsiteY65" fmla="*/ 3283131 h 3424081"/>
                <a:gd name="connsiteX66" fmla="*/ 2534678 w 3318614"/>
                <a:gd name="connsiteY66" fmla="*/ 3387634 h 3424081"/>
                <a:gd name="connsiteX67" fmla="*/ 2639180 w 3318614"/>
                <a:gd name="connsiteY67" fmla="*/ 3422468 h 3424081"/>
                <a:gd name="connsiteX68" fmla="*/ 2482426 w 3318614"/>
                <a:gd name="connsiteY68" fmla="*/ 3396343 h 3424081"/>
                <a:gd name="connsiteX69" fmla="*/ 2473718 w 3318614"/>
                <a:gd name="connsiteY69" fmla="*/ 3213463 h 3424081"/>
                <a:gd name="connsiteX70" fmla="*/ 2386632 w 3318614"/>
                <a:gd name="connsiteY70" fmla="*/ 3039291 h 3424081"/>
                <a:gd name="connsiteX71" fmla="*/ 2316963 w 3318614"/>
                <a:gd name="connsiteY71" fmla="*/ 3204754 h 3424081"/>
                <a:gd name="connsiteX72" fmla="*/ 2238586 w 3318614"/>
                <a:gd name="connsiteY72" fmla="*/ 3326674 h 3424081"/>
                <a:gd name="connsiteX73" fmla="*/ 2290838 w 3318614"/>
                <a:gd name="connsiteY73" fmla="*/ 3405051 h 3424081"/>
                <a:gd name="connsiteX74" fmla="*/ 2195043 w 3318614"/>
                <a:gd name="connsiteY74" fmla="*/ 3317965 h 3424081"/>
                <a:gd name="connsiteX75" fmla="*/ 2325672 w 3318614"/>
                <a:gd name="connsiteY75" fmla="*/ 3091543 h 3424081"/>
                <a:gd name="connsiteX76" fmla="*/ 2290838 w 3318614"/>
                <a:gd name="connsiteY76" fmla="*/ 2838994 h 3424081"/>
                <a:gd name="connsiteX77" fmla="*/ 2142792 w 3318614"/>
                <a:gd name="connsiteY77" fmla="*/ 2821577 h 3424081"/>
                <a:gd name="connsiteX78" fmla="*/ 1942495 w 3318614"/>
                <a:gd name="connsiteY78" fmla="*/ 2987040 h 3424081"/>
                <a:gd name="connsiteX79" fmla="*/ 1994746 w 3318614"/>
                <a:gd name="connsiteY79" fmla="*/ 3187337 h 3424081"/>
                <a:gd name="connsiteX80" fmla="*/ 2090540 w 3318614"/>
                <a:gd name="connsiteY80" fmla="*/ 3300548 h 3424081"/>
                <a:gd name="connsiteX81" fmla="*/ 2064415 w 3318614"/>
                <a:gd name="connsiteY81" fmla="*/ 3413760 h 3424081"/>
                <a:gd name="connsiteX82" fmla="*/ 2046998 w 3318614"/>
                <a:gd name="connsiteY82" fmla="*/ 3265714 h 3424081"/>
                <a:gd name="connsiteX83" fmla="*/ 1933786 w 3318614"/>
                <a:gd name="connsiteY83" fmla="*/ 3100251 h 3424081"/>
                <a:gd name="connsiteX84" fmla="*/ 1881535 w 3318614"/>
                <a:gd name="connsiteY84" fmla="*/ 3082834 h 3424081"/>
                <a:gd name="connsiteX85" fmla="*/ 1716072 w 3318614"/>
                <a:gd name="connsiteY85" fmla="*/ 3317965 h 3424081"/>
                <a:gd name="connsiteX86" fmla="*/ 1672529 w 3318614"/>
                <a:gd name="connsiteY86" fmla="*/ 3413760 h 3424081"/>
                <a:gd name="connsiteX87" fmla="*/ 1724780 w 3318614"/>
                <a:gd name="connsiteY87" fmla="*/ 3178628 h 3424081"/>
                <a:gd name="connsiteX88" fmla="*/ 1750906 w 3318614"/>
                <a:gd name="connsiteY88" fmla="*/ 3100251 h 3424081"/>
                <a:gd name="connsiteX89" fmla="*/ 1533192 w 3318614"/>
                <a:gd name="connsiteY89" fmla="*/ 3169920 h 3424081"/>
                <a:gd name="connsiteX90" fmla="*/ 1428689 w 3318614"/>
                <a:gd name="connsiteY90" fmla="*/ 3187337 h 3424081"/>
                <a:gd name="connsiteX91" fmla="*/ 1602860 w 3318614"/>
                <a:gd name="connsiteY91" fmla="*/ 3108960 h 3424081"/>
                <a:gd name="connsiteX92" fmla="*/ 1724780 w 3318614"/>
                <a:gd name="connsiteY92" fmla="*/ 3082834 h 3424081"/>
                <a:gd name="connsiteX93" fmla="*/ 1994746 w 3318614"/>
                <a:gd name="connsiteY93" fmla="*/ 2856411 h 3424081"/>
                <a:gd name="connsiteX94" fmla="*/ 2055706 w 3318614"/>
                <a:gd name="connsiteY94" fmla="*/ 2725783 h 3424081"/>
                <a:gd name="connsiteX95" fmla="*/ 1916369 w 3318614"/>
                <a:gd name="connsiteY95" fmla="*/ 2647405 h 3424081"/>
                <a:gd name="connsiteX96" fmla="*/ 1698655 w 3318614"/>
                <a:gd name="connsiteY96" fmla="*/ 2743200 h 3424081"/>
                <a:gd name="connsiteX97" fmla="*/ 1611569 w 3318614"/>
                <a:gd name="connsiteY97" fmla="*/ 2917371 h 3424081"/>
                <a:gd name="connsiteX98" fmla="*/ 1689946 w 3318614"/>
                <a:gd name="connsiteY98" fmla="*/ 2978331 h 3424081"/>
                <a:gd name="connsiteX99" fmla="*/ 1568026 w 3318614"/>
                <a:gd name="connsiteY99" fmla="*/ 2978331 h 3424081"/>
                <a:gd name="connsiteX100" fmla="*/ 1655112 w 3318614"/>
                <a:gd name="connsiteY100" fmla="*/ 2734491 h 3424081"/>
                <a:gd name="connsiteX101" fmla="*/ 1437398 w 3318614"/>
                <a:gd name="connsiteY101" fmla="*/ 2717074 h 3424081"/>
                <a:gd name="connsiteX102" fmla="*/ 1306769 w 3318614"/>
                <a:gd name="connsiteY102" fmla="*/ 2656114 h 3424081"/>
                <a:gd name="connsiteX103" fmla="*/ 1385146 w 3318614"/>
                <a:gd name="connsiteY103" fmla="*/ 2612571 h 3424081"/>
                <a:gd name="connsiteX104" fmla="*/ 1437398 w 3318614"/>
                <a:gd name="connsiteY104" fmla="*/ 2682240 h 3424081"/>
                <a:gd name="connsiteX105" fmla="*/ 1611569 w 3318614"/>
                <a:gd name="connsiteY105" fmla="*/ 2690948 h 3424081"/>
                <a:gd name="connsiteX106" fmla="*/ 1794449 w 3318614"/>
                <a:gd name="connsiteY106" fmla="*/ 2638697 h 3424081"/>
                <a:gd name="connsiteX107" fmla="*/ 1968620 w 3318614"/>
                <a:gd name="connsiteY107" fmla="*/ 2508068 h 3424081"/>
                <a:gd name="connsiteX108" fmla="*/ 1898952 w 3318614"/>
                <a:gd name="connsiteY108" fmla="*/ 2194560 h 3424081"/>
                <a:gd name="connsiteX109" fmla="*/ 1446106 w 3318614"/>
                <a:gd name="connsiteY109" fmla="*/ 1584960 h 3424081"/>
                <a:gd name="connsiteX110" fmla="*/ 1184849 w 3318614"/>
                <a:gd name="connsiteY110" fmla="*/ 1149531 h 3424081"/>
                <a:gd name="connsiteX111" fmla="*/ 958426 w 3318614"/>
                <a:gd name="connsiteY111" fmla="*/ 1001485 h 3424081"/>
                <a:gd name="connsiteX112" fmla="*/ 644918 w 3318614"/>
                <a:gd name="connsiteY112" fmla="*/ 949234 h 3424081"/>
                <a:gd name="connsiteX113" fmla="*/ 296575 w 3318614"/>
                <a:gd name="connsiteY113" fmla="*/ 1027611 h 3424081"/>
                <a:gd name="connsiteX114" fmla="*/ 483 w 3318614"/>
                <a:gd name="connsiteY114" fmla="*/ 1010194 h 3424081"/>
                <a:gd name="connsiteX115" fmla="*/ 235615 w 3318614"/>
                <a:gd name="connsiteY115" fmla="*/ 1001485 h 3424081"/>
                <a:gd name="connsiteX116" fmla="*/ 557832 w 3318614"/>
                <a:gd name="connsiteY116" fmla="*/ 931817 h 3424081"/>
                <a:gd name="connsiteX117" fmla="*/ 688460 w 3318614"/>
                <a:gd name="connsiteY117" fmla="*/ 905691 h 3424081"/>
                <a:gd name="connsiteX118" fmla="*/ 392369 w 3318614"/>
                <a:gd name="connsiteY118" fmla="*/ 792480 h 3424081"/>
                <a:gd name="connsiteX119" fmla="*/ 244323 w 3318614"/>
                <a:gd name="connsiteY119" fmla="*/ 653143 h 3424081"/>
                <a:gd name="connsiteX120" fmla="*/ 165946 w 3318614"/>
                <a:gd name="connsiteY120" fmla="*/ 400594 h 3424081"/>
                <a:gd name="connsiteX121" fmla="*/ 279158 w 3318614"/>
                <a:gd name="connsiteY121" fmla="*/ 583474 h 3424081"/>
                <a:gd name="connsiteX122" fmla="*/ 374952 w 3318614"/>
                <a:gd name="connsiteY122" fmla="*/ 757645 h 3424081"/>
                <a:gd name="connsiteX123" fmla="*/ 679752 w 3318614"/>
                <a:gd name="connsiteY123" fmla="*/ 836023 h 3424081"/>
                <a:gd name="connsiteX124" fmla="*/ 766838 w 3318614"/>
                <a:gd name="connsiteY124" fmla="*/ 775063 h 3424081"/>
                <a:gd name="connsiteX125" fmla="*/ 618792 w 3318614"/>
                <a:gd name="connsiteY125" fmla="*/ 391885 h 3424081"/>
                <a:gd name="connsiteX126" fmla="*/ 566540 w 3318614"/>
                <a:gd name="connsiteY126" fmla="*/ 0 h 3424081"/>
                <a:gd name="connsiteX0" fmla="*/ 1210975 w 3318616"/>
                <a:gd name="connsiteY0" fmla="*/ 656894 h 3037781"/>
                <a:gd name="connsiteX1" fmla="*/ 1568026 w 3318616"/>
                <a:gd name="connsiteY1" fmla="*/ 1249077 h 3037781"/>
                <a:gd name="connsiteX2" fmla="*/ 1898952 w 3318616"/>
                <a:gd name="connsiteY2" fmla="*/ 1693214 h 3037781"/>
                <a:gd name="connsiteX3" fmla="*/ 2064415 w 3318616"/>
                <a:gd name="connsiteY3" fmla="*/ 1823843 h 3037781"/>
                <a:gd name="connsiteX4" fmla="*/ 2290838 w 3318616"/>
                <a:gd name="connsiteY4" fmla="*/ 1745466 h 3037781"/>
                <a:gd name="connsiteX5" fmla="*/ 2473718 w 3318616"/>
                <a:gd name="connsiteY5" fmla="*/ 1588711 h 3037781"/>
                <a:gd name="connsiteX6" fmla="*/ 2508552 w 3318616"/>
                <a:gd name="connsiteY6" fmla="*/ 1266494 h 3037781"/>
                <a:gd name="connsiteX7" fmla="*/ 2543386 w 3318616"/>
                <a:gd name="connsiteY7" fmla="*/ 1527751 h 3037781"/>
                <a:gd name="connsiteX8" fmla="*/ 2508552 w 3318616"/>
                <a:gd name="connsiteY8" fmla="*/ 1632254 h 3037781"/>
                <a:gd name="connsiteX9" fmla="*/ 2752392 w 3318616"/>
                <a:gd name="connsiteY9" fmla="*/ 1458083 h 3037781"/>
                <a:gd name="connsiteX10" fmla="*/ 2839478 w 3318616"/>
                <a:gd name="connsiteY10" fmla="*/ 1388414 h 3037781"/>
                <a:gd name="connsiteX11" fmla="*/ 2717558 w 3318616"/>
                <a:gd name="connsiteY11" fmla="*/ 1562586 h 3037781"/>
                <a:gd name="connsiteX12" fmla="*/ 2665306 w 3318616"/>
                <a:gd name="connsiteY12" fmla="*/ 1606129 h 3037781"/>
                <a:gd name="connsiteX13" fmla="*/ 2848186 w 3318616"/>
                <a:gd name="connsiteY13" fmla="*/ 1536460 h 3037781"/>
                <a:gd name="connsiteX14" fmla="*/ 2874312 w 3318616"/>
                <a:gd name="connsiteY14" fmla="*/ 1519043 h 3037781"/>
                <a:gd name="connsiteX15" fmla="*/ 2769809 w 3318616"/>
                <a:gd name="connsiteY15" fmla="*/ 1606129 h 3037781"/>
                <a:gd name="connsiteX16" fmla="*/ 2595638 w 3318616"/>
                <a:gd name="connsiteY16" fmla="*/ 1632254 h 3037781"/>
                <a:gd name="connsiteX17" fmla="*/ 2404049 w 3318616"/>
                <a:gd name="connsiteY17" fmla="*/ 1762883 h 3037781"/>
                <a:gd name="connsiteX18" fmla="*/ 2421466 w 3318616"/>
                <a:gd name="connsiteY18" fmla="*/ 1937054 h 3037781"/>
                <a:gd name="connsiteX19" fmla="*/ 2552095 w 3318616"/>
                <a:gd name="connsiteY19" fmla="*/ 1980597 h 3037781"/>
                <a:gd name="connsiteX20" fmla="*/ 2726266 w 3318616"/>
                <a:gd name="connsiteY20" fmla="*/ 1910929 h 3037781"/>
                <a:gd name="connsiteX21" fmla="*/ 2856895 w 3318616"/>
                <a:gd name="connsiteY21" fmla="*/ 1902220 h 3037781"/>
                <a:gd name="connsiteX22" fmla="*/ 2891729 w 3318616"/>
                <a:gd name="connsiteY22" fmla="*/ 1789009 h 3037781"/>
                <a:gd name="connsiteX23" fmla="*/ 2883020 w 3318616"/>
                <a:gd name="connsiteY23" fmla="*/ 1623546 h 3037781"/>
                <a:gd name="connsiteX24" fmla="*/ 3048483 w 3318616"/>
                <a:gd name="connsiteY24" fmla="*/ 1545169 h 3037781"/>
                <a:gd name="connsiteX25" fmla="*/ 2926563 w 3318616"/>
                <a:gd name="connsiteY25" fmla="*/ 1632254 h 3037781"/>
                <a:gd name="connsiteX26" fmla="*/ 2917855 w 3318616"/>
                <a:gd name="connsiteY26" fmla="*/ 1719340 h 3037781"/>
                <a:gd name="connsiteX27" fmla="*/ 2935272 w 3318616"/>
                <a:gd name="connsiteY27" fmla="*/ 1867386 h 3037781"/>
                <a:gd name="connsiteX28" fmla="*/ 2943980 w 3318616"/>
                <a:gd name="connsiteY28" fmla="*/ 1910929 h 3037781"/>
                <a:gd name="connsiteX29" fmla="*/ 3031066 w 3318616"/>
                <a:gd name="connsiteY29" fmla="*/ 1823843 h 3037781"/>
                <a:gd name="connsiteX30" fmla="*/ 3074609 w 3318616"/>
                <a:gd name="connsiteY30" fmla="*/ 1684506 h 3037781"/>
                <a:gd name="connsiteX31" fmla="*/ 3092026 w 3318616"/>
                <a:gd name="connsiteY31" fmla="*/ 1893511 h 3037781"/>
                <a:gd name="connsiteX32" fmla="*/ 3013649 w 3318616"/>
                <a:gd name="connsiteY32" fmla="*/ 1971889 h 3037781"/>
                <a:gd name="connsiteX33" fmla="*/ 2752392 w 3318616"/>
                <a:gd name="connsiteY33" fmla="*/ 1937054 h 3037781"/>
                <a:gd name="connsiteX34" fmla="*/ 2560803 w 3318616"/>
                <a:gd name="connsiteY34" fmla="*/ 2093809 h 3037781"/>
                <a:gd name="connsiteX35" fmla="*/ 2595638 w 3318616"/>
                <a:gd name="connsiteY35" fmla="*/ 2215729 h 3037781"/>
                <a:gd name="connsiteX36" fmla="*/ 2743683 w 3318616"/>
                <a:gd name="connsiteY36" fmla="*/ 2302814 h 3037781"/>
                <a:gd name="connsiteX37" fmla="*/ 2856895 w 3318616"/>
                <a:gd name="connsiteY37" fmla="*/ 2276689 h 3037781"/>
                <a:gd name="connsiteX38" fmla="*/ 3022358 w 3318616"/>
                <a:gd name="connsiteY38" fmla="*/ 2137351 h 3037781"/>
                <a:gd name="connsiteX39" fmla="*/ 3118152 w 3318616"/>
                <a:gd name="connsiteY39" fmla="*/ 2058974 h 3037781"/>
                <a:gd name="connsiteX40" fmla="*/ 3205238 w 3318616"/>
                <a:gd name="connsiteY40" fmla="*/ 2119934 h 3037781"/>
                <a:gd name="connsiteX41" fmla="*/ 3109443 w 3318616"/>
                <a:gd name="connsiteY41" fmla="*/ 2111226 h 3037781"/>
                <a:gd name="connsiteX42" fmla="*/ 3004940 w 3318616"/>
                <a:gd name="connsiteY42" fmla="*/ 2250563 h 3037781"/>
                <a:gd name="connsiteX43" fmla="*/ 3187820 w 3318616"/>
                <a:gd name="connsiteY43" fmla="*/ 2250563 h 3037781"/>
                <a:gd name="connsiteX44" fmla="*/ 3318449 w 3318616"/>
                <a:gd name="connsiteY44" fmla="*/ 2302814 h 3037781"/>
                <a:gd name="connsiteX45" fmla="*/ 3161695 w 3318616"/>
                <a:gd name="connsiteY45" fmla="*/ 2285397 h 3037781"/>
                <a:gd name="connsiteX46" fmla="*/ 2909146 w 3318616"/>
                <a:gd name="connsiteY46" fmla="*/ 2346357 h 3037781"/>
                <a:gd name="connsiteX47" fmla="*/ 2952689 w 3318616"/>
                <a:gd name="connsiteY47" fmla="*/ 2346357 h 3037781"/>
                <a:gd name="connsiteX48" fmla="*/ 3039775 w 3318616"/>
                <a:gd name="connsiteY48" fmla="*/ 2546654 h 3037781"/>
                <a:gd name="connsiteX49" fmla="*/ 3013649 w 3318616"/>
                <a:gd name="connsiteY49" fmla="*/ 2651157 h 3037781"/>
                <a:gd name="connsiteX50" fmla="*/ 3004940 w 3318616"/>
                <a:gd name="connsiteY50" fmla="*/ 2476986 h 3037781"/>
                <a:gd name="connsiteX51" fmla="*/ 2813352 w 3318616"/>
                <a:gd name="connsiteY51" fmla="*/ 2337649 h 3037781"/>
                <a:gd name="connsiteX52" fmla="*/ 2726266 w 3318616"/>
                <a:gd name="connsiteY52" fmla="*/ 2328940 h 3037781"/>
                <a:gd name="connsiteX53" fmla="*/ 2848186 w 3318616"/>
                <a:gd name="connsiteY53" fmla="*/ 2529237 h 3037781"/>
                <a:gd name="connsiteX54" fmla="*/ 2943980 w 3318616"/>
                <a:gd name="connsiteY54" fmla="*/ 2616323 h 3037781"/>
                <a:gd name="connsiteX55" fmla="*/ 2978815 w 3318616"/>
                <a:gd name="connsiteY55" fmla="*/ 2572780 h 3037781"/>
                <a:gd name="connsiteX56" fmla="*/ 2961398 w 3318616"/>
                <a:gd name="connsiteY56" fmla="*/ 2677283 h 3037781"/>
                <a:gd name="connsiteX57" fmla="*/ 2769809 w 3318616"/>
                <a:gd name="connsiteY57" fmla="*/ 2590197 h 3037781"/>
                <a:gd name="connsiteX58" fmla="*/ 2656598 w 3318616"/>
                <a:gd name="connsiteY58" fmla="*/ 2363774 h 3037781"/>
                <a:gd name="connsiteX59" fmla="*/ 2491135 w 3318616"/>
                <a:gd name="connsiteY59" fmla="*/ 2320231 h 3037781"/>
                <a:gd name="connsiteX60" fmla="*/ 2386632 w 3318616"/>
                <a:gd name="connsiteY60" fmla="*/ 2407317 h 3037781"/>
                <a:gd name="connsiteX61" fmla="*/ 2412758 w 3318616"/>
                <a:gd name="connsiteY61" fmla="*/ 2590197 h 3037781"/>
                <a:gd name="connsiteX62" fmla="*/ 2525969 w 3318616"/>
                <a:gd name="connsiteY62" fmla="*/ 2738243 h 3037781"/>
                <a:gd name="connsiteX63" fmla="*/ 2900438 w 3318616"/>
                <a:gd name="connsiteY63" fmla="*/ 2947249 h 3037781"/>
                <a:gd name="connsiteX64" fmla="*/ 2543386 w 3318616"/>
                <a:gd name="connsiteY64" fmla="*/ 2807911 h 3037781"/>
                <a:gd name="connsiteX65" fmla="*/ 2499843 w 3318616"/>
                <a:gd name="connsiteY65" fmla="*/ 2894997 h 3037781"/>
                <a:gd name="connsiteX66" fmla="*/ 2534678 w 3318616"/>
                <a:gd name="connsiteY66" fmla="*/ 2999500 h 3037781"/>
                <a:gd name="connsiteX67" fmla="*/ 2639180 w 3318616"/>
                <a:gd name="connsiteY67" fmla="*/ 3034334 h 3037781"/>
                <a:gd name="connsiteX68" fmla="*/ 2482426 w 3318616"/>
                <a:gd name="connsiteY68" fmla="*/ 3008209 h 3037781"/>
                <a:gd name="connsiteX69" fmla="*/ 2473718 w 3318616"/>
                <a:gd name="connsiteY69" fmla="*/ 2825329 h 3037781"/>
                <a:gd name="connsiteX70" fmla="*/ 2386632 w 3318616"/>
                <a:gd name="connsiteY70" fmla="*/ 2651157 h 3037781"/>
                <a:gd name="connsiteX71" fmla="*/ 2316963 w 3318616"/>
                <a:gd name="connsiteY71" fmla="*/ 2816620 h 3037781"/>
                <a:gd name="connsiteX72" fmla="*/ 2238586 w 3318616"/>
                <a:gd name="connsiteY72" fmla="*/ 2938540 h 3037781"/>
                <a:gd name="connsiteX73" fmla="*/ 2290838 w 3318616"/>
                <a:gd name="connsiteY73" fmla="*/ 3016917 h 3037781"/>
                <a:gd name="connsiteX74" fmla="*/ 2195043 w 3318616"/>
                <a:gd name="connsiteY74" fmla="*/ 2929831 h 3037781"/>
                <a:gd name="connsiteX75" fmla="*/ 2325672 w 3318616"/>
                <a:gd name="connsiteY75" fmla="*/ 2703409 h 3037781"/>
                <a:gd name="connsiteX76" fmla="*/ 2290838 w 3318616"/>
                <a:gd name="connsiteY76" fmla="*/ 2450860 h 3037781"/>
                <a:gd name="connsiteX77" fmla="*/ 2142792 w 3318616"/>
                <a:gd name="connsiteY77" fmla="*/ 2433443 h 3037781"/>
                <a:gd name="connsiteX78" fmla="*/ 1942495 w 3318616"/>
                <a:gd name="connsiteY78" fmla="*/ 2598906 h 3037781"/>
                <a:gd name="connsiteX79" fmla="*/ 1994746 w 3318616"/>
                <a:gd name="connsiteY79" fmla="*/ 2799203 h 3037781"/>
                <a:gd name="connsiteX80" fmla="*/ 2090540 w 3318616"/>
                <a:gd name="connsiteY80" fmla="*/ 2912414 h 3037781"/>
                <a:gd name="connsiteX81" fmla="*/ 2064415 w 3318616"/>
                <a:gd name="connsiteY81" fmla="*/ 3025626 h 3037781"/>
                <a:gd name="connsiteX82" fmla="*/ 2046998 w 3318616"/>
                <a:gd name="connsiteY82" fmla="*/ 2877580 h 3037781"/>
                <a:gd name="connsiteX83" fmla="*/ 1933786 w 3318616"/>
                <a:gd name="connsiteY83" fmla="*/ 2712117 h 3037781"/>
                <a:gd name="connsiteX84" fmla="*/ 1881535 w 3318616"/>
                <a:gd name="connsiteY84" fmla="*/ 2694700 h 3037781"/>
                <a:gd name="connsiteX85" fmla="*/ 1716072 w 3318616"/>
                <a:gd name="connsiteY85" fmla="*/ 2929831 h 3037781"/>
                <a:gd name="connsiteX86" fmla="*/ 1672529 w 3318616"/>
                <a:gd name="connsiteY86" fmla="*/ 3025626 h 3037781"/>
                <a:gd name="connsiteX87" fmla="*/ 1724780 w 3318616"/>
                <a:gd name="connsiteY87" fmla="*/ 2790494 h 3037781"/>
                <a:gd name="connsiteX88" fmla="*/ 1750906 w 3318616"/>
                <a:gd name="connsiteY88" fmla="*/ 2712117 h 3037781"/>
                <a:gd name="connsiteX89" fmla="*/ 1533192 w 3318616"/>
                <a:gd name="connsiteY89" fmla="*/ 2781786 h 3037781"/>
                <a:gd name="connsiteX90" fmla="*/ 1428689 w 3318616"/>
                <a:gd name="connsiteY90" fmla="*/ 2799203 h 3037781"/>
                <a:gd name="connsiteX91" fmla="*/ 1602860 w 3318616"/>
                <a:gd name="connsiteY91" fmla="*/ 2720826 h 3037781"/>
                <a:gd name="connsiteX92" fmla="*/ 1724780 w 3318616"/>
                <a:gd name="connsiteY92" fmla="*/ 2694700 h 3037781"/>
                <a:gd name="connsiteX93" fmla="*/ 1994746 w 3318616"/>
                <a:gd name="connsiteY93" fmla="*/ 2468277 h 3037781"/>
                <a:gd name="connsiteX94" fmla="*/ 2055706 w 3318616"/>
                <a:gd name="connsiteY94" fmla="*/ 2337649 h 3037781"/>
                <a:gd name="connsiteX95" fmla="*/ 1916369 w 3318616"/>
                <a:gd name="connsiteY95" fmla="*/ 2259271 h 3037781"/>
                <a:gd name="connsiteX96" fmla="*/ 1698655 w 3318616"/>
                <a:gd name="connsiteY96" fmla="*/ 2355066 h 3037781"/>
                <a:gd name="connsiteX97" fmla="*/ 1611569 w 3318616"/>
                <a:gd name="connsiteY97" fmla="*/ 2529237 h 3037781"/>
                <a:gd name="connsiteX98" fmla="*/ 1689946 w 3318616"/>
                <a:gd name="connsiteY98" fmla="*/ 2590197 h 3037781"/>
                <a:gd name="connsiteX99" fmla="*/ 1568026 w 3318616"/>
                <a:gd name="connsiteY99" fmla="*/ 2590197 h 3037781"/>
                <a:gd name="connsiteX100" fmla="*/ 1655112 w 3318616"/>
                <a:gd name="connsiteY100" fmla="*/ 2346357 h 3037781"/>
                <a:gd name="connsiteX101" fmla="*/ 1437398 w 3318616"/>
                <a:gd name="connsiteY101" fmla="*/ 2328940 h 3037781"/>
                <a:gd name="connsiteX102" fmla="*/ 1306769 w 3318616"/>
                <a:gd name="connsiteY102" fmla="*/ 2267980 h 3037781"/>
                <a:gd name="connsiteX103" fmla="*/ 1385146 w 3318616"/>
                <a:gd name="connsiteY103" fmla="*/ 2224437 h 3037781"/>
                <a:gd name="connsiteX104" fmla="*/ 1437398 w 3318616"/>
                <a:gd name="connsiteY104" fmla="*/ 2294106 h 3037781"/>
                <a:gd name="connsiteX105" fmla="*/ 1611569 w 3318616"/>
                <a:gd name="connsiteY105" fmla="*/ 2302814 h 3037781"/>
                <a:gd name="connsiteX106" fmla="*/ 1794449 w 3318616"/>
                <a:gd name="connsiteY106" fmla="*/ 2250563 h 3037781"/>
                <a:gd name="connsiteX107" fmla="*/ 1968620 w 3318616"/>
                <a:gd name="connsiteY107" fmla="*/ 2119934 h 3037781"/>
                <a:gd name="connsiteX108" fmla="*/ 1898952 w 3318616"/>
                <a:gd name="connsiteY108" fmla="*/ 1806426 h 3037781"/>
                <a:gd name="connsiteX109" fmla="*/ 1446106 w 3318616"/>
                <a:gd name="connsiteY109" fmla="*/ 1196826 h 3037781"/>
                <a:gd name="connsiteX110" fmla="*/ 1184849 w 3318616"/>
                <a:gd name="connsiteY110" fmla="*/ 761397 h 3037781"/>
                <a:gd name="connsiteX111" fmla="*/ 958426 w 3318616"/>
                <a:gd name="connsiteY111" fmla="*/ 613351 h 3037781"/>
                <a:gd name="connsiteX112" fmla="*/ 644918 w 3318616"/>
                <a:gd name="connsiteY112" fmla="*/ 561100 h 3037781"/>
                <a:gd name="connsiteX113" fmla="*/ 296575 w 3318616"/>
                <a:gd name="connsiteY113" fmla="*/ 639477 h 3037781"/>
                <a:gd name="connsiteX114" fmla="*/ 483 w 3318616"/>
                <a:gd name="connsiteY114" fmla="*/ 622060 h 3037781"/>
                <a:gd name="connsiteX115" fmla="*/ 235615 w 3318616"/>
                <a:gd name="connsiteY115" fmla="*/ 613351 h 3037781"/>
                <a:gd name="connsiteX116" fmla="*/ 557832 w 3318616"/>
                <a:gd name="connsiteY116" fmla="*/ 543683 h 3037781"/>
                <a:gd name="connsiteX117" fmla="*/ 688460 w 3318616"/>
                <a:gd name="connsiteY117" fmla="*/ 517557 h 3037781"/>
                <a:gd name="connsiteX118" fmla="*/ 392369 w 3318616"/>
                <a:gd name="connsiteY118" fmla="*/ 404346 h 3037781"/>
                <a:gd name="connsiteX119" fmla="*/ 244323 w 3318616"/>
                <a:gd name="connsiteY119" fmla="*/ 265009 h 3037781"/>
                <a:gd name="connsiteX120" fmla="*/ 165946 w 3318616"/>
                <a:gd name="connsiteY120" fmla="*/ 12460 h 3037781"/>
                <a:gd name="connsiteX121" fmla="*/ 279158 w 3318616"/>
                <a:gd name="connsiteY121" fmla="*/ 195340 h 3037781"/>
                <a:gd name="connsiteX122" fmla="*/ 374952 w 3318616"/>
                <a:gd name="connsiteY122" fmla="*/ 369511 h 3037781"/>
                <a:gd name="connsiteX123" fmla="*/ 679752 w 3318616"/>
                <a:gd name="connsiteY123" fmla="*/ 447889 h 3037781"/>
                <a:gd name="connsiteX124" fmla="*/ 766838 w 3318616"/>
                <a:gd name="connsiteY124" fmla="*/ 386929 h 3037781"/>
                <a:gd name="connsiteX125" fmla="*/ 618792 w 3318616"/>
                <a:gd name="connsiteY125" fmla="*/ 3751 h 3037781"/>
                <a:gd name="connsiteX126" fmla="*/ 3318614 w 3318616"/>
                <a:gd name="connsiteY126" fmla="*/ 3035947 h 3037781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31066 w 3318614"/>
                <a:gd name="connsiteY29" fmla="*/ 2116183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091879 w 3318614"/>
                <a:gd name="connsiteY1" fmla="*/ 767843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13 h 3337101"/>
                <a:gd name="connsiteX1" fmla="*/ 1091879 w 3318614"/>
                <a:gd name="connsiteY1" fmla="*/ 776657 h 3337101"/>
                <a:gd name="connsiteX2" fmla="*/ 1779263 w 3318614"/>
                <a:gd name="connsiteY2" fmla="*/ 1844513 h 3337101"/>
                <a:gd name="connsiteX3" fmla="*/ 2064415 w 3318614"/>
                <a:gd name="connsiteY3" fmla="*/ 2124997 h 3337101"/>
                <a:gd name="connsiteX4" fmla="*/ 2290838 w 3318614"/>
                <a:gd name="connsiteY4" fmla="*/ 2046620 h 3337101"/>
                <a:gd name="connsiteX5" fmla="*/ 2473718 w 3318614"/>
                <a:gd name="connsiteY5" fmla="*/ 1889865 h 3337101"/>
                <a:gd name="connsiteX6" fmla="*/ 2508552 w 3318614"/>
                <a:gd name="connsiteY6" fmla="*/ 1567648 h 3337101"/>
                <a:gd name="connsiteX7" fmla="*/ 2543386 w 3318614"/>
                <a:gd name="connsiteY7" fmla="*/ 1828905 h 3337101"/>
                <a:gd name="connsiteX8" fmla="*/ 2508552 w 3318614"/>
                <a:gd name="connsiteY8" fmla="*/ 1933408 h 3337101"/>
                <a:gd name="connsiteX9" fmla="*/ 2752392 w 3318614"/>
                <a:gd name="connsiteY9" fmla="*/ 1759237 h 3337101"/>
                <a:gd name="connsiteX10" fmla="*/ 2839478 w 3318614"/>
                <a:gd name="connsiteY10" fmla="*/ 1689568 h 3337101"/>
                <a:gd name="connsiteX11" fmla="*/ 2717558 w 3318614"/>
                <a:gd name="connsiteY11" fmla="*/ 1863740 h 3337101"/>
                <a:gd name="connsiteX12" fmla="*/ 2665306 w 3318614"/>
                <a:gd name="connsiteY12" fmla="*/ 1907283 h 3337101"/>
                <a:gd name="connsiteX13" fmla="*/ 2848186 w 3318614"/>
                <a:gd name="connsiteY13" fmla="*/ 1837614 h 3337101"/>
                <a:gd name="connsiteX14" fmla="*/ 2874312 w 3318614"/>
                <a:gd name="connsiteY14" fmla="*/ 1820197 h 3337101"/>
                <a:gd name="connsiteX15" fmla="*/ 2769809 w 3318614"/>
                <a:gd name="connsiteY15" fmla="*/ 1907283 h 3337101"/>
                <a:gd name="connsiteX16" fmla="*/ 2595638 w 3318614"/>
                <a:gd name="connsiteY16" fmla="*/ 1933408 h 3337101"/>
                <a:gd name="connsiteX17" fmla="*/ 2404049 w 3318614"/>
                <a:gd name="connsiteY17" fmla="*/ 2064037 h 3337101"/>
                <a:gd name="connsiteX18" fmla="*/ 2421466 w 3318614"/>
                <a:gd name="connsiteY18" fmla="*/ 2238208 h 3337101"/>
                <a:gd name="connsiteX19" fmla="*/ 2552095 w 3318614"/>
                <a:gd name="connsiteY19" fmla="*/ 2281751 h 3337101"/>
                <a:gd name="connsiteX20" fmla="*/ 2726266 w 3318614"/>
                <a:gd name="connsiteY20" fmla="*/ 2212083 h 3337101"/>
                <a:gd name="connsiteX21" fmla="*/ 2856895 w 3318614"/>
                <a:gd name="connsiteY21" fmla="*/ 2203374 h 3337101"/>
                <a:gd name="connsiteX22" fmla="*/ 2891729 w 3318614"/>
                <a:gd name="connsiteY22" fmla="*/ 2090163 h 3337101"/>
                <a:gd name="connsiteX23" fmla="*/ 2883020 w 3318614"/>
                <a:gd name="connsiteY23" fmla="*/ 1924700 h 3337101"/>
                <a:gd name="connsiteX24" fmla="*/ 3048483 w 3318614"/>
                <a:gd name="connsiteY24" fmla="*/ 1846323 h 3337101"/>
                <a:gd name="connsiteX25" fmla="*/ 2926563 w 3318614"/>
                <a:gd name="connsiteY25" fmla="*/ 1933408 h 3337101"/>
                <a:gd name="connsiteX26" fmla="*/ 2917855 w 3318614"/>
                <a:gd name="connsiteY26" fmla="*/ 2020494 h 3337101"/>
                <a:gd name="connsiteX27" fmla="*/ 2935272 w 3318614"/>
                <a:gd name="connsiteY27" fmla="*/ 2168540 h 3337101"/>
                <a:gd name="connsiteX28" fmla="*/ 2943980 w 3318614"/>
                <a:gd name="connsiteY28" fmla="*/ 2212083 h 3337101"/>
                <a:gd name="connsiteX29" fmla="*/ 3046427 w 3318614"/>
                <a:gd name="connsiteY29" fmla="*/ 2146131 h 3337101"/>
                <a:gd name="connsiteX30" fmla="*/ 3074609 w 3318614"/>
                <a:gd name="connsiteY30" fmla="*/ 1985660 h 3337101"/>
                <a:gd name="connsiteX31" fmla="*/ 3092026 w 3318614"/>
                <a:gd name="connsiteY31" fmla="*/ 2194665 h 3337101"/>
                <a:gd name="connsiteX32" fmla="*/ 3013649 w 3318614"/>
                <a:gd name="connsiteY32" fmla="*/ 2273043 h 3337101"/>
                <a:gd name="connsiteX33" fmla="*/ 2752392 w 3318614"/>
                <a:gd name="connsiteY33" fmla="*/ 2238208 h 3337101"/>
                <a:gd name="connsiteX34" fmla="*/ 2560803 w 3318614"/>
                <a:gd name="connsiteY34" fmla="*/ 2394963 h 3337101"/>
                <a:gd name="connsiteX35" fmla="*/ 2595638 w 3318614"/>
                <a:gd name="connsiteY35" fmla="*/ 2516883 h 3337101"/>
                <a:gd name="connsiteX36" fmla="*/ 2743683 w 3318614"/>
                <a:gd name="connsiteY36" fmla="*/ 2603968 h 3337101"/>
                <a:gd name="connsiteX37" fmla="*/ 2856895 w 3318614"/>
                <a:gd name="connsiteY37" fmla="*/ 2577843 h 3337101"/>
                <a:gd name="connsiteX38" fmla="*/ 3022358 w 3318614"/>
                <a:gd name="connsiteY38" fmla="*/ 2438505 h 3337101"/>
                <a:gd name="connsiteX39" fmla="*/ 3118152 w 3318614"/>
                <a:gd name="connsiteY39" fmla="*/ 2360128 h 3337101"/>
                <a:gd name="connsiteX40" fmla="*/ 3205238 w 3318614"/>
                <a:gd name="connsiteY40" fmla="*/ 2421088 h 3337101"/>
                <a:gd name="connsiteX41" fmla="*/ 3109443 w 3318614"/>
                <a:gd name="connsiteY41" fmla="*/ 2412380 h 3337101"/>
                <a:gd name="connsiteX42" fmla="*/ 3004940 w 3318614"/>
                <a:gd name="connsiteY42" fmla="*/ 2551717 h 3337101"/>
                <a:gd name="connsiteX43" fmla="*/ 3187820 w 3318614"/>
                <a:gd name="connsiteY43" fmla="*/ 2551717 h 3337101"/>
                <a:gd name="connsiteX44" fmla="*/ 3318449 w 3318614"/>
                <a:gd name="connsiteY44" fmla="*/ 2603968 h 3337101"/>
                <a:gd name="connsiteX45" fmla="*/ 3161695 w 3318614"/>
                <a:gd name="connsiteY45" fmla="*/ 2586551 h 3337101"/>
                <a:gd name="connsiteX46" fmla="*/ 2909146 w 3318614"/>
                <a:gd name="connsiteY46" fmla="*/ 2647511 h 3337101"/>
                <a:gd name="connsiteX47" fmla="*/ 2952689 w 3318614"/>
                <a:gd name="connsiteY47" fmla="*/ 2647511 h 3337101"/>
                <a:gd name="connsiteX48" fmla="*/ 3085889 w 3318614"/>
                <a:gd name="connsiteY48" fmla="*/ 2792757 h 3337101"/>
                <a:gd name="connsiteX49" fmla="*/ 3013649 w 3318614"/>
                <a:gd name="connsiteY49" fmla="*/ 2952311 h 3337101"/>
                <a:gd name="connsiteX50" fmla="*/ 2999167 w 3318614"/>
                <a:gd name="connsiteY50" fmla="*/ 2814634 h 3337101"/>
                <a:gd name="connsiteX51" fmla="*/ 2813352 w 3318614"/>
                <a:gd name="connsiteY51" fmla="*/ 2638803 h 3337101"/>
                <a:gd name="connsiteX52" fmla="*/ 2726266 w 3318614"/>
                <a:gd name="connsiteY52" fmla="*/ 2630094 h 3337101"/>
                <a:gd name="connsiteX53" fmla="*/ 2848186 w 3318614"/>
                <a:gd name="connsiteY53" fmla="*/ 2830391 h 3337101"/>
                <a:gd name="connsiteX54" fmla="*/ 2943980 w 3318614"/>
                <a:gd name="connsiteY54" fmla="*/ 2917477 h 3337101"/>
                <a:gd name="connsiteX55" fmla="*/ 2978815 w 3318614"/>
                <a:gd name="connsiteY55" fmla="*/ 2873934 h 3337101"/>
                <a:gd name="connsiteX56" fmla="*/ 2961398 w 3318614"/>
                <a:gd name="connsiteY56" fmla="*/ 2978437 h 3337101"/>
                <a:gd name="connsiteX57" fmla="*/ 2769809 w 3318614"/>
                <a:gd name="connsiteY57" fmla="*/ 2891351 h 3337101"/>
                <a:gd name="connsiteX58" fmla="*/ 2656598 w 3318614"/>
                <a:gd name="connsiteY58" fmla="*/ 2664928 h 3337101"/>
                <a:gd name="connsiteX59" fmla="*/ 2491135 w 3318614"/>
                <a:gd name="connsiteY59" fmla="*/ 2621385 h 3337101"/>
                <a:gd name="connsiteX60" fmla="*/ 2386632 w 3318614"/>
                <a:gd name="connsiteY60" fmla="*/ 2708471 h 3337101"/>
                <a:gd name="connsiteX61" fmla="*/ 2412758 w 3318614"/>
                <a:gd name="connsiteY61" fmla="*/ 2891351 h 3337101"/>
                <a:gd name="connsiteX62" fmla="*/ 2525969 w 3318614"/>
                <a:gd name="connsiteY62" fmla="*/ 3039397 h 3337101"/>
                <a:gd name="connsiteX63" fmla="*/ 2900438 w 3318614"/>
                <a:gd name="connsiteY63" fmla="*/ 3248403 h 3337101"/>
                <a:gd name="connsiteX64" fmla="*/ 2543386 w 3318614"/>
                <a:gd name="connsiteY64" fmla="*/ 3109065 h 3337101"/>
                <a:gd name="connsiteX65" fmla="*/ 2499843 w 3318614"/>
                <a:gd name="connsiteY65" fmla="*/ 3196151 h 3337101"/>
                <a:gd name="connsiteX66" fmla="*/ 2534678 w 3318614"/>
                <a:gd name="connsiteY66" fmla="*/ 3300654 h 3337101"/>
                <a:gd name="connsiteX67" fmla="*/ 2639180 w 3318614"/>
                <a:gd name="connsiteY67" fmla="*/ 3335488 h 3337101"/>
                <a:gd name="connsiteX68" fmla="*/ 2482426 w 3318614"/>
                <a:gd name="connsiteY68" fmla="*/ 3309363 h 3337101"/>
                <a:gd name="connsiteX69" fmla="*/ 2473718 w 3318614"/>
                <a:gd name="connsiteY69" fmla="*/ 3126483 h 3337101"/>
                <a:gd name="connsiteX70" fmla="*/ 2386632 w 3318614"/>
                <a:gd name="connsiteY70" fmla="*/ 2952311 h 3337101"/>
                <a:gd name="connsiteX71" fmla="*/ 2316963 w 3318614"/>
                <a:gd name="connsiteY71" fmla="*/ 3117774 h 3337101"/>
                <a:gd name="connsiteX72" fmla="*/ 2238586 w 3318614"/>
                <a:gd name="connsiteY72" fmla="*/ 3239694 h 3337101"/>
                <a:gd name="connsiteX73" fmla="*/ 2290838 w 3318614"/>
                <a:gd name="connsiteY73" fmla="*/ 3318071 h 3337101"/>
                <a:gd name="connsiteX74" fmla="*/ 2195043 w 3318614"/>
                <a:gd name="connsiteY74" fmla="*/ 3230985 h 3337101"/>
                <a:gd name="connsiteX75" fmla="*/ 2325672 w 3318614"/>
                <a:gd name="connsiteY75" fmla="*/ 3004563 h 3337101"/>
                <a:gd name="connsiteX76" fmla="*/ 2290838 w 3318614"/>
                <a:gd name="connsiteY76" fmla="*/ 2752014 h 3337101"/>
                <a:gd name="connsiteX77" fmla="*/ 2142792 w 3318614"/>
                <a:gd name="connsiteY77" fmla="*/ 2734597 h 3337101"/>
                <a:gd name="connsiteX78" fmla="*/ 1942495 w 3318614"/>
                <a:gd name="connsiteY78" fmla="*/ 2900060 h 3337101"/>
                <a:gd name="connsiteX79" fmla="*/ 1994746 w 3318614"/>
                <a:gd name="connsiteY79" fmla="*/ 3100357 h 3337101"/>
                <a:gd name="connsiteX80" fmla="*/ 2090540 w 3318614"/>
                <a:gd name="connsiteY80" fmla="*/ 3213568 h 3337101"/>
                <a:gd name="connsiteX81" fmla="*/ 2064415 w 3318614"/>
                <a:gd name="connsiteY81" fmla="*/ 3326780 h 3337101"/>
                <a:gd name="connsiteX82" fmla="*/ 2046998 w 3318614"/>
                <a:gd name="connsiteY82" fmla="*/ 3178734 h 3337101"/>
                <a:gd name="connsiteX83" fmla="*/ 1933786 w 3318614"/>
                <a:gd name="connsiteY83" fmla="*/ 3013271 h 3337101"/>
                <a:gd name="connsiteX84" fmla="*/ 1881535 w 3318614"/>
                <a:gd name="connsiteY84" fmla="*/ 2995854 h 3337101"/>
                <a:gd name="connsiteX85" fmla="*/ 1716072 w 3318614"/>
                <a:gd name="connsiteY85" fmla="*/ 3230985 h 3337101"/>
                <a:gd name="connsiteX86" fmla="*/ 1672529 w 3318614"/>
                <a:gd name="connsiteY86" fmla="*/ 3326780 h 3337101"/>
                <a:gd name="connsiteX87" fmla="*/ 1724780 w 3318614"/>
                <a:gd name="connsiteY87" fmla="*/ 3091648 h 3337101"/>
                <a:gd name="connsiteX88" fmla="*/ 1750906 w 3318614"/>
                <a:gd name="connsiteY88" fmla="*/ 3013271 h 3337101"/>
                <a:gd name="connsiteX89" fmla="*/ 1533192 w 3318614"/>
                <a:gd name="connsiteY89" fmla="*/ 3082940 h 3337101"/>
                <a:gd name="connsiteX90" fmla="*/ 1428689 w 3318614"/>
                <a:gd name="connsiteY90" fmla="*/ 3100357 h 3337101"/>
                <a:gd name="connsiteX91" fmla="*/ 1602860 w 3318614"/>
                <a:gd name="connsiteY91" fmla="*/ 3021980 h 3337101"/>
                <a:gd name="connsiteX92" fmla="*/ 1724780 w 3318614"/>
                <a:gd name="connsiteY92" fmla="*/ 2995854 h 3337101"/>
                <a:gd name="connsiteX93" fmla="*/ 1994746 w 3318614"/>
                <a:gd name="connsiteY93" fmla="*/ 2769431 h 3337101"/>
                <a:gd name="connsiteX94" fmla="*/ 2055706 w 3318614"/>
                <a:gd name="connsiteY94" fmla="*/ 2638803 h 3337101"/>
                <a:gd name="connsiteX95" fmla="*/ 1916369 w 3318614"/>
                <a:gd name="connsiteY95" fmla="*/ 2560425 h 3337101"/>
                <a:gd name="connsiteX96" fmla="*/ 1698655 w 3318614"/>
                <a:gd name="connsiteY96" fmla="*/ 2656220 h 3337101"/>
                <a:gd name="connsiteX97" fmla="*/ 1611569 w 3318614"/>
                <a:gd name="connsiteY97" fmla="*/ 2830391 h 3337101"/>
                <a:gd name="connsiteX98" fmla="*/ 1689946 w 3318614"/>
                <a:gd name="connsiteY98" fmla="*/ 2891351 h 3337101"/>
                <a:gd name="connsiteX99" fmla="*/ 1568026 w 3318614"/>
                <a:gd name="connsiteY99" fmla="*/ 2891351 h 3337101"/>
                <a:gd name="connsiteX100" fmla="*/ 1655112 w 3318614"/>
                <a:gd name="connsiteY100" fmla="*/ 2647511 h 3337101"/>
                <a:gd name="connsiteX101" fmla="*/ 1437398 w 3318614"/>
                <a:gd name="connsiteY101" fmla="*/ 2630094 h 3337101"/>
                <a:gd name="connsiteX102" fmla="*/ 1306769 w 3318614"/>
                <a:gd name="connsiteY102" fmla="*/ 2569134 h 3337101"/>
                <a:gd name="connsiteX103" fmla="*/ 1385146 w 3318614"/>
                <a:gd name="connsiteY103" fmla="*/ 2525591 h 3337101"/>
                <a:gd name="connsiteX104" fmla="*/ 1437398 w 3318614"/>
                <a:gd name="connsiteY104" fmla="*/ 2595260 h 3337101"/>
                <a:gd name="connsiteX105" fmla="*/ 1611569 w 3318614"/>
                <a:gd name="connsiteY105" fmla="*/ 2603968 h 3337101"/>
                <a:gd name="connsiteX106" fmla="*/ 1794449 w 3318614"/>
                <a:gd name="connsiteY106" fmla="*/ 2551717 h 3337101"/>
                <a:gd name="connsiteX107" fmla="*/ 1968620 w 3318614"/>
                <a:gd name="connsiteY107" fmla="*/ 2421088 h 3337101"/>
                <a:gd name="connsiteX108" fmla="*/ 1898952 w 3318614"/>
                <a:gd name="connsiteY108" fmla="*/ 2107580 h 3337101"/>
                <a:gd name="connsiteX109" fmla="*/ 1446106 w 3318614"/>
                <a:gd name="connsiteY109" fmla="*/ 1497980 h 3337101"/>
                <a:gd name="connsiteX110" fmla="*/ 1184849 w 3318614"/>
                <a:gd name="connsiteY110" fmla="*/ 1062551 h 3337101"/>
                <a:gd name="connsiteX111" fmla="*/ 958426 w 3318614"/>
                <a:gd name="connsiteY111" fmla="*/ 914505 h 3337101"/>
                <a:gd name="connsiteX112" fmla="*/ 644918 w 3318614"/>
                <a:gd name="connsiteY112" fmla="*/ 862254 h 3337101"/>
                <a:gd name="connsiteX113" fmla="*/ 296575 w 3318614"/>
                <a:gd name="connsiteY113" fmla="*/ 940631 h 3337101"/>
                <a:gd name="connsiteX114" fmla="*/ 483 w 3318614"/>
                <a:gd name="connsiteY114" fmla="*/ 923214 h 3337101"/>
                <a:gd name="connsiteX115" fmla="*/ 235615 w 3318614"/>
                <a:gd name="connsiteY115" fmla="*/ 914505 h 3337101"/>
                <a:gd name="connsiteX116" fmla="*/ 557832 w 3318614"/>
                <a:gd name="connsiteY116" fmla="*/ 844837 h 3337101"/>
                <a:gd name="connsiteX117" fmla="*/ 688460 w 3318614"/>
                <a:gd name="connsiteY117" fmla="*/ 818711 h 3337101"/>
                <a:gd name="connsiteX118" fmla="*/ 392369 w 3318614"/>
                <a:gd name="connsiteY118" fmla="*/ 705500 h 3337101"/>
                <a:gd name="connsiteX119" fmla="*/ 244323 w 3318614"/>
                <a:gd name="connsiteY119" fmla="*/ 566163 h 3337101"/>
                <a:gd name="connsiteX120" fmla="*/ 165946 w 3318614"/>
                <a:gd name="connsiteY120" fmla="*/ 313614 h 3337101"/>
                <a:gd name="connsiteX121" fmla="*/ 279158 w 3318614"/>
                <a:gd name="connsiteY121" fmla="*/ 496494 h 3337101"/>
                <a:gd name="connsiteX122" fmla="*/ 374952 w 3318614"/>
                <a:gd name="connsiteY122" fmla="*/ 670665 h 3337101"/>
                <a:gd name="connsiteX123" fmla="*/ 679752 w 3318614"/>
                <a:gd name="connsiteY123" fmla="*/ 749043 h 3337101"/>
                <a:gd name="connsiteX124" fmla="*/ 766838 w 3318614"/>
                <a:gd name="connsiteY124" fmla="*/ 688083 h 3337101"/>
                <a:gd name="connsiteX125" fmla="*/ 618792 w 3318614"/>
                <a:gd name="connsiteY125" fmla="*/ 304905 h 3337101"/>
                <a:gd name="connsiteX126" fmla="*/ 566540 w 3318614"/>
                <a:gd name="connsiteY126" fmla="*/ 8814 h 3337101"/>
                <a:gd name="connsiteX0" fmla="*/ 1225325 w 3318614"/>
                <a:gd name="connsiteY0" fmla="*/ 25899 h 3362787"/>
                <a:gd name="connsiteX1" fmla="*/ 1091879 w 3318614"/>
                <a:gd name="connsiteY1" fmla="*/ 802343 h 3362787"/>
                <a:gd name="connsiteX2" fmla="*/ 1779263 w 3318614"/>
                <a:gd name="connsiteY2" fmla="*/ 1870199 h 3362787"/>
                <a:gd name="connsiteX3" fmla="*/ 2064415 w 3318614"/>
                <a:gd name="connsiteY3" fmla="*/ 2150683 h 3362787"/>
                <a:gd name="connsiteX4" fmla="*/ 2290838 w 3318614"/>
                <a:gd name="connsiteY4" fmla="*/ 2072306 h 3362787"/>
                <a:gd name="connsiteX5" fmla="*/ 2473718 w 3318614"/>
                <a:gd name="connsiteY5" fmla="*/ 1915551 h 3362787"/>
                <a:gd name="connsiteX6" fmla="*/ 2508552 w 3318614"/>
                <a:gd name="connsiteY6" fmla="*/ 1593334 h 3362787"/>
                <a:gd name="connsiteX7" fmla="*/ 2543386 w 3318614"/>
                <a:gd name="connsiteY7" fmla="*/ 1854591 h 3362787"/>
                <a:gd name="connsiteX8" fmla="*/ 2508552 w 3318614"/>
                <a:gd name="connsiteY8" fmla="*/ 1959094 h 3362787"/>
                <a:gd name="connsiteX9" fmla="*/ 2752392 w 3318614"/>
                <a:gd name="connsiteY9" fmla="*/ 1784923 h 3362787"/>
                <a:gd name="connsiteX10" fmla="*/ 2839478 w 3318614"/>
                <a:gd name="connsiteY10" fmla="*/ 1715254 h 3362787"/>
                <a:gd name="connsiteX11" fmla="*/ 2717558 w 3318614"/>
                <a:gd name="connsiteY11" fmla="*/ 1889426 h 3362787"/>
                <a:gd name="connsiteX12" fmla="*/ 2665306 w 3318614"/>
                <a:gd name="connsiteY12" fmla="*/ 1932969 h 3362787"/>
                <a:gd name="connsiteX13" fmla="*/ 2848186 w 3318614"/>
                <a:gd name="connsiteY13" fmla="*/ 1863300 h 3362787"/>
                <a:gd name="connsiteX14" fmla="*/ 2874312 w 3318614"/>
                <a:gd name="connsiteY14" fmla="*/ 1845883 h 3362787"/>
                <a:gd name="connsiteX15" fmla="*/ 2769809 w 3318614"/>
                <a:gd name="connsiteY15" fmla="*/ 1932969 h 3362787"/>
                <a:gd name="connsiteX16" fmla="*/ 2595638 w 3318614"/>
                <a:gd name="connsiteY16" fmla="*/ 1959094 h 3362787"/>
                <a:gd name="connsiteX17" fmla="*/ 2404049 w 3318614"/>
                <a:gd name="connsiteY17" fmla="*/ 2089723 h 3362787"/>
                <a:gd name="connsiteX18" fmla="*/ 2421466 w 3318614"/>
                <a:gd name="connsiteY18" fmla="*/ 2263894 h 3362787"/>
                <a:gd name="connsiteX19" fmla="*/ 2552095 w 3318614"/>
                <a:gd name="connsiteY19" fmla="*/ 2307437 h 3362787"/>
                <a:gd name="connsiteX20" fmla="*/ 2726266 w 3318614"/>
                <a:gd name="connsiteY20" fmla="*/ 2237769 h 3362787"/>
                <a:gd name="connsiteX21" fmla="*/ 2856895 w 3318614"/>
                <a:gd name="connsiteY21" fmla="*/ 2229060 h 3362787"/>
                <a:gd name="connsiteX22" fmla="*/ 2891729 w 3318614"/>
                <a:gd name="connsiteY22" fmla="*/ 2115849 h 3362787"/>
                <a:gd name="connsiteX23" fmla="*/ 2883020 w 3318614"/>
                <a:gd name="connsiteY23" fmla="*/ 1950386 h 3362787"/>
                <a:gd name="connsiteX24" fmla="*/ 3048483 w 3318614"/>
                <a:gd name="connsiteY24" fmla="*/ 1872009 h 3362787"/>
                <a:gd name="connsiteX25" fmla="*/ 2926563 w 3318614"/>
                <a:gd name="connsiteY25" fmla="*/ 1959094 h 3362787"/>
                <a:gd name="connsiteX26" fmla="*/ 2917855 w 3318614"/>
                <a:gd name="connsiteY26" fmla="*/ 2046180 h 3362787"/>
                <a:gd name="connsiteX27" fmla="*/ 2935272 w 3318614"/>
                <a:gd name="connsiteY27" fmla="*/ 2194226 h 3362787"/>
                <a:gd name="connsiteX28" fmla="*/ 2943980 w 3318614"/>
                <a:gd name="connsiteY28" fmla="*/ 2237769 h 3362787"/>
                <a:gd name="connsiteX29" fmla="*/ 3046427 w 3318614"/>
                <a:gd name="connsiteY29" fmla="*/ 2171817 h 3362787"/>
                <a:gd name="connsiteX30" fmla="*/ 3074609 w 3318614"/>
                <a:gd name="connsiteY30" fmla="*/ 2011346 h 3362787"/>
                <a:gd name="connsiteX31" fmla="*/ 3092026 w 3318614"/>
                <a:gd name="connsiteY31" fmla="*/ 2220351 h 3362787"/>
                <a:gd name="connsiteX32" fmla="*/ 3013649 w 3318614"/>
                <a:gd name="connsiteY32" fmla="*/ 2298729 h 3362787"/>
                <a:gd name="connsiteX33" fmla="*/ 2752392 w 3318614"/>
                <a:gd name="connsiteY33" fmla="*/ 2263894 h 3362787"/>
                <a:gd name="connsiteX34" fmla="*/ 2560803 w 3318614"/>
                <a:gd name="connsiteY34" fmla="*/ 2420649 h 3362787"/>
                <a:gd name="connsiteX35" fmla="*/ 2595638 w 3318614"/>
                <a:gd name="connsiteY35" fmla="*/ 2542569 h 3362787"/>
                <a:gd name="connsiteX36" fmla="*/ 2743683 w 3318614"/>
                <a:gd name="connsiteY36" fmla="*/ 2629654 h 3362787"/>
                <a:gd name="connsiteX37" fmla="*/ 2856895 w 3318614"/>
                <a:gd name="connsiteY37" fmla="*/ 2603529 h 3362787"/>
                <a:gd name="connsiteX38" fmla="*/ 3022358 w 3318614"/>
                <a:gd name="connsiteY38" fmla="*/ 2464191 h 3362787"/>
                <a:gd name="connsiteX39" fmla="*/ 3118152 w 3318614"/>
                <a:gd name="connsiteY39" fmla="*/ 2385814 h 3362787"/>
                <a:gd name="connsiteX40" fmla="*/ 3205238 w 3318614"/>
                <a:gd name="connsiteY40" fmla="*/ 2446774 h 3362787"/>
                <a:gd name="connsiteX41" fmla="*/ 3109443 w 3318614"/>
                <a:gd name="connsiteY41" fmla="*/ 2438066 h 3362787"/>
                <a:gd name="connsiteX42" fmla="*/ 3004940 w 3318614"/>
                <a:gd name="connsiteY42" fmla="*/ 2577403 h 3362787"/>
                <a:gd name="connsiteX43" fmla="*/ 3187820 w 3318614"/>
                <a:gd name="connsiteY43" fmla="*/ 2577403 h 3362787"/>
                <a:gd name="connsiteX44" fmla="*/ 3318449 w 3318614"/>
                <a:gd name="connsiteY44" fmla="*/ 2629654 h 3362787"/>
                <a:gd name="connsiteX45" fmla="*/ 3161695 w 3318614"/>
                <a:gd name="connsiteY45" fmla="*/ 2612237 h 3362787"/>
                <a:gd name="connsiteX46" fmla="*/ 2909146 w 3318614"/>
                <a:gd name="connsiteY46" fmla="*/ 2673197 h 3362787"/>
                <a:gd name="connsiteX47" fmla="*/ 2952689 w 3318614"/>
                <a:gd name="connsiteY47" fmla="*/ 2673197 h 3362787"/>
                <a:gd name="connsiteX48" fmla="*/ 3085889 w 3318614"/>
                <a:gd name="connsiteY48" fmla="*/ 2818443 h 3362787"/>
                <a:gd name="connsiteX49" fmla="*/ 3013649 w 3318614"/>
                <a:gd name="connsiteY49" fmla="*/ 2977997 h 3362787"/>
                <a:gd name="connsiteX50" fmla="*/ 2999167 w 3318614"/>
                <a:gd name="connsiteY50" fmla="*/ 2840320 h 3362787"/>
                <a:gd name="connsiteX51" fmla="*/ 2813352 w 3318614"/>
                <a:gd name="connsiteY51" fmla="*/ 2664489 h 3362787"/>
                <a:gd name="connsiteX52" fmla="*/ 2726266 w 3318614"/>
                <a:gd name="connsiteY52" fmla="*/ 2655780 h 3362787"/>
                <a:gd name="connsiteX53" fmla="*/ 2848186 w 3318614"/>
                <a:gd name="connsiteY53" fmla="*/ 2856077 h 3362787"/>
                <a:gd name="connsiteX54" fmla="*/ 2943980 w 3318614"/>
                <a:gd name="connsiteY54" fmla="*/ 2943163 h 3362787"/>
                <a:gd name="connsiteX55" fmla="*/ 2978815 w 3318614"/>
                <a:gd name="connsiteY55" fmla="*/ 2899620 h 3362787"/>
                <a:gd name="connsiteX56" fmla="*/ 2961398 w 3318614"/>
                <a:gd name="connsiteY56" fmla="*/ 3004123 h 3362787"/>
                <a:gd name="connsiteX57" fmla="*/ 2769809 w 3318614"/>
                <a:gd name="connsiteY57" fmla="*/ 2917037 h 3362787"/>
                <a:gd name="connsiteX58" fmla="*/ 2656598 w 3318614"/>
                <a:gd name="connsiteY58" fmla="*/ 2690614 h 3362787"/>
                <a:gd name="connsiteX59" fmla="*/ 2491135 w 3318614"/>
                <a:gd name="connsiteY59" fmla="*/ 2647071 h 3362787"/>
                <a:gd name="connsiteX60" fmla="*/ 2386632 w 3318614"/>
                <a:gd name="connsiteY60" fmla="*/ 2734157 h 3362787"/>
                <a:gd name="connsiteX61" fmla="*/ 2412758 w 3318614"/>
                <a:gd name="connsiteY61" fmla="*/ 2917037 h 3362787"/>
                <a:gd name="connsiteX62" fmla="*/ 2525969 w 3318614"/>
                <a:gd name="connsiteY62" fmla="*/ 3065083 h 3362787"/>
                <a:gd name="connsiteX63" fmla="*/ 2900438 w 3318614"/>
                <a:gd name="connsiteY63" fmla="*/ 3274089 h 3362787"/>
                <a:gd name="connsiteX64" fmla="*/ 2543386 w 3318614"/>
                <a:gd name="connsiteY64" fmla="*/ 3134751 h 3362787"/>
                <a:gd name="connsiteX65" fmla="*/ 2499843 w 3318614"/>
                <a:gd name="connsiteY65" fmla="*/ 3221837 h 3362787"/>
                <a:gd name="connsiteX66" fmla="*/ 2534678 w 3318614"/>
                <a:gd name="connsiteY66" fmla="*/ 3326340 h 3362787"/>
                <a:gd name="connsiteX67" fmla="*/ 2639180 w 3318614"/>
                <a:gd name="connsiteY67" fmla="*/ 3361174 h 3362787"/>
                <a:gd name="connsiteX68" fmla="*/ 2482426 w 3318614"/>
                <a:gd name="connsiteY68" fmla="*/ 3335049 h 3362787"/>
                <a:gd name="connsiteX69" fmla="*/ 2473718 w 3318614"/>
                <a:gd name="connsiteY69" fmla="*/ 3152169 h 3362787"/>
                <a:gd name="connsiteX70" fmla="*/ 2386632 w 3318614"/>
                <a:gd name="connsiteY70" fmla="*/ 2977997 h 3362787"/>
                <a:gd name="connsiteX71" fmla="*/ 2316963 w 3318614"/>
                <a:gd name="connsiteY71" fmla="*/ 3143460 h 3362787"/>
                <a:gd name="connsiteX72" fmla="*/ 2238586 w 3318614"/>
                <a:gd name="connsiteY72" fmla="*/ 3265380 h 3362787"/>
                <a:gd name="connsiteX73" fmla="*/ 2290838 w 3318614"/>
                <a:gd name="connsiteY73" fmla="*/ 3343757 h 3362787"/>
                <a:gd name="connsiteX74" fmla="*/ 2195043 w 3318614"/>
                <a:gd name="connsiteY74" fmla="*/ 3256671 h 3362787"/>
                <a:gd name="connsiteX75" fmla="*/ 2325672 w 3318614"/>
                <a:gd name="connsiteY75" fmla="*/ 3030249 h 3362787"/>
                <a:gd name="connsiteX76" fmla="*/ 2290838 w 3318614"/>
                <a:gd name="connsiteY76" fmla="*/ 2777700 h 3362787"/>
                <a:gd name="connsiteX77" fmla="*/ 2142792 w 3318614"/>
                <a:gd name="connsiteY77" fmla="*/ 2760283 h 3362787"/>
                <a:gd name="connsiteX78" fmla="*/ 1942495 w 3318614"/>
                <a:gd name="connsiteY78" fmla="*/ 2925746 h 3362787"/>
                <a:gd name="connsiteX79" fmla="*/ 1994746 w 3318614"/>
                <a:gd name="connsiteY79" fmla="*/ 3126043 h 3362787"/>
                <a:gd name="connsiteX80" fmla="*/ 2090540 w 3318614"/>
                <a:gd name="connsiteY80" fmla="*/ 3239254 h 3362787"/>
                <a:gd name="connsiteX81" fmla="*/ 2064415 w 3318614"/>
                <a:gd name="connsiteY81" fmla="*/ 3352466 h 3362787"/>
                <a:gd name="connsiteX82" fmla="*/ 2046998 w 3318614"/>
                <a:gd name="connsiteY82" fmla="*/ 3204420 h 3362787"/>
                <a:gd name="connsiteX83" fmla="*/ 1933786 w 3318614"/>
                <a:gd name="connsiteY83" fmla="*/ 3038957 h 3362787"/>
                <a:gd name="connsiteX84" fmla="*/ 1881535 w 3318614"/>
                <a:gd name="connsiteY84" fmla="*/ 3021540 h 3362787"/>
                <a:gd name="connsiteX85" fmla="*/ 1716072 w 3318614"/>
                <a:gd name="connsiteY85" fmla="*/ 3256671 h 3362787"/>
                <a:gd name="connsiteX86" fmla="*/ 1672529 w 3318614"/>
                <a:gd name="connsiteY86" fmla="*/ 3352466 h 3362787"/>
                <a:gd name="connsiteX87" fmla="*/ 1724780 w 3318614"/>
                <a:gd name="connsiteY87" fmla="*/ 3117334 h 3362787"/>
                <a:gd name="connsiteX88" fmla="*/ 1750906 w 3318614"/>
                <a:gd name="connsiteY88" fmla="*/ 3038957 h 3362787"/>
                <a:gd name="connsiteX89" fmla="*/ 1533192 w 3318614"/>
                <a:gd name="connsiteY89" fmla="*/ 3108626 h 3362787"/>
                <a:gd name="connsiteX90" fmla="*/ 1428689 w 3318614"/>
                <a:gd name="connsiteY90" fmla="*/ 3126043 h 3362787"/>
                <a:gd name="connsiteX91" fmla="*/ 1602860 w 3318614"/>
                <a:gd name="connsiteY91" fmla="*/ 3047666 h 3362787"/>
                <a:gd name="connsiteX92" fmla="*/ 1724780 w 3318614"/>
                <a:gd name="connsiteY92" fmla="*/ 3021540 h 3362787"/>
                <a:gd name="connsiteX93" fmla="*/ 1994746 w 3318614"/>
                <a:gd name="connsiteY93" fmla="*/ 2795117 h 3362787"/>
                <a:gd name="connsiteX94" fmla="*/ 2055706 w 3318614"/>
                <a:gd name="connsiteY94" fmla="*/ 2664489 h 3362787"/>
                <a:gd name="connsiteX95" fmla="*/ 1916369 w 3318614"/>
                <a:gd name="connsiteY95" fmla="*/ 2586111 h 3362787"/>
                <a:gd name="connsiteX96" fmla="*/ 1698655 w 3318614"/>
                <a:gd name="connsiteY96" fmla="*/ 2681906 h 3362787"/>
                <a:gd name="connsiteX97" fmla="*/ 1611569 w 3318614"/>
                <a:gd name="connsiteY97" fmla="*/ 2856077 h 3362787"/>
                <a:gd name="connsiteX98" fmla="*/ 1689946 w 3318614"/>
                <a:gd name="connsiteY98" fmla="*/ 2917037 h 3362787"/>
                <a:gd name="connsiteX99" fmla="*/ 1568026 w 3318614"/>
                <a:gd name="connsiteY99" fmla="*/ 2917037 h 3362787"/>
                <a:gd name="connsiteX100" fmla="*/ 1655112 w 3318614"/>
                <a:gd name="connsiteY100" fmla="*/ 2673197 h 3362787"/>
                <a:gd name="connsiteX101" fmla="*/ 1437398 w 3318614"/>
                <a:gd name="connsiteY101" fmla="*/ 2655780 h 3362787"/>
                <a:gd name="connsiteX102" fmla="*/ 1306769 w 3318614"/>
                <a:gd name="connsiteY102" fmla="*/ 2594820 h 3362787"/>
                <a:gd name="connsiteX103" fmla="*/ 1385146 w 3318614"/>
                <a:gd name="connsiteY103" fmla="*/ 2551277 h 3362787"/>
                <a:gd name="connsiteX104" fmla="*/ 1437398 w 3318614"/>
                <a:gd name="connsiteY104" fmla="*/ 2620946 h 3362787"/>
                <a:gd name="connsiteX105" fmla="*/ 1611569 w 3318614"/>
                <a:gd name="connsiteY105" fmla="*/ 2629654 h 3362787"/>
                <a:gd name="connsiteX106" fmla="*/ 1794449 w 3318614"/>
                <a:gd name="connsiteY106" fmla="*/ 2577403 h 3362787"/>
                <a:gd name="connsiteX107" fmla="*/ 1968620 w 3318614"/>
                <a:gd name="connsiteY107" fmla="*/ 2446774 h 3362787"/>
                <a:gd name="connsiteX108" fmla="*/ 1898952 w 3318614"/>
                <a:gd name="connsiteY108" fmla="*/ 2133266 h 3362787"/>
                <a:gd name="connsiteX109" fmla="*/ 1446106 w 3318614"/>
                <a:gd name="connsiteY109" fmla="*/ 1523666 h 3362787"/>
                <a:gd name="connsiteX110" fmla="*/ 1184849 w 3318614"/>
                <a:gd name="connsiteY110" fmla="*/ 1088237 h 3362787"/>
                <a:gd name="connsiteX111" fmla="*/ 958426 w 3318614"/>
                <a:gd name="connsiteY111" fmla="*/ 940191 h 3362787"/>
                <a:gd name="connsiteX112" fmla="*/ 644918 w 3318614"/>
                <a:gd name="connsiteY112" fmla="*/ 887940 h 3362787"/>
                <a:gd name="connsiteX113" fmla="*/ 296575 w 3318614"/>
                <a:gd name="connsiteY113" fmla="*/ 966317 h 3362787"/>
                <a:gd name="connsiteX114" fmla="*/ 483 w 3318614"/>
                <a:gd name="connsiteY114" fmla="*/ 948900 h 3362787"/>
                <a:gd name="connsiteX115" fmla="*/ 235615 w 3318614"/>
                <a:gd name="connsiteY115" fmla="*/ 940191 h 3362787"/>
                <a:gd name="connsiteX116" fmla="*/ 557832 w 3318614"/>
                <a:gd name="connsiteY116" fmla="*/ 870523 h 3362787"/>
                <a:gd name="connsiteX117" fmla="*/ 688460 w 3318614"/>
                <a:gd name="connsiteY117" fmla="*/ 844397 h 3362787"/>
                <a:gd name="connsiteX118" fmla="*/ 392369 w 3318614"/>
                <a:gd name="connsiteY118" fmla="*/ 731186 h 3362787"/>
                <a:gd name="connsiteX119" fmla="*/ 244323 w 3318614"/>
                <a:gd name="connsiteY119" fmla="*/ 591849 h 3362787"/>
                <a:gd name="connsiteX120" fmla="*/ 165946 w 3318614"/>
                <a:gd name="connsiteY120" fmla="*/ 339300 h 3362787"/>
                <a:gd name="connsiteX121" fmla="*/ 279158 w 3318614"/>
                <a:gd name="connsiteY121" fmla="*/ 522180 h 3362787"/>
                <a:gd name="connsiteX122" fmla="*/ 374952 w 3318614"/>
                <a:gd name="connsiteY122" fmla="*/ 696351 h 3362787"/>
                <a:gd name="connsiteX123" fmla="*/ 679752 w 3318614"/>
                <a:gd name="connsiteY123" fmla="*/ 774729 h 3362787"/>
                <a:gd name="connsiteX124" fmla="*/ 766838 w 3318614"/>
                <a:gd name="connsiteY124" fmla="*/ 713769 h 3362787"/>
                <a:gd name="connsiteX125" fmla="*/ 618792 w 3318614"/>
                <a:gd name="connsiteY125" fmla="*/ 330591 h 3362787"/>
                <a:gd name="connsiteX126" fmla="*/ 566540 w 3318614"/>
                <a:gd name="connsiteY126" fmla="*/ 34500 h 33627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28266 h 3565154"/>
                <a:gd name="connsiteX1" fmla="*/ 1091879 w 3318614"/>
                <a:gd name="connsiteY1" fmla="*/ 1004710 h 3565154"/>
                <a:gd name="connsiteX2" fmla="*/ 1779263 w 3318614"/>
                <a:gd name="connsiteY2" fmla="*/ 2072566 h 3565154"/>
                <a:gd name="connsiteX3" fmla="*/ 2064415 w 3318614"/>
                <a:gd name="connsiteY3" fmla="*/ 2353050 h 3565154"/>
                <a:gd name="connsiteX4" fmla="*/ 2290838 w 3318614"/>
                <a:gd name="connsiteY4" fmla="*/ 2274673 h 3565154"/>
                <a:gd name="connsiteX5" fmla="*/ 2473718 w 3318614"/>
                <a:gd name="connsiteY5" fmla="*/ 2117918 h 3565154"/>
                <a:gd name="connsiteX6" fmla="*/ 2508552 w 3318614"/>
                <a:gd name="connsiteY6" fmla="*/ 1795701 h 3565154"/>
                <a:gd name="connsiteX7" fmla="*/ 2543386 w 3318614"/>
                <a:gd name="connsiteY7" fmla="*/ 2056958 h 3565154"/>
                <a:gd name="connsiteX8" fmla="*/ 2508552 w 3318614"/>
                <a:gd name="connsiteY8" fmla="*/ 2161461 h 3565154"/>
                <a:gd name="connsiteX9" fmla="*/ 2752392 w 3318614"/>
                <a:gd name="connsiteY9" fmla="*/ 1987290 h 3565154"/>
                <a:gd name="connsiteX10" fmla="*/ 2839478 w 3318614"/>
                <a:gd name="connsiteY10" fmla="*/ 1917621 h 3565154"/>
                <a:gd name="connsiteX11" fmla="*/ 2717558 w 3318614"/>
                <a:gd name="connsiteY11" fmla="*/ 2091793 h 3565154"/>
                <a:gd name="connsiteX12" fmla="*/ 2665306 w 3318614"/>
                <a:gd name="connsiteY12" fmla="*/ 2135336 h 3565154"/>
                <a:gd name="connsiteX13" fmla="*/ 2848186 w 3318614"/>
                <a:gd name="connsiteY13" fmla="*/ 2065667 h 3565154"/>
                <a:gd name="connsiteX14" fmla="*/ 2874312 w 3318614"/>
                <a:gd name="connsiteY14" fmla="*/ 2048250 h 3565154"/>
                <a:gd name="connsiteX15" fmla="*/ 2769809 w 3318614"/>
                <a:gd name="connsiteY15" fmla="*/ 2135336 h 3565154"/>
                <a:gd name="connsiteX16" fmla="*/ 2595638 w 3318614"/>
                <a:gd name="connsiteY16" fmla="*/ 2161461 h 3565154"/>
                <a:gd name="connsiteX17" fmla="*/ 2404049 w 3318614"/>
                <a:gd name="connsiteY17" fmla="*/ 2292090 h 3565154"/>
                <a:gd name="connsiteX18" fmla="*/ 2421466 w 3318614"/>
                <a:gd name="connsiteY18" fmla="*/ 2466261 h 3565154"/>
                <a:gd name="connsiteX19" fmla="*/ 2552095 w 3318614"/>
                <a:gd name="connsiteY19" fmla="*/ 2509804 h 3565154"/>
                <a:gd name="connsiteX20" fmla="*/ 2726266 w 3318614"/>
                <a:gd name="connsiteY20" fmla="*/ 2440136 h 3565154"/>
                <a:gd name="connsiteX21" fmla="*/ 2856895 w 3318614"/>
                <a:gd name="connsiteY21" fmla="*/ 2431427 h 3565154"/>
                <a:gd name="connsiteX22" fmla="*/ 2891729 w 3318614"/>
                <a:gd name="connsiteY22" fmla="*/ 2318216 h 3565154"/>
                <a:gd name="connsiteX23" fmla="*/ 2883020 w 3318614"/>
                <a:gd name="connsiteY23" fmla="*/ 2152753 h 3565154"/>
                <a:gd name="connsiteX24" fmla="*/ 3048483 w 3318614"/>
                <a:gd name="connsiteY24" fmla="*/ 2074376 h 3565154"/>
                <a:gd name="connsiteX25" fmla="*/ 2926563 w 3318614"/>
                <a:gd name="connsiteY25" fmla="*/ 2161461 h 3565154"/>
                <a:gd name="connsiteX26" fmla="*/ 2917855 w 3318614"/>
                <a:gd name="connsiteY26" fmla="*/ 2248547 h 3565154"/>
                <a:gd name="connsiteX27" fmla="*/ 2935272 w 3318614"/>
                <a:gd name="connsiteY27" fmla="*/ 2396593 h 3565154"/>
                <a:gd name="connsiteX28" fmla="*/ 2943980 w 3318614"/>
                <a:gd name="connsiteY28" fmla="*/ 2440136 h 3565154"/>
                <a:gd name="connsiteX29" fmla="*/ 3046427 w 3318614"/>
                <a:gd name="connsiteY29" fmla="*/ 2374184 h 3565154"/>
                <a:gd name="connsiteX30" fmla="*/ 3074609 w 3318614"/>
                <a:gd name="connsiteY30" fmla="*/ 2213713 h 3565154"/>
                <a:gd name="connsiteX31" fmla="*/ 3092026 w 3318614"/>
                <a:gd name="connsiteY31" fmla="*/ 2422718 h 3565154"/>
                <a:gd name="connsiteX32" fmla="*/ 3013649 w 3318614"/>
                <a:gd name="connsiteY32" fmla="*/ 2501096 h 3565154"/>
                <a:gd name="connsiteX33" fmla="*/ 2752392 w 3318614"/>
                <a:gd name="connsiteY33" fmla="*/ 2466261 h 3565154"/>
                <a:gd name="connsiteX34" fmla="*/ 2560803 w 3318614"/>
                <a:gd name="connsiteY34" fmla="*/ 2623016 h 3565154"/>
                <a:gd name="connsiteX35" fmla="*/ 2595638 w 3318614"/>
                <a:gd name="connsiteY35" fmla="*/ 2744936 h 3565154"/>
                <a:gd name="connsiteX36" fmla="*/ 2743683 w 3318614"/>
                <a:gd name="connsiteY36" fmla="*/ 2832021 h 3565154"/>
                <a:gd name="connsiteX37" fmla="*/ 2856895 w 3318614"/>
                <a:gd name="connsiteY37" fmla="*/ 2805896 h 3565154"/>
                <a:gd name="connsiteX38" fmla="*/ 3022358 w 3318614"/>
                <a:gd name="connsiteY38" fmla="*/ 2666558 h 3565154"/>
                <a:gd name="connsiteX39" fmla="*/ 3118152 w 3318614"/>
                <a:gd name="connsiteY39" fmla="*/ 2588181 h 3565154"/>
                <a:gd name="connsiteX40" fmla="*/ 3205238 w 3318614"/>
                <a:gd name="connsiteY40" fmla="*/ 2649141 h 3565154"/>
                <a:gd name="connsiteX41" fmla="*/ 3109443 w 3318614"/>
                <a:gd name="connsiteY41" fmla="*/ 2640433 h 3565154"/>
                <a:gd name="connsiteX42" fmla="*/ 3004940 w 3318614"/>
                <a:gd name="connsiteY42" fmla="*/ 2779770 h 3565154"/>
                <a:gd name="connsiteX43" fmla="*/ 3187820 w 3318614"/>
                <a:gd name="connsiteY43" fmla="*/ 2779770 h 3565154"/>
                <a:gd name="connsiteX44" fmla="*/ 3318449 w 3318614"/>
                <a:gd name="connsiteY44" fmla="*/ 2832021 h 3565154"/>
                <a:gd name="connsiteX45" fmla="*/ 3161695 w 3318614"/>
                <a:gd name="connsiteY45" fmla="*/ 2814604 h 3565154"/>
                <a:gd name="connsiteX46" fmla="*/ 2909146 w 3318614"/>
                <a:gd name="connsiteY46" fmla="*/ 2875564 h 3565154"/>
                <a:gd name="connsiteX47" fmla="*/ 2952689 w 3318614"/>
                <a:gd name="connsiteY47" fmla="*/ 2875564 h 3565154"/>
                <a:gd name="connsiteX48" fmla="*/ 3085889 w 3318614"/>
                <a:gd name="connsiteY48" fmla="*/ 3020810 h 3565154"/>
                <a:gd name="connsiteX49" fmla="*/ 3013649 w 3318614"/>
                <a:gd name="connsiteY49" fmla="*/ 3180364 h 3565154"/>
                <a:gd name="connsiteX50" fmla="*/ 2999167 w 3318614"/>
                <a:gd name="connsiteY50" fmla="*/ 3042687 h 3565154"/>
                <a:gd name="connsiteX51" fmla="*/ 2813352 w 3318614"/>
                <a:gd name="connsiteY51" fmla="*/ 2866856 h 3565154"/>
                <a:gd name="connsiteX52" fmla="*/ 2726266 w 3318614"/>
                <a:gd name="connsiteY52" fmla="*/ 2858147 h 3565154"/>
                <a:gd name="connsiteX53" fmla="*/ 2848186 w 3318614"/>
                <a:gd name="connsiteY53" fmla="*/ 3058444 h 3565154"/>
                <a:gd name="connsiteX54" fmla="*/ 2943980 w 3318614"/>
                <a:gd name="connsiteY54" fmla="*/ 3145530 h 3565154"/>
                <a:gd name="connsiteX55" fmla="*/ 2978815 w 3318614"/>
                <a:gd name="connsiteY55" fmla="*/ 3101987 h 3565154"/>
                <a:gd name="connsiteX56" fmla="*/ 2961398 w 3318614"/>
                <a:gd name="connsiteY56" fmla="*/ 3206490 h 3565154"/>
                <a:gd name="connsiteX57" fmla="*/ 2769809 w 3318614"/>
                <a:gd name="connsiteY57" fmla="*/ 3119404 h 3565154"/>
                <a:gd name="connsiteX58" fmla="*/ 2656598 w 3318614"/>
                <a:gd name="connsiteY58" fmla="*/ 2892981 h 3565154"/>
                <a:gd name="connsiteX59" fmla="*/ 2491135 w 3318614"/>
                <a:gd name="connsiteY59" fmla="*/ 2849438 h 3565154"/>
                <a:gd name="connsiteX60" fmla="*/ 2386632 w 3318614"/>
                <a:gd name="connsiteY60" fmla="*/ 2936524 h 3565154"/>
                <a:gd name="connsiteX61" fmla="*/ 2412758 w 3318614"/>
                <a:gd name="connsiteY61" fmla="*/ 3119404 h 3565154"/>
                <a:gd name="connsiteX62" fmla="*/ 2525969 w 3318614"/>
                <a:gd name="connsiteY62" fmla="*/ 3267450 h 3565154"/>
                <a:gd name="connsiteX63" fmla="*/ 2900438 w 3318614"/>
                <a:gd name="connsiteY63" fmla="*/ 3476456 h 3565154"/>
                <a:gd name="connsiteX64" fmla="*/ 2543386 w 3318614"/>
                <a:gd name="connsiteY64" fmla="*/ 3337118 h 3565154"/>
                <a:gd name="connsiteX65" fmla="*/ 2499843 w 3318614"/>
                <a:gd name="connsiteY65" fmla="*/ 3424204 h 3565154"/>
                <a:gd name="connsiteX66" fmla="*/ 2534678 w 3318614"/>
                <a:gd name="connsiteY66" fmla="*/ 3528707 h 3565154"/>
                <a:gd name="connsiteX67" fmla="*/ 2639180 w 3318614"/>
                <a:gd name="connsiteY67" fmla="*/ 3563541 h 3565154"/>
                <a:gd name="connsiteX68" fmla="*/ 2482426 w 3318614"/>
                <a:gd name="connsiteY68" fmla="*/ 3537416 h 3565154"/>
                <a:gd name="connsiteX69" fmla="*/ 2473718 w 3318614"/>
                <a:gd name="connsiteY69" fmla="*/ 3354536 h 3565154"/>
                <a:gd name="connsiteX70" fmla="*/ 2386632 w 3318614"/>
                <a:gd name="connsiteY70" fmla="*/ 3180364 h 3565154"/>
                <a:gd name="connsiteX71" fmla="*/ 2316963 w 3318614"/>
                <a:gd name="connsiteY71" fmla="*/ 3345827 h 3565154"/>
                <a:gd name="connsiteX72" fmla="*/ 2238586 w 3318614"/>
                <a:gd name="connsiteY72" fmla="*/ 3467747 h 3565154"/>
                <a:gd name="connsiteX73" fmla="*/ 2290838 w 3318614"/>
                <a:gd name="connsiteY73" fmla="*/ 3546124 h 3565154"/>
                <a:gd name="connsiteX74" fmla="*/ 2195043 w 3318614"/>
                <a:gd name="connsiteY74" fmla="*/ 3459038 h 3565154"/>
                <a:gd name="connsiteX75" fmla="*/ 2325672 w 3318614"/>
                <a:gd name="connsiteY75" fmla="*/ 3232616 h 3565154"/>
                <a:gd name="connsiteX76" fmla="*/ 2290838 w 3318614"/>
                <a:gd name="connsiteY76" fmla="*/ 2980067 h 3565154"/>
                <a:gd name="connsiteX77" fmla="*/ 2142792 w 3318614"/>
                <a:gd name="connsiteY77" fmla="*/ 2962650 h 3565154"/>
                <a:gd name="connsiteX78" fmla="*/ 1942495 w 3318614"/>
                <a:gd name="connsiteY78" fmla="*/ 3128113 h 3565154"/>
                <a:gd name="connsiteX79" fmla="*/ 1994746 w 3318614"/>
                <a:gd name="connsiteY79" fmla="*/ 3328410 h 3565154"/>
                <a:gd name="connsiteX80" fmla="*/ 2090540 w 3318614"/>
                <a:gd name="connsiteY80" fmla="*/ 3441621 h 3565154"/>
                <a:gd name="connsiteX81" fmla="*/ 2064415 w 3318614"/>
                <a:gd name="connsiteY81" fmla="*/ 3554833 h 3565154"/>
                <a:gd name="connsiteX82" fmla="*/ 2046998 w 3318614"/>
                <a:gd name="connsiteY82" fmla="*/ 3406787 h 3565154"/>
                <a:gd name="connsiteX83" fmla="*/ 1933786 w 3318614"/>
                <a:gd name="connsiteY83" fmla="*/ 3241324 h 3565154"/>
                <a:gd name="connsiteX84" fmla="*/ 1881535 w 3318614"/>
                <a:gd name="connsiteY84" fmla="*/ 3223907 h 3565154"/>
                <a:gd name="connsiteX85" fmla="*/ 1716072 w 3318614"/>
                <a:gd name="connsiteY85" fmla="*/ 3459038 h 3565154"/>
                <a:gd name="connsiteX86" fmla="*/ 1672529 w 3318614"/>
                <a:gd name="connsiteY86" fmla="*/ 3554833 h 3565154"/>
                <a:gd name="connsiteX87" fmla="*/ 1724780 w 3318614"/>
                <a:gd name="connsiteY87" fmla="*/ 3319701 h 3565154"/>
                <a:gd name="connsiteX88" fmla="*/ 1750906 w 3318614"/>
                <a:gd name="connsiteY88" fmla="*/ 3241324 h 3565154"/>
                <a:gd name="connsiteX89" fmla="*/ 1533192 w 3318614"/>
                <a:gd name="connsiteY89" fmla="*/ 3310993 h 3565154"/>
                <a:gd name="connsiteX90" fmla="*/ 1428689 w 3318614"/>
                <a:gd name="connsiteY90" fmla="*/ 3328410 h 3565154"/>
                <a:gd name="connsiteX91" fmla="*/ 1602860 w 3318614"/>
                <a:gd name="connsiteY91" fmla="*/ 3250033 h 3565154"/>
                <a:gd name="connsiteX92" fmla="*/ 1724780 w 3318614"/>
                <a:gd name="connsiteY92" fmla="*/ 3223907 h 3565154"/>
                <a:gd name="connsiteX93" fmla="*/ 1994746 w 3318614"/>
                <a:gd name="connsiteY93" fmla="*/ 2997484 h 3565154"/>
                <a:gd name="connsiteX94" fmla="*/ 2055706 w 3318614"/>
                <a:gd name="connsiteY94" fmla="*/ 2866856 h 3565154"/>
                <a:gd name="connsiteX95" fmla="*/ 1916369 w 3318614"/>
                <a:gd name="connsiteY95" fmla="*/ 2788478 h 3565154"/>
                <a:gd name="connsiteX96" fmla="*/ 1698655 w 3318614"/>
                <a:gd name="connsiteY96" fmla="*/ 2884273 h 3565154"/>
                <a:gd name="connsiteX97" fmla="*/ 1611569 w 3318614"/>
                <a:gd name="connsiteY97" fmla="*/ 3058444 h 3565154"/>
                <a:gd name="connsiteX98" fmla="*/ 1689946 w 3318614"/>
                <a:gd name="connsiteY98" fmla="*/ 3119404 h 3565154"/>
                <a:gd name="connsiteX99" fmla="*/ 1568026 w 3318614"/>
                <a:gd name="connsiteY99" fmla="*/ 3119404 h 3565154"/>
                <a:gd name="connsiteX100" fmla="*/ 1655112 w 3318614"/>
                <a:gd name="connsiteY100" fmla="*/ 2875564 h 3565154"/>
                <a:gd name="connsiteX101" fmla="*/ 1437398 w 3318614"/>
                <a:gd name="connsiteY101" fmla="*/ 2858147 h 3565154"/>
                <a:gd name="connsiteX102" fmla="*/ 1306769 w 3318614"/>
                <a:gd name="connsiteY102" fmla="*/ 2797187 h 3565154"/>
                <a:gd name="connsiteX103" fmla="*/ 1385146 w 3318614"/>
                <a:gd name="connsiteY103" fmla="*/ 2753644 h 3565154"/>
                <a:gd name="connsiteX104" fmla="*/ 1437398 w 3318614"/>
                <a:gd name="connsiteY104" fmla="*/ 2823313 h 3565154"/>
                <a:gd name="connsiteX105" fmla="*/ 1611569 w 3318614"/>
                <a:gd name="connsiteY105" fmla="*/ 2832021 h 3565154"/>
                <a:gd name="connsiteX106" fmla="*/ 1794449 w 3318614"/>
                <a:gd name="connsiteY106" fmla="*/ 2779770 h 3565154"/>
                <a:gd name="connsiteX107" fmla="*/ 1968620 w 3318614"/>
                <a:gd name="connsiteY107" fmla="*/ 2649141 h 3565154"/>
                <a:gd name="connsiteX108" fmla="*/ 1898952 w 3318614"/>
                <a:gd name="connsiteY108" fmla="*/ 2335633 h 3565154"/>
                <a:gd name="connsiteX109" fmla="*/ 1446106 w 3318614"/>
                <a:gd name="connsiteY109" fmla="*/ 1726033 h 3565154"/>
                <a:gd name="connsiteX110" fmla="*/ 1074097 w 3318614"/>
                <a:gd name="connsiteY110" fmla="*/ 1241913 h 3565154"/>
                <a:gd name="connsiteX111" fmla="*/ 916192 w 3318614"/>
                <a:gd name="connsiteY111" fmla="*/ 1054829 h 3565154"/>
                <a:gd name="connsiteX112" fmla="*/ 644918 w 3318614"/>
                <a:gd name="connsiteY112" fmla="*/ 1090307 h 3565154"/>
                <a:gd name="connsiteX113" fmla="*/ 296575 w 3318614"/>
                <a:gd name="connsiteY113" fmla="*/ 1168684 h 3565154"/>
                <a:gd name="connsiteX114" fmla="*/ 483 w 3318614"/>
                <a:gd name="connsiteY114" fmla="*/ 1151267 h 3565154"/>
                <a:gd name="connsiteX115" fmla="*/ 235615 w 3318614"/>
                <a:gd name="connsiteY115" fmla="*/ 1142558 h 3565154"/>
                <a:gd name="connsiteX116" fmla="*/ 557832 w 3318614"/>
                <a:gd name="connsiteY116" fmla="*/ 1072890 h 3565154"/>
                <a:gd name="connsiteX117" fmla="*/ 688460 w 3318614"/>
                <a:gd name="connsiteY117" fmla="*/ 1046764 h 3565154"/>
                <a:gd name="connsiteX118" fmla="*/ 392369 w 3318614"/>
                <a:gd name="connsiteY118" fmla="*/ 933553 h 3565154"/>
                <a:gd name="connsiteX119" fmla="*/ 244323 w 3318614"/>
                <a:gd name="connsiteY119" fmla="*/ 794216 h 3565154"/>
                <a:gd name="connsiteX120" fmla="*/ 165946 w 3318614"/>
                <a:gd name="connsiteY120" fmla="*/ 541667 h 3565154"/>
                <a:gd name="connsiteX121" fmla="*/ 279158 w 3318614"/>
                <a:gd name="connsiteY121" fmla="*/ 724547 h 3565154"/>
                <a:gd name="connsiteX122" fmla="*/ 374952 w 3318614"/>
                <a:gd name="connsiteY122" fmla="*/ 898718 h 3565154"/>
                <a:gd name="connsiteX123" fmla="*/ 679752 w 3318614"/>
                <a:gd name="connsiteY123" fmla="*/ 977096 h 3565154"/>
                <a:gd name="connsiteX124" fmla="*/ 766838 w 3318614"/>
                <a:gd name="connsiteY124" fmla="*/ 916136 h 3565154"/>
                <a:gd name="connsiteX125" fmla="*/ 618792 w 3318614"/>
                <a:gd name="connsiteY125" fmla="*/ 532958 h 3565154"/>
                <a:gd name="connsiteX126" fmla="*/ 685055 w 3318614"/>
                <a:gd name="connsiteY126" fmla="*/ 0 h 3565154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465374 w 3318614"/>
                <a:gd name="connsiteY126" fmla="*/ 17537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9879 w 3318614"/>
                <a:gd name="connsiteY126" fmla="*/ 203540 h 3336888"/>
                <a:gd name="connsiteX127" fmla="*/ 465374 w 3318614"/>
                <a:gd name="connsiteY127" fmla="*/ 17537 h 3336888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569879 w 3318614"/>
                <a:gd name="connsiteY126" fmla="*/ 545167 h 3678515"/>
                <a:gd name="connsiteX127" fmla="*/ 559592 w 3318614"/>
                <a:gd name="connsiteY127" fmla="*/ 0 h 3678515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459779 w 3318614"/>
                <a:gd name="connsiteY126" fmla="*/ 452937 h 3678515"/>
                <a:gd name="connsiteX127" fmla="*/ 559592 w 3318614"/>
                <a:gd name="connsiteY127" fmla="*/ 0 h 3678515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91585 w 3318614"/>
                <a:gd name="connsiteY127" fmla="*/ 0 h 3604876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38603 w 3318614"/>
                <a:gd name="connsiteY127" fmla="*/ 117453 h 3604876"/>
                <a:gd name="connsiteX128" fmla="*/ 591585 w 3318614"/>
                <a:gd name="connsiteY128" fmla="*/ 0 h 3604876"/>
                <a:gd name="connsiteX0" fmla="*/ 1225325 w 3318614"/>
                <a:gd name="connsiteY0" fmla="*/ 158774 h 3495662"/>
                <a:gd name="connsiteX1" fmla="*/ 1091879 w 3318614"/>
                <a:gd name="connsiteY1" fmla="*/ 935218 h 3495662"/>
                <a:gd name="connsiteX2" fmla="*/ 1779263 w 3318614"/>
                <a:gd name="connsiteY2" fmla="*/ 2003074 h 3495662"/>
                <a:gd name="connsiteX3" fmla="*/ 2064415 w 3318614"/>
                <a:gd name="connsiteY3" fmla="*/ 2283558 h 3495662"/>
                <a:gd name="connsiteX4" fmla="*/ 2290838 w 3318614"/>
                <a:gd name="connsiteY4" fmla="*/ 2205181 h 3495662"/>
                <a:gd name="connsiteX5" fmla="*/ 2473718 w 3318614"/>
                <a:gd name="connsiteY5" fmla="*/ 2048426 h 3495662"/>
                <a:gd name="connsiteX6" fmla="*/ 2508552 w 3318614"/>
                <a:gd name="connsiteY6" fmla="*/ 1726209 h 3495662"/>
                <a:gd name="connsiteX7" fmla="*/ 2543386 w 3318614"/>
                <a:gd name="connsiteY7" fmla="*/ 1987466 h 3495662"/>
                <a:gd name="connsiteX8" fmla="*/ 2508552 w 3318614"/>
                <a:gd name="connsiteY8" fmla="*/ 2091969 h 3495662"/>
                <a:gd name="connsiteX9" fmla="*/ 2752392 w 3318614"/>
                <a:gd name="connsiteY9" fmla="*/ 1917798 h 3495662"/>
                <a:gd name="connsiteX10" fmla="*/ 2839478 w 3318614"/>
                <a:gd name="connsiteY10" fmla="*/ 1848129 h 3495662"/>
                <a:gd name="connsiteX11" fmla="*/ 2717558 w 3318614"/>
                <a:gd name="connsiteY11" fmla="*/ 2022301 h 3495662"/>
                <a:gd name="connsiteX12" fmla="*/ 2665306 w 3318614"/>
                <a:gd name="connsiteY12" fmla="*/ 2065844 h 3495662"/>
                <a:gd name="connsiteX13" fmla="*/ 2848186 w 3318614"/>
                <a:gd name="connsiteY13" fmla="*/ 1996175 h 3495662"/>
                <a:gd name="connsiteX14" fmla="*/ 2874312 w 3318614"/>
                <a:gd name="connsiteY14" fmla="*/ 1978758 h 3495662"/>
                <a:gd name="connsiteX15" fmla="*/ 2769809 w 3318614"/>
                <a:gd name="connsiteY15" fmla="*/ 2065844 h 3495662"/>
                <a:gd name="connsiteX16" fmla="*/ 2595638 w 3318614"/>
                <a:gd name="connsiteY16" fmla="*/ 2091969 h 3495662"/>
                <a:gd name="connsiteX17" fmla="*/ 2404049 w 3318614"/>
                <a:gd name="connsiteY17" fmla="*/ 2222598 h 3495662"/>
                <a:gd name="connsiteX18" fmla="*/ 2421466 w 3318614"/>
                <a:gd name="connsiteY18" fmla="*/ 2396769 h 3495662"/>
                <a:gd name="connsiteX19" fmla="*/ 2552095 w 3318614"/>
                <a:gd name="connsiteY19" fmla="*/ 2440312 h 3495662"/>
                <a:gd name="connsiteX20" fmla="*/ 2726266 w 3318614"/>
                <a:gd name="connsiteY20" fmla="*/ 2370644 h 3495662"/>
                <a:gd name="connsiteX21" fmla="*/ 2856895 w 3318614"/>
                <a:gd name="connsiteY21" fmla="*/ 2361935 h 3495662"/>
                <a:gd name="connsiteX22" fmla="*/ 2891729 w 3318614"/>
                <a:gd name="connsiteY22" fmla="*/ 2248724 h 3495662"/>
                <a:gd name="connsiteX23" fmla="*/ 2883020 w 3318614"/>
                <a:gd name="connsiteY23" fmla="*/ 2083261 h 3495662"/>
                <a:gd name="connsiteX24" fmla="*/ 3048483 w 3318614"/>
                <a:gd name="connsiteY24" fmla="*/ 2004884 h 3495662"/>
                <a:gd name="connsiteX25" fmla="*/ 2926563 w 3318614"/>
                <a:gd name="connsiteY25" fmla="*/ 2091969 h 3495662"/>
                <a:gd name="connsiteX26" fmla="*/ 2917855 w 3318614"/>
                <a:gd name="connsiteY26" fmla="*/ 2179055 h 3495662"/>
                <a:gd name="connsiteX27" fmla="*/ 2935272 w 3318614"/>
                <a:gd name="connsiteY27" fmla="*/ 2327101 h 3495662"/>
                <a:gd name="connsiteX28" fmla="*/ 2943980 w 3318614"/>
                <a:gd name="connsiteY28" fmla="*/ 2370644 h 3495662"/>
                <a:gd name="connsiteX29" fmla="*/ 3046427 w 3318614"/>
                <a:gd name="connsiteY29" fmla="*/ 2304692 h 3495662"/>
                <a:gd name="connsiteX30" fmla="*/ 3074609 w 3318614"/>
                <a:gd name="connsiteY30" fmla="*/ 2144221 h 3495662"/>
                <a:gd name="connsiteX31" fmla="*/ 3092026 w 3318614"/>
                <a:gd name="connsiteY31" fmla="*/ 2353226 h 3495662"/>
                <a:gd name="connsiteX32" fmla="*/ 3013649 w 3318614"/>
                <a:gd name="connsiteY32" fmla="*/ 2431604 h 3495662"/>
                <a:gd name="connsiteX33" fmla="*/ 2752392 w 3318614"/>
                <a:gd name="connsiteY33" fmla="*/ 2396769 h 3495662"/>
                <a:gd name="connsiteX34" fmla="*/ 2560803 w 3318614"/>
                <a:gd name="connsiteY34" fmla="*/ 2553524 h 3495662"/>
                <a:gd name="connsiteX35" fmla="*/ 2595638 w 3318614"/>
                <a:gd name="connsiteY35" fmla="*/ 2675444 h 3495662"/>
                <a:gd name="connsiteX36" fmla="*/ 2743683 w 3318614"/>
                <a:gd name="connsiteY36" fmla="*/ 2762529 h 3495662"/>
                <a:gd name="connsiteX37" fmla="*/ 2856895 w 3318614"/>
                <a:gd name="connsiteY37" fmla="*/ 2736404 h 3495662"/>
                <a:gd name="connsiteX38" fmla="*/ 3022358 w 3318614"/>
                <a:gd name="connsiteY38" fmla="*/ 2597066 h 3495662"/>
                <a:gd name="connsiteX39" fmla="*/ 3118152 w 3318614"/>
                <a:gd name="connsiteY39" fmla="*/ 2518689 h 3495662"/>
                <a:gd name="connsiteX40" fmla="*/ 3205238 w 3318614"/>
                <a:gd name="connsiteY40" fmla="*/ 2579649 h 3495662"/>
                <a:gd name="connsiteX41" fmla="*/ 3109443 w 3318614"/>
                <a:gd name="connsiteY41" fmla="*/ 2570941 h 3495662"/>
                <a:gd name="connsiteX42" fmla="*/ 3004940 w 3318614"/>
                <a:gd name="connsiteY42" fmla="*/ 2710278 h 3495662"/>
                <a:gd name="connsiteX43" fmla="*/ 3187820 w 3318614"/>
                <a:gd name="connsiteY43" fmla="*/ 2710278 h 3495662"/>
                <a:gd name="connsiteX44" fmla="*/ 3318449 w 3318614"/>
                <a:gd name="connsiteY44" fmla="*/ 2762529 h 3495662"/>
                <a:gd name="connsiteX45" fmla="*/ 3161695 w 3318614"/>
                <a:gd name="connsiteY45" fmla="*/ 2745112 h 3495662"/>
                <a:gd name="connsiteX46" fmla="*/ 2909146 w 3318614"/>
                <a:gd name="connsiteY46" fmla="*/ 2806072 h 3495662"/>
                <a:gd name="connsiteX47" fmla="*/ 2952689 w 3318614"/>
                <a:gd name="connsiteY47" fmla="*/ 2806072 h 3495662"/>
                <a:gd name="connsiteX48" fmla="*/ 3085889 w 3318614"/>
                <a:gd name="connsiteY48" fmla="*/ 2951318 h 3495662"/>
                <a:gd name="connsiteX49" fmla="*/ 3013649 w 3318614"/>
                <a:gd name="connsiteY49" fmla="*/ 3110872 h 3495662"/>
                <a:gd name="connsiteX50" fmla="*/ 2999167 w 3318614"/>
                <a:gd name="connsiteY50" fmla="*/ 2973195 h 3495662"/>
                <a:gd name="connsiteX51" fmla="*/ 2813352 w 3318614"/>
                <a:gd name="connsiteY51" fmla="*/ 2797364 h 3495662"/>
                <a:gd name="connsiteX52" fmla="*/ 2726266 w 3318614"/>
                <a:gd name="connsiteY52" fmla="*/ 2788655 h 3495662"/>
                <a:gd name="connsiteX53" fmla="*/ 2848186 w 3318614"/>
                <a:gd name="connsiteY53" fmla="*/ 2988952 h 3495662"/>
                <a:gd name="connsiteX54" fmla="*/ 2943980 w 3318614"/>
                <a:gd name="connsiteY54" fmla="*/ 3076038 h 3495662"/>
                <a:gd name="connsiteX55" fmla="*/ 2978815 w 3318614"/>
                <a:gd name="connsiteY55" fmla="*/ 3032495 h 3495662"/>
                <a:gd name="connsiteX56" fmla="*/ 2961398 w 3318614"/>
                <a:gd name="connsiteY56" fmla="*/ 3136998 h 3495662"/>
                <a:gd name="connsiteX57" fmla="*/ 2769809 w 3318614"/>
                <a:gd name="connsiteY57" fmla="*/ 3049912 h 3495662"/>
                <a:gd name="connsiteX58" fmla="*/ 2656598 w 3318614"/>
                <a:gd name="connsiteY58" fmla="*/ 2823489 h 3495662"/>
                <a:gd name="connsiteX59" fmla="*/ 2491135 w 3318614"/>
                <a:gd name="connsiteY59" fmla="*/ 2779946 h 3495662"/>
                <a:gd name="connsiteX60" fmla="*/ 2386632 w 3318614"/>
                <a:gd name="connsiteY60" fmla="*/ 2867032 h 3495662"/>
                <a:gd name="connsiteX61" fmla="*/ 2412758 w 3318614"/>
                <a:gd name="connsiteY61" fmla="*/ 3049912 h 3495662"/>
                <a:gd name="connsiteX62" fmla="*/ 2525969 w 3318614"/>
                <a:gd name="connsiteY62" fmla="*/ 3197958 h 3495662"/>
                <a:gd name="connsiteX63" fmla="*/ 2900438 w 3318614"/>
                <a:gd name="connsiteY63" fmla="*/ 3406964 h 3495662"/>
                <a:gd name="connsiteX64" fmla="*/ 2543386 w 3318614"/>
                <a:gd name="connsiteY64" fmla="*/ 3267626 h 3495662"/>
                <a:gd name="connsiteX65" fmla="*/ 2499843 w 3318614"/>
                <a:gd name="connsiteY65" fmla="*/ 3354712 h 3495662"/>
                <a:gd name="connsiteX66" fmla="*/ 2534678 w 3318614"/>
                <a:gd name="connsiteY66" fmla="*/ 3459215 h 3495662"/>
                <a:gd name="connsiteX67" fmla="*/ 2639180 w 3318614"/>
                <a:gd name="connsiteY67" fmla="*/ 3494049 h 3495662"/>
                <a:gd name="connsiteX68" fmla="*/ 2482426 w 3318614"/>
                <a:gd name="connsiteY68" fmla="*/ 3467924 h 3495662"/>
                <a:gd name="connsiteX69" fmla="*/ 2473718 w 3318614"/>
                <a:gd name="connsiteY69" fmla="*/ 3285044 h 3495662"/>
                <a:gd name="connsiteX70" fmla="*/ 2386632 w 3318614"/>
                <a:gd name="connsiteY70" fmla="*/ 3110872 h 3495662"/>
                <a:gd name="connsiteX71" fmla="*/ 2316963 w 3318614"/>
                <a:gd name="connsiteY71" fmla="*/ 3276335 h 3495662"/>
                <a:gd name="connsiteX72" fmla="*/ 2238586 w 3318614"/>
                <a:gd name="connsiteY72" fmla="*/ 3398255 h 3495662"/>
                <a:gd name="connsiteX73" fmla="*/ 2290838 w 3318614"/>
                <a:gd name="connsiteY73" fmla="*/ 3476632 h 3495662"/>
                <a:gd name="connsiteX74" fmla="*/ 2195043 w 3318614"/>
                <a:gd name="connsiteY74" fmla="*/ 3389546 h 3495662"/>
                <a:gd name="connsiteX75" fmla="*/ 2325672 w 3318614"/>
                <a:gd name="connsiteY75" fmla="*/ 3163124 h 3495662"/>
                <a:gd name="connsiteX76" fmla="*/ 2290838 w 3318614"/>
                <a:gd name="connsiteY76" fmla="*/ 2910575 h 3495662"/>
                <a:gd name="connsiteX77" fmla="*/ 2142792 w 3318614"/>
                <a:gd name="connsiteY77" fmla="*/ 2893158 h 3495662"/>
                <a:gd name="connsiteX78" fmla="*/ 1942495 w 3318614"/>
                <a:gd name="connsiteY78" fmla="*/ 3058621 h 3495662"/>
                <a:gd name="connsiteX79" fmla="*/ 1994746 w 3318614"/>
                <a:gd name="connsiteY79" fmla="*/ 3258918 h 3495662"/>
                <a:gd name="connsiteX80" fmla="*/ 2090540 w 3318614"/>
                <a:gd name="connsiteY80" fmla="*/ 3372129 h 3495662"/>
                <a:gd name="connsiteX81" fmla="*/ 2064415 w 3318614"/>
                <a:gd name="connsiteY81" fmla="*/ 3485341 h 3495662"/>
                <a:gd name="connsiteX82" fmla="*/ 2046998 w 3318614"/>
                <a:gd name="connsiteY82" fmla="*/ 3337295 h 3495662"/>
                <a:gd name="connsiteX83" fmla="*/ 1933786 w 3318614"/>
                <a:gd name="connsiteY83" fmla="*/ 3171832 h 3495662"/>
                <a:gd name="connsiteX84" fmla="*/ 1881535 w 3318614"/>
                <a:gd name="connsiteY84" fmla="*/ 3154415 h 3495662"/>
                <a:gd name="connsiteX85" fmla="*/ 1716072 w 3318614"/>
                <a:gd name="connsiteY85" fmla="*/ 3389546 h 3495662"/>
                <a:gd name="connsiteX86" fmla="*/ 1672529 w 3318614"/>
                <a:gd name="connsiteY86" fmla="*/ 3485341 h 3495662"/>
                <a:gd name="connsiteX87" fmla="*/ 1724780 w 3318614"/>
                <a:gd name="connsiteY87" fmla="*/ 3250209 h 3495662"/>
                <a:gd name="connsiteX88" fmla="*/ 1750906 w 3318614"/>
                <a:gd name="connsiteY88" fmla="*/ 3171832 h 3495662"/>
                <a:gd name="connsiteX89" fmla="*/ 1533192 w 3318614"/>
                <a:gd name="connsiteY89" fmla="*/ 3241501 h 3495662"/>
                <a:gd name="connsiteX90" fmla="*/ 1428689 w 3318614"/>
                <a:gd name="connsiteY90" fmla="*/ 3258918 h 3495662"/>
                <a:gd name="connsiteX91" fmla="*/ 1602860 w 3318614"/>
                <a:gd name="connsiteY91" fmla="*/ 3180541 h 3495662"/>
                <a:gd name="connsiteX92" fmla="*/ 1724780 w 3318614"/>
                <a:gd name="connsiteY92" fmla="*/ 3154415 h 3495662"/>
                <a:gd name="connsiteX93" fmla="*/ 1994746 w 3318614"/>
                <a:gd name="connsiteY93" fmla="*/ 2927992 h 3495662"/>
                <a:gd name="connsiteX94" fmla="*/ 2055706 w 3318614"/>
                <a:gd name="connsiteY94" fmla="*/ 2797364 h 3495662"/>
                <a:gd name="connsiteX95" fmla="*/ 1916369 w 3318614"/>
                <a:gd name="connsiteY95" fmla="*/ 2718986 h 3495662"/>
                <a:gd name="connsiteX96" fmla="*/ 1698655 w 3318614"/>
                <a:gd name="connsiteY96" fmla="*/ 2814781 h 3495662"/>
                <a:gd name="connsiteX97" fmla="*/ 1611569 w 3318614"/>
                <a:gd name="connsiteY97" fmla="*/ 2988952 h 3495662"/>
                <a:gd name="connsiteX98" fmla="*/ 1689946 w 3318614"/>
                <a:gd name="connsiteY98" fmla="*/ 3049912 h 3495662"/>
                <a:gd name="connsiteX99" fmla="*/ 1568026 w 3318614"/>
                <a:gd name="connsiteY99" fmla="*/ 3049912 h 3495662"/>
                <a:gd name="connsiteX100" fmla="*/ 1655112 w 3318614"/>
                <a:gd name="connsiteY100" fmla="*/ 2806072 h 3495662"/>
                <a:gd name="connsiteX101" fmla="*/ 1437398 w 3318614"/>
                <a:gd name="connsiteY101" fmla="*/ 2788655 h 3495662"/>
                <a:gd name="connsiteX102" fmla="*/ 1306769 w 3318614"/>
                <a:gd name="connsiteY102" fmla="*/ 2727695 h 3495662"/>
                <a:gd name="connsiteX103" fmla="*/ 1385146 w 3318614"/>
                <a:gd name="connsiteY103" fmla="*/ 2684152 h 3495662"/>
                <a:gd name="connsiteX104" fmla="*/ 1437398 w 3318614"/>
                <a:gd name="connsiteY104" fmla="*/ 2753821 h 3495662"/>
                <a:gd name="connsiteX105" fmla="*/ 1611569 w 3318614"/>
                <a:gd name="connsiteY105" fmla="*/ 2762529 h 3495662"/>
                <a:gd name="connsiteX106" fmla="*/ 1794449 w 3318614"/>
                <a:gd name="connsiteY106" fmla="*/ 2710278 h 3495662"/>
                <a:gd name="connsiteX107" fmla="*/ 1968620 w 3318614"/>
                <a:gd name="connsiteY107" fmla="*/ 2579649 h 3495662"/>
                <a:gd name="connsiteX108" fmla="*/ 1898952 w 3318614"/>
                <a:gd name="connsiteY108" fmla="*/ 2266141 h 3495662"/>
                <a:gd name="connsiteX109" fmla="*/ 1446106 w 3318614"/>
                <a:gd name="connsiteY109" fmla="*/ 1656541 h 3495662"/>
                <a:gd name="connsiteX110" fmla="*/ 1074097 w 3318614"/>
                <a:gd name="connsiteY110" fmla="*/ 1172421 h 3495662"/>
                <a:gd name="connsiteX111" fmla="*/ 916192 w 3318614"/>
                <a:gd name="connsiteY111" fmla="*/ 985337 h 3495662"/>
                <a:gd name="connsiteX112" fmla="*/ 644918 w 3318614"/>
                <a:gd name="connsiteY112" fmla="*/ 1020815 h 3495662"/>
                <a:gd name="connsiteX113" fmla="*/ 296575 w 3318614"/>
                <a:gd name="connsiteY113" fmla="*/ 1099192 h 3495662"/>
                <a:gd name="connsiteX114" fmla="*/ 483 w 3318614"/>
                <a:gd name="connsiteY114" fmla="*/ 1081775 h 3495662"/>
                <a:gd name="connsiteX115" fmla="*/ 235615 w 3318614"/>
                <a:gd name="connsiteY115" fmla="*/ 1073066 h 3495662"/>
                <a:gd name="connsiteX116" fmla="*/ 557832 w 3318614"/>
                <a:gd name="connsiteY116" fmla="*/ 1003398 h 3495662"/>
                <a:gd name="connsiteX117" fmla="*/ 688460 w 3318614"/>
                <a:gd name="connsiteY117" fmla="*/ 977272 h 3495662"/>
                <a:gd name="connsiteX118" fmla="*/ 392369 w 3318614"/>
                <a:gd name="connsiteY118" fmla="*/ 864061 h 3495662"/>
                <a:gd name="connsiteX119" fmla="*/ 244323 w 3318614"/>
                <a:gd name="connsiteY119" fmla="*/ 724724 h 3495662"/>
                <a:gd name="connsiteX120" fmla="*/ 165946 w 3318614"/>
                <a:gd name="connsiteY120" fmla="*/ 472175 h 3495662"/>
                <a:gd name="connsiteX121" fmla="*/ 279158 w 3318614"/>
                <a:gd name="connsiteY121" fmla="*/ 655055 h 3495662"/>
                <a:gd name="connsiteX122" fmla="*/ 374952 w 3318614"/>
                <a:gd name="connsiteY122" fmla="*/ 829226 h 3495662"/>
                <a:gd name="connsiteX123" fmla="*/ 679752 w 3318614"/>
                <a:gd name="connsiteY123" fmla="*/ 907604 h 3495662"/>
                <a:gd name="connsiteX124" fmla="*/ 766838 w 3318614"/>
                <a:gd name="connsiteY124" fmla="*/ 846644 h 3495662"/>
                <a:gd name="connsiteX125" fmla="*/ 618792 w 3318614"/>
                <a:gd name="connsiteY125" fmla="*/ 463466 h 3495662"/>
                <a:gd name="connsiteX126" fmla="*/ 459779 w 3318614"/>
                <a:gd name="connsiteY126" fmla="*/ 270084 h 3495662"/>
                <a:gd name="connsiteX127" fmla="*/ 538603 w 3318614"/>
                <a:gd name="connsiteY127" fmla="*/ 8239 h 3495662"/>
                <a:gd name="connsiteX128" fmla="*/ 560115 w 3318614"/>
                <a:gd name="connsiteY128" fmla="*/ 247406 h 3495662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560115 w 3318614"/>
                <a:gd name="connsiteY129" fmla="*/ 240482 h 3488738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849359 w 3318614"/>
                <a:gd name="connsiteY129" fmla="*/ 816161 h 348873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459779 w 3318614"/>
                <a:gd name="connsiteY126" fmla="*/ 262650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507165 w 3318614"/>
                <a:gd name="connsiteY126" fmla="*/ 238974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605 h 3488493"/>
                <a:gd name="connsiteX1" fmla="*/ 1091879 w 3318614"/>
                <a:gd name="connsiteY1" fmla="*/ 928049 h 3488493"/>
                <a:gd name="connsiteX2" fmla="*/ 1779263 w 3318614"/>
                <a:gd name="connsiteY2" fmla="*/ 1995905 h 3488493"/>
                <a:gd name="connsiteX3" fmla="*/ 2064415 w 3318614"/>
                <a:gd name="connsiteY3" fmla="*/ 2276389 h 3488493"/>
                <a:gd name="connsiteX4" fmla="*/ 2290838 w 3318614"/>
                <a:gd name="connsiteY4" fmla="*/ 2198012 h 3488493"/>
                <a:gd name="connsiteX5" fmla="*/ 2473718 w 3318614"/>
                <a:gd name="connsiteY5" fmla="*/ 2041257 h 3488493"/>
                <a:gd name="connsiteX6" fmla="*/ 2508552 w 3318614"/>
                <a:gd name="connsiteY6" fmla="*/ 1719040 h 3488493"/>
                <a:gd name="connsiteX7" fmla="*/ 2543386 w 3318614"/>
                <a:gd name="connsiteY7" fmla="*/ 1980297 h 3488493"/>
                <a:gd name="connsiteX8" fmla="*/ 2508552 w 3318614"/>
                <a:gd name="connsiteY8" fmla="*/ 2084800 h 3488493"/>
                <a:gd name="connsiteX9" fmla="*/ 2752392 w 3318614"/>
                <a:gd name="connsiteY9" fmla="*/ 1910629 h 3488493"/>
                <a:gd name="connsiteX10" fmla="*/ 2839478 w 3318614"/>
                <a:gd name="connsiteY10" fmla="*/ 1840960 h 3488493"/>
                <a:gd name="connsiteX11" fmla="*/ 2717558 w 3318614"/>
                <a:gd name="connsiteY11" fmla="*/ 2015132 h 3488493"/>
                <a:gd name="connsiteX12" fmla="*/ 2665306 w 3318614"/>
                <a:gd name="connsiteY12" fmla="*/ 2058675 h 3488493"/>
                <a:gd name="connsiteX13" fmla="*/ 2848186 w 3318614"/>
                <a:gd name="connsiteY13" fmla="*/ 1989006 h 3488493"/>
                <a:gd name="connsiteX14" fmla="*/ 2874312 w 3318614"/>
                <a:gd name="connsiteY14" fmla="*/ 1971589 h 3488493"/>
                <a:gd name="connsiteX15" fmla="*/ 2769809 w 3318614"/>
                <a:gd name="connsiteY15" fmla="*/ 2058675 h 3488493"/>
                <a:gd name="connsiteX16" fmla="*/ 2595638 w 3318614"/>
                <a:gd name="connsiteY16" fmla="*/ 2084800 h 3488493"/>
                <a:gd name="connsiteX17" fmla="*/ 2404049 w 3318614"/>
                <a:gd name="connsiteY17" fmla="*/ 2215429 h 3488493"/>
                <a:gd name="connsiteX18" fmla="*/ 2421466 w 3318614"/>
                <a:gd name="connsiteY18" fmla="*/ 2389600 h 3488493"/>
                <a:gd name="connsiteX19" fmla="*/ 2552095 w 3318614"/>
                <a:gd name="connsiteY19" fmla="*/ 2433143 h 3488493"/>
                <a:gd name="connsiteX20" fmla="*/ 2726266 w 3318614"/>
                <a:gd name="connsiteY20" fmla="*/ 2363475 h 3488493"/>
                <a:gd name="connsiteX21" fmla="*/ 2856895 w 3318614"/>
                <a:gd name="connsiteY21" fmla="*/ 2354766 h 3488493"/>
                <a:gd name="connsiteX22" fmla="*/ 2891729 w 3318614"/>
                <a:gd name="connsiteY22" fmla="*/ 2241555 h 3488493"/>
                <a:gd name="connsiteX23" fmla="*/ 2883020 w 3318614"/>
                <a:gd name="connsiteY23" fmla="*/ 2076092 h 3488493"/>
                <a:gd name="connsiteX24" fmla="*/ 3048483 w 3318614"/>
                <a:gd name="connsiteY24" fmla="*/ 1997715 h 3488493"/>
                <a:gd name="connsiteX25" fmla="*/ 2926563 w 3318614"/>
                <a:gd name="connsiteY25" fmla="*/ 2084800 h 3488493"/>
                <a:gd name="connsiteX26" fmla="*/ 2917855 w 3318614"/>
                <a:gd name="connsiteY26" fmla="*/ 2171886 h 3488493"/>
                <a:gd name="connsiteX27" fmla="*/ 2935272 w 3318614"/>
                <a:gd name="connsiteY27" fmla="*/ 2319932 h 3488493"/>
                <a:gd name="connsiteX28" fmla="*/ 2943980 w 3318614"/>
                <a:gd name="connsiteY28" fmla="*/ 2363475 h 3488493"/>
                <a:gd name="connsiteX29" fmla="*/ 3046427 w 3318614"/>
                <a:gd name="connsiteY29" fmla="*/ 2297523 h 3488493"/>
                <a:gd name="connsiteX30" fmla="*/ 3074609 w 3318614"/>
                <a:gd name="connsiteY30" fmla="*/ 2137052 h 3488493"/>
                <a:gd name="connsiteX31" fmla="*/ 3092026 w 3318614"/>
                <a:gd name="connsiteY31" fmla="*/ 2346057 h 3488493"/>
                <a:gd name="connsiteX32" fmla="*/ 3013649 w 3318614"/>
                <a:gd name="connsiteY32" fmla="*/ 2424435 h 3488493"/>
                <a:gd name="connsiteX33" fmla="*/ 2752392 w 3318614"/>
                <a:gd name="connsiteY33" fmla="*/ 2389600 h 3488493"/>
                <a:gd name="connsiteX34" fmla="*/ 2560803 w 3318614"/>
                <a:gd name="connsiteY34" fmla="*/ 2546355 h 3488493"/>
                <a:gd name="connsiteX35" fmla="*/ 2595638 w 3318614"/>
                <a:gd name="connsiteY35" fmla="*/ 2668275 h 3488493"/>
                <a:gd name="connsiteX36" fmla="*/ 2743683 w 3318614"/>
                <a:gd name="connsiteY36" fmla="*/ 2755360 h 3488493"/>
                <a:gd name="connsiteX37" fmla="*/ 2856895 w 3318614"/>
                <a:gd name="connsiteY37" fmla="*/ 2729235 h 3488493"/>
                <a:gd name="connsiteX38" fmla="*/ 3022358 w 3318614"/>
                <a:gd name="connsiteY38" fmla="*/ 2589897 h 3488493"/>
                <a:gd name="connsiteX39" fmla="*/ 3118152 w 3318614"/>
                <a:gd name="connsiteY39" fmla="*/ 2511520 h 3488493"/>
                <a:gd name="connsiteX40" fmla="*/ 3205238 w 3318614"/>
                <a:gd name="connsiteY40" fmla="*/ 2572480 h 3488493"/>
                <a:gd name="connsiteX41" fmla="*/ 3109443 w 3318614"/>
                <a:gd name="connsiteY41" fmla="*/ 2563772 h 3488493"/>
                <a:gd name="connsiteX42" fmla="*/ 3004940 w 3318614"/>
                <a:gd name="connsiteY42" fmla="*/ 2703109 h 3488493"/>
                <a:gd name="connsiteX43" fmla="*/ 3187820 w 3318614"/>
                <a:gd name="connsiteY43" fmla="*/ 2703109 h 3488493"/>
                <a:gd name="connsiteX44" fmla="*/ 3318449 w 3318614"/>
                <a:gd name="connsiteY44" fmla="*/ 2755360 h 3488493"/>
                <a:gd name="connsiteX45" fmla="*/ 3161695 w 3318614"/>
                <a:gd name="connsiteY45" fmla="*/ 2737943 h 3488493"/>
                <a:gd name="connsiteX46" fmla="*/ 2909146 w 3318614"/>
                <a:gd name="connsiteY46" fmla="*/ 2798903 h 3488493"/>
                <a:gd name="connsiteX47" fmla="*/ 2952689 w 3318614"/>
                <a:gd name="connsiteY47" fmla="*/ 2798903 h 3488493"/>
                <a:gd name="connsiteX48" fmla="*/ 3085889 w 3318614"/>
                <a:gd name="connsiteY48" fmla="*/ 2944149 h 3488493"/>
                <a:gd name="connsiteX49" fmla="*/ 3013649 w 3318614"/>
                <a:gd name="connsiteY49" fmla="*/ 3103703 h 3488493"/>
                <a:gd name="connsiteX50" fmla="*/ 2999167 w 3318614"/>
                <a:gd name="connsiteY50" fmla="*/ 2966026 h 3488493"/>
                <a:gd name="connsiteX51" fmla="*/ 2813352 w 3318614"/>
                <a:gd name="connsiteY51" fmla="*/ 2790195 h 3488493"/>
                <a:gd name="connsiteX52" fmla="*/ 2726266 w 3318614"/>
                <a:gd name="connsiteY52" fmla="*/ 2781486 h 3488493"/>
                <a:gd name="connsiteX53" fmla="*/ 2848186 w 3318614"/>
                <a:gd name="connsiteY53" fmla="*/ 2981783 h 3488493"/>
                <a:gd name="connsiteX54" fmla="*/ 2943980 w 3318614"/>
                <a:gd name="connsiteY54" fmla="*/ 3068869 h 3488493"/>
                <a:gd name="connsiteX55" fmla="*/ 2978815 w 3318614"/>
                <a:gd name="connsiteY55" fmla="*/ 3025326 h 3488493"/>
                <a:gd name="connsiteX56" fmla="*/ 2961398 w 3318614"/>
                <a:gd name="connsiteY56" fmla="*/ 3129829 h 3488493"/>
                <a:gd name="connsiteX57" fmla="*/ 2769809 w 3318614"/>
                <a:gd name="connsiteY57" fmla="*/ 3042743 h 3488493"/>
                <a:gd name="connsiteX58" fmla="*/ 2656598 w 3318614"/>
                <a:gd name="connsiteY58" fmla="*/ 2816320 h 3488493"/>
                <a:gd name="connsiteX59" fmla="*/ 2491135 w 3318614"/>
                <a:gd name="connsiteY59" fmla="*/ 2772777 h 3488493"/>
                <a:gd name="connsiteX60" fmla="*/ 2386632 w 3318614"/>
                <a:gd name="connsiteY60" fmla="*/ 2859863 h 3488493"/>
                <a:gd name="connsiteX61" fmla="*/ 2412758 w 3318614"/>
                <a:gd name="connsiteY61" fmla="*/ 3042743 h 3488493"/>
                <a:gd name="connsiteX62" fmla="*/ 2525969 w 3318614"/>
                <a:gd name="connsiteY62" fmla="*/ 3190789 h 3488493"/>
                <a:gd name="connsiteX63" fmla="*/ 2900438 w 3318614"/>
                <a:gd name="connsiteY63" fmla="*/ 3399795 h 3488493"/>
                <a:gd name="connsiteX64" fmla="*/ 2543386 w 3318614"/>
                <a:gd name="connsiteY64" fmla="*/ 3260457 h 3488493"/>
                <a:gd name="connsiteX65" fmla="*/ 2499843 w 3318614"/>
                <a:gd name="connsiteY65" fmla="*/ 3347543 h 3488493"/>
                <a:gd name="connsiteX66" fmla="*/ 2534678 w 3318614"/>
                <a:gd name="connsiteY66" fmla="*/ 3452046 h 3488493"/>
                <a:gd name="connsiteX67" fmla="*/ 2639180 w 3318614"/>
                <a:gd name="connsiteY67" fmla="*/ 3486880 h 3488493"/>
                <a:gd name="connsiteX68" fmla="*/ 2482426 w 3318614"/>
                <a:gd name="connsiteY68" fmla="*/ 3460755 h 3488493"/>
                <a:gd name="connsiteX69" fmla="*/ 2473718 w 3318614"/>
                <a:gd name="connsiteY69" fmla="*/ 3277875 h 3488493"/>
                <a:gd name="connsiteX70" fmla="*/ 2386632 w 3318614"/>
                <a:gd name="connsiteY70" fmla="*/ 3103703 h 3488493"/>
                <a:gd name="connsiteX71" fmla="*/ 2316963 w 3318614"/>
                <a:gd name="connsiteY71" fmla="*/ 3269166 h 3488493"/>
                <a:gd name="connsiteX72" fmla="*/ 2238586 w 3318614"/>
                <a:gd name="connsiteY72" fmla="*/ 3391086 h 3488493"/>
                <a:gd name="connsiteX73" fmla="*/ 2290838 w 3318614"/>
                <a:gd name="connsiteY73" fmla="*/ 3469463 h 3488493"/>
                <a:gd name="connsiteX74" fmla="*/ 2195043 w 3318614"/>
                <a:gd name="connsiteY74" fmla="*/ 3382377 h 3488493"/>
                <a:gd name="connsiteX75" fmla="*/ 2325672 w 3318614"/>
                <a:gd name="connsiteY75" fmla="*/ 3155955 h 3488493"/>
                <a:gd name="connsiteX76" fmla="*/ 2290838 w 3318614"/>
                <a:gd name="connsiteY76" fmla="*/ 2903406 h 3488493"/>
                <a:gd name="connsiteX77" fmla="*/ 2142792 w 3318614"/>
                <a:gd name="connsiteY77" fmla="*/ 2885989 h 3488493"/>
                <a:gd name="connsiteX78" fmla="*/ 1942495 w 3318614"/>
                <a:gd name="connsiteY78" fmla="*/ 3051452 h 3488493"/>
                <a:gd name="connsiteX79" fmla="*/ 1994746 w 3318614"/>
                <a:gd name="connsiteY79" fmla="*/ 3251749 h 3488493"/>
                <a:gd name="connsiteX80" fmla="*/ 2090540 w 3318614"/>
                <a:gd name="connsiteY80" fmla="*/ 3364960 h 3488493"/>
                <a:gd name="connsiteX81" fmla="*/ 2064415 w 3318614"/>
                <a:gd name="connsiteY81" fmla="*/ 3478172 h 3488493"/>
                <a:gd name="connsiteX82" fmla="*/ 2046998 w 3318614"/>
                <a:gd name="connsiteY82" fmla="*/ 3330126 h 3488493"/>
                <a:gd name="connsiteX83" fmla="*/ 1933786 w 3318614"/>
                <a:gd name="connsiteY83" fmla="*/ 3164663 h 3488493"/>
                <a:gd name="connsiteX84" fmla="*/ 1881535 w 3318614"/>
                <a:gd name="connsiteY84" fmla="*/ 3147246 h 3488493"/>
                <a:gd name="connsiteX85" fmla="*/ 1716072 w 3318614"/>
                <a:gd name="connsiteY85" fmla="*/ 3382377 h 3488493"/>
                <a:gd name="connsiteX86" fmla="*/ 1672529 w 3318614"/>
                <a:gd name="connsiteY86" fmla="*/ 3478172 h 3488493"/>
                <a:gd name="connsiteX87" fmla="*/ 1724780 w 3318614"/>
                <a:gd name="connsiteY87" fmla="*/ 3243040 h 3488493"/>
                <a:gd name="connsiteX88" fmla="*/ 1750906 w 3318614"/>
                <a:gd name="connsiteY88" fmla="*/ 3164663 h 3488493"/>
                <a:gd name="connsiteX89" fmla="*/ 1533192 w 3318614"/>
                <a:gd name="connsiteY89" fmla="*/ 3234332 h 3488493"/>
                <a:gd name="connsiteX90" fmla="*/ 1428689 w 3318614"/>
                <a:gd name="connsiteY90" fmla="*/ 3251749 h 3488493"/>
                <a:gd name="connsiteX91" fmla="*/ 1602860 w 3318614"/>
                <a:gd name="connsiteY91" fmla="*/ 3173372 h 3488493"/>
                <a:gd name="connsiteX92" fmla="*/ 1724780 w 3318614"/>
                <a:gd name="connsiteY92" fmla="*/ 3147246 h 3488493"/>
                <a:gd name="connsiteX93" fmla="*/ 1994746 w 3318614"/>
                <a:gd name="connsiteY93" fmla="*/ 2920823 h 3488493"/>
                <a:gd name="connsiteX94" fmla="*/ 2055706 w 3318614"/>
                <a:gd name="connsiteY94" fmla="*/ 2790195 h 3488493"/>
                <a:gd name="connsiteX95" fmla="*/ 1916369 w 3318614"/>
                <a:gd name="connsiteY95" fmla="*/ 2711817 h 3488493"/>
                <a:gd name="connsiteX96" fmla="*/ 1698655 w 3318614"/>
                <a:gd name="connsiteY96" fmla="*/ 2807612 h 3488493"/>
                <a:gd name="connsiteX97" fmla="*/ 1611569 w 3318614"/>
                <a:gd name="connsiteY97" fmla="*/ 2981783 h 3488493"/>
                <a:gd name="connsiteX98" fmla="*/ 1689946 w 3318614"/>
                <a:gd name="connsiteY98" fmla="*/ 3042743 h 3488493"/>
                <a:gd name="connsiteX99" fmla="*/ 1568026 w 3318614"/>
                <a:gd name="connsiteY99" fmla="*/ 3042743 h 3488493"/>
                <a:gd name="connsiteX100" fmla="*/ 1655112 w 3318614"/>
                <a:gd name="connsiteY100" fmla="*/ 2798903 h 3488493"/>
                <a:gd name="connsiteX101" fmla="*/ 1437398 w 3318614"/>
                <a:gd name="connsiteY101" fmla="*/ 2781486 h 3488493"/>
                <a:gd name="connsiteX102" fmla="*/ 1306769 w 3318614"/>
                <a:gd name="connsiteY102" fmla="*/ 2720526 h 3488493"/>
                <a:gd name="connsiteX103" fmla="*/ 1385146 w 3318614"/>
                <a:gd name="connsiteY103" fmla="*/ 2676983 h 3488493"/>
                <a:gd name="connsiteX104" fmla="*/ 1437398 w 3318614"/>
                <a:gd name="connsiteY104" fmla="*/ 2746652 h 3488493"/>
                <a:gd name="connsiteX105" fmla="*/ 1611569 w 3318614"/>
                <a:gd name="connsiteY105" fmla="*/ 2755360 h 3488493"/>
                <a:gd name="connsiteX106" fmla="*/ 1794449 w 3318614"/>
                <a:gd name="connsiteY106" fmla="*/ 2703109 h 3488493"/>
                <a:gd name="connsiteX107" fmla="*/ 1968620 w 3318614"/>
                <a:gd name="connsiteY107" fmla="*/ 2572480 h 3488493"/>
                <a:gd name="connsiteX108" fmla="*/ 1898952 w 3318614"/>
                <a:gd name="connsiteY108" fmla="*/ 2258972 h 3488493"/>
                <a:gd name="connsiteX109" fmla="*/ 1446106 w 3318614"/>
                <a:gd name="connsiteY109" fmla="*/ 1649372 h 3488493"/>
                <a:gd name="connsiteX110" fmla="*/ 1074097 w 3318614"/>
                <a:gd name="connsiteY110" fmla="*/ 1165252 h 3488493"/>
                <a:gd name="connsiteX111" fmla="*/ 916192 w 3318614"/>
                <a:gd name="connsiteY111" fmla="*/ 978168 h 3488493"/>
                <a:gd name="connsiteX112" fmla="*/ 644918 w 3318614"/>
                <a:gd name="connsiteY112" fmla="*/ 1013646 h 3488493"/>
                <a:gd name="connsiteX113" fmla="*/ 296575 w 3318614"/>
                <a:gd name="connsiteY113" fmla="*/ 1092023 h 3488493"/>
                <a:gd name="connsiteX114" fmla="*/ 483 w 3318614"/>
                <a:gd name="connsiteY114" fmla="*/ 1074606 h 3488493"/>
                <a:gd name="connsiteX115" fmla="*/ 235615 w 3318614"/>
                <a:gd name="connsiteY115" fmla="*/ 1065897 h 3488493"/>
                <a:gd name="connsiteX116" fmla="*/ 557832 w 3318614"/>
                <a:gd name="connsiteY116" fmla="*/ 996229 h 3488493"/>
                <a:gd name="connsiteX117" fmla="*/ 688460 w 3318614"/>
                <a:gd name="connsiteY117" fmla="*/ 970103 h 3488493"/>
                <a:gd name="connsiteX118" fmla="*/ 392369 w 3318614"/>
                <a:gd name="connsiteY118" fmla="*/ 856892 h 3488493"/>
                <a:gd name="connsiteX119" fmla="*/ 244323 w 3318614"/>
                <a:gd name="connsiteY119" fmla="*/ 717555 h 3488493"/>
                <a:gd name="connsiteX120" fmla="*/ 165946 w 3318614"/>
                <a:gd name="connsiteY120" fmla="*/ 465006 h 3488493"/>
                <a:gd name="connsiteX121" fmla="*/ 279158 w 3318614"/>
                <a:gd name="connsiteY121" fmla="*/ 647886 h 3488493"/>
                <a:gd name="connsiteX122" fmla="*/ 374952 w 3318614"/>
                <a:gd name="connsiteY122" fmla="*/ 822057 h 3488493"/>
                <a:gd name="connsiteX123" fmla="*/ 679752 w 3318614"/>
                <a:gd name="connsiteY123" fmla="*/ 900435 h 3488493"/>
                <a:gd name="connsiteX124" fmla="*/ 766838 w 3318614"/>
                <a:gd name="connsiteY124" fmla="*/ 839475 h 3488493"/>
                <a:gd name="connsiteX125" fmla="*/ 618792 w 3318614"/>
                <a:gd name="connsiteY125" fmla="*/ 456297 h 3488493"/>
                <a:gd name="connsiteX126" fmla="*/ 507165 w 3318614"/>
                <a:gd name="connsiteY126" fmla="*/ 239239 h 3488493"/>
                <a:gd name="connsiteX127" fmla="*/ 538603 w 3318614"/>
                <a:gd name="connsiteY127" fmla="*/ 1070 h 3488493"/>
                <a:gd name="connsiteX128" fmla="*/ 609600 w 3318614"/>
                <a:gd name="connsiteY128" fmla="*/ 261679 h 3488493"/>
                <a:gd name="connsiteX129" fmla="*/ 771492 w 3318614"/>
                <a:gd name="connsiteY129" fmla="*/ 617712 h 3488493"/>
                <a:gd name="connsiteX130" fmla="*/ 849359 w 3318614"/>
                <a:gd name="connsiteY130" fmla="*/ 815916 h 3488493"/>
                <a:gd name="connsiteX0" fmla="*/ 1225325 w 3318614"/>
                <a:gd name="connsiteY0" fmla="*/ 179956 h 3516844"/>
                <a:gd name="connsiteX1" fmla="*/ 1091879 w 3318614"/>
                <a:gd name="connsiteY1" fmla="*/ 956400 h 3516844"/>
                <a:gd name="connsiteX2" fmla="*/ 1779263 w 3318614"/>
                <a:gd name="connsiteY2" fmla="*/ 2024256 h 3516844"/>
                <a:gd name="connsiteX3" fmla="*/ 2064415 w 3318614"/>
                <a:gd name="connsiteY3" fmla="*/ 2304740 h 3516844"/>
                <a:gd name="connsiteX4" fmla="*/ 2290838 w 3318614"/>
                <a:gd name="connsiteY4" fmla="*/ 2226363 h 3516844"/>
                <a:gd name="connsiteX5" fmla="*/ 2473718 w 3318614"/>
                <a:gd name="connsiteY5" fmla="*/ 2069608 h 3516844"/>
                <a:gd name="connsiteX6" fmla="*/ 2508552 w 3318614"/>
                <a:gd name="connsiteY6" fmla="*/ 1747391 h 3516844"/>
                <a:gd name="connsiteX7" fmla="*/ 2543386 w 3318614"/>
                <a:gd name="connsiteY7" fmla="*/ 2008648 h 3516844"/>
                <a:gd name="connsiteX8" fmla="*/ 2508552 w 3318614"/>
                <a:gd name="connsiteY8" fmla="*/ 2113151 h 3516844"/>
                <a:gd name="connsiteX9" fmla="*/ 2752392 w 3318614"/>
                <a:gd name="connsiteY9" fmla="*/ 1938980 h 3516844"/>
                <a:gd name="connsiteX10" fmla="*/ 2839478 w 3318614"/>
                <a:gd name="connsiteY10" fmla="*/ 1869311 h 3516844"/>
                <a:gd name="connsiteX11" fmla="*/ 2717558 w 3318614"/>
                <a:gd name="connsiteY11" fmla="*/ 2043483 h 3516844"/>
                <a:gd name="connsiteX12" fmla="*/ 2665306 w 3318614"/>
                <a:gd name="connsiteY12" fmla="*/ 2087026 h 3516844"/>
                <a:gd name="connsiteX13" fmla="*/ 2848186 w 3318614"/>
                <a:gd name="connsiteY13" fmla="*/ 2017357 h 3516844"/>
                <a:gd name="connsiteX14" fmla="*/ 2874312 w 3318614"/>
                <a:gd name="connsiteY14" fmla="*/ 1999940 h 3516844"/>
                <a:gd name="connsiteX15" fmla="*/ 2769809 w 3318614"/>
                <a:gd name="connsiteY15" fmla="*/ 2087026 h 3516844"/>
                <a:gd name="connsiteX16" fmla="*/ 2595638 w 3318614"/>
                <a:gd name="connsiteY16" fmla="*/ 2113151 h 3516844"/>
                <a:gd name="connsiteX17" fmla="*/ 2404049 w 3318614"/>
                <a:gd name="connsiteY17" fmla="*/ 2243780 h 3516844"/>
                <a:gd name="connsiteX18" fmla="*/ 2421466 w 3318614"/>
                <a:gd name="connsiteY18" fmla="*/ 2417951 h 3516844"/>
                <a:gd name="connsiteX19" fmla="*/ 2552095 w 3318614"/>
                <a:gd name="connsiteY19" fmla="*/ 2461494 h 3516844"/>
                <a:gd name="connsiteX20" fmla="*/ 2726266 w 3318614"/>
                <a:gd name="connsiteY20" fmla="*/ 2391826 h 3516844"/>
                <a:gd name="connsiteX21" fmla="*/ 2856895 w 3318614"/>
                <a:gd name="connsiteY21" fmla="*/ 2383117 h 3516844"/>
                <a:gd name="connsiteX22" fmla="*/ 2891729 w 3318614"/>
                <a:gd name="connsiteY22" fmla="*/ 2269906 h 3516844"/>
                <a:gd name="connsiteX23" fmla="*/ 2883020 w 3318614"/>
                <a:gd name="connsiteY23" fmla="*/ 2104443 h 3516844"/>
                <a:gd name="connsiteX24" fmla="*/ 3048483 w 3318614"/>
                <a:gd name="connsiteY24" fmla="*/ 2026066 h 3516844"/>
                <a:gd name="connsiteX25" fmla="*/ 2926563 w 3318614"/>
                <a:gd name="connsiteY25" fmla="*/ 2113151 h 3516844"/>
                <a:gd name="connsiteX26" fmla="*/ 2917855 w 3318614"/>
                <a:gd name="connsiteY26" fmla="*/ 2200237 h 3516844"/>
                <a:gd name="connsiteX27" fmla="*/ 2935272 w 3318614"/>
                <a:gd name="connsiteY27" fmla="*/ 2348283 h 3516844"/>
                <a:gd name="connsiteX28" fmla="*/ 2943980 w 3318614"/>
                <a:gd name="connsiteY28" fmla="*/ 2391826 h 3516844"/>
                <a:gd name="connsiteX29" fmla="*/ 3046427 w 3318614"/>
                <a:gd name="connsiteY29" fmla="*/ 2325874 h 3516844"/>
                <a:gd name="connsiteX30" fmla="*/ 3074609 w 3318614"/>
                <a:gd name="connsiteY30" fmla="*/ 2165403 h 3516844"/>
                <a:gd name="connsiteX31" fmla="*/ 3092026 w 3318614"/>
                <a:gd name="connsiteY31" fmla="*/ 2374408 h 3516844"/>
                <a:gd name="connsiteX32" fmla="*/ 3013649 w 3318614"/>
                <a:gd name="connsiteY32" fmla="*/ 2452786 h 3516844"/>
                <a:gd name="connsiteX33" fmla="*/ 2752392 w 3318614"/>
                <a:gd name="connsiteY33" fmla="*/ 2417951 h 3516844"/>
                <a:gd name="connsiteX34" fmla="*/ 2560803 w 3318614"/>
                <a:gd name="connsiteY34" fmla="*/ 2574706 h 3516844"/>
                <a:gd name="connsiteX35" fmla="*/ 2595638 w 3318614"/>
                <a:gd name="connsiteY35" fmla="*/ 2696626 h 3516844"/>
                <a:gd name="connsiteX36" fmla="*/ 2743683 w 3318614"/>
                <a:gd name="connsiteY36" fmla="*/ 2783711 h 3516844"/>
                <a:gd name="connsiteX37" fmla="*/ 2856895 w 3318614"/>
                <a:gd name="connsiteY37" fmla="*/ 2757586 h 3516844"/>
                <a:gd name="connsiteX38" fmla="*/ 3022358 w 3318614"/>
                <a:gd name="connsiteY38" fmla="*/ 2618248 h 3516844"/>
                <a:gd name="connsiteX39" fmla="*/ 3118152 w 3318614"/>
                <a:gd name="connsiteY39" fmla="*/ 2539871 h 3516844"/>
                <a:gd name="connsiteX40" fmla="*/ 3205238 w 3318614"/>
                <a:gd name="connsiteY40" fmla="*/ 2600831 h 3516844"/>
                <a:gd name="connsiteX41" fmla="*/ 3109443 w 3318614"/>
                <a:gd name="connsiteY41" fmla="*/ 2592123 h 3516844"/>
                <a:gd name="connsiteX42" fmla="*/ 3004940 w 3318614"/>
                <a:gd name="connsiteY42" fmla="*/ 2731460 h 3516844"/>
                <a:gd name="connsiteX43" fmla="*/ 3187820 w 3318614"/>
                <a:gd name="connsiteY43" fmla="*/ 2731460 h 3516844"/>
                <a:gd name="connsiteX44" fmla="*/ 3318449 w 3318614"/>
                <a:gd name="connsiteY44" fmla="*/ 2783711 h 3516844"/>
                <a:gd name="connsiteX45" fmla="*/ 3161695 w 3318614"/>
                <a:gd name="connsiteY45" fmla="*/ 2766294 h 3516844"/>
                <a:gd name="connsiteX46" fmla="*/ 2909146 w 3318614"/>
                <a:gd name="connsiteY46" fmla="*/ 2827254 h 3516844"/>
                <a:gd name="connsiteX47" fmla="*/ 2952689 w 3318614"/>
                <a:gd name="connsiteY47" fmla="*/ 2827254 h 3516844"/>
                <a:gd name="connsiteX48" fmla="*/ 3085889 w 3318614"/>
                <a:gd name="connsiteY48" fmla="*/ 2972500 h 3516844"/>
                <a:gd name="connsiteX49" fmla="*/ 3013649 w 3318614"/>
                <a:gd name="connsiteY49" fmla="*/ 3132054 h 3516844"/>
                <a:gd name="connsiteX50" fmla="*/ 2999167 w 3318614"/>
                <a:gd name="connsiteY50" fmla="*/ 2994377 h 3516844"/>
                <a:gd name="connsiteX51" fmla="*/ 2813352 w 3318614"/>
                <a:gd name="connsiteY51" fmla="*/ 2818546 h 3516844"/>
                <a:gd name="connsiteX52" fmla="*/ 2726266 w 3318614"/>
                <a:gd name="connsiteY52" fmla="*/ 2809837 h 3516844"/>
                <a:gd name="connsiteX53" fmla="*/ 2848186 w 3318614"/>
                <a:gd name="connsiteY53" fmla="*/ 3010134 h 3516844"/>
                <a:gd name="connsiteX54" fmla="*/ 2943980 w 3318614"/>
                <a:gd name="connsiteY54" fmla="*/ 3097220 h 3516844"/>
                <a:gd name="connsiteX55" fmla="*/ 2978815 w 3318614"/>
                <a:gd name="connsiteY55" fmla="*/ 3053677 h 3516844"/>
                <a:gd name="connsiteX56" fmla="*/ 2961398 w 3318614"/>
                <a:gd name="connsiteY56" fmla="*/ 3158180 h 3516844"/>
                <a:gd name="connsiteX57" fmla="*/ 2769809 w 3318614"/>
                <a:gd name="connsiteY57" fmla="*/ 3071094 h 3516844"/>
                <a:gd name="connsiteX58" fmla="*/ 2656598 w 3318614"/>
                <a:gd name="connsiteY58" fmla="*/ 2844671 h 3516844"/>
                <a:gd name="connsiteX59" fmla="*/ 2491135 w 3318614"/>
                <a:gd name="connsiteY59" fmla="*/ 2801128 h 3516844"/>
                <a:gd name="connsiteX60" fmla="*/ 2386632 w 3318614"/>
                <a:gd name="connsiteY60" fmla="*/ 2888214 h 3516844"/>
                <a:gd name="connsiteX61" fmla="*/ 2412758 w 3318614"/>
                <a:gd name="connsiteY61" fmla="*/ 3071094 h 3516844"/>
                <a:gd name="connsiteX62" fmla="*/ 2525969 w 3318614"/>
                <a:gd name="connsiteY62" fmla="*/ 3219140 h 3516844"/>
                <a:gd name="connsiteX63" fmla="*/ 2900438 w 3318614"/>
                <a:gd name="connsiteY63" fmla="*/ 3428146 h 3516844"/>
                <a:gd name="connsiteX64" fmla="*/ 2543386 w 3318614"/>
                <a:gd name="connsiteY64" fmla="*/ 3288808 h 3516844"/>
                <a:gd name="connsiteX65" fmla="*/ 2499843 w 3318614"/>
                <a:gd name="connsiteY65" fmla="*/ 3375894 h 3516844"/>
                <a:gd name="connsiteX66" fmla="*/ 2534678 w 3318614"/>
                <a:gd name="connsiteY66" fmla="*/ 3480397 h 3516844"/>
                <a:gd name="connsiteX67" fmla="*/ 2639180 w 3318614"/>
                <a:gd name="connsiteY67" fmla="*/ 3515231 h 3516844"/>
                <a:gd name="connsiteX68" fmla="*/ 2482426 w 3318614"/>
                <a:gd name="connsiteY68" fmla="*/ 3489106 h 3516844"/>
                <a:gd name="connsiteX69" fmla="*/ 2473718 w 3318614"/>
                <a:gd name="connsiteY69" fmla="*/ 3306226 h 3516844"/>
                <a:gd name="connsiteX70" fmla="*/ 2386632 w 3318614"/>
                <a:gd name="connsiteY70" fmla="*/ 3132054 h 3516844"/>
                <a:gd name="connsiteX71" fmla="*/ 2316963 w 3318614"/>
                <a:gd name="connsiteY71" fmla="*/ 3297517 h 3516844"/>
                <a:gd name="connsiteX72" fmla="*/ 2238586 w 3318614"/>
                <a:gd name="connsiteY72" fmla="*/ 3419437 h 3516844"/>
                <a:gd name="connsiteX73" fmla="*/ 2290838 w 3318614"/>
                <a:gd name="connsiteY73" fmla="*/ 3497814 h 3516844"/>
                <a:gd name="connsiteX74" fmla="*/ 2195043 w 3318614"/>
                <a:gd name="connsiteY74" fmla="*/ 3410728 h 3516844"/>
                <a:gd name="connsiteX75" fmla="*/ 2325672 w 3318614"/>
                <a:gd name="connsiteY75" fmla="*/ 3184306 h 3516844"/>
                <a:gd name="connsiteX76" fmla="*/ 2290838 w 3318614"/>
                <a:gd name="connsiteY76" fmla="*/ 2931757 h 3516844"/>
                <a:gd name="connsiteX77" fmla="*/ 2142792 w 3318614"/>
                <a:gd name="connsiteY77" fmla="*/ 2914340 h 3516844"/>
                <a:gd name="connsiteX78" fmla="*/ 1942495 w 3318614"/>
                <a:gd name="connsiteY78" fmla="*/ 3079803 h 3516844"/>
                <a:gd name="connsiteX79" fmla="*/ 1994746 w 3318614"/>
                <a:gd name="connsiteY79" fmla="*/ 3280100 h 3516844"/>
                <a:gd name="connsiteX80" fmla="*/ 2090540 w 3318614"/>
                <a:gd name="connsiteY80" fmla="*/ 3393311 h 3516844"/>
                <a:gd name="connsiteX81" fmla="*/ 2064415 w 3318614"/>
                <a:gd name="connsiteY81" fmla="*/ 3506523 h 3516844"/>
                <a:gd name="connsiteX82" fmla="*/ 2046998 w 3318614"/>
                <a:gd name="connsiteY82" fmla="*/ 3358477 h 3516844"/>
                <a:gd name="connsiteX83" fmla="*/ 1933786 w 3318614"/>
                <a:gd name="connsiteY83" fmla="*/ 3193014 h 3516844"/>
                <a:gd name="connsiteX84" fmla="*/ 1881535 w 3318614"/>
                <a:gd name="connsiteY84" fmla="*/ 3175597 h 3516844"/>
                <a:gd name="connsiteX85" fmla="*/ 1716072 w 3318614"/>
                <a:gd name="connsiteY85" fmla="*/ 3410728 h 3516844"/>
                <a:gd name="connsiteX86" fmla="*/ 1672529 w 3318614"/>
                <a:gd name="connsiteY86" fmla="*/ 3506523 h 3516844"/>
                <a:gd name="connsiteX87" fmla="*/ 1724780 w 3318614"/>
                <a:gd name="connsiteY87" fmla="*/ 3271391 h 3516844"/>
                <a:gd name="connsiteX88" fmla="*/ 1750906 w 3318614"/>
                <a:gd name="connsiteY88" fmla="*/ 3193014 h 3516844"/>
                <a:gd name="connsiteX89" fmla="*/ 1533192 w 3318614"/>
                <a:gd name="connsiteY89" fmla="*/ 3262683 h 3516844"/>
                <a:gd name="connsiteX90" fmla="*/ 1428689 w 3318614"/>
                <a:gd name="connsiteY90" fmla="*/ 3280100 h 3516844"/>
                <a:gd name="connsiteX91" fmla="*/ 1602860 w 3318614"/>
                <a:gd name="connsiteY91" fmla="*/ 3201723 h 3516844"/>
                <a:gd name="connsiteX92" fmla="*/ 1724780 w 3318614"/>
                <a:gd name="connsiteY92" fmla="*/ 3175597 h 3516844"/>
                <a:gd name="connsiteX93" fmla="*/ 1994746 w 3318614"/>
                <a:gd name="connsiteY93" fmla="*/ 2949174 h 3516844"/>
                <a:gd name="connsiteX94" fmla="*/ 2055706 w 3318614"/>
                <a:gd name="connsiteY94" fmla="*/ 2818546 h 3516844"/>
                <a:gd name="connsiteX95" fmla="*/ 1916369 w 3318614"/>
                <a:gd name="connsiteY95" fmla="*/ 2740168 h 3516844"/>
                <a:gd name="connsiteX96" fmla="*/ 1698655 w 3318614"/>
                <a:gd name="connsiteY96" fmla="*/ 2835963 h 3516844"/>
                <a:gd name="connsiteX97" fmla="*/ 1611569 w 3318614"/>
                <a:gd name="connsiteY97" fmla="*/ 3010134 h 3516844"/>
                <a:gd name="connsiteX98" fmla="*/ 1689946 w 3318614"/>
                <a:gd name="connsiteY98" fmla="*/ 3071094 h 3516844"/>
                <a:gd name="connsiteX99" fmla="*/ 1568026 w 3318614"/>
                <a:gd name="connsiteY99" fmla="*/ 3071094 h 3516844"/>
                <a:gd name="connsiteX100" fmla="*/ 1655112 w 3318614"/>
                <a:gd name="connsiteY100" fmla="*/ 2827254 h 3516844"/>
                <a:gd name="connsiteX101" fmla="*/ 1437398 w 3318614"/>
                <a:gd name="connsiteY101" fmla="*/ 2809837 h 3516844"/>
                <a:gd name="connsiteX102" fmla="*/ 1306769 w 3318614"/>
                <a:gd name="connsiteY102" fmla="*/ 2748877 h 3516844"/>
                <a:gd name="connsiteX103" fmla="*/ 1385146 w 3318614"/>
                <a:gd name="connsiteY103" fmla="*/ 2705334 h 3516844"/>
                <a:gd name="connsiteX104" fmla="*/ 1437398 w 3318614"/>
                <a:gd name="connsiteY104" fmla="*/ 2775003 h 3516844"/>
                <a:gd name="connsiteX105" fmla="*/ 1611569 w 3318614"/>
                <a:gd name="connsiteY105" fmla="*/ 2783711 h 3516844"/>
                <a:gd name="connsiteX106" fmla="*/ 1794449 w 3318614"/>
                <a:gd name="connsiteY106" fmla="*/ 2731460 h 3516844"/>
                <a:gd name="connsiteX107" fmla="*/ 1968620 w 3318614"/>
                <a:gd name="connsiteY107" fmla="*/ 2600831 h 3516844"/>
                <a:gd name="connsiteX108" fmla="*/ 1898952 w 3318614"/>
                <a:gd name="connsiteY108" fmla="*/ 2287323 h 3516844"/>
                <a:gd name="connsiteX109" fmla="*/ 1446106 w 3318614"/>
                <a:gd name="connsiteY109" fmla="*/ 1677723 h 3516844"/>
                <a:gd name="connsiteX110" fmla="*/ 1074097 w 3318614"/>
                <a:gd name="connsiteY110" fmla="*/ 1193603 h 3516844"/>
                <a:gd name="connsiteX111" fmla="*/ 916192 w 3318614"/>
                <a:gd name="connsiteY111" fmla="*/ 1006519 h 3516844"/>
                <a:gd name="connsiteX112" fmla="*/ 644918 w 3318614"/>
                <a:gd name="connsiteY112" fmla="*/ 1041997 h 3516844"/>
                <a:gd name="connsiteX113" fmla="*/ 296575 w 3318614"/>
                <a:gd name="connsiteY113" fmla="*/ 1120374 h 3516844"/>
                <a:gd name="connsiteX114" fmla="*/ 483 w 3318614"/>
                <a:gd name="connsiteY114" fmla="*/ 1102957 h 3516844"/>
                <a:gd name="connsiteX115" fmla="*/ 235615 w 3318614"/>
                <a:gd name="connsiteY115" fmla="*/ 1094248 h 3516844"/>
                <a:gd name="connsiteX116" fmla="*/ 557832 w 3318614"/>
                <a:gd name="connsiteY116" fmla="*/ 1024580 h 3516844"/>
                <a:gd name="connsiteX117" fmla="*/ 688460 w 3318614"/>
                <a:gd name="connsiteY117" fmla="*/ 998454 h 3516844"/>
                <a:gd name="connsiteX118" fmla="*/ 392369 w 3318614"/>
                <a:gd name="connsiteY118" fmla="*/ 885243 h 3516844"/>
                <a:gd name="connsiteX119" fmla="*/ 244323 w 3318614"/>
                <a:gd name="connsiteY119" fmla="*/ 745906 h 3516844"/>
                <a:gd name="connsiteX120" fmla="*/ 165946 w 3318614"/>
                <a:gd name="connsiteY120" fmla="*/ 493357 h 3516844"/>
                <a:gd name="connsiteX121" fmla="*/ 279158 w 3318614"/>
                <a:gd name="connsiteY121" fmla="*/ 676237 h 3516844"/>
                <a:gd name="connsiteX122" fmla="*/ 374952 w 3318614"/>
                <a:gd name="connsiteY122" fmla="*/ 850408 h 3516844"/>
                <a:gd name="connsiteX123" fmla="*/ 679752 w 3318614"/>
                <a:gd name="connsiteY123" fmla="*/ 928786 h 3516844"/>
                <a:gd name="connsiteX124" fmla="*/ 766838 w 3318614"/>
                <a:gd name="connsiteY124" fmla="*/ 867826 h 3516844"/>
                <a:gd name="connsiteX125" fmla="*/ 618792 w 3318614"/>
                <a:gd name="connsiteY125" fmla="*/ 484648 h 3516844"/>
                <a:gd name="connsiteX126" fmla="*/ 507165 w 3318614"/>
                <a:gd name="connsiteY126" fmla="*/ 267590 h 3516844"/>
                <a:gd name="connsiteX127" fmla="*/ 538603 w 3318614"/>
                <a:gd name="connsiteY127" fmla="*/ 29421 h 3516844"/>
                <a:gd name="connsiteX128" fmla="*/ 609600 w 3318614"/>
                <a:gd name="connsiteY128" fmla="*/ 290030 h 3516844"/>
                <a:gd name="connsiteX129" fmla="*/ 771492 w 3318614"/>
                <a:gd name="connsiteY129" fmla="*/ 646063 h 3516844"/>
                <a:gd name="connsiteX130" fmla="*/ 839345 w 3318614"/>
                <a:gd name="connsiteY130" fmla="*/ 1033 h 3516844"/>
                <a:gd name="connsiteX0" fmla="*/ 1225325 w 3318614"/>
                <a:gd name="connsiteY0" fmla="*/ 179756 h 3516644"/>
                <a:gd name="connsiteX1" fmla="*/ 1091879 w 3318614"/>
                <a:gd name="connsiteY1" fmla="*/ 956200 h 3516644"/>
                <a:gd name="connsiteX2" fmla="*/ 1779263 w 3318614"/>
                <a:gd name="connsiteY2" fmla="*/ 2024056 h 3516644"/>
                <a:gd name="connsiteX3" fmla="*/ 2064415 w 3318614"/>
                <a:gd name="connsiteY3" fmla="*/ 2304540 h 3516644"/>
                <a:gd name="connsiteX4" fmla="*/ 2290838 w 3318614"/>
                <a:gd name="connsiteY4" fmla="*/ 2226163 h 3516644"/>
                <a:gd name="connsiteX5" fmla="*/ 2473718 w 3318614"/>
                <a:gd name="connsiteY5" fmla="*/ 2069408 h 3516644"/>
                <a:gd name="connsiteX6" fmla="*/ 2508552 w 3318614"/>
                <a:gd name="connsiteY6" fmla="*/ 1747191 h 3516644"/>
                <a:gd name="connsiteX7" fmla="*/ 2543386 w 3318614"/>
                <a:gd name="connsiteY7" fmla="*/ 2008448 h 3516644"/>
                <a:gd name="connsiteX8" fmla="*/ 2508552 w 3318614"/>
                <a:gd name="connsiteY8" fmla="*/ 2112951 h 3516644"/>
                <a:gd name="connsiteX9" fmla="*/ 2752392 w 3318614"/>
                <a:gd name="connsiteY9" fmla="*/ 1938780 h 3516644"/>
                <a:gd name="connsiteX10" fmla="*/ 2839478 w 3318614"/>
                <a:gd name="connsiteY10" fmla="*/ 1869111 h 3516644"/>
                <a:gd name="connsiteX11" fmla="*/ 2717558 w 3318614"/>
                <a:gd name="connsiteY11" fmla="*/ 2043283 h 3516644"/>
                <a:gd name="connsiteX12" fmla="*/ 2665306 w 3318614"/>
                <a:gd name="connsiteY12" fmla="*/ 2086826 h 3516644"/>
                <a:gd name="connsiteX13" fmla="*/ 2848186 w 3318614"/>
                <a:gd name="connsiteY13" fmla="*/ 2017157 h 3516644"/>
                <a:gd name="connsiteX14" fmla="*/ 2874312 w 3318614"/>
                <a:gd name="connsiteY14" fmla="*/ 1999740 h 3516644"/>
                <a:gd name="connsiteX15" fmla="*/ 2769809 w 3318614"/>
                <a:gd name="connsiteY15" fmla="*/ 2086826 h 3516644"/>
                <a:gd name="connsiteX16" fmla="*/ 2595638 w 3318614"/>
                <a:gd name="connsiteY16" fmla="*/ 2112951 h 3516644"/>
                <a:gd name="connsiteX17" fmla="*/ 2404049 w 3318614"/>
                <a:gd name="connsiteY17" fmla="*/ 2243580 h 3516644"/>
                <a:gd name="connsiteX18" fmla="*/ 2421466 w 3318614"/>
                <a:gd name="connsiteY18" fmla="*/ 2417751 h 3516644"/>
                <a:gd name="connsiteX19" fmla="*/ 2552095 w 3318614"/>
                <a:gd name="connsiteY19" fmla="*/ 2461294 h 3516644"/>
                <a:gd name="connsiteX20" fmla="*/ 2726266 w 3318614"/>
                <a:gd name="connsiteY20" fmla="*/ 2391626 h 3516644"/>
                <a:gd name="connsiteX21" fmla="*/ 2856895 w 3318614"/>
                <a:gd name="connsiteY21" fmla="*/ 2382917 h 3516644"/>
                <a:gd name="connsiteX22" fmla="*/ 2891729 w 3318614"/>
                <a:gd name="connsiteY22" fmla="*/ 2269706 h 3516644"/>
                <a:gd name="connsiteX23" fmla="*/ 2883020 w 3318614"/>
                <a:gd name="connsiteY23" fmla="*/ 2104243 h 3516644"/>
                <a:gd name="connsiteX24" fmla="*/ 3048483 w 3318614"/>
                <a:gd name="connsiteY24" fmla="*/ 2025866 h 3516644"/>
                <a:gd name="connsiteX25" fmla="*/ 2926563 w 3318614"/>
                <a:gd name="connsiteY25" fmla="*/ 2112951 h 3516644"/>
                <a:gd name="connsiteX26" fmla="*/ 2917855 w 3318614"/>
                <a:gd name="connsiteY26" fmla="*/ 2200037 h 3516644"/>
                <a:gd name="connsiteX27" fmla="*/ 2935272 w 3318614"/>
                <a:gd name="connsiteY27" fmla="*/ 2348083 h 3516644"/>
                <a:gd name="connsiteX28" fmla="*/ 2943980 w 3318614"/>
                <a:gd name="connsiteY28" fmla="*/ 2391626 h 3516644"/>
                <a:gd name="connsiteX29" fmla="*/ 3046427 w 3318614"/>
                <a:gd name="connsiteY29" fmla="*/ 2325674 h 3516644"/>
                <a:gd name="connsiteX30" fmla="*/ 3074609 w 3318614"/>
                <a:gd name="connsiteY30" fmla="*/ 2165203 h 3516644"/>
                <a:gd name="connsiteX31" fmla="*/ 3092026 w 3318614"/>
                <a:gd name="connsiteY31" fmla="*/ 2374208 h 3516644"/>
                <a:gd name="connsiteX32" fmla="*/ 3013649 w 3318614"/>
                <a:gd name="connsiteY32" fmla="*/ 2452586 h 3516644"/>
                <a:gd name="connsiteX33" fmla="*/ 2752392 w 3318614"/>
                <a:gd name="connsiteY33" fmla="*/ 2417751 h 3516644"/>
                <a:gd name="connsiteX34" fmla="*/ 2560803 w 3318614"/>
                <a:gd name="connsiteY34" fmla="*/ 2574506 h 3516644"/>
                <a:gd name="connsiteX35" fmla="*/ 2595638 w 3318614"/>
                <a:gd name="connsiteY35" fmla="*/ 2696426 h 3516644"/>
                <a:gd name="connsiteX36" fmla="*/ 2743683 w 3318614"/>
                <a:gd name="connsiteY36" fmla="*/ 2783511 h 3516644"/>
                <a:gd name="connsiteX37" fmla="*/ 2856895 w 3318614"/>
                <a:gd name="connsiteY37" fmla="*/ 2757386 h 3516644"/>
                <a:gd name="connsiteX38" fmla="*/ 3022358 w 3318614"/>
                <a:gd name="connsiteY38" fmla="*/ 2618048 h 3516644"/>
                <a:gd name="connsiteX39" fmla="*/ 3118152 w 3318614"/>
                <a:gd name="connsiteY39" fmla="*/ 2539671 h 3516644"/>
                <a:gd name="connsiteX40" fmla="*/ 3205238 w 3318614"/>
                <a:gd name="connsiteY40" fmla="*/ 2600631 h 3516644"/>
                <a:gd name="connsiteX41" fmla="*/ 3109443 w 3318614"/>
                <a:gd name="connsiteY41" fmla="*/ 2591923 h 3516644"/>
                <a:gd name="connsiteX42" fmla="*/ 3004940 w 3318614"/>
                <a:gd name="connsiteY42" fmla="*/ 2731260 h 3516644"/>
                <a:gd name="connsiteX43" fmla="*/ 3187820 w 3318614"/>
                <a:gd name="connsiteY43" fmla="*/ 2731260 h 3516644"/>
                <a:gd name="connsiteX44" fmla="*/ 3318449 w 3318614"/>
                <a:gd name="connsiteY44" fmla="*/ 2783511 h 3516644"/>
                <a:gd name="connsiteX45" fmla="*/ 3161695 w 3318614"/>
                <a:gd name="connsiteY45" fmla="*/ 2766094 h 3516644"/>
                <a:gd name="connsiteX46" fmla="*/ 2909146 w 3318614"/>
                <a:gd name="connsiteY46" fmla="*/ 2827054 h 3516644"/>
                <a:gd name="connsiteX47" fmla="*/ 2952689 w 3318614"/>
                <a:gd name="connsiteY47" fmla="*/ 2827054 h 3516644"/>
                <a:gd name="connsiteX48" fmla="*/ 3085889 w 3318614"/>
                <a:gd name="connsiteY48" fmla="*/ 2972300 h 3516644"/>
                <a:gd name="connsiteX49" fmla="*/ 3013649 w 3318614"/>
                <a:gd name="connsiteY49" fmla="*/ 3131854 h 3516644"/>
                <a:gd name="connsiteX50" fmla="*/ 2999167 w 3318614"/>
                <a:gd name="connsiteY50" fmla="*/ 2994177 h 3516644"/>
                <a:gd name="connsiteX51" fmla="*/ 2813352 w 3318614"/>
                <a:gd name="connsiteY51" fmla="*/ 2818346 h 3516644"/>
                <a:gd name="connsiteX52" fmla="*/ 2726266 w 3318614"/>
                <a:gd name="connsiteY52" fmla="*/ 2809637 h 3516644"/>
                <a:gd name="connsiteX53" fmla="*/ 2848186 w 3318614"/>
                <a:gd name="connsiteY53" fmla="*/ 3009934 h 3516644"/>
                <a:gd name="connsiteX54" fmla="*/ 2943980 w 3318614"/>
                <a:gd name="connsiteY54" fmla="*/ 3097020 h 3516644"/>
                <a:gd name="connsiteX55" fmla="*/ 2978815 w 3318614"/>
                <a:gd name="connsiteY55" fmla="*/ 3053477 h 3516644"/>
                <a:gd name="connsiteX56" fmla="*/ 2961398 w 3318614"/>
                <a:gd name="connsiteY56" fmla="*/ 3157980 h 3516644"/>
                <a:gd name="connsiteX57" fmla="*/ 2769809 w 3318614"/>
                <a:gd name="connsiteY57" fmla="*/ 3070894 h 3516644"/>
                <a:gd name="connsiteX58" fmla="*/ 2656598 w 3318614"/>
                <a:gd name="connsiteY58" fmla="*/ 2844471 h 3516644"/>
                <a:gd name="connsiteX59" fmla="*/ 2491135 w 3318614"/>
                <a:gd name="connsiteY59" fmla="*/ 2800928 h 3516644"/>
                <a:gd name="connsiteX60" fmla="*/ 2386632 w 3318614"/>
                <a:gd name="connsiteY60" fmla="*/ 2888014 h 3516644"/>
                <a:gd name="connsiteX61" fmla="*/ 2412758 w 3318614"/>
                <a:gd name="connsiteY61" fmla="*/ 3070894 h 3516644"/>
                <a:gd name="connsiteX62" fmla="*/ 2525969 w 3318614"/>
                <a:gd name="connsiteY62" fmla="*/ 3218940 h 3516644"/>
                <a:gd name="connsiteX63" fmla="*/ 2900438 w 3318614"/>
                <a:gd name="connsiteY63" fmla="*/ 3427946 h 3516644"/>
                <a:gd name="connsiteX64" fmla="*/ 2543386 w 3318614"/>
                <a:gd name="connsiteY64" fmla="*/ 3288608 h 3516644"/>
                <a:gd name="connsiteX65" fmla="*/ 2499843 w 3318614"/>
                <a:gd name="connsiteY65" fmla="*/ 3375694 h 3516644"/>
                <a:gd name="connsiteX66" fmla="*/ 2534678 w 3318614"/>
                <a:gd name="connsiteY66" fmla="*/ 3480197 h 3516644"/>
                <a:gd name="connsiteX67" fmla="*/ 2639180 w 3318614"/>
                <a:gd name="connsiteY67" fmla="*/ 3515031 h 3516644"/>
                <a:gd name="connsiteX68" fmla="*/ 2482426 w 3318614"/>
                <a:gd name="connsiteY68" fmla="*/ 3488906 h 3516644"/>
                <a:gd name="connsiteX69" fmla="*/ 2473718 w 3318614"/>
                <a:gd name="connsiteY69" fmla="*/ 3306026 h 3516644"/>
                <a:gd name="connsiteX70" fmla="*/ 2386632 w 3318614"/>
                <a:gd name="connsiteY70" fmla="*/ 3131854 h 3516644"/>
                <a:gd name="connsiteX71" fmla="*/ 2316963 w 3318614"/>
                <a:gd name="connsiteY71" fmla="*/ 3297317 h 3516644"/>
                <a:gd name="connsiteX72" fmla="*/ 2238586 w 3318614"/>
                <a:gd name="connsiteY72" fmla="*/ 3419237 h 3516644"/>
                <a:gd name="connsiteX73" fmla="*/ 2290838 w 3318614"/>
                <a:gd name="connsiteY73" fmla="*/ 3497614 h 3516644"/>
                <a:gd name="connsiteX74" fmla="*/ 2195043 w 3318614"/>
                <a:gd name="connsiteY74" fmla="*/ 3410528 h 3516644"/>
                <a:gd name="connsiteX75" fmla="*/ 2325672 w 3318614"/>
                <a:gd name="connsiteY75" fmla="*/ 3184106 h 3516644"/>
                <a:gd name="connsiteX76" fmla="*/ 2290838 w 3318614"/>
                <a:gd name="connsiteY76" fmla="*/ 2931557 h 3516644"/>
                <a:gd name="connsiteX77" fmla="*/ 2142792 w 3318614"/>
                <a:gd name="connsiteY77" fmla="*/ 2914140 h 3516644"/>
                <a:gd name="connsiteX78" fmla="*/ 1942495 w 3318614"/>
                <a:gd name="connsiteY78" fmla="*/ 3079603 h 3516644"/>
                <a:gd name="connsiteX79" fmla="*/ 1994746 w 3318614"/>
                <a:gd name="connsiteY79" fmla="*/ 3279900 h 3516644"/>
                <a:gd name="connsiteX80" fmla="*/ 2090540 w 3318614"/>
                <a:gd name="connsiteY80" fmla="*/ 3393111 h 3516644"/>
                <a:gd name="connsiteX81" fmla="*/ 2064415 w 3318614"/>
                <a:gd name="connsiteY81" fmla="*/ 3506323 h 3516644"/>
                <a:gd name="connsiteX82" fmla="*/ 2046998 w 3318614"/>
                <a:gd name="connsiteY82" fmla="*/ 3358277 h 3516644"/>
                <a:gd name="connsiteX83" fmla="*/ 1933786 w 3318614"/>
                <a:gd name="connsiteY83" fmla="*/ 3192814 h 3516644"/>
                <a:gd name="connsiteX84" fmla="*/ 1881535 w 3318614"/>
                <a:gd name="connsiteY84" fmla="*/ 3175397 h 3516644"/>
                <a:gd name="connsiteX85" fmla="*/ 1716072 w 3318614"/>
                <a:gd name="connsiteY85" fmla="*/ 3410528 h 3516644"/>
                <a:gd name="connsiteX86" fmla="*/ 1672529 w 3318614"/>
                <a:gd name="connsiteY86" fmla="*/ 3506323 h 3516644"/>
                <a:gd name="connsiteX87" fmla="*/ 1724780 w 3318614"/>
                <a:gd name="connsiteY87" fmla="*/ 3271191 h 3516644"/>
                <a:gd name="connsiteX88" fmla="*/ 1750906 w 3318614"/>
                <a:gd name="connsiteY88" fmla="*/ 3192814 h 3516644"/>
                <a:gd name="connsiteX89" fmla="*/ 1533192 w 3318614"/>
                <a:gd name="connsiteY89" fmla="*/ 3262483 h 3516644"/>
                <a:gd name="connsiteX90" fmla="*/ 1428689 w 3318614"/>
                <a:gd name="connsiteY90" fmla="*/ 3279900 h 3516644"/>
                <a:gd name="connsiteX91" fmla="*/ 1602860 w 3318614"/>
                <a:gd name="connsiteY91" fmla="*/ 3201523 h 3516644"/>
                <a:gd name="connsiteX92" fmla="*/ 1724780 w 3318614"/>
                <a:gd name="connsiteY92" fmla="*/ 3175397 h 3516644"/>
                <a:gd name="connsiteX93" fmla="*/ 1994746 w 3318614"/>
                <a:gd name="connsiteY93" fmla="*/ 2948974 h 3516644"/>
                <a:gd name="connsiteX94" fmla="*/ 2055706 w 3318614"/>
                <a:gd name="connsiteY94" fmla="*/ 2818346 h 3516644"/>
                <a:gd name="connsiteX95" fmla="*/ 1916369 w 3318614"/>
                <a:gd name="connsiteY95" fmla="*/ 2739968 h 3516644"/>
                <a:gd name="connsiteX96" fmla="*/ 1698655 w 3318614"/>
                <a:gd name="connsiteY96" fmla="*/ 2835763 h 3516644"/>
                <a:gd name="connsiteX97" fmla="*/ 1611569 w 3318614"/>
                <a:gd name="connsiteY97" fmla="*/ 3009934 h 3516644"/>
                <a:gd name="connsiteX98" fmla="*/ 1689946 w 3318614"/>
                <a:gd name="connsiteY98" fmla="*/ 3070894 h 3516644"/>
                <a:gd name="connsiteX99" fmla="*/ 1568026 w 3318614"/>
                <a:gd name="connsiteY99" fmla="*/ 3070894 h 3516644"/>
                <a:gd name="connsiteX100" fmla="*/ 1655112 w 3318614"/>
                <a:gd name="connsiteY100" fmla="*/ 2827054 h 3516644"/>
                <a:gd name="connsiteX101" fmla="*/ 1437398 w 3318614"/>
                <a:gd name="connsiteY101" fmla="*/ 2809637 h 3516644"/>
                <a:gd name="connsiteX102" fmla="*/ 1306769 w 3318614"/>
                <a:gd name="connsiteY102" fmla="*/ 2748677 h 3516644"/>
                <a:gd name="connsiteX103" fmla="*/ 1385146 w 3318614"/>
                <a:gd name="connsiteY103" fmla="*/ 2705134 h 3516644"/>
                <a:gd name="connsiteX104" fmla="*/ 1437398 w 3318614"/>
                <a:gd name="connsiteY104" fmla="*/ 2774803 h 3516644"/>
                <a:gd name="connsiteX105" fmla="*/ 1611569 w 3318614"/>
                <a:gd name="connsiteY105" fmla="*/ 2783511 h 3516644"/>
                <a:gd name="connsiteX106" fmla="*/ 1794449 w 3318614"/>
                <a:gd name="connsiteY106" fmla="*/ 2731260 h 3516644"/>
                <a:gd name="connsiteX107" fmla="*/ 1968620 w 3318614"/>
                <a:gd name="connsiteY107" fmla="*/ 2600631 h 3516644"/>
                <a:gd name="connsiteX108" fmla="*/ 1898952 w 3318614"/>
                <a:gd name="connsiteY108" fmla="*/ 2287123 h 3516644"/>
                <a:gd name="connsiteX109" fmla="*/ 1446106 w 3318614"/>
                <a:gd name="connsiteY109" fmla="*/ 1677523 h 3516644"/>
                <a:gd name="connsiteX110" fmla="*/ 1074097 w 3318614"/>
                <a:gd name="connsiteY110" fmla="*/ 1193403 h 3516644"/>
                <a:gd name="connsiteX111" fmla="*/ 916192 w 3318614"/>
                <a:gd name="connsiteY111" fmla="*/ 1006319 h 3516644"/>
                <a:gd name="connsiteX112" fmla="*/ 644918 w 3318614"/>
                <a:gd name="connsiteY112" fmla="*/ 1041797 h 3516644"/>
                <a:gd name="connsiteX113" fmla="*/ 296575 w 3318614"/>
                <a:gd name="connsiteY113" fmla="*/ 1120174 h 3516644"/>
                <a:gd name="connsiteX114" fmla="*/ 483 w 3318614"/>
                <a:gd name="connsiteY114" fmla="*/ 1102757 h 3516644"/>
                <a:gd name="connsiteX115" fmla="*/ 235615 w 3318614"/>
                <a:gd name="connsiteY115" fmla="*/ 1094048 h 3516644"/>
                <a:gd name="connsiteX116" fmla="*/ 557832 w 3318614"/>
                <a:gd name="connsiteY116" fmla="*/ 1024380 h 3516644"/>
                <a:gd name="connsiteX117" fmla="*/ 688460 w 3318614"/>
                <a:gd name="connsiteY117" fmla="*/ 998254 h 3516644"/>
                <a:gd name="connsiteX118" fmla="*/ 392369 w 3318614"/>
                <a:gd name="connsiteY118" fmla="*/ 885043 h 3516644"/>
                <a:gd name="connsiteX119" fmla="*/ 244323 w 3318614"/>
                <a:gd name="connsiteY119" fmla="*/ 745706 h 3516644"/>
                <a:gd name="connsiteX120" fmla="*/ 165946 w 3318614"/>
                <a:gd name="connsiteY120" fmla="*/ 493157 h 3516644"/>
                <a:gd name="connsiteX121" fmla="*/ 279158 w 3318614"/>
                <a:gd name="connsiteY121" fmla="*/ 676037 h 3516644"/>
                <a:gd name="connsiteX122" fmla="*/ 374952 w 3318614"/>
                <a:gd name="connsiteY122" fmla="*/ 850208 h 3516644"/>
                <a:gd name="connsiteX123" fmla="*/ 679752 w 3318614"/>
                <a:gd name="connsiteY123" fmla="*/ 928586 h 3516644"/>
                <a:gd name="connsiteX124" fmla="*/ 766838 w 3318614"/>
                <a:gd name="connsiteY124" fmla="*/ 867626 h 3516644"/>
                <a:gd name="connsiteX125" fmla="*/ 618792 w 3318614"/>
                <a:gd name="connsiteY125" fmla="*/ 484448 h 3516644"/>
                <a:gd name="connsiteX126" fmla="*/ 507165 w 3318614"/>
                <a:gd name="connsiteY126" fmla="*/ 267390 h 3516644"/>
                <a:gd name="connsiteX127" fmla="*/ 538603 w 3318614"/>
                <a:gd name="connsiteY127" fmla="*/ 29221 h 3516644"/>
                <a:gd name="connsiteX128" fmla="*/ 609600 w 3318614"/>
                <a:gd name="connsiteY128" fmla="*/ 289830 h 3516644"/>
                <a:gd name="connsiteX129" fmla="*/ 878364 w 3318614"/>
                <a:gd name="connsiteY129" fmla="*/ 837332 h 3516644"/>
                <a:gd name="connsiteX130" fmla="*/ 839345 w 3318614"/>
                <a:gd name="connsiteY130" fmla="*/ 833 h 3516644"/>
                <a:gd name="connsiteX0" fmla="*/ 1225325 w 3318614"/>
                <a:gd name="connsiteY0" fmla="*/ 178923 h 3515811"/>
                <a:gd name="connsiteX1" fmla="*/ 1091879 w 3318614"/>
                <a:gd name="connsiteY1" fmla="*/ 955367 h 3515811"/>
                <a:gd name="connsiteX2" fmla="*/ 1779263 w 3318614"/>
                <a:gd name="connsiteY2" fmla="*/ 2023223 h 3515811"/>
                <a:gd name="connsiteX3" fmla="*/ 2064415 w 3318614"/>
                <a:gd name="connsiteY3" fmla="*/ 2303707 h 3515811"/>
                <a:gd name="connsiteX4" fmla="*/ 2290838 w 3318614"/>
                <a:gd name="connsiteY4" fmla="*/ 2225330 h 3515811"/>
                <a:gd name="connsiteX5" fmla="*/ 2473718 w 3318614"/>
                <a:gd name="connsiteY5" fmla="*/ 2068575 h 3515811"/>
                <a:gd name="connsiteX6" fmla="*/ 2508552 w 3318614"/>
                <a:gd name="connsiteY6" fmla="*/ 1746358 h 3515811"/>
                <a:gd name="connsiteX7" fmla="*/ 2543386 w 3318614"/>
                <a:gd name="connsiteY7" fmla="*/ 2007615 h 3515811"/>
                <a:gd name="connsiteX8" fmla="*/ 2508552 w 3318614"/>
                <a:gd name="connsiteY8" fmla="*/ 2112118 h 3515811"/>
                <a:gd name="connsiteX9" fmla="*/ 2752392 w 3318614"/>
                <a:gd name="connsiteY9" fmla="*/ 1937947 h 3515811"/>
                <a:gd name="connsiteX10" fmla="*/ 2839478 w 3318614"/>
                <a:gd name="connsiteY10" fmla="*/ 1868278 h 3515811"/>
                <a:gd name="connsiteX11" fmla="*/ 2717558 w 3318614"/>
                <a:gd name="connsiteY11" fmla="*/ 2042450 h 3515811"/>
                <a:gd name="connsiteX12" fmla="*/ 2665306 w 3318614"/>
                <a:gd name="connsiteY12" fmla="*/ 2085993 h 3515811"/>
                <a:gd name="connsiteX13" fmla="*/ 2848186 w 3318614"/>
                <a:gd name="connsiteY13" fmla="*/ 2016324 h 3515811"/>
                <a:gd name="connsiteX14" fmla="*/ 2874312 w 3318614"/>
                <a:gd name="connsiteY14" fmla="*/ 1998907 h 3515811"/>
                <a:gd name="connsiteX15" fmla="*/ 2769809 w 3318614"/>
                <a:gd name="connsiteY15" fmla="*/ 2085993 h 3515811"/>
                <a:gd name="connsiteX16" fmla="*/ 2595638 w 3318614"/>
                <a:gd name="connsiteY16" fmla="*/ 2112118 h 3515811"/>
                <a:gd name="connsiteX17" fmla="*/ 2404049 w 3318614"/>
                <a:gd name="connsiteY17" fmla="*/ 2242747 h 3515811"/>
                <a:gd name="connsiteX18" fmla="*/ 2421466 w 3318614"/>
                <a:gd name="connsiteY18" fmla="*/ 2416918 h 3515811"/>
                <a:gd name="connsiteX19" fmla="*/ 2552095 w 3318614"/>
                <a:gd name="connsiteY19" fmla="*/ 2460461 h 3515811"/>
                <a:gd name="connsiteX20" fmla="*/ 2726266 w 3318614"/>
                <a:gd name="connsiteY20" fmla="*/ 2390793 h 3515811"/>
                <a:gd name="connsiteX21" fmla="*/ 2856895 w 3318614"/>
                <a:gd name="connsiteY21" fmla="*/ 2382084 h 3515811"/>
                <a:gd name="connsiteX22" fmla="*/ 2891729 w 3318614"/>
                <a:gd name="connsiteY22" fmla="*/ 2268873 h 3515811"/>
                <a:gd name="connsiteX23" fmla="*/ 2883020 w 3318614"/>
                <a:gd name="connsiteY23" fmla="*/ 2103410 h 3515811"/>
                <a:gd name="connsiteX24" fmla="*/ 3048483 w 3318614"/>
                <a:gd name="connsiteY24" fmla="*/ 2025033 h 3515811"/>
                <a:gd name="connsiteX25" fmla="*/ 2926563 w 3318614"/>
                <a:gd name="connsiteY25" fmla="*/ 2112118 h 3515811"/>
                <a:gd name="connsiteX26" fmla="*/ 2917855 w 3318614"/>
                <a:gd name="connsiteY26" fmla="*/ 2199204 h 3515811"/>
                <a:gd name="connsiteX27" fmla="*/ 2935272 w 3318614"/>
                <a:gd name="connsiteY27" fmla="*/ 2347250 h 3515811"/>
                <a:gd name="connsiteX28" fmla="*/ 2943980 w 3318614"/>
                <a:gd name="connsiteY28" fmla="*/ 2390793 h 3515811"/>
                <a:gd name="connsiteX29" fmla="*/ 3046427 w 3318614"/>
                <a:gd name="connsiteY29" fmla="*/ 2324841 h 3515811"/>
                <a:gd name="connsiteX30" fmla="*/ 3074609 w 3318614"/>
                <a:gd name="connsiteY30" fmla="*/ 2164370 h 3515811"/>
                <a:gd name="connsiteX31" fmla="*/ 3092026 w 3318614"/>
                <a:gd name="connsiteY31" fmla="*/ 2373375 h 3515811"/>
                <a:gd name="connsiteX32" fmla="*/ 3013649 w 3318614"/>
                <a:gd name="connsiteY32" fmla="*/ 2451753 h 3515811"/>
                <a:gd name="connsiteX33" fmla="*/ 2752392 w 3318614"/>
                <a:gd name="connsiteY33" fmla="*/ 2416918 h 3515811"/>
                <a:gd name="connsiteX34" fmla="*/ 2560803 w 3318614"/>
                <a:gd name="connsiteY34" fmla="*/ 2573673 h 3515811"/>
                <a:gd name="connsiteX35" fmla="*/ 2595638 w 3318614"/>
                <a:gd name="connsiteY35" fmla="*/ 2695593 h 3515811"/>
                <a:gd name="connsiteX36" fmla="*/ 2743683 w 3318614"/>
                <a:gd name="connsiteY36" fmla="*/ 2782678 h 3515811"/>
                <a:gd name="connsiteX37" fmla="*/ 2856895 w 3318614"/>
                <a:gd name="connsiteY37" fmla="*/ 2756553 h 3515811"/>
                <a:gd name="connsiteX38" fmla="*/ 3022358 w 3318614"/>
                <a:gd name="connsiteY38" fmla="*/ 2617215 h 3515811"/>
                <a:gd name="connsiteX39" fmla="*/ 3118152 w 3318614"/>
                <a:gd name="connsiteY39" fmla="*/ 2538838 h 3515811"/>
                <a:gd name="connsiteX40" fmla="*/ 3205238 w 3318614"/>
                <a:gd name="connsiteY40" fmla="*/ 2599798 h 3515811"/>
                <a:gd name="connsiteX41" fmla="*/ 3109443 w 3318614"/>
                <a:gd name="connsiteY41" fmla="*/ 2591090 h 3515811"/>
                <a:gd name="connsiteX42" fmla="*/ 3004940 w 3318614"/>
                <a:gd name="connsiteY42" fmla="*/ 2730427 h 3515811"/>
                <a:gd name="connsiteX43" fmla="*/ 3187820 w 3318614"/>
                <a:gd name="connsiteY43" fmla="*/ 2730427 h 3515811"/>
                <a:gd name="connsiteX44" fmla="*/ 3318449 w 3318614"/>
                <a:gd name="connsiteY44" fmla="*/ 2782678 h 3515811"/>
                <a:gd name="connsiteX45" fmla="*/ 3161695 w 3318614"/>
                <a:gd name="connsiteY45" fmla="*/ 2765261 h 3515811"/>
                <a:gd name="connsiteX46" fmla="*/ 2909146 w 3318614"/>
                <a:gd name="connsiteY46" fmla="*/ 2826221 h 3515811"/>
                <a:gd name="connsiteX47" fmla="*/ 2952689 w 3318614"/>
                <a:gd name="connsiteY47" fmla="*/ 2826221 h 3515811"/>
                <a:gd name="connsiteX48" fmla="*/ 3085889 w 3318614"/>
                <a:gd name="connsiteY48" fmla="*/ 2971467 h 3515811"/>
                <a:gd name="connsiteX49" fmla="*/ 3013649 w 3318614"/>
                <a:gd name="connsiteY49" fmla="*/ 3131021 h 3515811"/>
                <a:gd name="connsiteX50" fmla="*/ 2999167 w 3318614"/>
                <a:gd name="connsiteY50" fmla="*/ 2993344 h 3515811"/>
                <a:gd name="connsiteX51" fmla="*/ 2813352 w 3318614"/>
                <a:gd name="connsiteY51" fmla="*/ 2817513 h 3515811"/>
                <a:gd name="connsiteX52" fmla="*/ 2726266 w 3318614"/>
                <a:gd name="connsiteY52" fmla="*/ 2808804 h 3515811"/>
                <a:gd name="connsiteX53" fmla="*/ 2848186 w 3318614"/>
                <a:gd name="connsiteY53" fmla="*/ 3009101 h 3515811"/>
                <a:gd name="connsiteX54" fmla="*/ 2943980 w 3318614"/>
                <a:gd name="connsiteY54" fmla="*/ 3096187 h 3515811"/>
                <a:gd name="connsiteX55" fmla="*/ 2978815 w 3318614"/>
                <a:gd name="connsiteY55" fmla="*/ 3052644 h 3515811"/>
                <a:gd name="connsiteX56" fmla="*/ 2961398 w 3318614"/>
                <a:gd name="connsiteY56" fmla="*/ 3157147 h 3515811"/>
                <a:gd name="connsiteX57" fmla="*/ 2769809 w 3318614"/>
                <a:gd name="connsiteY57" fmla="*/ 3070061 h 3515811"/>
                <a:gd name="connsiteX58" fmla="*/ 2656598 w 3318614"/>
                <a:gd name="connsiteY58" fmla="*/ 2843638 h 3515811"/>
                <a:gd name="connsiteX59" fmla="*/ 2491135 w 3318614"/>
                <a:gd name="connsiteY59" fmla="*/ 2800095 h 3515811"/>
                <a:gd name="connsiteX60" fmla="*/ 2386632 w 3318614"/>
                <a:gd name="connsiteY60" fmla="*/ 2887181 h 3515811"/>
                <a:gd name="connsiteX61" fmla="*/ 2412758 w 3318614"/>
                <a:gd name="connsiteY61" fmla="*/ 3070061 h 3515811"/>
                <a:gd name="connsiteX62" fmla="*/ 2525969 w 3318614"/>
                <a:gd name="connsiteY62" fmla="*/ 3218107 h 3515811"/>
                <a:gd name="connsiteX63" fmla="*/ 2900438 w 3318614"/>
                <a:gd name="connsiteY63" fmla="*/ 3427113 h 3515811"/>
                <a:gd name="connsiteX64" fmla="*/ 2543386 w 3318614"/>
                <a:gd name="connsiteY64" fmla="*/ 3287775 h 3515811"/>
                <a:gd name="connsiteX65" fmla="*/ 2499843 w 3318614"/>
                <a:gd name="connsiteY65" fmla="*/ 3374861 h 3515811"/>
                <a:gd name="connsiteX66" fmla="*/ 2534678 w 3318614"/>
                <a:gd name="connsiteY66" fmla="*/ 3479364 h 3515811"/>
                <a:gd name="connsiteX67" fmla="*/ 2639180 w 3318614"/>
                <a:gd name="connsiteY67" fmla="*/ 3514198 h 3515811"/>
                <a:gd name="connsiteX68" fmla="*/ 2482426 w 3318614"/>
                <a:gd name="connsiteY68" fmla="*/ 3488073 h 3515811"/>
                <a:gd name="connsiteX69" fmla="*/ 2473718 w 3318614"/>
                <a:gd name="connsiteY69" fmla="*/ 3305193 h 3515811"/>
                <a:gd name="connsiteX70" fmla="*/ 2386632 w 3318614"/>
                <a:gd name="connsiteY70" fmla="*/ 3131021 h 3515811"/>
                <a:gd name="connsiteX71" fmla="*/ 2316963 w 3318614"/>
                <a:gd name="connsiteY71" fmla="*/ 3296484 h 3515811"/>
                <a:gd name="connsiteX72" fmla="*/ 2238586 w 3318614"/>
                <a:gd name="connsiteY72" fmla="*/ 3418404 h 3515811"/>
                <a:gd name="connsiteX73" fmla="*/ 2290838 w 3318614"/>
                <a:gd name="connsiteY73" fmla="*/ 3496781 h 3515811"/>
                <a:gd name="connsiteX74" fmla="*/ 2195043 w 3318614"/>
                <a:gd name="connsiteY74" fmla="*/ 3409695 h 3515811"/>
                <a:gd name="connsiteX75" fmla="*/ 2325672 w 3318614"/>
                <a:gd name="connsiteY75" fmla="*/ 3183273 h 3515811"/>
                <a:gd name="connsiteX76" fmla="*/ 2290838 w 3318614"/>
                <a:gd name="connsiteY76" fmla="*/ 2930724 h 3515811"/>
                <a:gd name="connsiteX77" fmla="*/ 2142792 w 3318614"/>
                <a:gd name="connsiteY77" fmla="*/ 2913307 h 3515811"/>
                <a:gd name="connsiteX78" fmla="*/ 1942495 w 3318614"/>
                <a:gd name="connsiteY78" fmla="*/ 3078770 h 3515811"/>
                <a:gd name="connsiteX79" fmla="*/ 1994746 w 3318614"/>
                <a:gd name="connsiteY79" fmla="*/ 3279067 h 3515811"/>
                <a:gd name="connsiteX80" fmla="*/ 2090540 w 3318614"/>
                <a:gd name="connsiteY80" fmla="*/ 3392278 h 3515811"/>
                <a:gd name="connsiteX81" fmla="*/ 2064415 w 3318614"/>
                <a:gd name="connsiteY81" fmla="*/ 3505490 h 3515811"/>
                <a:gd name="connsiteX82" fmla="*/ 2046998 w 3318614"/>
                <a:gd name="connsiteY82" fmla="*/ 3357444 h 3515811"/>
                <a:gd name="connsiteX83" fmla="*/ 1933786 w 3318614"/>
                <a:gd name="connsiteY83" fmla="*/ 3191981 h 3515811"/>
                <a:gd name="connsiteX84" fmla="*/ 1881535 w 3318614"/>
                <a:gd name="connsiteY84" fmla="*/ 3174564 h 3515811"/>
                <a:gd name="connsiteX85" fmla="*/ 1716072 w 3318614"/>
                <a:gd name="connsiteY85" fmla="*/ 3409695 h 3515811"/>
                <a:gd name="connsiteX86" fmla="*/ 1672529 w 3318614"/>
                <a:gd name="connsiteY86" fmla="*/ 3505490 h 3515811"/>
                <a:gd name="connsiteX87" fmla="*/ 1724780 w 3318614"/>
                <a:gd name="connsiteY87" fmla="*/ 3270358 h 3515811"/>
                <a:gd name="connsiteX88" fmla="*/ 1750906 w 3318614"/>
                <a:gd name="connsiteY88" fmla="*/ 3191981 h 3515811"/>
                <a:gd name="connsiteX89" fmla="*/ 1533192 w 3318614"/>
                <a:gd name="connsiteY89" fmla="*/ 3261650 h 3515811"/>
                <a:gd name="connsiteX90" fmla="*/ 1428689 w 3318614"/>
                <a:gd name="connsiteY90" fmla="*/ 3279067 h 3515811"/>
                <a:gd name="connsiteX91" fmla="*/ 1602860 w 3318614"/>
                <a:gd name="connsiteY91" fmla="*/ 3200690 h 3515811"/>
                <a:gd name="connsiteX92" fmla="*/ 1724780 w 3318614"/>
                <a:gd name="connsiteY92" fmla="*/ 3174564 h 3515811"/>
                <a:gd name="connsiteX93" fmla="*/ 1994746 w 3318614"/>
                <a:gd name="connsiteY93" fmla="*/ 2948141 h 3515811"/>
                <a:gd name="connsiteX94" fmla="*/ 2055706 w 3318614"/>
                <a:gd name="connsiteY94" fmla="*/ 2817513 h 3515811"/>
                <a:gd name="connsiteX95" fmla="*/ 1916369 w 3318614"/>
                <a:gd name="connsiteY95" fmla="*/ 2739135 h 3515811"/>
                <a:gd name="connsiteX96" fmla="*/ 1698655 w 3318614"/>
                <a:gd name="connsiteY96" fmla="*/ 2834930 h 3515811"/>
                <a:gd name="connsiteX97" fmla="*/ 1611569 w 3318614"/>
                <a:gd name="connsiteY97" fmla="*/ 3009101 h 3515811"/>
                <a:gd name="connsiteX98" fmla="*/ 1689946 w 3318614"/>
                <a:gd name="connsiteY98" fmla="*/ 3070061 h 3515811"/>
                <a:gd name="connsiteX99" fmla="*/ 1568026 w 3318614"/>
                <a:gd name="connsiteY99" fmla="*/ 3070061 h 3515811"/>
                <a:gd name="connsiteX100" fmla="*/ 1655112 w 3318614"/>
                <a:gd name="connsiteY100" fmla="*/ 2826221 h 3515811"/>
                <a:gd name="connsiteX101" fmla="*/ 1437398 w 3318614"/>
                <a:gd name="connsiteY101" fmla="*/ 2808804 h 3515811"/>
                <a:gd name="connsiteX102" fmla="*/ 1306769 w 3318614"/>
                <a:gd name="connsiteY102" fmla="*/ 2747844 h 3515811"/>
                <a:gd name="connsiteX103" fmla="*/ 1385146 w 3318614"/>
                <a:gd name="connsiteY103" fmla="*/ 2704301 h 3515811"/>
                <a:gd name="connsiteX104" fmla="*/ 1437398 w 3318614"/>
                <a:gd name="connsiteY104" fmla="*/ 2773970 h 3515811"/>
                <a:gd name="connsiteX105" fmla="*/ 1611569 w 3318614"/>
                <a:gd name="connsiteY105" fmla="*/ 2782678 h 3515811"/>
                <a:gd name="connsiteX106" fmla="*/ 1794449 w 3318614"/>
                <a:gd name="connsiteY106" fmla="*/ 2730427 h 3515811"/>
                <a:gd name="connsiteX107" fmla="*/ 1968620 w 3318614"/>
                <a:gd name="connsiteY107" fmla="*/ 2599798 h 3515811"/>
                <a:gd name="connsiteX108" fmla="*/ 1898952 w 3318614"/>
                <a:gd name="connsiteY108" fmla="*/ 2286290 h 3515811"/>
                <a:gd name="connsiteX109" fmla="*/ 1446106 w 3318614"/>
                <a:gd name="connsiteY109" fmla="*/ 1676690 h 3515811"/>
                <a:gd name="connsiteX110" fmla="*/ 1074097 w 3318614"/>
                <a:gd name="connsiteY110" fmla="*/ 1192570 h 3515811"/>
                <a:gd name="connsiteX111" fmla="*/ 916192 w 3318614"/>
                <a:gd name="connsiteY111" fmla="*/ 1005486 h 3515811"/>
                <a:gd name="connsiteX112" fmla="*/ 644918 w 3318614"/>
                <a:gd name="connsiteY112" fmla="*/ 1040964 h 3515811"/>
                <a:gd name="connsiteX113" fmla="*/ 296575 w 3318614"/>
                <a:gd name="connsiteY113" fmla="*/ 1119341 h 3515811"/>
                <a:gd name="connsiteX114" fmla="*/ 483 w 3318614"/>
                <a:gd name="connsiteY114" fmla="*/ 1101924 h 3515811"/>
                <a:gd name="connsiteX115" fmla="*/ 235615 w 3318614"/>
                <a:gd name="connsiteY115" fmla="*/ 1093215 h 3515811"/>
                <a:gd name="connsiteX116" fmla="*/ 557832 w 3318614"/>
                <a:gd name="connsiteY116" fmla="*/ 1023547 h 3515811"/>
                <a:gd name="connsiteX117" fmla="*/ 688460 w 3318614"/>
                <a:gd name="connsiteY117" fmla="*/ 997421 h 3515811"/>
                <a:gd name="connsiteX118" fmla="*/ 392369 w 3318614"/>
                <a:gd name="connsiteY118" fmla="*/ 884210 h 3515811"/>
                <a:gd name="connsiteX119" fmla="*/ 244323 w 3318614"/>
                <a:gd name="connsiteY119" fmla="*/ 744873 h 3515811"/>
                <a:gd name="connsiteX120" fmla="*/ 165946 w 3318614"/>
                <a:gd name="connsiteY120" fmla="*/ 492324 h 3515811"/>
                <a:gd name="connsiteX121" fmla="*/ 279158 w 3318614"/>
                <a:gd name="connsiteY121" fmla="*/ 675204 h 3515811"/>
                <a:gd name="connsiteX122" fmla="*/ 374952 w 3318614"/>
                <a:gd name="connsiteY122" fmla="*/ 849375 h 3515811"/>
                <a:gd name="connsiteX123" fmla="*/ 679752 w 3318614"/>
                <a:gd name="connsiteY123" fmla="*/ 927753 h 3515811"/>
                <a:gd name="connsiteX124" fmla="*/ 766838 w 3318614"/>
                <a:gd name="connsiteY124" fmla="*/ 866793 h 3515811"/>
                <a:gd name="connsiteX125" fmla="*/ 618792 w 3318614"/>
                <a:gd name="connsiteY125" fmla="*/ 483615 h 3515811"/>
                <a:gd name="connsiteX126" fmla="*/ 507165 w 3318614"/>
                <a:gd name="connsiteY126" fmla="*/ 266557 h 3515811"/>
                <a:gd name="connsiteX127" fmla="*/ 538603 w 3318614"/>
                <a:gd name="connsiteY127" fmla="*/ 28388 h 3515811"/>
                <a:gd name="connsiteX128" fmla="*/ 609600 w 3318614"/>
                <a:gd name="connsiteY128" fmla="*/ 288997 h 3515811"/>
                <a:gd name="connsiteX129" fmla="*/ 878364 w 3318614"/>
                <a:gd name="connsiteY129" fmla="*/ 836499 h 3515811"/>
                <a:gd name="connsiteX130" fmla="*/ 863785 w 3318614"/>
                <a:gd name="connsiteY130" fmla="*/ 298030 h 3515811"/>
                <a:gd name="connsiteX131" fmla="*/ 839345 w 3318614"/>
                <a:gd name="connsiteY131" fmla="*/ 0 h 3515811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863785 w 3318614"/>
                <a:gd name="connsiteY130" fmla="*/ 270713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786330 w 3318614"/>
                <a:gd name="connsiteY130" fmla="*/ 208587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13152 w 3318614"/>
                <a:gd name="connsiteY2" fmla="*/ 834549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159551 w 3318614"/>
                <a:gd name="connsiteY2" fmla="*/ 411013 h 3488494"/>
                <a:gd name="connsiteX3" fmla="*/ 1013152 w 3318614"/>
                <a:gd name="connsiteY3" fmla="*/ 834549 h 3488494"/>
                <a:gd name="connsiteX4" fmla="*/ 1779263 w 3318614"/>
                <a:gd name="connsiteY4" fmla="*/ 1995906 h 3488494"/>
                <a:gd name="connsiteX5" fmla="*/ 2064415 w 3318614"/>
                <a:gd name="connsiteY5" fmla="*/ 2276390 h 3488494"/>
                <a:gd name="connsiteX6" fmla="*/ 2290838 w 3318614"/>
                <a:gd name="connsiteY6" fmla="*/ 2198013 h 3488494"/>
                <a:gd name="connsiteX7" fmla="*/ 2473718 w 3318614"/>
                <a:gd name="connsiteY7" fmla="*/ 2041258 h 3488494"/>
                <a:gd name="connsiteX8" fmla="*/ 2508552 w 3318614"/>
                <a:gd name="connsiteY8" fmla="*/ 1719041 h 3488494"/>
                <a:gd name="connsiteX9" fmla="*/ 2543386 w 3318614"/>
                <a:gd name="connsiteY9" fmla="*/ 1980298 h 3488494"/>
                <a:gd name="connsiteX10" fmla="*/ 2508552 w 3318614"/>
                <a:gd name="connsiteY10" fmla="*/ 2084801 h 3488494"/>
                <a:gd name="connsiteX11" fmla="*/ 2752392 w 3318614"/>
                <a:gd name="connsiteY11" fmla="*/ 1910630 h 3488494"/>
                <a:gd name="connsiteX12" fmla="*/ 2839478 w 3318614"/>
                <a:gd name="connsiteY12" fmla="*/ 1840961 h 3488494"/>
                <a:gd name="connsiteX13" fmla="*/ 2717558 w 3318614"/>
                <a:gd name="connsiteY13" fmla="*/ 2015133 h 3488494"/>
                <a:gd name="connsiteX14" fmla="*/ 2665306 w 3318614"/>
                <a:gd name="connsiteY14" fmla="*/ 2058676 h 3488494"/>
                <a:gd name="connsiteX15" fmla="*/ 2848186 w 3318614"/>
                <a:gd name="connsiteY15" fmla="*/ 1989007 h 3488494"/>
                <a:gd name="connsiteX16" fmla="*/ 2874312 w 3318614"/>
                <a:gd name="connsiteY16" fmla="*/ 1971590 h 3488494"/>
                <a:gd name="connsiteX17" fmla="*/ 2769809 w 3318614"/>
                <a:gd name="connsiteY17" fmla="*/ 2058676 h 3488494"/>
                <a:gd name="connsiteX18" fmla="*/ 2595638 w 3318614"/>
                <a:gd name="connsiteY18" fmla="*/ 2084801 h 3488494"/>
                <a:gd name="connsiteX19" fmla="*/ 2404049 w 3318614"/>
                <a:gd name="connsiteY19" fmla="*/ 2215430 h 3488494"/>
                <a:gd name="connsiteX20" fmla="*/ 2421466 w 3318614"/>
                <a:gd name="connsiteY20" fmla="*/ 2389601 h 3488494"/>
                <a:gd name="connsiteX21" fmla="*/ 2552095 w 3318614"/>
                <a:gd name="connsiteY21" fmla="*/ 2433144 h 3488494"/>
                <a:gd name="connsiteX22" fmla="*/ 2726266 w 3318614"/>
                <a:gd name="connsiteY22" fmla="*/ 2363476 h 3488494"/>
                <a:gd name="connsiteX23" fmla="*/ 2856895 w 3318614"/>
                <a:gd name="connsiteY23" fmla="*/ 2354767 h 3488494"/>
                <a:gd name="connsiteX24" fmla="*/ 2891729 w 3318614"/>
                <a:gd name="connsiteY24" fmla="*/ 2241556 h 3488494"/>
                <a:gd name="connsiteX25" fmla="*/ 2883020 w 3318614"/>
                <a:gd name="connsiteY25" fmla="*/ 2076093 h 3488494"/>
                <a:gd name="connsiteX26" fmla="*/ 3048483 w 3318614"/>
                <a:gd name="connsiteY26" fmla="*/ 1997716 h 3488494"/>
                <a:gd name="connsiteX27" fmla="*/ 2926563 w 3318614"/>
                <a:gd name="connsiteY27" fmla="*/ 2084801 h 3488494"/>
                <a:gd name="connsiteX28" fmla="*/ 2917855 w 3318614"/>
                <a:gd name="connsiteY28" fmla="*/ 2171887 h 3488494"/>
                <a:gd name="connsiteX29" fmla="*/ 2935272 w 3318614"/>
                <a:gd name="connsiteY29" fmla="*/ 2319933 h 3488494"/>
                <a:gd name="connsiteX30" fmla="*/ 2943980 w 3318614"/>
                <a:gd name="connsiteY30" fmla="*/ 2363476 h 3488494"/>
                <a:gd name="connsiteX31" fmla="*/ 3046427 w 3318614"/>
                <a:gd name="connsiteY31" fmla="*/ 2297524 h 3488494"/>
                <a:gd name="connsiteX32" fmla="*/ 3074609 w 3318614"/>
                <a:gd name="connsiteY32" fmla="*/ 2137053 h 3488494"/>
                <a:gd name="connsiteX33" fmla="*/ 3092026 w 3318614"/>
                <a:gd name="connsiteY33" fmla="*/ 2346058 h 3488494"/>
                <a:gd name="connsiteX34" fmla="*/ 3013649 w 3318614"/>
                <a:gd name="connsiteY34" fmla="*/ 2424436 h 3488494"/>
                <a:gd name="connsiteX35" fmla="*/ 2752392 w 3318614"/>
                <a:gd name="connsiteY35" fmla="*/ 2389601 h 3488494"/>
                <a:gd name="connsiteX36" fmla="*/ 2560803 w 3318614"/>
                <a:gd name="connsiteY36" fmla="*/ 2546356 h 3488494"/>
                <a:gd name="connsiteX37" fmla="*/ 2595638 w 3318614"/>
                <a:gd name="connsiteY37" fmla="*/ 2668276 h 3488494"/>
                <a:gd name="connsiteX38" fmla="*/ 2743683 w 3318614"/>
                <a:gd name="connsiteY38" fmla="*/ 2755361 h 3488494"/>
                <a:gd name="connsiteX39" fmla="*/ 2856895 w 3318614"/>
                <a:gd name="connsiteY39" fmla="*/ 2729236 h 3488494"/>
                <a:gd name="connsiteX40" fmla="*/ 3022358 w 3318614"/>
                <a:gd name="connsiteY40" fmla="*/ 2589898 h 3488494"/>
                <a:gd name="connsiteX41" fmla="*/ 3118152 w 3318614"/>
                <a:gd name="connsiteY41" fmla="*/ 2511521 h 3488494"/>
                <a:gd name="connsiteX42" fmla="*/ 3205238 w 3318614"/>
                <a:gd name="connsiteY42" fmla="*/ 2572481 h 3488494"/>
                <a:gd name="connsiteX43" fmla="*/ 3109443 w 3318614"/>
                <a:gd name="connsiteY43" fmla="*/ 2563773 h 3488494"/>
                <a:gd name="connsiteX44" fmla="*/ 3004940 w 3318614"/>
                <a:gd name="connsiteY44" fmla="*/ 2703110 h 3488494"/>
                <a:gd name="connsiteX45" fmla="*/ 3187820 w 3318614"/>
                <a:gd name="connsiteY45" fmla="*/ 2703110 h 3488494"/>
                <a:gd name="connsiteX46" fmla="*/ 3318449 w 3318614"/>
                <a:gd name="connsiteY46" fmla="*/ 2755361 h 3488494"/>
                <a:gd name="connsiteX47" fmla="*/ 3161695 w 3318614"/>
                <a:gd name="connsiteY47" fmla="*/ 2737944 h 3488494"/>
                <a:gd name="connsiteX48" fmla="*/ 2909146 w 3318614"/>
                <a:gd name="connsiteY48" fmla="*/ 2798904 h 3488494"/>
                <a:gd name="connsiteX49" fmla="*/ 2952689 w 3318614"/>
                <a:gd name="connsiteY49" fmla="*/ 2798904 h 3488494"/>
                <a:gd name="connsiteX50" fmla="*/ 3085889 w 3318614"/>
                <a:gd name="connsiteY50" fmla="*/ 2944150 h 3488494"/>
                <a:gd name="connsiteX51" fmla="*/ 3013649 w 3318614"/>
                <a:gd name="connsiteY51" fmla="*/ 3103704 h 3488494"/>
                <a:gd name="connsiteX52" fmla="*/ 2999167 w 3318614"/>
                <a:gd name="connsiteY52" fmla="*/ 2966027 h 3488494"/>
                <a:gd name="connsiteX53" fmla="*/ 2813352 w 3318614"/>
                <a:gd name="connsiteY53" fmla="*/ 2790196 h 3488494"/>
                <a:gd name="connsiteX54" fmla="*/ 2726266 w 3318614"/>
                <a:gd name="connsiteY54" fmla="*/ 2781487 h 3488494"/>
                <a:gd name="connsiteX55" fmla="*/ 2848186 w 3318614"/>
                <a:gd name="connsiteY55" fmla="*/ 2981784 h 3488494"/>
                <a:gd name="connsiteX56" fmla="*/ 2943980 w 3318614"/>
                <a:gd name="connsiteY56" fmla="*/ 3068870 h 3488494"/>
                <a:gd name="connsiteX57" fmla="*/ 2978815 w 3318614"/>
                <a:gd name="connsiteY57" fmla="*/ 3025327 h 3488494"/>
                <a:gd name="connsiteX58" fmla="*/ 2961398 w 3318614"/>
                <a:gd name="connsiteY58" fmla="*/ 3129830 h 3488494"/>
                <a:gd name="connsiteX59" fmla="*/ 2769809 w 3318614"/>
                <a:gd name="connsiteY59" fmla="*/ 3042744 h 3488494"/>
                <a:gd name="connsiteX60" fmla="*/ 2656598 w 3318614"/>
                <a:gd name="connsiteY60" fmla="*/ 2816321 h 3488494"/>
                <a:gd name="connsiteX61" fmla="*/ 2491135 w 3318614"/>
                <a:gd name="connsiteY61" fmla="*/ 2772778 h 3488494"/>
                <a:gd name="connsiteX62" fmla="*/ 2386632 w 3318614"/>
                <a:gd name="connsiteY62" fmla="*/ 2859864 h 3488494"/>
                <a:gd name="connsiteX63" fmla="*/ 2412758 w 3318614"/>
                <a:gd name="connsiteY63" fmla="*/ 3042744 h 3488494"/>
                <a:gd name="connsiteX64" fmla="*/ 2525969 w 3318614"/>
                <a:gd name="connsiteY64" fmla="*/ 3190790 h 3488494"/>
                <a:gd name="connsiteX65" fmla="*/ 2900438 w 3318614"/>
                <a:gd name="connsiteY65" fmla="*/ 3399796 h 3488494"/>
                <a:gd name="connsiteX66" fmla="*/ 2543386 w 3318614"/>
                <a:gd name="connsiteY66" fmla="*/ 3260458 h 3488494"/>
                <a:gd name="connsiteX67" fmla="*/ 2499843 w 3318614"/>
                <a:gd name="connsiteY67" fmla="*/ 3347544 h 3488494"/>
                <a:gd name="connsiteX68" fmla="*/ 2534678 w 3318614"/>
                <a:gd name="connsiteY68" fmla="*/ 3452047 h 3488494"/>
                <a:gd name="connsiteX69" fmla="*/ 2639180 w 3318614"/>
                <a:gd name="connsiteY69" fmla="*/ 3486881 h 3488494"/>
                <a:gd name="connsiteX70" fmla="*/ 2482426 w 3318614"/>
                <a:gd name="connsiteY70" fmla="*/ 3460756 h 3488494"/>
                <a:gd name="connsiteX71" fmla="*/ 2473718 w 3318614"/>
                <a:gd name="connsiteY71" fmla="*/ 3277876 h 3488494"/>
                <a:gd name="connsiteX72" fmla="*/ 2386632 w 3318614"/>
                <a:gd name="connsiteY72" fmla="*/ 3103704 h 3488494"/>
                <a:gd name="connsiteX73" fmla="*/ 2316963 w 3318614"/>
                <a:gd name="connsiteY73" fmla="*/ 3269167 h 3488494"/>
                <a:gd name="connsiteX74" fmla="*/ 2238586 w 3318614"/>
                <a:gd name="connsiteY74" fmla="*/ 3391087 h 3488494"/>
                <a:gd name="connsiteX75" fmla="*/ 2290838 w 3318614"/>
                <a:gd name="connsiteY75" fmla="*/ 3469464 h 3488494"/>
                <a:gd name="connsiteX76" fmla="*/ 2195043 w 3318614"/>
                <a:gd name="connsiteY76" fmla="*/ 3382378 h 3488494"/>
                <a:gd name="connsiteX77" fmla="*/ 2325672 w 3318614"/>
                <a:gd name="connsiteY77" fmla="*/ 3155956 h 3488494"/>
                <a:gd name="connsiteX78" fmla="*/ 2290838 w 3318614"/>
                <a:gd name="connsiteY78" fmla="*/ 2903407 h 3488494"/>
                <a:gd name="connsiteX79" fmla="*/ 2142792 w 3318614"/>
                <a:gd name="connsiteY79" fmla="*/ 2885990 h 3488494"/>
                <a:gd name="connsiteX80" fmla="*/ 1942495 w 3318614"/>
                <a:gd name="connsiteY80" fmla="*/ 3051453 h 3488494"/>
                <a:gd name="connsiteX81" fmla="*/ 1994746 w 3318614"/>
                <a:gd name="connsiteY81" fmla="*/ 3251750 h 3488494"/>
                <a:gd name="connsiteX82" fmla="*/ 2090540 w 3318614"/>
                <a:gd name="connsiteY82" fmla="*/ 3364961 h 3488494"/>
                <a:gd name="connsiteX83" fmla="*/ 2064415 w 3318614"/>
                <a:gd name="connsiteY83" fmla="*/ 3478173 h 3488494"/>
                <a:gd name="connsiteX84" fmla="*/ 2046998 w 3318614"/>
                <a:gd name="connsiteY84" fmla="*/ 3330127 h 3488494"/>
                <a:gd name="connsiteX85" fmla="*/ 1933786 w 3318614"/>
                <a:gd name="connsiteY85" fmla="*/ 3164664 h 3488494"/>
                <a:gd name="connsiteX86" fmla="*/ 1881535 w 3318614"/>
                <a:gd name="connsiteY86" fmla="*/ 3147247 h 3488494"/>
                <a:gd name="connsiteX87" fmla="*/ 1716072 w 3318614"/>
                <a:gd name="connsiteY87" fmla="*/ 3382378 h 3488494"/>
                <a:gd name="connsiteX88" fmla="*/ 1672529 w 3318614"/>
                <a:gd name="connsiteY88" fmla="*/ 3478173 h 3488494"/>
                <a:gd name="connsiteX89" fmla="*/ 1724780 w 3318614"/>
                <a:gd name="connsiteY89" fmla="*/ 3243041 h 3488494"/>
                <a:gd name="connsiteX90" fmla="*/ 1750906 w 3318614"/>
                <a:gd name="connsiteY90" fmla="*/ 3164664 h 3488494"/>
                <a:gd name="connsiteX91" fmla="*/ 1533192 w 3318614"/>
                <a:gd name="connsiteY91" fmla="*/ 3234333 h 3488494"/>
                <a:gd name="connsiteX92" fmla="*/ 1428689 w 3318614"/>
                <a:gd name="connsiteY92" fmla="*/ 3251750 h 3488494"/>
                <a:gd name="connsiteX93" fmla="*/ 1602860 w 3318614"/>
                <a:gd name="connsiteY93" fmla="*/ 3173373 h 3488494"/>
                <a:gd name="connsiteX94" fmla="*/ 1724780 w 3318614"/>
                <a:gd name="connsiteY94" fmla="*/ 3147247 h 3488494"/>
                <a:gd name="connsiteX95" fmla="*/ 1994746 w 3318614"/>
                <a:gd name="connsiteY95" fmla="*/ 2920824 h 3488494"/>
                <a:gd name="connsiteX96" fmla="*/ 2055706 w 3318614"/>
                <a:gd name="connsiteY96" fmla="*/ 2790196 h 3488494"/>
                <a:gd name="connsiteX97" fmla="*/ 1916369 w 3318614"/>
                <a:gd name="connsiteY97" fmla="*/ 2711818 h 3488494"/>
                <a:gd name="connsiteX98" fmla="*/ 1698655 w 3318614"/>
                <a:gd name="connsiteY98" fmla="*/ 2807613 h 3488494"/>
                <a:gd name="connsiteX99" fmla="*/ 1611569 w 3318614"/>
                <a:gd name="connsiteY99" fmla="*/ 2981784 h 3488494"/>
                <a:gd name="connsiteX100" fmla="*/ 1689946 w 3318614"/>
                <a:gd name="connsiteY100" fmla="*/ 3042744 h 3488494"/>
                <a:gd name="connsiteX101" fmla="*/ 1568026 w 3318614"/>
                <a:gd name="connsiteY101" fmla="*/ 3042744 h 3488494"/>
                <a:gd name="connsiteX102" fmla="*/ 1655112 w 3318614"/>
                <a:gd name="connsiteY102" fmla="*/ 2798904 h 3488494"/>
                <a:gd name="connsiteX103" fmla="*/ 1437398 w 3318614"/>
                <a:gd name="connsiteY103" fmla="*/ 2781487 h 3488494"/>
                <a:gd name="connsiteX104" fmla="*/ 1306769 w 3318614"/>
                <a:gd name="connsiteY104" fmla="*/ 2720527 h 3488494"/>
                <a:gd name="connsiteX105" fmla="*/ 1385146 w 3318614"/>
                <a:gd name="connsiteY105" fmla="*/ 2676984 h 3488494"/>
                <a:gd name="connsiteX106" fmla="*/ 1437398 w 3318614"/>
                <a:gd name="connsiteY106" fmla="*/ 2746653 h 3488494"/>
                <a:gd name="connsiteX107" fmla="*/ 1611569 w 3318614"/>
                <a:gd name="connsiteY107" fmla="*/ 2755361 h 3488494"/>
                <a:gd name="connsiteX108" fmla="*/ 1794449 w 3318614"/>
                <a:gd name="connsiteY108" fmla="*/ 2703110 h 3488494"/>
                <a:gd name="connsiteX109" fmla="*/ 1968620 w 3318614"/>
                <a:gd name="connsiteY109" fmla="*/ 2572481 h 3488494"/>
                <a:gd name="connsiteX110" fmla="*/ 1898952 w 3318614"/>
                <a:gd name="connsiteY110" fmla="*/ 2258973 h 3488494"/>
                <a:gd name="connsiteX111" fmla="*/ 1446106 w 3318614"/>
                <a:gd name="connsiteY111" fmla="*/ 1649373 h 3488494"/>
                <a:gd name="connsiteX112" fmla="*/ 1074097 w 3318614"/>
                <a:gd name="connsiteY112" fmla="*/ 1165253 h 3488494"/>
                <a:gd name="connsiteX113" fmla="*/ 916192 w 3318614"/>
                <a:gd name="connsiteY113" fmla="*/ 978169 h 3488494"/>
                <a:gd name="connsiteX114" fmla="*/ 644918 w 3318614"/>
                <a:gd name="connsiteY114" fmla="*/ 1013647 h 3488494"/>
                <a:gd name="connsiteX115" fmla="*/ 296575 w 3318614"/>
                <a:gd name="connsiteY115" fmla="*/ 1092024 h 3488494"/>
                <a:gd name="connsiteX116" fmla="*/ 483 w 3318614"/>
                <a:gd name="connsiteY116" fmla="*/ 1074607 h 3488494"/>
                <a:gd name="connsiteX117" fmla="*/ 235615 w 3318614"/>
                <a:gd name="connsiteY117" fmla="*/ 1065898 h 3488494"/>
                <a:gd name="connsiteX118" fmla="*/ 557832 w 3318614"/>
                <a:gd name="connsiteY118" fmla="*/ 996230 h 3488494"/>
                <a:gd name="connsiteX119" fmla="*/ 688460 w 3318614"/>
                <a:gd name="connsiteY119" fmla="*/ 970104 h 3488494"/>
                <a:gd name="connsiteX120" fmla="*/ 392369 w 3318614"/>
                <a:gd name="connsiteY120" fmla="*/ 856893 h 3488494"/>
                <a:gd name="connsiteX121" fmla="*/ 244323 w 3318614"/>
                <a:gd name="connsiteY121" fmla="*/ 717556 h 3488494"/>
                <a:gd name="connsiteX122" fmla="*/ 165946 w 3318614"/>
                <a:gd name="connsiteY122" fmla="*/ 465007 h 3488494"/>
                <a:gd name="connsiteX123" fmla="*/ 279158 w 3318614"/>
                <a:gd name="connsiteY123" fmla="*/ 647887 h 3488494"/>
                <a:gd name="connsiteX124" fmla="*/ 374952 w 3318614"/>
                <a:gd name="connsiteY124" fmla="*/ 822058 h 3488494"/>
                <a:gd name="connsiteX125" fmla="*/ 679752 w 3318614"/>
                <a:gd name="connsiteY125" fmla="*/ 900436 h 3488494"/>
                <a:gd name="connsiteX126" fmla="*/ 766838 w 3318614"/>
                <a:gd name="connsiteY126" fmla="*/ 839476 h 3488494"/>
                <a:gd name="connsiteX127" fmla="*/ 618792 w 3318614"/>
                <a:gd name="connsiteY127" fmla="*/ 456298 h 3488494"/>
                <a:gd name="connsiteX128" fmla="*/ 507165 w 3318614"/>
                <a:gd name="connsiteY128" fmla="*/ 239240 h 3488494"/>
                <a:gd name="connsiteX129" fmla="*/ 538603 w 3318614"/>
                <a:gd name="connsiteY129" fmla="*/ 1071 h 3488494"/>
                <a:gd name="connsiteX130" fmla="*/ 609600 w 3318614"/>
                <a:gd name="connsiteY130" fmla="*/ 261680 h 3488494"/>
                <a:gd name="connsiteX131" fmla="*/ 878364 w 3318614"/>
                <a:gd name="connsiteY131" fmla="*/ 809182 h 3488494"/>
                <a:gd name="connsiteX132" fmla="*/ 786330 w 3318614"/>
                <a:gd name="connsiteY132" fmla="*/ 208587 h 3488494"/>
                <a:gd name="connsiteX133" fmla="*/ 932813 w 3318614"/>
                <a:gd name="connsiteY133" fmla="*/ 12405 h 3488494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59551 w 3318614"/>
                <a:gd name="connsiteY2" fmla="*/ 47529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942214 w 3318614"/>
                <a:gd name="connsiteY0" fmla="*/ 614286 h 3540840"/>
                <a:gd name="connsiteX1" fmla="*/ 1317819 w 3318614"/>
                <a:gd name="connsiteY1" fmla="*/ 14575 h 3540840"/>
                <a:gd name="connsiteX2" fmla="*/ 1198621 w 3318614"/>
                <a:gd name="connsiteY2" fmla="*/ 413429 h 3540840"/>
                <a:gd name="connsiteX3" fmla="*/ 1013152 w 3318614"/>
                <a:gd name="connsiteY3" fmla="*/ 886895 h 3540840"/>
                <a:gd name="connsiteX4" fmla="*/ 1779263 w 3318614"/>
                <a:gd name="connsiteY4" fmla="*/ 2048252 h 3540840"/>
                <a:gd name="connsiteX5" fmla="*/ 2064415 w 3318614"/>
                <a:gd name="connsiteY5" fmla="*/ 2328736 h 3540840"/>
                <a:gd name="connsiteX6" fmla="*/ 2290838 w 3318614"/>
                <a:gd name="connsiteY6" fmla="*/ 2250359 h 3540840"/>
                <a:gd name="connsiteX7" fmla="*/ 2473718 w 3318614"/>
                <a:gd name="connsiteY7" fmla="*/ 2093604 h 3540840"/>
                <a:gd name="connsiteX8" fmla="*/ 2508552 w 3318614"/>
                <a:gd name="connsiteY8" fmla="*/ 1771387 h 3540840"/>
                <a:gd name="connsiteX9" fmla="*/ 2543386 w 3318614"/>
                <a:gd name="connsiteY9" fmla="*/ 2032644 h 3540840"/>
                <a:gd name="connsiteX10" fmla="*/ 2508552 w 3318614"/>
                <a:gd name="connsiteY10" fmla="*/ 2137147 h 3540840"/>
                <a:gd name="connsiteX11" fmla="*/ 2752392 w 3318614"/>
                <a:gd name="connsiteY11" fmla="*/ 1962976 h 3540840"/>
                <a:gd name="connsiteX12" fmla="*/ 2839478 w 3318614"/>
                <a:gd name="connsiteY12" fmla="*/ 1893307 h 3540840"/>
                <a:gd name="connsiteX13" fmla="*/ 2717558 w 3318614"/>
                <a:gd name="connsiteY13" fmla="*/ 2067479 h 3540840"/>
                <a:gd name="connsiteX14" fmla="*/ 2665306 w 3318614"/>
                <a:gd name="connsiteY14" fmla="*/ 2111022 h 3540840"/>
                <a:gd name="connsiteX15" fmla="*/ 2848186 w 3318614"/>
                <a:gd name="connsiteY15" fmla="*/ 2041353 h 3540840"/>
                <a:gd name="connsiteX16" fmla="*/ 2874312 w 3318614"/>
                <a:gd name="connsiteY16" fmla="*/ 2023936 h 3540840"/>
                <a:gd name="connsiteX17" fmla="*/ 2769809 w 3318614"/>
                <a:gd name="connsiteY17" fmla="*/ 2111022 h 3540840"/>
                <a:gd name="connsiteX18" fmla="*/ 2595638 w 3318614"/>
                <a:gd name="connsiteY18" fmla="*/ 2137147 h 3540840"/>
                <a:gd name="connsiteX19" fmla="*/ 2404049 w 3318614"/>
                <a:gd name="connsiteY19" fmla="*/ 2267776 h 3540840"/>
                <a:gd name="connsiteX20" fmla="*/ 2421466 w 3318614"/>
                <a:gd name="connsiteY20" fmla="*/ 2441947 h 3540840"/>
                <a:gd name="connsiteX21" fmla="*/ 2552095 w 3318614"/>
                <a:gd name="connsiteY21" fmla="*/ 2485490 h 3540840"/>
                <a:gd name="connsiteX22" fmla="*/ 2726266 w 3318614"/>
                <a:gd name="connsiteY22" fmla="*/ 2415822 h 3540840"/>
                <a:gd name="connsiteX23" fmla="*/ 2856895 w 3318614"/>
                <a:gd name="connsiteY23" fmla="*/ 2407113 h 3540840"/>
                <a:gd name="connsiteX24" fmla="*/ 2891729 w 3318614"/>
                <a:gd name="connsiteY24" fmla="*/ 2293902 h 3540840"/>
                <a:gd name="connsiteX25" fmla="*/ 2883020 w 3318614"/>
                <a:gd name="connsiteY25" fmla="*/ 2128439 h 3540840"/>
                <a:gd name="connsiteX26" fmla="*/ 3048483 w 3318614"/>
                <a:gd name="connsiteY26" fmla="*/ 2050062 h 3540840"/>
                <a:gd name="connsiteX27" fmla="*/ 2926563 w 3318614"/>
                <a:gd name="connsiteY27" fmla="*/ 2137147 h 3540840"/>
                <a:gd name="connsiteX28" fmla="*/ 2917855 w 3318614"/>
                <a:gd name="connsiteY28" fmla="*/ 2224233 h 3540840"/>
                <a:gd name="connsiteX29" fmla="*/ 2935272 w 3318614"/>
                <a:gd name="connsiteY29" fmla="*/ 2372279 h 3540840"/>
                <a:gd name="connsiteX30" fmla="*/ 2943980 w 3318614"/>
                <a:gd name="connsiteY30" fmla="*/ 2415822 h 3540840"/>
                <a:gd name="connsiteX31" fmla="*/ 3046427 w 3318614"/>
                <a:gd name="connsiteY31" fmla="*/ 2349870 h 3540840"/>
                <a:gd name="connsiteX32" fmla="*/ 3074609 w 3318614"/>
                <a:gd name="connsiteY32" fmla="*/ 2189399 h 3540840"/>
                <a:gd name="connsiteX33" fmla="*/ 3092026 w 3318614"/>
                <a:gd name="connsiteY33" fmla="*/ 2398404 h 3540840"/>
                <a:gd name="connsiteX34" fmla="*/ 3013649 w 3318614"/>
                <a:gd name="connsiteY34" fmla="*/ 2476782 h 3540840"/>
                <a:gd name="connsiteX35" fmla="*/ 2752392 w 3318614"/>
                <a:gd name="connsiteY35" fmla="*/ 2441947 h 3540840"/>
                <a:gd name="connsiteX36" fmla="*/ 2560803 w 3318614"/>
                <a:gd name="connsiteY36" fmla="*/ 2598702 h 3540840"/>
                <a:gd name="connsiteX37" fmla="*/ 2595638 w 3318614"/>
                <a:gd name="connsiteY37" fmla="*/ 2720622 h 3540840"/>
                <a:gd name="connsiteX38" fmla="*/ 2743683 w 3318614"/>
                <a:gd name="connsiteY38" fmla="*/ 2807707 h 3540840"/>
                <a:gd name="connsiteX39" fmla="*/ 2856895 w 3318614"/>
                <a:gd name="connsiteY39" fmla="*/ 2781582 h 3540840"/>
                <a:gd name="connsiteX40" fmla="*/ 3022358 w 3318614"/>
                <a:gd name="connsiteY40" fmla="*/ 2642244 h 3540840"/>
                <a:gd name="connsiteX41" fmla="*/ 3118152 w 3318614"/>
                <a:gd name="connsiteY41" fmla="*/ 2563867 h 3540840"/>
                <a:gd name="connsiteX42" fmla="*/ 3205238 w 3318614"/>
                <a:gd name="connsiteY42" fmla="*/ 2624827 h 3540840"/>
                <a:gd name="connsiteX43" fmla="*/ 3109443 w 3318614"/>
                <a:gd name="connsiteY43" fmla="*/ 2616119 h 3540840"/>
                <a:gd name="connsiteX44" fmla="*/ 3004940 w 3318614"/>
                <a:gd name="connsiteY44" fmla="*/ 2755456 h 3540840"/>
                <a:gd name="connsiteX45" fmla="*/ 3187820 w 3318614"/>
                <a:gd name="connsiteY45" fmla="*/ 2755456 h 3540840"/>
                <a:gd name="connsiteX46" fmla="*/ 3318449 w 3318614"/>
                <a:gd name="connsiteY46" fmla="*/ 2807707 h 3540840"/>
                <a:gd name="connsiteX47" fmla="*/ 3161695 w 3318614"/>
                <a:gd name="connsiteY47" fmla="*/ 2790290 h 3540840"/>
                <a:gd name="connsiteX48" fmla="*/ 2909146 w 3318614"/>
                <a:gd name="connsiteY48" fmla="*/ 2851250 h 3540840"/>
                <a:gd name="connsiteX49" fmla="*/ 2952689 w 3318614"/>
                <a:gd name="connsiteY49" fmla="*/ 2851250 h 3540840"/>
                <a:gd name="connsiteX50" fmla="*/ 3085889 w 3318614"/>
                <a:gd name="connsiteY50" fmla="*/ 2996496 h 3540840"/>
                <a:gd name="connsiteX51" fmla="*/ 3013649 w 3318614"/>
                <a:gd name="connsiteY51" fmla="*/ 3156050 h 3540840"/>
                <a:gd name="connsiteX52" fmla="*/ 2999167 w 3318614"/>
                <a:gd name="connsiteY52" fmla="*/ 3018373 h 3540840"/>
                <a:gd name="connsiteX53" fmla="*/ 2813352 w 3318614"/>
                <a:gd name="connsiteY53" fmla="*/ 2842542 h 3540840"/>
                <a:gd name="connsiteX54" fmla="*/ 2726266 w 3318614"/>
                <a:gd name="connsiteY54" fmla="*/ 2833833 h 3540840"/>
                <a:gd name="connsiteX55" fmla="*/ 2848186 w 3318614"/>
                <a:gd name="connsiteY55" fmla="*/ 3034130 h 3540840"/>
                <a:gd name="connsiteX56" fmla="*/ 2943980 w 3318614"/>
                <a:gd name="connsiteY56" fmla="*/ 3121216 h 3540840"/>
                <a:gd name="connsiteX57" fmla="*/ 2978815 w 3318614"/>
                <a:gd name="connsiteY57" fmla="*/ 3077673 h 3540840"/>
                <a:gd name="connsiteX58" fmla="*/ 2961398 w 3318614"/>
                <a:gd name="connsiteY58" fmla="*/ 3182176 h 3540840"/>
                <a:gd name="connsiteX59" fmla="*/ 2769809 w 3318614"/>
                <a:gd name="connsiteY59" fmla="*/ 3095090 h 3540840"/>
                <a:gd name="connsiteX60" fmla="*/ 2656598 w 3318614"/>
                <a:gd name="connsiteY60" fmla="*/ 2868667 h 3540840"/>
                <a:gd name="connsiteX61" fmla="*/ 2491135 w 3318614"/>
                <a:gd name="connsiteY61" fmla="*/ 2825124 h 3540840"/>
                <a:gd name="connsiteX62" fmla="*/ 2386632 w 3318614"/>
                <a:gd name="connsiteY62" fmla="*/ 2912210 h 3540840"/>
                <a:gd name="connsiteX63" fmla="*/ 2412758 w 3318614"/>
                <a:gd name="connsiteY63" fmla="*/ 3095090 h 3540840"/>
                <a:gd name="connsiteX64" fmla="*/ 2525969 w 3318614"/>
                <a:gd name="connsiteY64" fmla="*/ 3243136 h 3540840"/>
                <a:gd name="connsiteX65" fmla="*/ 2900438 w 3318614"/>
                <a:gd name="connsiteY65" fmla="*/ 3452142 h 3540840"/>
                <a:gd name="connsiteX66" fmla="*/ 2543386 w 3318614"/>
                <a:gd name="connsiteY66" fmla="*/ 3312804 h 3540840"/>
                <a:gd name="connsiteX67" fmla="*/ 2499843 w 3318614"/>
                <a:gd name="connsiteY67" fmla="*/ 3399890 h 3540840"/>
                <a:gd name="connsiteX68" fmla="*/ 2534678 w 3318614"/>
                <a:gd name="connsiteY68" fmla="*/ 3504393 h 3540840"/>
                <a:gd name="connsiteX69" fmla="*/ 2639180 w 3318614"/>
                <a:gd name="connsiteY69" fmla="*/ 3539227 h 3540840"/>
                <a:gd name="connsiteX70" fmla="*/ 2482426 w 3318614"/>
                <a:gd name="connsiteY70" fmla="*/ 3513102 h 3540840"/>
                <a:gd name="connsiteX71" fmla="*/ 2473718 w 3318614"/>
                <a:gd name="connsiteY71" fmla="*/ 3330222 h 3540840"/>
                <a:gd name="connsiteX72" fmla="*/ 2386632 w 3318614"/>
                <a:gd name="connsiteY72" fmla="*/ 3156050 h 3540840"/>
                <a:gd name="connsiteX73" fmla="*/ 2316963 w 3318614"/>
                <a:gd name="connsiteY73" fmla="*/ 3321513 h 3540840"/>
                <a:gd name="connsiteX74" fmla="*/ 2238586 w 3318614"/>
                <a:gd name="connsiteY74" fmla="*/ 3443433 h 3540840"/>
                <a:gd name="connsiteX75" fmla="*/ 2290838 w 3318614"/>
                <a:gd name="connsiteY75" fmla="*/ 3521810 h 3540840"/>
                <a:gd name="connsiteX76" fmla="*/ 2195043 w 3318614"/>
                <a:gd name="connsiteY76" fmla="*/ 3434724 h 3540840"/>
                <a:gd name="connsiteX77" fmla="*/ 2325672 w 3318614"/>
                <a:gd name="connsiteY77" fmla="*/ 3208302 h 3540840"/>
                <a:gd name="connsiteX78" fmla="*/ 2290838 w 3318614"/>
                <a:gd name="connsiteY78" fmla="*/ 2955753 h 3540840"/>
                <a:gd name="connsiteX79" fmla="*/ 2142792 w 3318614"/>
                <a:gd name="connsiteY79" fmla="*/ 2938336 h 3540840"/>
                <a:gd name="connsiteX80" fmla="*/ 1942495 w 3318614"/>
                <a:gd name="connsiteY80" fmla="*/ 3103799 h 3540840"/>
                <a:gd name="connsiteX81" fmla="*/ 1994746 w 3318614"/>
                <a:gd name="connsiteY81" fmla="*/ 3304096 h 3540840"/>
                <a:gd name="connsiteX82" fmla="*/ 2090540 w 3318614"/>
                <a:gd name="connsiteY82" fmla="*/ 3417307 h 3540840"/>
                <a:gd name="connsiteX83" fmla="*/ 2064415 w 3318614"/>
                <a:gd name="connsiteY83" fmla="*/ 3530519 h 3540840"/>
                <a:gd name="connsiteX84" fmla="*/ 2046998 w 3318614"/>
                <a:gd name="connsiteY84" fmla="*/ 3382473 h 3540840"/>
                <a:gd name="connsiteX85" fmla="*/ 1933786 w 3318614"/>
                <a:gd name="connsiteY85" fmla="*/ 3217010 h 3540840"/>
                <a:gd name="connsiteX86" fmla="*/ 1881535 w 3318614"/>
                <a:gd name="connsiteY86" fmla="*/ 3199593 h 3540840"/>
                <a:gd name="connsiteX87" fmla="*/ 1716072 w 3318614"/>
                <a:gd name="connsiteY87" fmla="*/ 3434724 h 3540840"/>
                <a:gd name="connsiteX88" fmla="*/ 1672529 w 3318614"/>
                <a:gd name="connsiteY88" fmla="*/ 3530519 h 3540840"/>
                <a:gd name="connsiteX89" fmla="*/ 1724780 w 3318614"/>
                <a:gd name="connsiteY89" fmla="*/ 3295387 h 3540840"/>
                <a:gd name="connsiteX90" fmla="*/ 1750906 w 3318614"/>
                <a:gd name="connsiteY90" fmla="*/ 3217010 h 3540840"/>
                <a:gd name="connsiteX91" fmla="*/ 1533192 w 3318614"/>
                <a:gd name="connsiteY91" fmla="*/ 3286679 h 3540840"/>
                <a:gd name="connsiteX92" fmla="*/ 1428689 w 3318614"/>
                <a:gd name="connsiteY92" fmla="*/ 3304096 h 3540840"/>
                <a:gd name="connsiteX93" fmla="*/ 1602860 w 3318614"/>
                <a:gd name="connsiteY93" fmla="*/ 3225719 h 3540840"/>
                <a:gd name="connsiteX94" fmla="*/ 1724780 w 3318614"/>
                <a:gd name="connsiteY94" fmla="*/ 3199593 h 3540840"/>
                <a:gd name="connsiteX95" fmla="*/ 1994746 w 3318614"/>
                <a:gd name="connsiteY95" fmla="*/ 2973170 h 3540840"/>
                <a:gd name="connsiteX96" fmla="*/ 2055706 w 3318614"/>
                <a:gd name="connsiteY96" fmla="*/ 2842542 h 3540840"/>
                <a:gd name="connsiteX97" fmla="*/ 1916369 w 3318614"/>
                <a:gd name="connsiteY97" fmla="*/ 2764164 h 3540840"/>
                <a:gd name="connsiteX98" fmla="*/ 1698655 w 3318614"/>
                <a:gd name="connsiteY98" fmla="*/ 2859959 h 3540840"/>
                <a:gd name="connsiteX99" fmla="*/ 1611569 w 3318614"/>
                <a:gd name="connsiteY99" fmla="*/ 3034130 h 3540840"/>
                <a:gd name="connsiteX100" fmla="*/ 1689946 w 3318614"/>
                <a:gd name="connsiteY100" fmla="*/ 3095090 h 3540840"/>
                <a:gd name="connsiteX101" fmla="*/ 1568026 w 3318614"/>
                <a:gd name="connsiteY101" fmla="*/ 3095090 h 3540840"/>
                <a:gd name="connsiteX102" fmla="*/ 1655112 w 3318614"/>
                <a:gd name="connsiteY102" fmla="*/ 2851250 h 3540840"/>
                <a:gd name="connsiteX103" fmla="*/ 1437398 w 3318614"/>
                <a:gd name="connsiteY103" fmla="*/ 2833833 h 3540840"/>
                <a:gd name="connsiteX104" fmla="*/ 1306769 w 3318614"/>
                <a:gd name="connsiteY104" fmla="*/ 2772873 h 3540840"/>
                <a:gd name="connsiteX105" fmla="*/ 1385146 w 3318614"/>
                <a:gd name="connsiteY105" fmla="*/ 2729330 h 3540840"/>
                <a:gd name="connsiteX106" fmla="*/ 1437398 w 3318614"/>
                <a:gd name="connsiteY106" fmla="*/ 2798999 h 3540840"/>
                <a:gd name="connsiteX107" fmla="*/ 1611569 w 3318614"/>
                <a:gd name="connsiteY107" fmla="*/ 2807707 h 3540840"/>
                <a:gd name="connsiteX108" fmla="*/ 1794449 w 3318614"/>
                <a:gd name="connsiteY108" fmla="*/ 2755456 h 3540840"/>
                <a:gd name="connsiteX109" fmla="*/ 1968620 w 3318614"/>
                <a:gd name="connsiteY109" fmla="*/ 2624827 h 3540840"/>
                <a:gd name="connsiteX110" fmla="*/ 1898952 w 3318614"/>
                <a:gd name="connsiteY110" fmla="*/ 2311319 h 3540840"/>
                <a:gd name="connsiteX111" fmla="*/ 1446106 w 3318614"/>
                <a:gd name="connsiteY111" fmla="*/ 1701719 h 3540840"/>
                <a:gd name="connsiteX112" fmla="*/ 1074097 w 3318614"/>
                <a:gd name="connsiteY112" fmla="*/ 1217599 h 3540840"/>
                <a:gd name="connsiteX113" fmla="*/ 916192 w 3318614"/>
                <a:gd name="connsiteY113" fmla="*/ 1030515 h 3540840"/>
                <a:gd name="connsiteX114" fmla="*/ 644918 w 3318614"/>
                <a:gd name="connsiteY114" fmla="*/ 1065993 h 3540840"/>
                <a:gd name="connsiteX115" fmla="*/ 296575 w 3318614"/>
                <a:gd name="connsiteY115" fmla="*/ 1144370 h 3540840"/>
                <a:gd name="connsiteX116" fmla="*/ 483 w 3318614"/>
                <a:gd name="connsiteY116" fmla="*/ 1126953 h 3540840"/>
                <a:gd name="connsiteX117" fmla="*/ 235615 w 3318614"/>
                <a:gd name="connsiteY117" fmla="*/ 1118244 h 3540840"/>
                <a:gd name="connsiteX118" fmla="*/ 557832 w 3318614"/>
                <a:gd name="connsiteY118" fmla="*/ 1048576 h 3540840"/>
                <a:gd name="connsiteX119" fmla="*/ 688460 w 3318614"/>
                <a:gd name="connsiteY119" fmla="*/ 1022450 h 3540840"/>
                <a:gd name="connsiteX120" fmla="*/ 392369 w 3318614"/>
                <a:gd name="connsiteY120" fmla="*/ 909239 h 3540840"/>
                <a:gd name="connsiteX121" fmla="*/ 244323 w 3318614"/>
                <a:gd name="connsiteY121" fmla="*/ 769902 h 3540840"/>
                <a:gd name="connsiteX122" fmla="*/ 165946 w 3318614"/>
                <a:gd name="connsiteY122" fmla="*/ 517353 h 3540840"/>
                <a:gd name="connsiteX123" fmla="*/ 279158 w 3318614"/>
                <a:gd name="connsiteY123" fmla="*/ 700233 h 3540840"/>
                <a:gd name="connsiteX124" fmla="*/ 374952 w 3318614"/>
                <a:gd name="connsiteY124" fmla="*/ 874404 h 3540840"/>
                <a:gd name="connsiteX125" fmla="*/ 679752 w 3318614"/>
                <a:gd name="connsiteY125" fmla="*/ 952782 h 3540840"/>
                <a:gd name="connsiteX126" fmla="*/ 766838 w 3318614"/>
                <a:gd name="connsiteY126" fmla="*/ 891822 h 3540840"/>
                <a:gd name="connsiteX127" fmla="*/ 618792 w 3318614"/>
                <a:gd name="connsiteY127" fmla="*/ 508644 h 3540840"/>
                <a:gd name="connsiteX128" fmla="*/ 507165 w 3318614"/>
                <a:gd name="connsiteY128" fmla="*/ 291586 h 3540840"/>
                <a:gd name="connsiteX129" fmla="*/ 538603 w 3318614"/>
                <a:gd name="connsiteY129" fmla="*/ 53417 h 3540840"/>
                <a:gd name="connsiteX130" fmla="*/ 609600 w 3318614"/>
                <a:gd name="connsiteY130" fmla="*/ 314026 h 3540840"/>
                <a:gd name="connsiteX131" fmla="*/ 878364 w 3318614"/>
                <a:gd name="connsiteY131" fmla="*/ 861528 h 3540840"/>
                <a:gd name="connsiteX132" fmla="*/ 786330 w 3318614"/>
                <a:gd name="connsiteY132" fmla="*/ 260933 h 3540840"/>
                <a:gd name="connsiteX133" fmla="*/ 932813 w 3318614"/>
                <a:gd name="connsiteY133" fmla="*/ 64751 h 3540840"/>
                <a:gd name="connsiteX0" fmla="*/ 942214 w 3318614"/>
                <a:gd name="connsiteY0" fmla="*/ 601198 h 3527752"/>
                <a:gd name="connsiteX1" fmla="*/ 1130786 w 3318614"/>
                <a:gd name="connsiteY1" fmla="*/ 277391 h 3527752"/>
                <a:gd name="connsiteX2" fmla="*/ 1317819 w 3318614"/>
                <a:gd name="connsiteY2" fmla="*/ 1487 h 3527752"/>
                <a:gd name="connsiteX3" fmla="*/ 1198621 w 3318614"/>
                <a:gd name="connsiteY3" fmla="*/ 400341 h 3527752"/>
                <a:gd name="connsiteX4" fmla="*/ 1013152 w 3318614"/>
                <a:gd name="connsiteY4" fmla="*/ 873807 h 3527752"/>
                <a:gd name="connsiteX5" fmla="*/ 1779263 w 3318614"/>
                <a:gd name="connsiteY5" fmla="*/ 2035164 h 3527752"/>
                <a:gd name="connsiteX6" fmla="*/ 2064415 w 3318614"/>
                <a:gd name="connsiteY6" fmla="*/ 2315648 h 3527752"/>
                <a:gd name="connsiteX7" fmla="*/ 2290838 w 3318614"/>
                <a:gd name="connsiteY7" fmla="*/ 2237271 h 3527752"/>
                <a:gd name="connsiteX8" fmla="*/ 2473718 w 3318614"/>
                <a:gd name="connsiteY8" fmla="*/ 2080516 h 3527752"/>
                <a:gd name="connsiteX9" fmla="*/ 2508552 w 3318614"/>
                <a:gd name="connsiteY9" fmla="*/ 1758299 h 3527752"/>
                <a:gd name="connsiteX10" fmla="*/ 2543386 w 3318614"/>
                <a:gd name="connsiteY10" fmla="*/ 2019556 h 3527752"/>
                <a:gd name="connsiteX11" fmla="*/ 2508552 w 3318614"/>
                <a:gd name="connsiteY11" fmla="*/ 2124059 h 3527752"/>
                <a:gd name="connsiteX12" fmla="*/ 2752392 w 3318614"/>
                <a:gd name="connsiteY12" fmla="*/ 1949888 h 3527752"/>
                <a:gd name="connsiteX13" fmla="*/ 2839478 w 3318614"/>
                <a:gd name="connsiteY13" fmla="*/ 1880219 h 3527752"/>
                <a:gd name="connsiteX14" fmla="*/ 2717558 w 3318614"/>
                <a:gd name="connsiteY14" fmla="*/ 2054391 h 3527752"/>
                <a:gd name="connsiteX15" fmla="*/ 2665306 w 3318614"/>
                <a:gd name="connsiteY15" fmla="*/ 2097934 h 3527752"/>
                <a:gd name="connsiteX16" fmla="*/ 2848186 w 3318614"/>
                <a:gd name="connsiteY16" fmla="*/ 2028265 h 3527752"/>
                <a:gd name="connsiteX17" fmla="*/ 2874312 w 3318614"/>
                <a:gd name="connsiteY17" fmla="*/ 2010848 h 3527752"/>
                <a:gd name="connsiteX18" fmla="*/ 2769809 w 3318614"/>
                <a:gd name="connsiteY18" fmla="*/ 2097934 h 3527752"/>
                <a:gd name="connsiteX19" fmla="*/ 2595638 w 3318614"/>
                <a:gd name="connsiteY19" fmla="*/ 2124059 h 3527752"/>
                <a:gd name="connsiteX20" fmla="*/ 2404049 w 3318614"/>
                <a:gd name="connsiteY20" fmla="*/ 2254688 h 3527752"/>
                <a:gd name="connsiteX21" fmla="*/ 2421466 w 3318614"/>
                <a:gd name="connsiteY21" fmla="*/ 2428859 h 3527752"/>
                <a:gd name="connsiteX22" fmla="*/ 2552095 w 3318614"/>
                <a:gd name="connsiteY22" fmla="*/ 2472402 h 3527752"/>
                <a:gd name="connsiteX23" fmla="*/ 2726266 w 3318614"/>
                <a:gd name="connsiteY23" fmla="*/ 2402734 h 3527752"/>
                <a:gd name="connsiteX24" fmla="*/ 2856895 w 3318614"/>
                <a:gd name="connsiteY24" fmla="*/ 2394025 h 3527752"/>
                <a:gd name="connsiteX25" fmla="*/ 2891729 w 3318614"/>
                <a:gd name="connsiteY25" fmla="*/ 2280814 h 3527752"/>
                <a:gd name="connsiteX26" fmla="*/ 2883020 w 3318614"/>
                <a:gd name="connsiteY26" fmla="*/ 2115351 h 3527752"/>
                <a:gd name="connsiteX27" fmla="*/ 3048483 w 3318614"/>
                <a:gd name="connsiteY27" fmla="*/ 2036974 h 3527752"/>
                <a:gd name="connsiteX28" fmla="*/ 2926563 w 3318614"/>
                <a:gd name="connsiteY28" fmla="*/ 2124059 h 3527752"/>
                <a:gd name="connsiteX29" fmla="*/ 2917855 w 3318614"/>
                <a:gd name="connsiteY29" fmla="*/ 2211145 h 3527752"/>
                <a:gd name="connsiteX30" fmla="*/ 2935272 w 3318614"/>
                <a:gd name="connsiteY30" fmla="*/ 2359191 h 3527752"/>
                <a:gd name="connsiteX31" fmla="*/ 2943980 w 3318614"/>
                <a:gd name="connsiteY31" fmla="*/ 2402734 h 3527752"/>
                <a:gd name="connsiteX32" fmla="*/ 3046427 w 3318614"/>
                <a:gd name="connsiteY32" fmla="*/ 2336782 h 3527752"/>
                <a:gd name="connsiteX33" fmla="*/ 3074609 w 3318614"/>
                <a:gd name="connsiteY33" fmla="*/ 2176311 h 3527752"/>
                <a:gd name="connsiteX34" fmla="*/ 3092026 w 3318614"/>
                <a:gd name="connsiteY34" fmla="*/ 2385316 h 3527752"/>
                <a:gd name="connsiteX35" fmla="*/ 3013649 w 3318614"/>
                <a:gd name="connsiteY35" fmla="*/ 2463694 h 3527752"/>
                <a:gd name="connsiteX36" fmla="*/ 2752392 w 3318614"/>
                <a:gd name="connsiteY36" fmla="*/ 2428859 h 3527752"/>
                <a:gd name="connsiteX37" fmla="*/ 2560803 w 3318614"/>
                <a:gd name="connsiteY37" fmla="*/ 2585614 h 3527752"/>
                <a:gd name="connsiteX38" fmla="*/ 2595638 w 3318614"/>
                <a:gd name="connsiteY38" fmla="*/ 2707534 h 3527752"/>
                <a:gd name="connsiteX39" fmla="*/ 2743683 w 3318614"/>
                <a:gd name="connsiteY39" fmla="*/ 2794619 h 3527752"/>
                <a:gd name="connsiteX40" fmla="*/ 2856895 w 3318614"/>
                <a:gd name="connsiteY40" fmla="*/ 2768494 h 3527752"/>
                <a:gd name="connsiteX41" fmla="*/ 3022358 w 3318614"/>
                <a:gd name="connsiteY41" fmla="*/ 2629156 h 3527752"/>
                <a:gd name="connsiteX42" fmla="*/ 3118152 w 3318614"/>
                <a:gd name="connsiteY42" fmla="*/ 2550779 h 3527752"/>
                <a:gd name="connsiteX43" fmla="*/ 3205238 w 3318614"/>
                <a:gd name="connsiteY43" fmla="*/ 2611739 h 3527752"/>
                <a:gd name="connsiteX44" fmla="*/ 3109443 w 3318614"/>
                <a:gd name="connsiteY44" fmla="*/ 2603031 h 3527752"/>
                <a:gd name="connsiteX45" fmla="*/ 3004940 w 3318614"/>
                <a:gd name="connsiteY45" fmla="*/ 2742368 h 3527752"/>
                <a:gd name="connsiteX46" fmla="*/ 3187820 w 3318614"/>
                <a:gd name="connsiteY46" fmla="*/ 2742368 h 3527752"/>
                <a:gd name="connsiteX47" fmla="*/ 3318449 w 3318614"/>
                <a:gd name="connsiteY47" fmla="*/ 2794619 h 3527752"/>
                <a:gd name="connsiteX48" fmla="*/ 3161695 w 3318614"/>
                <a:gd name="connsiteY48" fmla="*/ 2777202 h 3527752"/>
                <a:gd name="connsiteX49" fmla="*/ 2909146 w 3318614"/>
                <a:gd name="connsiteY49" fmla="*/ 2838162 h 3527752"/>
                <a:gd name="connsiteX50" fmla="*/ 2952689 w 3318614"/>
                <a:gd name="connsiteY50" fmla="*/ 2838162 h 3527752"/>
                <a:gd name="connsiteX51" fmla="*/ 3085889 w 3318614"/>
                <a:gd name="connsiteY51" fmla="*/ 2983408 h 3527752"/>
                <a:gd name="connsiteX52" fmla="*/ 3013649 w 3318614"/>
                <a:gd name="connsiteY52" fmla="*/ 3142962 h 3527752"/>
                <a:gd name="connsiteX53" fmla="*/ 2999167 w 3318614"/>
                <a:gd name="connsiteY53" fmla="*/ 3005285 h 3527752"/>
                <a:gd name="connsiteX54" fmla="*/ 2813352 w 3318614"/>
                <a:gd name="connsiteY54" fmla="*/ 2829454 h 3527752"/>
                <a:gd name="connsiteX55" fmla="*/ 2726266 w 3318614"/>
                <a:gd name="connsiteY55" fmla="*/ 2820745 h 3527752"/>
                <a:gd name="connsiteX56" fmla="*/ 2848186 w 3318614"/>
                <a:gd name="connsiteY56" fmla="*/ 3021042 h 3527752"/>
                <a:gd name="connsiteX57" fmla="*/ 2943980 w 3318614"/>
                <a:gd name="connsiteY57" fmla="*/ 3108128 h 3527752"/>
                <a:gd name="connsiteX58" fmla="*/ 2978815 w 3318614"/>
                <a:gd name="connsiteY58" fmla="*/ 3064585 h 3527752"/>
                <a:gd name="connsiteX59" fmla="*/ 2961398 w 3318614"/>
                <a:gd name="connsiteY59" fmla="*/ 3169088 h 3527752"/>
                <a:gd name="connsiteX60" fmla="*/ 2769809 w 3318614"/>
                <a:gd name="connsiteY60" fmla="*/ 3082002 h 3527752"/>
                <a:gd name="connsiteX61" fmla="*/ 2656598 w 3318614"/>
                <a:gd name="connsiteY61" fmla="*/ 2855579 h 3527752"/>
                <a:gd name="connsiteX62" fmla="*/ 2491135 w 3318614"/>
                <a:gd name="connsiteY62" fmla="*/ 2812036 h 3527752"/>
                <a:gd name="connsiteX63" fmla="*/ 2386632 w 3318614"/>
                <a:gd name="connsiteY63" fmla="*/ 2899122 h 3527752"/>
                <a:gd name="connsiteX64" fmla="*/ 2412758 w 3318614"/>
                <a:gd name="connsiteY64" fmla="*/ 3082002 h 3527752"/>
                <a:gd name="connsiteX65" fmla="*/ 2525969 w 3318614"/>
                <a:gd name="connsiteY65" fmla="*/ 3230048 h 3527752"/>
                <a:gd name="connsiteX66" fmla="*/ 2900438 w 3318614"/>
                <a:gd name="connsiteY66" fmla="*/ 3439054 h 3527752"/>
                <a:gd name="connsiteX67" fmla="*/ 2543386 w 3318614"/>
                <a:gd name="connsiteY67" fmla="*/ 3299716 h 3527752"/>
                <a:gd name="connsiteX68" fmla="*/ 2499843 w 3318614"/>
                <a:gd name="connsiteY68" fmla="*/ 3386802 h 3527752"/>
                <a:gd name="connsiteX69" fmla="*/ 2534678 w 3318614"/>
                <a:gd name="connsiteY69" fmla="*/ 3491305 h 3527752"/>
                <a:gd name="connsiteX70" fmla="*/ 2639180 w 3318614"/>
                <a:gd name="connsiteY70" fmla="*/ 3526139 h 3527752"/>
                <a:gd name="connsiteX71" fmla="*/ 2482426 w 3318614"/>
                <a:gd name="connsiteY71" fmla="*/ 3500014 h 3527752"/>
                <a:gd name="connsiteX72" fmla="*/ 2473718 w 3318614"/>
                <a:gd name="connsiteY72" fmla="*/ 3317134 h 3527752"/>
                <a:gd name="connsiteX73" fmla="*/ 2386632 w 3318614"/>
                <a:gd name="connsiteY73" fmla="*/ 3142962 h 3527752"/>
                <a:gd name="connsiteX74" fmla="*/ 2316963 w 3318614"/>
                <a:gd name="connsiteY74" fmla="*/ 3308425 h 3527752"/>
                <a:gd name="connsiteX75" fmla="*/ 2238586 w 3318614"/>
                <a:gd name="connsiteY75" fmla="*/ 3430345 h 3527752"/>
                <a:gd name="connsiteX76" fmla="*/ 2290838 w 3318614"/>
                <a:gd name="connsiteY76" fmla="*/ 3508722 h 3527752"/>
                <a:gd name="connsiteX77" fmla="*/ 2195043 w 3318614"/>
                <a:gd name="connsiteY77" fmla="*/ 3421636 h 3527752"/>
                <a:gd name="connsiteX78" fmla="*/ 2325672 w 3318614"/>
                <a:gd name="connsiteY78" fmla="*/ 3195214 h 3527752"/>
                <a:gd name="connsiteX79" fmla="*/ 2290838 w 3318614"/>
                <a:gd name="connsiteY79" fmla="*/ 2942665 h 3527752"/>
                <a:gd name="connsiteX80" fmla="*/ 2142792 w 3318614"/>
                <a:gd name="connsiteY80" fmla="*/ 2925248 h 3527752"/>
                <a:gd name="connsiteX81" fmla="*/ 1942495 w 3318614"/>
                <a:gd name="connsiteY81" fmla="*/ 3090711 h 3527752"/>
                <a:gd name="connsiteX82" fmla="*/ 1994746 w 3318614"/>
                <a:gd name="connsiteY82" fmla="*/ 3291008 h 3527752"/>
                <a:gd name="connsiteX83" fmla="*/ 2090540 w 3318614"/>
                <a:gd name="connsiteY83" fmla="*/ 3404219 h 3527752"/>
                <a:gd name="connsiteX84" fmla="*/ 2064415 w 3318614"/>
                <a:gd name="connsiteY84" fmla="*/ 3517431 h 3527752"/>
                <a:gd name="connsiteX85" fmla="*/ 2046998 w 3318614"/>
                <a:gd name="connsiteY85" fmla="*/ 3369385 h 3527752"/>
                <a:gd name="connsiteX86" fmla="*/ 1933786 w 3318614"/>
                <a:gd name="connsiteY86" fmla="*/ 3203922 h 3527752"/>
                <a:gd name="connsiteX87" fmla="*/ 1881535 w 3318614"/>
                <a:gd name="connsiteY87" fmla="*/ 3186505 h 3527752"/>
                <a:gd name="connsiteX88" fmla="*/ 1716072 w 3318614"/>
                <a:gd name="connsiteY88" fmla="*/ 3421636 h 3527752"/>
                <a:gd name="connsiteX89" fmla="*/ 1672529 w 3318614"/>
                <a:gd name="connsiteY89" fmla="*/ 3517431 h 3527752"/>
                <a:gd name="connsiteX90" fmla="*/ 1724780 w 3318614"/>
                <a:gd name="connsiteY90" fmla="*/ 3282299 h 3527752"/>
                <a:gd name="connsiteX91" fmla="*/ 1750906 w 3318614"/>
                <a:gd name="connsiteY91" fmla="*/ 3203922 h 3527752"/>
                <a:gd name="connsiteX92" fmla="*/ 1533192 w 3318614"/>
                <a:gd name="connsiteY92" fmla="*/ 3273591 h 3527752"/>
                <a:gd name="connsiteX93" fmla="*/ 1428689 w 3318614"/>
                <a:gd name="connsiteY93" fmla="*/ 3291008 h 3527752"/>
                <a:gd name="connsiteX94" fmla="*/ 1602860 w 3318614"/>
                <a:gd name="connsiteY94" fmla="*/ 3212631 h 3527752"/>
                <a:gd name="connsiteX95" fmla="*/ 1724780 w 3318614"/>
                <a:gd name="connsiteY95" fmla="*/ 3186505 h 3527752"/>
                <a:gd name="connsiteX96" fmla="*/ 1994746 w 3318614"/>
                <a:gd name="connsiteY96" fmla="*/ 2960082 h 3527752"/>
                <a:gd name="connsiteX97" fmla="*/ 2055706 w 3318614"/>
                <a:gd name="connsiteY97" fmla="*/ 2829454 h 3527752"/>
                <a:gd name="connsiteX98" fmla="*/ 1916369 w 3318614"/>
                <a:gd name="connsiteY98" fmla="*/ 2751076 h 3527752"/>
                <a:gd name="connsiteX99" fmla="*/ 1698655 w 3318614"/>
                <a:gd name="connsiteY99" fmla="*/ 2846871 h 3527752"/>
                <a:gd name="connsiteX100" fmla="*/ 1611569 w 3318614"/>
                <a:gd name="connsiteY100" fmla="*/ 3021042 h 3527752"/>
                <a:gd name="connsiteX101" fmla="*/ 1689946 w 3318614"/>
                <a:gd name="connsiteY101" fmla="*/ 3082002 h 3527752"/>
                <a:gd name="connsiteX102" fmla="*/ 1568026 w 3318614"/>
                <a:gd name="connsiteY102" fmla="*/ 3082002 h 3527752"/>
                <a:gd name="connsiteX103" fmla="*/ 1655112 w 3318614"/>
                <a:gd name="connsiteY103" fmla="*/ 2838162 h 3527752"/>
                <a:gd name="connsiteX104" fmla="*/ 1437398 w 3318614"/>
                <a:gd name="connsiteY104" fmla="*/ 2820745 h 3527752"/>
                <a:gd name="connsiteX105" fmla="*/ 1306769 w 3318614"/>
                <a:gd name="connsiteY105" fmla="*/ 2759785 h 3527752"/>
                <a:gd name="connsiteX106" fmla="*/ 1385146 w 3318614"/>
                <a:gd name="connsiteY106" fmla="*/ 2716242 h 3527752"/>
                <a:gd name="connsiteX107" fmla="*/ 1437398 w 3318614"/>
                <a:gd name="connsiteY107" fmla="*/ 2785911 h 3527752"/>
                <a:gd name="connsiteX108" fmla="*/ 1611569 w 3318614"/>
                <a:gd name="connsiteY108" fmla="*/ 2794619 h 3527752"/>
                <a:gd name="connsiteX109" fmla="*/ 1794449 w 3318614"/>
                <a:gd name="connsiteY109" fmla="*/ 2742368 h 3527752"/>
                <a:gd name="connsiteX110" fmla="*/ 1968620 w 3318614"/>
                <a:gd name="connsiteY110" fmla="*/ 2611739 h 3527752"/>
                <a:gd name="connsiteX111" fmla="*/ 1898952 w 3318614"/>
                <a:gd name="connsiteY111" fmla="*/ 2298231 h 3527752"/>
                <a:gd name="connsiteX112" fmla="*/ 1446106 w 3318614"/>
                <a:gd name="connsiteY112" fmla="*/ 1688631 h 3527752"/>
                <a:gd name="connsiteX113" fmla="*/ 1074097 w 3318614"/>
                <a:gd name="connsiteY113" fmla="*/ 1204511 h 3527752"/>
                <a:gd name="connsiteX114" fmla="*/ 916192 w 3318614"/>
                <a:gd name="connsiteY114" fmla="*/ 1017427 h 3527752"/>
                <a:gd name="connsiteX115" fmla="*/ 644918 w 3318614"/>
                <a:gd name="connsiteY115" fmla="*/ 1052905 h 3527752"/>
                <a:gd name="connsiteX116" fmla="*/ 296575 w 3318614"/>
                <a:gd name="connsiteY116" fmla="*/ 1131282 h 3527752"/>
                <a:gd name="connsiteX117" fmla="*/ 483 w 3318614"/>
                <a:gd name="connsiteY117" fmla="*/ 1113865 h 3527752"/>
                <a:gd name="connsiteX118" fmla="*/ 235615 w 3318614"/>
                <a:gd name="connsiteY118" fmla="*/ 1105156 h 3527752"/>
                <a:gd name="connsiteX119" fmla="*/ 557832 w 3318614"/>
                <a:gd name="connsiteY119" fmla="*/ 1035488 h 3527752"/>
                <a:gd name="connsiteX120" fmla="*/ 688460 w 3318614"/>
                <a:gd name="connsiteY120" fmla="*/ 1009362 h 3527752"/>
                <a:gd name="connsiteX121" fmla="*/ 392369 w 3318614"/>
                <a:gd name="connsiteY121" fmla="*/ 896151 h 3527752"/>
                <a:gd name="connsiteX122" fmla="*/ 244323 w 3318614"/>
                <a:gd name="connsiteY122" fmla="*/ 756814 h 3527752"/>
                <a:gd name="connsiteX123" fmla="*/ 165946 w 3318614"/>
                <a:gd name="connsiteY123" fmla="*/ 504265 h 3527752"/>
                <a:gd name="connsiteX124" fmla="*/ 279158 w 3318614"/>
                <a:gd name="connsiteY124" fmla="*/ 687145 h 3527752"/>
                <a:gd name="connsiteX125" fmla="*/ 374952 w 3318614"/>
                <a:gd name="connsiteY125" fmla="*/ 861316 h 3527752"/>
                <a:gd name="connsiteX126" fmla="*/ 679752 w 3318614"/>
                <a:gd name="connsiteY126" fmla="*/ 939694 h 3527752"/>
                <a:gd name="connsiteX127" fmla="*/ 766838 w 3318614"/>
                <a:gd name="connsiteY127" fmla="*/ 878734 h 3527752"/>
                <a:gd name="connsiteX128" fmla="*/ 618792 w 3318614"/>
                <a:gd name="connsiteY128" fmla="*/ 495556 h 3527752"/>
                <a:gd name="connsiteX129" fmla="*/ 507165 w 3318614"/>
                <a:gd name="connsiteY129" fmla="*/ 278498 h 3527752"/>
                <a:gd name="connsiteX130" fmla="*/ 538603 w 3318614"/>
                <a:gd name="connsiteY130" fmla="*/ 40329 h 3527752"/>
                <a:gd name="connsiteX131" fmla="*/ 609600 w 3318614"/>
                <a:gd name="connsiteY131" fmla="*/ 300938 h 3527752"/>
                <a:gd name="connsiteX132" fmla="*/ 878364 w 3318614"/>
                <a:gd name="connsiteY132" fmla="*/ 848440 h 3527752"/>
                <a:gd name="connsiteX133" fmla="*/ 786330 w 3318614"/>
                <a:gd name="connsiteY133" fmla="*/ 247845 h 3527752"/>
                <a:gd name="connsiteX134" fmla="*/ 932813 w 3318614"/>
                <a:gd name="connsiteY134" fmla="*/ 51663 h 3527752"/>
                <a:gd name="connsiteX0" fmla="*/ 942214 w 3318614"/>
                <a:gd name="connsiteY0" fmla="*/ 600997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1028019 w 3318614"/>
                <a:gd name="connsiteY0" fmla="*/ 570928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433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932813 w 3318614"/>
                <a:gd name="connsiteY136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875120 w 3318614"/>
                <a:gd name="connsiteY136" fmla="*/ 297907 h 3527509"/>
                <a:gd name="connsiteX0" fmla="*/ 930638 w 3318614"/>
                <a:gd name="connsiteY0" fmla="*/ 1022485 h 3757603"/>
                <a:gd name="connsiteX1" fmla="*/ 1037874 w 3318614"/>
                <a:gd name="connsiteY1" fmla="*/ 779330 h 3757603"/>
                <a:gd name="connsiteX2" fmla="*/ 1144223 w 3318614"/>
                <a:gd name="connsiteY2" fmla="*/ 540539 h 3757603"/>
                <a:gd name="connsiteX3" fmla="*/ 1317819 w 3318614"/>
                <a:gd name="connsiteY3" fmla="*/ 231338 h 3757603"/>
                <a:gd name="connsiteX4" fmla="*/ 1198621 w 3318614"/>
                <a:gd name="connsiteY4" fmla="*/ 630192 h 3757603"/>
                <a:gd name="connsiteX5" fmla="*/ 1013152 w 3318614"/>
                <a:gd name="connsiteY5" fmla="*/ 1103658 h 3757603"/>
                <a:gd name="connsiteX6" fmla="*/ 1779263 w 3318614"/>
                <a:gd name="connsiteY6" fmla="*/ 2265015 h 3757603"/>
                <a:gd name="connsiteX7" fmla="*/ 2064415 w 3318614"/>
                <a:gd name="connsiteY7" fmla="*/ 2545499 h 3757603"/>
                <a:gd name="connsiteX8" fmla="*/ 2290838 w 3318614"/>
                <a:gd name="connsiteY8" fmla="*/ 2467122 h 3757603"/>
                <a:gd name="connsiteX9" fmla="*/ 2473718 w 3318614"/>
                <a:gd name="connsiteY9" fmla="*/ 2310367 h 3757603"/>
                <a:gd name="connsiteX10" fmla="*/ 2508552 w 3318614"/>
                <a:gd name="connsiteY10" fmla="*/ 1988150 h 3757603"/>
                <a:gd name="connsiteX11" fmla="*/ 2543386 w 3318614"/>
                <a:gd name="connsiteY11" fmla="*/ 2249407 h 3757603"/>
                <a:gd name="connsiteX12" fmla="*/ 2508552 w 3318614"/>
                <a:gd name="connsiteY12" fmla="*/ 2353910 h 3757603"/>
                <a:gd name="connsiteX13" fmla="*/ 2752392 w 3318614"/>
                <a:gd name="connsiteY13" fmla="*/ 2179739 h 3757603"/>
                <a:gd name="connsiteX14" fmla="*/ 2839478 w 3318614"/>
                <a:gd name="connsiteY14" fmla="*/ 2110070 h 3757603"/>
                <a:gd name="connsiteX15" fmla="*/ 2717558 w 3318614"/>
                <a:gd name="connsiteY15" fmla="*/ 2284242 h 3757603"/>
                <a:gd name="connsiteX16" fmla="*/ 2665306 w 3318614"/>
                <a:gd name="connsiteY16" fmla="*/ 2327785 h 3757603"/>
                <a:gd name="connsiteX17" fmla="*/ 2848186 w 3318614"/>
                <a:gd name="connsiteY17" fmla="*/ 2258116 h 3757603"/>
                <a:gd name="connsiteX18" fmla="*/ 2874312 w 3318614"/>
                <a:gd name="connsiteY18" fmla="*/ 2240699 h 3757603"/>
                <a:gd name="connsiteX19" fmla="*/ 2769809 w 3318614"/>
                <a:gd name="connsiteY19" fmla="*/ 2327785 h 3757603"/>
                <a:gd name="connsiteX20" fmla="*/ 2595638 w 3318614"/>
                <a:gd name="connsiteY20" fmla="*/ 2353910 h 3757603"/>
                <a:gd name="connsiteX21" fmla="*/ 2404049 w 3318614"/>
                <a:gd name="connsiteY21" fmla="*/ 2484539 h 3757603"/>
                <a:gd name="connsiteX22" fmla="*/ 2421466 w 3318614"/>
                <a:gd name="connsiteY22" fmla="*/ 2658710 h 3757603"/>
                <a:gd name="connsiteX23" fmla="*/ 2552095 w 3318614"/>
                <a:gd name="connsiteY23" fmla="*/ 2702253 h 3757603"/>
                <a:gd name="connsiteX24" fmla="*/ 2726266 w 3318614"/>
                <a:gd name="connsiteY24" fmla="*/ 2632585 h 3757603"/>
                <a:gd name="connsiteX25" fmla="*/ 2856895 w 3318614"/>
                <a:gd name="connsiteY25" fmla="*/ 2623876 h 3757603"/>
                <a:gd name="connsiteX26" fmla="*/ 2891729 w 3318614"/>
                <a:gd name="connsiteY26" fmla="*/ 2510665 h 3757603"/>
                <a:gd name="connsiteX27" fmla="*/ 2883020 w 3318614"/>
                <a:gd name="connsiteY27" fmla="*/ 2345202 h 3757603"/>
                <a:gd name="connsiteX28" fmla="*/ 3048483 w 3318614"/>
                <a:gd name="connsiteY28" fmla="*/ 2266825 h 3757603"/>
                <a:gd name="connsiteX29" fmla="*/ 2926563 w 3318614"/>
                <a:gd name="connsiteY29" fmla="*/ 2353910 h 3757603"/>
                <a:gd name="connsiteX30" fmla="*/ 2917855 w 3318614"/>
                <a:gd name="connsiteY30" fmla="*/ 2440996 h 3757603"/>
                <a:gd name="connsiteX31" fmla="*/ 2935272 w 3318614"/>
                <a:gd name="connsiteY31" fmla="*/ 2589042 h 3757603"/>
                <a:gd name="connsiteX32" fmla="*/ 2943980 w 3318614"/>
                <a:gd name="connsiteY32" fmla="*/ 2632585 h 3757603"/>
                <a:gd name="connsiteX33" fmla="*/ 3046427 w 3318614"/>
                <a:gd name="connsiteY33" fmla="*/ 2566633 h 3757603"/>
                <a:gd name="connsiteX34" fmla="*/ 3074609 w 3318614"/>
                <a:gd name="connsiteY34" fmla="*/ 2406162 h 3757603"/>
                <a:gd name="connsiteX35" fmla="*/ 3092026 w 3318614"/>
                <a:gd name="connsiteY35" fmla="*/ 2615167 h 3757603"/>
                <a:gd name="connsiteX36" fmla="*/ 3013649 w 3318614"/>
                <a:gd name="connsiteY36" fmla="*/ 2693545 h 3757603"/>
                <a:gd name="connsiteX37" fmla="*/ 2752392 w 3318614"/>
                <a:gd name="connsiteY37" fmla="*/ 2658710 h 3757603"/>
                <a:gd name="connsiteX38" fmla="*/ 2560803 w 3318614"/>
                <a:gd name="connsiteY38" fmla="*/ 2815465 h 3757603"/>
                <a:gd name="connsiteX39" fmla="*/ 2595638 w 3318614"/>
                <a:gd name="connsiteY39" fmla="*/ 2937385 h 3757603"/>
                <a:gd name="connsiteX40" fmla="*/ 2743683 w 3318614"/>
                <a:gd name="connsiteY40" fmla="*/ 3024470 h 3757603"/>
                <a:gd name="connsiteX41" fmla="*/ 2856895 w 3318614"/>
                <a:gd name="connsiteY41" fmla="*/ 2998345 h 3757603"/>
                <a:gd name="connsiteX42" fmla="*/ 3022358 w 3318614"/>
                <a:gd name="connsiteY42" fmla="*/ 2859007 h 3757603"/>
                <a:gd name="connsiteX43" fmla="*/ 3118152 w 3318614"/>
                <a:gd name="connsiteY43" fmla="*/ 2780630 h 3757603"/>
                <a:gd name="connsiteX44" fmla="*/ 3205238 w 3318614"/>
                <a:gd name="connsiteY44" fmla="*/ 2841590 h 3757603"/>
                <a:gd name="connsiteX45" fmla="*/ 3109443 w 3318614"/>
                <a:gd name="connsiteY45" fmla="*/ 2832882 h 3757603"/>
                <a:gd name="connsiteX46" fmla="*/ 3004940 w 3318614"/>
                <a:gd name="connsiteY46" fmla="*/ 2972219 h 3757603"/>
                <a:gd name="connsiteX47" fmla="*/ 3187820 w 3318614"/>
                <a:gd name="connsiteY47" fmla="*/ 2972219 h 3757603"/>
                <a:gd name="connsiteX48" fmla="*/ 3318449 w 3318614"/>
                <a:gd name="connsiteY48" fmla="*/ 3024470 h 3757603"/>
                <a:gd name="connsiteX49" fmla="*/ 3161695 w 3318614"/>
                <a:gd name="connsiteY49" fmla="*/ 3007053 h 3757603"/>
                <a:gd name="connsiteX50" fmla="*/ 2909146 w 3318614"/>
                <a:gd name="connsiteY50" fmla="*/ 3068013 h 3757603"/>
                <a:gd name="connsiteX51" fmla="*/ 2952689 w 3318614"/>
                <a:gd name="connsiteY51" fmla="*/ 3068013 h 3757603"/>
                <a:gd name="connsiteX52" fmla="*/ 3085889 w 3318614"/>
                <a:gd name="connsiteY52" fmla="*/ 3213259 h 3757603"/>
                <a:gd name="connsiteX53" fmla="*/ 3013649 w 3318614"/>
                <a:gd name="connsiteY53" fmla="*/ 3372813 h 3757603"/>
                <a:gd name="connsiteX54" fmla="*/ 2999167 w 3318614"/>
                <a:gd name="connsiteY54" fmla="*/ 3235136 h 3757603"/>
                <a:gd name="connsiteX55" fmla="*/ 2813352 w 3318614"/>
                <a:gd name="connsiteY55" fmla="*/ 3059305 h 3757603"/>
                <a:gd name="connsiteX56" fmla="*/ 2726266 w 3318614"/>
                <a:gd name="connsiteY56" fmla="*/ 3050596 h 3757603"/>
                <a:gd name="connsiteX57" fmla="*/ 2848186 w 3318614"/>
                <a:gd name="connsiteY57" fmla="*/ 3250893 h 3757603"/>
                <a:gd name="connsiteX58" fmla="*/ 2943980 w 3318614"/>
                <a:gd name="connsiteY58" fmla="*/ 3337979 h 3757603"/>
                <a:gd name="connsiteX59" fmla="*/ 2978815 w 3318614"/>
                <a:gd name="connsiteY59" fmla="*/ 3294436 h 3757603"/>
                <a:gd name="connsiteX60" fmla="*/ 2961398 w 3318614"/>
                <a:gd name="connsiteY60" fmla="*/ 3398939 h 3757603"/>
                <a:gd name="connsiteX61" fmla="*/ 2769809 w 3318614"/>
                <a:gd name="connsiteY61" fmla="*/ 3311853 h 3757603"/>
                <a:gd name="connsiteX62" fmla="*/ 2656598 w 3318614"/>
                <a:gd name="connsiteY62" fmla="*/ 3085430 h 3757603"/>
                <a:gd name="connsiteX63" fmla="*/ 2491135 w 3318614"/>
                <a:gd name="connsiteY63" fmla="*/ 3041887 h 3757603"/>
                <a:gd name="connsiteX64" fmla="*/ 2386632 w 3318614"/>
                <a:gd name="connsiteY64" fmla="*/ 3128973 h 3757603"/>
                <a:gd name="connsiteX65" fmla="*/ 2412758 w 3318614"/>
                <a:gd name="connsiteY65" fmla="*/ 3311853 h 3757603"/>
                <a:gd name="connsiteX66" fmla="*/ 2525969 w 3318614"/>
                <a:gd name="connsiteY66" fmla="*/ 3459899 h 3757603"/>
                <a:gd name="connsiteX67" fmla="*/ 2900438 w 3318614"/>
                <a:gd name="connsiteY67" fmla="*/ 3668905 h 3757603"/>
                <a:gd name="connsiteX68" fmla="*/ 2543386 w 3318614"/>
                <a:gd name="connsiteY68" fmla="*/ 3529567 h 3757603"/>
                <a:gd name="connsiteX69" fmla="*/ 2499843 w 3318614"/>
                <a:gd name="connsiteY69" fmla="*/ 3616653 h 3757603"/>
                <a:gd name="connsiteX70" fmla="*/ 2534678 w 3318614"/>
                <a:gd name="connsiteY70" fmla="*/ 3721156 h 3757603"/>
                <a:gd name="connsiteX71" fmla="*/ 2639180 w 3318614"/>
                <a:gd name="connsiteY71" fmla="*/ 3755990 h 3757603"/>
                <a:gd name="connsiteX72" fmla="*/ 2482426 w 3318614"/>
                <a:gd name="connsiteY72" fmla="*/ 3729865 h 3757603"/>
                <a:gd name="connsiteX73" fmla="*/ 2473718 w 3318614"/>
                <a:gd name="connsiteY73" fmla="*/ 3546985 h 3757603"/>
                <a:gd name="connsiteX74" fmla="*/ 2386632 w 3318614"/>
                <a:gd name="connsiteY74" fmla="*/ 3372813 h 3757603"/>
                <a:gd name="connsiteX75" fmla="*/ 2316963 w 3318614"/>
                <a:gd name="connsiteY75" fmla="*/ 3538276 h 3757603"/>
                <a:gd name="connsiteX76" fmla="*/ 2238586 w 3318614"/>
                <a:gd name="connsiteY76" fmla="*/ 3660196 h 3757603"/>
                <a:gd name="connsiteX77" fmla="*/ 2290838 w 3318614"/>
                <a:gd name="connsiteY77" fmla="*/ 3738573 h 3757603"/>
                <a:gd name="connsiteX78" fmla="*/ 2195043 w 3318614"/>
                <a:gd name="connsiteY78" fmla="*/ 3651487 h 3757603"/>
                <a:gd name="connsiteX79" fmla="*/ 2325672 w 3318614"/>
                <a:gd name="connsiteY79" fmla="*/ 3425065 h 3757603"/>
                <a:gd name="connsiteX80" fmla="*/ 2290838 w 3318614"/>
                <a:gd name="connsiteY80" fmla="*/ 3172516 h 3757603"/>
                <a:gd name="connsiteX81" fmla="*/ 2142792 w 3318614"/>
                <a:gd name="connsiteY81" fmla="*/ 3155099 h 3757603"/>
                <a:gd name="connsiteX82" fmla="*/ 1942495 w 3318614"/>
                <a:gd name="connsiteY82" fmla="*/ 3320562 h 3757603"/>
                <a:gd name="connsiteX83" fmla="*/ 1994746 w 3318614"/>
                <a:gd name="connsiteY83" fmla="*/ 3520859 h 3757603"/>
                <a:gd name="connsiteX84" fmla="*/ 2090540 w 3318614"/>
                <a:gd name="connsiteY84" fmla="*/ 3634070 h 3757603"/>
                <a:gd name="connsiteX85" fmla="*/ 2064415 w 3318614"/>
                <a:gd name="connsiteY85" fmla="*/ 3747282 h 3757603"/>
                <a:gd name="connsiteX86" fmla="*/ 2046998 w 3318614"/>
                <a:gd name="connsiteY86" fmla="*/ 3599236 h 3757603"/>
                <a:gd name="connsiteX87" fmla="*/ 1933786 w 3318614"/>
                <a:gd name="connsiteY87" fmla="*/ 3433773 h 3757603"/>
                <a:gd name="connsiteX88" fmla="*/ 1881535 w 3318614"/>
                <a:gd name="connsiteY88" fmla="*/ 3416356 h 3757603"/>
                <a:gd name="connsiteX89" fmla="*/ 1716072 w 3318614"/>
                <a:gd name="connsiteY89" fmla="*/ 3651487 h 3757603"/>
                <a:gd name="connsiteX90" fmla="*/ 1672529 w 3318614"/>
                <a:gd name="connsiteY90" fmla="*/ 3747282 h 3757603"/>
                <a:gd name="connsiteX91" fmla="*/ 1724780 w 3318614"/>
                <a:gd name="connsiteY91" fmla="*/ 3512150 h 3757603"/>
                <a:gd name="connsiteX92" fmla="*/ 1750906 w 3318614"/>
                <a:gd name="connsiteY92" fmla="*/ 3433773 h 3757603"/>
                <a:gd name="connsiteX93" fmla="*/ 1533192 w 3318614"/>
                <a:gd name="connsiteY93" fmla="*/ 3503442 h 3757603"/>
                <a:gd name="connsiteX94" fmla="*/ 1428689 w 3318614"/>
                <a:gd name="connsiteY94" fmla="*/ 3520859 h 3757603"/>
                <a:gd name="connsiteX95" fmla="*/ 1602860 w 3318614"/>
                <a:gd name="connsiteY95" fmla="*/ 3442482 h 3757603"/>
                <a:gd name="connsiteX96" fmla="*/ 1724780 w 3318614"/>
                <a:gd name="connsiteY96" fmla="*/ 3416356 h 3757603"/>
                <a:gd name="connsiteX97" fmla="*/ 1994746 w 3318614"/>
                <a:gd name="connsiteY97" fmla="*/ 3189933 h 3757603"/>
                <a:gd name="connsiteX98" fmla="*/ 2055706 w 3318614"/>
                <a:gd name="connsiteY98" fmla="*/ 3059305 h 3757603"/>
                <a:gd name="connsiteX99" fmla="*/ 1916369 w 3318614"/>
                <a:gd name="connsiteY99" fmla="*/ 2980927 h 3757603"/>
                <a:gd name="connsiteX100" fmla="*/ 1698655 w 3318614"/>
                <a:gd name="connsiteY100" fmla="*/ 3076722 h 3757603"/>
                <a:gd name="connsiteX101" fmla="*/ 1611569 w 3318614"/>
                <a:gd name="connsiteY101" fmla="*/ 3250893 h 3757603"/>
                <a:gd name="connsiteX102" fmla="*/ 1689946 w 3318614"/>
                <a:gd name="connsiteY102" fmla="*/ 3311853 h 3757603"/>
                <a:gd name="connsiteX103" fmla="*/ 1568026 w 3318614"/>
                <a:gd name="connsiteY103" fmla="*/ 3311853 h 3757603"/>
                <a:gd name="connsiteX104" fmla="*/ 1655112 w 3318614"/>
                <a:gd name="connsiteY104" fmla="*/ 3068013 h 3757603"/>
                <a:gd name="connsiteX105" fmla="*/ 1437398 w 3318614"/>
                <a:gd name="connsiteY105" fmla="*/ 3050596 h 3757603"/>
                <a:gd name="connsiteX106" fmla="*/ 1306769 w 3318614"/>
                <a:gd name="connsiteY106" fmla="*/ 2989636 h 3757603"/>
                <a:gd name="connsiteX107" fmla="*/ 1385146 w 3318614"/>
                <a:gd name="connsiteY107" fmla="*/ 2946093 h 3757603"/>
                <a:gd name="connsiteX108" fmla="*/ 1437398 w 3318614"/>
                <a:gd name="connsiteY108" fmla="*/ 3015762 h 3757603"/>
                <a:gd name="connsiteX109" fmla="*/ 1611569 w 3318614"/>
                <a:gd name="connsiteY109" fmla="*/ 3024470 h 3757603"/>
                <a:gd name="connsiteX110" fmla="*/ 1794449 w 3318614"/>
                <a:gd name="connsiteY110" fmla="*/ 2972219 h 3757603"/>
                <a:gd name="connsiteX111" fmla="*/ 1968620 w 3318614"/>
                <a:gd name="connsiteY111" fmla="*/ 2841590 h 3757603"/>
                <a:gd name="connsiteX112" fmla="*/ 1898952 w 3318614"/>
                <a:gd name="connsiteY112" fmla="*/ 2528082 h 3757603"/>
                <a:gd name="connsiteX113" fmla="*/ 1446106 w 3318614"/>
                <a:gd name="connsiteY113" fmla="*/ 1918482 h 3757603"/>
                <a:gd name="connsiteX114" fmla="*/ 1074097 w 3318614"/>
                <a:gd name="connsiteY114" fmla="*/ 1434362 h 3757603"/>
                <a:gd name="connsiteX115" fmla="*/ 916192 w 3318614"/>
                <a:gd name="connsiteY115" fmla="*/ 1247278 h 3757603"/>
                <a:gd name="connsiteX116" fmla="*/ 644918 w 3318614"/>
                <a:gd name="connsiteY116" fmla="*/ 1282756 h 3757603"/>
                <a:gd name="connsiteX117" fmla="*/ 296575 w 3318614"/>
                <a:gd name="connsiteY117" fmla="*/ 1361133 h 3757603"/>
                <a:gd name="connsiteX118" fmla="*/ 483 w 3318614"/>
                <a:gd name="connsiteY118" fmla="*/ 1343716 h 3757603"/>
                <a:gd name="connsiteX119" fmla="*/ 235615 w 3318614"/>
                <a:gd name="connsiteY119" fmla="*/ 1335007 h 3757603"/>
                <a:gd name="connsiteX120" fmla="*/ 557832 w 3318614"/>
                <a:gd name="connsiteY120" fmla="*/ 1265339 h 3757603"/>
                <a:gd name="connsiteX121" fmla="*/ 688460 w 3318614"/>
                <a:gd name="connsiteY121" fmla="*/ 1239213 h 3757603"/>
                <a:gd name="connsiteX122" fmla="*/ 392369 w 3318614"/>
                <a:gd name="connsiteY122" fmla="*/ 1126002 h 3757603"/>
                <a:gd name="connsiteX123" fmla="*/ 244323 w 3318614"/>
                <a:gd name="connsiteY123" fmla="*/ 986665 h 3757603"/>
                <a:gd name="connsiteX124" fmla="*/ 165946 w 3318614"/>
                <a:gd name="connsiteY124" fmla="*/ 734116 h 3757603"/>
                <a:gd name="connsiteX125" fmla="*/ 279158 w 3318614"/>
                <a:gd name="connsiteY125" fmla="*/ 916996 h 3757603"/>
                <a:gd name="connsiteX126" fmla="*/ 374952 w 3318614"/>
                <a:gd name="connsiteY126" fmla="*/ 1091167 h 3757603"/>
                <a:gd name="connsiteX127" fmla="*/ 679752 w 3318614"/>
                <a:gd name="connsiteY127" fmla="*/ 1169545 h 3757603"/>
                <a:gd name="connsiteX128" fmla="*/ 766838 w 3318614"/>
                <a:gd name="connsiteY128" fmla="*/ 1108585 h 3757603"/>
                <a:gd name="connsiteX129" fmla="*/ 618792 w 3318614"/>
                <a:gd name="connsiteY129" fmla="*/ 725407 h 3757603"/>
                <a:gd name="connsiteX130" fmla="*/ 507165 w 3318614"/>
                <a:gd name="connsiteY130" fmla="*/ 508349 h 3757603"/>
                <a:gd name="connsiteX131" fmla="*/ 538603 w 3318614"/>
                <a:gd name="connsiteY131" fmla="*/ 270180 h 3757603"/>
                <a:gd name="connsiteX132" fmla="*/ 609600 w 3318614"/>
                <a:gd name="connsiteY132" fmla="*/ 530789 h 3757603"/>
                <a:gd name="connsiteX133" fmla="*/ 878364 w 3318614"/>
                <a:gd name="connsiteY133" fmla="*/ 1078291 h 3757603"/>
                <a:gd name="connsiteX134" fmla="*/ 786330 w 3318614"/>
                <a:gd name="connsiteY134" fmla="*/ 477696 h 3757603"/>
                <a:gd name="connsiteX135" fmla="*/ 849208 w 3318614"/>
                <a:gd name="connsiteY135" fmla="*/ 1356 h 3757603"/>
                <a:gd name="connsiteX136" fmla="*/ 875120 w 3318614"/>
                <a:gd name="connsiteY136" fmla="*/ 528001 h 3757603"/>
                <a:gd name="connsiteX0" fmla="*/ 930638 w 3318614"/>
                <a:gd name="connsiteY0" fmla="*/ 1022890 h 3758008"/>
                <a:gd name="connsiteX1" fmla="*/ 1037874 w 3318614"/>
                <a:gd name="connsiteY1" fmla="*/ 779735 h 3758008"/>
                <a:gd name="connsiteX2" fmla="*/ 1144223 w 3318614"/>
                <a:gd name="connsiteY2" fmla="*/ 540944 h 3758008"/>
                <a:gd name="connsiteX3" fmla="*/ 1317819 w 3318614"/>
                <a:gd name="connsiteY3" fmla="*/ 231743 h 3758008"/>
                <a:gd name="connsiteX4" fmla="*/ 1198621 w 3318614"/>
                <a:gd name="connsiteY4" fmla="*/ 630597 h 3758008"/>
                <a:gd name="connsiteX5" fmla="*/ 1013152 w 3318614"/>
                <a:gd name="connsiteY5" fmla="*/ 1104063 h 3758008"/>
                <a:gd name="connsiteX6" fmla="*/ 1779263 w 3318614"/>
                <a:gd name="connsiteY6" fmla="*/ 2265420 h 3758008"/>
                <a:gd name="connsiteX7" fmla="*/ 2064415 w 3318614"/>
                <a:gd name="connsiteY7" fmla="*/ 2545904 h 3758008"/>
                <a:gd name="connsiteX8" fmla="*/ 2290838 w 3318614"/>
                <a:gd name="connsiteY8" fmla="*/ 2467527 h 3758008"/>
                <a:gd name="connsiteX9" fmla="*/ 2473718 w 3318614"/>
                <a:gd name="connsiteY9" fmla="*/ 2310772 h 3758008"/>
                <a:gd name="connsiteX10" fmla="*/ 2508552 w 3318614"/>
                <a:gd name="connsiteY10" fmla="*/ 1988555 h 3758008"/>
                <a:gd name="connsiteX11" fmla="*/ 2543386 w 3318614"/>
                <a:gd name="connsiteY11" fmla="*/ 2249812 h 3758008"/>
                <a:gd name="connsiteX12" fmla="*/ 2508552 w 3318614"/>
                <a:gd name="connsiteY12" fmla="*/ 2354315 h 3758008"/>
                <a:gd name="connsiteX13" fmla="*/ 2752392 w 3318614"/>
                <a:gd name="connsiteY13" fmla="*/ 2180144 h 3758008"/>
                <a:gd name="connsiteX14" fmla="*/ 2839478 w 3318614"/>
                <a:gd name="connsiteY14" fmla="*/ 2110475 h 3758008"/>
                <a:gd name="connsiteX15" fmla="*/ 2717558 w 3318614"/>
                <a:gd name="connsiteY15" fmla="*/ 2284647 h 3758008"/>
                <a:gd name="connsiteX16" fmla="*/ 2665306 w 3318614"/>
                <a:gd name="connsiteY16" fmla="*/ 2328190 h 3758008"/>
                <a:gd name="connsiteX17" fmla="*/ 2848186 w 3318614"/>
                <a:gd name="connsiteY17" fmla="*/ 2258521 h 3758008"/>
                <a:gd name="connsiteX18" fmla="*/ 2874312 w 3318614"/>
                <a:gd name="connsiteY18" fmla="*/ 2241104 h 3758008"/>
                <a:gd name="connsiteX19" fmla="*/ 2769809 w 3318614"/>
                <a:gd name="connsiteY19" fmla="*/ 2328190 h 3758008"/>
                <a:gd name="connsiteX20" fmla="*/ 2595638 w 3318614"/>
                <a:gd name="connsiteY20" fmla="*/ 2354315 h 3758008"/>
                <a:gd name="connsiteX21" fmla="*/ 2404049 w 3318614"/>
                <a:gd name="connsiteY21" fmla="*/ 2484944 h 3758008"/>
                <a:gd name="connsiteX22" fmla="*/ 2421466 w 3318614"/>
                <a:gd name="connsiteY22" fmla="*/ 2659115 h 3758008"/>
                <a:gd name="connsiteX23" fmla="*/ 2552095 w 3318614"/>
                <a:gd name="connsiteY23" fmla="*/ 2702658 h 3758008"/>
                <a:gd name="connsiteX24" fmla="*/ 2726266 w 3318614"/>
                <a:gd name="connsiteY24" fmla="*/ 2632990 h 3758008"/>
                <a:gd name="connsiteX25" fmla="*/ 2856895 w 3318614"/>
                <a:gd name="connsiteY25" fmla="*/ 2624281 h 3758008"/>
                <a:gd name="connsiteX26" fmla="*/ 2891729 w 3318614"/>
                <a:gd name="connsiteY26" fmla="*/ 2511070 h 3758008"/>
                <a:gd name="connsiteX27" fmla="*/ 2883020 w 3318614"/>
                <a:gd name="connsiteY27" fmla="*/ 2345607 h 3758008"/>
                <a:gd name="connsiteX28" fmla="*/ 3048483 w 3318614"/>
                <a:gd name="connsiteY28" fmla="*/ 2267230 h 3758008"/>
                <a:gd name="connsiteX29" fmla="*/ 2926563 w 3318614"/>
                <a:gd name="connsiteY29" fmla="*/ 2354315 h 3758008"/>
                <a:gd name="connsiteX30" fmla="*/ 2917855 w 3318614"/>
                <a:gd name="connsiteY30" fmla="*/ 2441401 h 3758008"/>
                <a:gd name="connsiteX31" fmla="*/ 2935272 w 3318614"/>
                <a:gd name="connsiteY31" fmla="*/ 2589447 h 3758008"/>
                <a:gd name="connsiteX32" fmla="*/ 2943980 w 3318614"/>
                <a:gd name="connsiteY32" fmla="*/ 2632990 h 3758008"/>
                <a:gd name="connsiteX33" fmla="*/ 3046427 w 3318614"/>
                <a:gd name="connsiteY33" fmla="*/ 2567038 h 3758008"/>
                <a:gd name="connsiteX34" fmla="*/ 3074609 w 3318614"/>
                <a:gd name="connsiteY34" fmla="*/ 2406567 h 3758008"/>
                <a:gd name="connsiteX35" fmla="*/ 3092026 w 3318614"/>
                <a:gd name="connsiteY35" fmla="*/ 2615572 h 3758008"/>
                <a:gd name="connsiteX36" fmla="*/ 3013649 w 3318614"/>
                <a:gd name="connsiteY36" fmla="*/ 2693950 h 3758008"/>
                <a:gd name="connsiteX37" fmla="*/ 2752392 w 3318614"/>
                <a:gd name="connsiteY37" fmla="*/ 2659115 h 3758008"/>
                <a:gd name="connsiteX38" fmla="*/ 2560803 w 3318614"/>
                <a:gd name="connsiteY38" fmla="*/ 2815870 h 3758008"/>
                <a:gd name="connsiteX39" fmla="*/ 2595638 w 3318614"/>
                <a:gd name="connsiteY39" fmla="*/ 2937790 h 3758008"/>
                <a:gd name="connsiteX40" fmla="*/ 2743683 w 3318614"/>
                <a:gd name="connsiteY40" fmla="*/ 3024875 h 3758008"/>
                <a:gd name="connsiteX41" fmla="*/ 2856895 w 3318614"/>
                <a:gd name="connsiteY41" fmla="*/ 2998750 h 3758008"/>
                <a:gd name="connsiteX42" fmla="*/ 3022358 w 3318614"/>
                <a:gd name="connsiteY42" fmla="*/ 2859412 h 3758008"/>
                <a:gd name="connsiteX43" fmla="*/ 3118152 w 3318614"/>
                <a:gd name="connsiteY43" fmla="*/ 2781035 h 3758008"/>
                <a:gd name="connsiteX44" fmla="*/ 3205238 w 3318614"/>
                <a:gd name="connsiteY44" fmla="*/ 2841995 h 3758008"/>
                <a:gd name="connsiteX45" fmla="*/ 3109443 w 3318614"/>
                <a:gd name="connsiteY45" fmla="*/ 2833287 h 3758008"/>
                <a:gd name="connsiteX46" fmla="*/ 3004940 w 3318614"/>
                <a:gd name="connsiteY46" fmla="*/ 2972624 h 3758008"/>
                <a:gd name="connsiteX47" fmla="*/ 3187820 w 3318614"/>
                <a:gd name="connsiteY47" fmla="*/ 2972624 h 3758008"/>
                <a:gd name="connsiteX48" fmla="*/ 3318449 w 3318614"/>
                <a:gd name="connsiteY48" fmla="*/ 3024875 h 3758008"/>
                <a:gd name="connsiteX49" fmla="*/ 3161695 w 3318614"/>
                <a:gd name="connsiteY49" fmla="*/ 3007458 h 3758008"/>
                <a:gd name="connsiteX50" fmla="*/ 2909146 w 3318614"/>
                <a:gd name="connsiteY50" fmla="*/ 3068418 h 3758008"/>
                <a:gd name="connsiteX51" fmla="*/ 2952689 w 3318614"/>
                <a:gd name="connsiteY51" fmla="*/ 3068418 h 3758008"/>
                <a:gd name="connsiteX52" fmla="*/ 3085889 w 3318614"/>
                <a:gd name="connsiteY52" fmla="*/ 3213664 h 3758008"/>
                <a:gd name="connsiteX53" fmla="*/ 3013649 w 3318614"/>
                <a:gd name="connsiteY53" fmla="*/ 3373218 h 3758008"/>
                <a:gd name="connsiteX54" fmla="*/ 2999167 w 3318614"/>
                <a:gd name="connsiteY54" fmla="*/ 3235541 h 3758008"/>
                <a:gd name="connsiteX55" fmla="*/ 2813352 w 3318614"/>
                <a:gd name="connsiteY55" fmla="*/ 3059710 h 3758008"/>
                <a:gd name="connsiteX56" fmla="*/ 2726266 w 3318614"/>
                <a:gd name="connsiteY56" fmla="*/ 3051001 h 3758008"/>
                <a:gd name="connsiteX57" fmla="*/ 2848186 w 3318614"/>
                <a:gd name="connsiteY57" fmla="*/ 3251298 h 3758008"/>
                <a:gd name="connsiteX58" fmla="*/ 2943980 w 3318614"/>
                <a:gd name="connsiteY58" fmla="*/ 3338384 h 3758008"/>
                <a:gd name="connsiteX59" fmla="*/ 2978815 w 3318614"/>
                <a:gd name="connsiteY59" fmla="*/ 3294841 h 3758008"/>
                <a:gd name="connsiteX60" fmla="*/ 2961398 w 3318614"/>
                <a:gd name="connsiteY60" fmla="*/ 3399344 h 3758008"/>
                <a:gd name="connsiteX61" fmla="*/ 2769809 w 3318614"/>
                <a:gd name="connsiteY61" fmla="*/ 3312258 h 3758008"/>
                <a:gd name="connsiteX62" fmla="*/ 2656598 w 3318614"/>
                <a:gd name="connsiteY62" fmla="*/ 3085835 h 3758008"/>
                <a:gd name="connsiteX63" fmla="*/ 2491135 w 3318614"/>
                <a:gd name="connsiteY63" fmla="*/ 3042292 h 3758008"/>
                <a:gd name="connsiteX64" fmla="*/ 2386632 w 3318614"/>
                <a:gd name="connsiteY64" fmla="*/ 3129378 h 3758008"/>
                <a:gd name="connsiteX65" fmla="*/ 2412758 w 3318614"/>
                <a:gd name="connsiteY65" fmla="*/ 3312258 h 3758008"/>
                <a:gd name="connsiteX66" fmla="*/ 2525969 w 3318614"/>
                <a:gd name="connsiteY66" fmla="*/ 3460304 h 3758008"/>
                <a:gd name="connsiteX67" fmla="*/ 2900438 w 3318614"/>
                <a:gd name="connsiteY67" fmla="*/ 3669310 h 3758008"/>
                <a:gd name="connsiteX68" fmla="*/ 2543386 w 3318614"/>
                <a:gd name="connsiteY68" fmla="*/ 3529972 h 3758008"/>
                <a:gd name="connsiteX69" fmla="*/ 2499843 w 3318614"/>
                <a:gd name="connsiteY69" fmla="*/ 3617058 h 3758008"/>
                <a:gd name="connsiteX70" fmla="*/ 2534678 w 3318614"/>
                <a:gd name="connsiteY70" fmla="*/ 3721561 h 3758008"/>
                <a:gd name="connsiteX71" fmla="*/ 2639180 w 3318614"/>
                <a:gd name="connsiteY71" fmla="*/ 3756395 h 3758008"/>
                <a:gd name="connsiteX72" fmla="*/ 2482426 w 3318614"/>
                <a:gd name="connsiteY72" fmla="*/ 3730270 h 3758008"/>
                <a:gd name="connsiteX73" fmla="*/ 2473718 w 3318614"/>
                <a:gd name="connsiteY73" fmla="*/ 3547390 h 3758008"/>
                <a:gd name="connsiteX74" fmla="*/ 2386632 w 3318614"/>
                <a:gd name="connsiteY74" fmla="*/ 3373218 h 3758008"/>
                <a:gd name="connsiteX75" fmla="*/ 2316963 w 3318614"/>
                <a:gd name="connsiteY75" fmla="*/ 3538681 h 3758008"/>
                <a:gd name="connsiteX76" fmla="*/ 2238586 w 3318614"/>
                <a:gd name="connsiteY76" fmla="*/ 3660601 h 3758008"/>
                <a:gd name="connsiteX77" fmla="*/ 2290838 w 3318614"/>
                <a:gd name="connsiteY77" fmla="*/ 3738978 h 3758008"/>
                <a:gd name="connsiteX78" fmla="*/ 2195043 w 3318614"/>
                <a:gd name="connsiteY78" fmla="*/ 3651892 h 3758008"/>
                <a:gd name="connsiteX79" fmla="*/ 2325672 w 3318614"/>
                <a:gd name="connsiteY79" fmla="*/ 3425470 h 3758008"/>
                <a:gd name="connsiteX80" fmla="*/ 2290838 w 3318614"/>
                <a:gd name="connsiteY80" fmla="*/ 3172921 h 3758008"/>
                <a:gd name="connsiteX81" fmla="*/ 2142792 w 3318614"/>
                <a:gd name="connsiteY81" fmla="*/ 3155504 h 3758008"/>
                <a:gd name="connsiteX82" fmla="*/ 1942495 w 3318614"/>
                <a:gd name="connsiteY82" fmla="*/ 3320967 h 3758008"/>
                <a:gd name="connsiteX83" fmla="*/ 1994746 w 3318614"/>
                <a:gd name="connsiteY83" fmla="*/ 3521264 h 3758008"/>
                <a:gd name="connsiteX84" fmla="*/ 2090540 w 3318614"/>
                <a:gd name="connsiteY84" fmla="*/ 3634475 h 3758008"/>
                <a:gd name="connsiteX85" fmla="*/ 2064415 w 3318614"/>
                <a:gd name="connsiteY85" fmla="*/ 3747687 h 3758008"/>
                <a:gd name="connsiteX86" fmla="*/ 2046998 w 3318614"/>
                <a:gd name="connsiteY86" fmla="*/ 3599641 h 3758008"/>
                <a:gd name="connsiteX87" fmla="*/ 1933786 w 3318614"/>
                <a:gd name="connsiteY87" fmla="*/ 3434178 h 3758008"/>
                <a:gd name="connsiteX88" fmla="*/ 1881535 w 3318614"/>
                <a:gd name="connsiteY88" fmla="*/ 3416761 h 3758008"/>
                <a:gd name="connsiteX89" fmla="*/ 1716072 w 3318614"/>
                <a:gd name="connsiteY89" fmla="*/ 3651892 h 3758008"/>
                <a:gd name="connsiteX90" fmla="*/ 1672529 w 3318614"/>
                <a:gd name="connsiteY90" fmla="*/ 3747687 h 3758008"/>
                <a:gd name="connsiteX91" fmla="*/ 1724780 w 3318614"/>
                <a:gd name="connsiteY91" fmla="*/ 3512555 h 3758008"/>
                <a:gd name="connsiteX92" fmla="*/ 1750906 w 3318614"/>
                <a:gd name="connsiteY92" fmla="*/ 3434178 h 3758008"/>
                <a:gd name="connsiteX93" fmla="*/ 1533192 w 3318614"/>
                <a:gd name="connsiteY93" fmla="*/ 3503847 h 3758008"/>
                <a:gd name="connsiteX94" fmla="*/ 1428689 w 3318614"/>
                <a:gd name="connsiteY94" fmla="*/ 3521264 h 3758008"/>
                <a:gd name="connsiteX95" fmla="*/ 1602860 w 3318614"/>
                <a:gd name="connsiteY95" fmla="*/ 3442887 h 3758008"/>
                <a:gd name="connsiteX96" fmla="*/ 1724780 w 3318614"/>
                <a:gd name="connsiteY96" fmla="*/ 3416761 h 3758008"/>
                <a:gd name="connsiteX97" fmla="*/ 1994746 w 3318614"/>
                <a:gd name="connsiteY97" fmla="*/ 3190338 h 3758008"/>
                <a:gd name="connsiteX98" fmla="*/ 2055706 w 3318614"/>
                <a:gd name="connsiteY98" fmla="*/ 3059710 h 3758008"/>
                <a:gd name="connsiteX99" fmla="*/ 1916369 w 3318614"/>
                <a:gd name="connsiteY99" fmla="*/ 2981332 h 3758008"/>
                <a:gd name="connsiteX100" fmla="*/ 1698655 w 3318614"/>
                <a:gd name="connsiteY100" fmla="*/ 3077127 h 3758008"/>
                <a:gd name="connsiteX101" fmla="*/ 1611569 w 3318614"/>
                <a:gd name="connsiteY101" fmla="*/ 3251298 h 3758008"/>
                <a:gd name="connsiteX102" fmla="*/ 1689946 w 3318614"/>
                <a:gd name="connsiteY102" fmla="*/ 3312258 h 3758008"/>
                <a:gd name="connsiteX103" fmla="*/ 1568026 w 3318614"/>
                <a:gd name="connsiteY103" fmla="*/ 3312258 h 3758008"/>
                <a:gd name="connsiteX104" fmla="*/ 1655112 w 3318614"/>
                <a:gd name="connsiteY104" fmla="*/ 3068418 h 3758008"/>
                <a:gd name="connsiteX105" fmla="*/ 1437398 w 3318614"/>
                <a:gd name="connsiteY105" fmla="*/ 3051001 h 3758008"/>
                <a:gd name="connsiteX106" fmla="*/ 1306769 w 3318614"/>
                <a:gd name="connsiteY106" fmla="*/ 2990041 h 3758008"/>
                <a:gd name="connsiteX107" fmla="*/ 1385146 w 3318614"/>
                <a:gd name="connsiteY107" fmla="*/ 2946498 h 3758008"/>
                <a:gd name="connsiteX108" fmla="*/ 1437398 w 3318614"/>
                <a:gd name="connsiteY108" fmla="*/ 3016167 h 3758008"/>
                <a:gd name="connsiteX109" fmla="*/ 1611569 w 3318614"/>
                <a:gd name="connsiteY109" fmla="*/ 3024875 h 3758008"/>
                <a:gd name="connsiteX110" fmla="*/ 1794449 w 3318614"/>
                <a:gd name="connsiteY110" fmla="*/ 2972624 h 3758008"/>
                <a:gd name="connsiteX111" fmla="*/ 1968620 w 3318614"/>
                <a:gd name="connsiteY111" fmla="*/ 2841995 h 3758008"/>
                <a:gd name="connsiteX112" fmla="*/ 1898952 w 3318614"/>
                <a:gd name="connsiteY112" fmla="*/ 2528487 h 3758008"/>
                <a:gd name="connsiteX113" fmla="*/ 1446106 w 3318614"/>
                <a:gd name="connsiteY113" fmla="*/ 1918887 h 3758008"/>
                <a:gd name="connsiteX114" fmla="*/ 1074097 w 3318614"/>
                <a:gd name="connsiteY114" fmla="*/ 1434767 h 3758008"/>
                <a:gd name="connsiteX115" fmla="*/ 916192 w 3318614"/>
                <a:gd name="connsiteY115" fmla="*/ 1247683 h 3758008"/>
                <a:gd name="connsiteX116" fmla="*/ 644918 w 3318614"/>
                <a:gd name="connsiteY116" fmla="*/ 1283161 h 3758008"/>
                <a:gd name="connsiteX117" fmla="*/ 296575 w 3318614"/>
                <a:gd name="connsiteY117" fmla="*/ 1361538 h 3758008"/>
                <a:gd name="connsiteX118" fmla="*/ 483 w 3318614"/>
                <a:gd name="connsiteY118" fmla="*/ 1344121 h 3758008"/>
                <a:gd name="connsiteX119" fmla="*/ 235615 w 3318614"/>
                <a:gd name="connsiteY119" fmla="*/ 1335412 h 3758008"/>
                <a:gd name="connsiteX120" fmla="*/ 557832 w 3318614"/>
                <a:gd name="connsiteY120" fmla="*/ 1265744 h 3758008"/>
                <a:gd name="connsiteX121" fmla="*/ 688460 w 3318614"/>
                <a:gd name="connsiteY121" fmla="*/ 1239618 h 3758008"/>
                <a:gd name="connsiteX122" fmla="*/ 392369 w 3318614"/>
                <a:gd name="connsiteY122" fmla="*/ 1126407 h 3758008"/>
                <a:gd name="connsiteX123" fmla="*/ 244323 w 3318614"/>
                <a:gd name="connsiteY123" fmla="*/ 987070 h 3758008"/>
                <a:gd name="connsiteX124" fmla="*/ 165946 w 3318614"/>
                <a:gd name="connsiteY124" fmla="*/ 734521 h 3758008"/>
                <a:gd name="connsiteX125" fmla="*/ 279158 w 3318614"/>
                <a:gd name="connsiteY125" fmla="*/ 917401 h 3758008"/>
                <a:gd name="connsiteX126" fmla="*/ 374952 w 3318614"/>
                <a:gd name="connsiteY126" fmla="*/ 1091572 h 3758008"/>
                <a:gd name="connsiteX127" fmla="*/ 679752 w 3318614"/>
                <a:gd name="connsiteY127" fmla="*/ 1169950 h 3758008"/>
                <a:gd name="connsiteX128" fmla="*/ 766838 w 3318614"/>
                <a:gd name="connsiteY128" fmla="*/ 1108990 h 3758008"/>
                <a:gd name="connsiteX129" fmla="*/ 618792 w 3318614"/>
                <a:gd name="connsiteY129" fmla="*/ 725812 h 3758008"/>
                <a:gd name="connsiteX130" fmla="*/ 507165 w 3318614"/>
                <a:gd name="connsiteY130" fmla="*/ 508754 h 3758008"/>
                <a:gd name="connsiteX131" fmla="*/ 538603 w 3318614"/>
                <a:gd name="connsiteY131" fmla="*/ 270585 h 3758008"/>
                <a:gd name="connsiteX132" fmla="*/ 609600 w 3318614"/>
                <a:gd name="connsiteY132" fmla="*/ 531194 h 3758008"/>
                <a:gd name="connsiteX133" fmla="*/ 878364 w 3318614"/>
                <a:gd name="connsiteY133" fmla="*/ 1078696 h 3758008"/>
                <a:gd name="connsiteX134" fmla="*/ 786330 w 3318614"/>
                <a:gd name="connsiteY134" fmla="*/ 478101 h 3758008"/>
                <a:gd name="connsiteX135" fmla="*/ 849208 w 3318614"/>
                <a:gd name="connsiteY135" fmla="*/ 1761 h 3758008"/>
                <a:gd name="connsiteX136" fmla="*/ 884120 w 3318614"/>
                <a:gd name="connsiteY136" fmla="*/ 392672 h 3758008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884120 w 3318614"/>
                <a:gd name="connsiteY137" fmla="*/ 396679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138" fmla="*/ 930638 w 3318614"/>
                <a:gd name="connsiteY138" fmla="*/ 1026897 h 3762015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86330 w 3318614"/>
                <a:gd name="connsiteY134" fmla="*/ 47925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866360 w 3318614"/>
                <a:gd name="connsiteY134" fmla="*/ 485680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90242 w 3318614"/>
                <a:gd name="connsiteY134" fmla="*/ 21802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949088 h 3684206"/>
                <a:gd name="connsiteX1" fmla="*/ 1037874 w 3318614"/>
                <a:gd name="connsiteY1" fmla="*/ 705933 h 3684206"/>
                <a:gd name="connsiteX2" fmla="*/ 1144223 w 3318614"/>
                <a:gd name="connsiteY2" fmla="*/ 467142 h 3684206"/>
                <a:gd name="connsiteX3" fmla="*/ 1317819 w 3318614"/>
                <a:gd name="connsiteY3" fmla="*/ 157941 h 3684206"/>
                <a:gd name="connsiteX4" fmla="*/ 1198621 w 3318614"/>
                <a:gd name="connsiteY4" fmla="*/ 556795 h 3684206"/>
                <a:gd name="connsiteX5" fmla="*/ 1013152 w 3318614"/>
                <a:gd name="connsiteY5" fmla="*/ 1030261 h 3684206"/>
                <a:gd name="connsiteX6" fmla="*/ 1779263 w 3318614"/>
                <a:gd name="connsiteY6" fmla="*/ 2191618 h 3684206"/>
                <a:gd name="connsiteX7" fmla="*/ 2064415 w 3318614"/>
                <a:gd name="connsiteY7" fmla="*/ 2472102 h 3684206"/>
                <a:gd name="connsiteX8" fmla="*/ 2290838 w 3318614"/>
                <a:gd name="connsiteY8" fmla="*/ 2393725 h 3684206"/>
                <a:gd name="connsiteX9" fmla="*/ 2473718 w 3318614"/>
                <a:gd name="connsiteY9" fmla="*/ 2236970 h 3684206"/>
                <a:gd name="connsiteX10" fmla="*/ 2508552 w 3318614"/>
                <a:gd name="connsiteY10" fmla="*/ 1914753 h 3684206"/>
                <a:gd name="connsiteX11" fmla="*/ 2543386 w 3318614"/>
                <a:gd name="connsiteY11" fmla="*/ 2176010 h 3684206"/>
                <a:gd name="connsiteX12" fmla="*/ 2508552 w 3318614"/>
                <a:gd name="connsiteY12" fmla="*/ 2280513 h 3684206"/>
                <a:gd name="connsiteX13" fmla="*/ 2752392 w 3318614"/>
                <a:gd name="connsiteY13" fmla="*/ 2106342 h 3684206"/>
                <a:gd name="connsiteX14" fmla="*/ 2839478 w 3318614"/>
                <a:gd name="connsiteY14" fmla="*/ 2036673 h 3684206"/>
                <a:gd name="connsiteX15" fmla="*/ 2717558 w 3318614"/>
                <a:gd name="connsiteY15" fmla="*/ 2210845 h 3684206"/>
                <a:gd name="connsiteX16" fmla="*/ 2665306 w 3318614"/>
                <a:gd name="connsiteY16" fmla="*/ 2254388 h 3684206"/>
                <a:gd name="connsiteX17" fmla="*/ 2848186 w 3318614"/>
                <a:gd name="connsiteY17" fmla="*/ 2184719 h 3684206"/>
                <a:gd name="connsiteX18" fmla="*/ 2874312 w 3318614"/>
                <a:gd name="connsiteY18" fmla="*/ 2167302 h 3684206"/>
                <a:gd name="connsiteX19" fmla="*/ 2769809 w 3318614"/>
                <a:gd name="connsiteY19" fmla="*/ 2254388 h 3684206"/>
                <a:gd name="connsiteX20" fmla="*/ 2595638 w 3318614"/>
                <a:gd name="connsiteY20" fmla="*/ 2280513 h 3684206"/>
                <a:gd name="connsiteX21" fmla="*/ 2404049 w 3318614"/>
                <a:gd name="connsiteY21" fmla="*/ 2411142 h 3684206"/>
                <a:gd name="connsiteX22" fmla="*/ 2421466 w 3318614"/>
                <a:gd name="connsiteY22" fmla="*/ 2585313 h 3684206"/>
                <a:gd name="connsiteX23" fmla="*/ 2552095 w 3318614"/>
                <a:gd name="connsiteY23" fmla="*/ 2628856 h 3684206"/>
                <a:gd name="connsiteX24" fmla="*/ 2726266 w 3318614"/>
                <a:gd name="connsiteY24" fmla="*/ 2559188 h 3684206"/>
                <a:gd name="connsiteX25" fmla="*/ 2856895 w 3318614"/>
                <a:gd name="connsiteY25" fmla="*/ 2550479 h 3684206"/>
                <a:gd name="connsiteX26" fmla="*/ 2891729 w 3318614"/>
                <a:gd name="connsiteY26" fmla="*/ 2437268 h 3684206"/>
                <a:gd name="connsiteX27" fmla="*/ 2883020 w 3318614"/>
                <a:gd name="connsiteY27" fmla="*/ 2271805 h 3684206"/>
                <a:gd name="connsiteX28" fmla="*/ 3048483 w 3318614"/>
                <a:gd name="connsiteY28" fmla="*/ 2193428 h 3684206"/>
                <a:gd name="connsiteX29" fmla="*/ 2926563 w 3318614"/>
                <a:gd name="connsiteY29" fmla="*/ 2280513 h 3684206"/>
                <a:gd name="connsiteX30" fmla="*/ 2917855 w 3318614"/>
                <a:gd name="connsiteY30" fmla="*/ 2367599 h 3684206"/>
                <a:gd name="connsiteX31" fmla="*/ 2935272 w 3318614"/>
                <a:gd name="connsiteY31" fmla="*/ 2515645 h 3684206"/>
                <a:gd name="connsiteX32" fmla="*/ 2943980 w 3318614"/>
                <a:gd name="connsiteY32" fmla="*/ 2559188 h 3684206"/>
                <a:gd name="connsiteX33" fmla="*/ 3046427 w 3318614"/>
                <a:gd name="connsiteY33" fmla="*/ 2493236 h 3684206"/>
                <a:gd name="connsiteX34" fmla="*/ 3074609 w 3318614"/>
                <a:gd name="connsiteY34" fmla="*/ 2332765 h 3684206"/>
                <a:gd name="connsiteX35" fmla="*/ 3092026 w 3318614"/>
                <a:gd name="connsiteY35" fmla="*/ 2541770 h 3684206"/>
                <a:gd name="connsiteX36" fmla="*/ 3013649 w 3318614"/>
                <a:gd name="connsiteY36" fmla="*/ 2620148 h 3684206"/>
                <a:gd name="connsiteX37" fmla="*/ 2752392 w 3318614"/>
                <a:gd name="connsiteY37" fmla="*/ 2585313 h 3684206"/>
                <a:gd name="connsiteX38" fmla="*/ 2560803 w 3318614"/>
                <a:gd name="connsiteY38" fmla="*/ 2742068 h 3684206"/>
                <a:gd name="connsiteX39" fmla="*/ 2595638 w 3318614"/>
                <a:gd name="connsiteY39" fmla="*/ 2863988 h 3684206"/>
                <a:gd name="connsiteX40" fmla="*/ 2743683 w 3318614"/>
                <a:gd name="connsiteY40" fmla="*/ 2951073 h 3684206"/>
                <a:gd name="connsiteX41" fmla="*/ 2856895 w 3318614"/>
                <a:gd name="connsiteY41" fmla="*/ 2924948 h 3684206"/>
                <a:gd name="connsiteX42" fmla="*/ 3022358 w 3318614"/>
                <a:gd name="connsiteY42" fmla="*/ 2785610 h 3684206"/>
                <a:gd name="connsiteX43" fmla="*/ 3118152 w 3318614"/>
                <a:gd name="connsiteY43" fmla="*/ 2707233 h 3684206"/>
                <a:gd name="connsiteX44" fmla="*/ 3205238 w 3318614"/>
                <a:gd name="connsiteY44" fmla="*/ 2768193 h 3684206"/>
                <a:gd name="connsiteX45" fmla="*/ 3109443 w 3318614"/>
                <a:gd name="connsiteY45" fmla="*/ 2759485 h 3684206"/>
                <a:gd name="connsiteX46" fmla="*/ 3004940 w 3318614"/>
                <a:gd name="connsiteY46" fmla="*/ 2898822 h 3684206"/>
                <a:gd name="connsiteX47" fmla="*/ 3187820 w 3318614"/>
                <a:gd name="connsiteY47" fmla="*/ 2898822 h 3684206"/>
                <a:gd name="connsiteX48" fmla="*/ 3318449 w 3318614"/>
                <a:gd name="connsiteY48" fmla="*/ 2951073 h 3684206"/>
                <a:gd name="connsiteX49" fmla="*/ 3161695 w 3318614"/>
                <a:gd name="connsiteY49" fmla="*/ 2933656 h 3684206"/>
                <a:gd name="connsiteX50" fmla="*/ 2909146 w 3318614"/>
                <a:gd name="connsiteY50" fmla="*/ 2994616 h 3684206"/>
                <a:gd name="connsiteX51" fmla="*/ 2952689 w 3318614"/>
                <a:gd name="connsiteY51" fmla="*/ 2994616 h 3684206"/>
                <a:gd name="connsiteX52" fmla="*/ 3085889 w 3318614"/>
                <a:gd name="connsiteY52" fmla="*/ 3139862 h 3684206"/>
                <a:gd name="connsiteX53" fmla="*/ 3013649 w 3318614"/>
                <a:gd name="connsiteY53" fmla="*/ 3299416 h 3684206"/>
                <a:gd name="connsiteX54" fmla="*/ 2999167 w 3318614"/>
                <a:gd name="connsiteY54" fmla="*/ 3161739 h 3684206"/>
                <a:gd name="connsiteX55" fmla="*/ 2813352 w 3318614"/>
                <a:gd name="connsiteY55" fmla="*/ 2985908 h 3684206"/>
                <a:gd name="connsiteX56" fmla="*/ 2726266 w 3318614"/>
                <a:gd name="connsiteY56" fmla="*/ 2977199 h 3684206"/>
                <a:gd name="connsiteX57" fmla="*/ 2848186 w 3318614"/>
                <a:gd name="connsiteY57" fmla="*/ 3177496 h 3684206"/>
                <a:gd name="connsiteX58" fmla="*/ 2943980 w 3318614"/>
                <a:gd name="connsiteY58" fmla="*/ 3264582 h 3684206"/>
                <a:gd name="connsiteX59" fmla="*/ 2978815 w 3318614"/>
                <a:gd name="connsiteY59" fmla="*/ 3221039 h 3684206"/>
                <a:gd name="connsiteX60" fmla="*/ 2961398 w 3318614"/>
                <a:gd name="connsiteY60" fmla="*/ 3325542 h 3684206"/>
                <a:gd name="connsiteX61" fmla="*/ 2769809 w 3318614"/>
                <a:gd name="connsiteY61" fmla="*/ 3238456 h 3684206"/>
                <a:gd name="connsiteX62" fmla="*/ 2656598 w 3318614"/>
                <a:gd name="connsiteY62" fmla="*/ 3012033 h 3684206"/>
                <a:gd name="connsiteX63" fmla="*/ 2491135 w 3318614"/>
                <a:gd name="connsiteY63" fmla="*/ 2968490 h 3684206"/>
                <a:gd name="connsiteX64" fmla="*/ 2386632 w 3318614"/>
                <a:gd name="connsiteY64" fmla="*/ 3055576 h 3684206"/>
                <a:gd name="connsiteX65" fmla="*/ 2412758 w 3318614"/>
                <a:gd name="connsiteY65" fmla="*/ 3238456 h 3684206"/>
                <a:gd name="connsiteX66" fmla="*/ 2525969 w 3318614"/>
                <a:gd name="connsiteY66" fmla="*/ 3386502 h 3684206"/>
                <a:gd name="connsiteX67" fmla="*/ 2900438 w 3318614"/>
                <a:gd name="connsiteY67" fmla="*/ 3595508 h 3684206"/>
                <a:gd name="connsiteX68" fmla="*/ 2543386 w 3318614"/>
                <a:gd name="connsiteY68" fmla="*/ 3456170 h 3684206"/>
                <a:gd name="connsiteX69" fmla="*/ 2499843 w 3318614"/>
                <a:gd name="connsiteY69" fmla="*/ 3543256 h 3684206"/>
                <a:gd name="connsiteX70" fmla="*/ 2534678 w 3318614"/>
                <a:gd name="connsiteY70" fmla="*/ 3647759 h 3684206"/>
                <a:gd name="connsiteX71" fmla="*/ 2639180 w 3318614"/>
                <a:gd name="connsiteY71" fmla="*/ 3682593 h 3684206"/>
                <a:gd name="connsiteX72" fmla="*/ 2482426 w 3318614"/>
                <a:gd name="connsiteY72" fmla="*/ 3656468 h 3684206"/>
                <a:gd name="connsiteX73" fmla="*/ 2473718 w 3318614"/>
                <a:gd name="connsiteY73" fmla="*/ 3473588 h 3684206"/>
                <a:gd name="connsiteX74" fmla="*/ 2386632 w 3318614"/>
                <a:gd name="connsiteY74" fmla="*/ 3299416 h 3684206"/>
                <a:gd name="connsiteX75" fmla="*/ 2316963 w 3318614"/>
                <a:gd name="connsiteY75" fmla="*/ 3464879 h 3684206"/>
                <a:gd name="connsiteX76" fmla="*/ 2238586 w 3318614"/>
                <a:gd name="connsiteY76" fmla="*/ 3586799 h 3684206"/>
                <a:gd name="connsiteX77" fmla="*/ 2290838 w 3318614"/>
                <a:gd name="connsiteY77" fmla="*/ 3665176 h 3684206"/>
                <a:gd name="connsiteX78" fmla="*/ 2195043 w 3318614"/>
                <a:gd name="connsiteY78" fmla="*/ 3578090 h 3684206"/>
                <a:gd name="connsiteX79" fmla="*/ 2325672 w 3318614"/>
                <a:gd name="connsiteY79" fmla="*/ 3351668 h 3684206"/>
                <a:gd name="connsiteX80" fmla="*/ 2290838 w 3318614"/>
                <a:gd name="connsiteY80" fmla="*/ 3099119 h 3684206"/>
                <a:gd name="connsiteX81" fmla="*/ 2142792 w 3318614"/>
                <a:gd name="connsiteY81" fmla="*/ 3081702 h 3684206"/>
                <a:gd name="connsiteX82" fmla="*/ 1942495 w 3318614"/>
                <a:gd name="connsiteY82" fmla="*/ 3247165 h 3684206"/>
                <a:gd name="connsiteX83" fmla="*/ 1994746 w 3318614"/>
                <a:gd name="connsiteY83" fmla="*/ 3447462 h 3684206"/>
                <a:gd name="connsiteX84" fmla="*/ 2090540 w 3318614"/>
                <a:gd name="connsiteY84" fmla="*/ 3560673 h 3684206"/>
                <a:gd name="connsiteX85" fmla="*/ 2064415 w 3318614"/>
                <a:gd name="connsiteY85" fmla="*/ 3673885 h 3684206"/>
                <a:gd name="connsiteX86" fmla="*/ 2046998 w 3318614"/>
                <a:gd name="connsiteY86" fmla="*/ 3525839 h 3684206"/>
                <a:gd name="connsiteX87" fmla="*/ 1933786 w 3318614"/>
                <a:gd name="connsiteY87" fmla="*/ 3360376 h 3684206"/>
                <a:gd name="connsiteX88" fmla="*/ 1881535 w 3318614"/>
                <a:gd name="connsiteY88" fmla="*/ 3342959 h 3684206"/>
                <a:gd name="connsiteX89" fmla="*/ 1716072 w 3318614"/>
                <a:gd name="connsiteY89" fmla="*/ 3578090 h 3684206"/>
                <a:gd name="connsiteX90" fmla="*/ 1672529 w 3318614"/>
                <a:gd name="connsiteY90" fmla="*/ 3673885 h 3684206"/>
                <a:gd name="connsiteX91" fmla="*/ 1724780 w 3318614"/>
                <a:gd name="connsiteY91" fmla="*/ 3438753 h 3684206"/>
                <a:gd name="connsiteX92" fmla="*/ 1750906 w 3318614"/>
                <a:gd name="connsiteY92" fmla="*/ 3360376 h 3684206"/>
                <a:gd name="connsiteX93" fmla="*/ 1533192 w 3318614"/>
                <a:gd name="connsiteY93" fmla="*/ 3430045 h 3684206"/>
                <a:gd name="connsiteX94" fmla="*/ 1428689 w 3318614"/>
                <a:gd name="connsiteY94" fmla="*/ 3447462 h 3684206"/>
                <a:gd name="connsiteX95" fmla="*/ 1602860 w 3318614"/>
                <a:gd name="connsiteY95" fmla="*/ 3369085 h 3684206"/>
                <a:gd name="connsiteX96" fmla="*/ 1724780 w 3318614"/>
                <a:gd name="connsiteY96" fmla="*/ 3342959 h 3684206"/>
                <a:gd name="connsiteX97" fmla="*/ 1994746 w 3318614"/>
                <a:gd name="connsiteY97" fmla="*/ 3116536 h 3684206"/>
                <a:gd name="connsiteX98" fmla="*/ 2055706 w 3318614"/>
                <a:gd name="connsiteY98" fmla="*/ 2985908 h 3684206"/>
                <a:gd name="connsiteX99" fmla="*/ 1916369 w 3318614"/>
                <a:gd name="connsiteY99" fmla="*/ 2907530 h 3684206"/>
                <a:gd name="connsiteX100" fmla="*/ 1698655 w 3318614"/>
                <a:gd name="connsiteY100" fmla="*/ 3003325 h 3684206"/>
                <a:gd name="connsiteX101" fmla="*/ 1611569 w 3318614"/>
                <a:gd name="connsiteY101" fmla="*/ 3177496 h 3684206"/>
                <a:gd name="connsiteX102" fmla="*/ 1689946 w 3318614"/>
                <a:gd name="connsiteY102" fmla="*/ 3238456 h 3684206"/>
                <a:gd name="connsiteX103" fmla="*/ 1568026 w 3318614"/>
                <a:gd name="connsiteY103" fmla="*/ 3238456 h 3684206"/>
                <a:gd name="connsiteX104" fmla="*/ 1655112 w 3318614"/>
                <a:gd name="connsiteY104" fmla="*/ 2994616 h 3684206"/>
                <a:gd name="connsiteX105" fmla="*/ 1437398 w 3318614"/>
                <a:gd name="connsiteY105" fmla="*/ 2977199 h 3684206"/>
                <a:gd name="connsiteX106" fmla="*/ 1306769 w 3318614"/>
                <a:gd name="connsiteY106" fmla="*/ 2916239 h 3684206"/>
                <a:gd name="connsiteX107" fmla="*/ 1385146 w 3318614"/>
                <a:gd name="connsiteY107" fmla="*/ 2872696 h 3684206"/>
                <a:gd name="connsiteX108" fmla="*/ 1437398 w 3318614"/>
                <a:gd name="connsiteY108" fmla="*/ 2942365 h 3684206"/>
                <a:gd name="connsiteX109" fmla="*/ 1611569 w 3318614"/>
                <a:gd name="connsiteY109" fmla="*/ 2951073 h 3684206"/>
                <a:gd name="connsiteX110" fmla="*/ 1794449 w 3318614"/>
                <a:gd name="connsiteY110" fmla="*/ 2898822 h 3684206"/>
                <a:gd name="connsiteX111" fmla="*/ 1968620 w 3318614"/>
                <a:gd name="connsiteY111" fmla="*/ 2768193 h 3684206"/>
                <a:gd name="connsiteX112" fmla="*/ 1898952 w 3318614"/>
                <a:gd name="connsiteY112" fmla="*/ 2454685 h 3684206"/>
                <a:gd name="connsiteX113" fmla="*/ 1446106 w 3318614"/>
                <a:gd name="connsiteY113" fmla="*/ 1845085 h 3684206"/>
                <a:gd name="connsiteX114" fmla="*/ 1074097 w 3318614"/>
                <a:gd name="connsiteY114" fmla="*/ 1360965 h 3684206"/>
                <a:gd name="connsiteX115" fmla="*/ 916192 w 3318614"/>
                <a:gd name="connsiteY115" fmla="*/ 1173881 h 3684206"/>
                <a:gd name="connsiteX116" fmla="*/ 644918 w 3318614"/>
                <a:gd name="connsiteY116" fmla="*/ 1209359 h 3684206"/>
                <a:gd name="connsiteX117" fmla="*/ 296575 w 3318614"/>
                <a:gd name="connsiteY117" fmla="*/ 1287736 h 3684206"/>
                <a:gd name="connsiteX118" fmla="*/ 483 w 3318614"/>
                <a:gd name="connsiteY118" fmla="*/ 1270319 h 3684206"/>
                <a:gd name="connsiteX119" fmla="*/ 235615 w 3318614"/>
                <a:gd name="connsiteY119" fmla="*/ 1261610 h 3684206"/>
                <a:gd name="connsiteX120" fmla="*/ 557832 w 3318614"/>
                <a:gd name="connsiteY120" fmla="*/ 1191942 h 3684206"/>
                <a:gd name="connsiteX121" fmla="*/ 688460 w 3318614"/>
                <a:gd name="connsiteY121" fmla="*/ 1165816 h 3684206"/>
                <a:gd name="connsiteX122" fmla="*/ 392369 w 3318614"/>
                <a:gd name="connsiteY122" fmla="*/ 1052605 h 3684206"/>
                <a:gd name="connsiteX123" fmla="*/ 244323 w 3318614"/>
                <a:gd name="connsiteY123" fmla="*/ 913268 h 3684206"/>
                <a:gd name="connsiteX124" fmla="*/ 165946 w 3318614"/>
                <a:gd name="connsiteY124" fmla="*/ 660719 h 3684206"/>
                <a:gd name="connsiteX125" fmla="*/ 279158 w 3318614"/>
                <a:gd name="connsiteY125" fmla="*/ 843599 h 3684206"/>
                <a:gd name="connsiteX126" fmla="*/ 374952 w 3318614"/>
                <a:gd name="connsiteY126" fmla="*/ 1017770 h 3684206"/>
                <a:gd name="connsiteX127" fmla="*/ 679752 w 3318614"/>
                <a:gd name="connsiteY127" fmla="*/ 1096148 h 3684206"/>
                <a:gd name="connsiteX128" fmla="*/ 766838 w 3318614"/>
                <a:gd name="connsiteY128" fmla="*/ 1035188 h 3684206"/>
                <a:gd name="connsiteX129" fmla="*/ 618792 w 3318614"/>
                <a:gd name="connsiteY129" fmla="*/ 652010 h 3684206"/>
                <a:gd name="connsiteX130" fmla="*/ 507165 w 3318614"/>
                <a:gd name="connsiteY130" fmla="*/ 434952 h 3684206"/>
                <a:gd name="connsiteX131" fmla="*/ 538603 w 3318614"/>
                <a:gd name="connsiteY131" fmla="*/ 196783 h 3684206"/>
                <a:gd name="connsiteX132" fmla="*/ 609600 w 3318614"/>
                <a:gd name="connsiteY132" fmla="*/ 457392 h 3684206"/>
                <a:gd name="connsiteX133" fmla="*/ 878364 w 3318614"/>
                <a:gd name="connsiteY133" fmla="*/ 1004894 h 3684206"/>
                <a:gd name="connsiteX134" fmla="*/ 790242 w 3318614"/>
                <a:gd name="connsiteY134" fmla="*/ 143069 h 3684206"/>
                <a:gd name="connsiteX135" fmla="*/ 774916 w 3318614"/>
                <a:gd name="connsiteY135" fmla="*/ 3491 h 3684206"/>
                <a:gd name="connsiteX136" fmla="*/ 940003 w 3318614"/>
                <a:gd name="connsiteY136" fmla="*/ 378732 h 3684206"/>
                <a:gd name="connsiteX137" fmla="*/ 921071 w 3318614"/>
                <a:gd name="connsiteY137" fmla="*/ 991801 h 3684206"/>
                <a:gd name="connsiteX138" fmla="*/ 930638 w 3318614"/>
                <a:gd name="connsiteY138" fmla="*/ 949088 h 3684206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790242 w 3318614"/>
                <a:gd name="connsiteY134" fmla="*/ 168002 h 3709139"/>
                <a:gd name="connsiteX135" fmla="*/ 774916 w 3318614"/>
                <a:gd name="connsiteY135" fmla="*/ 28424 h 3709139"/>
                <a:gd name="connsiteX136" fmla="*/ 940003 w 3318614"/>
                <a:gd name="connsiteY136" fmla="*/ 403665 h 3709139"/>
                <a:gd name="connsiteX137" fmla="*/ 921071 w 3318614"/>
                <a:gd name="connsiteY137" fmla="*/ 1016734 h 3709139"/>
                <a:gd name="connsiteX138" fmla="*/ 930638 w 3318614"/>
                <a:gd name="connsiteY138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28565 w 3318614"/>
                <a:gd name="connsiteY134" fmla="*/ 516962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80420 w 3318614"/>
                <a:gd name="connsiteY134" fmla="*/ 543869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3318614" h="3709139">
                  <a:moveTo>
                    <a:pt x="930638" y="974021"/>
                  </a:moveTo>
                  <a:lnTo>
                    <a:pt x="1037874" y="730866"/>
                  </a:lnTo>
                  <a:cubicBezTo>
                    <a:pt x="1181681" y="636485"/>
                    <a:pt x="1097565" y="583407"/>
                    <a:pt x="1144223" y="492075"/>
                  </a:cubicBezTo>
                  <a:cubicBezTo>
                    <a:pt x="1190881" y="400743"/>
                    <a:pt x="1306513" y="162382"/>
                    <a:pt x="1317819" y="182874"/>
                  </a:cubicBezTo>
                  <a:cubicBezTo>
                    <a:pt x="1322011" y="222271"/>
                    <a:pt x="1186636" y="498109"/>
                    <a:pt x="1198621" y="581728"/>
                  </a:cubicBezTo>
                  <a:cubicBezTo>
                    <a:pt x="1213151" y="728093"/>
                    <a:pt x="916378" y="782724"/>
                    <a:pt x="1013152" y="1055194"/>
                  </a:cubicBezTo>
                  <a:cubicBezTo>
                    <a:pt x="1109926" y="1327665"/>
                    <a:pt x="1604052" y="1976244"/>
                    <a:pt x="1779263" y="2216551"/>
                  </a:cubicBezTo>
                  <a:cubicBezTo>
                    <a:pt x="1954474" y="2456858"/>
                    <a:pt x="1979153" y="2463351"/>
                    <a:pt x="2064415" y="2497035"/>
                  </a:cubicBezTo>
                  <a:cubicBezTo>
                    <a:pt x="2149677" y="2530719"/>
                    <a:pt x="2222621" y="2457847"/>
                    <a:pt x="2290838" y="2418658"/>
                  </a:cubicBezTo>
                  <a:cubicBezTo>
                    <a:pt x="2359055" y="2379469"/>
                    <a:pt x="2437432" y="2341732"/>
                    <a:pt x="2473718" y="2261903"/>
                  </a:cubicBezTo>
                  <a:cubicBezTo>
                    <a:pt x="2510004" y="2182074"/>
                    <a:pt x="2496941" y="1949846"/>
                    <a:pt x="2508552" y="1939686"/>
                  </a:cubicBezTo>
                  <a:cubicBezTo>
                    <a:pt x="2520163" y="1929526"/>
                    <a:pt x="2543386" y="2139983"/>
                    <a:pt x="2543386" y="2200943"/>
                  </a:cubicBezTo>
                  <a:cubicBezTo>
                    <a:pt x="2543386" y="2261903"/>
                    <a:pt x="2473718" y="2317057"/>
                    <a:pt x="2508552" y="2305446"/>
                  </a:cubicBezTo>
                  <a:cubicBezTo>
                    <a:pt x="2543386" y="2293835"/>
                    <a:pt x="2697238" y="2171915"/>
                    <a:pt x="2752392" y="2131275"/>
                  </a:cubicBezTo>
                  <a:cubicBezTo>
                    <a:pt x="2807546" y="2090635"/>
                    <a:pt x="2845284" y="2044189"/>
                    <a:pt x="2839478" y="2061606"/>
                  </a:cubicBezTo>
                  <a:cubicBezTo>
                    <a:pt x="2833672" y="2079023"/>
                    <a:pt x="2746587" y="2199492"/>
                    <a:pt x="2717558" y="2235778"/>
                  </a:cubicBezTo>
                  <a:cubicBezTo>
                    <a:pt x="2688529" y="2272064"/>
                    <a:pt x="2643535" y="2283675"/>
                    <a:pt x="2665306" y="2279321"/>
                  </a:cubicBezTo>
                  <a:cubicBezTo>
                    <a:pt x="2687077" y="2274967"/>
                    <a:pt x="2848186" y="2209652"/>
                    <a:pt x="2848186" y="2209652"/>
                  </a:cubicBezTo>
                  <a:cubicBezTo>
                    <a:pt x="2883020" y="2195138"/>
                    <a:pt x="2887375" y="2180623"/>
                    <a:pt x="2874312" y="2192235"/>
                  </a:cubicBezTo>
                  <a:cubicBezTo>
                    <a:pt x="2861249" y="2203847"/>
                    <a:pt x="2816255" y="2260453"/>
                    <a:pt x="2769809" y="2279321"/>
                  </a:cubicBezTo>
                  <a:cubicBezTo>
                    <a:pt x="2723363" y="2298189"/>
                    <a:pt x="2656598" y="2279320"/>
                    <a:pt x="2595638" y="2305446"/>
                  </a:cubicBezTo>
                  <a:cubicBezTo>
                    <a:pt x="2534678" y="2331572"/>
                    <a:pt x="2433078" y="2385275"/>
                    <a:pt x="2404049" y="2436075"/>
                  </a:cubicBezTo>
                  <a:cubicBezTo>
                    <a:pt x="2375020" y="2486875"/>
                    <a:pt x="2396792" y="2573960"/>
                    <a:pt x="2421466" y="2610246"/>
                  </a:cubicBezTo>
                  <a:cubicBezTo>
                    <a:pt x="2446140" y="2646532"/>
                    <a:pt x="2501295" y="2658143"/>
                    <a:pt x="2552095" y="2653789"/>
                  </a:cubicBezTo>
                  <a:cubicBezTo>
                    <a:pt x="2602895" y="2649435"/>
                    <a:pt x="2675466" y="2597184"/>
                    <a:pt x="2726266" y="2584121"/>
                  </a:cubicBezTo>
                  <a:cubicBezTo>
                    <a:pt x="2777066" y="2571058"/>
                    <a:pt x="2829318" y="2595732"/>
                    <a:pt x="2856895" y="2575412"/>
                  </a:cubicBezTo>
                  <a:cubicBezTo>
                    <a:pt x="2884472" y="2555092"/>
                    <a:pt x="2887375" y="2508647"/>
                    <a:pt x="2891729" y="2462201"/>
                  </a:cubicBezTo>
                  <a:cubicBezTo>
                    <a:pt x="2896083" y="2415755"/>
                    <a:pt x="2856894" y="2337378"/>
                    <a:pt x="2883020" y="2296738"/>
                  </a:cubicBezTo>
                  <a:cubicBezTo>
                    <a:pt x="2909146" y="2256098"/>
                    <a:pt x="3041226" y="2216910"/>
                    <a:pt x="3048483" y="2218361"/>
                  </a:cubicBezTo>
                  <a:cubicBezTo>
                    <a:pt x="3055740" y="2219812"/>
                    <a:pt x="2948334" y="2276418"/>
                    <a:pt x="2926563" y="2305446"/>
                  </a:cubicBezTo>
                  <a:cubicBezTo>
                    <a:pt x="2904792" y="2334474"/>
                    <a:pt x="2916404" y="2353343"/>
                    <a:pt x="2917855" y="2392532"/>
                  </a:cubicBezTo>
                  <a:cubicBezTo>
                    <a:pt x="2919306" y="2431721"/>
                    <a:pt x="2930918" y="2508647"/>
                    <a:pt x="2935272" y="2540578"/>
                  </a:cubicBezTo>
                  <a:cubicBezTo>
                    <a:pt x="2939626" y="2572509"/>
                    <a:pt x="2925454" y="2587856"/>
                    <a:pt x="2943980" y="2584121"/>
                  </a:cubicBezTo>
                  <a:cubicBezTo>
                    <a:pt x="2962506" y="2580386"/>
                    <a:pt x="3024656" y="2555906"/>
                    <a:pt x="3046427" y="2518169"/>
                  </a:cubicBezTo>
                  <a:cubicBezTo>
                    <a:pt x="3068198" y="2480432"/>
                    <a:pt x="3067009" y="2349609"/>
                    <a:pt x="3074609" y="2357698"/>
                  </a:cubicBezTo>
                  <a:cubicBezTo>
                    <a:pt x="3082209" y="2365787"/>
                    <a:pt x="3102186" y="2518806"/>
                    <a:pt x="3092026" y="2566703"/>
                  </a:cubicBezTo>
                  <a:cubicBezTo>
                    <a:pt x="3081866" y="2614600"/>
                    <a:pt x="3070255" y="2637824"/>
                    <a:pt x="3013649" y="2645081"/>
                  </a:cubicBezTo>
                  <a:cubicBezTo>
                    <a:pt x="2957043" y="2652338"/>
                    <a:pt x="2827866" y="2589926"/>
                    <a:pt x="2752392" y="2610246"/>
                  </a:cubicBezTo>
                  <a:cubicBezTo>
                    <a:pt x="2676918" y="2630566"/>
                    <a:pt x="2586929" y="2720555"/>
                    <a:pt x="2560803" y="2767001"/>
                  </a:cubicBezTo>
                  <a:cubicBezTo>
                    <a:pt x="2534677" y="2813447"/>
                    <a:pt x="2565158" y="2854087"/>
                    <a:pt x="2595638" y="2888921"/>
                  </a:cubicBezTo>
                  <a:cubicBezTo>
                    <a:pt x="2626118" y="2923755"/>
                    <a:pt x="2700140" y="2965846"/>
                    <a:pt x="2743683" y="2976006"/>
                  </a:cubicBezTo>
                  <a:cubicBezTo>
                    <a:pt x="2787226" y="2986166"/>
                    <a:pt x="2810449" y="2977458"/>
                    <a:pt x="2856895" y="2949881"/>
                  </a:cubicBezTo>
                  <a:cubicBezTo>
                    <a:pt x="2903341" y="2922304"/>
                    <a:pt x="2978815" y="2846829"/>
                    <a:pt x="3022358" y="2810543"/>
                  </a:cubicBezTo>
                  <a:cubicBezTo>
                    <a:pt x="3065901" y="2774257"/>
                    <a:pt x="3087672" y="2735069"/>
                    <a:pt x="3118152" y="2732166"/>
                  </a:cubicBezTo>
                  <a:cubicBezTo>
                    <a:pt x="3148632" y="2729263"/>
                    <a:pt x="3206690" y="2784417"/>
                    <a:pt x="3205238" y="2793126"/>
                  </a:cubicBezTo>
                  <a:cubicBezTo>
                    <a:pt x="3203786" y="2801835"/>
                    <a:pt x="3142826" y="2762647"/>
                    <a:pt x="3109443" y="2784418"/>
                  </a:cubicBezTo>
                  <a:cubicBezTo>
                    <a:pt x="3076060" y="2806190"/>
                    <a:pt x="2991877" y="2900532"/>
                    <a:pt x="3004940" y="2923755"/>
                  </a:cubicBezTo>
                  <a:cubicBezTo>
                    <a:pt x="3018003" y="2946978"/>
                    <a:pt x="3135569" y="2915047"/>
                    <a:pt x="3187820" y="2923755"/>
                  </a:cubicBezTo>
                  <a:cubicBezTo>
                    <a:pt x="3240072" y="2932464"/>
                    <a:pt x="3322803" y="2970200"/>
                    <a:pt x="3318449" y="2976006"/>
                  </a:cubicBezTo>
                  <a:cubicBezTo>
                    <a:pt x="3314095" y="2981812"/>
                    <a:pt x="3229912" y="2951332"/>
                    <a:pt x="3161695" y="2958589"/>
                  </a:cubicBezTo>
                  <a:cubicBezTo>
                    <a:pt x="3093478" y="2965846"/>
                    <a:pt x="2943980" y="3009389"/>
                    <a:pt x="2909146" y="3019549"/>
                  </a:cubicBezTo>
                  <a:cubicBezTo>
                    <a:pt x="2874312" y="3029709"/>
                    <a:pt x="2923232" y="2995341"/>
                    <a:pt x="2952689" y="3019549"/>
                  </a:cubicBezTo>
                  <a:cubicBezTo>
                    <a:pt x="2982146" y="3043757"/>
                    <a:pt x="3075729" y="3113995"/>
                    <a:pt x="3085889" y="3164795"/>
                  </a:cubicBezTo>
                  <a:cubicBezTo>
                    <a:pt x="3096049" y="3215595"/>
                    <a:pt x="3028103" y="3320703"/>
                    <a:pt x="3013649" y="3324349"/>
                  </a:cubicBezTo>
                  <a:cubicBezTo>
                    <a:pt x="2999195" y="3327995"/>
                    <a:pt x="3032550" y="3238923"/>
                    <a:pt x="2999167" y="3186672"/>
                  </a:cubicBezTo>
                  <a:cubicBezTo>
                    <a:pt x="2965784" y="3134421"/>
                    <a:pt x="2858836" y="3041598"/>
                    <a:pt x="2813352" y="3010841"/>
                  </a:cubicBezTo>
                  <a:cubicBezTo>
                    <a:pt x="2767868" y="2980084"/>
                    <a:pt x="2720460" y="2970201"/>
                    <a:pt x="2726266" y="3002132"/>
                  </a:cubicBezTo>
                  <a:cubicBezTo>
                    <a:pt x="2732072" y="3034063"/>
                    <a:pt x="2811900" y="3154532"/>
                    <a:pt x="2848186" y="3202429"/>
                  </a:cubicBezTo>
                  <a:cubicBezTo>
                    <a:pt x="2884472" y="3250326"/>
                    <a:pt x="2922209" y="3282258"/>
                    <a:pt x="2943980" y="3289515"/>
                  </a:cubicBezTo>
                  <a:cubicBezTo>
                    <a:pt x="2965751" y="3296772"/>
                    <a:pt x="2975912" y="3235812"/>
                    <a:pt x="2978815" y="3245972"/>
                  </a:cubicBezTo>
                  <a:cubicBezTo>
                    <a:pt x="2981718" y="3256132"/>
                    <a:pt x="2996232" y="3347572"/>
                    <a:pt x="2961398" y="3350475"/>
                  </a:cubicBezTo>
                  <a:cubicBezTo>
                    <a:pt x="2926564" y="3353378"/>
                    <a:pt x="2820609" y="3315640"/>
                    <a:pt x="2769809" y="3263389"/>
                  </a:cubicBezTo>
                  <a:cubicBezTo>
                    <a:pt x="2719009" y="3211138"/>
                    <a:pt x="2703044" y="3081960"/>
                    <a:pt x="2656598" y="3036966"/>
                  </a:cubicBezTo>
                  <a:cubicBezTo>
                    <a:pt x="2610152" y="2991972"/>
                    <a:pt x="2536129" y="2986166"/>
                    <a:pt x="2491135" y="2993423"/>
                  </a:cubicBezTo>
                  <a:cubicBezTo>
                    <a:pt x="2446141" y="3000680"/>
                    <a:pt x="2399695" y="3035515"/>
                    <a:pt x="2386632" y="3080509"/>
                  </a:cubicBezTo>
                  <a:cubicBezTo>
                    <a:pt x="2373569" y="3125503"/>
                    <a:pt x="2389535" y="3208235"/>
                    <a:pt x="2412758" y="3263389"/>
                  </a:cubicBezTo>
                  <a:cubicBezTo>
                    <a:pt x="2435981" y="3318543"/>
                    <a:pt x="2444689" y="3351926"/>
                    <a:pt x="2525969" y="3411435"/>
                  </a:cubicBezTo>
                  <a:cubicBezTo>
                    <a:pt x="2607249" y="3470944"/>
                    <a:pt x="2897535" y="3608830"/>
                    <a:pt x="2900438" y="3620441"/>
                  </a:cubicBezTo>
                  <a:cubicBezTo>
                    <a:pt x="2903341" y="3632052"/>
                    <a:pt x="2610152" y="3489812"/>
                    <a:pt x="2543386" y="3481103"/>
                  </a:cubicBezTo>
                  <a:cubicBezTo>
                    <a:pt x="2476620" y="3472394"/>
                    <a:pt x="2501294" y="3536258"/>
                    <a:pt x="2499843" y="3568189"/>
                  </a:cubicBezTo>
                  <a:cubicBezTo>
                    <a:pt x="2498392" y="3600120"/>
                    <a:pt x="2511455" y="3649469"/>
                    <a:pt x="2534678" y="3672692"/>
                  </a:cubicBezTo>
                  <a:cubicBezTo>
                    <a:pt x="2557901" y="3695915"/>
                    <a:pt x="2647889" y="3706074"/>
                    <a:pt x="2639180" y="3707526"/>
                  </a:cubicBezTo>
                  <a:cubicBezTo>
                    <a:pt x="2630471" y="3708978"/>
                    <a:pt x="2510003" y="3716235"/>
                    <a:pt x="2482426" y="3681401"/>
                  </a:cubicBezTo>
                  <a:cubicBezTo>
                    <a:pt x="2454849" y="3646567"/>
                    <a:pt x="2489684" y="3558030"/>
                    <a:pt x="2473718" y="3498521"/>
                  </a:cubicBezTo>
                  <a:cubicBezTo>
                    <a:pt x="2457752" y="3439012"/>
                    <a:pt x="2412758" y="3325800"/>
                    <a:pt x="2386632" y="3324349"/>
                  </a:cubicBezTo>
                  <a:cubicBezTo>
                    <a:pt x="2360506" y="3322898"/>
                    <a:pt x="2341637" y="3441915"/>
                    <a:pt x="2316963" y="3489812"/>
                  </a:cubicBezTo>
                  <a:cubicBezTo>
                    <a:pt x="2292289" y="3537709"/>
                    <a:pt x="2242940" y="3578349"/>
                    <a:pt x="2238586" y="3611732"/>
                  </a:cubicBezTo>
                  <a:cubicBezTo>
                    <a:pt x="2234232" y="3645115"/>
                    <a:pt x="2298095" y="3691561"/>
                    <a:pt x="2290838" y="3690109"/>
                  </a:cubicBezTo>
                  <a:cubicBezTo>
                    <a:pt x="2283581" y="3688658"/>
                    <a:pt x="2189237" y="3655274"/>
                    <a:pt x="2195043" y="3603023"/>
                  </a:cubicBezTo>
                  <a:cubicBezTo>
                    <a:pt x="2200849" y="3550772"/>
                    <a:pt x="2309706" y="3456430"/>
                    <a:pt x="2325672" y="3376601"/>
                  </a:cubicBezTo>
                  <a:cubicBezTo>
                    <a:pt x="2341638" y="3296773"/>
                    <a:pt x="2321318" y="3169046"/>
                    <a:pt x="2290838" y="3124052"/>
                  </a:cubicBezTo>
                  <a:cubicBezTo>
                    <a:pt x="2260358" y="3079058"/>
                    <a:pt x="2200849" y="3081961"/>
                    <a:pt x="2142792" y="3106635"/>
                  </a:cubicBezTo>
                  <a:cubicBezTo>
                    <a:pt x="2084735" y="3131309"/>
                    <a:pt x="1967169" y="3211138"/>
                    <a:pt x="1942495" y="3272098"/>
                  </a:cubicBezTo>
                  <a:cubicBezTo>
                    <a:pt x="1917821" y="3333058"/>
                    <a:pt x="1970072" y="3420144"/>
                    <a:pt x="1994746" y="3472395"/>
                  </a:cubicBezTo>
                  <a:cubicBezTo>
                    <a:pt x="2019420" y="3524646"/>
                    <a:pt x="2078929" y="3547869"/>
                    <a:pt x="2090540" y="3585606"/>
                  </a:cubicBezTo>
                  <a:cubicBezTo>
                    <a:pt x="2102152" y="3623343"/>
                    <a:pt x="2071672" y="3704624"/>
                    <a:pt x="2064415" y="3698818"/>
                  </a:cubicBezTo>
                  <a:cubicBezTo>
                    <a:pt x="2057158" y="3693012"/>
                    <a:pt x="2068770" y="3603024"/>
                    <a:pt x="2046998" y="3550772"/>
                  </a:cubicBezTo>
                  <a:cubicBezTo>
                    <a:pt x="2025227" y="3498521"/>
                    <a:pt x="1961363" y="3415789"/>
                    <a:pt x="1933786" y="3385309"/>
                  </a:cubicBezTo>
                  <a:cubicBezTo>
                    <a:pt x="1906209" y="3354829"/>
                    <a:pt x="1917821" y="3331606"/>
                    <a:pt x="1881535" y="3367892"/>
                  </a:cubicBezTo>
                  <a:cubicBezTo>
                    <a:pt x="1845249" y="3404178"/>
                    <a:pt x="1750906" y="3547869"/>
                    <a:pt x="1716072" y="3603023"/>
                  </a:cubicBezTo>
                  <a:cubicBezTo>
                    <a:pt x="1681238" y="3658177"/>
                    <a:pt x="1671078" y="3722041"/>
                    <a:pt x="1672529" y="3698818"/>
                  </a:cubicBezTo>
                  <a:cubicBezTo>
                    <a:pt x="1673980" y="3675595"/>
                    <a:pt x="1711717" y="3515937"/>
                    <a:pt x="1724780" y="3463686"/>
                  </a:cubicBezTo>
                  <a:cubicBezTo>
                    <a:pt x="1737843" y="3411435"/>
                    <a:pt x="1782837" y="3386760"/>
                    <a:pt x="1750906" y="3385309"/>
                  </a:cubicBezTo>
                  <a:cubicBezTo>
                    <a:pt x="1718975" y="3383858"/>
                    <a:pt x="1586895" y="3440464"/>
                    <a:pt x="1533192" y="3454978"/>
                  </a:cubicBezTo>
                  <a:cubicBezTo>
                    <a:pt x="1479489" y="3469492"/>
                    <a:pt x="1417078" y="3482555"/>
                    <a:pt x="1428689" y="3472395"/>
                  </a:cubicBezTo>
                  <a:cubicBezTo>
                    <a:pt x="1440300" y="3462235"/>
                    <a:pt x="1553512" y="3411435"/>
                    <a:pt x="1602860" y="3394018"/>
                  </a:cubicBezTo>
                  <a:cubicBezTo>
                    <a:pt x="1652208" y="3376601"/>
                    <a:pt x="1659466" y="3409984"/>
                    <a:pt x="1724780" y="3367892"/>
                  </a:cubicBezTo>
                  <a:cubicBezTo>
                    <a:pt x="1790094" y="3325801"/>
                    <a:pt x="1939592" y="3200977"/>
                    <a:pt x="1994746" y="3141469"/>
                  </a:cubicBezTo>
                  <a:cubicBezTo>
                    <a:pt x="2049900" y="3081961"/>
                    <a:pt x="2068769" y="3045675"/>
                    <a:pt x="2055706" y="3010841"/>
                  </a:cubicBezTo>
                  <a:cubicBezTo>
                    <a:pt x="2042643" y="2976007"/>
                    <a:pt x="1975878" y="2929560"/>
                    <a:pt x="1916369" y="2932463"/>
                  </a:cubicBezTo>
                  <a:cubicBezTo>
                    <a:pt x="1856861" y="2935366"/>
                    <a:pt x="1749455" y="2983264"/>
                    <a:pt x="1698655" y="3028258"/>
                  </a:cubicBezTo>
                  <a:cubicBezTo>
                    <a:pt x="1647855" y="3073252"/>
                    <a:pt x="1613020" y="3163241"/>
                    <a:pt x="1611569" y="3202429"/>
                  </a:cubicBezTo>
                  <a:cubicBezTo>
                    <a:pt x="1610118" y="3241617"/>
                    <a:pt x="1697203" y="3253229"/>
                    <a:pt x="1689946" y="3263389"/>
                  </a:cubicBezTo>
                  <a:cubicBezTo>
                    <a:pt x="1682689" y="3273549"/>
                    <a:pt x="1573832" y="3304029"/>
                    <a:pt x="1568026" y="3263389"/>
                  </a:cubicBezTo>
                  <a:cubicBezTo>
                    <a:pt x="1562220" y="3222749"/>
                    <a:pt x="1676883" y="3063092"/>
                    <a:pt x="1655112" y="3019549"/>
                  </a:cubicBezTo>
                  <a:cubicBezTo>
                    <a:pt x="1633341" y="2976006"/>
                    <a:pt x="1495455" y="3015195"/>
                    <a:pt x="1437398" y="3002132"/>
                  </a:cubicBezTo>
                  <a:cubicBezTo>
                    <a:pt x="1379341" y="2989069"/>
                    <a:pt x="1315478" y="2958589"/>
                    <a:pt x="1306769" y="2941172"/>
                  </a:cubicBezTo>
                  <a:cubicBezTo>
                    <a:pt x="1298060" y="2923755"/>
                    <a:pt x="1363375" y="2893275"/>
                    <a:pt x="1385146" y="2897629"/>
                  </a:cubicBezTo>
                  <a:cubicBezTo>
                    <a:pt x="1406917" y="2901983"/>
                    <a:pt x="1399661" y="2954235"/>
                    <a:pt x="1437398" y="2967298"/>
                  </a:cubicBezTo>
                  <a:cubicBezTo>
                    <a:pt x="1475135" y="2980361"/>
                    <a:pt x="1552061" y="2983263"/>
                    <a:pt x="1611569" y="2976006"/>
                  </a:cubicBezTo>
                  <a:cubicBezTo>
                    <a:pt x="1671077" y="2968749"/>
                    <a:pt x="1734941" y="2954235"/>
                    <a:pt x="1794449" y="2923755"/>
                  </a:cubicBezTo>
                  <a:cubicBezTo>
                    <a:pt x="1853957" y="2893275"/>
                    <a:pt x="1951203" y="2867149"/>
                    <a:pt x="1968620" y="2793126"/>
                  </a:cubicBezTo>
                  <a:cubicBezTo>
                    <a:pt x="1986037" y="2719103"/>
                    <a:pt x="1986038" y="2633469"/>
                    <a:pt x="1898952" y="2479618"/>
                  </a:cubicBezTo>
                  <a:cubicBezTo>
                    <a:pt x="1811866" y="2325767"/>
                    <a:pt x="1583582" y="2052305"/>
                    <a:pt x="1446106" y="1870018"/>
                  </a:cubicBezTo>
                  <a:cubicBezTo>
                    <a:pt x="1308630" y="1687731"/>
                    <a:pt x="1162416" y="1497765"/>
                    <a:pt x="1074097" y="1385898"/>
                  </a:cubicBezTo>
                  <a:cubicBezTo>
                    <a:pt x="985778" y="1274031"/>
                    <a:pt x="987722" y="1224082"/>
                    <a:pt x="916192" y="1198814"/>
                  </a:cubicBezTo>
                  <a:cubicBezTo>
                    <a:pt x="844662" y="1173546"/>
                    <a:pt x="748188" y="1215316"/>
                    <a:pt x="644918" y="1234292"/>
                  </a:cubicBezTo>
                  <a:cubicBezTo>
                    <a:pt x="541648" y="1253268"/>
                    <a:pt x="403981" y="1302509"/>
                    <a:pt x="296575" y="1312669"/>
                  </a:cubicBezTo>
                  <a:cubicBezTo>
                    <a:pt x="189169" y="1322829"/>
                    <a:pt x="10643" y="1299606"/>
                    <a:pt x="483" y="1295252"/>
                  </a:cubicBezTo>
                  <a:cubicBezTo>
                    <a:pt x="-9677" y="1290898"/>
                    <a:pt x="142724" y="1299606"/>
                    <a:pt x="235615" y="1286543"/>
                  </a:cubicBezTo>
                  <a:cubicBezTo>
                    <a:pt x="328506" y="1273480"/>
                    <a:pt x="482358" y="1232841"/>
                    <a:pt x="557832" y="1216875"/>
                  </a:cubicBezTo>
                  <a:cubicBezTo>
                    <a:pt x="633306" y="1200909"/>
                    <a:pt x="716037" y="1213972"/>
                    <a:pt x="688460" y="1190749"/>
                  </a:cubicBezTo>
                  <a:cubicBezTo>
                    <a:pt x="660883" y="1167526"/>
                    <a:pt x="466392" y="1119629"/>
                    <a:pt x="392369" y="1077538"/>
                  </a:cubicBezTo>
                  <a:cubicBezTo>
                    <a:pt x="318346" y="1035447"/>
                    <a:pt x="282060" y="1003515"/>
                    <a:pt x="244323" y="938201"/>
                  </a:cubicBezTo>
                  <a:cubicBezTo>
                    <a:pt x="206586" y="872887"/>
                    <a:pt x="160140" y="697263"/>
                    <a:pt x="165946" y="685652"/>
                  </a:cubicBezTo>
                  <a:cubicBezTo>
                    <a:pt x="171752" y="674041"/>
                    <a:pt x="244324" y="809024"/>
                    <a:pt x="279158" y="868532"/>
                  </a:cubicBezTo>
                  <a:cubicBezTo>
                    <a:pt x="313992" y="928040"/>
                    <a:pt x="308186" y="1000612"/>
                    <a:pt x="374952" y="1042703"/>
                  </a:cubicBezTo>
                  <a:cubicBezTo>
                    <a:pt x="441718" y="1084794"/>
                    <a:pt x="614438" y="1118178"/>
                    <a:pt x="679752" y="1121081"/>
                  </a:cubicBezTo>
                  <a:cubicBezTo>
                    <a:pt x="745066" y="1123984"/>
                    <a:pt x="776998" y="1134144"/>
                    <a:pt x="766838" y="1060121"/>
                  </a:cubicBezTo>
                  <a:cubicBezTo>
                    <a:pt x="756678" y="986098"/>
                    <a:pt x="651618" y="757665"/>
                    <a:pt x="618792" y="676943"/>
                  </a:cubicBezTo>
                  <a:cubicBezTo>
                    <a:pt x="585966" y="596221"/>
                    <a:pt x="520530" y="535756"/>
                    <a:pt x="507165" y="459885"/>
                  </a:cubicBezTo>
                  <a:cubicBezTo>
                    <a:pt x="493800" y="384014"/>
                    <a:pt x="523553" y="238038"/>
                    <a:pt x="538603" y="221716"/>
                  </a:cubicBezTo>
                  <a:cubicBezTo>
                    <a:pt x="553653" y="205394"/>
                    <a:pt x="570785" y="379551"/>
                    <a:pt x="609600" y="482325"/>
                  </a:cubicBezTo>
                  <a:cubicBezTo>
                    <a:pt x="648415" y="585099"/>
                    <a:pt x="841870" y="1024054"/>
                    <a:pt x="878364" y="1029827"/>
                  </a:cubicBezTo>
                  <a:cubicBezTo>
                    <a:pt x="914858" y="1035600"/>
                    <a:pt x="895107" y="687507"/>
                    <a:pt x="880420" y="543869"/>
                  </a:cubicBezTo>
                  <a:cubicBezTo>
                    <a:pt x="865733" y="400232"/>
                    <a:pt x="799183" y="249425"/>
                    <a:pt x="790242" y="168002"/>
                  </a:cubicBezTo>
                  <a:cubicBezTo>
                    <a:pt x="781301" y="86579"/>
                    <a:pt x="758898" y="70571"/>
                    <a:pt x="774916" y="28424"/>
                  </a:cubicBezTo>
                  <a:cubicBezTo>
                    <a:pt x="769834" y="-116812"/>
                    <a:pt x="934184" y="338513"/>
                    <a:pt x="940003" y="403665"/>
                  </a:cubicBezTo>
                  <a:cubicBezTo>
                    <a:pt x="945822" y="468817"/>
                    <a:pt x="920791" y="988826"/>
                    <a:pt x="921071" y="1016734"/>
                  </a:cubicBezTo>
                  <a:lnTo>
                    <a:pt x="930638" y="974021"/>
                  </a:lnTo>
                  <a:close/>
                </a:path>
              </a:pathLst>
            </a:custGeom>
            <a:grpFill/>
            <a:ln>
              <a:solidFill>
                <a:srgbClr val="00817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4DCA005-1624-BD69-083F-620E06E95796}"/>
                </a:ext>
              </a:extLst>
            </p:cNvPr>
            <p:cNvSpPr/>
            <p:nvPr/>
          </p:nvSpPr>
          <p:spPr>
            <a:xfrm rot="19457905">
              <a:off x="4836885" y="1963884"/>
              <a:ext cx="136922" cy="136921"/>
            </a:xfrm>
            <a:prstGeom prst="ellipse">
              <a:avLst/>
            </a:prstGeom>
            <a:grpFill/>
            <a:ln w="38100">
              <a:solidFill>
                <a:srgbClr val="00817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4242C978-ADF0-75C0-6557-F96BEDE3F559}"/>
              </a:ext>
            </a:extLst>
          </p:cNvPr>
          <p:cNvSpPr/>
          <p:nvPr/>
        </p:nvSpPr>
        <p:spPr>
          <a:xfrm>
            <a:off x="5317047" y="52823"/>
            <a:ext cx="3277347" cy="3150106"/>
          </a:xfrm>
          <a:custGeom>
            <a:avLst/>
            <a:gdLst>
              <a:gd name="connsiteX0" fmla="*/ 218480 w 1952609"/>
              <a:gd name="connsiteY0" fmla="*/ 244163 h 1884619"/>
              <a:gd name="connsiteX1" fmla="*/ 427486 w 1952609"/>
              <a:gd name="connsiteY1" fmla="*/ 78700 h 1884619"/>
              <a:gd name="connsiteX2" fmla="*/ 671326 w 1952609"/>
              <a:gd name="connsiteY2" fmla="*/ 61283 h 1884619"/>
              <a:gd name="connsiteX3" fmla="*/ 723577 w 1952609"/>
              <a:gd name="connsiteY3" fmla="*/ 78700 h 1884619"/>
              <a:gd name="connsiteX4" fmla="*/ 1019669 w 1952609"/>
              <a:gd name="connsiteY4" fmla="*/ 323 h 1884619"/>
              <a:gd name="connsiteX5" fmla="*/ 1298343 w 1952609"/>
              <a:gd name="connsiteY5" fmla="*/ 113534 h 1884619"/>
              <a:gd name="connsiteX6" fmla="*/ 1463806 w 1952609"/>
              <a:gd name="connsiteY6" fmla="*/ 139660 h 1884619"/>
              <a:gd name="connsiteX7" fmla="*/ 1629269 w 1952609"/>
              <a:gd name="connsiteY7" fmla="*/ 339957 h 1884619"/>
              <a:gd name="connsiteX8" fmla="*/ 1925360 w 1952609"/>
              <a:gd name="connsiteY8" fmla="*/ 540254 h 1884619"/>
              <a:gd name="connsiteX9" fmla="*/ 1916651 w 1952609"/>
              <a:gd name="connsiteY9" fmla="*/ 1158563 h 1884619"/>
              <a:gd name="connsiteX10" fmla="*/ 1725063 w 1952609"/>
              <a:gd name="connsiteY10" fmla="*/ 1654951 h 1884619"/>
              <a:gd name="connsiteX11" fmla="*/ 1263509 w 1952609"/>
              <a:gd name="connsiteY11" fmla="*/ 1811705 h 1884619"/>
              <a:gd name="connsiteX12" fmla="*/ 1089337 w 1952609"/>
              <a:gd name="connsiteY12" fmla="*/ 1742037 h 1884619"/>
              <a:gd name="connsiteX13" fmla="*/ 871623 w 1952609"/>
              <a:gd name="connsiteY13" fmla="*/ 1881374 h 1884619"/>
              <a:gd name="connsiteX14" fmla="*/ 575531 w 1952609"/>
              <a:gd name="connsiteY14" fmla="*/ 1820414 h 1884619"/>
              <a:gd name="connsiteX15" fmla="*/ 410069 w 1952609"/>
              <a:gd name="connsiteY15" fmla="*/ 1602700 h 1884619"/>
              <a:gd name="connsiteX16" fmla="*/ 61726 w 1952609"/>
              <a:gd name="connsiteY16" fmla="*/ 1498197 h 1884619"/>
              <a:gd name="connsiteX17" fmla="*/ 766 w 1952609"/>
              <a:gd name="connsiteY17" fmla="*/ 1019225 h 1884619"/>
              <a:gd name="connsiteX18" fmla="*/ 70434 w 1952609"/>
              <a:gd name="connsiteY18" fmla="*/ 470585 h 1884619"/>
              <a:gd name="connsiteX19" fmla="*/ 322983 w 1952609"/>
              <a:gd name="connsiteY19" fmla="*/ 148368 h 1884619"/>
              <a:gd name="connsiteX20" fmla="*/ 375234 w 1952609"/>
              <a:gd name="connsiteY20" fmla="*/ 104825 h 1884619"/>
              <a:gd name="connsiteX0" fmla="*/ 218480 w 1952609"/>
              <a:gd name="connsiteY0" fmla="*/ 244163 h 1884619"/>
              <a:gd name="connsiteX1" fmla="*/ 427486 w 1952609"/>
              <a:gd name="connsiteY1" fmla="*/ 78700 h 1884619"/>
              <a:gd name="connsiteX2" fmla="*/ 671326 w 1952609"/>
              <a:gd name="connsiteY2" fmla="*/ 61283 h 1884619"/>
              <a:gd name="connsiteX3" fmla="*/ 723577 w 1952609"/>
              <a:gd name="connsiteY3" fmla="*/ 78700 h 1884619"/>
              <a:gd name="connsiteX4" fmla="*/ 1019669 w 1952609"/>
              <a:gd name="connsiteY4" fmla="*/ 323 h 1884619"/>
              <a:gd name="connsiteX5" fmla="*/ 1298343 w 1952609"/>
              <a:gd name="connsiteY5" fmla="*/ 113534 h 1884619"/>
              <a:gd name="connsiteX6" fmla="*/ 1463806 w 1952609"/>
              <a:gd name="connsiteY6" fmla="*/ 139660 h 1884619"/>
              <a:gd name="connsiteX7" fmla="*/ 1629269 w 1952609"/>
              <a:gd name="connsiteY7" fmla="*/ 339957 h 1884619"/>
              <a:gd name="connsiteX8" fmla="*/ 1925360 w 1952609"/>
              <a:gd name="connsiteY8" fmla="*/ 540254 h 1884619"/>
              <a:gd name="connsiteX9" fmla="*/ 1916651 w 1952609"/>
              <a:gd name="connsiteY9" fmla="*/ 1158563 h 1884619"/>
              <a:gd name="connsiteX10" fmla="*/ 1725063 w 1952609"/>
              <a:gd name="connsiteY10" fmla="*/ 1654951 h 1884619"/>
              <a:gd name="connsiteX11" fmla="*/ 1263509 w 1952609"/>
              <a:gd name="connsiteY11" fmla="*/ 1811705 h 1884619"/>
              <a:gd name="connsiteX12" fmla="*/ 1089337 w 1952609"/>
              <a:gd name="connsiteY12" fmla="*/ 1742037 h 1884619"/>
              <a:gd name="connsiteX13" fmla="*/ 871623 w 1952609"/>
              <a:gd name="connsiteY13" fmla="*/ 1881374 h 1884619"/>
              <a:gd name="connsiteX14" fmla="*/ 575531 w 1952609"/>
              <a:gd name="connsiteY14" fmla="*/ 1820414 h 1884619"/>
              <a:gd name="connsiteX15" fmla="*/ 410069 w 1952609"/>
              <a:gd name="connsiteY15" fmla="*/ 1602700 h 1884619"/>
              <a:gd name="connsiteX16" fmla="*/ 61726 w 1952609"/>
              <a:gd name="connsiteY16" fmla="*/ 1498197 h 1884619"/>
              <a:gd name="connsiteX17" fmla="*/ 766 w 1952609"/>
              <a:gd name="connsiteY17" fmla="*/ 1019225 h 1884619"/>
              <a:gd name="connsiteX18" fmla="*/ 70434 w 1952609"/>
              <a:gd name="connsiteY18" fmla="*/ 470585 h 1884619"/>
              <a:gd name="connsiteX19" fmla="*/ 371994 w 1952609"/>
              <a:gd name="connsiteY19" fmla="*/ 221145 h 1884619"/>
              <a:gd name="connsiteX20" fmla="*/ 375234 w 1952609"/>
              <a:gd name="connsiteY20" fmla="*/ 104825 h 1884619"/>
              <a:gd name="connsiteX0" fmla="*/ 394920 w 1952609"/>
              <a:gd name="connsiteY0" fmla="*/ 127720 h 1884619"/>
              <a:gd name="connsiteX1" fmla="*/ 427486 w 1952609"/>
              <a:gd name="connsiteY1" fmla="*/ 78700 h 1884619"/>
              <a:gd name="connsiteX2" fmla="*/ 671326 w 1952609"/>
              <a:gd name="connsiteY2" fmla="*/ 61283 h 1884619"/>
              <a:gd name="connsiteX3" fmla="*/ 723577 w 1952609"/>
              <a:gd name="connsiteY3" fmla="*/ 78700 h 1884619"/>
              <a:gd name="connsiteX4" fmla="*/ 1019669 w 1952609"/>
              <a:gd name="connsiteY4" fmla="*/ 323 h 1884619"/>
              <a:gd name="connsiteX5" fmla="*/ 1298343 w 1952609"/>
              <a:gd name="connsiteY5" fmla="*/ 113534 h 1884619"/>
              <a:gd name="connsiteX6" fmla="*/ 1463806 w 1952609"/>
              <a:gd name="connsiteY6" fmla="*/ 139660 h 1884619"/>
              <a:gd name="connsiteX7" fmla="*/ 1629269 w 1952609"/>
              <a:gd name="connsiteY7" fmla="*/ 339957 h 1884619"/>
              <a:gd name="connsiteX8" fmla="*/ 1925360 w 1952609"/>
              <a:gd name="connsiteY8" fmla="*/ 540254 h 1884619"/>
              <a:gd name="connsiteX9" fmla="*/ 1916651 w 1952609"/>
              <a:gd name="connsiteY9" fmla="*/ 1158563 h 1884619"/>
              <a:gd name="connsiteX10" fmla="*/ 1725063 w 1952609"/>
              <a:gd name="connsiteY10" fmla="*/ 1654951 h 1884619"/>
              <a:gd name="connsiteX11" fmla="*/ 1263509 w 1952609"/>
              <a:gd name="connsiteY11" fmla="*/ 1811705 h 1884619"/>
              <a:gd name="connsiteX12" fmla="*/ 1089337 w 1952609"/>
              <a:gd name="connsiteY12" fmla="*/ 1742037 h 1884619"/>
              <a:gd name="connsiteX13" fmla="*/ 871623 w 1952609"/>
              <a:gd name="connsiteY13" fmla="*/ 1881374 h 1884619"/>
              <a:gd name="connsiteX14" fmla="*/ 575531 w 1952609"/>
              <a:gd name="connsiteY14" fmla="*/ 1820414 h 1884619"/>
              <a:gd name="connsiteX15" fmla="*/ 410069 w 1952609"/>
              <a:gd name="connsiteY15" fmla="*/ 1602700 h 1884619"/>
              <a:gd name="connsiteX16" fmla="*/ 61726 w 1952609"/>
              <a:gd name="connsiteY16" fmla="*/ 1498197 h 1884619"/>
              <a:gd name="connsiteX17" fmla="*/ 766 w 1952609"/>
              <a:gd name="connsiteY17" fmla="*/ 1019225 h 1884619"/>
              <a:gd name="connsiteX18" fmla="*/ 70434 w 1952609"/>
              <a:gd name="connsiteY18" fmla="*/ 470585 h 1884619"/>
              <a:gd name="connsiteX19" fmla="*/ 371994 w 1952609"/>
              <a:gd name="connsiteY19" fmla="*/ 221145 h 1884619"/>
              <a:gd name="connsiteX20" fmla="*/ 375234 w 1952609"/>
              <a:gd name="connsiteY20" fmla="*/ 104825 h 1884619"/>
              <a:gd name="connsiteX0" fmla="*/ 394920 w 1952609"/>
              <a:gd name="connsiteY0" fmla="*/ 127720 h 1884619"/>
              <a:gd name="connsiteX1" fmla="*/ 530409 w 1952609"/>
              <a:gd name="connsiteY1" fmla="*/ 117514 h 1884619"/>
              <a:gd name="connsiteX2" fmla="*/ 671326 w 1952609"/>
              <a:gd name="connsiteY2" fmla="*/ 61283 h 1884619"/>
              <a:gd name="connsiteX3" fmla="*/ 723577 w 1952609"/>
              <a:gd name="connsiteY3" fmla="*/ 78700 h 1884619"/>
              <a:gd name="connsiteX4" fmla="*/ 1019669 w 1952609"/>
              <a:gd name="connsiteY4" fmla="*/ 323 h 1884619"/>
              <a:gd name="connsiteX5" fmla="*/ 1298343 w 1952609"/>
              <a:gd name="connsiteY5" fmla="*/ 113534 h 1884619"/>
              <a:gd name="connsiteX6" fmla="*/ 1463806 w 1952609"/>
              <a:gd name="connsiteY6" fmla="*/ 139660 h 1884619"/>
              <a:gd name="connsiteX7" fmla="*/ 1629269 w 1952609"/>
              <a:gd name="connsiteY7" fmla="*/ 339957 h 1884619"/>
              <a:gd name="connsiteX8" fmla="*/ 1925360 w 1952609"/>
              <a:gd name="connsiteY8" fmla="*/ 540254 h 1884619"/>
              <a:gd name="connsiteX9" fmla="*/ 1916651 w 1952609"/>
              <a:gd name="connsiteY9" fmla="*/ 1158563 h 1884619"/>
              <a:gd name="connsiteX10" fmla="*/ 1725063 w 1952609"/>
              <a:gd name="connsiteY10" fmla="*/ 1654951 h 1884619"/>
              <a:gd name="connsiteX11" fmla="*/ 1263509 w 1952609"/>
              <a:gd name="connsiteY11" fmla="*/ 1811705 h 1884619"/>
              <a:gd name="connsiteX12" fmla="*/ 1089337 w 1952609"/>
              <a:gd name="connsiteY12" fmla="*/ 1742037 h 1884619"/>
              <a:gd name="connsiteX13" fmla="*/ 871623 w 1952609"/>
              <a:gd name="connsiteY13" fmla="*/ 1881374 h 1884619"/>
              <a:gd name="connsiteX14" fmla="*/ 575531 w 1952609"/>
              <a:gd name="connsiteY14" fmla="*/ 1820414 h 1884619"/>
              <a:gd name="connsiteX15" fmla="*/ 410069 w 1952609"/>
              <a:gd name="connsiteY15" fmla="*/ 1602700 h 1884619"/>
              <a:gd name="connsiteX16" fmla="*/ 61726 w 1952609"/>
              <a:gd name="connsiteY16" fmla="*/ 1498197 h 1884619"/>
              <a:gd name="connsiteX17" fmla="*/ 766 w 1952609"/>
              <a:gd name="connsiteY17" fmla="*/ 1019225 h 1884619"/>
              <a:gd name="connsiteX18" fmla="*/ 70434 w 1952609"/>
              <a:gd name="connsiteY18" fmla="*/ 470585 h 1884619"/>
              <a:gd name="connsiteX19" fmla="*/ 371994 w 1952609"/>
              <a:gd name="connsiteY19" fmla="*/ 221145 h 1884619"/>
              <a:gd name="connsiteX20" fmla="*/ 375234 w 1952609"/>
              <a:gd name="connsiteY20" fmla="*/ 104825 h 1884619"/>
              <a:gd name="connsiteX0" fmla="*/ 401085 w 1958774"/>
              <a:gd name="connsiteY0" fmla="*/ 127720 h 1884619"/>
              <a:gd name="connsiteX1" fmla="*/ 536574 w 1958774"/>
              <a:gd name="connsiteY1" fmla="*/ 117514 h 1884619"/>
              <a:gd name="connsiteX2" fmla="*/ 677491 w 1958774"/>
              <a:gd name="connsiteY2" fmla="*/ 61283 h 1884619"/>
              <a:gd name="connsiteX3" fmla="*/ 729742 w 1958774"/>
              <a:gd name="connsiteY3" fmla="*/ 78700 h 1884619"/>
              <a:gd name="connsiteX4" fmla="*/ 1025834 w 1958774"/>
              <a:gd name="connsiteY4" fmla="*/ 323 h 1884619"/>
              <a:gd name="connsiteX5" fmla="*/ 1304508 w 1958774"/>
              <a:gd name="connsiteY5" fmla="*/ 113534 h 1884619"/>
              <a:gd name="connsiteX6" fmla="*/ 1469971 w 1958774"/>
              <a:gd name="connsiteY6" fmla="*/ 139660 h 1884619"/>
              <a:gd name="connsiteX7" fmla="*/ 1635434 w 1958774"/>
              <a:gd name="connsiteY7" fmla="*/ 339957 h 1884619"/>
              <a:gd name="connsiteX8" fmla="*/ 1931525 w 1958774"/>
              <a:gd name="connsiteY8" fmla="*/ 540254 h 1884619"/>
              <a:gd name="connsiteX9" fmla="*/ 1922816 w 1958774"/>
              <a:gd name="connsiteY9" fmla="*/ 1158563 h 1884619"/>
              <a:gd name="connsiteX10" fmla="*/ 1731228 w 1958774"/>
              <a:gd name="connsiteY10" fmla="*/ 1654951 h 1884619"/>
              <a:gd name="connsiteX11" fmla="*/ 1269674 w 1958774"/>
              <a:gd name="connsiteY11" fmla="*/ 1811705 h 1884619"/>
              <a:gd name="connsiteX12" fmla="*/ 1095502 w 1958774"/>
              <a:gd name="connsiteY12" fmla="*/ 1742037 h 1884619"/>
              <a:gd name="connsiteX13" fmla="*/ 877788 w 1958774"/>
              <a:gd name="connsiteY13" fmla="*/ 1881374 h 1884619"/>
              <a:gd name="connsiteX14" fmla="*/ 581696 w 1958774"/>
              <a:gd name="connsiteY14" fmla="*/ 1820414 h 1884619"/>
              <a:gd name="connsiteX15" fmla="*/ 416234 w 1958774"/>
              <a:gd name="connsiteY15" fmla="*/ 1602700 h 1884619"/>
              <a:gd name="connsiteX16" fmla="*/ 67891 w 1958774"/>
              <a:gd name="connsiteY16" fmla="*/ 1498197 h 1884619"/>
              <a:gd name="connsiteX17" fmla="*/ 6931 w 1958774"/>
              <a:gd name="connsiteY17" fmla="*/ 1019225 h 1884619"/>
              <a:gd name="connsiteX18" fmla="*/ 164818 w 1958774"/>
              <a:gd name="connsiteY18" fmla="*/ 441474 h 1884619"/>
              <a:gd name="connsiteX19" fmla="*/ 378159 w 1958774"/>
              <a:gd name="connsiteY19" fmla="*/ 221145 h 1884619"/>
              <a:gd name="connsiteX20" fmla="*/ 381399 w 1958774"/>
              <a:gd name="connsiteY20" fmla="*/ 104825 h 1884619"/>
              <a:gd name="connsiteX0" fmla="*/ 344432 w 1902121"/>
              <a:gd name="connsiteY0" fmla="*/ 127720 h 1884619"/>
              <a:gd name="connsiteX1" fmla="*/ 479921 w 1902121"/>
              <a:gd name="connsiteY1" fmla="*/ 117514 h 1884619"/>
              <a:gd name="connsiteX2" fmla="*/ 620838 w 1902121"/>
              <a:gd name="connsiteY2" fmla="*/ 61283 h 1884619"/>
              <a:gd name="connsiteX3" fmla="*/ 673089 w 1902121"/>
              <a:gd name="connsiteY3" fmla="*/ 78700 h 1884619"/>
              <a:gd name="connsiteX4" fmla="*/ 969181 w 1902121"/>
              <a:gd name="connsiteY4" fmla="*/ 323 h 1884619"/>
              <a:gd name="connsiteX5" fmla="*/ 1247855 w 1902121"/>
              <a:gd name="connsiteY5" fmla="*/ 113534 h 1884619"/>
              <a:gd name="connsiteX6" fmla="*/ 1413318 w 1902121"/>
              <a:gd name="connsiteY6" fmla="*/ 139660 h 1884619"/>
              <a:gd name="connsiteX7" fmla="*/ 1578781 w 1902121"/>
              <a:gd name="connsiteY7" fmla="*/ 339957 h 1884619"/>
              <a:gd name="connsiteX8" fmla="*/ 1874872 w 1902121"/>
              <a:gd name="connsiteY8" fmla="*/ 540254 h 1884619"/>
              <a:gd name="connsiteX9" fmla="*/ 1866163 w 1902121"/>
              <a:gd name="connsiteY9" fmla="*/ 1158563 h 1884619"/>
              <a:gd name="connsiteX10" fmla="*/ 1674575 w 1902121"/>
              <a:gd name="connsiteY10" fmla="*/ 1654951 h 1884619"/>
              <a:gd name="connsiteX11" fmla="*/ 1213021 w 1902121"/>
              <a:gd name="connsiteY11" fmla="*/ 1811705 h 1884619"/>
              <a:gd name="connsiteX12" fmla="*/ 1038849 w 1902121"/>
              <a:gd name="connsiteY12" fmla="*/ 1742037 h 1884619"/>
              <a:gd name="connsiteX13" fmla="*/ 821135 w 1902121"/>
              <a:gd name="connsiteY13" fmla="*/ 1881374 h 1884619"/>
              <a:gd name="connsiteX14" fmla="*/ 525043 w 1902121"/>
              <a:gd name="connsiteY14" fmla="*/ 1820414 h 1884619"/>
              <a:gd name="connsiteX15" fmla="*/ 359581 w 1902121"/>
              <a:gd name="connsiteY15" fmla="*/ 1602700 h 1884619"/>
              <a:gd name="connsiteX16" fmla="*/ 11238 w 1902121"/>
              <a:gd name="connsiteY16" fmla="*/ 1498197 h 1884619"/>
              <a:gd name="connsiteX17" fmla="*/ 87509 w 1902121"/>
              <a:gd name="connsiteY17" fmla="*/ 956151 h 1884619"/>
              <a:gd name="connsiteX18" fmla="*/ 108165 w 1902121"/>
              <a:gd name="connsiteY18" fmla="*/ 441474 h 1884619"/>
              <a:gd name="connsiteX19" fmla="*/ 321506 w 1902121"/>
              <a:gd name="connsiteY19" fmla="*/ 221145 h 1884619"/>
              <a:gd name="connsiteX20" fmla="*/ 324746 w 1902121"/>
              <a:gd name="connsiteY20" fmla="*/ 104825 h 1884619"/>
              <a:gd name="connsiteX0" fmla="*/ 265951 w 1823640"/>
              <a:gd name="connsiteY0" fmla="*/ 127720 h 1884619"/>
              <a:gd name="connsiteX1" fmla="*/ 401440 w 1823640"/>
              <a:gd name="connsiteY1" fmla="*/ 117514 h 1884619"/>
              <a:gd name="connsiteX2" fmla="*/ 542357 w 1823640"/>
              <a:gd name="connsiteY2" fmla="*/ 61283 h 1884619"/>
              <a:gd name="connsiteX3" fmla="*/ 594608 w 1823640"/>
              <a:gd name="connsiteY3" fmla="*/ 78700 h 1884619"/>
              <a:gd name="connsiteX4" fmla="*/ 890700 w 1823640"/>
              <a:gd name="connsiteY4" fmla="*/ 323 h 1884619"/>
              <a:gd name="connsiteX5" fmla="*/ 1169374 w 1823640"/>
              <a:gd name="connsiteY5" fmla="*/ 113534 h 1884619"/>
              <a:gd name="connsiteX6" fmla="*/ 1334837 w 1823640"/>
              <a:gd name="connsiteY6" fmla="*/ 139660 h 1884619"/>
              <a:gd name="connsiteX7" fmla="*/ 1500300 w 1823640"/>
              <a:gd name="connsiteY7" fmla="*/ 339957 h 1884619"/>
              <a:gd name="connsiteX8" fmla="*/ 1796391 w 1823640"/>
              <a:gd name="connsiteY8" fmla="*/ 540254 h 1884619"/>
              <a:gd name="connsiteX9" fmla="*/ 1787682 w 1823640"/>
              <a:gd name="connsiteY9" fmla="*/ 1158563 h 1884619"/>
              <a:gd name="connsiteX10" fmla="*/ 1596094 w 1823640"/>
              <a:gd name="connsiteY10" fmla="*/ 1654951 h 1884619"/>
              <a:gd name="connsiteX11" fmla="*/ 1134540 w 1823640"/>
              <a:gd name="connsiteY11" fmla="*/ 1811705 h 1884619"/>
              <a:gd name="connsiteX12" fmla="*/ 960368 w 1823640"/>
              <a:gd name="connsiteY12" fmla="*/ 1742037 h 1884619"/>
              <a:gd name="connsiteX13" fmla="*/ 742654 w 1823640"/>
              <a:gd name="connsiteY13" fmla="*/ 1881374 h 1884619"/>
              <a:gd name="connsiteX14" fmla="*/ 446562 w 1823640"/>
              <a:gd name="connsiteY14" fmla="*/ 1820414 h 1884619"/>
              <a:gd name="connsiteX15" fmla="*/ 281100 w 1823640"/>
              <a:gd name="connsiteY15" fmla="*/ 1602700 h 1884619"/>
              <a:gd name="connsiteX16" fmla="*/ 99395 w 1823640"/>
              <a:gd name="connsiteY16" fmla="*/ 1430272 h 1884619"/>
              <a:gd name="connsiteX17" fmla="*/ 9028 w 1823640"/>
              <a:gd name="connsiteY17" fmla="*/ 956151 h 1884619"/>
              <a:gd name="connsiteX18" fmla="*/ 29684 w 1823640"/>
              <a:gd name="connsiteY18" fmla="*/ 441474 h 1884619"/>
              <a:gd name="connsiteX19" fmla="*/ 243025 w 1823640"/>
              <a:gd name="connsiteY19" fmla="*/ 221145 h 1884619"/>
              <a:gd name="connsiteX20" fmla="*/ 246265 w 1823640"/>
              <a:gd name="connsiteY20" fmla="*/ 104825 h 1884619"/>
              <a:gd name="connsiteX0" fmla="*/ 265951 w 1823640"/>
              <a:gd name="connsiteY0" fmla="*/ 127720 h 1823796"/>
              <a:gd name="connsiteX1" fmla="*/ 401440 w 1823640"/>
              <a:gd name="connsiteY1" fmla="*/ 117514 h 1823796"/>
              <a:gd name="connsiteX2" fmla="*/ 542357 w 1823640"/>
              <a:gd name="connsiteY2" fmla="*/ 61283 h 1823796"/>
              <a:gd name="connsiteX3" fmla="*/ 594608 w 1823640"/>
              <a:gd name="connsiteY3" fmla="*/ 78700 h 1823796"/>
              <a:gd name="connsiteX4" fmla="*/ 890700 w 1823640"/>
              <a:gd name="connsiteY4" fmla="*/ 323 h 1823796"/>
              <a:gd name="connsiteX5" fmla="*/ 1169374 w 1823640"/>
              <a:gd name="connsiteY5" fmla="*/ 113534 h 1823796"/>
              <a:gd name="connsiteX6" fmla="*/ 1334837 w 1823640"/>
              <a:gd name="connsiteY6" fmla="*/ 139660 h 1823796"/>
              <a:gd name="connsiteX7" fmla="*/ 1500300 w 1823640"/>
              <a:gd name="connsiteY7" fmla="*/ 339957 h 1823796"/>
              <a:gd name="connsiteX8" fmla="*/ 1796391 w 1823640"/>
              <a:gd name="connsiteY8" fmla="*/ 540254 h 1823796"/>
              <a:gd name="connsiteX9" fmla="*/ 1787682 w 1823640"/>
              <a:gd name="connsiteY9" fmla="*/ 1158563 h 1823796"/>
              <a:gd name="connsiteX10" fmla="*/ 1596094 w 1823640"/>
              <a:gd name="connsiteY10" fmla="*/ 1654951 h 1823796"/>
              <a:gd name="connsiteX11" fmla="*/ 1134540 w 1823640"/>
              <a:gd name="connsiteY11" fmla="*/ 1811705 h 1823796"/>
              <a:gd name="connsiteX12" fmla="*/ 960368 w 1823640"/>
              <a:gd name="connsiteY12" fmla="*/ 1742037 h 1823796"/>
              <a:gd name="connsiteX13" fmla="*/ 742654 w 1823640"/>
              <a:gd name="connsiteY13" fmla="*/ 1735820 h 1823796"/>
              <a:gd name="connsiteX14" fmla="*/ 446562 w 1823640"/>
              <a:gd name="connsiteY14" fmla="*/ 1820414 h 1823796"/>
              <a:gd name="connsiteX15" fmla="*/ 281100 w 1823640"/>
              <a:gd name="connsiteY15" fmla="*/ 1602700 h 1823796"/>
              <a:gd name="connsiteX16" fmla="*/ 99395 w 1823640"/>
              <a:gd name="connsiteY16" fmla="*/ 1430272 h 1823796"/>
              <a:gd name="connsiteX17" fmla="*/ 9028 w 1823640"/>
              <a:gd name="connsiteY17" fmla="*/ 956151 h 1823796"/>
              <a:gd name="connsiteX18" fmla="*/ 29684 w 1823640"/>
              <a:gd name="connsiteY18" fmla="*/ 441474 h 1823796"/>
              <a:gd name="connsiteX19" fmla="*/ 243025 w 1823640"/>
              <a:gd name="connsiteY19" fmla="*/ 221145 h 1823796"/>
              <a:gd name="connsiteX20" fmla="*/ 246265 w 1823640"/>
              <a:gd name="connsiteY20" fmla="*/ 104825 h 1823796"/>
              <a:gd name="connsiteX0" fmla="*/ 265951 w 1823640"/>
              <a:gd name="connsiteY0" fmla="*/ 127720 h 1823796"/>
              <a:gd name="connsiteX1" fmla="*/ 401440 w 1823640"/>
              <a:gd name="connsiteY1" fmla="*/ 117514 h 1823796"/>
              <a:gd name="connsiteX2" fmla="*/ 542357 w 1823640"/>
              <a:gd name="connsiteY2" fmla="*/ 61283 h 1823796"/>
              <a:gd name="connsiteX3" fmla="*/ 594608 w 1823640"/>
              <a:gd name="connsiteY3" fmla="*/ 78700 h 1823796"/>
              <a:gd name="connsiteX4" fmla="*/ 890700 w 1823640"/>
              <a:gd name="connsiteY4" fmla="*/ 323 h 1823796"/>
              <a:gd name="connsiteX5" fmla="*/ 1169374 w 1823640"/>
              <a:gd name="connsiteY5" fmla="*/ 113534 h 1823796"/>
              <a:gd name="connsiteX6" fmla="*/ 1334837 w 1823640"/>
              <a:gd name="connsiteY6" fmla="*/ 139660 h 1823796"/>
              <a:gd name="connsiteX7" fmla="*/ 1500300 w 1823640"/>
              <a:gd name="connsiteY7" fmla="*/ 339957 h 1823796"/>
              <a:gd name="connsiteX8" fmla="*/ 1796391 w 1823640"/>
              <a:gd name="connsiteY8" fmla="*/ 540254 h 1823796"/>
              <a:gd name="connsiteX9" fmla="*/ 1787682 w 1823640"/>
              <a:gd name="connsiteY9" fmla="*/ 1158563 h 1823796"/>
              <a:gd name="connsiteX10" fmla="*/ 1596094 w 1823640"/>
              <a:gd name="connsiteY10" fmla="*/ 1654951 h 1823796"/>
              <a:gd name="connsiteX11" fmla="*/ 1183551 w 1823640"/>
              <a:gd name="connsiteY11" fmla="*/ 1549709 h 1823796"/>
              <a:gd name="connsiteX12" fmla="*/ 960368 w 1823640"/>
              <a:gd name="connsiteY12" fmla="*/ 1742037 h 1823796"/>
              <a:gd name="connsiteX13" fmla="*/ 742654 w 1823640"/>
              <a:gd name="connsiteY13" fmla="*/ 1735820 h 1823796"/>
              <a:gd name="connsiteX14" fmla="*/ 446562 w 1823640"/>
              <a:gd name="connsiteY14" fmla="*/ 1820414 h 1823796"/>
              <a:gd name="connsiteX15" fmla="*/ 281100 w 1823640"/>
              <a:gd name="connsiteY15" fmla="*/ 1602700 h 1823796"/>
              <a:gd name="connsiteX16" fmla="*/ 99395 w 1823640"/>
              <a:gd name="connsiteY16" fmla="*/ 1430272 h 1823796"/>
              <a:gd name="connsiteX17" fmla="*/ 9028 w 1823640"/>
              <a:gd name="connsiteY17" fmla="*/ 956151 h 1823796"/>
              <a:gd name="connsiteX18" fmla="*/ 29684 w 1823640"/>
              <a:gd name="connsiteY18" fmla="*/ 441474 h 1823796"/>
              <a:gd name="connsiteX19" fmla="*/ 243025 w 1823640"/>
              <a:gd name="connsiteY19" fmla="*/ 221145 h 1823796"/>
              <a:gd name="connsiteX20" fmla="*/ 246265 w 1823640"/>
              <a:gd name="connsiteY20" fmla="*/ 104825 h 1823796"/>
              <a:gd name="connsiteX0" fmla="*/ 260085 w 1817774"/>
              <a:gd name="connsiteY0" fmla="*/ 127720 h 1823796"/>
              <a:gd name="connsiteX1" fmla="*/ 395574 w 1817774"/>
              <a:gd name="connsiteY1" fmla="*/ 117514 h 1823796"/>
              <a:gd name="connsiteX2" fmla="*/ 536491 w 1817774"/>
              <a:gd name="connsiteY2" fmla="*/ 61283 h 1823796"/>
              <a:gd name="connsiteX3" fmla="*/ 588742 w 1817774"/>
              <a:gd name="connsiteY3" fmla="*/ 78700 h 1823796"/>
              <a:gd name="connsiteX4" fmla="*/ 884834 w 1817774"/>
              <a:gd name="connsiteY4" fmla="*/ 323 h 1823796"/>
              <a:gd name="connsiteX5" fmla="*/ 1163508 w 1817774"/>
              <a:gd name="connsiteY5" fmla="*/ 113534 h 1823796"/>
              <a:gd name="connsiteX6" fmla="*/ 1328971 w 1817774"/>
              <a:gd name="connsiteY6" fmla="*/ 139660 h 1823796"/>
              <a:gd name="connsiteX7" fmla="*/ 1494434 w 1817774"/>
              <a:gd name="connsiteY7" fmla="*/ 339957 h 1823796"/>
              <a:gd name="connsiteX8" fmla="*/ 1790525 w 1817774"/>
              <a:gd name="connsiteY8" fmla="*/ 540254 h 1823796"/>
              <a:gd name="connsiteX9" fmla="*/ 1781816 w 1817774"/>
              <a:gd name="connsiteY9" fmla="*/ 1158563 h 1823796"/>
              <a:gd name="connsiteX10" fmla="*/ 1590228 w 1817774"/>
              <a:gd name="connsiteY10" fmla="*/ 1654951 h 1823796"/>
              <a:gd name="connsiteX11" fmla="*/ 1177685 w 1817774"/>
              <a:gd name="connsiteY11" fmla="*/ 1549709 h 1823796"/>
              <a:gd name="connsiteX12" fmla="*/ 954502 w 1817774"/>
              <a:gd name="connsiteY12" fmla="*/ 1742037 h 1823796"/>
              <a:gd name="connsiteX13" fmla="*/ 736788 w 1817774"/>
              <a:gd name="connsiteY13" fmla="*/ 1735820 h 1823796"/>
              <a:gd name="connsiteX14" fmla="*/ 440696 w 1817774"/>
              <a:gd name="connsiteY14" fmla="*/ 1820414 h 1823796"/>
              <a:gd name="connsiteX15" fmla="*/ 275234 w 1817774"/>
              <a:gd name="connsiteY15" fmla="*/ 1602700 h 1823796"/>
              <a:gd name="connsiteX16" fmla="*/ 93529 w 1817774"/>
              <a:gd name="connsiteY16" fmla="*/ 1430272 h 1823796"/>
              <a:gd name="connsiteX17" fmla="*/ 3162 w 1817774"/>
              <a:gd name="connsiteY17" fmla="*/ 956151 h 1823796"/>
              <a:gd name="connsiteX18" fmla="*/ 23818 w 1817774"/>
              <a:gd name="connsiteY18" fmla="*/ 441474 h 1823796"/>
              <a:gd name="connsiteX19" fmla="*/ 55818 w 1817774"/>
              <a:gd name="connsiteY19" fmla="*/ 289070 h 1823796"/>
              <a:gd name="connsiteX20" fmla="*/ 240399 w 1817774"/>
              <a:gd name="connsiteY20" fmla="*/ 104825 h 1823796"/>
              <a:gd name="connsiteX0" fmla="*/ 260085 w 1817774"/>
              <a:gd name="connsiteY0" fmla="*/ 127720 h 1823796"/>
              <a:gd name="connsiteX1" fmla="*/ 395574 w 1817774"/>
              <a:gd name="connsiteY1" fmla="*/ 117514 h 1823796"/>
              <a:gd name="connsiteX2" fmla="*/ 536491 w 1817774"/>
              <a:gd name="connsiteY2" fmla="*/ 61283 h 1823796"/>
              <a:gd name="connsiteX3" fmla="*/ 588742 w 1817774"/>
              <a:gd name="connsiteY3" fmla="*/ 78700 h 1823796"/>
              <a:gd name="connsiteX4" fmla="*/ 884834 w 1817774"/>
              <a:gd name="connsiteY4" fmla="*/ 323 h 1823796"/>
              <a:gd name="connsiteX5" fmla="*/ 1163508 w 1817774"/>
              <a:gd name="connsiteY5" fmla="*/ 113534 h 1823796"/>
              <a:gd name="connsiteX6" fmla="*/ 1328971 w 1817774"/>
              <a:gd name="connsiteY6" fmla="*/ 139660 h 1823796"/>
              <a:gd name="connsiteX7" fmla="*/ 1494434 w 1817774"/>
              <a:gd name="connsiteY7" fmla="*/ 339957 h 1823796"/>
              <a:gd name="connsiteX8" fmla="*/ 1790525 w 1817774"/>
              <a:gd name="connsiteY8" fmla="*/ 540254 h 1823796"/>
              <a:gd name="connsiteX9" fmla="*/ 1781816 w 1817774"/>
              <a:gd name="connsiteY9" fmla="*/ 1158563 h 1823796"/>
              <a:gd name="connsiteX10" fmla="*/ 1590228 w 1817774"/>
              <a:gd name="connsiteY10" fmla="*/ 1654951 h 1823796"/>
              <a:gd name="connsiteX11" fmla="*/ 1177685 w 1817774"/>
              <a:gd name="connsiteY11" fmla="*/ 1549709 h 1823796"/>
              <a:gd name="connsiteX12" fmla="*/ 954502 w 1817774"/>
              <a:gd name="connsiteY12" fmla="*/ 1742037 h 1823796"/>
              <a:gd name="connsiteX13" fmla="*/ 736788 w 1817774"/>
              <a:gd name="connsiteY13" fmla="*/ 1735820 h 1823796"/>
              <a:gd name="connsiteX14" fmla="*/ 440696 w 1817774"/>
              <a:gd name="connsiteY14" fmla="*/ 1820414 h 1823796"/>
              <a:gd name="connsiteX15" fmla="*/ 275234 w 1817774"/>
              <a:gd name="connsiteY15" fmla="*/ 1602700 h 1823796"/>
              <a:gd name="connsiteX16" fmla="*/ 93529 w 1817774"/>
              <a:gd name="connsiteY16" fmla="*/ 1430272 h 1823796"/>
              <a:gd name="connsiteX17" fmla="*/ 3162 w 1817774"/>
              <a:gd name="connsiteY17" fmla="*/ 956151 h 1823796"/>
              <a:gd name="connsiteX18" fmla="*/ 23818 w 1817774"/>
              <a:gd name="connsiteY18" fmla="*/ 441474 h 1823796"/>
              <a:gd name="connsiteX19" fmla="*/ 55818 w 1817774"/>
              <a:gd name="connsiteY19" fmla="*/ 289070 h 1823796"/>
              <a:gd name="connsiteX20" fmla="*/ 230596 w 1817774"/>
              <a:gd name="connsiteY20" fmla="*/ 235824 h 1823796"/>
              <a:gd name="connsiteX0" fmla="*/ 274789 w 1817774"/>
              <a:gd name="connsiteY0" fmla="*/ 219904 h 1823796"/>
              <a:gd name="connsiteX1" fmla="*/ 395574 w 1817774"/>
              <a:gd name="connsiteY1" fmla="*/ 117514 h 1823796"/>
              <a:gd name="connsiteX2" fmla="*/ 536491 w 1817774"/>
              <a:gd name="connsiteY2" fmla="*/ 61283 h 1823796"/>
              <a:gd name="connsiteX3" fmla="*/ 588742 w 1817774"/>
              <a:gd name="connsiteY3" fmla="*/ 78700 h 1823796"/>
              <a:gd name="connsiteX4" fmla="*/ 884834 w 1817774"/>
              <a:gd name="connsiteY4" fmla="*/ 323 h 1823796"/>
              <a:gd name="connsiteX5" fmla="*/ 1163508 w 1817774"/>
              <a:gd name="connsiteY5" fmla="*/ 113534 h 1823796"/>
              <a:gd name="connsiteX6" fmla="*/ 1328971 w 1817774"/>
              <a:gd name="connsiteY6" fmla="*/ 139660 h 1823796"/>
              <a:gd name="connsiteX7" fmla="*/ 1494434 w 1817774"/>
              <a:gd name="connsiteY7" fmla="*/ 339957 h 1823796"/>
              <a:gd name="connsiteX8" fmla="*/ 1790525 w 1817774"/>
              <a:gd name="connsiteY8" fmla="*/ 540254 h 1823796"/>
              <a:gd name="connsiteX9" fmla="*/ 1781816 w 1817774"/>
              <a:gd name="connsiteY9" fmla="*/ 1158563 h 1823796"/>
              <a:gd name="connsiteX10" fmla="*/ 1590228 w 1817774"/>
              <a:gd name="connsiteY10" fmla="*/ 1654951 h 1823796"/>
              <a:gd name="connsiteX11" fmla="*/ 1177685 w 1817774"/>
              <a:gd name="connsiteY11" fmla="*/ 1549709 h 1823796"/>
              <a:gd name="connsiteX12" fmla="*/ 954502 w 1817774"/>
              <a:gd name="connsiteY12" fmla="*/ 1742037 h 1823796"/>
              <a:gd name="connsiteX13" fmla="*/ 736788 w 1817774"/>
              <a:gd name="connsiteY13" fmla="*/ 1735820 h 1823796"/>
              <a:gd name="connsiteX14" fmla="*/ 440696 w 1817774"/>
              <a:gd name="connsiteY14" fmla="*/ 1820414 h 1823796"/>
              <a:gd name="connsiteX15" fmla="*/ 275234 w 1817774"/>
              <a:gd name="connsiteY15" fmla="*/ 1602700 h 1823796"/>
              <a:gd name="connsiteX16" fmla="*/ 93529 w 1817774"/>
              <a:gd name="connsiteY16" fmla="*/ 1430272 h 1823796"/>
              <a:gd name="connsiteX17" fmla="*/ 3162 w 1817774"/>
              <a:gd name="connsiteY17" fmla="*/ 956151 h 1823796"/>
              <a:gd name="connsiteX18" fmla="*/ 23818 w 1817774"/>
              <a:gd name="connsiteY18" fmla="*/ 441474 h 1823796"/>
              <a:gd name="connsiteX19" fmla="*/ 55818 w 1817774"/>
              <a:gd name="connsiteY19" fmla="*/ 289070 h 1823796"/>
              <a:gd name="connsiteX20" fmla="*/ 230596 w 1817774"/>
              <a:gd name="connsiteY20" fmla="*/ 235824 h 1823796"/>
              <a:gd name="connsiteX0" fmla="*/ 274789 w 1817774"/>
              <a:gd name="connsiteY0" fmla="*/ 219904 h 1823796"/>
              <a:gd name="connsiteX1" fmla="*/ 395574 w 1817774"/>
              <a:gd name="connsiteY1" fmla="*/ 117514 h 1823796"/>
              <a:gd name="connsiteX2" fmla="*/ 536491 w 1817774"/>
              <a:gd name="connsiteY2" fmla="*/ 61283 h 1823796"/>
              <a:gd name="connsiteX3" fmla="*/ 588742 w 1817774"/>
              <a:gd name="connsiteY3" fmla="*/ 78700 h 1823796"/>
              <a:gd name="connsiteX4" fmla="*/ 884834 w 1817774"/>
              <a:gd name="connsiteY4" fmla="*/ 323 h 1823796"/>
              <a:gd name="connsiteX5" fmla="*/ 1163508 w 1817774"/>
              <a:gd name="connsiteY5" fmla="*/ 113534 h 1823796"/>
              <a:gd name="connsiteX6" fmla="*/ 1328971 w 1817774"/>
              <a:gd name="connsiteY6" fmla="*/ 139660 h 1823796"/>
              <a:gd name="connsiteX7" fmla="*/ 1494434 w 1817774"/>
              <a:gd name="connsiteY7" fmla="*/ 339957 h 1823796"/>
              <a:gd name="connsiteX8" fmla="*/ 1790525 w 1817774"/>
              <a:gd name="connsiteY8" fmla="*/ 540254 h 1823796"/>
              <a:gd name="connsiteX9" fmla="*/ 1781816 w 1817774"/>
              <a:gd name="connsiteY9" fmla="*/ 1158563 h 1823796"/>
              <a:gd name="connsiteX10" fmla="*/ 1590228 w 1817774"/>
              <a:gd name="connsiteY10" fmla="*/ 1654951 h 1823796"/>
              <a:gd name="connsiteX11" fmla="*/ 1177685 w 1817774"/>
              <a:gd name="connsiteY11" fmla="*/ 1549709 h 1823796"/>
              <a:gd name="connsiteX12" fmla="*/ 954502 w 1817774"/>
              <a:gd name="connsiteY12" fmla="*/ 1742037 h 1823796"/>
              <a:gd name="connsiteX13" fmla="*/ 736788 w 1817774"/>
              <a:gd name="connsiteY13" fmla="*/ 1735820 h 1823796"/>
              <a:gd name="connsiteX14" fmla="*/ 440696 w 1817774"/>
              <a:gd name="connsiteY14" fmla="*/ 1820414 h 1823796"/>
              <a:gd name="connsiteX15" fmla="*/ 275234 w 1817774"/>
              <a:gd name="connsiteY15" fmla="*/ 1602700 h 1823796"/>
              <a:gd name="connsiteX16" fmla="*/ 93529 w 1817774"/>
              <a:gd name="connsiteY16" fmla="*/ 1430272 h 1823796"/>
              <a:gd name="connsiteX17" fmla="*/ 3162 w 1817774"/>
              <a:gd name="connsiteY17" fmla="*/ 956151 h 1823796"/>
              <a:gd name="connsiteX18" fmla="*/ 23818 w 1817774"/>
              <a:gd name="connsiteY18" fmla="*/ 441474 h 1823796"/>
              <a:gd name="connsiteX19" fmla="*/ 55818 w 1817774"/>
              <a:gd name="connsiteY19" fmla="*/ 289070 h 1823796"/>
              <a:gd name="connsiteX20" fmla="*/ 230596 w 1817774"/>
              <a:gd name="connsiteY20" fmla="*/ 235824 h 1823796"/>
              <a:gd name="connsiteX21" fmla="*/ 274789 w 1817774"/>
              <a:gd name="connsiteY21" fmla="*/ 219904 h 1823796"/>
              <a:gd name="connsiteX0" fmla="*/ 326859 w 1869844"/>
              <a:gd name="connsiteY0" fmla="*/ 219904 h 1823796"/>
              <a:gd name="connsiteX1" fmla="*/ 447644 w 1869844"/>
              <a:gd name="connsiteY1" fmla="*/ 117514 h 1823796"/>
              <a:gd name="connsiteX2" fmla="*/ 588561 w 1869844"/>
              <a:gd name="connsiteY2" fmla="*/ 61283 h 1823796"/>
              <a:gd name="connsiteX3" fmla="*/ 640812 w 1869844"/>
              <a:gd name="connsiteY3" fmla="*/ 78700 h 1823796"/>
              <a:gd name="connsiteX4" fmla="*/ 936904 w 1869844"/>
              <a:gd name="connsiteY4" fmla="*/ 323 h 1823796"/>
              <a:gd name="connsiteX5" fmla="*/ 1215578 w 1869844"/>
              <a:gd name="connsiteY5" fmla="*/ 113534 h 1823796"/>
              <a:gd name="connsiteX6" fmla="*/ 1381041 w 1869844"/>
              <a:gd name="connsiteY6" fmla="*/ 139660 h 1823796"/>
              <a:gd name="connsiteX7" fmla="*/ 1546504 w 1869844"/>
              <a:gd name="connsiteY7" fmla="*/ 339957 h 1823796"/>
              <a:gd name="connsiteX8" fmla="*/ 1842595 w 1869844"/>
              <a:gd name="connsiteY8" fmla="*/ 540254 h 1823796"/>
              <a:gd name="connsiteX9" fmla="*/ 1833886 w 1869844"/>
              <a:gd name="connsiteY9" fmla="*/ 1158563 h 1823796"/>
              <a:gd name="connsiteX10" fmla="*/ 1642298 w 1869844"/>
              <a:gd name="connsiteY10" fmla="*/ 1654951 h 1823796"/>
              <a:gd name="connsiteX11" fmla="*/ 1229755 w 1869844"/>
              <a:gd name="connsiteY11" fmla="*/ 1549709 h 1823796"/>
              <a:gd name="connsiteX12" fmla="*/ 1006572 w 1869844"/>
              <a:gd name="connsiteY12" fmla="*/ 1742037 h 1823796"/>
              <a:gd name="connsiteX13" fmla="*/ 788858 w 1869844"/>
              <a:gd name="connsiteY13" fmla="*/ 1735820 h 1823796"/>
              <a:gd name="connsiteX14" fmla="*/ 492766 w 1869844"/>
              <a:gd name="connsiteY14" fmla="*/ 1820414 h 1823796"/>
              <a:gd name="connsiteX15" fmla="*/ 327304 w 1869844"/>
              <a:gd name="connsiteY15" fmla="*/ 1602700 h 1823796"/>
              <a:gd name="connsiteX16" fmla="*/ 145599 w 1869844"/>
              <a:gd name="connsiteY16" fmla="*/ 1430272 h 1823796"/>
              <a:gd name="connsiteX17" fmla="*/ 1319 w 1869844"/>
              <a:gd name="connsiteY17" fmla="*/ 956151 h 1823796"/>
              <a:gd name="connsiteX18" fmla="*/ 75888 w 1869844"/>
              <a:gd name="connsiteY18" fmla="*/ 441474 h 1823796"/>
              <a:gd name="connsiteX19" fmla="*/ 107888 w 1869844"/>
              <a:gd name="connsiteY19" fmla="*/ 289070 h 1823796"/>
              <a:gd name="connsiteX20" fmla="*/ 282666 w 1869844"/>
              <a:gd name="connsiteY20" fmla="*/ 235824 h 1823796"/>
              <a:gd name="connsiteX21" fmla="*/ 326859 w 1869844"/>
              <a:gd name="connsiteY21" fmla="*/ 219904 h 1823796"/>
              <a:gd name="connsiteX0" fmla="*/ 332394 w 1875379"/>
              <a:gd name="connsiteY0" fmla="*/ 219904 h 1823796"/>
              <a:gd name="connsiteX1" fmla="*/ 453179 w 1875379"/>
              <a:gd name="connsiteY1" fmla="*/ 117514 h 1823796"/>
              <a:gd name="connsiteX2" fmla="*/ 594096 w 1875379"/>
              <a:gd name="connsiteY2" fmla="*/ 61283 h 1823796"/>
              <a:gd name="connsiteX3" fmla="*/ 646347 w 1875379"/>
              <a:gd name="connsiteY3" fmla="*/ 78700 h 1823796"/>
              <a:gd name="connsiteX4" fmla="*/ 942439 w 1875379"/>
              <a:gd name="connsiteY4" fmla="*/ 323 h 1823796"/>
              <a:gd name="connsiteX5" fmla="*/ 1221113 w 1875379"/>
              <a:gd name="connsiteY5" fmla="*/ 113534 h 1823796"/>
              <a:gd name="connsiteX6" fmla="*/ 1386576 w 1875379"/>
              <a:gd name="connsiteY6" fmla="*/ 139660 h 1823796"/>
              <a:gd name="connsiteX7" fmla="*/ 1552039 w 1875379"/>
              <a:gd name="connsiteY7" fmla="*/ 339957 h 1823796"/>
              <a:gd name="connsiteX8" fmla="*/ 1848130 w 1875379"/>
              <a:gd name="connsiteY8" fmla="*/ 540254 h 1823796"/>
              <a:gd name="connsiteX9" fmla="*/ 1839421 w 1875379"/>
              <a:gd name="connsiteY9" fmla="*/ 1158563 h 1823796"/>
              <a:gd name="connsiteX10" fmla="*/ 1647833 w 1875379"/>
              <a:gd name="connsiteY10" fmla="*/ 1654951 h 1823796"/>
              <a:gd name="connsiteX11" fmla="*/ 1235290 w 1875379"/>
              <a:gd name="connsiteY11" fmla="*/ 1549709 h 1823796"/>
              <a:gd name="connsiteX12" fmla="*/ 1012107 w 1875379"/>
              <a:gd name="connsiteY12" fmla="*/ 1742037 h 1823796"/>
              <a:gd name="connsiteX13" fmla="*/ 794393 w 1875379"/>
              <a:gd name="connsiteY13" fmla="*/ 1735820 h 1823796"/>
              <a:gd name="connsiteX14" fmla="*/ 498301 w 1875379"/>
              <a:gd name="connsiteY14" fmla="*/ 1820414 h 1823796"/>
              <a:gd name="connsiteX15" fmla="*/ 332839 w 1875379"/>
              <a:gd name="connsiteY15" fmla="*/ 1602700 h 1823796"/>
              <a:gd name="connsiteX16" fmla="*/ 151134 w 1875379"/>
              <a:gd name="connsiteY16" fmla="*/ 1430272 h 1823796"/>
              <a:gd name="connsiteX17" fmla="*/ 6854 w 1875379"/>
              <a:gd name="connsiteY17" fmla="*/ 956151 h 1823796"/>
              <a:gd name="connsiteX18" fmla="*/ 32412 w 1875379"/>
              <a:gd name="connsiteY18" fmla="*/ 519103 h 1823796"/>
              <a:gd name="connsiteX19" fmla="*/ 113423 w 1875379"/>
              <a:gd name="connsiteY19" fmla="*/ 289070 h 1823796"/>
              <a:gd name="connsiteX20" fmla="*/ 288201 w 1875379"/>
              <a:gd name="connsiteY20" fmla="*/ 235824 h 1823796"/>
              <a:gd name="connsiteX21" fmla="*/ 332394 w 1875379"/>
              <a:gd name="connsiteY21" fmla="*/ 219904 h 1823796"/>
              <a:gd name="connsiteX0" fmla="*/ 326931 w 1869916"/>
              <a:gd name="connsiteY0" fmla="*/ 219904 h 1823796"/>
              <a:gd name="connsiteX1" fmla="*/ 447716 w 1869916"/>
              <a:gd name="connsiteY1" fmla="*/ 117514 h 1823796"/>
              <a:gd name="connsiteX2" fmla="*/ 588633 w 1869916"/>
              <a:gd name="connsiteY2" fmla="*/ 61283 h 1823796"/>
              <a:gd name="connsiteX3" fmla="*/ 640884 w 1869916"/>
              <a:gd name="connsiteY3" fmla="*/ 78700 h 1823796"/>
              <a:gd name="connsiteX4" fmla="*/ 936976 w 1869916"/>
              <a:gd name="connsiteY4" fmla="*/ 323 h 1823796"/>
              <a:gd name="connsiteX5" fmla="*/ 1215650 w 1869916"/>
              <a:gd name="connsiteY5" fmla="*/ 113534 h 1823796"/>
              <a:gd name="connsiteX6" fmla="*/ 1381113 w 1869916"/>
              <a:gd name="connsiteY6" fmla="*/ 139660 h 1823796"/>
              <a:gd name="connsiteX7" fmla="*/ 1546576 w 1869916"/>
              <a:gd name="connsiteY7" fmla="*/ 339957 h 1823796"/>
              <a:gd name="connsiteX8" fmla="*/ 1842667 w 1869916"/>
              <a:gd name="connsiteY8" fmla="*/ 540254 h 1823796"/>
              <a:gd name="connsiteX9" fmla="*/ 1833958 w 1869916"/>
              <a:gd name="connsiteY9" fmla="*/ 1158563 h 1823796"/>
              <a:gd name="connsiteX10" fmla="*/ 1642370 w 1869916"/>
              <a:gd name="connsiteY10" fmla="*/ 1654951 h 1823796"/>
              <a:gd name="connsiteX11" fmla="*/ 1229827 w 1869916"/>
              <a:gd name="connsiteY11" fmla="*/ 1549709 h 1823796"/>
              <a:gd name="connsiteX12" fmla="*/ 1006644 w 1869916"/>
              <a:gd name="connsiteY12" fmla="*/ 1742037 h 1823796"/>
              <a:gd name="connsiteX13" fmla="*/ 788930 w 1869916"/>
              <a:gd name="connsiteY13" fmla="*/ 1735820 h 1823796"/>
              <a:gd name="connsiteX14" fmla="*/ 492838 w 1869916"/>
              <a:gd name="connsiteY14" fmla="*/ 1820414 h 1823796"/>
              <a:gd name="connsiteX15" fmla="*/ 327376 w 1869916"/>
              <a:gd name="connsiteY15" fmla="*/ 1602700 h 1823796"/>
              <a:gd name="connsiteX16" fmla="*/ 62352 w 1869916"/>
              <a:gd name="connsiteY16" fmla="*/ 1289570 h 1823796"/>
              <a:gd name="connsiteX17" fmla="*/ 1391 w 1869916"/>
              <a:gd name="connsiteY17" fmla="*/ 956151 h 1823796"/>
              <a:gd name="connsiteX18" fmla="*/ 26949 w 1869916"/>
              <a:gd name="connsiteY18" fmla="*/ 519103 h 1823796"/>
              <a:gd name="connsiteX19" fmla="*/ 107960 w 1869916"/>
              <a:gd name="connsiteY19" fmla="*/ 289070 h 1823796"/>
              <a:gd name="connsiteX20" fmla="*/ 282738 w 1869916"/>
              <a:gd name="connsiteY20" fmla="*/ 235824 h 1823796"/>
              <a:gd name="connsiteX21" fmla="*/ 326931 w 1869916"/>
              <a:gd name="connsiteY21" fmla="*/ 219904 h 1823796"/>
              <a:gd name="connsiteX0" fmla="*/ 326931 w 1869916"/>
              <a:gd name="connsiteY0" fmla="*/ 219904 h 1822827"/>
              <a:gd name="connsiteX1" fmla="*/ 447716 w 1869916"/>
              <a:gd name="connsiteY1" fmla="*/ 117514 h 1822827"/>
              <a:gd name="connsiteX2" fmla="*/ 588633 w 1869916"/>
              <a:gd name="connsiteY2" fmla="*/ 61283 h 1822827"/>
              <a:gd name="connsiteX3" fmla="*/ 640884 w 1869916"/>
              <a:gd name="connsiteY3" fmla="*/ 78700 h 1822827"/>
              <a:gd name="connsiteX4" fmla="*/ 936976 w 1869916"/>
              <a:gd name="connsiteY4" fmla="*/ 323 h 1822827"/>
              <a:gd name="connsiteX5" fmla="*/ 1215650 w 1869916"/>
              <a:gd name="connsiteY5" fmla="*/ 113534 h 1822827"/>
              <a:gd name="connsiteX6" fmla="*/ 1381113 w 1869916"/>
              <a:gd name="connsiteY6" fmla="*/ 139660 h 1822827"/>
              <a:gd name="connsiteX7" fmla="*/ 1546576 w 1869916"/>
              <a:gd name="connsiteY7" fmla="*/ 339957 h 1822827"/>
              <a:gd name="connsiteX8" fmla="*/ 1842667 w 1869916"/>
              <a:gd name="connsiteY8" fmla="*/ 540254 h 1822827"/>
              <a:gd name="connsiteX9" fmla="*/ 1833958 w 1869916"/>
              <a:gd name="connsiteY9" fmla="*/ 1158563 h 1822827"/>
              <a:gd name="connsiteX10" fmla="*/ 1642370 w 1869916"/>
              <a:gd name="connsiteY10" fmla="*/ 1654951 h 1822827"/>
              <a:gd name="connsiteX11" fmla="*/ 1229827 w 1869916"/>
              <a:gd name="connsiteY11" fmla="*/ 1549709 h 1822827"/>
              <a:gd name="connsiteX12" fmla="*/ 1006644 w 1869916"/>
              <a:gd name="connsiteY12" fmla="*/ 1742037 h 1822827"/>
              <a:gd name="connsiteX13" fmla="*/ 788930 w 1869916"/>
              <a:gd name="connsiteY13" fmla="*/ 1735820 h 1822827"/>
              <a:gd name="connsiteX14" fmla="*/ 492838 w 1869916"/>
              <a:gd name="connsiteY14" fmla="*/ 1820414 h 1822827"/>
              <a:gd name="connsiteX15" fmla="*/ 288167 w 1869916"/>
              <a:gd name="connsiteY15" fmla="*/ 1626959 h 1822827"/>
              <a:gd name="connsiteX16" fmla="*/ 62352 w 1869916"/>
              <a:gd name="connsiteY16" fmla="*/ 1289570 h 1822827"/>
              <a:gd name="connsiteX17" fmla="*/ 1391 w 1869916"/>
              <a:gd name="connsiteY17" fmla="*/ 956151 h 1822827"/>
              <a:gd name="connsiteX18" fmla="*/ 26949 w 1869916"/>
              <a:gd name="connsiteY18" fmla="*/ 519103 h 1822827"/>
              <a:gd name="connsiteX19" fmla="*/ 107960 w 1869916"/>
              <a:gd name="connsiteY19" fmla="*/ 289070 h 1822827"/>
              <a:gd name="connsiteX20" fmla="*/ 282738 w 1869916"/>
              <a:gd name="connsiteY20" fmla="*/ 235824 h 1822827"/>
              <a:gd name="connsiteX21" fmla="*/ 326931 w 1869916"/>
              <a:gd name="connsiteY21" fmla="*/ 219904 h 1822827"/>
              <a:gd name="connsiteX0" fmla="*/ 326931 w 1869916"/>
              <a:gd name="connsiteY0" fmla="*/ 219904 h 1754208"/>
              <a:gd name="connsiteX1" fmla="*/ 447716 w 1869916"/>
              <a:gd name="connsiteY1" fmla="*/ 117514 h 1754208"/>
              <a:gd name="connsiteX2" fmla="*/ 588633 w 1869916"/>
              <a:gd name="connsiteY2" fmla="*/ 61283 h 1754208"/>
              <a:gd name="connsiteX3" fmla="*/ 640884 w 1869916"/>
              <a:gd name="connsiteY3" fmla="*/ 78700 h 1754208"/>
              <a:gd name="connsiteX4" fmla="*/ 936976 w 1869916"/>
              <a:gd name="connsiteY4" fmla="*/ 323 h 1754208"/>
              <a:gd name="connsiteX5" fmla="*/ 1215650 w 1869916"/>
              <a:gd name="connsiteY5" fmla="*/ 113534 h 1754208"/>
              <a:gd name="connsiteX6" fmla="*/ 1381113 w 1869916"/>
              <a:gd name="connsiteY6" fmla="*/ 139660 h 1754208"/>
              <a:gd name="connsiteX7" fmla="*/ 1546576 w 1869916"/>
              <a:gd name="connsiteY7" fmla="*/ 339957 h 1754208"/>
              <a:gd name="connsiteX8" fmla="*/ 1842667 w 1869916"/>
              <a:gd name="connsiteY8" fmla="*/ 540254 h 1754208"/>
              <a:gd name="connsiteX9" fmla="*/ 1833958 w 1869916"/>
              <a:gd name="connsiteY9" fmla="*/ 1158563 h 1754208"/>
              <a:gd name="connsiteX10" fmla="*/ 1642370 w 1869916"/>
              <a:gd name="connsiteY10" fmla="*/ 1654951 h 1754208"/>
              <a:gd name="connsiteX11" fmla="*/ 1229827 w 1869916"/>
              <a:gd name="connsiteY11" fmla="*/ 1549709 h 1754208"/>
              <a:gd name="connsiteX12" fmla="*/ 1006644 w 1869916"/>
              <a:gd name="connsiteY12" fmla="*/ 1742037 h 1754208"/>
              <a:gd name="connsiteX13" fmla="*/ 788930 w 1869916"/>
              <a:gd name="connsiteY13" fmla="*/ 1735820 h 1754208"/>
              <a:gd name="connsiteX14" fmla="*/ 502640 w 1869916"/>
              <a:gd name="connsiteY14" fmla="*/ 1747637 h 1754208"/>
              <a:gd name="connsiteX15" fmla="*/ 288167 w 1869916"/>
              <a:gd name="connsiteY15" fmla="*/ 1626959 h 1754208"/>
              <a:gd name="connsiteX16" fmla="*/ 62352 w 1869916"/>
              <a:gd name="connsiteY16" fmla="*/ 1289570 h 1754208"/>
              <a:gd name="connsiteX17" fmla="*/ 1391 w 1869916"/>
              <a:gd name="connsiteY17" fmla="*/ 956151 h 1754208"/>
              <a:gd name="connsiteX18" fmla="*/ 26949 w 1869916"/>
              <a:gd name="connsiteY18" fmla="*/ 519103 h 1754208"/>
              <a:gd name="connsiteX19" fmla="*/ 107960 w 1869916"/>
              <a:gd name="connsiteY19" fmla="*/ 289070 h 1754208"/>
              <a:gd name="connsiteX20" fmla="*/ 282738 w 1869916"/>
              <a:gd name="connsiteY20" fmla="*/ 235824 h 1754208"/>
              <a:gd name="connsiteX21" fmla="*/ 326931 w 1869916"/>
              <a:gd name="connsiteY21" fmla="*/ 219904 h 1754208"/>
              <a:gd name="connsiteX0" fmla="*/ 326931 w 1869916"/>
              <a:gd name="connsiteY0" fmla="*/ 219904 h 1757662"/>
              <a:gd name="connsiteX1" fmla="*/ 447716 w 1869916"/>
              <a:gd name="connsiteY1" fmla="*/ 117514 h 1757662"/>
              <a:gd name="connsiteX2" fmla="*/ 588633 w 1869916"/>
              <a:gd name="connsiteY2" fmla="*/ 61283 h 1757662"/>
              <a:gd name="connsiteX3" fmla="*/ 640884 w 1869916"/>
              <a:gd name="connsiteY3" fmla="*/ 78700 h 1757662"/>
              <a:gd name="connsiteX4" fmla="*/ 936976 w 1869916"/>
              <a:gd name="connsiteY4" fmla="*/ 323 h 1757662"/>
              <a:gd name="connsiteX5" fmla="*/ 1215650 w 1869916"/>
              <a:gd name="connsiteY5" fmla="*/ 113534 h 1757662"/>
              <a:gd name="connsiteX6" fmla="*/ 1381113 w 1869916"/>
              <a:gd name="connsiteY6" fmla="*/ 139660 h 1757662"/>
              <a:gd name="connsiteX7" fmla="*/ 1546576 w 1869916"/>
              <a:gd name="connsiteY7" fmla="*/ 339957 h 1757662"/>
              <a:gd name="connsiteX8" fmla="*/ 1842667 w 1869916"/>
              <a:gd name="connsiteY8" fmla="*/ 540254 h 1757662"/>
              <a:gd name="connsiteX9" fmla="*/ 1833958 w 1869916"/>
              <a:gd name="connsiteY9" fmla="*/ 1158563 h 1757662"/>
              <a:gd name="connsiteX10" fmla="*/ 1642370 w 1869916"/>
              <a:gd name="connsiteY10" fmla="*/ 1654951 h 1757662"/>
              <a:gd name="connsiteX11" fmla="*/ 1229827 w 1869916"/>
              <a:gd name="connsiteY11" fmla="*/ 1549709 h 1757662"/>
              <a:gd name="connsiteX12" fmla="*/ 942930 w 1869916"/>
              <a:gd name="connsiteY12" fmla="*/ 1615890 h 1757662"/>
              <a:gd name="connsiteX13" fmla="*/ 788930 w 1869916"/>
              <a:gd name="connsiteY13" fmla="*/ 1735820 h 1757662"/>
              <a:gd name="connsiteX14" fmla="*/ 502640 w 1869916"/>
              <a:gd name="connsiteY14" fmla="*/ 1747637 h 1757662"/>
              <a:gd name="connsiteX15" fmla="*/ 288167 w 1869916"/>
              <a:gd name="connsiteY15" fmla="*/ 1626959 h 1757662"/>
              <a:gd name="connsiteX16" fmla="*/ 62352 w 1869916"/>
              <a:gd name="connsiteY16" fmla="*/ 1289570 h 1757662"/>
              <a:gd name="connsiteX17" fmla="*/ 1391 w 1869916"/>
              <a:gd name="connsiteY17" fmla="*/ 956151 h 1757662"/>
              <a:gd name="connsiteX18" fmla="*/ 26949 w 1869916"/>
              <a:gd name="connsiteY18" fmla="*/ 519103 h 1757662"/>
              <a:gd name="connsiteX19" fmla="*/ 107960 w 1869916"/>
              <a:gd name="connsiteY19" fmla="*/ 289070 h 1757662"/>
              <a:gd name="connsiteX20" fmla="*/ 282738 w 1869916"/>
              <a:gd name="connsiteY20" fmla="*/ 235824 h 1757662"/>
              <a:gd name="connsiteX21" fmla="*/ 326931 w 1869916"/>
              <a:gd name="connsiteY21" fmla="*/ 219904 h 1757662"/>
              <a:gd name="connsiteX0" fmla="*/ 326931 w 1869916"/>
              <a:gd name="connsiteY0" fmla="*/ 219904 h 1757662"/>
              <a:gd name="connsiteX1" fmla="*/ 447716 w 1869916"/>
              <a:gd name="connsiteY1" fmla="*/ 117514 h 1757662"/>
              <a:gd name="connsiteX2" fmla="*/ 588633 w 1869916"/>
              <a:gd name="connsiteY2" fmla="*/ 61283 h 1757662"/>
              <a:gd name="connsiteX3" fmla="*/ 640884 w 1869916"/>
              <a:gd name="connsiteY3" fmla="*/ 78700 h 1757662"/>
              <a:gd name="connsiteX4" fmla="*/ 936976 w 1869916"/>
              <a:gd name="connsiteY4" fmla="*/ 323 h 1757662"/>
              <a:gd name="connsiteX5" fmla="*/ 1215650 w 1869916"/>
              <a:gd name="connsiteY5" fmla="*/ 113534 h 1757662"/>
              <a:gd name="connsiteX6" fmla="*/ 1381113 w 1869916"/>
              <a:gd name="connsiteY6" fmla="*/ 139660 h 1757662"/>
              <a:gd name="connsiteX7" fmla="*/ 1546576 w 1869916"/>
              <a:gd name="connsiteY7" fmla="*/ 339957 h 1757662"/>
              <a:gd name="connsiteX8" fmla="*/ 1842667 w 1869916"/>
              <a:gd name="connsiteY8" fmla="*/ 540254 h 1757662"/>
              <a:gd name="connsiteX9" fmla="*/ 1833958 w 1869916"/>
              <a:gd name="connsiteY9" fmla="*/ 1158563 h 1757662"/>
              <a:gd name="connsiteX10" fmla="*/ 1642370 w 1869916"/>
              <a:gd name="connsiteY10" fmla="*/ 1654951 h 1757662"/>
              <a:gd name="connsiteX11" fmla="*/ 1102399 w 1869916"/>
              <a:gd name="connsiteY11" fmla="*/ 1486635 h 1757662"/>
              <a:gd name="connsiteX12" fmla="*/ 942930 w 1869916"/>
              <a:gd name="connsiteY12" fmla="*/ 1615890 h 1757662"/>
              <a:gd name="connsiteX13" fmla="*/ 788930 w 1869916"/>
              <a:gd name="connsiteY13" fmla="*/ 1735820 h 1757662"/>
              <a:gd name="connsiteX14" fmla="*/ 502640 w 1869916"/>
              <a:gd name="connsiteY14" fmla="*/ 1747637 h 1757662"/>
              <a:gd name="connsiteX15" fmla="*/ 288167 w 1869916"/>
              <a:gd name="connsiteY15" fmla="*/ 1626959 h 1757662"/>
              <a:gd name="connsiteX16" fmla="*/ 62352 w 1869916"/>
              <a:gd name="connsiteY16" fmla="*/ 1289570 h 1757662"/>
              <a:gd name="connsiteX17" fmla="*/ 1391 w 1869916"/>
              <a:gd name="connsiteY17" fmla="*/ 956151 h 1757662"/>
              <a:gd name="connsiteX18" fmla="*/ 26949 w 1869916"/>
              <a:gd name="connsiteY18" fmla="*/ 519103 h 1757662"/>
              <a:gd name="connsiteX19" fmla="*/ 107960 w 1869916"/>
              <a:gd name="connsiteY19" fmla="*/ 289070 h 1757662"/>
              <a:gd name="connsiteX20" fmla="*/ 282738 w 1869916"/>
              <a:gd name="connsiteY20" fmla="*/ 235824 h 1757662"/>
              <a:gd name="connsiteX21" fmla="*/ 326931 w 1869916"/>
              <a:gd name="connsiteY21" fmla="*/ 219904 h 1757662"/>
              <a:gd name="connsiteX0" fmla="*/ 326931 w 1844222"/>
              <a:gd name="connsiteY0" fmla="*/ 219904 h 1757662"/>
              <a:gd name="connsiteX1" fmla="*/ 447716 w 1844222"/>
              <a:gd name="connsiteY1" fmla="*/ 117514 h 1757662"/>
              <a:gd name="connsiteX2" fmla="*/ 588633 w 1844222"/>
              <a:gd name="connsiteY2" fmla="*/ 61283 h 1757662"/>
              <a:gd name="connsiteX3" fmla="*/ 640884 w 1844222"/>
              <a:gd name="connsiteY3" fmla="*/ 78700 h 1757662"/>
              <a:gd name="connsiteX4" fmla="*/ 936976 w 1844222"/>
              <a:gd name="connsiteY4" fmla="*/ 323 h 1757662"/>
              <a:gd name="connsiteX5" fmla="*/ 1215650 w 1844222"/>
              <a:gd name="connsiteY5" fmla="*/ 113534 h 1757662"/>
              <a:gd name="connsiteX6" fmla="*/ 1381113 w 1844222"/>
              <a:gd name="connsiteY6" fmla="*/ 139660 h 1757662"/>
              <a:gd name="connsiteX7" fmla="*/ 1546576 w 1844222"/>
              <a:gd name="connsiteY7" fmla="*/ 339957 h 1757662"/>
              <a:gd name="connsiteX8" fmla="*/ 1842667 w 1844222"/>
              <a:gd name="connsiteY8" fmla="*/ 540254 h 1757662"/>
              <a:gd name="connsiteX9" fmla="*/ 1662420 w 1844222"/>
              <a:gd name="connsiteY9" fmla="*/ 1221636 h 1757662"/>
              <a:gd name="connsiteX10" fmla="*/ 1642370 w 1844222"/>
              <a:gd name="connsiteY10" fmla="*/ 1654951 h 1757662"/>
              <a:gd name="connsiteX11" fmla="*/ 1102399 w 1844222"/>
              <a:gd name="connsiteY11" fmla="*/ 1486635 h 1757662"/>
              <a:gd name="connsiteX12" fmla="*/ 942930 w 1844222"/>
              <a:gd name="connsiteY12" fmla="*/ 1615890 h 1757662"/>
              <a:gd name="connsiteX13" fmla="*/ 788930 w 1844222"/>
              <a:gd name="connsiteY13" fmla="*/ 1735820 h 1757662"/>
              <a:gd name="connsiteX14" fmla="*/ 502640 w 1844222"/>
              <a:gd name="connsiteY14" fmla="*/ 1747637 h 1757662"/>
              <a:gd name="connsiteX15" fmla="*/ 288167 w 1844222"/>
              <a:gd name="connsiteY15" fmla="*/ 1626959 h 1757662"/>
              <a:gd name="connsiteX16" fmla="*/ 62352 w 1844222"/>
              <a:gd name="connsiteY16" fmla="*/ 1289570 h 1757662"/>
              <a:gd name="connsiteX17" fmla="*/ 1391 w 1844222"/>
              <a:gd name="connsiteY17" fmla="*/ 956151 h 1757662"/>
              <a:gd name="connsiteX18" fmla="*/ 26949 w 1844222"/>
              <a:gd name="connsiteY18" fmla="*/ 519103 h 1757662"/>
              <a:gd name="connsiteX19" fmla="*/ 107960 w 1844222"/>
              <a:gd name="connsiteY19" fmla="*/ 289070 h 1757662"/>
              <a:gd name="connsiteX20" fmla="*/ 282738 w 1844222"/>
              <a:gd name="connsiteY20" fmla="*/ 235824 h 1757662"/>
              <a:gd name="connsiteX21" fmla="*/ 326931 w 1844222"/>
              <a:gd name="connsiteY21" fmla="*/ 219904 h 1757662"/>
              <a:gd name="connsiteX0" fmla="*/ 326931 w 1844460"/>
              <a:gd name="connsiteY0" fmla="*/ 219904 h 1757662"/>
              <a:gd name="connsiteX1" fmla="*/ 447716 w 1844460"/>
              <a:gd name="connsiteY1" fmla="*/ 117514 h 1757662"/>
              <a:gd name="connsiteX2" fmla="*/ 588633 w 1844460"/>
              <a:gd name="connsiteY2" fmla="*/ 61283 h 1757662"/>
              <a:gd name="connsiteX3" fmla="*/ 640884 w 1844460"/>
              <a:gd name="connsiteY3" fmla="*/ 78700 h 1757662"/>
              <a:gd name="connsiteX4" fmla="*/ 936976 w 1844460"/>
              <a:gd name="connsiteY4" fmla="*/ 323 h 1757662"/>
              <a:gd name="connsiteX5" fmla="*/ 1215650 w 1844460"/>
              <a:gd name="connsiteY5" fmla="*/ 113534 h 1757662"/>
              <a:gd name="connsiteX6" fmla="*/ 1381113 w 1844460"/>
              <a:gd name="connsiteY6" fmla="*/ 139660 h 1757662"/>
              <a:gd name="connsiteX7" fmla="*/ 1546576 w 1844460"/>
              <a:gd name="connsiteY7" fmla="*/ 339957 h 1757662"/>
              <a:gd name="connsiteX8" fmla="*/ 1842667 w 1844460"/>
              <a:gd name="connsiteY8" fmla="*/ 540254 h 1757662"/>
              <a:gd name="connsiteX9" fmla="*/ 1662420 w 1844460"/>
              <a:gd name="connsiteY9" fmla="*/ 1221636 h 1757662"/>
              <a:gd name="connsiteX10" fmla="*/ 1495337 w 1844460"/>
              <a:gd name="connsiteY10" fmla="*/ 1407510 h 1757662"/>
              <a:gd name="connsiteX11" fmla="*/ 1102399 w 1844460"/>
              <a:gd name="connsiteY11" fmla="*/ 1486635 h 1757662"/>
              <a:gd name="connsiteX12" fmla="*/ 942930 w 1844460"/>
              <a:gd name="connsiteY12" fmla="*/ 1615890 h 1757662"/>
              <a:gd name="connsiteX13" fmla="*/ 788930 w 1844460"/>
              <a:gd name="connsiteY13" fmla="*/ 1735820 h 1757662"/>
              <a:gd name="connsiteX14" fmla="*/ 502640 w 1844460"/>
              <a:gd name="connsiteY14" fmla="*/ 1747637 h 1757662"/>
              <a:gd name="connsiteX15" fmla="*/ 288167 w 1844460"/>
              <a:gd name="connsiteY15" fmla="*/ 1626959 h 1757662"/>
              <a:gd name="connsiteX16" fmla="*/ 62352 w 1844460"/>
              <a:gd name="connsiteY16" fmla="*/ 1289570 h 1757662"/>
              <a:gd name="connsiteX17" fmla="*/ 1391 w 1844460"/>
              <a:gd name="connsiteY17" fmla="*/ 956151 h 1757662"/>
              <a:gd name="connsiteX18" fmla="*/ 26949 w 1844460"/>
              <a:gd name="connsiteY18" fmla="*/ 519103 h 1757662"/>
              <a:gd name="connsiteX19" fmla="*/ 107960 w 1844460"/>
              <a:gd name="connsiteY19" fmla="*/ 289070 h 1757662"/>
              <a:gd name="connsiteX20" fmla="*/ 282738 w 1844460"/>
              <a:gd name="connsiteY20" fmla="*/ 235824 h 1757662"/>
              <a:gd name="connsiteX21" fmla="*/ 326931 w 1844460"/>
              <a:gd name="connsiteY21" fmla="*/ 219904 h 1757662"/>
              <a:gd name="connsiteX0" fmla="*/ 326931 w 1844460"/>
              <a:gd name="connsiteY0" fmla="*/ 219904 h 1757662"/>
              <a:gd name="connsiteX1" fmla="*/ 447716 w 1844460"/>
              <a:gd name="connsiteY1" fmla="*/ 117514 h 1757662"/>
              <a:gd name="connsiteX2" fmla="*/ 588633 w 1844460"/>
              <a:gd name="connsiteY2" fmla="*/ 61283 h 1757662"/>
              <a:gd name="connsiteX3" fmla="*/ 640884 w 1844460"/>
              <a:gd name="connsiteY3" fmla="*/ 78700 h 1757662"/>
              <a:gd name="connsiteX4" fmla="*/ 936976 w 1844460"/>
              <a:gd name="connsiteY4" fmla="*/ 323 h 1757662"/>
              <a:gd name="connsiteX5" fmla="*/ 1215650 w 1844460"/>
              <a:gd name="connsiteY5" fmla="*/ 113534 h 1757662"/>
              <a:gd name="connsiteX6" fmla="*/ 1381113 w 1844460"/>
              <a:gd name="connsiteY6" fmla="*/ 139660 h 1757662"/>
              <a:gd name="connsiteX7" fmla="*/ 1546576 w 1844460"/>
              <a:gd name="connsiteY7" fmla="*/ 339957 h 1757662"/>
              <a:gd name="connsiteX8" fmla="*/ 1842667 w 1844460"/>
              <a:gd name="connsiteY8" fmla="*/ 540254 h 1757662"/>
              <a:gd name="connsiteX9" fmla="*/ 1662420 w 1844460"/>
              <a:gd name="connsiteY9" fmla="*/ 1221636 h 1757662"/>
              <a:gd name="connsiteX10" fmla="*/ 1495337 w 1844460"/>
              <a:gd name="connsiteY10" fmla="*/ 1407510 h 1757662"/>
              <a:gd name="connsiteX11" fmla="*/ 1102399 w 1844460"/>
              <a:gd name="connsiteY11" fmla="*/ 1486635 h 1757662"/>
              <a:gd name="connsiteX12" fmla="*/ 942930 w 1844460"/>
              <a:gd name="connsiteY12" fmla="*/ 1615890 h 1757662"/>
              <a:gd name="connsiteX13" fmla="*/ 788930 w 1844460"/>
              <a:gd name="connsiteY13" fmla="*/ 1735820 h 1757662"/>
              <a:gd name="connsiteX14" fmla="*/ 502640 w 1844460"/>
              <a:gd name="connsiteY14" fmla="*/ 1747637 h 1757662"/>
              <a:gd name="connsiteX15" fmla="*/ 288167 w 1844460"/>
              <a:gd name="connsiteY15" fmla="*/ 1626959 h 1757662"/>
              <a:gd name="connsiteX16" fmla="*/ 62352 w 1844460"/>
              <a:gd name="connsiteY16" fmla="*/ 1289570 h 1757662"/>
              <a:gd name="connsiteX17" fmla="*/ 1391 w 1844460"/>
              <a:gd name="connsiteY17" fmla="*/ 956151 h 1757662"/>
              <a:gd name="connsiteX18" fmla="*/ 26949 w 1844460"/>
              <a:gd name="connsiteY18" fmla="*/ 519103 h 1757662"/>
              <a:gd name="connsiteX19" fmla="*/ 107960 w 1844460"/>
              <a:gd name="connsiteY19" fmla="*/ 289070 h 1757662"/>
              <a:gd name="connsiteX20" fmla="*/ 282738 w 1844460"/>
              <a:gd name="connsiteY20" fmla="*/ 235824 h 1757662"/>
              <a:gd name="connsiteX21" fmla="*/ 326931 w 1844460"/>
              <a:gd name="connsiteY21" fmla="*/ 219904 h 1757662"/>
              <a:gd name="connsiteX0" fmla="*/ 326931 w 1844460"/>
              <a:gd name="connsiteY0" fmla="*/ 219904 h 1757662"/>
              <a:gd name="connsiteX1" fmla="*/ 447716 w 1844460"/>
              <a:gd name="connsiteY1" fmla="*/ 117514 h 1757662"/>
              <a:gd name="connsiteX2" fmla="*/ 588633 w 1844460"/>
              <a:gd name="connsiteY2" fmla="*/ 61283 h 1757662"/>
              <a:gd name="connsiteX3" fmla="*/ 640884 w 1844460"/>
              <a:gd name="connsiteY3" fmla="*/ 78700 h 1757662"/>
              <a:gd name="connsiteX4" fmla="*/ 936976 w 1844460"/>
              <a:gd name="connsiteY4" fmla="*/ 323 h 1757662"/>
              <a:gd name="connsiteX5" fmla="*/ 1215650 w 1844460"/>
              <a:gd name="connsiteY5" fmla="*/ 113534 h 1757662"/>
              <a:gd name="connsiteX6" fmla="*/ 1381113 w 1844460"/>
              <a:gd name="connsiteY6" fmla="*/ 139660 h 1757662"/>
              <a:gd name="connsiteX7" fmla="*/ 1546576 w 1844460"/>
              <a:gd name="connsiteY7" fmla="*/ 339957 h 1757662"/>
              <a:gd name="connsiteX8" fmla="*/ 1842667 w 1844460"/>
              <a:gd name="connsiteY8" fmla="*/ 540254 h 1757662"/>
              <a:gd name="connsiteX9" fmla="*/ 1662420 w 1844460"/>
              <a:gd name="connsiteY9" fmla="*/ 1221636 h 1757662"/>
              <a:gd name="connsiteX10" fmla="*/ 1495337 w 1844460"/>
              <a:gd name="connsiteY10" fmla="*/ 1407510 h 1757662"/>
              <a:gd name="connsiteX11" fmla="*/ 1185718 w 1844460"/>
              <a:gd name="connsiteY11" fmla="*/ 1661299 h 1757662"/>
              <a:gd name="connsiteX12" fmla="*/ 942930 w 1844460"/>
              <a:gd name="connsiteY12" fmla="*/ 1615890 h 1757662"/>
              <a:gd name="connsiteX13" fmla="*/ 788930 w 1844460"/>
              <a:gd name="connsiteY13" fmla="*/ 1735820 h 1757662"/>
              <a:gd name="connsiteX14" fmla="*/ 502640 w 1844460"/>
              <a:gd name="connsiteY14" fmla="*/ 1747637 h 1757662"/>
              <a:gd name="connsiteX15" fmla="*/ 288167 w 1844460"/>
              <a:gd name="connsiteY15" fmla="*/ 1626959 h 1757662"/>
              <a:gd name="connsiteX16" fmla="*/ 62352 w 1844460"/>
              <a:gd name="connsiteY16" fmla="*/ 1289570 h 1757662"/>
              <a:gd name="connsiteX17" fmla="*/ 1391 w 1844460"/>
              <a:gd name="connsiteY17" fmla="*/ 956151 h 1757662"/>
              <a:gd name="connsiteX18" fmla="*/ 26949 w 1844460"/>
              <a:gd name="connsiteY18" fmla="*/ 519103 h 1757662"/>
              <a:gd name="connsiteX19" fmla="*/ 107960 w 1844460"/>
              <a:gd name="connsiteY19" fmla="*/ 289070 h 1757662"/>
              <a:gd name="connsiteX20" fmla="*/ 282738 w 1844460"/>
              <a:gd name="connsiteY20" fmla="*/ 235824 h 1757662"/>
              <a:gd name="connsiteX21" fmla="*/ 326931 w 1844460"/>
              <a:gd name="connsiteY21" fmla="*/ 219904 h 1757662"/>
              <a:gd name="connsiteX0" fmla="*/ 326931 w 1844460"/>
              <a:gd name="connsiteY0" fmla="*/ 219904 h 1755012"/>
              <a:gd name="connsiteX1" fmla="*/ 447716 w 1844460"/>
              <a:gd name="connsiteY1" fmla="*/ 117514 h 1755012"/>
              <a:gd name="connsiteX2" fmla="*/ 588633 w 1844460"/>
              <a:gd name="connsiteY2" fmla="*/ 61283 h 1755012"/>
              <a:gd name="connsiteX3" fmla="*/ 640884 w 1844460"/>
              <a:gd name="connsiteY3" fmla="*/ 78700 h 1755012"/>
              <a:gd name="connsiteX4" fmla="*/ 936976 w 1844460"/>
              <a:gd name="connsiteY4" fmla="*/ 323 h 1755012"/>
              <a:gd name="connsiteX5" fmla="*/ 1215650 w 1844460"/>
              <a:gd name="connsiteY5" fmla="*/ 113534 h 1755012"/>
              <a:gd name="connsiteX6" fmla="*/ 1381113 w 1844460"/>
              <a:gd name="connsiteY6" fmla="*/ 139660 h 1755012"/>
              <a:gd name="connsiteX7" fmla="*/ 1546576 w 1844460"/>
              <a:gd name="connsiteY7" fmla="*/ 339957 h 1755012"/>
              <a:gd name="connsiteX8" fmla="*/ 1842667 w 1844460"/>
              <a:gd name="connsiteY8" fmla="*/ 540254 h 1755012"/>
              <a:gd name="connsiteX9" fmla="*/ 1662420 w 1844460"/>
              <a:gd name="connsiteY9" fmla="*/ 1221636 h 1755012"/>
              <a:gd name="connsiteX10" fmla="*/ 1495337 w 1844460"/>
              <a:gd name="connsiteY10" fmla="*/ 1407510 h 1755012"/>
              <a:gd name="connsiteX11" fmla="*/ 1185718 w 1844460"/>
              <a:gd name="connsiteY11" fmla="*/ 1661299 h 1755012"/>
              <a:gd name="connsiteX12" fmla="*/ 942930 w 1844460"/>
              <a:gd name="connsiteY12" fmla="*/ 1615890 h 1755012"/>
              <a:gd name="connsiteX13" fmla="*/ 934561 w 1844460"/>
              <a:gd name="connsiteY13" fmla="*/ 1686570 h 1755012"/>
              <a:gd name="connsiteX14" fmla="*/ 788930 w 1844460"/>
              <a:gd name="connsiteY14" fmla="*/ 1735820 h 1755012"/>
              <a:gd name="connsiteX15" fmla="*/ 502640 w 1844460"/>
              <a:gd name="connsiteY15" fmla="*/ 1747637 h 1755012"/>
              <a:gd name="connsiteX16" fmla="*/ 288167 w 1844460"/>
              <a:gd name="connsiteY16" fmla="*/ 1626959 h 1755012"/>
              <a:gd name="connsiteX17" fmla="*/ 62352 w 1844460"/>
              <a:gd name="connsiteY17" fmla="*/ 1289570 h 1755012"/>
              <a:gd name="connsiteX18" fmla="*/ 1391 w 1844460"/>
              <a:gd name="connsiteY18" fmla="*/ 956151 h 1755012"/>
              <a:gd name="connsiteX19" fmla="*/ 26949 w 1844460"/>
              <a:gd name="connsiteY19" fmla="*/ 519103 h 1755012"/>
              <a:gd name="connsiteX20" fmla="*/ 107960 w 1844460"/>
              <a:gd name="connsiteY20" fmla="*/ 289070 h 1755012"/>
              <a:gd name="connsiteX21" fmla="*/ 282738 w 1844460"/>
              <a:gd name="connsiteY21" fmla="*/ 235824 h 1755012"/>
              <a:gd name="connsiteX22" fmla="*/ 326931 w 1844460"/>
              <a:gd name="connsiteY22" fmla="*/ 219904 h 1755012"/>
              <a:gd name="connsiteX0" fmla="*/ 326931 w 1844460"/>
              <a:gd name="connsiteY0" fmla="*/ 219904 h 1755012"/>
              <a:gd name="connsiteX1" fmla="*/ 447716 w 1844460"/>
              <a:gd name="connsiteY1" fmla="*/ 117514 h 1755012"/>
              <a:gd name="connsiteX2" fmla="*/ 588633 w 1844460"/>
              <a:gd name="connsiteY2" fmla="*/ 61283 h 1755012"/>
              <a:gd name="connsiteX3" fmla="*/ 640884 w 1844460"/>
              <a:gd name="connsiteY3" fmla="*/ 78700 h 1755012"/>
              <a:gd name="connsiteX4" fmla="*/ 936976 w 1844460"/>
              <a:gd name="connsiteY4" fmla="*/ 323 h 1755012"/>
              <a:gd name="connsiteX5" fmla="*/ 1215650 w 1844460"/>
              <a:gd name="connsiteY5" fmla="*/ 113534 h 1755012"/>
              <a:gd name="connsiteX6" fmla="*/ 1381113 w 1844460"/>
              <a:gd name="connsiteY6" fmla="*/ 139660 h 1755012"/>
              <a:gd name="connsiteX7" fmla="*/ 1546576 w 1844460"/>
              <a:gd name="connsiteY7" fmla="*/ 339957 h 1755012"/>
              <a:gd name="connsiteX8" fmla="*/ 1842667 w 1844460"/>
              <a:gd name="connsiteY8" fmla="*/ 540254 h 1755012"/>
              <a:gd name="connsiteX9" fmla="*/ 1662420 w 1844460"/>
              <a:gd name="connsiteY9" fmla="*/ 1221636 h 1755012"/>
              <a:gd name="connsiteX10" fmla="*/ 1495337 w 1844460"/>
              <a:gd name="connsiteY10" fmla="*/ 1407510 h 1755012"/>
              <a:gd name="connsiteX11" fmla="*/ 1185718 w 1844460"/>
              <a:gd name="connsiteY11" fmla="*/ 1661299 h 1755012"/>
              <a:gd name="connsiteX12" fmla="*/ 987040 w 1844460"/>
              <a:gd name="connsiteY12" fmla="*/ 1674111 h 1755012"/>
              <a:gd name="connsiteX13" fmla="*/ 934561 w 1844460"/>
              <a:gd name="connsiteY13" fmla="*/ 1686570 h 1755012"/>
              <a:gd name="connsiteX14" fmla="*/ 788930 w 1844460"/>
              <a:gd name="connsiteY14" fmla="*/ 1735820 h 1755012"/>
              <a:gd name="connsiteX15" fmla="*/ 502640 w 1844460"/>
              <a:gd name="connsiteY15" fmla="*/ 1747637 h 1755012"/>
              <a:gd name="connsiteX16" fmla="*/ 288167 w 1844460"/>
              <a:gd name="connsiteY16" fmla="*/ 1626959 h 1755012"/>
              <a:gd name="connsiteX17" fmla="*/ 62352 w 1844460"/>
              <a:gd name="connsiteY17" fmla="*/ 1289570 h 1755012"/>
              <a:gd name="connsiteX18" fmla="*/ 1391 w 1844460"/>
              <a:gd name="connsiteY18" fmla="*/ 956151 h 1755012"/>
              <a:gd name="connsiteX19" fmla="*/ 26949 w 1844460"/>
              <a:gd name="connsiteY19" fmla="*/ 519103 h 1755012"/>
              <a:gd name="connsiteX20" fmla="*/ 107960 w 1844460"/>
              <a:gd name="connsiteY20" fmla="*/ 289070 h 1755012"/>
              <a:gd name="connsiteX21" fmla="*/ 282738 w 1844460"/>
              <a:gd name="connsiteY21" fmla="*/ 235824 h 1755012"/>
              <a:gd name="connsiteX22" fmla="*/ 326931 w 1844460"/>
              <a:gd name="connsiteY22" fmla="*/ 219904 h 1755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844460" h="1755012">
                <a:moveTo>
                  <a:pt x="326931" y="219904"/>
                </a:moveTo>
                <a:cubicBezTo>
                  <a:pt x="393697" y="152412"/>
                  <a:pt x="404099" y="143951"/>
                  <a:pt x="447716" y="117514"/>
                </a:cubicBezTo>
                <a:cubicBezTo>
                  <a:pt x="491333" y="91077"/>
                  <a:pt x="556438" y="67752"/>
                  <a:pt x="588633" y="61283"/>
                </a:cubicBezTo>
                <a:cubicBezTo>
                  <a:pt x="620828" y="54814"/>
                  <a:pt x="582827" y="88860"/>
                  <a:pt x="640884" y="78700"/>
                </a:cubicBezTo>
                <a:cubicBezTo>
                  <a:pt x="698941" y="68540"/>
                  <a:pt x="841182" y="-5483"/>
                  <a:pt x="936976" y="323"/>
                </a:cubicBezTo>
                <a:cubicBezTo>
                  <a:pt x="1032770" y="6129"/>
                  <a:pt x="1141627" y="90311"/>
                  <a:pt x="1215650" y="113534"/>
                </a:cubicBezTo>
                <a:cubicBezTo>
                  <a:pt x="1289673" y="136757"/>
                  <a:pt x="1325959" y="101923"/>
                  <a:pt x="1381113" y="139660"/>
                </a:cubicBezTo>
                <a:cubicBezTo>
                  <a:pt x="1436267" y="177397"/>
                  <a:pt x="1469650" y="273191"/>
                  <a:pt x="1546576" y="339957"/>
                </a:cubicBezTo>
                <a:cubicBezTo>
                  <a:pt x="1623502" y="406723"/>
                  <a:pt x="1823360" y="393308"/>
                  <a:pt x="1842667" y="540254"/>
                </a:cubicBezTo>
                <a:cubicBezTo>
                  <a:pt x="1861974" y="687201"/>
                  <a:pt x="1720308" y="1077093"/>
                  <a:pt x="1662420" y="1221636"/>
                </a:cubicBezTo>
                <a:cubicBezTo>
                  <a:pt x="1604532" y="1366179"/>
                  <a:pt x="1574787" y="1334233"/>
                  <a:pt x="1495337" y="1407510"/>
                </a:cubicBezTo>
                <a:cubicBezTo>
                  <a:pt x="1415887" y="1480787"/>
                  <a:pt x="1270434" y="1616865"/>
                  <a:pt x="1185718" y="1661299"/>
                </a:cubicBezTo>
                <a:cubicBezTo>
                  <a:pt x="1101002" y="1705733"/>
                  <a:pt x="1028899" y="1669899"/>
                  <a:pt x="987040" y="1674111"/>
                </a:cubicBezTo>
                <a:cubicBezTo>
                  <a:pt x="945181" y="1678323"/>
                  <a:pt x="960228" y="1666582"/>
                  <a:pt x="934561" y="1686570"/>
                </a:cubicBezTo>
                <a:cubicBezTo>
                  <a:pt x="908894" y="1706558"/>
                  <a:pt x="860917" y="1725642"/>
                  <a:pt x="788930" y="1735820"/>
                </a:cubicBezTo>
                <a:cubicBezTo>
                  <a:pt x="716943" y="1745998"/>
                  <a:pt x="586100" y="1765780"/>
                  <a:pt x="502640" y="1747637"/>
                </a:cubicBezTo>
                <a:cubicBezTo>
                  <a:pt x="419180" y="1729494"/>
                  <a:pt x="361548" y="1703303"/>
                  <a:pt x="288167" y="1626959"/>
                </a:cubicBezTo>
                <a:cubicBezTo>
                  <a:pt x="214786" y="1550615"/>
                  <a:pt x="110148" y="1401371"/>
                  <a:pt x="62352" y="1289570"/>
                </a:cubicBezTo>
                <a:cubicBezTo>
                  <a:pt x="14556" y="1177769"/>
                  <a:pt x="7291" y="1084562"/>
                  <a:pt x="1391" y="956151"/>
                </a:cubicBezTo>
                <a:cubicBezTo>
                  <a:pt x="-4509" y="827740"/>
                  <a:pt x="9188" y="630283"/>
                  <a:pt x="26949" y="519103"/>
                </a:cubicBezTo>
                <a:cubicBezTo>
                  <a:pt x="44710" y="407923"/>
                  <a:pt x="57160" y="350030"/>
                  <a:pt x="107960" y="289070"/>
                </a:cubicBezTo>
                <a:cubicBezTo>
                  <a:pt x="158760" y="228110"/>
                  <a:pt x="282012" y="227115"/>
                  <a:pt x="282738" y="235824"/>
                </a:cubicBezTo>
                <a:lnTo>
                  <a:pt x="326931" y="219904"/>
                </a:lnTo>
                <a:close/>
              </a:path>
            </a:pathLst>
          </a:custGeom>
          <a:solidFill>
            <a:srgbClr val="D9D9D9">
              <a:alpha val="5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1965CEBB-E6EC-F679-F10E-CF7C5215F7F6}"/>
              </a:ext>
            </a:extLst>
          </p:cNvPr>
          <p:cNvGrpSpPr/>
          <p:nvPr/>
        </p:nvGrpSpPr>
        <p:grpSpPr>
          <a:xfrm rot="993611">
            <a:off x="6345694" y="1820154"/>
            <a:ext cx="1194564" cy="1229560"/>
            <a:chOff x="1892995" y="388458"/>
            <a:chExt cx="3709139" cy="3318614"/>
          </a:xfrm>
          <a:solidFill>
            <a:srgbClr val="C1272D">
              <a:alpha val="20000"/>
            </a:srgbClr>
          </a:solidFill>
        </p:grpSpPr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9B5833C-B254-9155-CDE8-800304DAD6D3}"/>
                </a:ext>
              </a:extLst>
            </p:cNvPr>
            <p:cNvSpPr/>
            <p:nvPr/>
          </p:nvSpPr>
          <p:spPr>
            <a:xfrm rot="18360701">
              <a:off x="2088258" y="193195"/>
              <a:ext cx="3318614" cy="3709139"/>
            </a:xfrm>
            <a:custGeom>
              <a:avLst/>
              <a:gdLst>
                <a:gd name="connsiteX0" fmla="*/ 1210975 w 3318614"/>
                <a:gd name="connsiteY0" fmla="*/ 1045028 h 3424081"/>
                <a:gd name="connsiteX1" fmla="*/ 1568026 w 3318614"/>
                <a:gd name="connsiteY1" fmla="*/ 1637211 h 3424081"/>
                <a:gd name="connsiteX2" fmla="*/ 1898952 w 3318614"/>
                <a:gd name="connsiteY2" fmla="*/ 2081348 h 3424081"/>
                <a:gd name="connsiteX3" fmla="*/ 2064415 w 3318614"/>
                <a:gd name="connsiteY3" fmla="*/ 2211977 h 3424081"/>
                <a:gd name="connsiteX4" fmla="*/ 2290838 w 3318614"/>
                <a:gd name="connsiteY4" fmla="*/ 2133600 h 3424081"/>
                <a:gd name="connsiteX5" fmla="*/ 2473718 w 3318614"/>
                <a:gd name="connsiteY5" fmla="*/ 1976845 h 3424081"/>
                <a:gd name="connsiteX6" fmla="*/ 2508552 w 3318614"/>
                <a:gd name="connsiteY6" fmla="*/ 1654628 h 3424081"/>
                <a:gd name="connsiteX7" fmla="*/ 2543386 w 3318614"/>
                <a:gd name="connsiteY7" fmla="*/ 1915885 h 3424081"/>
                <a:gd name="connsiteX8" fmla="*/ 2508552 w 3318614"/>
                <a:gd name="connsiteY8" fmla="*/ 2020388 h 3424081"/>
                <a:gd name="connsiteX9" fmla="*/ 2752392 w 3318614"/>
                <a:gd name="connsiteY9" fmla="*/ 1846217 h 3424081"/>
                <a:gd name="connsiteX10" fmla="*/ 2839478 w 3318614"/>
                <a:gd name="connsiteY10" fmla="*/ 1776548 h 3424081"/>
                <a:gd name="connsiteX11" fmla="*/ 2717558 w 3318614"/>
                <a:gd name="connsiteY11" fmla="*/ 1950720 h 3424081"/>
                <a:gd name="connsiteX12" fmla="*/ 2665306 w 3318614"/>
                <a:gd name="connsiteY12" fmla="*/ 1994263 h 3424081"/>
                <a:gd name="connsiteX13" fmla="*/ 2848186 w 3318614"/>
                <a:gd name="connsiteY13" fmla="*/ 1924594 h 3424081"/>
                <a:gd name="connsiteX14" fmla="*/ 2874312 w 3318614"/>
                <a:gd name="connsiteY14" fmla="*/ 1907177 h 3424081"/>
                <a:gd name="connsiteX15" fmla="*/ 2769809 w 3318614"/>
                <a:gd name="connsiteY15" fmla="*/ 1994263 h 3424081"/>
                <a:gd name="connsiteX16" fmla="*/ 2595638 w 3318614"/>
                <a:gd name="connsiteY16" fmla="*/ 2020388 h 3424081"/>
                <a:gd name="connsiteX17" fmla="*/ 2404049 w 3318614"/>
                <a:gd name="connsiteY17" fmla="*/ 2151017 h 3424081"/>
                <a:gd name="connsiteX18" fmla="*/ 2421466 w 3318614"/>
                <a:gd name="connsiteY18" fmla="*/ 2325188 h 3424081"/>
                <a:gd name="connsiteX19" fmla="*/ 2552095 w 3318614"/>
                <a:gd name="connsiteY19" fmla="*/ 2368731 h 3424081"/>
                <a:gd name="connsiteX20" fmla="*/ 2726266 w 3318614"/>
                <a:gd name="connsiteY20" fmla="*/ 2299063 h 3424081"/>
                <a:gd name="connsiteX21" fmla="*/ 2856895 w 3318614"/>
                <a:gd name="connsiteY21" fmla="*/ 2290354 h 3424081"/>
                <a:gd name="connsiteX22" fmla="*/ 2891729 w 3318614"/>
                <a:gd name="connsiteY22" fmla="*/ 2177143 h 3424081"/>
                <a:gd name="connsiteX23" fmla="*/ 2883020 w 3318614"/>
                <a:gd name="connsiteY23" fmla="*/ 2011680 h 3424081"/>
                <a:gd name="connsiteX24" fmla="*/ 3048483 w 3318614"/>
                <a:gd name="connsiteY24" fmla="*/ 1933303 h 3424081"/>
                <a:gd name="connsiteX25" fmla="*/ 2926563 w 3318614"/>
                <a:gd name="connsiteY25" fmla="*/ 2020388 h 3424081"/>
                <a:gd name="connsiteX26" fmla="*/ 2917855 w 3318614"/>
                <a:gd name="connsiteY26" fmla="*/ 2107474 h 3424081"/>
                <a:gd name="connsiteX27" fmla="*/ 2935272 w 3318614"/>
                <a:gd name="connsiteY27" fmla="*/ 2255520 h 3424081"/>
                <a:gd name="connsiteX28" fmla="*/ 2943980 w 3318614"/>
                <a:gd name="connsiteY28" fmla="*/ 2299063 h 3424081"/>
                <a:gd name="connsiteX29" fmla="*/ 3031066 w 3318614"/>
                <a:gd name="connsiteY29" fmla="*/ 2211977 h 3424081"/>
                <a:gd name="connsiteX30" fmla="*/ 3074609 w 3318614"/>
                <a:gd name="connsiteY30" fmla="*/ 2072640 h 3424081"/>
                <a:gd name="connsiteX31" fmla="*/ 3092026 w 3318614"/>
                <a:gd name="connsiteY31" fmla="*/ 2281645 h 3424081"/>
                <a:gd name="connsiteX32" fmla="*/ 3013649 w 3318614"/>
                <a:gd name="connsiteY32" fmla="*/ 2360023 h 3424081"/>
                <a:gd name="connsiteX33" fmla="*/ 2752392 w 3318614"/>
                <a:gd name="connsiteY33" fmla="*/ 2325188 h 3424081"/>
                <a:gd name="connsiteX34" fmla="*/ 2560803 w 3318614"/>
                <a:gd name="connsiteY34" fmla="*/ 2481943 h 3424081"/>
                <a:gd name="connsiteX35" fmla="*/ 2595638 w 3318614"/>
                <a:gd name="connsiteY35" fmla="*/ 2603863 h 3424081"/>
                <a:gd name="connsiteX36" fmla="*/ 2743683 w 3318614"/>
                <a:gd name="connsiteY36" fmla="*/ 2690948 h 3424081"/>
                <a:gd name="connsiteX37" fmla="*/ 2856895 w 3318614"/>
                <a:gd name="connsiteY37" fmla="*/ 2664823 h 3424081"/>
                <a:gd name="connsiteX38" fmla="*/ 3022358 w 3318614"/>
                <a:gd name="connsiteY38" fmla="*/ 2525485 h 3424081"/>
                <a:gd name="connsiteX39" fmla="*/ 3118152 w 3318614"/>
                <a:gd name="connsiteY39" fmla="*/ 2447108 h 3424081"/>
                <a:gd name="connsiteX40" fmla="*/ 3205238 w 3318614"/>
                <a:gd name="connsiteY40" fmla="*/ 2508068 h 3424081"/>
                <a:gd name="connsiteX41" fmla="*/ 3109443 w 3318614"/>
                <a:gd name="connsiteY41" fmla="*/ 2499360 h 3424081"/>
                <a:gd name="connsiteX42" fmla="*/ 3004940 w 3318614"/>
                <a:gd name="connsiteY42" fmla="*/ 2638697 h 3424081"/>
                <a:gd name="connsiteX43" fmla="*/ 3187820 w 3318614"/>
                <a:gd name="connsiteY43" fmla="*/ 2638697 h 3424081"/>
                <a:gd name="connsiteX44" fmla="*/ 3318449 w 3318614"/>
                <a:gd name="connsiteY44" fmla="*/ 2690948 h 3424081"/>
                <a:gd name="connsiteX45" fmla="*/ 3161695 w 3318614"/>
                <a:gd name="connsiteY45" fmla="*/ 2673531 h 3424081"/>
                <a:gd name="connsiteX46" fmla="*/ 2909146 w 3318614"/>
                <a:gd name="connsiteY46" fmla="*/ 2734491 h 3424081"/>
                <a:gd name="connsiteX47" fmla="*/ 2952689 w 3318614"/>
                <a:gd name="connsiteY47" fmla="*/ 2734491 h 3424081"/>
                <a:gd name="connsiteX48" fmla="*/ 3039775 w 3318614"/>
                <a:gd name="connsiteY48" fmla="*/ 2934788 h 3424081"/>
                <a:gd name="connsiteX49" fmla="*/ 3013649 w 3318614"/>
                <a:gd name="connsiteY49" fmla="*/ 3039291 h 3424081"/>
                <a:gd name="connsiteX50" fmla="*/ 3004940 w 3318614"/>
                <a:gd name="connsiteY50" fmla="*/ 2865120 h 3424081"/>
                <a:gd name="connsiteX51" fmla="*/ 2813352 w 3318614"/>
                <a:gd name="connsiteY51" fmla="*/ 2725783 h 3424081"/>
                <a:gd name="connsiteX52" fmla="*/ 2726266 w 3318614"/>
                <a:gd name="connsiteY52" fmla="*/ 2717074 h 3424081"/>
                <a:gd name="connsiteX53" fmla="*/ 2848186 w 3318614"/>
                <a:gd name="connsiteY53" fmla="*/ 2917371 h 3424081"/>
                <a:gd name="connsiteX54" fmla="*/ 2943980 w 3318614"/>
                <a:gd name="connsiteY54" fmla="*/ 3004457 h 3424081"/>
                <a:gd name="connsiteX55" fmla="*/ 2978815 w 3318614"/>
                <a:gd name="connsiteY55" fmla="*/ 2960914 h 3424081"/>
                <a:gd name="connsiteX56" fmla="*/ 2961398 w 3318614"/>
                <a:gd name="connsiteY56" fmla="*/ 3065417 h 3424081"/>
                <a:gd name="connsiteX57" fmla="*/ 2769809 w 3318614"/>
                <a:gd name="connsiteY57" fmla="*/ 2978331 h 3424081"/>
                <a:gd name="connsiteX58" fmla="*/ 2656598 w 3318614"/>
                <a:gd name="connsiteY58" fmla="*/ 2751908 h 3424081"/>
                <a:gd name="connsiteX59" fmla="*/ 2491135 w 3318614"/>
                <a:gd name="connsiteY59" fmla="*/ 2708365 h 3424081"/>
                <a:gd name="connsiteX60" fmla="*/ 2386632 w 3318614"/>
                <a:gd name="connsiteY60" fmla="*/ 2795451 h 3424081"/>
                <a:gd name="connsiteX61" fmla="*/ 2412758 w 3318614"/>
                <a:gd name="connsiteY61" fmla="*/ 2978331 h 3424081"/>
                <a:gd name="connsiteX62" fmla="*/ 2525969 w 3318614"/>
                <a:gd name="connsiteY62" fmla="*/ 3126377 h 3424081"/>
                <a:gd name="connsiteX63" fmla="*/ 2900438 w 3318614"/>
                <a:gd name="connsiteY63" fmla="*/ 3335383 h 3424081"/>
                <a:gd name="connsiteX64" fmla="*/ 2543386 w 3318614"/>
                <a:gd name="connsiteY64" fmla="*/ 3196045 h 3424081"/>
                <a:gd name="connsiteX65" fmla="*/ 2499843 w 3318614"/>
                <a:gd name="connsiteY65" fmla="*/ 3283131 h 3424081"/>
                <a:gd name="connsiteX66" fmla="*/ 2534678 w 3318614"/>
                <a:gd name="connsiteY66" fmla="*/ 3387634 h 3424081"/>
                <a:gd name="connsiteX67" fmla="*/ 2639180 w 3318614"/>
                <a:gd name="connsiteY67" fmla="*/ 3422468 h 3424081"/>
                <a:gd name="connsiteX68" fmla="*/ 2482426 w 3318614"/>
                <a:gd name="connsiteY68" fmla="*/ 3396343 h 3424081"/>
                <a:gd name="connsiteX69" fmla="*/ 2473718 w 3318614"/>
                <a:gd name="connsiteY69" fmla="*/ 3213463 h 3424081"/>
                <a:gd name="connsiteX70" fmla="*/ 2386632 w 3318614"/>
                <a:gd name="connsiteY70" fmla="*/ 3039291 h 3424081"/>
                <a:gd name="connsiteX71" fmla="*/ 2316963 w 3318614"/>
                <a:gd name="connsiteY71" fmla="*/ 3204754 h 3424081"/>
                <a:gd name="connsiteX72" fmla="*/ 2238586 w 3318614"/>
                <a:gd name="connsiteY72" fmla="*/ 3326674 h 3424081"/>
                <a:gd name="connsiteX73" fmla="*/ 2290838 w 3318614"/>
                <a:gd name="connsiteY73" fmla="*/ 3405051 h 3424081"/>
                <a:gd name="connsiteX74" fmla="*/ 2195043 w 3318614"/>
                <a:gd name="connsiteY74" fmla="*/ 3317965 h 3424081"/>
                <a:gd name="connsiteX75" fmla="*/ 2325672 w 3318614"/>
                <a:gd name="connsiteY75" fmla="*/ 3091543 h 3424081"/>
                <a:gd name="connsiteX76" fmla="*/ 2290838 w 3318614"/>
                <a:gd name="connsiteY76" fmla="*/ 2838994 h 3424081"/>
                <a:gd name="connsiteX77" fmla="*/ 2142792 w 3318614"/>
                <a:gd name="connsiteY77" fmla="*/ 2821577 h 3424081"/>
                <a:gd name="connsiteX78" fmla="*/ 1942495 w 3318614"/>
                <a:gd name="connsiteY78" fmla="*/ 2987040 h 3424081"/>
                <a:gd name="connsiteX79" fmla="*/ 1994746 w 3318614"/>
                <a:gd name="connsiteY79" fmla="*/ 3187337 h 3424081"/>
                <a:gd name="connsiteX80" fmla="*/ 2090540 w 3318614"/>
                <a:gd name="connsiteY80" fmla="*/ 3300548 h 3424081"/>
                <a:gd name="connsiteX81" fmla="*/ 2064415 w 3318614"/>
                <a:gd name="connsiteY81" fmla="*/ 3413760 h 3424081"/>
                <a:gd name="connsiteX82" fmla="*/ 2046998 w 3318614"/>
                <a:gd name="connsiteY82" fmla="*/ 3265714 h 3424081"/>
                <a:gd name="connsiteX83" fmla="*/ 1933786 w 3318614"/>
                <a:gd name="connsiteY83" fmla="*/ 3100251 h 3424081"/>
                <a:gd name="connsiteX84" fmla="*/ 1881535 w 3318614"/>
                <a:gd name="connsiteY84" fmla="*/ 3082834 h 3424081"/>
                <a:gd name="connsiteX85" fmla="*/ 1716072 w 3318614"/>
                <a:gd name="connsiteY85" fmla="*/ 3317965 h 3424081"/>
                <a:gd name="connsiteX86" fmla="*/ 1672529 w 3318614"/>
                <a:gd name="connsiteY86" fmla="*/ 3413760 h 3424081"/>
                <a:gd name="connsiteX87" fmla="*/ 1724780 w 3318614"/>
                <a:gd name="connsiteY87" fmla="*/ 3178628 h 3424081"/>
                <a:gd name="connsiteX88" fmla="*/ 1750906 w 3318614"/>
                <a:gd name="connsiteY88" fmla="*/ 3100251 h 3424081"/>
                <a:gd name="connsiteX89" fmla="*/ 1533192 w 3318614"/>
                <a:gd name="connsiteY89" fmla="*/ 3169920 h 3424081"/>
                <a:gd name="connsiteX90" fmla="*/ 1428689 w 3318614"/>
                <a:gd name="connsiteY90" fmla="*/ 3187337 h 3424081"/>
                <a:gd name="connsiteX91" fmla="*/ 1602860 w 3318614"/>
                <a:gd name="connsiteY91" fmla="*/ 3108960 h 3424081"/>
                <a:gd name="connsiteX92" fmla="*/ 1724780 w 3318614"/>
                <a:gd name="connsiteY92" fmla="*/ 3082834 h 3424081"/>
                <a:gd name="connsiteX93" fmla="*/ 1994746 w 3318614"/>
                <a:gd name="connsiteY93" fmla="*/ 2856411 h 3424081"/>
                <a:gd name="connsiteX94" fmla="*/ 2055706 w 3318614"/>
                <a:gd name="connsiteY94" fmla="*/ 2725783 h 3424081"/>
                <a:gd name="connsiteX95" fmla="*/ 1916369 w 3318614"/>
                <a:gd name="connsiteY95" fmla="*/ 2647405 h 3424081"/>
                <a:gd name="connsiteX96" fmla="*/ 1698655 w 3318614"/>
                <a:gd name="connsiteY96" fmla="*/ 2743200 h 3424081"/>
                <a:gd name="connsiteX97" fmla="*/ 1611569 w 3318614"/>
                <a:gd name="connsiteY97" fmla="*/ 2917371 h 3424081"/>
                <a:gd name="connsiteX98" fmla="*/ 1689946 w 3318614"/>
                <a:gd name="connsiteY98" fmla="*/ 2978331 h 3424081"/>
                <a:gd name="connsiteX99" fmla="*/ 1568026 w 3318614"/>
                <a:gd name="connsiteY99" fmla="*/ 2978331 h 3424081"/>
                <a:gd name="connsiteX100" fmla="*/ 1655112 w 3318614"/>
                <a:gd name="connsiteY100" fmla="*/ 2734491 h 3424081"/>
                <a:gd name="connsiteX101" fmla="*/ 1437398 w 3318614"/>
                <a:gd name="connsiteY101" fmla="*/ 2717074 h 3424081"/>
                <a:gd name="connsiteX102" fmla="*/ 1306769 w 3318614"/>
                <a:gd name="connsiteY102" fmla="*/ 2656114 h 3424081"/>
                <a:gd name="connsiteX103" fmla="*/ 1385146 w 3318614"/>
                <a:gd name="connsiteY103" fmla="*/ 2612571 h 3424081"/>
                <a:gd name="connsiteX104" fmla="*/ 1437398 w 3318614"/>
                <a:gd name="connsiteY104" fmla="*/ 2682240 h 3424081"/>
                <a:gd name="connsiteX105" fmla="*/ 1611569 w 3318614"/>
                <a:gd name="connsiteY105" fmla="*/ 2690948 h 3424081"/>
                <a:gd name="connsiteX106" fmla="*/ 1794449 w 3318614"/>
                <a:gd name="connsiteY106" fmla="*/ 2638697 h 3424081"/>
                <a:gd name="connsiteX107" fmla="*/ 1968620 w 3318614"/>
                <a:gd name="connsiteY107" fmla="*/ 2508068 h 3424081"/>
                <a:gd name="connsiteX108" fmla="*/ 1898952 w 3318614"/>
                <a:gd name="connsiteY108" fmla="*/ 2194560 h 3424081"/>
                <a:gd name="connsiteX109" fmla="*/ 1446106 w 3318614"/>
                <a:gd name="connsiteY109" fmla="*/ 1584960 h 3424081"/>
                <a:gd name="connsiteX110" fmla="*/ 1184849 w 3318614"/>
                <a:gd name="connsiteY110" fmla="*/ 1149531 h 3424081"/>
                <a:gd name="connsiteX111" fmla="*/ 958426 w 3318614"/>
                <a:gd name="connsiteY111" fmla="*/ 1001485 h 3424081"/>
                <a:gd name="connsiteX112" fmla="*/ 644918 w 3318614"/>
                <a:gd name="connsiteY112" fmla="*/ 949234 h 3424081"/>
                <a:gd name="connsiteX113" fmla="*/ 296575 w 3318614"/>
                <a:gd name="connsiteY113" fmla="*/ 1027611 h 3424081"/>
                <a:gd name="connsiteX114" fmla="*/ 483 w 3318614"/>
                <a:gd name="connsiteY114" fmla="*/ 1010194 h 3424081"/>
                <a:gd name="connsiteX115" fmla="*/ 235615 w 3318614"/>
                <a:gd name="connsiteY115" fmla="*/ 1001485 h 3424081"/>
                <a:gd name="connsiteX116" fmla="*/ 557832 w 3318614"/>
                <a:gd name="connsiteY116" fmla="*/ 931817 h 3424081"/>
                <a:gd name="connsiteX117" fmla="*/ 688460 w 3318614"/>
                <a:gd name="connsiteY117" fmla="*/ 905691 h 3424081"/>
                <a:gd name="connsiteX118" fmla="*/ 392369 w 3318614"/>
                <a:gd name="connsiteY118" fmla="*/ 792480 h 3424081"/>
                <a:gd name="connsiteX119" fmla="*/ 244323 w 3318614"/>
                <a:gd name="connsiteY119" fmla="*/ 653143 h 3424081"/>
                <a:gd name="connsiteX120" fmla="*/ 165946 w 3318614"/>
                <a:gd name="connsiteY120" fmla="*/ 400594 h 3424081"/>
                <a:gd name="connsiteX121" fmla="*/ 279158 w 3318614"/>
                <a:gd name="connsiteY121" fmla="*/ 583474 h 3424081"/>
                <a:gd name="connsiteX122" fmla="*/ 374952 w 3318614"/>
                <a:gd name="connsiteY122" fmla="*/ 757645 h 3424081"/>
                <a:gd name="connsiteX123" fmla="*/ 679752 w 3318614"/>
                <a:gd name="connsiteY123" fmla="*/ 836023 h 3424081"/>
                <a:gd name="connsiteX124" fmla="*/ 766838 w 3318614"/>
                <a:gd name="connsiteY124" fmla="*/ 775063 h 3424081"/>
                <a:gd name="connsiteX125" fmla="*/ 618792 w 3318614"/>
                <a:gd name="connsiteY125" fmla="*/ 391885 h 3424081"/>
                <a:gd name="connsiteX126" fmla="*/ 566540 w 3318614"/>
                <a:gd name="connsiteY126" fmla="*/ 0 h 3424081"/>
                <a:gd name="connsiteX0" fmla="*/ 1210975 w 3318616"/>
                <a:gd name="connsiteY0" fmla="*/ 656894 h 3037781"/>
                <a:gd name="connsiteX1" fmla="*/ 1568026 w 3318616"/>
                <a:gd name="connsiteY1" fmla="*/ 1249077 h 3037781"/>
                <a:gd name="connsiteX2" fmla="*/ 1898952 w 3318616"/>
                <a:gd name="connsiteY2" fmla="*/ 1693214 h 3037781"/>
                <a:gd name="connsiteX3" fmla="*/ 2064415 w 3318616"/>
                <a:gd name="connsiteY3" fmla="*/ 1823843 h 3037781"/>
                <a:gd name="connsiteX4" fmla="*/ 2290838 w 3318616"/>
                <a:gd name="connsiteY4" fmla="*/ 1745466 h 3037781"/>
                <a:gd name="connsiteX5" fmla="*/ 2473718 w 3318616"/>
                <a:gd name="connsiteY5" fmla="*/ 1588711 h 3037781"/>
                <a:gd name="connsiteX6" fmla="*/ 2508552 w 3318616"/>
                <a:gd name="connsiteY6" fmla="*/ 1266494 h 3037781"/>
                <a:gd name="connsiteX7" fmla="*/ 2543386 w 3318616"/>
                <a:gd name="connsiteY7" fmla="*/ 1527751 h 3037781"/>
                <a:gd name="connsiteX8" fmla="*/ 2508552 w 3318616"/>
                <a:gd name="connsiteY8" fmla="*/ 1632254 h 3037781"/>
                <a:gd name="connsiteX9" fmla="*/ 2752392 w 3318616"/>
                <a:gd name="connsiteY9" fmla="*/ 1458083 h 3037781"/>
                <a:gd name="connsiteX10" fmla="*/ 2839478 w 3318616"/>
                <a:gd name="connsiteY10" fmla="*/ 1388414 h 3037781"/>
                <a:gd name="connsiteX11" fmla="*/ 2717558 w 3318616"/>
                <a:gd name="connsiteY11" fmla="*/ 1562586 h 3037781"/>
                <a:gd name="connsiteX12" fmla="*/ 2665306 w 3318616"/>
                <a:gd name="connsiteY12" fmla="*/ 1606129 h 3037781"/>
                <a:gd name="connsiteX13" fmla="*/ 2848186 w 3318616"/>
                <a:gd name="connsiteY13" fmla="*/ 1536460 h 3037781"/>
                <a:gd name="connsiteX14" fmla="*/ 2874312 w 3318616"/>
                <a:gd name="connsiteY14" fmla="*/ 1519043 h 3037781"/>
                <a:gd name="connsiteX15" fmla="*/ 2769809 w 3318616"/>
                <a:gd name="connsiteY15" fmla="*/ 1606129 h 3037781"/>
                <a:gd name="connsiteX16" fmla="*/ 2595638 w 3318616"/>
                <a:gd name="connsiteY16" fmla="*/ 1632254 h 3037781"/>
                <a:gd name="connsiteX17" fmla="*/ 2404049 w 3318616"/>
                <a:gd name="connsiteY17" fmla="*/ 1762883 h 3037781"/>
                <a:gd name="connsiteX18" fmla="*/ 2421466 w 3318616"/>
                <a:gd name="connsiteY18" fmla="*/ 1937054 h 3037781"/>
                <a:gd name="connsiteX19" fmla="*/ 2552095 w 3318616"/>
                <a:gd name="connsiteY19" fmla="*/ 1980597 h 3037781"/>
                <a:gd name="connsiteX20" fmla="*/ 2726266 w 3318616"/>
                <a:gd name="connsiteY20" fmla="*/ 1910929 h 3037781"/>
                <a:gd name="connsiteX21" fmla="*/ 2856895 w 3318616"/>
                <a:gd name="connsiteY21" fmla="*/ 1902220 h 3037781"/>
                <a:gd name="connsiteX22" fmla="*/ 2891729 w 3318616"/>
                <a:gd name="connsiteY22" fmla="*/ 1789009 h 3037781"/>
                <a:gd name="connsiteX23" fmla="*/ 2883020 w 3318616"/>
                <a:gd name="connsiteY23" fmla="*/ 1623546 h 3037781"/>
                <a:gd name="connsiteX24" fmla="*/ 3048483 w 3318616"/>
                <a:gd name="connsiteY24" fmla="*/ 1545169 h 3037781"/>
                <a:gd name="connsiteX25" fmla="*/ 2926563 w 3318616"/>
                <a:gd name="connsiteY25" fmla="*/ 1632254 h 3037781"/>
                <a:gd name="connsiteX26" fmla="*/ 2917855 w 3318616"/>
                <a:gd name="connsiteY26" fmla="*/ 1719340 h 3037781"/>
                <a:gd name="connsiteX27" fmla="*/ 2935272 w 3318616"/>
                <a:gd name="connsiteY27" fmla="*/ 1867386 h 3037781"/>
                <a:gd name="connsiteX28" fmla="*/ 2943980 w 3318616"/>
                <a:gd name="connsiteY28" fmla="*/ 1910929 h 3037781"/>
                <a:gd name="connsiteX29" fmla="*/ 3031066 w 3318616"/>
                <a:gd name="connsiteY29" fmla="*/ 1823843 h 3037781"/>
                <a:gd name="connsiteX30" fmla="*/ 3074609 w 3318616"/>
                <a:gd name="connsiteY30" fmla="*/ 1684506 h 3037781"/>
                <a:gd name="connsiteX31" fmla="*/ 3092026 w 3318616"/>
                <a:gd name="connsiteY31" fmla="*/ 1893511 h 3037781"/>
                <a:gd name="connsiteX32" fmla="*/ 3013649 w 3318616"/>
                <a:gd name="connsiteY32" fmla="*/ 1971889 h 3037781"/>
                <a:gd name="connsiteX33" fmla="*/ 2752392 w 3318616"/>
                <a:gd name="connsiteY33" fmla="*/ 1937054 h 3037781"/>
                <a:gd name="connsiteX34" fmla="*/ 2560803 w 3318616"/>
                <a:gd name="connsiteY34" fmla="*/ 2093809 h 3037781"/>
                <a:gd name="connsiteX35" fmla="*/ 2595638 w 3318616"/>
                <a:gd name="connsiteY35" fmla="*/ 2215729 h 3037781"/>
                <a:gd name="connsiteX36" fmla="*/ 2743683 w 3318616"/>
                <a:gd name="connsiteY36" fmla="*/ 2302814 h 3037781"/>
                <a:gd name="connsiteX37" fmla="*/ 2856895 w 3318616"/>
                <a:gd name="connsiteY37" fmla="*/ 2276689 h 3037781"/>
                <a:gd name="connsiteX38" fmla="*/ 3022358 w 3318616"/>
                <a:gd name="connsiteY38" fmla="*/ 2137351 h 3037781"/>
                <a:gd name="connsiteX39" fmla="*/ 3118152 w 3318616"/>
                <a:gd name="connsiteY39" fmla="*/ 2058974 h 3037781"/>
                <a:gd name="connsiteX40" fmla="*/ 3205238 w 3318616"/>
                <a:gd name="connsiteY40" fmla="*/ 2119934 h 3037781"/>
                <a:gd name="connsiteX41" fmla="*/ 3109443 w 3318616"/>
                <a:gd name="connsiteY41" fmla="*/ 2111226 h 3037781"/>
                <a:gd name="connsiteX42" fmla="*/ 3004940 w 3318616"/>
                <a:gd name="connsiteY42" fmla="*/ 2250563 h 3037781"/>
                <a:gd name="connsiteX43" fmla="*/ 3187820 w 3318616"/>
                <a:gd name="connsiteY43" fmla="*/ 2250563 h 3037781"/>
                <a:gd name="connsiteX44" fmla="*/ 3318449 w 3318616"/>
                <a:gd name="connsiteY44" fmla="*/ 2302814 h 3037781"/>
                <a:gd name="connsiteX45" fmla="*/ 3161695 w 3318616"/>
                <a:gd name="connsiteY45" fmla="*/ 2285397 h 3037781"/>
                <a:gd name="connsiteX46" fmla="*/ 2909146 w 3318616"/>
                <a:gd name="connsiteY46" fmla="*/ 2346357 h 3037781"/>
                <a:gd name="connsiteX47" fmla="*/ 2952689 w 3318616"/>
                <a:gd name="connsiteY47" fmla="*/ 2346357 h 3037781"/>
                <a:gd name="connsiteX48" fmla="*/ 3039775 w 3318616"/>
                <a:gd name="connsiteY48" fmla="*/ 2546654 h 3037781"/>
                <a:gd name="connsiteX49" fmla="*/ 3013649 w 3318616"/>
                <a:gd name="connsiteY49" fmla="*/ 2651157 h 3037781"/>
                <a:gd name="connsiteX50" fmla="*/ 3004940 w 3318616"/>
                <a:gd name="connsiteY50" fmla="*/ 2476986 h 3037781"/>
                <a:gd name="connsiteX51" fmla="*/ 2813352 w 3318616"/>
                <a:gd name="connsiteY51" fmla="*/ 2337649 h 3037781"/>
                <a:gd name="connsiteX52" fmla="*/ 2726266 w 3318616"/>
                <a:gd name="connsiteY52" fmla="*/ 2328940 h 3037781"/>
                <a:gd name="connsiteX53" fmla="*/ 2848186 w 3318616"/>
                <a:gd name="connsiteY53" fmla="*/ 2529237 h 3037781"/>
                <a:gd name="connsiteX54" fmla="*/ 2943980 w 3318616"/>
                <a:gd name="connsiteY54" fmla="*/ 2616323 h 3037781"/>
                <a:gd name="connsiteX55" fmla="*/ 2978815 w 3318616"/>
                <a:gd name="connsiteY55" fmla="*/ 2572780 h 3037781"/>
                <a:gd name="connsiteX56" fmla="*/ 2961398 w 3318616"/>
                <a:gd name="connsiteY56" fmla="*/ 2677283 h 3037781"/>
                <a:gd name="connsiteX57" fmla="*/ 2769809 w 3318616"/>
                <a:gd name="connsiteY57" fmla="*/ 2590197 h 3037781"/>
                <a:gd name="connsiteX58" fmla="*/ 2656598 w 3318616"/>
                <a:gd name="connsiteY58" fmla="*/ 2363774 h 3037781"/>
                <a:gd name="connsiteX59" fmla="*/ 2491135 w 3318616"/>
                <a:gd name="connsiteY59" fmla="*/ 2320231 h 3037781"/>
                <a:gd name="connsiteX60" fmla="*/ 2386632 w 3318616"/>
                <a:gd name="connsiteY60" fmla="*/ 2407317 h 3037781"/>
                <a:gd name="connsiteX61" fmla="*/ 2412758 w 3318616"/>
                <a:gd name="connsiteY61" fmla="*/ 2590197 h 3037781"/>
                <a:gd name="connsiteX62" fmla="*/ 2525969 w 3318616"/>
                <a:gd name="connsiteY62" fmla="*/ 2738243 h 3037781"/>
                <a:gd name="connsiteX63" fmla="*/ 2900438 w 3318616"/>
                <a:gd name="connsiteY63" fmla="*/ 2947249 h 3037781"/>
                <a:gd name="connsiteX64" fmla="*/ 2543386 w 3318616"/>
                <a:gd name="connsiteY64" fmla="*/ 2807911 h 3037781"/>
                <a:gd name="connsiteX65" fmla="*/ 2499843 w 3318616"/>
                <a:gd name="connsiteY65" fmla="*/ 2894997 h 3037781"/>
                <a:gd name="connsiteX66" fmla="*/ 2534678 w 3318616"/>
                <a:gd name="connsiteY66" fmla="*/ 2999500 h 3037781"/>
                <a:gd name="connsiteX67" fmla="*/ 2639180 w 3318616"/>
                <a:gd name="connsiteY67" fmla="*/ 3034334 h 3037781"/>
                <a:gd name="connsiteX68" fmla="*/ 2482426 w 3318616"/>
                <a:gd name="connsiteY68" fmla="*/ 3008209 h 3037781"/>
                <a:gd name="connsiteX69" fmla="*/ 2473718 w 3318616"/>
                <a:gd name="connsiteY69" fmla="*/ 2825329 h 3037781"/>
                <a:gd name="connsiteX70" fmla="*/ 2386632 w 3318616"/>
                <a:gd name="connsiteY70" fmla="*/ 2651157 h 3037781"/>
                <a:gd name="connsiteX71" fmla="*/ 2316963 w 3318616"/>
                <a:gd name="connsiteY71" fmla="*/ 2816620 h 3037781"/>
                <a:gd name="connsiteX72" fmla="*/ 2238586 w 3318616"/>
                <a:gd name="connsiteY72" fmla="*/ 2938540 h 3037781"/>
                <a:gd name="connsiteX73" fmla="*/ 2290838 w 3318616"/>
                <a:gd name="connsiteY73" fmla="*/ 3016917 h 3037781"/>
                <a:gd name="connsiteX74" fmla="*/ 2195043 w 3318616"/>
                <a:gd name="connsiteY74" fmla="*/ 2929831 h 3037781"/>
                <a:gd name="connsiteX75" fmla="*/ 2325672 w 3318616"/>
                <a:gd name="connsiteY75" fmla="*/ 2703409 h 3037781"/>
                <a:gd name="connsiteX76" fmla="*/ 2290838 w 3318616"/>
                <a:gd name="connsiteY76" fmla="*/ 2450860 h 3037781"/>
                <a:gd name="connsiteX77" fmla="*/ 2142792 w 3318616"/>
                <a:gd name="connsiteY77" fmla="*/ 2433443 h 3037781"/>
                <a:gd name="connsiteX78" fmla="*/ 1942495 w 3318616"/>
                <a:gd name="connsiteY78" fmla="*/ 2598906 h 3037781"/>
                <a:gd name="connsiteX79" fmla="*/ 1994746 w 3318616"/>
                <a:gd name="connsiteY79" fmla="*/ 2799203 h 3037781"/>
                <a:gd name="connsiteX80" fmla="*/ 2090540 w 3318616"/>
                <a:gd name="connsiteY80" fmla="*/ 2912414 h 3037781"/>
                <a:gd name="connsiteX81" fmla="*/ 2064415 w 3318616"/>
                <a:gd name="connsiteY81" fmla="*/ 3025626 h 3037781"/>
                <a:gd name="connsiteX82" fmla="*/ 2046998 w 3318616"/>
                <a:gd name="connsiteY82" fmla="*/ 2877580 h 3037781"/>
                <a:gd name="connsiteX83" fmla="*/ 1933786 w 3318616"/>
                <a:gd name="connsiteY83" fmla="*/ 2712117 h 3037781"/>
                <a:gd name="connsiteX84" fmla="*/ 1881535 w 3318616"/>
                <a:gd name="connsiteY84" fmla="*/ 2694700 h 3037781"/>
                <a:gd name="connsiteX85" fmla="*/ 1716072 w 3318616"/>
                <a:gd name="connsiteY85" fmla="*/ 2929831 h 3037781"/>
                <a:gd name="connsiteX86" fmla="*/ 1672529 w 3318616"/>
                <a:gd name="connsiteY86" fmla="*/ 3025626 h 3037781"/>
                <a:gd name="connsiteX87" fmla="*/ 1724780 w 3318616"/>
                <a:gd name="connsiteY87" fmla="*/ 2790494 h 3037781"/>
                <a:gd name="connsiteX88" fmla="*/ 1750906 w 3318616"/>
                <a:gd name="connsiteY88" fmla="*/ 2712117 h 3037781"/>
                <a:gd name="connsiteX89" fmla="*/ 1533192 w 3318616"/>
                <a:gd name="connsiteY89" fmla="*/ 2781786 h 3037781"/>
                <a:gd name="connsiteX90" fmla="*/ 1428689 w 3318616"/>
                <a:gd name="connsiteY90" fmla="*/ 2799203 h 3037781"/>
                <a:gd name="connsiteX91" fmla="*/ 1602860 w 3318616"/>
                <a:gd name="connsiteY91" fmla="*/ 2720826 h 3037781"/>
                <a:gd name="connsiteX92" fmla="*/ 1724780 w 3318616"/>
                <a:gd name="connsiteY92" fmla="*/ 2694700 h 3037781"/>
                <a:gd name="connsiteX93" fmla="*/ 1994746 w 3318616"/>
                <a:gd name="connsiteY93" fmla="*/ 2468277 h 3037781"/>
                <a:gd name="connsiteX94" fmla="*/ 2055706 w 3318616"/>
                <a:gd name="connsiteY94" fmla="*/ 2337649 h 3037781"/>
                <a:gd name="connsiteX95" fmla="*/ 1916369 w 3318616"/>
                <a:gd name="connsiteY95" fmla="*/ 2259271 h 3037781"/>
                <a:gd name="connsiteX96" fmla="*/ 1698655 w 3318616"/>
                <a:gd name="connsiteY96" fmla="*/ 2355066 h 3037781"/>
                <a:gd name="connsiteX97" fmla="*/ 1611569 w 3318616"/>
                <a:gd name="connsiteY97" fmla="*/ 2529237 h 3037781"/>
                <a:gd name="connsiteX98" fmla="*/ 1689946 w 3318616"/>
                <a:gd name="connsiteY98" fmla="*/ 2590197 h 3037781"/>
                <a:gd name="connsiteX99" fmla="*/ 1568026 w 3318616"/>
                <a:gd name="connsiteY99" fmla="*/ 2590197 h 3037781"/>
                <a:gd name="connsiteX100" fmla="*/ 1655112 w 3318616"/>
                <a:gd name="connsiteY100" fmla="*/ 2346357 h 3037781"/>
                <a:gd name="connsiteX101" fmla="*/ 1437398 w 3318616"/>
                <a:gd name="connsiteY101" fmla="*/ 2328940 h 3037781"/>
                <a:gd name="connsiteX102" fmla="*/ 1306769 w 3318616"/>
                <a:gd name="connsiteY102" fmla="*/ 2267980 h 3037781"/>
                <a:gd name="connsiteX103" fmla="*/ 1385146 w 3318616"/>
                <a:gd name="connsiteY103" fmla="*/ 2224437 h 3037781"/>
                <a:gd name="connsiteX104" fmla="*/ 1437398 w 3318616"/>
                <a:gd name="connsiteY104" fmla="*/ 2294106 h 3037781"/>
                <a:gd name="connsiteX105" fmla="*/ 1611569 w 3318616"/>
                <a:gd name="connsiteY105" fmla="*/ 2302814 h 3037781"/>
                <a:gd name="connsiteX106" fmla="*/ 1794449 w 3318616"/>
                <a:gd name="connsiteY106" fmla="*/ 2250563 h 3037781"/>
                <a:gd name="connsiteX107" fmla="*/ 1968620 w 3318616"/>
                <a:gd name="connsiteY107" fmla="*/ 2119934 h 3037781"/>
                <a:gd name="connsiteX108" fmla="*/ 1898952 w 3318616"/>
                <a:gd name="connsiteY108" fmla="*/ 1806426 h 3037781"/>
                <a:gd name="connsiteX109" fmla="*/ 1446106 w 3318616"/>
                <a:gd name="connsiteY109" fmla="*/ 1196826 h 3037781"/>
                <a:gd name="connsiteX110" fmla="*/ 1184849 w 3318616"/>
                <a:gd name="connsiteY110" fmla="*/ 761397 h 3037781"/>
                <a:gd name="connsiteX111" fmla="*/ 958426 w 3318616"/>
                <a:gd name="connsiteY111" fmla="*/ 613351 h 3037781"/>
                <a:gd name="connsiteX112" fmla="*/ 644918 w 3318616"/>
                <a:gd name="connsiteY112" fmla="*/ 561100 h 3037781"/>
                <a:gd name="connsiteX113" fmla="*/ 296575 w 3318616"/>
                <a:gd name="connsiteY113" fmla="*/ 639477 h 3037781"/>
                <a:gd name="connsiteX114" fmla="*/ 483 w 3318616"/>
                <a:gd name="connsiteY114" fmla="*/ 622060 h 3037781"/>
                <a:gd name="connsiteX115" fmla="*/ 235615 w 3318616"/>
                <a:gd name="connsiteY115" fmla="*/ 613351 h 3037781"/>
                <a:gd name="connsiteX116" fmla="*/ 557832 w 3318616"/>
                <a:gd name="connsiteY116" fmla="*/ 543683 h 3037781"/>
                <a:gd name="connsiteX117" fmla="*/ 688460 w 3318616"/>
                <a:gd name="connsiteY117" fmla="*/ 517557 h 3037781"/>
                <a:gd name="connsiteX118" fmla="*/ 392369 w 3318616"/>
                <a:gd name="connsiteY118" fmla="*/ 404346 h 3037781"/>
                <a:gd name="connsiteX119" fmla="*/ 244323 w 3318616"/>
                <a:gd name="connsiteY119" fmla="*/ 265009 h 3037781"/>
                <a:gd name="connsiteX120" fmla="*/ 165946 w 3318616"/>
                <a:gd name="connsiteY120" fmla="*/ 12460 h 3037781"/>
                <a:gd name="connsiteX121" fmla="*/ 279158 w 3318616"/>
                <a:gd name="connsiteY121" fmla="*/ 195340 h 3037781"/>
                <a:gd name="connsiteX122" fmla="*/ 374952 w 3318616"/>
                <a:gd name="connsiteY122" fmla="*/ 369511 h 3037781"/>
                <a:gd name="connsiteX123" fmla="*/ 679752 w 3318616"/>
                <a:gd name="connsiteY123" fmla="*/ 447889 h 3037781"/>
                <a:gd name="connsiteX124" fmla="*/ 766838 w 3318616"/>
                <a:gd name="connsiteY124" fmla="*/ 386929 h 3037781"/>
                <a:gd name="connsiteX125" fmla="*/ 618792 w 3318616"/>
                <a:gd name="connsiteY125" fmla="*/ 3751 h 3037781"/>
                <a:gd name="connsiteX126" fmla="*/ 3318614 w 3318616"/>
                <a:gd name="connsiteY126" fmla="*/ 3035947 h 3037781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31066 w 3318614"/>
                <a:gd name="connsiteY29" fmla="*/ 2116183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091879 w 3318614"/>
                <a:gd name="connsiteY1" fmla="*/ 767843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13 h 3337101"/>
                <a:gd name="connsiteX1" fmla="*/ 1091879 w 3318614"/>
                <a:gd name="connsiteY1" fmla="*/ 776657 h 3337101"/>
                <a:gd name="connsiteX2" fmla="*/ 1779263 w 3318614"/>
                <a:gd name="connsiteY2" fmla="*/ 1844513 h 3337101"/>
                <a:gd name="connsiteX3" fmla="*/ 2064415 w 3318614"/>
                <a:gd name="connsiteY3" fmla="*/ 2124997 h 3337101"/>
                <a:gd name="connsiteX4" fmla="*/ 2290838 w 3318614"/>
                <a:gd name="connsiteY4" fmla="*/ 2046620 h 3337101"/>
                <a:gd name="connsiteX5" fmla="*/ 2473718 w 3318614"/>
                <a:gd name="connsiteY5" fmla="*/ 1889865 h 3337101"/>
                <a:gd name="connsiteX6" fmla="*/ 2508552 w 3318614"/>
                <a:gd name="connsiteY6" fmla="*/ 1567648 h 3337101"/>
                <a:gd name="connsiteX7" fmla="*/ 2543386 w 3318614"/>
                <a:gd name="connsiteY7" fmla="*/ 1828905 h 3337101"/>
                <a:gd name="connsiteX8" fmla="*/ 2508552 w 3318614"/>
                <a:gd name="connsiteY8" fmla="*/ 1933408 h 3337101"/>
                <a:gd name="connsiteX9" fmla="*/ 2752392 w 3318614"/>
                <a:gd name="connsiteY9" fmla="*/ 1759237 h 3337101"/>
                <a:gd name="connsiteX10" fmla="*/ 2839478 w 3318614"/>
                <a:gd name="connsiteY10" fmla="*/ 1689568 h 3337101"/>
                <a:gd name="connsiteX11" fmla="*/ 2717558 w 3318614"/>
                <a:gd name="connsiteY11" fmla="*/ 1863740 h 3337101"/>
                <a:gd name="connsiteX12" fmla="*/ 2665306 w 3318614"/>
                <a:gd name="connsiteY12" fmla="*/ 1907283 h 3337101"/>
                <a:gd name="connsiteX13" fmla="*/ 2848186 w 3318614"/>
                <a:gd name="connsiteY13" fmla="*/ 1837614 h 3337101"/>
                <a:gd name="connsiteX14" fmla="*/ 2874312 w 3318614"/>
                <a:gd name="connsiteY14" fmla="*/ 1820197 h 3337101"/>
                <a:gd name="connsiteX15" fmla="*/ 2769809 w 3318614"/>
                <a:gd name="connsiteY15" fmla="*/ 1907283 h 3337101"/>
                <a:gd name="connsiteX16" fmla="*/ 2595638 w 3318614"/>
                <a:gd name="connsiteY16" fmla="*/ 1933408 h 3337101"/>
                <a:gd name="connsiteX17" fmla="*/ 2404049 w 3318614"/>
                <a:gd name="connsiteY17" fmla="*/ 2064037 h 3337101"/>
                <a:gd name="connsiteX18" fmla="*/ 2421466 w 3318614"/>
                <a:gd name="connsiteY18" fmla="*/ 2238208 h 3337101"/>
                <a:gd name="connsiteX19" fmla="*/ 2552095 w 3318614"/>
                <a:gd name="connsiteY19" fmla="*/ 2281751 h 3337101"/>
                <a:gd name="connsiteX20" fmla="*/ 2726266 w 3318614"/>
                <a:gd name="connsiteY20" fmla="*/ 2212083 h 3337101"/>
                <a:gd name="connsiteX21" fmla="*/ 2856895 w 3318614"/>
                <a:gd name="connsiteY21" fmla="*/ 2203374 h 3337101"/>
                <a:gd name="connsiteX22" fmla="*/ 2891729 w 3318614"/>
                <a:gd name="connsiteY22" fmla="*/ 2090163 h 3337101"/>
                <a:gd name="connsiteX23" fmla="*/ 2883020 w 3318614"/>
                <a:gd name="connsiteY23" fmla="*/ 1924700 h 3337101"/>
                <a:gd name="connsiteX24" fmla="*/ 3048483 w 3318614"/>
                <a:gd name="connsiteY24" fmla="*/ 1846323 h 3337101"/>
                <a:gd name="connsiteX25" fmla="*/ 2926563 w 3318614"/>
                <a:gd name="connsiteY25" fmla="*/ 1933408 h 3337101"/>
                <a:gd name="connsiteX26" fmla="*/ 2917855 w 3318614"/>
                <a:gd name="connsiteY26" fmla="*/ 2020494 h 3337101"/>
                <a:gd name="connsiteX27" fmla="*/ 2935272 w 3318614"/>
                <a:gd name="connsiteY27" fmla="*/ 2168540 h 3337101"/>
                <a:gd name="connsiteX28" fmla="*/ 2943980 w 3318614"/>
                <a:gd name="connsiteY28" fmla="*/ 2212083 h 3337101"/>
                <a:gd name="connsiteX29" fmla="*/ 3046427 w 3318614"/>
                <a:gd name="connsiteY29" fmla="*/ 2146131 h 3337101"/>
                <a:gd name="connsiteX30" fmla="*/ 3074609 w 3318614"/>
                <a:gd name="connsiteY30" fmla="*/ 1985660 h 3337101"/>
                <a:gd name="connsiteX31" fmla="*/ 3092026 w 3318614"/>
                <a:gd name="connsiteY31" fmla="*/ 2194665 h 3337101"/>
                <a:gd name="connsiteX32" fmla="*/ 3013649 w 3318614"/>
                <a:gd name="connsiteY32" fmla="*/ 2273043 h 3337101"/>
                <a:gd name="connsiteX33" fmla="*/ 2752392 w 3318614"/>
                <a:gd name="connsiteY33" fmla="*/ 2238208 h 3337101"/>
                <a:gd name="connsiteX34" fmla="*/ 2560803 w 3318614"/>
                <a:gd name="connsiteY34" fmla="*/ 2394963 h 3337101"/>
                <a:gd name="connsiteX35" fmla="*/ 2595638 w 3318614"/>
                <a:gd name="connsiteY35" fmla="*/ 2516883 h 3337101"/>
                <a:gd name="connsiteX36" fmla="*/ 2743683 w 3318614"/>
                <a:gd name="connsiteY36" fmla="*/ 2603968 h 3337101"/>
                <a:gd name="connsiteX37" fmla="*/ 2856895 w 3318614"/>
                <a:gd name="connsiteY37" fmla="*/ 2577843 h 3337101"/>
                <a:gd name="connsiteX38" fmla="*/ 3022358 w 3318614"/>
                <a:gd name="connsiteY38" fmla="*/ 2438505 h 3337101"/>
                <a:gd name="connsiteX39" fmla="*/ 3118152 w 3318614"/>
                <a:gd name="connsiteY39" fmla="*/ 2360128 h 3337101"/>
                <a:gd name="connsiteX40" fmla="*/ 3205238 w 3318614"/>
                <a:gd name="connsiteY40" fmla="*/ 2421088 h 3337101"/>
                <a:gd name="connsiteX41" fmla="*/ 3109443 w 3318614"/>
                <a:gd name="connsiteY41" fmla="*/ 2412380 h 3337101"/>
                <a:gd name="connsiteX42" fmla="*/ 3004940 w 3318614"/>
                <a:gd name="connsiteY42" fmla="*/ 2551717 h 3337101"/>
                <a:gd name="connsiteX43" fmla="*/ 3187820 w 3318614"/>
                <a:gd name="connsiteY43" fmla="*/ 2551717 h 3337101"/>
                <a:gd name="connsiteX44" fmla="*/ 3318449 w 3318614"/>
                <a:gd name="connsiteY44" fmla="*/ 2603968 h 3337101"/>
                <a:gd name="connsiteX45" fmla="*/ 3161695 w 3318614"/>
                <a:gd name="connsiteY45" fmla="*/ 2586551 h 3337101"/>
                <a:gd name="connsiteX46" fmla="*/ 2909146 w 3318614"/>
                <a:gd name="connsiteY46" fmla="*/ 2647511 h 3337101"/>
                <a:gd name="connsiteX47" fmla="*/ 2952689 w 3318614"/>
                <a:gd name="connsiteY47" fmla="*/ 2647511 h 3337101"/>
                <a:gd name="connsiteX48" fmla="*/ 3085889 w 3318614"/>
                <a:gd name="connsiteY48" fmla="*/ 2792757 h 3337101"/>
                <a:gd name="connsiteX49" fmla="*/ 3013649 w 3318614"/>
                <a:gd name="connsiteY49" fmla="*/ 2952311 h 3337101"/>
                <a:gd name="connsiteX50" fmla="*/ 2999167 w 3318614"/>
                <a:gd name="connsiteY50" fmla="*/ 2814634 h 3337101"/>
                <a:gd name="connsiteX51" fmla="*/ 2813352 w 3318614"/>
                <a:gd name="connsiteY51" fmla="*/ 2638803 h 3337101"/>
                <a:gd name="connsiteX52" fmla="*/ 2726266 w 3318614"/>
                <a:gd name="connsiteY52" fmla="*/ 2630094 h 3337101"/>
                <a:gd name="connsiteX53" fmla="*/ 2848186 w 3318614"/>
                <a:gd name="connsiteY53" fmla="*/ 2830391 h 3337101"/>
                <a:gd name="connsiteX54" fmla="*/ 2943980 w 3318614"/>
                <a:gd name="connsiteY54" fmla="*/ 2917477 h 3337101"/>
                <a:gd name="connsiteX55" fmla="*/ 2978815 w 3318614"/>
                <a:gd name="connsiteY55" fmla="*/ 2873934 h 3337101"/>
                <a:gd name="connsiteX56" fmla="*/ 2961398 w 3318614"/>
                <a:gd name="connsiteY56" fmla="*/ 2978437 h 3337101"/>
                <a:gd name="connsiteX57" fmla="*/ 2769809 w 3318614"/>
                <a:gd name="connsiteY57" fmla="*/ 2891351 h 3337101"/>
                <a:gd name="connsiteX58" fmla="*/ 2656598 w 3318614"/>
                <a:gd name="connsiteY58" fmla="*/ 2664928 h 3337101"/>
                <a:gd name="connsiteX59" fmla="*/ 2491135 w 3318614"/>
                <a:gd name="connsiteY59" fmla="*/ 2621385 h 3337101"/>
                <a:gd name="connsiteX60" fmla="*/ 2386632 w 3318614"/>
                <a:gd name="connsiteY60" fmla="*/ 2708471 h 3337101"/>
                <a:gd name="connsiteX61" fmla="*/ 2412758 w 3318614"/>
                <a:gd name="connsiteY61" fmla="*/ 2891351 h 3337101"/>
                <a:gd name="connsiteX62" fmla="*/ 2525969 w 3318614"/>
                <a:gd name="connsiteY62" fmla="*/ 3039397 h 3337101"/>
                <a:gd name="connsiteX63" fmla="*/ 2900438 w 3318614"/>
                <a:gd name="connsiteY63" fmla="*/ 3248403 h 3337101"/>
                <a:gd name="connsiteX64" fmla="*/ 2543386 w 3318614"/>
                <a:gd name="connsiteY64" fmla="*/ 3109065 h 3337101"/>
                <a:gd name="connsiteX65" fmla="*/ 2499843 w 3318614"/>
                <a:gd name="connsiteY65" fmla="*/ 3196151 h 3337101"/>
                <a:gd name="connsiteX66" fmla="*/ 2534678 w 3318614"/>
                <a:gd name="connsiteY66" fmla="*/ 3300654 h 3337101"/>
                <a:gd name="connsiteX67" fmla="*/ 2639180 w 3318614"/>
                <a:gd name="connsiteY67" fmla="*/ 3335488 h 3337101"/>
                <a:gd name="connsiteX68" fmla="*/ 2482426 w 3318614"/>
                <a:gd name="connsiteY68" fmla="*/ 3309363 h 3337101"/>
                <a:gd name="connsiteX69" fmla="*/ 2473718 w 3318614"/>
                <a:gd name="connsiteY69" fmla="*/ 3126483 h 3337101"/>
                <a:gd name="connsiteX70" fmla="*/ 2386632 w 3318614"/>
                <a:gd name="connsiteY70" fmla="*/ 2952311 h 3337101"/>
                <a:gd name="connsiteX71" fmla="*/ 2316963 w 3318614"/>
                <a:gd name="connsiteY71" fmla="*/ 3117774 h 3337101"/>
                <a:gd name="connsiteX72" fmla="*/ 2238586 w 3318614"/>
                <a:gd name="connsiteY72" fmla="*/ 3239694 h 3337101"/>
                <a:gd name="connsiteX73" fmla="*/ 2290838 w 3318614"/>
                <a:gd name="connsiteY73" fmla="*/ 3318071 h 3337101"/>
                <a:gd name="connsiteX74" fmla="*/ 2195043 w 3318614"/>
                <a:gd name="connsiteY74" fmla="*/ 3230985 h 3337101"/>
                <a:gd name="connsiteX75" fmla="*/ 2325672 w 3318614"/>
                <a:gd name="connsiteY75" fmla="*/ 3004563 h 3337101"/>
                <a:gd name="connsiteX76" fmla="*/ 2290838 w 3318614"/>
                <a:gd name="connsiteY76" fmla="*/ 2752014 h 3337101"/>
                <a:gd name="connsiteX77" fmla="*/ 2142792 w 3318614"/>
                <a:gd name="connsiteY77" fmla="*/ 2734597 h 3337101"/>
                <a:gd name="connsiteX78" fmla="*/ 1942495 w 3318614"/>
                <a:gd name="connsiteY78" fmla="*/ 2900060 h 3337101"/>
                <a:gd name="connsiteX79" fmla="*/ 1994746 w 3318614"/>
                <a:gd name="connsiteY79" fmla="*/ 3100357 h 3337101"/>
                <a:gd name="connsiteX80" fmla="*/ 2090540 w 3318614"/>
                <a:gd name="connsiteY80" fmla="*/ 3213568 h 3337101"/>
                <a:gd name="connsiteX81" fmla="*/ 2064415 w 3318614"/>
                <a:gd name="connsiteY81" fmla="*/ 3326780 h 3337101"/>
                <a:gd name="connsiteX82" fmla="*/ 2046998 w 3318614"/>
                <a:gd name="connsiteY82" fmla="*/ 3178734 h 3337101"/>
                <a:gd name="connsiteX83" fmla="*/ 1933786 w 3318614"/>
                <a:gd name="connsiteY83" fmla="*/ 3013271 h 3337101"/>
                <a:gd name="connsiteX84" fmla="*/ 1881535 w 3318614"/>
                <a:gd name="connsiteY84" fmla="*/ 2995854 h 3337101"/>
                <a:gd name="connsiteX85" fmla="*/ 1716072 w 3318614"/>
                <a:gd name="connsiteY85" fmla="*/ 3230985 h 3337101"/>
                <a:gd name="connsiteX86" fmla="*/ 1672529 w 3318614"/>
                <a:gd name="connsiteY86" fmla="*/ 3326780 h 3337101"/>
                <a:gd name="connsiteX87" fmla="*/ 1724780 w 3318614"/>
                <a:gd name="connsiteY87" fmla="*/ 3091648 h 3337101"/>
                <a:gd name="connsiteX88" fmla="*/ 1750906 w 3318614"/>
                <a:gd name="connsiteY88" fmla="*/ 3013271 h 3337101"/>
                <a:gd name="connsiteX89" fmla="*/ 1533192 w 3318614"/>
                <a:gd name="connsiteY89" fmla="*/ 3082940 h 3337101"/>
                <a:gd name="connsiteX90" fmla="*/ 1428689 w 3318614"/>
                <a:gd name="connsiteY90" fmla="*/ 3100357 h 3337101"/>
                <a:gd name="connsiteX91" fmla="*/ 1602860 w 3318614"/>
                <a:gd name="connsiteY91" fmla="*/ 3021980 h 3337101"/>
                <a:gd name="connsiteX92" fmla="*/ 1724780 w 3318614"/>
                <a:gd name="connsiteY92" fmla="*/ 2995854 h 3337101"/>
                <a:gd name="connsiteX93" fmla="*/ 1994746 w 3318614"/>
                <a:gd name="connsiteY93" fmla="*/ 2769431 h 3337101"/>
                <a:gd name="connsiteX94" fmla="*/ 2055706 w 3318614"/>
                <a:gd name="connsiteY94" fmla="*/ 2638803 h 3337101"/>
                <a:gd name="connsiteX95" fmla="*/ 1916369 w 3318614"/>
                <a:gd name="connsiteY95" fmla="*/ 2560425 h 3337101"/>
                <a:gd name="connsiteX96" fmla="*/ 1698655 w 3318614"/>
                <a:gd name="connsiteY96" fmla="*/ 2656220 h 3337101"/>
                <a:gd name="connsiteX97" fmla="*/ 1611569 w 3318614"/>
                <a:gd name="connsiteY97" fmla="*/ 2830391 h 3337101"/>
                <a:gd name="connsiteX98" fmla="*/ 1689946 w 3318614"/>
                <a:gd name="connsiteY98" fmla="*/ 2891351 h 3337101"/>
                <a:gd name="connsiteX99" fmla="*/ 1568026 w 3318614"/>
                <a:gd name="connsiteY99" fmla="*/ 2891351 h 3337101"/>
                <a:gd name="connsiteX100" fmla="*/ 1655112 w 3318614"/>
                <a:gd name="connsiteY100" fmla="*/ 2647511 h 3337101"/>
                <a:gd name="connsiteX101" fmla="*/ 1437398 w 3318614"/>
                <a:gd name="connsiteY101" fmla="*/ 2630094 h 3337101"/>
                <a:gd name="connsiteX102" fmla="*/ 1306769 w 3318614"/>
                <a:gd name="connsiteY102" fmla="*/ 2569134 h 3337101"/>
                <a:gd name="connsiteX103" fmla="*/ 1385146 w 3318614"/>
                <a:gd name="connsiteY103" fmla="*/ 2525591 h 3337101"/>
                <a:gd name="connsiteX104" fmla="*/ 1437398 w 3318614"/>
                <a:gd name="connsiteY104" fmla="*/ 2595260 h 3337101"/>
                <a:gd name="connsiteX105" fmla="*/ 1611569 w 3318614"/>
                <a:gd name="connsiteY105" fmla="*/ 2603968 h 3337101"/>
                <a:gd name="connsiteX106" fmla="*/ 1794449 w 3318614"/>
                <a:gd name="connsiteY106" fmla="*/ 2551717 h 3337101"/>
                <a:gd name="connsiteX107" fmla="*/ 1968620 w 3318614"/>
                <a:gd name="connsiteY107" fmla="*/ 2421088 h 3337101"/>
                <a:gd name="connsiteX108" fmla="*/ 1898952 w 3318614"/>
                <a:gd name="connsiteY108" fmla="*/ 2107580 h 3337101"/>
                <a:gd name="connsiteX109" fmla="*/ 1446106 w 3318614"/>
                <a:gd name="connsiteY109" fmla="*/ 1497980 h 3337101"/>
                <a:gd name="connsiteX110" fmla="*/ 1184849 w 3318614"/>
                <a:gd name="connsiteY110" fmla="*/ 1062551 h 3337101"/>
                <a:gd name="connsiteX111" fmla="*/ 958426 w 3318614"/>
                <a:gd name="connsiteY111" fmla="*/ 914505 h 3337101"/>
                <a:gd name="connsiteX112" fmla="*/ 644918 w 3318614"/>
                <a:gd name="connsiteY112" fmla="*/ 862254 h 3337101"/>
                <a:gd name="connsiteX113" fmla="*/ 296575 w 3318614"/>
                <a:gd name="connsiteY113" fmla="*/ 940631 h 3337101"/>
                <a:gd name="connsiteX114" fmla="*/ 483 w 3318614"/>
                <a:gd name="connsiteY114" fmla="*/ 923214 h 3337101"/>
                <a:gd name="connsiteX115" fmla="*/ 235615 w 3318614"/>
                <a:gd name="connsiteY115" fmla="*/ 914505 h 3337101"/>
                <a:gd name="connsiteX116" fmla="*/ 557832 w 3318614"/>
                <a:gd name="connsiteY116" fmla="*/ 844837 h 3337101"/>
                <a:gd name="connsiteX117" fmla="*/ 688460 w 3318614"/>
                <a:gd name="connsiteY117" fmla="*/ 818711 h 3337101"/>
                <a:gd name="connsiteX118" fmla="*/ 392369 w 3318614"/>
                <a:gd name="connsiteY118" fmla="*/ 705500 h 3337101"/>
                <a:gd name="connsiteX119" fmla="*/ 244323 w 3318614"/>
                <a:gd name="connsiteY119" fmla="*/ 566163 h 3337101"/>
                <a:gd name="connsiteX120" fmla="*/ 165946 w 3318614"/>
                <a:gd name="connsiteY120" fmla="*/ 313614 h 3337101"/>
                <a:gd name="connsiteX121" fmla="*/ 279158 w 3318614"/>
                <a:gd name="connsiteY121" fmla="*/ 496494 h 3337101"/>
                <a:gd name="connsiteX122" fmla="*/ 374952 w 3318614"/>
                <a:gd name="connsiteY122" fmla="*/ 670665 h 3337101"/>
                <a:gd name="connsiteX123" fmla="*/ 679752 w 3318614"/>
                <a:gd name="connsiteY123" fmla="*/ 749043 h 3337101"/>
                <a:gd name="connsiteX124" fmla="*/ 766838 w 3318614"/>
                <a:gd name="connsiteY124" fmla="*/ 688083 h 3337101"/>
                <a:gd name="connsiteX125" fmla="*/ 618792 w 3318614"/>
                <a:gd name="connsiteY125" fmla="*/ 304905 h 3337101"/>
                <a:gd name="connsiteX126" fmla="*/ 566540 w 3318614"/>
                <a:gd name="connsiteY126" fmla="*/ 8814 h 3337101"/>
                <a:gd name="connsiteX0" fmla="*/ 1225325 w 3318614"/>
                <a:gd name="connsiteY0" fmla="*/ 25899 h 3362787"/>
                <a:gd name="connsiteX1" fmla="*/ 1091879 w 3318614"/>
                <a:gd name="connsiteY1" fmla="*/ 802343 h 3362787"/>
                <a:gd name="connsiteX2" fmla="*/ 1779263 w 3318614"/>
                <a:gd name="connsiteY2" fmla="*/ 1870199 h 3362787"/>
                <a:gd name="connsiteX3" fmla="*/ 2064415 w 3318614"/>
                <a:gd name="connsiteY3" fmla="*/ 2150683 h 3362787"/>
                <a:gd name="connsiteX4" fmla="*/ 2290838 w 3318614"/>
                <a:gd name="connsiteY4" fmla="*/ 2072306 h 3362787"/>
                <a:gd name="connsiteX5" fmla="*/ 2473718 w 3318614"/>
                <a:gd name="connsiteY5" fmla="*/ 1915551 h 3362787"/>
                <a:gd name="connsiteX6" fmla="*/ 2508552 w 3318614"/>
                <a:gd name="connsiteY6" fmla="*/ 1593334 h 3362787"/>
                <a:gd name="connsiteX7" fmla="*/ 2543386 w 3318614"/>
                <a:gd name="connsiteY7" fmla="*/ 1854591 h 3362787"/>
                <a:gd name="connsiteX8" fmla="*/ 2508552 w 3318614"/>
                <a:gd name="connsiteY8" fmla="*/ 1959094 h 3362787"/>
                <a:gd name="connsiteX9" fmla="*/ 2752392 w 3318614"/>
                <a:gd name="connsiteY9" fmla="*/ 1784923 h 3362787"/>
                <a:gd name="connsiteX10" fmla="*/ 2839478 w 3318614"/>
                <a:gd name="connsiteY10" fmla="*/ 1715254 h 3362787"/>
                <a:gd name="connsiteX11" fmla="*/ 2717558 w 3318614"/>
                <a:gd name="connsiteY11" fmla="*/ 1889426 h 3362787"/>
                <a:gd name="connsiteX12" fmla="*/ 2665306 w 3318614"/>
                <a:gd name="connsiteY12" fmla="*/ 1932969 h 3362787"/>
                <a:gd name="connsiteX13" fmla="*/ 2848186 w 3318614"/>
                <a:gd name="connsiteY13" fmla="*/ 1863300 h 3362787"/>
                <a:gd name="connsiteX14" fmla="*/ 2874312 w 3318614"/>
                <a:gd name="connsiteY14" fmla="*/ 1845883 h 3362787"/>
                <a:gd name="connsiteX15" fmla="*/ 2769809 w 3318614"/>
                <a:gd name="connsiteY15" fmla="*/ 1932969 h 3362787"/>
                <a:gd name="connsiteX16" fmla="*/ 2595638 w 3318614"/>
                <a:gd name="connsiteY16" fmla="*/ 1959094 h 3362787"/>
                <a:gd name="connsiteX17" fmla="*/ 2404049 w 3318614"/>
                <a:gd name="connsiteY17" fmla="*/ 2089723 h 3362787"/>
                <a:gd name="connsiteX18" fmla="*/ 2421466 w 3318614"/>
                <a:gd name="connsiteY18" fmla="*/ 2263894 h 3362787"/>
                <a:gd name="connsiteX19" fmla="*/ 2552095 w 3318614"/>
                <a:gd name="connsiteY19" fmla="*/ 2307437 h 3362787"/>
                <a:gd name="connsiteX20" fmla="*/ 2726266 w 3318614"/>
                <a:gd name="connsiteY20" fmla="*/ 2237769 h 3362787"/>
                <a:gd name="connsiteX21" fmla="*/ 2856895 w 3318614"/>
                <a:gd name="connsiteY21" fmla="*/ 2229060 h 3362787"/>
                <a:gd name="connsiteX22" fmla="*/ 2891729 w 3318614"/>
                <a:gd name="connsiteY22" fmla="*/ 2115849 h 3362787"/>
                <a:gd name="connsiteX23" fmla="*/ 2883020 w 3318614"/>
                <a:gd name="connsiteY23" fmla="*/ 1950386 h 3362787"/>
                <a:gd name="connsiteX24" fmla="*/ 3048483 w 3318614"/>
                <a:gd name="connsiteY24" fmla="*/ 1872009 h 3362787"/>
                <a:gd name="connsiteX25" fmla="*/ 2926563 w 3318614"/>
                <a:gd name="connsiteY25" fmla="*/ 1959094 h 3362787"/>
                <a:gd name="connsiteX26" fmla="*/ 2917855 w 3318614"/>
                <a:gd name="connsiteY26" fmla="*/ 2046180 h 3362787"/>
                <a:gd name="connsiteX27" fmla="*/ 2935272 w 3318614"/>
                <a:gd name="connsiteY27" fmla="*/ 2194226 h 3362787"/>
                <a:gd name="connsiteX28" fmla="*/ 2943980 w 3318614"/>
                <a:gd name="connsiteY28" fmla="*/ 2237769 h 3362787"/>
                <a:gd name="connsiteX29" fmla="*/ 3046427 w 3318614"/>
                <a:gd name="connsiteY29" fmla="*/ 2171817 h 3362787"/>
                <a:gd name="connsiteX30" fmla="*/ 3074609 w 3318614"/>
                <a:gd name="connsiteY30" fmla="*/ 2011346 h 3362787"/>
                <a:gd name="connsiteX31" fmla="*/ 3092026 w 3318614"/>
                <a:gd name="connsiteY31" fmla="*/ 2220351 h 3362787"/>
                <a:gd name="connsiteX32" fmla="*/ 3013649 w 3318614"/>
                <a:gd name="connsiteY32" fmla="*/ 2298729 h 3362787"/>
                <a:gd name="connsiteX33" fmla="*/ 2752392 w 3318614"/>
                <a:gd name="connsiteY33" fmla="*/ 2263894 h 3362787"/>
                <a:gd name="connsiteX34" fmla="*/ 2560803 w 3318614"/>
                <a:gd name="connsiteY34" fmla="*/ 2420649 h 3362787"/>
                <a:gd name="connsiteX35" fmla="*/ 2595638 w 3318614"/>
                <a:gd name="connsiteY35" fmla="*/ 2542569 h 3362787"/>
                <a:gd name="connsiteX36" fmla="*/ 2743683 w 3318614"/>
                <a:gd name="connsiteY36" fmla="*/ 2629654 h 3362787"/>
                <a:gd name="connsiteX37" fmla="*/ 2856895 w 3318614"/>
                <a:gd name="connsiteY37" fmla="*/ 2603529 h 3362787"/>
                <a:gd name="connsiteX38" fmla="*/ 3022358 w 3318614"/>
                <a:gd name="connsiteY38" fmla="*/ 2464191 h 3362787"/>
                <a:gd name="connsiteX39" fmla="*/ 3118152 w 3318614"/>
                <a:gd name="connsiteY39" fmla="*/ 2385814 h 3362787"/>
                <a:gd name="connsiteX40" fmla="*/ 3205238 w 3318614"/>
                <a:gd name="connsiteY40" fmla="*/ 2446774 h 3362787"/>
                <a:gd name="connsiteX41" fmla="*/ 3109443 w 3318614"/>
                <a:gd name="connsiteY41" fmla="*/ 2438066 h 3362787"/>
                <a:gd name="connsiteX42" fmla="*/ 3004940 w 3318614"/>
                <a:gd name="connsiteY42" fmla="*/ 2577403 h 3362787"/>
                <a:gd name="connsiteX43" fmla="*/ 3187820 w 3318614"/>
                <a:gd name="connsiteY43" fmla="*/ 2577403 h 3362787"/>
                <a:gd name="connsiteX44" fmla="*/ 3318449 w 3318614"/>
                <a:gd name="connsiteY44" fmla="*/ 2629654 h 3362787"/>
                <a:gd name="connsiteX45" fmla="*/ 3161695 w 3318614"/>
                <a:gd name="connsiteY45" fmla="*/ 2612237 h 3362787"/>
                <a:gd name="connsiteX46" fmla="*/ 2909146 w 3318614"/>
                <a:gd name="connsiteY46" fmla="*/ 2673197 h 3362787"/>
                <a:gd name="connsiteX47" fmla="*/ 2952689 w 3318614"/>
                <a:gd name="connsiteY47" fmla="*/ 2673197 h 3362787"/>
                <a:gd name="connsiteX48" fmla="*/ 3085889 w 3318614"/>
                <a:gd name="connsiteY48" fmla="*/ 2818443 h 3362787"/>
                <a:gd name="connsiteX49" fmla="*/ 3013649 w 3318614"/>
                <a:gd name="connsiteY49" fmla="*/ 2977997 h 3362787"/>
                <a:gd name="connsiteX50" fmla="*/ 2999167 w 3318614"/>
                <a:gd name="connsiteY50" fmla="*/ 2840320 h 3362787"/>
                <a:gd name="connsiteX51" fmla="*/ 2813352 w 3318614"/>
                <a:gd name="connsiteY51" fmla="*/ 2664489 h 3362787"/>
                <a:gd name="connsiteX52" fmla="*/ 2726266 w 3318614"/>
                <a:gd name="connsiteY52" fmla="*/ 2655780 h 3362787"/>
                <a:gd name="connsiteX53" fmla="*/ 2848186 w 3318614"/>
                <a:gd name="connsiteY53" fmla="*/ 2856077 h 3362787"/>
                <a:gd name="connsiteX54" fmla="*/ 2943980 w 3318614"/>
                <a:gd name="connsiteY54" fmla="*/ 2943163 h 3362787"/>
                <a:gd name="connsiteX55" fmla="*/ 2978815 w 3318614"/>
                <a:gd name="connsiteY55" fmla="*/ 2899620 h 3362787"/>
                <a:gd name="connsiteX56" fmla="*/ 2961398 w 3318614"/>
                <a:gd name="connsiteY56" fmla="*/ 3004123 h 3362787"/>
                <a:gd name="connsiteX57" fmla="*/ 2769809 w 3318614"/>
                <a:gd name="connsiteY57" fmla="*/ 2917037 h 3362787"/>
                <a:gd name="connsiteX58" fmla="*/ 2656598 w 3318614"/>
                <a:gd name="connsiteY58" fmla="*/ 2690614 h 3362787"/>
                <a:gd name="connsiteX59" fmla="*/ 2491135 w 3318614"/>
                <a:gd name="connsiteY59" fmla="*/ 2647071 h 3362787"/>
                <a:gd name="connsiteX60" fmla="*/ 2386632 w 3318614"/>
                <a:gd name="connsiteY60" fmla="*/ 2734157 h 3362787"/>
                <a:gd name="connsiteX61" fmla="*/ 2412758 w 3318614"/>
                <a:gd name="connsiteY61" fmla="*/ 2917037 h 3362787"/>
                <a:gd name="connsiteX62" fmla="*/ 2525969 w 3318614"/>
                <a:gd name="connsiteY62" fmla="*/ 3065083 h 3362787"/>
                <a:gd name="connsiteX63" fmla="*/ 2900438 w 3318614"/>
                <a:gd name="connsiteY63" fmla="*/ 3274089 h 3362787"/>
                <a:gd name="connsiteX64" fmla="*/ 2543386 w 3318614"/>
                <a:gd name="connsiteY64" fmla="*/ 3134751 h 3362787"/>
                <a:gd name="connsiteX65" fmla="*/ 2499843 w 3318614"/>
                <a:gd name="connsiteY65" fmla="*/ 3221837 h 3362787"/>
                <a:gd name="connsiteX66" fmla="*/ 2534678 w 3318614"/>
                <a:gd name="connsiteY66" fmla="*/ 3326340 h 3362787"/>
                <a:gd name="connsiteX67" fmla="*/ 2639180 w 3318614"/>
                <a:gd name="connsiteY67" fmla="*/ 3361174 h 3362787"/>
                <a:gd name="connsiteX68" fmla="*/ 2482426 w 3318614"/>
                <a:gd name="connsiteY68" fmla="*/ 3335049 h 3362787"/>
                <a:gd name="connsiteX69" fmla="*/ 2473718 w 3318614"/>
                <a:gd name="connsiteY69" fmla="*/ 3152169 h 3362787"/>
                <a:gd name="connsiteX70" fmla="*/ 2386632 w 3318614"/>
                <a:gd name="connsiteY70" fmla="*/ 2977997 h 3362787"/>
                <a:gd name="connsiteX71" fmla="*/ 2316963 w 3318614"/>
                <a:gd name="connsiteY71" fmla="*/ 3143460 h 3362787"/>
                <a:gd name="connsiteX72" fmla="*/ 2238586 w 3318614"/>
                <a:gd name="connsiteY72" fmla="*/ 3265380 h 3362787"/>
                <a:gd name="connsiteX73" fmla="*/ 2290838 w 3318614"/>
                <a:gd name="connsiteY73" fmla="*/ 3343757 h 3362787"/>
                <a:gd name="connsiteX74" fmla="*/ 2195043 w 3318614"/>
                <a:gd name="connsiteY74" fmla="*/ 3256671 h 3362787"/>
                <a:gd name="connsiteX75" fmla="*/ 2325672 w 3318614"/>
                <a:gd name="connsiteY75" fmla="*/ 3030249 h 3362787"/>
                <a:gd name="connsiteX76" fmla="*/ 2290838 w 3318614"/>
                <a:gd name="connsiteY76" fmla="*/ 2777700 h 3362787"/>
                <a:gd name="connsiteX77" fmla="*/ 2142792 w 3318614"/>
                <a:gd name="connsiteY77" fmla="*/ 2760283 h 3362787"/>
                <a:gd name="connsiteX78" fmla="*/ 1942495 w 3318614"/>
                <a:gd name="connsiteY78" fmla="*/ 2925746 h 3362787"/>
                <a:gd name="connsiteX79" fmla="*/ 1994746 w 3318614"/>
                <a:gd name="connsiteY79" fmla="*/ 3126043 h 3362787"/>
                <a:gd name="connsiteX80" fmla="*/ 2090540 w 3318614"/>
                <a:gd name="connsiteY80" fmla="*/ 3239254 h 3362787"/>
                <a:gd name="connsiteX81" fmla="*/ 2064415 w 3318614"/>
                <a:gd name="connsiteY81" fmla="*/ 3352466 h 3362787"/>
                <a:gd name="connsiteX82" fmla="*/ 2046998 w 3318614"/>
                <a:gd name="connsiteY82" fmla="*/ 3204420 h 3362787"/>
                <a:gd name="connsiteX83" fmla="*/ 1933786 w 3318614"/>
                <a:gd name="connsiteY83" fmla="*/ 3038957 h 3362787"/>
                <a:gd name="connsiteX84" fmla="*/ 1881535 w 3318614"/>
                <a:gd name="connsiteY84" fmla="*/ 3021540 h 3362787"/>
                <a:gd name="connsiteX85" fmla="*/ 1716072 w 3318614"/>
                <a:gd name="connsiteY85" fmla="*/ 3256671 h 3362787"/>
                <a:gd name="connsiteX86" fmla="*/ 1672529 w 3318614"/>
                <a:gd name="connsiteY86" fmla="*/ 3352466 h 3362787"/>
                <a:gd name="connsiteX87" fmla="*/ 1724780 w 3318614"/>
                <a:gd name="connsiteY87" fmla="*/ 3117334 h 3362787"/>
                <a:gd name="connsiteX88" fmla="*/ 1750906 w 3318614"/>
                <a:gd name="connsiteY88" fmla="*/ 3038957 h 3362787"/>
                <a:gd name="connsiteX89" fmla="*/ 1533192 w 3318614"/>
                <a:gd name="connsiteY89" fmla="*/ 3108626 h 3362787"/>
                <a:gd name="connsiteX90" fmla="*/ 1428689 w 3318614"/>
                <a:gd name="connsiteY90" fmla="*/ 3126043 h 3362787"/>
                <a:gd name="connsiteX91" fmla="*/ 1602860 w 3318614"/>
                <a:gd name="connsiteY91" fmla="*/ 3047666 h 3362787"/>
                <a:gd name="connsiteX92" fmla="*/ 1724780 w 3318614"/>
                <a:gd name="connsiteY92" fmla="*/ 3021540 h 3362787"/>
                <a:gd name="connsiteX93" fmla="*/ 1994746 w 3318614"/>
                <a:gd name="connsiteY93" fmla="*/ 2795117 h 3362787"/>
                <a:gd name="connsiteX94" fmla="*/ 2055706 w 3318614"/>
                <a:gd name="connsiteY94" fmla="*/ 2664489 h 3362787"/>
                <a:gd name="connsiteX95" fmla="*/ 1916369 w 3318614"/>
                <a:gd name="connsiteY95" fmla="*/ 2586111 h 3362787"/>
                <a:gd name="connsiteX96" fmla="*/ 1698655 w 3318614"/>
                <a:gd name="connsiteY96" fmla="*/ 2681906 h 3362787"/>
                <a:gd name="connsiteX97" fmla="*/ 1611569 w 3318614"/>
                <a:gd name="connsiteY97" fmla="*/ 2856077 h 3362787"/>
                <a:gd name="connsiteX98" fmla="*/ 1689946 w 3318614"/>
                <a:gd name="connsiteY98" fmla="*/ 2917037 h 3362787"/>
                <a:gd name="connsiteX99" fmla="*/ 1568026 w 3318614"/>
                <a:gd name="connsiteY99" fmla="*/ 2917037 h 3362787"/>
                <a:gd name="connsiteX100" fmla="*/ 1655112 w 3318614"/>
                <a:gd name="connsiteY100" fmla="*/ 2673197 h 3362787"/>
                <a:gd name="connsiteX101" fmla="*/ 1437398 w 3318614"/>
                <a:gd name="connsiteY101" fmla="*/ 2655780 h 3362787"/>
                <a:gd name="connsiteX102" fmla="*/ 1306769 w 3318614"/>
                <a:gd name="connsiteY102" fmla="*/ 2594820 h 3362787"/>
                <a:gd name="connsiteX103" fmla="*/ 1385146 w 3318614"/>
                <a:gd name="connsiteY103" fmla="*/ 2551277 h 3362787"/>
                <a:gd name="connsiteX104" fmla="*/ 1437398 w 3318614"/>
                <a:gd name="connsiteY104" fmla="*/ 2620946 h 3362787"/>
                <a:gd name="connsiteX105" fmla="*/ 1611569 w 3318614"/>
                <a:gd name="connsiteY105" fmla="*/ 2629654 h 3362787"/>
                <a:gd name="connsiteX106" fmla="*/ 1794449 w 3318614"/>
                <a:gd name="connsiteY106" fmla="*/ 2577403 h 3362787"/>
                <a:gd name="connsiteX107" fmla="*/ 1968620 w 3318614"/>
                <a:gd name="connsiteY107" fmla="*/ 2446774 h 3362787"/>
                <a:gd name="connsiteX108" fmla="*/ 1898952 w 3318614"/>
                <a:gd name="connsiteY108" fmla="*/ 2133266 h 3362787"/>
                <a:gd name="connsiteX109" fmla="*/ 1446106 w 3318614"/>
                <a:gd name="connsiteY109" fmla="*/ 1523666 h 3362787"/>
                <a:gd name="connsiteX110" fmla="*/ 1184849 w 3318614"/>
                <a:gd name="connsiteY110" fmla="*/ 1088237 h 3362787"/>
                <a:gd name="connsiteX111" fmla="*/ 958426 w 3318614"/>
                <a:gd name="connsiteY111" fmla="*/ 940191 h 3362787"/>
                <a:gd name="connsiteX112" fmla="*/ 644918 w 3318614"/>
                <a:gd name="connsiteY112" fmla="*/ 887940 h 3362787"/>
                <a:gd name="connsiteX113" fmla="*/ 296575 w 3318614"/>
                <a:gd name="connsiteY113" fmla="*/ 966317 h 3362787"/>
                <a:gd name="connsiteX114" fmla="*/ 483 w 3318614"/>
                <a:gd name="connsiteY114" fmla="*/ 948900 h 3362787"/>
                <a:gd name="connsiteX115" fmla="*/ 235615 w 3318614"/>
                <a:gd name="connsiteY115" fmla="*/ 940191 h 3362787"/>
                <a:gd name="connsiteX116" fmla="*/ 557832 w 3318614"/>
                <a:gd name="connsiteY116" fmla="*/ 870523 h 3362787"/>
                <a:gd name="connsiteX117" fmla="*/ 688460 w 3318614"/>
                <a:gd name="connsiteY117" fmla="*/ 844397 h 3362787"/>
                <a:gd name="connsiteX118" fmla="*/ 392369 w 3318614"/>
                <a:gd name="connsiteY118" fmla="*/ 731186 h 3362787"/>
                <a:gd name="connsiteX119" fmla="*/ 244323 w 3318614"/>
                <a:gd name="connsiteY119" fmla="*/ 591849 h 3362787"/>
                <a:gd name="connsiteX120" fmla="*/ 165946 w 3318614"/>
                <a:gd name="connsiteY120" fmla="*/ 339300 h 3362787"/>
                <a:gd name="connsiteX121" fmla="*/ 279158 w 3318614"/>
                <a:gd name="connsiteY121" fmla="*/ 522180 h 3362787"/>
                <a:gd name="connsiteX122" fmla="*/ 374952 w 3318614"/>
                <a:gd name="connsiteY122" fmla="*/ 696351 h 3362787"/>
                <a:gd name="connsiteX123" fmla="*/ 679752 w 3318614"/>
                <a:gd name="connsiteY123" fmla="*/ 774729 h 3362787"/>
                <a:gd name="connsiteX124" fmla="*/ 766838 w 3318614"/>
                <a:gd name="connsiteY124" fmla="*/ 713769 h 3362787"/>
                <a:gd name="connsiteX125" fmla="*/ 618792 w 3318614"/>
                <a:gd name="connsiteY125" fmla="*/ 330591 h 3362787"/>
                <a:gd name="connsiteX126" fmla="*/ 566540 w 3318614"/>
                <a:gd name="connsiteY126" fmla="*/ 34500 h 33627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28266 h 3565154"/>
                <a:gd name="connsiteX1" fmla="*/ 1091879 w 3318614"/>
                <a:gd name="connsiteY1" fmla="*/ 1004710 h 3565154"/>
                <a:gd name="connsiteX2" fmla="*/ 1779263 w 3318614"/>
                <a:gd name="connsiteY2" fmla="*/ 2072566 h 3565154"/>
                <a:gd name="connsiteX3" fmla="*/ 2064415 w 3318614"/>
                <a:gd name="connsiteY3" fmla="*/ 2353050 h 3565154"/>
                <a:gd name="connsiteX4" fmla="*/ 2290838 w 3318614"/>
                <a:gd name="connsiteY4" fmla="*/ 2274673 h 3565154"/>
                <a:gd name="connsiteX5" fmla="*/ 2473718 w 3318614"/>
                <a:gd name="connsiteY5" fmla="*/ 2117918 h 3565154"/>
                <a:gd name="connsiteX6" fmla="*/ 2508552 w 3318614"/>
                <a:gd name="connsiteY6" fmla="*/ 1795701 h 3565154"/>
                <a:gd name="connsiteX7" fmla="*/ 2543386 w 3318614"/>
                <a:gd name="connsiteY7" fmla="*/ 2056958 h 3565154"/>
                <a:gd name="connsiteX8" fmla="*/ 2508552 w 3318614"/>
                <a:gd name="connsiteY8" fmla="*/ 2161461 h 3565154"/>
                <a:gd name="connsiteX9" fmla="*/ 2752392 w 3318614"/>
                <a:gd name="connsiteY9" fmla="*/ 1987290 h 3565154"/>
                <a:gd name="connsiteX10" fmla="*/ 2839478 w 3318614"/>
                <a:gd name="connsiteY10" fmla="*/ 1917621 h 3565154"/>
                <a:gd name="connsiteX11" fmla="*/ 2717558 w 3318614"/>
                <a:gd name="connsiteY11" fmla="*/ 2091793 h 3565154"/>
                <a:gd name="connsiteX12" fmla="*/ 2665306 w 3318614"/>
                <a:gd name="connsiteY12" fmla="*/ 2135336 h 3565154"/>
                <a:gd name="connsiteX13" fmla="*/ 2848186 w 3318614"/>
                <a:gd name="connsiteY13" fmla="*/ 2065667 h 3565154"/>
                <a:gd name="connsiteX14" fmla="*/ 2874312 w 3318614"/>
                <a:gd name="connsiteY14" fmla="*/ 2048250 h 3565154"/>
                <a:gd name="connsiteX15" fmla="*/ 2769809 w 3318614"/>
                <a:gd name="connsiteY15" fmla="*/ 2135336 h 3565154"/>
                <a:gd name="connsiteX16" fmla="*/ 2595638 w 3318614"/>
                <a:gd name="connsiteY16" fmla="*/ 2161461 h 3565154"/>
                <a:gd name="connsiteX17" fmla="*/ 2404049 w 3318614"/>
                <a:gd name="connsiteY17" fmla="*/ 2292090 h 3565154"/>
                <a:gd name="connsiteX18" fmla="*/ 2421466 w 3318614"/>
                <a:gd name="connsiteY18" fmla="*/ 2466261 h 3565154"/>
                <a:gd name="connsiteX19" fmla="*/ 2552095 w 3318614"/>
                <a:gd name="connsiteY19" fmla="*/ 2509804 h 3565154"/>
                <a:gd name="connsiteX20" fmla="*/ 2726266 w 3318614"/>
                <a:gd name="connsiteY20" fmla="*/ 2440136 h 3565154"/>
                <a:gd name="connsiteX21" fmla="*/ 2856895 w 3318614"/>
                <a:gd name="connsiteY21" fmla="*/ 2431427 h 3565154"/>
                <a:gd name="connsiteX22" fmla="*/ 2891729 w 3318614"/>
                <a:gd name="connsiteY22" fmla="*/ 2318216 h 3565154"/>
                <a:gd name="connsiteX23" fmla="*/ 2883020 w 3318614"/>
                <a:gd name="connsiteY23" fmla="*/ 2152753 h 3565154"/>
                <a:gd name="connsiteX24" fmla="*/ 3048483 w 3318614"/>
                <a:gd name="connsiteY24" fmla="*/ 2074376 h 3565154"/>
                <a:gd name="connsiteX25" fmla="*/ 2926563 w 3318614"/>
                <a:gd name="connsiteY25" fmla="*/ 2161461 h 3565154"/>
                <a:gd name="connsiteX26" fmla="*/ 2917855 w 3318614"/>
                <a:gd name="connsiteY26" fmla="*/ 2248547 h 3565154"/>
                <a:gd name="connsiteX27" fmla="*/ 2935272 w 3318614"/>
                <a:gd name="connsiteY27" fmla="*/ 2396593 h 3565154"/>
                <a:gd name="connsiteX28" fmla="*/ 2943980 w 3318614"/>
                <a:gd name="connsiteY28" fmla="*/ 2440136 h 3565154"/>
                <a:gd name="connsiteX29" fmla="*/ 3046427 w 3318614"/>
                <a:gd name="connsiteY29" fmla="*/ 2374184 h 3565154"/>
                <a:gd name="connsiteX30" fmla="*/ 3074609 w 3318614"/>
                <a:gd name="connsiteY30" fmla="*/ 2213713 h 3565154"/>
                <a:gd name="connsiteX31" fmla="*/ 3092026 w 3318614"/>
                <a:gd name="connsiteY31" fmla="*/ 2422718 h 3565154"/>
                <a:gd name="connsiteX32" fmla="*/ 3013649 w 3318614"/>
                <a:gd name="connsiteY32" fmla="*/ 2501096 h 3565154"/>
                <a:gd name="connsiteX33" fmla="*/ 2752392 w 3318614"/>
                <a:gd name="connsiteY33" fmla="*/ 2466261 h 3565154"/>
                <a:gd name="connsiteX34" fmla="*/ 2560803 w 3318614"/>
                <a:gd name="connsiteY34" fmla="*/ 2623016 h 3565154"/>
                <a:gd name="connsiteX35" fmla="*/ 2595638 w 3318614"/>
                <a:gd name="connsiteY35" fmla="*/ 2744936 h 3565154"/>
                <a:gd name="connsiteX36" fmla="*/ 2743683 w 3318614"/>
                <a:gd name="connsiteY36" fmla="*/ 2832021 h 3565154"/>
                <a:gd name="connsiteX37" fmla="*/ 2856895 w 3318614"/>
                <a:gd name="connsiteY37" fmla="*/ 2805896 h 3565154"/>
                <a:gd name="connsiteX38" fmla="*/ 3022358 w 3318614"/>
                <a:gd name="connsiteY38" fmla="*/ 2666558 h 3565154"/>
                <a:gd name="connsiteX39" fmla="*/ 3118152 w 3318614"/>
                <a:gd name="connsiteY39" fmla="*/ 2588181 h 3565154"/>
                <a:gd name="connsiteX40" fmla="*/ 3205238 w 3318614"/>
                <a:gd name="connsiteY40" fmla="*/ 2649141 h 3565154"/>
                <a:gd name="connsiteX41" fmla="*/ 3109443 w 3318614"/>
                <a:gd name="connsiteY41" fmla="*/ 2640433 h 3565154"/>
                <a:gd name="connsiteX42" fmla="*/ 3004940 w 3318614"/>
                <a:gd name="connsiteY42" fmla="*/ 2779770 h 3565154"/>
                <a:gd name="connsiteX43" fmla="*/ 3187820 w 3318614"/>
                <a:gd name="connsiteY43" fmla="*/ 2779770 h 3565154"/>
                <a:gd name="connsiteX44" fmla="*/ 3318449 w 3318614"/>
                <a:gd name="connsiteY44" fmla="*/ 2832021 h 3565154"/>
                <a:gd name="connsiteX45" fmla="*/ 3161695 w 3318614"/>
                <a:gd name="connsiteY45" fmla="*/ 2814604 h 3565154"/>
                <a:gd name="connsiteX46" fmla="*/ 2909146 w 3318614"/>
                <a:gd name="connsiteY46" fmla="*/ 2875564 h 3565154"/>
                <a:gd name="connsiteX47" fmla="*/ 2952689 w 3318614"/>
                <a:gd name="connsiteY47" fmla="*/ 2875564 h 3565154"/>
                <a:gd name="connsiteX48" fmla="*/ 3085889 w 3318614"/>
                <a:gd name="connsiteY48" fmla="*/ 3020810 h 3565154"/>
                <a:gd name="connsiteX49" fmla="*/ 3013649 w 3318614"/>
                <a:gd name="connsiteY49" fmla="*/ 3180364 h 3565154"/>
                <a:gd name="connsiteX50" fmla="*/ 2999167 w 3318614"/>
                <a:gd name="connsiteY50" fmla="*/ 3042687 h 3565154"/>
                <a:gd name="connsiteX51" fmla="*/ 2813352 w 3318614"/>
                <a:gd name="connsiteY51" fmla="*/ 2866856 h 3565154"/>
                <a:gd name="connsiteX52" fmla="*/ 2726266 w 3318614"/>
                <a:gd name="connsiteY52" fmla="*/ 2858147 h 3565154"/>
                <a:gd name="connsiteX53" fmla="*/ 2848186 w 3318614"/>
                <a:gd name="connsiteY53" fmla="*/ 3058444 h 3565154"/>
                <a:gd name="connsiteX54" fmla="*/ 2943980 w 3318614"/>
                <a:gd name="connsiteY54" fmla="*/ 3145530 h 3565154"/>
                <a:gd name="connsiteX55" fmla="*/ 2978815 w 3318614"/>
                <a:gd name="connsiteY55" fmla="*/ 3101987 h 3565154"/>
                <a:gd name="connsiteX56" fmla="*/ 2961398 w 3318614"/>
                <a:gd name="connsiteY56" fmla="*/ 3206490 h 3565154"/>
                <a:gd name="connsiteX57" fmla="*/ 2769809 w 3318614"/>
                <a:gd name="connsiteY57" fmla="*/ 3119404 h 3565154"/>
                <a:gd name="connsiteX58" fmla="*/ 2656598 w 3318614"/>
                <a:gd name="connsiteY58" fmla="*/ 2892981 h 3565154"/>
                <a:gd name="connsiteX59" fmla="*/ 2491135 w 3318614"/>
                <a:gd name="connsiteY59" fmla="*/ 2849438 h 3565154"/>
                <a:gd name="connsiteX60" fmla="*/ 2386632 w 3318614"/>
                <a:gd name="connsiteY60" fmla="*/ 2936524 h 3565154"/>
                <a:gd name="connsiteX61" fmla="*/ 2412758 w 3318614"/>
                <a:gd name="connsiteY61" fmla="*/ 3119404 h 3565154"/>
                <a:gd name="connsiteX62" fmla="*/ 2525969 w 3318614"/>
                <a:gd name="connsiteY62" fmla="*/ 3267450 h 3565154"/>
                <a:gd name="connsiteX63" fmla="*/ 2900438 w 3318614"/>
                <a:gd name="connsiteY63" fmla="*/ 3476456 h 3565154"/>
                <a:gd name="connsiteX64" fmla="*/ 2543386 w 3318614"/>
                <a:gd name="connsiteY64" fmla="*/ 3337118 h 3565154"/>
                <a:gd name="connsiteX65" fmla="*/ 2499843 w 3318614"/>
                <a:gd name="connsiteY65" fmla="*/ 3424204 h 3565154"/>
                <a:gd name="connsiteX66" fmla="*/ 2534678 w 3318614"/>
                <a:gd name="connsiteY66" fmla="*/ 3528707 h 3565154"/>
                <a:gd name="connsiteX67" fmla="*/ 2639180 w 3318614"/>
                <a:gd name="connsiteY67" fmla="*/ 3563541 h 3565154"/>
                <a:gd name="connsiteX68" fmla="*/ 2482426 w 3318614"/>
                <a:gd name="connsiteY68" fmla="*/ 3537416 h 3565154"/>
                <a:gd name="connsiteX69" fmla="*/ 2473718 w 3318614"/>
                <a:gd name="connsiteY69" fmla="*/ 3354536 h 3565154"/>
                <a:gd name="connsiteX70" fmla="*/ 2386632 w 3318614"/>
                <a:gd name="connsiteY70" fmla="*/ 3180364 h 3565154"/>
                <a:gd name="connsiteX71" fmla="*/ 2316963 w 3318614"/>
                <a:gd name="connsiteY71" fmla="*/ 3345827 h 3565154"/>
                <a:gd name="connsiteX72" fmla="*/ 2238586 w 3318614"/>
                <a:gd name="connsiteY72" fmla="*/ 3467747 h 3565154"/>
                <a:gd name="connsiteX73" fmla="*/ 2290838 w 3318614"/>
                <a:gd name="connsiteY73" fmla="*/ 3546124 h 3565154"/>
                <a:gd name="connsiteX74" fmla="*/ 2195043 w 3318614"/>
                <a:gd name="connsiteY74" fmla="*/ 3459038 h 3565154"/>
                <a:gd name="connsiteX75" fmla="*/ 2325672 w 3318614"/>
                <a:gd name="connsiteY75" fmla="*/ 3232616 h 3565154"/>
                <a:gd name="connsiteX76" fmla="*/ 2290838 w 3318614"/>
                <a:gd name="connsiteY76" fmla="*/ 2980067 h 3565154"/>
                <a:gd name="connsiteX77" fmla="*/ 2142792 w 3318614"/>
                <a:gd name="connsiteY77" fmla="*/ 2962650 h 3565154"/>
                <a:gd name="connsiteX78" fmla="*/ 1942495 w 3318614"/>
                <a:gd name="connsiteY78" fmla="*/ 3128113 h 3565154"/>
                <a:gd name="connsiteX79" fmla="*/ 1994746 w 3318614"/>
                <a:gd name="connsiteY79" fmla="*/ 3328410 h 3565154"/>
                <a:gd name="connsiteX80" fmla="*/ 2090540 w 3318614"/>
                <a:gd name="connsiteY80" fmla="*/ 3441621 h 3565154"/>
                <a:gd name="connsiteX81" fmla="*/ 2064415 w 3318614"/>
                <a:gd name="connsiteY81" fmla="*/ 3554833 h 3565154"/>
                <a:gd name="connsiteX82" fmla="*/ 2046998 w 3318614"/>
                <a:gd name="connsiteY82" fmla="*/ 3406787 h 3565154"/>
                <a:gd name="connsiteX83" fmla="*/ 1933786 w 3318614"/>
                <a:gd name="connsiteY83" fmla="*/ 3241324 h 3565154"/>
                <a:gd name="connsiteX84" fmla="*/ 1881535 w 3318614"/>
                <a:gd name="connsiteY84" fmla="*/ 3223907 h 3565154"/>
                <a:gd name="connsiteX85" fmla="*/ 1716072 w 3318614"/>
                <a:gd name="connsiteY85" fmla="*/ 3459038 h 3565154"/>
                <a:gd name="connsiteX86" fmla="*/ 1672529 w 3318614"/>
                <a:gd name="connsiteY86" fmla="*/ 3554833 h 3565154"/>
                <a:gd name="connsiteX87" fmla="*/ 1724780 w 3318614"/>
                <a:gd name="connsiteY87" fmla="*/ 3319701 h 3565154"/>
                <a:gd name="connsiteX88" fmla="*/ 1750906 w 3318614"/>
                <a:gd name="connsiteY88" fmla="*/ 3241324 h 3565154"/>
                <a:gd name="connsiteX89" fmla="*/ 1533192 w 3318614"/>
                <a:gd name="connsiteY89" fmla="*/ 3310993 h 3565154"/>
                <a:gd name="connsiteX90" fmla="*/ 1428689 w 3318614"/>
                <a:gd name="connsiteY90" fmla="*/ 3328410 h 3565154"/>
                <a:gd name="connsiteX91" fmla="*/ 1602860 w 3318614"/>
                <a:gd name="connsiteY91" fmla="*/ 3250033 h 3565154"/>
                <a:gd name="connsiteX92" fmla="*/ 1724780 w 3318614"/>
                <a:gd name="connsiteY92" fmla="*/ 3223907 h 3565154"/>
                <a:gd name="connsiteX93" fmla="*/ 1994746 w 3318614"/>
                <a:gd name="connsiteY93" fmla="*/ 2997484 h 3565154"/>
                <a:gd name="connsiteX94" fmla="*/ 2055706 w 3318614"/>
                <a:gd name="connsiteY94" fmla="*/ 2866856 h 3565154"/>
                <a:gd name="connsiteX95" fmla="*/ 1916369 w 3318614"/>
                <a:gd name="connsiteY95" fmla="*/ 2788478 h 3565154"/>
                <a:gd name="connsiteX96" fmla="*/ 1698655 w 3318614"/>
                <a:gd name="connsiteY96" fmla="*/ 2884273 h 3565154"/>
                <a:gd name="connsiteX97" fmla="*/ 1611569 w 3318614"/>
                <a:gd name="connsiteY97" fmla="*/ 3058444 h 3565154"/>
                <a:gd name="connsiteX98" fmla="*/ 1689946 w 3318614"/>
                <a:gd name="connsiteY98" fmla="*/ 3119404 h 3565154"/>
                <a:gd name="connsiteX99" fmla="*/ 1568026 w 3318614"/>
                <a:gd name="connsiteY99" fmla="*/ 3119404 h 3565154"/>
                <a:gd name="connsiteX100" fmla="*/ 1655112 w 3318614"/>
                <a:gd name="connsiteY100" fmla="*/ 2875564 h 3565154"/>
                <a:gd name="connsiteX101" fmla="*/ 1437398 w 3318614"/>
                <a:gd name="connsiteY101" fmla="*/ 2858147 h 3565154"/>
                <a:gd name="connsiteX102" fmla="*/ 1306769 w 3318614"/>
                <a:gd name="connsiteY102" fmla="*/ 2797187 h 3565154"/>
                <a:gd name="connsiteX103" fmla="*/ 1385146 w 3318614"/>
                <a:gd name="connsiteY103" fmla="*/ 2753644 h 3565154"/>
                <a:gd name="connsiteX104" fmla="*/ 1437398 w 3318614"/>
                <a:gd name="connsiteY104" fmla="*/ 2823313 h 3565154"/>
                <a:gd name="connsiteX105" fmla="*/ 1611569 w 3318614"/>
                <a:gd name="connsiteY105" fmla="*/ 2832021 h 3565154"/>
                <a:gd name="connsiteX106" fmla="*/ 1794449 w 3318614"/>
                <a:gd name="connsiteY106" fmla="*/ 2779770 h 3565154"/>
                <a:gd name="connsiteX107" fmla="*/ 1968620 w 3318614"/>
                <a:gd name="connsiteY107" fmla="*/ 2649141 h 3565154"/>
                <a:gd name="connsiteX108" fmla="*/ 1898952 w 3318614"/>
                <a:gd name="connsiteY108" fmla="*/ 2335633 h 3565154"/>
                <a:gd name="connsiteX109" fmla="*/ 1446106 w 3318614"/>
                <a:gd name="connsiteY109" fmla="*/ 1726033 h 3565154"/>
                <a:gd name="connsiteX110" fmla="*/ 1074097 w 3318614"/>
                <a:gd name="connsiteY110" fmla="*/ 1241913 h 3565154"/>
                <a:gd name="connsiteX111" fmla="*/ 916192 w 3318614"/>
                <a:gd name="connsiteY111" fmla="*/ 1054829 h 3565154"/>
                <a:gd name="connsiteX112" fmla="*/ 644918 w 3318614"/>
                <a:gd name="connsiteY112" fmla="*/ 1090307 h 3565154"/>
                <a:gd name="connsiteX113" fmla="*/ 296575 w 3318614"/>
                <a:gd name="connsiteY113" fmla="*/ 1168684 h 3565154"/>
                <a:gd name="connsiteX114" fmla="*/ 483 w 3318614"/>
                <a:gd name="connsiteY114" fmla="*/ 1151267 h 3565154"/>
                <a:gd name="connsiteX115" fmla="*/ 235615 w 3318614"/>
                <a:gd name="connsiteY115" fmla="*/ 1142558 h 3565154"/>
                <a:gd name="connsiteX116" fmla="*/ 557832 w 3318614"/>
                <a:gd name="connsiteY116" fmla="*/ 1072890 h 3565154"/>
                <a:gd name="connsiteX117" fmla="*/ 688460 w 3318614"/>
                <a:gd name="connsiteY117" fmla="*/ 1046764 h 3565154"/>
                <a:gd name="connsiteX118" fmla="*/ 392369 w 3318614"/>
                <a:gd name="connsiteY118" fmla="*/ 933553 h 3565154"/>
                <a:gd name="connsiteX119" fmla="*/ 244323 w 3318614"/>
                <a:gd name="connsiteY119" fmla="*/ 794216 h 3565154"/>
                <a:gd name="connsiteX120" fmla="*/ 165946 w 3318614"/>
                <a:gd name="connsiteY120" fmla="*/ 541667 h 3565154"/>
                <a:gd name="connsiteX121" fmla="*/ 279158 w 3318614"/>
                <a:gd name="connsiteY121" fmla="*/ 724547 h 3565154"/>
                <a:gd name="connsiteX122" fmla="*/ 374952 w 3318614"/>
                <a:gd name="connsiteY122" fmla="*/ 898718 h 3565154"/>
                <a:gd name="connsiteX123" fmla="*/ 679752 w 3318614"/>
                <a:gd name="connsiteY123" fmla="*/ 977096 h 3565154"/>
                <a:gd name="connsiteX124" fmla="*/ 766838 w 3318614"/>
                <a:gd name="connsiteY124" fmla="*/ 916136 h 3565154"/>
                <a:gd name="connsiteX125" fmla="*/ 618792 w 3318614"/>
                <a:gd name="connsiteY125" fmla="*/ 532958 h 3565154"/>
                <a:gd name="connsiteX126" fmla="*/ 685055 w 3318614"/>
                <a:gd name="connsiteY126" fmla="*/ 0 h 3565154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465374 w 3318614"/>
                <a:gd name="connsiteY126" fmla="*/ 17537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9879 w 3318614"/>
                <a:gd name="connsiteY126" fmla="*/ 203540 h 3336888"/>
                <a:gd name="connsiteX127" fmla="*/ 465374 w 3318614"/>
                <a:gd name="connsiteY127" fmla="*/ 17537 h 3336888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569879 w 3318614"/>
                <a:gd name="connsiteY126" fmla="*/ 545167 h 3678515"/>
                <a:gd name="connsiteX127" fmla="*/ 559592 w 3318614"/>
                <a:gd name="connsiteY127" fmla="*/ 0 h 3678515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459779 w 3318614"/>
                <a:gd name="connsiteY126" fmla="*/ 452937 h 3678515"/>
                <a:gd name="connsiteX127" fmla="*/ 559592 w 3318614"/>
                <a:gd name="connsiteY127" fmla="*/ 0 h 3678515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91585 w 3318614"/>
                <a:gd name="connsiteY127" fmla="*/ 0 h 3604876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38603 w 3318614"/>
                <a:gd name="connsiteY127" fmla="*/ 117453 h 3604876"/>
                <a:gd name="connsiteX128" fmla="*/ 591585 w 3318614"/>
                <a:gd name="connsiteY128" fmla="*/ 0 h 3604876"/>
                <a:gd name="connsiteX0" fmla="*/ 1225325 w 3318614"/>
                <a:gd name="connsiteY0" fmla="*/ 158774 h 3495662"/>
                <a:gd name="connsiteX1" fmla="*/ 1091879 w 3318614"/>
                <a:gd name="connsiteY1" fmla="*/ 935218 h 3495662"/>
                <a:gd name="connsiteX2" fmla="*/ 1779263 w 3318614"/>
                <a:gd name="connsiteY2" fmla="*/ 2003074 h 3495662"/>
                <a:gd name="connsiteX3" fmla="*/ 2064415 w 3318614"/>
                <a:gd name="connsiteY3" fmla="*/ 2283558 h 3495662"/>
                <a:gd name="connsiteX4" fmla="*/ 2290838 w 3318614"/>
                <a:gd name="connsiteY4" fmla="*/ 2205181 h 3495662"/>
                <a:gd name="connsiteX5" fmla="*/ 2473718 w 3318614"/>
                <a:gd name="connsiteY5" fmla="*/ 2048426 h 3495662"/>
                <a:gd name="connsiteX6" fmla="*/ 2508552 w 3318614"/>
                <a:gd name="connsiteY6" fmla="*/ 1726209 h 3495662"/>
                <a:gd name="connsiteX7" fmla="*/ 2543386 w 3318614"/>
                <a:gd name="connsiteY7" fmla="*/ 1987466 h 3495662"/>
                <a:gd name="connsiteX8" fmla="*/ 2508552 w 3318614"/>
                <a:gd name="connsiteY8" fmla="*/ 2091969 h 3495662"/>
                <a:gd name="connsiteX9" fmla="*/ 2752392 w 3318614"/>
                <a:gd name="connsiteY9" fmla="*/ 1917798 h 3495662"/>
                <a:gd name="connsiteX10" fmla="*/ 2839478 w 3318614"/>
                <a:gd name="connsiteY10" fmla="*/ 1848129 h 3495662"/>
                <a:gd name="connsiteX11" fmla="*/ 2717558 w 3318614"/>
                <a:gd name="connsiteY11" fmla="*/ 2022301 h 3495662"/>
                <a:gd name="connsiteX12" fmla="*/ 2665306 w 3318614"/>
                <a:gd name="connsiteY12" fmla="*/ 2065844 h 3495662"/>
                <a:gd name="connsiteX13" fmla="*/ 2848186 w 3318614"/>
                <a:gd name="connsiteY13" fmla="*/ 1996175 h 3495662"/>
                <a:gd name="connsiteX14" fmla="*/ 2874312 w 3318614"/>
                <a:gd name="connsiteY14" fmla="*/ 1978758 h 3495662"/>
                <a:gd name="connsiteX15" fmla="*/ 2769809 w 3318614"/>
                <a:gd name="connsiteY15" fmla="*/ 2065844 h 3495662"/>
                <a:gd name="connsiteX16" fmla="*/ 2595638 w 3318614"/>
                <a:gd name="connsiteY16" fmla="*/ 2091969 h 3495662"/>
                <a:gd name="connsiteX17" fmla="*/ 2404049 w 3318614"/>
                <a:gd name="connsiteY17" fmla="*/ 2222598 h 3495662"/>
                <a:gd name="connsiteX18" fmla="*/ 2421466 w 3318614"/>
                <a:gd name="connsiteY18" fmla="*/ 2396769 h 3495662"/>
                <a:gd name="connsiteX19" fmla="*/ 2552095 w 3318614"/>
                <a:gd name="connsiteY19" fmla="*/ 2440312 h 3495662"/>
                <a:gd name="connsiteX20" fmla="*/ 2726266 w 3318614"/>
                <a:gd name="connsiteY20" fmla="*/ 2370644 h 3495662"/>
                <a:gd name="connsiteX21" fmla="*/ 2856895 w 3318614"/>
                <a:gd name="connsiteY21" fmla="*/ 2361935 h 3495662"/>
                <a:gd name="connsiteX22" fmla="*/ 2891729 w 3318614"/>
                <a:gd name="connsiteY22" fmla="*/ 2248724 h 3495662"/>
                <a:gd name="connsiteX23" fmla="*/ 2883020 w 3318614"/>
                <a:gd name="connsiteY23" fmla="*/ 2083261 h 3495662"/>
                <a:gd name="connsiteX24" fmla="*/ 3048483 w 3318614"/>
                <a:gd name="connsiteY24" fmla="*/ 2004884 h 3495662"/>
                <a:gd name="connsiteX25" fmla="*/ 2926563 w 3318614"/>
                <a:gd name="connsiteY25" fmla="*/ 2091969 h 3495662"/>
                <a:gd name="connsiteX26" fmla="*/ 2917855 w 3318614"/>
                <a:gd name="connsiteY26" fmla="*/ 2179055 h 3495662"/>
                <a:gd name="connsiteX27" fmla="*/ 2935272 w 3318614"/>
                <a:gd name="connsiteY27" fmla="*/ 2327101 h 3495662"/>
                <a:gd name="connsiteX28" fmla="*/ 2943980 w 3318614"/>
                <a:gd name="connsiteY28" fmla="*/ 2370644 h 3495662"/>
                <a:gd name="connsiteX29" fmla="*/ 3046427 w 3318614"/>
                <a:gd name="connsiteY29" fmla="*/ 2304692 h 3495662"/>
                <a:gd name="connsiteX30" fmla="*/ 3074609 w 3318614"/>
                <a:gd name="connsiteY30" fmla="*/ 2144221 h 3495662"/>
                <a:gd name="connsiteX31" fmla="*/ 3092026 w 3318614"/>
                <a:gd name="connsiteY31" fmla="*/ 2353226 h 3495662"/>
                <a:gd name="connsiteX32" fmla="*/ 3013649 w 3318614"/>
                <a:gd name="connsiteY32" fmla="*/ 2431604 h 3495662"/>
                <a:gd name="connsiteX33" fmla="*/ 2752392 w 3318614"/>
                <a:gd name="connsiteY33" fmla="*/ 2396769 h 3495662"/>
                <a:gd name="connsiteX34" fmla="*/ 2560803 w 3318614"/>
                <a:gd name="connsiteY34" fmla="*/ 2553524 h 3495662"/>
                <a:gd name="connsiteX35" fmla="*/ 2595638 w 3318614"/>
                <a:gd name="connsiteY35" fmla="*/ 2675444 h 3495662"/>
                <a:gd name="connsiteX36" fmla="*/ 2743683 w 3318614"/>
                <a:gd name="connsiteY36" fmla="*/ 2762529 h 3495662"/>
                <a:gd name="connsiteX37" fmla="*/ 2856895 w 3318614"/>
                <a:gd name="connsiteY37" fmla="*/ 2736404 h 3495662"/>
                <a:gd name="connsiteX38" fmla="*/ 3022358 w 3318614"/>
                <a:gd name="connsiteY38" fmla="*/ 2597066 h 3495662"/>
                <a:gd name="connsiteX39" fmla="*/ 3118152 w 3318614"/>
                <a:gd name="connsiteY39" fmla="*/ 2518689 h 3495662"/>
                <a:gd name="connsiteX40" fmla="*/ 3205238 w 3318614"/>
                <a:gd name="connsiteY40" fmla="*/ 2579649 h 3495662"/>
                <a:gd name="connsiteX41" fmla="*/ 3109443 w 3318614"/>
                <a:gd name="connsiteY41" fmla="*/ 2570941 h 3495662"/>
                <a:gd name="connsiteX42" fmla="*/ 3004940 w 3318614"/>
                <a:gd name="connsiteY42" fmla="*/ 2710278 h 3495662"/>
                <a:gd name="connsiteX43" fmla="*/ 3187820 w 3318614"/>
                <a:gd name="connsiteY43" fmla="*/ 2710278 h 3495662"/>
                <a:gd name="connsiteX44" fmla="*/ 3318449 w 3318614"/>
                <a:gd name="connsiteY44" fmla="*/ 2762529 h 3495662"/>
                <a:gd name="connsiteX45" fmla="*/ 3161695 w 3318614"/>
                <a:gd name="connsiteY45" fmla="*/ 2745112 h 3495662"/>
                <a:gd name="connsiteX46" fmla="*/ 2909146 w 3318614"/>
                <a:gd name="connsiteY46" fmla="*/ 2806072 h 3495662"/>
                <a:gd name="connsiteX47" fmla="*/ 2952689 w 3318614"/>
                <a:gd name="connsiteY47" fmla="*/ 2806072 h 3495662"/>
                <a:gd name="connsiteX48" fmla="*/ 3085889 w 3318614"/>
                <a:gd name="connsiteY48" fmla="*/ 2951318 h 3495662"/>
                <a:gd name="connsiteX49" fmla="*/ 3013649 w 3318614"/>
                <a:gd name="connsiteY49" fmla="*/ 3110872 h 3495662"/>
                <a:gd name="connsiteX50" fmla="*/ 2999167 w 3318614"/>
                <a:gd name="connsiteY50" fmla="*/ 2973195 h 3495662"/>
                <a:gd name="connsiteX51" fmla="*/ 2813352 w 3318614"/>
                <a:gd name="connsiteY51" fmla="*/ 2797364 h 3495662"/>
                <a:gd name="connsiteX52" fmla="*/ 2726266 w 3318614"/>
                <a:gd name="connsiteY52" fmla="*/ 2788655 h 3495662"/>
                <a:gd name="connsiteX53" fmla="*/ 2848186 w 3318614"/>
                <a:gd name="connsiteY53" fmla="*/ 2988952 h 3495662"/>
                <a:gd name="connsiteX54" fmla="*/ 2943980 w 3318614"/>
                <a:gd name="connsiteY54" fmla="*/ 3076038 h 3495662"/>
                <a:gd name="connsiteX55" fmla="*/ 2978815 w 3318614"/>
                <a:gd name="connsiteY55" fmla="*/ 3032495 h 3495662"/>
                <a:gd name="connsiteX56" fmla="*/ 2961398 w 3318614"/>
                <a:gd name="connsiteY56" fmla="*/ 3136998 h 3495662"/>
                <a:gd name="connsiteX57" fmla="*/ 2769809 w 3318614"/>
                <a:gd name="connsiteY57" fmla="*/ 3049912 h 3495662"/>
                <a:gd name="connsiteX58" fmla="*/ 2656598 w 3318614"/>
                <a:gd name="connsiteY58" fmla="*/ 2823489 h 3495662"/>
                <a:gd name="connsiteX59" fmla="*/ 2491135 w 3318614"/>
                <a:gd name="connsiteY59" fmla="*/ 2779946 h 3495662"/>
                <a:gd name="connsiteX60" fmla="*/ 2386632 w 3318614"/>
                <a:gd name="connsiteY60" fmla="*/ 2867032 h 3495662"/>
                <a:gd name="connsiteX61" fmla="*/ 2412758 w 3318614"/>
                <a:gd name="connsiteY61" fmla="*/ 3049912 h 3495662"/>
                <a:gd name="connsiteX62" fmla="*/ 2525969 w 3318614"/>
                <a:gd name="connsiteY62" fmla="*/ 3197958 h 3495662"/>
                <a:gd name="connsiteX63" fmla="*/ 2900438 w 3318614"/>
                <a:gd name="connsiteY63" fmla="*/ 3406964 h 3495662"/>
                <a:gd name="connsiteX64" fmla="*/ 2543386 w 3318614"/>
                <a:gd name="connsiteY64" fmla="*/ 3267626 h 3495662"/>
                <a:gd name="connsiteX65" fmla="*/ 2499843 w 3318614"/>
                <a:gd name="connsiteY65" fmla="*/ 3354712 h 3495662"/>
                <a:gd name="connsiteX66" fmla="*/ 2534678 w 3318614"/>
                <a:gd name="connsiteY66" fmla="*/ 3459215 h 3495662"/>
                <a:gd name="connsiteX67" fmla="*/ 2639180 w 3318614"/>
                <a:gd name="connsiteY67" fmla="*/ 3494049 h 3495662"/>
                <a:gd name="connsiteX68" fmla="*/ 2482426 w 3318614"/>
                <a:gd name="connsiteY68" fmla="*/ 3467924 h 3495662"/>
                <a:gd name="connsiteX69" fmla="*/ 2473718 w 3318614"/>
                <a:gd name="connsiteY69" fmla="*/ 3285044 h 3495662"/>
                <a:gd name="connsiteX70" fmla="*/ 2386632 w 3318614"/>
                <a:gd name="connsiteY70" fmla="*/ 3110872 h 3495662"/>
                <a:gd name="connsiteX71" fmla="*/ 2316963 w 3318614"/>
                <a:gd name="connsiteY71" fmla="*/ 3276335 h 3495662"/>
                <a:gd name="connsiteX72" fmla="*/ 2238586 w 3318614"/>
                <a:gd name="connsiteY72" fmla="*/ 3398255 h 3495662"/>
                <a:gd name="connsiteX73" fmla="*/ 2290838 w 3318614"/>
                <a:gd name="connsiteY73" fmla="*/ 3476632 h 3495662"/>
                <a:gd name="connsiteX74" fmla="*/ 2195043 w 3318614"/>
                <a:gd name="connsiteY74" fmla="*/ 3389546 h 3495662"/>
                <a:gd name="connsiteX75" fmla="*/ 2325672 w 3318614"/>
                <a:gd name="connsiteY75" fmla="*/ 3163124 h 3495662"/>
                <a:gd name="connsiteX76" fmla="*/ 2290838 w 3318614"/>
                <a:gd name="connsiteY76" fmla="*/ 2910575 h 3495662"/>
                <a:gd name="connsiteX77" fmla="*/ 2142792 w 3318614"/>
                <a:gd name="connsiteY77" fmla="*/ 2893158 h 3495662"/>
                <a:gd name="connsiteX78" fmla="*/ 1942495 w 3318614"/>
                <a:gd name="connsiteY78" fmla="*/ 3058621 h 3495662"/>
                <a:gd name="connsiteX79" fmla="*/ 1994746 w 3318614"/>
                <a:gd name="connsiteY79" fmla="*/ 3258918 h 3495662"/>
                <a:gd name="connsiteX80" fmla="*/ 2090540 w 3318614"/>
                <a:gd name="connsiteY80" fmla="*/ 3372129 h 3495662"/>
                <a:gd name="connsiteX81" fmla="*/ 2064415 w 3318614"/>
                <a:gd name="connsiteY81" fmla="*/ 3485341 h 3495662"/>
                <a:gd name="connsiteX82" fmla="*/ 2046998 w 3318614"/>
                <a:gd name="connsiteY82" fmla="*/ 3337295 h 3495662"/>
                <a:gd name="connsiteX83" fmla="*/ 1933786 w 3318614"/>
                <a:gd name="connsiteY83" fmla="*/ 3171832 h 3495662"/>
                <a:gd name="connsiteX84" fmla="*/ 1881535 w 3318614"/>
                <a:gd name="connsiteY84" fmla="*/ 3154415 h 3495662"/>
                <a:gd name="connsiteX85" fmla="*/ 1716072 w 3318614"/>
                <a:gd name="connsiteY85" fmla="*/ 3389546 h 3495662"/>
                <a:gd name="connsiteX86" fmla="*/ 1672529 w 3318614"/>
                <a:gd name="connsiteY86" fmla="*/ 3485341 h 3495662"/>
                <a:gd name="connsiteX87" fmla="*/ 1724780 w 3318614"/>
                <a:gd name="connsiteY87" fmla="*/ 3250209 h 3495662"/>
                <a:gd name="connsiteX88" fmla="*/ 1750906 w 3318614"/>
                <a:gd name="connsiteY88" fmla="*/ 3171832 h 3495662"/>
                <a:gd name="connsiteX89" fmla="*/ 1533192 w 3318614"/>
                <a:gd name="connsiteY89" fmla="*/ 3241501 h 3495662"/>
                <a:gd name="connsiteX90" fmla="*/ 1428689 w 3318614"/>
                <a:gd name="connsiteY90" fmla="*/ 3258918 h 3495662"/>
                <a:gd name="connsiteX91" fmla="*/ 1602860 w 3318614"/>
                <a:gd name="connsiteY91" fmla="*/ 3180541 h 3495662"/>
                <a:gd name="connsiteX92" fmla="*/ 1724780 w 3318614"/>
                <a:gd name="connsiteY92" fmla="*/ 3154415 h 3495662"/>
                <a:gd name="connsiteX93" fmla="*/ 1994746 w 3318614"/>
                <a:gd name="connsiteY93" fmla="*/ 2927992 h 3495662"/>
                <a:gd name="connsiteX94" fmla="*/ 2055706 w 3318614"/>
                <a:gd name="connsiteY94" fmla="*/ 2797364 h 3495662"/>
                <a:gd name="connsiteX95" fmla="*/ 1916369 w 3318614"/>
                <a:gd name="connsiteY95" fmla="*/ 2718986 h 3495662"/>
                <a:gd name="connsiteX96" fmla="*/ 1698655 w 3318614"/>
                <a:gd name="connsiteY96" fmla="*/ 2814781 h 3495662"/>
                <a:gd name="connsiteX97" fmla="*/ 1611569 w 3318614"/>
                <a:gd name="connsiteY97" fmla="*/ 2988952 h 3495662"/>
                <a:gd name="connsiteX98" fmla="*/ 1689946 w 3318614"/>
                <a:gd name="connsiteY98" fmla="*/ 3049912 h 3495662"/>
                <a:gd name="connsiteX99" fmla="*/ 1568026 w 3318614"/>
                <a:gd name="connsiteY99" fmla="*/ 3049912 h 3495662"/>
                <a:gd name="connsiteX100" fmla="*/ 1655112 w 3318614"/>
                <a:gd name="connsiteY100" fmla="*/ 2806072 h 3495662"/>
                <a:gd name="connsiteX101" fmla="*/ 1437398 w 3318614"/>
                <a:gd name="connsiteY101" fmla="*/ 2788655 h 3495662"/>
                <a:gd name="connsiteX102" fmla="*/ 1306769 w 3318614"/>
                <a:gd name="connsiteY102" fmla="*/ 2727695 h 3495662"/>
                <a:gd name="connsiteX103" fmla="*/ 1385146 w 3318614"/>
                <a:gd name="connsiteY103" fmla="*/ 2684152 h 3495662"/>
                <a:gd name="connsiteX104" fmla="*/ 1437398 w 3318614"/>
                <a:gd name="connsiteY104" fmla="*/ 2753821 h 3495662"/>
                <a:gd name="connsiteX105" fmla="*/ 1611569 w 3318614"/>
                <a:gd name="connsiteY105" fmla="*/ 2762529 h 3495662"/>
                <a:gd name="connsiteX106" fmla="*/ 1794449 w 3318614"/>
                <a:gd name="connsiteY106" fmla="*/ 2710278 h 3495662"/>
                <a:gd name="connsiteX107" fmla="*/ 1968620 w 3318614"/>
                <a:gd name="connsiteY107" fmla="*/ 2579649 h 3495662"/>
                <a:gd name="connsiteX108" fmla="*/ 1898952 w 3318614"/>
                <a:gd name="connsiteY108" fmla="*/ 2266141 h 3495662"/>
                <a:gd name="connsiteX109" fmla="*/ 1446106 w 3318614"/>
                <a:gd name="connsiteY109" fmla="*/ 1656541 h 3495662"/>
                <a:gd name="connsiteX110" fmla="*/ 1074097 w 3318614"/>
                <a:gd name="connsiteY110" fmla="*/ 1172421 h 3495662"/>
                <a:gd name="connsiteX111" fmla="*/ 916192 w 3318614"/>
                <a:gd name="connsiteY111" fmla="*/ 985337 h 3495662"/>
                <a:gd name="connsiteX112" fmla="*/ 644918 w 3318614"/>
                <a:gd name="connsiteY112" fmla="*/ 1020815 h 3495662"/>
                <a:gd name="connsiteX113" fmla="*/ 296575 w 3318614"/>
                <a:gd name="connsiteY113" fmla="*/ 1099192 h 3495662"/>
                <a:gd name="connsiteX114" fmla="*/ 483 w 3318614"/>
                <a:gd name="connsiteY114" fmla="*/ 1081775 h 3495662"/>
                <a:gd name="connsiteX115" fmla="*/ 235615 w 3318614"/>
                <a:gd name="connsiteY115" fmla="*/ 1073066 h 3495662"/>
                <a:gd name="connsiteX116" fmla="*/ 557832 w 3318614"/>
                <a:gd name="connsiteY116" fmla="*/ 1003398 h 3495662"/>
                <a:gd name="connsiteX117" fmla="*/ 688460 w 3318614"/>
                <a:gd name="connsiteY117" fmla="*/ 977272 h 3495662"/>
                <a:gd name="connsiteX118" fmla="*/ 392369 w 3318614"/>
                <a:gd name="connsiteY118" fmla="*/ 864061 h 3495662"/>
                <a:gd name="connsiteX119" fmla="*/ 244323 w 3318614"/>
                <a:gd name="connsiteY119" fmla="*/ 724724 h 3495662"/>
                <a:gd name="connsiteX120" fmla="*/ 165946 w 3318614"/>
                <a:gd name="connsiteY120" fmla="*/ 472175 h 3495662"/>
                <a:gd name="connsiteX121" fmla="*/ 279158 w 3318614"/>
                <a:gd name="connsiteY121" fmla="*/ 655055 h 3495662"/>
                <a:gd name="connsiteX122" fmla="*/ 374952 w 3318614"/>
                <a:gd name="connsiteY122" fmla="*/ 829226 h 3495662"/>
                <a:gd name="connsiteX123" fmla="*/ 679752 w 3318614"/>
                <a:gd name="connsiteY123" fmla="*/ 907604 h 3495662"/>
                <a:gd name="connsiteX124" fmla="*/ 766838 w 3318614"/>
                <a:gd name="connsiteY124" fmla="*/ 846644 h 3495662"/>
                <a:gd name="connsiteX125" fmla="*/ 618792 w 3318614"/>
                <a:gd name="connsiteY125" fmla="*/ 463466 h 3495662"/>
                <a:gd name="connsiteX126" fmla="*/ 459779 w 3318614"/>
                <a:gd name="connsiteY126" fmla="*/ 270084 h 3495662"/>
                <a:gd name="connsiteX127" fmla="*/ 538603 w 3318614"/>
                <a:gd name="connsiteY127" fmla="*/ 8239 h 3495662"/>
                <a:gd name="connsiteX128" fmla="*/ 560115 w 3318614"/>
                <a:gd name="connsiteY128" fmla="*/ 247406 h 3495662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560115 w 3318614"/>
                <a:gd name="connsiteY129" fmla="*/ 240482 h 3488738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849359 w 3318614"/>
                <a:gd name="connsiteY129" fmla="*/ 816161 h 348873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459779 w 3318614"/>
                <a:gd name="connsiteY126" fmla="*/ 262650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507165 w 3318614"/>
                <a:gd name="connsiteY126" fmla="*/ 238974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605 h 3488493"/>
                <a:gd name="connsiteX1" fmla="*/ 1091879 w 3318614"/>
                <a:gd name="connsiteY1" fmla="*/ 928049 h 3488493"/>
                <a:gd name="connsiteX2" fmla="*/ 1779263 w 3318614"/>
                <a:gd name="connsiteY2" fmla="*/ 1995905 h 3488493"/>
                <a:gd name="connsiteX3" fmla="*/ 2064415 w 3318614"/>
                <a:gd name="connsiteY3" fmla="*/ 2276389 h 3488493"/>
                <a:gd name="connsiteX4" fmla="*/ 2290838 w 3318614"/>
                <a:gd name="connsiteY4" fmla="*/ 2198012 h 3488493"/>
                <a:gd name="connsiteX5" fmla="*/ 2473718 w 3318614"/>
                <a:gd name="connsiteY5" fmla="*/ 2041257 h 3488493"/>
                <a:gd name="connsiteX6" fmla="*/ 2508552 w 3318614"/>
                <a:gd name="connsiteY6" fmla="*/ 1719040 h 3488493"/>
                <a:gd name="connsiteX7" fmla="*/ 2543386 w 3318614"/>
                <a:gd name="connsiteY7" fmla="*/ 1980297 h 3488493"/>
                <a:gd name="connsiteX8" fmla="*/ 2508552 w 3318614"/>
                <a:gd name="connsiteY8" fmla="*/ 2084800 h 3488493"/>
                <a:gd name="connsiteX9" fmla="*/ 2752392 w 3318614"/>
                <a:gd name="connsiteY9" fmla="*/ 1910629 h 3488493"/>
                <a:gd name="connsiteX10" fmla="*/ 2839478 w 3318614"/>
                <a:gd name="connsiteY10" fmla="*/ 1840960 h 3488493"/>
                <a:gd name="connsiteX11" fmla="*/ 2717558 w 3318614"/>
                <a:gd name="connsiteY11" fmla="*/ 2015132 h 3488493"/>
                <a:gd name="connsiteX12" fmla="*/ 2665306 w 3318614"/>
                <a:gd name="connsiteY12" fmla="*/ 2058675 h 3488493"/>
                <a:gd name="connsiteX13" fmla="*/ 2848186 w 3318614"/>
                <a:gd name="connsiteY13" fmla="*/ 1989006 h 3488493"/>
                <a:gd name="connsiteX14" fmla="*/ 2874312 w 3318614"/>
                <a:gd name="connsiteY14" fmla="*/ 1971589 h 3488493"/>
                <a:gd name="connsiteX15" fmla="*/ 2769809 w 3318614"/>
                <a:gd name="connsiteY15" fmla="*/ 2058675 h 3488493"/>
                <a:gd name="connsiteX16" fmla="*/ 2595638 w 3318614"/>
                <a:gd name="connsiteY16" fmla="*/ 2084800 h 3488493"/>
                <a:gd name="connsiteX17" fmla="*/ 2404049 w 3318614"/>
                <a:gd name="connsiteY17" fmla="*/ 2215429 h 3488493"/>
                <a:gd name="connsiteX18" fmla="*/ 2421466 w 3318614"/>
                <a:gd name="connsiteY18" fmla="*/ 2389600 h 3488493"/>
                <a:gd name="connsiteX19" fmla="*/ 2552095 w 3318614"/>
                <a:gd name="connsiteY19" fmla="*/ 2433143 h 3488493"/>
                <a:gd name="connsiteX20" fmla="*/ 2726266 w 3318614"/>
                <a:gd name="connsiteY20" fmla="*/ 2363475 h 3488493"/>
                <a:gd name="connsiteX21" fmla="*/ 2856895 w 3318614"/>
                <a:gd name="connsiteY21" fmla="*/ 2354766 h 3488493"/>
                <a:gd name="connsiteX22" fmla="*/ 2891729 w 3318614"/>
                <a:gd name="connsiteY22" fmla="*/ 2241555 h 3488493"/>
                <a:gd name="connsiteX23" fmla="*/ 2883020 w 3318614"/>
                <a:gd name="connsiteY23" fmla="*/ 2076092 h 3488493"/>
                <a:gd name="connsiteX24" fmla="*/ 3048483 w 3318614"/>
                <a:gd name="connsiteY24" fmla="*/ 1997715 h 3488493"/>
                <a:gd name="connsiteX25" fmla="*/ 2926563 w 3318614"/>
                <a:gd name="connsiteY25" fmla="*/ 2084800 h 3488493"/>
                <a:gd name="connsiteX26" fmla="*/ 2917855 w 3318614"/>
                <a:gd name="connsiteY26" fmla="*/ 2171886 h 3488493"/>
                <a:gd name="connsiteX27" fmla="*/ 2935272 w 3318614"/>
                <a:gd name="connsiteY27" fmla="*/ 2319932 h 3488493"/>
                <a:gd name="connsiteX28" fmla="*/ 2943980 w 3318614"/>
                <a:gd name="connsiteY28" fmla="*/ 2363475 h 3488493"/>
                <a:gd name="connsiteX29" fmla="*/ 3046427 w 3318614"/>
                <a:gd name="connsiteY29" fmla="*/ 2297523 h 3488493"/>
                <a:gd name="connsiteX30" fmla="*/ 3074609 w 3318614"/>
                <a:gd name="connsiteY30" fmla="*/ 2137052 h 3488493"/>
                <a:gd name="connsiteX31" fmla="*/ 3092026 w 3318614"/>
                <a:gd name="connsiteY31" fmla="*/ 2346057 h 3488493"/>
                <a:gd name="connsiteX32" fmla="*/ 3013649 w 3318614"/>
                <a:gd name="connsiteY32" fmla="*/ 2424435 h 3488493"/>
                <a:gd name="connsiteX33" fmla="*/ 2752392 w 3318614"/>
                <a:gd name="connsiteY33" fmla="*/ 2389600 h 3488493"/>
                <a:gd name="connsiteX34" fmla="*/ 2560803 w 3318614"/>
                <a:gd name="connsiteY34" fmla="*/ 2546355 h 3488493"/>
                <a:gd name="connsiteX35" fmla="*/ 2595638 w 3318614"/>
                <a:gd name="connsiteY35" fmla="*/ 2668275 h 3488493"/>
                <a:gd name="connsiteX36" fmla="*/ 2743683 w 3318614"/>
                <a:gd name="connsiteY36" fmla="*/ 2755360 h 3488493"/>
                <a:gd name="connsiteX37" fmla="*/ 2856895 w 3318614"/>
                <a:gd name="connsiteY37" fmla="*/ 2729235 h 3488493"/>
                <a:gd name="connsiteX38" fmla="*/ 3022358 w 3318614"/>
                <a:gd name="connsiteY38" fmla="*/ 2589897 h 3488493"/>
                <a:gd name="connsiteX39" fmla="*/ 3118152 w 3318614"/>
                <a:gd name="connsiteY39" fmla="*/ 2511520 h 3488493"/>
                <a:gd name="connsiteX40" fmla="*/ 3205238 w 3318614"/>
                <a:gd name="connsiteY40" fmla="*/ 2572480 h 3488493"/>
                <a:gd name="connsiteX41" fmla="*/ 3109443 w 3318614"/>
                <a:gd name="connsiteY41" fmla="*/ 2563772 h 3488493"/>
                <a:gd name="connsiteX42" fmla="*/ 3004940 w 3318614"/>
                <a:gd name="connsiteY42" fmla="*/ 2703109 h 3488493"/>
                <a:gd name="connsiteX43" fmla="*/ 3187820 w 3318614"/>
                <a:gd name="connsiteY43" fmla="*/ 2703109 h 3488493"/>
                <a:gd name="connsiteX44" fmla="*/ 3318449 w 3318614"/>
                <a:gd name="connsiteY44" fmla="*/ 2755360 h 3488493"/>
                <a:gd name="connsiteX45" fmla="*/ 3161695 w 3318614"/>
                <a:gd name="connsiteY45" fmla="*/ 2737943 h 3488493"/>
                <a:gd name="connsiteX46" fmla="*/ 2909146 w 3318614"/>
                <a:gd name="connsiteY46" fmla="*/ 2798903 h 3488493"/>
                <a:gd name="connsiteX47" fmla="*/ 2952689 w 3318614"/>
                <a:gd name="connsiteY47" fmla="*/ 2798903 h 3488493"/>
                <a:gd name="connsiteX48" fmla="*/ 3085889 w 3318614"/>
                <a:gd name="connsiteY48" fmla="*/ 2944149 h 3488493"/>
                <a:gd name="connsiteX49" fmla="*/ 3013649 w 3318614"/>
                <a:gd name="connsiteY49" fmla="*/ 3103703 h 3488493"/>
                <a:gd name="connsiteX50" fmla="*/ 2999167 w 3318614"/>
                <a:gd name="connsiteY50" fmla="*/ 2966026 h 3488493"/>
                <a:gd name="connsiteX51" fmla="*/ 2813352 w 3318614"/>
                <a:gd name="connsiteY51" fmla="*/ 2790195 h 3488493"/>
                <a:gd name="connsiteX52" fmla="*/ 2726266 w 3318614"/>
                <a:gd name="connsiteY52" fmla="*/ 2781486 h 3488493"/>
                <a:gd name="connsiteX53" fmla="*/ 2848186 w 3318614"/>
                <a:gd name="connsiteY53" fmla="*/ 2981783 h 3488493"/>
                <a:gd name="connsiteX54" fmla="*/ 2943980 w 3318614"/>
                <a:gd name="connsiteY54" fmla="*/ 3068869 h 3488493"/>
                <a:gd name="connsiteX55" fmla="*/ 2978815 w 3318614"/>
                <a:gd name="connsiteY55" fmla="*/ 3025326 h 3488493"/>
                <a:gd name="connsiteX56" fmla="*/ 2961398 w 3318614"/>
                <a:gd name="connsiteY56" fmla="*/ 3129829 h 3488493"/>
                <a:gd name="connsiteX57" fmla="*/ 2769809 w 3318614"/>
                <a:gd name="connsiteY57" fmla="*/ 3042743 h 3488493"/>
                <a:gd name="connsiteX58" fmla="*/ 2656598 w 3318614"/>
                <a:gd name="connsiteY58" fmla="*/ 2816320 h 3488493"/>
                <a:gd name="connsiteX59" fmla="*/ 2491135 w 3318614"/>
                <a:gd name="connsiteY59" fmla="*/ 2772777 h 3488493"/>
                <a:gd name="connsiteX60" fmla="*/ 2386632 w 3318614"/>
                <a:gd name="connsiteY60" fmla="*/ 2859863 h 3488493"/>
                <a:gd name="connsiteX61" fmla="*/ 2412758 w 3318614"/>
                <a:gd name="connsiteY61" fmla="*/ 3042743 h 3488493"/>
                <a:gd name="connsiteX62" fmla="*/ 2525969 w 3318614"/>
                <a:gd name="connsiteY62" fmla="*/ 3190789 h 3488493"/>
                <a:gd name="connsiteX63" fmla="*/ 2900438 w 3318614"/>
                <a:gd name="connsiteY63" fmla="*/ 3399795 h 3488493"/>
                <a:gd name="connsiteX64" fmla="*/ 2543386 w 3318614"/>
                <a:gd name="connsiteY64" fmla="*/ 3260457 h 3488493"/>
                <a:gd name="connsiteX65" fmla="*/ 2499843 w 3318614"/>
                <a:gd name="connsiteY65" fmla="*/ 3347543 h 3488493"/>
                <a:gd name="connsiteX66" fmla="*/ 2534678 w 3318614"/>
                <a:gd name="connsiteY66" fmla="*/ 3452046 h 3488493"/>
                <a:gd name="connsiteX67" fmla="*/ 2639180 w 3318614"/>
                <a:gd name="connsiteY67" fmla="*/ 3486880 h 3488493"/>
                <a:gd name="connsiteX68" fmla="*/ 2482426 w 3318614"/>
                <a:gd name="connsiteY68" fmla="*/ 3460755 h 3488493"/>
                <a:gd name="connsiteX69" fmla="*/ 2473718 w 3318614"/>
                <a:gd name="connsiteY69" fmla="*/ 3277875 h 3488493"/>
                <a:gd name="connsiteX70" fmla="*/ 2386632 w 3318614"/>
                <a:gd name="connsiteY70" fmla="*/ 3103703 h 3488493"/>
                <a:gd name="connsiteX71" fmla="*/ 2316963 w 3318614"/>
                <a:gd name="connsiteY71" fmla="*/ 3269166 h 3488493"/>
                <a:gd name="connsiteX72" fmla="*/ 2238586 w 3318614"/>
                <a:gd name="connsiteY72" fmla="*/ 3391086 h 3488493"/>
                <a:gd name="connsiteX73" fmla="*/ 2290838 w 3318614"/>
                <a:gd name="connsiteY73" fmla="*/ 3469463 h 3488493"/>
                <a:gd name="connsiteX74" fmla="*/ 2195043 w 3318614"/>
                <a:gd name="connsiteY74" fmla="*/ 3382377 h 3488493"/>
                <a:gd name="connsiteX75" fmla="*/ 2325672 w 3318614"/>
                <a:gd name="connsiteY75" fmla="*/ 3155955 h 3488493"/>
                <a:gd name="connsiteX76" fmla="*/ 2290838 w 3318614"/>
                <a:gd name="connsiteY76" fmla="*/ 2903406 h 3488493"/>
                <a:gd name="connsiteX77" fmla="*/ 2142792 w 3318614"/>
                <a:gd name="connsiteY77" fmla="*/ 2885989 h 3488493"/>
                <a:gd name="connsiteX78" fmla="*/ 1942495 w 3318614"/>
                <a:gd name="connsiteY78" fmla="*/ 3051452 h 3488493"/>
                <a:gd name="connsiteX79" fmla="*/ 1994746 w 3318614"/>
                <a:gd name="connsiteY79" fmla="*/ 3251749 h 3488493"/>
                <a:gd name="connsiteX80" fmla="*/ 2090540 w 3318614"/>
                <a:gd name="connsiteY80" fmla="*/ 3364960 h 3488493"/>
                <a:gd name="connsiteX81" fmla="*/ 2064415 w 3318614"/>
                <a:gd name="connsiteY81" fmla="*/ 3478172 h 3488493"/>
                <a:gd name="connsiteX82" fmla="*/ 2046998 w 3318614"/>
                <a:gd name="connsiteY82" fmla="*/ 3330126 h 3488493"/>
                <a:gd name="connsiteX83" fmla="*/ 1933786 w 3318614"/>
                <a:gd name="connsiteY83" fmla="*/ 3164663 h 3488493"/>
                <a:gd name="connsiteX84" fmla="*/ 1881535 w 3318614"/>
                <a:gd name="connsiteY84" fmla="*/ 3147246 h 3488493"/>
                <a:gd name="connsiteX85" fmla="*/ 1716072 w 3318614"/>
                <a:gd name="connsiteY85" fmla="*/ 3382377 h 3488493"/>
                <a:gd name="connsiteX86" fmla="*/ 1672529 w 3318614"/>
                <a:gd name="connsiteY86" fmla="*/ 3478172 h 3488493"/>
                <a:gd name="connsiteX87" fmla="*/ 1724780 w 3318614"/>
                <a:gd name="connsiteY87" fmla="*/ 3243040 h 3488493"/>
                <a:gd name="connsiteX88" fmla="*/ 1750906 w 3318614"/>
                <a:gd name="connsiteY88" fmla="*/ 3164663 h 3488493"/>
                <a:gd name="connsiteX89" fmla="*/ 1533192 w 3318614"/>
                <a:gd name="connsiteY89" fmla="*/ 3234332 h 3488493"/>
                <a:gd name="connsiteX90" fmla="*/ 1428689 w 3318614"/>
                <a:gd name="connsiteY90" fmla="*/ 3251749 h 3488493"/>
                <a:gd name="connsiteX91" fmla="*/ 1602860 w 3318614"/>
                <a:gd name="connsiteY91" fmla="*/ 3173372 h 3488493"/>
                <a:gd name="connsiteX92" fmla="*/ 1724780 w 3318614"/>
                <a:gd name="connsiteY92" fmla="*/ 3147246 h 3488493"/>
                <a:gd name="connsiteX93" fmla="*/ 1994746 w 3318614"/>
                <a:gd name="connsiteY93" fmla="*/ 2920823 h 3488493"/>
                <a:gd name="connsiteX94" fmla="*/ 2055706 w 3318614"/>
                <a:gd name="connsiteY94" fmla="*/ 2790195 h 3488493"/>
                <a:gd name="connsiteX95" fmla="*/ 1916369 w 3318614"/>
                <a:gd name="connsiteY95" fmla="*/ 2711817 h 3488493"/>
                <a:gd name="connsiteX96" fmla="*/ 1698655 w 3318614"/>
                <a:gd name="connsiteY96" fmla="*/ 2807612 h 3488493"/>
                <a:gd name="connsiteX97" fmla="*/ 1611569 w 3318614"/>
                <a:gd name="connsiteY97" fmla="*/ 2981783 h 3488493"/>
                <a:gd name="connsiteX98" fmla="*/ 1689946 w 3318614"/>
                <a:gd name="connsiteY98" fmla="*/ 3042743 h 3488493"/>
                <a:gd name="connsiteX99" fmla="*/ 1568026 w 3318614"/>
                <a:gd name="connsiteY99" fmla="*/ 3042743 h 3488493"/>
                <a:gd name="connsiteX100" fmla="*/ 1655112 w 3318614"/>
                <a:gd name="connsiteY100" fmla="*/ 2798903 h 3488493"/>
                <a:gd name="connsiteX101" fmla="*/ 1437398 w 3318614"/>
                <a:gd name="connsiteY101" fmla="*/ 2781486 h 3488493"/>
                <a:gd name="connsiteX102" fmla="*/ 1306769 w 3318614"/>
                <a:gd name="connsiteY102" fmla="*/ 2720526 h 3488493"/>
                <a:gd name="connsiteX103" fmla="*/ 1385146 w 3318614"/>
                <a:gd name="connsiteY103" fmla="*/ 2676983 h 3488493"/>
                <a:gd name="connsiteX104" fmla="*/ 1437398 w 3318614"/>
                <a:gd name="connsiteY104" fmla="*/ 2746652 h 3488493"/>
                <a:gd name="connsiteX105" fmla="*/ 1611569 w 3318614"/>
                <a:gd name="connsiteY105" fmla="*/ 2755360 h 3488493"/>
                <a:gd name="connsiteX106" fmla="*/ 1794449 w 3318614"/>
                <a:gd name="connsiteY106" fmla="*/ 2703109 h 3488493"/>
                <a:gd name="connsiteX107" fmla="*/ 1968620 w 3318614"/>
                <a:gd name="connsiteY107" fmla="*/ 2572480 h 3488493"/>
                <a:gd name="connsiteX108" fmla="*/ 1898952 w 3318614"/>
                <a:gd name="connsiteY108" fmla="*/ 2258972 h 3488493"/>
                <a:gd name="connsiteX109" fmla="*/ 1446106 w 3318614"/>
                <a:gd name="connsiteY109" fmla="*/ 1649372 h 3488493"/>
                <a:gd name="connsiteX110" fmla="*/ 1074097 w 3318614"/>
                <a:gd name="connsiteY110" fmla="*/ 1165252 h 3488493"/>
                <a:gd name="connsiteX111" fmla="*/ 916192 w 3318614"/>
                <a:gd name="connsiteY111" fmla="*/ 978168 h 3488493"/>
                <a:gd name="connsiteX112" fmla="*/ 644918 w 3318614"/>
                <a:gd name="connsiteY112" fmla="*/ 1013646 h 3488493"/>
                <a:gd name="connsiteX113" fmla="*/ 296575 w 3318614"/>
                <a:gd name="connsiteY113" fmla="*/ 1092023 h 3488493"/>
                <a:gd name="connsiteX114" fmla="*/ 483 w 3318614"/>
                <a:gd name="connsiteY114" fmla="*/ 1074606 h 3488493"/>
                <a:gd name="connsiteX115" fmla="*/ 235615 w 3318614"/>
                <a:gd name="connsiteY115" fmla="*/ 1065897 h 3488493"/>
                <a:gd name="connsiteX116" fmla="*/ 557832 w 3318614"/>
                <a:gd name="connsiteY116" fmla="*/ 996229 h 3488493"/>
                <a:gd name="connsiteX117" fmla="*/ 688460 w 3318614"/>
                <a:gd name="connsiteY117" fmla="*/ 970103 h 3488493"/>
                <a:gd name="connsiteX118" fmla="*/ 392369 w 3318614"/>
                <a:gd name="connsiteY118" fmla="*/ 856892 h 3488493"/>
                <a:gd name="connsiteX119" fmla="*/ 244323 w 3318614"/>
                <a:gd name="connsiteY119" fmla="*/ 717555 h 3488493"/>
                <a:gd name="connsiteX120" fmla="*/ 165946 w 3318614"/>
                <a:gd name="connsiteY120" fmla="*/ 465006 h 3488493"/>
                <a:gd name="connsiteX121" fmla="*/ 279158 w 3318614"/>
                <a:gd name="connsiteY121" fmla="*/ 647886 h 3488493"/>
                <a:gd name="connsiteX122" fmla="*/ 374952 w 3318614"/>
                <a:gd name="connsiteY122" fmla="*/ 822057 h 3488493"/>
                <a:gd name="connsiteX123" fmla="*/ 679752 w 3318614"/>
                <a:gd name="connsiteY123" fmla="*/ 900435 h 3488493"/>
                <a:gd name="connsiteX124" fmla="*/ 766838 w 3318614"/>
                <a:gd name="connsiteY124" fmla="*/ 839475 h 3488493"/>
                <a:gd name="connsiteX125" fmla="*/ 618792 w 3318614"/>
                <a:gd name="connsiteY125" fmla="*/ 456297 h 3488493"/>
                <a:gd name="connsiteX126" fmla="*/ 507165 w 3318614"/>
                <a:gd name="connsiteY126" fmla="*/ 239239 h 3488493"/>
                <a:gd name="connsiteX127" fmla="*/ 538603 w 3318614"/>
                <a:gd name="connsiteY127" fmla="*/ 1070 h 3488493"/>
                <a:gd name="connsiteX128" fmla="*/ 609600 w 3318614"/>
                <a:gd name="connsiteY128" fmla="*/ 261679 h 3488493"/>
                <a:gd name="connsiteX129" fmla="*/ 771492 w 3318614"/>
                <a:gd name="connsiteY129" fmla="*/ 617712 h 3488493"/>
                <a:gd name="connsiteX130" fmla="*/ 849359 w 3318614"/>
                <a:gd name="connsiteY130" fmla="*/ 815916 h 3488493"/>
                <a:gd name="connsiteX0" fmla="*/ 1225325 w 3318614"/>
                <a:gd name="connsiteY0" fmla="*/ 179956 h 3516844"/>
                <a:gd name="connsiteX1" fmla="*/ 1091879 w 3318614"/>
                <a:gd name="connsiteY1" fmla="*/ 956400 h 3516844"/>
                <a:gd name="connsiteX2" fmla="*/ 1779263 w 3318614"/>
                <a:gd name="connsiteY2" fmla="*/ 2024256 h 3516844"/>
                <a:gd name="connsiteX3" fmla="*/ 2064415 w 3318614"/>
                <a:gd name="connsiteY3" fmla="*/ 2304740 h 3516844"/>
                <a:gd name="connsiteX4" fmla="*/ 2290838 w 3318614"/>
                <a:gd name="connsiteY4" fmla="*/ 2226363 h 3516844"/>
                <a:gd name="connsiteX5" fmla="*/ 2473718 w 3318614"/>
                <a:gd name="connsiteY5" fmla="*/ 2069608 h 3516844"/>
                <a:gd name="connsiteX6" fmla="*/ 2508552 w 3318614"/>
                <a:gd name="connsiteY6" fmla="*/ 1747391 h 3516844"/>
                <a:gd name="connsiteX7" fmla="*/ 2543386 w 3318614"/>
                <a:gd name="connsiteY7" fmla="*/ 2008648 h 3516844"/>
                <a:gd name="connsiteX8" fmla="*/ 2508552 w 3318614"/>
                <a:gd name="connsiteY8" fmla="*/ 2113151 h 3516844"/>
                <a:gd name="connsiteX9" fmla="*/ 2752392 w 3318614"/>
                <a:gd name="connsiteY9" fmla="*/ 1938980 h 3516844"/>
                <a:gd name="connsiteX10" fmla="*/ 2839478 w 3318614"/>
                <a:gd name="connsiteY10" fmla="*/ 1869311 h 3516844"/>
                <a:gd name="connsiteX11" fmla="*/ 2717558 w 3318614"/>
                <a:gd name="connsiteY11" fmla="*/ 2043483 h 3516844"/>
                <a:gd name="connsiteX12" fmla="*/ 2665306 w 3318614"/>
                <a:gd name="connsiteY12" fmla="*/ 2087026 h 3516844"/>
                <a:gd name="connsiteX13" fmla="*/ 2848186 w 3318614"/>
                <a:gd name="connsiteY13" fmla="*/ 2017357 h 3516844"/>
                <a:gd name="connsiteX14" fmla="*/ 2874312 w 3318614"/>
                <a:gd name="connsiteY14" fmla="*/ 1999940 h 3516844"/>
                <a:gd name="connsiteX15" fmla="*/ 2769809 w 3318614"/>
                <a:gd name="connsiteY15" fmla="*/ 2087026 h 3516844"/>
                <a:gd name="connsiteX16" fmla="*/ 2595638 w 3318614"/>
                <a:gd name="connsiteY16" fmla="*/ 2113151 h 3516844"/>
                <a:gd name="connsiteX17" fmla="*/ 2404049 w 3318614"/>
                <a:gd name="connsiteY17" fmla="*/ 2243780 h 3516844"/>
                <a:gd name="connsiteX18" fmla="*/ 2421466 w 3318614"/>
                <a:gd name="connsiteY18" fmla="*/ 2417951 h 3516844"/>
                <a:gd name="connsiteX19" fmla="*/ 2552095 w 3318614"/>
                <a:gd name="connsiteY19" fmla="*/ 2461494 h 3516844"/>
                <a:gd name="connsiteX20" fmla="*/ 2726266 w 3318614"/>
                <a:gd name="connsiteY20" fmla="*/ 2391826 h 3516844"/>
                <a:gd name="connsiteX21" fmla="*/ 2856895 w 3318614"/>
                <a:gd name="connsiteY21" fmla="*/ 2383117 h 3516844"/>
                <a:gd name="connsiteX22" fmla="*/ 2891729 w 3318614"/>
                <a:gd name="connsiteY22" fmla="*/ 2269906 h 3516844"/>
                <a:gd name="connsiteX23" fmla="*/ 2883020 w 3318614"/>
                <a:gd name="connsiteY23" fmla="*/ 2104443 h 3516844"/>
                <a:gd name="connsiteX24" fmla="*/ 3048483 w 3318614"/>
                <a:gd name="connsiteY24" fmla="*/ 2026066 h 3516844"/>
                <a:gd name="connsiteX25" fmla="*/ 2926563 w 3318614"/>
                <a:gd name="connsiteY25" fmla="*/ 2113151 h 3516844"/>
                <a:gd name="connsiteX26" fmla="*/ 2917855 w 3318614"/>
                <a:gd name="connsiteY26" fmla="*/ 2200237 h 3516844"/>
                <a:gd name="connsiteX27" fmla="*/ 2935272 w 3318614"/>
                <a:gd name="connsiteY27" fmla="*/ 2348283 h 3516844"/>
                <a:gd name="connsiteX28" fmla="*/ 2943980 w 3318614"/>
                <a:gd name="connsiteY28" fmla="*/ 2391826 h 3516844"/>
                <a:gd name="connsiteX29" fmla="*/ 3046427 w 3318614"/>
                <a:gd name="connsiteY29" fmla="*/ 2325874 h 3516844"/>
                <a:gd name="connsiteX30" fmla="*/ 3074609 w 3318614"/>
                <a:gd name="connsiteY30" fmla="*/ 2165403 h 3516844"/>
                <a:gd name="connsiteX31" fmla="*/ 3092026 w 3318614"/>
                <a:gd name="connsiteY31" fmla="*/ 2374408 h 3516844"/>
                <a:gd name="connsiteX32" fmla="*/ 3013649 w 3318614"/>
                <a:gd name="connsiteY32" fmla="*/ 2452786 h 3516844"/>
                <a:gd name="connsiteX33" fmla="*/ 2752392 w 3318614"/>
                <a:gd name="connsiteY33" fmla="*/ 2417951 h 3516844"/>
                <a:gd name="connsiteX34" fmla="*/ 2560803 w 3318614"/>
                <a:gd name="connsiteY34" fmla="*/ 2574706 h 3516844"/>
                <a:gd name="connsiteX35" fmla="*/ 2595638 w 3318614"/>
                <a:gd name="connsiteY35" fmla="*/ 2696626 h 3516844"/>
                <a:gd name="connsiteX36" fmla="*/ 2743683 w 3318614"/>
                <a:gd name="connsiteY36" fmla="*/ 2783711 h 3516844"/>
                <a:gd name="connsiteX37" fmla="*/ 2856895 w 3318614"/>
                <a:gd name="connsiteY37" fmla="*/ 2757586 h 3516844"/>
                <a:gd name="connsiteX38" fmla="*/ 3022358 w 3318614"/>
                <a:gd name="connsiteY38" fmla="*/ 2618248 h 3516844"/>
                <a:gd name="connsiteX39" fmla="*/ 3118152 w 3318614"/>
                <a:gd name="connsiteY39" fmla="*/ 2539871 h 3516844"/>
                <a:gd name="connsiteX40" fmla="*/ 3205238 w 3318614"/>
                <a:gd name="connsiteY40" fmla="*/ 2600831 h 3516844"/>
                <a:gd name="connsiteX41" fmla="*/ 3109443 w 3318614"/>
                <a:gd name="connsiteY41" fmla="*/ 2592123 h 3516844"/>
                <a:gd name="connsiteX42" fmla="*/ 3004940 w 3318614"/>
                <a:gd name="connsiteY42" fmla="*/ 2731460 h 3516844"/>
                <a:gd name="connsiteX43" fmla="*/ 3187820 w 3318614"/>
                <a:gd name="connsiteY43" fmla="*/ 2731460 h 3516844"/>
                <a:gd name="connsiteX44" fmla="*/ 3318449 w 3318614"/>
                <a:gd name="connsiteY44" fmla="*/ 2783711 h 3516844"/>
                <a:gd name="connsiteX45" fmla="*/ 3161695 w 3318614"/>
                <a:gd name="connsiteY45" fmla="*/ 2766294 h 3516844"/>
                <a:gd name="connsiteX46" fmla="*/ 2909146 w 3318614"/>
                <a:gd name="connsiteY46" fmla="*/ 2827254 h 3516844"/>
                <a:gd name="connsiteX47" fmla="*/ 2952689 w 3318614"/>
                <a:gd name="connsiteY47" fmla="*/ 2827254 h 3516844"/>
                <a:gd name="connsiteX48" fmla="*/ 3085889 w 3318614"/>
                <a:gd name="connsiteY48" fmla="*/ 2972500 h 3516844"/>
                <a:gd name="connsiteX49" fmla="*/ 3013649 w 3318614"/>
                <a:gd name="connsiteY49" fmla="*/ 3132054 h 3516844"/>
                <a:gd name="connsiteX50" fmla="*/ 2999167 w 3318614"/>
                <a:gd name="connsiteY50" fmla="*/ 2994377 h 3516844"/>
                <a:gd name="connsiteX51" fmla="*/ 2813352 w 3318614"/>
                <a:gd name="connsiteY51" fmla="*/ 2818546 h 3516844"/>
                <a:gd name="connsiteX52" fmla="*/ 2726266 w 3318614"/>
                <a:gd name="connsiteY52" fmla="*/ 2809837 h 3516844"/>
                <a:gd name="connsiteX53" fmla="*/ 2848186 w 3318614"/>
                <a:gd name="connsiteY53" fmla="*/ 3010134 h 3516844"/>
                <a:gd name="connsiteX54" fmla="*/ 2943980 w 3318614"/>
                <a:gd name="connsiteY54" fmla="*/ 3097220 h 3516844"/>
                <a:gd name="connsiteX55" fmla="*/ 2978815 w 3318614"/>
                <a:gd name="connsiteY55" fmla="*/ 3053677 h 3516844"/>
                <a:gd name="connsiteX56" fmla="*/ 2961398 w 3318614"/>
                <a:gd name="connsiteY56" fmla="*/ 3158180 h 3516844"/>
                <a:gd name="connsiteX57" fmla="*/ 2769809 w 3318614"/>
                <a:gd name="connsiteY57" fmla="*/ 3071094 h 3516844"/>
                <a:gd name="connsiteX58" fmla="*/ 2656598 w 3318614"/>
                <a:gd name="connsiteY58" fmla="*/ 2844671 h 3516844"/>
                <a:gd name="connsiteX59" fmla="*/ 2491135 w 3318614"/>
                <a:gd name="connsiteY59" fmla="*/ 2801128 h 3516844"/>
                <a:gd name="connsiteX60" fmla="*/ 2386632 w 3318614"/>
                <a:gd name="connsiteY60" fmla="*/ 2888214 h 3516844"/>
                <a:gd name="connsiteX61" fmla="*/ 2412758 w 3318614"/>
                <a:gd name="connsiteY61" fmla="*/ 3071094 h 3516844"/>
                <a:gd name="connsiteX62" fmla="*/ 2525969 w 3318614"/>
                <a:gd name="connsiteY62" fmla="*/ 3219140 h 3516844"/>
                <a:gd name="connsiteX63" fmla="*/ 2900438 w 3318614"/>
                <a:gd name="connsiteY63" fmla="*/ 3428146 h 3516844"/>
                <a:gd name="connsiteX64" fmla="*/ 2543386 w 3318614"/>
                <a:gd name="connsiteY64" fmla="*/ 3288808 h 3516844"/>
                <a:gd name="connsiteX65" fmla="*/ 2499843 w 3318614"/>
                <a:gd name="connsiteY65" fmla="*/ 3375894 h 3516844"/>
                <a:gd name="connsiteX66" fmla="*/ 2534678 w 3318614"/>
                <a:gd name="connsiteY66" fmla="*/ 3480397 h 3516844"/>
                <a:gd name="connsiteX67" fmla="*/ 2639180 w 3318614"/>
                <a:gd name="connsiteY67" fmla="*/ 3515231 h 3516844"/>
                <a:gd name="connsiteX68" fmla="*/ 2482426 w 3318614"/>
                <a:gd name="connsiteY68" fmla="*/ 3489106 h 3516844"/>
                <a:gd name="connsiteX69" fmla="*/ 2473718 w 3318614"/>
                <a:gd name="connsiteY69" fmla="*/ 3306226 h 3516844"/>
                <a:gd name="connsiteX70" fmla="*/ 2386632 w 3318614"/>
                <a:gd name="connsiteY70" fmla="*/ 3132054 h 3516844"/>
                <a:gd name="connsiteX71" fmla="*/ 2316963 w 3318614"/>
                <a:gd name="connsiteY71" fmla="*/ 3297517 h 3516844"/>
                <a:gd name="connsiteX72" fmla="*/ 2238586 w 3318614"/>
                <a:gd name="connsiteY72" fmla="*/ 3419437 h 3516844"/>
                <a:gd name="connsiteX73" fmla="*/ 2290838 w 3318614"/>
                <a:gd name="connsiteY73" fmla="*/ 3497814 h 3516844"/>
                <a:gd name="connsiteX74" fmla="*/ 2195043 w 3318614"/>
                <a:gd name="connsiteY74" fmla="*/ 3410728 h 3516844"/>
                <a:gd name="connsiteX75" fmla="*/ 2325672 w 3318614"/>
                <a:gd name="connsiteY75" fmla="*/ 3184306 h 3516844"/>
                <a:gd name="connsiteX76" fmla="*/ 2290838 w 3318614"/>
                <a:gd name="connsiteY76" fmla="*/ 2931757 h 3516844"/>
                <a:gd name="connsiteX77" fmla="*/ 2142792 w 3318614"/>
                <a:gd name="connsiteY77" fmla="*/ 2914340 h 3516844"/>
                <a:gd name="connsiteX78" fmla="*/ 1942495 w 3318614"/>
                <a:gd name="connsiteY78" fmla="*/ 3079803 h 3516844"/>
                <a:gd name="connsiteX79" fmla="*/ 1994746 w 3318614"/>
                <a:gd name="connsiteY79" fmla="*/ 3280100 h 3516844"/>
                <a:gd name="connsiteX80" fmla="*/ 2090540 w 3318614"/>
                <a:gd name="connsiteY80" fmla="*/ 3393311 h 3516844"/>
                <a:gd name="connsiteX81" fmla="*/ 2064415 w 3318614"/>
                <a:gd name="connsiteY81" fmla="*/ 3506523 h 3516844"/>
                <a:gd name="connsiteX82" fmla="*/ 2046998 w 3318614"/>
                <a:gd name="connsiteY82" fmla="*/ 3358477 h 3516844"/>
                <a:gd name="connsiteX83" fmla="*/ 1933786 w 3318614"/>
                <a:gd name="connsiteY83" fmla="*/ 3193014 h 3516844"/>
                <a:gd name="connsiteX84" fmla="*/ 1881535 w 3318614"/>
                <a:gd name="connsiteY84" fmla="*/ 3175597 h 3516844"/>
                <a:gd name="connsiteX85" fmla="*/ 1716072 w 3318614"/>
                <a:gd name="connsiteY85" fmla="*/ 3410728 h 3516844"/>
                <a:gd name="connsiteX86" fmla="*/ 1672529 w 3318614"/>
                <a:gd name="connsiteY86" fmla="*/ 3506523 h 3516844"/>
                <a:gd name="connsiteX87" fmla="*/ 1724780 w 3318614"/>
                <a:gd name="connsiteY87" fmla="*/ 3271391 h 3516844"/>
                <a:gd name="connsiteX88" fmla="*/ 1750906 w 3318614"/>
                <a:gd name="connsiteY88" fmla="*/ 3193014 h 3516844"/>
                <a:gd name="connsiteX89" fmla="*/ 1533192 w 3318614"/>
                <a:gd name="connsiteY89" fmla="*/ 3262683 h 3516844"/>
                <a:gd name="connsiteX90" fmla="*/ 1428689 w 3318614"/>
                <a:gd name="connsiteY90" fmla="*/ 3280100 h 3516844"/>
                <a:gd name="connsiteX91" fmla="*/ 1602860 w 3318614"/>
                <a:gd name="connsiteY91" fmla="*/ 3201723 h 3516844"/>
                <a:gd name="connsiteX92" fmla="*/ 1724780 w 3318614"/>
                <a:gd name="connsiteY92" fmla="*/ 3175597 h 3516844"/>
                <a:gd name="connsiteX93" fmla="*/ 1994746 w 3318614"/>
                <a:gd name="connsiteY93" fmla="*/ 2949174 h 3516844"/>
                <a:gd name="connsiteX94" fmla="*/ 2055706 w 3318614"/>
                <a:gd name="connsiteY94" fmla="*/ 2818546 h 3516844"/>
                <a:gd name="connsiteX95" fmla="*/ 1916369 w 3318614"/>
                <a:gd name="connsiteY95" fmla="*/ 2740168 h 3516844"/>
                <a:gd name="connsiteX96" fmla="*/ 1698655 w 3318614"/>
                <a:gd name="connsiteY96" fmla="*/ 2835963 h 3516844"/>
                <a:gd name="connsiteX97" fmla="*/ 1611569 w 3318614"/>
                <a:gd name="connsiteY97" fmla="*/ 3010134 h 3516844"/>
                <a:gd name="connsiteX98" fmla="*/ 1689946 w 3318614"/>
                <a:gd name="connsiteY98" fmla="*/ 3071094 h 3516844"/>
                <a:gd name="connsiteX99" fmla="*/ 1568026 w 3318614"/>
                <a:gd name="connsiteY99" fmla="*/ 3071094 h 3516844"/>
                <a:gd name="connsiteX100" fmla="*/ 1655112 w 3318614"/>
                <a:gd name="connsiteY100" fmla="*/ 2827254 h 3516844"/>
                <a:gd name="connsiteX101" fmla="*/ 1437398 w 3318614"/>
                <a:gd name="connsiteY101" fmla="*/ 2809837 h 3516844"/>
                <a:gd name="connsiteX102" fmla="*/ 1306769 w 3318614"/>
                <a:gd name="connsiteY102" fmla="*/ 2748877 h 3516844"/>
                <a:gd name="connsiteX103" fmla="*/ 1385146 w 3318614"/>
                <a:gd name="connsiteY103" fmla="*/ 2705334 h 3516844"/>
                <a:gd name="connsiteX104" fmla="*/ 1437398 w 3318614"/>
                <a:gd name="connsiteY104" fmla="*/ 2775003 h 3516844"/>
                <a:gd name="connsiteX105" fmla="*/ 1611569 w 3318614"/>
                <a:gd name="connsiteY105" fmla="*/ 2783711 h 3516844"/>
                <a:gd name="connsiteX106" fmla="*/ 1794449 w 3318614"/>
                <a:gd name="connsiteY106" fmla="*/ 2731460 h 3516844"/>
                <a:gd name="connsiteX107" fmla="*/ 1968620 w 3318614"/>
                <a:gd name="connsiteY107" fmla="*/ 2600831 h 3516844"/>
                <a:gd name="connsiteX108" fmla="*/ 1898952 w 3318614"/>
                <a:gd name="connsiteY108" fmla="*/ 2287323 h 3516844"/>
                <a:gd name="connsiteX109" fmla="*/ 1446106 w 3318614"/>
                <a:gd name="connsiteY109" fmla="*/ 1677723 h 3516844"/>
                <a:gd name="connsiteX110" fmla="*/ 1074097 w 3318614"/>
                <a:gd name="connsiteY110" fmla="*/ 1193603 h 3516844"/>
                <a:gd name="connsiteX111" fmla="*/ 916192 w 3318614"/>
                <a:gd name="connsiteY111" fmla="*/ 1006519 h 3516844"/>
                <a:gd name="connsiteX112" fmla="*/ 644918 w 3318614"/>
                <a:gd name="connsiteY112" fmla="*/ 1041997 h 3516844"/>
                <a:gd name="connsiteX113" fmla="*/ 296575 w 3318614"/>
                <a:gd name="connsiteY113" fmla="*/ 1120374 h 3516844"/>
                <a:gd name="connsiteX114" fmla="*/ 483 w 3318614"/>
                <a:gd name="connsiteY114" fmla="*/ 1102957 h 3516844"/>
                <a:gd name="connsiteX115" fmla="*/ 235615 w 3318614"/>
                <a:gd name="connsiteY115" fmla="*/ 1094248 h 3516844"/>
                <a:gd name="connsiteX116" fmla="*/ 557832 w 3318614"/>
                <a:gd name="connsiteY116" fmla="*/ 1024580 h 3516844"/>
                <a:gd name="connsiteX117" fmla="*/ 688460 w 3318614"/>
                <a:gd name="connsiteY117" fmla="*/ 998454 h 3516844"/>
                <a:gd name="connsiteX118" fmla="*/ 392369 w 3318614"/>
                <a:gd name="connsiteY118" fmla="*/ 885243 h 3516844"/>
                <a:gd name="connsiteX119" fmla="*/ 244323 w 3318614"/>
                <a:gd name="connsiteY119" fmla="*/ 745906 h 3516844"/>
                <a:gd name="connsiteX120" fmla="*/ 165946 w 3318614"/>
                <a:gd name="connsiteY120" fmla="*/ 493357 h 3516844"/>
                <a:gd name="connsiteX121" fmla="*/ 279158 w 3318614"/>
                <a:gd name="connsiteY121" fmla="*/ 676237 h 3516844"/>
                <a:gd name="connsiteX122" fmla="*/ 374952 w 3318614"/>
                <a:gd name="connsiteY122" fmla="*/ 850408 h 3516844"/>
                <a:gd name="connsiteX123" fmla="*/ 679752 w 3318614"/>
                <a:gd name="connsiteY123" fmla="*/ 928786 h 3516844"/>
                <a:gd name="connsiteX124" fmla="*/ 766838 w 3318614"/>
                <a:gd name="connsiteY124" fmla="*/ 867826 h 3516844"/>
                <a:gd name="connsiteX125" fmla="*/ 618792 w 3318614"/>
                <a:gd name="connsiteY125" fmla="*/ 484648 h 3516844"/>
                <a:gd name="connsiteX126" fmla="*/ 507165 w 3318614"/>
                <a:gd name="connsiteY126" fmla="*/ 267590 h 3516844"/>
                <a:gd name="connsiteX127" fmla="*/ 538603 w 3318614"/>
                <a:gd name="connsiteY127" fmla="*/ 29421 h 3516844"/>
                <a:gd name="connsiteX128" fmla="*/ 609600 w 3318614"/>
                <a:gd name="connsiteY128" fmla="*/ 290030 h 3516844"/>
                <a:gd name="connsiteX129" fmla="*/ 771492 w 3318614"/>
                <a:gd name="connsiteY129" fmla="*/ 646063 h 3516844"/>
                <a:gd name="connsiteX130" fmla="*/ 839345 w 3318614"/>
                <a:gd name="connsiteY130" fmla="*/ 1033 h 3516844"/>
                <a:gd name="connsiteX0" fmla="*/ 1225325 w 3318614"/>
                <a:gd name="connsiteY0" fmla="*/ 179756 h 3516644"/>
                <a:gd name="connsiteX1" fmla="*/ 1091879 w 3318614"/>
                <a:gd name="connsiteY1" fmla="*/ 956200 h 3516644"/>
                <a:gd name="connsiteX2" fmla="*/ 1779263 w 3318614"/>
                <a:gd name="connsiteY2" fmla="*/ 2024056 h 3516644"/>
                <a:gd name="connsiteX3" fmla="*/ 2064415 w 3318614"/>
                <a:gd name="connsiteY3" fmla="*/ 2304540 h 3516644"/>
                <a:gd name="connsiteX4" fmla="*/ 2290838 w 3318614"/>
                <a:gd name="connsiteY4" fmla="*/ 2226163 h 3516644"/>
                <a:gd name="connsiteX5" fmla="*/ 2473718 w 3318614"/>
                <a:gd name="connsiteY5" fmla="*/ 2069408 h 3516644"/>
                <a:gd name="connsiteX6" fmla="*/ 2508552 w 3318614"/>
                <a:gd name="connsiteY6" fmla="*/ 1747191 h 3516644"/>
                <a:gd name="connsiteX7" fmla="*/ 2543386 w 3318614"/>
                <a:gd name="connsiteY7" fmla="*/ 2008448 h 3516644"/>
                <a:gd name="connsiteX8" fmla="*/ 2508552 w 3318614"/>
                <a:gd name="connsiteY8" fmla="*/ 2112951 h 3516644"/>
                <a:gd name="connsiteX9" fmla="*/ 2752392 w 3318614"/>
                <a:gd name="connsiteY9" fmla="*/ 1938780 h 3516644"/>
                <a:gd name="connsiteX10" fmla="*/ 2839478 w 3318614"/>
                <a:gd name="connsiteY10" fmla="*/ 1869111 h 3516644"/>
                <a:gd name="connsiteX11" fmla="*/ 2717558 w 3318614"/>
                <a:gd name="connsiteY11" fmla="*/ 2043283 h 3516644"/>
                <a:gd name="connsiteX12" fmla="*/ 2665306 w 3318614"/>
                <a:gd name="connsiteY12" fmla="*/ 2086826 h 3516644"/>
                <a:gd name="connsiteX13" fmla="*/ 2848186 w 3318614"/>
                <a:gd name="connsiteY13" fmla="*/ 2017157 h 3516644"/>
                <a:gd name="connsiteX14" fmla="*/ 2874312 w 3318614"/>
                <a:gd name="connsiteY14" fmla="*/ 1999740 h 3516644"/>
                <a:gd name="connsiteX15" fmla="*/ 2769809 w 3318614"/>
                <a:gd name="connsiteY15" fmla="*/ 2086826 h 3516644"/>
                <a:gd name="connsiteX16" fmla="*/ 2595638 w 3318614"/>
                <a:gd name="connsiteY16" fmla="*/ 2112951 h 3516644"/>
                <a:gd name="connsiteX17" fmla="*/ 2404049 w 3318614"/>
                <a:gd name="connsiteY17" fmla="*/ 2243580 h 3516644"/>
                <a:gd name="connsiteX18" fmla="*/ 2421466 w 3318614"/>
                <a:gd name="connsiteY18" fmla="*/ 2417751 h 3516644"/>
                <a:gd name="connsiteX19" fmla="*/ 2552095 w 3318614"/>
                <a:gd name="connsiteY19" fmla="*/ 2461294 h 3516644"/>
                <a:gd name="connsiteX20" fmla="*/ 2726266 w 3318614"/>
                <a:gd name="connsiteY20" fmla="*/ 2391626 h 3516644"/>
                <a:gd name="connsiteX21" fmla="*/ 2856895 w 3318614"/>
                <a:gd name="connsiteY21" fmla="*/ 2382917 h 3516644"/>
                <a:gd name="connsiteX22" fmla="*/ 2891729 w 3318614"/>
                <a:gd name="connsiteY22" fmla="*/ 2269706 h 3516644"/>
                <a:gd name="connsiteX23" fmla="*/ 2883020 w 3318614"/>
                <a:gd name="connsiteY23" fmla="*/ 2104243 h 3516644"/>
                <a:gd name="connsiteX24" fmla="*/ 3048483 w 3318614"/>
                <a:gd name="connsiteY24" fmla="*/ 2025866 h 3516644"/>
                <a:gd name="connsiteX25" fmla="*/ 2926563 w 3318614"/>
                <a:gd name="connsiteY25" fmla="*/ 2112951 h 3516644"/>
                <a:gd name="connsiteX26" fmla="*/ 2917855 w 3318614"/>
                <a:gd name="connsiteY26" fmla="*/ 2200037 h 3516644"/>
                <a:gd name="connsiteX27" fmla="*/ 2935272 w 3318614"/>
                <a:gd name="connsiteY27" fmla="*/ 2348083 h 3516644"/>
                <a:gd name="connsiteX28" fmla="*/ 2943980 w 3318614"/>
                <a:gd name="connsiteY28" fmla="*/ 2391626 h 3516644"/>
                <a:gd name="connsiteX29" fmla="*/ 3046427 w 3318614"/>
                <a:gd name="connsiteY29" fmla="*/ 2325674 h 3516644"/>
                <a:gd name="connsiteX30" fmla="*/ 3074609 w 3318614"/>
                <a:gd name="connsiteY30" fmla="*/ 2165203 h 3516644"/>
                <a:gd name="connsiteX31" fmla="*/ 3092026 w 3318614"/>
                <a:gd name="connsiteY31" fmla="*/ 2374208 h 3516644"/>
                <a:gd name="connsiteX32" fmla="*/ 3013649 w 3318614"/>
                <a:gd name="connsiteY32" fmla="*/ 2452586 h 3516644"/>
                <a:gd name="connsiteX33" fmla="*/ 2752392 w 3318614"/>
                <a:gd name="connsiteY33" fmla="*/ 2417751 h 3516644"/>
                <a:gd name="connsiteX34" fmla="*/ 2560803 w 3318614"/>
                <a:gd name="connsiteY34" fmla="*/ 2574506 h 3516644"/>
                <a:gd name="connsiteX35" fmla="*/ 2595638 w 3318614"/>
                <a:gd name="connsiteY35" fmla="*/ 2696426 h 3516644"/>
                <a:gd name="connsiteX36" fmla="*/ 2743683 w 3318614"/>
                <a:gd name="connsiteY36" fmla="*/ 2783511 h 3516644"/>
                <a:gd name="connsiteX37" fmla="*/ 2856895 w 3318614"/>
                <a:gd name="connsiteY37" fmla="*/ 2757386 h 3516644"/>
                <a:gd name="connsiteX38" fmla="*/ 3022358 w 3318614"/>
                <a:gd name="connsiteY38" fmla="*/ 2618048 h 3516644"/>
                <a:gd name="connsiteX39" fmla="*/ 3118152 w 3318614"/>
                <a:gd name="connsiteY39" fmla="*/ 2539671 h 3516644"/>
                <a:gd name="connsiteX40" fmla="*/ 3205238 w 3318614"/>
                <a:gd name="connsiteY40" fmla="*/ 2600631 h 3516644"/>
                <a:gd name="connsiteX41" fmla="*/ 3109443 w 3318614"/>
                <a:gd name="connsiteY41" fmla="*/ 2591923 h 3516644"/>
                <a:gd name="connsiteX42" fmla="*/ 3004940 w 3318614"/>
                <a:gd name="connsiteY42" fmla="*/ 2731260 h 3516644"/>
                <a:gd name="connsiteX43" fmla="*/ 3187820 w 3318614"/>
                <a:gd name="connsiteY43" fmla="*/ 2731260 h 3516644"/>
                <a:gd name="connsiteX44" fmla="*/ 3318449 w 3318614"/>
                <a:gd name="connsiteY44" fmla="*/ 2783511 h 3516644"/>
                <a:gd name="connsiteX45" fmla="*/ 3161695 w 3318614"/>
                <a:gd name="connsiteY45" fmla="*/ 2766094 h 3516644"/>
                <a:gd name="connsiteX46" fmla="*/ 2909146 w 3318614"/>
                <a:gd name="connsiteY46" fmla="*/ 2827054 h 3516644"/>
                <a:gd name="connsiteX47" fmla="*/ 2952689 w 3318614"/>
                <a:gd name="connsiteY47" fmla="*/ 2827054 h 3516644"/>
                <a:gd name="connsiteX48" fmla="*/ 3085889 w 3318614"/>
                <a:gd name="connsiteY48" fmla="*/ 2972300 h 3516644"/>
                <a:gd name="connsiteX49" fmla="*/ 3013649 w 3318614"/>
                <a:gd name="connsiteY49" fmla="*/ 3131854 h 3516644"/>
                <a:gd name="connsiteX50" fmla="*/ 2999167 w 3318614"/>
                <a:gd name="connsiteY50" fmla="*/ 2994177 h 3516644"/>
                <a:gd name="connsiteX51" fmla="*/ 2813352 w 3318614"/>
                <a:gd name="connsiteY51" fmla="*/ 2818346 h 3516644"/>
                <a:gd name="connsiteX52" fmla="*/ 2726266 w 3318614"/>
                <a:gd name="connsiteY52" fmla="*/ 2809637 h 3516644"/>
                <a:gd name="connsiteX53" fmla="*/ 2848186 w 3318614"/>
                <a:gd name="connsiteY53" fmla="*/ 3009934 h 3516644"/>
                <a:gd name="connsiteX54" fmla="*/ 2943980 w 3318614"/>
                <a:gd name="connsiteY54" fmla="*/ 3097020 h 3516644"/>
                <a:gd name="connsiteX55" fmla="*/ 2978815 w 3318614"/>
                <a:gd name="connsiteY55" fmla="*/ 3053477 h 3516644"/>
                <a:gd name="connsiteX56" fmla="*/ 2961398 w 3318614"/>
                <a:gd name="connsiteY56" fmla="*/ 3157980 h 3516644"/>
                <a:gd name="connsiteX57" fmla="*/ 2769809 w 3318614"/>
                <a:gd name="connsiteY57" fmla="*/ 3070894 h 3516644"/>
                <a:gd name="connsiteX58" fmla="*/ 2656598 w 3318614"/>
                <a:gd name="connsiteY58" fmla="*/ 2844471 h 3516644"/>
                <a:gd name="connsiteX59" fmla="*/ 2491135 w 3318614"/>
                <a:gd name="connsiteY59" fmla="*/ 2800928 h 3516644"/>
                <a:gd name="connsiteX60" fmla="*/ 2386632 w 3318614"/>
                <a:gd name="connsiteY60" fmla="*/ 2888014 h 3516644"/>
                <a:gd name="connsiteX61" fmla="*/ 2412758 w 3318614"/>
                <a:gd name="connsiteY61" fmla="*/ 3070894 h 3516644"/>
                <a:gd name="connsiteX62" fmla="*/ 2525969 w 3318614"/>
                <a:gd name="connsiteY62" fmla="*/ 3218940 h 3516644"/>
                <a:gd name="connsiteX63" fmla="*/ 2900438 w 3318614"/>
                <a:gd name="connsiteY63" fmla="*/ 3427946 h 3516644"/>
                <a:gd name="connsiteX64" fmla="*/ 2543386 w 3318614"/>
                <a:gd name="connsiteY64" fmla="*/ 3288608 h 3516644"/>
                <a:gd name="connsiteX65" fmla="*/ 2499843 w 3318614"/>
                <a:gd name="connsiteY65" fmla="*/ 3375694 h 3516644"/>
                <a:gd name="connsiteX66" fmla="*/ 2534678 w 3318614"/>
                <a:gd name="connsiteY66" fmla="*/ 3480197 h 3516644"/>
                <a:gd name="connsiteX67" fmla="*/ 2639180 w 3318614"/>
                <a:gd name="connsiteY67" fmla="*/ 3515031 h 3516644"/>
                <a:gd name="connsiteX68" fmla="*/ 2482426 w 3318614"/>
                <a:gd name="connsiteY68" fmla="*/ 3488906 h 3516644"/>
                <a:gd name="connsiteX69" fmla="*/ 2473718 w 3318614"/>
                <a:gd name="connsiteY69" fmla="*/ 3306026 h 3516644"/>
                <a:gd name="connsiteX70" fmla="*/ 2386632 w 3318614"/>
                <a:gd name="connsiteY70" fmla="*/ 3131854 h 3516644"/>
                <a:gd name="connsiteX71" fmla="*/ 2316963 w 3318614"/>
                <a:gd name="connsiteY71" fmla="*/ 3297317 h 3516644"/>
                <a:gd name="connsiteX72" fmla="*/ 2238586 w 3318614"/>
                <a:gd name="connsiteY72" fmla="*/ 3419237 h 3516644"/>
                <a:gd name="connsiteX73" fmla="*/ 2290838 w 3318614"/>
                <a:gd name="connsiteY73" fmla="*/ 3497614 h 3516644"/>
                <a:gd name="connsiteX74" fmla="*/ 2195043 w 3318614"/>
                <a:gd name="connsiteY74" fmla="*/ 3410528 h 3516644"/>
                <a:gd name="connsiteX75" fmla="*/ 2325672 w 3318614"/>
                <a:gd name="connsiteY75" fmla="*/ 3184106 h 3516644"/>
                <a:gd name="connsiteX76" fmla="*/ 2290838 w 3318614"/>
                <a:gd name="connsiteY76" fmla="*/ 2931557 h 3516644"/>
                <a:gd name="connsiteX77" fmla="*/ 2142792 w 3318614"/>
                <a:gd name="connsiteY77" fmla="*/ 2914140 h 3516644"/>
                <a:gd name="connsiteX78" fmla="*/ 1942495 w 3318614"/>
                <a:gd name="connsiteY78" fmla="*/ 3079603 h 3516644"/>
                <a:gd name="connsiteX79" fmla="*/ 1994746 w 3318614"/>
                <a:gd name="connsiteY79" fmla="*/ 3279900 h 3516644"/>
                <a:gd name="connsiteX80" fmla="*/ 2090540 w 3318614"/>
                <a:gd name="connsiteY80" fmla="*/ 3393111 h 3516644"/>
                <a:gd name="connsiteX81" fmla="*/ 2064415 w 3318614"/>
                <a:gd name="connsiteY81" fmla="*/ 3506323 h 3516644"/>
                <a:gd name="connsiteX82" fmla="*/ 2046998 w 3318614"/>
                <a:gd name="connsiteY82" fmla="*/ 3358277 h 3516644"/>
                <a:gd name="connsiteX83" fmla="*/ 1933786 w 3318614"/>
                <a:gd name="connsiteY83" fmla="*/ 3192814 h 3516644"/>
                <a:gd name="connsiteX84" fmla="*/ 1881535 w 3318614"/>
                <a:gd name="connsiteY84" fmla="*/ 3175397 h 3516644"/>
                <a:gd name="connsiteX85" fmla="*/ 1716072 w 3318614"/>
                <a:gd name="connsiteY85" fmla="*/ 3410528 h 3516644"/>
                <a:gd name="connsiteX86" fmla="*/ 1672529 w 3318614"/>
                <a:gd name="connsiteY86" fmla="*/ 3506323 h 3516644"/>
                <a:gd name="connsiteX87" fmla="*/ 1724780 w 3318614"/>
                <a:gd name="connsiteY87" fmla="*/ 3271191 h 3516644"/>
                <a:gd name="connsiteX88" fmla="*/ 1750906 w 3318614"/>
                <a:gd name="connsiteY88" fmla="*/ 3192814 h 3516644"/>
                <a:gd name="connsiteX89" fmla="*/ 1533192 w 3318614"/>
                <a:gd name="connsiteY89" fmla="*/ 3262483 h 3516644"/>
                <a:gd name="connsiteX90" fmla="*/ 1428689 w 3318614"/>
                <a:gd name="connsiteY90" fmla="*/ 3279900 h 3516644"/>
                <a:gd name="connsiteX91" fmla="*/ 1602860 w 3318614"/>
                <a:gd name="connsiteY91" fmla="*/ 3201523 h 3516644"/>
                <a:gd name="connsiteX92" fmla="*/ 1724780 w 3318614"/>
                <a:gd name="connsiteY92" fmla="*/ 3175397 h 3516644"/>
                <a:gd name="connsiteX93" fmla="*/ 1994746 w 3318614"/>
                <a:gd name="connsiteY93" fmla="*/ 2948974 h 3516644"/>
                <a:gd name="connsiteX94" fmla="*/ 2055706 w 3318614"/>
                <a:gd name="connsiteY94" fmla="*/ 2818346 h 3516644"/>
                <a:gd name="connsiteX95" fmla="*/ 1916369 w 3318614"/>
                <a:gd name="connsiteY95" fmla="*/ 2739968 h 3516644"/>
                <a:gd name="connsiteX96" fmla="*/ 1698655 w 3318614"/>
                <a:gd name="connsiteY96" fmla="*/ 2835763 h 3516644"/>
                <a:gd name="connsiteX97" fmla="*/ 1611569 w 3318614"/>
                <a:gd name="connsiteY97" fmla="*/ 3009934 h 3516644"/>
                <a:gd name="connsiteX98" fmla="*/ 1689946 w 3318614"/>
                <a:gd name="connsiteY98" fmla="*/ 3070894 h 3516644"/>
                <a:gd name="connsiteX99" fmla="*/ 1568026 w 3318614"/>
                <a:gd name="connsiteY99" fmla="*/ 3070894 h 3516644"/>
                <a:gd name="connsiteX100" fmla="*/ 1655112 w 3318614"/>
                <a:gd name="connsiteY100" fmla="*/ 2827054 h 3516644"/>
                <a:gd name="connsiteX101" fmla="*/ 1437398 w 3318614"/>
                <a:gd name="connsiteY101" fmla="*/ 2809637 h 3516644"/>
                <a:gd name="connsiteX102" fmla="*/ 1306769 w 3318614"/>
                <a:gd name="connsiteY102" fmla="*/ 2748677 h 3516644"/>
                <a:gd name="connsiteX103" fmla="*/ 1385146 w 3318614"/>
                <a:gd name="connsiteY103" fmla="*/ 2705134 h 3516644"/>
                <a:gd name="connsiteX104" fmla="*/ 1437398 w 3318614"/>
                <a:gd name="connsiteY104" fmla="*/ 2774803 h 3516644"/>
                <a:gd name="connsiteX105" fmla="*/ 1611569 w 3318614"/>
                <a:gd name="connsiteY105" fmla="*/ 2783511 h 3516644"/>
                <a:gd name="connsiteX106" fmla="*/ 1794449 w 3318614"/>
                <a:gd name="connsiteY106" fmla="*/ 2731260 h 3516644"/>
                <a:gd name="connsiteX107" fmla="*/ 1968620 w 3318614"/>
                <a:gd name="connsiteY107" fmla="*/ 2600631 h 3516644"/>
                <a:gd name="connsiteX108" fmla="*/ 1898952 w 3318614"/>
                <a:gd name="connsiteY108" fmla="*/ 2287123 h 3516644"/>
                <a:gd name="connsiteX109" fmla="*/ 1446106 w 3318614"/>
                <a:gd name="connsiteY109" fmla="*/ 1677523 h 3516644"/>
                <a:gd name="connsiteX110" fmla="*/ 1074097 w 3318614"/>
                <a:gd name="connsiteY110" fmla="*/ 1193403 h 3516644"/>
                <a:gd name="connsiteX111" fmla="*/ 916192 w 3318614"/>
                <a:gd name="connsiteY111" fmla="*/ 1006319 h 3516644"/>
                <a:gd name="connsiteX112" fmla="*/ 644918 w 3318614"/>
                <a:gd name="connsiteY112" fmla="*/ 1041797 h 3516644"/>
                <a:gd name="connsiteX113" fmla="*/ 296575 w 3318614"/>
                <a:gd name="connsiteY113" fmla="*/ 1120174 h 3516644"/>
                <a:gd name="connsiteX114" fmla="*/ 483 w 3318614"/>
                <a:gd name="connsiteY114" fmla="*/ 1102757 h 3516644"/>
                <a:gd name="connsiteX115" fmla="*/ 235615 w 3318614"/>
                <a:gd name="connsiteY115" fmla="*/ 1094048 h 3516644"/>
                <a:gd name="connsiteX116" fmla="*/ 557832 w 3318614"/>
                <a:gd name="connsiteY116" fmla="*/ 1024380 h 3516644"/>
                <a:gd name="connsiteX117" fmla="*/ 688460 w 3318614"/>
                <a:gd name="connsiteY117" fmla="*/ 998254 h 3516644"/>
                <a:gd name="connsiteX118" fmla="*/ 392369 w 3318614"/>
                <a:gd name="connsiteY118" fmla="*/ 885043 h 3516644"/>
                <a:gd name="connsiteX119" fmla="*/ 244323 w 3318614"/>
                <a:gd name="connsiteY119" fmla="*/ 745706 h 3516644"/>
                <a:gd name="connsiteX120" fmla="*/ 165946 w 3318614"/>
                <a:gd name="connsiteY120" fmla="*/ 493157 h 3516644"/>
                <a:gd name="connsiteX121" fmla="*/ 279158 w 3318614"/>
                <a:gd name="connsiteY121" fmla="*/ 676037 h 3516644"/>
                <a:gd name="connsiteX122" fmla="*/ 374952 w 3318614"/>
                <a:gd name="connsiteY122" fmla="*/ 850208 h 3516644"/>
                <a:gd name="connsiteX123" fmla="*/ 679752 w 3318614"/>
                <a:gd name="connsiteY123" fmla="*/ 928586 h 3516644"/>
                <a:gd name="connsiteX124" fmla="*/ 766838 w 3318614"/>
                <a:gd name="connsiteY124" fmla="*/ 867626 h 3516644"/>
                <a:gd name="connsiteX125" fmla="*/ 618792 w 3318614"/>
                <a:gd name="connsiteY125" fmla="*/ 484448 h 3516644"/>
                <a:gd name="connsiteX126" fmla="*/ 507165 w 3318614"/>
                <a:gd name="connsiteY126" fmla="*/ 267390 h 3516644"/>
                <a:gd name="connsiteX127" fmla="*/ 538603 w 3318614"/>
                <a:gd name="connsiteY127" fmla="*/ 29221 h 3516644"/>
                <a:gd name="connsiteX128" fmla="*/ 609600 w 3318614"/>
                <a:gd name="connsiteY128" fmla="*/ 289830 h 3516644"/>
                <a:gd name="connsiteX129" fmla="*/ 878364 w 3318614"/>
                <a:gd name="connsiteY129" fmla="*/ 837332 h 3516644"/>
                <a:gd name="connsiteX130" fmla="*/ 839345 w 3318614"/>
                <a:gd name="connsiteY130" fmla="*/ 833 h 3516644"/>
                <a:gd name="connsiteX0" fmla="*/ 1225325 w 3318614"/>
                <a:gd name="connsiteY0" fmla="*/ 178923 h 3515811"/>
                <a:gd name="connsiteX1" fmla="*/ 1091879 w 3318614"/>
                <a:gd name="connsiteY1" fmla="*/ 955367 h 3515811"/>
                <a:gd name="connsiteX2" fmla="*/ 1779263 w 3318614"/>
                <a:gd name="connsiteY2" fmla="*/ 2023223 h 3515811"/>
                <a:gd name="connsiteX3" fmla="*/ 2064415 w 3318614"/>
                <a:gd name="connsiteY3" fmla="*/ 2303707 h 3515811"/>
                <a:gd name="connsiteX4" fmla="*/ 2290838 w 3318614"/>
                <a:gd name="connsiteY4" fmla="*/ 2225330 h 3515811"/>
                <a:gd name="connsiteX5" fmla="*/ 2473718 w 3318614"/>
                <a:gd name="connsiteY5" fmla="*/ 2068575 h 3515811"/>
                <a:gd name="connsiteX6" fmla="*/ 2508552 w 3318614"/>
                <a:gd name="connsiteY6" fmla="*/ 1746358 h 3515811"/>
                <a:gd name="connsiteX7" fmla="*/ 2543386 w 3318614"/>
                <a:gd name="connsiteY7" fmla="*/ 2007615 h 3515811"/>
                <a:gd name="connsiteX8" fmla="*/ 2508552 w 3318614"/>
                <a:gd name="connsiteY8" fmla="*/ 2112118 h 3515811"/>
                <a:gd name="connsiteX9" fmla="*/ 2752392 w 3318614"/>
                <a:gd name="connsiteY9" fmla="*/ 1937947 h 3515811"/>
                <a:gd name="connsiteX10" fmla="*/ 2839478 w 3318614"/>
                <a:gd name="connsiteY10" fmla="*/ 1868278 h 3515811"/>
                <a:gd name="connsiteX11" fmla="*/ 2717558 w 3318614"/>
                <a:gd name="connsiteY11" fmla="*/ 2042450 h 3515811"/>
                <a:gd name="connsiteX12" fmla="*/ 2665306 w 3318614"/>
                <a:gd name="connsiteY12" fmla="*/ 2085993 h 3515811"/>
                <a:gd name="connsiteX13" fmla="*/ 2848186 w 3318614"/>
                <a:gd name="connsiteY13" fmla="*/ 2016324 h 3515811"/>
                <a:gd name="connsiteX14" fmla="*/ 2874312 w 3318614"/>
                <a:gd name="connsiteY14" fmla="*/ 1998907 h 3515811"/>
                <a:gd name="connsiteX15" fmla="*/ 2769809 w 3318614"/>
                <a:gd name="connsiteY15" fmla="*/ 2085993 h 3515811"/>
                <a:gd name="connsiteX16" fmla="*/ 2595638 w 3318614"/>
                <a:gd name="connsiteY16" fmla="*/ 2112118 h 3515811"/>
                <a:gd name="connsiteX17" fmla="*/ 2404049 w 3318614"/>
                <a:gd name="connsiteY17" fmla="*/ 2242747 h 3515811"/>
                <a:gd name="connsiteX18" fmla="*/ 2421466 w 3318614"/>
                <a:gd name="connsiteY18" fmla="*/ 2416918 h 3515811"/>
                <a:gd name="connsiteX19" fmla="*/ 2552095 w 3318614"/>
                <a:gd name="connsiteY19" fmla="*/ 2460461 h 3515811"/>
                <a:gd name="connsiteX20" fmla="*/ 2726266 w 3318614"/>
                <a:gd name="connsiteY20" fmla="*/ 2390793 h 3515811"/>
                <a:gd name="connsiteX21" fmla="*/ 2856895 w 3318614"/>
                <a:gd name="connsiteY21" fmla="*/ 2382084 h 3515811"/>
                <a:gd name="connsiteX22" fmla="*/ 2891729 w 3318614"/>
                <a:gd name="connsiteY22" fmla="*/ 2268873 h 3515811"/>
                <a:gd name="connsiteX23" fmla="*/ 2883020 w 3318614"/>
                <a:gd name="connsiteY23" fmla="*/ 2103410 h 3515811"/>
                <a:gd name="connsiteX24" fmla="*/ 3048483 w 3318614"/>
                <a:gd name="connsiteY24" fmla="*/ 2025033 h 3515811"/>
                <a:gd name="connsiteX25" fmla="*/ 2926563 w 3318614"/>
                <a:gd name="connsiteY25" fmla="*/ 2112118 h 3515811"/>
                <a:gd name="connsiteX26" fmla="*/ 2917855 w 3318614"/>
                <a:gd name="connsiteY26" fmla="*/ 2199204 h 3515811"/>
                <a:gd name="connsiteX27" fmla="*/ 2935272 w 3318614"/>
                <a:gd name="connsiteY27" fmla="*/ 2347250 h 3515811"/>
                <a:gd name="connsiteX28" fmla="*/ 2943980 w 3318614"/>
                <a:gd name="connsiteY28" fmla="*/ 2390793 h 3515811"/>
                <a:gd name="connsiteX29" fmla="*/ 3046427 w 3318614"/>
                <a:gd name="connsiteY29" fmla="*/ 2324841 h 3515811"/>
                <a:gd name="connsiteX30" fmla="*/ 3074609 w 3318614"/>
                <a:gd name="connsiteY30" fmla="*/ 2164370 h 3515811"/>
                <a:gd name="connsiteX31" fmla="*/ 3092026 w 3318614"/>
                <a:gd name="connsiteY31" fmla="*/ 2373375 h 3515811"/>
                <a:gd name="connsiteX32" fmla="*/ 3013649 w 3318614"/>
                <a:gd name="connsiteY32" fmla="*/ 2451753 h 3515811"/>
                <a:gd name="connsiteX33" fmla="*/ 2752392 w 3318614"/>
                <a:gd name="connsiteY33" fmla="*/ 2416918 h 3515811"/>
                <a:gd name="connsiteX34" fmla="*/ 2560803 w 3318614"/>
                <a:gd name="connsiteY34" fmla="*/ 2573673 h 3515811"/>
                <a:gd name="connsiteX35" fmla="*/ 2595638 w 3318614"/>
                <a:gd name="connsiteY35" fmla="*/ 2695593 h 3515811"/>
                <a:gd name="connsiteX36" fmla="*/ 2743683 w 3318614"/>
                <a:gd name="connsiteY36" fmla="*/ 2782678 h 3515811"/>
                <a:gd name="connsiteX37" fmla="*/ 2856895 w 3318614"/>
                <a:gd name="connsiteY37" fmla="*/ 2756553 h 3515811"/>
                <a:gd name="connsiteX38" fmla="*/ 3022358 w 3318614"/>
                <a:gd name="connsiteY38" fmla="*/ 2617215 h 3515811"/>
                <a:gd name="connsiteX39" fmla="*/ 3118152 w 3318614"/>
                <a:gd name="connsiteY39" fmla="*/ 2538838 h 3515811"/>
                <a:gd name="connsiteX40" fmla="*/ 3205238 w 3318614"/>
                <a:gd name="connsiteY40" fmla="*/ 2599798 h 3515811"/>
                <a:gd name="connsiteX41" fmla="*/ 3109443 w 3318614"/>
                <a:gd name="connsiteY41" fmla="*/ 2591090 h 3515811"/>
                <a:gd name="connsiteX42" fmla="*/ 3004940 w 3318614"/>
                <a:gd name="connsiteY42" fmla="*/ 2730427 h 3515811"/>
                <a:gd name="connsiteX43" fmla="*/ 3187820 w 3318614"/>
                <a:gd name="connsiteY43" fmla="*/ 2730427 h 3515811"/>
                <a:gd name="connsiteX44" fmla="*/ 3318449 w 3318614"/>
                <a:gd name="connsiteY44" fmla="*/ 2782678 h 3515811"/>
                <a:gd name="connsiteX45" fmla="*/ 3161695 w 3318614"/>
                <a:gd name="connsiteY45" fmla="*/ 2765261 h 3515811"/>
                <a:gd name="connsiteX46" fmla="*/ 2909146 w 3318614"/>
                <a:gd name="connsiteY46" fmla="*/ 2826221 h 3515811"/>
                <a:gd name="connsiteX47" fmla="*/ 2952689 w 3318614"/>
                <a:gd name="connsiteY47" fmla="*/ 2826221 h 3515811"/>
                <a:gd name="connsiteX48" fmla="*/ 3085889 w 3318614"/>
                <a:gd name="connsiteY48" fmla="*/ 2971467 h 3515811"/>
                <a:gd name="connsiteX49" fmla="*/ 3013649 w 3318614"/>
                <a:gd name="connsiteY49" fmla="*/ 3131021 h 3515811"/>
                <a:gd name="connsiteX50" fmla="*/ 2999167 w 3318614"/>
                <a:gd name="connsiteY50" fmla="*/ 2993344 h 3515811"/>
                <a:gd name="connsiteX51" fmla="*/ 2813352 w 3318614"/>
                <a:gd name="connsiteY51" fmla="*/ 2817513 h 3515811"/>
                <a:gd name="connsiteX52" fmla="*/ 2726266 w 3318614"/>
                <a:gd name="connsiteY52" fmla="*/ 2808804 h 3515811"/>
                <a:gd name="connsiteX53" fmla="*/ 2848186 w 3318614"/>
                <a:gd name="connsiteY53" fmla="*/ 3009101 h 3515811"/>
                <a:gd name="connsiteX54" fmla="*/ 2943980 w 3318614"/>
                <a:gd name="connsiteY54" fmla="*/ 3096187 h 3515811"/>
                <a:gd name="connsiteX55" fmla="*/ 2978815 w 3318614"/>
                <a:gd name="connsiteY55" fmla="*/ 3052644 h 3515811"/>
                <a:gd name="connsiteX56" fmla="*/ 2961398 w 3318614"/>
                <a:gd name="connsiteY56" fmla="*/ 3157147 h 3515811"/>
                <a:gd name="connsiteX57" fmla="*/ 2769809 w 3318614"/>
                <a:gd name="connsiteY57" fmla="*/ 3070061 h 3515811"/>
                <a:gd name="connsiteX58" fmla="*/ 2656598 w 3318614"/>
                <a:gd name="connsiteY58" fmla="*/ 2843638 h 3515811"/>
                <a:gd name="connsiteX59" fmla="*/ 2491135 w 3318614"/>
                <a:gd name="connsiteY59" fmla="*/ 2800095 h 3515811"/>
                <a:gd name="connsiteX60" fmla="*/ 2386632 w 3318614"/>
                <a:gd name="connsiteY60" fmla="*/ 2887181 h 3515811"/>
                <a:gd name="connsiteX61" fmla="*/ 2412758 w 3318614"/>
                <a:gd name="connsiteY61" fmla="*/ 3070061 h 3515811"/>
                <a:gd name="connsiteX62" fmla="*/ 2525969 w 3318614"/>
                <a:gd name="connsiteY62" fmla="*/ 3218107 h 3515811"/>
                <a:gd name="connsiteX63" fmla="*/ 2900438 w 3318614"/>
                <a:gd name="connsiteY63" fmla="*/ 3427113 h 3515811"/>
                <a:gd name="connsiteX64" fmla="*/ 2543386 w 3318614"/>
                <a:gd name="connsiteY64" fmla="*/ 3287775 h 3515811"/>
                <a:gd name="connsiteX65" fmla="*/ 2499843 w 3318614"/>
                <a:gd name="connsiteY65" fmla="*/ 3374861 h 3515811"/>
                <a:gd name="connsiteX66" fmla="*/ 2534678 w 3318614"/>
                <a:gd name="connsiteY66" fmla="*/ 3479364 h 3515811"/>
                <a:gd name="connsiteX67" fmla="*/ 2639180 w 3318614"/>
                <a:gd name="connsiteY67" fmla="*/ 3514198 h 3515811"/>
                <a:gd name="connsiteX68" fmla="*/ 2482426 w 3318614"/>
                <a:gd name="connsiteY68" fmla="*/ 3488073 h 3515811"/>
                <a:gd name="connsiteX69" fmla="*/ 2473718 w 3318614"/>
                <a:gd name="connsiteY69" fmla="*/ 3305193 h 3515811"/>
                <a:gd name="connsiteX70" fmla="*/ 2386632 w 3318614"/>
                <a:gd name="connsiteY70" fmla="*/ 3131021 h 3515811"/>
                <a:gd name="connsiteX71" fmla="*/ 2316963 w 3318614"/>
                <a:gd name="connsiteY71" fmla="*/ 3296484 h 3515811"/>
                <a:gd name="connsiteX72" fmla="*/ 2238586 w 3318614"/>
                <a:gd name="connsiteY72" fmla="*/ 3418404 h 3515811"/>
                <a:gd name="connsiteX73" fmla="*/ 2290838 w 3318614"/>
                <a:gd name="connsiteY73" fmla="*/ 3496781 h 3515811"/>
                <a:gd name="connsiteX74" fmla="*/ 2195043 w 3318614"/>
                <a:gd name="connsiteY74" fmla="*/ 3409695 h 3515811"/>
                <a:gd name="connsiteX75" fmla="*/ 2325672 w 3318614"/>
                <a:gd name="connsiteY75" fmla="*/ 3183273 h 3515811"/>
                <a:gd name="connsiteX76" fmla="*/ 2290838 w 3318614"/>
                <a:gd name="connsiteY76" fmla="*/ 2930724 h 3515811"/>
                <a:gd name="connsiteX77" fmla="*/ 2142792 w 3318614"/>
                <a:gd name="connsiteY77" fmla="*/ 2913307 h 3515811"/>
                <a:gd name="connsiteX78" fmla="*/ 1942495 w 3318614"/>
                <a:gd name="connsiteY78" fmla="*/ 3078770 h 3515811"/>
                <a:gd name="connsiteX79" fmla="*/ 1994746 w 3318614"/>
                <a:gd name="connsiteY79" fmla="*/ 3279067 h 3515811"/>
                <a:gd name="connsiteX80" fmla="*/ 2090540 w 3318614"/>
                <a:gd name="connsiteY80" fmla="*/ 3392278 h 3515811"/>
                <a:gd name="connsiteX81" fmla="*/ 2064415 w 3318614"/>
                <a:gd name="connsiteY81" fmla="*/ 3505490 h 3515811"/>
                <a:gd name="connsiteX82" fmla="*/ 2046998 w 3318614"/>
                <a:gd name="connsiteY82" fmla="*/ 3357444 h 3515811"/>
                <a:gd name="connsiteX83" fmla="*/ 1933786 w 3318614"/>
                <a:gd name="connsiteY83" fmla="*/ 3191981 h 3515811"/>
                <a:gd name="connsiteX84" fmla="*/ 1881535 w 3318614"/>
                <a:gd name="connsiteY84" fmla="*/ 3174564 h 3515811"/>
                <a:gd name="connsiteX85" fmla="*/ 1716072 w 3318614"/>
                <a:gd name="connsiteY85" fmla="*/ 3409695 h 3515811"/>
                <a:gd name="connsiteX86" fmla="*/ 1672529 w 3318614"/>
                <a:gd name="connsiteY86" fmla="*/ 3505490 h 3515811"/>
                <a:gd name="connsiteX87" fmla="*/ 1724780 w 3318614"/>
                <a:gd name="connsiteY87" fmla="*/ 3270358 h 3515811"/>
                <a:gd name="connsiteX88" fmla="*/ 1750906 w 3318614"/>
                <a:gd name="connsiteY88" fmla="*/ 3191981 h 3515811"/>
                <a:gd name="connsiteX89" fmla="*/ 1533192 w 3318614"/>
                <a:gd name="connsiteY89" fmla="*/ 3261650 h 3515811"/>
                <a:gd name="connsiteX90" fmla="*/ 1428689 w 3318614"/>
                <a:gd name="connsiteY90" fmla="*/ 3279067 h 3515811"/>
                <a:gd name="connsiteX91" fmla="*/ 1602860 w 3318614"/>
                <a:gd name="connsiteY91" fmla="*/ 3200690 h 3515811"/>
                <a:gd name="connsiteX92" fmla="*/ 1724780 w 3318614"/>
                <a:gd name="connsiteY92" fmla="*/ 3174564 h 3515811"/>
                <a:gd name="connsiteX93" fmla="*/ 1994746 w 3318614"/>
                <a:gd name="connsiteY93" fmla="*/ 2948141 h 3515811"/>
                <a:gd name="connsiteX94" fmla="*/ 2055706 w 3318614"/>
                <a:gd name="connsiteY94" fmla="*/ 2817513 h 3515811"/>
                <a:gd name="connsiteX95" fmla="*/ 1916369 w 3318614"/>
                <a:gd name="connsiteY95" fmla="*/ 2739135 h 3515811"/>
                <a:gd name="connsiteX96" fmla="*/ 1698655 w 3318614"/>
                <a:gd name="connsiteY96" fmla="*/ 2834930 h 3515811"/>
                <a:gd name="connsiteX97" fmla="*/ 1611569 w 3318614"/>
                <a:gd name="connsiteY97" fmla="*/ 3009101 h 3515811"/>
                <a:gd name="connsiteX98" fmla="*/ 1689946 w 3318614"/>
                <a:gd name="connsiteY98" fmla="*/ 3070061 h 3515811"/>
                <a:gd name="connsiteX99" fmla="*/ 1568026 w 3318614"/>
                <a:gd name="connsiteY99" fmla="*/ 3070061 h 3515811"/>
                <a:gd name="connsiteX100" fmla="*/ 1655112 w 3318614"/>
                <a:gd name="connsiteY100" fmla="*/ 2826221 h 3515811"/>
                <a:gd name="connsiteX101" fmla="*/ 1437398 w 3318614"/>
                <a:gd name="connsiteY101" fmla="*/ 2808804 h 3515811"/>
                <a:gd name="connsiteX102" fmla="*/ 1306769 w 3318614"/>
                <a:gd name="connsiteY102" fmla="*/ 2747844 h 3515811"/>
                <a:gd name="connsiteX103" fmla="*/ 1385146 w 3318614"/>
                <a:gd name="connsiteY103" fmla="*/ 2704301 h 3515811"/>
                <a:gd name="connsiteX104" fmla="*/ 1437398 w 3318614"/>
                <a:gd name="connsiteY104" fmla="*/ 2773970 h 3515811"/>
                <a:gd name="connsiteX105" fmla="*/ 1611569 w 3318614"/>
                <a:gd name="connsiteY105" fmla="*/ 2782678 h 3515811"/>
                <a:gd name="connsiteX106" fmla="*/ 1794449 w 3318614"/>
                <a:gd name="connsiteY106" fmla="*/ 2730427 h 3515811"/>
                <a:gd name="connsiteX107" fmla="*/ 1968620 w 3318614"/>
                <a:gd name="connsiteY107" fmla="*/ 2599798 h 3515811"/>
                <a:gd name="connsiteX108" fmla="*/ 1898952 w 3318614"/>
                <a:gd name="connsiteY108" fmla="*/ 2286290 h 3515811"/>
                <a:gd name="connsiteX109" fmla="*/ 1446106 w 3318614"/>
                <a:gd name="connsiteY109" fmla="*/ 1676690 h 3515811"/>
                <a:gd name="connsiteX110" fmla="*/ 1074097 w 3318614"/>
                <a:gd name="connsiteY110" fmla="*/ 1192570 h 3515811"/>
                <a:gd name="connsiteX111" fmla="*/ 916192 w 3318614"/>
                <a:gd name="connsiteY111" fmla="*/ 1005486 h 3515811"/>
                <a:gd name="connsiteX112" fmla="*/ 644918 w 3318614"/>
                <a:gd name="connsiteY112" fmla="*/ 1040964 h 3515811"/>
                <a:gd name="connsiteX113" fmla="*/ 296575 w 3318614"/>
                <a:gd name="connsiteY113" fmla="*/ 1119341 h 3515811"/>
                <a:gd name="connsiteX114" fmla="*/ 483 w 3318614"/>
                <a:gd name="connsiteY114" fmla="*/ 1101924 h 3515811"/>
                <a:gd name="connsiteX115" fmla="*/ 235615 w 3318614"/>
                <a:gd name="connsiteY115" fmla="*/ 1093215 h 3515811"/>
                <a:gd name="connsiteX116" fmla="*/ 557832 w 3318614"/>
                <a:gd name="connsiteY116" fmla="*/ 1023547 h 3515811"/>
                <a:gd name="connsiteX117" fmla="*/ 688460 w 3318614"/>
                <a:gd name="connsiteY117" fmla="*/ 997421 h 3515811"/>
                <a:gd name="connsiteX118" fmla="*/ 392369 w 3318614"/>
                <a:gd name="connsiteY118" fmla="*/ 884210 h 3515811"/>
                <a:gd name="connsiteX119" fmla="*/ 244323 w 3318614"/>
                <a:gd name="connsiteY119" fmla="*/ 744873 h 3515811"/>
                <a:gd name="connsiteX120" fmla="*/ 165946 w 3318614"/>
                <a:gd name="connsiteY120" fmla="*/ 492324 h 3515811"/>
                <a:gd name="connsiteX121" fmla="*/ 279158 w 3318614"/>
                <a:gd name="connsiteY121" fmla="*/ 675204 h 3515811"/>
                <a:gd name="connsiteX122" fmla="*/ 374952 w 3318614"/>
                <a:gd name="connsiteY122" fmla="*/ 849375 h 3515811"/>
                <a:gd name="connsiteX123" fmla="*/ 679752 w 3318614"/>
                <a:gd name="connsiteY123" fmla="*/ 927753 h 3515811"/>
                <a:gd name="connsiteX124" fmla="*/ 766838 w 3318614"/>
                <a:gd name="connsiteY124" fmla="*/ 866793 h 3515811"/>
                <a:gd name="connsiteX125" fmla="*/ 618792 w 3318614"/>
                <a:gd name="connsiteY125" fmla="*/ 483615 h 3515811"/>
                <a:gd name="connsiteX126" fmla="*/ 507165 w 3318614"/>
                <a:gd name="connsiteY126" fmla="*/ 266557 h 3515811"/>
                <a:gd name="connsiteX127" fmla="*/ 538603 w 3318614"/>
                <a:gd name="connsiteY127" fmla="*/ 28388 h 3515811"/>
                <a:gd name="connsiteX128" fmla="*/ 609600 w 3318614"/>
                <a:gd name="connsiteY128" fmla="*/ 288997 h 3515811"/>
                <a:gd name="connsiteX129" fmla="*/ 878364 w 3318614"/>
                <a:gd name="connsiteY129" fmla="*/ 836499 h 3515811"/>
                <a:gd name="connsiteX130" fmla="*/ 863785 w 3318614"/>
                <a:gd name="connsiteY130" fmla="*/ 298030 h 3515811"/>
                <a:gd name="connsiteX131" fmla="*/ 839345 w 3318614"/>
                <a:gd name="connsiteY131" fmla="*/ 0 h 3515811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863785 w 3318614"/>
                <a:gd name="connsiteY130" fmla="*/ 270713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786330 w 3318614"/>
                <a:gd name="connsiteY130" fmla="*/ 208587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13152 w 3318614"/>
                <a:gd name="connsiteY2" fmla="*/ 834549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159551 w 3318614"/>
                <a:gd name="connsiteY2" fmla="*/ 411013 h 3488494"/>
                <a:gd name="connsiteX3" fmla="*/ 1013152 w 3318614"/>
                <a:gd name="connsiteY3" fmla="*/ 834549 h 3488494"/>
                <a:gd name="connsiteX4" fmla="*/ 1779263 w 3318614"/>
                <a:gd name="connsiteY4" fmla="*/ 1995906 h 3488494"/>
                <a:gd name="connsiteX5" fmla="*/ 2064415 w 3318614"/>
                <a:gd name="connsiteY5" fmla="*/ 2276390 h 3488494"/>
                <a:gd name="connsiteX6" fmla="*/ 2290838 w 3318614"/>
                <a:gd name="connsiteY6" fmla="*/ 2198013 h 3488494"/>
                <a:gd name="connsiteX7" fmla="*/ 2473718 w 3318614"/>
                <a:gd name="connsiteY7" fmla="*/ 2041258 h 3488494"/>
                <a:gd name="connsiteX8" fmla="*/ 2508552 w 3318614"/>
                <a:gd name="connsiteY8" fmla="*/ 1719041 h 3488494"/>
                <a:gd name="connsiteX9" fmla="*/ 2543386 w 3318614"/>
                <a:gd name="connsiteY9" fmla="*/ 1980298 h 3488494"/>
                <a:gd name="connsiteX10" fmla="*/ 2508552 w 3318614"/>
                <a:gd name="connsiteY10" fmla="*/ 2084801 h 3488494"/>
                <a:gd name="connsiteX11" fmla="*/ 2752392 w 3318614"/>
                <a:gd name="connsiteY11" fmla="*/ 1910630 h 3488494"/>
                <a:gd name="connsiteX12" fmla="*/ 2839478 w 3318614"/>
                <a:gd name="connsiteY12" fmla="*/ 1840961 h 3488494"/>
                <a:gd name="connsiteX13" fmla="*/ 2717558 w 3318614"/>
                <a:gd name="connsiteY13" fmla="*/ 2015133 h 3488494"/>
                <a:gd name="connsiteX14" fmla="*/ 2665306 w 3318614"/>
                <a:gd name="connsiteY14" fmla="*/ 2058676 h 3488494"/>
                <a:gd name="connsiteX15" fmla="*/ 2848186 w 3318614"/>
                <a:gd name="connsiteY15" fmla="*/ 1989007 h 3488494"/>
                <a:gd name="connsiteX16" fmla="*/ 2874312 w 3318614"/>
                <a:gd name="connsiteY16" fmla="*/ 1971590 h 3488494"/>
                <a:gd name="connsiteX17" fmla="*/ 2769809 w 3318614"/>
                <a:gd name="connsiteY17" fmla="*/ 2058676 h 3488494"/>
                <a:gd name="connsiteX18" fmla="*/ 2595638 w 3318614"/>
                <a:gd name="connsiteY18" fmla="*/ 2084801 h 3488494"/>
                <a:gd name="connsiteX19" fmla="*/ 2404049 w 3318614"/>
                <a:gd name="connsiteY19" fmla="*/ 2215430 h 3488494"/>
                <a:gd name="connsiteX20" fmla="*/ 2421466 w 3318614"/>
                <a:gd name="connsiteY20" fmla="*/ 2389601 h 3488494"/>
                <a:gd name="connsiteX21" fmla="*/ 2552095 w 3318614"/>
                <a:gd name="connsiteY21" fmla="*/ 2433144 h 3488494"/>
                <a:gd name="connsiteX22" fmla="*/ 2726266 w 3318614"/>
                <a:gd name="connsiteY22" fmla="*/ 2363476 h 3488494"/>
                <a:gd name="connsiteX23" fmla="*/ 2856895 w 3318614"/>
                <a:gd name="connsiteY23" fmla="*/ 2354767 h 3488494"/>
                <a:gd name="connsiteX24" fmla="*/ 2891729 w 3318614"/>
                <a:gd name="connsiteY24" fmla="*/ 2241556 h 3488494"/>
                <a:gd name="connsiteX25" fmla="*/ 2883020 w 3318614"/>
                <a:gd name="connsiteY25" fmla="*/ 2076093 h 3488494"/>
                <a:gd name="connsiteX26" fmla="*/ 3048483 w 3318614"/>
                <a:gd name="connsiteY26" fmla="*/ 1997716 h 3488494"/>
                <a:gd name="connsiteX27" fmla="*/ 2926563 w 3318614"/>
                <a:gd name="connsiteY27" fmla="*/ 2084801 h 3488494"/>
                <a:gd name="connsiteX28" fmla="*/ 2917855 w 3318614"/>
                <a:gd name="connsiteY28" fmla="*/ 2171887 h 3488494"/>
                <a:gd name="connsiteX29" fmla="*/ 2935272 w 3318614"/>
                <a:gd name="connsiteY29" fmla="*/ 2319933 h 3488494"/>
                <a:gd name="connsiteX30" fmla="*/ 2943980 w 3318614"/>
                <a:gd name="connsiteY30" fmla="*/ 2363476 h 3488494"/>
                <a:gd name="connsiteX31" fmla="*/ 3046427 w 3318614"/>
                <a:gd name="connsiteY31" fmla="*/ 2297524 h 3488494"/>
                <a:gd name="connsiteX32" fmla="*/ 3074609 w 3318614"/>
                <a:gd name="connsiteY32" fmla="*/ 2137053 h 3488494"/>
                <a:gd name="connsiteX33" fmla="*/ 3092026 w 3318614"/>
                <a:gd name="connsiteY33" fmla="*/ 2346058 h 3488494"/>
                <a:gd name="connsiteX34" fmla="*/ 3013649 w 3318614"/>
                <a:gd name="connsiteY34" fmla="*/ 2424436 h 3488494"/>
                <a:gd name="connsiteX35" fmla="*/ 2752392 w 3318614"/>
                <a:gd name="connsiteY35" fmla="*/ 2389601 h 3488494"/>
                <a:gd name="connsiteX36" fmla="*/ 2560803 w 3318614"/>
                <a:gd name="connsiteY36" fmla="*/ 2546356 h 3488494"/>
                <a:gd name="connsiteX37" fmla="*/ 2595638 w 3318614"/>
                <a:gd name="connsiteY37" fmla="*/ 2668276 h 3488494"/>
                <a:gd name="connsiteX38" fmla="*/ 2743683 w 3318614"/>
                <a:gd name="connsiteY38" fmla="*/ 2755361 h 3488494"/>
                <a:gd name="connsiteX39" fmla="*/ 2856895 w 3318614"/>
                <a:gd name="connsiteY39" fmla="*/ 2729236 h 3488494"/>
                <a:gd name="connsiteX40" fmla="*/ 3022358 w 3318614"/>
                <a:gd name="connsiteY40" fmla="*/ 2589898 h 3488494"/>
                <a:gd name="connsiteX41" fmla="*/ 3118152 w 3318614"/>
                <a:gd name="connsiteY41" fmla="*/ 2511521 h 3488494"/>
                <a:gd name="connsiteX42" fmla="*/ 3205238 w 3318614"/>
                <a:gd name="connsiteY42" fmla="*/ 2572481 h 3488494"/>
                <a:gd name="connsiteX43" fmla="*/ 3109443 w 3318614"/>
                <a:gd name="connsiteY43" fmla="*/ 2563773 h 3488494"/>
                <a:gd name="connsiteX44" fmla="*/ 3004940 w 3318614"/>
                <a:gd name="connsiteY44" fmla="*/ 2703110 h 3488494"/>
                <a:gd name="connsiteX45" fmla="*/ 3187820 w 3318614"/>
                <a:gd name="connsiteY45" fmla="*/ 2703110 h 3488494"/>
                <a:gd name="connsiteX46" fmla="*/ 3318449 w 3318614"/>
                <a:gd name="connsiteY46" fmla="*/ 2755361 h 3488494"/>
                <a:gd name="connsiteX47" fmla="*/ 3161695 w 3318614"/>
                <a:gd name="connsiteY47" fmla="*/ 2737944 h 3488494"/>
                <a:gd name="connsiteX48" fmla="*/ 2909146 w 3318614"/>
                <a:gd name="connsiteY48" fmla="*/ 2798904 h 3488494"/>
                <a:gd name="connsiteX49" fmla="*/ 2952689 w 3318614"/>
                <a:gd name="connsiteY49" fmla="*/ 2798904 h 3488494"/>
                <a:gd name="connsiteX50" fmla="*/ 3085889 w 3318614"/>
                <a:gd name="connsiteY50" fmla="*/ 2944150 h 3488494"/>
                <a:gd name="connsiteX51" fmla="*/ 3013649 w 3318614"/>
                <a:gd name="connsiteY51" fmla="*/ 3103704 h 3488494"/>
                <a:gd name="connsiteX52" fmla="*/ 2999167 w 3318614"/>
                <a:gd name="connsiteY52" fmla="*/ 2966027 h 3488494"/>
                <a:gd name="connsiteX53" fmla="*/ 2813352 w 3318614"/>
                <a:gd name="connsiteY53" fmla="*/ 2790196 h 3488494"/>
                <a:gd name="connsiteX54" fmla="*/ 2726266 w 3318614"/>
                <a:gd name="connsiteY54" fmla="*/ 2781487 h 3488494"/>
                <a:gd name="connsiteX55" fmla="*/ 2848186 w 3318614"/>
                <a:gd name="connsiteY55" fmla="*/ 2981784 h 3488494"/>
                <a:gd name="connsiteX56" fmla="*/ 2943980 w 3318614"/>
                <a:gd name="connsiteY56" fmla="*/ 3068870 h 3488494"/>
                <a:gd name="connsiteX57" fmla="*/ 2978815 w 3318614"/>
                <a:gd name="connsiteY57" fmla="*/ 3025327 h 3488494"/>
                <a:gd name="connsiteX58" fmla="*/ 2961398 w 3318614"/>
                <a:gd name="connsiteY58" fmla="*/ 3129830 h 3488494"/>
                <a:gd name="connsiteX59" fmla="*/ 2769809 w 3318614"/>
                <a:gd name="connsiteY59" fmla="*/ 3042744 h 3488494"/>
                <a:gd name="connsiteX60" fmla="*/ 2656598 w 3318614"/>
                <a:gd name="connsiteY60" fmla="*/ 2816321 h 3488494"/>
                <a:gd name="connsiteX61" fmla="*/ 2491135 w 3318614"/>
                <a:gd name="connsiteY61" fmla="*/ 2772778 h 3488494"/>
                <a:gd name="connsiteX62" fmla="*/ 2386632 w 3318614"/>
                <a:gd name="connsiteY62" fmla="*/ 2859864 h 3488494"/>
                <a:gd name="connsiteX63" fmla="*/ 2412758 w 3318614"/>
                <a:gd name="connsiteY63" fmla="*/ 3042744 h 3488494"/>
                <a:gd name="connsiteX64" fmla="*/ 2525969 w 3318614"/>
                <a:gd name="connsiteY64" fmla="*/ 3190790 h 3488494"/>
                <a:gd name="connsiteX65" fmla="*/ 2900438 w 3318614"/>
                <a:gd name="connsiteY65" fmla="*/ 3399796 h 3488494"/>
                <a:gd name="connsiteX66" fmla="*/ 2543386 w 3318614"/>
                <a:gd name="connsiteY66" fmla="*/ 3260458 h 3488494"/>
                <a:gd name="connsiteX67" fmla="*/ 2499843 w 3318614"/>
                <a:gd name="connsiteY67" fmla="*/ 3347544 h 3488494"/>
                <a:gd name="connsiteX68" fmla="*/ 2534678 w 3318614"/>
                <a:gd name="connsiteY68" fmla="*/ 3452047 h 3488494"/>
                <a:gd name="connsiteX69" fmla="*/ 2639180 w 3318614"/>
                <a:gd name="connsiteY69" fmla="*/ 3486881 h 3488494"/>
                <a:gd name="connsiteX70" fmla="*/ 2482426 w 3318614"/>
                <a:gd name="connsiteY70" fmla="*/ 3460756 h 3488494"/>
                <a:gd name="connsiteX71" fmla="*/ 2473718 w 3318614"/>
                <a:gd name="connsiteY71" fmla="*/ 3277876 h 3488494"/>
                <a:gd name="connsiteX72" fmla="*/ 2386632 w 3318614"/>
                <a:gd name="connsiteY72" fmla="*/ 3103704 h 3488494"/>
                <a:gd name="connsiteX73" fmla="*/ 2316963 w 3318614"/>
                <a:gd name="connsiteY73" fmla="*/ 3269167 h 3488494"/>
                <a:gd name="connsiteX74" fmla="*/ 2238586 w 3318614"/>
                <a:gd name="connsiteY74" fmla="*/ 3391087 h 3488494"/>
                <a:gd name="connsiteX75" fmla="*/ 2290838 w 3318614"/>
                <a:gd name="connsiteY75" fmla="*/ 3469464 h 3488494"/>
                <a:gd name="connsiteX76" fmla="*/ 2195043 w 3318614"/>
                <a:gd name="connsiteY76" fmla="*/ 3382378 h 3488494"/>
                <a:gd name="connsiteX77" fmla="*/ 2325672 w 3318614"/>
                <a:gd name="connsiteY77" fmla="*/ 3155956 h 3488494"/>
                <a:gd name="connsiteX78" fmla="*/ 2290838 w 3318614"/>
                <a:gd name="connsiteY78" fmla="*/ 2903407 h 3488494"/>
                <a:gd name="connsiteX79" fmla="*/ 2142792 w 3318614"/>
                <a:gd name="connsiteY79" fmla="*/ 2885990 h 3488494"/>
                <a:gd name="connsiteX80" fmla="*/ 1942495 w 3318614"/>
                <a:gd name="connsiteY80" fmla="*/ 3051453 h 3488494"/>
                <a:gd name="connsiteX81" fmla="*/ 1994746 w 3318614"/>
                <a:gd name="connsiteY81" fmla="*/ 3251750 h 3488494"/>
                <a:gd name="connsiteX82" fmla="*/ 2090540 w 3318614"/>
                <a:gd name="connsiteY82" fmla="*/ 3364961 h 3488494"/>
                <a:gd name="connsiteX83" fmla="*/ 2064415 w 3318614"/>
                <a:gd name="connsiteY83" fmla="*/ 3478173 h 3488494"/>
                <a:gd name="connsiteX84" fmla="*/ 2046998 w 3318614"/>
                <a:gd name="connsiteY84" fmla="*/ 3330127 h 3488494"/>
                <a:gd name="connsiteX85" fmla="*/ 1933786 w 3318614"/>
                <a:gd name="connsiteY85" fmla="*/ 3164664 h 3488494"/>
                <a:gd name="connsiteX86" fmla="*/ 1881535 w 3318614"/>
                <a:gd name="connsiteY86" fmla="*/ 3147247 h 3488494"/>
                <a:gd name="connsiteX87" fmla="*/ 1716072 w 3318614"/>
                <a:gd name="connsiteY87" fmla="*/ 3382378 h 3488494"/>
                <a:gd name="connsiteX88" fmla="*/ 1672529 w 3318614"/>
                <a:gd name="connsiteY88" fmla="*/ 3478173 h 3488494"/>
                <a:gd name="connsiteX89" fmla="*/ 1724780 w 3318614"/>
                <a:gd name="connsiteY89" fmla="*/ 3243041 h 3488494"/>
                <a:gd name="connsiteX90" fmla="*/ 1750906 w 3318614"/>
                <a:gd name="connsiteY90" fmla="*/ 3164664 h 3488494"/>
                <a:gd name="connsiteX91" fmla="*/ 1533192 w 3318614"/>
                <a:gd name="connsiteY91" fmla="*/ 3234333 h 3488494"/>
                <a:gd name="connsiteX92" fmla="*/ 1428689 w 3318614"/>
                <a:gd name="connsiteY92" fmla="*/ 3251750 h 3488494"/>
                <a:gd name="connsiteX93" fmla="*/ 1602860 w 3318614"/>
                <a:gd name="connsiteY93" fmla="*/ 3173373 h 3488494"/>
                <a:gd name="connsiteX94" fmla="*/ 1724780 w 3318614"/>
                <a:gd name="connsiteY94" fmla="*/ 3147247 h 3488494"/>
                <a:gd name="connsiteX95" fmla="*/ 1994746 w 3318614"/>
                <a:gd name="connsiteY95" fmla="*/ 2920824 h 3488494"/>
                <a:gd name="connsiteX96" fmla="*/ 2055706 w 3318614"/>
                <a:gd name="connsiteY96" fmla="*/ 2790196 h 3488494"/>
                <a:gd name="connsiteX97" fmla="*/ 1916369 w 3318614"/>
                <a:gd name="connsiteY97" fmla="*/ 2711818 h 3488494"/>
                <a:gd name="connsiteX98" fmla="*/ 1698655 w 3318614"/>
                <a:gd name="connsiteY98" fmla="*/ 2807613 h 3488494"/>
                <a:gd name="connsiteX99" fmla="*/ 1611569 w 3318614"/>
                <a:gd name="connsiteY99" fmla="*/ 2981784 h 3488494"/>
                <a:gd name="connsiteX100" fmla="*/ 1689946 w 3318614"/>
                <a:gd name="connsiteY100" fmla="*/ 3042744 h 3488494"/>
                <a:gd name="connsiteX101" fmla="*/ 1568026 w 3318614"/>
                <a:gd name="connsiteY101" fmla="*/ 3042744 h 3488494"/>
                <a:gd name="connsiteX102" fmla="*/ 1655112 w 3318614"/>
                <a:gd name="connsiteY102" fmla="*/ 2798904 h 3488494"/>
                <a:gd name="connsiteX103" fmla="*/ 1437398 w 3318614"/>
                <a:gd name="connsiteY103" fmla="*/ 2781487 h 3488494"/>
                <a:gd name="connsiteX104" fmla="*/ 1306769 w 3318614"/>
                <a:gd name="connsiteY104" fmla="*/ 2720527 h 3488494"/>
                <a:gd name="connsiteX105" fmla="*/ 1385146 w 3318614"/>
                <a:gd name="connsiteY105" fmla="*/ 2676984 h 3488494"/>
                <a:gd name="connsiteX106" fmla="*/ 1437398 w 3318614"/>
                <a:gd name="connsiteY106" fmla="*/ 2746653 h 3488494"/>
                <a:gd name="connsiteX107" fmla="*/ 1611569 w 3318614"/>
                <a:gd name="connsiteY107" fmla="*/ 2755361 h 3488494"/>
                <a:gd name="connsiteX108" fmla="*/ 1794449 w 3318614"/>
                <a:gd name="connsiteY108" fmla="*/ 2703110 h 3488494"/>
                <a:gd name="connsiteX109" fmla="*/ 1968620 w 3318614"/>
                <a:gd name="connsiteY109" fmla="*/ 2572481 h 3488494"/>
                <a:gd name="connsiteX110" fmla="*/ 1898952 w 3318614"/>
                <a:gd name="connsiteY110" fmla="*/ 2258973 h 3488494"/>
                <a:gd name="connsiteX111" fmla="*/ 1446106 w 3318614"/>
                <a:gd name="connsiteY111" fmla="*/ 1649373 h 3488494"/>
                <a:gd name="connsiteX112" fmla="*/ 1074097 w 3318614"/>
                <a:gd name="connsiteY112" fmla="*/ 1165253 h 3488494"/>
                <a:gd name="connsiteX113" fmla="*/ 916192 w 3318614"/>
                <a:gd name="connsiteY113" fmla="*/ 978169 h 3488494"/>
                <a:gd name="connsiteX114" fmla="*/ 644918 w 3318614"/>
                <a:gd name="connsiteY114" fmla="*/ 1013647 h 3488494"/>
                <a:gd name="connsiteX115" fmla="*/ 296575 w 3318614"/>
                <a:gd name="connsiteY115" fmla="*/ 1092024 h 3488494"/>
                <a:gd name="connsiteX116" fmla="*/ 483 w 3318614"/>
                <a:gd name="connsiteY116" fmla="*/ 1074607 h 3488494"/>
                <a:gd name="connsiteX117" fmla="*/ 235615 w 3318614"/>
                <a:gd name="connsiteY117" fmla="*/ 1065898 h 3488494"/>
                <a:gd name="connsiteX118" fmla="*/ 557832 w 3318614"/>
                <a:gd name="connsiteY118" fmla="*/ 996230 h 3488494"/>
                <a:gd name="connsiteX119" fmla="*/ 688460 w 3318614"/>
                <a:gd name="connsiteY119" fmla="*/ 970104 h 3488494"/>
                <a:gd name="connsiteX120" fmla="*/ 392369 w 3318614"/>
                <a:gd name="connsiteY120" fmla="*/ 856893 h 3488494"/>
                <a:gd name="connsiteX121" fmla="*/ 244323 w 3318614"/>
                <a:gd name="connsiteY121" fmla="*/ 717556 h 3488494"/>
                <a:gd name="connsiteX122" fmla="*/ 165946 w 3318614"/>
                <a:gd name="connsiteY122" fmla="*/ 465007 h 3488494"/>
                <a:gd name="connsiteX123" fmla="*/ 279158 w 3318614"/>
                <a:gd name="connsiteY123" fmla="*/ 647887 h 3488494"/>
                <a:gd name="connsiteX124" fmla="*/ 374952 w 3318614"/>
                <a:gd name="connsiteY124" fmla="*/ 822058 h 3488494"/>
                <a:gd name="connsiteX125" fmla="*/ 679752 w 3318614"/>
                <a:gd name="connsiteY125" fmla="*/ 900436 h 3488494"/>
                <a:gd name="connsiteX126" fmla="*/ 766838 w 3318614"/>
                <a:gd name="connsiteY126" fmla="*/ 839476 h 3488494"/>
                <a:gd name="connsiteX127" fmla="*/ 618792 w 3318614"/>
                <a:gd name="connsiteY127" fmla="*/ 456298 h 3488494"/>
                <a:gd name="connsiteX128" fmla="*/ 507165 w 3318614"/>
                <a:gd name="connsiteY128" fmla="*/ 239240 h 3488494"/>
                <a:gd name="connsiteX129" fmla="*/ 538603 w 3318614"/>
                <a:gd name="connsiteY129" fmla="*/ 1071 h 3488494"/>
                <a:gd name="connsiteX130" fmla="*/ 609600 w 3318614"/>
                <a:gd name="connsiteY130" fmla="*/ 261680 h 3488494"/>
                <a:gd name="connsiteX131" fmla="*/ 878364 w 3318614"/>
                <a:gd name="connsiteY131" fmla="*/ 809182 h 3488494"/>
                <a:gd name="connsiteX132" fmla="*/ 786330 w 3318614"/>
                <a:gd name="connsiteY132" fmla="*/ 208587 h 3488494"/>
                <a:gd name="connsiteX133" fmla="*/ 932813 w 3318614"/>
                <a:gd name="connsiteY133" fmla="*/ 12405 h 3488494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59551 w 3318614"/>
                <a:gd name="connsiteY2" fmla="*/ 47529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942214 w 3318614"/>
                <a:gd name="connsiteY0" fmla="*/ 614286 h 3540840"/>
                <a:gd name="connsiteX1" fmla="*/ 1317819 w 3318614"/>
                <a:gd name="connsiteY1" fmla="*/ 14575 h 3540840"/>
                <a:gd name="connsiteX2" fmla="*/ 1198621 w 3318614"/>
                <a:gd name="connsiteY2" fmla="*/ 413429 h 3540840"/>
                <a:gd name="connsiteX3" fmla="*/ 1013152 w 3318614"/>
                <a:gd name="connsiteY3" fmla="*/ 886895 h 3540840"/>
                <a:gd name="connsiteX4" fmla="*/ 1779263 w 3318614"/>
                <a:gd name="connsiteY4" fmla="*/ 2048252 h 3540840"/>
                <a:gd name="connsiteX5" fmla="*/ 2064415 w 3318614"/>
                <a:gd name="connsiteY5" fmla="*/ 2328736 h 3540840"/>
                <a:gd name="connsiteX6" fmla="*/ 2290838 w 3318614"/>
                <a:gd name="connsiteY6" fmla="*/ 2250359 h 3540840"/>
                <a:gd name="connsiteX7" fmla="*/ 2473718 w 3318614"/>
                <a:gd name="connsiteY7" fmla="*/ 2093604 h 3540840"/>
                <a:gd name="connsiteX8" fmla="*/ 2508552 w 3318614"/>
                <a:gd name="connsiteY8" fmla="*/ 1771387 h 3540840"/>
                <a:gd name="connsiteX9" fmla="*/ 2543386 w 3318614"/>
                <a:gd name="connsiteY9" fmla="*/ 2032644 h 3540840"/>
                <a:gd name="connsiteX10" fmla="*/ 2508552 w 3318614"/>
                <a:gd name="connsiteY10" fmla="*/ 2137147 h 3540840"/>
                <a:gd name="connsiteX11" fmla="*/ 2752392 w 3318614"/>
                <a:gd name="connsiteY11" fmla="*/ 1962976 h 3540840"/>
                <a:gd name="connsiteX12" fmla="*/ 2839478 w 3318614"/>
                <a:gd name="connsiteY12" fmla="*/ 1893307 h 3540840"/>
                <a:gd name="connsiteX13" fmla="*/ 2717558 w 3318614"/>
                <a:gd name="connsiteY13" fmla="*/ 2067479 h 3540840"/>
                <a:gd name="connsiteX14" fmla="*/ 2665306 w 3318614"/>
                <a:gd name="connsiteY14" fmla="*/ 2111022 h 3540840"/>
                <a:gd name="connsiteX15" fmla="*/ 2848186 w 3318614"/>
                <a:gd name="connsiteY15" fmla="*/ 2041353 h 3540840"/>
                <a:gd name="connsiteX16" fmla="*/ 2874312 w 3318614"/>
                <a:gd name="connsiteY16" fmla="*/ 2023936 h 3540840"/>
                <a:gd name="connsiteX17" fmla="*/ 2769809 w 3318614"/>
                <a:gd name="connsiteY17" fmla="*/ 2111022 h 3540840"/>
                <a:gd name="connsiteX18" fmla="*/ 2595638 w 3318614"/>
                <a:gd name="connsiteY18" fmla="*/ 2137147 h 3540840"/>
                <a:gd name="connsiteX19" fmla="*/ 2404049 w 3318614"/>
                <a:gd name="connsiteY19" fmla="*/ 2267776 h 3540840"/>
                <a:gd name="connsiteX20" fmla="*/ 2421466 w 3318614"/>
                <a:gd name="connsiteY20" fmla="*/ 2441947 h 3540840"/>
                <a:gd name="connsiteX21" fmla="*/ 2552095 w 3318614"/>
                <a:gd name="connsiteY21" fmla="*/ 2485490 h 3540840"/>
                <a:gd name="connsiteX22" fmla="*/ 2726266 w 3318614"/>
                <a:gd name="connsiteY22" fmla="*/ 2415822 h 3540840"/>
                <a:gd name="connsiteX23" fmla="*/ 2856895 w 3318614"/>
                <a:gd name="connsiteY23" fmla="*/ 2407113 h 3540840"/>
                <a:gd name="connsiteX24" fmla="*/ 2891729 w 3318614"/>
                <a:gd name="connsiteY24" fmla="*/ 2293902 h 3540840"/>
                <a:gd name="connsiteX25" fmla="*/ 2883020 w 3318614"/>
                <a:gd name="connsiteY25" fmla="*/ 2128439 h 3540840"/>
                <a:gd name="connsiteX26" fmla="*/ 3048483 w 3318614"/>
                <a:gd name="connsiteY26" fmla="*/ 2050062 h 3540840"/>
                <a:gd name="connsiteX27" fmla="*/ 2926563 w 3318614"/>
                <a:gd name="connsiteY27" fmla="*/ 2137147 h 3540840"/>
                <a:gd name="connsiteX28" fmla="*/ 2917855 w 3318614"/>
                <a:gd name="connsiteY28" fmla="*/ 2224233 h 3540840"/>
                <a:gd name="connsiteX29" fmla="*/ 2935272 w 3318614"/>
                <a:gd name="connsiteY29" fmla="*/ 2372279 h 3540840"/>
                <a:gd name="connsiteX30" fmla="*/ 2943980 w 3318614"/>
                <a:gd name="connsiteY30" fmla="*/ 2415822 h 3540840"/>
                <a:gd name="connsiteX31" fmla="*/ 3046427 w 3318614"/>
                <a:gd name="connsiteY31" fmla="*/ 2349870 h 3540840"/>
                <a:gd name="connsiteX32" fmla="*/ 3074609 w 3318614"/>
                <a:gd name="connsiteY32" fmla="*/ 2189399 h 3540840"/>
                <a:gd name="connsiteX33" fmla="*/ 3092026 w 3318614"/>
                <a:gd name="connsiteY33" fmla="*/ 2398404 h 3540840"/>
                <a:gd name="connsiteX34" fmla="*/ 3013649 w 3318614"/>
                <a:gd name="connsiteY34" fmla="*/ 2476782 h 3540840"/>
                <a:gd name="connsiteX35" fmla="*/ 2752392 w 3318614"/>
                <a:gd name="connsiteY35" fmla="*/ 2441947 h 3540840"/>
                <a:gd name="connsiteX36" fmla="*/ 2560803 w 3318614"/>
                <a:gd name="connsiteY36" fmla="*/ 2598702 h 3540840"/>
                <a:gd name="connsiteX37" fmla="*/ 2595638 w 3318614"/>
                <a:gd name="connsiteY37" fmla="*/ 2720622 h 3540840"/>
                <a:gd name="connsiteX38" fmla="*/ 2743683 w 3318614"/>
                <a:gd name="connsiteY38" fmla="*/ 2807707 h 3540840"/>
                <a:gd name="connsiteX39" fmla="*/ 2856895 w 3318614"/>
                <a:gd name="connsiteY39" fmla="*/ 2781582 h 3540840"/>
                <a:gd name="connsiteX40" fmla="*/ 3022358 w 3318614"/>
                <a:gd name="connsiteY40" fmla="*/ 2642244 h 3540840"/>
                <a:gd name="connsiteX41" fmla="*/ 3118152 w 3318614"/>
                <a:gd name="connsiteY41" fmla="*/ 2563867 h 3540840"/>
                <a:gd name="connsiteX42" fmla="*/ 3205238 w 3318614"/>
                <a:gd name="connsiteY42" fmla="*/ 2624827 h 3540840"/>
                <a:gd name="connsiteX43" fmla="*/ 3109443 w 3318614"/>
                <a:gd name="connsiteY43" fmla="*/ 2616119 h 3540840"/>
                <a:gd name="connsiteX44" fmla="*/ 3004940 w 3318614"/>
                <a:gd name="connsiteY44" fmla="*/ 2755456 h 3540840"/>
                <a:gd name="connsiteX45" fmla="*/ 3187820 w 3318614"/>
                <a:gd name="connsiteY45" fmla="*/ 2755456 h 3540840"/>
                <a:gd name="connsiteX46" fmla="*/ 3318449 w 3318614"/>
                <a:gd name="connsiteY46" fmla="*/ 2807707 h 3540840"/>
                <a:gd name="connsiteX47" fmla="*/ 3161695 w 3318614"/>
                <a:gd name="connsiteY47" fmla="*/ 2790290 h 3540840"/>
                <a:gd name="connsiteX48" fmla="*/ 2909146 w 3318614"/>
                <a:gd name="connsiteY48" fmla="*/ 2851250 h 3540840"/>
                <a:gd name="connsiteX49" fmla="*/ 2952689 w 3318614"/>
                <a:gd name="connsiteY49" fmla="*/ 2851250 h 3540840"/>
                <a:gd name="connsiteX50" fmla="*/ 3085889 w 3318614"/>
                <a:gd name="connsiteY50" fmla="*/ 2996496 h 3540840"/>
                <a:gd name="connsiteX51" fmla="*/ 3013649 w 3318614"/>
                <a:gd name="connsiteY51" fmla="*/ 3156050 h 3540840"/>
                <a:gd name="connsiteX52" fmla="*/ 2999167 w 3318614"/>
                <a:gd name="connsiteY52" fmla="*/ 3018373 h 3540840"/>
                <a:gd name="connsiteX53" fmla="*/ 2813352 w 3318614"/>
                <a:gd name="connsiteY53" fmla="*/ 2842542 h 3540840"/>
                <a:gd name="connsiteX54" fmla="*/ 2726266 w 3318614"/>
                <a:gd name="connsiteY54" fmla="*/ 2833833 h 3540840"/>
                <a:gd name="connsiteX55" fmla="*/ 2848186 w 3318614"/>
                <a:gd name="connsiteY55" fmla="*/ 3034130 h 3540840"/>
                <a:gd name="connsiteX56" fmla="*/ 2943980 w 3318614"/>
                <a:gd name="connsiteY56" fmla="*/ 3121216 h 3540840"/>
                <a:gd name="connsiteX57" fmla="*/ 2978815 w 3318614"/>
                <a:gd name="connsiteY57" fmla="*/ 3077673 h 3540840"/>
                <a:gd name="connsiteX58" fmla="*/ 2961398 w 3318614"/>
                <a:gd name="connsiteY58" fmla="*/ 3182176 h 3540840"/>
                <a:gd name="connsiteX59" fmla="*/ 2769809 w 3318614"/>
                <a:gd name="connsiteY59" fmla="*/ 3095090 h 3540840"/>
                <a:gd name="connsiteX60" fmla="*/ 2656598 w 3318614"/>
                <a:gd name="connsiteY60" fmla="*/ 2868667 h 3540840"/>
                <a:gd name="connsiteX61" fmla="*/ 2491135 w 3318614"/>
                <a:gd name="connsiteY61" fmla="*/ 2825124 h 3540840"/>
                <a:gd name="connsiteX62" fmla="*/ 2386632 w 3318614"/>
                <a:gd name="connsiteY62" fmla="*/ 2912210 h 3540840"/>
                <a:gd name="connsiteX63" fmla="*/ 2412758 w 3318614"/>
                <a:gd name="connsiteY63" fmla="*/ 3095090 h 3540840"/>
                <a:gd name="connsiteX64" fmla="*/ 2525969 w 3318614"/>
                <a:gd name="connsiteY64" fmla="*/ 3243136 h 3540840"/>
                <a:gd name="connsiteX65" fmla="*/ 2900438 w 3318614"/>
                <a:gd name="connsiteY65" fmla="*/ 3452142 h 3540840"/>
                <a:gd name="connsiteX66" fmla="*/ 2543386 w 3318614"/>
                <a:gd name="connsiteY66" fmla="*/ 3312804 h 3540840"/>
                <a:gd name="connsiteX67" fmla="*/ 2499843 w 3318614"/>
                <a:gd name="connsiteY67" fmla="*/ 3399890 h 3540840"/>
                <a:gd name="connsiteX68" fmla="*/ 2534678 w 3318614"/>
                <a:gd name="connsiteY68" fmla="*/ 3504393 h 3540840"/>
                <a:gd name="connsiteX69" fmla="*/ 2639180 w 3318614"/>
                <a:gd name="connsiteY69" fmla="*/ 3539227 h 3540840"/>
                <a:gd name="connsiteX70" fmla="*/ 2482426 w 3318614"/>
                <a:gd name="connsiteY70" fmla="*/ 3513102 h 3540840"/>
                <a:gd name="connsiteX71" fmla="*/ 2473718 w 3318614"/>
                <a:gd name="connsiteY71" fmla="*/ 3330222 h 3540840"/>
                <a:gd name="connsiteX72" fmla="*/ 2386632 w 3318614"/>
                <a:gd name="connsiteY72" fmla="*/ 3156050 h 3540840"/>
                <a:gd name="connsiteX73" fmla="*/ 2316963 w 3318614"/>
                <a:gd name="connsiteY73" fmla="*/ 3321513 h 3540840"/>
                <a:gd name="connsiteX74" fmla="*/ 2238586 w 3318614"/>
                <a:gd name="connsiteY74" fmla="*/ 3443433 h 3540840"/>
                <a:gd name="connsiteX75" fmla="*/ 2290838 w 3318614"/>
                <a:gd name="connsiteY75" fmla="*/ 3521810 h 3540840"/>
                <a:gd name="connsiteX76" fmla="*/ 2195043 w 3318614"/>
                <a:gd name="connsiteY76" fmla="*/ 3434724 h 3540840"/>
                <a:gd name="connsiteX77" fmla="*/ 2325672 w 3318614"/>
                <a:gd name="connsiteY77" fmla="*/ 3208302 h 3540840"/>
                <a:gd name="connsiteX78" fmla="*/ 2290838 w 3318614"/>
                <a:gd name="connsiteY78" fmla="*/ 2955753 h 3540840"/>
                <a:gd name="connsiteX79" fmla="*/ 2142792 w 3318614"/>
                <a:gd name="connsiteY79" fmla="*/ 2938336 h 3540840"/>
                <a:gd name="connsiteX80" fmla="*/ 1942495 w 3318614"/>
                <a:gd name="connsiteY80" fmla="*/ 3103799 h 3540840"/>
                <a:gd name="connsiteX81" fmla="*/ 1994746 w 3318614"/>
                <a:gd name="connsiteY81" fmla="*/ 3304096 h 3540840"/>
                <a:gd name="connsiteX82" fmla="*/ 2090540 w 3318614"/>
                <a:gd name="connsiteY82" fmla="*/ 3417307 h 3540840"/>
                <a:gd name="connsiteX83" fmla="*/ 2064415 w 3318614"/>
                <a:gd name="connsiteY83" fmla="*/ 3530519 h 3540840"/>
                <a:gd name="connsiteX84" fmla="*/ 2046998 w 3318614"/>
                <a:gd name="connsiteY84" fmla="*/ 3382473 h 3540840"/>
                <a:gd name="connsiteX85" fmla="*/ 1933786 w 3318614"/>
                <a:gd name="connsiteY85" fmla="*/ 3217010 h 3540840"/>
                <a:gd name="connsiteX86" fmla="*/ 1881535 w 3318614"/>
                <a:gd name="connsiteY86" fmla="*/ 3199593 h 3540840"/>
                <a:gd name="connsiteX87" fmla="*/ 1716072 w 3318614"/>
                <a:gd name="connsiteY87" fmla="*/ 3434724 h 3540840"/>
                <a:gd name="connsiteX88" fmla="*/ 1672529 w 3318614"/>
                <a:gd name="connsiteY88" fmla="*/ 3530519 h 3540840"/>
                <a:gd name="connsiteX89" fmla="*/ 1724780 w 3318614"/>
                <a:gd name="connsiteY89" fmla="*/ 3295387 h 3540840"/>
                <a:gd name="connsiteX90" fmla="*/ 1750906 w 3318614"/>
                <a:gd name="connsiteY90" fmla="*/ 3217010 h 3540840"/>
                <a:gd name="connsiteX91" fmla="*/ 1533192 w 3318614"/>
                <a:gd name="connsiteY91" fmla="*/ 3286679 h 3540840"/>
                <a:gd name="connsiteX92" fmla="*/ 1428689 w 3318614"/>
                <a:gd name="connsiteY92" fmla="*/ 3304096 h 3540840"/>
                <a:gd name="connsiteX93" fmla="*/ 1602860 w 3318614"/>
                <a:gd name="connsiteY93" fmla="*/ 3225719 h 3540840"/>
                <a:gd name="connsiteX94" fmla="*/ 1724780 w 3318614"/>
                <a:gd name="connsiteY94" fmla="*/ 3199593 h 3540840"/>
                <a:gd name="connsiteX95" fmla="*/ 1994746 w 3318614"/>
                <a:gd name="connsiteY95" fmla="*/ 2973170 h 3540840"/>
                <a:gd name="connsiteX96" fmla="*/ 2055706 w 3318614"/>
                <a:gd name="connsiteY96" fmla="*/ 2842542 h 3540840"/>
                <a:gd name="connsiteX97" fmla="*/ 1916369 w 3318614"/>
                <a:gd name="connsiteY97" fmla="*/ 2764164 h 3540840"/>
                <a:gd name="connsiteX98" fmla="*/ 1698655 w 3318614"/>
                <a:gd name="connsiteY98" fmla="*/ 2859959 h 3540840"/>
                <a:gd name="connsiteX99" fmla="*/ 1611569 w 3318614"/>
                <a:gd name="connsiteY99" fmla="*/ 3034130 h 3540840"/>
                <a:gd name="connsiteX100" fmla="*/ 1689946 w 3318614"/>
                <a:gd name="connsiteY100" fmla="*/ 3095090 h 3540840"/>
                <a:gd name="connsiteX101" fmla="*/ 1568026 w 3318614"/>
                <a:gd name="connsiteY101" fmla="*/ 3095090 h 3540840"/>
                <a:gd name="connsiteX102" fmla="*/ 1655112 w 3318614"/>
                <a:gd name="connsiteY102" fmla="*/ 2851250 h 3540840"/>
                <a:gd name="connsiteX103" fmla="*/ 1437398 w 3318614"/>
                <a:gd name="connsiteY103" fmla="*/ 2833833 h 3540840"/>
                <a:gd name="connsiteX104" fmla="*/ 1306769 w 3318614"/>
                <a:gd name="connsiteY104" fmla="*/ 2772873 h 3540840"/>
                <a:gd name="connsiteX105" fmla="*/ 1385146 w 3318614"/>
                <a:gd name="connsiteY105" fmla="*/ 2729330 h 3540840"/>
                <a:gd name="connsiteX106" fmla="*/ 1437398 w 3318614"/>
                <a:gd name="connsiteY106" fmla="*/ 2798999 h 3540840"/>
                <a:gd name="connsiteX107" fmla="*/ 1611569 w 3318614"/>
                <a:gd name="connsiteY107" fmla="*/ 2807707 h 3540840"/>
                <a:gd name="connsiteX108" fmla="*/ 1794449 w 3318614"/>
                <a:gd name="connsiteY108" fmla="*/ 2755456 h 3540840"/>
                <a:gd name="connsiteX109" fmla="*/ 1968620 w 3318614"/>
                <a:gd name="connsiteY109" fmla="*/ 2624827 h 3540840"/>
                <a:gd name="connsiteX110" fmla="*/ 1898952 w 3318614"/>
                <a:gd name="connsiteY110" fmla="*/ 2311319 h 3540840"/>
                <a:gd name="connsiteX111" fmla="*/ 1446106 w 3318614"/>
                <a:gd name="connsiteY111" fmla="*/ 1701719 h 3540840"/>
                <a:gd name="connsiteX112" fmla="*/ 1074097 w 3318614"/>
                <a:gd name="connsiteY112" fmla="*/ 1217599 h 3540840"/>
                <a:gd name="connsiteX113" fmla="*/ 916192 w 3318614"/>
                <a:gd name="connsiteY113" fmla="*/ 1030515 h 3540840"/>
                <a:gd name="connsiteX114" fmla="*/ 644918 w 3318614"/>
                <a:gd name="connsiteY114" fmla="*/ 1065993 h 3540840"/>
                <a:gd name="connsiteX115" fmla="*/ 296575 w 3318614"/>
                <a:gd name="connsiteY115" fmla="*/ 1144370 h 3540840"/>
                <a:gd name="connsiteX116" fmla="*/ 483 w 3318614"/>
                <a:gd name="connsiteY116" fmla="*/ 1126953 h 3540840"/>
                <a:gd name="connsiteX117" fmla="*/ 235615 w 3318614"/>
                <a:gd name="connsiteY117" fmla="*/ 1118244 h 3540840"/>
                <a:gd name="connsiteX118" fmla="*/ 557832 w 3318614"/>
                <a:gd name="connsiteY118" fmla="*/ 1048576 h 3540840"/>
                <a:gd name="connsiteX119" fmla="*/ 688460 w 3318614"/>
                <a:gd name="connsiteY119" fmla="*/ 1022450 h 3540840"/>
                <a:gd name="connsiteX120" fmla="*/ 392369 w 3318614"/>
                <a:gd name="connsiteY120" fmla="*/ 909239 h 3540840"/>
                <a:gd name="connsiteX121" fmla="*/ 244323 w 3318614"/>
                <a:gd name="connsiteY121" fmla="*/ 769902 h 3540840"/>
                <a:gd name="connsiteX122" fmla="*/ 165946 w 3318614"/>
                <a:gd name="connsiteY122" fmla="*/ 517353 h 3540840"/>
                <a:gd name="connsiteX123" fmla="*/ 279158 w 3318614"/>
                <a:gd name="connsiteY123" fmla="*/ 700233 h 3540840"/>
                <a:gd name="connsiteX124" fmla="*/ 374952 w 3318614"/>
                <a:gd name="connsiteY124" fmla="*/ 874404 h 3540840"/>
                <a:gd name="connsiteX125" fmla="*/ 679752 w 3318614"/>
                <a:gd name="connsiteY125" fmla="*/ 952782 h 3540840"/>
                <a:gd name="connsiteX126" fmla="*/ 766838 w 3318614"/>
                <a:gd name="connsiteY126" fmla="*/ 891822 h 3540840"/>
                <a:gd name="connsiteX127" fmla="*/ 618792 w 3318614"/>
                <a:gd name="connsiteY127" fmla="*/ 508644 h 3540840"/>
                <a:gd name="connsiteX128" fmla="*/ 507165 w 3318614"/>
                <a:gd name="connsiteY128" fmla="*/ 291586 h 3540840"/>
                <a:gd name="connsiteX129" fmla="*/ 538603 w 3318614"/>
                <a:gd name="connsiteY129" fmla="*/ 53417 h 3540840"/>
                <a:gd name="connsiteX130" fmla="*/ 609600 w 3318614"/>
                <a:gd name="connsiteY130" fmla="*/ 314026 h 3540840"/>
                <a:gd name="connsiteX131" fmla="*/ 878364 w 3318614"/>
                <a:gd name="connsiteY131" fmla="*/ 861528 h 3540840"/>
                <a:gd name="connsiteX132" fmla="*/ 786330 w 3318614"/>
                <a:gd name="connsiteY132" fmla="*/ 260933 h 3540840"/>
                <a:gd name="connsiteX133" fmla="*/ 932813 w 3318614"/>
                <a:gd name="connsiteY133" fmla="*/ 64751 h 3540840"/>
                <a:gd name="connsiteX0" fmla="*/ 942214 w 3318614"/>
                <a:gd name="connsiteY0" fmla="*/ 601198 h 3527752"/>
                <a:gd name="connsiteX1" fmla="*/ 1130786 w 3318614"/>
                <a:gd name="connsiteY1" fmla="*/ 277391 h 3527752"/>
                <a:gd name="connsiteX2" fmla="*/ 1317819 w 3318614"/>
                <a:gd name="connsiteY2" fmla="*/ 1487 h 3527752"/>
                <a:gd name="connsiteX3" fmla="*/ 1198621 w 3318614"/>
                <a:gd name="connsiteY3" fmla="*/ 400341 h 3527752"/>
                <a:gd name="connsiteX4" fmla="*/ 1013152 w 3318614"/>
                <a:gd name="connsiteY4" fmla="*/ 873807 h 3527752"/>
                <a:gd name="connsiteX5" fmla="*/ 1779263 w 3318614"/>
                <a:gd name="connsiteY5" fmla="*/ 2035164 h 3527752"/>
                <a:gd name="connsiteX6" fmla="*/ 2064415 w 3318614"/>
                <a:gd name="connsiteY6" fmla="*/ 2315648 h 3527752"/>
                <a:gd name="connsiteX7" fmla="*/ 2290838 w 3318614"/>
                <a:gd name="connsiteY7" fmla="*/ 2237271 h 3527752"/>
                <a:gd name="connsiteX8" fmla="*/ 2473718 w 3318614"/>
                <a:gd name="connsiteY8" fmla="*/ 2080516 h 3527752"/>
                <a:gd name="connsiteX9" fmla="*/ 2508552 w 3318614"/>
                <a:gd name="connsiteY9" fmla="*/ 1758299 h 3527752"/>
                <a:gd name="connsiteX10" fmla="*/ 2543386 w 3318614"/>
                <a:gd name="connsiteY10" fmla="*/ 2019556 h 3527752"/>
                <a:gd name="connsiteX11" fmla="*/ 2508552 w 3318614"/>
                <a:gd name="connsiteY11" fmla="*/ 2124059 h 3527752"/>
                <a:gd name="connsiteX12" fmla="*/ 2752392 w 3318614"/>
                <a:gd name="connsiteY12" fmla="*/ 1949888 h 3527752"/>
                <a:gd name="connsiteX13" fmla="*/ 2839478 w 3318614"/>
                <a:gd name="connsiteY13" fmla="*/ 1880219 h 3527752"/>
                <a:gd name="connsiteX14" fmla="*/ 2717558 w 3318614"/>
                <a:gd name="connsiteY14" fmla="*/ 2054391 h 3527752"/>
                <a:gd name="connsiteX15" fmla="*/ 2665306 w 3318614"/>
                <a:gd name="connsiteY15" fmla="*/ 2097934 h 3527752"/>
                <a:gd name="connsiteX16" fmla="*/ 2848186 w 3318614"/>
                <a:gd name="connsiteY16" fmla="*/ 2028265 h 3527752"/>
                <a:gd name="connsiteX17" fmla="*/ 2874312 w 3318614"/>
                <a:gd name="connsiteY17" fmla="*/ 2010848 h 3527752"/>
                <a:gd name="connsiteX18" fmla="*/ 2769809 w 3318614"/>
                <a:gd name="connsiteY18" fmla="*/ 2097934 h 3527752"/>
                <a:gd name="connsiteX19" fmla="*/ 2595638 w 3318614"/>
                <a:gd name="connsiteY19" fmla="*/ 2124059 h 3527752"/>
                <a:gd name="connsiteX20" fmla="*/ 2404049 w 3318614"/>
                <a:gd name="connsiteY20" fmla="*/ 2254688 h 3527752"/>
                <a:gd name="connsiteX21" fmla="*/ 2421466 w 3318614"/>
                <a:gd name="connsiteY21" fmla="*/ 2428859 h 3527752"/>
                <a:gd name="connsiteX22" fmla="*/ 2552095 w 3318614"/>
                <a:gd name="connsiteY22" fmla="*/ 2472402 h 3527752"/>
                <a:gd name="connsiteX23" fmla="*/ 2726266 w 3318614"/>
                <a:gd name="connsiteY23" fmla="*/ 2402734 h 3527752"/>
                <a:gd name="connsiteX24" fmla="*/ 2856895 w 3318614"/>
                <a:gd name="connsiteY24" fmla="*/ 2394025 h 3527752"/>
                <a:gd name="connsiteX25" fmla="*/ 2891729 w 3318614"/>
                <a:gd name="connsiteY25" fmla="*/ 2280814 h 3527752"/>
                <a:gd name="connsiteX26" fmla="*/ 2883020 w 3318614"/>
                <a:gd name="connsiteY26" fmla="*/ 2115351 h 3527752"/>
                <a:gd name="connsiteX27" fmla="*/ 3048483 w 3318614"/>
                <a:gd name="connsiteY27" fmla="*/ 2036974 h 3527752"/>
                <a:gd name="connsiteX28" fmla="*/ 2926563 w 3318614"/>
                <a:gd name="connsiteY28" fmla="*/ 2124059 h 3527752"/>
                <a:gd name="connsiteX29" fmla="*/ 2917855 w 3318614"/>
                <a:gd name="connsiteY29" fmla="*/ 2211145 h 3527752"/>
                <a:gd name="connsiteX30" fmla="*/ 2935272 w 3318614"/>
                <a:gd name="connsiteY30" fmla="*/ 2359191 h 3527752"/>
                <a:gd name="connsiteX31" fmla="*/ 2943980 w 3318614"/>
                <a:gd name="connsiteY31" fmla="*/ 2402734 h 3527752"/>
                <a:gd name="connsiteX32" fmla="*/ 3046427 w 3318614"/>
                <a:gd name="connsiteY32" fmla="*/ 2336782 h 3527752"/>
                <a:gd name="connsiteX33" fmla="*/ 3074609 w 3318614"/>
                <a:gd name="connsiteY33" fmla="*/ 2176311 h 3527752"/>
                <a:gd name="connsiteX34" fmla="*/ 3092026 w 3318614"/>
                <a:gd name="connsiteY34" fmla="*/ 2385316 h 3527752"/>
                <a:gd name="connsiteX35" fmla="*/ 3013649 w 3318614"/>
                <a:gd name="connsiteY35" fmla="*/ 2463694 h 3527752"/>
                <a:gd name="connsiteX36" fmla="*/ 2752392 w 3318614"/>
                <a:gd name="connsiteY36" fmla="*/ 2428859 h 3527752"/>
                <a:gd name="connsiteX37" fmla="*/ 2560803 w 3318614"/>
                <a:gd name="connsiteY37" fmla="*/ 2585614 h 3527752"/>
                <a:gd name="connsiteX38" fmla="*/ 2595638 w 3318614"/>
                <a:gd name="connsiteY38" fmla="*/ 2707534 h 3527752"/>
                <a:gd name="connsiteX39" fmla="*/ 2743683 w 3318614"/>
                <a:gd name="connsiteY39" fmla="*/ 2794619 h 3527752"/>
                <a:gd name="connsiteX40" fmla="*/ 2856895 w 3318614"/>
                <a:gd name="connsiteY40" fmla="*/ 2768494 h 3527752"/>
                <a:gd name="connsiteX41" fmla="*/ 3022358 w 3318614"/>
                <a:gd name="connsiteY41" fmla="*/ 2629156 h 3527752"/>
                <a:gd name="connsiteX42" fmla="*/ 3118152 w 3318614"/>
                <a:gd name="connsiteY42" fmla="*/ 2550779 h 3527752"/>
                <a:gd name="connsiteX43" fmla="*/ 3205238 w 3318614"/>
                <a:gd name="connsiteY43" fmla="*/ 2611739 h 3527752"/>
                <a:gd name="connsiteX44" fmla="*/ 3109443 w 3318614"/>
                <a:gd name="connsiteY44" fmla="*/ 2603031 h 3527752"/>
                <a:gd name="connsiteX45" fmla="*/ 3004940 w 3318614"/>
                <a:gd name="connsiteY45" fmla="*/ 2742368 h 3527752"/>
                <a:gd name="connsiteX46" fmla="*/ 3187820 w 3318614"/>
                <a:gd name="connsiteY46" fmla="*/ 2742368 h 3527752"/>
                <a:gd name="connsiteX47" fmla="*/ 3318449 w 3318614"/>
                <a:gd name="connsiteY47" fmla="*/ 2794619 h 3527752"/>
                <a:gd name="connsiteX48" fmla="*/ 3161695 w 3318614"/>
                <a:gd name="connsiteY48" fmla="*/ 2777202 h 3527752"/>
                <a:gd name="connsiteX49" fmla="*/ 2909146 w 3318614"/>
                <a:gd name="connsiteY49" fmla="*/ 2838162 h 3527752"/>
                <a:gd name="connsiteX50" fmla="*/ 2952689 w 3318614"/>
                <a:gd name="connsiteY50" fmla="*/ 2838162 h 3527752"/>
                <a:gd name="connsiteX51" fmla="*/ 3085889 w 3318614"/>
                <a:gd name="connsiteY51" fmla="*/ 2983408 h 3527752"/>
                <a:gd name="connsiteX52" fmla="*/ 3013649 w 3318614"/>
                <a:gd name="connsiteY52" fmla="*/ 3142962 h 3527752"/>
                <a:gd name="connsiteX53" fmla="*/ 2999167 w 3318614"/>
                <a:gd name="connsiteY53" fmla="*/ 3005285 h 3527752"/>
                <a:gd name="connsiteX54" fmla="*/ 2813352 w 3318614"/>
                <a:gd name="connsiteY54" fmla="*/ 2829454 h 3527752"/>
                <a:gd name="connsiteX55" fmla="*/ 2726266 w 3318614"/>
                <a:gd name="connsiteY55" fmla="*/ 2820745 h 3527752"/>
                <a:gd name="connsiteX56" fmla="*/ 2848186 w 3318614"/>
                <a:gd name="connsiteY56" fmla="*/ 3021042 h 3527752"/>
                <a:gd name="connsiteX57" fmla="*/ 2943980 w 3318614"/>
                <a:gd name="connsiteY57" fmla="*/ 3108128 h 3527752"/>
                <a:gd name="connsiteX58" fmla="*/ 2978815 w 3318614"/>
                <a:gd name="connsiteY58" fmla="*/ 3064585 h 3527752"/>
                <a:gd name="connsiteX59" fmla="*/ 2961398 w 3318614"/>
                <a:gd name="connsiteY59" fmla="*/ 3169088 h 3527752"/>
                <a:gd name="connsiteX60" fmla="*/ 2769809 w 3318614"/>
                <a:gd name="connsiteY60" fmla="*/ 3082002 h 3527752"/>
                <a:gd name="connsiteX61" fmla="*/ 2656598 w 3318614"/>
                <a:gd name="connsiteY61" fmla="*/ 2855579 h 3527752"/>
                <a:gd name="connsiteX62" fmla="*/ 2491135 w 3318614"/>
                <a:gd name="connsiteY62" fmla="*/ 2812036 h 3527752"/>
                <a:gd name="connsiteX63" fmla="*/ 2386632 w 3318614"/>
                <a:gd name="connsiteY63" fmla="*/ 2899122 h 3527752"/>
                <a:gd name="connsiteX64" fmla="*/ 2412758 w 3318614"/>
                <a:gd name="connsiteY64" fmla="*/ 3082002 h 3527752"/>
                <a:gd name="connsiteX65" fmla="*/ 2525969 w 3318614"/>
                <a:gd name="connsiteY65" fmla="*/ 3230048 h 3527752"/>
                <a:gd name="connsiteX66" fmla="*/ 2900438 w 3318614"/>
                <a:gd name="connsiteY66" fmla="*/ 3439054 h 3527752"/>
                <a:gd name="connsiteX67" fmla="*/ 2543386 w 3318614"/>
                <a:gd name="connsiteY67" fmla="*/ 3299716 h 3527752"/>
                <a:gd name="connsiteX68" fmla="*/ 2499843 w 3318614"/>
                <a:gd name="connsiteY68" fmla="*/ 3386802 h 3527752"/>
                <a:gd name="connsiteX69" fmla="*/ 2534678 w 3318614"/>
                <a:gd name="connsiteY69" fmla="*/ 3491305 h 3527752"/>
                <a:gd name="connsiteX70" fmla="*/ 2639180 w 3318614"/>
                <a:gd name="connsiteY70" fmla="*/ 3526139 h 3527752"/>
                <a:gd name="connsiteX71" fmla="*/ 2482426 w 3318614"/>
                <a:gd name="connsiteY71" fmla="*/ 3500014 h 3527752"/>
                <a:gd name="connsiteX72" fmla="*/ 2473718 w 3318614"/>
                <a:gd name="connsiteY72" fmla="*/ 3317134 h 3527752"/>
                <a:gd name="connsiteX73" fmla="*/ 2386632 w 3318614"/>
                <a:gd name="connsiteY73" fmla="*/ 3142962 h 3527752"/>
                <a:gd name="connsiteX74" fmla="*/ 2316963 w 3318614"/>
                <a:gd name="connsiteY74" fmla="*/ 3308425 h 3527752"/>
                <a:gd name="connsiteX75" fmla="*/ 2238586 w 3318614"/>
                <a:gd name="connsiteY75" fmla="*/ 3430345 h 3527752"/>
                <a:gd name="connsiteX76" fmla="*/ 2290838 w 3318614"/>
                <a:gd name="connsiteY76" fmla="*/ 3508722 h 3527752"/>
                <a:gd name="connsiteX77" fmla="*/ 2195043 w 3318614"/>
                <a:gd name="connsiteY77" fmla="*/ 3421636 h 3527752"/>
                <a:gd name="connsiteX78" fmla="*/ 2325672 w 3318614"/>
                <a:gd name="connsiteY78" fmla="*/ 3195214 h 3527752"/>
                <a:gd name="connsiteX79" fmla="*/ 2290838 w 3318614"/>
                <a:gd name="connsiteY79" fmla="*/ 2942665 h 3527752"/>
                <a:gd name="connsiteX80" fmla="*/ 2142792 w 3318614"/>
                <a:gd name="connsiteY80" fmla="*/ 2925248 h 3527752"/>
                <a:gd name="connsiteX81" fmla="*/ 1942495 w 3318614"/>
                <a:gd name="connsiteY81" fmla="*/ 3090711 h 3527752"/>
                <a:gd name="connsiteX82" fmla="*/ 1994746 w 3318614"/>
                <a:gd name="connsiteY82" fmla="*/ 3291008 h 3527752"/>
                <a:gd name="connsiteX83" fmla="*/ 2090540 w 3318614"/>
                <a:gd name="connsiteY83" fmla="*/ 3404219 h 3527752"/>
                <a:gd name="connsiteX84" fmla="*/ 2064415 w 3318614"/>
                <a:gd name="connsiteY84" fmla="*/ 3517431 h 3527752"/>
                <a:gd name="connsiteX85" fmla="*/ 2046998 w 3318614"/>
                <a:gd name="connsiteY85" fmla="*/ 3369385 h 3527752"/>
                <a:gd name="connsiteX86" fmla="*/ 1933786 w 3318614"/>
                <a:gd name="connsiteY86" fmla="*/ 3203922 h 3527752"/>
                <a:gd name="connsiteX87" fmla="*/ 1881535 w 3318614"/>
                <a:gd name="connsiteY87" fmla="*/ 3186505 h 3527752"/>
                <a:gd name="connsiteX88" fmla="*/ 1716072 w 3318614"/>
                <a:gd name="connsiteY88" fmla="*/ 3421636 h 3527752"/>
                <a:gd name="connsiteX89" fmla="*/ 1672529 w 3318614"/>
                <a:gd name="connsiteY89" fmla="*/ 3517431 h 3527752"/>
                <a:gd name="connsiteX90" fmla="*/ 1724780 w 3318614"/>
                <a:gd name="connsiteY90" fmla="*/ 3282299 h 3527752"/>
                <a:gd name="connsiteX91" fmla="*/ 1750906 w 3318614"/>
                <a:gd name="connsiteY91" fmla="*/ 3203922 h 3527752"/>
                <a:gd name="connsiteX92" fmla="*/ 1533192 w 3318614"/>
                <a:gd name="connsiteY92" fmla="*/ 3273591 h 3527752"/>
                <a:gd name="connsiteX93" fmla="*/ 1428689 w 3318614"/>
                <a:gd name="connsiteY93" fmla="*/ 3291008 h 3527752"/>
                <a:gd name="connsiteX94" fmla="*/ 1602860 w 3318614"/>
                <a:gd name="connsiteY94" fmla="*/ 3212631 h 3527752"/>
                <a:gd name="connsiteX95" fmla="*/ 1724780 w 3318614"/>
                <a:gd name="connsiteY95" fmla="*/ 3186505 h 3527752"/>
                <a:gd name="connsiteX96" fmla="*/ 1994746 w 3318614"/>
                <a:gd name="connsiteY96" fmla="*/ 2960082 h 3527752"/>
                <a:gd name="connsiteX97" fmla="*/ 2055706 w 3318614"/>
                <a:gd name="connsiteY97" fmla="*/ 2829454 h 3527752"/>
                <a:gd name="connsiteX98" fmla="*/ 1916369 w 3318614"/>
                <a:gd name="connsiteY98" fmla="*/ 2751076 h 3527752"/>
                <a:gd name="connsiteX99" fmla="*/ 1698655 w 3318614"/>
                <a:gd name="connsiteY99" fmla="*/ 2846871 h 3527752"/>
                <a:gd name="connsiteX100" fmla="*/ 1611569 w 3318614"/>
                <a:gd name="connsiteY100" fmla="*/ 3021042 h 3527752"/>
                <a:gd name="connsiteX101" fmla="*/ 1689946 w 3318614"/>
                <a:gd name="connsiteY101" fmla="*/ 3082002 h 3527752"/>
                <a:gd name="connsiteX102" fmla="*/ 1568026 w 3318614"/>
                <a:gd name="connsiteY102" fmla="*/ 3082002 h 3527752"/>
                <a:gd name="connsiteX103" fmla="*/ 1655112 w 3318614"/>
                <a:gd name="connsiteY103" fmla="*/ 2838162 h 3527752"/>
                <a:gd name="connsiteX104" fmla="*/ 1437398 w 3318614"/>
                <a:gd name="connsiteY104" fmla="*/ 2820745 h 3527752"/>
                <a:gd name="connsiteX105" fmla="*/ 1306769 w 3318614"/>
                <a:gd name="connsiteY105" fmla="*/ 2759785 h 3527752"/>
                <a:gd name="connsiteX106" fmla="*/ 1385146 w 3318614"/>
                <a:gd name="connsiteY106" fmla="*/ 2716242 h 3527752"/>
                <a:gd name="connsiteX107" fmla="*/ 1437398 w 3318614"/>
                <a:gd name="connsiteY107" fmla="*/ 2785911 h 3527752"/>
                <a:gd name="connsiteX108" fmla="*/ 1611569 w 3318614"/>
                <a:gd name="connsiteY108" fmla="*/ 2794619 h 3527752"/>
                <a:gd name="connsiteX109" fmla="*/ 1794449 w 3318614"/>
                <a:gd name="connsiteY109" fmla="*/ 2742368 h 3527752"/>
                <a:gd name="connsiteX110" fmla="*/ 1968620 w 3318614"/>
                <a:gd name="connsiteY110" fmla="*/ 2611739 h 3527752"/>
                <a:gd name="connsiteX111" fmla="*/ 1898952 w 3318614"/>
                <a:gd name="connsiteY111" fmla="*/ 2298231 h 3527752"/>
                <a:gd name="connsiteX112" fmla="*/ 1446106 w 3318614"/>
                <a:gd name="connsiteY112" fmla="*/ 1688631 h 3527752"/>
                <a:gd name="connsiteX113" fmla="*/ 1074097 w 3318614"/>
                <a:gd name="connsiteY113" fmla="*/ 1204511 h 3527752"/>
                <a:gd name="connsiteX114" fmla="*/ 916192 w 3318614"/>
                <a:gd name="connsiteY114" fmla="*/ 1017427 h 3527752"/>
                <a:gd name="connsiteX115" fmla="*/ 644918 w 3318614"/>
                <a:gd name="connsiteY115" fmla="*/ 1052905 h 3527752"/>
                <a:gd name="connsiteX116" fmla="*/ 296575 w 3318614"/>
                <a:gd name="connsiteY116" fmla="*/ 1131282 h 3527752"/>
                <a:gd name="connsiteX117" fmla="*/ 483 w 3318614"/>
                <a:gd name="connsiteY117" fmla="*/ 1113865 h 3527752"/>
                <a:gd name="connsiteX118" fmla="*/ 235615 w 3318614"/>
                <a:gd name="connsiteY118" fmla="*/ 1105156 h 3527752"/>
                <a:gd name="connsiteX119" fmla="*/ 557832 w 3318614"/>
                <a:gd name="connsiteY119" fmla="*/ 1035488 h 3527752"/>
                <a:gd name="connsiteX120" fmla="*/ 688460 w 3318614"/>
                <a:gd name="connsiteY120" fmla="*/ 1009362 h 3527752"/>
                <a:gd name="connsiteX121" fmla="*/ 392369 w 3318614"/>
                <a:gd name="connsiteY121" fmla="*/ 896151 h 3527752"/>
                <a:gd name="connsiteX122" fmla="*/ 244323 w 3318614"/>
                <a:gd name="connsiteY122" fmla="*/ 756814 h 3527752"/>
                <a:gd name="connsiteX123" fmla="*/ 165946 w 3318614"/>
                <a:gd name="connsiteY123" fmla="*/ 504265 h 3527752"/>
                <a:gd name="connsiteX124" fmla="*/ 279158 w 3318614"/>
                <a:gd name="connsiteY124" fmla="*/ 687145 h 3527752"/>
                <a:gd name="connsiteX125" fmla="*/ 374952 w 3318614"/>
                <a:gd name="connsiteY125" fmla="*/ 861316 h 3527752"/>
                <a:gd name="connsiteX126" fmla="*/ 679752 w 3318614"/>
                <a:gd name="connsiteY126" fmla="*/ 939694 h 3527752"/>
                <a:gd name="connsiteX127" fmla="*/ 766838 w 3318614"/>
                <a:gd name="connsiteY127" fmla="*/ 878734 h 3527752"/>
                <a:gd name="connsiteX128" fmla="*/ 618792 w 3318614"/>
                <a:gd name="connsiteY128" fmla="*/ 495556 h 3527752"/>
                <a:gd name="connsiteX129" fmla="*/ 507165 w 3318614"/>
                <a:gd name="connsiteY129" fmla="*/ 278498 h 3527752"/>
                <a:gd name="connsiteX130" fmla="*/ 538603 w 3318614"/>
                <a:gd name="connsiteY130" fmla="*/ 40329 h 3527752"/>
                <a:gd name="connsiteX131" fmla="*/ 609600 w 3318614"/>
                <a:gd name="connsiteY131" fmla="*/ 300938 h 3527752"/>
                <a:gd name="connsiteX132" fmla="*/ 878364 w 3318614"/>
                <a:gd name="connsiteY132" fmla="*/ 848440 h 3527752"/>
                <a:gd name="connsiteX133" fmla="*/ 786330 w 3318614"/>
                <a:gd name="connsiteY133" fmla="*/ 247845 h 3527752"/>
                <a:gd name="connsiteX134" fmla="*/ 932813 w 3318614"/>
                <a:gd name="connsiteY134" fmla="*/ 51663 h 3527752"/>
                <a:gd name="connsiteX0" fmla="*/ 942214 w 3318614"/>
                <a:gd name="connsiteY0" fmla="*/ 600997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1028019 w 3318614"/>
                <a:gd name="connsiteY0" fmla="*/ 570928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433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932813 w 3318614"/>
                <a:gd name="connsiteY136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875120 w 3318614"/>
                <a:gd name="connsiteY136" fmla="*/ 297907 h 3527509"/>
                <a:gd name="connsiteX0" fmla="*/ 930638 w 3318614"/>
                <a:gd name="connsiteY0" fmla="*/ 1022485 h 3757603"/>
                <a:gd name="connsiteX1" fmla="*/ 1037874 w 3318614"/>
                <a:gd name="connsiteY1" fmla="*/ 779330 h 3757603"/>
                <a:gd name="connsiteX2" fmla="*/ 1144223 w 3318614"/>
                <a:gd name="connsiteY2" fmla="*/ 540539 h 3757603"/>
                <a:gd name="connsiteX3" fmla="*/ 1317819 w 3318614"/>
                <a:gd name="connsiteY3" fmla="*/ 231338 h 3757603"/>
                <a:gd name="connsiteX4" fmla="*/ 1198621 w 3318614"/>
                <a:gd name="connsiteY4" fmla="*/ 630192 h 3757603"/>
                <a:gd name="connsiteX5" fmla="*/ 1013152 w 3318614"/>
                <a:gd name="connsiteY5" fmla="*/ 1103658 h 3757603"/>
                <a:gd name="connsiteX6" fmla="*/ 1779263 w 3318614"/>
                <a:gd name="connsiteY6" fmla="*/ 2265015 h 3757603"/>
                <a:gd name="connsiteX7" fmla="*/ 2064415 w 3318614"/>
                <a:gd name="connsiteY7" fmla="*/ 2545499 h 3757603"/>
                <a:gd name="connsiteX8" fmla="*/ 2290838 w 3318614"/>
                <a:gd name="connsiteY8" fmla="*/ 2467122 h 3757603"/>
                <a:gd name="connsiteX9" fmla="*/ 2473718 w 3318614"/>
                <a:gd name="connsiteY9" fmla="*/ 2310367 h 3757603"/>
                <a:gd name="connsiteX10" fmla="*/ 2508552 w 3318614"/>
                <a:gd name="connsiteY10" fmla="*/ 1988150 h 3757603"/>
                <a:gd name="connsiteX11" fmla="*/ 2543386 w 3318614"/>
                <a:gd name="connsiteY11" fmla="*/ 2249407 h 3757603"/>
                <a:gd name="connsiteX12" fmla="*/ 2508552 w 3318614"/>
                <a:gd name="connsiteY12" fmla="*/ 2353910 h 3757603"/>
                <a:gd name="connsiteX13" fmla="*/ 2752392 w 3318614"/>
                <a:gd name="connsiteY13" fmla="*/ 2179739 h 3757603"/>
                <a:gd name="connsiteX14" fmla="*/ 2839478 w 3318614"/>
                <a:gd name="connsiteY14" fmla="*/ 2110070 h 3757603"/>
                <a:gd name="connsiteX15" fmla="*/ 2717558 w 3318614"/>
                <a:gd name="connsiteY15" fmla="*/ 2284242 h 3757603"/>
                <a:gd name="connsiteX16" fmla="*/ 2665306 w 3318614"/>
                <a:gd name="connsiteY16" fmla="*/ 2327785 h 3757603"/>
                <a:gd name="connsiteX17" fmla="*/ 2848186 w 3318614"/>
                <a:gd name="connsiteY17" fmla="*/ 2258116 h 3757603"/>
                <a:gd name="connsiteX18" fmla="*/ 2874312 w 3318614"/>
                <a:gd name="connsiteY18" fmla="*/ 2240699 h 3757603"/>
                <a:gd name="connsiteX19" fmla="*/ 2769809 w 3318614"/>
                <a:gd name="connsiteY19" fmla="*/ 2327785 h 3757603"/>
                <a:gd name="connsiteX20" fmla="*/ 2595638 w 3318614"/>
                <a:gd name="connsiteY20" fmla="*/ 2353910 h 3757603"/>
                <a:gd name="connsiteX21" fmla="*/ 2404049 w 3318614"/>
                <a:gd name="connsiteY21" fmla="*/ 2484539 h 3757603"/>
                <a:gd name="connsiteX22" fmla="*/ 2421466 w 3318614"/>
                <a:gd name="connsiteY22" fmla="*/ 2658710 h 3757603"/>
                <a:gd name="connsiteX23" fmla="*/ 2552095 w 3318614"/>
                <a:gd name="connsiteY23" fmla="*/ 2702253 h 3757603"/>
                <a:gd name="connsiteX24" fmla="*/ 2726266 w 3318614"/>
                <a:gd name="connsiteY24" fmla="*/ 2632585 h 3757603"/>
                <a:gd name="connsiteX25" fmla="*/ 2856895 w 3318614"/>
                <a:gd name="connsiteY25" fmla="*/ 2623876 h 3757603"/>
                <a:gd name="connsiteX26" fmla="*/ 2891729 w 3318614"/>
                <a:gd name="connsiteY26" fmla="*/ 2510665 h 3757603"/>
                <a:gd name="connsiteX27" fmla="*/ 2883020 w 3318614"/>
                <a:gd name="connsiteY27" fmla="*/ 2345202 h 3757603"/>
                <a:gd name="connsiteX28" fmla="*/ 3048483 w 3318614"/>
                <a:gd name="connsiteY28" fmla="*/ 2266825 h 3757603"/>
                <a:gd name="connsiteX29" fmla="*/ 2926563 w 3318614"/>
                <a:gd name="connsiteY29" fmla="*/ 2353910 h 3757603"/>
                <a:gd name="connsiteX30" fmla="*/ 2917855 w 3318614"/>
                <a:gd name="connsiteY30" fmla="*/ 2440996 h 3757603"/>
                <a:gd name="connsiteX31" fmla="*/ 2935272 w 3318614"/>
                <a:gd name="connsiteY31" fmla="*/ 2589042 h 3757603"/>
                <a:gd name="connsiteX32" fmla="*/ 2943980 w 3318614"/>
                <a:gd name="connsiteY32" fmla="*/ 2632585 h 3757603"/>
                <a:gd name="connsiteX33" fmla="*/ 3046427 w 3318614"/>
                <a:gd name="connsiteY33" fmla="*/ 2566633 h 3757603"/>
                <a:gd name="connsiteX34" fmla="*/ 3074609 w 3318614"/>
                <a:gd name="connsiteY34" fmla="*/ 2406162 h 3757603"/>
                <a:gd name="connsiteX35" fmla="*/ 3092026 w 3318614"/>
                <a:gd name="connsiteY35" fmla="*/ 2615167 h 3757603"/>
                <a:gd name="connsiteX36" fmla="*/ 3013649 w 3318614"/>
                <a:gd name="connsiteY36" fmla="*/ 2693545 h 3757603"/>
                <a:gd name="connsiteX37" fmla="*/ 2752392 w 3318614"/>
                <a:gd name="connsiteY37" fmla="*/ 2658710 h 3757603"/>
                <a:gd name="connsiteX38" fmla="*/ 2560803 w 3318614"/>
                <a:gd name="connsiteY38" fmla="*/ 2815465 h 3757603"/>
                <a:gd name="connsiteX39" fmla="*/ 2595638 w 3318614"/>
                <a:gd name="connsiteY39" fmla="*/ 2937385 h 3757603"/>
                <a:gd name="connsiteX40" fmla="*/ 2743683 w 3318614"/>
                <a:gd name="connsiteY40" fmla="*/ 3024470 h 3757603"/>
                <a:gd name="connsiteX41" fmla="*/ 2856895 w 3318614"/>
                <a:gd name="connsiteY41" fmla="*/ 2998345 h 3757603"/>
                <a:gd name="connsiteX42" fmla="*/ 3022358 w 3318614"/>
                <a:gd name="connsiteY42" fmla="*/ 2859007 h 3757603"/>
                <a:gd name="connsiteX43" fmla="*/ 3118152 w 3318614"/>
                <a:gd name="connsiteY43" fmla="*/ 2780630 h 3757603"/>
                <a:gd name="connsiteX44" fmla="*/ 3205238 w 3318614"/>
                <a:gd name="connsiteY44" fmla="*/ 2841590 h 3757603"/>
                <a:gd name="connsiteX45" fmla="*/ 3109443 w 3318614"/>
                <a:gd name="connsiteY45" fmla="*/ 2832882 h 3757603"/>
                <a:gd name="connsiteX46" fmla="*/ 3004940 w 3318614"/>
                <a:gd name="connsiteY46" fmla="*/ 2972219 h 3757603"/>
                <a:gd name="connsiteX47" fmla="*/ 3187820 w 3318614"/>
                <a:gd name="connsiteY47" fmla="*/ 2972219 h 3757603"/>
                <a:gd name="connsiteX48" fmla="*/ 3318449 w 3318614"/>
                <a:gd name="connsiteY48" fmla="*/ 3024470 h 3757603"/>
                <a:gd name="connsiteX49" fmla="*/ 3161695 w 3318614"/>
                <a:gd name="connsiteY49" fmla="*/ 3007053 h 3757603"/>
                <a:gd name="connsiteX50" fmla="*/ 2909146 w 3318614"/>
                <a:gd name="connsiteY50" fmla="*/ 3068013 h 3757603"/>
                <a:gd name="connsiteX51" fmla="*/ 2952689 w 3318614"/>
                <a:gd name="connsiteY51" fmla="*/ 3068013 h 3757603"/>
                <a:gd name="connsiteX52" fmla="*/ 3085889 w 3318614"/>
                <a:gd name="connsiteY52" fmla="*/ 3213259 h 3757603"/>
                <a:gd name="connsiteX53" fmla="*/ 3013649 w 3318614"/>
                <a:gd name="connsiteY53" fmla="*/ 3372813 h 3757603"/>
                <a:gd name="connsiteX54" fmla="*/ 2999167 w 3318614"/>
                <a:gd name="connsiteY54" fmla="*/ 3235136 h 3757603"/>
                <a:gd name="connsiteX55" fmla="*/ 2813352 w 3318614"/>
                <a:gd name="connsiteY55" fmla="*/ 3059305 h 3757603"/>
                <a:gd name="connsiteX56" fmla="*/ 2726266 w 3318614"/>
                <a:gd name="connsiteY56" fmla="*/ 3050596 h 3757603"/>
                <a:gd name="connsiteX57" fmla="*/ 2848186 w 3318614"/>
                <a:gd name="connsiteY57" fmla="*/ 3250893 h 3757603"/>
                <a:gd name="connsiteX58" fmla="*/ 2943980 w 3318614"/>
                <a:gd name="connsiteY58" fmla="*/ 3337979 h 3757603"/>
                <a:gd name="connsiteX59" fmla="*/ 2978815 w 3318614"/>
                <a:gd name="connsiteY59" fmla="*/ 3294436 h 3757603"/>
                <a:gd name="connsiteX60" fmla="*/ 2961398 w 3318614"/>
                <a:gd name="connsiteY60" fmla="*/ 3398939 h 3757603"/>
                <a:gd name="connsiteX61" fmla="*/ 2769809 w 3318614"/>
                <a:gd name="connsiteY61" fmla="*/ 3311853 h 3757603"/>
                <a:gd name="connsiteX62" fmla="*/ 2656598 w 3318614"/>
                <a:gd name="connsiteY62" fmla="*/ 3085430 h 3757603"/>
                <a:gd name="connsiteX63" fmla="*/ 2491135 w 3318614"/>
                <a:gd name="connsiteY63" fmla="*/ 3041887 h 3757603"/>
                <a:gd name="connsiteX64" fmla="*/ 2386632 w 3318614"/>
                <a:gd name="connsiteY64" fmla="*/ 3128973 h 3757603"/>
                <a:gd name="connsiteX65" fmla="*/ 2412758 w 3318614"/>
                <a:gd name="connsiteY65" fmla="*/ 3311853 h 3757603"/>
                <a:gd name="connsiteX66" fmla="*/ 2525969 w 3318614"/>
                <a:gd name="connsiteY66" fmla="*/ 3459899 h 3757603"/>
                <a:gd name="connsiteX67" fmla="*/ 2900438 w 3318614"/>
                <a:gd name="connsiteY67" fmla="*/ 3668905 h 3757603"/>
                <a:gd name="connsiteX68" fmla="*/ 2543386 w 3318614"/>
                <a:gd name="connsiteY68" fmla="*/ 3529567 h 3757603"/>
                <a:gd name="connsiteX69" fmla="*/ 2499843 w 3318614"/>
                <a:gd name="connsiteY69" fmla="*/ 3616653 h 3757603"/>
                <a:gd name="connsiteX70" fmla="*/ 2534678 w 3318614"/>
                <a:gd name="connsiteY70" fmla="*/ 3721156 h 3757603"/>
                <a:gd name="connsiteX71" fmla="*/ 2639180 w 3318614"/>
                <a:gd name="connsiteY71" fmla="*/ 3755990 h 3757603"/>
                <a:gd name="connsiteX72" fmla="*/ 2482426 w 3318614"/>
                <a:gd name="connsiteY72" fmla="*/ 3729865 h 3757603"/>
                <a:gd name="connsiteX73" fmla="*/ 2473718 w 3318614"/>
                <a:gd name="connsiteY73" fmla="*/ 3546985 h 3757603"/>
                <a:gd name="connsiteX74" fmla="*/ 2386632 w 3318614"/>
                <a:gd name="connsiteY74" fmla="*/ 3372813 h 3757603"/>
                <a:gd name="connsiteX75" fmla="*/ 2316963 w 3318614"/>
                <a:gd name="connsiteY75" fmla="*/ 3538276 h 3757603"/>
                <a:gd name="connsiteX76" fmla="*/ 2238586 w 3318614"/>
                <a:gd name="connsiteY76" fmla="*/ 3660196 h 3757603"/>
                <a:gd name="connsiteX77" fmla="*/ 2290838 w 3318614"/>
                <a:gd name="connsiteY77" fmla="*/ 3738573 h 3757603"/>
                <a:gd name="connsiteX78" fmla="*/ 2195043 w 3318614"/>
                <a:gd name="connsiteY78" fmla="*/ 3651487 h 3757603"/>
                <a:gd name="connsiteX79" fmla="*/ 2325672 w 3318614"/>
                <a:gd name="connsiteY79" fmla="*/ 3425065 h 3757603"/>
                <a:gd name="connsiteX80" fmla="*/ 2290838 w 3318614"/>
                <a:gd name="connsiteY80" fmla="*/ 3172516 h 3757603"/>
                <a:gd name="connsiteX81" fmla="*/ 2142792 w 3318614"/>
                <a:gd name="connsiteY81" fmla="*/ 3155099 h 3757603"/>
                <a:gd name="connsiteX82" fmla="*/ 1942495 w 3318614"/>
                <a:gd name="connsiteY82" fmla="*/ 3320562 h 3757603"/>
                <a:gd name="connsiteX83" fmla="*/ 1994746 w 3318614"/>
                <a:gd name="connsiteY83" fmla="*/ 3520859 h 3757603"/>
                <a:gd name="connsiteX84" fmla="*/ 2090540 w 3318614"/>
                <a:gd name="connsiteY84" fmla="*/ 3634070 h 3757603"/>
                <a:gd name="connsiteX85" fmla="*/ 2064415 w 3318614"/>
                <a:gd name="connsiteY85" fmla="*/ 3747282 h 3757603"/>
                <a:gd name="connsiteX86" fmla="*/ 2046998 w 3318614"/>
                <a:gd name="connsiteY86" fmla="*/ 3599236 h 3757603"/>
                <a:gd name="connsiteX87" fmla="*/ 1933786 w 3318614"/>
                <a:gd name="connsiteY87" fmla="*/ 3433773 h 3757603"/>
                <a:gd name="connsiteX88" fmla="*/ 1881535 w 3318614"/>
                <a:gd name="connsiteY88" fmla="*/ 3416356 h 3757603"/>
                <a:gd name="connsiteX89" fmla="*/ 1716072 w 3318614"/>
                <a:gd name="connsiteY89" fmla="*/ 3651487 h 3757603"/>
                <a:gd name="connsiteX90" fmla="*/ 1672529 w 3318614"/>
                <a:gd name="connsiteY90" fmla="*/ 3747282 h 3757603"/>
                <a:gd name="connsiteX91" fmla="*/ 1724780 w 3318614"/>
                <a:gd name="connsiteY91" fmla="*/ 3512150 h 3757603"/>
                <a:gd name="connsiteX92" fmla="*/ 1750906 w 3318614"/>
                <a:gd name="connsiteY92" fmla="*/ 3433773 h 3757603"/>
                <a:gd name="connsiteX93" fmla="*/ 1533192 w 3318614"/>
                <a:gd name="connsiteY93" fmla="*/ 3503442 h 3757603"/>
                <a:gd name="connsiteX94" fmla="*/ 1428689 w 3318614"/>
                <a:gd name="connsiteY94" fmla="*/ 3520859 h 3757603"/>
                <a:gd name="connsiteX95" fmla="*/ 1602860 w 3318614"/>
                <a:gd name="connsiteY95" fmla="*/ 3442482 h 3757603"/>
                <a:gd name="connsiteX96" fmla="*/ 1724780 w 3318614"/>
                <a:gd name="connsiteY96" fmla="*/ 3416356 h 3757603"/>
                <a:gd name="connsiteX97" fmla="*/ 1994746 w 3318614"/>
                <a:gd name="connsiteY97" fmla="*/ 3189933 h 3757603"/>
                <a:gd name="connsiteX98" fmla="*/ 2055706 w 3318614"/>
                <a:gd name="connsiteY98" fmla="*/ 3059305 h 3757603"/>
                <a:gd name="connsiteX99" fmla="*/ 1916369 w 3318614"/>
                <a:gd name="connsiteY99" fmla="*/ 2980927 h 3757603"/>
                <a:gd name="connsiteX100" fmla="*/ 1698655 w 3318614"/>
                <a:gd name="connsiteY100" fmla="*/ 3076722 h 3757603"/>
                <a:gd name="connsiteX101" fmla="*/ 1611569 w 3318614"/>
                <a:gd name="connsiteY101" fmla="*/ 3250893 h 3757603"/>
                <a:gd name="connsiteX102" fmla="*/ 1689946 w 3318614"/>
                <a:gd name="connsiteY102" fmla="*/ 3311853 h 3757603"/>
                <a:gd name="connsiteX103" fmla="*/ 1568026 w 3318614"/>
                <a:gd name="connsiteY103" fmla="*/ 3311853 h 3757603"/>
                <a:gd name="connsiteX104" fmla="*/ 1655112 w 3318614"/>
                <a:gd name="connsiteY104" fmla="*/ 3068013 h 3757603"/>
                <a:gd name="connsiteX105" fmla="*/ 1437398 w 3318614"/>
                <a:gd name="connsiteY105" fmla="*/ 3050596 h 3757603"/>
                <a:gd name="connsiteX106" fmla="*/ 1306769 w 3318614"/>
                <a:gd name="connsiteY106" fmla="*/ 2989636 h 3757603"/>
                <a:gd name="connsiteX107" fmla="*/ 1385146 w 3318614"/>
                <a:gd name="connsiteY107" fmla="*/ 2946093 h 3757603"/>
                <a:gd name="connsiteX108" fmla="*/ 1437398 w 3318614"/>
                <a:gd name="connsiteY108" fmla="*/ 3015762 h 3757603"/>
                <a:gd name="connsiteX109" fmla="*/ 1611569 w 3318614"/>
                <a:gd name="connsiteY109" fmla="*/ 3024470 h 3757603"/>
                <a:gd name="connsiteX110" fmla="*/ 1794449 w 3318614"/>
                <a:gd name="connsiteY110" fmla="*/ 2972219 h 3757603"/>
                <a:gd name="connsiteX111" fmla="*/ 1968620 w 3318614"/>
                <a:gd name="connsiteY111" fmla="*/ 2841590 h 3757603"/>
                <a:gd name="connsiteX112" fmla="*/ 1898952 w 3318614"/>
                <a:gd name="connsiteY112" fmla="*/ 2528082 h 3757603"/>
                <a:gd name="connsiteX113" fmla="*/ 1446106 w 3318614"/>
                <a:gd name="connsiteY113" fmla="*/ 1918482 h 3757603"/>
                <a:gd name="connsiteX114" fmla="*/ 1074097 w 3318614"/>
                <a:gd name="connsiteY114" fmla="*/ 1434362 h 3757603"/>
                <a:gd name="connsiteX115" fmla="*/ 916192 w 3318614"/>
                <a:gd name="connsiteY115" fmla="*/ 1247278 h 3757603"/>
                <a:gd name="connsiteX116" fmla="*/ 644918 w 3318614"/>
                <a:gd name="connsiteY116" fmla="*/ 1282756 h 3757603"/>
                <a:gd name="connsiteX117" fmla="*/ 296575 w 3318614"/>
                <a:gd name="connsiteY117" fmla="*/ 1361133 h 3757603"/>
                <a:gd name="connsiteX118" fmla="*/ 483 w 3318614"/>
                <a:gd name="connsiteY118" fmla="*/ 1343716 h 3757603"/>
                <a:gd name="connsiteX119" fmla="*/ 235615 w 3318614"/>
                <a:gd name="connsiteY119" fmla="*/ 1335007 h 3757603"/>
                <a:gd name="connsiteX120" fmla="*/ 557832 w 3318614"/>
                <a:gd name="connsiteY120" fmla="*/ 1265339 h 3757603"/>
                <a:gd name="connsiteX121" fmla="*/ 688460 w 3318614"/>
                <a:gd name="connsiteY121" fmla="*/ 1239213 h 3757603"/>
                <a:gd name="connsiteX122" fmla="*/ 392369 w 3318614"/>
                <a:gd name="connsiteY122" fmla="*/ 1126002 h 3757603"/>
                <a:gd name="connsiteX123" fmla="*/ 244323 w 3318614"/>
                <a:gd name="connsiteY123" fmla="*/ 986665 h 3757603"/>
                <a:gd name="connsiteX124" fmla="*/ 165946 w 3318614"/>
                <a:gd name="connsiteY124" fmla="*/ 734116 h 3757603"/>
                <a:gd name="connsiteX125" fmla="*/ 279158 w 3318614"/>
                <a:gd name="connsiteY125" fmla="*/ 916996 h 3757603"/>
                <a:gd name="connsiteX126" fmla="*/ 374952 w 3318614"/>
                <a:gd name="connsiteY126" fmla="*/ 1091167 h 3757603"/>
                <a:gd name="connsiteX127" fmla="*/ 679752 w 3318614"/>
                <a:gd name="connsiteY127" fmla="*/ 1169545 h 3757603"/>
                <a:gd name="connsiteX128" fmla="*/ 766838 w 3318614"/>
                <a:gd name="connsiteY128" fmla="*/ 1108585 h 3757603"/>
                <a:gd name="connsiteX129" fmla="*/ 618792 w 3318614"/>
                <a:gd name="connsiteY129" fmla="*/ 725407 h 3757603"/>
                <a:gd name="connsiteX130" fmla="*/ 507165 w 3318614"/>
                <a:gd name="connsiteY130" fmla="*/ 508349 h 3757603"/>
                <a:gd name="connsiteX131" fmla="*/ 538603 w 3318614"/>
                <a:gd name="connsiteY131" fmla="*/ 270180 h 3757603"/>
                <a:gd name="connsiteX132" fmla="*/ 609600 w 3318614"/>
                <a:gd name="connsiteY132" fmla="*/ 530789 h 3757603"/>
                <a:gd name="connsiteX133" fmla="*/ 878364 w 3318614"/>
                <a:gd name="connsiteY133" fmla="*/ 1078291 h 3757603"/>
                <a:gd name="connsiteX134" fmla="*/ 786330 w 3318614"/>
                <a:gd name="connsiteY134" fmla="*/ 477696 h 3757603"/>
                <a:gd name="connsiteX135" fmla="*/ 849208 w 3318614"/>
                <a:gd name="connsiteY135" fmla="*/ 1356 h 3757603"/>
                <a:gd name="connsiteX136" fmla="*/ 875120 w 3318614"/>
                <a:gd name="connsiteY136" fmla="*/ 528001 h 3757603"/>
                <a:gd name="connsiteX0" fmla="*/ 930638 w 3318614"/>
                <a:gd name="connsiteY0" fmla="*/ 1022890 h 3758008"/>
                <a:gd name="connsiteX1" fmla="*/ 1037874 w 3318614"/>
                <a:gd name="connsiteY1" fmla="*/ 779735 h 3758008"/>
                <a:gd name="connsiteX2" fmla="*/ 1144223 w 3318614"/>
                <a:gd name="connsiteY2" fmla="*/ 540944 h 3758008"/>
                <a:gd name="connsiteX3" fmla="*/ 1317819 w 3318614"/>
                <a:gd name="connsiteY3" fmla="*/ 231743 h 3758008"/>
                <a:gd name="connsiteX4" fmla="*/ 1198621 w 3318614"/>
                <a:gd name="connsiteY4" fmla="*/ 630597 h 3758008"/>
                <a:gd name="connsiteX5" fmla="*/ 1013152 w 3318614"/>
                <a:gd name="connsiteY5" fmla="*/ 1104063 h 3758008"/>
                <a:gd name="connsiteX6" fmla="*/ 1779263 w 3318614"/>
                <a:gd name="connsiteY6" fmla="*/ 2265420 h 3758008"/>
                <a:gd name="connsiteX7" fmla="*/ 2064415 w 3318614"/>
                <a:gd name="connsiteY7" fmla="*/ 2545904 h 3758008"/>
                <a:gd name="connsiteX8" fmla="*/ 2290838 w 3318614"/>
                <a:gd name="connsiteY8" fmla="*/ 2467527 h 3758008"/>
                <a:gd name="connsiteX9" fmla="*/ 2473718 w 3318614"/>
                <a:gd name="connsiteY9" fmla="*/ 2310772 h 3758008"/>
                <a:gd name="connsiteX10" fmla="*/ 2508552 w 3318614"/>
                <a:gd name="connsiteY10" fmla="*/ 1988555 h 3758008"/>
                <a:gd name="connsiteX11" fmla="*/ 2543386 w 3318614"/>
                <a:gd name="connsiteY11" fmla="*/ 2249812 h 3758008"/>
                <a:gd name="connsiteX12" fmla="*/ 2508552 w 3318614"/>
                <a:gd name="connsiteY12" fmla="*/ 2354315 h 3758008"/>
                <a:gd name="connsiteX13" fmla="*/ 2752392 w 3318614"/>
                <a:gd name="connsiteY13" fmla="*/ 2180144 h 3758008"/>
                <a:gd name="connsiteX14" fmla="*/ 2839478 w 3318614"/>
                <a:gd name="connsiteY14" fmla="*/ 2110475 h 3758008"/>
                <a:gd name="connsiteX15" fmla="*/ 2717558 w 3318614"/>
                <a:gd name="connsiteY15" fmla="*/ 2284647 h 3758008"/>
                <a:gd name="connsiteX16" fmla="*/ 2665306 w 3318614"/>
                <a:gd name="connsiteY16" fmla="*/ 2328190 h 3758008"/>
                <a:gd name="connsiteX17" fmla="*/ 2848186 w 3318614"/>
                <a:gd name="connsiteY17" fmla="*/ 2258521 h 3758008"/>
                <a:gd name="connsiteX18" fmla="*/ 2874312 w 3318614"/>
                <a:gd name="connsiteY18" fmla="*/ 2241104 h 3758008"/>
                <a:gd name="connsiteX19" fmla="*/ 2769809 w 3318614"/>
                <a:gd name="connsiteY19" fmla="*/ 2328190 h 3758008"/>
                <a:gd name="connsiteX20" fmla="*/ 2595638 w 3318614"/>
                <a:gd name="connsiteY20" fmla="*/ 2354315 h 3758008"/>
                <a:gd name="connsiteX21" fmla="*/ 2404049 w 3318614"/>
                <a:gd name="connsiteY21" fmla="*/ 2484944 h 3758008"/>
                <a:gd name="connsiteX22" fmla="*/ 2421466 w 3318614"/>
                <a:gd name="connsiteY22" fmla="*/ 2659115 h 3758008"/>
                <a:gd name="connsiteX23" fmla="*/ 2552095 w 3318614"/>
                <a:gd name="connsiteY23" fmla="*/ 2702658 h 3758008"/>
                <a:gd name="connsiteX24" fmla="*/ 2726266 w 3318614"/>
                <a:gd name="connsiteY24" fmla="*/ 2632990 h 3758008"/>
                <a:gd name="connsiteX25" fmla="*/ 2856895 w 3318614"/>
                <a:gd name="connsiteY25" fmla="*/ 2624281 h 3758008"/>
                <a:gd name="connsiteX26" fmla="*/ 2891729 w 3318614"/>
                <a:gd name="connsiteY26" fmla="*/ 2511070 h 3758008"/>
                <a:gd name="connsiteX27" fmla="*/ 2883020 w 3318614"/>
                <a:gd name="connsiteY27" fmla="*/ 2345607 h 3758008"/>
                <a:gd name="connsiteX28" fmla="*/ 3048483 w 3318614"/>
                <a:gd name="connsiteY28" fmla="*/ 2267230 h 3758008"/>
                <a:gd name="connsiteX29" fmla="*/ 2926563 w 3318614"/>
                <a:gd name="connsiteY29" fmla="*/ 2354315 h 3758008"/>
                <a:gd name="connsiteX30" fmla="*/ 2917855 w 3318614"/>
                <a:gd name="connsiteY30" fmla="*/ 2441401 h 3758008"/>
                <a:gd name="connsiteX31" fmla="*/ 2935272 w 3318614"/>
                <a:gd name="connsiteY31" fmla="*/ 2589447 h 3758008"/>
                <a:gd name="connsiteX32" fmla="*/ 2943980 w 3318614"/>
                <a:gd name="connsiteY32" fmla="*/ 2632990 h 3758008"/>
                <a:gd name="connsiteX33" fmla="*/ 3046427 w 3318614"/>
                <a:gd name="connsiteY33" fmla="*/ 2567038 h 3758008"/>
                <a:gd name="connsiteX34" fmla="*/ 3074609 w 3318614"/>
                <a:gd name="connsiteY34" fmla="*/ 2406567 h 3758008"/>
                <a:gd name="connsiteX35" fmla="*/ 3092026 w 3318614"/>
                <a:gd name="connsiteY35" fmla="*/ 2615572 h 3758008"/>
                <a:gd name="connsiteX36" fmla="*/ 3013649 w 3318614"/>
                <a:gd name="connsiteY36" fmla="*/ 2693950 h 3758008"/>
                <a:gd name="connsiteX37" fmla="*/ 2752392 w 3318614"/>
                <a:gd name="connsiteY37" fmla="*/ 2659115 h 3758008"/>
                <a:gd name="connsiteX38" fmla="*/ 2560803 w 3318614"/>
                <a:gd name="connsiteY38" fmla="*/ 2815870 h 3758008"/>
                <a:gd name="connsiteX39" fmla="*/ 2595638 w 3318614"/>
                <a:gd name="connsiteY39" fmla="*/ 2937790 h 3758008"/>
                <a:gd name="connsiteX40" fmla="*/ 2743683 w 3318614"/>
                <a:gd name="connsiteY40" fmla="*/ 3024875 h 3758008"/>
                <a:gd name="connsiteX41" fmla="*/ 2856895 w 3318614"/>
                <a:gd name="connsiteY41" fmla="*/ 2998750 h 3758008"/>
                <a:gd name="connsiteX42" fmla="*/ 3022358 w 3318614"/>
                <a:gd name="connsiteY42" fmla="*/ 2859412 h 3758008"/>
                <a:gd name="connsiteX43" fmla="*/ 3118152 w 3318614"/>
                <a:gd name="connsiteY43" fmla="*/ 2781035 h 3758008"/>
                <a:gd name="connsiteX44" fmla="*/ 3205238 w 3318614"/>
                <a:gd name="connsiteY44" fmla="*/ 2841995 h 3758008"/>
                <a:gd name="connsiteX45" fmla="*/ 3109443 w 3318614"/>
                <a:gd name="connsiteY45" fmla="*/ 2833287 h 3758008"/>
                <a:gd name="connsiteX46" fmla="*/ 3004940 w 3318614"/>
                <a:gd name="connsiteY46" fmla="*/ 2972624 h 3758008"/>
                <a:gd name="connsiteX47" fmla="*/ 3187820 w 3318614"/>
                <a:gd name="connsiteY47" fmla="*/ 2972624 h 3758008"/>
                <a:gd name="connsiteX48" fmla="*/ 3318449 w 3318614"/>
                <a:gd name="connsiteY48" fmla="*/ 3024875 h 3758008"/>
                <a:gd name="connsiteX49" fmla="*/ 3161695 w 3318614"/>
                <a:gd name="connsiteY49" fmla="*/ 3007458 h 3758008"/>
                <a:gd name="connsiteX50" fmla="*/ 2909146 w 3318614"/>
                <a:gd name="connsiteY50" fmla="*/ 3068418 h 3758008"/>
                <a:gd name="connsiteX51" fmla="*/ 2952689 w 3318614"/>
                <a:gd name="connsiteY51" fmla="*/ 3068418 h 3758008"/>
                <a:gd name="connsiteX52" fmla="*/ 3085889 w 3318614"/>
                <a:gd name="connsiteY52" fmla="*/ 3213664 h 3758008"/>
                <a:gd name="connsiteX53" fmla="*/ 3013649 w 3318614"/>
                <a:gd name="connsiteY53" fmla="*/ 3373218 h 3758008"/>
                <a:gd name="connsiteX54" fmla="*/ 2999167 w 3318614"/>
                <a:gd name="connsiteY54" fmla="*/ 3235541 h 3758008"/>
                <a:gd name="connsiteX55" fmla="*/ 2813352 w 3318614"/>
                <a:gd name="connsiteY55" fmla="*/ 3059710 h 3758008"/>
                <a:gd name="connsiteX56" fmla="*/ 2726266 w 3318614"/>
                <a:gd name="connsiteY56" fmla="*/ 3051001 h 3758008"/>
                <a:gd name="connsiteX57" fmla="*/ 2848186 w 3318614"/>
                <a:gd name="connsiteY57" fmla="*/ 3251298 h 3758008"/>
                <a:gd name="connsiteX58" fmla="*/ 2943980 w 3318614"/>
                <a:gd name="connsiteY58" fmla="*/ 3338384 h 3758008"/>
                <a:gd name="connsiteX59" fmla="*/ 2978815 w 3318614"/>
                <a:gd name="connsiteY59" fmla="*/ 3294841 h 3758008"/>
                <a:gd name="connsiteX60" fmla="*/ 2961398 w 3318614"/>
                <a:gd name="connsiteY60" fmla="*/ 3399344 h 3758008"/>
                <a:gd name="connsiteX61" fmla="*/ 2769809 w 3318614"/>
                <a:gd name="connsiteY61" fmla="*/ 3312258 h 3758008"/>
                <a:gd name="connsiteX62" fmla="*/ 2656598 w 3318614"/>
                <a:gd name="connsiteY62" fmla="*/ 3085835 h 3758008"/>
                <a:gd name="connsiteX63" fmla="*/ 2491135 w 3318614"/>
                <a:gd name="connsiteY63" fmla="*/ 3042292 h 3758008"/>
                <a:gd name="connsiteX64" fmla="*/ 2386632 w 3318614"/>
                <a:gd name="connsiteY64" fmla="*/ 3129378 h 3758008"/>
                <a:gd name="connsiteX65" fmla="*/ 2412758 w 3318614"/>
                <a:gd name="connsiteY65" fmla="*/ 3312258 h 3758008"/>
                <a:gd name="connsiteX66" fmla="*/ 2525969 w 3318614"/>
                <a:gd name="connsiteY66" fmla="*/ 3460304 h 3758008"/>
                <a:gd name="connsiteX67" fmla="*/ 2900438 w 3318614"/>
                <a:gd name="connsiteY67" fmla="*/ 3669310 h 3758008"/>
                <a:gd name="connsiteX68" fmla="*/ 2543386 w 3318614"/>
                <a:gd name="connsiteY68" fmla="*/ 3529972 h 3758008"/>
                <a:gd name="connsiteX69" fmla="*/ 2499843 w 3318614"/>
                <a:gd name="connsiteY69" fmla="*/ 3617058 h 3758008"/>
                <a:gd name="connsiteX70" fmla="*/ 2534678 w 3318614"/>
                <a:gd name="connsiteY70" fmla="*/ 3721561 h 3758008"/>
                <a:gd name="connsiteX71" fmla="*/ 2639180 w 3318614"/>
                <a:gd name="connsiteY71" fmla="*/ 3756395 h 3758008"/>
                <a:gd name="connsiteX72" fmla="*/ 2482426 w 3318614"/>
                <a:gd name="connsiteY72" fmla="*/ 3730270 h 3758008"/>
                <a:gd name="connsiteX73" fmla="*/ 2473718 w 3318614"/>
                <a:gd name="connsiteY73" fmla="*/ 3547390 h 3758008"/>
                <a:gd name="connsiteX74" fmla="*/ 2386632 w 3318614"/>
                <a:gd name="connsiteY74" fmla="*/ 3373218 h 3758008"/>
                <a:gd name="connsiteX75" fmla="*/ 2316963 w 3318614"/>
                <a:gd name="connsiteY75" fmla="*/ 3538681 h 3758008"/>
                <a:gd name="connsiteX76" fmla="*/ 2238586 w 3318614"/>
                <a:gd name="connsiteY76" fmla="*/ 3660601 h 3758008"/>
                <a:gd name="connsiteX77" fmla="*/ 2290838 w 3318614"/>
                <a:gd name="connsiteY77" fmla="*/ 3738978 h 3758008"/>
                <a:gd name="connsiteX78" fmla="*/ 2195043 w 3318614"/>
                <a:gd name="connsiteY78" fmla="*/ 3651892 h 3758008"/>
                <a:gd name="connsiteX79" fmla="*/ 2325672 w 3318614"/>
                <a:gd name="connsiteY79" fmla="*/ 3425470 h 3758008"/>
                <a:gd name="connsiteX80" fmla="*/ 2290838 w 3318614"/>
                <a:gd name="connsiteY80" fmla="*/ 3172921 h 3758008"/>
                <a:gd name="connsiteX81" fmla="*/ 2142792 w 3318614"/>
                <a:gd name="connsiteY81" fmla="*/ 3155504 h 3758008"/>
                <a:gd name="connsiteX82" fmla="*/ 1942495 w 3318614"/>
                <a:gd name="connsiteY82" fmla="*/ 3320967 h 3758008"/>
                <a:gd name="connsiteX83" fmla="*/ 1994746 w 3318614"/>
                <a:gd name="connsiteY83" fmla="*/ 3521264 h 3758008"/>
                <a:gd name="connsiteX84" fmla="*/ 2090540 w 3318614"/>
                <a:gd name="connsiteY84" fmla="*/ 3634475 h 3758008"/>
                <a:gd name="connsiteX85" fmla="*/ 2064415 w 3318614"/>
                <a:gd name="connsiteY85" fmla="*/ 3747687 h 3758008"/>
                <a:gd name="connsiteX86" fmla="*/ 2046998 w 3318614"/>
                <a:gd name="connsiteY86" fmla="*/ 3599641 h 3758008"/>
                <a:gd name="connsiteX87" fmla="*/ 1933786 w 3318614"/>
                <a:gd name="connsiteY87" fmla="*/ 3434178 h 3758008"/>
                <a:gd name="connsiteX88" fmla="*/ 1881535 w 3318614"/>
                <a:gd name="connsiteY88" fmla="*/ 3416761 h 3758008"/>
                <a:gd name="connsiteX89" fmla="*/ 1716072 w 3318614"/>
                <a:gd name="connsiteY89" fmla="*/ 3651892 h 3758008"/>
                <a:gd name="connsiteX90" fmla="*/ 1672529 w 3318614"/>
                <a:gd name="connsiteY90" fmla="*/ 3747687 h 3758008"/>
                <a:gd name="connsiteX91" fmla="*/ 1724780 w 3318614"/>
                <a:gd name="connsiteY91" fmla="*/ 3512555 h 3758008"/>
                <a:gd name="connsiteX92" fmla="*/ 1750906 w 3318614"/>
                <a:gd name="connsiteY92" fmla="*/ 3434178 h 3758008"/>
                <a:gd name="connsiteX93" fmla="*/ 1533192 w 3318614"/>
                <a:gd name="connsiteY93" fmla="*/ 3503847 h 3758008"/>
                <a:gd name="connsiteX94" fmla="*/ 1428689 w 3318614"/>
                <a:gd name="connsiteY94" fmla="*/ 3521264 h 3758008"/>
                <a:gd name="connsiteX95" fmla="*/ 1602860 w 3318614"/>
                <a:gd name="connsiteY95" fmla="*/ 3442887 h 3758008"/>
                <a:gd name="connsiteX96" fmla="*/ 1724780 w 3318614"/>
                <a:gd name="connsiteY96" fmla="*/ 3416761 h 3758008"/>
                <a:gd name="connsiteX97" fmla="*/ 1994746 w 3318614"/>
                <a:gd name="connsiteY97" fmla="*/ 3190338 h 3758008"/>
                <a:gd name="connsiteX98" fmla="*/ 2055706 w 3318614"/>
                <a:gd name="connsiteY98" fmla="*/ 3059710 h 3758008"/>
                <a:gd name="connsiteX99" fmla="*/ 1916369 w 3318614"/>
                <a:gd name="connsiteY99" fmla="*/ 2981332 h 3758008"/>
                <a:gd name="connsiteX100" fmla="*/ 1698655 w 3318614"/>
                <a:gd name="connsiteY100" fmla="*/ 3077127 h 3758008"/>
                <a:gd name="connsiteX101" fmla="*/ 1611569 w 3318614"/>
                <a:gd name="connsiteY101" fmla="*/ 3251298 h 3758008"/>
                <a:gd name="connsiteX102" fmla="*/ 1689946 w 3318614"/>
                <a:gd name="connsiteY102" fmla="*/ 3312258 h 3758008"/>
                <a:gd name="connsiteX103" fmla="*/ 1568026 w 3318614"/>
                <a:gd name="connsiteY103" fmla="*/ 3312258 h 3758008"/>
                <a:gd name="connsiteX104" fmla="*/ 1655112 w 3318614"/>
                <a:gd name="connsiteY104" fmla="*/ 3068418 h 3758008"/>
                <a:gd name="connsiteX105" fmla="*/ 1437398 w 3318614"/>
                <a:gd name="connsiteY105" fmla="*/ 3051001 h 3758008"/>
                <a:gd name="connsiteX106" fmla="*/ 1306769 w 3318614"/>
                <a:gd name="connsiteY106" fmla="*/ 2990041 h 3758008"/>
                <a:gd name="connsiteX107" fmla="*/ 1385146 w 3318614"/>
                <a:gd name="connsiteY107" fmla="*/ 2946498 h 3758008"/>
                <a:gd name="connsiteX108" fmla="*/ 1437398 w 3318614"/>
                <a:gd name="connsiteY108" fmla="*/ 3016167 h 3758008"/>
                <a:gd name="connsiteX109" fmla="*/ 1611569 w 3318614"/>
                <a:gd name="connsiteY109" fmla="*/ 3024875 h 3758008"/>
                <a:gd name="connsiteX110" fmla="*/ 1794449 w 3318614"/>
                <a:gd name="connsiteY110" fmla="*/ 2972624 h 3758008"/>
                <a:gd name="connsiteX111" fmla="*/ 1968620 w 3318614"/>
                <a:gd name="connsiteY111" fmla="*/ 2841995 h 3758008"/>
                <a:gd name="connsiteX112" fmla="*/ 1898952 w 3318614"/>
                <a:gd name="connsiteY112" fmla="*/ 2528487 h 3758008"/>
                <a:gd name="connsiteX113" fmla="*/ 1446106 w 3318614"/>
                <a:gd name="connsiteY113" fmla="*/ 1918887 h 3758008"/>
                <a:gd name="connsiteX114" fmla="*/ 1074097 w 3318614"/>
                <a:gd name="connsiteY114" fmla="*/ 1434767 h 3758008"/>
                <a:gd name="connsiteX115" fmla="*/ 916192 w 3318614"/>
                <a:gd name="connsiteY115" fmla="*/ 1247683 h 3758008"/>
                <a:gd name="connsiteX116" fmla="*/ 644918 w 3318614"/>
                <a:gd name="connsiteY116" fmla="*/ 1283161 h 3758008"/>
                <a:gd name="connsiteX117" fmla="*/ 296575 w 3318614"/>
                <a:gd name="connsiteY117" fmla="*/ 1361538 h 3758008"/>
                <a:gd name="connsiteX118" fmla="*/ 483 w 3318614"/>
                <a:gd name="connsiteY118" fmla="*/ 1344121 h 3758008"/>
                <a:gd name="connsiteX119" fmla="*/ 235615 w 3318614"/>
                <a:gd name="connsiteY119" fmla="*/ 1335412 h 3758008"/>
                <a:gd name="connsiteX120" fmla="*/ 557832 w 3318614"/>
                <a:gd name="connsiteY120" fmla="*/ 1265744 h 3758008"/>
                <a:gd name="connsiteX121" fmla="*/ 688460 w 3318614"/>
                <a:gd name="connsiteY121" fmla="*/ 1239618 h 3758008"/>
                <a:gd name="connsiteX122" fmla="*/ 392369 w 3318614"/>
                <a:gd name="connsiteY122" fmla="*/ 1126407 h 3758008"/>
                <a:gd name="connsiteX123" fmla="*/ 244323 w 3318614"/>
                <a:gd name="connsiteY123" fmla="*/ 987070 h 3758008"/>
                <a:gd name="connsiteX124" fmla="*/ 165946 w 3318614"/>
                <a:gd name="connsiteY124" fmla="*/ 734521 h 3758008"/>
                <a:gd name="connsiteX125" fmla="*/ 279158 w 3318614"/>
                <a:gd name="connsiteY125" fmla="*/ 917401 h 3758008"/>
                <a:gd name="connsiteX126" fmla="*/ 374952 w 3318614"/>
                <a:gd name="connsiteY126" fmla="*/ 1091572 h 3758008"/>
                <a:gd name="connsiteX127" fmla="*/ 679752 w 3318614"/>
                <a:gd name="connsiteY127" fmla="*/ 1169950 h 3758008"/>
                <a:gd name="connsiteX128" fmla="*/ 766838 w 3318614"/>
                <a:gd name="connsiteY128" fmla="*/ 1108990 h 3758008"/>
                <a:gd name="connsiteX129" fmla="*/ 618792 w 3318614"/>
                <a:gd name="connsiteY129" fmla="*/ 725812 h 3758008"/>
                <a:gd name="connsiteX130" fmla="*/ 507165 w 3318614"/>
                <a:gd name="connsiteY130" fmla="*/ 508754 h 3758008"/>
                <a:gd name="connsiteX131" fmla="*/ 538603 w 3318614"/>
                <a:gd name="connsiteY131" fmla="*/ 270585 h 3758008"/>
                <a:gd name="connsiteX132" fmla="*/ 609600 w 3318614"/>
                <a:gd name="connsiteY132" fmla="*/ 531194 h 3758008"/>
                <a:gd name="connsiteX133" fmla="*/ 878364 w 3318614"/>
                <a:gd name="connsiteY133" fmla="*/ 1078696 h 3758008"/>
                <a:gd name="connsiteX134" fmla="*/ 786330 w 3318614"/>
                <a:gd name="connsiteY134" fmla="*/ 478101 h 3758008"/>
                <a:gd name="connsiteX135" fmla="*/ 849208 w 3318614"/>
                <a:gd name="connsiteY135" fmla="*/ 1761 h 3758008"/>
                <a:gd name="connsiteX136" fmla="*/ 884120 w 3318614"/>
                <a:gd name="connsiteY136" fmla="*/ 392672 h 3758008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884120 w 3318614"/>
                <a:gd name="connsiteY137" fmla="*/ 396679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138" fmla="*/ 930638 w 3318614"/>
                <a:gd name="connsiteY138" fmla="*/ 1026897 h 3762015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86330 w 3318614"/>
                <a:gd name="connsiteY134" fmla="*/ 47925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866360 w 3318614"/>
                <a:gd name="connsiteY134" fmla="*/ 485680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90242 w 3318614"/>
                <a:gd name="connsiteY134" fmla="*/ 21802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949088 h 3684206"/>
                <a:gd name="connsiteX1" fmla="*/ 1037874 w 3318614"/>
                <a:gd name="connsiteY1" fmla="*/ 705933 h 3684206"/>
                <a:gd name="connsiteX2" fmla="*/ 1144223 w 3318614"/>
                <a:gd name="connsiteY2" fmla="*/ 467142 h 3684206"/>
                <a:gd name="connsiteX3" fmla="*/ 1317819 w 3318614"/>
                <a:gd name="connsiteY3" fmla="*/ 157941 h 3684206"/>
                <a:gd name="connsiteX4" fmla="*/ 1198621 w 3318614"/>
                <a:gd name="connsiteY4" fmla="*/ 556795 h 3684206"/>
                <a:gd name="connsiteX5" fmla="*/ 1013152 w 3318614"/>
                <a:gd name="connsiteY5" fmla="*/ 1030261 h 3684206"/>
                <a:gd name="connsiteX6" fmla="*/ 1779263 w 3318614"/>
                <a:gd name="connsiteY6" fmla="*/ 2191618 h 3684206"/>
                <a:gd name="connsiteX7" fmla="*/ 2064415 w 3318614"/>
                <a:gd name="connsiteY7" fmla="*/ 2472102 h 3684206"/>
                <a:gd name="connsiteX8" fmla="*/ 2290838 w 3318614"/>
                <a:gd name="connsiteY8" fmla="*/ 2393725 h 3684206"/>
                <a:gd name="connsiteX9" fmla="*/ 2473718 w 3318614"/>
                <a:gd name="connsiteY9" fmla="*/ 2236970 h 3684206"/>
                <a:gd name="connsiteX10" fmla="*/ 2508552 w 3318614"/>
                <a:gd name="connsiteY10" fmla="*/ 1914753 h 3684206"/>
                <a:gd name="connsiteX11" fmla="*/ 2543386 w 3318614"/>
                <a:gd name="connsiteY11" fmla="*/ 2176010 h 3684206"/>
                <a:gd name="connsiteX12" fmla="*/ 2508552 w 3318614"/>
                <a:gd name="connsiteY12" fmla="*/ 2280513 h 3684206"/>
                <a:gd name="connsiteX13" fmla="*/ 2752392 w 3318614"/>
                <a:gd name="connsiteY13" fmla="*/ 2106342 h 3684206"/>
                <a:gd name="connsiteX14" fmla="*/ 2839478 w 3318614"/>
                <a:gd name="connsiteY14" fmla="*/ 2036673 h 3684206"/>
                <a:gd name="connsiteX15" fmla="*/ 2717558 w 3318614"/>
                <a:gd name="connsiteY15" fmla="*/ 2210845 h 3684206"/>
                <a:gd name="connsiteX16" fmla="*/ 2665306 w 3318614"/>
                <a:gd name="connsiteY16" fmla="*/ 2254388 h 3684206"/>
                <a:gd name="connsiteX17" fmla="*/ 2848186 w 3318614"/>
                <a:gd name="connsiteY17" fmla="*/ 2184719 h 3684206"/>
                <a:gd name="connsiteX18" fmla="*/ 2874312 w 3318614"/>
                <a:gd name="connsiteY18" fmla="*/ 2167302 h 3684206"/>
                <a:gd name="connsiteX19" fmla="*/ 2769809 w 3318614"/>
                <a:gd name="connsiteY19" fmla="*/ 2254388 h 3684206"/>
                <a:gd name="connsiteX20" fmla="*/ 2595638 w 3318614"/>
                <a:gd name="connsiteY20" fmla="*/ 2280513 h 3684206"/>
                <a:gd name="connsiteX21" fmla="*/ 2404049 w 3318614"/>
                <a:gd name="connsiteY21" fmla="*/ 2411142 h 3684206"/>
                <a:gd name="connsiteX22" fmla="*/ 2421466 w 3318614"/>
                <a:gd name="connsiteY22" fmla="*/ 2585313 h 3684206"/>
                <a:gd name="connsiteX23" fmla="*/ 2552095 w 3318614"/>
                <a:gd name="connsiteY23" fmla="*/ 2628856 h 3684206"/>
                <a:gd name="connsiteX24" fmla="*/ 2726266 w 3318614"/>
                <a:gd name="connsiteY24" fmla="*/ 2559188 h 3684206"/>
                <a:gd name="connsiteX25" fmla="*/ 2856895 w 3318614"/>
                <a:gd name="connsiteY25" fmla="*/ 2550479 h 3684206"/>
                <a:gd name="connsiteX26" fmla="*/ 2891729 w 3318614"/>
                <a:gd name="connsiteY26" fmla="*/ 2437268 h 3684206"/>
                <a:gd name="connsiteX27" fmla="*/ 2883020 w 3318614"/>
                <a:gd name="connsiteY27" fmla="*/ 2271805 h 3684206"/>
                <a:gd name="connsiteX28" fmla="*/ 3048483 w 3318614"/>
                <a:gd name="connsiteY28" fmla="*/ 2193428 h 3684206"/>
                <a:gd name="connsiteX29" fmla="*/ 2926563 w 3318614"/>
                <a:gd name="connsiteY29" fmla="*/ 2280513 h 3684206"/>
                <a:gd name="connsiteX30" fmla="*/ 2917855 w 3318614"/>
                <a:gd name="connsiteY30" fmla="*/ 2367599 h 3684206"/>
                <a:gd name="connsiteX31" fmla="*/ 2935272 w 3318614"/>
                <a:gd name="connsiteY31" fmla="*/ 2515645 h 3684206"/>
                <a:gd name="connsiteX32" fmla="*/ 2943980 w 3318614"/>
                <a:gd name="connsiteY32" fmla="*/ 2559188 h 3684206"/>
                <a:gd name="connsiteX33" fmla="*/ 3046427 w 3318614"/>
                <a:gd name="connsiteY33" fmla="*/ 2493236 h 3684206"/>
                <a:gd name="connsiteX34" fmla="*/ 3074609 w 3318614"/>
                <a:gd name="connsiteY34" fmla="*/ 2332765 h 3684206"/>
                <a:gd name="connsiteX35" fmla="*/ 3092026 w 3318614"/>
                <a:gd name="connsiteY35" fmla="*/ 2541770 h 3684206"/>
                <a:gd name="connsiteX36" fmla="*/ 3013649 w 3318614"/>
                <a:gd name="connsiteY36" fmla="*/ 2620148 h 3684206"/>
                <a:gd name="connsiteX37" fmla="*/ 2752392 w 3318614"/>
                <a:gd name="connsiteY37" fmla="*/ 2585313 h 3684206"/>
                <a:gd name="connsiteX38" fmla="*/ 2560803 w 3318614"/>
                <a:gd name="connsiteY38" fmla="*/ 2742068 h 3684206"/>
                <a:gd name="connsiteX39" fmla="*/ 2595638 w 3318614"/>
                <a:gd name="connsiteY39" fmla="*/ 2863988 h 3684206"/>
                <a:gd name="connsiteX40" fmla="*/ 2743683 w 3318614"/>
                <a:gd name="connsiteY40" fmla="*/ 2951073 h 3684206"/>
                <a:gd name="connsiteX41" fmla="*/ 2856895 w 3318614"/>
                <a:gd name="connsiteY41" fmla="*/ 2924948 h 3684206"/>
                <a:gd name="connsiteX42" fmla="*/ 3022358 w 3318614"/>
                <a:gd name="connsiteY42" fmla="*/ 2785610 h 3684206"/>
                <a:gd name="connsiteX43" fmla="*/ 3118152 w 3318614"/>
                <a:gd name="connsiteY43" fmla="*/ 2707233 h 3684206"/>
                <a:gd name="connsiteX44" fmla="*/ 3205238 w 3318614"/>
                <a:gd name="connsiteY44" fmla="*/ 2768193 h 3684206"/>
                <a:gd name="connsiteX45" fmla="*/ 3109443 w 3318614"/>
                <a:gd name="connsiteY45" fmla="*/ 2759485 h 3684206"/>
                <a:gd name="connsiteX46" fmla="*/ 3004940 w 3318614"/>
                <a:gd name="connsiteY46" fmla="*/ 2898822 h 3684206"/>
                <a:gd name="connsiteX47" fmla="*/ 3187820 w 3318614"/>
                <a:gd name="connsiteY47" fmla="*/ 2898822 h 3684206"/>
                <a:gd name="connsiteX48" fmla="*/ 3318449 w 3318614"/>
                <a:gd name="connsiteY48" fmla="*/ 2951073 h 3684206"/>
                <a:gd name="connsiteX49" fmla="*/ 3161695 w 3318614"/>
                <a:gd name="connsiteY49" fmla="*/ 2933656 h 3684206"/>
                <a:gd name="connsiteX50" fmla="*/ 2909146 w 3318614"/>
                <a:gd name="connsiteY50" fmla="*/ 2994616 h 3684206"/>
                <a:gd name="connsiteX51" fmla="*/ 2952689 w 3318614"/>
                <a:gd name="connsiteY51" fmla="*/ 2994616 h 3684206"/>
                <a:gd name="connsiteX52" fmla="*/ 3085889 w 3318614"/>
                <a:gd name="connsiteY52" fmla="*/ 3139862 h 3684206"/>
                <a:gd name="connsiteX53" fmla="*/ 3013649 w 3318614"/>
                <a:gd name="connsiteY53" fmla="*/ 3299416 h 3684206"/>
                <a:gd name="connsiteX54" fmla="*/ 2999167 w 3318614"/>
                <a:gd name="connsiteY54" fmla="*/ 3161739 h 3684206"/>
                <a:gd name="connsiteX55" fmla="*/ 2813352 w 3318614"/>
                <a:gd name="connsiteY55" fmla="*/ 2985908 h 3684206"/>
                <a:gd name="connsiteX56" fmla="*/ 2726266 w 3318614"/>
                <a:gd name="connsiteY56" fmla="*/ 2977199 h 3684206"/>
                <a:gd name="connsiteX57" fmla="*/ 2848186 w 3318614"/>
                <a:gd name="connsiteY57" fmla="*/ 3177496 h 3684206"/>
                <a:gd name="connsiteX58" fmla="*/ 2943980 w 3318614"/>
                <a:gd name="connsiteY58" fmla="*/ 3264582 h 3684206"/>
                <a:gd name="connsiteX59" fmla="*/ 2978815 w 3318614"/>
                <a:gd name="connsiteY59" fmla="*/ 3221039 h 3684206"/>
                <a:gd name="connsiteX60" fmla="*/ 2961398 w 3318614"/>
                <a:gd name="connsiteY60" fmla="*/ 3325542 h 3684206"/>
                <a:gd name="connsiteX61" fmla="*/ 2769809 w 3318614"/>
                <a:gd name="connsiteY61" fmla="*/ 3238456 h 3684206"/>
                <a:gd name="connsiteX62" fmla="*/ 2656598 w 3318614"/>
                <a:gd name="connsiteY62" fmla="*/ 3012033 h 3684206"/>
                <a:gd name="connsiteX63" fmla="*/ 2491135 w 3318614"/>
                <a:gd name="connsiteY63" fmla="*/ 2968490 h 3684206"/>
                <a:gd name="connsiteX64" fmla="*/ 2386632 w 3318614"/>
                <a:gd name="connsiteY64" fmla="*/ 3055576 h 3684206"/>
                <a:gd name="connsiteX65" fmla="*/ 2412758 w 3318614"/>
                <a:gd name="connsiteY65" fmla="*/ 3238456 h 3684206"/>
                <a:gd name="connsiteX66" fmla="*/ 2525969 w 3318614"/>
                <a:gd name="connsiteY66" fmla="*/ 3386502 h 3684206"/>
                <a:gd name="connsiteX67" fmla="*/ 2900438 w 3318614"/>
                <a:gd name="connsiteY67" fmla="*/ 3595508 h 3684206"/>
                <a:gd name="connsiteX68" fmla="*/ 2543386 w 3318614"/>
                <a:gd name="connsiteY68" fmla="*/ 3456170 h 3684206"/>
                <a:gd name="connsiteX69" fmla="*/ 2499843 w 3318614"/>
                <a:gd name="connsiteY69" fmla="*/ 3543256 h 3684206"/>
                <a:gd name="connsiteX70" fmla="*/ 2534678 w 3318614"/>
                <a:gd name="connsiteY70" fmla="*/ 3647759 h 3684206"/>
                <a:gd name="connsiteX71" fmla="*/ 2639180 w 3318614"/>
                <a:gd name="connsiteY71" fmla="*/ 3682593 h 3684206"/>
                <a:gd name="connsiteX72" fmla="*/ 2482426 w 3318614"/>
                <a:gd name="connsiteY72" fmla="*/ 3656468 h 3684206"/>
                <a:gd name="connsiteX73" fmla="*/ 2473718 w 3318614"/>
                <a:gd name="connsiteY73" fmla="*/ 3473588 h 3684206"/>
                <a:gd name="connsiteX74" fmla="*/ 2386632 w 3318614"/>
                <a:gd name="connsiteY74" fmla="*/ 3299416 h 3684206"/>
                <a:gd name="connsiteX75" fmla="*/ 2316963 w 3318614"/>
                <a:gd name="connsiteY75" fmla="*/ 3464879 h 3684206"/>
                <a:gd name="connsiteX76" fmla="*/ 2238586 w 3318614"/>
                <a:gd name="connsiteY76" fmla="*/ 3586799 h 3684206"/>
                <a:gd name="connsiteX77" fmla="*/ 2290838 w 3318614"/>
                <a:gd name="connsiteY77" fmla="*/ 3665176 h 3684206"/>
                <a:gd name="connsiteX78" fmla="*/ 2195043 w 3318614"/>
                <a:gd name="connsiteY78" fmla="*/ 3578090 h 3684206"/>
                <a:gd name="connsiteX79" fmla="*/ 2325672 w 3318614"/>
                <a:gd name="connsiteY79" fmla="*/ 3351668 h 3684206"/>
                <a:gd name="connsiteX80" fmla="*/ 2290838 w 3318614"/>
                <a:gd name="connsiteY80" fmla="*/ 3099119 h 3684206"/>
                <a:gd name="connsiteX81" fmla="*/ 2142792 w 3318614"/>
                <a:gd name="connsiteY81" fmla="*/ 3081702 h 3684206"/>
                <a:gd name="connsiteX82" fmla="*/ 1942495 w 3318614"/>
                <a:gd name="connsiteY82" fmla="*/ 3247165 h 3684206"/>
                <a:gd name="connsiteX83" fmla="*/ 1994746 w 3318614"/>
                <a:gd name="connsiteY83" fmla="*/ 3447462 h 3684206"/>
                <a:gd name="connsiteX84" fmla="*/ 2090540 w 3318614"/>
                <a:gd name="connsiteY84" fmla="*/ 3560673 h 3684206"/>
                <a:gd name="connsiteX85" fmla="*/ 2064415 w 3318614"/>
                <a:gd name="connsiteY85" fmla="*/ 3673885 h 3684206"/>
                <a:gd name="connsiteX86" fmla="*/ 2046998 w 3318614"/>
                <a:gd name="connsiteY86" fmla="*/ 3525839 h 3684206"/>
                <a:gd name="connsiteX87" fmla="*/ 1933786 w 3318614"/>
                <a:gd name="connsiteY87" fmla="*/ 3360376 h 3684206"/>
                <a:gd name="connsiteX88" fmla="*/ 1881535 w 3318614"/>
                <a:gd name="connsiteY88" fmla="*/ 3342959 h 3684206"/>
                <a:gd name="connsiteX89" fmla="*/ 1716072 w 3318614"/>
                <a:gd name="connsiteY89" fmla="*/ 3578090 h 3684206"/>
                <a:gd name="connsiteX90" fmla="*/ 1672529 w 3318614"/>
                <a:gd name="connsiteY90" fmla="*/ 3673885 h 3684206"/>
                <a:gd name="connsiteX91" fmla="*/ 1724780 w 3318614"/>
                <a:gd name="connsiteY91" fmla="*/ 3438753 h 3684206"/>
                <a:gd name="connsiteX92" fmla="*/ 1750906 w 3318614"/>
                <a:gd name="connsiteY92" fmla="*/ 3360376 h 3684206"/>
                <a:gd name="connsiteX93" fmla="*/ 1533192 w 3318614"/>
                <a:gd name="connsiteY93" fmla="*/ 3430045 h 3684206"/>
                <a:gd name="connsiteX94" fmla="*/ 1428689 w 3318614"/>
                <a:gd name="connsiteY94" fmla="*/ 3447462 h 3684206"/>
                <a:gd name="connsiteX95" fmla="*/ 1602860 w 3318614"/>
                <a:gd name="connsiteY95" fmla="*/ 3369085 h 3684206"/>
                <a:gd name="connsiteX96" fmla="*/ 1724780 w 3318614"/>
                <a:gd name="connsiteY96" fmla="*/ 3342959 h 3684206"/>
                <a:gd name="connsiteX97" fmla="*/ 1994746 w 3318614"/>
                <a:gd name="connsiteY97" fmla="*/ 3116536 h 3684206"/>
                <a:gd name="connsiteX98" fmla="*/ 2055706 w 3318614"/>
                <a:gd name="connsiteY98" fmla="*/ 2985908 h 3684206"/>
                <a:gd name="connsiteX99" fmla="*/ 1916369 w 3318614"/>
                <a:gd name="connsiteY99" fmla="*/ 2907530 h 3684206"/>
                <a:gd name="connsiteX100" fmla="*/ 1698655 w 3318614"/>
                <a:gd name="connsiteY100" fmla="*/ 3003325 h 3684206"/>
                <a:gd name="connsiteX101" fmla="*/ 1611569 w 3318614"/>
                <a:gd name="connsiteY101" fmla="*/ 3177496 h 3684206"/>
                <a:gd name="connsiteX102" fmla="*/ 1689946 w 3318614"/>
                <a:gd name="connsiteY102" fmla="*/ 3238456 h 3684206"/>
                <a:gd name="connsiteX103" fmla="*/ 1568026 w 3318614"/>
                <a:gd name="connsiteY103" fmla="*/ 3238456 h 3684206"/>
                <a:gd name="connsiteX104" fmla="*/ 1655112 w 3318614"/>
                <a:gd name="connsiteY104" fmla="*/ 2994616 h 3684206"/>
                <a:gd name="connsiteX105" fmla="*/ 1437398 w 3318614"/>
                <a:gd name="connsiteY105" fmla="*/ 2977199 h 3684206"/>
                <a:gd name="connsiteX106" fmla="*/ 1306769 w 3318614"/>
                <a:gd name="connsiteY106" fmla="*/ 2916239 h 3684206"/>
                <a:gd name="connsiteX107" fmla="*/ 1385146 w 3318614"/>
                <a:gd name="connsiteY107" fmla="*/ 2872696 h 3684206"/>
                <a:gd name="connsiteX108" fmla="*/ 1437398 w 3318614"/>
                <a:gd name="connsiteY108" fmla="*/ 2942365 h 3684206"/>
                <a:gd name="connsiteX109" fmla="*/ 1611569 w 3318614"/>
                <a:gd name="connsiteY109" fmla="*/ 2951073 h 3684206"/>
                <a:gd name="connsiteX110" fmla="*/ 1794449 w 3318614"/>
                <a:gd name="connsiteY110" fmla="*/ 2898822 h 3684206"/>
                <a:gd name="connsiteX111" fmla="*/ 1968620 w 3318614"/>
                <a:gd name="connsiteY111" fmla="*/ 2768193 h 3684206"/>
                <a:gd name="connsiteX112" fmla="*/ 1898952 w 3318614"/>
                <a:gd name="connsiteY112" fmla="*/ 2454685 h 3684206"/>
                <a:gd name="connsiteX113" fmla="*/ 1446106 w 3318614"/>
                <a:gd name="connsiteY113" fmla="*/ 1845085 h 3684206"/>
                <a:gd name="connsiteX114" fmla="*/ 1074097 w 3318614"/>
                <a:gd name="connsiteY114" fmla="*/ 1360965 h 3684206"/>
                <a:gd name="connsiteX115" fmla="*/ 916192 w 3318614"/>
                <a:gd name="connsiteY115" fmla="*/ 1173881 h 3684206"/>
                <a:gd name="connsiteX116" fmla="*/ 644918 w 3318614"/>
                <a:gd name="connsiteY116" fmla="*/ 1209359 h 3684206"/>
                <a:gd name="connsiteX117" fmla="*/ 296575 w 3318614"/>
                <a:gd name="connsiteY117" fmla="*/ 1287736 h 3684206"/>
                <a:gd name="connsiteX118" fmla="*/ 483 w 3318614"/>
                <a:gd name="connsiteY118" fmla="*/ 1270319 h 3684206"/>
                <a:gd name="connsiteX119" fmla="*/ 235615 w 3318614"/>
                <a:gd name="connsiteY119" fmla="*/ 1261610 h 3684206"/>
                <a:gd name="connsiteX120" fmla="*/ 557832 w 3318614"/>
                <a:gd name="connsiteY120" fmla="*/ 1191942 h 3684206"/>
                <a:gd name="connsiteX121" fmla="*/ 688460 w 3318614"/>
                <a:gd name="connsiteY121" fmla="*/ 1165816 h 3684206"/>
                <a:gd name="connsiteX122" fmla="*/ 392369 w 3318614"/>
                <a:gd name="connsiteY122" fmla="*/ 1052605 h 3684206"/>
                <a:gd name="connsiteX123" fmla="*/ 244323 w 3318614"/>
                <a:gd name="connsiteY123" fmla="*/ 913268 h 3684206"/>
                <a:gd name="connsiteX124" fmla="*/ 165946 w 3318614"/>
                <a:gd name="connsiteY124" fmla="*/ 660719 h 3684206"/>
                <a:gd name="connsiteX125" fmla="*/ 279158 w 3318614"/>
                <a:gd name="connsiteY125" fmla="*/ 843599 h 3684206"/>
                <a:gd name="connsiteX126" fmla="*/ 374952 w 3318614"/>
                <a:gd name="connsiteY126" fmla="*/ 1017770 h 3684206"/>
                <a:gd name="connsiteX127" fmla="*/ 679752 w 3318614"/>
                <a:gd name="connsiteY127" fmla="*/ 1096148 h 3684206"/>
                <a:gd name="connsiteX128" fmla="*/ 766838 w 3318614"/>
                <a:gd name="connsiteY128" fmla="*/ 1035188 h 3684206"/>
                <a:gd name="connsiteX129" fmla="*/ 618792 w 3318614"/>
                <a:gd name="connsiteY129" fmla="*/ 652010 h 3684206"/>
                <a:gd name="connsiteX130" fmla="*/ 507165 w 3318614"/>
                <a:gd name="connsiteY130" fmla="*/ 434952 h 3684206"/>
                <a:gd name="connsiteX131" fmla="*/ 538603 w 3318614"/>
                <a:gd name="connsiteY131" fmla="*/ 196783 h 3684206"/>
                <a:gd name="connsiteX132" fmla="*/ 609600 w 3318614"/>
                <a:gd name="connsiteY132" fmla="*/ 457392 h 3684206"/>
                <a:gd name="connsiteX133" fmla="*/ 878364 w 3318614"/>
                <a:gd name="connsiteY133" fmla="*/ 1004894 h 3684206"/>
                <a:gd name="connsiteX134" fmla="*/ 790242 w 3318614"/>
                <a:gd name="connsiteY134" fmla="*/ 143069 h 3684206"/>
                <a:gd name="connsiteX135" fmla="*/ 774916 w 3318614"/>
                <a:gd name="connsiteY135" fmla="*/ 3491 h 3684206"/>
                <a:gd name="connsiteX136" fmla="*/ 940003 w 3318614"/>
                <a:gd name="connsiteY136" fmla="*/ 378732 h 3684206"/>
                <a:gd name="connsiteX137" fmla="*/ 921071 w 3318614"/>
                <a:gd name="connsiteY137" fmla="*/ 991801 h 3684206"/>
                <a:gd name="connsiteX138" fmla="*/ 930638 w 3318614"/>
                <a:gd name="connsiteY138" fmla="*/ 949088 h 3684206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790242 w 3318614"/>
                <a:gd name="connsiteY134" fmla="*/ 168002 h 3709139"/>
                <a:gd name="connsiteX135" fmla="*/ 774916 w 3318614"/>
                <a:gd name="connsiteY135" fmla="*/ 28424 h 3709139"/>
                <a:gd name="connsiteX136" fmla="*/ 940003 w 3318614"/>
                <a:gd name="connsiteY136" fmla="*/ 403665 h 3709139"/>
                <a:gd name="connsiteX137" fmla="*/ 921071 w 3318614"/>
                <a:gd name="connsiteY137" fmla="*/ 1016734 h 3709139"/>
                <a:gd name="connsiteX138" fmla="*/ 930638 w 3318614"/>
                <a:gd name="connsiteY138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28565 w 3318614"/>
                <a:gd name="connsiteY134" fmla="*/ 516962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80420 w 3318614"/>
                <a:gd name="connsiteY134" fmla="*/ 543869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3318614" h="3709139">
                  <a:moveTo>
                    <a:pt x="930638" y="974021"/>
                  </a:moveTo>
                  <a:lnTo>
                    <a:pt x="1037874" y="730866"/>
                  </a:lnTo>
                  <a:cubicBezTo>
                    <a:pt x="1181681" y="636485"/>
                    <a:pt x="1097565" y="583407"/>
                    <a:pt x="1144223" y="492075"/>
                  </a:cubicBezTo>
                  <a:cubicBezTo>
                    <a:pt x="1190881" y="400743"/>
                    <a:pt x="1306513" y="162382"/>
                    <a:pt x="1317819" y="182874"/>
                  </a:cubicBezTo>
                  <a:cubicBezTo>
                    <a:pt x="1322011" y="222271"/>
                    <a:pt x="1186636" y="498109"/>
                    <a:pt x="1198621" y="581728"/>
                  </a:cubicBezTo>
                  <a:cubicBezTo>
                    <a:pt x="1213151" y="728093"/>
                    <a:pt x="916378" y="782724"/>
                    <a:pt x="1013152" y="1055194"/>
                  </a:cubicBezTo>
                  <a:cubicBezTo>
                    <a:pt x="1109926" y="1327665"/>
                    <a:pt x="1604052" y="1976244"/>
                    <a:pt x="1779263" y="2216551"/>
                  </a:cubicBezTo>
                  <a:cubicBezTo>
                    <a:pt x="1954474" y="2456858"/>
                    <a:pt x="1979153" y="2463351"/>
                    <a:pt x="2064415" y="2497035"/>
                  </a:cubicBezTo>
                  <a:cubicBezTo>
                    <a:pt x="2149677" y="2530719"/>
                    <a:pt x="2222621" y="2457847"/>
                    <a:pt x="2290838" y="2418658"/>
                  </a:cubicBezTo>
                  <a:cubicBezTo>
                    <a:pt x="2359055" y="2379469"/>
                    <a:pt x="2437432" y="2341732"/>
                    <a:pt x="2473718" y="2261903"/>
                  </a:cubicBezTo>
                  <a:cubicBezTo>
                    <a:pt x="2510004" y="2182074"/>
                    <a:pt x="2496941" y="1949846"/>
                    <a:pt x="2508552" y="1939686"/>
                  </a:cubicBezTo>
                  <a:cubicBezTo>
                    <a:pt x="2520163" y="1929526"/>
                    <a:pt x="2543386" y="2139983"/>
                    <a:pt x="2543386" y="2200943"/>
                  </a:cubicBezTo>
                  <a:cubicBezTo>
                    <a:pt x="2543386" y="2261903"/>
                    <a:pt x="2473718" y="2317057"/>
                    <a:pt x="2508552" y="2305446"/>
                  </a:cubicBezTo>
                  <a:cubicBezTo>
                    <a:pt x="2543386" y="2293835"/>
                    <a:pt x="2697238" y="2171915"/>
                    <a:pt x="2752392" y="2131275"/>
                  </a:cubicBezTo>
                  <a:cubicBezTo>
                    <a:pt x="2807546" y="2090635"/>
                    <a:pt x="2845284" y="2044189"/>
                    <a:pt x="2839478" y="2061606"/>
                  </a:cubicBezTo>
                  <a:cubicBezTo>
                    <a:pt x="2833672" y="2079023"/>
                    <a:pt x="2746587" y="2199492"/>
                    <a:pt x="2717558" y="2235778"/>
                  </a:cubicBezTo>
                  <a:cubicBezTo>
                    <a:pt x="2688529" y="2272064"/>
                    <a:pt x="2643535" y="2283675"/>
                    <a:pt x="2665306" y="2279321"/>
                  </a:cubicBezTo>
                  <a:cubicBezTo>
                    <a:pt x="2687077" y="2274967"/>
                    <a:pt x="2848186" y="2209652"/>
                    <a:pt x="2848186" y="2209652"/>
                  </a:cubicBezTo>
                  <a:cubicBezTo>
                    <a:pt x="2883020" y="2195138"/>
                    <a:pt x="2887375" y="2180623"/>
                    <a:pt x="2874312" y="2192235"/>
                  </a:cubicBezTo>
                  <a:cubicBezTo>
                    <a:pt x="2861249" y="2203847"/>
                    <a:pt x="2816255" y="2260453"/>
                    <a:pt x="2769809" y="2279321"/>
                  </a:cubicBezTo>
                  <a:cubicBezTo>
                    <a:pt x="2723363" y="2298189"/>
                    <a:pt x="2656598" y="2279320"/>
                    <a:pt x="2595638" y="2305446"/>
                  </a:cubicBezTo>
                  <a:cubicBezTo>
                    <a:pt x="2534678" y="2331572"/>
                    <a:pt x="2433078" y="2385275"/>
                    <a:pt x="2404049" y="2436075"/>
                  </a:cubicBezTo>
                  <a:cubicBezTo>
                    <a:pt x="2375020" y="2486875"/>
                    <a:pt x="2396792" y="2573960"/>
                    <a:pt x="2421466" y="2610246"/>
                  </a:cubicBezTo>
                  <a:cubicBezTo>
                    <a:pt x="2446140" y="2646532"/>
                    <a:pt x="2501295" y="2658143"/>
                    <a:pt x="2552095" y="2653789"/>
                  </a:cubicBezTo>
                  <a:cubicBezTo>
                    <a:pt x="2602895" y="2649435"/>
                    <a:pt x="2675466" y="2597184"/>
                    <a:pt x="2726266" y="2584121"/>
                  </a:cubicBezTo>
                  <a:cubicBezTo>
                    <a:pt x="2777066" y="2571058"/>
                    <a:pt x="2829318" y="2595732"/>
                    <a:pt x="2856895" y="2575412"/>
                  </a:cubicBezTo>
                  <a:cubicBezTo>
                    <a:pt x="2884472" y="2555092"/>
                    <a:pt x="2887375" y="2508647"/>
                    <a:pt x="2891729" y="2462201"/>
                  </a:cubicBezTo>
                  <a:cubicBezTo>
                    <a:pt x="2896083" y="2415755"/>
                    <a:pt x="2856894" y="2337378"/>
                    <a:pt x="2883020" y="2296738"/>
                  </a:cubicBezTo>
                  <a:cubicBezTo>
                    <a:pt x="2909146" y="2256098"/>
                    <a:pt x="3041226" y="2216910"/>
                    <a:pt x="3048483" y="2218361"/>
                  </a:cubicBezTo>
                  <a:cubicBezTo>
                    <a:pt x="3055740" y="2219812"/>
                    <a:pt x="2948334" y="2276418"/>
                    <a:pt x="2926563" y="2305446"/>
                  </a:cubicBezTo>
                  <a:cubicBezTo>
                    <a:pt x="2904792" y="2334474"/>
                    <a:pt x="2916404" y="2353343"/>
                    <a:pt x="2917855" y="2392532"/>
                  </a:cubicBezTo>
                  <a:cubicBezTo>
                    <a:pt x="2919306" y="2431721"/>
                    <a:pt x="2930918" y="2508647"/>
                    <a:pt x="2935272" y="2540578"/>
                  </a:cubicBezTo>
                  <a:cubicBezTo>
                    <a:pt x="2939626" y="2572509"/>
                    <a:pt x="2925454" y="2587856"/>
                    <a:pt x="2943980" y="2584121"/>
                  </a:cubicBezTo>
                  <a:cubicBezTo>
                    <a:pt x="2962506" y="2580386"/>
                    <a:pt x="3024656" y="2555906"/>
                    <a:pt x="3046427" y="2518169"/>
                  </a:cubicBezTo>
                  <a:cubicBezTo>
                    <a:pt x="3068198" y="2480432"/>
                    <a:pt x="3067009" y="2349609"/>
                    <a:pt x="3074609" y="2357698"/>
                  </a:cubicBezTo>
                  <a:cubicBezTo>
                    <a:pt x="3082209" y="2365787"/>
                    <a:pt x="3102186" y="2518806"/>
                    <a:pt x="3092026" y="2566703"/>
                  </a:cubicBezTo>
                  <a:cubicBezTo>
                    <a:pt x="3081866" y="2614600"/>
                    <a:pt x="3070255" y="2637824"/>
                    <a:pt x="3013649" y="2645081"/>
                  </a:cubicBezTo>
                  <a:cubicBezTo>
                    <a:pt x="2957043" y="2652338"/>
                    <a:pt x="2827866" y="2589926"/>
                    <a:pt x="2752392" y="2610246"/>
                  </a:cubicBezTo>
                  <a:cubicBezTo>
                    <a:pt x="2676918" y="2630566"/>
                    <a:pt x="2586929" y="2720555"/>
                    <a:pt x="2560803" y="2767001"/>
                  </a:cubicBezTo>
                  <a:cubicBezTo>
                    <a:pt x="2534677" y="2813447"/>
                    <a:pt x="2565158" y="2854087"/>
                    <a:pt x="2595638" y="2888921"/>
                  </a:cubicBezTo>
                  <a:cubicBezTo>
                    <a:pt x="2626118" y="2923755"/>
                    <a:pt x="2700140" y="2965846"/>
                    <a:pt x="2743683" y="2976006"/>
                  </a:cubicBezTo>
                  <a:cubicBezTo>
                    <a:pt x="2787226" y="2986166"/>
                    <a:pt x="2810449" y="2977458"/>
                    <a:pt x="2856895" y="2949881"/>
                  </a:cubicBezTo>
                  <a:cubicBezTo>
                    <a:pt x="2903341" y="2922304"/>
                    <a:pt x="2978815" y="2846829"/>
                    <a:pt x="3022358" y="2810543"/>
                  </a:cubicBezTo>
                  <a:cubicBezTo>
                    <a:pt x="3065901" y="2774257"/>
                    <a:pt x="3087672" y="2735069"/>
                    <a:pt x="3118152" y="2732166"/>
                  </a:cubicBezTo>
                  <a:cubicBezTo>
                    <a:pt x="3148632" y="2729263"/>
                    <a:pt x="3206690" y="2784417"/>
                    <a:pt x="3205238" y="2793126"/>
                  </a:cubicBezTo>
                  <a:cubicBezTo>
                    <a:pt x="3203786" y="2801835"/>
                    <a:pt x="3142826" y="2762647"/>
                    <a:pt x="3109443" y="2784418"/>
                  </a:cubicBezTo>
                  <a:cubicBezTo>
                    <a:pt x="3076060" y="2806190"/>
                    <a:pt x="2991877" y="2900532"/>
                    <a:pt x="3004940" y="2923755"/>
                  </a:cubicBezTo>
                  <a:cubicBezTo>
                    <a:pt x="3018003" y="2946978"/>
                    <a:pt x="3135569" y="2915047"/>
                    <a:pt x="3187820" y="2923755"/>
                  </a:cubicBezTo>
                  <a:cubicBezTo>
                    <a:pt x="3240072" y="2932464"/>
                    <a:pt x="3322803" y="2970200"/>
                    <a:pt x="3318449" y="2976006"/>
                  </a:cubicBezTo>
                  <a:cubicBezTo>
                    <a:pt x="3314095" y="2981812"/>
                    <a:pt x="3229912" y="2951332"/>
                    <a:pt x="3161695" y="2958589"/>
                  </a:cubicBezTo>
                  <a:cubicBezTo>
                    <a:pt x="3093478" y="2965846"/>
                    <a:pt x="2943980" y="3009389"/>
                    <a:pt x="2909146" y="3019549"/>
                  </a:cubicBezTo>
                  <a:cubicBezTo>
                    <a:pt x="2874312" y="3029709"/>
                    <a:pt x="2923232" y="2995341"/>
                    <a:pt x="2952689" y="3019549"/>
                  </a:cubicBezTo>
                  <a:cubicBezTo>
                    <a:pt x="2982146" y="3043757"/>
                    <a:pt x="3075729" y="3113995"/>
                    <a:pt x="3085889" y="3164795"/>
                  </a:cubicBezTo>
                  <a:cubicBezTo>
                    <a:pt x="3096049" y="3215595"/>
                    <a:pt x="3028103" y="3320703"/>
                    <a:pt x="3013649" y="3324349"/>
                  </a:cubicBezTo>
                  <a:cubicBezTo>
                    <a:pt x="2999195" y="3327995"/>
                    <a:pt x="3032550" y="3238923"/>
                    <a:pt x="2999167" y="3186672"/>
                  </a:cubicBezTo>
                  <a:cubicBezTo>
                    <a:pt x="2965784" y="3134421"/>
                    <a:pt x="2858836" y="3041598"/>
                    <a:pt x="2813352" y="3010841"/>
                  </a:cubicBezTo>
                  <a:cubicBezTo>
                    <a:pt x="2767868" y="2980084"/>
                    <a:pt x="2720460" y="2970201"/>
                    <a:pt x="2726266" y="3002132"/>
                  </a:cubicBezTo>
                  <a:cubicBezTo>
                    <a:pt x="2732072" y="3034063"/>
                    <a:pt x="2811900" y="3154532"/>
                    <a:pt x="2848186" y="3202429"/>
                  </a:cubicBezTo>
                  <a:cubicBezTo>
                    <a:pt x="2884472" y="3250326"/>
                    <a:pt x="2922209" y="3282258"/>
                    <a:pt x="2943980" y="3289515"/>
                  </a:cubicBezTo>
                  <a:cubicBezTo>
                    <a:pt x="2965751" y="3296772"/>
                    <a:pt x="2975912" y="3235812"/>
                    <a:pt x="2978815" y="3245972"/>
                  </a:cubicBezTo>
                  <a:cubicBezTo>
                    <a:pt x="2981718" y="3256132"/>
                    <a:pt x="2996232" y="3347572"/>
                    <a:pt x="2961398" y="3350475"/>
                  </a:cubicBezTo>
                  <a:cubicBezTo>
                    <a:pt x="2926564" y="3353378"/>
                    <a:pt x="2820609" y="3315640"/>
                    <a:pt x="2769809" y="3263389"/>
                  </a:cubicBezTo>
                  <a:cubicBezTo>
                    <a:pt x="2719009" y="3211138"/>
                    <a:pt x="2703044" y="3081960"/>
                    <a:pt x="2656598" y="3036966"/>
                  </a:cubicBezTo>
                  <a:cubicBezTo>
                    <a:pt x="2610152" y="2991972"/>
                    <a:pt x="2536129" y="2986166"/>
                    <a:pt x="2491135" y="2993423"/>
                  </a:cubicBezTo>
                  <a:cubicBezTo>
                    <a:pt x="2446141" y="3000680"/>
                    <a:pt x="2399695" y="3035515"/>
                    <a:pt x="2386632" y="3080509"/>
                  </a:cubicBezTo>
                  <a:cubicBezTo>
                    <a:pt x="2373569" y="3125503"/>
                    <a:pt x="2389535" y="3208235"/>
                    <a:pt x="2412758" y="3263389"/>
                  </a:cubicBezTo>
                  <a:cubicBezTo>
                    <a:pt x="2435981" y="3318543"/>
                    <a:pt x="2444689" y="3351926"/>
                    <a:pt x="2525969" y="3411435"/>
                  </a:cubicBezTo>
                  <a:cubicBezTo>
                    <a:pt x="2607249" y="3470944"/>
                    <a:pt x="2897535" y="3608830"/>
                    <a:pt x="2900438" y="3620441"/>
                  </a:cubicBezTo>
                  <a:cubicBezTo>
                    <a:pt x="2903341" y="3632052"/>
                    <a:pt x="2610152" y="3489812"/>
                    <a:pt x="2543386" y="3481103"/>
                  </a:cubicBezTo>
                  <a:cubicBezTo>
                    <a:pt x="2476620" y="3472394"/>
                    <a:pt x="2501294" y="3536258"/>
                    <a:pt x="2499843" y="3568189"/>
                  </a:cubicBezTo>
                  <a:cubicBezTo>
                    <a:pt x="2498392" y="3600120"/>
                    <a:pt x="2511455" y="3649469"/>
                    <a:pt x="2534678" y="3672692"/>
                  </a:cubicBezTo>
                  <a:cubicBezTo>
                    <a:pt x="2557901" y="3695915"/>
                    <a:pt x="2647889" y="3706074"/>
                    <a:pt x="2639180" y="3707526"/>
                  </a:cubicBezTo>
                  <a:cubicBezTo>
                    <a:pt x="2630471" y="3708978"/>
                    <a:pt x="2510003" y="3716235"/>
                    <a:pt x="2482426" y="3681401"/>
                  </a:cubicBezTo>
                  <a:cubicBezTo>
                    <a:pt x="2454849" y="3646567"/>
                    <a:pt x="2489684" y="3558030"/>
                    <a:pt x="2473718" y="3498521"/>
                  </a:cubicBezTo>
                  <a:cubicBezTo>
                    <a:pt x="2457752" y="3439012"/>
                    <a:pt x="2412758" y="3325800"/>
                    <a:pt x="2386632" y="3324349"/>
                  </a:cubicBezTo>
                  <a:cubicBezTo>
                    <a:pt x="2360506" y="3322898"/>
                    <a:pt x="2341637" y="3441915"/>
                    <a:pt x="2316963" y="3489812"/>
                  </a:cubicBezTo>
                  <a:cubicBezTo>
                    <a:pt x="2292289" y="3537709"/>
                    <a:pt x="2242940" y="3578349"/>
                    <a:pt x="2238586" y="3611732"/>
                  </a:cubicBezTo>
                  <a:cubicBezTo>
                    <a:pt x="2234232" y="3645115"/>
                    <a:pt x="2298095" y="3691561"/>
                    <a:pt x="2290838" y="3690109"/>
                  </a:cubicBezTo>
                  <a:cubicBezTo>
                    <a:pt x="2283581" y="3688658"/>
                    <a:pt x="2189237" y="3655274"/>
                    <a:pt x="2195043" y="3603023"/>
                  </a:cubicBezTo>
                  <a:cubicBezTo>
                    <a:pt x="2200849" y="3550772"/>
                    <a:pt x="2309706" y="3456430"/>
                    <a:pt x="2325672" y="3376601"/>
                  </a:cubicBezTo>
                  <a:cubicBezTo>
                    <a:pt x="2341638" y="3296773"/>
                    <a:pt x="2321318" y="3169046"/>
                    <a:pt x="2290838" y="3124052"/>
                  </a:cubicBezTo>
                  <a:cubicBezTo>
                    <a:pt x="2260358" y="3079058"/>
                    <a:pt x="2200849" y="3081961"/>
                    <a:pt x="2142792" y="3106635"/>
                  </a:cubicBezTo>
                  <a:cubicBezTo>
                    <a:pt x="2084735" y="3131309"/>
                    <a:pt x="1967169" y="3211138"/>
                    <a:pt x="1942495" y="3272098"/>
                  </a:cubicBezTo>
                  <a:cubicBezTo>
                    <a:pt x="1917821" y="3333058"/>
                    <a:pt x="1970072" y="3420144"/>
                    <a:pt x="1994746" y="3472395"/>
                  </a:cubicBezTo>
                  <a:cubicBezTo>
                    <a:pt x="2019420" y="3524646"/>
                    <a:pt x="2078929" y="3547869"/>
                    <a:pt x="2090540" y="3585606"/>
                  </a:cubicBezTo>
                  <a:cubicBezTo>
                    <a:pt x="2102152" y="3623343"/>
                    <a:pt x="2071672" y="3704624"/>
                    <a:pt x="2064415" y="3698818"/>
                  </a:cubicBezTo>
                  <a:cubicBezTo>
                    <a:pt x="2057158" y="3693012"/>
                    <a:pt x="2068770" y="3603024"/>
                    <a:pt x="2046998" y="3550772"/>
                  </a:cubicBezTo>
                  <a:cubicBezTo>
                    <a:pt x="2025227" y="3498521"/>
                    <a:pt x="1961363" y="3415789"/>
                    <a:pt x="1933786" y="3385309"/>
                  </a:cubicBezTo>
                  <a:cubicBezTo>
                    <a:pt x="1906209" y="3354829"/>
                    <a:pt x="1917821" y="3331606"/>
                    <a:pt x="1881535" y="3367892"/>
                  </a:cubicBezTo>
                  <a:cubicBezTo>
                    <a:pt x="1845249" y="3404178"/>
                    <a:pt x="1750906" y="3547869"/>
                    <a:pt x="1716072" y="3603023"/>
                  </a:cubicBezTo>
                  <a:cubicBezTo>
                    <a:pt x="1681238" y="3658177"/>
                    <a:pt x="1671078" y="3722041"/>
                    <a:pt x="1672529" y="3698818"/>
                  </a:cubicBezTo>
                  <a:cubicBezTo>
                    <a:pt x="1673980" y="3675595"/>
                    <a:pt x="1711717" y="3515937"/>
                    <a:pt x="1724780" y="3463686"/>
                  </a:cubicBezTo>
                  <a:cubicBezTo>
                    <a:pt x="1737843" y="3411435"/>
                    <a:pt x="1782837" y="3386760"/>
                    <a:pt x="1750906" y="3385309"/>
                  </a:cubicBezTo>
                  <a:cubicBezTo>
                    <a:pt x="1718975" y="3383858"/>
                    <a:pt x="1586895" y="3440464"/>
                    <a:pt x="1533192" y="3454978"/>
                  </a:cubicBezTo>
                  <a:cubicBezTo>
                    <a:pt x="1479489" y="3469492"/>
                    <a:pt x="1417078" y="3482555"/>
                    <a:pt x="1428689" y="3472395"/>
                  </a:cubicBezTo>
                  <a:cubicBezTo>
                    <a:pt x="1440300" y="3462235"/>
                    <a:pt x="1553512" y="3411435"/>
                    <a:pt x="1602860" y="3394018"/>
                  </a:cubicBezTo>
                  <a:cubicBezTo>
                    <a:pt x="1652208" y="3376601"/>
                    <a:pt x="1659466" y="3409984"/>
                    <a:pt x="1724780" y="3367892"/>
                  </a:cubicBezTo>
                  <a:cubicBezTo>
                    <a:pt x="1790094" y="3325801"/>
                    <a:pt x="1939592" y="3200977"/>
                    <a:pt x="1994746" y="3141469"/>
                  </a:cubicBezTo>
                  <a:cubicBezTo>
                    <a:pt x="2049900" y="3081961"/>
                    <a:pt x="2068769" y="3045675"/>
                    <a:pt x="2055706" y="3010841"/>
                  </a:cubicBezTo>
                  <a:cubicBezTo>
                    <a:pt x="2042643" y="2976007"/>
                    <a:pt x="1975878" y="2929560"/>
                    <a:pt x="1916369" y="2932463"/>
                  </a:cubicBezTo>
                  <a:cubicBezTo>
                    <a:pt x="1856861" y="2935366"/>
                    <a:pt x="1749455" y="2983264"/>
                    <a:pt x="1698655" y="3028258"/>
                  </a:cubicBezTo>
                  <a:cubicBezTo>
                    <a:pt x="1647855" y="3073252"/>
                    <a:pt x="1613020" y="3163241"/>
                    <a:pt x="1611569" y="3202429"/>
                  </a:cubicBezTo>
                  <a:cubicBezTo>
                    <a:pt x="1610118" y="3241617"/>
                    <a:pt x="1697203" y="3253229"/>
                    <a:pt x="1689946" y="3263389"/>
                  </a:cubicBezTo>
                  <a:cubicBezTo>
                    <a:pt x="1682689" y="3273549"/>
                    <a:pt x="1573832" y="3304029"/>
                    <a:pt x="1568026" y="3263389"/>
                  </a:cubicBezTo>
                  <a:cubicBezTo>
                    <a:pt x="1562220" y="3222749"/>
                    <a:pt x="1676883" y="3063092"/>
                    <a:pt x="1655112" y="3019549"/>
                  </a:cubicBezTo>
                  <a:cubicBezTo>
                    <a:pt x="1633341" y="2976006"/>
                    <a:pt x="1495455" y="3015195"/>
                    <a:pt x="1437398" y="3002132"/>
                  </a:cubicBezTo>
                  <a:cubicBezTo>
                    <a:pt x="1379341" y="2989069"/>
                    <a:pt x="1315478" y="2958589"/>
                    <a:pt x="1306769" y="2941172"/>
                  </a:cubicBezTo>
                  <a:cubicBezTo>
                    <a:pt x="1298060" y="2923755"/>
                    <a:pt x="1363375" y="2893275"/>
                    <a:pt x="1385146" y="2897629"/>
                  </a:cubicBezTo>
                  <a:cubicBezTo>
                    <a:pt x="1406917" y="2901983"/>
                    <a:pt x="1399661" y="2954235"/>
                    <a:pt x="1437398" y="2967298"/>
                  </a:cubicBezTo>
                  <a:cubicBezTo>
                    <a:pt x="1475135" y="2980361"/>
                    <a:pt x="1552061" y="2983263"/>
                    <a:pt x="1611569" y="2976006"/>
                  </a:cubicBezTo>
                  <a:cubicBezTo>
                    <a:pt x="1671077" y="2968749"/>
                    <a:pt x="1734941" y="2954235"/>
                    <a:pt x="1794449" y="2923755"/>
                  </a:cubicBezTo>
                  <a:cubicBezTo>
                    <a:pt x="1853957" y="2893275"/>
                    <a:pt x="1951203" y="2867149"/>
                    <a:pt x="1968620" y="2793126"/>
                  </a:cubicBezTo>
                  <a:cubicBezTo>
                    <a:pt x="1986037" y="2719103"/>
                    <a:pt x="1986038" y="2633469"/>
                    <a:pt x="1898952" y="2479618"/>
                  </a:cubicBezTo>
                  <a:cubicBezTo>
                    <a:pt x="1811866" y="2325767"/>
                    <a:pt x="1583582" y="2052305"/>
                    <a:pt x="1446106" y="1870018"/>
                  </a:cubicBezTo>
                  <a:cubicBezTo>
                    <a:pt x="1308630" y="1687731"/>
                    <a:pt x="1162416" y="1497765"/>
                    <a:pt x="1074097" y="1385898"/>
                  </a:cubicBezTo>
                  <a:cubicBezTo>
                    <a:pt x="985778" y="1274031"/>
                    <a:pt x="987722" y="1224082"/>
                    <a:pt x="916192" y="1198814"/>
                  </a:cubicBezTo>
                  <a:cubicBezTo>
                    <a:pt x="844662" y="1173546"/>
                    <a:pt x="748188" y="1215316"/>
                    <a:pt x="644918" y="1234292"/>
                  </a:cubicBezTo>
                  <a:cubicBezTo>
                    <a:pt x="541648" y="1253268"/>
                    <a:pt x="403981" y="1302509"/>
                    <a:pt x="296575" y="1312669"/>
                  </a:cubicBezTo>
                  <a:cubicBezTo>
                    <a:pt x="189169" y="1322829"/>
                    <a:pt x="10643" y="1299606"/>
                    <a:pt x="483" y="1295252"/>
                  </a:cubicBezTo>
                  <a:cubicBezTo>
                    <a:pt x="-9677" y="1290898"/>
                    <a:pt x="142724" y="1299606"/>
                    <a:pt x="235615" y="1286543"/>
                  </a:cubicBezTo>
                  <a:cubicBezTo>
                    <a:pt x="328506" y="1273480"/>
                    <a:pt x="482358" y="1232841"/>
                    <a:pt x="557832" y="1216875"/>
                  </a:cubicBezTo>
                  <a:cubicBezTo>
                    <a:pt x="633306" y="1200909"/>
                    <a:pt x="716037" y="1213972"/>
                    <a:pt x="688460" y="1190749"/>
                  </a:cubicBezTo>
                  <a:cubicBezTo>
                    <a:pt x="660883" y="1167526"/>
                    <a:pt x="466392" y="1119629"/>
                    <a:pt x="392369" y="1077538"/>
                  </a:cubicBezTo>
                  <a:cubicBezTo>
                    <a:pt x="318346" y="1035447"/>
                    <a:pt x="282060" y="1003515"/>
                    <a:pt x="244323" y="938201"/>
                  </a:cubicBezTo>
                  <a:cubicBezTo>
                    <a:pt x="206586" y="872887"/>
                    <a:pt x="160140" y="697263"/>
                    <a:pt x="165946" y="685652"/>
                  </a:cubicBezTo>
                  <a:cubicBezTo>
                    <a:pt x="171752" y="674041"/>
                    <a:pt x="244324" y="809024"/>
                    <a:pt x="279158" y="868532"/>
                  </a:cubicBezTo>
                  <a:cubicBezTo>
                    <a:pt x="313992" y="928040"/>
                    <a:pt x="308186" y="1000612"/>
                    <a:pt x="374952" y="1042703"/>
                  </a:cubicBezTo>
                  <a:cubicBezTo>
                    <a:pt x="441718" y="1084794"/>
                    <a:pt x="614438" y="1118178"/>
                    <a:pt x="679752" y="1121081"/>
                  </a:cubicBezTo>
                  <a:cubicBezTo>
                    <a:pt x="745066" y="1123984"/>
                    <a:pt x="776998" y="1134144"/>
                    <a:pt x="766838" y="1060121"/>
                  </a:cubicBezTo>
                  <a:cubicBezTo>
                    <a:pt x="756678" y="986098"/>
                    <a:pt x="651618" y="757665"/>
                    <a:pt x="618792" y="676943"/>
                  </a:cubicBezTo>
                  <a:cubicBezTo>
                    <a:pt x="585966" y="596221"/>
                    <a:pt x="520530" y="535756"/>
                    <a:pt x="507165" y="459885"/>
                  </a:cubicBezTo>
                  <a:cubicBezTo>
                    <a:pt x="493800" y="384014"/>
                    <a:pt x="523553" y="238038"/>
                    <a:pt x="538603" y="221716"/>
                  </a:cubicBezTo>
                  <a:cubicBezTo>
                    <a:pt x="553653" y="205394"/>
                    <a:pt x="570785" y="379551"/>
                    <a:pt x="609600" y="482325"/>
                  </a:cubicBezTo>
                  <a:cubicBezTo>
                    <a:pt x="648415" y="585099"/>
                    <a:pt x="841870" y="1024054"/>
                    <a:pt x="878364" y="1029827"/>
                  </a:cubicBezTo>
                  <a:cubicBezTo>
                    <a:pt x="914858" y="1035600"/>
                    <a:pt x="895107" y="687507"/>
                    <a:pt x="880420" y="543869"/>
                  </a:cubicBezTo>
                  <a:cubicBezTo>
                    <a:pt x="865733" y="400232"/>
                    <a:pt x="799183" y="249425"/>
                    <a:pt x="790242" y="168002"/>
                  </a:cubicBezTo>
                  <a:cubicBezTo>
                    <a:pt x="781301" y="86579"/>
                    <a:pt x="758898" y="70571"/>
                    <a:pt x="774916" y="28424"/>
                  </a:cubicBezTo>
                  <a:cubicBezTo>
                    <a:pt x="769834" y="-116812"/>
                    <a:pt x="934184" y="338513"/>
                    <a:pt x="940003" y="403665"/>
                  </a:cubicBezTo>
                  <a:cubicBezTo>
                    <a:pt x="945822" y="468817"/>
                    <a:pt x="920791" y="988826"/>
                    <a:pt x="921071" y="1016734"/>
                  </a:cubicBezTo>
                  <a:lnTo>
                    <a:pt x="930638" y="974021"/>
                  </a:lnTo>
                  <a:close/>
                </a:path>
              </a:pathLst>
            </a:custGeom>
            <a:grpFill/>
            <a:ln>
              <a:solidFill>
                <a:srgbClr val="C1272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FD540B13-6882-3CAA-8623-6ED92089EFAE}"/>
                </a:ext>
              </a:extLst>
            </p:cNvPr>
            <p:cNvSpPr/>
            <p:nvPr/>
          </p:nvSpPr>
          <p:spPr>
            <a:xfrm rot="19457905">
              <a:off x="4861100" y="2006093"/>
              <a:ext cx="136922" cy="136922"/>
            </a:xfrm>
            <a:prstGeom prst="ellipse">
              <a:avLst/>
            </a:prstGeom>
            <a:grpFill/>
            <a:ln w="38100">
              <a:solidFill>
                <a:srgbClr val="C1272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Group 123">
            <a:extLst>
              <a:ext uri="{FF2B5EF4-FFF2-40B4-BE49-F238E27FC236}">
                <a16:creationId xmlns:a16="http://schemas.microsoft.com/office/drawing/2014/main" id="{DB88F5E8-04B3-DE16-B1C2-5371B3950070}"/>
              </a:ext>
            </a:extLst>
          </p:cNvPr>
          <p:cNvGrpSpPr/>
          <p:nvPr/>
        </p:nvGrpSpPr>
        <p:grpSpPr>
          <a:xfrm rot="15113587">
            <a:off x="7322614" y="396246"/>
            <a:ext cx="931544" cy="958835"/>
            <a:chOff x="1892995" y="388458"/>
            <a:chExt cx="3709139" cy="3318614"/>
          </a:xfrm>
          <a:solidFill>
            <a:srgbClr val="C1272D">
              <a:alpha val="20000"/>
            </a:srgbClr>
          </a:solidFill>
        </p:grpSpPr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54220E6-1C79-CD45-B495-A787803028E1}"/>
                </a:ext>
              </a:extLst>
            </p:cNvPr>
            <p:cNvSpPr/>
            <p:nvPr/>
          </p:nvSpPr>
          <p:spPr>
            <a:xfrm rot="18360701">
              <a:off x="2088258" y="193195"/>
              <a:ext cx="3318614" cy="3709139"/>
            </a:xfrm>
            <a:custGeom>
              <a:avLst/>
              <a:gdLst>
                <a:gd name="connsiteX0" fmla="*/ 1210975 w 3318614"/>
                <a:gd name="connsiteY0" fmla="*/ 1045028 h 3424081"/>
                <a:gd name="connsiteX1" fmla="*/ 1568026 w 3318614"/>
                <a:gd name="connsiteY1" fmla="*/ 1637211 h 3424081"/>
                <a:gd name="connsiteX2" fmla="*/ 1898952 w 3318614"/>
                <a:gd name="connsiteY2" fmla="*/ 2081348 h 3424081"/>
                <a:gd name="connsiteX3" fmla="*/ 2064415 w 3318614"/>
                <a:gd name="connsiteY3" fmla="*/ 2211977 h 3424081"/>
                <a:gd name="connsiteX4" fmla="*/ 2290838 w 3318614"/>
                <a:gd name="connsiteY4" fmla="*/ 2133600 h 3424081"/>
                <a:gd name="connsiteX5" fmla="*/ 2473718 w 3318614"/>
                <a:gd name="connsiteY5" fmla="*/ 1976845 h 3424081"/>
                <a:gd name="connsiteX6" fmla="*/ 2508552 w 3318614"/>
                <a:gd name="connsiteY6" fmla="*/ 1654628 h 3424081"/>
                <a:gd name="connsiteX7" fmla="*/ 2543386 w 3318614"/>
                <a:gd name="connsiteY7" fmla="*/ 1915885 h 3424081"/>
                <a:gd name="connsiteX8" fmla="*/ 2508552 w 3318614"/>
                <a:gd name="connsiteY8" fmla="*/ 2020388 h 3424081"/>
                <a:gd name="connsiteX9" fmla="*/ 2752392 w 3318614"/>
                <a:gd name="connsiteY9" fmla="*/ 1846217 h 3424081"/>
                <a:gd name="connsiteX10" fmla="*/ 2839478 w 3318614"/>
                <a:gd name="connsiteY10" fmla="*/ 1776548 h 3424081"/>
                <a:gd name="connsiteX11" fmla="*/ 2717558 w 3318614"/>
                <a:gd name="connsiteY11" fmla="*/ 1950720 h 3424081"/>
                <a:gd name="connsiteX12" fmla="*/ 2665306 w 3318614"/>
                <a:gd name="connsiteY12" fmla="*/ 1994263 h 3424081"/>
                <a:gd name="connsiteX13" fmla="*/ 2848186 w 3318614"/>
                <a:gd name="connsiteY13" fmla="*/ 1924594 h 3424081"/>
                <a:gd name="connsiteX14" fmla="*/ 2874312 w 3318614"/>
                <a:gd name="connsiteY14" fmla="*/ 1907177 h 3424081"/>
                <a:gd name="connsiteX15" fmla="*/ 2769809 w 3318614"/>
                <a:gd name="connsiteY15" fmla="*/ 1994263 h 3424081"/>
                <a:gd name="connsiteX16" fmla="*/ 2595638 w 3318614"/>
                <a:gd name="connsiteY16" fmla="*/ 2020388 h 3424081"/>
                <a:gd name="connsiteX17" fmla="*/ 2404049 w 3318614"/>
                <a:gd name="connsiteY17" fmla="*/ 2151017 h 3424081"/>
                <a:gd name="connsiteX18" fmla="*/ 2421466 w 3318614"/>
                <a:gd name="connsiteY18" fmla="*/ 2325188 h 3424081"/>
                <a:gd name="connsiteX19" fmla="*/ 2552095 w 3318614"/>
                <a:gd name="connsiteY19" fmla="*/ 2368731 h 3424081"/>
                <a:gd name="connsiteX20" fmla="*/ 2726266 w 3318614"/>
                <a:gd name="connsiteY20" fmla="*/ 2299063 h 3424081"/>
                <a:gd name="connsiteX21" fmla="*/ 2856895 w 3318614"/>
                <a:gd name="connsiteY21" fmla="*/ 2290354 h 3424081"/>
                <a:gd name="connsiteX22" fmla="*/ 2891729 w 3318614"/>
                <a:gd name="connsiteY22" fmla="*/ 2177143 h 3424081"/>
                <a:gd name="connsiteX23" fmla="*/ 2883020 w 3318614"/>
                <a:gd name="connsiteY23" fmla="*/ 2011680 h 3424081"/>
                <a:gd name="connsiteX24" fmla="*/ 3048483 w 3318614"/>
                <a:gd name="connsiteY24" fmla="*/ 1933303 h 3424081"/>
                <a:gd name="connsiteX25" fmla="*/ 2926563 w 3318614"/>
                <a:gd name="connsiteY25" fmla="*/ 2020388 h 3424081"/>
                <a:gd name="connsiteX26" fmla="*/ 2917855 w 3318614"/>
                <a:gd name="connsiteY26" fmla="*/ 2107474 h 3424081"/>
                <a:gd name="connsiteX27" fmla="*/ 2935272 w 3318614"/>
                <a:gd name="connsiteY27" fmla="*/ 2255520 h 3424081"/>
                <a:gd name="connsiteX28" fmla="*/ 2943980 w 3318614"/>
                <a:gd name="connsiteY28" fmla="*/ 2299063 h 3424081"/>
                <a:gd name="connsiteX29" fmla="*/ 3031066 w 3318614"/>
                <a:gd name="connsiteY29" fmla="*/ 2211977 h 3424081"/>
                <a:gd name="connsiteX30" fmla="*/ 3074609 w 3318614"/>
                <a:gd name="connsiteY30" fmla="*/ 2072640 h 3424081"/>
                <a:gd name="connsiteX31" fmla="*/ 3092026 w 3318614"/>
                <a:gd name="connsiteY31" fmla="*/ 2281645 h 3424081"/>
                <a:gd name="connsiteX32" fmla="*/ 3013649 w 3318614"/>
                <a:gd name="connsiteY32" fmla="*/ 2360023 h 3424081"/>
                <a:gd name="connsiteX33" fmla="*/ 2752392 w 3318614"/>
                <a:gd name="connsiteY33" fmla="*/ 2325188 h 3424081"/>
                <a:gd name="connsiteX34" fmla="*/ 2560803 w 3318614"/>
                <a:gd name="connsiteY34" fmla="*/ 2481943 h 3424081"/>
                <a:gd name="connsiteX35" fmla="*/ 2595638 w 3318614"/>
                <a:gd name="connsiteY35" fmla="*/ 2603863 h 3424081"/>
                <a:gd name="connsiteX36" fmla="*/ 2743683 w 3318614"/>
                <a:gd name="connsiteY36" fmla="*/ 2690948 h 3424081"/>
                <a:gd name="connsiteX37" fmla="*/ 2856895 w 3318614"/>
                <a:gd name="connsiteY37" fmla="*/ 2664823 h 3424081"/>
                <a:gd name="connsiteX38" fmla="*/ 3022358 w 3318614"/>
                <a:gd name="connsiteY38" fmla="*/ 2525485 h 3424081"/>
                <a:gd name="connsiteX39" fmla="*/ 3118152 w 3318614"/>
                <a:gd name="connsiteY39" fmla="*/ 2447108 h 3424081"/>
                <a:gd name="connsiteX40" fmla="*/ 3205238 w 3318614"/>
                <a:gd name="connsiteY40" fmla="*/ 2508068 h 3424081"/>
                <a:gd name="connsiteX41" fmla="*/ 3109443 w 3318614"/>
                <a:gd name="connsiteY41" fmla="*/ 2499360 h 3424081"/>
                <a:gd name="connsiteX42" fmla="*/ 3004940 w 3318614"/>
                <a:gd name="connsiteY42" fmla="*/ 2638697 h 3424081"/>
                <a:gd name="connsiteX43" fmla="*/ 3187820 w 3318614"/>
                <a:gd name="connsiteY43" fmla="*/ 2638697 h 3424081"/>
                <a:gd name="connsiteX44" fmla="*/ 3318449 w 3318614"/>
                <a:gd name="connsiteY44" fmla="*/ 2690948 h 3424081"/>
                <a:gd name="connsiteX45" fmla="*/ 3161695 w 3318614"/>
                <a:gd name="connsiteY45" fmla="*/ 2673531 h 3424081"/>
                <a:gd name="connsiteX46" fmla="*/ 2909146 w 3318614"/>
                <a:gd name="connsiteY46" fmla="*/ 2734491 h 3424081"/>
                <a:gd name="connsiteX47" fmla="*/ 2952689 w 3318614"/>
                <a:gd name="connsiteY47" fmla="*/ 2734491 h 3424081"/>
                <a:gd name="connsiteX48" fmla="*/ 3039775 w 3318614"/>
                <a:gd name="connsiteY48" fmla="*/ 2934788 h 3424081"/>
                <a:gd name="connsiteX49" fmla="*/ 3013649 w 3318614"/>
                <a:gd name="connsiteY49" fmla="*/ 3039291 h 3424081"/>
                <a:gd name="connsiteX50" fmla="*/ 3004940 w 3318614"/>
                <a:gd name="connsiteY50" fmla="*/ 2865120 h 3424081"/>
                <a:gd name="connsiteX51" fmla="*/ 2813352 w 3318614"/>
                <a:gd name="connsiteY51" fmla="*/ 2725783 h 3424081"/>
                <a:gd name="connsiteX52" fmla="*/ 2726266 w 3318614"/>
                <a:gd name="connsiteY52" fmla="*/ 2717074 h 3424081"/>
                <a:gd name="connsiteX53" fmla="*/ 2848186 w 3318614"/>
                <a:gd name="connsiteY53" fmla="*/ 2917371 h 3424081"/>
                <a:gd name="connsiteX54" fmla="*/ 2943980 w 3318614"/>
                <a:gd name="connsiteY54" fmla="*/ 3004457 h 3424081"/>
                <a:gd name="connsiteX55" fmla="*/ 2978815 w 3318614"/>
                <a:gd name="connsiteY55" fmla="*/ 2960914 h 3424081"/>
                <a:gd name="connsiteX56" fmla="*/ 2961398 w 3318614"/>
                <a:gd name="connsiteY56" fmla="*/ 3065417 h 3424081"/>
                <a:gd name="connsiteX57" fmla="*/ 2769809 w 3318614"/>
                <a:gd name="connsiteY57" fmla="*/ 2978331 h 3424081"/>
                <a:gd name="connsiteX58" fmla="*/ 2656598 w 3318614"/>
                <a:gd name="connsiteY58" fmla="*/ 2751908 h 3424081"/>
                <a:gd name="connsiteX59" fmla="*/ 2491135 w 3318614"/>
                <a:gd name="connsiteY59" fmla="*/ 2708365 h 3424081"/>
                <a:gd name="connsiteX60" fmla="*/ 2386632 w 3318614"/>
                <a:gd name="connsiteY60" fmla="*/ 2795451 h 3424081"/>
                <a:gd name="connsiteX61" fmla="*/ 2412758 w 3318614"/>
                <a:gd name="connsiteY61" fmla="*/ 2978331 h 3424081"/>
                <a:gd name="connsiteX62" fmla="*/ 2525969 w 3318614"/>
                <a:gd name="connsiteY62" fmla="*/ 3126377 h 3424081"/>
                <a:gd name="connsiteX63" fmla="*/ 2900438 w 3318614"/>
                <a:gd name="connsiteY63" fmla="*/ 3335383 h 3424081"/>
                <a:gd name="connsiteX64" fmla="*/ 2543386 w 3318614"/>
                <a:gd name="connsiteY64" fmla="*/ 3196045 h 3424081"/>
                <a:gd name="connsiteX65" fmla="*/ 2499843 w 3318614"/>
                <a:gd name="connsiteY65" fmla="*/ 3283131 h 3424081"/>
                <a:gd name="connsiteX66" fmla="*/ 2534678 w 3318614"/>
                <a:gd name="connsiteY66" fmla="*/ 3387634 h 3424081"/>
                <a:gd name="connsiteX67" fmla="*/ 2639180 w 3318614"/>
                <a:gd name="connsiteY67" fmla="*/ 3422468 h 3424081"/>
                <a:gd name="connsiteX68" fmla="*/ 2482426 w 3318614"/>
                <a:gd name="connsiteY68" fmla="*/ 3396343 h 3424081"/>
                <a:gd name="connsiteX69" fmla="*/ 2473718 w 3318614"/>
                <a:gd name="connsiteY69" fmla="*/ 3213463 h 3424081"/>
                <a:gd name="connsiteX70" fmla="*/ 2386632 w 3318614"/>
                <a:gd name="connsiteY70" fmla="*/ 3039291 h 3424081"/>
                <a:gd name="connsiteX71" fmla="*/ 2316963 w 3318614"/>
                <a:gd name="connsiteY71" fmla="*/ 3204754 h 3424081"/>
                <a:gd name="connsiteX72" fmla="*/ 2238586 w 3318614"/>
                <a:gd name="connsiteY72" fmla="*/ 3326674 h 3424081"/>
                <a:gd name="connsiteX73" fmla="*/ 2290838 w 3318614"/>
                <a:gd name="connsiteY73" fmla="*/ 3405051 h 3424081"/>
                <a:gd name="connsiteX74" fmla="*/ 2195043 w 3318614"/>
                <a:gd name="connsiteY74" fmla="*/ 3317965 h 3424081"/>
                <a:gd name="connsiteX75" fmla="*/ 2325672 w 3318614"/>
                <a:gd name="connsiteY75" fmla="*/ 3091543 h 3424081"/>
                <a:gd name="connsiteX76" fmla="*/ 2290838 w 3318614"/>
                <a:gd name="connsiteY76" fmla="*/ 2838994 h 3424081"/>
                <a:gd name="connsiteX77" fmla="*/ 2142792 w 3318614"/>
                <a:gd name="connsiteY77" fmla="*/ 2821577 h 3424081"/>
                <a:gd name="connsiteX78" fmla="*/ 1942495 w 3318614"/>
                <a:gd name="connsiteY78" fmla="*/ 2987040 h 3424081"/>
                <a:gd name="connsiteX79" fmla="*/ 1994746 w 3318614"/>
                <a:gd name="connsiteY79" fmla="*/ 3187337 h 3424081"/>
                <a:gd name="connsiteX80" fmla="*/ 2090540 w 3318614"/>
                <a:gd name="connsiteY80" fmla="*/ 3300548 h 3424081"/>
                <a:gd name="connsiteX81" fmla="*/ 2064415 w 3318614"/>
                <a:gd name="connsiteY81" fmla="*/ 3413760 h 3424081"/>
                <a:gd name="connsiteX82" fmla="*/ 2046998 w 3318614"/>
                <a:gd name="connsiteY82" fmla="*/ 3265714 h 3424081"/>
                <a:gd name="connsiteX83" fmla="*/ 1933786 w 3318614"/>
                <a:gd name="connsiteY83" fmla="*/ 3100251 h 3424081"/>
                <a:gd name="connsiteX84" fmla="*/ 1881535 w 3318614"/>
                <a:gd name="connsiteY84" fmla="*/ 3082834 h 3424081"/>
                <a:gd name="connsiteX85" fmla="*/ 1716072 w 3318614"/>
                <a:gd name="connsiteY85" fmla="*/ 3317965 h 3424081"/>
                <a:gd name="connsiteX86" fmla="*/ 1672529 w 3318614"/>
                <a:gd name="connsiteY86" fmla="*/ 3413760 h 3424081"/>
                <a:gd name="connsiteX87" fmla="*/ 1724780 w 3318614"/>
                <a:gd name="connsiteY87" fmla="*/ 3178628 h 3424081"/>
                <a:gd name="connsiteX88" fmla="*/ 1750906 w 3318614"/>
                <a:gd name="connsiteY88" fmla="*/ 3100251 h 3424081"/>
                <a:gd name="connsiteX89" fmla="*/ 1533192 w 3318614"/>
                <a:gd name="connsiteY89" fmla="*/ 3169920 h 3424081"/>
                <a:gd name="connsiteX90" fmla="*/ 1428689 w 3318614"/>
                <a:gd name="connsiteY90" fmla="*/ 3187337 h 3424081"/>
                <a:gd name="connsiteX91" fmla="*/ 1602860 w 3318614"/>
                <a:gd name="connsiteY91" fmla="*/ 3108960 h 3424081"/>
                <a:gd name="connsiteX92" fmla="*/ 1724780 w 3318614"/>
                <a:gd name="connsiteY92" fmla="*/ 3082834 h 3424081"/>
                <a:gd name="connsiteX93" fmla="*/ 1994746 w 3318614"/>
                <a:gd name="connsiteY93" fmla="*/ 2856411 h 3424081"/>
                <a:gd name="connsiteX94" fmla="*/ 2055706 w 3318614"/>
                <a:gd name="connsiteY94" fmla="*/ 2725783 h 3424081"/>
                <a:gd name="connsiteX95" fmla="*/ 1916369 w 3318614"/>
                <a:gd name="connsiteY95" fmla="*/ 2647405 h 3424081"/>
                <a:gd name="connsiteX96" fmla="*/ 1698655 w 3318614"/>
                <a:gd name="connsiteY96" fmla="*/ 2743200 h 3424081"/>
                <a:gd name="connsiteX97" fmla="*/ 1611569 w 3318614"/>
                <a:gd name="connsiteY97" fmla="*/ 2917371 h 3424081"/>
                <a:gd name="connsiteX98" fmla="*/ 1689946 w 3318614"/>
                <a:gd name="connsiteY98" fmla="*/ 2978331 h 3424081"/>
                <a:gd name="connsiteX99" fmla="*/ 1568026 w 3318614"/>
                <a:gd name="connsiteY99" fmla="*/ 2978331 h 3424081"/>
                <a:gd name="connsiteX100" fmla="*/ 1655112 w 3318614"/>
                <a:gd name="connsiteY100" fmla="*/ 2734491 h 3424081"/>
                <a:gd name="connsiteX101" fmla="*/ 1437398 w 3318614"/>
                <a:gd name="connsiteY101" fmla="*/ 2717074 h 3424081"/>
                <a:gd name="connsiteX102" fmla="*/ 1306769 w 3318614"/>
                <a:gd name="connsiteY102" fmla="*/ 2656114 h 3424081"/>
                <a:gd name="connsiteX103" fmla="*/ 1385146 w 3318614"/>
                <a:gd name="connsiteY103" fmla="*/ 2612571 h 3424081"/>
                <a:gd name="connsiteX104" fmla="*/ 1437398 w 3318614"/>
                <a:gd name="connsiteY104" fmla="*/ 2682240 h 3424081"/>
                <a:gd name="connsiteX105" fmla="*/ 1611569 w 3318614"/>
                <a:gd name="connsiteY105" fmla="*/ 2690948 h 3424081"/>
                <a:gd name="connsiteX106" fmla="*/ 1794449 w 3318614"/>
                <a:gd name="connsiteY106" fmla="*/ 2638697 h 3424081"/>
                <a:gd name="connsiteX107" fmla="*/ 1968620 w 3318614"/>
                <a:gd name="connsiteY107" fmla="*/ 2508068 h 3424081"/>
                <a:gd name="connsiteX108" fmla="*/ 1898952 w 3318614"/>
                <a:gd name="connsiteY108" fmla="*/ 2194560 h 3424081"/>
                <a:gd name="connsiteX109" fmla="*/ 1446106 w 3318614"/>
                <a:gd name="connsiteY109" fmla="*/ 1584960 h 3424081"/>
                <a:gd name="connsiteX110" fmla="*/ 1184849 w 3318614"/>
                <a:gd name="connsiteY110" fmla="*/ 1149531 h 3424081"/>
                <a:gd name="connsiteX111" fmla="*/ 958426 w 3318614"/>
                <a:gd name="connsiteY111" fmla="*/ 1001485 h 3424081"/>
                <a:gd name="connsiteX112" fmla="*/ 644918 w 3318614"/>
                <a:gd name="connsiteY112" fmla="*/ 949234 h 3424081"/>
                <a:gd name="connsiteX113" fmla="*/ 296575 w 3318614"/>
                <a:gd name="connsiteY113" fmla="*/ 1027611 h 3424081"/>
                <a:gd name="connsiteX114" fmla="*/ 483 w 3318614"/>
                <a:gd name="connsiteY114" fmla="*/ 1010194 h 3424081"/>
                <a:gd name="connsiteX115" fmla="*/ 235615 w 3318614"/>
                <a:gd name="connsiteY115" fmla="*/ 1001485 h 3424081"/>
                <a:gd name="connsiteX116" fmla="*/ 557832 w 3318614"/>
                <a:gd name="connsiteY116" fmla="*/ 931817 h 3424081"/>
                <a:gd name="connsiteX117" fmla="*/ 688460 w 3318614"/>
                <a:gd name="connsiteY117" fmla="*/ 905691 h 3424081"/>
                <a:gd name="connsiteX118" fmla="*/ 392369 w 3318614"/>
                <a:gd name="connsiteY118" fmla="*/ 792480 h 3424081"/>
                <a:gd name="connsiteX119" fmla="*/ 244323 w 3318614"/>
                <a:gd name="connsiteY119" fmla="*/ 653143 h 3424081"/>
                <a:gd name="connsiteX120" fmla="*/ 165946 w 3318614"/>
                <a:gd name="connsiteY120" fmla="*/ 400594 h 3424081"/>
                <a:gd name="connsiteX121" fmla="*/ 279158 w 3318614"/>
                <a:gd name="connsiteY121" fmla="*/ 583474 h 3424081"/>
                <a:gd name="connsiteX122" fmla="*/ 374952 w 3318614"/>
                <a:gd name="connsiteY122" fmla="*/ 757645 h 3424081"/>
                <a:gd name="connsiteX123" fmla="*/ 679752 w 3318614"/>
                <a:gd name="connsiteY123" fmla="*/ 836023 h 3424081"/>
                <a:gd name="connsiteX124" fmla="*/ 766838 w 3318614"/>
                <a:gd name="connsiteY124" fmla="*/ 775063 h 3424081"/>
                <a:gd name="connsiteX125" fmla="*/ 618792 w 3318614"/>
                <a:gd name="connsiteY125" fmla="*/ 391885 h 3424081"/>
                <a:gd name="connsiteX126" fmla="*/ 566540 w 3318614"/>
                <a:gd name="connsiteY126" fmla="*/ 0 h 3424081"/>
                <a:gd name="connsiteX0" fmla="*/ 1210975 w 3318616"/>
                <a:gd name="connsiteY0" fmla="*/ 656894 h 3037781"/>
                <a:gd name="connsiteX1" fmla="*/ 1568026 w 3318616"/>
                <a:gd name="connsiteY1" fmla="*/ 1249077 h 3037781"/>
                <a:gd name="connsiteX2" fmla="*/ 1898952 w 3318616"/>
                <a:gd name="connsiteY2" fmla="*/ 1693214 h 3037781"/>
                <a:gd name="connsiteX3" fmla="*/ 2064415 w 3318616"/>
                <a:gd name="connsiteY3" fmla="*/ 1823843 h 3037781"/>
                <a:gd name="connsiteX4" fmla="*/ 2290838 w 3318616"/>
                <a:gd name="connsiteY4" fmla="*/ 1745466 h 3037781"/>
                <a:gd name="connsiteX5" fmla="*/ 2473718 w 3318616"/>
                <a:gd name="connsiteY5" fmla="*/ 1588711 h 3037781"/>
                <a:gd name="connsiteX6" fmla="*/ 2508552 w 3318616"/>
                <a:gd name="connsiteY6" fmla="*/ 1266494 h 3037781"/>
                <a:gd name="connsiteX7" fmla="*/ 2543386 w 3318616"/>
                <a:gd name="connsiteY7" fmla="*/ 1527751 h 3037781"/>
                <a:gd name="connsiteX8" fmla="*/ 2508552 w 3318616"/>
                <a:gd name="connsiteY8" fmla="*/ 1632254 h 3037781"/>
                <a:gd name="connsiteX9" fmla="*/ 2752392 w 3318616"/>
                <a:gd name="connsiteY9" fmla="*/ 1458083 h 3037781"/>
                <a:gd name="connsiteX10" fmla="*/ 2839478 w 3318616"/>
                <a:gd name="connsiteY10" fmla="*/ 1388414 h 3037781"/>
                <a:gd name="connsiteX11" fmla="*/ 2717558 w 3318616"/>
                <a:gd name="connsiteY11" fmla="*/ 1562586 h 3037781"/>
                <a:gd name="connsiteX12" fmla="*/ 2665306 w 3318616"/>
                <a:gd name="connsiteY12" fmla="*/ 1606129 h 3037781"/>
                <a:gd name="connsiteX13" fmla="*/ 2848186 w 3318616"/>
                <a:gd name="connsiteY13" fmla="*/ 1536460 h 3037781"/>
                <a:gd name="connsiteX14" fmla="*/ 2874312 w 3318616"/>
                <a:gd name="connsiteY14" fmla="*/ 1519043 h 3037781"/>
                <a:gd name="connsiteX15" fmla="*/ 2769809 w 3318616"/>
                <a:gd name="connsiteY15" fmla="*/ 1606129 h 3037781"/>
                <a:gd name="connsiteX16" fmla="*/ 2595638 w 3318616"/>
                <a:gd name="connsiteY16" fmla="*/ 1632254 h 3037781"/>
                <a:gd name="connsiteX17" fmla="*/ 2404049 w 3318616"/>
                <a:gd name="connsiteY17" fmla="*/ 1762883 h 3037781"/>
                <a:gd name="connsiteX18" fmla="*/ 2421466 w 3318616"/>
                <a:gd name="connsiteY18" fmla="*/ 1937054 h 3037781"/>
                <a:gd name="connsiteX19" fmla="*/ 2552095 w 3318616"/>
                <a:gd name="connsiteY19" fmla="*/ 1980597 h 3037781"/>
                <a:gd name="connsiteX20" fmla="*/ 2726266 w 3318616"/>
                <a:gd name="connsiteY20" fmla="*/ 1910929 h 3037781"/>
                <a:gd name="connsiteX21" fmla="*/ 2856895 w 3318616"/>
                <a:gd name="connsiteY21" fmla="*/ 1902220 h 3037781"/>
                <a:gd name="connsiteX22" fmla="*/ 2891729 w 3318616"/>
                <a:gd name="connsiteY22" fmla="*/ 1789009 h 3037781"/>
                <a:gd name="connsiteX23" fmla="*/ 2883020 w 3318616"/>
                <a:gd name="connsiteY23" fmla="*/ 1623546 h 3037781"/>
                <a:gd name="connsiteX24" fmla="*/ 3048483 w 3318616"/>
                <a:gd name="connsiteY24" fmla="*/ 1545169 h 3037781"/>
                <a:gd name="connsiteX25" fmla="*/ 2926563 w 3318616"/>
                <a:gd name="connsiteY25" fmla="*/ 1632254 h 3037781"/>
                <a:gd name="connsiteX26" fmla="*/ 2917855 w 3318616"/>
                <a:gd name="connsiteY26" fmla="*/ 1719340 h 3037781"/>
                <a:gd name="connsiteX27" fmla="*/ 2935272 w 3318616"/>
                <a:gd name="connsiteY27" fmla="*/ 1867386 h 3037781"/>
                <a:gd name="connsiteX28" fmla="*/ 2943980 w 3318616"/>
                <a:gd name="connsiteY28" fmla="*/ 1910929 h 3037781"/>
                <a:gd name="connsiteX29" fmla="*/ 3031066 w 3318616"/>
                <a:gd name="connsiteY29" fmla="*/ 1823843 h 3037781"/>
                <a:gd name="connsiteX30" fmla="*/ 3074609 w 3318616"/>
                <a:gd name="connsiteY30" fmla="*/ 1684506 h 3037781"/>
                <a:gd name="connsiteX31" fmla="*/ 3092026 w 3318616"/>
                <a:gd name="connsiteY31" fmla="*/ 1893511 h 3037781"/>
                <a:gd name="connsiteX32" fmla="*/ 3013649 w 3318616"/>
                <a:gd name="connsiteY32" fmla="*/ 1971889 h 3037781"/>
                <a:gd name="connsiteX33" fmla="*/ 2752392 w 3318616"/>
                <a:gd name="connsiteY33" fmla="*/ 1937054 h 3037781"/>
                <a:gd name="connsiteX34" fmla="*/ 2560803 w 3318616"/>
                <a:gd name="connsiteY34" fmla="*/ 2093809 h 3037781"/>
                <a:gd name="connsiteX35" fmla="*/ 2595638 w 3318616"/>
                <a:gd name="connsiteY35" fmla="*/ 2215729 h 3037781"/>
                <a:gd name="connsiteX36" fmla="*/ 2743683 w 3318616"/>
                <a:gd name="connsiteY36" fmla="*/ 2302814 h 3037781"/>
                <a:gd name="connsiteX37" fmla="*/ 2856895 w 3318616"/>
                <a:gd name="connsiteY37" fmla="*/ 2276689 h 3037781"/>
                <a:gd name="connsiteX38" fmla="*/ 3022358 w 3318616"/>
                <a:gd name="connsiteY38" fmla="*/ 2137351 h 3037781"/>
                <a:gd name="connsiteX39" fmla="*/ 3118152 w 3318616"/>
                <a:gd name="connsiteY39" fmla="*/ 2058974 h 3037781"/>
                <a:gd name="connsiteX40" fmla="*/ 3205238 w 3318616"/>
                <a:gd name="connsiteY40" fmla="*/ 2119934 h 3037781"/>
                <a:gd name="connsiteX41" fmla="*/ 3109443 w 3318616"/>
                <a:gd name="connsiteY41" fmla="*/ 2111226 h 3037781"/>
                <a:gd name="connsiteX42" fmla="*/ 3004940 w 3318616"/>
                <a:gd name="connsiteY42" fmla="*/ 2250563 h 3037781"/>
                <a:gd name="connsiteX43" fmla="*/ 3187820 w 3318616"/>
                <a:gd name="connsiteY43" fmla="*/ 2250563 h 3037781"/>
                <a:gd name="connsiteX44" fmla="*/ 3318449 w 3318616"/>
                <a:gd name="connsiteY44" fmla="*/ 2302814 h 3037781"/>
                <a:gd name="connsiteX45" fmla="*/ 3161695 w 3318616"/>
                <a:gd name="connsiteY45" fmla="*/ 2285397 h 3037781"/>
                <a:gd name="connsiteX46" fmla="*/ 2909146 w 3318616"/>
                <a:gd name="connsiteY46" fmla="*/ 2346357 h 3037781"/>
                <a:gd name="connsiteX47" fmla="*/ 2952689 w 3318616"/>
                <a:gd name="connsiteY47" fmla="*/ 2346357 h 3037781"/>
                <a:gd name="connsiteX48" fmla="*/ 3039775 w 3318616"/>
                <a:gd name="connsiteY48" fmla="*/ 2546654 h 3037781"/>
                <a:gd name="connsiteX49" fmla="*/ 3013649 w 3318616"/>
                <a:gd name="connsiteY49" fmla="*/ 2651157 h 3037781"/>
                <a:gd name="connsiteX50" fmla="*/ 3004940 w 3318616"/>
                <a:gd name="connsiteY50" fmla="*/ 2476986 h 3037781"/>
                <a:gd name="connsiteX51" fmla="*/ 2813352 w 3318616"/>
                <a:gd name="connsiteY51" fmla="*/ 2337649 h 3037781"/>
                <a:gd name="connsiteX52" fmla="*/ 2726266 w 3318616"/>
                <a:gd name="connsiteY52" fmla="*/ 2328940 h 3037781"/>
                <a:gd name="connsiteX53" fmla="*/ 2848186 w 3318616"/>
                <a:gd name="connsiteY53" fmla="*/ 2529237 h 3037781"/>
                <a:gd name="connsiteX54" fmla="*/ 2943980 w 3318616"/>
                <a:gd name="connsiteY54" fmla="*/ 2616323 h 3037781"/>
                <a:gd name="connsiteX55" fmla="*/ 2978815 w 3318616"/>
                <a:gd name="connsiteY55" fmla="*/ 2572780 h 3037781"/>
                <a:gd name="connsiteX56" fmla="*/ 2961398 w 3318616"/>
                <a:gd name="connsiteY56" fmla="*/ 2677283 h 3037781"/>
                <a:gd name="connsiteX57" fmla="*/ 2769809 w 3318616"/>
                <a:gd name="connsiteY57" fmla="*/ 2590197 h 3037781"/>
                <a:gd name="connsiteX58" fmla="*/ 2656598 w 3318616"/>
                <a:gd name="connsiteY58" fmla="*/ 2363774 h 3037781"/>
                <a:gd name="connsiteX59" fmla="*/ 2491135 w 3318616"/>
                <a:gd name="connsiteY59" fmla="*/ 2320231 h 3037781"/>
                <a:gd name="connsiteX60" fmla="*/ 2386632 w 3318616"/>
                <a:gd name="connsiteY60" fmla="*/ 2407317 h 3037781"/>
                <a:gd name="connsiteX61" fmla="*/ 2412758 w 3318616"/>
                <a:gd name="connsiteY61" fmla="*/ 2590197 h 3037781"/>
                <a:gd name="connsiteX62" fmla="*/ 2525969 w 3318616"/>
                <a:gd name="connsiteY62" fmla="*/ 2738243 h 3037781"/>
                <a:gd name="connsiteX63" fmla="*/ 2900438 w 3318616"/>
                <a:gd name="connsiteY63" fmla="*/ 2947249 h 3037781"/>
                <a:gd name="connsiteX64" fmla="*/ 2543386 w 3318616"/>
                <a:gd name="connsiteY64" fmla="*/ 2807911 h 3037781"/>
                <a:gd name="connsiteX65" fmla="*/ 2499843 w 3318616"/>
                <a:gd name="connsiteY65" fmla="*/ 2894997 h 3037781"/>
                <a:gd name="connsiteX66" fmla="*/ 2534678 w 3318616"/>
                <a:gd name="connsiteY66" fmla="*/ 2999500 h 3037781"/>
                <a:gd name="connsiteX67" fmla="*/ 2639180 w 3318616"/>
                <a:gd name="connsiteY67" fmla="*/ 3034334 h 3037781"/>
                <a:gd name="connsiteX68" fmla="*/ 2482426 w 3318616"/>
                <a:gd name="connsiteY68" fmla="*/ 3008209 h 3037781"/>
                <a:gd name="connsiteX69" fmla="*/ 2473718 w 3318616"/>
                <a:gd name="connsiteY69" fmla="*/ 2825329 h 3037781"/>
                <a:gd name="connsiteX70" fmla="*/ 2386632 w 3318616"/>
                <a:gd name="connsiteY70" fmla="*/ 2651157 h 3037781"/>
                <a:gd name="connsiteX71" fmla="*/ 2316963 w 3318616"/>
                <a:gd name="connsiteY71" fmla="*/ 2816620 h 3037781"/>
                <a:gd name="connsiteX72" fmla="*/ 2238586 w 3318616"/>
                <a:gd name="connsiteY72" fmla="*/ 2938540 h 3037781"/>
                <a:gd name="connsiteX73" fmla="*/ 2290838 w 3318616"/>
                <a:gd name="connsiteY73" fmla="*/ 3016917 h 3037781"/>
                <a:gd name="connsiteX74" fmla="*/ 2195043 w 3318616"/>
                <a:gd name="connsiteY74" fmla="*/ 2929831 h 3037781"/>
                <a:gd name="connsiteX75" fmla="*/ 2325672 w 3318616"/>
                <a:gd name="connsiteY75" fmla="*/ 2703409 h 3037781"/>
                <a:gd name="connsiteX76" fmla="*/ 2290838 w 3318616"/>
                <a:gd name="connsiteY76" fmla="*/ 2450860 h 3037781"/>
                <a:gd name="connsiteX77" fmla="*/ 2142792 w 3318616"/>
                <a:gd name="connsiteY77" fmla="*/ 2433443 h 3037781"/>
                <a:gd name="connsiteX78" fmla="*/ 1942495 w 3318616"/>
                <a:gd name="connsiteY78" fmla="*/ 2598906 h 3037781"/>
                <a:gd name="connsiteX79" fmla="*/ 1994746 w 3318616"/>
                <a:gd name="connsiteY79" fmla="*/ 2799203 h 3037781"/>
                <a:gd name="connsiteX80" fmla="*/ 2090540 w 3318616"/>
                <a:gd name="connsiteY80" fmla="*/ 2912414 h 3037781"/>
                <a:gd name="connsiteX81" fmla="*/ 2064415 w 3318616"/>
                <a:gd name="connsiteY81" fmla="*/ 3025626 h 3037781"/>
                <a:gd name="connsiteX82" fmla="*/ 2046998 w 3318616"/>
                <a:gd name="connsiteY82" fmla="*/ 2877580 h 3037781"/>
                <a:gd name="connsiteX83" fmla="*/ 1933786 w 3318616"/>
                <a:gd name="connsiteY83" fmla="*/ 2712117 h 3037781"/>
                <a:gd name="connsiteX84" fmla="*/ 1881535 w 3318616"/>
                <a:gd name="connsiteY84" fmla="*/ 2694700 h 3037781"/>
                <a:gd name="connsiteX85" fmla="*/ 1716072 w 3318616"/>
                <a:gd name="connsiteY85" fmla="*/ 2929831 h 3037781"/>
                <a:gd name="connsiteX86" fmla="*/ 1672529 w 3318616"/>
                <a:gd name="connsiteY86" fmla="*/ 3025626 h 3037781"/>
                <a:gd name="connsiteX87" fmla="*/ 1724780 w 3318616"/>
                <a:gd name="connsiteY87" fmla="*/ 2790494 h 3037781"/>
                <a:gd name="connsiteX88" fmla="*/ 1750906 w 3318616"/>
                <a:gd name="connsiteY88" fmla="*/ 2712117 h 3037781"/>
                <a:gd name="connsiteX89" fmla="*/ 1533192 w 3318616"/>
                <a:gd name="connsiteY89" fmla="*/ 2781786 h 3037781"/>
                <a:gd name="connsiteX90" fmla="*/ 1428689 w 3318616"/>
                <a:gd name="connsiteY90" fmla="*/ 2799203 h 3037781"/>
                <a:gd name="connsiteX91" fmla="*/ 1602860 w 3318616"/>
                <a:gd name="connsiteY91" fmla="*/ 2720826 h 3037781"/>
                <a:gd name="connsiteX92" fmla="*/ 1724780 w 3318616"/>
                <a:gd name="connsiteY92" fmla="*/ 2694700 h 3037781"/>
                <a:gd name="connsiteX93" fmla="*/ 1994746 w 3318616"/>
                <a:gd name="connsiteY93" fmla="*/ 2468277 h 3037781"/>
                <a:gd name="connsiteX94" fmla="*/ 2055706 w 3318616"/>
                <a:gd name="connsiteY94" fmla="*/ 2337649 h 3037781"/>
                <a:gd name="connsiteX95" fmla="*/ 1916369 w 3318616"/>
                <a:gd name="connsiteY95" fmla="*/ 2259271 h 3037781"/>
                <a:gd name="connsiteX96" fmla="*/ 1698655 w 3318616"/>
                <a:gd name="connsiteY96" fmla="*/ 2355066 h 3037781"/>
                <a:gd name="connsiteX97" fmla="*/ 1611569 w 3318616"/>
                <a:gd name="connsiteY97" fmla="*/ 2529237 h 3037781"/>
                <a:gd name="connsiteX98" fmla="*/ 1689946 w 3318616"/>
                <a:gd name="connsiteY98" fmla="*/ 2590197 h 3037781"/>
                <a:gd name="connsiteX99" fmla="*/ 1568026 w 3318616"/>
                <a:gd name="connsiteY99" fmla="*/ 2590197 h 3037781"/>
                <a:gd name="connsiteX100" fmla="*/ 1655112 w 3318616"/>
                <a:gd name="connsiteY100" fmla="*/ 2346357 h 3037781"/>
                <a:gd name="connsiteX101" fmla="*/ 1437398 w 3318616"/>
                <a:gd name="connsiteY101" fmla="*/ 2328940 h 3037781"/>
                <a:gd name="connsiteX102" fmla="*/ 1306769 w 3318616"/>
                <a:gd name="connsiteY102" fmla="*/ 2267980 h 3037781"/>
                <a:gd name="connsiteX103" fmla="*/ 1385146 w 3318616"/>
                <a:gd name="connsiteY103" fmla="*/ 2224437 h 3037781"/>
                <a:gd name="connsiteX104" fmla="*/ 1437398 w 3318616"/>
                <a:gd name="connsiteY104" fmla="*/ 2294106 h 3037781"/>
                <a:gd name="connsiteX105" fmla="*/ 1611569 w 3318616"/>
                <a:gd name="connsiteY105" fmla="*/ 2302814 h 3037781"/>
                <a:gd name="connsiteX106" fmla="*/ 1794449 w 3318616"/>
                <a:gd name="connsiteY106" fmla="*/ 2250563 h 3037781"/>
                <a:gd name="connsiteX107" fmla="*/ 1968620 w 3318616"/>
                <a:gd name="connsiteY107" fmla="*/ 2119934 h 3037781"/>
                <a:gd name="connsiteX108" fmla="*/ 1898952 w 3318616"/>
                <a:gd name="connsiteY108" fmla="*/ 1806426 h 3037781"/>
                <a:gd name="connsiteX109" fmla="*/ 1446106 w 3318616"/>
                <a:gd name="connsiteY109" fmla="*/ 1196826 h 3037781"/>
                <a:gd name="connsiteX110" fmla="*/ 1184849 w 3318616"/>
                <a:gd name="connsiteY110" fmla="*/ 761397 h 3037781"/>
                <a:gd name="connsiteX111" fmla="*/ 958426 w 3318616"/>
                <a:gd name="connsiteY111" fmla="*/ 613351 h 3037781"/>
                <a:gd name="connsiteX112" fmla="*/ 644918 w 3318616"/>
                <a:gd name="connsiteY112" fmla="*/ 561100 h 3037781"/>
                <a:gd name="connsiteX113" fmla="*/ 296575 w 3318616"/>
                <a:gd name="connsiteY113" fmla="*/ 639477 h 3037781"/>
                <a:gd name="connsiteX114" fmla="*/ 483 w 3318616"/>
                <a:gd name="connsiteY114" fmla="*/ 622060 h 3037781"/>
                <a:gd name="connsiteX115" fmla="*/ 235615 w 3318616"/>
                <a:gd name="connsiteY115" fmla="*/ 613351 h 3037781"/>
                <a:gd name="connsiteX116" fmla="*/ 557832 w 3318616"/>
                <a:gd name="connsiteY116" fmla="*/ 543683 h 3037781"/>
                <a:gd name="connsiteX117" fmla="*/ 688460 w 3318616"/>
                <a:gd name="connsiteY117" fmla="*/ 517557 h 3037781"/>
                <a:gd name="connsiteX118" fmla="*/ 392369 w 3318616"/>
                <a:gd name="connsiteY118" fmla="*/ 404346 h 3037781"/>
                <a:gd name="connsiteX119" fmla="*/ 244323 w 3318616"/>
                <a:gd name="connsiteY119" fmla="*/ 265009 h 3037781"/>
                <a:gd name="connsiteX120" fmla="*/ 165946 w 3318616"/>
                <a:gd name="connsiteY120" fmla="*/ 12460 h 3037781"/>
                <a:gd name="connsiteX121" fmla="*/ 279158 w 3318616"/>
                <a:gd name="connsiteY121" fmla="*/ 195340 h 3037781"/>
                <a:gd name="connsiteX122" fmla="*/ 374952 w 3318616"/>
                <a:gd name="connsiteY122" fmla="*/ 369511 h 3037781"/>
                <a:gd name="connsiteX123" fmla="*/ 679752 w 3318616"/>
                <a:gd name="connsiteY123" fmla="*/ 447889 h 3037781"/>
                <a:gd name="connsiteX124" fmla="*/ 766838 w 3318616"/>
                <a:gd name="connsiteY124" fmla="*/ 386929 h 3037781"/>
                <a:gd name="connsiteX125" fmla="*/ 618792 w 3318616"/>
                <a:gd name="connsiteY125" fmla="*/ 3751 h 3037781"/>
                <a:gd name="connsiteX126" fmla="*/ 3318614 w 3318616"/>
                <a:gd name="connsiteY126" fmla="*/ 3035947 h 3037781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31066 w 3318614"/>
                <a:gd name="connsiteY29" fmla="*/ 2116183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091879 w 3318614"/>
                <a:gd name="connsiteY1" fmla="*/ 767843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13 h 3337101"/>
                <a:gd name="connsiteX1" fmla="*/ 1091879 w 3318614"/>
                <a:gd name="connsiteY1" fmla="*/ 776657 h 3337101"/>
                <a:gd name="connsiteX2" fmla="*/ 1779263 w 3318614"/>
                <a:gd name="connsiteY2" fmla="*/ 1844513 h 3337101"/>
                <a:gd name="connsiteX3" fmla="*/ 2064415 w 3318614"/>
                <a:gd name="connsiteY3" fmla="*/ 2124997 h 3337101"/>
                <a:gd name="connsiteX4" fmla="*/ 2290838 w 3318614"/>
                <a:gd name="connsiteY4" fmla="*/ 2046620 h 3337101"/>
                <a:gd name="connsiteX5" fmla="*/ 2473718 w 3318614"/>
                <a:gd name="connsiteY5" fmla="*/ 1889865 h 3337101"/>
                <a:gd name="connsiteX6" fmla="*/ 2508552 w 3318614"/>
                <a:gd name="connsiteY6" fmla="*/ 1567648 h 3337101"/>
                <a:gd name="connsiteX7" fmla="*/ 2543386 w 3318614"/>
                <a:gd name="connsiteY7" fmla="*/ 1828905 h 3337101"/>
                <a:gd name="connsiteX8" fmla="*/ 2508552 w 3318614"/>
                <a:gd name="connsiteY8" fmla="*/ 1933408 h 3337101"/>
                <a:gd name="connsiteX9" fmla="*/ 2752392 w 3318614"/>
                <a:gd name="connsiteY9" fmla="*/ 1759237 h 3337101"/>
                <a:gd name="connsiteX10" fmla="*/ 2839478 w 3318614"/>
                <a:gd name="connsiteY10" fmla="*/ 1689568 h 3337101"/>
                <a:gd name="connsiteX11" fmla="*/ 2717558 w 3318614"/>
                <a:gd name="connsiteY11" fmla="*/ 1863740 h 3337101"/>
                <a:gd name="connsiteX12" fmla="*/ 2665306 w 3318614"/>
                <a:gd name="connsiteY12" fmla="*/ 1907283 h 3337101"/>
                <a:gd name="connsiteX13" fmla="*/ 2848186 w 3318614"/>
                <a:gd name="connsiteY13" fmla="*/ 1837614 h 3337101"/>
                <a:gd name="connsiteX14" fmla="*/ 2874312 w 3318614"/>
                <a:gd name="connsiteY14" fmla="*/ 1820197 h 3337101"/>
                <a:gd name="connsiteX15" fmla="*/ 2769809 w 3318614"/>
                <a:gd name="connsiteY15" fmla="*/ 1907283 h 3337101"/>
                <a:gd name="connsiteX16" fmla="*/ 2595638 w 3318614"/>
                <a:gd name="connsiteY16" fmla="*/ 1933408 h 3337101"/>
                <a:gd name="connsiteX17" fmla="*/ 2404049 w 3318614"/>
                <a:gd name="connsiteY17" fmla="*/ 2064037 h 3337101"/>
                <a:gd name="connsiteX18" fmla="*/ 2421466 w 3318614"/>
                <a:gd name="connsiteY18" fmla="*/ 2238208 h 3337101"/>
                <a:gd name="connsiteX19" fmla="*/ 2552095 w 3318614"/>
                <a:gd name="connsiteY19" fmla="*/ 2281751 h 3337101"/>
                <a:gd name="connsiteX20" fmla="*/ 2726266 w 3318614"/>
                <a:gd name="connsiteY20" fmla="*/ 2212083 h 3337101"/>
                <a:gd name="connsiteX21" fmla="*/ 2856895 w 3318614"/>
                <a:gd name="connsiteY21" fmla="*/ 2203374 h 3337101"/>
                <a:gd name="connsiteX22" fmla="*/ 2891729 w 3318614"/>
                <a:gd name="connsiteY22" fmla="*/ 2090163 h 3337101"/>
                <a:gd name="connsiteX23" fmla="*/ 2883020 w 3318614"/>
                <a:gd name="connsiteY23" fmla="*/ 1924700 h 3337101"/>
                <a:gd name="connsiteX24" fmla="*/ 3048483 w 3318614"/>
                <a:gd name="connsiteY24" fmla="*/ 1846323 h 3337101"/>
                <a:gd name="connsiteX25" fmla="*/ 2926563 w 3318614"/>
                <a:gd name="connsiteY25" fmla="*/ 1933408 h 3337101"/>
                <a:gd name="connsiteX26" fmla="*/ 2917855 w 3318614"/>
                <a:gd name="connsiteY26" fmla="*/ 2020494 h 3337101"/>
                <a:gd name="connsiteX27" fmla="*/ 2935272 w 3318614"/>
                <a:gd name="connsiteY27" fmla="*/ 2168540 h 3337101"/>
                <a:gd name="connsiteX28" fmla="*/ 2943980 w 3318614"/>
                <a:gd name="connsiteY28" fmla="*/ 2212083 h 3337101"/>
                <a:gd name="connsiteX29" fmla="*/ 3046427 w 3318614"/>
                <a:gd name="connsiteY29" fmla="*/ 2146131 h 3337101"/>
                <a:gd name="connsiteX30" fmla="*/ 3074609 w 3318614"/>
                <a:gd name="connsiteY30" fmla="*/ 1985660 h 3337101"/>
                <a:gd name="connsiteX31" fmla="*/ 3092026 w 3318614"/>
                <a:gd name="connsiteY31" fmla="*/ 2194665 h 3337101"/>
                <a:gd name="connsiteX32" fmla="*/ 3013649 w 3318614"/>
                <a:gd name="connsiteY32" fmla="*/ 2273043 h 3337101"/>
                <a:gd name="connsiteX33" fmla="*/ 2752392 w 3318614"/>
                <a:gd name="connsiteY33" fmla="*/ 2238208 h 3337101"/>
                <a:gd name="connsiteX34" fmla="*/ 2560803 w 3318614"/>
                <a:gd name="connsiteY34" fmla="*/ 2394963 h 3337101"/>
                <a:gd name="connsiteX35" fmla="*/ 2595638 w 3318614"/>
                <a:gd name="connsiteY35" fmla="*/ 2516883 h 3337101"/>
                <a:gd name="connsiteX36" fmla="*/ 2743683 w 3318614"/>
                <a:gd name="connsiteY36" fmla="*/ 2603968 h 3337101"/>
                <a:gd name="connsiteX37" fmla="*/ 2856895 w 3318614"/>
                <a:gd name="connsiteY37" fmla="*/ 2577843 h 3337101"/>
                <a:gd name="connsiteX38" fmla="*/ 3022358 w 3318614"/>
                <a:gd name="connsiteY38" fmla="*/ 2438505 h 3337101"/>
                <a:gd name="connsiteX39" fmla="*/ 3118152 w 3318614"/>
                <a:gd name="connsiteY39" fmla="*/ 2360128 h 3337101"/>
                <a:gd name="connsiteX40" fmla="*/ 3205238 w 3318614"/>
                <a:gd name="connsiteY40" fmla="*/ 2421088 h 3337101"/>
                <a:gd name="connsiteX41" fmla="*/ 3109443 w 3318614"/>
                <a:gd name="connsiteY41" fmla="*/ 2412380 h 3337101"/>
                <a:gd name="connsiteX42" fmla="*/ 3004940 w 3318614"/>
                <a:gd name="connsiteY42" fmla="*/ 2551717 h 3337101"/>
                <a:gd name="connsiteX43" fmla="*/ 3187820 w 3318614"/>
                <a:gd name="connsiteY43" fmla="*/ 2551717 h 3337101"/>
                <a:gd name="connsiteX44" fmla="*/ 3318449 w 3318614"/>
                <a:gd name="connsiteY44" fmla="*/ 2603968 h 3337101"/>
                <a:gd name="connsiteX45" fmla="*/ 3161695 w 3318614"/>
                <a:gd name="connsiteY45" fmla="*/ 2586551 h 3337101"/>
                <a:gd name="connsiteX46" fmla="*/ 2909146 w 3318614"/>
                <a:gd name="connsiteY46" fmla="*/ 2647511 h 3337101"/>
                <a:gd name="connsiteX47" fmla="*/ 2952689 w 3318614"/>
                <a:gd name="connsiteY47" fmla="*/ 2647511 h 3337101"/>
                <a:gd name="connsiteX48" fmla="*/ 3085889 w 3318614"/>
                <a:gd name="connsiteY48" fmla="*/ 2792757 h 3337101"/>
                <a:gd name="connsiteX49" fmla="*/ 3013649 w 3318614"/>
                <a:gd name="connsiteY49" fmla="*/ 2952311 h 3337101"/>
                <a:gd name="connsiteX50" fmla="*/ 2999167 w 3318614"/>
                <a:gd name="connsiteY50" fmla="*/ 2814634 h 3337101"/>
                <a:gd name="connsiteX51" fmla="*/ 2813352 w 3318614"/>
                <a:gd name="connsiteY51" fmla="*/ 2638803 h 3337101"/>
                <a:gd name="connsiteX52" fmla="*/ 2726266 w 3318614"/>
                <a:gd name="connsiteY52" fmla="*/ 2630094 h 3337101"/>
                <a:gd name="connsiteX53" fmla="*/ 2848186 w 3318614"/>
                <a:gd name="connsiteY53" fmla="*/ 2830391 h 3337101"/>
                <a:gd name="connsiteX54" fmla="*/ 2943980 w 3318614"/>
                <a:gd name="connsiteY54" fmla="*/ 2917477 h 3337101"/>
                <a:gd name="connsiteX55" fmla="*/ 2978815 w 3318614"/>
                <a:gd name="connsiteY55" fmla="*/ 2873934 h 3337101"/>
                <a:gd name="connsiteX56" fmla="*/ 2961398 w 3318614"/>
                <a:gd name="connsiteY56" fmla="*/ 2978437 h 3337101"/>
                <a:gd name="connsiteX57" fmla="*/ 2769809 w 3318614"/>
                <a:gd name="connsiteY57" fmla="*/ 2891351 h 3337101"/>
                <a:gd name="connsiteX58" fmla="*/ 2656598 w 3318614"/>
                <a:gd name="connsiteY58" fmla="*/ 2664928 h 3337101"/>
                <a:gd name="connsiteX59" fmla="*/ 2491135 w 3318614"/>
                <a:gd name="connsiteY59" fmla="*/ 2621385 h 3337101"/>
                <a:gd name="connsiteX60" fmla="*/ 2386632 w 3318614"/>
                <a:gd name="connsiteY60" fmla="*/ 2708471 h 3337101"/>
                <a:gd name="connsiteX61" fmla="*/ 2412758 w 3318614"/>
                <a:gd name="connsiteY61" fmla="*/ 2891351 h 3337101"/>
                <a:gd name="connsiteX62" fmla="*/ 2525969 w 3318614"/>
                <a:gd name="connsiteY62" fmla="*/ 3039397 h 3337101"/>
                <a:gd name="connsiteX63" fmla="*/ 2900438 w 3318614"/>
                <a:gd name="connsiteY63" fmla="*/ 3248403 h 3337101"/>
                <a:gd name="connsiteX64" fmla="*/ 2543386 w 3318614"/>
                <a:gd name="connsiteY64" fmla="*/ 3109065 h 3337101"/>
                <a:gd name="connsiteX65" fmla="*/ 2499843 w 3318614"/>
                <a:gd name="connsiteY65" fmla="*/ 3196151 h 3337101"/>
                <a:gd name="connsiteX66" fmla="*/ 2534678 w 3318614"/>
                <a:gd name="connsiteY66" fmla="*/ 3300654 h 3337101"/>
                <a:gd name="connsiteX67" fmla="*/ 2639180 w 3318614"/>
                <a:gd name="connsiteY67" fmla="*/ 3335488 h 3337101"/>
                <a:gd name="connsiteX68" fmla="*/ 2482426 w 3318614"/>
                <a:gd name="connsiteY68" fmla="*/ 3309363 h 3337101"/>
                <a:gd name="connsiteX69" fmla="*/ 2473718 w 3318614"/>
                <a:gd name="connsiteY69" fmla="*/ 3126483 h 3337101"/>
                <a:gd name="connsiteX70" fmla="*/ 2386632 w 3318614"/>
                <a:gd name="connsiteY70" fmla="*/ 2952311 h 3337101"/>
                <a:gd name="connsiteX71" fmla="*/ 2316963 w 3318614"/>
                <a:gd name="connsiteY71" fmla="*/ 3117774 h 3337101"/>
                <a:gd name="connsiteX72" fmla="*/ 2238586 w 3318614"/>
                <a:gd name="connsiteY72" fmla="*/ 3239694 h 3337101"/>
                <a:gd name="connsiteX73" fmla="*/ 2290838 w 3318614"/>
                <a:gd name="connsiteY73" fmla="*/ 3318071 h 3337101"/>
                <a:gd name="connsiteX74" fmla="*/ 2195043 w 3318614"/>
                <a:gd name="connsiteY74" fmla="*/ 3230985 h 3337101"/>
                <a:gd name="connsiteX75" fmla="*/ 2325672 w 3318614"/>
                <a:gd name="connsiteY75" fmla="*/ 3004563 h 3337101"/>
                <a:gd name="connsiteX76" fmla="*/ 2290838 w 3318614"/>
                <a:gd name="connsiteY76" fmla="*/ 2752014 h 3337101"/>
                <a:gd name="connsiteX77" fmla="*/ 2142792 w 3318614"/>
                <a:gd name="connsiteY77" fmla="*/ 2734597 h 3337101"/>
                <a:gd name="connsiteX78" fmla="*/ 1942495 w 3318614"/>
                <a:gd name="connsiteY78" fmla="*/ 2900060 h 3337101"/>
                <a:gd name="connsiteX79" fmla="*/ 1994746 w 3318614"/>
                <a:gd name="connsiteY79" fmla="*/ 3100357 h 3337101"/>
                <a:gd name="connsiteX80" fmla="*/ 2090540 w 3318614"/>
                <a:gd name="connsiteY80" fmla="*/ 3213568 h 3337101"/>
                <a:gd name="connsiteX81" fmla="*/ 2064415 w 3318614"/>
                <a:gd name="connsiteY81" fmla="*/ 3326780 h 3337101"/>
                <a:gd name="connsiteX82" fmla="*/ 2046998 w 3318614"/>
                <a:gd name="connsiteY82" fmla="*/ 3178734 h 3337101"/>
                <a:gd name="connsiteX83" fmla="*/ 1933786 w 3318614"/>
                <a:gd name="connsiteY83" fmla="*/ 3013271 h 3337101"/>
                <a:gd name="connsiteX84" fmla="*/ 1881535 w 3318614"/>
                <a:gd name="connsiteY84" fmla="*/ 2995854 h 3337101"/>
                <a:gd name="connsiteX85" fmla="*/ 1716072 w 3318614"/>
                <a:gd name="connsiteY85" fmla="*/ 3230985 h 3337101"/>
                <a:gd name="connsiteX86" fmla="*/ 1672529 w 3318614"/>
                <a:gd name="connsiteY86" fmla="*/ 3326780 h 3337101"/>
                <a:gd name="connsiteX87" fmla="*/ 1724780 w 3318614"/>
                <a:gd name="connsiteY87" fmla="*/ 3091648 h 3337101"/>
                <a:gd name="connsiteX88" fmla="*/ 1750906 w 3318614"/>
                <a:gd name="connsiteY88" fmla="*/ 3013271 h 3337101"/>
                <a:gd name="connsiteX89" fmla="*/ 1533192 w 3318614"/>
                <a:gd name="connsiteY89" fmla="*/ 3082940 h 3337101"/>
                <a:gd name="connsiteX90" fmla="*/ 1428689 w 3318614"/>
                <a:gd name="connsiteY90" fmla="*/ 3100357 h 3337101"/>
                <a:gd name="connsiteX91" fmla="*/ 1602860 w 3318614"/>
                <a:gd name="connsiteY91" fmla="*/ 3021980 h 3337101"/>
                <a:gd name="connsiteX92" fmla="*/ 1724780 w 3318614"/>
                <a:gd name="connsiteY92" fmla="*/ 2995854 h 3337101"/>
                <a:gd name="connsiteX93" fmla="*/ 1994746 w 3318614"/>
                <a:gd name="connsiteY93" fmla="*/ 2769431 h 3337101"/>
                <a:gd name="connsiteX94" fmla="*/ 2055706 w 3318614"/>
                <a:gd name="connsiteY94" fmla="*/ 2638803 h 3337101"/>
                <a:gd name="connsiteX95" fmla="*/ 1916369 w 3318614"/>
                <a:gd name="connsiteY95" fmla="*/ 2560425 h 3337101"/>
                <a:gd name="connsiteX96" fmla="*/ 1698655 w 3318614"/>
                <a:gd name="connsiteY96" fmla="*/ 2656220 h 3337101"/>
                <a:gd name="connsiteX97" fmla="*/ 1611569 w 3318614"/>
                <a:gd name="connsiteY97" fmla="*/ 2830391 h 3337101"/>
                <a:gd name="connsiteX98" fmla="*/ 1689946 w 3318614"/>
                <a:gd name="connsiteY98" fmla="*/ 2891351 h 3337101"/>
                <a:gd name="connsiteX99" fmla="*/ 1568026 w 3318614"/>
                <a:gd name="connsiteY99" fmla="*/ 2891351 h 3337101"/>
                <a:gd name="connsiteX100" fmla="*/ 1655112 w 3318614"/>
                <a:gd name="connsiteY100" fmla="*/ 2647511 h 3337101"/>
                <a:gd name="connsiteX101" fmla="*/ 1437398 w 3318614"/>
                <a:gd name="connsiteY101" fmla="*/ 2630094 h 3337101"/>
                <a:gd name="connsiteX102" fmla="*/ 1306769 w 3318614"/>
                <a:gd name="connsiteY102" fmla="*/ 2569134 h 3337101"/>
                <a:gd name="connsiteX103" fmla="*/ 1385146 w 3318614"/>
                <a:gd name="connsiteY103" fmla="*/ 2525591 h 3337101"/>
                <a:gd name="connsiteX104" fmla="*/ 1437398 w 3318614"/>
                <a:gd name="connsiteY104" fmla="*/ 2595260 h 3337101"/>
                <a:gd name="connsiteX105" fmla="*/ 1611569 w 3318614"/>
                <a:gd name="connsiteY105" fmla="*/ 2603968 h 3337101"/>
                <a:gd name="connsiteX106" fmla="*/ 1794449 w 3318614"/>
                <a:gd name="connsiteY106" fmla="*/ 2551717 h 3337101"/>
                <a:gd name="connsiteX107" fmla="*/ 1968620 w 3318614"/>
                <a:gd name="connsiteY107" fmla="*/ 2421088 h 3337101"/>
                <a:gd name="connsiteX108" fmla="*/ 1898952 w 3318614"/>
                <a:gd name="connsiteY108" fmla="*/ 2107580 h 3337101"/>
                <a:gd name="connsiteX109" fmla="*/ 1446106 w 3318614"/>
                <a:gd name="connsiteY109" fmla="*/ 1497980 h 3337101"/>
                <a:gd name="connsiteX110" fmla="*/ 1184849 w 3318614"/>
                <a:gd name="connsiteY110" fmla="*/ 1062551 h 3337101"/>
                <a:gd name="connsiteX111" fmla="*/ 958426 w 3318614"/>
                <a:gd name="connsiteY111" fmla="*/ 914505 h 3337101"/>
                <a:gd name="connsiteX112" fmla="*/ 644918 w 3318614"/>
                <a:gd name="connsiteY112" fmla="*/ 862254 h 3337101"/>
                <a:gd name="connsiteX113" fmla="*/ 296575 w 3318614"/>
                <a:gd name="connsiteY113" fmla="*/ 940631 h 3337101"/>
                <a:gd name="connsiteX114" fmla="*/ 483 w 3318614"/>
                <a:gd name="connsiteY114" fmla="*/ 923214 h 3337101"/>
                <a:gd name="connsiteX115" fmla="*/ 235615 w 3318614"/>
                <a:gd name="connsiteY115" fmla="*/ 914505 h 3337101"/>
                <a:gd name="connsiteX116" fmla="*/ 557832 w 3318614"/>
                <a:gd name="connsiteY116" fmla="*/ 844837 h 3337101"/>
                <a:gd name="connsiteX117" fmla="*/ 688460 w 3318614"/>
                <a:gd name="connsiteY117" fmla="*/ 818711 h 3337101"/>
                <a:gd name="connsiteX118" fmla="*/ 392369 w 3318614"/>
                <a:gd name="connsiteY118" fmla="*/ 705500 h 3337101"/>
                <a:gd name="connsiteX119" fmla="*/ 244323 w 3318614"/>
                <a:gd name="connsiteY119" fmla="*/ 566163 h 3337101"/>
                <a:gd name="connsiteX120" fmla="*/ 165946 w 3318614"/>
                <a:gd name="connsiteY120" fmla="*/ 313614 h 3337101"/>
                <a:gd name="connsiteX121" fmla="*/ 279158 w 3318614"/>
                <a:gd name="connsiteY121" fmla="*/ 496494 h 3337101"/>
                <a:gd name="connsiteX122" fmla="*/ 374952 w 3318614"/>
                <a:gd name="connsiteY122" fmla="*/ 670665 h 3337101"/>
                <a:gd name="connsiteX123" fmla="*/ 679752 w 3318614"/>
                <a:gd name="connsiteY123" fmla="*/ 749043 h 3337101"/>
                <a:gd name="connsiteX124" fmla="*/ 766838 w 3318614"/>
                <a:gd name="connsiteY124" fmla="*/ 688083 h 3337101"/>
                <a:gd name="connsiteX125" fmla="*/ 618792 w 3318614"/>
                <a:gd name="connsiteY125" fmla="*/ 304905 h 3337101"/>
                <a:gd name="connsiteX126" fmla="*/ 566540 w 3318614"/>
                <a:gd name="connsiteY126" fmla="*/ 8814 h 3337101"/>
                <a:gd name="connsiteX0" fmla="*/ 1225325 w 3318614"/>
                <a:gd name="connsiteY0" fmla="*/ 25899 h 3362787"/>
                <a:gd name="connsiteX1" fmla="*/ 1091879 w 3318614"/>
                <a:gd name="connsiteY1" fmla="*/ 802343 h 3362787"/>
                <a:gd name="connsiteX2" fmla="*/ 1779263 w 3318614"/>
                <a:gd name="connsiteY2" fmla="*/ 1870199 h 3362787"/>
                <a:gd name="connsiteX3" fmla="*/ 2064415 w 3318614"/>
                <a:gd name="connsiteY3" fmla="*/ 2150683 h 3362787"/>
                <a:gd name="connsiteX4" fmla="*/ 2290838 w 3318614"/>
                <a:gd name="connsiteY4" fmla="*/ 2072306 h 3362787"/>
                <a:gd name="connsiteX5" fmla="*/ 2473718 w 3318614"/>
                <a:gd name="connsiteY5" fmla="*/ 1915551 h 3362787"/>
                <a:gd name="connsiteX6" fmla="*/ 2508552 w 3318614"/>
                <a:gd name="connsiteY6" fmla="*/ 1593334 h 3362787"/>
                <a:gd name="connsiteX7" fmla="*/ 2543386 w 3318614"/>
                <a:gd name="connsiteY7" fmla="*/ 1854591 h 3362787"/>
                <a:gd name="connsiteX8" fmla="*/ 2508552 w 3318614"/>
                <a:gd name="connsiteY8" fmla="*/ 1959094 h 3362787"/>
                <a:gd name="connsiteX9" fmla="*/ 2752392 w 3318614"/>
                <a:gd name="connsiteY9" fmla="*/ 1784923 h 3362787"/>
                <a:gd name="connsiteX10" fmla="*/ 2839478 w 3318614"/>
                <a:gd name="connsiteY10" fmla="*/ 1715254 h 3362787"/>
                <a:gd name="connsiteX11" fmla="*/ 2717558 w 3318614"/>
                <a:gd name="connsiteY11" fmla="*/ 1889426 h 3362787"/>
                <a:gd name="connsiteX12" fmla="*/ 2665306 w 3318614"/>
                <a:gd name="connsiteY12" fmla="*/ 1932969 h 3362787"/>
                <a:gd name="connsiteX13" fmla="*/ 2848186 w 3318614"/>
                <a:gd name="connsiteY13" fmla="*/ 1863300 h 3362787"/>
                <a:gd name="connsiteX14" fmla="*/ 2874312 w 3318614"/>
                <a:gd name="connsiteY14" fmla="*/ 1845883 h 3362787"/>
                <a:gd name="connsiteX15" fmla="*/ 2769809 w 3318614"/>
                <a:gd name="connsiteY15" fmla="*/ 1932969 h 3362787"/>
                <a:gd name="connsiteX16" fmla="*/ 2595638 w 3318614"/>
                <a:gd name="connsiteY16" fmla="*/ 1959094 h 3362787"/>
                <a:gd name="connsiteX17" fmla="*/ 2404049 w 3318614"/>
                <a:gd name="connsiteY17" fmla="*/ 2089723 h 3362787"/>
                <a:gd name="connsiteX18" fmla="*/ 2421466 w 3318614"/>
                <a:gd name="connsiteY18" fmla="*/ 2263894 h 3362787"/>
                <a:gd name="connsiteX19" fmla="*/ 2552095 w 3318614"/>
                <a:gd name="connsiteY19" fmla="*/ 2307437 h 3362787"/>
                <a:gd name="connsiteX20" fmla="*/ 2726266 w 3318614"/>
                <a:gd name="connsiteY20" fmla="*/ 2237769 h 3362787"/>
                <a:gd name="connsiteX21" fmla="*/ 2856895 w 3318614"/>
                <a:gd name="connsiteY21" fmla="*/ 2229060 h 3362787"/>
                <a:gd name="connsiteX22" fmla="*/ 2891729 w 3318614"/>
                <a:gd name="connsiteY22" fmla="*/ 2115849 h 3362787"/>
                <a:gd name="connsiteX23" fmla="*/ 2883020 w 3318614"/>
                <a:gd name="connsiteY23" fmla="*/ 1950386 h 3362787"/>
                <a:gd name="connsiteX24" fmla="*/ 3048483 w 3318614"/>
                <a:gd name="connsiteY24" fmla="*/ 1872009 h 3362787"/>
                <a:gd name="connsiteX25" fmla="*/ 2926563 w 3318614"/>
                <a:gd name="connsiteY25" fmla="*/ 1959094 h 3362787"/>
                <a:gd name="connsiteX26" fmla="*/ 2917855 w 3318614"/>
                <a:gd name="connsiteY26" fmla="*/ 2046180 h 3362787"/>
                <a:gd name="connsiteX27" fmla="*/ 2935272 w 3318614"/>
                <a:gd name="connsiteY27" fmla="*/ 2194226 h 3362787"/>
                <a:gd name="connsiteX28" fmla="*/ 2943980 w 3318614"/>
                <a:gd name="connsiteY28" fmla="*/ 2237769 h 3362787"/>
                <a:gd name="connsiteX29" fmla="*/ 3046427 w 3318614"/>
                <a:gd name="connsiteY29" fmla="*/ 2171817 h 3362787"/>
                <a:gd name="connsiteX30" fmla="*/ 3074609 w 3318614"/>
                <a:gd name="connsiteY30" fmla="*/ 2011346 h 3362787"/>
                <a:gd name="connsiteX31" fmla="*/ 3092026 w 3318614"/>
                <a:gd name="connsiteY31" fmla="*/ 2220351 h 3362787"/>
                <a:gd name="connsiteX32" fmla="*/ 3013649 w 3318614"/>
                <a:gd name="connsiteY32" fmla="*/ 2298729 h 3362787"/>
                <a:gd name="connsiteX33" fmla="*/ 2752392 w 3318614"/>
                <a:gd name="connsiteY33" fmla="*/ 2263894 h 3362787"/>
                <a:gd name="connsiteX34" fmla="*/ 2560803 w 3318614"/>
                <a:gd name="connsiteY34" fmla="*/ 2420649 h 3362787"/>
                <a:gd name="connsiteX35" fmla="*/ 2595638 w 3318614"/>
                <a:gd name="connsiteY35" fmla="*/ 2542569 h 3362787"/>
                <a:gd name="connsiteX36" fmla="*/ 2743683 w 3318614"/>
                <a:gd name="connsiteY36" fmla="*/ 2629654 h 3362787"/>
                <a:gd name="connsiteX37" fmla="*/ 2856895 w 3318614"/>
                <a:gd name="connsiteY37" fmla="*/ 2603529 h 3362787"/>
                <a:gd name="connsiteX38" fmla="*/ 3022358 w 3318614"/>
                <a:gd name="connsiteY38" fmla="*/ 2464191 h 3362787"/>
                <a:gd name="connsiteX39" fmla="*/ 3118152 w 3318614"/>
                <a:gd name="connsiteY39" fmla="*/ 2385814 h 3362787"/>
                <a:gd name="connsiteX40" fmla="*/ 3205238 w 3318614"/>
                <a:gd name="connsiteY40" fmla="*/ 2446774 h 3362787"/>
                <a:gd name="connsiteX41" fmla="*/ 3109443 w 3318614"/>
                <a:gd name="connsiteY41" fmla="*/ 2438066 h 3362787"/>
                <a:gd name="connsiteX42" fmla="*/ 3004940 w 3318614"/>
                <a:gd name="connsiteY42" fmla="*/ 2577403 h 3362787"/>
                <a:gd name="connsiteX43" fmla="*/ 3187820 w 3318614"/>
                <a:gd name="connsiteY43" fmla="*/ 2577403 h 3362787"/>
                <a:gd name="connsiteX44" fmla="*/ 3318449 w 3318614"/>
                <a:gd name="connsiteY44" fmla="*/ 2629654 h 3362787"/>
                <a:gd name="connsiteX45" fmla="*/ 3161695 w 3318614"/>
                <a:gd name="connsiteY45" fmla="*/ 2612237 h 3362787"/>
                <a:gd name="connsiteX46" fmla="*/ 2909146 w 3318614"/>
                <a:gd name="connsiteY46" fmla="*/ 2673197 h 3362787"/>
                <a:gd name="connsiteX47" fmla="*/ 2952689 w 3318614"/>
                <a:gd name="connsiteY47" fmla="*/ 2673197 h 3362787"/>
                <a:gd name="connsiteX48" fmla="*/ 3085889 w 3318614"/>
                <a:gd name="connsiteY48" fmla="*/ 2818443 h 3362787"/>
                <a:gd name="connsiteX49" fmla="*/ 3013649 w 3318614"/>
                <a:gd name="connsiteY49" fmla="*/ 2977997 h 3362787"/>
                <a:gd name="connsiteX50" fmla="*/ 2999167 w 3318614"/>
                <a:gd name="connsiteY50" fmla="*/ 2840320 h 3362787"/>
                <a:gd name="connsiteX51" fmla="*/ 2813352 w 3318614"/>
                <a:gd name="connsiteY51" fmla="*/ 2664489 h 3362787"/>
                <a:gd name="connsiteX52" fmla="*/ 2726266 w 3318614"/>
                <a:gd name="connsiteY52" fmla="*/ 2655780 h 3362787"/>
                <a:gd name="connsiteX53" fmla="*/ 2848186 w 3318614"/>
                <a:gd name="connsiteY53" fmla="*/ 2856077 h 3362787"/>
                <a:gd name="connsiteX54" fmla="*/ 2943980 w 3318614"/>
                <a:gd name="connsiteY54" fmla="*/ 2943163 h 3362787"/>
                <a:gd name="connsiteX55" fmla="*/ 2978815 w 3318614"/>
                <a:gd name="connsiteY55" fmla="*/ 2899620 h 3362787"/>
                <a:gd name="connsiteX56" fmla="*/ 2961398 w 3318614"/>
                <a:gd name="connsiteY56" fmla="*/ 3004123 h 3362787"/>
                <a:gd name="connsiteX57" fmla="*/ 2769809 w 3318614"/>
                <a:gd name="connsiteY57" fmla="*/ 2917037 h 3362787"/>
                <a:gd name="connsiteX58" fmla="*/ 2656598 w 3318614"/>
                <a:gd name="connsiteY58" fmla="*/ 2690614 h 3362787"/>
                <a:gd name="connsiteX59" fmla="*/ 2491135 w 3318614"/>
                <a:gd name="connsiteY59" fmla="*/ 2647071 h 3362787"/>
                <a:gd name="connsiteX60" fmla="*/ 2386632 w 3318614"/>
                <a:gd name="connsiteY60" fmla="*/ 2734157 h 3362787"/>
                <a:gd name="connsiteX61" fmla="*/ 2412758 w 3318614"/>
                <a:gd name="connsiteY61" fmla="*/ 2917037 h 3362787"/>
                <a:gd name="connsiteX62" fmla="*/ 2525969 w 3318614"/>
                <a:gd name="connsiteY62" fmla="*/ 3065083 h 3362787"/>
                <a:gd name="connsiteX63" fmla="*/ 2900438 w 3318614"/>
                <a:gd name="connsiteY63" fmla="*/ 3274089 h 3362787"/>
                <a:gd name="connsiteX64" fmla="*/ 2543386 w 3318614"/>
                <a:gd name="connsiteY64" fmla="*/ 3134751 h 3362787"/>
                <a:gd name="connsiteX65" fmla="*/ 2499843 w 3318614"/>
                <a:gd name="connsiteY65" fmla="*/ 3221837 h 3362787"/>
                <a:gd name="connsiteX66" fmla="*/ 2534678 w 3318614"/>
                <a:gd name="connsiteY66" fmla="*/ 3326340 h 3362787"/>
                <a:gd name="connsiteX67" fmla="*/ 2639180 w 3318614"/>
                <a:gd name="connsiteY67" fmla="*/ 3361174 h 3362787"/>
                <a:gd name="connsiteX68" fmla="*/ 2482426 w 3318614"/>
                <a:gd name="connsiteY68" fmla="*/ 3335049 h 3362787"/>
                <a:gd name="connsiteX69" fmla="*/ 2473718 w 3318614"/>
                <a:gd name="connsiteY69" fmla="*/ 3152169 h 3362787"/>
                <a:gd name="connsiteX70" fmla="*/ 2386632 w 3318614"/>
                <a:gd name="connsiteY70" fmla="*/ 2977997 h 3362787"/>
                <a:gd name="connsiteX71" fmla="*/ 2316963 w 3318614"/>
                <a:gd name="connsiteY71" fmla="*/ 3143460 h 3362787"/>
                <a:gd name="connsiteX72" fmla="*/ 2238586 w 3318614"/>
                <a:gd name="connsiteY72" fmla="*/ 3265380 h 3362787"/>
                <a:gd name="connsiteX73" fmla="*/ 2290838 w 3318614"/>
                <a:gd name="connsiteY73" fmla="*/ 3343757 h 3362787"/>
                <a:gd name="connsiteX74" fmla="*/ 2195043 w 3318614"/>
                <a:gd name="connsiteY74" fmla="*/ 3256671 h 3362787"/>
                <a:gd name="connsiteX75" fmla="*/ 2325672 w 3318614"/>
                <a:gd name="connsiteY75" fmla="*/ 3030249 h 3362787"/>
                <a:gd name="connsiteX76" fmla="*/ 2290838 w 3318614"/>
                <a:gd name="connsiteY76" fmla="*/ 2777700 h 3362787"/>
                <a:gd name="connsiteX77" fmla="*/ 2142792 w 3318614"/>
                <a:gd name="connsiteY77" fmla="*/ 2760283 h 3362787"/>
                <a:gd name="connsiteX78" fmla="*/ 1942495 w 3318614"/>
                <a:gd name="connsiteY78" fmla="*/ 2925746 h 3362787"/>
                <a:gd name="connsiteX79" fmla="*/ 1994746 w 3318614"/>
                <a:gd name="connsiteY79" fmla="*/ 3126043 h 3362787"/>
                <a:gd name="connsiteX80" fmla="*/ 2090540 w 3318614"/>
                <a:gd name="connsiteY80" fmla="*/ 3239254 h 3362787"/>
                <a:gd name="connsiteX81" fmla="*/ 2064415 w 3318614"/>
                <a:gd name="connsiteY81" fmla="*/ 3352466 h 3362787"/>
                <a:gd name="connsiteX82" fmla="*/ 2046998 w 3318614"/>
                <a:gd name="connsiteY82" fmla="*/ 3204420 h 3362787"/>
                <a:gd name="connsiteX83" fmla="*/ 1933786 w 3318614"/>
                <a:gd name="connsiteY83" fmla="*/ 3038957 h 3362787"/>
                <a:gd name="connsiteX84" fmla="*/ 1881535 w 3318614"/>
                <a:gd name="connsiteY84" fmla="*/ 3021540 h 3362787"/>
                <a:gd name="connsiteX85" fmla="*/ 1716072 w 3318614"/>
                <a:gd name="connsiteY85" fmla="*/ 3256671 h 3362787"/>
                <a:gd name="connsiteX86" fmla="*/ 1672529 w 3318614"/>
                <a:gd name="connsiteY86" fmla="*/ 3352466 h 3362787"/>
                <a:gd name="connsiteX87" fmla="*/ 1724780 w 3318614"/>
                <a:gd name="connsiteY87" fmla="*/ 3117334 h 3362787"/>
                <a:gd name="connsiteX88" fmla="*/ 1750906 w 3318614"/>
                <a:gd name="connsiteY88" fmla="*/ 3038957 h 3362787"/>
                <a:gd name="connsiteX89" fmla="*/ 1533192 w 3318614"/>
                <a:gd name="connsiteY89" fmla="*/ 3108626 h 3362787"/>
                <a:gd name="connsiteX90" fmla="*/ 1428689 w 3318614"/>
                <a:gd name="connsiteY90" fmla="*/ 3126043 h 3362787"/>
                <a:gd name="connsiteX91" fmla="*/ 1602860 w 3318614"/>
                <a:gd name="connsiteY91" fmla="*/ 3047666 h 3362787"/>
                <a:gd name="connsiteX92" fmla="*/ 1724780 w 3318614"/>
                <a:gd name="connsiteY92" fmla="*/ 3021540 h 3362787"/>
                <a:gd name="connsiteX93" fmla="*/ 1994746 w 3318614"/>
                <a:gd name="connsiteY93" fmla="*/ 2795117 h 3362787"/>
                <a:gd name="connsiteX94" fmla="*/ 2055706 w 3318614"/>
                <a:gd name="connsiteY94" fmla="*/ 2664489 h 3362787"/>
                <a:gd name="connsiteX95" fmla="*/ 1916369 w 3318614"/>
                <a:gd name="connsiteY95" fmla="*/ 2586111 h 3362787"/>
                <a:gd name="connsiteX96" fmla="*/ 1698655 w 3318614"/>
                <a:gd name="connsiteY96" fmla="*/ 2681906 h 3362787"/>
                <a:gd name="connsiteX97" fmla="*/ 1611569 w 3318614"/>
                <a:gd name="connsiteY97" fmla="*/ 2856077 h 3362787"/>
                <a:gd name="connsiteX98" fmla="*/ 1689946 w 3318614"/>
                <a:gd name="connsiteY98" fmla="*/ 2917037 h 3362787"/>
                <a:gd name="connsiteX99" fmla="*/ 1568026 w 3318614"/>
                <a:gd name="connsiteY99" fmla="*/ 2917037 h 3362787"/>
                <a:gd name="connsiteX100" fmla="*/ 1655112 w 3318614"/>
                <a:gd name="connsiteY100" fmla="*/ 2673197 h 3362787"/>
                <a:gd name="connsiteX101" fmla="*/ 1437398 w 3318614"/>
                <a:gd name="connsiteY101" fmla="*/ 2655780 h 3362787"/>
                <a:gd name="connsiteX102" fmla="*/ 1306769 w 3318614"/>
                <a:gd name="connsiteY102" fmla="*/ 2594820 h 3362787"/>
                <a:gd name="connsiteX103" fmla="*/ 1385146 w 3318614"/>
                <a:gd name="connsiteY103" fmla="*/ 2551277 h 3362787"/>
                <a:gd name="connsiteX104" fmla="*/ 1437398 w 3318614"/>
                <a:gd name="connsiteY104" fmla="*/ 2620946 h 3362787"/>
                <a:gd name="connsiteX105" fmla="*/ 1611569 w 3318614"/>
                <a:gd name="connsiteY105" fmla="*/ 2629654 h 3362787"/>
                <a:gd name="connsiteX106" fmla="*/ 1794449 w 3318614"/>
                <a:gd name="connsiteY106" fmla="*/ 2577403 h 3362787"/>
                <a:gd name="connsiteX107" fmla="*/ 1968620 w 3318614"/>
                <a:gd name="connsiteY107" fmla="*/ 2446774 h 3362787"/>
                <a:gd name="connsiteX108" fmla="*/ 1898952 w 3318614"/>
                <a:gd name="connsiteY108" fmla="*/ 2133266 h 3362787"/>
                <a:gd name="connsiteX109" fmla="*/ 1446106 w 3318614"/>
                <a:gd name="connsiteY109" fmla="*/ 1523666 h 3362787"/>
                <a:gd name="connsiteX110" fmla="*/ 1184849 w 3318614"/>
                <a:gd name="connsiteY110" fmla="*/ 1088237 h 3362787"/>
                <a:gd name="connsiteX111" fmla="*/ 958426 w 3318614"/>
                <a:gd name="connsiteY111" fmla="*/ 940191 h 3362787"/>
                <a:gd name="connsiteX112" fmla="*/ 644918 w 3318614"/>
                <a:gd name="connsiteY112" fmla="*/ 887940 h 3362787"/>
                <a:gd name="connsiteX113" fmla="*/ 296575 w 3318614"/>
                <a:gd name="connsiteY113" fmla="*/ 966317 h 3362787"/>
                <a:gd name="connsiteX114" fmla="*/ 483 w 3318614"/>
                <a:gd name="connsiteY114" fmla="*/ 948900 h 3362787"/>
                <a:gd name="connsiteX115" fmla="*/ 235615 w 3318614"/>
                <a:gd name="connsiteY115" fmla="*/ 940191 h 3362787"/>
                <a:gd name="connsiteX116" fmla="*/ 557832 w 3318614"/>
                <a:gd name="connsiteY116" fmla="*/ 870523 h 3362787"/>
                <a:gd name="connsiteX117" fmla="*/ 688460 w 3318614"/>
                <a:gd name="connsiteY117" fmla="*/ 844397 h 3362787"/>
                <a:gd name="connsiteX118" fmla="*/ 392369 w 3318614"/>
                <a:gd name="connsiteY118" fmla="*/ 731186 h 3362787"/>
                <a:gd name="connsiteX119" fmla="*/ 244323 w 3318614"/>
                <a:gd name="connsiteY119" fmla="*/ 591849 h 3362787"/>
                <a:gd name="connsiteX120" fmla="*/ 165946 w 3318614"/>
                <a:gd name="connsiteY120" fmla="*/ 339300 h 3362787"/>
                <a:gd name="connsiteX121" fmla="*/ 279158 w 3318614"/>
                <a:gd name="connsiteY121" fmla="*/ 522180 h 3362787"/>
                <a:gd name="connsiteX122" fmla="*/ 374952 w 3318614"/>
                <a:gd name="connsiteY122" fmla="*/ 696351 h 3362787"/>
                <a:gd name="connsiteX123" fmla="*/ 679752 w 3318614"/>
                <a:gd name="connsiteY123" fmla="*/ 774729 h 3362787"/>
                <a:gd name="connsiteX124" fmla="*/ 766838 w 3318614"/>
                <a:gd name="connsiteY124" fmla="*/ 713769 h 3362787"/>
                <a:gd name="connsiteX125" fmla="*/ 618792 w 3318614"/>
                <a:gd name="connsiteY125" fmla="*/ 330591 h 3362787"/>
                <a:gd name="connsiteX126" fmla="*/ 566540 w 3318614"/>
                <a:gd name="connsiteY126" fmla="*/ 34500 h 33627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28266 h 3565154"/>
                <a:gd name="connsiteX1" fmla="*/ 1091879 w 3318614"/>
                <a:gd name="connsiteY1" fmla="*/ 1004710 h 3565154"/>
                <a:gd name="connsiteX2" fmla="*/ 1779263 w 3318614"/>
                <a:gd name="connsiteY2" fmla="*/ 2072566 h 3565154"/>
                <a:gd name="connsiteX3" fmla="*/ 2064415 w 3318614"/>
                <a:gd name="connsiteY3" fmla="*/ 2353050 h 3565154"/>
                <a:gd name="connsiteX4" fmla="*/ 2290838 w 3318614"/>
                <a:gd name="connsiteY4" fmla="*/ 2274673 h 3565154"/>
                <a:gd name="connsiteX5" fmla="*/ 2473718 w 3318614"/>
                <a:gd name="connsiteY5" fmla="*/ 2117918 h 3565154"/>
                <a:gd name="connsiteX6" fmla="*/ 2508552 w 3318614"/>
                <a:gd name="connsiteY6" fmla="*/ 1795701 h 3565154"/>
                <a:gd name="connsiteX7" fmla="*/ 2543386 w 3318614"/>
                <a:gd name="connsiteY7" fmla="*/ 2056958 h 3565154"/>
                <a:gd name="connsiteX8" fmla="*/ 2508552 w 3318614"/>
                <a:gd name="connsiteY8" fmla="*/ 2161461 h 3565154"/>
                <a:gd name="connsiteX9" fmla="*/ 2752392 w 3318614"/>
                <a:gd name="connsiteY9" fmla="*/ 1987290 h 3565154"/>
                <a:gd name="connsiteX10" fmla="*/ 2839478 w 3318614"/>
                <a:gd name="connsiteY10" fmla="*/ 1917621 h 3565154"/>
                <a:gd name="connsiteX11" fmla="*/ 2717558 w 3318614"/>
                <a:gd name="connsiteY11" fmla="*/ 2091793 h 3565154"/>
                <a:gd name="connsiteX12" fmla="*/ 2665306 w 3318614"/>
                <a:gd name="connsiteY12" fmla="*/ 2135336 h 3565154"/>
                <a:gd name="connsiteX13" fmla="*/ 2848186 w 3318614"/>
                <a:gd name="connsiteY13" fmla="*/ 2065667 h 3565154"/>
                <a:gd name="connsiteX14" fmla="*/ 2874312 w 3318614"/>
                <a:gd name="connsiteY14" fmla="*/ 2048250 h 3565154"/>
                <a:gd name="connsiteX15" fmla="*/ 2769809 w 3318614"/>
                <a:gd name="connsiteY15" fmla="*/ 2135336 h 3565154"/>
                <a:gd name="connsiteX16" fmla="*/ 2595638 w 3318614"/>
                <a:gd name="connsiteY16" fmla="*/ 2161461 h 3565154"/>
                <a:gd name="connsiteX17" fmla="*/ 2404049 w 3318614"/>
                <a:gd name="connsiteY17" fmla="*/ 2292090 h 3565154"/>
                <a:gd name="connsiteX18" fmla="*/ 2421466 w 3318614"/>
                <a:gd name="connsiteY18" fmla="*/ 2466261 h 3565154"/>
                <a:gd name="connsiteX19" fmla="*/ 2552095 w 3318614"/>
                <a:gd name="connsiteY19" fmla="*/ 2509804 h 3565154"/>
                <a:gd name="connsiteX20" fmla="*/ 2726266 w 3318614"/>
                <a:gd name="connsiteY20" fmla="*/ 2440136 h 3565154"/>
                <a:gd name="connsiteX21" fmla="*/ 2856895 w 3318614"/>
                <a:gd name="connsiteY21" fmla="*/ 2431427 h 3565154"/>
                <a:gd name="connsiteX22" fmla="*/ 2891729 w 3318614"/>
                <a:gd name="connsiteY22" fmla="*/ 2318216 h 3565154"/>
                <a:gd name="connsiteX23" fmla="*/ 2883020 w 3318614"/>
                <a:gd name="connsiteY23" fmla="*/ 2152753 h 3565154"/>
                <a:gd name="connsiteX24" fmla="*/ 3048483 w 3318614"/>
                <a:gd name="connsiteY24" fmla="*/ 2074376 h 3565154"/>
                <a:gd name="connsiteX25" fmla="*/ 2926563 w 3318614"/>
                <a:gd name="connsiteY25" fmla="*/ 2161461 h 3565154"/>
                <a:gd name="connsiteX26" fmla="*/ 2917855 w 3318614"/>
                <a:gd name="connsiteY26" fmla="*/ 2248547 h 3565154"/>
                <a:gd name="connsiteX27" fmla="*/ 2935272 w 3318614"/>
                <a:gd name="connsiteY27" fmla="*/ 2396593 h 3565154"/>
                <a:gd name="connsiteX28" fmla="*/ 2943980 w 3318614"/>
                <a:gd name="connsiteY28" fmla="*/ 2440136 h 3565154"/>
                <a:gd name="connsiteX29" fmla="*/ 3046427 w 3318614"/>
                <a:gd name="connsiteY29" fmla="*/ 2374184 h 3565154"/>
                <a:gd name="connsiteX30" fmla="*/ 3074609 w 3318614"/>
                <a:gd name="connsiteY30" fmla="*/ 2213713 h 3565154"/>
                <a:gd name="connsiteX31" fmla="*/ 3092026 w 3318614"/>
                <a:gd name="connsiteY31" fmla="*/ 2422718 h 3565154"/>
                <a:gd name="connsiteX32" fmla="*/ 3013649 w 3318614"/>
                <a:gd name="connsiteY32" fmla="*/ 2501096 h 3565154"/>
                <a:gd name="connsiteX33" fmla="*/ 2752392 w 3318614"/>
                <a:gd name="connsiteY33" fmla="*/ 2466261 h 3565154"/>
                <a:gd name="connsiteX34" fmla="*/ 2560803 w 3318614"/>
                <a:gd name="connsiteY34" fmla="*/ 2623016 h 3565154"/>
                <a:gd name="connsiteX35" fmla="*/ 2595638 w 3318614"/>
                <a:gd name="connsiteY35" fmla="*/ 2744936 h 3565154"/>
                <a:gd name="connsiteX36" fmla="*/ 2743683 w 3318614"/>
                <a:gd name="connsiteY36" fmla="*/ 2832021 h 3565154"/>
                <a:gd name="connsiteX37" fmla="*/ 2856895 w 3318614"/>
                <a:gd name="connsiteY37" fmla="*/ 2805896 h 3565154"/>
                <a:gd name="connsiteX38" fmla="*/ 3022358 w 3318614"/>
                <a:gd name="connsiteY38" fmla="*/ 2666558 h 3565154"/>
                <a:gd name="connsiteX39" fmla="*/ 3118152 w 3318614"/>
                <a:gd name="connsiteY39" fmla="*/ 2588181 h 3565154"/>
                <a:gd name="connsiteX40" fmla="*/ 3205238 w 3318614"/>
                <a:gd name="connsiteY40" fmla="*/ 2649141 h 3565154"/>
                <a:gd name="connsiteX41" fmla="*/ 3109443 w 3318614"/>
                <a:gd name="connsiteY41" fmla="*/ 2640433 h 3565154"/>
                <a:gd name="connsiteX42" fmla="*/ 3004940 w 3318614"/>
                <a:gd name="connsiteY42" fmla="*/ 2779770 h 3565154"/>
                <a:gd name="connsiteX43" fmla="*/ 3187820 w 3318614"/>
                <a:gd name="connsiteY43" fmla="*/ 2779770 h 3565154"/>
                <a:gd name="connsiteX44" fmla="*/ 3318449 w 3318614"/>
                <a:gd name="connsiteY44" fmla="*/ 2832021 h 3565154"/>
                <a:gd name="connsiteX45" fmla="*/ 3161695 w 3318614"/>
                <a:gd name="connsiteY45" fmla="*/ 2814604 h 3565154"/>
                <a:gd name="connsiteX46" fmla="*/ 2909146 w 3318614"/>
                <a:gd name="connsiteY46" fmla="*/ 2875564 h 3565154"/>
                <a:gd name="connsiteX47" fmla="*/ 2952689 w 3318614"/>
                <a:gd name="connsiteY47" fmla="*/ 2875564 h 3565154"/>
                <a:gd name="connsiteX48" fmla="*/ 3085889 w 3318614"/>
                <a:gd name="connsiteY48" fmla="*/ 3020810 h 3565154"/>
                <a:gd name="connsiteX49" fmla="*/ 3013649 w 3318614"/>
                <a:gd name="connsiteY49" fmla="*/ 3180364 h 3565154"/>
                <a:gd name="connsiteX50" fmla="*/ 2999167 w 3318614"/>
                <a:gd name="connsiteY50" fmla="*/ 3042687 h 3565154"/>
                <a:gd name="connsiteX51" fmla="*/ 2813352 w 3318614"/>
                <a:gd name="connsiteY51" fmla="*/ 2866856 h 3565154"/>
                <a:gd name="connsiteX52" fmla="*/ 2726266 w 3318614"/>
                <a:gd name="connsiteY52" fmla="*/ 2858147 h 3565154"/>
                <a:gd name="connsiteX53" fmla="*/ 2848186 w 3318614"/>
                <a:gd name="connsiteY53" fmla="*/ 3058444 h 3565154"/>
                <a:gd name="connsiteX54" fmla="*/ 2943980 w 3318614"/>
                <a:gd name="connsiteY54" fmla="*/ 3145530 h 3565154"/>
                <a:gd name="connsiteX55" fmla="*/ 2978815 w 3318614"/>
                <a:gd name="connsiteY55" fmla="*/ 3101987 h 3565154"/>
                <a:gd name="connsiteX56" fmla="*/ 2961398 w 3318614"/>
                <a:gd name="connsiteY56" fmla="*/ 3206490 h 3565154"/>
                <a:gd name="connsiteX57" fmla="*/ 2769809 w 3318614"/>
                <a:gd name="connsiteY57" fmla="*/ 3119404 h 3565154"/>
                <a:gd name="connsiteX58" fmla="*/ 2656598 w 3318614"/>
                <a:gd name="connsiteY58" fmla="*/ 2892981 h 3565154"/>
                <a:gd name="connsiteX59" fmla="*/ 2491135 w 3318614"/>
                <a:gd name="connsiteY59" fmla="*/ 2849438 h 3565154"/>
                <a:gd name="connsiteX60" fmla="*/ 2386632 w 3318614"/>
                <a:gd name="connsiteY60" fmla="*/ 2936524 h 3565154"/>
                <a:gd name="connsiteX61" fmla="*/ 2412758 w 3318614"/>
                <a:gd name="connsiteY61" fmla="*/ 3119404 h 3565154"/>
                <a:gd name="connsiteX62" fmla="*/ 2525969 w 3318614"/>
                <a:gd name="connsiteY62" fmla="*/ 3267450 h 3565154"/>
                <a:gd name="connsiteX63" fmla="*/ 2900438 w 3318614"/>
                <a:gd name="connsiteY63" fmla="*/ 3476456 h 3565154"/>
                <a:gd name="connsiteX64" fmla="*/ 2543386 w 3318614"/>
                <a:gd name="connsiteY64" fmla="*/ 3337118 h 3565154"/>
                <a:gd name="connsiteX65" fmla="*/ 2499843 w 3318614"/>
                <a:gd name="connsiteY65" fmla="*/ 3424204 h 3565154"/>
                <a:gd name="connsiteX66" fmla="*/ 2534678 w 3318614"/>
                <a:gd name="connsiteY66" fmla="*/ 3528707 h 3565154"/>
                <a:gd name="connsiteX67" fmla="*/ 2639180 w 3318614"/>
                <a:gd name="connsiteY67" fmla="*/ 3563541 h 3565154"/>
                <a:gd name="connsiteX68" fmla="*/ 2482426 w 3318614"/>
                <a:gd name="connsiteY68" fmla="*/ 3537416 h 3565154"/>
                <a:gd name="connsiteX69" fmla="*/ 2473718 w 3318614"/>
                <a:gd name="connsiteY69" fmla="*/ 3354536 h 3565154"/>
                <a:gd name="connsiteX70" fmla="*/ 2386632 w 3318614"/>
                <a:gd name="connsiteY70" fmla="*/ 3180364 h 3565154"/>
                <a:gd name="connsiteX71" fmla="*/ 2316963 w 3318614"/>
                <a:gd name="connsiteY71" fmla="*/ 3345827 h 3565154"/>
                <a:gd name="connsiteX72" fmla="*/ 2238586 w 3318614"/>
                <a:gd name="connsiteY72" fmla="*/ 3467747 h 3565154"/>
                <a:gd name="connsiteX73" fmla="*/ 2290838 w 3318614"/>
                <a:gd name="connsiteY73" fmla="*/ 3546124 h 3565154"/>
                <a:gd name="connsiteX74" fmla="*/ 2195043 w 3318614"/>
                <a:gd name="connsiteY74" fmla="*/ 3459038 h 3565154"/>
                <a:gd name="connsiteX75" fmla="*/ 2325672 w 3318614"/>
                <a:gd name="connsiteY75" fmla="*/ 3232616 h 3565154"/>
                <a:gd name="connsiteX76" fmla="*/ 2290838 w 3318614"/>
                <a:gd name="connsiteY76" fmla="*/ 2980067 h 3565154"/>
                <a:gd name="connsiteX77" fmla="*/ 2142792 w 3318614"/>
                <a:gd name="connsiteY77" fmla="*/ 2962650 h 3565154"/>
                <a:gd name="connsiteX78" fmla="*/ 1942495 w 3318614"/>
                <a:gd name="connsiteY78" fmla="*/ 3128113 h 3565154"/>
                <a:gd name="connsiteX79" fmla="*/ 1994746 w 3318614"/>
                <a:gd name="connsiteY79" fmla="*/ 3328410 h 3565154"/>
                <a:gd name="connsiteX80" fmla="*/ 2090540 w 3318614"/>
                <a:gd name="connsiteY80" fmla="*/ 3441621 h 3565154"/>
                <a:gd name="connsiteX81" fmla="*/ 2064415 w 3318614"/>
                <a:gd name="connsiteY81" fmla="*/ 3554833 h 3565154"/>
                <a:gd name="connsiteX82" fmla="*/ 2046998 w 3318614"/>
                <a:gd name="connsiteY82" fmla="*/ 3406787 h 3565154"/>
                <a:gd name="connsiteX83" fmla="*/ 1933786 w 3318614"/>
                <a:gd name="connsiteY83" fmla="*/ 3241324 h 3565154"/>
                <a:gd name="connsiteX84" fmla="*/ 1881535 w 3318614"/>
                <a:gd name="connsiteY84" fmla="*/ 3223907 h 3565154"/>
                <a:gd name="connsiteX85" fmla="*/ 1716072 w 3318614"/>
                <a:gd name="connsiteY85" fmla="*/ 3459038 h 3565154"/>
                <a:gd name="connsiteX86" fmla="*/ 1672529 w 3318614"/>
                <a:gd name="connsiteY86" fmla="*/ 3554833 h 3565154"/>
                <a:gd name="connsiteX87" fmla="*/ 1724780 w 3318614"/>
                <a:gd name="connsiteY87" fmla="*/ 3319701 h 3565154"/>
                <a:gd name="connsiteX88" fmla="*/ 1750906 w 3318614"/>
                <a:gd name="connsiteY88" fmla="*/ 3241324 h 3565154"/>
                <a:gd name="connsiteX89" fmla="*/ 1533192 w 3318614"/>
                <a:gd name="connsiteY89" fmla="*/ 3310993 h 3565154"/>
                <a:gd name="connsiteX90" fmla="*/ 1428689 w 3318614"/>
                <a:gd name="connsiteY90" fmla="*/ 3328410 h 3565154"/>
                <a:gd name="connsiteX91" fmla="*/ 1602860 w 3318614"/>
                <a:gd name="connsiteY91" fmla="*/ 3250033 h 3565154"/>
                <a:gd name="connsiteX92" fmla="*/ 1724780 w 3318614"/>
                <a:gd name="connsiteY92" fmla="*/ 3223907 h 3565154"/>
                <a:gd name="connsiteX93" fmla="*/ 1994746 w 3318614"/>
                <a:gd name="connsiteY93" fmla="*/ 2997484 h 3565154"/>
                <a:gd name="connsiteX94" fmla="*/ 2055706 w 3318614"/>
                <a:gd name="connsiteY94" fmla="*/ 2866856 h 3565154"/>
                <a:gd name="connsiteX95" fmla="*/ 1916369 w 3318614"/>
                <a:gd name="connsiteY95" fmla="*/ 2788478 h 3565154"/>
                <a:gd name="connsiteX96" fmla="*/ 1698655 w 3318614"/>
                <a:gd name="connsiteY96" fmla="*/ 2884273 h 3565154"/>
                <a:gd name="connsiteX97" fmla="*/ 1611569 w 3318614"/>
                <a:gd name="connsiteY97" fmla="*/ 3058444 h 3565154"/>
                <a:gd name="connsiteX98" fmla="*/ 1689946 w 3318614"/>
                <a:gd name="connsiteY98" fmla="*/ 3119404 h 3565154"/>
                <a:gd name="connsiteX99" fmla="*/ 1568026 w 3318614"/>
                <a:gd name="connsiteY99" fmla="*/ 3119404 h 3565154"/>
                <a:gd name="connsiteX100" fmla="*/ 1655112 w 3318614"/>
                <a:gd name="connsiteY100" fmla="*/ 2875564 h 3565154"/>
                <a:gd name="connsiteX101" fmla="*/ 1437398 w 3318614"/>
                <a:gd name="connsiteY101" fmla="*/ 2858147 h 3565154"/>
                <a:gd name="connsiteX102" fmla="*/ 1306769 w 3318614"/>
                <a:gd name="connsiteY102" fmla="*/ 2797187 h 3565154"/>
                <a:gd name="connsiteX103" fmla="*/ 1385146 w 3318614"/>
                <a:gd name="connsiteY103" fmla="*/ 2753644 h 3565154"/>
                <a:gd name="connsiteX104" fmla="*/ 1437398 w 3318614"/>
                <a:gd name="connsiteY104" fmla="*/ 2823313 h 3565154"/>
                <a:gd name="connsiteX105" fmla="*/ 1611569 w 3318614"/>
                <a:gd name="connsiteY105" fmla="*/ 2832021 h 3565154"/>
                <a:gd name="connsiteX106" fmla="*/ 1794449 w 3318614"/>
                <a:gd name="connsiteY106" fmla="*/ 2779770 h 3565154"/>
                <a:gd name="connsiteX107" fmla="*/ 1968620 w 3318614"/>
                <a:gd name="connsiteY107" fmla="*/ 2649141 h 3565154"/>
                <a:gd name="connsiteX108" fmla="*/ 1898952 w 3318614"/>
                <a:gd name="connsiteY108" fmla="*/ 2335633 h 3565154"/>
                <a:gd name="connsiteX109" fmla="*/ 1446106 w 3318614"/>
                <a:gd name="connsiteY109" fmla="*/ 1726033 h 3565154"/>
                <a:gd name="connsiteX110" fmla="*/ 1074097 w 3318614"/>
                <a:gd name="connsiteY110" fmla="*/ 1241913 h 3565154"/>
                <a:gd name="connsiteX111" fmla="*/ 916192 w 3318614"/>
                <a:gd name="connsiteY111" fmla="*/ 1054829 h 3565154"/>
                <a:gd name="connsiteX112" fmla="*/ 644918 w 3318614"/>
                <a:gd name="connsiteY112" fmla="*/ 1090307 h 3565154"/>
                <a:gd name="connsiteX113" fmla="*/ 296575 w 3318614"/>
                <a:gd name="connsiteY113" fmla="*/ 1168684 h 3565154"/>
                <a:gd name="connsiteX114" fmla="*/ 483 w 3318614"/>
                <a:gd name="connsiteY114" fmla="*/ 1151267 h 3565154"/>
                <a:gd name="connsiteX115" fmla="*/ 235615 w 3318614"/>
                <a:gd name="connsiteY115" fmla="*/ 1142558 h 3565154"/>
                <a:gd name="connsiteX116" fmla="*/ 557832 w 3318614"/>
                <a:gd name="connsiteY116" fmla="*/ 1072890 h 3565154"/>
                <a:gd name="connsiteX117" fmla="*/ 688460 w 3318614"/>
                <a:gd name="connsiteY117" fmla="*/ 1046764 h 3565154"/>
                <a:gd name="connsiteX118" fmla="*/ 392369 w 3318614"/>
                <a:gd name="connsiteY118" fmla="*/ 933553 h 3565154"/>
                <a:gd name="connsiteX119" fmla="*/ 244323 w 3318614"/>
                <a:gd name="connsiteY119" fmla="*/ 794216 h 3565154"/>
                <a:gd name="connsiteX120" fmla="*/ 165946 w 3318614"/>
                <a:gd name="connsiteY120" fmla="*/ 541667 h 3565154"/>
                <a:gd name="connsiteX121" fmla="*/ 279158 w 3318614"/>
                <a:gd name="connsiteY121" fmla="*/ 724547 h 3565154"/>
                <a:gd name="connsiteX122" fmla="*/ 374952 w 3318614"/>
                <a:gd name="connsiteY122" fmla="*/ 898718 h 3565154"/>
                <a:gd name="connsiteX123" fmla="*/ 679752 w 3318614"/>
                <a:gd name="connsiteY123" fmla="*/ 977096 h 3565154"/>
                <a:gd name="connsiteX124" fmla="*/ 766838 w 3318614"/>
                <a:gd name="connsiteY124" fmla="*/ 916136 h 3565154"/>
                <a:gd name="connsiteX125" fmla="*/ 618792 w 3318614"/>
                <a:gd name="connsiteY125" fmla="*/ 532958 h 3565154"/>
                <a:gd name="connsiteX126" fmla="*/ 685055 w 3318614"/>
                <a:gd name="connsiteY126" fmla="*/ 0 h 3565154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465374 w 3318614"/>
                <a:gd name="connsiteY126" fmla="*/ 17537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9879 w 3318614"/>
                <a:gd name="connsiteY126" fmla="*/ 203540 h 3336888"/>
                <a:gd name="connsiteX127" fmla="*/ 465374 w 3318614"/>
                <a:gd name="connsiteY127" fmla="*/ 17537 h 3336888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569879 w 3318614"/>
                <a:gd name="connsiteY126" fmla="*/ 545167 h 3678515"/>
                <a:gd name="connsiteX127" fmla="*/ 559592 w 3318614"/>
                <a:gd name="connsiteY127" fmla="*/ 0 h 3678515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459779 w 3318614"/>
                <a:gd name="connsiteY126" fmla="*/ 452937 h 3678515"/>
                <a:gd name="connsiteX127" fmla="*/ 559592 w 3318614"/>
                <a:gd name="connsiteY127" fmla="*/ 0 h 3678515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91585 w 3318614"/>
                <a:gd name="connsiteY127" fmla="*/ 0 h 3604876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38603 w 3318614"/>
                <a:gd name="connsiteY127" fmla="*/ 117453 h 3604876"/>
                <a:gd name="connsiteX128" fmla="*/ 591585 w 3318614"/>
                <a:gd name="connsiteY128" fmla="*/ 0 h 3604876"/>
                <a:gd name="connsiteX0" fmla="*/ 1225325 w 3318614"/>
                <a:gd name="connsiteY0" fmla="*/ 158774 h 3495662"/>
                <a:gd name="connsiteX1" fmla="*/ 1091879 w 3318614"/>
                <a:gd name="connsiteY1" fmla="*/ 935218 h 3495662"/>
                <a:gd name="connsiteX2" fmla="*/ 1779263 w 3318614"/>
                <a:gd name="connsiteY2" fmla="*/ 2003074 h 3495662"/>
                <a:gd name="connsiteX3" fmla="*/ 2064415 w 3318614"/>
                <a:gd name="connsiteY3" fmla="*/ 2283558 h 3495662"/>
                <a:gd name="connsiteX4" fmla="*/ 2290838 w 3318614"/>
                <a:gd name="connsiteY4" fmla="*/ 2205181 h 3495662"/>
                <a:gd name="connsiteX5" fmla="*/ 2473718 w 3318614"/>
                <a:gd name="connsiteY5" fmla="*/ 2048426 h 3495662"/>
                <a:gd name="connsiteX6" fmla="*/ 2508552 w 3318614"/>
                <a:gd name="connsiteY6" fmla="*/ 1726209 h 3495662"/>
                <a:gd name="connsiteX7" fmla="*/ 2543386 w 3318614"/>
                <a:gd name="connsiteY7" fmla="*/ 1987466 h 3495662"/>
                <a:gd name="connsiteX8" fmla="*/ 2508552 w 3318614"/>
                <a:gd name="connsiteY8" fmla="*/ 2091969 h 3495662"/>
                <a:gd name="connsiteX9" fmla="*/ 2752392 w 3318614"/>
                <a:gd name="connsiteY9" fmla="*/ 1917798 h 3495662"/>
                <a:gd name="connsiteX10" fmla="*/ 2839478 w 3318614"/>
                <a:gd name="connsiteY10" fmla="*/ 1848129 h 3495662"/>
                <a:gd name="connsiteX11" fmla="*/ 2717558 w 3318614"/>
                <a:gd name="connsiteY11" fmla="*/ 2022301 h 3495662"/>
                <a:gd name="connsiteX12" fmla="*/ 2665306 w 3318614"/>
                <a:gd name="connsiteY12" fmla="*/ 2065844 h 3495662"/>
                <a:gd name="connsiteX13" fmla="*/ 2848186 w 3318614"/>
                <a:gd name="connsiteY13" fmla="*/ 1996175 h 3495662"/>
                <a:gd name="connsiteX14" fmla="*/ 2874312 w 3318614"/>
                <a:gd name="connsiteY14" fmla="*/ 1978758 h 3495662"/>
                <a:gd name="connsiteX15" fmla="*/ 2769809 w 3318614"/>
                <a:gd name="connsiteY15" fmla="*/ 2065844 h 3495662"/>
                <a:gd name="connsiteX16" fmla="*/ 2595638 w 3318614"/>
                <a:gd name="connsiteY16" fmla="*/ 2091969 h 3495662"/>
                <a:gd name="connsiteX17" fmla="*/ 2404049 w 3318614"/>
                <a:gd name="connsiteY17" fmla="*/ 2222598 h 3495662"/>
                <a:gd name="connsiteX18" fmla="*/ 2421466 w 3318614"/>
                <a:gd name="connsiteY18" fmla="*/ 2396769 h 3495662"/>
                <a:gd name="connsiteX19" fmla="*/ 2552095 w 3318614"/>
                <a:gd name="connsiteY19" fmla="*/ 2440312 h 3495662"/>
                <a:gd name="connsiteX20" fmla="*/ 2726266 w 3318614"/>
                <a:gd name="connsiteY20" fmla="*/ 2370644 h 3495662"/>
                <a:gd name="connsiteX21" fmla="*/ 2856895 w 3318614"/>
                <a:gd name="connsiteY21" fmla="*/ 2361935 h 3495662"/>
                <a:gd name="connsiteX22" fmla="*/ 2891729 w 3318614"/>
                <a:gd name="connsiteY22" fmla="*/ 2248724 h 3495662"/>
                <a:gd name="connsiteX23" fmla="*/ 2883020 w 3318614"/>
                <a:gd name="connsiteY23" fmla="*/ 2083261 h 3495662"/>
                <a:gd name="connsiteX24" fmla="*/ 3048483 w 3318614"/>
                <a:gd name="connsiteY24" fmla="*/ 2004884 h 3495662"/>
                <a:gd name="connsiteX25" fmla="*/ 2926563 w 3318614"/>
                <a:gd name="connsiteY25" fmla="*/ 2091969 h 3495662"/>
                <a:gd name="connsiteX26" fmla="*/ 2917855 w 3318614"/>
                <a:gd name="connsiteY26" fmla="*/ 2179055 h 3495662"/>
                <a:gd name="connsiteX27" fmla="*/ 2935272 w 3318614"/>
                <a:gd name="connsiteY27" fmla="*/ 2327101 h 3495662"/>
                <a:gd name="connsiteX28" fmla="*/ 2943980 w 3318614"/>
                <a:gd name="connsiteY28" fmla="*/ 2370644 h 3495662"/>
                <a:gd name="connsiteX29" fmla="*/ 3046427 w 3318614"/>
                <a:gd name="connsiteY29" fmla="*/ 2304692 h 3495662"/>
                <a:gd name="connsiteX30" fmla="*/ 3074609 w 3318614"/>
                <a:gd name="connsiteY30" fmla="*/ 2144221 h 3495662"/>
                <a:gd name="connsiteX31" fmla="*/ 3092026 w 3318614"/>
                <a:gd name="connsiteY31" fmla="*/ 2353226 h 3495662"/>
                <a:gd name="connsiteX32" fmla="*/ 3013649 w 3318614"/>
                <a:gd name="connsiteY32" fmla="*/ 2431604 h 3495662"/>
                <a:gd name="connsiteX33" fmla="*/ 2752392 w 3318614"/>
                <a:gd name="connsiteY33" fmla="*/ 2396769 h 3495662"/>
                <a:gd name="connsiteX34" fmla="*/ 2560803 w 3318614"/>
                <a:gd name="connsiteY34" fmla="*/ 2553524 h 3495662"/>
                <a:gd name="connsiteX35" fmla="*/ 2595638 w 3318614"/>
                <a:gd name="connsiteY35" fmla="*/ 2675444 h 3495662"/>
                <a:gd name="connsiteX36" fmla="*/ 2743683 w 3318614"/>
                <a:gd name="connsiteY36" fmla="*/ 2762529 h 3495662"/>
                <a:gd name="connsiteX37" fmla="*/ 2856895 w 3318614"/>
                <a:gd name="connsiteY37" fmla="*/ 2736404 h 3495662"/>
                <a:gd name="connsiteX38" fmla="*/ 3022358 w 3318614"/>
                <a:gd name="connsiteY38" fmla="*/ 2597066 h 3495662"/>
                <a:gd name="connsiteX39" fmla="*/ 3118152 w 3318614"/>
                <a:gd name="connsiteY39" fmla="*/ 2518689 h 3495662"/>
                <a:gd name="connsiteX40" fmla="*/ 3205238 w 3318614"/>
                <a:gd name="connsiteY40" fmla="*/ 2579649 h 3495662"/>
                <a:gd name="connsiteX41" fmla="*/ 3109443 w 3318614"/>
                <a:gd name="connsiteY41" fmla="*/ 2570941 h 3495662"/>
                <a:gd name="connsiteX42" fmla="*/ 3004940 w 3318614"/>
                <a:gd name="connsiteY42" fmla="*/ 2710278 h 3495662"/>
                <a:gd name="connsiteX43" fmla="*/ 3187820 w 3318614"/>
                <a:gd name="connsiteY43" fmla="*/ 2710278 h 3495662"/>
                <a:gd name="connsiteX44" fmla="*/ 3318449 w 3318614"/>
                <a:gd name="connsiteY44" fmla="*/ 2762529 h 3495662"/>
                <a:gd name="connsiteX45" fmla="*/ 3161695 w 3318614"/>
                <a:gd name="connsiteY45" fmla="*/ 2745112 h 3495662"/>
                <a:gd name="connsiteX46" fmla="*/ 2909146 w 3318614"/>
                <a:gd name="connsiteY46" fmla="*/ 2806072 h 3495662"/>
                <a:gd name="connsiteX47" fmla="*/ 2952689 w 3318614"/>
                <a:gd name="connsiteY47" fmla="*/ 2806072 h 3495662"/>
                <a:gd name="connsiteX48" fmla="*/ 3085889 w 3318614"/>
                <a:gd name="connsiteY48" fmla="*/ 2951318 h 3495662"/>
                <a:gd name="connsiteX49" fmla="*/ 3013649 w 3318614"/>
                <a:gd name="connsiteY49" fmla="*/ 3110872 h 3495662"/>
                <a:gd name="connsiteX50" fmla="*/ 2999167 w 3318614"/>
                <a:gd name="connsiteY50" fmla="*/ 2973195 h 3495662"/>
                <a:gd name="connsiteX51" fmla="*/ 2813352 w 3318614"/>
                <a:gd name="connsiteY51" fmla="*/ 2797364 h 3495662"/>
                <a:gd name="connsiteX52" fmla="*/ 2726266 w 3318614"/>
                <a:gd name="connsiteY52" fmla="*/ 2788655 h 3495662"/>
                <a:gd name="connsiteX53" fmla="*/ 2848186 w 3318614"/>
                <a:gd name="connsiteY53" fmla="*/ 2988952 h 3495662"/>
                <a:gd name="connsiteX54" fmla="*/ 2943980 w 3318614"/>
                <a:gd name="connsiteY54" fmla="*/ 3076038 h 3495662"/>
                <a:gd name="connsiteX55" fmla="*/ 2978815 w 3318614"/>
                <a:gd name="connsiteY55" fmla="*/ 3032495 h 3495662"/>
                <a:gd name="connsiteX56" fmla="*/ 2961398 w 3318614"/>
                <a:gd name="connsiteY56" fmla="*/ 3136998 h 3495662"/>
                <a:gd name="connsiteX57" fmla="*/ 2769809 w 3318614"/>
                <a:gd name="connsiteY57" fmla="*/ 3049912 h 3495662"/>
                <a:gd name="connsiteX58" fmla="*/ 2656598 w 3318614"/>
                <a:gd name="connsiteY58" fmla="*/ 2823489 h 3495662"/>
                <a:gd name="connsiteX59" fmla="*/ 2491135 w 3318614"/>
                <a:gd name="connsiteY59" fmla="*/ 2779946 h 3495662"/>
                <a:gd name="connsiteX60" fmla="*/ 2386632 w 3318614"/>
                <a:gd name="connsiteY60" fmla="*/ 2867032 h 3495662"/>
                <a:gd name="connsiteX61" fmla="*/ 2412758 w 3318614"/>
                <a:gd name="connsiteY61" fmla="*/ 3049912 h 3495662"/>
                <a:gd name="connsiteX62" fmla="*/ 2525969 w 3318614"/>
                <a:gd name="connsiteY62" fmla="*/ 3197958 h 3495662"/>
                <a:gd name="connsiteX63" fmla="*/ 2900438 w 3318614"/>
                <a:gd name="connsiteY63" fmla="*/ 3406964 h 3495662"/>
                <a:gd name="connsiteX64" fmla="*/ 2543386 w 3318614"/>
                <a:gd name="connsiteY64" fmla="*/ 3267626 h 3495662"/>
                <a:gd name="connsiteX65" fmla="*/ 2499843 w 3318614"/>
                <a:gd name="connsiteY65" fmla="*/ 3354712 h 3495662"/>
                <a:gd name="connsiteX66" fmla="*/ 2534678 w 3318614"/>
                <a:gd name="connsiteY66" fmla="*/ 3459215 h 3495662"/>
                <a:gd name="connsiteX67" fmla="*/ 2639180 w 3318614"/>
                <a:gd name="connsiteY67" fmla="*/ 3494049 h 3495662"/>
                <a:gd name="connsiteX68" fmla="*/ 2482426 w 3318614"/>
                <a:gd name="connsiteY68" fmla="*/ 3467924 h 3495662"/>
                <a:gd name="connsiteX69" fmla="*/ 2473718 w 3318614"/>
                <a:gd name="connsiteY69" fmla="*/ 3285044 h 3495662"/>
                <a:gd name="connsiteX70" fmla="*/ 2386632 w 3318614"/>
                <a:gd name="connsiteY70" fmla="*/ 3110872 h 3495662"/>
                <a:gd name="connsiteX71" fmla="*/ 2316963 w 3318614"/>
                <a:gd name="connsiteY71" fmla="*/ 3276335 h 3495662"/>
                <a:gd name="connsiteX72" fmla="*/ 2238586 w 3318614"/>
                <a:gd name="connsiteY72" fmla="*/ 3398255 h 3495662"/>
                <a:gd name="connsiteX73" fmla="*/ 2290838 w 3318614"/>
                <a:gd name="connsiteY73" fmla="*/ 3476632 h 3495662"/>
                <a:gd name="connsiteX74" fmla="*/ 2195043 w 3318614"/>
                <a:gd name="connsiteY74" fmla="*/ 3389546 h 3495662"/>
                <a:gd name="connsiteX75" fmla="*/ 2325672 w 3318614"/>
                <a:gd name="connsiteY75" fmla="*/ 3163124 h 3495662"/>
                <a:gd name="connsiteX76" fmla="*/ 2290838 w 3318614"/>
                <a:gd name="connsiteY76" fmla="*/ 2910575 h 3495662"/>
                <a:gd name="connsiteX77" fmla="*/ 2142792 w 3318614"/>
                <a:gd name="connsiteY77" fmla="*/ 2893158 h 3495662"/>
                <a:gd name="connsiteX78" fmla="*/ 1942495 w 3318614"/>
                <a:gd name="connsiteY78" fmla="*/ 3058621 h 3495662"/>
                <a:gd name="connsiteX79" fmla="*/ 1994746 w 3318614"/>
                <a:gd name="connsiteY79" fmla="*/ 3258918 h 3495662"/>
                <a:gd name="connsiteX80" fmla="*/ 2090540 w 3318614"/>
                <a:gd name="connsiteY80" fmla="*/ 3372129 h 3495662"/>
                <a:gd name="connsiteX81" fmla="*/ 2064415 w 3318614"/>
                <a:gd name="connsiteY81" fmla="*/ 3485341 h 3495662"/>
                <a:gd name="connsiteX82" fmla="*/ 2046998 w 3318614"/>
                <a:gd name="connsiteY82" fmla="*/ 3337295 h 3495662"/>
                <a:gd name="connsiteX83" fmla="*/ 1933786 w 3318614"/>
                <a:gd name="connsiteY83" fmla="*/ 3171832 h 3495662"/>
                <a:gd name="connsiteX84" fmla="*/ 1881535 w 3318614"/>
                <a:gd name="connsiteY84" fmla="*/ 3154415 h 3495662"/>
                <a:gd name="connsiteX85" fmla="*/ 1716072 w 3318614"/>
                <a:gd name="connsiteY85" fmla="*/ 3389546 h 3495662"/>
                <a:gd name="connsiteX86" fmla="*/ 1672529 w 3318614"/>
                <a:gd name="connsiteY86" fmla="*/ 3485341 h 3495662"/>
                <a:gd name="connsiteX87" fmla="*/ 1724780 w 3318614"/>
                <a:gd name="connsiteY87" fmla="*/ 3250209 h 3495662"/>
                <a:gd name="connsiteX88" fmla="*/ 1750906 w 3318614"/>
                <a:gd name="connsiteY88" fmla="*/ 3171832 h 3495662"/>
                <a:gd name="connsiteX89" fmla="*/ 1533192 w 3318614"/>
                <a:gd name="connsiteY89" fmla="*/ 3241501 h 3495662"/>
                <a:gd name="connsiteX90" fmla="*/ 1428689 w 3318614"/>
                <a:gd name="connsiteY90" fmla="*/ 3258918 h 3495662"/>
                <a:gd name="connsiteX91" fmla="*/ 1602860 w 3318614"/>
                <a:gd name="connsiteY91" fmla="*/ 3180541 h 3495662"/>
                <a:gd name="connsiteX92" fmla="*/ 1724780 w 3318614"/>
                <a:gd name="connsiteY92" fmla="*/ 3154415 h 3495662"/>
                <a:gd name="connsiteX93" fmla="*/ 1994746 w 3318614"/>
                <a:gd name="connsiteY93" fmla="*/ 2927992 h 3495662"/>
                <a:gd name="connsiteX94" fmla="*/ 2055706 w 3318614"/>
                <a:gd name="connsiteY94" fmla="*/ 2797364 h 3495662"/>
                <a:gd name="connsiteX95" fmla="*/ 1916369 w 3318614"/>
                <a:gd name="connsiteY95" fmla="*/ 2718986 h 3495662"/>
                <a:gd name="connsiteX96" fmla="*/ 1698655 w 3318614"/>
                <a:gd name="connsiteY96" fmla="*/ 2814781 h 3495662"/>
                <a:gd name="connsiteX97" fmla="*/ 1611569 w 3318614"/>
                <a:gd name="connsiteY97" fmla="*/ 2988952 h 3495662"/>
                <a:gd name="connsiteX98" fmla="*/ 1689946 w 3318614"/>
                <a:gd name="connsiteY98" fmla="*/ 3049912 h 3495662"/>
                <a:gd name="connsiteX99" fmla="*/ 1568026 w 3318614"/>
                <a:gd name="connsiteY99" fmla="*/ 3049912 h 3495662"/>
                <a:gd name="connsiteX100" fmla="*/ 1655112 w 3318614"/>
                <a:gd name="connsiteY100" fmla="*/ 2806072 h 3495662"/>
                <a:gd name="connsiteX101" fmla="*/ 1437398 w 3318614"/>
                <a:gd name="connsiteY101" fmla="*/ 2788655 h 3495662"/>
                <a:gd name="connsiteX102" fmla="*/ 1306769 w 3318614"/>
                <a:gd name="connsiteY102" fmla="*/ 2727695 h 3495662"/>
                <a:gd name="connsiteX103" fmla="*/ 1385146 w 3318614"/>
                <a:gd name="connsiteY103" fmla="*/ 2684152 h 3495662"/>
                <a:gd name="connsiteX104" fmla="*/ 1437398 w 3318614"/>
                <a:gd name="connsiteY104" fmla="*/ 2753821 h 3495662"/>
                <a:gd name="connsiteX105" fmla="*/ 1611569 w 3318614"/>
                <a:gd name="connsiteY105" fmla="*/ 2762529 h 3495662"/>
                <a:gd name="connsiteX106" fmla="*/ 1794449 w 3318614"/>
                <a:gd name="connsiteY106" fmla="*/ 2710278 h 3495662"/>
                <a:gd name="connsiteX107" fmla="*/ 1968620 w 3318614"/>
                <a:gd name="connsiteY107" fmla="*/ 2579649 h 3495662"/>
                <a:gd name="connsiteX108" fmla="*/ 1898952 w 3318614"/>
                <a:gd name="connsiteY108" fmla="*/ 2266141 h 3495662"/>
                <a:gd name="connsiteX109" fmla="*/ 1446106 w 3318614"/>
                <a:gd name="connsiteY109" fmla="*/ 1656541 h 3495662"/>
                <a:gd name="connsiteX110" fmla="*/ 1074097 w 3318614"/>
                <a:gd name="connsiteY110" fmla="*/ 1172421 h 3495662"/>
                <a:gd name="connsiteX111" fmla="*/ 916192 w 3318614"/>
                <a:gd name="connsiteY111" fmla="*/ 985337 h 3495662"/>
                <a:gd name="connsiteX112" fmla="*/ 644918 w 3318614"/>
                <a:gd name="connsiteY112" fmla="*/ 1020815 h 3495662"/>
                <a:gd name="connsiteX113" fmla="*/ 296575 w 3318614"/>
                <a:gd name="connsiteY113" fmla="*/ 1099192 h 3495662"/>
                <a:gd name="connsiteX114" fmla="*/ 483 w 3318614"/>
                <a:gd name="connsiteY114" fmla="*/ 1081775 h 3495662"/>
                <a:gd name="connsiteX115" fmla="*/ 235615 w 3318614"/>
                <a:gd name="connsiteY115" fmla="*/ 1073066 h 3495662"/>
                <a:gd name="connsiteX116" fmla="*/ 557832 w 3318614"/>
                <a:gd name="connsiteY116" fmla="*/ 1003398 h 3495662"/>
                <a:gd name="connsiteX117" fmla="*/ 688460 w 3318614"/>
                <a:gd name="connsiteY117" fmla="*/ 977272 h 3495662"/>
                <a:gd name="connsiteX118" fmla="*/ 392369 w 3318614"/>
                <a:gd name="connsiteY118" fmla="*/ 864061 h 3495662"/>
                <a:gd name="connsiteX119" fmla="*/ 244323 w 3318614"/>
                <a:gd name="connsiteY119" fmla="*/ 724724 h 3495662"/>
                <a:gd name="connsiteX120" fmla="*/ 165946 w 3318614"/>
                <a:gd name="connsiteY120" fmla="*/ 472175 h 3495662"/>
                <a:gd name="connsiteX121" fmla="*/ 279158 w 3318614"/>
                <a:gd name="connsiteY121" fmla="*/ 655055 h 3495662"/>
                <a:gd name="connsiteX122" fmla="*/ 374952 w 3318614"/>
                <a:gd name="connsiteY122" fmla="*/ 829226 h 3495662"/>
                <a:gd name="connsiteX123" fmla="*/ 679752 w 3318614"/>
                <a:gd name="connsiteY123" fmla="*/ 907604 h 3495662"/>
                <a:gd name="connsiteX124" fmla="*/ 766838 w 3318614"/>
                <a:gd name="connsiteY124" fmla="*/ 846644 h 3495662"/>
                <a:gd name="connsiteX125" fmla="*/ 618792 w 3318614"/>
                <a:gd name="connsiteY125" fmla="*/ 463466 h 3495662"/>
                <a:gd name="connsiteX126" fmla="*/ 459779 w 3318614"/>
                <a:gd name="connsiteY126" fmla="*/ 270084 h 3495662"/>
                <a:gd name="connsiteX127" fmla="*/ 538603 w 3318614"/>
                <a:gd name="connsiteY127" fmla="*/ 8239 h 3495662"/>
                <a:gd name="connsiteX128" fmla="*/ 560115 w 3318614"/>
                <a:gd name="connsiteY128" fmla="*/ 247406 h 3495662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560115 w 3318614"/>
                <a:gd name="connsiteY129" fmla="*/ 240482 h 3488738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849359 w 3318614"/>
                <a:gd name="connsiteY129" fmla="*/ 816161 h 348873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459779 w 3318614"/>
                <a:gd name="connsiteY126" fmla="*/ 262650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507165 w 3318614"/>
                <a:gd name="connsiteY126" fmla="*/ 238974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605 h 3488493"/>
                <a:gd name="connsiteX1" fmla="*/ 1091879 w 3318614"/>
                <a:gd name="connsiteY1" fmla="*/ 928049 h 3488493"/>
                <a:gd name="connsiteX2" fmla="*/ 1779263 w 3318614"/>
                <a:gd name="connsiteY2" fmla="*/ 1995905 h 3488493"/>
                <a:gd name="connsiteX3" fmla="*/ 2064415 w 3318614"/>
                <a:gd name="connsiteY3" fmla="*/ 2276389 h 3488493"/>
                <a:gd name="connsiteX4" fmla="*/ 2290838 w 3318614"/>
                <a:gd name="connsiteY4" fmla="*/ 2198012 h 3488493"/>
                <a:gd name="connsiteX5" fmla="*/ 2473718 w 3318614"/>
                <a:gd name="connsiteY5" fmla="*/ 2041257 h 3488493"/>
                <a:gd name="connsiteX6" fmla="*/ 2508552 w 3318614"/>
                <a:gd name="connsiteY6" fmla="*/ 1719040 h 3488493"/>
                <a:gd name="connsiteX7" fmla="*/ 2543386 w 3318614"/>
                <a:gd name="connsiteY7" fmla="*/ 1980297 h 3488493"/>
                <a:gd name="connsiteX8" fmla="*/ 2508552 w 3318614"/>
                <a:gd name="connsiteY8" fmla="*/ 2084800 h 3488493"/>
                <a:gd name="connsiteX9" fmla="*/ 2752392 w 3318614"/>
                <a:gd name="connsiteY9" fmla="*/ 1910629 h 3488493"/>
                <a:gd name="connsiteX10" fmla="*/ 2839478 w 3318614"/>
                <a:gd name="connsiteY10" fmla="*/ 1840960 h 3488493"/>
                <a:gd name="connsiteX11" fmla="*/ 2717558 w 3318614"/>
                <a:gd name="connsiteY11" fmla="*/ 2015132 h 3488493"/>
                <a:gd name="connsiteX12" fmla="*/ 2665306 w 3318614"/>
                <a:gd name="connsiteY12" fmla="*/ 2058675 h 3488493"/>
                <a:gd name="connsiteX13" fmla="*/ 2848186 w 3318614"/>
                <a:gd name="connsiteY13" fmla="*/ 1989006 h 3488493"/>
                <a:gd name="connsiteX14" fmla="*/ 2874312 w 3318614"/>
                <a:gd name="connsiteY14" fmla="*/ 1971589 h 3488493"/>
                <a:gd name="connsiteX15" fmla="*/ 2769809 w 3318614"/>
                <a:gd name="connsiteY15" fmla="*/ 2058675 h 3488493"/>
                <a:gd name="connsiteX16" fmla="*/ 2595638 w 3318614"/>
                <a:gd name="connsiteY16" fmla="*/ 2084800 h 3488493"/>
                <a:gd name="connsiteX17" fmla="*/ 2404049 w 3318614"/>
                <a:gd name="connsiteY17" fmla="*/ 2215429 h 3488493"/>
                <a:gd name="connsiteX18" fmla="*/ 2421466 w 3318614"/>
                <a:gd name="connsiteY18" fmla="*/ 2389600 h 3488493"/>
                <a:gd name="connsiteX19" fmla="*/ 2552095 w 3318614"/>
                <a:gd name="connsiteY19" fmla="*/ 2433143 h 3488493"/>
                <a:gd name="connsiteX20" fmla="*/ 2726266 w 3318614"/>
                <a:gd name="connsiteY20" fmla="*/ 2363475 h 3488493"/>
                <a:gd name="connsiteX21" fmla="*/ 2856895 w 3318614"/>
                <a:gd name="connsiteY21" fmla="*/ 2354766 h 3488493"/>
                <a:gd name="connsiteX22" fmla="*/ 2891729 w 3318614"/>
                <a:gd name="connsiteY22" fmla="*/ 2241555 h 3488493"/>
                <a:gd name="connsiteX23" fmla="*/ 2883020 w 3318614"/>
                <a:gd name="connsiteY23" fmla="*/ 2076092 h 3488493"/>
                <a:gd name="connsiteX24" fmla="*/ 3048483 w 3318614"/>
                <a:gd name="connsiteY24" fmla="*/ 1997715 h 3488493"/>
                <a:gd name="connsiteX25" fmla="*/ 2926563 w 3318614"/>
                <a:gd name="connsiteY25" fmla="*/ 2084800 h 3488493"/>
                <a:gd name="connsiteX26" fmla="*/ 2917855 w 3318614"/>
                <a:gd name="connsiteY26" fmla="*/ 2171886 h 3488493"/>
                <a:gd name="connsiteX27" fmla="*/ 2935272 w 3318614"/>
                <a:gd name="connsiteY27" fmla="*/ 2319932 h 3488493"/>
                <a:gd name="connsiteX28" fmla="*/ 2943980 w 3318614"/>
                <a:gd name="connsiteY28" fmla="*/ 2363475 h 3488493"/>
                <a:gd name="connsiteX29" fmla="*/ 3046427 w 3318614"/>
                <a:gd name="connsiteY29" fmla="*/ 2297523 h 3488493"/>
                <a:gd name="connsiteX30" fmla="*/ 3074609 w 3318614"/>
                <a:gd name="connsiteY30" fmla="*/ 2137052 h 3488493"/>
                <a:gd name="connsiteX31" fmla="*/ 3092026 w 3318614"/>
                <a:gd name="connsiteY31" fmla="*/ 2346057 h 3488493"/>
                <a:gd name="connsiteX32" fmla="*/ 3013649 w 3318614"/>
                <a:gd name="connsiteY32" fmla="*/ 2424435 h 3488493"/>
                <a:gd name="connsiteX33" fmla="*/ 2752392 w 3318614"/>
                <a:gd name="connsiteY33" fmla="*/ 2389600 h 3488493"/>
                <a:gd name="connsiteX34" fmla="*/ 2560803 w 3318614"/>
                <a:gd name="connsiteY34" fmla="*/ 2546355 h 3488493"/>
                <a:gd name="connsiteX35" fmla="*/ 2595638 w 3318614"/>
                <a:gd name="connsiteY35" fmla="*/ 2668275 h 3488493"/>
                <a:gd name="connsiteX36" fmla="*/ 2743683 w 3318614"/>
                <a:gd name="connsiteY36" fmla="*/ 2755360 h 3488493"/>
                <a:gd name="connsiteX37" fmla="*/ 2856895 w 3318614"/>
                <a:gd name="connsiteY37" fmla="*/ 2729235 h 3488493"/>
                <a:gd name="connsiteX38" fmla="*/ 3022358 w 3318614"/>
                <a:gd name="connsiteY38" fmla="*/ 2589897 h 3488493"/>
                <a:gd name="connsiteX39" fmla="*/ 3118152 w 3318614"/>
                <a:gd name="connsiteY39" fmla="*/ 2511520 h 3488493"/>
                <a:gd name="connsiteX40" fmla="*/ 3205238 w 3318614"/>
                <a:gd name="connsiteY40" fmla="*/ 2572480 h 3488493"/>
                <a:gd name="connsiteX41" fmla="*/ 3109443 w 3318614"/>
                <a:gd name="connsiteY41" fmla="*/ 2563772 h 3488493"/>
                <a:gd name="connsiteX42" fmla="*/ 3004940 w 3318614"/>
                <a:gd name="connsiteY42" fmla="*/ 2703109 h 3488493"/>
                <a:gd name="connsiteX43" fmla="*/ 3187820 w 3318614"/>
                <a:gd name="connsiteY43" fmla="*/ 2703109 h 3488493"/>
                <a:gd name="connsiteX44" fmla="*/ 3318449 w 3318614"/>
                <a:gd name="connsiteY44" fmla="*/ 2755360 h 3488493"/>
                <a:gd name="connsiteX45" fmla="*/ 3161695 w 3318614"/>
                <a:gd name="connsiteY45" fmla="*/ 2737943 h 3488493"/>
                <a:gd name="connsiteX46" fmla="*/ 2909146 w 3318614"/>
                <a:gd name="connsiteY46" fmla="*/ 2798903 h 3488493"/>
                <a:gd name="connsiteX47" fmla="*/ 2952689 w 3318614"/>
                <a:gd name="connsiteY47" fmla="*/ 2798903 h 3488493"/>
                <a:gd name="connsiteX48" fmla="*/ 3085889 w 3318614"/>
                <a:gd name="connsiteY48" fmla="*/ 2944149 h 3488493"/>
                <a:gd name="connsiteX49" fmla="*/ 3013649 w 3318614"/>
                <a:gd name="connsiteY49" fmla="*/ 3103703 h 3488493"/>
                <a:gd name="connsiteX50" fmla="*/ 2999167 w 3318614"/>
                <a:gd name="connsiteY50" fmla="*/ 2966026 h 3488493"/>
                <a:gd name="connsiteX51" fmla="*/ 2813352 w 3318614"/>
                <a:gd name="connsiteY51" fmla="*/ 2790195 h 3488493"/>
                <a:gd name="connsiteX52" fmla="*/ 2726266 w 3318614"/>
                <a:gd name="connsiteY52" fmla="*/ 2781486 h 3488493"/>
                <a:gd name="connsiteX53" fmla="*/ 2848186 w 3318614"/>
                <a:gd name="connsiteY53" fmla="*/ 2981783 h 3488493"/>
                <a:gd name="connsiteX54" fmla="*/ 2943980 w 3318614"/>
                <a:gd name="connsiteY54" fmla="*/ 3068869 h 3488493"/>
                <a:gd name="connsiteX55" fmla="*/ 2978815 w 3318614"/>
                <a:gd name="connsiteY55" fmla="*/ 3025326 h 3488493"/>
                <a:gd name="connsiteX56" fmla="*/ 2961398 w 3318614"/>
                <a:gd name="connsiteY56" fmla="*/ 3129829 h 3488493"/>
                <a:gd name="connsiteX57" fmla="*/ 2769809 w 3318614"/>
                <a:gd name="connsiteY57" fmla="*/ 3042743 h 3488493"/>
                <a:gd name="connsiteX58" fmla="*/ 2656598 w 3318614"/>
                <a:gd name="connsiteY58" fmla="*/ 2816320 h 3488493"/>
                <a:gd name="connsiteX59" fmla="*/ 2491135 w 3318614"/>
                <a:gd name="connsiteY59" fmla="*/ 2772777 h 3488493"/>
                <a:gd name="connsiteX60" fmla="*/ 2386632 w 3318614"/>
                <a:gd name="connsiteY60" fmla="*/ 2859863 h 3488493"/>
                <a:gd name="connsiteX61" fmla="*/ 2412758 w 3318614"/>
                <a:gd name="connsiteY61" fmla="*/ 3042743 h 3488493"/>
                <a:gd name="connsiteX62" fmla="*/ 2525969 w 3318614"/>
                <a:gd name="connsiteY62" fmla="*/ 3190789 h 3488493"/>
                <a:gd name="connsiteX63" fmla="*/ 2900438 w 3318614"/>
                <a:gd name="connsiteY63" fmla="*/ 3399795 h 3488493"/>
                <a:gd name="connsiteX64" fmla="*/ 2543386 w 3318614"/>
                <a:gd name="connsiteY64" fmla="*/ 3260457 h 3488493"/>
                <a:gd name="connsiteX65" fmla="*/ 2499843 w 3318614"/>
                <a:gd name="connsiteY65" fmla="*/ 3347543 h 3488493"/>
                <a:gd name="connsiteX66" fmla="*/ 2534678 w 3318614"/>
                <a:gd name="connsiteY66" fmla="*/ 3452046 h 3488493"/>
                <a:gd name="connsiteX67" fmla="*/ 2639180 w 3318614"/>
                <a:gd name="connsiteY67" fmla="*/ 3486880 h 3488493"/>
                <a:gd name="connsiteX68" fmla="*/ 2482426 w 3318614"/>
                <a:gd name="connsiteY68" fmla="*/ 3460755 h 3488493"/>
                <a:gd name="connsiteX69" fmla="*/ 2473718 w 3318614"/>
                <a:gd name="connsiteY69" fmla="*/ 3277875 h 3488493"/>
                <a:gd name="connsiteX70" fmla="*/ 2386632 w 3318614"/>
                <a:gd name="connsiteY70" fmla="*/ 3103703 h 3488493"/>
                <a:gd name="connsiteX71" fmla="*/ 2316963 w 3318614"/>
                <a:gd name="connsiteY71" fmla="*/ 3269166 h 3488493"/>
                <a:gd name="connsiteX72" fmla="*/ 2238586 w 3318614"/>
                <a:gd name="connsiteY72" fmla="*/ 3391086 h 3488493"/>
                <a:gd name="connsiteX73" fmla="*/ 2290838 w 3318614"/>
                <a:gd name="connsiteY73" fmla="*/ 3469463 h 3488493"/>
                <a:gd name="connsiteX74" fmla="*/ 2195043 w 3318614"/>
                <a:gd name="connsiteY74" fmla="*/ 3382377 h 3488493"/>
                <a:gd name="connsiteX75" fmla="*/ 2325672 w 3318614"/>
                <a:gd name="connsiteY75" fmla="*/ 3155955 h 3488493"/>
                <a:gd name="connsiteX76" fmla="*/ 2290838 w 3318614"/>
                <a:gd name="connsiteY76" fmla="*/ 2903406 h 3488493"/>
                <a:gd name="connsiteX77" fmla="*/ 2142792 w 3318614"/>
                <a:gd name="connsiteY77" fmla="*/ 2885989 h 3488493"/>
                <a:gd name="connsiteX78" fmla="*/ 1942495 w 3318614"/>
                <a:gd name="connsiteY78" fmla="*/ 3051452 h 3488493"/>
                <a:gd name="connsiteX79" fmla="*/ 1994746 w 3318614"/>
                <a:gd name="connsiteY79" fmla="*/ 3251749 h 3488493"/>
                <a:gd name="connsiteX80" fmla="*/ 2090540 w 3318614"/>
                <a:gd name="connsiteY80" fmla="*/ 3364960 h 3488493"/>
                <a:gd name="connsiteX81" fmla="*/ 2064415 w 3318614"/>
                <a:gd name="connsiteY81" fmla="*/ 3478172 h 3488493"/>
                <a:gd name="connsiteX82" fmla="*/ 2046998 w 3318614"/>
                <a:gd name="connsiteY82" fmla="*/ 3330126 h 3488493"/>
                <a:gd name="connsiteX83" fmla="*/ 1933786 w 3318614"/>
                <a:gd name="connsiteY83" fmla="*/ 3164663 h 3488493"/>
                <a:gd name="connsiteX84" fmla="*/ 1881535 w 3318614"/>
                <a:gd name="connsiteY84" fmla="*/ 3147246 h 3488493"/>
                <a:gd name="connsiteX85" fmla="*/ 1716072 w 3318614"/>
                <a:gd name="connsiteY85" fmla="*/ 3382377 h 3488493"/>
                <a:gd name="connsiteX86" fmla="*/ 1672529 w 3318614"/>
                <a:gd name="connsiteY86" fmla="*/ 3478172 h 3488493"/>
                <a:gd name="connsiteX87" fmla="*/ 1724780 w 3318614"/>
                <a:gd name="connsiteY87" fmla="*/ 3243040 h 3488493"/>
                <a:gd name="connsiteX88" fmla="*/ 1750906 w 3318614"/>
                <a:gd name="connsiteY88" fmla="*/ 3164663 h 3488493"/>
                <a:gd name="connsiteX89" fmla="*/ 1533192 w 3318614"/>
                <a:gd name="connsiteY89" fmla="*/ 3234332 h 3488493"/>
                <a:gd name="connsiteX90" fmla="*/ 1428689 w 3318614"/>
                <a:gd name="connsiteY90" fmla="*/ 3251749 h 3488493"/>
                <a:gd name="connsiteX91" fmla="*/ 1602860 w 3318614"/>
                <a:gd name="connsiteY91" fmla="*/ 3173372 h 3488493"/>
                <a:gd name="connsiteX92" fmla="*/ 1724780 w 3318614"/>
                <a:gd name="connsiteY92" fmla="*/ 3147246 h 3488493"/>
                <a:gd name="connsiteX93" fmla="*/ 1994746 w 3318614"/>
                <a:gd name="connsiteY93" fmla="*/ 2920823 h 3488493"/>
                <a:gd name="connsiteX94" fmla="*/ 2055706 w 3318614"/>
                <a:gd name="connsiteY94" fmla="*/ 2790195 h 3488493"/>
                <a:gd name="connsiteX95" fmla="*/ 1916369 w 3318614"/>
                <a:gd name="connsiteY95" fmla="*/ 2711817 h 3488493"/>
                <a:gd name="connsiteX96" fmla="*/ 1698655 w 3318614"/>
                <a:gd name="connsiteY96" fmla="*/ 2807612 h 3488493"/>
                <a:gd name="connsiteX97" fmla="*/ 1611569 w 3318614"/>
                <a:gd name="connsiteY97" fmla="*/ 2981783 h 3488493"/>
                <a:gd name="connsiteX98" fmla="*/ 1689946 w 3318614"/>
                <a:gd name="connsiteY98" fmla="*/ 3042743 h 3488493"/>
                <a:gd name="connsiteX99" fmla="*/ 1568026 w 3318614"/>
                <a:gd name="connsiteY99" fmla="*/ 3042743 h 3488493"/>
                <a:gd name="connsiteX100" fmla="*/ 1655112 w 3318614"/>
                <a:gd name="connsiteY100" fmla="*/ 2798903 h 3488493"/>
                <a:gd name="connsiteX101" fmla="*/ 1437398 w 3318614"/>
                <a:gd name="connsiteY101" fmla="*/ 2781486 h 3488493"/>
                <a:gd name="connsiteX102" fmla="*/ 1306769 w 3318614"/>
                <a:gd name="connsiteY102" fmla="*/ 2720526 h 3488493"/>
                <a:gd name="connsiteX103" fmla="*/ 1385146 w 3318614"/>
                <a:gd name="connsiteY103" fmla="*/ 2676983 h 3488493"/>
                <a:gd name="connsiteX104" fmla="*/ 1437398 w 3318614"/>
                <a:gd name="connsiteY104" fmla="*/ 2746652 h 3488493"/>
                <a:gd name="connsiteX105" fmla="*/ 1611569 w 3318614"/>
                <a:gd name="connsiteY105" fmla="*/ 2755360 h 3488493"/>
                <a:gd name="connsiteX106" fmla="*/ 1794449 w 3318614"/>
                <a:gd name="connsiteY106" fmla="*/ 2703109 h 3488493"/>
                <a:gd name="connsiteX107" fmla="*/ 1968620 w 3318614"/>
                <a:gd name="connsiteY107" fmla="*/ 2572480 h 3488493"/>
                <a:gd name="connsiteX108" fmla="*/ 1898952 w 3318614"/>
                <a:gd name="connsiteY108" fmla="*/ 2258972 h 3488493"/>
                <a:gd name="connsiteX109" fmla="*/ 1446106 w 3318614"/>
                <a:gd name="connsiteY109" fmla="*/ 1649372 h 3488493"/>
                <a:gd name="connsiteX110" fmla="*/ 1074097 w 3318614"/>
                <a:gd name="connsiteY110" fmla="*/ 1165252 h 3488493"/>
                <a:gd name="connsiteX111" fmla="*/ 916192 w 3318614"/>
                <a:gd name="connsiteY111" fmla="*/ 978168 h 3488493"/>
                <a:gd name="connsiteX112" fmla="*/ 644918 w 3318614"/>
                <a:gd name="connsiteY112" fmla="*/ 1013646 h 3488493"/>
                <a:gd name="connsiteX113" fmla="*/ 296575 w 3318614"/>
                <a:gd name="connsiteY113" fmla="*/ 1092023 h 3488493"/>
                <a:gd name="connsiteX114" fmla="*/ 483 w 3318614"/>
                <a:gd name="connsiteY114" fmla="*/ 1074606 h 3488493"/>
                <a:gd name="connsiteX115" fmla="*/ 235615 w 3318614"/>
                <a:gd name="connsiteY115" fmla="*/ 1065897 h 3488493"/>
                <a:gd name="connsiteX116" fmla="*/ 557832 w 3318614"/>
                <a:gd name="connsiteY116" fmla="*/ 996229 h 3488493"/>
                <a:gd name="connsiteX117" fmla="*/ 688460 w 3318614"/>
                <a:gd name="connsiteY117" fmla="*/ 970103 h 3488493"/>
                <a:gd name="connsiteX118" fmla="*/ 392369 w 3318614"/>
                <a:gd name="connsiteY118" fmla="*/ 856892 h 3488493"/>
                <a:gd name="connsiteX119" fmla="*/ 244323 w 3318614"/>
                <a:gd name="connsiteY119" fmla="*/ 717555 h 3488493"/>
                <a:gd name="connsiteX120" fmla="*/ 165946 w 3318614"/>
                <a:gd name="connsiteY120" fmla="*/ 465006 h 3488493"/>
                <a:gd name="connsiteX121" fmla="*/ 279158 w 3318614"/>
                <a:gd name="connsiteY121" fmla="*/ 647886 h 3488493"/>
                <a:gd name="connsiteX122" fmla="*/ 374952 w 3318614"/>
                <a:gd name="connsiteY122" fmla="*/ 822057 h 3488493"/>
                <a:gd name="connsiteX123" fmla="*/ 679752 w 3318614"/>
                <a:gd name="connsiteY123" fmla="*/ 900435 h 3488493"/>
                <a:gd name="connsiteX124" fmla="*/ 766838 w 3318614"/>
                <a:gd name="connsiteY124" fmla="*/ 839475 h 3488493"/>
                <a:gd name="connsiteX125" fmla="*/ 618792 w 3318614"/>
                <a:gd name="connsiteY125" fmla="*/ 456297 h 3488493"/>
                <a:gd name="connsiteX126" fmla="*/ 507165 w 3318614"/>
                <a:gd name="connsiteY126" fmla="*/ 239239 h 3488493"/>
                <a:gd name="connsiteX127" fmla="*/ 538603 w 3318614"/>
                <a:gd name="connsiteY127" fmla="*/ 1070 h 3488493"/>
                <a:gd name="connsiteX128" fmla="*/ 609600 w 3318614"/>
                <a:gd name="connsiteY128" fmla="*/ 261679 h 3488493"/>
                <a:gd name="connsiteX129" fmla="*/ 771492 w 3318614"/>
                <a:gd name="connsiteY129" fmla="*/ 617712 h 3488493"/>
                <a:gd name="connsiteX130" fmla="*/ 849359 w 3318614"/>
                <a:gd name="connsiteY130" fmla="*/ 815916 h 3488493"/>
                <a:gd name="connsiteX0" fmla="*/ 1225325 w 3318614"/>
                <a:gd name="connsiteY0" fmla="*/ 179956 h 3516844"/>
                <a:gd name="connsiteX1" fmla="*/ 1091879 w 3318614"/>
                <a:gd name="connsiteY1" fmla="*/ 956400 h 3516844"/>
                <a:gd name="connsiteX2" fmla="*/ 1779263 w 3318614"/>
                <a:gd name="connsiteY2" fmla="*/ 2024256 h 3516844"/>
                <a:gd name="connsiteX3" fmla="*/ 2064415 w 3318614"/>
                <a:gd name="connsiteY3" fmla="*/ 2304740 h 3516844"/>
                <a:gd name="connsiteX4" fmla="*/ 2290838 w 3318614"/>
                <a:gd name="connsiteY4" fmla="*/ 2226363 h 3516844"/>
                <a:gd name="connsiteX5" fmla="*/ 2473718 w 3318614"/>
                <a:gd name="connsiteY5" fmla="*/ 2069608 h 3516844"/>
                <a:gd name="connsiteX6" fmla="*/ 2508552 w 3318614"/>
                <a:gd name="connsiteY6" fmla="*/ 1747391 h 3516844"/>
                <a:gd name="connsiteX7" fmla="*/ 2543386 w 3318614"/>
                <a:gd name="connsiteY7" fmla="*/ 2008648 h 3516844"/>
                <a:gd name="connsiteX8" fmla="*/ 2508552 w 3318614"/>
                <a:gd name="connsiteY8" fmla="*/ 2113151 h 3516844"/>
                <a:gd name="connsiteX9" fmla="*/ 2752392 w 3318614"/>
                <a:gd name="connsiteY9" fmla="*/ 1938980 h 3516844"/>
                <a:gd name="connsiteX10" fmla="*/ 2839478 w 3318614"/>
                <a:gd name="connsiteY10" fmla="*/ 1869311 h 3516844"/>
                <a:gd name="connsiteX11" fmla="*/ 2717558 w 3318614"/>
                <a:gd name="connsiteY11" fmla="*/ 2043483 h 3516844"/>
                <a:gd name="connsiteX12" fmla="*/ 2665306 w 3318614"/>
                <a:gd name="connsiteY12" fmla="*/ 2087026 h 3516844"/>
                <a:gd name="connsiteX13" fmla="*/ 2848186 w 3318614"/>
                <a:gd name="connsiteY13" fmla="*/ 2017357 h 3516844"/>
                <a:gd name="connsiteX14" fmla="*/ 2874312 w 3318614"/>
                <a:gd name="connsiteY14" fmla="*/ 1999940 h 3516844"/>
                <a:gd name="connsiteX15" fmla="*/ 2769809 w 3318614"/>
                <a:gd name="connsiteY15" fmla="*/ 2087026 h 3516844"/>
                <a:gd name="connsiteX16" fmla="*/ 2595638 w 3318614"/>
                <a:gd name="connsiteY16" fmla="*/ 2113151 h 3516844"/>
                <a:gd name="connsiteX17" fmla="*/ 2404049 w 3318614"/>
                <a:gd name="connsiteY17" fmla="*/ 2243780 h 3516844"/>
                <a:gd name="connsiteX18" fmla="*/ 2421466 w 3318614"/>
                <a:gd name="connsiteY18" fmla="*/ 2417951 h 3516844"/>
                <a:gd name="connsiteX19" fmla="*/ 2552095 w 3318614"/>
                <a:gd name="connsiteY19" fmla="*/ 2461494 h 3516844"/>
                <a:gd name="connsiteX20" fmla="*/ 2726266 w 3318614"/>
                <a:gd name="connsiteY20" fmla="*/ 2391826 h 3516844"/>
                <a:gd name="connsiteX21" fmla="*/ 2856895 w 3318614"/>
                <a:gd name="connsiteY21" fmla="*/ 2383117 h 3516844"/>
                <a:gd name="connsiteX22" fmla="*/ 2891729 w 3318614"/>
                <a:gd name="connsiteY22" fmla="*/ 2269906 h 3516844"/>
                <a:gd name="connsiteX23" fmla="*/ 2883020 w 3318614"/>
                <a:gd name="connsiteY23" fmla="*/ 2104443 h 3516844"/>
                <a:gd name="connsiteX24" fmla="*/ 3048483 w 3318614"/>
                <a:gd name="connsiteY24" fmla="*/ 2026066 h 3516844"/>
                <a:gd name="connsiteX25" fmla="*/ 2926563 w 3318614"/>
                <a:gd name="connsiteY25" fmla="*/ 2113151 h 3516844"/>
                <a:gd name="connsiteX26" fmla="*/ 2917855 w 3318614"/>
                <a:gd name="connsiteY26" fmla="*/ 2200237 h 3516844"/>
                <a:gd name="connsiteX27" fmla="*/ 2935272 w 3318614"/>
                <a:gd name="connsiteY27" fmla="*/ 2348283 h 3516844"/>
                <a:gd name="connsiteX28" fmla="*/ 2943980 w 3318614"/>
                <a:gd name="connsiteY28" fmla="*/ 2391826 h 3516844"/>
                <a:gd name="connsiteX29" fmla="*/ 3046427 w 3318614"/>
                <a:gd name="connsiteY29" fmla="*/ 2325874 h 3516844"/>
                <a:gd name="connsiteX30" fmla="*/ 3074609 w 3318614"/>
                <a:gd name="connsiteY30" fmla="*/ 2165403 h 3516844"/>
                <a:gd name="connsiteX31" fmla="*/ 3092026 w 3318614"/>
                <a:gd name="connsiteY31" fmla="*/ 2374408 h 3516844"/>
                <a:gd name="connsiteX32" fmla="*/ 3013649 w 3318614"/>
                <a:gd name="connsiteY32" fmla="*/ 2452786 h 3516844"/>
                <a:gd name="connsiteX33" fmla="*/ 2752392 w 3318614"/>
                <a:gd name="connsiteY33" fmla="*/ 2417951 h 3516844"/>
                <a:gd name="connsiteX34" fmla="*/ 2560803 w 3318614"/>
                <a:gd name="connsiteY34" fmla="*/ 2574706 h 3516844"/>
                <a:gd name="connsiteX35" fmla="*/ 2595638 w 3318614"/>
                <a:gd name="connsiteY35" fmla="*/ 2696626 h 3516844"/>
                <a:gd name="connsiteX36" fmla="*/ 2743683 w 3318614"/>
                <a:gd name="connsiteY36" fmla="*/ 2783711 h 3516844"/>
                <a:gd name="connsiteX37" fmla="*/ 2856895 w 3318614"/>
                <a:gd name="connsiteY37" fmla="*/ 2757586 h 3516844"/>
                <a:gd name="connsiteX38" fmla="*/ 3022358 w 3318614"/>
                <a:gd name="connsiteY38" fmla="*/ 2618248 h 3516844"/>
                <a:gd name="connsiteX39" fmla="*/ 3118152 w 3318614"/>
                <a:gd name="connsiteY39" fmla="*/ 2539871 h 3516844"/>
                <a:gd name="connsiteX40" fmla="*/ 3205238 w 3318614"/>
                <a:gd name="connsiteY40" fmla="*/ 2600831 h 3516844"/>
                <a:gd name="connsiteX41" fmla="*/ 3109443 w 3318614"/>
                <a:gd name="connsiteY41" fmla="*/ 2592123 h 3516844"/>
                <a:gd name="connsiteX42" fmla="*/ 3004940 w 3318614"/>
                <a:gd name="connsiteY42" fmla="*/ 2731460 h 3516844"/>
                <a:gd name="connsiteX43" fmla="*/ 3187820 w 3318614"/>
                <a:gd name="connsiteY43" fmla="*/ 2731460 h 3516844"/>
                <a:gd name="connsiteX44" fmla="*/ 3318449 w 3318614"/>
                <a:gd name="connsiteY44" fmla="*/ 2783711 h 3516844"/>
                <a:gd name="connsiteX45" fmla="*/ 3161695 w 3318614"/>
                <a:gd name="connsiteY45" fmla="*/ 2766294 h 3516844"/>
                <a:gd name="connsiteX46" fmla="*/ 2909146 w 3318614"/>
                <a:gd name="connsiteY46" fmla="*/ 2827254 h 3516844"/>
                <a:gd name="connsiteX47" fmla="*/ 2952689 w 3318614"/>
                <a:gd name="connsiteY47" fmla="*/ 2827254 h 3516844"/>
                <a:gd name="connsiteX48" fmla="*/ 3085889 w 3318614"/>
                <a:gd name="connsiteY48" fmla="*/ 2972500 h 3516844"/>
                <a:gd name="connsiteX49" fmla="*/ 3013649 w 3318614"/>
                <a:gd name="connsiteY49" fmla="*/ 3132054 h 3516844"/>
                <a:gd name="connsiteX50" fmla="*/ 2999167 w 3318614"/>
                <a:gd name="connsiteY50" fmla="*/ 2994377 h 3516844"/>
                <a:gd name="connsiteX51" fmla="*/ 2813352 w 3318614"/>
                <a:gd name="connsiteY51" fmla="*/ 2818546 h 3516844"/>
                <a:gd name="connsiteX52" fmla="*/ 2726266 w 3318614"/>
                <a:gd name="connsiteY52" fmla="*/ 2809837 h 3516844"/>
                <a:gd name="connsiteX53" fmla="*/ 2848186 w 3318614"/>
                <a:gd name="connsiteY53" fmla="*/ 3010134 h 3516844"/>
                <a:gd name="connsiteX54" fmla="*/ 2943980 w 3318614"/>
                <a:gd name="connsiteY54" fmla="*/ 3097220 h 3516844"/>
                <a:gd name="connsiteX55" fmla="*/ 2978815 w 3318614"/>
                <a:gd name="connsiteY55" fmla="*/ 3053677 h 3516844"/>
                <a:gd name="connsiteX56" fmla="*/ 2961398 w 3318614"/>
                <a:gd name="connsiteY56" fmla="*/ 3158180 h 3516844"/>
                <a:gd name="connsiteX57" fmla="*/ 2769809 w 3318614"/>
                <a:gd name="connsiteY57" fmla="*/ 3071094 h 3516844"/>
                <a:gd name="connsiteX58" fmla="*/ 2656598 w 3318614"/>
                <a:gd name="connsiteY58" fmla="*/ 2844671 h 3516844"/>
                <a:gd name="connsiteX59" fmla="*/ 2491135 w 3318614"/>
                <a:gd name="connsiteY59" fmla="*/ 2801128 h 3516844"/>
                <a:gd name="connsiteX60" fmla="*/ 2386632 w 3318614"/>
                <a:gd name="connsiteY60" fmla="*/ 2888214 h 3516844"/>
                <a:gd name="connsiteX61" fmla="*/ 2412758 w 3318614"/>
                <a:gd name="connsiteY61" fmla="*/ 3071094 h 3516844"/>
                <a:gd name="connsiteX62" fmla="*/ 2525969 w 3318614"/>
                <a:gd name="connsiteY62" fmla="*/ 3219140 h 3516844"/>
                <a:gd name="connsiteX63" fmla="*/ 2900438 w 3318614"/>
                <a:gd name="connsiteY63" fmla="*/ 3428146 h 3516844"/>
                <a:gd name="connsiteX64" fmla="*/ 2543386 w 3318614"/>
                <a:gd name="connsiteY64" fmla="*/ 3288808 h 3516844"/>
                <a:gd name="connsiteX65" fmla="*/ 2499843 w 3318614"/>
                <a:gd name="connsiteY65" fmla="*/ 3375894 h 3516844"/>
                <a:gd name="connsiteX66" fmla="*/ 2534678 w 3318614"/>
                <a:gd name="connsiteY66" fmla="*/ 3480397 h 3516844"/>
                <a:gd name="connsiteX67" fmla="*/ 2639180 w 3318614"/>
                <a:gd name="connsiteY67" fmla="*/ 3515231 h 3516844"/>
                <a:gd name="connsiteX68" fmla="*/ 2482426 w 3318614"/>
                <a:gd name="connsiteY68" fmla="*/ 3489106 h 3516844"/>
                <a:gd name="connsiteX69" fmla="*/ 2473718 w 3318614"/>
                <a:gd name="connsiteY69" fmla="*/ 3306226 h 3516844"/>
                <a:gd name="connsiteX70" fmla="*/ 2386632 w 3318614"/>
                <a:gd name="connsiteY70" fmla="*/ 3132054 h 3516844"/>
                <a:gd name="connsiteX71" fmla="*/ 2316963 w 3318614"/>
                <a:gd name="connsiteY71" fmla="*/ 3297517 h 3516844"/>
                <a:gd name="connsiteX72" fmla="*/ 2238586 w 3318614"/>
                <a:gd name="connsiteY72" fmla="*/ 3419437 h 3516844"/>
                <a:gd name="connsiteX73" fmla="*/ 2290838 w 3318614"/>
                <a:gd name="connsiteY73" fmla="*/ 3497814 h 3516844"/>
                <a:gd name="connsiteX74" fmla="*/ 2195043 w 3318614"/>
                <a:gd name="connsiteY74" fmla="*/ 3410728 h 3516844"/>
                <a:gd name="connsiteX75" fmla="*/ 2325672 w 3318614"/>
                <a:gd name="connsiteY75" fmla="*/ 3184306 h 3516844"/>
                <a:gd name="connsiteX76" fmla="*/ 2290838 w 3318614"/>
                <a:gd name="connsiteY76" fmla="*/ 2931757 h 3516844"/>
                <a:gd name="connsiteX77" fmla="*/ 2142792 w 3318614"/>
                <a:gd name="connsiteY77" fmla="*/ 2914340 h 3516844"/>
                <a:gd name="connsiteX78" fmla="*/ 1942495 w 3318614"/>
                <a:gd name="connsiteY78" fmla="*/ 3079803 h 3516844"/>
                <a:gd name="connsiteX79" fmla="*/ 1994746 w 3318614"/>
                <a:gd name="connsiteY79" fmla="*/ 3280100 h 3516844"/>
                <a:gd name="connsiteX80" fmla="*/ 2090540 w 3318614"/>
                <a:gd name="connsiteY80" fmla="*/ 3393311 h 3516844"/>
                <a:gd name="connsiteX81" fmla="*/ 2064415 w 3318614"/>
                <a:gd name="connsiteY81" fmla="*/ 3506523 h 3516844"/>
                <a:gd name="connsiteX82" fmla="*/ 2046998 w 3318614"/>
                <a:gd name="connsiteY82" fmla="*/ 3358477 h 3516844"/>
                <a:gd name="connsiteX83" fmla="*/ 1933786 w 3318614"/>
                <a:gd name="connsiteY83" fmla="*/ 3193014 h 3516844"/>
                <a:gd name="connsiteX84" fmla="*/ 1881535 w 3318614"/>
                <a:gd name="connsiteY84" fmla="*/ 3175597 h 3516844"/>
                <a:gd name="connsiteX85" fmla="*/ 1716072 w 3318614"/>
                <a:gd name="connsiteY85" fmla="*/ 3410728 h 3516844"/>
                <a:gd name="connsiteX86" fmla="*/ 1672529 w 3318614"/>
                <a:gd name="connsiteY86" fmla="*/ 3506523 h 3516844"/>
                <a:gd name="connsiteX87" fmla="*/ 1724780 w 3318614"/>
                <a:gd name="connsiteY87" fmla="*/ 3271391 h 3516844"/>
                <a:gd name="connsiteX88" fmla="*/ 1750906 w 3318614"/>
                <a:gd name="connsiteY88" fmla="*/ 3193014 h 3516844"/>
                <a:gd name="connsiteX89" fmla="*/ 1533192 w 3318614"/>
                <a:gd name="connsiteY89" fmla="*/ 3262683 h 3516844"/>
                <a:gd name="connsiteX90" fmla="*/ 1428689 w 3318614"/>
                <a:gd name="connsiteY90" fmla="*/ 3280100 h 3516844"/>
                <a:gd name="connsiteX91" fmla="*/ 1602860 w 3318614"/>
                <a:gd name="connsiteY91" fmla="*/ 3201723 h 3516844"/>
                <a:gd name="connsiteX92" fmla="*/ 1724780 w 3318614"/>
                <a:gd name="connsiteY92" fmla="*/ 3175597 h 3516844"/>
                <a:gd name="connsiteX93" fmla="*/ 1994746 w 3318614"/>
                <a:gd name="connsiteY93" fmla="*/ 2949174 h 3516844"/>
                <a:gd name="connsiteX94" fmla="*/ 2055706 w 3318614"/>
                <a:gd name="connsiteY94" fmla="*/ 2818546 h 3516844"/>
                <a:gd name="connsiteX95" fmla="*/ 1916369 w 3318614"/>
                <a:gd name="connsiteY95" fmla="*/ 2740168 h 3516844"/>
                <a:gd name="connsiteX96" fmla="*/ 1698655 w 3318614"/>
                <a:gd name="connsiteY96" fmla="*/ 2835963 h 3516844"/>
                <a:gd name="connsiteX97" fmla="*/ 1611569 w 3318614"/>
                <a:gd name="connsiteY97" fmla="*/ 3010134 h 3516844"/>
                <a:gd name="connsiteX98" fmla="*/ 1689946 w 3318614"/>
                <a:gd name="connsiteY98" fmla="*/ 3071094 h 3516844"/>
                <a:gd name="connsiteX99" fmla="*/ 1568026 w 3318614"/>
                <a:gd name="connsiteY99" fmla="*/ 3071094 h 3516844"/>
                <a:gd name="connsiteX100" fmla="*/ 1655112 w 3318614"/>
                <a:gd name="connsiteY100" fmla="*/ 2827254 h 3516844"/>
                <a:gd name="connsiteX101" fmla="*/ 1437398 w 3318614"/>
                <a:gd name="connsiteY101" fmla="*/ 2809837 h 3516844"/>
                <a:gd name="connsiteX102" fmla="*/ 1306769 w 3318614"/>
                <a:gd name="connsiteY102" fmla="*/ 2748877 h 3516844"/>
                <a:gd name="connsiteX103" fmla="*/ 1385146 w 3318614"/>
                <a:gd name="connsiteY103" fmla="*/ 2705334 h 3516844"/>
                <a:gd name="connsiteX104" fmla="*/ 1437398 w 3318614"/>
                <a:gd name="connsiteY104" fmla="*/ 2775003 h 3516844"/>
                <a:gd name="connsiteX105" fmla="*/ 1611569 w 3318614"/>
                <a:gd name="connsiteY105" fmla="*/ 2783711 h 3516844"/>
                <a:gd name="connsiteX106" fmla="*/ 1794449 w 3318614"/>
                <a:gd name="connsiteY106" fmla="*/ 2731460 h 3516844"/>
                <a:gd name="connsiteX107" fmla="*/ 1968620 w 3318614"/>
                <a:gd name="connsiteY107" fmla="*/ 2600831 h 3516844"/>
                <a:gd name="connsiteX108" fmla="*/ 1898952 w 3318614"/>
                <a:gd name="connsiteY108" fmla="*/ 2287323 h 3516844"/>
                <a:gd name="connsiteX109" fmla="*/ 1446106 w 3318614"/>
                <a:gd name="connsiteY109" fmla="*/ 1677723 h 3516844"/>
                <a:gd name="connsiteX110" fmla="*/ 1074097 w 3318614"/>
                <a:gd name="connsiteY110" fmla="*/ 1193603 h 3516844"/>
                <a:gd name="connsiteX111" fmla="*/ 916192 w 3318614"/>
                <a:gd name="connsiteY111" fmla="*/ 1006519 h 3516844"/>
                <a:gd name="connsiteX112" fmla="*/ 644918 w 3318614"/>
                <a:gd name="connsiteY112" fmla="*/ 1041997 h 3516844"/>
                <a:gd name="connsiteX113" fmla="*/ 296575 w 3318614"/>
                <a:gd name="connsiteY113" fmla="*/ 1120374 h 3516844"/>
                <a:gd name="connsiteX114" fmla="*/ 483 w 3318614"/>
                <a:gd name="connsiteY114" fmla="*/ 1102957 h 3516844"/>
                <a:gd name="connsiteX115" fmla="*/ 235615 w 3318614"/>
                <a:gd name="connsiteY115" fmla="*/ 1094248 h 3516844"/>
                <a:gd name="connsiteX116" fmla="*/ 557832 w 3318614"/>
                <a:gd name="connsiteY116" fmla="*/ 1024580 h 3516844"/>
                <a:gd name="connsiteX117" fmla="*/ 688460 w 3318614"/>
                <a:gd name="connsiteY117" fmla="*/ 998454 h 3516844"/>
                <a:gd name="connsiteX118" fmla="*/ 392369 w 3318614"/>
                <a:gd name="connsiteY118" fmla="*/ 885243 h 3516844"/>
                <a:gd name="connsiteX119" fmla="*/ 244323 w 3318614"/>
                <a:gd name="connsiteY119" fmla="*/ 745906 h 3516844"/>
                <a:gd name="connsiteX120" fmla="*/ 165946 w 3318614"/>
                <a:gd name="connsiteY120" fmla="*/ 493357 h 3516844"/>
                <a:gd name="connsiteX121" fmla="*/ 279158 w 3318614"/>
                <a:gd name="connsiteY121" fmla="*/ 676237 h 3516844"/>
                <a:gd name="connsiteX122" fmla="*/ 374952 w 3318614"/>
                <a:gd name="connsiteY122" fmla="*/ 850408 h 3516844"/>
                <a:gd name="connsiteX123" fmla="*/ 679752 w 3318614"/>
                <a:gd name="connsiteY123" fmla="*/ 928786 h 3516844"/>
                <a:gd name="connsiteX124" fmla="*/ 766838 w 3318614"/>
                <a:gd name="connsiteY124" fmla="*/ 867826 h 3516844"/>
                <a:gd name="connsiteX125" fmla="*/ 618792 w 3318614"/>
                <a:gd name="connsiteY125" fmla="*/ 484648 h 3516844"/>
                <a:gd name="connsiteX126" fmla="*/ 507165 w 3318614"/>
                <a:gd name="connsiteY126" fmla="*/ 267590 h 3516844"/>
                <a:gd name="connsiteX127" fmla="*/ 538603 w 3318614"/>
                <a:gd name="connsiteY127" fmla="*/ 29421 h 3516844"/>
                <a:gd name="connsiteX128" fmla="*/ 609600 w 3318614"/>
                <a:gd name="connsiteY128" fmla="*/ 290030 h 3516844"/>
                <a:gd name="connsiteX129" fmla="*/ 771492 w 3318614"/>
                <a:gd name="connsiteY129" fmla="*/ 646063 h 3516844"/>
                <a:gd name="connsiteX130" fmla="*/ 839345 w 3318614"/>
                <a:gd name="connsiteY130" fmla="*/ 1033 h 3516844"/>
                <a:gd name="connsiteX0" fmla="*/ 1225325 w 3318614"/>
                <a:gd name="connsiteY0" fmla="*/ 179756 h 3516644"/>
                <a:gd name="connsiteX1" fmla="*/ 1091879 w 3318614"/>
                <a:gd name="connsiteY1" fmla="*/ 956200 h 3516644"/>
                <a:gd name="connsiteX2" fmla="*/ 1779263 w 3318614"/>
                <a:gd name="connsiteY2" fmla="*/ 2024056 h 3516644"/>
                <a:gd name="connsiteX3" fmla="*/ 2064415 w 3318614"/>
                <a:gd name="connsiteY3" fmla="*/ 2304540 h 3516644"/>
                <a:gd name="connsiteX4" fmla="*/ 2290838 w 3318614"/>
                <a:gd name="connsiteY4" fmla="*/ 2226163 h 3516644"/>
                <a:gd name="connsiteX5" fmla="*/ 2473718 w 3318614"/>
                <a:gd name="connsiteY5" fmla="*/ 2069408 h 3516644"/>
                <a:gd name="connsiteX6" fmla="*/ 2508552 w 3318614"/>
                <a:gd name="connsiteY6" fmla="*/ 1747191 h 3516644"/>
                <a:gd name="connsiteX7" fmla="*/ 2543386 w 3318614"/>
                <a:gd name="connsiteY7" fmla="*/ 2008448 h 3516644"/>
                <a:gd name="connsiteX8" fmla="*/ 2508552 w 3318614"/>
                <a:gd name="connsiteY8" fmla="*/ 2112951 h 3516644"/>
                <a:gd name="connsiteX9" fmla="*/ 2752392 w 3318614"/>
                <a:gd name="connsiteY9" fmla="*/ 1938780 h 3516644"/>
                <a:gd name="connsiteX10" fmla="*/ 2839478 w 3318614"/>
                <a:gd name="connsiteY10" fmla="*/ 1869111 h 3516644"/>
                <a:gd name="connsiteX11" fmla="*/ 2717558 w 3318614"/>
                <a:gd name="connsiteY11" fmla="*/ 2043283 h 3516644"/>
                <a:gd name="connsiteX12" fmla="*/ 2665306 w 3318614"/>
                <a:gd name="connsiteY12" fmla="*/ 2086826 h 3516644"/>
                <a:gd name="connsiteX13" fmla="*/ 2848186 w 3318614"/>
                <a:gd name="connsiteY13" fmla="*/ 2017157 h 3516644"/>
                <a:gd name="connsiteX14" fmla="*/ 2874312 w 3318614"/>
                <a:gd name="connsiteY14" fmla="*/ 1999740 h 3516644"/>
                <a:gd name="connsiteX15" fmla="*/ 2769809 w 3318614"/>
                <a:gd name="connsiteY15" fmla="*/ 2086826 h 3516644"/>
                <a:gd name="connsiteX16" fmla="*/ 2595638 w 3318614"/>
                <a:gd name="connsiteY16" fmla="*/ 2112951 h 3516644"/>
                <a:gd name="connsiteX17" fmla="*/ 2404049 w 3318614"/>
                <a:gd name="connsiteY17" fmla="*/ 2243580 h 3516644"/>
                <a:gd name="connsiteX18" fmla="*/ 2421466 w 3318614"/>
                <a:gd name="connsiteY18" fmla="*/ 2417751 h 3516644"/>
                <a:gd name="connsiteX19" fmla="*/ 2552095 w 3318614"/>
                <a:gd name="connsiteY19" fmla="*/ 2461294 h 3516644"/>
                <a:gd name="connsiteX20" fmla="*/ 2726266 w 3318614"/>
                <a:gd name="connsiteY20" fmla="*/ 2391626 h 3516644"/>
                <a:gd name="connsiteX21" fmla="*/ 2856895 w 3318614"/>
                <a:gd name="connsiteY21" fmla="*/ 2382917 h 3516644"/>
                <a:gd name="connsiteX22" fmla="*/ 2891729 w 3318614"/>
                <a:gd name="connsiteY22" fmla="*/ 2269706 h 3516644"/>
                <a:gd name="connsiteX23" fmla="*/ 2883020 w 3318614"/>
                <a:gd name="connsiteY23" fmla="*/ 2104243 h 3516644"/>
                <a:gd name="connsiteX24" fmla="*/ 3048483 w 3318614"/>
                <a:gd name="connsiteY24" fmla="*/ 2025866 h 3516644"/>
                <a:gd name="connsiteX25" fmla="*/ 2926563 w 3318614"/>
                <a:gd name="connsiteY25" fmla="*/ 2112951 h 3516644"/>
                <a:gd name="connsiteX26" fmla="*/ 2917855 w 3318614"/>
                <a:gd name="connsiteY26" fmla="*/ 2200037 h 3516644"/>
                <a:gd name="connsiteX27" fmla="*/ 2935272 w 3318614"/>
                <a:gd name="connsiteY27" fmla="*/ 2348083 h 3516644"/>
                <a:gd name="connsiteX28" fmla="*/ 2943980 w 3318614"/>
                <a:gd name="connsiteY28" fmla="*/ 2391626 h 3516644"/>
                <a:gd name="connsiteX29" fmla="*/ 3046427 w 3318614"/>
                <a:gd name="connsiteY29" fmla="*/ 2325674 h 3516644"/>
                <a:gd name="connsiteX30" fmla="*/ 3074609 w 3318614"/>
                <a:gd name="connsiteY30" fmla="*/ 2165203 h 3516644"/>
                <a:gd name="connsiteX31" fmla="*/ 3092026 w 3318614"/>
                <a:gd name="connsiteY31" fmla="*/ 2374208 h 3516644"/>
                <a:gd name="connsiteX32" fmla="*/ 3013649 w 3318614"/>
                <a:gd name="connsiteY32" fmla="*/ 2452586 h 3516644"/>
                <a:gd name="connsiteX33" fmla="*/ 2752392 w 3318614"/>
                <a:gd name="connsiteY33" fmla="*/ 2417751 h 3516644"/>
                <a:gd name="connsiteX34" fmla="*/ 2560803 w 3318614"/>
                <a:gd name="connsiteY34" fmla="*/ 2574506 h 3516644"/>
                <a:gd name="connsiteX35" fmla="*/ 2595638 w 3318614"/>
                <a:gd name="connsiteY35" fmla="*/ 2696426 h 3516644"/>
                <a:gd name="connsiteX36" fmla="*/ 2743683 w 3318614"/>
                <a:gd name="connsiteY36" fmla="*/ 2783511 h 3516644"/>
                <a:gd name="connsiteX37" fmla="*/ 2856895 w 3318614"/>
                <a:gd name="connsiteY37" fmla="*/ 2757386 h 3516644"/>
                <a:gd name="connsiteX38" fmla="*/ 3022358 w 3318614"/>
                <a:gd name="connsiteY38" fmla="*/ 2618048 h 3516644"/>
                <a:gd name="connsiteX39" fmla="*/ 3118152 w 3318614"/>
                <a:gd name="connsiteY39" fmla="*/ 2539671 h 3516644"/>
                <a:gd name="connsiteX40" fmla="*/ 3205238 w 3318614"/>
                <a:gd name="connsiteY40" fmla="*/ 2600631 h 3516644"/>
                <a:gd name="connsiteX41" fmla="*/ 3109443 w 3318614"/>
                <a:gd name="connsiteY41" fmla="*/ 2591923 h 3516644"/>
                <a:gd name="connsiteX42" fmla="*/ 3004940 w 3318614"/>
                <a:gd name="connsiteY42" fmla="*/ 2731260 h 3516644"/>
                <a:gd name="connsiteX43" fmla="*/ 3187820 w 3318614"/>
                <a:gd name="connsiteY43" fmla="*/ 2731260 h 3516644"/>
                <a:gd name="connsiteX44" fmla="*/ 3318449 w 3318614"/>
                <a:gd name="connsiteY44" fmla="*/ 2783511 h 3516644"/>
                <a:gd name="connsiteX45" fmla="*/ 3161695 w 3318614"/>
                <a:gd name="connsiteY45" fmla="*/ 2766094 h 3516644"/>
                <a:gd name="connsiteX46" fmla="*/ 2909146 w 3318614"/>
                <a:gd name="connsiteY46" fmla="*/ 2827054 h 3516644"/>
                <a:gd name="connsiteX47" fmla="*/ 2952689 w 3318614"/>
                <a:gd name="connsiteY47" fmla="*/ 2827054 h 3516644"/>
                <a:gd name="connsiteX48" fmla="*/ 3085889 w 3318614"/>
                <a:gd name="connsiteY48" fmla="*/ 2972300 h 3516644"/>
                <a:gd name="connsiteX49" fmla="*/ 3013649 w 3318614"/>
                <a:gd name="connsiteY49" fmla="*/ 3131854 h 3516644"/>
                <a:gd name="connsiteX50" fmla="*/ 2999167 w 3318614"/>
                <a:gd name="connsiteY50" fmla="*/ 2994177 h 3516644"/>
                <a:gd name="connsiteX51" fmla="*/ 2813352 w 3318614"/>
                <a:gd name="connsiteY51" fmla="*/ 2818346 h 3516644"/>
                <a:gd name="connsiteX52" fmla="*/ 2726266 w 3318614"/>
                <a:gd name="connsiteY52" fmla="*/ 2809637 h 3516644"/>
                <a:gd name="connsiteX53" fmla="*/ 2848186 w 3318614"/>
                <a:gd name="connsiteY53" fmla="*/ 3009934 h 3516644"/>
                <a:gd name="connsiteX54" fmla="*/ 2943980 w 3318614"/>
                <a:gd name="connsiteY54" fmla="*/ 3097020 h 3516644"/>
                <a:gd name="connsiteX55" fmla="*/ 2978815 w 3318614"/>
                <a:gd name="connsiteY55" fmla="*/ 3053477 h 3516644"/>
                <a:gd name="connsiteX56" fmla="*/ 2961398 w 3318614"/>
                <a:gd name="connsiteY56" fmla="*/ 3157980 h 3516644"/>
                <a:gd name="connsiteX57" fmla="*/ 2769809 w 3318614"/>
                <a:gd name="connsiteY57" fmla="*/ 3070894 h 3516644"/>
                <a:gd name="connsiteX58" fmla="*/ 2656598 w 3318614"/>
                <a:gd name="connsiteY58" fmla="*/ 2844471 h 3516644"/>
                <a:gd name="connsiteX59" fmla="*/ 2491135 w 3318614"/>
                <a:gd name="connsiteY59" fmla="*/ 2800928 h 3516644"/>
                <a:gd name="connsiteX60" fmla="*/ 2386632 w 3318614"/>
                <a:gd name="connsiteY60" fmla="*/ 2888014 h 3516644"/>
                <a:gd name="connsiteX61" fmla="*/ 2412758 w 3318614"/>
                <a:gd name="connsiteY61" fmla="*/ 3070894 h 3516644"/>
                <a:gd name="connsiteX62" fmla="*/ 2525969 w 3318614"/>
                <a:gd name="connsiteY62" fmla="*/ 3218940 h 3516644"/>
                <a:gd name="connsiteX63" fmla="*/ 2900438 w 3318614"/>
                <a:gd name="connsiteY63" fmla="*/ 3427946 h 3516644"/>
                <a:gd name="connsiteX64" fmla="*/ 2543386 w 3318614"/>
                <a:gd name="connsiteY64" fmla="*/ 3288608 h 3516644"/>
                <a:gd name="connsiteX65" fmla="*/ 2499843 w 3318614"/>
                <a:gd name="connsiteY65" fmla="*/ 3375694 h 3516644"/>
                <a:gd name="connsiteX66" fmla="*/ 2534678 w 3318614"/>
                <a:gd name="connsiteY66" fmla="*/ 3480197 h 3516644"/>
                <a:gd name="connsiteX67" fmla="*/ 2639180 w 3318614"/>
                <a:gd name="connsiteY67" fmla="*/ 3515031 h 3516644"/>
                <a:gd name="connsiteX68" fmla="*/ 2482426 w 3318614"/>
                <a:gd name="connsiteY68" fmla="*/ 3488906 h 3516644"/>
                <a:gd name="connsiteX69" fmla="*/ 2473718 w 3318614"/>
                <a:gd name="connsiteY69" fmla="*/ 3306026 h 3516644"/>
                <a:gd name="connsiteX70" fmla="*/ 2386632 w 3318614"/>
                <a:gd name="connsiteY70" fmla="*/ 3131854 h 3516644"/>
                <a:gd name="connsiteX71" fmla="*/ 2316963 w 3318614"/>
                <a:gd name="connsiteY71" fmla="*/ 3297317 h 3516644"/>
                <a:gd name="connsiteX72" fmla="*/ 2238586 w 3318614"/>
                <a:gd name="connsiteY72" fmla="*/ 3419237 h 3516644"/>
                <a:gd name="connsiteX73" fmla="*/ 2290838 w 3318614"/>
                <a:gd name="connsiteY73" fmla="*/ 3497614 h 3516644"/>
                <a:gd name="connsiteX74" fmla="*/ 2195043 w 3318614"/>
                <a:gd name="connsiteY74" fmla="*/ 3410528 h 3516644"/>
                <a:gd name="connsiteX75" fmla="*/ 2325672 w 3318614"/>
                <a:gd name="connsiteY75" fmla="*/ 3184106 h 3516644"/>
                <a:gd name="connsiteX76" fmla="*/ 2290838 w 3318614"/>
                <a:gd name="connsiteY76" fmla="*/ 2931557 h 3516644"/>
                <a:gd name="connsiteX77" fmla="*/ 2142792 w 3318614"/>
                <a:gd name="connsiteY77" fmla="*/ 2914140 h 3516644"/>
                <a:gd name="connsiteX78" fmla="*/ 1942495 w 3318614"/>
                <a:gd name="connsiteY78" fmla="*/ 3079603 h 3516644"/>
                <a:gd name="connsiteX79" fmla="*/ 1994746 w 3318614"/>
                <a:gd name="connsiteY79" fmla="*/ 3279900 h 3516644"/>
                <a:gd name="connsiteX80" fmla="*/ 2090540 w 3318614"/>
                <a:gd name="connsiteY80" fmla="*/ 3393111 h 3516644"/>
                <a:gd name="connsiteX81" fmla="*/ 2064415 w 3318614"/>
                <a:gd name="connsiteY81" fmla="*/ 3506323 h 3516644"/>
                <a:gd name="connsiteX82" fmla="*/ 2046998 w 3318614"/>
                <a:gd name="connsiteY82" fmla="*/ 3358277 h 3516644"/>
                <a:gd name="connsiteX83" fmla="*/ 1933786 w 3318614"/>
                <a:gd name="connsiteY83" fmla="*/ 3192814 h 3516644"/>
                <a:gd name="connsiteX84" fmla="*/ 1881535 w 3318614"/>
                <a:gd name="connsiteY84" fmla="*/ 3175397 h 3516644"/>
                <a:gd name="connsiteX85" fmla="*/ 1716072 w 3318614"/>
                <a:gd name="connsiteY85" fmla="*/ 3410528 h 3516644"/>
                <a:gd name="connsiteX86" fmla="*/ 1672529 w 3318614"/>
                <a:gd name="connsiteY86" fmla="*/ 3506323 h 3516644"/>
                <a:gd name="connsiteX87" fmla="*/ 1724780 w 3318614"/>
                <a:gd name="connsiteY87" fmla="*/ 3271191 h 3516644"/>
                <a:gd name="connsiteX88" fmla="*/ 1750906 w 3318614"/>
                <a:gd name="connsiteY88" fmla="*/ 3192814 h 3516644"/>
                <a:gd name="connsiteX89" fmla="*/ 1533192 w 3318614"/>
                <a:gd name="connsiteY89" fmla="*/ 3262483 h 3516644"/>
                <a:gd name="connsiteX90" fmla="*/ 1428689 w 3318614"/>
                <a:gd name="connsiteY90" fmla="*/ 3279900 h 3516644"/>
                <a:gd name="connsiteX91" fmla="*/ 1602860 w 3318614"/>
                <a:gd name="connsiteY91" fmla="*/ 3201523 h 3516644"/>
                <a:gd name="connsiteX92" fmla="*/ 1724780 w 3318614"/>
                <a:gd name="connsiteY92" fmla="*/ 3175397 h 3516644"/>
                <a:gd name="connsiteX93" fmla="*/ 1994746 w 3318614"/>
                <a:gd name="connsiteY93" fmla="*/ 2948974 h 3516644"/>
                <a:gd name="connsiteX94" fmla="*/ 2055706 w 3318614"/>
                <a:gd name="connsiteY94" fmla="*/ 2818346 h 3516644"/>
                <a:gd name="connsiteX95" fmla="*/ 1916369 w 3318614"/>
                <a:gd name="connsiteY95" fmla="*/ 2739968 h 3516644"/>
                <a:gd name="connsiteX96" fmla="*/ 1698655 w 3318614"/>
                <a:gd name="connsiteY96" fmla="*/ 2835763 h 3516644"/>
                <a:gd name="connsiteX97" fmla="*/ 1611569 w 3318614"/>
                <a:gd name="connsiteY97" fmla="*/ 3009934 h 3516644"/>
                <a:gd name="connsiteX98" fmla="*/ 1689946 w 3318614"/>
                <a:gd name="connsiteY98" fmla="*/ 3070894 h 3516644"/>
                <a:gd name="connsiteX99" fmla="*/ 1568026 w 3318614"/>
                <a:gd name="connsiteY99" fmla="*/ 3070894 h 3516644"/>
                <a:gd name="connsiteX100" fmla="*/ 1655112 w 3318614"/>
                <a:gd name="connsiteY100" fmla="*/ 2827054 h 3516644"/>
                <a:gd name="connsiteX101" fmla="*/ 1437398 w 3318614"/>
                <a:gd name="connsiteY101" fmla="*/ 2809637 h 3516644"/>
                <a:gd name="connsiteX102" fmla="*/ 1306769 w 3318614"/>
                <a:gd name="connsiteY102" fmla="*/ 2748677 h 3516644"/>
                <a:gd name="connsiteX103" fmla="*/ 1385146 w 3318614"/>
                <a:gd name="connsiteY103" fmla="*/ 2705134 h 3516644"/>
                <a:gd name="connsiteX104" fmla="*/ 1437398 w 3318614"/>
                <a:gd name="connsiteY104" fmla="*/ 2774803 h 3516644"/>
                <a:gd name="connsiteX105" fmla="*/ 1611569 w 3318614"/>
                <a:gd name="connsiteY105" fmla="*/ 2783511 h 3516644"/>
                <a:gd name="connsiteX106" fmla="*/ 1794449 w 3318614"/>
                <a:gd name="connsiteY106" fmla="*/ 2731260 h 3516644"/>
                <a:gd name="connsiteX107" fmla="*/ 1968620 w 3318614"/>
                <a:gd name="connsiteY107" fmla="*/ 2600631 h 3516644"/>
                <a:gd name="connsiteX108" fmla="*/ 1898952 w 3318614"/>
                <a:gd name="connsiteY108" fmla="*/ 2287123 h 3516644"/>
                <a:gd name="connsiteX109" fmla="*/ 1446106 w 3318614"/>
                <a:gd name="connsiteY109" fmla="*/ 1677523 h 3516644"/>
                <a:gd name="connsiteX110" fmla="*/ 1074097 w 3318614"/>
                <a:gd name="connsiteY110" fmla="*/ 1193403 h 3516644"/>
                <a:gd name="connsiteX111" fmla="*/ 916192 w 3318614"/>
                <a:gd name="connsiteY111" fmla="*/ 1006319 h 3516644"/>
                <a:gd name="connsiteX112" fmla="*/ 644918 w 3318614"/>
                <a:gd name="connsiteY112" fmla="*/ 1041797 h 3516644"/>
                <a:gd name="connsiteX113" fmla="*/ 296575 w 3318614"/>
                <a:gd name="connsiteY113" fmla="*/ 1120174 h 3516644"/>
                <a:gd name="connsiteX114" fmla="*/ 483 w 3318614"/>
                <a:gd name="connsiteY114" fmla="*/ 1102757 h 3516644"/>
                <a:gd name="connsiteX115" fmla="*/ 235615 w 3318614"/>
                <a:gd name="connsiteY115" fmla="*/ 1094048 h 3516644"/>
                <a:gd name="connsiteX116" fmla="*/ 557832 w 3318614"/>
                <a:gd name="connsiteY116" fmla="*/ 1024380 h 3516644"/>
                <a:gd name="connsiteX117" fmla="*/ 688460 w 3318614"/>
                <a:gd name="connsiteY117" fmla="*/ 998254 h 3516644"/>
                <a:gd name="connsiteX118" fmla="*/ 392369 w 3318614"/>
                <a:gd name="connsiteY118" fmla="*/ 885043 h 3516644"/>
                <a:gd name="connsiteX119" fmla="*/ 244323 w 3318614"/>
                <a:gd name="connsiteY119" fmla="*/ 745706 h 3516644"/>
                <a:gd name="connsiteX120" fmla="*/ 165946 w 3318614"/>
                <a:gd name="connsiteY120" fmla="*/ 493157 h 3516644"/>
                <a:gd name="connsiteX121" fmla="*/ 279158 w 3318614"/>
                <a:gd name="connsiteY121" fmla="*/ 676037 h 3516644"/>
                <a:gd name="connsiteX122" fmla="*/ 374952 w 3318614"/>
                <a:gd name="connsiteY122" fmla="*/ 850208 h 3516644"/>
                <a:gd name="connsiteX123" fmla="*/ 679752 w 3318614"/>
                <a:gd name="connsiteY123" fmla="*/ 928586 h 3516644"/>
                <a:gd name="connsiteX124" fmla="*/ 766838 w 3318614"/>
                <a:gd name="connsiteY124" fmla="*/ 867626 h 3516644"/>
                <a:gd name="connsiteX125" fmla="*/ 618792 w 3318614"/>
                <a:gd name="connsiteY125" fmla="*/ 484448 h 3516644"/>
                <a:gd name="connsiteX126" fmla="*/ 507165 w 3318614"/>
                <a:gd name="connsiteY126" fmla="*/ 267390 h 3516644"/>
                <a:gd name="connsiteX127" fmla="*/ 538603 w 3318614"/>
                <a:gd name="connsiteY127" fmla="*/ 29221 h 3516644"/>
                <a:gd name="connsiteX128" fmla="*/ 609600 w 3318614"/>
                <a:gd name="connsiteY128" fmla="*/ 289830 h 3516644"/>
                <a:gd name="connsiteX129" fmla="*/ 878364 w 3318614"/>
                <a:gd name="connsiteY129" fmla="*/ 837332 h 3516644"/>
                <a:gd name="connsiteX130" fmla="*/ 839345 w 3318614"/>
                <a:gd name="connsiteY130" fmla="*/ 833 h 3516644"/>
                <a:gd name="connsiteX0" fmla="*/ 1225325 w 3318614"/>
                <a:gd name="connsiteY0" fmla="*/ 178923 h 3515811"/>
                <a:gd name="connsiteX1" fmla="*/ 1091879 w 3318614"/>
                <a:gd name="connsiteY1" fmla="*/ 955367 h 3515811"/>
                <a:gd name="connsiteX2" fmla="*/ 1779263 w 3318614"/>
                <a:gd name="connsiteY2" fmla="*/ 2023223 h 3515811"/>
                <a:gd name="connsiteX3" fmla="*/ 2064415 w 3318614"/>
                <a:gd name="connsiteY3" fmla="*/ 2303707 h 3515811"/>
                <a:gd name="connsiteX4" fmla="*/ 2290838 w 3318614"/>
                <a:gd name="connsiteY4" fmla="*/ 2225330 h 3515811"/>
                <a:gd name="connsiteX5" fmla="*/ 2473718 w 3318614"/>
                <a:gd name="connsiteY5" fmla="*/ 2068575 h 3515811"/>
                <a:gd name="connsiteX6" fmla="*/ 2508552 w 3318614"/>
                <a:gd name="connsiteY6" fmla="*/ 1746358 h 3515811"/>
                <a:gd name="connsiteX7" fmla="*/ 2543386 w 3318614"/>
                <a:gd name="connsiteY7" fmla="*/ 2007615 h 3515811"/>
                <a:gd name="connsiteX8" fmla="*/ 2508552 w 3318614"/>
                <a:gd name="connsiteY8" fmla="*/ 2112118 h 3515811"/>
                <a:gd name="connsiteX9" fmla="*/ 2752392 w 3318614"/>
                <a:gd name="connsiteY9" fmla="*/ 1937947 h 3515811"/>
                <a:gd name="connsiteX10" fmla="*/ 2839478 w 3318614"/>
                <a:gd name="connsiteY10" fmla="*/ 1868278 h 3515811"/>
                <a:gd name="connsiteX11" fmla="*/ 2717558 w 3318614"/>
                <a:gd name="connsiteY11" fmla="*/ 2042450 h 3515811"/>
                <a:gd name="connsiteX12" fmla="*/ 2665306 w 3318614"/>
                <a:gd name="connsiteY12" fmla="*/ 2085993 h 3515811"/>
                <a:gd name="connsiteX13" fmla="*/ 2848186 w 3318614"/>
                <a:gd name="connsiteY13" fmla="*/ 2016324 h 3515811"/>
                <a:gd name="connsiteX14" fmla="*/ 2874312 w 3318614"/>
                <a:gd name="connsiteY14" fmla="*/ 1998907 h 3515811"/>
                <a:gd name="connsiteX15" fmla="*/ 2769809 w 3318614"/>
                <a:gd name="connsiteY15" fmla="*/ 2085993 h 3515811"/>
                <a:gd name="connsiteX16" fmla="*/ 2595638 w 3318614"/>
                <a:gd name="connsiteY16" fmla="*/ 2112118 h 3515811"/>
                <a:gd name="connsiteX17" fmla="*/ 2404049 w 3318614"/>
                <a:gd name="connsiteY17" fmla="*/ 2242747 h 3515811"/>
                <a:gd name="connsiteX18" fmla="*/ 2421466 w 3318614"/>
                <a:gd name="connsiteY18" fmla="*/ 2416918 h 3515811"/>
                <a:gd name="connsiteX19" fmla="*/ 2552095 w 3318614"/>
                <a:gd name="connsiteY19" fmla="*/ 2460461 h 3515811"/>
                <a:gd name="connsiteX20" fmla="*/ 2726266 w 3318614"/>
                <a:gd name="connsiteY20" fmla="*/ 2390793 h 3515811"/>
                <a:gd name="connsiteX21" fmla="*/ 2856895 w 3318614"/>
                <a:gd name="connsiteY21" fmla="*/ 2382084 h 3515811"/>
                <a:gd name="connsiteX22" fmla="*/ 2891729 w 3318614"/>
                <a:gd name="connsiteY22" fmla="*/ 2268873 h 3515811"/>
                <a:gd name="connsiteX23" fmla="*/ 2883020 w 3318614"/>
                <a:gd name="connsiteY23" fmla="*/ 2103410 h 3515811"/>
                <a:gd name="connsiteX24" fmla="*/ 3048483 w 3318614"/>
                <a:gd name="connsiteY24" fmla="*/ 2025033 h 3515811"/>
                <a:gd name="connsiteX25" fmla="*/ 2926563 w 3318614"/>
                <a:gd name="connsiteY25" fmla="*/ 2112118 h 3515811"/>
                <a:gd name="connsiteX26" fmla="*/ 2917855 w 3318614"/>
                <a:gd name="connsiteY26" fmla="*/ 2199204 h 3515811"/>
                <a:gd name="connsiteX27" fmla="*/ 2935272 w 3318614"/>
                <a:gd name="connsiteY27" fmla="*/ 2347250 h 3515811"/>
                <a:gd name="connsiteX28" fmla="*/ 2943980 w 3318614"/>
                <a:gd name="connsiteY28" fmla="*/ 2390793 h 3515811"/>
                <a:gd name="connsiteX29" fmla="*/ 3046427 w 3318614"/>
                <a:gd name="connsiteY29" fmla="*/ 2324841 h 3515811"/>
                <a:gd name="connsiteX30" fmla="*/ 3074609 w 3318614"/>
                <a:gd name="connsiteY30" fmla="*/ 2164370 h 3515811"/>
                <a:gd name="connsiteX31" fmla="*/ 3092026 w 3318614"/>
                <a:gd name="connsiteY31" fmla="*/ 2373375 h 3515811"/>
                <a:gd name="connsiteX32" fmla="*/ 3013649 w 3318614"/>
                <a:gd name="connsiteY32" fmla="*/ 2451753 h 3515811"/>
                <a:gd name="connsiteX33" fmla="*/ 2752392 w 3318614"/>
                <a:gd name="connsiteY33" fmla="*/ 2416918 h 3515811"/>
                <a:gd name="connsiteX34" fmla="*/ 2560803 w 3318614"/>
                <a:gd name="connsiteY34" fmla="*/ 2573673 h 3515811"/>
                <a:gd name="connsiteX35" fmla="*/ 2595638 w 3318614"/>
                <a:gd name="connsiteY35" fmla="*/ 2695593 h 3515811"/>
                <a:gd name="connsiteX36" fmla="*/ 2743683 w 3318614"/>
                <a:gd name="connsiteY36" fmla="*/ 2782678 h 3515811"/>
                <a:gd name="connsiteX37" fmla="*/ 2856895 w 3318614"/>
                <a:gd name="connsiteY37" fmla="*/ 2756553 h 3515811"/>
                <a:gd name="connsiteX38" fmla="*/ 3022358 w 3318614"/>
                <a:gd name="connsiteY38" fmla="*/ 2617215 h 3515811"/>
                <a:gd name="connsiteX39" fmla="*/ 3118152 w 3318614"/>
                <a:gd name="connsiteY39" fmla="*/ 2538838 h 3515811"/>
                <a:gd name="connsiteX40" fmla="*/ 3205238 w 3318614"/>
                <a:gd name="connsiteY40" fmla="*/ 2599798 h 3515811"/>
                <a:gd name="connsiteX41" fmla="*/ 3109443 w 3318614"/>
                <a:gd name="connsiteY41" fmla="*/ 2591090 h 3515811"/>
                <a:gd name="connsiteX42" fmla="*/ 3004940 w 3318614"/>
                <a:gd name="connsiteY42" fmla="*/ 2730427 h 3515811"/>
                <a:gd name="connsiteX43" fmla="*/ 3187820 w 3318614"/>
                <a:gd name="connsiteY43" fmla="*/ 2730427 h 3515811"/>
                <a:gd name="connsiteX44" fmla="*/ 3318449 w 3318614"/>
                <a:gd name="connsiteY44" fmla="*/ 2782678 h 3515811"/>
                <a:gd name="connsiteX45" fmla="*/ 3161695 w 3318614"/>
                <a:gd name="connsiteY45" fmla="*/ 2765261 h 3515811"/>
                <a:gd name="connsiteX46" fmla="*/ 2909146 w 3318614"/>
                <a:gd name="connsiteY46" fmla="*/ 2826221 h 3515811"/>
                <a:gd name="connsiteX47" fmla="*/ 2952689 w 3318614"/>
                <a:gd name="connsiteY47" fmla="*/ 2826221 h 3515811"/>
                <a:gd name="connsiteX48" fmla="*/ 3085889 w 3318614"/>
                <a:gd name="connsiteY48" fmla="*/ 2971467 h 3515811"/>
                <a:gd name="connsiteX49" fmla="*/ 3013649 w 3318614"/>
                <a:gd name="connsiteY49" fmla="*/ 3131021 h 3515811"/>
                <a:gd name="connsiteX50" fmla="*/ 2999167 w 3318614"/>
                <a:gd name="connsiteY50" fmla="*/ 2993344 h 3515811"/>
                <a:gd name="connsiteX51" fmla="*/ 2813352 w 3318614"/>
                <a:gd name="connsiteY51" fmla="*/ 2817513 h 3515811"/>
                <a:gd name="connsiteX52" fmla="*/ 2726266 w 3318614"/>
                <a:gd name="connsiteY52" fmla="*/ 2808804 h 3515811"/>
                <a:gd name="connsiteX53" fmla="*/ 2848186 w 3318614"/>
                <a:gd name="connsiteY53" fmla="*/ 3009101 h 3515811"/>
                <a:gd name="connsiteX54" fmla="*/ 2943980 w 3318614"/>
                <a:gd name="connsiteY54" fmla="*/ 3096187 h 3515811"/>
                <a:gd name="connsiteX55" fmla="*/ 2978815 w 3318614"/>
                <a:gd name="connsiteY55" fmla="*/ 3052644 h 3515811"/>
                <a:gd name="connsiteX56" fmla="*/ 2961398 w 3318614"/>
                <a:gd name="connsiteY56" fmla="*/ 3157147 h 3515811"/>
                <a:gd name="connsiteX57" fmla="*/ 2769809 w 3318614"/>
                <a:gd name="connsiteY57" fmla="*/ 3070061 h 3515811"/>
                <a:gd name="connsiteX58" fmla="*/ 2656598 w 3318614"/>
                <a:gd name="connsiteY58" fmla="*/ 2843638 h 3515811"/>
                <a:gd name="connsiteX59" fmla="*/ 2491135 w 3318614"/>
                <a:gd name="connsiteY59" fmla="*/ 2800095 h 3515811"/>
                <a:gd name="connsiteX60" fmla="*/ 2386632 w 3318614"/>
                <a:gd name="connsiteY60" fmla="*/ 2887181 h 3515811"/>
                <a:gd name="connsiteX61" fmla="*/ 2412758 w 3318614"/>
                <a:gd name="connsiteY61" fmla="*/ 3070061 h 3515811"/>
                <a:gd name="connsiteX62" fmla="*/ 2525969 w 3318614"/>
                <a:gd name="connsiteY62" fmla="*/ 3218107 h 3515811"/>
                <a:gd name="connsiteX63" fmla="*/ 2900438 w 3318614"/>
                <a:gd name="connsiteY63" fmla="*/ 3427113 h 3515811"/>
                <a:gd name="connsiteX64" fmla="*/ 2543386 w 3318614"/>
                <a:gd name="connsiteY64" fmla="*/ 3287775 h 3515811"/>
                <a:gd name="connsiteX65" fmla="*/ 2499843 w 3318614"/>
                <a:gd name="connsiteY65" fmla="*/ 3374861 h 3515811"/>
                <a:gd name="connsiteX66" fmla="*/ 2534678 w 3318614"/>
                <a:gd name="connsiteY66" fmla="*/ 3479364 h 3515811"/>
                <a:gd name="connsiteX67" fmla="*/ 2639180 w 3318614"/>
                <a:gd name="connsiteY67" fmla="*/ 3514198 h 3515811"/>
                <a:gd name="connsiteX68" fmla="*/ 2482426 w 3318614"/>
                <a:gd name="connsiteY68" fmla="*/ 3488073 h 3515811"/>
                <a:gd name="connsiteX69" fmla="*/ 2473718 w 3318614"/>
                <a:gd name="connsiteY69" fmla="*/ 3305193 h 3515811"/>
                <a:gd name="connsiteX70" fmla="*/ 2386632 w 3318614"/>
                <a:gd name="connsiteY70" fmla="*/ 3131021 h 3515811"/>
                <a:gd name="connsiteX71" fmla="*/ 2316963 w 3318614"/>
                <a:gd name="connsiteY71" fmla="*/ 3296484 h 3515811"/>
                <a:gd name="connsiteX72" fmla="*/ 2238586 w 3318614"/>
                <a:gd name="connsiteY72" fmla="*/ 3418404 h 3515811"/>
                <a:gd name="connsiteX73" fmla="*/ 2290838 w 3318614"/>
                <a:gd name="connsiteY73" fmla="*/ 3496781 h 3515811"/>
                <a:gd name="connsiteX74" fmla="*/ 2195043 w 3318614"/>
                <a:gd name="connsiteY74" fmla="*/ 3409695 h 3515811"/>
                <a:gd name="connsiteX75" fmla="*/ 2325672 w 3318614"/>
                <a:gd name="connsiteY75" fmla="*/ 3183273 h 3515811"/>
                <a:gd name="connsiteX76" fmla="*/ 2290838 w 3318614"/>
                <a:gd name="connsiteY76" fmla="*/ 2930724 h 3515811"/>
                <a:gd name="connsiteX77" fmla="*/ 2142792 w 3318614"/>
                <a:gd name="connsiteY77" fmla="*/ 2913307 h 3515811"/>
                <a:gd name="connsiteX78" fmla="*/ 1942495 w 3318614"/>
                <a:gd name="connsiteY78" fmla="*/ 3078770 h 3515811"/>
                <a:gd name="connsiteX79" fmla="*/ 1994746 w 3318614"/>
                <a:gd name="connsiteY79" fmla="*/ 3279067 h 3515811"/>
                <a:gd name="connsiteX80" fmla="*/ 2090540 w 3318614"/>
                <a:gd name="connsiteY80" fmla="*/ 3392278 h 3515811"/>
                <a:gd name="connsiteX81" fmla="*/ 2064415 w 3318614"/>
                <a:gd name="connsiteY81" fmla="*/ 3505490 h 3515811"/>
                <a:gd name="connsiteX82" fmla="*/ 2046998 w 3318614"/>
                <a:gd name="connsiteY82" fmla="*/ 3357444 h 3515811"/>
                <a:gd name="connsiteX83" fmla="*/ 1933786 w 3318614"/>
                <a:gd name="connsiteY83" fmla="*/ 3191981 h 3515811"/>
                <a:gd name="connsiteX84" fmla="*/ 1881535 w 3318614"/>
                <a:gd name="connsiteY84" fmla="*/ 3174564 h 3515811"/>
                <a:gd name="connsiteX85" fmla="*/ 1716072 w 3318614"/>
                <a:gd name="connsiteY85" fmla="*/ 3409695 h 3515811"/>
                <a:gd name="connsiteX86" fmla="*/ 1672529 w 3318614"/>
                <a:gd name="connsiteY86" fmla="*/ 3505490 h 3515811"/>
                <a:gd name="connsiteX87" fmla="*/ 1724780 w 3318614"/>
                <a:gd name="connsiteY87" fmla="*/ 3270358 h 3515811"/>
                <a:gd name="connsiteX88" fmla="*/ 1750906 w 3318614"/>
                <a:gd name="connsiteY88" fmla="*/ 3191981 h 3515811"/>
                <a:gd name="connsiteX89" fmla="*/ 1533192 w 3318614"/>
                <a:gd name="connsiteY89" fmla="*/ 3261650 h 3515811"/>
                <a:gd name="connsiteX90" fmla="*/ 1428689 w 3318614"/>
                <a:gd name="connsiteY90" fmla="*/ 3279067 h 3515811"/>
                <a:gd name="connsiteX91" fmla="*/ 1602860 w 3318614"/>
                <a:gd name="connsiteY91" fmla="*/ 3200690 h 3515811"/>
                <a:gd name="connsiteX92" fmla="*/ 1724780 w 3318614"/>
                <a:gd name="connsiteY92" fmla="*/ 3174564 h 3515811"/>
                <a:gd name="connsiteX93" fmla="*/ 1994746 w 3318614"/>
                <a:gd name="connsiteY93" fmla="*/ 2948141 h 3515811"/>
                <a:gd name="connsiteX94" fmla="*/ 2055706 w 3318614"/>
                <a:gd name="connsiteY94" fmla="*/ 2817513 h 3515811"/>
                <a:gd name="connsiteX95" fmla="*/ 1916369 w 3318614"/>
                <a:gd name="connsiteY95" fmla="*/ 2739135 h 3515811"/>
                <a:gd name="connsiteX96" fmla="*/ 1698655 w 3318614"/>
                <a:gd name="connsiteY96" fmla="*/ 2834930 h 3515811"/>
                <a:gd name="connsiteX97" fmla="*/ 1611569 w 3318614"/>
                <a:gd name="connsiteY97" fmla="*/ 3009101 h 3515811"/>
                <a:gd name="connsiteX98" fmla="*/ 1689946 w 3318614"/>
                <a:gd name="connsiteY98" fmla="*/ 3070061 h 3515811"/>
                <a:gd name="connsiteX99" fmla="*/ 1568026 w 3318614"/>
                <a:gd name="connsiteY99" fmla="*/ 3070061 h 3515811"/>
                <a:gd name="connsiteX100" fmla="*/ 1655112 w 3318614"/>
                <a:gd name="connsiteY100" fmla="*/ 2826221 h 3515811"/>
                <a:gd name="connsiteX101" fmla="*/ 1437398 w 3318614"/>
                <a:gd name="connsiteY101" fmla="*/ 2808804 h 3515811"/>
                <a:gd name="connsiteX102" fmla="*/ 1306769 w 3318614"/>
                <a:gd name="connsiteY102" fmla="*/ 2747844 h 3515811"/>
                <a:gd name="connsiteX103" fmla="*/ 1385146 w 3318614"/>
                <a:gd name="connsiteY103" fmla="*/ 2704301 h 3515811"/>
                <a:gd name="connsiteX104" fmla="*/ 1437398 w 3318614"/>
                <a:gd name="connsiteY104" fmla="*/ 2773970 h 3515811"/>
                <a:gd name="connsiteX105" fmla="*/ 1611569 w 3318614"/>
                <a:gd name="connsiteY105" fmla="*/ 2782678 h 3515811"/>
                <a:gd name="connsiteX106" fmla="*/ 1794449 w 3318614"/>
                <a:gd name="connsiteY106" fmla="*/ 2730427 h 3515811"/>
                <a:gd name="connsiteX107" fmla="*/ 1968620 w 3318614"/>
                <a:gd name="connsiteY107" fmla="*/ 2599798 h 3515811"/>
                <a:gd name="connsiteX108" fmla="*/ 1898952 w 3318614"/>
                <a:gd name="connsiteY108" fmla="*/ 2286290 h 3515811"/>
                <a:gd name="connsiteX109" fmla="*/ 1446106 w 3318614"/>
                <a:gd name="connsiteY109" fmla="*/ 1676690 h 3515811"/>
                <a:gd name="connsiteX110" fmla="*/ 1074097 w 3318614"/>
                <a:gd name="connsiteY110" fmla="*/ 1192570 h 3515811"/>
                <a:gd name="connsiteX111" fmla="*/ 916192 w 3318614"/>
                <a:gd name="connsiteY111" fmla="*/ 1005486 h 3515811"/>
                <a:gd name="connsiteX112" fmla="*/ 644918 w 3318614"/>
                <a:gd name="connsiteY112" fmla="*/ 1040964 h 3515811"/>
                <a:gd name="connsiteX113" fmla="*/ 296575 w 3318614"/>
                <a:gd name="connsiteY113" fmla="*/ 1119341 h 3515811"/>
                <a:gd name="connsiteX114" fmla="*/ 483 w 3318614"/>
                <a:gd name="connsiteY114" fmla="*/ 1101924 h 3515811"/>
                <a:gd name="connsiteX115" fmla="*/ 235615 w 3318614"/>
                <a:gd name="connsiteY115" fmla="*/ 1093215 h 3515811"/>
                <a:gd name="connsiteX116" fmla="*/ 557832 w 3318614"/>
                <a:gd name="connsiteY116" fmla="*/ 1023547 h 3515811"/>
                <a:gd name="connsiteX117" fmla="*/ 688460 w 3318614"/>
                <a:gd name="connsiteY117" fmla="*/ 997421 h 3515811"/>
                <a:gd name="connsiteX118" fmla="*/ 392369 w 3318614"/>
                <a:gd name="connsiteY118" fmla="*/ 884210 h 3515811"/>
                <a:gd name="connsiteX119" fmla="*/ 244323 w 3318614"/>
                <a:gd name="connsiteY119" fmla="*/ 744873 h 3515811"/>
                <a:gd name="connsiteX120" fmla="*/ 165946 w 3318614"/>
                <a:gd name="connsiteY120" fmla="*/ 492324 h 3515811"/>
                <a:gd name="connsiteX121" fmla="*/ 279158 w 3318614"/>
                <a:gd name="connsiteY121" fmla="*/ 675204 h 3515811"/>
                <a:gd name="connsiteX122" fmla="*/ 374952 w 3318614"/>
                <a:gd name="connsiteY122" fmla="*/ 849375 h 3515811"/>
                <a:gd name="connsiteX123" fmla="*/ 679752 w 3318614"/>
                <a:gd name="connsiteY123" fmla="*/ 927753 h 3515811"/>
                <a:gd name="connsiteX124" fmla="*/ 766838 w 3318614"/>
                <a:gd name="connsiteY124" fmla="*/ 866793 h 3515811"/>
                <a:gd name="connsiteX125" fmla="*/ 618792 w 3318614"/>
                <a:gd name="connsiteY125" fmla="*/ 483615 h 3515811"/>
                <a:gd name="connsiteX126" fmla="*/ 507165 w 3318614"/>
                <a:gd name="connsiteY126" fmla="*/ 266557 h 3515811"/>
                <a:gd name="connsiteX127" fmla="*/ 538603 w 3318614"/>
                <a:gd name="connsiteY127" fmla="*/ 28388 h 3515811"/>
                <a:gd name="connsiteX128" fmla="*/ 609600 w 3318614"/>
                <a:gd name="connsiteY128" fmla="*/ 288997 h 3515811"/>
                <a:gd name="connsiteX129" fmla="*/ 878364 w 3318614"/>
                <a:gd name="connsiteY129" fmla="*/ 836499 h 3515811"/>
                <a:gd name="connsiteX130" fmla="*/ 863785 w 3318614"/>
                <a:gd name="connsiteY130" fmla="*/ 298030 h 3515811"/>
                <a:gd name="connsiteX131" fmla="*/ 839345 w 3318614"/>
                <a:gd name="connsiteY131" fmla="*/ 0 h 3515811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863785 w 3318614"/>
                <a:gd name="connsiteY130" fmla="*/ 270713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786330 w 3318614"/>
                <a:gd name="connsiteY130" fmla="*/ 208587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13152 w 3318614"/>
                <a:gd name="connsiteY2" fmla="*/ 834549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159551 w 3318614"/>
                <a:gd name="connsiteY2" fmla="*/ 411013 h 3488494"/>
                <a:gd name="connsiteX3" fmla="*/ 1013152 w 3318614"/>
                <a:gd name="connsiteY3" fmla="*/ 834549 h 3488494"/>
                <a:gd name="connsiteX4" fmla="*/ 1779263 w 3318614"/>
                <a:gd name="connsiteY4" fmla="*/ 1995906 h 3488494"/>
                <a:gd name="connsiteX5" fmla="*/ 2064415 w 3318614"/>
                <a:gd name="connsiteY5" fmla="*/ 2276390 h 3488494"/>
                <a:gd name="connsiteX6" fmla="*/ 2290838 w 3318614"/>
                <a:gd name="connsiteY6" fmla="*/ 2198013 h 3488494"/>
                <a:gd name="connsiteX7" fmla="*/ 2473718 w 3318614"/>
                <a:gd name="connsiteY7" fmla="*/ 2041258 h 3488494"/>
                <a:gd name="connsiteX8" fmla="*/ 2508552 w 3318614"/>
                <a:gd name="connsiteY8" fmla="*/ 1719041 h 3488494"/>
                <a:gd name="connsiteX9" fmla="*/ 2543386 w 3318614"/>
                <a:gd name="connsiteY9" fmla="*/ 1980298 h 3488494"/>
                <a:gd name="connsiteX10" fmla="*/ 2508552 w 3318614"/>
                <a:gd name="connsiteY10" fmla="*/ 2084801 h 3488494"/>
                <a:gd name="connsiteX11" fmla="*/ 2752392 w 3318614"/>
                <a:gd name="connsiteY11" fmla="*/ 1910630 h 3488494"/>
                <a:gd name="connsiteX12" fmla="*/ 2839478 w 3318614"/>
                <a:gd name="connsiteY12" fmla="*/ 1840961 h 3488494"/>
                <a:gd name="connsiteX13" fmla="*/ 2717558 w 3318614"/>
                <a:gd name="connsiteY13" fmla="*/ 2015133 h 3488494"/>
                <a:gd name="connsiteX14" fmla="*/ 2665306 w 3318614"/>
                <a:gd name="connsiteY14" fmla="*/ 2058676 h 3488494"/>
                <a:gd name="connsiteX15" fmla="*/ 2848186 w 3318614"/>
                <a:gd name="connsiteY15" fmla="*/ 1989007 h 3488494"/>
                <a:gd name="connsiteX16" fmla="*/ 2874312 w 3318614"/>
                <a:gd name="connsiteY16" fmla="*/ 1971590 h 3488494"/>
                <a:gd name="connsiteX17" fmla="*/ 2769809 w 3318614"/>
                <a:gd name="connsiteY17" fmla="*/ 2058676 h 3488494"/>
                <a:gd name="connsiteX18" fmla="*/ 2595638 w 3318614"/>
                <a:gd name="connsiteY18" fmla="*/ 2084801 h 3488494"/>
                <a:gd name="connsiteX19" fmla="*/ 2404049 w 3318614"/>
                <a:gd name="connsiteY19" fmla="*/ 2215430 h 3488494"/>
                <a:gd name="connsiteX20" fmla="*/ 2421466 w 3318614"/>
                <a:gd name="connsiteY20" fmla="*/ 2389601 h 3488494"/>
                <a:gd name="connsiteX21" fmla="*/ 2552095 w 3318614"/>
                <a:gd name="connsiteY21" fmla="*/ 2433144 h 3488494"/>
                <a:gd name="connsiteX22" fmla="*/ 2726266 w 3318614"/>
                <a:gd name="connsiteY22" fmla="*/ 2363476 h 3488494"/>
                <a:gd name="connsiteX23" fmla="*/ 2856895 w 3318614"/>
                <a:gd name="connsiteY23" fmla="*/ 2354767 h 3488494"/>
                <a:gd name="connsiteX24" fmla="*/ 2891729 w 3318614"/>
                <a:gd name="connsiteY24" fmla="*/ 2241556 h 3488494"/>
                <a:gd name="connsiteX25" fmla="*/ 2883020 w 3318614"/>
                <a:gd name="connsiteY25" fmla="*/ 2076093 h 3488494"/>
                <a:gd name="connsiteX26" fmla="*/ 3048483 w 3318614"/>
                <a:gd name="connsiteY26" fmla="*/ 1997716 h 3488494"/>
                <a:gd name="connsiteX27" fmla="*/ 2926563 w 3318614"/>
                <a:gd name="connsiteY27" fmla="*/ 2084801 h 3488494"/>
                <a:gd name="connsiteX28" fmla="*/ 2917855 w 3318614"/>
                <a:gd name="connsiteY28" fmla="*/ 2171887 h 3488494"/>
                <a:gd name="connsiteX29" fmla="*/ 2935272 w 3318614"/>
                <a:gd name="connsiteY29" fmla="*/ 2319933 h 3488494"/>
                <a:gd name="connsiteX30" fmla="*/ 2943980 w 3318614"/>
                <a:gd name="connsiteY30" fmla="*/ 2363476 h 3488494"/>
                <a:gd name="connsiteX31" fmla="*/ 3046427 w 3318614"/>
                <a:gd name="connsiteY31" fmla="*/ 2297524 h 3488494"/>
                <a:gd name="connsiteX32" fmla="*/ 3074609 w 3318614"/>
                <a:gd name="connsiteY32" fmla="*/ 2137053 h 3488494"/>
                <a:gd name="connsiteX33" fmla="*/ 3092026 w 3318614"/>
                <a:gd name="connsiteY33" fmla="*/ 2346058 h 3488494"/>
                <a:gd name="connsiteX34" fmla="*/ 3013649 w 3318614"/>
                <a:gd name="connsiteY34" fmla="*/ 2424436 h 3488494"/>
                <a:gd name="connsiteX35" fmla="*/ 2752392 w 3318614"/>
                <a:gd name="connsiteY35" fmla="*/ 2389601 h 3488494"/>
                <a:gd name="connsiteX36" fmla="*/ 2560803 w 3318614"/>
                <a:gd name="connsiteY36" fmla="*/ 2546356 h 3488494"/>
                <a:gd name="connsiteX37" fmla="*/ 2595638 w 3318614"/>
                <a:gd name="connsiteY37" fmla="*/ 2668276 h 3488494"/>
                <a:gd name="connsiteX38" fmla="*/ 2743683 w 3318614"/>
                <a:gd name="connsiteY38" fmla="*/ 2755361 h 3488494"/>
                <a:gd name="connsiteX39" fmla="*/ 2856895 w 3318614"/>
                <a:gd name="connsiteY39" fmla="*/ 2729236 h 3488494"/>
                <a:gd name="connsiteX40" fmla="*/ 3022358 w 3318614"/>
                <a:gd name="connsiteY40" fmla="*/ 2589898 h 3488494"/>
                <a:gd name="connsiteX41" fmla="*/ 3118152 w 3318614"/>
                <a:gd name="connsiteY41" fmla="*/ 2511521 h 3488494"/>
                <a:gd name="connsiteX42" fmla="*/ 3205238 w 3318614"/>
                <a:gd name="connsiteY42" fmla="*/ 2572481 h 3488494"/>
                <a:gd name="connsiteX43" fmla="*/ 3109443 w 3318614"/>
                <a:gd name="connsiteY43" fmla="*/ 2563773 h 3488494"/>
                <a:gd name="connsiteX44" fmla="*/ 3004940 w 3318614"/>
                <a:gd name="connsiteY44" fmla="*/ 2703110 h 3488494"/>
                <a:gd name="connsiteX45" fmla="*/ 3187820 w 3318614"/>
                <a:gd name="connsiteY45" fmla="*/ 2703110 h 3488494"/>
                <a:gd name="connsiteX46" fmla="*/ 3318449 w 3318614"/>
                <a:gd name="connsiteY46" fmla="*/ 2755361 h 3488494"/>
                <a:gd name="connsiteX47" fmla="*/ 3161695 w 3318614"/>
                <a:gd name="connsiteY47" fmla="*/ 2737944 h 3488494"/>
                <a:gd name="connsiteX48" fmla="*/ 2909146 w 3318614"/>
                <a:gd name="connsiteY48" fmla="*/ 2798904 h 3488494"/>
                <a:gd name="connsiteX49" fmla="*/ 2952689 w 3318614"/>
                <a:gd name="connsiteY49" fmla="*/ 2798904 h 3488494"/>
                <a:gd name="connsiteX50" fmla="*/ 3085889 w 3318614"/>
                <a:gd name="connsiteY50" fmla="*/ 2944150 h 3488494"/>
                <a:gd name="connsiteX51" fmla="*/ 3013649 w 3318614"/>
                <a:gd name="connsiteY51" fmla="*/ 3103704 h 3488494"/>
                <a:gd name="connsiteX52" fmla="*/ 2999167 w 3318614"/>
                <a:gd name="connsiteY52" fmla="*/ 2966027 h 3488494"/>
                <a:gd name="connsiteX53" fmla="*/ 2813352 w 3318614"/>
                <a:gd name="connsiteY53" fmla="*/ 2790196 h 3488494"/>
                <a:gd name="connsiteX54" fmla="*/ 2726266 w 3318614"/>
                <a:gd name="connsiteY54" fmla="*/ 2781487 h 3488494"/>
                <a:gd name="connsiteX55" fmla="*/ 2848186 w 3318614"/>
                <a:gd name="connsiteY55" fmla="*/ 2981784 h 3488494"/>
                <a:gd name="connsiteX56" fmla="*/ 2943980 w 3318614"/>
                <a:gd name="connsiteY56" fmla="*/ 3068870 h 3488494"/>
                <a:gd name="connsiteX57" fmla="*/ 2978815 w 3318614"/>
                <a:gd name="connsiteY57" fmla="*/ 3025327 h 3488494"/>
                <a:gd name="connsiteX58" fmla="*/ 2961398 w 3318614"/>
                <a:gd name="connsiteY58" fmla="*/ 3129830 h 3488494"/>
                <a:gd name="connsiteX59" fmla="*/ 2769809 w 3318614"/>
                <a:gd name="connsiteY59" fmla="*/ 3042744 h 3488494"/>
                <a:gd name="connsiteX60" fmla="*/ 2656598 w 3318614"/>
                <a:gd name="connsiteY60" fmla="*/ 2816321 h 3488494"/>
                <a:gd name="connsiteX61" fmla="*/ 2491135 w 3318614"/>
                <a:gd name="connsiteY61" fmla="*/ 2772778 h 3488494"/>
                <a:gd name="connsiteX62" fmla="*/ 2386632 w 3318614"/>
                <a:gd name="connsiteY62" fmla="*/ 2859864 h 3488494"/>
                <a:gd name="connsiteX63" fmla="*/ 2412758 w 3318614"/>
                <a:gd name="connsiteY63" fmla="*/ 3042744 h 3488494"/>
                <a:gd name="connsiteX64" fmla="*/ 2525969 w 3318614"/>
                <a:gd name="connsiteY64" fmla="*/ 3190790 h 3488494"/>
                <a:gd name="connsiteX65" fmla="*/ 2900438 w 3318614"/>
                <a:gd name="connsiteY65" fmla="*/ 3399796 h 3488494"/>
                <a:gd name="connsiteX66" fmla="*/ 2543386 w 3318614"/>
                <a:gd name="connsiteY66" fmla="*/ 3260458 h 3488494"/>
                <a:gd name="connsiteX67" fmla="*/ 2499843 w 3318614"/>
                <a:gd name="connsiteY67" fmla="*/ 3347544 h 3488494"/>
                <a:gd name="connsiteX68" fmla="*/ 2534678 w 3318614"/>
                <a:gd name="connsiteY68" fmla="*/ 3452047 h 3488494"/>
                <a:gd name="connsiteX69" fmla="*/ 2639180 w 3318614"/>
                <a:gd name="connsiteY69" fmla="*/ 3486881 h 3488494"/>
                <a:gd name="connsiteX70" fmla="*/ 2482426 w 3318614"/>
                <a:gd name="connsiteY70" fmla="*/ 3460756 h 3488494"/>
                <a:gd name="connsiteX71" fmla="*/ 2473718 w 3318614"/>
                <a:gd name="connsiteY71" fmla="*/ 3277876 h 3488494"/>
                <a:gd name="connsiteX72" fmla="*/ 2386632 w 3318614"/>
                <a:gd name="connsiteY72" fmla="*/ 3103704 h 3488494"/>
                <a:gd name="connsiteX73" fmla="*/ 2316963 w 3318614"/>
                <a:gd name="connsiteY73" fmla="*/ 3269167 h 3488494"/>
                <a:gd name="connsiteX74" fmla="*/ 2238586 w 3318614"/>
                <a:gd name="connsiteY74" fmla="*/ 3391087 h 3488494"/>
                <a:gd name="connsiteX75" fmla="*/ 2290838 w 3318614"/>
                <a:gd name="connsiteY75" fmla="*/ 3469464 h 3488494"/>
                <a:gd name="connsiteX76" fmla="*/ 2195043 w 3318614"/>
                <a:gd name="connsiteY76" fmla="*/ 3382378 h 3488494"/>
                <a:gd name="connsiteX77" fmla="*/ 2325672 w 3318614"/>
                <a:gd name="connsiteY77" fmla="*/ 3155956 h 3488494"/>
                <a:gd name="connsiteX78" fmla="*/ 2290838 w 3318614"/>
                <a:gd name="connsiteY78" fmla="*/ 2903407 h 3488494"/>
                <a:gd name="connsiteX79" fmla="*/ 2142792 w 3318614"/>
                <a:gd name="connsiteY79" fmla="*/ 2885990 h 3488494"/>
                <a:gd name="connsiteX80" fmla="*/ 1942495 w 3318614"/>
                <a:gd name="connsiteY80" fmla="*/ 3051453 h 3488494"/>
                <a:gd name="connsiteX81" fmla="*/ 1994746 w 3318614"/>
                <a:gd name="connsiteY81" fmla="*/ 3251750 h 3488494"/>
                <a:gd name="connsiteX82" fmla="*/ 2090540 w 3318614"/>
                <a:gd name="connsiteY82" fmla="*/ 3364961 h 3488494"/>
                <a:gd name="connsiteX83" fmla="*/ 2064415 w 3318614"/>
                <a:gd name="connsiteY83" fmla="*/ 3478173 h 3488494"/>
                <a:gd name="connsiteX84" fmla="*/ 2046998 w 3318614"/>
                <a:gd name="connsiteY84" fmla="*/ 3330127 h 3488494"/>
                <a:gd name="connsiteX85" fmla="*/ 1933786 w 3318614"/>
                <a:gd name="connsiteY85" fmla="*/ 3164664 h 3488494"/>
                <a:gd name="connsiteX86" fmla="*/ 1881535 w 3318614"/>
                <a:gd name="connsiteY86" fmla="*/ 3147247 h 3488494"/>
                <a:gd name="connsiteX87" fmla="*/ 1716072 w 3318614"/>
                <a:gd name="connsiteY87" fmla="*/ 3382378 h 3488494"/>
                <a:gd name="connsiteX88" fmla="*/ 1672529 w 3318614"/>
                <a:gd name="connsiteY88" fmla="*/ 3478173 h 3488494"/>
                <a:gd name="connsiteX89" fmla="*/ 1724780 w 3318614"/>
                <a:gd name="connsiteY89" fmla="*/ 3243041 h 3488494"/>
                <a:gd name="connsiteX90" fmla="*/ 1750906 w 3318614"/>
                <a:gd name="connsiteY90" fmla="*/ 3164664 h 3488494"/>
                <a:gd name="connsiteX91" fmla="*/ 1533192 w 3318614"/>
                <a:gd name="connsiteY91" fmla="*/ 3234333 h 3488494"/>
                <a:gd name="connsiteX92" fmla="*/ 1428689 w 3318614"/>
                <a:gd name="connsiteY92" fmla="*/ 3251750 h 3488494"/>
                <a:gd name="connsiteX93" fmla="*/ 1602860 w 3318614"/>
                <a:gd name="connsiteY93" fmla="*/ 3173373 h 3488494"/>
                <a:gd name="connsiteX94" fmla="*/ 1724780 w 3318614"/>
                <a:gd name="connsiteY94" fmla="*/ 3147247 h 3488494"/>
                <a:gd name="connsiteX95" fmla="*/ 1994746 w 3318614"/>
                <a:gd name="connsiteY95" fmla="*/ 2920824 h 3488494"/>
                <a:gd name="connsiteX96" fmla="*/ 2055706 w 3318614"/>
                <a:gd name="connsiteY96" fmla="*/ 2790196 h 3488494"/>
                <a:gd name="connsiteX97" fmla="*/ 1916369 w 3318614"/>
                <a:gd name="connsiteY97" fmla="*/ 2711818 h 3488494"/>
                <a:gd name="connsiteX98" fmla="*/ 1698655 w 3318614"/>
                <a:gd name="connsiteY98" fmla="*/ 2807613 h 3488494"/>
                <a:gd name="connsiteX99" fmla="*/ 1611569 w 3318614"/>
                <a:gd name="connsiteY99" fmla="*/ 2981784 h 3488494"/>
                <a:gd name="connsiteX100" fmla="*/ 1689946 w 3318614"/>
                <a:gd name="connsiteY100" fmla="*/ 3042744 h 3488494"/>
                <a:gd name="connsiteX101" fmla="*/ 1568026 w 3318614"/>
                <a:gd name="connsiteY101" fmla="*/ 3042744 h 3488494"/>
                <a:gd name="connsiteX102" fmla="*/ 1655112 w 3318614"/>
                <a:gd name="connsiteY102" fmla="*/ 2798904 h 3488494"/>
                <a:gd name="connsiteX103" fmla="*/ 1437398 w 3318614"/>
                <a:gd name="connsiteY103" fmla="*/ 2781487 h 3488494"/>
                <a:gd name="connsiteX104" fmla="*/ 1306769 w 3318614"/>
                <a:gd name="connsiteY104" fmla="*/ 2720527 h 3488494"/>
                <a:gd name="connsiteX105" fmla="*/ 1385146 w 3318614"/>
                <a:gd name="connsiteY105" fmla="*/ 2676984 h 3488494"/>
                <a:gd name="connsiteX106" fmla="*/ 1437398 w 3318614"/>
                <a:gd name="connsiteY106" fmla="*/ 2746653 h 3488494"/>
                <a:gd name="connsiteX107" fmla="*/ 1611569 w 3318614"/>
                <a:gd name="connsiteY107" fmla="*/ 2755361 h 3488494"/>
                <a:gd name="connsiteX108" fmla="*/ 1794449 w 3318614"/>
                <a:gd name="connsiteY108" fmla="*/ 2703110 h 3488494"/>
                <a:gd name="connsiteX109" fmla="*/ 1968620 w 3318614"/>
                <a:gd name="connsiteY109" fmla="*/ 2572481 h 3488494"/>
                <a:gd name="connsiteX110" fmla="*/ 1898952 w 3318614"/>
                <a:gd name="connsiteY110" fmla="*/ 2258973 h 3488494"/>
                <a:gd name="connsiteX111" fmla="*/ 1446106 w 3318614"/>
                <a:gd name="connsiteY111" fmla="*/ 1649373 h 3488494"/>
                <a:gd name="connsiteX112" fmla="*/ 1074097 w 3318614"/>
                <a:gd name="connsiteY112" fmla="*/ 1165253 h 3488494"/>
                <a:gd name="connsiteX113" fmla="*/ 916192 w 3318614"/>
                <a:gd name="connsiteY113" fmla="*/ 978169 h 3488494"/>
                <a:gd name="connsiteX114" fmla="*/ 644918 w 3318614"/>
                <a:gd name="connsiteY114" fmla="*/ 1013647 h 3488494"/>
                <a:gd name="connsiteX115" fmla="*/ 296575 w 3318614"/>
                <a:gd name="connsiteY115" fmla="*/ 1092024 h 3488494"/>
                <a:gd name="connsiteX116" fmla="*/ 483 w 3318614"/>
                <a:gd name="connsiteY116" fmla="*/ 1074607 h 3488494"/>
                <a:gd name="connsiteX117" fmla="*/ 235615 w 3318614"/>
                <a:gd name="connsiteY117" fmla="*/ 1065898 h 3488494"/>
                <a:gd name="connsiteX118" fmla="*/ 557832 w 3318614"/>
                <a:gd name="connsiteY118" fmla="*/ 996230 h 3488494"/>
                <a:gd name="connsiteX119" fmla="*/ 688460 w 3318614"/>
                <a:gd name="connsiteY119" fmla="*/ 970104 h 3488494"/>
                <a:gd name="connsiteX120" fmla="*/ 392369 w 3318614"/>
                <a:gd name="connsiteY120" fmla="*/ 856893 h 3488494"/>
                <a:gd name="connsiteX121" fmla="*/ 244323 w 3318614"/>
                <a:gd name="connsiteY121" fmla="*/ 717556 h 3488494"/>
                <a:gd name="connsiteX122" fmla="*/ 165946 w 3318614"/>
                <a:gd name="connsiteY122" fmla="*/ 465007 h 3488494"/>
                <a:gd name="connsiteX123" fmla="*/ 279158 w 3318614"/>
                <a:gd name="connsiteY123" fmla="*/ 647887 h 3488494"/>
                <a:gd name="connsiteX124" fmla="*/ 374952 w 3318614"/>
                <a:gd name="connsiteY124" fmla="*/ 822058 h 3488494"/>
                <a:gd name="connsiteX125" fmla="*/ 679752 w 3318614"/>
                <a:gd name="connsiteY125" fmla="*/ 900436 h 3488494"/>
                <a:gd name="connsiteX126" fmla="*/ 766838 w 3318614"/>
                <a:gd name="connsiteY126" fmla="*/ 839476 h 3488494"/>
                <a:gd name="connsiteX127" fmla="*/ 618792 w 3318614"/>
                <a:gd name="connsiteY127" fmla="*/ 456298 h 3488494"/>
                <a:gd name="connsiteX128" fmla="*/ 507165 w 3318614"/>
                <a:gd name="connsiteY128" fmla="*/ 239240 h 3488494"/>
                <a:gd name="connsiteX129" fmla="*/ 538603 w 3318614"/>
                <a:gd name="connsiteY129" fmla="*/ 1071 h 3488494"/>
                <a:gd name="connsiteX130" fmla="*/ 609600 w 3318614"/>
                <a:gd name="connsiteY130" fmla="*/ 261680 h 3488494"/>
                <a:gd name="connsiteX131" fmla="*/ 878364 w 3318614"/>
                <a:gd name="connsiteY131" fmla="*/ 809182 h 3488494"/>
                <a:gd name="connsiteX132" fmla="*/ 786330 w 3318614"/>
                <a:gd name="connsiteY132" fmla="*/ 208587 h 3488494"/>
                <a:gd name="connsiteX133" fmla="*/ 932813 w 3318614"/>
                <a:gd name="connsiteY133" fmla="*/ 12405 h 3488494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59551 w 3318614"/>
                <a:gd name="connsiteY2" fmla="*/ 47529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942214 w 3318614"/>
                <a:gd name="connsiteY0" fmla="*/ 614286 h 3540840"/>
                <a:gd name="connsiteX1" fmla="*/ 1317819 w 3318614"/>
                <a:gd name="connsiteY1" fmla="*/ 14575 h 3540840"/>
                <a:gd name="connsiteX2" fmla="*/ 1198621 w 3318614"/>
                <a:gd name="connsiteY2" fmla="*/ 413429 h 3540840"/>
                <a:gd name="connsiteX3" fmla="*/ 1013152 w 3318614"/>
                <a:gd name="connsiteY3" fmla="*/ 886895 h 3540840"/>
                <a:gd name="connsiteX4" fmla="*/ 1779263 w 3318614"/>
                <a:gd name="connsiteY4" fmla="*/ 2048252 h 3540840"/>
                <a:gd name="connsiteX5" fmla="*/ 2064415 w 3318614"/>
                <a:gd name="connsiteY5" fmla="*/ 2328736 h 3540840"/>
                <a:gd name="connsiteX6" fmla="*/ 2290838 w 3318614"/>
                <a:gd name="connsiteY6" fmla="*/ 2250359 h 3540840"/>
                <a:gd name="connsiteX7" fmla="*/ 2473718 w 3318614"/>
                <a:gd name="connsiteY7" fmla="*/ 2093604 h 3540840"/>
                <a:gd name="connsiteX8" fmla="*/ 2508552 w 3318614"/>
                <a:gd name="connsiteY8" fmla="*/ 1771387 h 3540840"/>
                <a:gd name="connsiteX9" fmla="*/ 2543386 w 3318614"/>
                <a:gd name="connsiteY9" fmla="*/ 2032644 h 3540840"/>
                <a:gd name="connsiteX10" fmla="*/ 2508552 w 3318614"/>
                <a:gd name="connsiteY10" fmla="*/ 2137147 h 3540840"/>
                <a:gd name="connsiteX11" fmla="*/ 2752392 w 3318614"/>
                <a:gd name="connsiteY11" fmla="*/ 1962976 h 3540840"/>
                <a:gd name="connsiteX12" fmla="*/ 2839478 w 3318614"/>
                <a:gd name="connsiteY12" fmla="*/ 1893307 h 3540840"/>
                <a:gd name="connsiteX13" fmla="*/ 2717558 w 3318614"/>
                <a:gd name="connsiteY13" fmla="*/ 2067479 h 3540840"/>
                <a:gd name="connsiteX14" fmla="*/ 2665306 w 3318614"/>
                <a:gd name="connsiteY14" fmla="*/ 2111022 h 3540840"/>
                <a:gd name="connsiteX15" fmla="*/ 2848186 w 3318614"/>
                <a:gd name="connsiteY15" fmla="*/ 2041353 h 3540840"/>
                <a:gd name="connsiteX16" fmla="*/ 2874312 w 3318614"/>
                <a:gd name="connsiteY16" fmla="*/ 2023936 h 3540840"/>
                <a:gd name="connsiteX17" fmla="*/ 2769809 w 3318614"/>
                <a:gd name="connsiteY17" fmla="*/ 2111022 h 3540840"/>
                <a:gd name="connsiteX18" fmla="*/ 2595638 w 3318614"/>
                <a:gd name="connsiteY18" fmla="*/ 2137147 h 3540840"/>
                <a:gd name="connsiteX19" fmla="*/ 2404049 w 3318614"/>
                <a:gd name="connsiteY19" fmla="*/ 2267776 h 3540840"/>
                <a:gd name="connsiteX20" fmla="*/ 2421466 w 3318614"/>
                <a:gd name="connsiteY20" fmla="*/ 2441947 h 3540840"/>
                <a:gd name="connsiteX21" fmla="*/ 2552095 w 3318614"/>
                <a:gd name="connsiteY21" fmla="*/ 2485490 h 3540840"/>
                <a:gd name="connsiteX22" fmla="*/ 2726266 w 3318614"/>
                <a:gd name="connsiteY22" fmla="*/ 2415822 h 3540840"/>
                <a:gd name="connsiteX23" fmla="*/ 2856895 w 3318614"/>
                <a:gd name="connsiteY23" fmla="*/ 2407113 h 3540840"/>
                <a:gd name="connsiteX24" fmla="*/ 2891729 w 3318614"/>
                <a:gd name="connsiteY24" fmla="*/ 2293902 h 3540840"/>
                <a:gd name="connsiteX25" fmla="*/ 2883020 w 3318614"/>
                <a:gd name="connsiteY25" fmla="*/ 2128439 h 3540840"/>
                <a:gd name="connsiteX26" fmla="*/ 3048483 w 3318614"/>
                <a:gd name="connsiteY26" fmla="*/ 2050062 h 3540840"/>
                <a:gd name="connsiteX27" fmla="*/ 2926563 w 3318614"/>
                <a:gd name="connsiteY27" fmla="*/ 2137147 h 3540840"/>
                <a:gd name="connsiteX28" fmla="*/ 2917855 w 3318614"/>
                <a:gd name="connsiteY28" fmla="*/ 2224233 h 3540840"/>
                <a:gd name="connsiteX29" fmla="*/ 2935272 w 3318614"/>
                <a:gd name="connsiteY29" fmla="*/ 2372279 h 3540840"/>
                <a:gd name="connsiteX30" fmla="*/ 2943980 w 3318614"/>
                <a:gd name="connsiteY30" fmla="*/ 2415822 h 3540840"/>
                <a:gd name="connsiteX31" fmla="*/ 3046427 w 3318614"/>
                <a:gd name="connsiteY31" fmla="*/ 2349870 h 3540840"/>
                <a:gd name="connsiteX32" fmla="*/ 3074609 w 3318614"/>
                <a:gd name="connsiteY32" fmla="*/ 2189399 h 3540840"/>
                <a:gd name="connsiteX33" fmla="*/ 3092026 w 3318614"/>
                <a:gd name="connsiteY33" fmla="*/ 2398404 h 3540840"/>
                <a:gd name="connsiteX34" fmla="*/ 3013649 w 3318614"/>
                <a:gd name="connsiteY34" fmla="*/ 2476782 h 3540840"/>
                <a:gd name="connsiteX35" fmla="*/ 2752392 w 3318614"/>
                <a:gd name="connsiteY35" fmla="*/ 2441947 h 3540840"/>
                <a:gd name="connsiteX36" fmla="*/ 2560803 w 3318614"/>
                <a:gd name="connsiteY36" fmla="*/ 2598702 h 3540840"/>
                <a:gd name="connsiteX37" fmla="*/ 2595638 w 3318614"/>
                <a:gd name="connsiteY37" fmla="*/ 2720622 h 3540840"/>
                <a:gd name="connsiteX38" fmla="*/ 2743683 w 3318614"/>
                <a:gd name="connsiteY38" fmla="*/ 2807707 h 3540840"/>
                <a:gd name="connsiteX39" fmla="*/ 2856895 w 3318614"/>
                <a:gd name="connsiteY39" fmla="*/ 2781582 h 3540840"/>
                <a:gd name="connsiteX40" fmla="*/ 3022358 w 3318614"/>
                <a:gd name="connsiteY40" fmla="*/ 2642244 h 3540840"/>
                <a:gd name="connsiteX41" fmla="*/ 3118152 w 3318614"/>
                <a:gd name="connsiteY41" fmla="*/ 2563867 h 3540840"/>
                <a:gd name="connsiteX42" fmla="*/ 3205238 w 3318614"/>
                <a:gd name="connsiteY42" fmla="*/ 2624827 h 3540840"/>
                <a:gd name="connsiteX43" fmla="*/ 3109443 w 3318614"/>
                <a:gd name="connsiteY43" fmla="*/ 2616119 h 3540840"/>
                <a:gd name="connsiteX44" fmla="*/ 3004940 w 3318614"/>
                <a:gd name="connsiteY44" fmla="*/ 2755456 h 3540840"/>
                <a:gd name="connsiteX45" fmla="*/ 3187820 w 3318614"/>
                <a:gd name="connsiteY45" fmla="*/ 2755456 h 3540840"/>
                <a:gd name="connsiteX46" fmla="*/ 3318449 w 3318614"/>
                <a:gd name="connsiteY46" fmla="*/ 2807707 h 3540840"/>
                <a:gd name="connsiteX47" fmla="*/ 3161695 w 3318614"/>
                <a:gd name="connsiteY47" fmla="*/ 2790290 h 3540840"/>
                <a:gd name="connsiteX48" fmla="*/ 2909146 w 3318614"/>
                <a:gd name="connsiteY48" fmla="*/ 2851250 h 3540840"/>
                <a:gd name="connsiteX49" fmla="*/ 2952689 w 3318614"/>
                <a:gd name="connsiteY49" fmla="*/ 2851250 h 3540840"/>
                <a:gd name="connsiteX50" fmla="*/ 3085889 w 3318614"/>
                <a:gd name="connsiteY50" fmla="*/ 2996496 h 3540840"/>
                <a:gd name="connsiteX51" fmla="*/ 3013649 w 3318614"/>
                <a:gd name="connsiteY51" fmla="*/ 3156050 h 3540840"/>
                <a:gd name="connsiteX52" fmla="*/ 2999167 w 3318614"/>
                <a:gd name="connsiteY52" fmla="*/ 3018373 h 3540840"/>
                <a:gd name="connsiteX53" fmla="*/ 2813352 w 3318614"/>
                <a:gd name="connsiteY53" fmla="*/ 2842542 h 3540840"/>
                <a:gd name="connsiteX54" fmla="*/ 2726266 w 3318614"/>
                <a:gd name="connsiteY54" fmla="*/ 2833833 h 3540840"/>
                <a:gd name="connsiteX55" fmla="*/ 2848186 w 3318614"/>
                <a:gd name="connsiteY55" fmla="*/ 3034130 h 3540840"/>
                <a:gd name="connsiteX56" fmla="*/ 2943980 w 3318614"/>
                <a:gd name="connsiteY56" fmla="*/ 3121216 h 3540840"/>
                <a:gd name="connsiteX57" fmla="*/ 2978815 w 3318614"/>
                <a:gd name="connsiteY57" fmla="*/ 3077673 h 3540840"/>
                <a:gd name="connsiteX58" fmla="*/ 2961398 w 3318614"/>
                <a:gd name="connsiteY58" fmla="*/ 3182176 h 3540840"/>
                <a:gd name="connsiteX59" fmla="*/ 2769809 w 3318614"/>
                <a:gd name="connsiteY59" fmla="*/ 3095090 h 3540840"/>
                <a:gd name="connsiteX60" fmla="*/ 2656598 w 3318614"/>
                <a:gd name="connsiteY60" fmla="*/ 2868667 h 3540840"/>
                <a:gd name="connsiteX61" fmla="*/ 2491135 w 3318614"/>
                <a:gd name="connsiteY61" fmla="*/ 2825124 h 3540840"/>
                <a:gd name="connsiteX62" fmla="*/ 2386632 w 3318614"/>
                <a:gd name="connsiteY62" fmla="*/ 2912210 h 3540840"/>
                <a:gd name="connsiteX63" fmla="*/ 2412758 w 3318614"/>
                <a:gd name="connsiteY63" fmla="*/ 3095090 h 3540840"/>
                <a:gd name="connsiteX64" fmla="*/ 2525969 w 3318614"/>
                <a:gd name="connsiteY64" fmla="*/ 3243136 h 3540840"/>
                <a:gd name="connsiteX65" fmla="*/ 2900438 w 3318614"/>
                <a:gd name="connsiteY65" fmla="*/ 3452142 h 3540840"/>
                <a:gd name="connsiteX66" fmla="*/ 2543386 w 3318614"/>
                <a:gd name="connsiteY66" fmla="*/ 3312804 h 3540840"/>
                <a:gd name="connsiteX67" fmla="*/ 2499843 w 3318614"/>
                <a:gd name="connsiteY67" fmla="*/ 3399890 h 3540840"/>
                <a:gd name="connsiteX68" fmla="*/ 2534678 w 3318614"/>
                <a:gd name="connsiteY68" fmla="*/ 3504393 h 3540840"/>
                <a:gd name="connsiteX69" fmla="*/ 2639180 w 3318614"/>
                <a:gd name="connsiteY69" fmla="*/ 3539227 h 3540840"/>
                <a:gd name="connsiteX70" fmla="*/ 2482426 w 3318614"/>
                <a:gd name="connsiteY70" fmla="*/ 3513102 h 3540840"/>
                <a:gd name="connsiteX71" fmla="*/ 2473718 w 3318614"/>
                <a:gd name="connsiteY71" fmla="*/ 3330222 h 3540840"/>
                <a:gd name="connsiteX72" fmla="*/ 2386632 w 3318614"/>
                <a:gd name="connsiteY72" fmla="*/ 3156050 h 3540840"/>
                <a:gd name="connsiteX73" fmla="*/ 2316963 w 3318614"/>
                <a:gd name="connsiteY73" fmla="*/ 3321513 h 3540840"/>
                <a:gd name="connsiteX74" fmla="*/ 2238586 w 3318614"/>
                <a:gd name="connsiteY74" fmla="*/ 3443433 h 3540840"/>
                <a:gd name="connsiteX75" fmla="*/ 2290838 w 3318614"/>
                <a:gd name="connsiteY75" fmla="*/ 3521810 h 3540840"/>
                <a:gd name="connsiteX76" fmla="*/ 2195043 w 3318614"/>
                <a:gd name="connsiteY76" fmla="*/ 3434724 h 3540840"/>
                <a:gd name="connsiteX77" fmla="*/ 2325672 w 3318614"/>
                <a:gd name="connsiteY77" fmla="*/ 3208302 h 3540840"/>
                <a:gd name="connsiteX78" fmla="*/ 2290838 w 3318614"/>
                <a:gd name="connsiteY78" fmla="*/ 2955753 h 3540840"/>
                <a:gd name="connsiteX79" fmla="*/ 2142792 w 3318614"/>
                <a:gd name="connsiteY79" fmla="*/ 2938336 h 3540840"/>
                <a:gd name="connsiteX80" fmla="*/ 1942495 w 3318614"/>
                <a:gd name="connsiteY80" fmla="*/ 3103799 h 3540840"/>
                <a:gd name="connsiteX81" fmla="*/ 1994746 w 3318614"/>
                <a:gd name="connsiteY81" fmla="*/ 3304096 h 3540840"/>
                <a:gd name="connsiteX82" fmla="*/ 2090540 w 3318614"/>
                <a:gd name="connsiteY82" fmla="*/ 3417307 h 3540840"/>
                <a:gd name="connsiteX83" fmla="*/ 2064415 w 3318614"/>
                <a:gd name="connsiteY83" fmla="*/ 3530519 h 3540840"/>
                <a:gd name="connsiteX84" fmla="*/ 2046998 w 3318614"/>
                <a:gd name="connsiteY84" fmla="*/ 3382473 h 3540840"/>
                <a:gd name="connsiteX85" fmla="*/ 1933786 w 3318614"/>
                <a:gd name="connsiteY85" fmla="*/ 3217010 h 3540840"/>
                <a:gd name="connsiteX86" fmla="*/ 1881535 w 3318614"/>
                <a:gd name="connsiteY86" fmla="*/ 3199593 h 3540840"/>
                <a:gd name="connsiteX87" fmla="*/ 1716072 w 3318614"/>
                <a:gd name="connsiteY87" fmla="*/ 3434724 h 3540840"/>
                <a:gd name="connsiteX88" fmla="*/ 1672529 w 3318614"/>
                <a:gd name="connsiteY88" fmla="*/ 3530519 h 3540840"/>
                <a:gd name="connsiteX89" fmla="*/ 1724780 w 3318614"/>
                <a:gd name="connsiteY89" fmla="*/ 3295387 h 3540840"/>
                <a:gd name="connsiteX90" fmla="*/ 1750906 w 3318614"/>
                <a:gd name="connsiteY90" fmla="*/ 3217010 h 3540840"/>
                <a:gd name="connsiteX91" fmla="*/ 1533192 w 3318614"/>
                <a:gd name="connsiteY91" fmla="*/ 3286679 h 3540840"/>
                <a:gd name="connsiteX92" fmla="*/ 1428689 w 3318614"/>
                <a:gd name="connsiteY92" fmla="*/ 3304096 h 3540840"/>
                <a:gd name="connsiteX93" fmla="*/ 1602860 w 3318614"/>
                <a:gd name="connsiteY93" fmla="*/ 3225719 h 3540840"/>
                <a:gd name="connsiteX94" fmla="*/ 1724780 w 3318614"/>
                <a:gd name="connsiteY94" fmla="*/ 3199593 h 3540840"/>
                <a:gd name="connsiteX95" fmla="*/ 1994746 w 3318614"/>
                <a:gd name="connsiteY95" fmla="*/ 2973170 h 3540840"/>
                <a:gd name="connsiteX96" fmla="*/ 2055706 w 3318614"/>
                <a:gd name="connsiteY96" fmla="*/ 2842542 h 3540840"/>
                <a:gd name="connsiteX97" fmla="*/ 1916369 w 3318614"/>
                <a:gd name="connsiteY97" fmla="*/ 2764164 h 3540840"/>
                <a:gd name="connsiteX98" fmla="*/ 1698655 w 3318614"/>
                <a:gd name="connsiteY98" fmla="*/ 2859959 h 3540840"/>
                <a:gd name="connsiteX99" fmla="*/ 1611569 w 3318614"/>
                <a:gd name="connsiteY99" fmla="*/ 3034130 h 3540840"/>
                <a:gd name="connsiteX100" fmla="*/ 1689946 w 3318614"/>
                <a:gd name="connsiteY100" fmla="*/ 3095090 h 3540840"/>
                <a:gd name="connsiteX101" fmla="*/ 1568026 w 3318614"/>
                <a:gd name="connsiteY101" fmla="*/ 3095090 h 3540840"/>
                <a:gd name="connsiteX102" fmla="*/ 1655112 w 3318614"/>
                <a:gd name="connsiteY102" fmla="*/ 2851250 h 3540840"/>
                <a:gd name="connsiteX103" fmla="*/ 1437398 w 3318614"/>
                <a:gd name="connsiteY103" fmla="*/ 2833833 h 3540840"/>
                <a:gd name="connsiteX104" fmla="*/ 1306769 w 3318614"/>
                <a:gd name="connsiteY104" fmla="*/ 2772873 h 3540840"/>
                <a:gd name="connsiteX105" fmla="*/ 1385146 w 3318614"/>
                <a:gd name="connsiteY105" fmla="*/ 2729330 h 3540840"/>
                <a:gd name="connsiteX106" fmla="*/ 1437398 w 3318614"/>
                <a:gd name="connsiteY106" fmla="*/ 2798999 h 3540840"/>
                <a:gd name="connsiteX107" fmla="*/ 1611569 w 3318614"/>
                <a:gd name="connsiteY107" fmla="*/ 2807707 h 3540840"/>
                <a:gd name="connsiteX108" fmla="*/ 1794449 w 3318614"/>
                <a:gd name="connsiteY108" fmla="*/ 2755456 h 3540840"/>
                <a:gd name="connsiteX109" fmla="*/ 1968620 w 3318614"/>
                <a:gd name="connsiteY109" fmla="*/ 2624827 h 3540840"/>
                <a:gd name="connsiteX110" fmla="*/ 1898952 w 3318614"/>
                <a:gd name="connsiteY110" fmla="*/ 2311319 h 3540840"/>
                <a:gd name="connsiteX111" fmla="*/ 1446106 w 3318614"/>
                <a:gd name="connsiteY111" fmla="*/ 1701719 h 3540840"/>
                <a:gd name="connsiteX112" fmla="*/ 1074097 w 3318614"/>
                <a:gd name="connsiteY112" fmla="*/ 1217599 h 3540840"/>
                <a:gd name="connsiteX113" fmla="*/ 916192 w 3318614"/>
                <a:gd name="connsiteY113" fmla="*/ 1030515 h 3540840"/>
                <a:gd name="connsiteX114" fmla="*/ 644918 w 3318614"/>
                <a:gd name="connsiteY114" fmla="*/ 1065993 h 3540840"/>
                <a:gd name="connsiteX115" fmla="*/ 296575 w 3318614"/>
                <a:gd name="connsiteY115" fmla="*/ 1144370 h 3540840"/>
                <a:gd name="connsiteX116" fmla="*/ 483 w 3318614"/>
                <a:gd name="connsiteY116" fmla="*/ 1126953 h 3540840"/>
                <a:gd name="connsiteX117" fmla="*/ 235615 w 3318614"/>
                <a:gd name="connsiteY117" fmla="*/ 1118244 h 3540840"/>
                <a:gd name="connsiteX118" fmla="*/ 557832 w 3318614"/>
                <a:gd name="connsiteY118" fmla="*/ 1048576 h 3540840"/>
                <a:gd name="connsiteX119" fmla="*/ 688460 w 3318614"/>
                <a:gd name="connsiteY119" fmla="*/ 1022450 h 3540840"/>
                <a:gd name="connsiteX120" fmla="*/ 392369 w 3318614"/>
                <a:gd name="connsiteY120" fmla="*/ 909239 h 3540840"/>
                <a:gd name="connsiteX121" fmla="*/ 244323 w 3318614"/>
                <a:gd name="connsiteY121" fmla="*/ 769902 h 3540840"/>
                <a:gd name="connsiteX122" fmla="*/ 165946 w 3318614"/>
                <a:gd name="connsiteY122" fmla="*/ 517353 h 3540840"/>
                <a:gd name="connsiteX123" fmla="*/ 279158 w 3318614"/>
                <a:gd name="connsiteY123" fmla="*/ 700233 h 3540840"/>
                <a:gd name="connsiteX124" fmla="*/ 374952 w 3318614"/>
                <a:gd name="connsiteY124" fmla="*/ 874404 h 3540840"/>
                <a:gd name="connsiteX125" fmla="*/ 679752 w 3318614"/>
                <a:gd name="connsiteY125" fmla="*/ 952782 h 3540840"/>
                <a:gd name="connsiteX126" fmla="*/ 766838 w 3318614"/>
                <a:gd name="connsiteY126" fmla="*/ 891822 h 3540840"/>
                <a:gd name="connsiteX127" fmla="*/ 618792 w 3318614"/>
                <a:gd name="connsiteY127" fmla="*/ 508644 h 3540840"/>
                <a:gd name="connsiteX128" fmla="*/ 507165 w 3318614"/>
                <a:gd name="connsiteY128" fmla="*/ 291586 h 3540840"/>
                <a:gd name="connsiteX129" fmla="*/ 538603 w 3318614"/>
                <a:gd name="connsiteY129" fmla="*/ 53417 h 3540840"/>
                <a:gd name="connsiteX130" fmla="*/ 609600 w 3318614"/>
                <a:gd name="connsiteY130" fmla="*/ 314026 h 3540840"/>
                <a:gd name="connsiteX131" fmla="*/ 878364 w 3318614"/>
                <a:gd name="connsiteY131" fmla="*/ 861528 h 3540840"/>
                <a:gd name="connsiteX132" fmla="*/ 786330 w 3318614"/>
                <a:gd name="connsiteY132" fmla="*/ 260933 h 3540840"/>
                <a:gd name="connsiteX133" fmla="*/ 932813 w 3318614"/>
                <a:gd name="connsiteY133" fmla="*/ 64751 h 3540840"/>
                <a:gd name="connsiteX0" fmla="*/ 942214 w 3318614"/>
                <a:gd name="connsiteY0" fmla="*/ 601198 h 3527752"/>
                <a:gd name="connsiteX1" fmla="*/ 1130786 w 3318614"/>
                <a:gd name="connsiteY1" fmla="*/ 277391 h 3527752"/>
                <a:gd name="connsiteX2" fmla="*/ 1317819 w 3318614"/>
                <a:gd name="connsiteY2" fmla="*/ 1487 h 3527752"/>
                <a:gd name="connsiteX3" fmla="*/ 1198621 w 3318614"/>
                <a:gd name="connsiteY3" fmla="*/ 400341 h 3527752"/>
                <a:gd name="connsiteX4" fmla="*/ 1013152 w 3318614"/>
                <a:gd name="connsiteY4" fmla="*/ 873807 h 3527752"/>
                <a:gd name="connsiteX5" fmla="*/ 1779263 w 3318614"/>
                <a:gd name="connsiteY5" fmla="*/ 2035164 h 3527752"/>
                <a:gd name="connsiteX6" fmla="*/ 2064415 w 3318614"/>
                <a:gd name="connsiteY6" fmla="*/ 2315648 h 3527752"/>
                <a:gd name="connsiteX7" fmla="*/ 2290838 w 3318614"/>
                <a:gd name="connsiteY7" fmla="*/ 2237271 h 3527752"/>
                <a:gd name="connsiteX8" fmla="*/ 2473718 w 3318614"/>
                <a:gd name="connsiteY8" fmla="*/ 2080516 h 3527752"/>
                <a:gd name="connsiteX9" fmla="*/ 2508552 w 3318614"/>
                <a:gd name="connsiteY9" fmla="*/ 1758299 h 3527752"/>
                <a:gd name="connsiteX10" fmla="*/ 2543386 w 3318614"/>
                <a:gd name="connsiteY10" fmla="*/ 2019556 h 3527752"/>
                <a:gd name="connsiteX11" fmla="*/ 2508552 w 3318614"/>
                <a:gd name="connsiteY11" fmla="*/ 2124059 h 3527752"/>
                <a:gd name="connsiteX12" fmla="*/ 2752392 w 3318614"/>
                <a:gd name="connsiteY12" fmla="*/ 1949888 h 3527752"/>
                <a:gd name="connsiteX13" fmla="*/ 2839478 w 3318614"/>
                <a:gd name="connsiteY13" fmla="*/ 1880219 h 3527752"/>
                <a:gd name="connsiteX14" fmla="*/ 2717558 w 3318614"/>
                <a:gd name="connsiteY14" fmla="*/ 2054391 h 3527752"/>
                <a:gd name="connsiteX15" fmla="*/ 2665306 w 3318614"/>
                <a:gd name="connsiteY15" fmla="*/ 2097934 h 3527752"/>
                <a:gd name="connsiteX16" fmla="*/ 2848186 w 3318614"/>
                <a:gd name="connsiteY16" fmla="*/ 2028265 h 3527752"/>
                <a:gd name="connsiteX17" fmla="*/ 2874312 w 3318614"/>
                <a:gd name="connsiteY17" fmla="*/ 2010848 h 3527752"/>
                <a:gd name="connsiteX18" fmla="*/ 2769809 w 3318614"/>
                <a:gd name="connsiteY18" fmla="*/ 2097934 h 3527752"/>
                <a:gd name="connsiteX19" fmla="*/ 2595638 w 3318614"/>
                <a:gd name="connsiteY19" fmla="*/ 2124059 h 3527752"/>
                <a:gd name="connsiteX20" fmla="*/ 2404049 w 3318614"/>
                <a:gd name="connsiteY20" fmla="*/ 2254688 h 3527752"/>
                <a:gd name="connsiteX21" fmla="*/ 2421466 w 3318614"/>
                <a:gd name="connsiteY21" fmla="*/ 2428859 h 3527752"/>
                <a:gd name="connsiteX22" fmla="*/ 2552095 w 3318614"/>
                <a:gd name="connsiteY22" fmla="*/ 2472402 h 3527752"/>
                <a:gd name="connsiteX23" fmla="*/ 2726266 w 3318614"/>
                <a:gd name="connsiteY23" fmla="*/ 2402734 h 3527752"/>
                <a:gd name="connsiteX24" fmla="*/ 2856895 w 3318614"/>
                <a:gd name="connsiteY24" fmla="*/ 2394025 h 3527752"/>
                <a:gd name="connsiteX25" fmla="*/ 2891729 w 3318614"/>
                <a:gd name="connsiteY25" fmla="*/ 2280814 h 3527752"/>
                <a:gd name="connsiteX26" fmla="*/ 2883020 w 3318614"/>
                <a:gd name="connsiteY26" fmla="*/ 2115351 h 3527752"/>
                <a:gd name="connsiteX27" fmla="*/ 3048483 w 3318614"/>
                <a:gd name="connsiteY27" fmla="*/ 2036974 h 3527752"/>
                <a:gd name="connsiteX28" fmla="*/ 2926563 w 3318614"/>
                <a:gd name="connsiteY28" fmla="*/ 2124059 h 3527752"/>
                <a:gd name="connsiteX29" fmla="*/ 2917855 w 3318614"/>
                <a:gd name="connsiteY29" fmla="*/ 2211145 h 3527752"/>
                <a:gd name="connsiteX30" fmla="*/ 2935272 w 3318614"/>
                <a:gd name="connsiteY30" fmla="*/ 2359191 h 3527752"/>
                <a:gd name="connsiteX31" fmla="*/ 2943980 w 3318614"/>
                <a:gd name="connsiteY31" fmla="*/ 2402734 h 3527752"/>
                <a:gd name="connsiteX32" fmla="*/ 3046427 w 3318614"/>
                <a:gd name="connsiteY32" fmla="*/ 2336782 h 3527752"/>
                <a:gd name="connsiteX33" fmla="*/ 3074609 w 3318614"/>
                <a:gd name="connsiteY33" fmla="*/ 2176311 h 3527752"/>
                <a:gd name="connsiteX34" fmla="*/ 3092026 w 3318614"/>
                <a:gd name="connsiteY34" fmla="*/ 2385316 h 3527752"/>
                <a:gd name="connsiteX35" fmla="*/ 3013649 w 3318614"/>
                <a:gd name="connsiteY35" fmla="*/ 2463694 h 3527752"/>
                <a:gd name="connsiteX36" fmla="*/ 2752392 w 3318614"/>
                <a:gd name="connsiteY36" fmla="*/ 2428859 h 3527752"/>
                <a:gd name="connsiteX37" fmla="*/ 2560803 w 3318614"/>
                <a:gd name="connsiteY37" fmla="*/ 2585614 h 3527752"/>
                <a:gd name="connsiteX38" fmla="*/ 2595638 w 3318614"/>
                <a:gd name="connsiteY38" fmla="*/ 2707534 h 3527752"/>
                <a:gd name="connsiteX39" fmla="*/ 2743683 w 3318614"/>
                <a:gd name="connsiteY39" fmla="*/ 2794619 h 3527752"/>
                <a:gd name="connsiteX40" fmla="*/ 2856895 w 3318614"/>
                <a:gd name="connsiteY40" fmla="*/ 2768494 h 3527752"/>
                <a:gd name="connsiteX41" fmla="*/ 3022358 w 3318614"/>
                <a:gd name="connsiteY41" fmla="*/ 2629156 h 3527752"/>
                <a:gd name="connsiteX42" fmla="*/ 3118152 w 3318614"/>
                <a:gd name="connsiteY42" fmla="*/ 2550779 h 3527752"/>
                <a:gd name="connsiteX43" fmla="*/ 3205238 w 3318614"/>
                <a:gd name="connsiteY43" fmla="*/ 2611739 h 3527752"/>
                <a:gd name="connsiteX44" fmla="*/ 3109443 w 3318614"/>
                <a:gd name="connsiteY44" fmla="*/ 2603031 h 3527752"/>
                <a:gd name="connsiteX45" fmla="*/ 3004940 w 3318614"/>
                <a:gd name="connsiteY45" fmla="*/ 2742368 h 3527752"/>
                <a:gd name="connsiteX46" fmla="*/ 3187820 w 3318614"/>
                <a:gd name="connsiteY46" fmla="*/ 2742368 h 3527752"/>
                <a:gd name="connsiteX47" fmla="*/ 3318449 w 3318614"/>
                <a:gd name="connsiteY47" fmla="*/ 2794619 h 3527752"/>
                <a:gd name="connsiteX48" fmla="*/ 3161695 w 3318614"/>
                <a:gd name="connsiteY48" fmla="*/ 2777202 h 3527752"/>
                <a:gd name="connsiteX49" fmla="*/ 2909146 w 3318614"/>
                <a:gd name="connsiteY49" fmla="*/ 2838162 h 3527752"/>
                <a:gd name="connsiteX50" fmla="*/ 2952689 w 3318614"/>
                <a:gd name="connsiteY50" fmla="*/ 2838162 h 3527752"/>
                <a:gd name="connsiteX51" fmla="*/ 3085889 w 3318614"/>
                <a:gd name="connsiteY51" fmla="*/ 2983408 h 3527752"/>
                <a:gd name="connsiteX52" fmla="*/ 3013649 w 3318614"/>
                <a:gd name="connsiteY52" fmla="*/ 3142962 h 3527752"/>
                <a:gd name="connsiteX53" fmla="*/ 2999167 w 3318614"/>
                <a:gd name="connsiteY53" fmla="*/ 3005285 h 3527752"/>
                <a:gd name="connsiteX54" fmla="*/ 2813352 w 3318614"/>
                <a:gd name="connsiteY54" fmla="*/ 2829454 h 3527752"/>
                <a:gd name="connsiteX55" fmla="*/ 2726266 w 3318614"/>
                <a:gd name="connsiteY55" fmla="*/ 2820745 h 3527752"/>
                <a:gd name="connsiteX56" fmla="*/ 2848186 w 3318614"/>
                <a:gd name="connsiteY56" fmla="*/ 3021042 h 3527752"/>
                <a:gd name="connsiteX57" fmla="*/ 2943980 w 3318614"/>
                <a:gd name="connsiteY57" fmla="*/ 3108128 h 3527752"/>
                <a:gd name="connsiteX58" fmla="*/ 2978815 w 3318614"/>
                <a:gd name="connsiteY58" fmla="*/ 3064585 h 3527752"/>
                <a:gd name="connsiteX59" fmla="*/ 2961398 w 3318614"/>
                <a:gd name="connsiteY59" fmla="*/ 3169088 h 3527752"/>
                <a:gd name="connsiteX60" fmla="*/ 2769809 w 3318614"/>
                <a:gd name="connsiteY60" fmla="*/ 3082002 h 3527752"/>
                <a:gd name="connsiteX61" fmla="*/ 2656598 w 3318614"/>
                <a:gd name="connsiteY61" fmla="*/ 2855579 h 3527752"/>
                <a:gd name="connsiteX62" fmla="*/ 2491135 w 3318614"/>
                <a:gd name="connsiteY62" fmla="*/ 2812036 h 3527752"/>
                <a:gd name="connsiteX63" fmla="*/ 2386632 w 3318614"/>
                <a:gd name="connsiteY63" fmla="*/ 2899122 h 3527752"/>
                <a:gd name="connsiteX64" fmla="*/ 2412758 w 3318614"/>
                <a:gd name="connsiteY64" fmla="*/ 3082002 h 3527752"/>
                <a:gd name="connsiteX65" fmla="*/ 2525969 w 3318614"/>
                <a:gd name="connsiteY65" fmla="*/ 3230048 h 3527752"/>
                <a:gd name="connsiteX66" fmla="*/ 2900438 w 3318614"/>
                <a:gd name="connsiteY66" fmla="*/ 3439054 h 3527752"/>
                <a:gd name="connsiteX67" fmla="*/ 2543386 w 3318614"/>
                <a:gd name="connsiteY67" fmla="*/ 3299716 h 3527752"/>
                <a:gd name="connsiteX68" fmla="*/ 2499843 w 3318614"/>
                <a:gd name="connsiteY68" fmla="*/ 3386802 h 3527752"/>
                <a:gd name="connsiteX69" fmla="*/ 2534678 w 3318614"/>
                <a:gd name="connsiteY69" fmla="*/ 3491305 h 3527752"/>
                <a:gd name="connsiteX70" fmla="*/ 2639180 w 3318614"/>
                <a:gd name="connsiteY70" fmla="*/ 3526139 h 3527752"/>
                <a:gd name="connsiteX71" fmla="*/ 2482426 w 3318614"/>
                <a:gd name="connsiteY71" fmla="*/ 3500014 h 3527752"/>
                <a:gd name="connsiteX72" fmla="*/ 2473718 w 3318614"/>
                <a:gd name="connsiteY72" fmla="*/ 3317134 h 3527752"/>
                <a:gd name="connsiteX73" fmla="*/ 2386632 w 3318614"/>
                <a:gd name="connsiteY73" fmla="*/ 3142962 h 3527752"/>
                <a:gd name="connsiteX74" fmla="*/ 2316963 w 3318614"/>
                <a:gd name="connsiteY74" fmla="*/ 3308425 h 3527752"/>
                <a:gd name="connsiteX75" fmla="*/ 2238586 w 3318614"/>
                <a:gd name="connsiteY75" fmla="*/ 3430345 h 3527752"/>
                <a:gd name="connsiteX76" fmla="*/ 2290838 w 3318614"/>
                <a:gd name="connsiteY76" fmla="*/ 3508722 h 3527752"/>
                <a:gd name="connsiteX77" fmla="*/ 2195043 w 3318614"/>
                <a:gd name="connsiteY77" fmla="*/ 3421636 h 3527752"/>
                <a:gd name="connsiteX78" fmla="*/ 2325672 w 3318614"/>
                <a:gd name="connsiteY78" fmla="*/ 3195214 h 3527752"/>
                <a:gd name="connsiteX79" fmla="*/ 2290838 w 3318614"/>
                <a:gd name="connsiteY79" fmla="*/ 2942665 h 3527752"/>
                <a:gd name="connsiteX80" fmla="*/ 2142792 w 3318614"/>
                <a:gd name="connsiteY80" fmla="*/ 2925248 h 3527752"/>
                <a:gd name="connsiteX81" fmla="*/ 1942495 w 3318614"/>
                <a:gd name="connsiteY81" fmla="*/ 3090711 h 3527752"/>
                <a:gd name="connsiteX82" fmla="*/ 1994746 w 3318614"/>
                <a:gd name="connsiteY82" fmla="*/ 3291008 h 3527752"/>
                <a:gd name="connsiteX83" fmla="*/ 2090540 w 3318614"/>
                <a:gd name="connsiteY83" fmla="*/ 3404219 h 3527752"/>
                <a:gd name="connsiteX84" fmla="*/ 2064415 w 3318614"/>
                <a:gd name="connsiteY84" fmla="*/ 3517431 h 3527752"/>
                <a:gd name="connsiteX85" fmla="*/ 2046998 w 3318614"/>
                <a:gd name="connsiteY85" fmla="*/ 3369385 h 3527752"/>
                <a:gd name="connsiteX86" fmla="*/ 1933786 w 3318614"/>
                <a:gd name="connsiteY86" fmla="*/ 3203922 h 3527752"/>
                <a:gd name="connsiteX87" fmla="*/ 1881535 w 3318614"/>
                <a:gd name="connsiteY87" fmla="*/ 3186505 h 3527752"/>
                <a:gd name="connsiteX88" fmla="*/ 1716072 w 3318614"/>
                <a:gd name="connsiteY88" fmla="*/ 3421636 h 3527752"/>
                <a:gd name="connsiteX89" fmla="*/ 1672529 w 3318614"/>
                <a:gd name="connsiteY89" fmla="*/ 3517431 h 3527752"/>
                <a:gd name="connsiteX90" fmla="*/ 1724780 w 3318614"/>
                <a:gd name="connsiteY90" fmla="*/ 3282299 h 3527752"/>
                <a:gd name="connsiteX91" fmla="*/ 1750906 w 3318614"/>
                <a:gd name="connsiteY91" fmla="*/ 3203922 h 3527752"/>
                <a:gd name="connsiteX92" fmla="*/ 1533192 w 3318614"/>
                <a:gd name="connsiteY92" fmla="*/ 3273591 h 3527752"/>
                <a:gd name="connsiteX93" fmla="*/ 1428689 w 3318614"/>
                <a:gd name="connsiteY93" fmla="*/ 3291008 h 3527752"/>
                <a:gd name="connsiteX94" fmla="*/ 1602860 w 3318614"/>
                <a:gd name="connsiteY94" fmla="*/ 3212631 h 3527752"/>
                <a:gd name="connsiteX95" fmla="*/ 1724780 w 3318614"/>
                <a:gd name="connsiteY95" fmla="*/ 3186505 h 3527752"/>
                <a:gd name="connsiteX96" fmla="*/ 1994746 w 3318614"/>
                <a:gd name="connsiteY96" fmla="*/ 2960082 h 3527752"/>
                <a:gd name="connsiteX97" fmla="*/ 2055706 w 3318614"/>
                <a:gd name="connsiteY97" fmla="*/ 2829454 h 3527752"/>
                <a:gd name="connsiteX98" fmla="*/ 1916369 w 3318614"/>
                <a:gd name="connsiteY98" fmla="*/ 2751076 h 3527752"/>
                <a:gd name="connsiteX99" fmla="*/ 1698655 w 3318614"/>
                <a:gd name="connsiteY99" fmla="*/ 2846871 h 3527752"/>
                <a:gd name="connsiteX100" fmla="*/ 1611569 w 3318614"/>
                <a:gd name="connsiteY100" fmla="*/ 3021042 h 3527752"/>
                <a:gd name="connsiteX101" fmla="*/ 1689946 w 3318614"/>
                <a:gd name="connsiteY101" fmla="*/ 3082002 h 3527752"/>
                <a:gd name="connsiteX102" fmla="*/ 1568026 w 3318614"/>
                <a:gd name="connsiteY102" fmla="*/ 3082002 h 3527752"/>
                <a:gd name="connsiteX103" fmla="*/ 1655112 w 3318614"/>
                <a:gd name="connsiteY103" fmla="*/ 2838162 h 3527752"/>
                <a:gd name="connsiteX104" fmla="*/ 1437398 w 3318614"/>
                <a:gd name="connsiteY104" fmla="*/ 2820745 h 3527752"/>
                <a:gd name="connsiteX105" fmla="*/ 1306769 w 3318614"/>
                <a:gd name="connsiteY105" fmla="*/ 2759785 h 3527752"/>
                <a:gd name="connsiteX106" fmla="*/ 1385146 w 3318614"/>
                <a:gd name="connsiteY106" fmla="*/ 2716242 h 3527752"/>
                <a:gd name="connsiteX107" fmla="*/ 1437398 w 3318614"/>
                <a:gd name="connsiteY107" fmla="*/ 2785911 h 3527752"/>
                <a:gd name="connsiteX108" fmla="*/ 1611569 w 3318614"/>
                <a:gd name="connsiteY108" fmla="*/ 2794619 h 3527752"/>
                <a:gd name="connsiteX109" fmla="*/ 1794449 w 3318614"/>
                <a:gd name="connsiteY109" fmla="*/ 2742368 h 3527752"/>
                <a:gd name="connsiteX110" fmla="*/ 1968620 w 3318614"/>
                <a:gd name="connsiteY110" fmla="*/ 2611739 h 3527752"/>
                <a:gd name="connsiteX111" fmla="*/ 1898952 w 3318614"/>
                <a:gd name="connsiteY111" fmla="*/ 2298231 h 3527752"/>
                <a:gd name="connsiteX112" fmla="*/ 1446106 w 3318614"/>
                <a:gd name="connsiteY112" fmla="*/ 1688631 h 3527752"/>
                <a:gd name="connsiteX113" fmla="*/ 1074097 w 3318614"/>
                <a:gd name="connsiteY113" fmla="*/ 1204511 h 3527752"/>
                <a:gd name="connsiteX114" fmla="*/ 916192 w 3318614"/>
                <a:gd name="connsiteY114" fmla="*/ 1017427 h 3527752"/>
                <a:gd name="connsiteX115" fmla="*/ 644918 w 3318614"/>
                <a:gd name="connsiteY115" fmla="*/ 1052905 h 3527752"/>
                <a:gd name="connsiteX116" fmla="*/ 296575 w 3318614"/>
                <a:gd name="connsiteY116" fmla="*/ 1131282 h 3527752"/>
                <a:gd name="connsiteX117" fmla="*/ 483 w 3318614"/>
                <a:gd name="connsiteY117" fmla="*/ 1113865 h 3527752"/>
                <a:gd name="connsiteX118" fmla="*/ 235615 w 3318614"/>
                <a:gd name="connsiteY118" fmla="*/ 1105156 h 3527752"/>
                <a:gd name="connsiteX119" fmla="*/ 557832 w 3318614"/>
                <a:gd name="connsiteY119" fmla="*/ 1035488 h 3527752"/>
                <a:gd name="connsiteX120" fmla="*/ 688460 w 3318614"/>
                <a:gd name="connsiteY120" fmla="*/ 1009362 h 3527752"/>
                <a:gd name="connsiteX121" fmla="*/ 392369 w 3318614"/>
                <a:gd name="connsiteY121" fmla="*/ 896151 h 3527752"/>
                <a:gd name="connsiteX122" fmla="*/ 244323 w 3318614"/>
                <a:gd name="connsiteY122" fmla="*/ 756814 h 3527752"/>
                <a:gd name="connsiteX123" fmla="*/ 165946 w 3318614"/>
                <a:gd name="connsiteY123" fmla="*/ 504265 h 3527752"/>
                <a:gd name="connsiteX124" fmla="*/ 279158 w 3318614"/>
                <a:gd name="connsiteY124" fmla="*/ 687145 h 3527752"/>
                <a:gd name="connsiteX125" fmla="*/ 374952 w 3318614"/>
                <a:gd name="connsiteY125" fmla="*/ 861316 h 3527752"/>
                <a:gd name="connsiteX126" fmla="*/ 679752 w 3318614"/>
                <a:gd name="connsiteY126" fmla="*/ 939694 h 3527752"/>
                <a:gd name="connsiteX127" fmla="*/ 766838 w 3318614"/>
                <a:gd name="connsiteY127" fmla="*/ 878734 h 3527752"/>
                <a:gd name="connsiteX128" fmla="*/ 618792 w 3318614"/>
                <a:gd name="connsiteY128" fmla="*/ 495556 h 3527752"/>
                <a:gd name="connsiteX129" fmla="*/ 507165 w 3318614"/>
                <a:gd name="connsiteY129" fmla="*/ 278498 h 3527752"/>
                <a:gd name="connsiteX130" fmla="*/ 538603 w 3318614"/>
                <a:gd name="connsiteY130" fmla="*/ 40329 h 3527752"/>
                <a:gd name="connsiteX131" fmla="*/ 609600 w 3318614"/>
                <a:gd name="connsiteY131" fmla="*/ 300938 h 3527752"/>
                <a:gd name="connsiteX132" fmla="*/ 878364 w 3318614"/>
                <a:gd name="connsiteY132" fmla="*/ 848440 h 3527752"/>
                <a:gd name="connsiteX133" fmla="*/ 786330 w 3318614"/>
                <a:gd name="connsiteY133" fmla="*/ 247845 h 3527752"/>
                <a:gd name="connsiteX134" fmla="*/ 932813 w 3318614"/>
                <a:gd name="connsiteY134" fmla="*/ 51663 h 3527752"/>
                <a:gd name="connsiteX0" fmla="*/ 942214 w 3318614"/>
                <a:gd name="connsiteY0" fmla="*/ 600997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1028019 w 3318614"/>
                <a:gd name="connsiteY0" fmla="*/ 570928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433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932813 w 3318614"/>
                <a:gd name="connsiteY136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875120 w 3318614"/>
                <a:gd name="connsiteY136" fmla="*/ 297907 h 3527509"/>
                <a:gd name="connsiteX0" fmla="*/ 930638 w 3318614"/>
                <a:gd name="connsiteY0" fmla="*/ 1022485 h 3757603"/>
                <a:gd name="connsiteX1" fmla="*/ 1037874 w 3318614"/>
                <a:gd name="connsiteY1" fmla="*/ 779330 h 3757603"/>
                <a:gd name="connsiteX2" fmla="*/ 1144223 w 3318614"/>
                <a:gd name="connsiteY2" fmla="*/ 540539 h 3757603"/>
                <a:gd name="connsiteX3" fmla="*/ 1317819 w 3318614"/>
                <a:gd name="connsiteY3" fmla="*/ 231338 h 3757603"/>
                <a:gd name="connsiteX4" fmla="*/ 1198621 w 3318614"/>
                <a:gd name="connsiteY4" fmla="*/ 630192 h 3757603"/>
                <a:gd name="connsiteX5" fmla="*/ 1013152 w 3318614"/>
                <a:gd name="connsiteY5" fmla="*/ 1103658 h 3757603"/>
                <a:gd name="connsiteX6" fmla="*/ 1779263 w 3318614"/>
                <a:gd name="connsiteY6" fmla="*/ 2265015 h 3757603"/>
                <a:gd name="connsiteX7" fmla="*/ 2064415 w 3318614"/>
                <a:gd name="connsiteY7" fmla="*/ 2545499 h 3757603"/>
                <a:gd name="connsiteX8" fmla="*/ 2290838 w 3318614"/>
                <a:gd name="connsiteY8" fmla="*/ 2467122 h 3757603"/>
                <a:gd name="connsiteX9" fmla="*/ 2473718 w 3318614"/>
                <a:gd name="connsiteY9" fmla="*/ 2310367 h 3757603"/>
                <a:gd name="connsiteX10" fmla="*/ 2508552 w 3318614"/>
                <a:gd name="connsiteY10" fmla="*/ 1988150 h 3757603"/>
                <a:gd name="connsiteX11" fmla="*/ 2543386 w 3318614"/>
                <a:gd name="connsiteY11" fmla="*/ 2249407 h 3757603"/>
                <a:gd name="connsiteX12" fmla="*/ 2508552 w 3318614"/>
                <a:gd name="connsiteY12" fmla="*/ 2353910 h 3757603"/>
                <a:gd name="connsiteX13" fmla="*/ 2752392 w 3318614"/>
                <a:gd name="connsiteY13" fmla="*/ 2179739 h 3757603"/>
                <a:gd name="connsiteX14" fmla="*/ 2839478 w 3318614"/>
                <a:gd name="connsiteY14" fmla="*/ 2110070 h 3757603"/>
                <a:gd name="connsiteX15" fmla="*/ 2717558 w 3318614"/>
                <a:gd name="connsiteY15" fmla="*/ 2284242 h 3757603"/>
                <a:gd name="connsiteX16" fmla="*/ 2665306 w 3318614"/>
                <a:gd name="connsiteY16" fmla="*/ 2327785 h 3757603"/>
                <a:gd name="connsiteX17" fmla="*/ 2848186 w 3318614"/>
                <a:gd name="connsiteY17" fmla="*/ 2258116 h 3757603"/>
                <a:gd name="connsiteX18" fmla="*/ 2874312 w 3318614"/>
                <a:gd name="connsiteY18" fmla="*/ 2240699 h 3757603"/>
                <a:gd name="connsiteX19" fmla="*/ 2769809 w 3318614"/>
                <a:gd name="connsiteY19" fmla="*/ 2327785 h 3757603"/>
                <a:gd name="connsiteX20" fmla="*/ 2595638 w 3318614"/>
                <a:gd name="connsiteY20" fmla="*/ 2353910 h 3757603"/>
                <a:gd name="connsiteX21" fmla="*/ 2404049 w 3318614"/>
                <a:gd name="connsiteY21" fmla="*/ 2484539 h 3757603"/>
                <a:gd name="connsiteX22" fmla="*/ 2421466 w 3318614"/>
                <a:gd name="connsiteY22" fmla="*/ 2658710 h 3757603"/>
                <a:gd name="connsiteX23" fmla="*/ 2552095 w 3318614"/>
                <a:gd name="connsiteY23" fmla="*/ 2702253 h 3757603"/>
                <a:gd name="connsiteX24" fmla="*/ 2726266 w 3318614"/>
                <a:gd name="connsiteY24" fmla="*/ 2632585 h 3757603"/>
                <a:gd name="connsiteX25" fmla="*/ 2856895 w 3318614"/>
                <a:gd name="connsiteY25" fmla="*/ 2623876 h 3757603"/>
                <a:gd name="connsiteX26" fmla="*/ 2891729 w 3318614"/>
                <a:gd name="connsiteY26" fmla="*/ 2510665 h 3757603"/>
                <a:gd name="connsiteX27" fmla="*/ 2883020 w 3318614"/>
                <a:gd name="connsiteY27" fmla="*/ 2345202 h 3757603"/>
                <a:gd name="connsiteX28" fmla="*/ 3048483 w 3318614"/>
                <a:gd name="connsiteY28" fmla="*/ 2266825 h 3757603"/>
                <a:gd name="connsiteX29" fmla="*/ 2926563 w 3318614"/>
                <a:gd name="connsiteY29" fmla="*/ 2353910 h 3757603"/>
                <a:gd name="connsiteX30" fmla="*/ 2917855 w 3318614"/>
                <a:gd name="connsiteY30" fmla="*/ 2440996 h 3757603"/>
                <a:gd name="connsiteX31" fmla="*/ 2935272 w 3318614"/>
                <a:gd name="connsiteY31" fmla="*/ 2589042 h 3757603"/>
                <a:gd name="connsiteX32" fmla="*/ 2943980 w 3318614"/>
                <a:gd name="connsiteY32" fmla="*/ 2632585 h 3757603"/>
                <a:gd name="connsiteX33" fmla="*/ 3046427 w 3318614"/>
                <a:gd name="connsiteY33" fmla="*/ 2566633 h 3757603"/>
                <a:gd name="connsiteX34" fmla="*/ 3074609 w 3318614"/>
                <a:gd name="connsiteY34" fmla="*/ 2406162 h 3757603"/>
                <a:gd name="connsiteX35" fmla="*/ 3092026 w 3318614"/>
                <a:gd name="connsiteY35" fmla="*/ 2615167 h 3757603"/>
                <a:gd name="connsiteX36" fmla="*/ 3013649 w 3318614"/>
                <a:gd name="connsiteY36" fmla="*/ 2693545 h 3757603"/>
                <a:gd name="connsiteX37" fmla="*/ 2752392 w 3318614"/>
                <a:gd name="connsiteY37" fmla="*/ 2658710 h 3757603"/>
                <a:gd name="connsiteX38" fmla="*/ 2560803 w 3318614"/>
                <a:gd name="connsiteY38" fmla="*/ 2815465 h 3757603"/>
                <a:gd name="connsiteX39" fmla="*/ 2595638 w 3318614"/>
                <a:gd name="connsiteY39" fmla="*/ 2937385 h 3757603"/>
                <a:gd name="connsiteX40" fmla="*/ 2743683 w 3318614"/>
                <a:gd name="connsiteY40" fmla="*/ 3024470 h 3757603"/>
                <a:gd name="connsiteX41" fmla="*/ 2856895 w 3318614"/>
                <a:gd name="connsiteY41" fmla="*/ 2998345 h 3757603"/>
                <a:gd name="connsiteX42" fmla="*/ 3022358 w 3318614"/>
                <a:gd name="connsiteY42" fmla="*/ 2859007 h 3757603"/>
                <a:gd name="connsiteX43" fmla="*/ 3118152 w 3318614"/>
                <a:gd name="connsiteY43" fmla="*/ 2780630 h 3757603"/>
                <a:gd name="connsiteX44" fmla="*/ 3205238 w 3318614"/>
                <a:gd name="connsiteY44" fmla="*/ 2841590 h 3757603"/>
                <a:gd name="connsiteX45" fmla="*/ 3109443 w 3318614"/>
                <a:gd name="connsiteY45" fmla="*/ 2832882 h 3757603"/>
                <a:gd name="connsiteX46" fmla="*/ 3004940 w 3318614"/>
                <a:gd name="connsiteY46" fmla="*/ 2972219 h 3757603"/>
                <a:gd name="connsiteX47" fmla="*/ 3187820 w 3318614"/>
                <a:gd name="connsiteY47" fmla="*/ 2972219 h 3757603"/>
                <a:gd name="connsiteX48" fmla="*/ 3318449 w 3318614"/>
                <a:gd name="connsiteY48" fmla="*/ 3024470 h 3757603"/>
                <a:gd name="connsiteX49" fmla="*/ 3161695 w 3318614"/>
                <a:gd name="connsiteY49" fmla="*/ 3007053 h 3757603"/>
                <a:gd name="connsiteX50" fmla="*/ 2909146 w 3318614"/>
                <a:gd name="connsiteY50" fmla="*/ 3068013 h 3757603"/>
                <a:gd name="connsiteX51" fmla="*/ 2952689 w 3318614"/>
                <a:gd name="connsiteY51" fmla="*/ 3068013 h 3757603"/>
                <a:gd name="connsiteX52" fmla="*/ 3085889 w 3318614"/>
                <a:gd name="connsiteY52" fmla="*/ 3213259 h 3757603"/>
                <a:gd name="connsiteX53" fmla="*/ 3013649 w 3318614"/>
                <a:gd name="connsiteY53" fmla="*/ 3372813 h 3757603"/>
                <a:gd name="connsiteX54" fmla="*/ 2999167 w 3318614"/>
                <a:gd name="connsiteY54" fmla="*/ 3235136 h 3757603"/>
                <a:gd name="connsiteX55" fmla="*/ 2813352 w 3318614"/>
                <a:gd name="connsiteY55" fmla="*/ 3059305 h 3757603"/>
                <a:gd name="connsiteX56" fmla="*/ 2726266 w 3318614"/>
                <a:gd name="connsiteY56" fmla="*/ 3050596 h 3757603"/>
                <a:gd name="connsiteX57" fmla="*/ 2848186 w 3318614"/>
                <a:gd name="connsiteY57" fmla="*/ 3250893 h 3757603"/>
                <a:gd name="connsiteX58" fmla="*/ 2943980 w 3318614"/>
                <a:gd name="connsiteY58" fmla="*/ 3337979 h 3757603"/>
                <a:gd name="connsiteX59" fmla="*/ 2978815 w 3318614"/>
                <a:gd name="connsiteY59" fmla="*/ 3294436 h 3757603"/>
                <a:gd name="connsiteX60" fmla="*/ 2961398 w 3318614"/>
                <a:gd name="connsiteY60" fmla="*/ 3398939 h 3757603"/>
                <a:gd name="connsiteX61" fmla="*/ 2769809 w 3318614"/>
                <a:gd name="connsiteY61" fmla="*/ 3311853 h 3757603"/>
                <a:gd name="connsiteX62" fmla="*/ 2656598 w 3318614"/>
                <a:gd name="connsiteY62" fmla="*/ 3085430 h 3757603"/>
                <a:gd name="connsiteX63" fmla="*/ 2491135 w 3318614"/>
                <a:gd name="connsiteY63" fmla="*/ 3041887 h 3757603"/>
                <a:gd name="connsiteX64" fmla="*/ 2386632 w 3318614"/>
                <a:gd name="connsiteY64" fmla="*/ 3128973 h 3757603"/>
                <a:gd name="connsiteX65" fmla="*/ 2412758 w 3318614"/>
                <a:gd name="connsiteY65" fmla="*/ 3311853 h 3757603"/>
                <a:gd name="connsiteX66" fmla="*/ 2525969 w 3318614"/>
                <a:gd name="connsiteY66" fmla="*/ 3459899 h 3757603"/>
                <a:gd name="connsiteX67" fmla="*/ 2900438 w 3318614"/>
                <a:gd name="connsiteY67" fmla="*/ 3668905 h 3757603"/>
                <a:gd name="connsiteX68" fmla="*/ 2543386 w 3318614"/>
                <a:gd name="connsiteY68" fmla="*/ 3529567 h 3757603"/>
                <a:gd name="connsiteX69" fmla="*/ 2499843 w 3318614"/>
                <a:gd name="connsiteY69" fmla="*/ 3616653 h 3757603"/>
                <a:gd name="connsiteX70" fmla="*/ 2534678 w 3318614"/>
                <a:gd name="connsiteY70" fmla="*/ 3721156 h 3757603"/>
                <a:gd name="connsiteX71" fmla="*/ 2639180 w 3318614"/>
                <a:gd name="connsiteY71" fmla="*/ 3755990 h 3757603"/>
                <a:gd name="connsiteX72" fmla="*/ 2482426 w 3318614"/>
                <a:gd name="connsiteY72" fmla="*/ 3729865 h 3757603"/>
                <a:gd name="connsiteX73" fmla="*/ 2473718 w 3318614"/>
                <a:gd name="connsiteY73" fmla="*/ 3546985 h 3757603"/>
                <a:gd name="connsiteX74" fmla="*/ 2386632 w 3318614"/>
                <a:gd name="connsiteY74" fmla="*/ 3372813 h 3757603"/>
                <a:gd name="connsiteX75" fmla="*/ 2316963 w 3318614"/>
                <a:gd name="connsiteY75" fmla="*/ 3538276 h 3757603"/>
                <a:gd name="connsiteX76" fmla="*/ 2238586 w 3318614"/>
                <a:gd name="connsiteY76" fmla="*/ 3660196 h 3757603"/>
                <a:gd name="connsiteX77" fmla="*/ 2290838 w 3318614"/>
                <a:gd name="connsiteY77" fmla="*/ 3738573 h 3757603"/>
                <a:gd name="connsiteX78" fmla="*/ 2195043 w 3318614"/>
                <a:gd name="connsiteY78" fmla="*/ 3651487 h 3757603"/>
                <a:gd name="connsiteX79" fmla="*/ 2325672 w 3318614"/>
                <a:gd name="connsiteY79" fmla="*/ 3425065 h 3757603"/>
                <a:gd name="connsiteX80" fmla="*/ 2290838 w 3318614"/>
                <a:gd name="connsiteY80" fmla="*/ 3172516 h 3757603"/>
                <a:gd name="connsiteX81" fmla="*/ 2142792 w 3318614"/>
                <a:gd name="connsiteY81" fmla="*/ 3155099 h 3757603"/>
                <a:gd name="connsiteX82" fmla="*/ 1942495 w 3318614"/>
                <a:gd name="connsiteY82" fmla="*/ 3320562 h 3757603"/>
                <a:gd name="connsiteX83" fmla="*/ 1994746 w 3318614"/>
                <a:gd name="connsiteY83" fmla="*/ 3520859 h 3757603"/>
                <a:gd name="connsiteX84" fmla="*/ 2090540 w 3318614"/>
                <a:gd name="connsiteY84" fmla="*/ 3634070 h 3757603"/>
                <a:gd name="connsiteX85" fmla="*/ 2064415 w 3318614"/>
                <a:gd name="connsiteY85" fmla="*/ 3747282 h 3757603"/>
                <a:gd name="connsiteX86" fmla="*/ 2046998 w 3318614"/>
                <a:gd name="connsiteY86" fmla="*/ 3599236 h 3757603"/>
                <a:gd name="connsiteX87" fmla="*/ 1933786 w 3318614"/>
                <a:gd name="connsiteY87" fmla="*/ 3433773 h 3757603"/>
                <a:gd name="connsiteX88" fmla="*/ 1881535 w 3318614"/>
                <a:gd name="connsiteY88" fmla="*/ 3416356 h 3757603"/>
                <a:gd name="connsiteX89" fmla="*/ 1716072 w 3318614"/>
                <a:gd name="connsiteY89" fmla="*/ 3651487 h 3757603"/>
                <a:gd name="connsiteX90" fmla="*/ 1672529 w 3318614"/>
                <a:gd name="connsiteY90" fmla="*/ 3747282 h 3757603"/>
                <a:gd name="connsiteX91" fmla="*/ 1724780 w 3318614"/>
                <a:gd name="connsiteY91" fmla="*/ 3512150 h 3757603"/>
                <a:gd name="connsiteX92" fmla="*/ 1750906 w 3318614"/>
                <a:gd name="connsiteY92" fmla="*/ 3433773 h 3757603"/>
                <a:gd name="connsiteX93" fmla="*/ 1533192 w 3318614"/>
                <a:gd name="connsiteY93" fmla="*/ 3503442 h 3757603"/>
                <a:gd name="connsiteX94" fmla="*/ 1428689 w 3318614"/>
                <a:gd name="connsiteY94" fmla="*/ 3520859 h 3757603"/>
                <a:gd name="connsiteX95" fmla="*/ 1602860 w 3318614"/>
                <a:gd name="connsiteY95" fmla="*/ 3442482 h 3757603"/>
                <a:gd name="connsiteX96" fmla="*/ 1724780 w 3318614"/>
                <a:gd name="connsiteY96" fmla="*/ 3416356 h 3757603"/>
                <a:gd name="connsiteX97" fmla="*/ 1994746 w 3318614"/>
                <a:gd name="connsiteY97" fmla="*/ 3189933 h 3757603"/>
                <a:gd name="connsiteX98" fmla="*/ 2055706 w 3318614"/>
                <a:gd name="connsiteY98" fmla="*/ 3059305 h 3757603"/>
                <a:gd name="connsiteX99" fmla="*/ 1916369 w 3318614"/>
                <a:gd name="connsiteY99" fmla="*/ 2980927 h 3757603"/>
                <a:gd name="connsiteX100" fmla="*/ 1698655 w 3318614"/>
                <a:gd name="connsiteY100" fmla="*/ 3076722 h 3757603"/>
                <a:gd name="connsiteX101" fmla="*/ 1611569 w 3318614"/>
                <a:gd name="connsiteY101" fmla="*/ 3250893 h 3757603"/>
                <a:gd name="connsiteX102" fmla="*/ 1689946 w 3318614"/>
                <a:gd name="connsiteY102" fmla="*/ 3311853 h 3757603"/>
                <a:gd name="connsiteX103" fmla="*/ 1568026 w 3318614"/>
                <a:gd name="connsiteY103" fmla="*/ 3311853 h 3757603"/>
                <a:gd name="connsiteX104" fmla="*/ 1655112 w 3318614"/>
                <a:gd name="connsiteY104" fmla="*/ 3068013 h 3757603"/>
                <a:gd name="connsiteX105" fmla="*/ 1437398 w 3318614"/>
                <a:gd name="connsiteY105" fmla="*/ 3050596 h 3757603"/>
                <a:gd name="connsiteX106" fmla="*/ 1306769 w 3318614"/>
                <a:gd name="connsiteY106" fmla="*/ 2989636 h 3757603"/>
                <a:gd name="connsiteX107" fmla="*/ 1385146 w 3318614"/>
                <a:gd name="connsiteY107" fmla="*/ 2946093 h 3757603"/>
                <a:gd name="connsiteX108" fmla="*/ 1437398 w 3318614"/>
                <a:gd name="connsiteY108" fmla="*/ 3015762 h 3757603"/>
                <a:gd name="connsiteX109" fmla="*/ 1611569 w 3318614"/>
                <a:gd name="connsiteY109" fmla="*/ 3024470 h 3757603"/>
                <a:gd name="connsiteX110" fmla="*/ 1794449 w 3318614"/>
                <a:gd name="connsiteY110" fmla="*/ 2972219 h 3757603"/>
                <a:gd name="connsiteX111" fmla="*/ 1968620 w 3318614"/>
                <a:gd name="connsiteY111" fmla="*/ 2841590 h 3757603"/>
                <a:gd name="connsiteX112" fmla="*/ 1898952 w 3318614"/>
                <a:gd name="connsiteY112" fmla="*/ 2528082 h 3757603"/>
                <a:gd name="connsiteX113" fmla="*/ 1446106 w 3318614"/>
                <a:gd name="connsiteY113" fmla="*/ 1918482 h 3757603"/>
                <a:gd name="connsiteX114" fmla="*/ 1074097 w 3318614"/>
                <a:gd name="connsiteY114" fmla="*/ 1434362 h 3757603"/>
                <a:gd name="connsiteX115" fmla="*/ 916192 w 3318614"/>
                <a:gd name="connsiteY115" fmla="*/ 1247278 h 3757603"/>
                <a:gd name="connsiteX116" fmla="*/ 644918 w 3318614"/>
                <a:gd name="connsiteY116" fmla="*/ 1282756 h 3757603"/>
                <a:gd name="connsiteX117" fmla="*/ 296575 w 3318614"/>
                <a:gd name="connsiteY117" fmla="*/ 1361133 h 3757603"/>
                <a:gd name="connsiteX118" fmla="*/ 483 w 3318614"/>
                <a:gd name="connsiteY118" fmla="*/ 1343716 h 3757603"/>
                <a:gd name="connsiteX119" fmla="*/ 235615 w 3318614"/>
                <a:gd name="connsiteY119" fmla="*/ 1335007 h 3757603"/>
                <a:gd name="connsiteX120" fmla="*/ 557832 w 3318614"/>
                <a:gd name="connsiteY120" fmla="*/ 1265339 h 3757603"/>
                <a:gd name="connsiteX121" fmla="*/ 688460 w 3318614"/>
                <a:gd name="connsiteY121" fmla="*/ 1239213 h 3757603"/>
                <a:gd name="connsiteX122" fmla="*/ 392369 w 3318614"/>
                <a:gd name="connsiteY122" fmla="*/ 1126002 h 3757603"/>
                <a:gd name="connsiteX123" fmla="*/ 244323 w 3318614"/>
                <a:gd name="connsiteY123" fmla="*/ 986665 h 3757603"/>
                <a:gd name="connsiteX124" fmla="*/ 165946 w 3318614"/>
                <a:gd name="connsiteY124" fmla="*/ 734116 h 3757603"/>
                <a:gd name="connsiteX125" fmla="*/ 279158 w 3318614"/>
                <a:gd name="connsiteY125" fmla="*/ 916996 h 3757603"/>
                <a:gd name="connsiteX126" fmla="*/ 374952 w 3318614"/>
                <a:gd name="connsiteY126" fmla="*/ 1091167 h 3757603"/>
                <a:gd name="connsiteX127" fmla="*/ 679752 w 3318614"/>
                <a:gd name="connsiteY127" fmla="*/ 1169545 h 3757603"/>
                <a:gd name="connsiteX128" fmla="*/ 766838 w 3318614"/>
                <a:gd name="connsiteY128" fmla="*/ 1108585 h 3757603"/>
                <a:gd name="connsiteX129" fmla="*/ 618792 w 3318614"/>
                <a:gd name="connsiteY129" fmla="*/ 725407 h 3757603"/>
                <a:gd name="connsiteX130" fmla="*/ 507165 w 3318614"/>
                <a:gd name="connsiteY130" fmla="*/ 508349 h 3757603"/>
                <a:gd name="connsiteX131" fmla="*/ 538603 w 3318614"/>
                <a:gd name="connsiteY131" fmla="*/ 270180 h 3757603"/>
                <a:gd name="connsiteX132" fmla="*/ 609600 w 3318614"/>
                <a:gd name="connsiteY132" fmla="*/ 530789 h 3757603"/>
                <a:gd name="connsiteX133" fmla="*/ 878364 w 3318614"/>
                <a:gd name="connsiteY133" fmla="*/ 1078291 h 3757603"/>
                <a:gd name="connsiteX134" fmla="*/ 786330 w 3318614"/>
                <a:gd name="connsiteY134" fmla="*/ 477696 h 3757603"/>
                <a:gd name="connsiteX135" fmla="*/ 849208 w 3318614"/>
                <a:gd name="connsiteY135" fmla="*/ 1356 h 3757603"/>
                <a:gd name="connsiteX136" fmla="*/ 875120 w 3318614"/>
                <a:gd name="connsiteY136" fmla="*/ 528001 h 3757603"/>
                <a:gd name="connsiteX0" fmla="*/ 930638 w 3318614"/>
                <a:gd name="connsiteY0" fmla="*/ 1022890 h 3758008"/>
                <a:gd name="connsiteX1" fmla="*/ 1037874 w 3318614"/>
                <a:gd name="connsiteY1" fmla="*/ 779735 h 3758008"/>
                <a:gd name="connsiteX2" fmla="*/ 1144223 w 3318614"/>
                <a:gd name="connsiteY2" fmla="*/ 540944 h 3758008"/>
                <a:gd name="connsiteX3" fmla="*/ 1317819 w 3318614"/>
                <a:gd name="connsiteY3" fmla="*/ 231743 h 3758008"/>
                <a:gd name="connsiteX4" fmla="*/ 1198621 w 3318614"/>
                <a:gd name="connsiteY4" fmla="*/ 630597 h 3758008"/>
                <a:gd name="connsiteX5" fmla="*/ 1013152 w 3318614"/>
                <a:gd name="connsiteY5" fmla="*/ 1104063 h 3758008"/>
                <a:gd name="connsiteX6" fmla="*/ 1779263 w 3318614"/>
                <a:gd name="connsiteY6" fmla="*/ 2265420 h 3758008"/>
                <a:gd name="connsiteX7" fmla="*/ 2064415 w 3318614"/>
                <a:gd name="connsiteY7" fmla="*/ 2545904 h 3758008"/>
                <a:gd name="connsiteX8" fmla="*/ 2290838 w 3318614"/>
                <a:gd name="connsiteY8" fmla="*/ 2467527 h 3758008"/>
                <a:gd name="connsiteX9" fmla="*/ 2473718 w 3318614"/>
                <a:gd name="connsiteY9" fmla="*/ 2310772 h 3758008"/>
                <a:gd name="connsiteX10" fmla="*/ 2508552 w 3318614"/>
                <a:gd name="connsiteY10" fmla="*/ 1988555 h 3758008"/>
                <a:gd name="connsiteX11" fmla="*/ 2543386 w 3318614"/>
                <a:gd name="connsiteY11" fmla="*/ 2249812 h 3758008"/>
                <a:gd name="connsiteX12" fmla="*/ 2508552 w 3318614"/>
                <a:gd name="connsiteY12" fmla="*/ 2354315 h 3758008"/>
                <a:gd name="connsiteX13" fmla="*/ 2752392 w 3318614"/>
                <a:gd name="connsiteY13" fmla="*/ 2180144 h 3758008"/>
                <a:gd name="connsiteX14" fmla="*/ 2839478 w 3318614"/>
                <a:gd name="connsiteY14" fmla="*/ 2110475 h 3758008"/>
                <a:gd name="connsiteX15" fmla="*/ 2717558 w 3318614"/>
                <a:gd name="connsiteY15" fmla="*/ 2284647 h 3758008"/>
                <a:gd name="connsiteX16" fmla="*/ 2665306 w 3318614"/>
                <a:gd name="connsiteY16" fmla="*/ 2328190 h 3758008"/>
                <a:gd name="connsiteX17" fmla="*/ 2848186 w 3318614"/>
                <a:gd name="connsiteY17" fmla="*/ 2258521 h 3758008"/>
                <a:gd name="connsiteX18" fmla="*/ 2874312 w 3318614"/>
                <a:gd name="connsiteY18" fmla="*/ 2241104 h 3758008"/>
                <a:gd name="connsiteX19" fmla="*/ 2769809 w 3318614"/>
                <a:gd name="connsiteY19" fmla="*/ 2328190 h 3758008"/>
                <a:gd name="connsiteX20" fmla="*/ 2595638 w 3318614"/>
                <a:gd name="connsiteY20" fmla="*/ 2354315 h 3758008"/>
                <a:gd name="connsiteX21" fmla="*/ 2404049 w 3318614"/>
                <a:gd name="connsiteY21" fmla="*/ 2484944 h 3758008"/>
                <a:gd name="connsiteX22" fmla="*/ 2421466 w 3318614"/>
                <a:gd name="connsiteY22" fmla="*/ 2659115 h 3758008"/>
                <a:gd name="connsiteX23" fmla="*/ 2552095 w 3318614"/>
                <a:gd name="connsiteY23" fmla="*/ 2702658 h 3758008"/>
                <a:gd name="connsiteX24" fmla="*/ 2726266 w 3318614"/>
                <a:gd name="connsiteY24" fmla="*/ 2632990 h 3758008"/>
                <a:gd name="connsiteX25" fmla="*/ 2856895 w 3318614"/>
                <a:gd name="connsiteY25" fmla="*/ 2624281 h 3758008"/>
                <a:gd name="connsiteX26" fmla="*/ 2891729 w 3318614"/>
                <a:gd name="connsiteY26" fmla="*/ 2511070 h 3758008"/>
                <a:gd name="connsiteX27" fmla="*/ 2883020 w 3318614"/>
                <a:gd name="connsiteY27" fmla="*/ 2345607 h 3758008"/>
                <a:gd name="connsiteX28" fmla="*/ 3048483 w 3318614"/>
                <a:gd name="connsiteY28" fmla="*/ 2267230 h 3758008"/>
                <a:gd name="connsiteX29" fmla="*/ 2926563 w 3318614"/>
                <a:gd name="connsiteY29" fmla="*/ 2354315 h 3758008"/>
                <a:gd name="connsiteX30" fmla="*/ 2917855 w 3318614"/>
                <a:gd name="connsiteY30" fmla="*/ 2441401 h 3758008"/>
                <a:gd name="connsiteX31" fmla="*/ 2935272 w 3318614"/>
                <a:gd name="connsiteY31" fmla="*/ 2589447 h 3758008"/>
                <a:gd name="connsiteX32" fmla="*/ 2943980 w 3318614"/>
                <a:gd name="connsiteY32" fmla="*/ 2632990 h 3758008"/>
                <a:gd name="connsiteX33" fmla="*/ 3046427 w 3318614"/>
                <a:gd name="connsiteY33" fmla="*/ 2567038 h 3758008"/>
                <a:gd name="connsiteX34" fmla="*/ 3074609 w 3318614"/>
                <a:gd name="connsiteY34" fmla="*/ 2406567 h 3758008"/>
                <a:gd name="connsiteX35" fmla="*/ 3092026 w 3318614"/>
                <a:gd name="connsiteY35" fmla="*/ 2615572 h 3758008"/>
                <a:gd name="connsiteX36" fmla="*/ 3013649 w 3318614"/>
                <a:gd name="connsiteY36" fmla="*/ 2693950 h 3758008"/>
                <a:gd name="connsiteX37" fmla="*/ 2752392 w 3318614"/>
                <a:gd name="connsiteY37" fmla="*/ 2659115 h 3758008"/>
                <a:gd name="connsiteX38" fmla="*/ 2560803 w 3318614"/>
                <a:gd name="connsiteY38" fmla="*/ 2815870 h 3758008"/>
                <a:gd name="connsiteX39" fmla="*/ 2595638 w 3318614"/>
                <a:gd name="connsiteY39" fmla="*/ 2937790 h 3758008"/>
                <a:gd name="connsiteX40" fmla="*/ 2743683 w 3318614"/>
                <a:gd name="connsiteY40" fmla="*/ 3024875 h 3758008"/>
                <a:gd name="connsiteX41" fmla="*/ 2856895 w 3318614"/>
                <a:gd name="connsiteY41" fmla="*/ 2998750 h 3758008"/>
                <a:gd name="connsiteX42" fmla="*/ 3022358 w 3318614"/>
                <a:gd name="connsiteY42" fmla="*/ 2859412 h 3758008"/>
                <a:gd name="connsiteX43" fmla="*/ 3118152 w 3318614"/>
                <a:gd name="connsiteY43" fmla="*/ 2781035 h 3758008"/>
                <a:gd name="connsiteX44" fmla="*/ 3205238 w 3318614"/>
                <a:gd name="connsiteY44" fmla="*/ 2841995 h 3758008"/>
                <a:gd name="connsiteX45" fmla="*/ 3109443 w 3318614"/>
                <a:gd name="connsiteY45" fmla="*/ 2833287 h 3758008"/>
                <a:gd name="connsiteX46" fmla="*/ 3004940 w 3318614"/>
                <a:gd name="connsiteY46" fmla="*/ 2972624 h 3758008"/>
                <a:gd name="connsiteX47" fmla="*/ 3187820 w 3318614"/>
                <a:gd name="connsiteY47" fmla="*/ 2972624 h 3758008"/>
                <a:gd name="connsiteX48" fmla="*/ 3318449 w 3318614"/>
                <a:gd name="connsiteY48" fmla="*/ 3024875 h 3758008"/>
                <a:gd name="connsiteX49" fmla="*/ 3161695 w 3318614"/>
                <a:gd name="connsiteY49" fmla="*/ 3007458 h 3758008"/>
                <a:gd name="connsiteX50" fmla="*/ 2909146 w 3318614"/>
                <a:gd name="connsiteY50" fmla="*/ 3068418 h 3758008"/>
                <a:gd name="connsiteX51" fmla="*/ 2952689 w 3318614"/>
                <a:gd name="connsiteY51" fmla="*/ 3068418 h 3758008"/>
                <a:gd name="connsiteX52" fmla="*/ 3085889 w 3318614"/>
                <a:gd name="connsiteY52" fmla="*/ 3213664 h 3758008"/>
                <a:gd name="connsiteX53" fmla="*/ 3013649 w 3318614"/>
                <a:gd name="connsiteY53" fmla="*/ 3373218 h 3758008"/>
                <a:gd name="connsiteX54" fmla="*/ 2999167 w 3318614"/>
                <a:gd name="connsiteY54" fmla="*/ 3235541 h 3758008"/>
                <a:gd name="connsiteX55" fmla="*/ 2813352 w 3318614"/>
                <a:gd name="connsiteY55" fmla="*/ 3059710 h 3758008"/>
                <a:gd name="connsiteX56" fmla="*/ 2726266 w 3318614"/>
                <a:gd name="connsiteY56" fmla="*/ 3051001 h 3758008"/>
                <a:gd name="connsiteX57" fmla="*/ 2848186 w 3318614"/>
                <a:gd name="connsiteY57" fmla="*/ 3251298 h 3758008"/>
                <a:gd name="connsiteX58" fmla="*/ 2943980 w 3318614"/>
                <a:gd name="connsiteY58" fmla="*/ 3338384 h 3758008"/>
                <a:gd name="connsiteX59" fmla="*/ 2978815 w 3318614"/>
                <a:gd name="connsiteY59" fmla="*/ 3294841 h 3758008"/>
                <a:gd name="connsiteX60" fmla="*/ 2961398 w 3318614"/>
                <a:gd name="connsiteY60" fmla="*/ 3399344 h 3758008"/>
                <a:gd name="connsiteX61" fmla="*/ 2769809 w 3318614"/>
                <a:gd name="connsiteY61" fmla="*/ 3312258 h 3758008"/>
                <a:gd name="connsiteX62" fmla="*/ 2656598 w 3318614"/>
                <a:gd name="connsiteY62" fmla="*/ 3085835 h 3758008"/>
                <a:gd name="connsiteX63" fmla="*/ 2491135 w 3318614"/>
                <a:gd name="connsiteY63" fmla="*/ 3042292 h 3758008"/>
                <a:gd name="connsiteX64" fmla="*/ 2386632 w 3318614"/>
                <a:gd name="connsiteY64" fmla="*/ 3129378 h 3758008"/>
                <a:gd name="connsiteX65" fmla="*/ 2412758 w 3318614"/>
                <a:gd name="connsiteY65" fmla="*/ 3312258 h 3758008"/>
                <a:gd name="connsiteX66" fmla="*/ 2525969 w 3318614"/>
                <a:gd name="connsiteY66" fmla="*/ 3460304 h 3758008"/>
                <a:gd name="connsiteX67" fmla="*/ 2900438 w 3318614"/>
                <a:gd name="connsiteY67" fmla="*/ 3669310 h 3758008"/>
                <a:gd name="connsiteX68" fmla="*/ 2543386 w 3318614"/>
                <a:gd name="connsiteY68" fmla="*/ 3529972 h 3758008"/>
                <a:gd name="connsiteX69" fmla="*/ 2499843 w 3318614"/>
                <a:gd name="connsiteY69" fmla="*/ 3617058 h 3758008"/>
                <a:gd name="connsiteX70" fmla="*/ 2534678 w 3318614"/>
                <a:gd name="connsiteY70" fmla="*/ 3721561 h 3758008"/>
                <a:gd name="connsiteX71" fmla="*/ 2639180 w 3318614"/>
                <a:gd name="connsiteY71" fmla="*/ 3756395 h 3758008"/>
                <a:gd name="connsiteX72" fmla="*/ 2482426 w 3318614"/>
                <a:gd name="connsiteY72" fmla="*/ 3730270 h 3758008"/>
                <a:gd name="connsiteX73" fmla="*/ 2473718 w 3318614"/>
                <a:gd name="connsiteY73" fmla="*/ 3547390 h 3758008"/>
                <a:gd name="connsiteX74" fmla="*/ 2386632 w 3318614"/>
                <a:gd name="connsiteY74" fmla="*/ 3373218 h 3758008"/>
                <a:gd name="connsiteX75" fmla="*/ 2316963 w 3318614"/>
                <a:gd name="connsiteY75" fmla="*/ 3538681 h 3758008"/>
                <a:gd name="connsiteX76" fmla="*/ 2238586 w 3318614"/>
                <a:gd name="connsiteY76" fmla="*/ 3660601 h 3758008"/>
                <a:gd name="connsiteX77" fmla="*/ 2290838 w 3318614"/>
                <a:gd name="connsiteY77" fmla="*/ 3738978 h 3758008"/>
                <a:gd name="connsiteX78" fmla="*/ 2195043 w 3318614"/>
                <a:gd name="connsiteY78" fmla="*/ 3651892 h 3758008"/>
                <a:gd name="connsiteX79" fmla="*/ 2325672 w 3318614"/>
                <a:gd name="connsiteY79" fmla="*/ 3425470 h 3758008"/>
                <a:gd name="connsiteX80" fmla="*/ 2290838 w 3318614"/>
                <a:gd name="connsiteY80" fmla="*/ 3172921 h 3758008"/>
                <a:gd name="connsiteX81" fmla="*/ 2142792 w 3318614"/>
                <a:gd name="connsiteY81" fmla="*/ 3155504 h 3758008"/>
                <a:gd name="connsiteX82" fmla="*/ 1942495 w 3318614"/>
                <a:gd name="connsiteY82" fmla="*/ 3320967 h 3758008"/>
                <a:gd name="connsiteX83" fmla="*/ 1994746 w 3318614"/>
                <a:gd name="connsiteY83" fmla="*/ 3521264 h 3758008"/>
                <a:gd name="connsiteX84" fmla="*/ 2090540 w 3318614"/>
                <a:gd name="connsiteY84" fmla="*/ 3634475 h 3758008"/>
                <a:gd name="connsiteX85" fmla="*/ 2064415 w 3318614"/>
                <a:gd name="connsiteY85" fmla="*/ 3747687 h 3758008"/>
                <a:gd name="connsiteX86" fmla="*/ 2046998 w 3318614"/>
                <a:gd name="connsiteY86" fmla="*/ 3599641 h 3758008"/>
                <a:gd name="connsiteX87" fmla="*/ 1933786 w 3318614"/>
                <a:gd name="connsiteY87" fmla="*/ 3434178 h 3758008"/>
                <a:gd name="connsiteX88" fmla="*/ 1881535 w 3318614"/>
                <a:gd name="connsiteY88" fmla="*/ 3416761 h 3758008"/>
                <a:gd name="connsiteX89" fmla="*/ 1716072 w 3318614"/>
                <a:gd name="connsiteY89" fmla="*/ 3651892 h 3758008"/>
                <a:gd name="connsiteX90" fmla="*/ 1672529 w 3318614"/>
                <a:gd name="connsiteY90" fmla="*/ 3747687 h 3758008"/>
                <a:gd name="connsiteX91" fmla="*/ 1724780 w 3318614"/>
                <a:gd name="connsiteY91" fmla="*/ 3512555 h 3758008"/>
                <a:gd name="connsiteX92" fmla="*/ 1750906 w 3318614"/>
                <a:gd name="connsiteY92" fmla="*/ 3434178 h 3758008"/>
                <a:gd name="connsiteX93" fmla="*/ 1533192 w 3318614"/>
                <a:gd name="connsiteY93" fmla="*/ 3503847 h 3758008"/>
                <a:gd name="connsiteX94" fmla="*/ 1428689 w 3318614"/>
                <a:gd name="connsiteY94" fmla="*/ 3521264 h 3758008"/>
                <a:gd name="connsiteX95" fmla="*/ 1602860 w 3318614"/>
                <a:gd name="connsiteY95" fmla="*/ 3442887 h 3758008"/>
                <a:gd name="connsiteX96" fmla="*/ 1724780 w 3318614"/>
                <a:gd name="connsiteY96" fmla="*/ 3416761 h 3758008"/>
                <a:gd name="connsiteX97" fmla="*/ 1994746 w 3318614"/>
                <a:gd name="connsiteY97" fmla="*/ 3190338 h 3758008"/>
                <a:gd name="connsiteX98" fmla="*/ 2055706 w 3318614"/>
                <a:gd name="connsiteY98" fmla="*/ 3059710 h 3758008"/>
                <a:gd name="connsiteX99" fmla="*/ 1916369 w 3318614"/>
                <a:gd name="connsiteY99" fmla="*/ 2981332 h 3758008"/>
                <a:gd name="connsiteX100" fmla="*/ 1698655 w 3318614"/>
                <a:gd name="connsiteY100" fmla="*/ 3077127 h 3758008"/>
                <a:gd name="connsiteX101" fmla="*/ 1611569 w 3318614"/>
                <a:gd name="connsiteY101" fmla="*/ 3251298 h 3758008"/>
                <a:gd name="connsiteX102" fmla="*/ 1689946 w 3318614"/>
                <a:gd name="connsiteY102" fmla="*/ 3312258 h 3758008"/>
                <a:gd name="connsiteX103" fmla="*/ 1568026 w 3318614"/>
                <a:gd name="connsiteY103" fmla="*/ 3312258 h 3758008"/>
                <a:gd name="connsiteX104" fmla="*/ 1655112 w 3318614"/>
                <a:gd name="connsiteY104" fmla="*/ 3068418 h 3758008"/>
                <a:gd name="connsiteX105" fmla="*/ 1437398 w 3318614"/>
                <a:gd name="connsiteY105" fmla="*/ 3051001 h 3758008"/>
                <a:gd name="connsiteX106" fmla="*/ 1306769 w 3318614"/>
                <a:gd name="connsiteY106" fmla="*/ 2990041 h 3758008"/>
                <a:gd name="connsiteX107" fmla="*/ 1385146 w 3318614"/>
                <a:gd name="connsiteY107" fmla="*/ 2946498 h 3758008"/>
                <a:gd name="connsiteX108" fmla="*/ 1437398 w 3318614"/>
                <a:gd name="connsiteY108" fmla="*/ 3016167 h 3758008"/>
                <a:gd name="connsiteX109" fmla="*/ 1611569 w 3318614"/>
                <a:gd name="connsiteY109" fmla="*/ 3024875 h 3758008"/>
                <a:gd name="connsiteX110" fmla="*/ 1794449 w 3318614"/>
                <a:gd name="connsiteY110" fmla="*/ 2972624 h 3758008"/>
                <a:gd name="connsiteX111" fmla="*/ 1968620 w 3318614"/>
                <a:gd name="connsiteY111" fmla="*/ 2841995 h 3758008"/>
                <a:gd name="connsiteX112" fmla="*/ 1898952 w 3318614"/>
                <a:gd name="connsiteY112" fmla="*/ 2528487 h 3758008"/>
                <a:gd name="connsiteX113" fmla="*/ 1446106 w 3318614"/>
                <a:gd name="connsiteY113" fmla="*/ 1918887 h 3758008"/>
                <a:gd name="connsiteX114" fmla="*/ 1074097 w 3318614"/>
                <a:gd name="connsiteY114" fmla="*/ 1434767 h 3758008"/>
                <a:gd name="connsiteX115" fmla="*/ 916192 w 3318614"/>
                <a:gd name="connsiteY115" fmla="*/ 1247683 h 3758008"/>
                <a:gd name="connsiteX116" fmla="*/ 644918 w 3318614"/>
                <a:gd name="connsiteY116" fmla="*/ 1283161 h 3758008"/>
                <a:gd name="connsiteX117" fmla="*/ 296575 w 3318614"/>
                <a:gd name="connsiteY117" fmla="*/ 1361538 h 3758008"/>
                <a:gd name="connsiteX118" fmla="*/ 483 w 3318614"/>
                <a:gd name="connsiteY118" fmla="*/ 1344121 h 3758008"/>
                <a:gd name="connsiteX119" fmla="*/ 235615 w 3318614"/>
                <a:gd name="connsiteY119" fmla="*/ 1335412 h 3758008"/>
                <a:gd name="connsiteX120" fmla="*/ 557832 w 3318614"/>
                <a:gd name="connsiteY120" fmla="*/ 1265744 h 3758008"/>
                <a:gd name="connsiteX121" fmla="*/ 688460 w 3318614"/>
                <a:gd name="connsiteY121" fmla="*/ 1239618 h 3758008"/>
                <a:gd name="connsiteX122" fmla="*/ 392369 w 3318614"/>
                <a:gd name="connsiteY122" fmla="*/ 1126407 h 3758008"/>
                <a:gd name="connsiteX123" fmla="*/ 244323 w 3318614"/>
                <a:gd name="connsiteY123" fmla="*/ 987070 h 3758008"/>
                <a:gd name="connsiteX124" fmla="*/ 165946 w 3318614"/>
                <a:gd name="connsiteY124" fmla="*/ 734521 h 3758008"/>
                <a:gd name="connsiteX125" fmla="*/ 279158 w 3318614"/>
                <a:gd name="connsiteY125" fmla="*/ 917401 h 3758008"/>
                <a:gd name="connsiteX126" fmla="*/ 374952 w 3318614"/>
                <a:gd name="connsiteY126" fmla="*/ 1091572 h 3758008"/>
                <a:gd name="connsiteX127" fmla="*/ 679752 w 3318614"/>
                <a:gd name="connsiteY127" fmla="*/ 1169950 h 3758008"/>
                <a:gd name="connsiteX128" fmla="*/ 766838 w 3318614"/>
                <a:gd name="connsiteY128" fmla="*/ 1108990 h 3758008"/>
                <a:gd name="connsiteX129" fmla="*/ 618792 w 3318614"/>
                <a:gd name="connsiteY129" fmla="*/ 725812 h 3758008"/>
                <a:gd name="connsiteX130" fmla="*/ 507165 w 3318614"/>
                <a:gd name="connsiteY130" fmla="*/ 508754 h 3758008"/>
                <a:gd name="connsiteX131" fmla="*/ 538603 w 3318614"/>
                <a:gd name="connsiteY131" fmla="*/ 270585 h 3758008"/>
                <a:gd name="connsiteX132" fmla="*/ 609600 w 3318614"/>
                <a:gd name="connsiteY132" fmla="*/ 531194 h 3758008"/>
                <a:gd name="connsiteX133" fmla="*/ 878364 w 3318614"/>
                <a:gd name="connsiteY133" fmla="*/ 1078696 h 3758008"/>
                <a:gd name="connsiteX134" fmla="*/ 786330 w 3318614"/>
                <a:gd name="connsiteY134" fmla="*/ 478101 h 3758008"/>
                <a:gd name="connsiteX135" fmla="*/ 849208 w 3318614"/>
                <a:gd name="connsiteY135" fmla="*/ 1761 h 3758008"/>
                <a:gd name="connsiteX136" fmla="*/ 884120 w 3318614"/>
                <a:gd name="connsiteY136" fmla="*/ 392672 h 3758008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884120 w 3318614"/>
                <a:gd name="connsiteY137" fmla="*/ 396679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138" fmla="*/ 930638 w 3318614"/>
                <a:gd name="connsiteY138" fmla="*/ 1026897 h 3762015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86330 w 3318614"/>
                <a:gd name="connsiteY134" fmla="*/ 47925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866360 w 3318614"/>
                <a:gd name="connsiteY134" fmla="*/ 485680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90242 w 3318614"/>
                <a:gd name="connsiteY134" fmla="*/ 21802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949088 h 3684206"/>
                <a:gd name="connsiteX1" fmla="*/ 1037874 w 3318614"/>
                <a:gd name="connsiteY1" fmla="*/ 705933 h 3684206"/>
                <a:gd name="connsiteX2" fmla="*/ 1144223 w 3318614"/>
                <a:gd name="connsiteY2" fmla="*/ 467142 h 3684206"/>
                <a:gd name="connsiteX3" fmla="*/ 1317819 w 3318614"/>
                <a:gd name="connsiteY3" fmla="*/ 157941 h 3684206"/>
                <a:gd name="connsiteX4" fmla="*/ 1198621 w 3318614"/>
                <a:gd name="connsiteY4" fmla="*/ 556795 h 3684206"/>
                <a:gd name="connsiteX5" fmla="*/ 1013152 w 3318614"/>
                <a:gd name="connsiteY5" fmla="*/ 1030261 h 3684206"/>
                <a:gd name="connsiteX6" fmla="*/ 1779263 w 3318614"/>
                <a:gd name="connsiteY6" fmla="*/ 2191618 h 3684206"/>
                <a:gd name="connsiteX7" fmla="*/ 2064415 w 3318614"/>
                <a:gd name="connsiteY7" fmla="*/ 2472102 h 3684206"/>
                <a:gd name="connsiteX8" fmla="*/ 2290838 w 3318614"/>
                <a:gd name="connsiteY8" fmla="*/ 2393725 h 3684206"/>
                <a:gd name="connsiteX9" fmla="*/ 2473718 w 3318614"/>
                <a:gd name="connsiteY9" fmla="*/ 2236970 h 3684206"/>
                <a:gd name="connsiteX10" fmla="*/ 2508552 w 3318614"/>
                <a:gd name="connsiteY10" fmla="*/ 1914753 h 3684206"/>
                <a:gd name="connsiteX11" fmla="*/ 2543386 w 3318614"/>
                <a:gd name="connsiteY11" fmla="*/ 2176010 h 3684206"/>
                <a:gd name="connsiteX12" fmla="*/ 2508552 w 3318614"/>
                <a:gd name="connsiteY12" fmla="*/ 2280513 h 3684206"/>
                <a:gd name="connsiteX13" fmla="*/ 2752392 w 3318614"/>
                <a:gd name="connsiteY13" fmla="*/ 2106342 h 3684206"/>
                <a:gd name="connsiteX14" fmla="*/ 2839478 w 3318614"/>
                <a:gd name="connsiteY14" fmla="*/ 2036673 h 3684206"/>
                <a:gd name="connsiteX15" fmla="*/ 2717558 w 3318614"/>
                <a:gd name="connsiteY15" fmla="*/ 2210845 h 3684206"/>
                <a:gd name="connsiteX16" fmla="*/ 2665306 w 3318614"/>
                <a:gd name="connsiteY16" fmla="*/ 2254388 h 3684206"/>
                <a:gd name="connsiteX17" fmla="*/ 2848186 w 3318614"/>
                <a:gd name="connsiteY17" fmla="*/ 2184719 h 3684206"/>
                <a:gd name="connsiteX18" fmla="*/ 2874312 w 3318614"/>
                <a:gd name="connsiteY18" fmla="*/ 2167302 h 3684206"/>
                <a:gd name="connsiteX19" fmla="*/ 2769809 w 3318614"/>
                <a:gd name="connsiteY19" fmla="*/ 2254388 h 3684206"/>
                <a:gd name="connsiteX20" fmla="*/ 2595638 w 3318614"/>
                <a:gd name="connsiteY20" fmla="*/ 2280513 h 3684206"/>
                <a:gd name="connsiteX21" fmla="*/ 2404049 w 3318614"/>
                <a:gd name="connsiteY21" fmla="*/ 2411142 h 3684206"/>
                <a:gd name="connsiteX22" fmla="*/ 2421466 w 3318614"/>
                <a:gd name="connsiteY22" fmla="*/ 2585313 h 3684206"/>
                <a:gd name="connsiteX23" fmla="*/ 2552095 w 3318614"/>
                <a:gd name="connsiteY23" fmla="*/ 2628856 h 3684206"/>
                <a:gd name="connsiteX24" fmla="*/ 2726266 w 3318614"/>
                <a:gd name="connsiteY24" fmla="*/ 2559188 h 3684206"/>
                <a:gd name="connsiteX25" fmla="*/ 2856895 w 3318614"/>
                <a:gd name="connsiteY25" fmla="*/ 2550479 h 3684206"/>
                <a:gd name="connsiteX26" fmla="*/ 2891729 w 3318614"/>
                <a:gd name="connsiteY26" fmla="*/ 2437268 h 3684206"/>
                <a:gd name="connsiteX27" fmla="*/ 2883020 w 3318614"/>
                <a:gd name="connsiteY27" fmla="*/ 2271805 h 3684206"/>
                <a:gd name="connsiteX28" fmla="*/ 3048483 w 3318614"/>
                <a:gd name="connsiteY28" fmla="*/ 2193428 h 3684206"/>
                <a:gd name="connsiteX29" fmla="*/ 2926563 w 3318614"/>
                <a:gd name="connsiteY29" fmla="*/ 2280513 h 3684206"/>
                <a:gd name="connsiteX30" fmla="*/ 2917855 w 3318614"/>
                <a:gd name="connsiteY30" fmla="*/ 2367599 h 3684206"/>
                <a:gd name="connsiteX31" fmla="*/ 2935272 w 3318614"/>
                <a:gd name="connsiteY31" fmla="*/ 2515645 h 3684206"/>
                <a:gd name="connsiteX32" fmla="*/ 2943980 w 3318614"/>
                <a:gd name="connsiteY32" fmla="*/ 2559188 h 3684206"/>
                <a:gd name="connsiteX33" fmla="*/ 3046427 w 3318614"/>
                <a:gd name="connsiteY33" fmla="*/ 2493236 h 3684206"/>
                <a:gd name="connsiteX34" fmla="*/ 3074609 w 3318614"/>
                <a:gd name="connsiteY34" fmla="*/ 2332765 h 3684206"/>
                <a:gd name="connsiteX35" fmla="*/ 3092026 w 3318614"/>
                <a:gd name="connsiteY35" fmla="*/ 2541770 h 3684206"/>
                <a:gd name="connsiteX36" fmla="*/ 3013649 w 3318614"/>
                <a:gd name="connsiteY36" fmla="*/ 2620148 h 3684206"/>
                <a:gd name="connsiteX37" fmla="*/ 2752392 w 3318614"/>
                <a:gd name="connsiteY37" fmla="*/ 2585313 h 3684206"/>
                <a:gd name="connsiteX38" fmla="*/ 2560803 w 3318614"/>
                <a:gd name="connsiteY38" fmla="*/ 2742068 h 3684206"/>
                <a:gd name="connsiteX39" fmla="*/ 2595638 w 3318614"/>
                <a:gd name="connsiteY39" fmla="*/ 2863988 h 3684206"/>
                <a:gd name="connsiteX40" fmla="*/ 2743683 w 3318614"/>
                <a:gd name="connsiteY40" fmla="*/ 2951073 h 3684206"/>
                <a:gd name="connsiteX41" fmla="*/ 2856895 w 3318614"/>
                <a:gd name="connsiteY41" fmla="*/ 2924948 h 3684206"/>
                <a:gd name="connsiteX42" fmla="*/ 3022358 w 3318614"/>
                <a:gd name="connsiteY42" fmla="*/ 2785610 h 3684206"/>
                <a:gd name="connsiteX43" fmla="*/ 3118152 w 3318614"/>
                <a:gd name="connsiteY43" fmla="*/ 2707233 h 3684206"/>
                <a:gd name="connsiteX44" fmla="*/ 3205238 w 3318614"/>
                <a:gd name="connsiteY44" fmla="*/ 2768193 h 3684206"/>
                <a:gd name="connsiteX45" fmla="*/ 3109443 w 3318614"/>
                <a:gd name="connsiteY45" fmla="*/ 2759485 h 3684206"/>
                <a:gd name="connsiteX46" fmla="*/ 3004940 w 3318614"/>
                <a:gd name="connsiteY46" fmla="*/ 2898822 h 3684206"/>
                <a:gd name="connsiteX47" fmla="*/ 3187820 w 3318614"/>
                <a:gd name="connsiteY47" fmla="*/ 2898822 h 3684206"/>
                <a:gd name="connsiteX48" fmla="*/ 3318449 w 3318614"/>
                <a:gd name="connsiteY48" fmla="*/ 2951073 h 3684206"/>
                <a:gd name="connsiteX49" fmla="*/ 3161695 w 3318614"/>
                <a:gd name="connsiteY49" fmla="*/ 2933656 h 3684206"/>
                <a:gd name="connsiteX50" fmla="*/ 2909146 w 3318614"/>
                <a:gd name="connsiteY50" fmla="*/ 2994616 h 3684206"/>
                <a:gd name="connsiteX51" fmla="*/ 2952689 w 3318614"/>
                <a:gd name="connsiteY51" fmla="*/ 2994616 h 3684206"/>
                <a:gd name="connsiteX52" fmla="*/ 3085889 w 3318614"/>
                <a:gd name="connsiteY52" fmla="*/ 3139862 h 3684206"/>
                <a:gd name="connsiteX53" fmla="*/ 3013649 w 3318614"/>
                <a:gd name="connsiteY53" fmla="*/ 3299416 h 3684206"/>
                <a:gd name="connsiteX54" fmla="*/ 2999167 w 3318614"/>
                <a:gd name="connsiteY54" fmla="*/ 3161739 h 3684206"/>
                <a:gd name="connsiteX55" fmla="*/ 2813352 w 3318614"/>
                <a:gd name="connsiteY55" fmla="*/ 2985908 h 3684206"/>
                <a:gd name="connsiteX56" fmla="*/ 2726266 w 3318614"/>
                <a:gd name="connsiteY56" fmla="*/ 2977199 h 3684206"/>
                <a:gd name="connsiteX57" fmla="*/ 2848186 w 3318614"/>
                <a:gd name="connsiteY57" fmla="*/ 3177496 h 3684206"/>
                <a:gd name="connsiteX58" fmla="*/ 2943980 w 3318614"/>
                <a:gd name="connsiteY58" fmla="*/ 3264582 h 3684206"/>
                <a:gd name="connsiteX59" fmla="*/ 2978815 w 3318614"/>
                <a:gd name="connsiteY59" fmla="*/ 3221039 h 3684206"/>
                <a:gd name="connsiteX60" fmla="*/ 2961398 w 3318614"/>
                <a:gd name="connsiteY60" fmla="*/ 3325542 h 3684206"/>
                <a:gd name="connsiteX61" fmla="*/ 2769809 w 3318614"/>
                <a:gd name="connsiteY61" fmla="*/ 3238456 h 3684206"/>
                <a:gd name="connsiteX62" fmla="*/ 2656598 w 3318614"/>
                <a:gd name="connsiteY62" fmla="*/ 3012033 h 3684206"/>
                <a:gd name="connsiteX63" fmla="*/ 2491135 w 3318614"/>
                <a:gd name="connsiteY63" fmla="*/ 2968490 h 3684206"/>
                <a:gd name="connsiteX64" fmla="*/ 2386632 w 3318614"/>
                <a:gd name="connsiteY64" fmla="*/ 3055576 h 3684206"/>
                <a:gd name="connsiteX65" fmla="*/ 2412758 w 3318614"/>
                <a:gd name="connsiteY65" fmla="*/ 3238456 h 3684206"/>
                <a:gd name="connsiteX66" fmla="*/ 2525969 w 3318614"/>
                <a:gd name="connsiteY66" fmla="*/ 3386502 h 3684206"/>
                <a:gd name="connsiteX67" fmla="*/ 2900438 w 3318614"/>
                <a:gd name="connsiteY67" fmla="*/ 3595508 h 3684206"/>
                <a:gd name="connsiteX68" fmla="*/ 2543386 w 3318614"/>
                <a:gd name="connsiteY68" fmla="*/ 3456170 h 3684206"/>
                <a:gd name="connsiteX69" fmla="*/ 2499843 w 3318614"/>
                <a:gd name="connsiteY69" fmla="*/ 3543256 h 3684206"/>
                <a:gd name="connsiteX70" fmla="*/ 2534678 w 3318614"/>
                <a:gd name="connsiteY70" fmla="*/ 3647759 h 3684206"/>
                <a:gd name="connsiteX71" fmla="*/ 2639180 w 3318614"/>
                <a:gd name="connsiteY71" fmla="*/ 3682593 h 3684206"/>
                <a:gd name="connsiteX72" fmla="*/ 2482426 w 3318614"/>
                <a:gd name="connsiteY72" fmla="*/ 3656468 h 3684206"/>
                <a:gd name="connsiteX73" fmla="*/ 2473718 w 3318614"/>
                <a:gd name="connsiteY73" fmla="*/ 3473588 h 3684206"/>
                <a:gd name="connsiteX74" fmla="*/ 2386632 w 3318614"/>
                <a:gd name="connsiteY74" fmla="*/ 3299416 h 3684206"/>
                <a:gd name="connsiteX75" fmla="*/ 2316963 w 3318614"/>
                <a:gd name="connsiteY75" fmla="*/ 3464879 h 3684206"/>
                <a:gd name="connsiteX76" fmla="*/ 2238586 w 3318614"/>
                <a:gd name="connsiteY76" fmla="*/ 3586799 h 3684206"/>
                <a:gd name="connsiteX77" fmla="*/ 2290838 w 3318614"/>
                <a:gd name="connsiteY77" fmla="*/ 3665176 h 3684206"/>
                <a:gd name="connsiteX78" fmla="*/ 2195043 w 3318614"/>
                <a:gd name="connsiteY78" fmla="*/ 3578090 h 3684206"/>
                <a:gd name="connsiteX79" fmla="*/ 2325672 w 3318614"/>
                <a:gd name="connsiteY79" fmla="*/ 3351668 h 3684206"/>
                <a:gd name="connsiteX80" fmla="*/ 2290838 w 3318614"/>
                <a:gd name="connsiteY80" fmla="*/ 3099119 h 3684206"/>
                <a:gd name="connsiteX81" fmla="*/ 2142792 w 3318614"/>
                <a:gd name="connsiteY81" fmla="*/ 3081702 h 3684206"/>
                <a:gd name="connsiteX82" fmla="*/ 1942495 w 3318614"/>
                <a:gd name="connsiteY82" fmla="*/ 3247165 h 3684206"/>
                <a:gd name="connsiteX83" fmla="*/ 1994746 w 3318614"/>
                <a:gd name="connsiteY83" fmla="*/ 3447462 h 3684206"/>
                <a:gd name="connsiteX84" fmla="*/ 2090540 w 3318614"/>
                <a:gd name="connsiteY84" fmla="*/ 3560673 h 3684206"/>
                <a:gd name="connsiteX85" fmla="*/ 2064415 w 3318614"/>
                <a:gd name="connsiteY85" fmla="*/ 3673885 h 3684206"/>
                <a:gd name="connsiteX86" fmla="*/ 2046998 w 3318614"/>
                <a:gd name="connsiteY86" fmla="*/ 3525839 h 3684206"/>
                <a:gd name="connsiteX87" fmla="*/ 1933786 w 3318614"/>
                <a:gd name="connsiteY87" fmla="*/ 3360376 h 3684206"/>
                <a:gd name="connsiteX88" fmla="*/ 1881535 w 3318614"/>
                <a:gd name="connsiteY88" fmla="*/ 3342959 h 3684206"/>
                <a:gd name="connsiteX89" fmla="*/ 1716072 w 3318614"/>
                <a:gd name="connsiteY89" fmla="*/ 3578090 h 3684206"/>
                <a:gd name="connsiteX90" fmla="*/ 1672529 w 3318614"/>
                <a:gd name="connsiteY90" fmla="*/ 3673885 h 3684206"/>
                <a:gd name="connsiteX91" fmla="*/ 1724780 w 3318614"/>
                <a:gd name="connsiteY91" fmla="*/ 3438753 h 3684206"/>
                <a:gd name="connsiteX92" fmla="*/ 1750906 w 3318614"/>
                <a:gd name="connsiteY92" fmla="*/ 3360376 h 3684206"/>
                <a:gd name="connsiteX93" fmla="*/ 1533192 w 3318614"/>
                <a:gd name="connsiteY93" fmla="*/ 3430045 h 3684206"/>
                <a:gd name="connsiteX94" fmla="*/ 1428689 w 3318614"/>
                <a:gd name="connsiteY94" fmla="*/ 3447462 h 3684206"/>
                <a:gd name="connsiteX95" fmla="*/ 1602860 w 3318614"/>
                <a:gd name="connsiteY95" fmla="*/ 3369085 h 3684206"/>
                <a:gd name="connsiteX96" fmla="*/ 1724780 w 3318614"/>
                <a:gd name="connsiteY96" fmla="*/ 3342959 h 3684206"/>
                <a:gd name="connsiteX97" fmla="*/ 1994746 w 3318614"/>
                <a:gd name="connsiteY97" fmla="*/ 3116536 h 3684206"/>
                <a:gd name="connsiteX98" fmla="*/ 2055706 w 3318614"/>
                <a:gd name="connsiteY98" fmla="*/ 2985908 h 3684206"/>
                <a:gd name="connsiteX99" fmla="*/ 1916369 w 3318614"/>
                <a:gd name="connsiteY99" fmla="*/ 2907530 h 3684206"/>
                <a:gd name="connsiteX100" fmla="*/ 1698655 w 3318614"/>
                <a:gd name="connsiteY100" fmla="*/ 3003325 h 3684206"/>
                <a:gd name="connsiteX101" fmla="*/ 1611569 w 3318614"/>
                <a:gd name="connsiteY101" fmla="*/ 3177496 h 3684206"/>
                <a:gd name="connsiteX102" fmla="*/ 1689946 w 3318614"/>
                <a:gd name="connsiteY102" fmla="*/ 3238456 h 3684206"/>
                <a:gd name="connsiteX103" fmla="*/ 1568026 w 3318614"/>
                <a:gd name="connsiteY103" fmla="*/ 3238456 h 3684206"/>
                <a:gd name="connsiteX104" fmla="*/ 1655112 w 3318614"/>
                <a:gd name="connsiteY104" fmla="*/ 2994616 h 3684206"/>
                <a:gd name="connsiteX105" fmla="*/ 1437398 w 3318614"/>
                <a:gd name="connsiteY105" fmla="*/ 2977199 h 3684206"/>
                <a:gd name="connsiteX106" fmla="*/ 1306769 w 3318614"/>
                <a:gd name="connsiteY106" fmla="*/ 2916239 h 3684206"/>
                <a:gd name="connsiteX107" fmla="*/ 1385146 w 3318614"/>
                <a:gd name="connsiteY107" fmla="*/ 2872696 h 3684206"/>
                <a:gd name="connsiteX108" fmla="*/ 1437398 w 3318614"/>
                <a:gd name="connsiteY108" fmla="*/ 2942365 h 3684206"/>
                <a:gd name="connsiteX109" fmla="*/ 1611569 w 3318614"/>
                <a:gd name="connsiteY109" fmla="*/ 2951073 h 3684206"/>
                <a:gd name="connsiteX110" fmla="*/ 1794449 w 3318614"/>
                <a:gd name="connsiteY110" fmla="*/ 2898822 h 3684206"/>
                <a:gd name="connsiteX111" fmla="*/ 1968620 w 3318614"/>
                <a:gd name="connsiteY111" fmla="*/ 2768193 h 3684206"/>
                <a:gd name="connsiteX112" fmla="*/ 1898952 w 3318614"/>
                <a:gd name="connsiteY112" fmla="*/ 2454685 h 3684206"/>
                <a:gd name="connsiteX113" fmla="*/ 1446106 w 3318614"/>
                <a:gd name="connsiteY113" fmla="*/ 1845085 h 3684206"/>
                <a:gd name="connsiteX114" fmla="*/ 1074097 w 3318614"/>
                <a:gd name="connsiteY114" fmla="*/ 1360965 h 3684206"/>
                <a:gd name="connsiteX115" fmla="*/ 916192 w 3318614"/>
                <a:gd name="connsiteY115" fmla="*/ 1173881 h 3684206"/>
                <a:gd name="connsiteX116" fmla="*/ 644918 w 3318614"/>
                <a:gd name="connsiteY116" fmla="*/ 1209359 h 3684206"/>
                <a:gd name="connsiteX117" fmla="*/ 296575 w 3318614"/>
                <a:gd name="connsiteY117" fmla="*/ 1287736 h 3684206"/>
                <a:gd name="connsiteX118" fmla="*/ 483 w 3318614"/>
                <a:gd name="connsiteY118" fmla="*/ 1270319 h 3684206"/>
                <a:gd name="connsiteX119" fmla="*/ 235615 w 3318614"/>
                <a:gd name="connsiteY119" fmla="*/ 1261610 h 3684206"/>
                <a:gd name="connsiteX120" fmla="*/ 557832 w 3318614"/>
                <a:gd name="connsiteY120" fmla="*/ 1191942 h 3684206"/>
                <a:gd name="connsiteX121" fmla="*/ 688460 w 3318614"/>
                <a:gd name="connsiteY121" fmla="*/ 1165816 h 3684206"/>
                <a:gd name="connsiteX122" fmla="*/ 392369 w 3318614"/>
                <a:gd name="connsiteY122" fmla="*/ 1052605 h 3684206"/>
                <a:gd name="connsiteX123" fmla="*/ 244323 w 3318614"/>
                <a:gd name="connsiteY123" fmla="*/ 913268 h 3684206"/>
                <a:gd name="connsiteX124" fmla="*/ 165946 w 3318614"/>
                <a:gd name="connsiteY124" fmla="*/ 660719 h 3684206"/>
                <a:gd name="connsiteX125" fmla="*/ 279158 w 3318614"/>
                <a:gd name="connsiteY125" fmla="*/ 843599 h 3684206"/>
                <a:gd name="connsiteX126" fmla="*/ 374952 w 3318614"/>
                <a:gd name="connsiteY126" fmla="*/ 1017770 h 3684206"/>
                <a:gd name="connsiteX127" fmla="*/ 679752 w 3318614"/>
                <a:gd name="connsiteY127" fmla="*/ 1096148 h 3684206"/>
                <a:gd name="connsiteX128" fmla="*/ 766838 w 3318614"/>
                <a:gd name="connsiteY128" fmla="*/ 1035188 h 3684206"/>
                <a:gd name="connsiteX129" fmla="*/ 618792 w 3318614"/>
                <a:gd name="connsiteY129" fmla="*/ 652010 h 3684206"/>
                <a:gd name="connsiteX130" fmla="*/ 507165 w 3318614"/>
                <a:gd name="connsiteY130" fmla="*/ 434952 h 3684206"/>
                <a:gd name="connsiteX131" fmla="*/ 538603 w 3318614"/>
                <a:gd name="connsiteY131" fmla="*/ 196783 h 3684206"/>
                <a:gd name="connsiteX132" fmla="*/ 609600 w 3318614"/>
                <a:gd name="connsiteY132" fmla="*/ 457392 h 3684206"/>
                <a:gd name="connsiteX133" fmla="*/ 878364 w 3318614"/>
                <a:gd name="connsiteY133" fmla="*/ 1004894 h 3684206"/>
                <a:gd name="connsiteX134" fmla="*/ 790242 w 3318614"/>
                <a:gd name="connsiteY134" fmla="*/ 143069 h 3684206"/>
                <a:gd name="connsiteX135" fmla="*/ 774916 w 3318614"/>
                <a:gd name="connsiteY135" fmla="*/ 3491 h 3684206"/>
                <a:gd name="connsiteX136" fmla="*/ 940003 w 3318614"/>
                <a:gd name="connsiteY136" fmla="*/ 378732 h 3684206"/>
                <a:gd name="connsiteX137" fmla="*/ 921071 w 3318614"/>
                <a:gd name="connsiteY137" fmla="*/ 991801 h 3684206"/>
                <a:gd name="connsiteX138" fmla="*/ 930638 w 3318614"/>
                <a:gd name="connsiteY138" fmla="*/ 949088 h 3684206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790242 w 3318614"/>
                <a:gd name="connsiteY134" fmla="*/ 168002 h 3709139"/>
                <a:gd name="connsiteX135" fmla="*/ 774916 w 3318614"/>
                <a:gd name="connsiteY135" fmla="*/ 28424 h 3709139"/>
                <a:gd name="connsiteX136" fmla="*/ 940003 w 3318614"/>
                <a:gd name="connsiteY136" fmla="*/ 403665 h 3709139"/>
                <a:gd name="connsiteX137" fmla="*/ 921071 w 3318614"/>
                <a:gd name="connsiteY137" fmla="*/ 1016734 h 3709139"/>
                <a:gd name="connsiteX138" fmla="*/ 930638 w 3318614"/>
                <a:gd name="connsiteY138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28565 w 3318614"/>
                <a:gd name="connsiteY134" fmla="*/ 516962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80420 w 3318614"/>
                <a:gd name="connsiteY134" fmla="*/ 543869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3318614" h="3709139">
                  <a:moveTo>
                    <a:pt x="930638" y="974021"/>
                  </a:moveTo>
                  <a:lnTo>
                    <a:pt x="1037874" y="730866"/>
                  </a:lnTo>
                  <a:cubicBezTo>
                    <a:pt x="1181681" y="636485"/>
                    <a:pt x="1097565" y="583407"/>
                    <a:pt x="1144223" y="492075"/>
                  </a:cubicBezTo>
                  <a:cubicBezTo>
                    <a:pt x="1190881" y="400743"/>
                    <a:pt x="1306513" y="162382"/>
                    <a:pt x="1317819" y="182874"/>
                  </a:cubicBezTo>
                  <a:cubicBezTo>
                    <a:pt x="1322011" y="222271"/>
                    <a:pt x="1186636" y="498109"/>
                    <a:pt x="1198621" y="581728"/>
                  </a:cubicBezTo>
                  <a:cubicBezTo>
                    <a:pt x="1213151" y="728093"/>
                    <a:pt x="916378" y="782724"/>
                    <a:pt x="1013152" y="1055194"/>
                  </a:cubicBezTo>
                  <a:cubicBezTo>
                    <a:pt x="1109926" y="1327665"/>
                    <a:pt x="1604052" y="1976244"/>
                    <a:pt x="1779263" y="2216551"/>
                  </a:cubicBezTo>
                  <a:cubicBezTo>
                    <a:pt x="1954474" y="2456858"/>
                    <a:pt x="1979153" y="2463351"/>
                    <a:pt x="2064415" y="2497035"/>
                  </a:cubicBezTo>
                  <a:cubicBezTo>
                    <a:pt x="2149677" y="2530719"/>
                    <a:pt x="2222621" y="2457847"/>
                    <a:pt x="2290838" y="2418658"/>
                  </a:cubicBezTo>
                  <a:cubicBezTo>
                    <a:pt x="2359055" y="2379469"/>
                    <a:pt x="2437432" y="2341732"/>
                    <a:pt x="2473718" y="2261903"/>
                  </a:cubicBezTo>
                  <a:cubicBezTo>
                    <a:pt x="2510004" y="2182074"/>
                    <a:pt x="2496941" y="1949846"/>
                    <a:pt x="2508552" y="1939686"/>
                  </a:cubicBezTo>
                  <a:cubicBezTo>
                    <a:pt x="2520163" y="1929526"/>
                    <a:pt x="2543386" y="2139983"/>
                    <a:pt x="2543386" y="2200943"/>
                  </a:cubicBezTo>
                  <a:cubicBezTo>
                    <a:pt x="2543386" y="2261903"/>
                    <a:pt x="2473718" y="2317057"/>
                    <a:pt x="2508552" y="2305446"/>
                  </a:cubicBezTo>
                  <a:cubicBezTo>
                    <a:pt x="2543386" y="2293835"/>
                    <a:pt x="2697238" y="2171915"/>
                    <a:pt x="2752392" y="2131275"/>
                  </a:cubicBezTo>
                  <a:cubicBezTo>
                    <a:pt x="2807546" y="2090635"/>
                    <a:pt x="2845284" y="2044189"/>
                    <a:pt x="2839478" y="2061606"/>
                  </a:cubicBezTo>
                  <a:cubicBezTo>
                    <a:pt x="2833672" y="2079023"/>
                    <a:pt x="2746587" y="2199492"/>
                    <a:pt x="2717558" y="2235778"/>
                  </a:cubicBezTo>
                  <a:cubicBezTo>
                    <a:pt x="2688529" y="2272064"/>
                    <a:pt x="2643535" y="2283675"/>
                    <a:pt x="2665306" y="2279321"/>
                  </a:cubicBezTo>
                  <a:cubicBezTo>
                    <a:pt x="2687077" y="2274967"/>
                    <a:pt x="2848186" y="2209652"/>
                    <a:pt x="2848186" y="2209652"/>
                  </a:cubicBezTo>
                  <a:cubicBezTo>
                    <a:pt x="2883020" y="2195138"/>
                    <a:pt x="2887375" y="2180623"/>
                    <a:pt x="2874312" y="2192235"/>
                  </a:cubicBezTo>
                  <a:cubicBezTo>
                    <a:pt x="2861249" y="2203847"/>
                    <a:pt x="2816255" y="2260453"/>
                    <a:pt x="2769809" y="2279321"/>
                  </a:cubicBezTo>
                  <a:cubicBezTo>
                    <a:pt x="2723363" y="2298189"/>
                    <a:pt x="2656598" y="2279320"/>
                    <a:pt x="2595638" y="2305446"/>
                  </a:cubicBezTo>
                  <a:cubicBezTo>
                    <a:pt x="2534678" y="2331572"/>
                    <a:pt x="2433078" y="2385275"/>
                    <a:pt x="2404049" y="2436075"/>
                  </a:cubicBezTo>
                  <a:cubicBezTo>
                    <a:pt x="2375020" y="2486875"/>
                    <a:pt x="2396792" y="2573960"/>
                    <a:pt x="2421466" y="2610246"/>
                  </a:cubicBezTo>
                  <a:cubicBezTo>
                    <a:pt x="2446140" y="2646532"/>
                    <a:pt x="2501295" y="2658143"/>
                    <a:pt x="2552095" y="2653789"/>
                  </a:cubicBezTo>
                  <a:cubicBezTo>
                    <a:pt x="2602895" y="2649435"/>
                    <a:pt x="2675466" y="2597184"/>
                    <a:pt x="2726266" y="2584121"/>
                  </a:cubicBezTo>
                  <a:cubicBezTo>
                    <a:pt x="2777066" y="2571058"/>
                    <a:pt x="2829318" y="2595732"/>
                    <a:pt x="2856895" y="2575412"/>
                  </a:cubicBezTo>
                  <a:cubicBezTo>
                    <a:pt x="2884472" y="2555092"/>
                    <a:pt x="2887375" y="2508647"/>
                    <a:pt x="2891729" y="2462201"/>
                  </a:cubicBezTo>
                  <a:cubicBezTo>
                    <a:pt x="2896083" y="2415755"/>
                    <a:pt x="2856894" y="2337378"/>
                    <a:pt x="2883020" y="2296738"/>
                  </a:cubicBezTo>
                  <a:cubicBezTo>
                    <a:pt x="2909146" y="2256098"/>
                    <a:pt x="3041226" y="2216910"/>
                    <a:pt x="3048483" y="2218361"/>
                  </a:cubicBezTo>
                  <a:cubicBezTo>
                    <a:pt x="3055740" y="2219812"/>
                    <a:pt x="2948334" y="2276418"/>
                    <a:pt x="2926563" y="2305446"/>
                  </a:cubicBezTo>
                  <a:cubicBezTo>
                    <a:pt x="2904792" y="2334474"/>
                    <a:pt x="2916404" y="2353343"/>
                    <a:pt x="2917855" y="2392532"/>
                  </a:cubicBezTo>
                  <a:cubicBezTo>
                    <a:pt x="2919306" y="2431721"/>
                    <a:pt x="2930918" y="2508647"/>
                    <a:pt x="2935272" y="2540578"/>
                  </a:cubicBezTo>
                  <a:cubicBezTo>
                    <a:pt x="2939626" y="2572509"/>
                    <a:pt x="2925454" y="2587856"/>
                    <a:pt x="2943980" y="2584121"/>
                  </a:cubicBezTo>
                  <a:cubicBezTo>
                    <a:pt x="2962506" y="2580386"/>
                    <a:pt x="3024656" y="2555906"/>
                    <a:pt x="3046427" y="2518169"/>
                  </a:cubicBezTo>
                  <a:cubicBezTo>
                    <a:pt x="3068198" y="2480432"/>
                    <a:pt x="3067009" y="2349609"/>
                    <a:pt x="3074609" y="2357698"/>
                  </a:cubicBezTo>
                  <a:cubicBezTo>
                    <a:pt x="3082209" y="2365787"/>
                    <a:pt x="3102186" y="2518806"/>
                    <a:pt x="3092026" y="2566703"/>
                  </a:cubicBezTo>
                  <a:cubicBezTo>
                    <a:pt x="3081866" y="2614600"/>
                    <a:pt x="3070255" y="2637824"/>
                    <a:pt x="3013649" y="2645081"/>
                  </a:cubicBezTo>
                  <a:cubicBezTo>
                    <a:pt x="2957043" y="2652338"/>
                    <a:pt x="2827866" y="2589926"/>
                    <a:pt x="2752392" y="2610246"/>
                  </a:cubicBezTo>
                  <a:cubicBezTo>
                    <a:pt x="2676918" y="2630566"/>
                    <a:pt x="2586929" y="2720555"/>
                    <a:pt x="2560803" y="2767001"/>
                  </a:cubicBezTo>
                  <a:cubicBezTo>
                    <a:pt x="2534677" y="2813447"/>
                    <a:pt x="2565158" y="2854087"/>
                    <a:pt x="2595638" y="2888921"/>
                  </a:cubicBezTo>
                  <a:cubicBezTo>
                    <a:pt x="2626118" y="2923755"/>
                    <a:pt x="2700140" y="2965846"/>
                    <a:pt x="2743683" y="2976006"/>
                  </a:cubicBezTo>
                  <a:cubicBezTo>
                    <a:pt x="2787226" y="2986166"/>
                    <a:pt x="2810449" y="2977458"/>
                    <a:pt x="2856895" y="2949881"/>
                  </a:cubicBezTo>
                  <a:cubicBezTo>
                    <a:pt x="2903341" y="2922304"/>
                    <a:pt x="2978815" y="2846829"/>
                    <a:pt x="3022358" y="2810543"/>
                  </a:cubicBezTo>
                  <a:cubicBezTo>
                    <a:pt x="3065901" y="2774257"/>
                    <a:pt x="3087672" y="2735069"/>
                    <a:pt x="3118152" y="2732166"/>
                  </a:cubicBezTo>
                  <a:cubicBezTo>
                    <a:pt x="3148632" y="2729263"/>
                    <a:pt x="3206690" y="2784417"/>
                    <a:pt x="3205238" y="2793126"/>
                  </a:cubicBezTo>
                  <a:cubicBezTo>
                    <a:pt x="3203786" y="2801835"/>
                    <a:pt x="3142826" y="2762647"/>
                    <a:pt x="3109443" y="2784418"/>
                  </a:cubicBezTo>
                  <a:cubicBezTo>
                    <a:pt x="3076060" y="2806190"/>
                    <a:pt x="2991877" y="2900532"/>
                    <a:pt x="3004940" y="2923755"/>
                  </a:cubicBezTo>
                  <a:cubicBezTo>
                    <a:pt x="3018003" y="2946978"/>
                    <a:pt x="3135569" y="2915047"/>
                    <a:pt x="3187820" y="2923755"/>
                  </a:cubicBezTo>
                  <a:cubicBezTo>
                    <a:pt x="3240072" y="2932464"/>
                    <a:pt x="3322803" y="2970200"/>
                    <a:pt x="3318449" y="2976006"/>
                  </a:cubicBezTo>
                  <a:cubicBezTo>
                    <a:pt x="3314095" y="2981812"/>
                    <a:pt x="3229912" y="2951332"/>
                    <a:pt x="3161695" y="2958589"/>
                  </a:cubicBezTo>
                  <a:cubicBezTo>
                    <a:pt x="3093478" y="2965846"/>
                    <a:pt x="2943980" y="3009389"/>
                    <a:pt x="2909146" y="3019549"/>
                  </a:cubicBezTo>
                  <a:cubicBezTo>
                    <a:pt x="2874312" y="3029709"/>
                    <a:pt x="2923232" y="2995341"/>
                    <a:pt x="2952689" y="3019549"/>
                  </a:cubicBezTo>
                  <a:cubicBezTo>
                    <a:pt x="2982146" y="3043757"/>
                    <a:pt x="3075729" y="3113995"/>
                    <a:pt x="3085889" y="3164795"/>
                  </a:cubicBezTo>
                  <a:cubicBezTo>
                    <a:pt x="3096049" y="3215595"/>
                    <a:pt x="3028103" y="3320703"/>
                    <a:pt x="3013649" y="3324349"/>
                  </a:cubicBezTo>
                  <a:cubicBezTo>
                    <a:pt x="2999195" y="3327995"/>
                    <a:pt x="3032550" y="3238923"/>
                    <a:pt x="2999167" y="3186672"/>
                  </a:cubicBezTo>
                  <a:cubicBezTo>
                    <a:pt x="2965784" y="3134421"/>
                    <a:pt x="2858836" y="3041598"/>
                    <a:pt x="2813352" y="3010841"/>
                  </a:cubicBezTo>
                  <a:cubicBezTo>
                    <a:pt x="2767868" y="2980084"/>
                    <a:pt x="2720460" y="2970201"/>
                    <a:pt x="2726266" y="3002132"/>
                  </a:cubicBezTo>
                  <a:cubicBezTo>
                    <a:pt x="2732072" y="3034063"/>
                    <a:pt x="2811900" y="3154532"/>
                    <a:pt x="2848186" y="3202429"/>
                  </a:cubicBezTo>
                  <a:cubicBezTo>
                    <a:pt x="2884472" y="3250326"/>
                    <a:pt x="2922209" y="3282258"/>
                    <a:pt x="2943980" y="3289515"/>
                  </a:cubicBezTo>
                  <a:cubicBezTo>
                    <a:pt x="2965751" y="3296772"/>
                    <a:pt x="2975912" y="3235812"/>
                    <a:pt x="2978815" y="3245972"/>
                  </a:cubicBezTo>
                  <a:cubicBezTo>
                    <a:pt x="2981718" y="3256132"/>
                    <a:pt x="2996232" y="3347572"/>
                    <a:pt x="2961398" y="3350475"/>
                  </a:cubicBezTo>
                  <a:cubicBezTo>
                    <a:pt x="2926564" y="3353378"/>
                    <a:pt x="2820609" y="3315640"/>
                    <a:pt x="2769809" y="3263389"/>
                  </a:cubicBezTo>
                  <a:cubicBezTo>
                    <a:pt x="2719009" y="3211138"/>
                    <a:pt x="2703044" y="3081960"/>
                    <a:pt x="2656598" y="3036966"/>
                  </a:cubicBezTo>
                  <a:cubicBezTo>
                    <a:pt x="2610152" y="2991972"/>
                    <a:pt x="2536129" y="2986166"/>
                    <a:pt x="2491135" y="2993423"/>
                  </a:cubicBezTo>
                  <a:cubicBezTo>
                    <a:pt x="2446141" y="3000680"/>
                    <a:pt x="2399695" y="3035515"/>
                    <a:pt x="2386632" y="3080509"/>
                  </a:cubicBezTo>
                  <a:cubicBezTo>
                    <a:pt x="2373569" y="3125503"/>
                    <a:pt x="2389535" y="3208235"/>
                    <a:pt x="2412758" y="3263389"/>
                  </a:cubicBezTo>
                  <a:cubicBezTo>
                    <a:pt x="2435981" y="3318543"/>
                    <a:pt x="2444689" y="3351926"/>
                    <a:pt x="2525969" y="3411435"/>
                  </a:cubicBezTo>
                  <a:cubicBezTo>
                    <a:pt x="2607249" y="3470944"/>
                    <a:pt x="2897535" y="3608830"/>
                    <a:pt x="2900438" y="3620441"/>
                  </a:cubicBezTo>
                  <a:cubicBezTo>
                    <a:pt x="2903341" y="3632052"/>
                    <a:pt x="2610152" y="3489812"/>
                    <a:pt x="2543386" y="3481103"/>
                  </a:cubicBezTo>
                  <a:cubicBezTo>
                    <a:pt x="2476620" y="3472394"/>
                    <a:pt x="2501294" y="3536258"/>
                    <a:pt x="2499843" y="3568189"/>
                  </a:cubicBezTo>
                  <a:cubicBezTo>
                    <a:pt x="2498392" y="3600120"/>
                    <a:pt x="2511455" y="3649469"/>
                    <a:pt x="2534678" y="3672692"/>
                  </a:cubicBezTo>
                  <a:cubicBezTo>
                    <a:pt x="2557901" y="3695915"/>
                    <a:pt x="2647889" y="3706074"/>
                    <a:pt x="2639180" y="3707526"/>
                  </a:cubicBezTo>
                  <a:cubicBezTo>
                    <a:pt x="2630471" y="3708978"/>
                    <a:pt x="2510003" y="3716235"/>
                    <a:pt x="2482426" y="3681401"/>
                  </a:cubicBezTo>
                  <a:cubicBezTo>
                    <a:pt x="2454849" y="3646567"/>
                    <a:pt x="2489684" y="3558030"/>
                    <a:pt x="2473718" y="3498521"/>
                  </a:cubicBezTo>
                  <a:cubicBezTo>
                    <a:pt x="2457752" y="3439012"/>
                    <a:pt x="2412758" y="3325800"/>
                    <a:pt x="2386632" y="3324349"/>
                  </a:cubicBezTo>
                  <a:cubicBezTo>
                    <a:pt x="2360506" y="3322898"/>
                    <a:pt x="2341637" y="3441915"/>
                    <a:pt x="2316963" y="3489812"/>
                  </a:cubicBezTo>
                  <a:cubicBezTo>
                    <a:pt x="2292289" y="3537709"/>
                    <a:pt x="2242940" y="3578349"/>
                    <a:pt x="2238586" y="3611732"/>
                  </a:cubicBezTo>
                  <a:cubicBezTo>
                    <a:pt x="2234232" y="3645115"/>
                    <a:pt x="2298095" y="3691561"/>
                    <a:pt x="2290838" y="3690109"/>
                  </a:cubicBezTo>
                  <a:cubicBezTo>
                    <a:pt x="2283581" y="3688658"/>
                    <a:pt x="2189237" y="3655274"/>
                    <a:pt x="2195043" y="3603023"/>
                  </a:cubicBezTo>
                  <a:cubicBezTo>
                    <a:pt x="2200849" y="3550772"/>
                    <a:pt x="2309706" y="3456430"/>
                    <a:pt x="2325672" y="3376601"/>
                  </a:cubicBezTo>
                  <a:cubicBezTo>
                    <a:pt x="2341638" y="3296773"/>
                    <a:pt x="2321318" y="3169046"/>
                    <a:pt x="2290838" y="3124052"/>
                  </a:cubicBezTo>
                  <a:cubicBezTo>
                    <a:pt x="2260358" y="3079058"/>
                    <a:pt x="2200849" y="3081961"/>
                    <a:pt x="2142792" y="3106635"/>
                  </a:cubicBezTo>
                  <a:cubicBezTo>
                    <a:pt x="2084735" y="3131309"/>
                    <a:pt x="1967169" y="3211138"/>
                    <a:pt x="1942495" y="3272098"/>
                  </a:cubicBezTo>
                  <a:cubicBezTo>
                    <a:pt x="1917821" y="3333058"/>
                    <a:pt x="1970072" y="3420144"/>
                    <a:pt x="1994746" y="3472395"/>
                  </a:cubicBezTo>
                  <a:cubicBezTo>
                    <a:pt x="2019420" y="3524646"/>
                    <a:pt x="2078929" y="3547869"/>
                    <a:pt x="2090540" y="3585606"/>
                  </a:cubicBezTo>
                  <a:cubicBezTo>
                    <a:pt x="2102152" y="3623343"/>
                    <a:pt x="2071672" y="3704624"/>
                    <a:pt x="2064415" y="3698818"/>
                  </a:cubicBezTo>
                  <a:cubicBezTo>
                    <a:pt x="2057158" y="3693012"/>
                    <a:pt x="2068770" y="3603024"/>
                    <a:pt x="2046998" y="3550772"/>
                  </a:cubicBezTo>
                  <a:cubicBezTo>
                    <a:pt x="2025227" y="3498521"/>
                    <a:pt x="1961363" y="3415789"/>
                    <a:pt x="1933786" y="3385309"/>
                  </a:cubicBezTo>
                  <a:cubicBezTo>
                    <a:pt x="1906209" y="3354829"/>
                    <a:pt x="1917821" y="3331606"/>
                    <a:pt x="1881535" y="3367892"/>
                  </a:cubicBezTo>
                  <a:cubicBezTo>
                    <a:pt x="1845249" y="3404178"/>
                    <a:pt x="1750906" y="3547869"/>
                    <a:pt x="1716072" y="3603023"/>
                  </a:cubicBezTo>
                  <a:cubicBezTo>
                    <a:pt x="1681238" y="3658177"/>
                    <a:pt x="1671078" y="3722041"/>
                    <a:pt x="1672529" y="3698818"/>
                  </a:cubicBezTo>
                  <a:cubicBezTo>
                    <a:pt x="1673980" y="3675595"/>
                    <a:pt x="1711717" y="3515937"/>
                    <a:pt x="1724780" y="3463686"/>
                  </a:cubicBezTo>
                  <a:cubicBezTo>
                    <a:pt x="1737843" y="3411435"/>
                    <a:pt x="1782837" y="3386760"/>
                    <a:pt x="1750906" y="3385309"/>
                  </a:cubicBezTo>
                  <a:cubicBezTo>
                    <a:pt x="1718975" y="3383858"/>
                    <a:pt x="1586895" y="3440464"/>
                    <a:pt x="1533192" y="3454978"/>
                  </a:cubicBezTo>
                  <a:cubicBezTo>
                    <a:pt x="1479489" y="3469492"/>
                    <a:pt x="1417078" y="3482555"/>
                    <a:pt x="1428689" y="3472395"/>
                  </a:cubicBezTo>
                  <a:cubicBezTo>
                    <a:pt x="1440300" y="3462235"/>
                    <a:pt x="1553512" y="3411435"/>
                    <a:pt x="1602860" y="3394018"/>
                  </a:cubicBezTo>
                  <a:cubicBezTo>
                    <a:pt x="1652208" y="3376601"/>
                    <a:pt x="1659466" y="3409984"/>
                    <a:pt x="1724780" y="3367892"/>
                  </a:cubicBezTo>
                  <a:cubicBezTo>
                    <a:pt x="1790094" y="3325801"/>
                    <a:pt x="1939592" y="3200977"/>
                    <a:pt x="1994746" y="3141469"/>
                  </a:cubicBezTo>
                  <a:cubicBezTo>
                    <a:pt x="2049900" y="3081961"/>
                    <a:pt x="2068769" y="3045675"/>
                    <a:pt x="2055706" y="3010841"/>
                  </a:cubicBezTo>
                  <a:cubicBezTo>
                    <a:pt x="2042643" y="2976007"/>
                    <a:pt x="1975878" y="2929560"/>
                    <a:pt x="1916369" y="2932463"/>
                  </a:cubicBezTo>
                  <a:cubicBezTo>
                    <a:pt x="1856861" y="2935366"/>
                    <a:pt x="1749455" y="2983264"/>
                    <a:pt x="1698655" y="3028258"/>
                  </a:cubicBezTo>
                  <a:cubicBezTo>
                    <a:pt x="1647855" y="3073252"/>
                    <a:pt x="1613020" y="3163241"/>
                    <a:pt x="1611569" y="3202429"/>
                  </a:cubicBezTo>
                  <a:cubicBezTo>
                    <a:pt x="1610118" y="3241617"/>
                    <a:pt x="1697203" y="3253229"/>
                    <a:pt x="1689946" y="3263389"/>
                  </a:cubicBezTo>
                  <a:cubicBezTo>
                    <a:pt x="1682689" y="3273549"/>
                    <a:pt x="1573832" y="3304029"/>
                    <a:pt x="1568026" y="3263389"/>
                  </a:cubicBezTo>
                  <a:cubicBezTo>
                    <a:pt x="1562220" y="3222749"/>
                    <a:pt x="1676883" y="3063092"/>
                    <a:pt x="1655112" y="3019549"/>
                  </a:cubicBezTo>
                  <a:cubicBezTo>
                    <a:pt x="1633341" y="2976006"/>
                    <a:pt x="1495455" y="3015195"/>
                    <a:pt x="1437398" y="3002132"/>
                  </a:cubicBezTo>
                  <a:cubicBezTo>
                    <a:pt x="1379341" y="2989069"/>
                    <a:pt x="1315478" y="2958589"/>
                    <a:pt x="1306769" y="2941172"/>
                  </a:cubicBezTo>
                  <a:cubicBezTo>
                    <a:pt x="1298060" y="2923755"/>
                    <a:pt x="1363375" y="2893275"/>
                    <a:pt x="1385146" y="2897629"/>
                  </a:cubicBezTo>
                  <a:cubicBezTo>
                    <a:pt x="1406917" y="2901983"/>
                    <a:pt x="1399661" y="2954235"/>
                    <a:pt x="1437398" y="2967298"/>
                  </a:cubicBezTo>
                  <a:cubicBezTo>
                    <a:pt x="1475135" y="2980361"/>
                    <a:pt x="1552061" y="2983263"/>
                    <a:pt x="1611569" y="2976006"/>
                  </a:cubicBezTo>
                  <a:cubicBezTo>
                    <a:pt x="1671077" y="2968749"/>
                    <a:pt x="1734941" y="2954235"/>
                    <a:pt x="1794449" y="2923755"/>
                  </a:cubicBezTo>
                  <a:cubicBezTo>
                    <a:pt x="1853957" y="2893275"/>
                    <a:pt x="1951203" y="2867149"/>
                    <a:pt x="1968620" y="2793126"/>
                  </a:cubicBezTo>
                  <a:cubicBezTo>
                    <a:pt x="1986037" y="2719103"/>
                    <a:pt x="1986038" y="2633469"/>
                    <a:pt x="1898952" y="2479618"/>
                  </a:cubicBezTo>
                  <a:cubicBezTo>
                    <a:pt x="1811866" y="2325767"/>
                    <a:pt x="1583582" y="2052305"/>
                    <a:pt x="1446106" y="1870018"/>
                  </a:cubicBezTo>
                  <a:cubicBezTo>
                    <a:pt x="1308630" y="1687731"/>
                    <a:pt x="1162416" y="1497765"/>
                    <a:pt x="1074097" y="1385898"/>
                  </a:cubicBezTo>
                  <a:cubicBezTo>
                    <a:pt x="985778" y="1274031"/>
                    <a:pt x="987722" y="1224082"/>
                    <a:pt x="916192" y="1198814"/>
                  </a:cubicBezTo>
                  <a:cubicBezTo>
                    <a:pt x="844662" y="1173546"/>
                    <a:pt x="748188" y="1215316"/>
                    <a:pt x="644918" y="1234292"/>
                  </a:cubicBezTo>
                  <a:cubicBezTo>
                    <a:pt x="541648" y="1253268"/>
                    <a:pt x="403981" y="1302509"/>
                    <a:pt x="296575" y="1312669"/>
                  </a:cubicBezTo>
                  <a:cubicBezTo>
                    <a:pt x="189169" y="1322829"/>
                    <a:pt x="10643" y="1299606"/>
                    <a:pt x="483" y="1295252"/>
                  </a:cubicBezTo>
                  <a:cubicBezTo>
                    <a:pt x="-9677" y="1290898"/>
                    <a:pt x="142724" y="1299606"/>
                    <a:pt x="235615" y="1286543"/>
                  </a:cubicBezTo>
                  <a:cubicBezTo>
                    <a:pt x="328506" y="1273480"/>
                    <a:pt x="482358" y="1232841"/>
                    <a:pt x="557832" y="1216875"/>
                  </a:cubicBezTo>
                  <a:cubicBezTo>
                    <a:pt x="633306" y="1200909"/>
                    <a:pt x="716037" y="1213972"/>
                    <a:pt x="688460" y="1190749"/>
                  </a:cubicBezTo>
                  <a:cubicBezTo>
                    <a:pt x="660883" y="1167526"/>
                    <a:pt x="466392" y="1119629"/>
                    <a:pt x="392369" y="1077538"/>
                  </a:cubicBezTo>
                  <a:cubicBezTo>
                    <a:pt x="318346" y="1035447"/>
                    <a:pt x="282060" y="1003515"/>
                    <a:pt x="244323" y="938201"/>
                  </a:cubicBezTo>
                  <a:cubicBezTo>
                    <a:pt x="206586" y="872887"/>
                    <a:pt x="160140" y="697263"/>
                    <a:pt x="165946" y="685652"/>
                  </a:cubicBezTo>
                  <a:cubicBezTo>
                    <a:pt x="171752" y="674041"/>
                    <a:pt x="244324" y="809024"/>
                    <a:pt x="279158" y="868532"/>
                  </a:cubicBezTo>
                  <a:cubicBezTo>
                    <a:pt x="313992" y="928040"/>
                    <a:pt x="308186" y="1000612"/>
                    <a:pt x="374952" y="1042703"/>
                  </a:cubicBezTo>
                  <a:cubicBezTo>
                    <a:pt x="441718" y="1084794"/>
                    <a:pt x="614438" y="1118178"/>
                    <a:pt x="679752" y="1121081"/>
                  </a:cubicBezTo>
                  <a:cubicBezTo>
                    <a:pt x="745066" y="1123984"/>
                    <a:pt x="776998" y="1134144"/>
                    <a:pt x="766838" y="1060121"/>
                  </a:cubicBezTo>
                  <a:cubicBezTo>
                    <a:pt x="756678" y="986098"/>
                    <a:pt x="651618" y="757665"/>
                    <a:pt x="618792" y="676943"/>
                  </a:cubicBezTo>
                  <a:cubicBezTo>
                    <a:pt x="585966" y="596221"/>
                    <a:pt x="520530" y="535756"/>
                    <a:pt x="507165" y="459885"/>
                  </a:cubicBezTo>
                  <a:cubicBezTo>
                    <a:pt x="493800" y="384014"/>
                    <a:pt x="523553" y="238038"/>
                    <a:pt x="538603" y="221716"/>
                  </a:cubicBezTo>
                  <a:cubicBezTo>
                    <a:pt x="553653" y="205394"/>
                    <a:pt x="570785" y="379551"/>
                    <a:pt x="609600" y="482325"/>
                  </a:cubicBezTo>
                  <a:cubicBezTo>
                    <a:pt x="648415" y="585099"/>
                    <a:pt x="841870" y="1024054"/>
                    <a:pt x="878364" y="1029827"/>
                  </a:cubicBezTo>
                  <a:cubicBezTo>
                    <a:pt x="914858" y="1035600"/>
                    <a:pt x="895107" y="687507"/>
                    <a:pt x="880420" y="543869"/>
                  </a:cubicBezTo>
                  <a:cubicBezTo>
                    <a:pt x="865733" y="400232"/>
                    <a:pt x="799183" y="249425"/>
                    <a:pt x="790242" y="168002"/>
                  </a:cubicBezTo>
                  <a:cubicBezTo>
                    <a:pt x="781301" y="86579"/>
                    <a:pt x="758898" y="70571"/>
                    <a:pt x="774916" y="28424"/>
                  </a:cubicBezTo>
                  <a:cubicBezTo>
                    <a:pt x="769834" y="-116812"/>
                    <a:pt x="934184" y="338513"/>
                    <a:pt x="940003" y="403665"/>
                  </a:cubicBezTo>
                  <a:cubicBezTo>
                    <a:pt x="945822" y="468817"/>
                    <a:pt x="920791" y="988826"/>
                    <a:pt x="921071" y="1016734"/>
                  </a:cubicBezTo>
                  <a:lnTo>
                    <a:pt x="930638" y="974021"/>
                  </a:lnTo>
                  <a:close/>
                </a:path>
              </a:pathLst>
            </a:custGeom>
            <a:grpFill/>
            <a:ln>
              <a:solidFill>
                <a:srgbClr val="C1272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54A0D0D6-209B-A8DC-36E7-9E47D2F61DFD}"/>
                </a:ext>
              </a:extLst>
            </p:cNvPr>
            <p:cNvSpPr/>
            <p:nvPr/>
          </p:nvSpPr>
          <p:spPr>
            <a:xfrm rot="19457905">
              <a:off x="4878522" y="2010162"/>
              <a:ext cx="136923" cy="136921"/>
            </a:xfrm>
            <a:prstGeom prst="ellipse">
              <a:avLst/>
            </a:prstGeom>
            <a:grpFill/>
            <a:ln w="38100">
              <a:solidFill>
                <a:srgbClr val="C1272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E8E168E6-4034-83B6-9558-11B451B564E0}"/>
              </a:ext>
            </a:extLst>
          </p:cNvPr>
          <p:cNvGrpSpPr/>
          <p:nvPr/>
        </p:nvGrpSpPr>
        <p:grpSpPr>
          <a:xfrm rot="9441828">
            <a:off x="6084503" y="800483"/>
            <a:ext cx="777245" cy="800014"/>
            <a:chOff x="1892995" y="388458"/>
            <a:chExt cx="3709139" cy="3318614"/>
          </a:xfrm>
          <a:solidFill>
            <a:srgbClr val="C1272D">
              <a:alpha val="20000"/>
            </a:srgbClr>
          </a:solidFill>
        </p:grpSpPr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6A064F17-8004-AF6D-3D61-A6FF96AAE103}"/>
                </a:ext>
              </a:extLst>
            </p:cNvPr>
            <p:cNvSpPr/>
            <p:nvPr/>
          </p:nvSpPr>
          <p:spPr>
            <a:xfrm rot="18360701">
              <a:off x="2088258" y="193195"/>
              <a:ext cx="3318614" cy="3709139"/>
            </a:xfrm>
            <a:custGeom>
              <a:avLst/>
              <a:gdLst>
                <a:gd name="connsiteX0" fmla="*/ 1210975 w 3318614"/>
                <a:gd name="connsiteY0" fmla="*/ 1045028 h 3424081"/>
                <a:gd name="connsiteX1" fmla="*/ 1568026 w 3318614"/>
                <a:gd name="connsiteY1" fmla="*/ 1637211 h 3424081"/>
                <a:gd name="connsiteX2" fmla="*/ 1898952 w 3318614"/>
                <a:gd name="connsiteY2" fmla="*/ 2081348 h 3424081"/>
                <a:gd name="connsiteX3" fmla="*/ 2064415 w 3318614"/>
                <a:gd name="connsiteY3" fmla="*/ 2211977 h 3424081"/>
                <a:gd name="connsiteX4" fmla="*/ 2290838 w 3318614"/>
                <a:gd name="connsiteY4" fmla="*/ 2133600 h 3424081"/>
                <a:gd name="connsiteX5" fmla="*/ 2473718 w 3318614"/>
                <a:gd name="connsiteY5" fmla="*/ 1976845 h 3424081"/>
                <a:gd name="connsiteX6" fmla="*/ 2508552 w 3318614"/>
                <a:gd name="connsiteY6" fmla="*/ 1654628 h 3424081"/>
                <a:gd name="connsiteX7" fmla="*/ 2543386 w 3318614"/>
                <a:gd name="connsiteY7" fmla="*/ 1915885 h 3424081"/>
                <a:gd name="connsiteX8" fmla="*/ 2508552 w 3318614"/>
                <a:gd name="connsiteY8" fmla="*/ 2020388 h 3424081"/>
                <a:gd name="connsiteX9" fmla="*/ 2752392 w 3318614"/>
                <a:gd name="connsiteY9" fmla="*/ 1846217 h 3424081"/>
                <a:gd name="connsiteX10" fmla="*/ 2839478 w 3318614"/>
                <a:gd name="connsiteY10" fmla="*/ 1776548 h 3424081"/>
                <a:gd name="connsiteX11" fmla="*/ 2717558 w 3318614"/>
                <a:gd name="connsiteY11" fmla="*/ 1950720 h 3424081"/>
                <a:gd name="connsiteX12" fmla="*/ 2665306 w 3318614"/>
                <a:gd name="connsiteY12" fmla="*/ 1994263 h 3424081"/>
                <a:gd name="connsiteX13" fmla="*/ 2848186 w 3318614"/>
                <a:gd name="connsiteY13" fmla="*/ 1924594 h 3424081"/>
                <a:gd name="connsiteX14" fmla="*/ 2874312 w 3318614"/>
                <a:gd name="connsiteY14" fmla="*/ 1907177 h 3424081"/>
                <a:gd name="connsiteX15" fmla="*/ 2769809 w 3318614"/>
                <a:gd name="connsiteY15" fmla="*/ 1994263 h 3424081"/>
                <a:gd name="connsiteX16" fmla="*/ 2595638 w 3318614"/>
                <a:gd name="connsiteY16" fmla="*/ 2020388 h 3424081"/>
                <a:gd name="connsiteX17" fmla="*/ 2404049 w 3318614"/>
                <a:gd name="connsiteY17" fmla="*/ 2151017 h 3424081"/>
                <a:gd name="connsiteX18" fmla="*/ 2421466 w 3318614"/>
                <a:gd name="connsiteY18" fmla="*/ 2325188 h 3424081"/>
                <a:gd name="connsiteX19" fmla="*/ 2552095 w 3318614"/>
                <a:gd name="connsiteY19" fmla="*/ 2368731 h 3424081"/>
                <a:gd name="connsiteX20" fmla="*/ 2726266 w 3318614"/>
                <a:gd name="connsiteY20" fmla="*/ 2299063 h 3424081"/>
                <a:gd name="connsiteX21" fmla="*/ 2856895 w 3318614"/>
                <a:gd name="connsiteY21" fmla="*/ 2290354 h 3424081"/>
                <a:gd name="connsiteX22" fmla="*/ 2891729 w 3318614"/>
                <a:gd name="connsiteY22" fmla="*/ 2177143 h 3424081"/>
                <a:gd name="connsiteX23" fmla="*/ 2883020 w 3318614"/>
                <a:gd name="connsiteY23" fmla="*/ 2011680 h 3424081"/>
                <a:gd name="connsiteX24" fmla="*/ 3048483 w 3318614"/>
                <a:gd name="connsiteY24" fmla="*/ 1933303 h 3424081"/>
                <a:gd name="connsiteX25" fmla="*/ 2926563 w 3318614"/>
                <a:gd name="connsiteY25" fmla="*/ 2020388 h 3424081"/>
                <a:gd name="connsiteX26" fmla="*/ 2917855 w 3318614"/>
                <a:gd name="connsiteY26" fmla="*/ 2107474 h 3424081"/>
                <a:gd name="connsiteX27" fmla="*/ 2935272 w 3318614"/>
                <a:gd name="connsiteY27" fmla="*/ 2255520 h 3424081"/>
                <a:gd name="connsiteX28" fmla="*/ 2943980 w 3318614"/>
                <a:gd name="connsiteY28" fmla="*/ 2299063 h 3424081"/>
                <a:gd name="connsiteX29" fmla="*/ 3031066 w 3318614"/>
                <a:gd name="connsiteY29" fmla="*/ 2211977 h 3424081"/>
                <a:gd name="connsiteX30" fmla="*/ 3074609 w 3318614"/>
                <a:gd name="connsiteY30" fmla="*/ 2072640 h 3424081"/>
                <a:gd name="connsiteX31" fmla="*/ 3092026 w 3318614"/>
                <a:gd name="connsiteY31" fmla="*/ 2281645 h 3424081"/>
                <a:gd name="connsiteX32" fmla="*/ 3013649 w 3318614"/>
                <a:gd name="connsiteY32" fmla="*/ 2360023 h 3424081"/>
                <a:gd name="connsiteX33" fmla="*/ 2752392 w 3318614"/>
                <a:gd name="connsiteY33" fmla="*/ 2325188 h 3424081"/>
                <a:gd name="connsiteX34" fmla="*/ 2560803 w 3318614"/>
                <a:gd name="connsiteY34" fmla="*/ 2481943 h 3424081"/>
                <a:gd name="connsiteX35" fmla="*/ 2595638 w 3318614"/>
                <a:gd name="connsiteY35" fmla="*/ 2603863 h 3424081"/>
                <a:gd name="connsiteX36" fmla="*/ 2743683 w 3318614"/>
                <a:gd name="connsiteY36" fmla="*/ 2690948 h 3424081"/>
                <a:gd name="connsiteX37" fmla="*/ 2856895 w 3318614"/>
                <a:gd name="connsiteY37" fmla="*/ 2664823 h 3424081"/>
                <a:gd name="connsiteX38" fmla="*/ 3022358 w 3318614"/>
                <a:gd name="connsiteY38" fmla="*/ 2525485 h 3424081"/>
                <a:gd name="connsiteX39" fmla="*/ 3118152 w 3318614"/>
                <a:gd name="connsiteY39" fmla="*/ 2447108 h 3424081"/>
                <a:gd name="connsiteX40" fmla="*/ 3205238 w 3318614"/>
                <a:gd name="connsiteY40" fmla="*/ 2508068 h 3424081"/>
                <a:gd name="connsiteX41" fmla="*/ 3109443 w 3318614"/>
                <a:gd name="connsiteY41" fmla="*/ 2499360 h 3424081"/>
                <a:gd name="connsiteX42" fmla="*/ 3004940 w 3318614"/>
                <a:gd name="connsiteY42" fmla="*/ 2638697 h 3424081"/>
                <a:gd name="connsiteX43" fmla="*/ 3187820 w 3318614"/>
                <a:gd name="connsiteY43" fmla="*/ 2638697 h 3424081"/>
                <a:gd name="connsiteX44" fmla="*/ 3318449 w 3318614"/>
                <a:gd name="connsiteY44" fmla="*/ 2690948 h 3424081"/>
                <a:gd name="connsiteX45" fmla="*/ 3161695 w 3318614"/>
                <a:gd name="connsiteY45" fmla="*/ 2673531 h 3424081"/>
                <a:gd name="connsiteX46" fmla="*/ 2909146 w 3318614"/>
                <a:gd name="connsiteY46" fmla="*/ 2734491 h 3424081"/>
                <a:gd name="connsiteX47" fmla="*/ 2952689 w 3318614"/>
                <a:gd name="connsiteY47" fmla="*/ 2734491 h 3424081"/>
                <a:gd name="connsiteX48" fmla="*/ 3039775 w 3318614"/>
                <a:gd name="connsiteY48" fmla="*/ 2934788 h 3424081"/>
                <a:gd name="connsiteX49" fmla="*/ 3013649 w 3318614"/>
                <a:gd name="connsiteY49" fmla="*/ 3039291 h 3424081"/>
                <a:gd name="connsiteX50" fmla="*/ 3004940 w 3318614"/>
                <a:gd name="connsiteY50" fmla="*/ 2865120 h 3424081"/>
                <a:gd name="connsiteX51" fmla="*/ 2813352 w 3318614"/>
                <a:gd name="connsiteY51" fmla="*/ 2725783 h 3424081"/>
                <a:gd name="connsiteX52" fmla="*/ 2726266 w 3318614"/>
                <a:gd name="connsiteY52" fmla="*/ 2717074 h 3424081"/>
                <a:gd name="connsiteX53" fmla="*/ 2848186 w 3318614"/>
                <a:gd name="connsiteY53" fmla="*/ 2917371 h 3424081"/>
                <a:gd name="connsiteX54" fmla="*/ 2943980 w 3318614"/>
                <a:gd name="connsiteY54" fmla="*/ 3004457 h 3424081"/>
                <a:gd name="connsiteX55" fmla="*/ 2978815 w 3318614"/>
                <a:gd name="connsiteY55" fmla="*/ 2960914 h 3424081"/>
                <a:gd name="connsiteX56" fmla="*/ 2961398 w 3318614"/>
                <a:gd name="connsiteY56" fmla="*/ 3065417 h 3424081"/>
                <a:gd name="connsiteX57" fmla="*/ 2769809 w 3318614"/>
                <a:gd name="connsiteY57" fmla="*/ 2978331 h 3424081"/>
                <a:gd name="connsiteX58" fmla="*/ 2656598 w 3318614"/>
                <a:gd name="connsiteY58" fmla="*/ 2751908 h 3424081"/>
                <a:gd name="connsiteX59" fmla="*/ 2491135 w 3318614"/>
                <a:gd name="connsiteY59" fmla="*/ 2708365 h 3424081"/>
                <a:gd name="connsiteX60" fmla="*/ 2386632 w 3318614"/>
                <a:gd name="connsiteY60" fmla="*/ 2795451 h 3424081"/>
                <a:gd name="connsiteX61" fmla="*/ 2412758 w 3318614"/>
                <a:gd name="connsiteY61" fmla="*/ 2978331 h 3424081"/>
                <a:gd name="connsiteX62" fmla="*/ 2525969 w 3318614"/>
                <a:gd name="connsiteY62" fmla="*/ 3126377 h 3424081"/>
                <a:gd name="connsiteX63" fmla="*/ 2900438 w 3318614"/>
                <a:gd name="connsiteY63" fmla="*/ 3335383 h 3424081"/>
                <a:gd name="connsiteX64" fmla="*/ 2543386 w 3318614"/>
                <a:gd name="connsiteY64" fmla="*/ 3196045 h 3424081"/>
                <a:gd name="connsiteX65" fmla="*/ 2499843 w 3318614"/>
                <a:gd name="connsiteY65" fmla="*/ 3283131 h 3424081"/>
                <a:gd name="connsiteX66" fmla="*/ 2534678 w 3318614"/>
                <a:gd name="connsiteY66" fmla="*/ 3387634 h 3424081"/>
                <a:gd name="connsiteX67" fmla="*/ 2639180 w 3318614"/>
                <a:gd name="connsiteY67" fmla="*/ 3422468 h 3424081"/>
                <a:gd name="connsiteX68" fmla="*/ 2482426 w 3318614"/>
                <a:gd name="connsiteY68" fmla="*/ 3396343 h 3424081"/>
                <a:gd name="connsiteX69" fmla="*/ 2473718 w 3318614"/>
                <a:gd name="connsiteY69" fmla="*/ 3213463 h 3424081"/>
                <a:gd name="connsiteX70" fmla="*/ 2386632 w 3318614"/>
                <a:gd name="connsiteY70" fmla="*/ 3039291 h 3424081"/>
                <a:gd name="connsiteX71" fmla="*/ 2316963 w 3318614"/>
                <a:gd name="connsiteY71" fmla="*/ 3204754 h 3424081"/>
                <a:gd name="connsiteX72" fmla="*/ 2238586 w 3318614"/>
                <a:gd name="connsiteY72" fmla="*/ 3326674 h 3424081"/>
                <a:gd name="connsiteX73" fmla="*/ 2290838 w 3318614"/>
                <a:gd name="connsiteY73" fmla="*/ 3405051 h 3424081"/>
                <a:gd name="connsiteX74" fmla="*/ 2195043 w 3318614"/>
                <a:gd name="connsiteY74" fmla="*/ 3317965 h 3424081"/>
                <a:gd name="connsiteX75" fmla="*/ 2325672 w 3318614"/>
                <a:gd name="connsiteY75" fmla="*/ 3091543 h 3424081"/>
                <a:gd name="connsiteX76" fmla="*/ 2290838 w 3318614"/>
                <a:gd name="connsiteY76" fmla="*/ 2838994 h 3424081"/>
                <a:gd name="connsiteX77" fmla="*/ 2142792 w 3318614"/>
                <a:gd name="connsiteY77" fmla="*/ 2821577 h 3424081"/>
                <a:gd name="connsiteX78" fmla="*/ 1942495 w 3318614"/>
                <a:gd name="connsiteY78" fmla="*/ 2987040 h 3424081"/>
                <a:gd name="connsiteX79" fmla="*/ 1994746 w 3318614"/>
                <a:gd name="connsiteY79" fmla="*/ 3187337 h 3424081"/>
                <a:gd name="connsiteX80" fmla="*/ 2090540 w 3318614"/>
                <a:gd name="connsiteY80" fmla="*/ 3300548 h 3424081"/>
                <a:gd name="connsiteX81" fmla="*/ 2064415 w 3318614"/>
                <a:gd name="connsiteY81" fmla="*/ 3413760 h 3424081"/>
                <a:gd name="connsiteX82" fmla="*/ 2046998 w 3318614"/>
                <a:gd name="connsiteY82" fmla="*/ 3265714 h 3424081"/>
                <a:gd name="connsiteX83" fmla="*/ 1933786 w 3318614"/>
                <a:gd name="connsiteY83" fmla="*/ 3100251 h 3424081"/>
                <a:gd name="connsiteX84" fmla="*/ 1881535 w 3318614"/>
                <a:gd name="connsiteY84" fmla="*/ 3082834 h 3424081"/>
                <a:gd name="connsiteX85" fmla="*/ 1716072 w 3318614"/>
                <a:gd name="connsiteY85" fmla="*/ 3317965 h 3424081"/>
                <a:gd name="connsiteX86" fmla="*/ 1672529 w 3318614"/>
                <a:gd name="connsiteY86" fmla="*/ 3413760 h 3424081"/>
                <a:gd name="connsiteX87" fmla="*/ 1724780 w 3318614"/>
                <a:gd name="connsiteY87" fmla="*/ 3178628 h 3424081"/>
                <a:gd name="connsiteX88" fmla="*/ 1750906 w 3318614"/>
                <a:gd name="connsiteY88" fmla="*/ 3100251 h 3424081"/>
                <a:gd name="connsiteX89" fmla="*/ 1533192 w 3318614"/>
                <a:gd name="connsiteY89" fmla="*/ 3169920 h 3424081"/>
                <a:gd name="connsiteX90" fmla="*/ 1428689 w 3318614"/>
                <a:gd name="connsiteY90" fmla="*/ 3187337 h 3424081"/>
                <a:gd name="connsiteX91" fmla="*/ 1602860 w 3318614"/>
                <a:gd name="connsiteY91" fmla="*/ 3108960 h 3424081"/>
                <a:gd name="connsiteX92" fmla="*/ 1724780 w 3318614"/>
                <a:gd name="connsiteY92" fmla="*/ 3082834 h 3424081"/>
                <a:gd name="connsiteX93" fmla="*/ 1994746 w 3318614"/>
                <a:gd name="connsiteY93" fmla="*/ 2856411 h 3424081"/>
                <a:gd name="connsiteX94" fmla="*/ 2055706 w 3318614"/>
                <a:gd name="connsiteY94" fmla="*/ 2725783 h 3424081"/>
                <a:gd name="connsiteX95" fmla="*/ 1916369 w 3318614"/>
                <a:gd name="connsiteY95" fmla="*/ 2647405 h 3424081"/>
                <a:gd name="connsiteX96" fmla="*/ 1698655 w 3318614"/>
                <a:gd name="connsiteY96" fmla="*/ 2743200 h 3424081"/>
                <a:gd name="connsiteX97" fmla="*/ 1611569 w 3318614"/>
                <a:gd name="connsiteY97" fmla="*/ 2917371 h 3424081"/>
                <a:gd name="connsiteX98" fmla="*/ 1689946 w 3318614"/>
                <a:gd name="connsiteY98" fmla="*/ 2978331 h 3424081"/>
                <a:gd name="connsiteX99" fmla="*/ 1568026 w 3318614"/>
                <a:gd name="connsiteY99" fmla="*/ 2978331 h 3424081"/>
                <a:gd name="connsiteX100" fmla="*/ 1655112 w 3318614"/>
                <a:gd name="connsiteY100" fmla="*/ 2734491 h 3424081"/>
                <a:gd name="connsiteX101" fmla="*/ 1437398 w 3318614"/>
                <a:gd name="connsiteY101" fmla="*/ 2717074 h 3424081"/>
                <a:gd name="connsiteX102" fmla="*/ 1306769 w 3318614"/>
                <a:gd name="connsiteY102" fmla="*/ 2656114 h 3424081"/>
                <a:gd name="connsiteX103" fmla="*/ 1385146 w 3318614"/>
                <a:gd name="connsiteY103" fmla="*/ 2612571 h 3424081"/>
                <a:gd name="connsiteX104" fmla="*/ 1437398 w 3318614"/>
                <a:gd name="connsiteY104" fmla="*/ 2682240 h 3424081"/>
                <a:gd name="connsiteX105" fmla="*/ 1611569 w 3318614"/>
                <a:gd name="connsiteY105" fmla="*/ 2690948 h 3424081"/>
                <a:gd name="connsiteX106" fmla="*/ 1794449 w 3318614"/>
                <a:gd name="connsiteY106" fmla="*/ 2638697 h 3424081"/>
                <a:gd name="connsiteX107" fmla="*/ 1968620 w 3318614"/>
                <a:gd name="connsiteY107" fmla="*/ 2508068 h 3424081"/>
                <a:gd name="connsiteX108" fmla="*/ 1898952 w 3318614"/>
                <a:gd name="connsiteY108" fmla="*/ 2194560 h 3424081"/>
                <a:gd name="connsiteX109" fmla="*/ 1446106 w 3318614"/>
                <a:gd name="connsiteY109" fmla="*/ 1584960 h 3424081"/>
                <a:gd name="connsiteX110" fmla="*/ 1184849 w 3318614"/>
                <a:gd name="connsiteY110" fmla="*/ 1149531 h 3424081"/>
                <a:gd name="connsiteX111" fmla="*/ 958426 w 3318614"/>
                <a:gd name="connsiteY111" fmla="*/ 1001485 h 3424081"/>
                <a:gd name="connsiteX112" fmla="*/ 644918 w 3318614"/>
                <a:gd name="connsiteY112" fmla="*/ 949234 h 3424081"/>
                <a:gd name="connsiteX113" fmla="*/ 296575 w 3318614"/>
                <a:gd name="connsiteY113" fmla="*/ 1027611 h 3424081"/>
                <a:gd name="connsiteX114" fmla="*/ 483 w 3318614"/>
                <a:gd name="connsiteY114" fmla="*/ 1010194 h 3424081"/>
                <a:gd name="connsiteX115" fmla="*/ 235615 w 3318614"/>
                <a:gd name="connsiteY115" fmla="*/ 1001485 h 3424081"/>
                <a:gd name="connsiteX116" fmla="*/ 557832 w 3318614"/>
                <a:gd name="connsiteY116" fmla="*/ 931817 h 3424081"/>
                <a:gd name="connsiteX117" fmla="*/ 688460 w 3318614"/>
                <a:gd name="connsiteY117" fmla="*/ 905691 h 3424081"/>
                <a:gd name="connsiteX118" fmla="*/ 392369 w 3318614"/>
                <a:gd name="connsiteY118" fmla="*/ 792480 h 3424081"/>
                <a:gd name="connsiteX119" fmla="*/ 244323 w 3318614"/>
                <a:gd name="connsiteY119" fmla="*/ 653143 h 3424081"/>
                <a:gd name="connsiteX120" fmla="*/ 165946 w 3318614"/>
                <a:gd name="connsiteY120" fmla="*/ 400594 h 3424081"/>
                <a:gd name="connsiteX121" fmla="*/ 279158 w 3318614"/>
                <a:gd name="connsiteY121" fmla="*/ 583474 h 3424081"/>
                <a:gd name="connsiteX122" fmla="*/ 374952 w 3318614"/>
                <a:gd name="connsiteY122" fmla="*/ 757645 h 3424081"/>
                <a:gd name="connsiteX123" fmla="*/ 679752 w 3318614"/>
                <a:gd name="connsiteY123" fmla="*/ 836023 h 3424081"/>
                <a:gd name="connsiteX124" fmla="*/ 766838 w 3318614"/>
                <a:gd name="connsiteY124" fmla="*/ 775063 h 3424081"/>
                <a:gd name="connsiteX125" fmla="*/ 618792 w 3318614"/>
                <a:gd name="connsiteY125" fmla="*/ 391885 h 3424081"/>
                <a:gd name="connsiteX126" fmla="*/ 566540 w 3318614"/>
                <a:gd name="connsiteY126" fmla="*/ 0 h 3424081"/>
                <a:gd name="connsiteX0" fmla="*/ 1210975 w 3318616"/>
                <a:gd name="connsiteY0" fmla="*/ 656894 h 3037781"/>
                <a:gd name="connsiteX1" fmla="*/ 1568026 w 3318616"/>
                <a:gd name="connsiteY1" fmla="*/ 1249077 h 3037781"/>
                <a:gd name="connsiteX2" fmla="*/ 1898952 w 3318616"/>
                <a:gd name="connsiteY2" fmla="*/ 1693214 h 3037781"/>
                <a:gd name="connsiteX3" fmla="*/ 2064415 w 3318616"/>
                <a:gd name="connsiteY3" fmla="*/ 1823843 h 3037781"/>
                <a:gd name="connsiteX4" fmla="*/ 2290838 w 3318616"/>
                <a:gd name="connsiteY4" fmla="*/ 1745466 h 3037781"/>
                <a:gd name="connsiteX5" fmla="*/ 2473718 w 3318616"/>
                <a:gd name="connsiteY5" fmla="*/ 1588711 h 3037781"/>
                <a:gd name="connsiteX6" fmla="*/ 2508552 w 3318616"/>
                <a:gd name="connsiteY6" fmla="*/ 1266494 h 3037781"/>
                <a:gd name="connsiteX7" fmla="*/ 2543386 w 3318616"/>
                <a:gd name="connsiteY7" fmla="*/ 1527751 h 3037781"/>
                <a:gd name="connsiteX8" fmla="*/ 2508552 w 3318616"/>
                <a:gd name="connsiteY8" fmla="*/ 1632254 h 3037781"/>
                <a:gd name="connsiteX9" fmla="*/ 2752392 w 3318616"/>
                <a:gd name="connsiteY9" fmla="*/ 1458083 h 3037781"/>
                <a:gd name="connsiteX10" fmla="*/ 2839478 w 3318616"/>
                <a:gd name="connsiteY10" fmla="*/ 1388414 h 3037781"/>
                <a:gd name="connsiteX11" fmla="*/ 2717558 w 3318616"/>
                <a:gd name="connsiteY11" fmla="*/ 1562586 h 3037781"/>
                <a:gd name="connsiteX12" fmla="*/ 2665306 w 3318616"/>
                <a:gd name="connsiteY12" fmla="*/ 1606129 h 3037781"/>
                <a:gd name="connsiteX13" fmla="*/ 2848186 w 3318616"/>
                <a:gd name="connsiteY13" fmla="*/ 1536460 h 3037781"/>
                <a:gd name="connsiteX14" fmla="*/ 2874312 w 3318616"/>
                <a:gd name="connsiteY14" fmla="*/ 1519043 h 3037781"/>
                <a:gd name="connsiteX15" fmla="*/ 2769809 w 3318616"/>
                <a:gd name="connsiteY15" fmla="*/ 1606129 h 3037781"/>
                <a:gd name="connsiteX16" fmla="*/ 2595638 w 3318616"/>
                <a:gd name="connsiteY16" fmla="*/ 1632254 h 3037781"/>
                <a:gd name="connsiteX17" fmla="*/ 2404049 w 3318616"/>
                <a:gd name="connsiteY17" fmla="*/ 1762883 h 3037781"/>
                <a:gd name="connsiteX18" fmla="*/ 2421466 w 3318616"/>
                <a:gd name="connsiteY18" fmla="*/ 1937054 h 3037781"/>
                <a:gd name="connsiteX19" fmla="*/ 2552095 w 3318616"/>
                <a:gd name="connsiteY19" fmla="*/ 1980597 h 3037781"/>
                <a:gd name="connsiteX20" fmla="*/ 2726266 w 3318616"/>
                <a:gd name="connsiteY20" fmla="*/ 1910929 h 3037781"/>
                <a:gd name="connsiteX21" fmla="*/ 2856895 w 3318616"/>
                <a:gd name="connsiteY21" fmla="*/ 1902220 h 3037781"/>
                <a:gd name="connsiteX22" fmla="*/ 2891729 w 3318616"/>
                <a:gd name="connsiteY22" fmla="*/ 1789009 h 3037781"/>
                <a:gd name="connsiteX23" fmla="*/ 2883020 w 3318616"/>
                <a:gd name="connsiteY23" fmla="*/ 1623546 h 3037781"/>
                <a:gd name="connsiteX24" fmla="*/ 3048483 w 3318616"/>
                <a:gd name="connsiteY24" fmla="*/ 1545169 h 3037781"/>
                <a:gd name="connsiteX25" fmla="*/ 2926563 w 3318616"/>
                <a:gd name="connsiteY25" fmla="*/ 1632254 h 3037781"/>
                <a:gd name="connsiteX26" fmla="*/ 2917855 w 3318616"/>
                <a:gd name="connsiteY26" fmla="*/ 1719340 h 3037781"/>
                <a:gd name="connsiteX27" fmla="*/ 2935272 w 3318616"/>
                <a:gd name="connsiteY27" fmla="*/ 1867386 h 3037781"/>
                <a:gd name="connsiteX28" fmla="*/ 2943980 w 3318616"/>
                <a:gd name="connsiteY28" fmla="*/ 1910929 h 3037781"/>
                <a:gd name="connsiteX29" fmla="*/ 3031066 w 3318616"/>
                <a:gd name="connsiteY29" fmla="*/ 1823843 h 3037781"/>
                <a:gd name="connsiteX30" fmla="*/ 3074609 w 3318616"/>
                <a:gd name="connsiteY30" fmla="*/ 1684506 h 3037781"/>
                <a:gd name="connsiteX31" fmla="*/ 3092026 w 3318616"/>
                <a:gd name="connsiteY31" fmla="*/ 1893511 h 3037781"/>
                <a:gd name="connsiteX32" fmla="*/ 3013649 w 3318616"/>
                <a:gd name="connsiteY32" fmla="*/ 1971889 h 3037781"/>
                <a:gd name="connsiteX33" fmla="*/ 2752392 w 3318616"/>
                <a:gd name="connsiteY33" fmla="*/ 1937054 h 3037781"/>
                <a:gd name="connsiteX34" fmla="*/ 2560803 w 3318616"/>
                <a:gd name="connsiteY34" fmla="*/ 2093809 h 3037781"/>
                <a:gd name="connsiteX35" fmla="*/ 2595638 w 3318616"/>
                <a:gd name="connsiteY35" fmla="*/ 2215729 h 3037781"/>
                <a:gd name="connsiteX36" fmla="*/ 2743683 w 3318616"/>
                <a:gd name="connsiteY36" fmla="*/ 2302814 h 3037781"/>
                <a:gd name="connsiteX37" fmla="*/ 2856895 w 3318616"/>
                <a:gd name="connsiteY37" fmla="*/ 2276689 h 3037781"/>
                <a:gd name="connsiteX38" fmla="*/ 3022358 w 3318616"/>
                <a:gd name="connsiteY38" fmla="*/ 2137351 h 3037781"/>
                <a:gd name="connsiteX39" fmla="*/ 3118152 w 3318616"/>
                <a:gd name="connsiteY39" fmla="*/ 2058974 h 3037781"/>
                <a:gd name="connsiteX40" fmla="*/ 3205238 w 3318616"/>
                <a:gd name="connsiteY40" fmla="*/ 2119934 h 3037781"/>
                <a:gd name="connsiteX41" fmla="*/ 3109443 w 3318616"/>
                <a:gd name="connsiteY41" fmla="*/ 2111226 h 3037781"/>
                <a:gd name="connsiteX42" fmla="*/ 3004940 w 3318616"/>
                <a:gd name="connsiteY42" fmla="*/ 2250563 h 3037781"/>
                <a:gd name="connsiteX43" fmla="*/ 3187820 w 3318616"/>
                <a:gd name="connsiteY43" fmla="*/ 2250563 h 3037781"/>
                <a:gd name="connsiteX44" fmla="*/ 3318449 w 3318616"/>
                <a:gd name="connsiteY44" fmla="*/ 2302814 h 3037781"/>
                <a:gd name="connsiteX45" fmla="*/ 3161695 w 3318616"/>
                <a:gd name="connsiteY45" fmla="*/ 2285397 h 3037781"/>
                <a:gd name="connsiteX46" fmla="*/ 2909146 w 3318616"/>
                <a:gd name="connsiteY46" fmla="*/ 2346357 h 3037781"/>
                <a:gd name="connsiteX47" fmla="*/ 2952689 w 3318616"/>
                <a:gd name="connsiteY47" fmla="*/ 2346357 h 3037781"/>
                <a:gd name="connsiteX48" fmla="*/ 3039775 w 3318616"/>
                <a:gd name="connsiteY48" fmla="*/ 2546654 h 3037781"/>
                <a:gd name="connsiteX49" fmla="*/ 3013649 w 3318616"/>
                <a:gd name="connsiteY49" fmla="*/ 2651157 h 3037781"/>
                <a:gd name="connsiteX50" fmla="*/ 3004940 w 3318616"/>
                <a:gd name="connsiteY50" fmla="*/ 2476986 h 3037781"/>
                <a:gd name="connsiteX51" fmla="*/ 2813352 w 3318616"/>
                <a:gd name="connsiteY51" fmla="*/ 2337649 h 3037781"/>
                <a:gd name="connsiteX52" fmla="*/ 2726266 w 3318616"/>
                <a:gd name="connsiteY52" fmla="*/ 2328940 h 3037781"/>
                <a:gd name="connsiteX53" fmla="*/ 2848186 w 3318616"/>
                <a:gd name="connsiteY53" fmla="*/ 2529237 h 3037781"/>
                <a:gd name="connsiteX54" fmla="*/ 2943980 w 3318616"/>
                <a:gd name="connsiteY54" fmla="*/ 2616323 h 3037781"/>
                <a:gd name="connsiteX55" fmla="*/ 2978815 w 3318616"/>
                <a:gd name="connsiteY55" fmla="*/ 2572780 h 3037781"/>
                <a:gd name="connsiteX56" fmla="*/ 2961398 w 3318616"/>
                <a:gd name="connsiteY56" fmla="*/ 2677283 h 3037781"/>
                <a:gd name="connsiteX57" fmla="*/ 2769809 w 3318616"/>
                <a:gd name="connsiteY57" fmla="*/ 2590197 h 3037781"/>
                <a:gd name="connsiteX58" fmla="*/ 2656598 w 3318616"/>
                <a:gd name="connsiteY58" fmla="*/ 2363774 h 3037781"/>
                <a:gd name="connsiteX59" fmla="*/ 2491135 w 3318616"/>
                <a:gd name="connsiteY59" fmla="*/ 2320231 h 3037781"/>
                <a:gd name="connsiteX60" fmla="*/ 2386632 w 3318616"/>
                <a:gd name="connsiteY60" fmla="*/ 2407317 h 3037781"/>
                <a:gd name="connsiteX61" fmla="*/ 2412758 w 3318616"/>
                <a:gd name="connsiteY61" fmla="*/ 2590197 h 3037781"/>
                <a:gd name="connsiteX62" fmla="*/ 2525969 w 3318616"/>
                <a:gd name="connsiteY62" fmla="*/ 2738243 h 3037781"/>
                <a:gd name="connsiteX63" fmla="*/ 2900438 w 3318616"/>
                <a:gd name="connsiteY63" fmla="*/ 2947249 h 3037781"/>
                <a:gd name="connsiteX64" fmla="*/ 2543386 w 3318616"/>
                <a:gd name="connsiteY64" fmla="*/ 2807911 h 3037781"/>
                <a:gd name="connsiteX65" fmla="*/ 2499843 w 3318616"/>
                <a:gd name="connsiteY65" fmla="*/ 2894997 h 3037781"/>
                <a:gd name="connsiteX66" fmla="*/ 2534678 w 3318616"/>
                <a:gd name="connsiteY66" fmla="*/ 2999500 h 3037781"/>
                <a:gd name="connsiteX67" fmla="*/ 2639180 w 3318616"/>
                <a:gd name="connsiteY67" fmla="*/ 3034334 h 3037781"/>
                <a:gd name="connsiteX68" fmla="*/ 2482426 w 3318616"/>
                <a:gd name="connsiteY68" fmla="*/ 3008209 h 3037781"/>
                <a:gd name="connsiteX69" fmla="*/ 2473718 w 3318616"/>
                <a:gd name="connsiteY69" fmla="*/ 2825329 h 3037781"/>
                <a:gd name="connsiteX70" fmla="*/ 2386632 w 3318616"/>
                <a:gd name="connsiteY70" fmla="*/ 2651157 h 3037781"/>
                <a:gd name="connsiteX71" fmla="*/ 2316963 w 3318616"/>
                <a:gd name="connsiteY71" fmla="*/ 2816620 h 3037781"/>
                <a:gd name="connsiteX72" fmla="*/ 2238586 w 3318616"/>
                <a:gd name="connsiteY72" fmla="*/ 2938540 h 3037781"/>
                <a:gd name="connsiteX73" fmla="*/ 2290838 w 3318616"/>
                <a:gd name="connsiteY73" fmla="*/ 3016917 h 3037781"/>
                <a:gd name="connsiteX74" fmla="*/ 2195043 w 3318616"/>
                <a:gd name="connsiteY74" fmla="*/ 2929831 h 3037781"/>
                <a:gd name="connsiteX75" fmla="*/ 2325672 w 3318616"/>
                <a:gd name="connsiteY75" fmla="*/ 2703409 h 3037781"/>
                <a:gd name="connsiteX76" fmla="*/ 2290838 w 3318616"/>
                <a:gd name="connsiteY76" fmla="*/ 2450860 h 3037781"/>
                <a:gd name="connsiteX77" fmla="*/ 2142792 w 3318616"/>
                <a:gd name="connsiteY77" fmla="*/ 2433443 h 3037781"/>
                <a:gd name="connsiteX78" fmla="*/ 1942495 w 3318616"/>
                <a:gd name="connsiteY78" fmla="*/ 2598906 h 3037781"/>
                <a:gd name="connsiteX79" fmla="*/ 1994746 w 3318616"/>
                <a:gd name="connsiteY79" fmla="*/ 2799203 h 3037781"/>
                <a:gd name="connsiteX80" fmla="*/ 2090540 w 3318616"/>
                <a:gd name="connsiteY80" fmla="*/ 2912414 h 3037781"/>
                <a:gd name="connsiteX81" fmla="*/ 2064415 w 3318616"/>
                <a:gd name="connsiteY81" fmla="*/ 3025626 h 3037781"/>
                <a:gd name="connsiteX82" fmla="*/ 2046998 w 3318616"/>
                <a:gd name="connsiteY82" fmla="*/ 2877580 h 3037781"/>
                <a:gd name="connsiteX83" fmla="*/ 1933786 w 3318616"/>
                <a:gd name="connsiteY83" fmla="*/ 2712117 h 3037781"/>
                <a:gd name="connsiteX84" fmla="*/ 1881535 w 3318616"/>
                <a:gd name="connsiteY84" fmla="*/ 2694700 h 3037781"/>
                <a:gd name="connsiteX85" fmla="*/ 1716072 w 3318616"/>
                <a:gd name="connsiteY85" fmla="*/ 2929831 h 3037781"/>
                <a:gd name="connsiteX86" fmla="*/ 1672529 w 3318616"/>
                <a:gd name="connsiteY86" fmla="*/ 3025626 h 3037781"/>
                <a:gd name="connsiteX87" fmla="*/ 1724780 w 3318616"/>
                <a:gd name="connsiteY87" fmla="*/ 2790494 h 3037781"/>
                <a:gd name="connsiteX88" fmla="*/ 1750906 w 3318616"/>
                <a:gd name="connsiteY88" fmla="*/ 2712117 h 3037781"/>
                <a:gd name="connsiteX89" fmla="*/ 1533192 w 3318616"/>
                <a:gd name="connsiteY89" fmla="*/ 2781786 h 3037781"/>
                <a:gd name="connsiteX90" fmla="*/ 1428689 w 3318616"/>
                <a:gd name="connsiteY90" fmla="*/ 2799203 h 3037781"/>
                <a:gd name="connsiteX91" fmla="*/ 1602860 w 3318616"/>
                <a:gd name="connsiteY91" fmla="*/ 2720826 h 3037781"/>
                <a:gd name="connsiteX92" fmla="*/ 1724780 w 3318616"/>
                <a:gd name="connsiteY92" fmla="*/ 2694700 h 3037781"/>
                <a:gd name="connsiteX93" fmla="*/ 1994746 w 3318616"/>
                <a:gd name="connsiteY93" fmla="*/ 2468277 h 3037781"/>
                <a:gd name="connsiteX94" fmla="*/ 2055706 w 3318616"/>
                <a:gd name="connsiteY94" fmla="*/ 2337649 h 3037781"/>
                <a:gd name="connsiteX95" fmla="*/ 1916369 w 3318616"/>
                <a:gd name="connsiteY95" fmla="*/ 2259271 h 3037781"/>
                <a:gd name="connsiteX96" fmla="*/ 1698655 w 3318616"/>
                <a:gd name="connsiteY96" fmla="*/ 2355066 h 3037781"/>
                <a:gd name="connsiteX97" fmla="*/ 1611569 w 3318616"/>
                <a:gd name="connsiteY97" fmla="*/ 2529237 h 3037781"/>
                <a:gd name="connsiteX98" fmla="*/ 1689946 w 3318616"/>
                <a:gd name="connsiteY98" fmla="*/ 2590197 h 3037781"/>
                <a:gd name="connsiteX99" fmla="*/ 1568026 w 3318616"/>
                <a:gd name="connsiteY99" fmla="*/ 2590197 h 3037781"/>
                <a:gd name="connsiteX100" fmla="*/ 1655112 w 3318616"/>
                <a:gd name="connsiteY100" fmla="*/ 2346357 h 3037781"/>
                <a:gd name="connsiteX101" fmla="*/ 1437398 w 3318616"/>
                <a:gd name="connsiteY101" fmla="*/ 2328940 h 3037781"/>
                <a:gd name="connsiteX102" fmla="*/ 1306769 w 3318616"/>
                <a:gd name="connsiteY102" fmla="*/ 2267980 h 3037781"/>
                <a:gd name="connsiteX103" fmla="*/ 1385146 w 3318616"/>
                <a:gd name="connsiteY103" fmla="*/ 2224437 h 3037781"/>
                <a:gd name="connsiteX104" fmla="*/ 1437398 w 3318616"/>
                <a:gd name="connsiteY104" fmla="*/ 2294106 h 3037781"/>
                <a:gd name="connsiteX105" fmla="*/ 1611569 w 3318616"/>
                <a:gd name="connsiteY105" fmla="*/ 2302814 h 3037781"/>
                <a:gd name="connsiteX106" fmla="*/ 1794449 w 3318616"/>
                <a:gd name="connsiteY106" fmla="*/ 2250563 h 3037781"/>
                <a:gd name="connsiteX107" fmla="*/ 1968620 w 3318616"/>
                <a:gd name="connsiteY107" fmla="*/ 2119934 h 3037781"/>
                <a:gd name="connsiteX108" fmla="*/ 1898952 w 3318616"/>
                <a:gd name="connsiteY108" fmla="*/ 1806426 h 3037781"/>
                <a:gd name="connsiteX109" fmla="*/ 1446106 w 3318616"/>
                <a:gd name="connsiteY109" fmla="*/ 1196826 h 3037781"/>
                <a:gd name="connsiteX110" fmla="*/ 1184849 w 3318616"/>
                <a:gd name="connsiteY110" fmla="*/ 761397 h 3037781"/>
                <a:gd name="connsiteX111" fmla="*/ 958426 w 3318616"/>
                <a:gd name="connsiteY111" fmla="*/ 613351 h 3037781"/>
                <a:gd name="connsiteX112" fmla="*/ 644918 w 3318616"/>
                <a:gd name="connsiteY112" fmla="*/ 561100 h 3037781"/>
                <a:gd name="connsiteX113" fmla="*/ 296575 w 3318616"/>
                <a:gd name="connsiteY113" fmla="*/ 639477 h 3037781"/>
                <a:gd name="connsiteX114" fmla="*/ 483 w 3318616"/>
                <a:gd name="connsiteY114" fmla="*/ 622060 h 3037781"/>
                <a:gd name="connsiteX115" fmla="*/ 235615 w 3318616"/>
                <a:gd name="connsiteY115" fmla="*/ 613351 h 3037781"/>
                <a:gd name="connsiteX116" fmla="*/ 557832 w 3318616"/>
                <a:gd name="connsiteY116" fmla="*/ 543683 h 3037781"/>
                <a:gd name="connsiteX117" fmla="*/ 688460 w 3318616"/>
                <a:gd name="connsiteY117" fmla="*/ 517557 h 3037781"/>
                <a:gd name="connsiteX118" fmla="*/ 392369 w 3318616"/>
                <a:gd name="connsiteY118" fmla="*/ 404346 h 3037781"/>
                <a:gd name="connsiteX119" fmla="*/ 244323 w 3318616"/>
                <a:gd name="connsiteY119" fmla="*/ 265009 h 3037781"/>
                <a:gd name="connsiteX120" fmla="*/ 165946 w 3318616"/>
                <a:gd name="connsiteY120" fmla="*/ 12460 h 3037781"/>
                <a:gd name="connsiteX121" fmla="*/ 279158 w 3318616"/>
                <a:gd name="connsiteY121" fmla="*/ 195340 h 3037781"/>
                <a:gd name="connsiteX122" fmla="*/ 374952 w 3318616"/>
                <a:gd name="connsiteY122" fmla="*/ 369511 h 3037781"/>
                <a:gd name="connsiteX123" fmla="*/ 679752 w 3318616"/>
                <a:gd name="connsiteY123" fmla="*/ 447889 h 3037781"/>
                <a:gd name="connsiteX124" fmla="*/ 766838 w 3318616"/>
                <a:gd name="connsiteY124" fmla="*/ 386929 h 3037781"/>
                <a:gd name="connsiteX125" fmla="*/ 618792 w 3318616"/>
                <a:gd name="connsiteY125" fmla="*/ 3751 h 3037781"/>
                <a:gd name="connsiteX126" fmla="*/ 3318614 w 3318616"/>
                <a:gd name="connsiteY126" fmla="*/ 3035947 h 3037781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31066 w 3318614"/>
                <a:gd name="connsiteY29" fmla="*/ 2116183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091879 w 3318614"/>
                <a:gd name="connsiteY1" fmla="*/ 767843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13 h 3337101"/>
                <a:gd name="connsiteX1" fmla="*/ 1091879 w 3318614"/>
                <a:gd name="connsiteY1" fmla="*/ 776657 h 3337101"/>
                <a:gd name="connsiteX2" fmla="*/ 1779263 w 3318614"/>
                <a:gd name="connsiteY2" fmla="*/ 1844513 h 3337101"/>
                <a:gd name="connsiteX3" fmla="*/ 2064415 w 3318614"/>
                <a:gd name="connsiteY3" fmla="*/ 2124997 h 3337101"/>
                <a:gd name="connsiteX4" fmla="*/ 2290838 w 3318614"/>
                <a:gd name="connsiteY4" fmla="*/ 2046620 h 3337101"/>
                <a:gd name="connsiteX5" fmla="*/ 2473718 w 3318614"/>
                <a:gd name="connsiteY5" fmla="*/ 1889865 h 3337101"/>
                <a:gd name="connsiteX6" fmla="*/ 2508552 w 3318614"/>
                <a:gd name="connsiteY6" fmla="*/ 1567648 h 3337101"/>
                <a:gd name="connsiteX7" fmla="*/ 2543386 w 3318614"/>
                <a:gd name="connsiteY7" fmla="*/ 1828905 h 3337101"/>
                <a:gd name="connsiteX8" fmla="*/ 2508552 w 3318614"/>
                <a:gd name="connsiteY8" fmla="*/ 1933408 h 3337101"/>
                <a:gd name="connsiteX9" fmla="*/ 2752392 w 3318614"/>
                <a:gd name="connsiteY9" fmla="*/ 1759237 h 3337101"/>
                <a:gd name="connsiteX10" fmla="*/ 2839478 w 3318614"/>
                <a:gd name="connsiteY10" fmla="*/ 1689568 h 3337101"/>
                <a:gd name="connsiteX11" fmla="*/ 2717558 w 3318614"/>
                <a:gd name="connsiteY11" fmla="*/ 1863740 h 3337101"/>
                <a:gd name="connsiteX12" fmla="*/ 2665306 w 3318614"/>
                <a:gd name="connsiteY12" fmla="*/ 1907283 h 3337101"/>
                <a:gd name="connsiteX13" fmla="*/ 2848186 w 3318614"/>
                <a:gd name="connsiteY13" fmla="*/ 1837614 h 3337101"/>
                <a:gd name="connsiteX14" fmla="*/ 2874312 w 3318614"/>
                <a:gd name="connsiteY14" fmla="*/ 1820197 h 3337101"/>
                <a:gd name="connsiteX15" fmla="*/ 2769809 w 3318614"/>
                <a:gd name="connsiteY15" fmla="*/ 1907283 h 3337101"/>
                <a:gd name="connsiteX16" fmla="*/ 2595638 w 3318614"/>
                <a:gd name="connsiteY16" fmla="*/ 1933408 h 3337101"/>
                <a:gd name="connsiteX17" fmla="*/ 2404049 w 3318614"/>
                <a:gd name="connsiteY17" fmla="*/ 2064037 h 3337101"/>
                <a:gd name="connsiteX18" fmla="*/ 2421466 w 3318614"/>
                <a:gd name="connsiteY18" fmla="*/ 2238208 h 3337101"/>
                <a:gd name="connsiteX19" fmla="*/ 2552095 w 3318614"/>
                <a:gd name="connsiteY19" fmla="*/ 2281751 h 3337101"/>
                <a:gd name="connsiteX20" fmla="*/ 2726266 w 3318614"/>
                <a:gd name="connsiteY20" fmla="*/ 2212083 h 3337101"/>
                <a:gd name="connsiteX21" fmla="*/ 2856895 w 3318614"/>
                <a:gd name="connsiteY21" fmla="*/ 2203374 h 3337101"/>
                <a:gd name="connsiteX22" fmla="*/ 2891729 w 3318614"/>
                <a:gd name="connsiteY22" fmla="*/ 2090163 h 3337101"/>
                <a:gd name="connsiteX23" fmla="*/ 2883020 w 3318614"/>
                <a:gd name="connsiteY23" fmla="*/ 1924700 h 3337101"/>
                <a:gd name="connsiteX24" fmla="*/ 3048483 w 3318614"/>
                <a:gd name="connsiteY24" fmla="*/ 1846323 h 3337101"/>
                <a:gd name="connsiteX25" fmla="*/ 2926563 w 3318614"/>
                <a:gd name="connsiteY25" fmla="*/ 1933408 h 3337101"/>
                <a:gd name="connsiteX26" fmla="*/ 2917855 w 3318614"/>
                <a:gd name="connsiteY26" fmla="*/ 2020494 h 3337101"/>
                <a:gd name="connsiteX27" fmla="*/ 2935272 w 3318614"/>
                <a:gd name="connsiteY27" fmla="*/ 2168540 h 3337101"/>
                <a:gd name="connsiteX28" fmla="*/ 2943980 w 3318614"/>
                <a:gd name="connsiteY28" fmla="*/ 2212083 h 3337101"/>
                <a:gd name="connsiteX29" fmla="*/ 3046427 w 3318614"/>
                <a:gd name="connsiteY29" fmla="*/ 2146131 h 3337101"/>
                <a:gd name="connsiteX30" fmla="*/ 3074609 w 3318614"/>
                <a:gd name="connsiteY30" fmla="*/ 1985660 h 3337101"/>
                <a:gd name="connsiteX31" fmla="*/ 3092026 w 3318614"/>
                <a:gd name="connsiteY31" fmla="*/ 2194665 h 3337101"/>
                <a:gd name="connsiteX32" fmla="*/ 3013649 w 3318614"/>
                <a:gd name="connsiteY32" fmla="*/ 2273043 h 3337101"/>
                <a:gd name="connsiteX33" fmla="*/ 2752392 w 3318614"/>
                <a:gd name="connsiteY33" fmla="*/ 2238208 h 3337101"/>
                <a:gd name="connsiteX34" fmla="*/ 2560803 w 3318614"/>
                <a:gd name="connsiteY34" fmla="*/ 2394963 h 3337101"/>
                <a:gd name="connsiteX35" fmla="*/ 2595638 w 3318614"/>
                <a:gd name="connsiteY35" fmla="*/ 2516883 h 3337101"/>
                <a:gd name="connsiteX36" fmla="*/ 2743683 w 3318614"/>
                <a:gd name="connsiteY36" fmla="*/ 2603968 h 3337101"/>
                <a:gd name="connsiteX37" fmla="*/ 2856895 w 3318614"/>
                <a:gd name="connsiteY37" fmla="*/ 2577843 h 3337101"/>
                <a:gd name="connsiteX38" fmla="*/ 3022358 w 3318614"/>
                <a:gd name="connsiteY38" fmla="*/ 2438505 h 3337101"/>
                <a:gd name="connsiteX39" fmla="*/ 3118152 w 3318614"/>
                <a:gd name="connsiteY39" fmla="*/ 2360128 h 3337101"/>
                <a:gd name="connsiteX40" fmla="*/ 3205238 w 3318614"/>
                <a:gd name="connsiteY40" fmla="*/ 2421088 h 3337101"/>
                <a:gd name="connsiteX41" fmla="*/ 3109443 w 3318614"/>
                <a:gd name="connsiteY41" fmla="*/ 2412380 h 3337101"/>
                <a:gd name="connsiteX42" fmla="*/ 3004940 w 3318614"/>
                <a:gd name="connsiteY42" fmla="*/ 2551717 h 3337101"/>
                <a:gd name="connsiteX43" fmla="*/ 3187820 w 3318614"/>
                <a:gd name="connsiteY43" fmla="*/ 2551717 h 3337101"/>
                <a:gd name="connsiteX44" fmla="*/ 3318449 w 3318614"/>
                <a:gd name="connsiteY44" fmla="*/ 2603968 h 3337101"/>
                <a:gd name="connsiteX45" fmla="*/ 3161695 w 3318614"/>
                <a:gd name="connsiteY45" fmla="*/ 2586551 h 3337101"/>
                <a:gd name="connsiteX46" fmla="*/ 2909146 w 3318614"/>
                <a:gd name="connsiteY46" fmla="*/ 2647511 h 3337101"/>
                <a:gd name="connsiteX47" fmla="*/ 2952689 w 3318614"/>
                <a:gd name="connsiteY47" fmla="*/ 2647511 h 3337101"/>
                <a:gd name="connsiteX48" fmla="*/ 3085889 w 3318614"/>
                <a:gd name="connsiteY48" fmla="*/ 2792757 h 3337101"/>
                <a:gd name="connsiteX49" fmla="*/ 3013649 w 3318614"/>
                <a:gd name="connsiteY49" fmla="*/ 2952311 h 3337101"/>
                <a:gd name="connsiteX50" fmla="*/ 2999167 w 3318614"/>
                <a:gd name="connsiteY50" fmla="*/ 2814634 h 3337101"/>
                <a:gd name="connsiteX51" fmla="*/ 2813352 w 3318614"/>
                <a:gd name="connsiteY51" fmla="*/ 2638803 h 3337101"/>
                <a:gd name="connsiteX52" fmla="*/ 2726266 w 3318614"/>
                <a:gd name="connsiteY52" fmla="*/ 2630094 h 3337101"/>
                <a:gd name="connsiteX53" fmla="*/ 2848186 w 3318614"/>
                <a:gd name="connsiteY53" fmla="*/ 2830391 h 3337101"/>
                <a:gd name="connsiteX54" fmla="*/ 2943980 w 3318614"/>
                <a:gd name="connsiteY54" fmla="*/ 2917477 h 3337101"/>
                <a:gd name="connsiteX55" fmla="*/ 2978815 w 3318614"/>
                <a:gd name="connsiteY55" fmla="*/ 2873934 h 3337101"/>
                <a:gd name="connsiteX56" fmla="*/ 2961398 w 3318614"/>
                <a:gd name="connsiteY56" fmla="*/ 2978437 h 3337101"/>
                <a:gd name="connsiteX57" fmla="*/ 2769809 w 3318614"/>
                <a:gd name="connsiteY57" fmla="*/ 2891351 h 3337101"/>
                <a:gd name="connsiteX58" fmla="*/ 2656598 w 3318614"/>
                <a:gd name="connsiteY58" fmla="*/ 2664928 h 3337101"/>
                <a:gd name="connsiteX59" fmla="*/ 2491135 w 3318614"/>
                <a:gd name="connsiteY59" fmla="*/ 2621385 h 3337101"/>
                <a:gd name="connsiteX60" fmla="*/ 2386632 w 3318614"/>
                <a:gd name="connsiteY60" fmla="*/ 2708471 h 3337101"/>
                <a:gd name="connsiteX61" fmla="*/ 2412758 w 3318614"/>
                <a:gd name="connsiteY61" fmla="*/ 2891351 h 3337101"/>
                <a:gd name="connsiteX62" fmla="*/ 2525969 w 3318614"/>
                <a:gd name="connsiteY62" fmla="*/ 3039397 h 3337101"/>
                <a:gd name="connsiteX63" fmla="*/ 2900438 w 3318614"/>
                <a:gd name="connsiteY63" fmla="*/ 3248403 h 3337101"/>
                <a:gd name="connsiteX64" fmla="*/ 2543386 w 3318614"/>
                <a:gd name="connsiteY64" fmla="*/ 3109065 h 3337101"/>
                <a:gd name="connsiteX65" fmla="*/ 2499843 w 3318614"/>
                <a:gd name="connsiteY65" fmla="*/ 3196151 h 3337101"/>
                <a:gd name="connsiteX66" fmla="*/ 2534678 w 3318614"/>
                <a:gd name="connsiteY66" fmla="*/ 3300654 h 3337101"/>
                <a:gd name="connsiteX67" fmla="*/ 2639180 w 3318614"/>
                <a:gd name="connsiteY67" fmla="*/ 3335488 h 3337101"/>
                <a:gd name="connsiteX68" fmla="*/ 2482426 w 3318614"/>
                <a:gd name="connsiteY68" fmla="*/ 3309363 h 3337101"/>
                <a:gd name="connsiteX69" fmla="*/ 2473718 w 3318614"/>
                <a:gd name="connsiteY69" fmla="*/ 3126483 h 3337101"/>
                <a:gd name="connsiteX70" fmla="*/ 2386632 w 3318614"/>
                <a:gd name="connsiteY70" fmla="*/ 2952311 h 3337101"/>
                <a:gd name="connsiteX71" fmla="*/ 2316963 w 3318614"/>
                <a:gd name="connsiteY71" fmla="*/ 3117774 h 3337101"/>
                <a:gd name="connsiteX72" fmla="*/ 2238586 w 3318614"/>
                <a:gd name="connsiteY72" fmla="*/ 3239694 h 3337101"/>
                <a:gd name="connsiteX73" fmla="*/ 2290838 w 3318614"/>
                <a:gd name="connsiteY73" fmla="*/ 3318071 h 3337101"/>
                <a:gd name="connsiteX74" fmla="*/ 2195043 w 3318614"/>
                <a:gd name="connsiteY74" fmla="*/ 3230985 h 3337101"/>
                <a:gd name="connsiteX75" fmla="*/ 2325672 w 3318614"/>
                <a:gd name="connsiteY75" fmla="*/ 3004563 h 3337101"/>
                <a:gd name="connsiteX76" fmla="*/ 2290838 w 3318614"/>
                <a:gd name="connsiteY76" fmla="*/ 2752014 h 3337101"/>
                <a:gd name="connsiteX77" fmla="*/ 2142792 w 3318614"/>
                <a:gd name="connsiteY77" fmla="*/ 2734597 h 3337101"/>
                <a:gd name="connsiteX78" fmla="*/ 1942495 w 3318614"/>
                <a:gd name="connsiteY78" fmla="*/ 2900060 h 3337101"/>
                <a:gd name="connsiteX79" fmla="*/ 1994746 w 3318614"/>
                <a:gd name="connsiteY79" fmla="*/ 3100357 h 3337101"/>
                <a:gd name="connsiteX80" fmla="*/ 2090540 w 3318614"/>
                <a:gd name="connsiteY80" fmla="*/ 3213568 h 3337101"/>
                <a:gd name="connsiteX81" fmla="*/ 2064415 w 3318614"/>
                <a:gd name="connsiteY81" fmla="*/ 3326780 h 3337101"/>
                <a:gd name="connsiteX82" fmla="*/ 2046998 w 3318614"/>
                <a:gd name="connsiteY82" fmla="*/ 3178734 h 3337101"/>
                <a:gd name="connsiteX83" fmla="*/ 1933786 w 3318614"/>
                <a:gd name="connsiteY83" fmla="*/ 3013271 h 3337101"/>
                <a:gd name="connsiteX84" fmla="*/ 1881535 w 3318614"/>
                <a:gd name="connsiteY84" fmla="*/ 2995854 h 3337101"/>
                <a:gd name="connsiteX85" fmla="*/ 1716072 w 3318614"/>
                <a:gd name="connsiteY85" fmla="*/ 3230985 h 3337101"/>
                <a:gd name="connsiteX86" fmla="*/ 1672529 w 3318614"/>
                <a:gd name="connsiteY86" fmla="*/ 3326780 h 3337101"/>
                <a:gd name="connsiteX87" fmla="*/ 1724780 w 3318614"/>
                <a:gd name="connsiteY87" fmla="*/ 3091648 h 3337101"/>
                <a:gd name="connsiteX88" fmla="*/ 1750906 w 3318614"/>
                <a:gd name="connsiteY88" fmla="*/ 3013271 h 3337101"/>
                <a:gd name="connsiteX89" fmla="*/ 1533192 w 3318614"/>
                <a:gd name="connsiteY89" fmla="*/ 3082940 h 3337101"/>
                <a:gd name="connsiteX90" fmla="*/ 1428689 w 3318614"/>
                <a:gd name="connsiteY90" fmla="*/ 3100357 h 3337101"/>
                <a:gd name="connsiteX91" fmla="*/ 1602860 w 3318614"/>
                <a:gd name="connsiteY91" fmla="*/ 3021980 h 3337101"/>
                <a:gd name="connsiteX92" fmla="*/ 1724780 w 3318614"/>
                <a:gd name="connsiteY92" fmla="*/ 2995854 h 3337101"/>
                <a:gd name="connsiteX93" fmla="*/ 1994746 w 3318614"/>
                <a:gd name="connsiteY93" fmla="*/ 2769431 h 3337101"/>
                <a:gd name="connsiteX94" fmla="*/ 2055706 w 3318614"/>
                <a:gd name="connsiteY94" fmla="*/ 2638803 h 3337101"/>
                <a:gd name="connsiteX95" fmla="*/ 1916369 w 3318614"/>
                <a:gd name="connsiteY95" fmla="*/ 2560425 h 3337101"/>
                <a:gd name="connsiteX96" fmla="*/ 1698655 w 3318614"/>
                <a:gd name="connsiteY96" fmla="*/ 2656220 h 3337101"/>
                <a:gd name="connsiteX97" fmla="*/ 1611569 w 3318614"/>
                <a:gd name="connsiteY97" fmla="*/ 2830391 h 3337101"/>
                <a:gd name="connsiteX98" fmla="*/ 1689946 w 3318614"/>
                <a:gd name="connsiteY98" fmla="*/ 2891351 h 3337101"/>
                <a:gd name="connsiteX99" fmla="*/ 1568026 w 3318614"/>
                <a:gd name="connsiteY99" fmla="*/ 2891351 h 3337101"/>
                <a:gd name="connsiteX100" fmla="*/ 1655112 w 3318614"/>
                <a:gd name="connsiteY100" fmla="*/ 2647511 h 3337101"/>
                <a:gd name="connsiteX101" fmla="*/ 1437398 w 3318614"/>
                <a:gd name="connsiteY101" fmla="*/ 2630094 h 3337101"/>
                <a:gd name="connsiteX102" fmla="*/ 1306769 w 3318614"/>
                <a:gd name="connsiteY102" fmla="*/ 2569134 h 3337101"/>
                <a:gd name="connsiteX103" fmla="*/ 1385146 w 3318614"/>
                <a:gd name="connsiteY103" fmla="*/ 2525591 h 3337101"/>
                <a:gd name="connsiteX104" fmla="*/ 1437398 w 3318614"/>
                <a:gd name="connsiteY104" fmla="*/ 2595260 h 3337101"/>
                <a:gd name="connsiteX105" fmla="*/ 1611569 w 3318614"/>
                <a:gd name="connsiteY105" fmla="*/ 2603968 h 3337101"/>
                <a:gd name="connsiteX106" fmla="*/ 1794449 w 3318614"/>
                <a:gd name="connsiteY106" fmla="*/ 2551717 h 3337101"/>
                <a:gd name="connsiteX107" fmla="*/ 1968620 w 3318614"/>
                <a:gd name="connsiteY107" fmla="*/ 2421088 h 3337101"/>
                <a:gd name="connsiteX108" fmla="*/ 1898952 w 3318614"/>
                <a:gd name="connsiteY108" fmla="*/ 2107580 h 3337101"/>
                <a:gd name="connsiteX109" fmla="*/ 1446106 w 3318614"/>
                <a:gd name="connsiteY109" fmla="*/ 1497980 h 3337101"/>
                <a:gd name="connsiteX110" fmla="*/ 1184849 w 3318614"/>
                <a:gd name="connsiteY110" fmla="*/ 1062551 h 3337101"/>
                <a:gd name="connsiteX111" fmla="*/ 958426 w 3318614"/>
                <a:gd name="connsiteY111" fmla="*/ 914505 h 3337101"/>
                <a:gd name="connsiteX112" fmla="*/ 644918 w 3318614"/>
                <a:gd name="connsiteY112" fmla="*/ 862254 h 3337101"/>
                <a:gd name="connsiteX113" fmla="*/ 296575 w 3318614"/>
                <a:gd name="connsiteY113" fmla="*/ 940631 h 3337101"/>
                <a:gd name="connsiteX114" fmla="*/ 483 w 3318614"/>
                <a:gd name="connsiteY114" fmla="*/ 923214 h 3337101"/>
                <a:gd name="connsiteX115" fmla="*/ 235615 w 3318614"/>
                <a:gd name="connsiteY115" fmla="*/ 914505 h 3337101"/>
                <a:gd name="connsiteX116" fmla="*/ 557832 w 3318614"/>
                <a:gd name="connsiteY116" fmla="*/ 844837 h 3337101"/>
                <a:gd name="connsiteX117" fmla="*/ 688460 w 3318614"/>
                <a:gd name="connsiteY117" fmla="*/ 818711 h 3337101"/>
                <a:gd name="connsiteX118" fmla="*/ 392369 w 3318614"/>
                <a:gd name="connsiteY118" fmla="*/ 705500 h 3337101"/>
                <a:gd name="connsiteX119" fmla="*/ 244323 w 3318614"/>
                <a:gd name="connsiteY119" fmla="*/ 566163 h 3337101"/>
                <a:gd name="connsiteX120" fmla="*/ 165946 w 3318614"/>
                <a:gd name="connsiteY120" fmla="*/ 313614 h 3337101"/>
                <a:gd name="connsiteX121" fmla="*/ 279158 w 3318614"/>
                <a:gd name="connsiteY121" fmla="*/ 496494 h 3337101"/>
                <a:gd name="connsiteX122" fmla="*/ 374952 w 3318614"/>
                <a:gd name="connsiteY122" fmla="*/ 670665 h 3337101"/>
                <a:gd name="connsiteX123" fmla="*/ 679752 w 3318614"/>
                <a:gd name="connsiteY123" fmla="*/ 749043 h 3337101"/>
                <a:gd name="connsiteX124" fmla="*/ 766838 w 3318614"/>
                <a:gd name="connsiteY124" fmla="*/ 688083 h 3337101"/>
                <a:gd name="connsiteX125" fmla="*/ 618792 w 3318614"/>
                <a:gd name="connsiteY125" fmla="*/ 304905 h 3337101"/>
                <a:gd name="connsiteX126" fmla="*/ 566540 w 3318614"/>
                <a:gd name="connsiteY126" fmla="*/ 8814 h 3337101"/>
                <a:gd name="connsiteX0" fmla="*/ 1225325 w 3318614"/>
                <a:gd name="connsiteY0" fmla="*/ 25899 h 3362787"/>
                <a:gd name="connsiteX1" fmla="*/ 1091879 w 3318614"/>
                <a:gd name="connsiteY1" fmla="*/ 802343 h 3362787"/>
                <a:gd name="connsiteX2" fmla="*/ 1779263 w 3318614"/>
                <a:gd name="connsiteY2" fmla="*/ 1870199 h 3362787"/>
                <a:gd name="connsiteX3" fmla="*/ 2064415 w 3318614"/>
                <a:gd name="connsiteY3" fmla="*/ 2150683 h 3362787"/>
                <a:gd name="connsiteX4" fmla="*/ 2290838 w 3318614"/>
                <a:gd name="connsiteY4" fmla="*/ 2072306 h 3362787"/>
                <a:gd name="connsiteX5" fmla="*/ 2473718 w 3318614"/>
                <a:gd name="connsiteY5" fmla="*/ 1915551 h 3362787"/>
                <a:gd name="connsiteX6" fmla="*/ 2508552 w 3318614"/>
                <a:gd name="connsiteY6" fmla="*/ 1593334 h 3362787"/>
                <a:gd name="connsiteX7" fmla="*/ 2543386 w 3318614"/>
                <a:gd name="connsiteY7" fmla="*/ 1854591 h 3362787"/>
                <a:gd name="connsiteX8" fmla="*/ 2508552 w 3318614"/>
                <a:gd name="connsiteY8" fmla="*/ 1959094 h 3362787"/>
                <a:gd name="connsiteX9" fmla="*/ 2752392 w 3318614"/>
                <a:gd name="connsiteY9" fmla="*/ 1784923 h 3362787"/>
                <a:gd name="connsiteX10" fmla="*/ 2839478 w 3318614"/>
                <a:gd name="connsiteY10" fmla="*/ 1715254 h 3362787"/>
                <a:gd name="connsiteX11" fmla="*/ 2717558 w 3318614"/>
                <a:gd name="connsiteY11" fmla="*/ 1889426 h 3362787"/>
                <a:gd name="connsiteX12" fmla="*/ 2665306 w 3318614"/>
                <a:gd name="connsiteY12" fmla="*/ 1932969 h 3362787"/>
                <a:gd name="connsiteX13" fmla="*/ 2848186 w 3318614"/>
                <a:gd name="connsiteY13" fmla="*/ 1863300 h 3362787"/>
                <a:gd name="connsiteX14" fmla="*/ 2874312 w 3318614"/>
                <a:gd name="connsiteY14" fmla="*/ 1845883 h 3362787"/>
                <a:gd name="connsiteX15" fmla="*/ 2769809 w 3318614"/>
                <a:gd name="connsiteY15" fmla="*/ 1932969 h 3362787"/>
                <a:gd name="connsiteX16" fmla="*/ 2595638 w 3318614"/>
                <a:gd name="connsiteY16" fmla="*/ 1959094 h 3362787"/>
                <a:gd name="connsiteX17" fmla="*/ 2404049 w 3318614"/>
                <a:gd name="connsiteY17" fmla="*/ 2089723 h 3362787"/>
                <a:gd name="connsiteX18" fmla="*/ 2421466 w 3318614"/>
                <a:gd name="connsiteY18" fmla="*/ 2263894 h 3362787"/>
                <a:gd name="connsiteX19" fmla="*/ 2552095 w 3318614"/>
                <a:gd name="connsiteY19" fmla="*/ 2307437 h 3362787"/>
                <a:gd name="connsiteX20" fmla="*/ 2726266 w 3318614"/>
                <a:gd name="connsiteY20" fmla="*/ 2237769 h 3362787"/>
                <a:gd name="connsiteX21" fmla="*/ 2856895 w 3318614"/>
                <a:gd name="connsiteY21" fmla="*/ 2229060 h 3362787"/>
                <a:gd name="connsiteX22" fmla="*/ 2891729 w 3318614"/>
                <a:gd name="connsiteY22" fmla="*/ 2115849 h 3362787"/>
                <a:gd name="connsiteX23" fmla="*/ 2883020 w 3318614"/>
                <a:gd name="connsiteY23" fmla="*/ 1950386 h 3362787"/>
                <a:gd name="connsiteX24" fmla="*/ 3048483 w 3318614"/>
                <a:gd name="connsiteY24" fmla="*/ 1872009 h 3362787"/>
                <a:gd name="connsiteX25" fmla="*/ 2926563 w 3318614"/>
                <a:gd name="connsiteY25" fmla="*/ 1959094 h 3362787"/>
                <a:gd name="connsiteX26" fmla="*/ 2917855 w 3318614"/>
                <a:gd name="connsiteY26" fmla="*/ 2046180 h 3362787"/>
                <a:gd name="connsiteX27" fmla="*/ 2935272 w 3318614"/>
                <a:gd name="connsiteY27" fmla="*/ 2194226 h 3362787"/>
                <a:gd name="connsiteX28" fmla="*/ 2943980 w 3318614"/>
                <a:gd name="connsiteY28" fmla="*/ 2237769 h 3362787"/>
                <a:gd name="connsiteX29" fmla="*/ 3046427 w 3318614"/>
                <a:gd name="connsiteY29" fmla="*/ 2171817 h 3362787"/>
                <a:gd name="connsiteX30" fmla="*/ 3074609 w 3318614"/>
                <a:gd name="connsiteY30" fmla="*/ 2011346 h 3362787"/>
                <a:gd name="connsiteX31" fmla="*/ 3092026 w 3318614"/>
                <a:gd name="connsiteY31" fmla="*/ 2220351 h 3362787"/>
                <a:gd name="connsiteX32" fmla="*/ 3013649 w 3318614"/>
                <a:gd name="connsiteY32" fmla="*/ 2298729 h 3362787"/>
                <a:gd name="connsiteX33" fmla="*/ 2752392 w 3318614"/>
                <a:gd name="connsiteY33" fmla="*/ 2263894 h 3362787"/>
                <a:gd name="connsiteX34" fmla="*/ 2560803 w 3318614"/>
                <a:gd name="connsiteY34" fmla="*/ 2420649 h 3362787"/>
                <a:gd name="connsiteX35" fmla="*/ 2595638 w 3318614"/>
                <a:gd name="connsiteY35" fmla="*/ 2542569 h 3362787"/>
                <a:gd name="connsiteX36" fmla="*/ 2743683 w 3318614"/>
                <a:gd name="connsiteY36" fmla="*/ 2629654 h 3362787"/>
                <a:gd name="connsiteX37" fmla="*/ 2856895 w 3318614"/>
                <a:gd name="connsiteY37" fmla="*/ 2603529 h 3362787"/>
                <a:gd name="connsiteX38" fmla="*/ 3022358 w 3318614"/>
                <a:gd name="connsiteY38" fmla="*/ 2464191 h 3362787"/>
                <a:gd name="connsiteX39" fmla="*/ 3118152 w 3318614"/>
                <a:gd name="connsiteY39" fmla="*/ 2385814 h 3362787"/>
                <a:gd name="connsiteX40" fmla="*/ 3205238 w 3318614"/>
                <a:gd name="connsiteY40" fmla="*/ 2446774 h 3362787"/>
                <a:gd name="connsiteX41" fmla="*/ 3109443 w 3318614"/>
                <a:gd name="connsiteY41" fmla="*/ 2438066 h 3362787"/>
                <a:gd name="connsiteX42" fmla="*/ 3004940 w 3318614"/>
                <a:gd name="connsiteY42" fmla="*/ 2577403 h 3362787"/>
                <a:gd name="connsiteX43" fmla="*/ 3187820 w 3318614"/>
                <a:gd name="connsiteY43" fmla="*/ 2577403 h 3362787"/>
                <a:gd name="connsiteX44" fmla="*/ 3318449 w 3318614"/>
                <a:gd name="connsiteY44" fmla="*/ 2629654 h 3362787"/>
                <a:gd name="connsiteX45" fmla="*/ 3161695 w 3318614"/>
                <a:gd name="connsiteY45" fmla="*/ 2612237 h 3362787"/>
                <a:gd name="connsiteX46" fmla="*/ 2909146 w 3318614"/>
                <a:gd name="connsiteY46" fmla="*/ 2673197 h 3362787"/>
                <a:gd name="connsiteX47" fmla="*/ 2952689 w 3318614"/>
                <a:gd name="connsiteY47" fmla="*/ 2673197 h 3362787"/>
                <a:gd name="connsiteX48" fmla="*/ 3085889 w 3318614"/>
                <a:gd name="connsiteY48" fmla="*/ 2818443 h 3362787"/>
                <a:gd name="connsiteX49" fmla="*/ 3013649 w 3318614"/>
                <a:gd name="connsiteY49" fmla="*/ 2977997 h 3362787"/>
                <a:gd name="connsiteX50" fmla="*/ 2999167 w 3318614"/>
                <a:gd name="connsiteY50" fmla="*/ 2840320 h 3362787"/>
                <a:gd name="connsiteX51" fmla="*/ 2813352 w 3318614"/>
                <a:gd name="connsiteY51" fmla="*/ 2664489 h 3362787"/>
                <a:gd name="connsiteX52" fmla="*/ 2726266 w 3318614"/>
                <a:gd name="connsiteY52" fmla="*/ 2655780 h 3362787"/>
                <a:gd name="connsiteX53" fmla="*/ 2848186 w 3318614"/>
                <a:gd name="connsiteY53" fmla="*/ 2856077 h 3362787"/>
                <a:gd name="connsiteX54" fmla="*/ 2943980 w 3318614"/>
                <a:gd name="connsiteY54" fmla="*/ 2943163 h 3362787"/>
                <a:gd name="connsiteX55" fmla="*/ 2978815 w 3318614"/>
                <a:gd name="connsiteY55" fmla="*/ 2899620 h 3362787"/>
                <a:gd name="connsiteX56" fmla="*/ 2961398 w 3318614"/>
                <a:gd name="connsiteY56" fmla="*/ 3004123 h 3362787"/>
                <a:gd name="connsiteX57" fmla="*/ 2769809 w 3318614"/>
                <a:gd name="connsiteY57" fmla="*/ 2917037 h 3362787"/>
                <a:gd name="connsiteX58" fmla="*/ 2656598 w 3318614"/>
                <a:gd name="connsiteY58" fmla="*/ 2690614 h 3362787"/>
                <a:gd name="connsiteX59" fmla="*/ 2491135 w 3318614"/>
                <a:gd name="connsiteY59" fmla="*/ 2647071 h 3362787"/>
                <a:gd name="connsiteX60" fmla="*/ 2386632 w 3318614"/>
                <a:gd name="connsiteY60" fmla="*/ 2734157 h 3362787"/>
                <a:gd name="connsiteX61" fmla="*/ 2412758 w 3318614"/>
                <a:gd name="connsiteY61" fmla="*/ 2917037 h 3362787"/>
                <a:gd name="connsiteX62" fmla="*/ 2525969 w 3318614"/>
                <a:gd name="connsiteY62" fmla="*/ 3065083 h 3362787"/>
                <a:gd name="connsiteX63" fmla="*/ 2900438 w 3318614"/>
                <a:gd name="connsiteY63" fmla="*/ 3274089 h 3362787"/>
                <a:gd name="connsiteX64" fmla="*/ 2543386 w 3318614"/>
                <a:gd name="connsiteY64" fmla="*/ 3134751 h 3362787"/>
                <a:gd name="connsiteX65" fmla="*/ 2499843 w 3318614"/>
                <a:gd name="connsiteY65" fmla="*/ 3221837 h 3362787"/>
                <a:gd name="connsiteX66" fmla="*/ 2534678 w 3318614"/>
                <a:gd name="connsiteY66" fmla="*/ 3326340 h 3362787"/>
                <a:gd name="connsiteX67" fmla="*/ 2639180 w 3318614"/>
                <a:gd name="connsiteY67" fmla="*/ 3361174 h 3362787"/>
                <a:gd name="connsiteX68" fmla="*/ 2482426 w 3318614"/>
                <a:gd name="connsiteY68" fmla="*/ 3335049 h 3362787"/>
                <a:gd name="connsiteX69" fmla="*/ 2473718 w 3318614"/>
                <a:gd name="connsiteY69" fmla="*/ 3152169 h 3362787"/>
                <a:gd name="connsiteX70" fmla="*/ 2386632 w 3318614"/>
                <a:gd name="connsiteY70" fmla="*/ 2977997 h 3362787"/>
                <a:gd name="connsiteX71" fmla="*/ 2316963 w 3318614"/>
                <a:gd name="connsiteY71" fmla="*/ 3143460 h 3362787"/>
                <a:gd name="connsiteX72" fmla="*/ 2238586 w 3318614"/>
                <a:gd name="connsiteY72" fmla="*/ 3265380 h 3362787"/>
                <a:gd name="connsiteX73" fmla="*/ 2290838 w 3318614"/>
                <a:gd name="connsiteY73" fmla="*/ 3343757 h 3362787"/>
                <a:gd name="connsiteX74" fmla="*/ 2195043 w 3318614"/>
                <a:gd name="connsiteY74" fmla="*/ 3256671 h 3362787"/>
                <a:gd name="connsiteX75" fmla="*/ 2325672 w 3318614"/>
                <a:gd name="connsiteY75" fmla="*/ 3030249 h 3362787"/>
                <a:gd name="connsiteX76" fmla="*/ 2290838 w 3318614"/>
                <a:gd name="connsiteY76" fmla="*/ 2777700 h 3362787"/>
                <a:gd name="connsiteX77" fmla="*/ 2142792 w 3318614"/>
                <a:gd name="connsiteY77" fmla="*/ 2760283 h 3362787"/>
                <a:gd name="connsiteX78" fmla="*/ 1942495 w 3318614"/>
                <a:gd name="connsiteY78" fmla="*/ 2925746 h 3362787"/>
                <a:gd name="connsiteX79" fmla="*/ 1994746 w 3318614"/>
                <a:gd name="connsiteY79" fmla="*/ 3126043 h 3362787"/>
                <a:gd name="connsiteX80" fmla="*/ 2090540 w 3318614"/>
                <a:gd name="connsiteY80" fmla="*/ 3239254 h 3362787"/>
                <a:gd name="connsiteX81" fmla="*/ 2064415 w 3318614"/>
                <a:gd name="connsiteY81" fmla="*/ 3352466 h 3362787"/>
                <a:gd name="connsiteX82" fmla="*/ 2046998 w 3318614"/>
                <a:gd name="connsiteY82" fmla="*/ 3204420 h 3362787"/>
                <a:gd name="connsiteX83" fmla="*/ 1933786 w 3318614"/>
                <a:gd name="connsiteY83" fmla="*/ 3038957 h 3362787"/>
                <a:gd name="connsiteX84" fmla="*/ 1881535 w 3318614"/>
                <a:gd name="connsiteY84" fmla="*/ 3021540 h 3362787"/>
                <a:gd name="connsiteX85" fmla="*/ 1716072 w 3318614"/>
                <a:gd name="connsiteY85" fmla="*/ 3256671 h 3362787"/>
                <a:gd name="connsiteX86" fmla="*/ 1672529 w 3318614"/>
                <a:gd name="connsiteY86" fmla="*/ 3352466 h 3362787"/>
                <a:gd name="connsiteX87" fmla="*/ 1724780 w 3318614"/>
                <a:gd name="connsiteY87" fmla="*/ 3117334 h 3362787"/>
                <a:gd name="connsiteX88" fmla="*/ 1750906 w 3318614"/>
                <a:gd name="connsiteY88" fmla="*/ 3038957 h 3362787"/>
                <a:gd name="connsiteX89" fmla="*/ 1533192 w 3318614"/>
                <a:gd name="connsiteY89" fmla="*/ 3108626 h 3362787"/>
                <a:gd name="connsiteX90" fmla="*/ 1428689 w 3318614"/>
                <a:gd name="connsiteY90" fmla="*/ 3126043 h 3362787"/>
                <a:gd name="connsiteX91" fmla="*/ 1602860 w 3318614"/>
                <a:gd name="connsiteY91" fmla="*/ 3047666 h 3362787"/>
                <a:gd name="connsiteX92" fmla="*/ 1724780 w 3318614"/>
                <a:gd name="connsiteY92" fmla="*/ 3021540 h 3362787"/>
                <a:gd name="connsiteX93" fmla="*/ 1994746 w 3318614"/>
                <a:gd name="connsiteY93" fmla="*/ 2795117 h 3362787"/>
                <a:gd name="connsiteX94" fmla="*/ 2055706 w 3318614"/>
                <a:gd name="connsiteY94" fmla="*/ 2664489 h 3362787"/>
                <a:gd name="connsiteX95" fmla="*/ 1916369 w 3318614"/>
                <a:gd name="connsiteY95" fmla="*/ 2586111 h 3362787"/>
                <a:gd name="connsiteX96" fmla="*/ 1698655 w 3318614"/>
                <a:gd name="connsiteY96" fmla="*/ 2681906 h 3362787"/>
                <a:gd name="connsiteX97" fmla="*/ 1611569 w 3318614"/>
                <a:gd name="connsiteY97" fmla="*/ 2856077 h 3362787"/>
                <a:gd name="connsiteX98" fmla="*/ 1689946 w 3318614"/>
                <a:gd name="connsiteY98" fmla="*/ 2917037 h 3362787"/>
                <a:gd name="connsiteX99" fmla="*/ 1568026 w 3318614"/>
                <a:gd name="connsiteY99" fmla="*/ 2917037 h 3362787"/>
                <a:gd name="connsiteX100" fmla="*/ 1655112 w 3318614"/>
                <a:gd name="connsiteY100" fmla="*/ 2673197 h 3362787"/>
                <a:gd name="connsiteX101" fmla="*/ 1437398 w 3318614"/>
                <a:gd name="connsiteY101" fmla="*/ 2655780 h 3362787"/>
                <a:gd name="connsiteX102" fmla="*/ 1306769 w 3318614"/>
                <a:gd name="connsiteY102" fmla="*/ 2594820 h 3362787"/>
                <a:gd name="connsiteX103" fmla="*/ 1385146 w 3318614"/>
                <a:gd name="connsiteY103" fmla="*/ 2551277 h 3362787"/>
                <a:gd name="connsiteX104" fmla="*/ 1437398 w 3318614"/>
                <a:gd name="connsiteY104" fmla="*/ 2620946 h 3362787"/>
                <a:gd name="connsiteX105" fmla="*/ 1611569 w 3318614"/>
                <a:gd name="connsiteY105" fmla="*/ 2629654 h 3362787"/>
                <a:gd name="connsiteX106" fmla="*/ 1794449 w 3318614"/>
                <a:gd name="connsiteY106" fmla="*/ 2577403 h 3362787"/>
                <a:gd name="connsiteX107" fmla="*/ 1968620 w 3318614"/>
                <a:gd name="connsiteY107" fmla="*/ 2446774 h 3362787"/>
                <a:gd name="connsiteX108" fmla="*/ 1898952 w 3318614"/>
                <a:gd name="connsiteY108" fmla="*/ 2133266 h 3362787"/>
                <a:gd name="connsiteX109" fmla="*/ 1446106 w 3318614"/>
                <a:gd name="connsiteY109" fmla="*/ 1523666 h 3362787"/>
                <a:gd name="connsiteX110" fmla="*/ 1184849 w 3318614"/>
                <a:gd name="connsiteY110" fmla="*/ 1088237 h 3362787"/>
                <a:gd name="connsiteX111" fmla="*/ 958426 w 3318614"/>
                <a:gd name="connsiteY111" fmla="*/ 940191 h 3362787"/>
                <a:gd name="connsiteX112" fmla="*/ 644918 w 3318614"/>
                <a:gd name="connsiteY112" fmla="*/ 887940 h 3362787"/>
                <a:gd name="connsiteX113" fmla="*/ 296575 w 3318614"/>
                <a:gd name="connsiteY113" fmla="*/ 966317 h 3362787"/>
                <a:gd name="connsiteX114" fmla="*/ 483 w 3318614"/>
                <a:gd name="connsiteY114" fmla="*/ 948900 h 3362787"/>
                <a:gd name="connsiteX115" fmla="*/ 235615 w 3318614"/>
                <a:gd name="connsiteY115" fmla="*/ 940191 h 3362787"/>
                <a:gd name="connsiteX116" fmla="*/ 557832 w 3318614"/>
                <a:gd name="connsiteY116" fmla="*/ 870523 h 3362787"/>
                <a:gd name="connsiteX117" fmla="*/ 688460 w 3318614"/>
                <a:gd name="connsiteY117" fmla="*/ 844397 h 3362787"/>
                <a:gd name="connsiteX118" fmla="*/ 392369 w 3318614"/>
                <a:gd name="connsiteY118" fmla="*/ 731186 h 3362787"/>
                <a:gd name="connsiteX119" fmla="*/ 244323 w 3318614"/>
                <a:gd name="connsiteY119" fmla="*/ 591849 h 3362787"/>
                <a:gd name="connsiteX120" fmla="*/ 165946 w 3318614"/>
                <a:gd name="connsiteY120" fmla="*/ 339300 h 3362787"/>
                <a:gd name="connsiteX121" fmla="*/ 279158 w 3318614"/>
                <a:gd name="connsiteY121" fmla="*/ 522180 h 3362787"/>
                <a:gd name="connsiteX122" fmla="*/ 374952 w 3318614"/>
                <a:gd name="connsiteY122" fmla="*/ 696351 h 3362787"/>
                <a:gd name="connsiteX123" fmla="*/ 679752 w 3318614"/>
                <a:gd name="connsiteY123" fmla="*/ 774729 h 3362787"/>
                <a:gd name="connsiteX124" fmla="*/ 766838 w 3318614"/>
                <a:gd name="connsiteY124" fmla="*/ 713769 h 3362787"/>
                <a:gd name="connsiteX125" fmla="*/ 618792 w 3318614"/>
                <a:gd name="connsiteY125" fmla="*/ 330591 h 3362787"/>
                <a:gd name="connsiteX126" fmla="*/ 566540 w 3318614"/>
                <a:gd name="connsiteY126" fmla="*/ 34500 h 33627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28266 h 3565154"/>
                <a:gd name="connsiteX1" fmla="*/ 1091879 w 3318614"/>
                <a:gd name="connsiteY1" fmla="*/ 1004710 h 3565154"/>
                <a:gd name="connsiteX2" fmla="*/ 1779263 w 3318614"/>
                <a:gd name="connsiteY2" fmla="*/ 2072566 h 3565154"/>
                <a:gd name="connsiteX3" fmla="*/ 2064415 w 3318614"/>
                <a:gd name="connsiteY3" fmla="*/ 2353050 h 3565154"/>
                <a:gd name="connsiteX4" fmla="*/ 2290838 w 3318614"/>
                <a:gd name="connsiteY4" fmla="*/ 2274673 h 3565154"/>
                <a:gd name="connsiteX5" fmla="*/ 2473718 w 3318614"/>
                <a:gd name="connsiteY5" fmla="*/ 2117918 h 3565154"/>
                <a:gd name="connsiteX6" fmla="*/ 2508552 w 3318614"/>
                <a:gd name="connsiteY6" fmla="*/ 1795701 h 3565154"/>
                <a:gd name="connsiteX7" fmla="*/ 2543386 w 3318614"/>
                <a:gd name="connsiteY7" fmla="*/ 2056958 h 3565154"/>
                <a:gd name="connsiteX8" fmla="*/ 2508552 w 3318614"/>
                <a:gd name="connsiteY8" fmla="*/ 2161461 h 3565154"/>
                <a:gd name="connsiteX9" fmla="*/ 2752392 w 3318614"/>
                <a:gd name="connsiteY9" fmla="*/ 1987290 h 3565154"/>
                <a:gd name="connsiteX10" fmla="*/ 2839478 w 3318614"/>
                <a:gd name="connsiteY10" fmla="*/ 1917621 h 3565154"/>
                <a:gd name="connsiteX11" fmla="*/ 2717558 w 3318614"/>
                <a:gd name="connsiteY11" fmla="*/ 2091793 h 3565154"/>
                <a:gd name="connsiteX12" fmla="*/ 2665306 w 3318614"/>
                <a:gd name="connsiteY12" fmla="*/ 2135336 h 3565154"/>
                <a:gd name="connsiteX13" fmla="*/ 2848186 w 3318614"/>
                <a:gd name="connsiteY13" fmla="*/ 2065667 h 3565154"/>
                <a:gd name="connsiteX14" fmla="*/ 2874312 w 3318614"/>
                <a:gd name="connsiteY14" fmla="*/ 2048250 h 3565154"/>
                <a:gd name="connsiteX15" fmla="*/ 2769809 w 3318614"/>
                <a:gd name="connsiteY15" fmla="*/ 2135336 h 3565154"/>
                <a:gd name="connsiteX16" fmla="*/ 2595638 w 3318614"/>
                <a:gd name="connsiteY16" fmla="*/ 2161461 h 3565154"/>
                <a:gd name="connsiteX17" fmla="*/ 2404049 w 3318614"/>
                <a:gd name="connsiteY17" fmla="*/ 2292090 h 3565154"/>
                <a:gd name="connsiteX18" fmla="*/ 2421466 w 3318614"/>
                <a:gd name="connsiteY18" fmla="*/ 2466261 h 3565154"/>
                <a:gd name="connsiteX19" fmla="*/ 2552095 w 3318614"/>
                <a:gd name="connsiteY19" fmla="*/ 2509804 h 3565154"/>
                <a:gd name="connsiteX20" fmla="*/ 2726266 w 3318614"/>
                <a:gd name="connsiteY20" fmla="*/ 2440136 h 3565154"/>
                <a:gd name="connsiteX21" fmla="*/ 2856895 w 3318614"/>
                <a:gd name="connsiteY21" fmla="*/ 2431427 h 3565154"/>
                <a:gd name="connsiteX22" fmla="*/ 2891729 w 3318614"/>
                <a:gd name="connsiteY22" fmla="*/ 2318216 h 3565154"/>
                <a:gd name="connsiteX23" fmla="*/ 2883020 w 3318614"/>
                <a:gd name="connsiteY23" fmla="*/ 2152753 h 3565154"/>
                <a:gd name="connsiteX24" fmla="*/ 3048483 w 3318614"/>
                <a:gd name="connsiteY24" fmla="*/ 2074376 h 3565154"/>
                <a:gd name="connsiteX25" fmla="*/ 2926563 w 3318614"/>
                <a:gd name="connsiteY25" fmla="*/ 2161461 h 3565154"/>
                <a:gd name="connsiteX26" fmla="*/ 2917855 w 3318614"/>
                <a:gd name="connsiteY26" fmla="*/ 2248547 h 3565154"/>
                <a:gd name="connsiteX27" fmla="*/ 2935272 w 3318614"/>
                <a:gd name="connsiteY27" fmla="*/ 2396593 h 3565154"/>
                <a:gd name="connsiteX28" fmla="*/ 2943980 w 3318614"/>
                <a:gd name="connsiteY28" fmla="*/ 2440136 h 3565154"/>
                <a:gd name="connsiteX29" fmla="*/ 3046427 w 3318614"/>
                <a:gd name="connsiteY29" fmla="*/ 2374184 h 3565154"/>
                <a:gd name="connsiteX30" fmla="*/ 3074609 w 3318614"/>
                <a:gd name="connsiteY30" fmla="*/ 2213713 h 3565154"/>
                <a:gd name="connsiteX31" fmla="*/ 3092026 w 3318614"/>
                <a:gd name="connsiteY31" fmla="*/ 2422718 h 3565154"/>
                <a:gd name="connsiteX32" fmla="*/ 3013649 w 3318614"/>
                <a:gd name="connsiteY32" fmla="*/ 2501096 h 3565154"/>
                <a:gd name="connsiteX33" fmla="*/ 2752392 w 3318614"/>
                <a:gd name="connsiteY33" fmla="*/ 2466261 h 3565154"/>
                <a:gd name="connsiteX34" fmla="*/ 2560803 w 3318614"/>
                <a:gd name="connsiteY34" fmla="*/ 2623016 h 3565154"/>
                <a:gd name="connsiteX35" fmla="*/ 2595638 w 3318614"/>
                <a:gd name="connsiteY35" fmla="*/ 2744936 h 3565154"/>
                <a:gd name="connsiteX36" fmla="*/ 2743683 w 3318614"/>
                <a:gd name="connsiteY36" fmla="*/ 2832021 h 3565154"/>
                <a:gd name="connsiteX37" fmla="*/ 2856895 w 3318614"/>
                <a:gd name="connsiteY37" fmla="*/ 2805896 h 3565154"/>
                <a:gd name="connsiteX38" fmla="*/ 3022358 w 3318614"/>
                <a:gd name="connsiteY38" fmla="*/ 2666558 h 3565154"/>
                <a:gd name="connsiteX39" fmla="*/ 3118152 w 3318614"/>
                <a:gd name="connsiteY39" fmla="*/ 2588181 h 3565154"/>
                <a:gd name="connsiteX40" fmla="*/ 3205238 w 3318614"/>
                <a:gd name="connsiteY40" fmla="*/ 2649141 h 3565154"/>
                <a:gd name="connsiteX41" fmla="*/ 3109443 w 3318614"/>
                <a:gd name="connsiteY41" fmla="*/ 2640433 h 3565154"/>
                <a:gd name="connsiteX42" fmla="*/ 3004940 w 3318614"/>
                <a:gd name="connsiteY42" fmla="*/ 2779770 h 3565154"/>
                <a:gd name="connsiteX43" fmla="*/ 3187820 w 3318614"/>
                <a:gd name="connsiteY43" fmla="*/ 2779770 h 3565154"/>
                <a:gd name="connsiteX44" fmla="*/ 3318449 w 3318614"/>
                <a:gd name="connsiteY44" fmla="*/ 2832021 h 3565154"/>
                <a:gd name="connsiteX45" fmla="*/ 3161695 w 3318614"/>
                <a:gd name="connsiteY45" fmla="*/ 2814604 h 3565154"/>
                <a:gd name="connsiteX46" fmla="*/ 2909146 w 3318614"/>
                <a:gd name="connsiteY46" fmla="*/ 2875564 h 3565154"/>
                <a:gd name="connsiteX47" fmla="*/ 2952689 w 3318614"/>
                <a:gd name="connsiteY47" fmla="*/ 2875564 h 3565154"/>
                <a:gd name="connsiteX48" fmla="*/ 3085889 w 3318614"/>
                <a:gd name="connsiteY48" fmla="*/ 3020810 h 3565154"/>
                <a:gd name="connsiteX49" fmla="*/ 3013649 w 3318614"/>
                <a:gd name="connsiteY49" fmla="*/ 3180364 h 3565154"/>
                <a:gd name="connsiteX50" fmla="*/ 2999167 w 3318614"/>
                <a:gd name="connsiteY50" fmla="*/ 3042687 h 3565154"/>
                <a:gd name="connsiteX51" fmla="*/ 2813352 w 3318614"/>
                <a:gd name="connsiteY51" fmla="*/ 2866856 h 3565154"/>
                <a:gd name="connsiteX52" fmla="*/ 2726266 w 3318614"/>
                <a:gd name="connsiteY52" fmla="*/ 2858147 h 3565154"/>
                <a:gd name="connsiteX53" fmla="*/ 2848186 w 3318614"/>
                <a:gd name="connsiteY53" fmla="*/ 3058444 h 3565154"/>
                <a:gd name="connsiteX54" fmla="*/ 2943980 w 3318614"/>
                <a:gd name="connsiteY54" fmla="*/ 3145530 h 3565154"/>
                <a:gd name="connsiteX55" fmla="*/ 2978815 w 3318614"/>
                <a:gd name="connsiteY55" fmla="*/ 3101987 h 3565154"/>
                <a:gd name="connsiteX56" fmla="*/ 2961398 w 3318614"/>
                <a:gd name="connsiteY56" fmla="*/ 3206490 h 3565154"/>
                <a:gd name="connsiteX57" fmla="*/ 2769809 w 3318614"/>
                <a:gd name="connsiteY57" fmla="*/ 3119404 h 3565154"/>
                <a:gd name="connsiteX58" fmla="*/ 2656598 w 3318614"/>
                <a:gd name="connsiteY58" fmla="*/ 2892981 h 3565154"/>
                <a:gd name="connsiteX59" fmla="*/ 2491135 w 3318614"/>
                <a:gd name="connsiteY59" fmla="*/ 2849438 h 3565154"/>
                <a:gd name="connsiteX60" fmla="*/ 2386632 w 3318614"/>
                <a:gd name="connsiteY60" fmla="*/ 2936524 h 3565154"/>
                <a:gd name="connsiteX61" fmla="*/ 2412758 w 3318614"/>
                <a:gd name="connsiteY61" fmla="*/ 3119404 h 3565154"/>
                <a:gd name="connsiteX62" fmla="*/ 2525969 w 3318614"/>
                <a:gd name="connsiteY62" fmla="*/ 3267450 h 3565154"/>
                <a:gd name="connsiteX63" fmla="*/ 2900438 w 3318614"/>
                <a:gd name="connsiteY63" fmla="*/ 3476456 h 3565154"/>
                <a:gd name="connsiteX64" fmla="*/ 2543386 w 3318614"/>
                <a:gd name="connsiteY64" fmla="*/ 3337118 h 3565154"/>
                <a:gd name="connsiteX65" fmla="*/ 2499843 w 3318614"/>
                <a:gd name="connsiteY65" fmla="*/ 3424204 h 3565154"/>
                <a:gd name="connsiteX66" fmla="*/ 2534678 w 3318614"/>
                <a:gd name="connsiteY66" fmla="*/ 3528707 h 3565154"/>
                <a:gd name="connsiteX67" fmla="*/ 2639180 w 3318614"/>
                <a:gd name="connsiteY67" fmla="*/ 3563541 h 3565154"/>
                <a:gd name="connsiteX68" fmla="*/ 2482426 w 3318614"/>
                <a:gd name="connsiteY68" fmla="*/ 3537416 h 3565154"/>
                <a:gd name="connsiteX69" fmla="*/ 2473718 w 3318614"/>
                <a:gd name="connsiteY69" fmla="*/ 3354536 h 3565154"/>
                <a:gd name="connsiteX70" fmla="*/ 2386632 w 3318614"/>
                <a:gd name="connsiteY70" fmla="*/ 3180364 h 3565154"/>
                <a:gd name="connsiteX71" fmla="*/ 2316963 w 3318614"/>
                <a:gd name="connsiteY71" fmla="*/ 3345827 h 3565154"/>
                <a:gd name="connsiteX72" fmla="*/ 2238586 w 3318614"/>
                <a:gd name="connsiteY72" fmla="*/ 3467747 h 3565154"/>
                <a:gd name="connsiteX73" fmla="*/ 2290838 w 3318614"/>
                <a:gd name="connsiteY73" fmla="*/ 3546124 h 3565154"/>
                <a:gd name="connsiteX74" fmla="*/ 2195043 w 3318614"/>
                <a:gd name="connsiteY74" fmla="*/ 3459038 h 3565154"/>
                <a:gd name="connsiteX75" fmla="*/ 2325672 w 3318614"/>
                <a:gd name="connsiteY75" fmla="*/ 3232616 h 3565154"/>
                <a:gd name="connsiteX76" fmla="*/ 2290838 w 3318614"/>
                <a:gd name="connsiteY76" fmla="*/ 2980067 h 3565154"/>
                <a:gd name="connsiteX77" fmla="*/ 2142792 w 3318614"/>
                <a:gd name="connsiteY77" fmla="*/ 2962650 h 3565154"/>
                <a:gd name="connsiteX78" fmla="*/ 1942495 w 3318614"/>
                <a:gd name="connsiteY78" fmla="*/ 3128113 h 3565154"/>
                <a:gd name="connsiteX79" fmla="*/ 1994746 w 3318614"/>
                <a:gd name="connsiteY79" fmla="*/ 3328410 h 3565154"/>
                <a:gd name="connsiteX80" fmla="*/ 2090540 w 3318614"/>
                <a:gd name="connsiteY80" fmla="*/ 3441621 h 3565154"/>
                <a:gd name="connsiteX81" fmla="*/ 2064415 w 3318614"/>
                <a:gd name="connsiteY81" fmla="*/ 3554833 h 3565154"/>
                <a:gd name="connsiteX82" fmla="*/ 2046998 w 3318614"/>
                <a:gd name="connsiteY82" fmla="*/ 3406787 h 3565154"/>
                <a:gd name="connsiteX83" fmla="*/ 1933786 w 3318614"/>
                <a:gd name="connsiteY83" fmla="*/ 3241324 h 3565154"/>
                <a:gd name="connsiteX84" fmla="*/ 1881535 w 3318614"/>
                <a:gd name="connsiteY84" fmla="*/ 3223907 h 3565154"/>
                <a:gd name="connsiteX85" fmla="*/ 1716072 w 3318614"/>
                <a:gd name="connsiteY85" fmla="*/ 3459038 h 3565154"/>
                <a:gd name="connsiteX86" fmla="*/ 1672529 w 3318614"/>
                <a:gd name="connsiteY86" fmla="*/ 3554833 h 3565154"/>
                <a:gd name="connsiteX87" fmla="*/ 1724780 w 3318614"/>
                <a:gd name="connsiteY87" fmla="*/ 3319701 h 3565154"/>
                <a:gd name="connsiteX88" fmla="*/ 1750906 w 3318614"/>
                <a:gd name="connsiteY88" fmla="*/ 3241324 h 3565154"/>
                <a:gd name="connsiteX89" fmla="*/ 1533192 w 3318614"/>
                <a:gd name="connsiteY89" fmla="*/ 3310993 h 3565154"/>
                <a:gd name="connsiteX90" fmla="*/ 1428689 w 3318614"/>
                <a:gd name="connsiteY90" fmla="*/ 3328410 h 3565154"/>
                <a:gd name="connsiteX91" fmla="*/ 1602860 w 3318614"/>
                <a:gd name="connsiteY91" fmla="*/ 3250033 h 3565154"/>
                <a:gd name="connsiteX92" fmla="*/ 1724780 w 3318614"/>
                <a:gd name="connsiteY92" fmla="*/ 3223907 h 3565154"/>
                <a:gd name="connsiteX93" fmla="*/ 1994746 w 3318614"/>
                <a:gd name="connsiteY93" fmla="*/ 2997484 h 3565154"/>
                <a:gd name="connsiteX94" fmla="*/ 2055706 w 3318614"/>
                <a:gd name="connsiteY94" fmla="*/ 2866856 h 3565154"/>
                <a:gd name="connsiteX95" fmla="*/ 1916369 w 3318614"/>
                <a:gd name="connsiteY95" fmla="*/ 2788478 h 3565154"/>
                <a:gd name="connsiteX96" fmla="*/ 1698655 w 3318614"/>
                <a:gd name="connsiteY96" fmla="*/ 2884273 h 3565154"/>
                <a:gd name="connsiteX97" fmla="*/ 1611569 w 3318614"/>
                <a:gd name="connsiteY97" fmla="*/ 3058444 h 3565154"/>
                <a:gd name="connsiteX98" fmla="*/ 1689946 w 3318614"/>
                <a:gd name="connsiteY98" fmla="*/ 3119404 h 3565154"/>
                <a:gd name="connsiteX99" fmla="*/ 1568026 w 3318614"/>
                <a:gd name="connsiteY99" fmla="*/ 3119404 h 3565154"/>
                <a:gd name="connsiteX100" fmla="*/ 1655112 w 3318614"/>
                <a:gd name="connsiteY100" fmla="*/ 2875564 h 3565154"/>
                <a:gd name="connsiteX101" fmla="*/ 1437398 w 3318614"/>
                <a:gd name="connsiteY101" fmla="*/ 2858147 h 3565154"/>
                <a:gd name="connsiteX102" fmla="*/ 1306769 w 3318614"/>
                <a:gd name="connsiteY102" fmla="*/ 2797187 h 3565154"/>
                <a:gd name="connsiteX103" fmla="*/ 1385146 w 3318614"/>
                <a:gd name="connsiteY103" fmla="*/ 2753644 h 3565154"/>
                <a:gd name="connsiteX104" fmla="*/ 1437398 w 3318614"/>
                <a:gd name="connsiteY104" fmla="*/ 2823313 h 3565154"/>
                <a:gd name="connsiteX105" fmla="*/ 1611569 w 3318614"/>
                <a:gd name="connsiteY105" fmla="*/ 2832021 h 3565154"/>
                <a:gd name="connsiteX106" fmla="*/ 1794449 w 3318614"/>
                <a:gd name="connsiteY106" fmla="*/ 2779770 h 3565154"/>
                <a:gd name="connsiteX107" fmla="*/ 1968620 w 3318614"/>
                <a:gd name="connsiteY107" fmla="*/ 2649141 h 3565154"/>
                <a:gd name="connsiteX108" fmla="*/ 1898952 w 3318614"/>
                <a:gd name="connsiteY108" fmla="*/ 2335633 h 3565154"/>
                <a:gd name="connsiteX109" fmla="*/ 1446106 w 3318614"/>
                <a:gd name="connsiteY109" fmla="*/ 1726033 h 3565154"/>
                <a:gd name="connsiteX110" fmla="*/ 1074097 w 3318614"/>
                <a:gd name="connsiteY110" fmla="*/ 1241913 h 3565154"/>
                <a:gd name="connsiteX111" fmla="*/ 916192 w 3318614"/>
                <a:gd name="connsiteY111" fmla="*/ 1054829 h 3565154"/>
                <a:gd name="connsiteX112" fmla="*/ 644918 w 3318614"/>
                <a:gd name="connsiteY112" fmla="*/ 1090307 h 3565154"/>
                <a:gd name="connsiteX113" fmla="*/ 296575 w 3318614"/>
                <a:gd name="connsiteY113" fmla="*/ 1168684 h 3565154"/>
                <a:gd name="connsiteX114" fmla="*/ 483 w 3318614"/>
                <a:gd name="connsiteY114" fmla="*/ 1151267 h 3565154"/>
                <a:gd name="connsiteX115" fmla="*/ 235615 w 3318614"/>
                <a:gd name="connsiteY115" fmla="*/ 1142558 h 3565154"/>
                <a:gd name="connsiteX116" fmla="*/ 557832 w 3318614"/>
                <a:gd name="connsiteY116" fmla="*/ 1072890 h 3565154"/>
                <a:gd name="connsiteX117" fmla="*/ 688460 w 3318614"/>
                <a:gd name="connsiteY117" fmla="*/ 1046764 h 3565154"/>
                <a:gd name="connsiteX118" fmla="*/ 392369 w 3318614"/>
                <a:gd name="connsiteY118" fmla="*/ 933553 h 3565154"/>
                <a:gd name="connsiteX119" fmla="*/ 244323 w 3318614"/>
                <a:gd name="connsiteY119" fmla="*/ 794216 h 3565154"/>
                <a:gd name="connsiteX120" fmla="*/ 165946 w 3318614"/>
                <a:gd name="connsiteY120" fmla="*/ 541667 h 3565154"/>
                <a:gd name="connsiteX121" fmla="*/ 279158 w 3318614"/>
                <a:gd name="connsiteY121" fmla="*/ 724547 h 3565154"/>
                <a:gd name="connsiteX122" fmla="*/ 374952 w 3318614"/>
                <a:gd name="connsiteY122" fmla="*/ 898718 h 3565154"/>
                <a:gd name="connsiteX123" fmla="*/ 679752 w 3318614"/>
                <a:gd name="connsiteY123" fmla="*/ 977096 h 3565154"/>
                <a:gd name="connsiteX124" fmla="*/ 766838 w 3318614"/>
                <a:gd name="connsiteY124" fmla="*/ 916136 h 3565154"/>
                <a:gd name="connsiteX125" fmla="*/ 618792 w 3318614"/>
                <a:gd name="connsiteY125" fmla="*/ 532958 h 3565154"/>
                <a:gd name="connsiteX126" fmla="*/ 685055 w 3318614"/>
                <a:gd name="connsiteY126" fmla="*/ 0 h 3565154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465374 w 3318614"/>
                <a:gd name="connsiteY126" fmla="*/ 17537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9879 w 3318614"/>
                <a:gd name="connsiteY126" fmla="*/ 203540 h 3336888"/>
                <a:gd name="connsiteX127" fmla="*/ 465374 w 3318614"/>
                <a:gd name="connsiteY127" fmla="*/ 17537 h 3336888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569879 w 3318614"/>
                <a:gd name="connsiteY126" fmla="*/ 545167 h 3678515"/>
                <a:gd name="connsiteX127" fmla="*/ 559592 w 3318614"/>
                <a:gd name="connsiteY127" fmla="*/ 0 h 3678515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459779 w 3318614"/>
                <a:gd name="connsiteY126" fmla="*/ 452937 h 3678515"/>
                <a:gd name="connsiteX127" fmla="*/ 559592 w 3318614"/>
                <a:gd name="connsiteY127" fmla="*/ 0 h 3678515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91585 w 3318614"/>
                <a:gd name="connsiteY127" fmla="*/ 0 h 3604876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38603 w 3318614"/>
                <a:gd name="connsiteY127" fmla="*/ 117453 h 3604876"/>
                <a:gd name="connsiteX128" fmla="*/ 591585 w 3318614"/>
                <a:gd name="connsiteY128" fmla="*/ 0 h 3604876"/>
                <a:gd name="connsiteX0" fmla="*/ 1225325 w 3318614"/>
                <a:gd name="connsiteY0" fmla="*/ 158774 h 3495662"/>
                <a:gd name="connsiteX1" fmla="*/ 1091879 w 3318614"/>
                <a:gd name="connsiteY1" fmla="*/ 935218 h 3495662"/>
                <a:gd name="connsiteX2" fmla="*/ 1779263 w 3318614"/>
                <a:gd name="connsiteY2" fmla="*/ 2003074 h 3495662"/>
                <a:gd name="connsiteX3" fmla="*/ 2064415 w 3318614"/>
                <a:gd name="connsiteY3" fmla="*/ 2283558 h 3495662"/>
                <a:gd name="connsiteX4" fmla="*/ 2290838 w 3318614"/>
                <a:gd name="connsiteY4" fmla="*/ 2205181 h 3495662"/>
                <a:gd name="connsiteX5" fmla="*/ 2473718 w 3318614"/>
                <a:gd name="connsiteY5" fmla="*/ 2048426 h 3495662"/>
                <a:gd name="connsiteX6" fmla="*/ 2508552 w 3318614"/>
                <a:gd name="connsiteY6" fmla="*/ 1726209 h 3495662"/>
                <a:gd name="connsiteX7" fmla="*/ 2543386 w 3318614"/>
                <a:gd name="connsiteY7" fmla="*/ 1987466 h 3495662"/>
                <a:gd name="connsiteX8" fmla="*/ 2508552 w 3318614"/>
                <a:gd name="connsiteY8" fmla="*/ 2091969 h 3495662"/>
                <a:gd name="connsiteX9" fmla="*/ 2752392 w 3318614"/>
                <a:gd name="connsiteY9" fmla="*/ 1917798 h 3495662"/>
                <a:gd name="connsiteX10" fmla="*/ 2839478 w 3318614"/>
                <a:gd name="connsiteY10" fmla="*/ 1848129 h 3495662"/>
                <a:gd name="connsiteX11" fmla="*/ 2717558 w 3318614"/>
                <a:gd name="connsiteY11" fmla="*/ 2022301 h 3495662"/>
                <a:gd name="connsiteX12" fmla="*/ 2665306 w 3318614"/>
                <a:gd name="connsiteY12" fmla="*/ 2065844 h 3495662"/>
                <a:gd name="connsiteX13" fmla="*/ 2848186 w 3318614"/>
                <a:gd name="connsiteY13" fmla="*/ 1996175 h 3495662"/>
                <a:gd name="connsiteX14" fmla="*/ 2874312 w 3318614"/>
                <a:gd name="connsiteY14" fmla="*/ 1978758 h 3495662"/>
                <a:gd name="connsiteX15" fmla="*/ 2769809 w 3318614"/>
                <a:gd name="connsiteY15" fmla="*/ 2065844 h 3495662"/>
                <a:gd name="connsiteX16" fmla="*/ 2595638 w 3318614"/>
                <a:gd name="connsiteY16" fmla="*/ 2091969 h 3495662"/>
                <a:gd name="connsiteX17" fmla="*/ 2404049 w 3318614"/>
                <a:gd name="connsiteY17" fmla="*/ 2222598 h 3495662"/>
                <a:gd name="connsiteX18" fmla="*/ 2421466 w 3318614"/>
                <a:gd name="connsiteY18" fmla="*/ 2396769 h 3495662"/>
                <a:gd name="connsiteX19" fmla="*/ 2552095 w 3318614"/>
                <a:gd name="connsiteY19" fmla="*/ 2440312 h 3495662"/>
                <a:gd name="connsiteX20" fmla="*/ 2726266 w 3318614"/>
                <a:gd name="connsiteY20" fmla="*/ 2370644 h 3495662"/>
                <a:gd name="connsiteX21" fmla="*/ 2856895 w 3318614"/>
                <a:gd name="connsiteY21" fmla="*/ 2361935 h 3495662"/>
                <a:gd name="connsiteX22" fmla="*/ 2891729 w 3318614"/>
                <a:gd name="connsiteY22" fmla="*/ 2248724 h 3495662"/>
                <a:gd name="connsiteX23" fmla="*/ 2883020 w 3318614"/>
                <a:gd name="connsiteY23" fmla="*/ 2083261 h 3495662"/>
                <a:gd name="connsiteX24" fmla="*/ 3048483 w 3318614"/>
                <a:gd name="connsiteY24" fmla="*/ 2004884 h 3495662"/>
                <a:gd name="connsiteX25" fmla="*/ 2926563 w 3318614"/>
                <a:gd name="connsiteY25" fmla="*/ 2091969 h 3495662"/>
                <a:gd name="connsiteX26" fmla="*/ 2917855 w 3318614"/>
                <a:gd name="connsiteY26" fmla="*/ 2179055 h 3495662"/>
                <a:gd name="connsiteX27" fmla="*/ 2935272 w 3318614"/>
                <a:gd name="connsiteY27" fmla="*/ 2327101 h 3495662"/>
                <a:gd name="connsiteX28" fmla="*/ 2943980 w 3318614"/>
                <a:gd name="connsiteY28" fmla="*/ 2370644 h 3495662"/>
                <a:gd name="connsiteX29" fmla="*/ 3046427 w 3318614"/>
                <a:gd name="connsiteY29" fmla="*/ 2304692 h 3495662"/>
                <a:gd name="connsiteX30" fmla="*/ 3074609 w 3318614"/>
                <a:gd name="connsiteY30" fmla="*/ 2144221 h 3495662"/>
                <a:gd name="connsiteX31" fmla="*/ 3092026 w 3318614"/>
                <a:gd name="connsiteY31" fmla="*/ 2353226 h 3495662"/>
                <a:gd name="connsiteX32" fmla="*/ 3013649 w 3318614"/>
                <a:gd name="connsiteY32" fmla="*/ 2431604 h 3495662"/>
                <a:gd name="connsiteX33" fmla="*/ 2752392 w 3318614"/>
                <a:gd name="connsiteY33" fmla="*/ 2396769 h 3495662"/>
                <a:gd name="connsiteX34" fmla="*/ 2560803 w 3318614"/>
                <a:gd name="connsiteY34" fmla="*/ 2553524 h 3495662"/>
                <a:gd name="connsiteX35" fmla="*/ 2595638 w 3318614"/>
                <a:gd name="connsiteY35" fmla="*/ 2675444 h 3495662"/>
                <a:gd name="connsiteX36" fmla="*/ 2743683 w 3318614"/>
                <a:gd name="connsiteY36" fmla="*/ 2762529 h 3495662"/>
                <a:gd name="connsiteX37" fmla="*/ 2856895 w 3318614"/>
                <a:gd name="connsiteY37" fmla="*/ 2736404 h 3495662"/>
                <a:gd name="connsiteX38" fmla="*/ 3022358 w 3318614"/>
                <a:gd name="connsiteY38" fmla="*/ 2597066 h 3495662"/>
                <a:gd name="connsiteX39" fmla="*/ 3118152 w 3318614"/>
                <a:gd name="connsiteY39" fmla="*/ 2518689 h 3495662"/>
                <a:gd name="connsiteX40" fmla="*/ 3205238 w 3318614"/>
                <a:gd name="connsiteY40" fmla="*/ 2579649 h 3495662"/>
                <a:gd name="connsiteX41" fmla="*/ 3109443 w 3318614"/>
                <a:gd name="connsiteY41" fmla="*/ 2570941 h 3495662"/>
                <a:gd name="connsiteX42" fmla="*/ 3004940 w 3318614"/>
                <a:gd name="connsiteY42" fmla="*/ 2710278 h 3495662"/>
                <a:gd name="connsiteX43" fmla="*/ 3187820 w 3318614"/>
                <a:gd name="connsiteY43" fmla="*/ 2710278 h 3495662"/>
                <a:gd name="connsiteX44" fmla="*/ 3318449 w 3318614"/>
                <a:gd name="connsiteY44" fmla="*/ 2762529 h 3495662"/>
                <a:gd name="connsiteX45" fmla="*/ 3161695 w 3318614"/>
                <a:gd name="connsiteY45" fmla="*/ 2745112 h 3495662"/>
                <a:gd name="connsiteX46" fmla="*/ 2909146 w 3318614"/>
                <a:gd name="connsiteY46" fmla="*/ 2806072 h 3495662"/>
                <a:gd name="connsiteX47" fmla="*/ 2952689 w 3318614"/>
                <a:gd name="connsiteY47" fmla="*/ 2806072 h 3495662"/>
                <a:gd name="connsiteX48" fmla="*/ 3085889 w 3318614"/>
                <a:gd name="connsiteY48" fmla="*/ 2951318 h 3495662"/>
                <a:gd name="connsiteX49" fmla="*/ 3013649 w 3318614"/>
                <a:gd name="connsiteY49" fmla="*/ 3110872 h 3495662"/>
                <a:gd name="connsiteX50" fmla="*/ 2999167 w 3318614"/>
                <a:gd name="connsiteY50" fmla="*/ 2973195 h 3495662"/>
                <a:gd name="connsiteX51" fmla="*/ 2813352 w 3318614"/>
                <a:gd name="connsiteY51" fmla="*/ 2797364 h 3495662"/>
                <a:gd name="connsiteX52" fmla="*/ 2726266 w 3318614"/>
                <a:gd name="connsiteY52" fmla="*/ 2788655 h 3495662"/>
                <a:gd name="connsiteX53" fmla="*/ 2848186 w 3318614"/>
                <a:gd name="connsiteY53" fmla="*/ 2988952 h 3495662"/>
                <a:gd name="connsiteX54" fmla="*/ 2943980 w 3318614"/>
                <a:gd name="connsiteY54" fmla="*/ 3076038 h 3495662"/>
                <a:gd name="connsiteX55" fmla="*/ 2978815 w 3318614"/>
                <a:gd name="connsiteY55" fmla="*/ 3032495 h 3495662"/>
                <a:gd name="connsiteX56" fmla="*/ 2961398 w 3318614"/>
                <a:gd name="connsiteY56" fmla="*/ 3136998 h 3495662"/>
                <a:gd name="connsiteX57" fmla="*/ 2769809 w 3318614"/>
                <a:gd name="connsiteY57" fmla="*/ 3049912 h 3495662"/>
                <a:gd name="connsiteX58" fmla="*/ 2656598 w 3318614"/>
                <a:gd name="connsiteY58" fmla="*/ 2823489 h 3495662"/>
                <a:gd name="connsiteX59" fmla="*/ 2491135 w 3318614"/>
                <a:gd name="connsiteY59" fmla="*/ 2779946 h 3495662"/>
                <a:gd name="connsiteX60" fmla="*/ 2386632 w 3318614"/>
                <a:gd name="connsiteY60" fmla="*/ 2867032 h 3495662"/>
                <a:gd name="connsiteX61" fmla="*/ 2412758 w 3318614"/>
                <a:gd name="connsiteY61" fmla="*/ 3049912 h 3495662"/>
                <a:gd name="connsiteX62" fmla="*/ 2525969 w 3318614"/>
                <a:gd name="connsiteY62" fmla="*/ 3197958 h 3495662"/>
                <a:gd name="connsiteX63" fmla="*/ 2900438 w 3318614"/>
                <a:gd name="connsiteY63" fmla="*/ 3406964 h 3495662"/>
                <a:gd name="connsiteX64" fmla="*/ 2543386 w 3318614"/>
                <a:gd name="connsiteY64" fmla="*/ 3267626 h 3495662"/>
                <a:gd name="connsiteX65" fmla="*/ 2499843 w 3318614"/>
                <a:gd name="connsiteY65" fmla="*/ 3354712 h 3495662"/>
                <a:gd name="connsiteX66" fmla="*/ 2534678 w 3318614"/>
                <a:gd name="connsiteY66" fmla="*/ 3459215 h 3495662"/>
                <a:gd name="connsiteX67" fmla="*/ 2639180 w 3318614"/>
                <a:gd name="connsiteY67" fmla="*/ 3494049 h 3495662"/>
                <a:gd name="connsiteX68" fmla="*/ 2482426 w 3318614"/>
                <a:gd name="connsiteY68" fmla="*/ 3467924 h 3495662"/>
                <a:gd name="connsiteX69" fmla="*/ 2473718 w 3318614"/>
                <a:gd name="connsiteY69" fmla="*/ 3285044 h 3495662"/>
                <a:gd name="connsiteX70" fmla="*/ 2386632 w 3318614"/>
                <a:gd name="connsiteY70" fmla="*/ 3110872 h 3495662"/>
                <a:gd name="connsiteX71" fmla="*/ 2316963 w 3318614"/>
                <a:gd name="connsiteY71" fmla="*/ 3276335 h 3495662"/>
                <a:gd name="connsiteX72" fmla="*/ 2238586 w 3318614"/>
                <a:gd name="connsiteY72" fmla="*/ 3398255 h 3495662"/>
                <a:gd name="connsiteX73" fmla="*/ 2290838 w 3318614"/>
                <a:gd name="connsiteY73" fmla="*/ 3476632 h 3495662"/>
                <a:gd name="connsiteX74" fmla="*/ 2195043 w 3318614"/>
                <a:gd name="connsiteY74" fmla="*/ 3389546 h 3495662"/>
                <a:gd name="connsiteX75" fmla="*/ 2325672 w 3318614"/>
                <a:gd name="connsiteY75" fmla="*/ 3163124 h 3495662"/>
                <a:gd name="connsiteX76" fmla="*/ 2290838 w 3318614"/>
                <a:gd name="connsiteY76" fmla="*/ 2910575 h 3495662"/>
                <a:gd name="connsiteX77" fmla="*/ 2142792 w 3318614"/>
                <a:gd name="connsiteY77" fmla="*/ 2893158 h 3495662"/>
                <a:gd name="connsiteX78" fmla="*/ 1942495 w 3318614"/>
                <a:gd name="connsiteY78" fmla="*/ 3058621 h 3495662"/>
                <a:gd name="connsiteX79" fmla="*/ 1994746 w 3318614"/>
                <a:gd name="connsiteY79" fmla="*/ 3258918 h 3495662"/>
                <a:gd name="connsiteX80" fmla="*/ 2090540 w 3318614"/>
                <a:gd name="connsiteY80" fmla="*/ 3372129 h 3495662"/>
                <a:gd name="connsiteX81" fmla="*/ 2064415 w 3318614"/>
                <a:gd name="connsiteY81" fmla="*/ 3485341 h 3495662"/>
                <a:gd name="connsiteX82" fmla="*/ 2046998 w 3318614"/>
                <a:gd name="connsiteY82" fmla="*/ 3337295 h 3495662"/>
                <a:gd name="connsiteX83" fmla="*/ 1933786 w 3318614"/>
                <a:gd name="connsiteY83" fmla="*/ 3171832 h 3495662"/>
                <a:gd name="connsiteX84" fmla="*/ 1881535 w 3318614"/>
                <a:gd name="connsiteY84" fmla="*/ 3154415 h 3495662"/>
                <a:gd name="connsiteX85" fmla="*/ 1716072 w 3318614"/>
                <a:gd name="connsiteY85" fmla="*/ 3389546 h 3495662"/>
                <a:gd name="connsiteX86" fmla="*/ 1672529 w 3318614"/>
                <a:gd name="connsiteY86" fmla="*/ 3485341 h 3495662"/>
                <a:gd name="connsiteX87" fmla="*/ 1724780 w 3318614"/>
                <a:gd name="connsiteY87" fmla="*/ 3250209 h 3495662"/>
                <a:gd name="connsiteX88" fmla="*/ 1750906 w 3318614"/>
                <a:gd name="connsiteY88" fmla="*/ 3171832 h 3495662"/>
                <a:gd name="connsiteX89" fmla="*/ 1533192 w 3318614"/>
                <a:gd name="connsiteY89" fmla="*/ 3241501 h 3495662"/>
                <a:gd name="connsiteX90" fmla="*/ 1428689 w 3318614"/>
                <a:gd name="connsiteY90" fmla="*/ 3258918 h 3495662"/>
                <a:gd name="connsiteX91" fmla="*/ 1602860 w 3318614"/>
                <a:gd name="connsiteY91" fmla="*/ 3180541 h 3495662"/>
                <a:gd name="connsiteX92" fmla="*/ 1724780 w 3318614"/>
                <a:gd name="connsiteY92" fmla="*/ 3154415 h 3495662"/>
                <a:gd name="connsiteX93" fmla="*/ 1994746 w 3318614"/>
                <a:gd name="connsiteY93" fmla="*/ 2927992 h 3495662"/>
                <a:gd name="connsiteX94" fmla="*/ 2055706 w 3318614"/>
                <a:gd name="connsiteY94" fmla="*/ 2797364 h 3495662"/>
                <a:gd name="connsiteX95" fmla="*/ 1916369 w 3318614"/>
                <a:gd name="connsiteY95" fmla="*/ 2718986 h 3495662"/>
                <a:gd name="connsiteX96" fmla="*/ 1698655 w 3318614"/>
                <a:gd name="connsiteY96" fmla="*/ 2814781 h 3495662"/>
                <a:gd name="connsiteX97" fmla="*/ 1611569 w 3318614"/>
                <a:gd name="connsiteY97" fmla="*/ 2988952 h 3495662"/>
                <a:gd name="connsiteX98" fmla="*/ 1689946 w 3318614"/>
                <a:gd name="connsiteY98" fmla="*/ 3049912 h 3495662"/>
                <a:gd name="connsiteX99" fmla="*/ 1568026 w 3318614"/>
                <a:gd name="connsiteY99" fmla="*/ 3049912 h 3495662"/>
                <a:gd name="connsiteX100" fmla="*/ 1655112 w 3318614"/>
                <a:gd name="connsiteY100" fmla="*/ 2806072 h 3495662"/>
                <a:gd name="connsiteX101" fmla="*/ 1437398 w 3318614"/>
                <a:gd name="connsiteY101" fmla="*/ 2788655 h 3495662"/>
                <a:gd name="connsiteX102" fmla="*/ 1306769 w 3318614"/>
                <a:gd name="connsiteY102" fmla="*/ 2727695 h 3495662"/>
                <a:gd name="connsiteX103" fmla="*/ 1385146 w 3318614"/>
                <a:gd name="connsiteY103" fmla="*/ 2684152 h 3495662"/>
                <a:gd name="connsiteX104" fmla="*/ 1437398 w 3318614"/>
                <a:gd name="connsiteY104" fmla="*/ 2753821 h 3495662"/>
                <a:gd name="connsiteX105" fmla="*/ 1611569 w 3318614"/>
                <a:gd name="connsiteY105" fmla="*/ 2762529 h 3495662"/>
                <a:gd name="connsiteX106" fmla="*/ 1794449 w 3318614"/>
                <a:gd name="connsiteY106" fmla="*/ 2710278 h 3495662"/>
                <a:gd name="connsiteX107" fmla="*/ 1968620 w 3318614"/>
                <a:gd name="connsiteY107" fmla="*/ 2579649 h 3495662"/>
                <a:gd name="connsiteX108" fmla="*/ 1898952 w 3318614"/>
                <a:gd name="connsiteY108" fmla="*/ 2266141 h 3495662"/>
                <a:gd name="connsiteX109" fmla="*/ 1446106 w 3318614"/>
                <a:gd name="connsiteY109" fmla="*/ 1656541 h 3495662"/>
                <a:gd name="connsiteX110" fmla="*/ 1074097 w 3318614"/>
                <a:gd name="connsiteY110" fmla="*/ 1172421 h 3495662"/>
                <a:gd name="connsiteX111" fmla="*/ 916192 w 3318614"/>
                <a:gd name="connsiteY111" fmla="*/ 985337 h 3495662"/>
                <a:gd name="connsiteX112" fmla="*/ 644918 w 3318614"/>
                <a:gd name="connsiteY112" fmla="*/ 1020815 h 3495662"/>
                <a:gd name="connsiteX113" fmla="*/ 296575 w 3318614"/>
                <a:gd name="connsiteY113" fmla="*/ 1099192 h 3495662"/>
                <a:gd name="connsiteX114" fmla="*/ 483 w 3318614"/>
                <a:gd name="connsiteY114" fmla="*/ 1081775 h 3495662"/>
                <a:gd name="connsiteX115" fmla="*/ 235615 w 3318614"/>
                <a:gd name="connsiteY115" fmla="*/ 1073066 h 3495662"/>
                <a:gd name="connsiteX116" fmla="*/ 557832 w 3318614"/>
                <a:gd name="connsiteY116" fmla="*/ 1003398 h 3495662"/>
                <a:gd name="connsiteX117" fmla="*/ 688460 w 3318614"/>
                <a:gd name="connsiteY117" fmla="*/ 977272 h 3495662"/>
                <a:gd name="connsiteX118" fmla="*/ 392369 w 3318614"/>
                <a:gd name="connsiteY118" fmla="*/ 864061 h 3495662"/>
                <a:gd name="connsiteX119" fmla="*/ 244323 w 3318614"/>
                <a:gd name="connsiteY119" fmla="*/ 724724 h 3495662"/>
                <a:gd name="connsiteX120" fmla="*/ 165946 w 3318614"/>
                <a:gd name="connsiteY120" fmla="*/ 472175 h 3495662"/>
                <a:gd name="connsiteX121" fmla="*/ 279158 w 3318614"/>
                <a:gd name="connsiteY121" fmla="*/ 655055 h 3495662"/>
                <a:gd name="connsiteX122" fmla="*/ 374952 w 3318614"/>
                <a:gd name="connsiteY122" fmla="*/ 829226 h 3495662"/>
                <a:gd name="connsiteX123" fmla="*/ 679752 w 3318614"/>
                <a:gd name="connsiteY123" fmla="*/ 907604 h 3495662"/>
                <a:gd name="connsiteX124" fmla="*/ 766838 w 3318614"/>
                <a:gd name="connsiteY124" fmla="*/ 846644 h 3495662"/>
                <a:gd name="connsiteX125" fmla="*/ 618792 w 3318614"/>
                <a:gd name="connsiteY125" fmla="*/ 463466 h 3495662"/>
                <a:gd name="connsiteX126" fmla="*/ 459779 w 3318614"/>
                <a:gd name="connsiteY126" fmla="*/ 270084 h 3495662"/>
                <a:gd name="connsiteX127" fmla="*/ 538603 w 3318614"/>
                <a:gd name="connsiteY127" fmla="*/ 8239 h 3495662"/>
                <a:gd name="connsiteX128" fmla="*/ 560115 w 3318614"/>
                <a:gd name="connsiteY128" fmla="*/ 247406 h 3495662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560115 w 3318614"/>
                <a:gd name="connsiteY129" fmla="*/ 240482 h 3488738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849359 w 3318614"/>
                <a:gd name="connsiteY129" fmla="*/ 816161 h 348873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459779 w 3318614"/>
                <a:gd name="connsiteY126" fmla="*/ 262650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507165 w 3318614"/>
                <a:gd name="connsiteY126" fmla="*/ 238974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605 h 3488493"/>
                <a:gd name="connsiteX1" fmla="*/ 1091879 w 3318614"/>
                <a:gd name="connsiteY1" fmla="*/ 928049 h 3488493"/>
                <a:gd name="connsiteX2" fmla="*/ 1779263 w 3318614"/>
                <a:gd name="connsiteY2" fmla="*/ 1995905 h 3488493"/>
                <a:gd name="connsiteX3" fmla="*/ 2064415 w 3318614"/>
                <a:gd name="connsiteY3" fmla="*/ 2276389 h 3488493"/>
                <a:gd name="connsiteX4" fmla="*/ 2290838 w 3318614"/>
                <a:gd name="connsiteY4" fmla="*/ 2198012 h 3488493"/>
                <a:gd name="connsiteX5" fmla="*/ 2473718 w 3318614"/>
                <a:gd name="connsiteY5" fmla="*/ 2041257 h 3488493"/>
                <a:gd name="connsiteX6" fmla="*/ 2508552 w 3318614"/>
                <a:gd name="connsiteY6" fmla="*/ 1719040 h 3488493"/>
                <a:gd name="connsiteX7" fmla="*/ 2543386 w 3318614"/>
                <a:gd name="connsiteY7" fmla="*/ 1980297 h 3488493"/>
                <a:gd name="connsiteX8" fmla="*/ 2508552 w 3318614"/>
                <a:gd name="connsiteY8" fmla="*/ 2084800 h 3488493"/>
                <a:gd name="connsiteX9" fmla="*/ 2752392 w 3318614"/>
                <a:gd name="connsiteY9" fmla="*/ 1910629 h 3488493"/>
                <a:gd name="connsiteX10" fmla="*/ 2839478 w 3318614"/>
                <a:gd name="connsiteY10" fmla="*/ 1840960 h 3488493"/>
                <a:gd name="connsiteX11" fmla="*/ 2717558 w 3318614"/>
                <a:gd name="connsiteY11" fmla="*/ 2015132 h 3488493"/>
                <a:gd name="connsiteX12" fmla="*/ 2665306 w 3318614"/>
                <a:gd name="connsiteY12" fmla="*/ 2058675 h 3488493"/>
                <a:gd name="connsiteX13" fmla="*/ 2848186 w 3318614"/>
                <a:gd name="connsiteY13" fmla="*/ 1989006 h 3488493"/>
                <a:gd name="connsiteX14" fmla="*/ 2874312 w 3318614"/>
                <a:gd name="connsiteY14" fmla="*/ 1971589 h 3488493"/>
                <a:gd name="connsiteX15" fmla="*/ 2769809 w 3318614"/>
                <a:gd name="connsiteY15" fmla="*/ 2058675 h 3488493"/>
                <a:gd name="connsiteX16" fmla="*/ 2595638 w 3318614"/>
                <a:gd name="connsiteY16" fmla="*/ 2084800 h 3488493"/>
                <a:gd name="connsiteX17" fmla="*/ 2404049 w 3318614"/>
                <a:gd name="connsiteY17" fmla="*/ 2215429 h 3488493"/>
                <a:gd name="connsiteX18" fmla="*/ 2421466 w 3318614"/>
                <a:gd name="connsiteY18" fmla="*/ 2389600 h 3488493"/>
                <a:gd name="connsiteX19" fmla="*/ 2552095 w 3318614"/>
                <a:gd name="connsiteY19" fmla="*/ 2433143 h 3488493"/>
                <a:gd name="connsiteX20" fmla="*/ 2726266 w 3318614"/>
                <a:gd name="connsiteY20" fmla="*/ 2363475 h 3488493"/>
                <a:gd name="connsiteX21" fmla="*/ 2856895 w 3318614"/>
                <a:gd name="connsiteY21" fmla="*/ 2354766 h 3488493"/>
                <a:gd name="connsiteX22" fmla="*/ 2891729 w 3318614"/>
                <a:gd name="connsiteY22" fmla="*/ 2241555 h 3488493"/>
                <a:gd name="connsiteX23" fmla="*/ 2883020 w 3318614"/>
                <a:gd name="connsiteY23" fmla="*/ 2076092 h 3488493"/>
                <a:gd name="connsiteX24" fmla="*/ 3048483 w 3318614"/>
                <a:gd name="connsiteY24" fmla="*/ 1997715 h 3488493"/>
                <a:gd name="connsiteX25" fmla="*/ 2926563 w 3318614"/>
                <a:gd name="connsiteY25" fmla="*/ 2084800 h 3488493"/>
                <a:gd name="connsiteX26" fmla="*/ 2917855 w 3318614"/>
                <a:gd name="connsiteY26" fmla="*/ 2171886 h 3488493"/>
                <a:gd name="connsiteX27" fmla="*/ 2935272 w 3318614"/>
                <a:gd name="connsiteY27" fmla="*/ 2319932 h 3488493"/>
                <a:gd name="connsiteX28" fmla="*/ 2943980 w 3318614"/>
                <a:gd name="connsiteY28" fmla="*/ 2363475 h 3488493"/>
                <a:gd name="connsiteX29" fmla="*/ 3046427 w 3318614"/>
                <a:gd name="connsiteY29" fmla="*/ 2297523 h 3488493"/>
                <a:gd name="connsiteX30" fmla="*/ 3074609 w 3318614"/>
                <a:gd name="connsiteY30" fmla="*/ 2137052 h 3488493"/>
                <a:gd name="connsiteX31" fmla="*/ 3092026 w 3318614"/>
                <a:gd name="connsiteY31" fmla="*/ 2346057 h 3488493"/>
                <a:gd name="connsiteX32" fmla="*/ 3013649 w 3318614"/>
                <a:gd name="connsiteY32" fmla="*/ 2424435 h 3488493"/>
                <a:gd name="connsiteX33" fmla="*/ 2752392 w 3318614"/>
                <a:gd name="connsiteY33" fmla="*/ 2389600 h 3488493"/>
                <a:gd name="connsiteX34" fmla="*/ 2560803 w 3318614"/>
                <a:gd name="connsiteY34" fmla="*/ 2546355 h 3488493"/>
                <a:gd name="connsiteX35" fmla="*/ 2595638 w 3318614"/>
                <a:gd name="connsiteY35" fmla="*/ 2668275 h 3488493"/>
                <a:gd name="connsiteX36" fmla="*/ 2743683 w 3318614"/>
                <a:gd name="connsiteY36" fmla="*/ 2755360 h 3488493"/>
                <a:gd name="connsiteX37" fmla="*/ 2856895 w 3318614"/>
                <a:gd name="connsiteY37" fmla="*/ 2729235 h 3488493"/>
                <a:gd name="connsiteX38" fmla="*/ 3022358 w 3318614"/>
                <a:gd name="connsiteY38" fmla="*/ 2589897 h 3488493"/>
                <a:gd name="connsiteX39" fmla="*/ 3118152 w 3318614"/>
                <a:gd name="connsiteY39" fmla="*/ 2511520 h 3488493"/>
                <a:gd name="connsiteX40" fmla="*/ 3205238 w 3318614"/>
                <a:gd name="connsiteY40" fmla="*/ 2572480 h 3488493"/>
                <a:gd name="connsiteX41" fmla="*/ 3109443 w 3318614"/>
                <a:gd name="connsiteY41" fmla="*/ 2563772 h 3488493"/>
                <a:gd name="connsiteX42" fmla="*/ 3004940 w 3318614"/>
                <a:gd name="connsiteY42" fmla="*/ 2703109 h 3488493"/>
                <a:gd name="connsiteX43" fmla="*/ 3187820 w 3318614"/>
                <a:gd name="connsiteY43" fmla="*/ 2703109 h 3488493"/>
                <a:gd name="connsiteX44" fmla="*/ 3318449 w 3318614"/>
                <a:gd name="connsiteY44" fmla="*/ 2755360 h 3488493"/>
                <a:gd name="connsiteX45" fmla="*/ 3161695 w 3318614"/>
                <a:gd name="connsiteY45" fmla="*/ 2737943 h 3488493"/>
                <a:gd name="connsiteX46" fmla="*/ 2909146 w 3318614"/>
                <a:gd name="connsiteY46" fmla="*/ 2798903 h 3488493"/>
                <a:gd name="connsiteX47" fmla="*/ 2952689 w 3318614"/>
                <a:gd name="connsiteY47" fmla="*/ 2798903 h 3488493"/>
                <a:gd name="connsiteX48" fmla="*/ 3085889 w 3318614"/>
                <a:gd name="connsiteY48" fmla="*/ 2944149 h 3488493"/>
                <a:gd name="connsiteX49" fmla="*/ 3013649 w 3318614"/>
                <a:gd name="connsiteY49" fmla="*/ 3103703 h 3488493"/>
                <a:gd name="connsiteX50" fmla="*/ 2999167 w 3318614"/>
                <a:gd name="connsiteY50" fmla="*/ 2966026 h 3488493"/>
                <a:gd name="connsiteX51" fmla="*/ 2813352 w 3318614"/>
                <a:gd name="connsiteY51" fmla="*/ 2790195 h 3488493"/>
                <a:gd name="connsiteX52" fmla="*/ 2726266 w 3318614"/>
                <a:gd name="connsiteY52" fmla="*/ 2781486 h 3488493"/>
                <a:gd name="connsiteX53" fmla="*/ 2848186 w 3318614"/>
                <a:gd name="connsiteY53" fmla="*/ 2981783 h 3488493"/>
                <a:gd name="connsiteX54" fmla="*/ 2943980 w 3318614"/>
                <a:gd name="connsiteY54" fmla="*/ 3068869 h 3488493"/>
                <a:gd name="connsiteX55" fmla="*/ 2978815 w 3318614"/>
                <a:gd name="connsiteY55" fmla="*/ 3025326 h 3488493"/>
                <a:gd name="connsiteX56" fmla="*/ 2961398 w 3318614"/>
                <a:gd name="connsiteY56" fmla="*/ 3129829 h 3488493"/>
                <a:gd name="connsiteX57" fmla="*/ 2769809 w 3318614"/>
                <a:gd name="connsiteY57" fmla="*/ 3042743 h 3488493"/>
                <a:gd name="connsiteX58" fmla="*/ 2656598 w 3318614"/>
                <a:gd name="connsiteY58" fmla="*/ 2816320 h 3488493"/>
                <a:gd name="connsiteX59" fmla="*/ 2491135 w 3318614"/>
                <a:gd name="connsiteY59" fmla="*/ 2772777 h 3488493"/>
                <a:gd name="connsiteX60" fmla="*/ 2386632 w 3318614"/>
                <a:gd name="connsiteY60" fmla="*/ 2859863 h 3488493"/>
                <a:gd name="connsiteX61" fmla="*/ 2412758 w 3318614"/>
                <a:gd name="connsiteY61" fmla="*/ 3042743 h 3488493"/>
                <a:gd name="connsiteX62" fmla="*/ 2525969 w 3318614"/>
                <a:gd name="connsiteY62" fmla="*/ 3190789 h 3488493"/>
                <a:gd name="connsiteX63" fmla="*/ 2900438 w 3318614"/>
                <a:gd name="connsiteY63" fmla="*/ 3399795 h 3488493"/>
                <a:gd name="connsiteX64" fmla="*/ 2543386 w 3318614"/>
                <a:gd name="connsiteY64" fmla="*/ 3260457 h 3488493"/>
                <a:gd name="connsiteX65" fmla="*/ 2499843 w 3318614"/>
                <a:gd name="connsiteY65" fmla="*/ 3347543 h 3488493"/>
                <a:gd name="connsiteX66" fmla="*/ 2534678 w 3318614"/>
                <a:gd name="connsiteY66" fmla="*/ 3452046 h 3488493"/>
                <a:gd name="connsiteX67" fmla="*/ 2639180 w 3318614"/>
                <a:gd name="connsiteY67" fmla="*/ 3486880 h 3488493"/>
                <a:gd name="connsiteX68" fmla="*/ 2482426 w 3318614"/>
                <a:gd name="connsiteY68" fmla="*/ 3460755 h 3488493"/>
                <a:gd name="connsiteX69" fmla="*/ 2473718 w 3318614"/>
                <a:gd name="connsiteY69" fmla="*/ 3277875 h 3488493"/>
                <a:gd name="connsiteX70" fmla="*/ 2386632 w 3318614"/>
                <a:gd name="connsiteY70" fmla="*/ 3103703 h 3488493"/>
                <a:gd name="connsiteX71" fmla="*/ 2316963 w 3318614"/>
                <a:gd name="connsiteY71" fmla="*/ 3269166 h 3488493"/>
                <a:gd name="connsiteX72" fmla="*/ 2238586 w 3318614"/>
                <a:gd name="connsiteY72" fmla="*/ 3391086 h 3488493"/>
                <a:gd name="connsiteX73" fmla="*/ 2290838 w 3318614"/>
                <a:gd name="connsiteY73" fmla="*/ 3469463 h 3488493"/>
                <a:gd name="connsiteX74" fmla="*/ 2195043 w 3318614"/>
                <a:gd name="connsiteY74" fmla="*/ 3382377 h 3488493"/>
                <a:gd name="connsiteX75" fmla="*/ 2325672 w 3318614"/>
                <a:gd name="connsiteY75" fmla="*/ 3155955 h 3488493"/>
                <a:gd name="connsiteX76" fmla="*/ 2290838 w 3318614"/>
                <a:gd name="connsiteY76" fmla="*/ 2903406 h 3488493"/>
                <a:gd name="connsiteX77" fmla="*/ 2142792 w 3318614"/>
                <a:gd name="connsiteY77" fmla="*/ 2885989 h 3488493"/>
                <a:gd name="connsiteX78" fmla="*/ 1942495 w 3318614"/>
                <a:gd name="connsiteY78" fmla="*/ 3051452 h 3488493"/>
                <a:gd name="connsiteX79" fmla="*/ 1994746 w 3318614"/>
                <a:gd name="connsiteY79" fmla="*/ 3251749 h 3488493"/>
                <a:gd name="connsiteX80" fmla="*/ 2090540 w 3318614"/>
                <a:gd name="connsiteY80" fmla="*/ 3364960 h 3488493"/>
                <a:gd name="connsiteX81" fmla="*/ 2064415 w 3318614"/>
                <a:gd name="connsiteY81" fmla="*/ 3478172 h 3488493"/>
                <a:gd name="connsiteX82" fmla="*/ 2046998 w 3318614"/>
                <a:gd name="connsiteY82" fmla="*/ 3330126 h 3488493"/>
                <a:gd name="connsiteX83" fmla="*/ 1933786 w 3318614"/>
                <a:gd name="connsiteY83" fmla="*/ 3164663 h 3488493"/>
                <a:gd name="connsiteX84" fmla="*/ 1881535 w 3318614"/>
                <a:gd name="connsiteY84" fmla="*/ 3147246 h 3488493"/>
                <a:gd name="connsiteX85" fmla="*/ 1716072 w 3318614"/>
                <a:gd name="connsiteY85" fmla="*/ 3382377 h 3488493"/>
                <a:gd name="connsiteX86" fmla="*/ 1672529 w 3318614"/>
                <a:gd name="connsiteY86" fmla="*/ 3478172 h 3488493"/>
                <a:gd name="connsiteX87" fmla="*/ 1724780 w 3318614"/>
                <a:gd name="connsiteY87" fmla="*/ 3243040 h 3488493"/>
                <a:gd name="connsiteX88" fmla="*/ 1750906 w 3318614"/>
                <a:gd name="connsiteY88" fmla="*/ 3164663 h 3488493"/>
                <a:gd name="connsiteX89" fmla="*/ 1533192 w 3318614"/>
                <a:gd name="connsiteY89" fmla="*/ 3234332 h 3488493"/>
                <a:gd name="connsiteX90" fmla="*/ 1428689 w 3318614"/>
                <a:gd name="connsiteY90" fmla="*/ 3251749 h 3488493"/>
                <a:gd name="connsiteX91" fmla="*/ 1602860 w 3318614"/>
                <a:gd name="connsiteY91" fmla="*/ 3173372 h 3488493"/>
                <a:gd name="connsiteX92" fmla="*/ 1724780 w 3318614"/>
                <a:gd name="connsiteY92" fmla="*/ 3147246 h 3488493"/>
                <a:gd name="connsiteX93" fmla="*/ 1994746 w 3318614"/>
                <a:gd name="connsiteY93" fmla="*/ 2920823 h 3488493"/>
                <a:gd name="connsiteX94" fmla="*/ 2055706 w 3318614"/>
                <a:gd name="connsiteY94" fmla="*/ 2790195 h 3488493"/>
                <a:gd name="connsiteX95" fmla="*/ 1916369 w 3318614"/>
                <a:gd name="connsiteY95" fmla="*/ 2711817 h 3488493"/>
                <a:gd name="connsiteX96" fmla="*/ 1698655 w 3318614"/>
                <a:gd name="connsiteY96" fmla="*/ 2807612 h 3488493"/>
                <a:gd name="connsiteX97" fmla="*/ 1611569 w 3318614"/>
                <a:gd name="connsiteY97" fmla="*/ 2981783 h 3488493"/>
                <a:gd name="connsiteX98" fmla="*/ 1689946 w 3318614"/>
                <a:gd name="connsiteY98" fmla="*/ 3042743 h 3488493"/>
                <a:gd name="connsiteX99" fmla="*/ 1568026 w 3318614"/>
                <a:gd name="connsiteY99" fmla="*/ 3042743 h 3488493"/>
                <a:gd name="connsiteX100" fmla="*/ 1655112 w 3318614"/>
                <a:gd name="connsiteY100" fmla="*/ 2798903 h 3488493"/>
                <a:gd name="connsiteX101" fmla="*/ 1437398 w 3318614"/>
                <a:gd name="connsiteY101" fmla="*/ 2781486 h 3488493"/>
                <a:gd name="connsiteX102" fmla="*/ 1306769 w 3318614"/>
                <a:gd name="connsiteY102" fmla="*/ 2720526 h 3488493"/>
                <a:gd name="connsiteX103" fmla="*/ 1385146 w 3318614"/>
                <a:gd name="connsiteY103" fmla="*/ 2676983 h 3488493"/>
                <a:gd name="connsiteX104" fmla="*/ 1437398 w 3318614"/>
                <a:gd name="connsiteY104" fmla="*/ 2746652 h 3488493"/>
                <a:gd name="connsiteX105" fmla="*/ 1611569 w 3318614"/>
                <a:gd name="connsiteY105" fmla="*/ 2755360 h 3488493"/>
                <a:gd name="connsiteX106" fmla="*/ 1794449 w 3318614"/>
                <a:gd name="connsiteY106" fmla="*/ 2703109 h 3488493"/>
                <a:gd name="connsiteX107" fmla="*/ 1968620 w 3318614"/>
                <a:gd name="connsiteY107" fmla="*/ 2572480 h 3488493"/>
                <a:gd name="connsiteX108" fmla="*/ 1898952 w 3318614"/>
                <a:gd name="connsiteY108" fmla="*/ 2258972 h 3488493"/>
                <a:gd name="connsiteX109" fmla="*/ 1446106 w 3318614"/>
                <a:gd name="connsiteY109" fmla="*/ 1649372 h 3488493"/>
                <a:gd name="connsiteX110" fmla="*/ 1074097 w 3318614"/>
                <a:gd name="connsiteY110" fmla="*/ 1165252 h 3488493"/>
                <a:gd name="connsiteX111" fmla="*/ 916192 w 3318614"/>
                <a:gd name="connsiteY111" fmla="*/ 978168 h 3488493"/>
                <a:gd name="connsiteX112" fmla="*/ 644918 w 3318614"/>
                <a:gd name="connsiteY112" fmla="*/ 1013646 h 3488493"/>
                <a:gd name="connsiteX113" fmla="*/ 296575 w 3318614"/>
                <a:gd name="connsiteY113" fmla="*/ 1092023 h 3488493"/>
                <a:gd name="connsiteX114" fmla="*/ 483 w 3318614"/>
                <a:gd name="connsiteY114" fmla="*/ 1074606 h 3488493"/>
                <a:gd name="connsiteX115" fmla="*/ 235615 w 3318614"/>
                <a:gd name="connsiteY115" fmla="*/ 1065897 h 3488493"/>
                <a:gd name="connsiteX116" fmla="*/ 557832 w 3318614"/>
                <a:gd name="connsiteY116" fmla="*/ 996229 h 3488493"/>
                <a:gd name="connsiteX117" fmla="*/ 688460 w 3318614"/>
                <a:gd name="connsiteY117" fmla="*/ 970103 h 3488493"/>
                <a:gd name="connsiteX118" fmla="*/ 392369 w 3318614"/>
                <a:gd name="connsiteY118" fmla="*/ 856892 h 3488493"/>
                <a:gd name="connsiteX119" fmla="*/ 244323 w 3318614"/>
                <a:gd name="connsiteY119" fmla="*/ 717555 h 3488493"/>
                <a:gd name="connsiteX120" fmla="*/ 165946 w 3318614"/>
                <a:gd name="connsiteY120" fmla="*/ 465006 h 3488493"/>
                <a:gd name="connsiteX121" fmla="*/ 279158 w 3318614"/>
                <a:gd name="connsiteY121" fmla="*/ 647886 h 3488493"/>
                <a:gd name="connsiteX122" fmla="*/ 374952 w 3318614"/>
                <a:gd name="connsiteY122" fmla="*/ 822057 h 3488493"/>
                <a:gd name="connsiteX123" fmla="*/ 679752 w 3318614"/>
                <a:gd name="connsiteY123" fmla="*/ 900435 h 3488493"/>
                <a:gd name="connsiteX124" fmla="*/ 766838 w 3318614"/>
                <a:gd name="connsiteY124" fmla="*/ 839475 h 3488493"/>
                <a:gd name="connsiteX125" fmla="*/ 618792 w 3318614"/>
                <a:gd name="connsiteY125" fmla="*/ 456297 h 3488493"/>
                <a:gd name="connsiteX126" fmla="*/ 507165 w 3318614"/>
                <a:gd name="connsiteY126" fmla="*/ 239239 h 3488493"/>
                <a:gd name="connsiteX127" fmla="*/ 538603 w 3318614"/>
                <a:gd name="connsiteY127" fmla="*/ 1070 h 3488493"/>
                <a:gd name="connsiteX128" fmla="*/ 609600 w 3318614"/>
                <a:gd name="connsiteY128" fmla="*/ 261679 h 3488493"/>
                <a:gd name="connsiteX129" fmla="*/ 771492 w 3318614"/>
                <a:gd name="connsiteY129" fmla="*/ 617712 h 3488493"/>
                <a:gd name="connsiteX130" fmla="*/ 849359 w 3318614"/>
                <a:gd name="connsiteY130" fmla="*/ 815916 h 3488493"/>
                <a:gd name="connsiteX0" fmla="*/ 1225325 w 3318614"/>
                <a:gd name="connsiteY0" fmla="*/ 179956 h 3516844"/>
                <a:gd name="connsiteX1" fmla="*/ 1091879 w 3318614"/>
                <a:gd name="connsiteY1" fmla="*/ 956400 h 3516844"/>
                <a:gd name="connsiteX2" fmla="*/ 1779263 w 3318614"/>
                <a:gd name="connsiteY2" fmla="*/ 2024256 h 3516844"/>
                <a:gd name="connsiteX3" fmla="*/ 2064415 w 3318614"/>
                <a:gd name="connsiteY3" fmla="*/ 2304740 h 3516844"/>
                <a:gd name="connsiteX4" fmla="*/ 2290838 w 3318614"/>
                <a:gd name="connsiteY4" fmla="*/ 2226363 h 3516844"/>
                <a:gd name="connsiteX5" fmla="*/ 2473718 w 3318614"/>
                <a:gd name="connsiteY5" fmla="*/ 2069608 h 3516844"/>
                <a:gd name="connsiteX6" fmla="*/ 2508552 w 3318614"/>
                <a:gd name="connsiteY6" fmla="*/ 1747391 h 3516844"/>
                <a:gd name="connsiteX7" fmla="*/ 2543386 w 3318614"/>
                <a:gd name="connsiteY7" fmla="*/ 2008648 h 3516844"/>
                <a:gd name="connsiteX8" fmla="*/ 2508552 w 3318614"/>
                <a:gd name="connsiteY8" fmla="*/ 2113151 h 3516844"/>
                <a:gd name="connsiteX9" fmla="*/ 2752392 w 3318614"/>
                <a:gd name="connsiteY9" fmla="*/ 1938980 h 3516844"/>
                <a:gd name="connsiteX10" fmla="*/ 2839478 w 3318614"/>
                <a:gd name="connsiteY10" fmla="*/ 1869311 h 3516844"/>
                <a:gd name="connsiteX11" fmla="*/ 2717558 w 3318614"/>
                <a:gd name="connsiteY11" fmla="*/ 2043483 h 3516844"/>
                <a:gd name="connsiteX12" fmla="*/ 2665306 w 3318614"/>
                <a:gd name="connsiteY12" fmla="*/ 2087026 h 3516844"/>
                <a:gd name="connsiteX13" fmla="*/ 2848186 w 3318614"/>
                <a:gd name="connsiteY13" fmla="*/ 2017357 h 3516844"/>
                <a:gd name="connsiteX14" fmla="*/ 2874312 w 3318614"/>
                <a:gd name="connsiteY14" fmla="*/ 1999940 h 3516844"/>
                <a:gd name="connsiteX15" fmla="*/ 2769809 w 3318614"/>
                <a:gd name="connsiteY15" fmla="*/ 2087026 h 3516844"/>
                <a:gd name="connsiteX16" fmla="*/ 2595638 w 3318614"/>
                <a:gd name="connsiteY16" fmla="*/ 2113151 h 3516844"/>
                <a:gd name="connsiteX17" fmla="*/ 2404049 w 3318614"/>
                <a:gd name="connsiteY17" fmla="*/ 2243780 h 3516844"/>
                <a:gd name="connsiteX18" fmla="*/ 2421466 w 3318614"/>
                <a:gd name="connsiteY18" fmla="*/ 2417951 h 3516844"/>
                <a:gd name="connsiteX19" fmla="*/ 2552095 w 3318614"/>
                <a:gd name="connsiteY19" fmla="*/ 2461494 h 3516844"/>
                <a:gd name="connsiteX20" fmla="*/ 2726266 w 3318614"/>
                <a:gd name="connsiteY20" fmla="*/ 2391826 h 3516844"/>
                <a:gd name="connsiteX21" fmla="*/ 2856895 w 3318614"/>
                <a:gd name="connsiteY21" fmla="*/ 2383117 h 3516844"/>
                <a:gd name="connsiteX22" fmla="*/ 2891729 w 3318614"/>
                <a:gd name="connsiteY22" fmla="*/ 2269906 h 3516844"/>
                <a:gd name="connsiteX23" fmla="*/ 2883020 w 3318614"/>
                <a:gd name="connsiteY23" fmla="*/ 2104443 h 3516844"/>
                <a:gd name="connsiteX24" fmla="*/ 3048483 w 3318614"/>
                <a:gd name="connsiteY24" fmla="*/ 2026066 h 3516844"/>
                <a:gd name="connsiteX25" fmla="*/ 2926563 w 3318614"/>
                <a:gd name="connsiteY25" fmla="*/ 2113151 h 3516844"/>
                <a:gd name="connsiteX26" fmla="*/ 2917855 w 3318614"/>
                <a:gd name="connsiteY26" fmla="*/ 2200237 h 3516844"/>
                <a:gd name="connsiteX27" fmla="*/ 2935272 w 3318614"/>
                <a:gd name="connsiteY27" fmla="*/ 2348283 h 3516844"/>
                <a:gd name="connsiteX28" fmla="*/ 2943980 w 3318614"/>
                <a:gd name="connsiteY28" fmla="*/ 2391826 h 3516844"/>
                <a:gd name="connsiteX29" fmla="*/ 3046427 w 3318614"/>
                <a:gd name="connsiteY29" fmla="*/ 2325874 h 3516844"/>
                <a:gd name="connsiteX30" fmla="*/ 3074609 w 3318614"/>
                <a:gd name="connsiteY30" fmla="*/ 2165403 h 3516844"/>
                <a:gd name="connsiteX31" fmla="*/ 3092026 w 3318614"/>
                <a:gd name="connsiteY31" fmla="*/ 2374408 h 3516844"/>
                <a:gd name="connsiteX32" fmla="*/ 3013649 w 3318614"/>
                <a:gd name="connsiteY32" fmla="*/ 2452786 h 3516844"/>
                <a:gd name="connsiteX33" fmla="*/ 2752392 w 3318614"/>
                <a:gd name="connsiteY33" fmla="*/ 2417951 h 3516844"/>
                <a:gd name="connsiteX34" fmla="*/ 2560803 w 3318614"/>
                <a:gd name="connsiteY34" fmla="*/ 2574706 h 3516844"/>
                <a:gd name="connsiteX35" fmla="*/ 2595638 w 3318614"/>
                <a:gd name="connsiteY35" fmla="*/ 2696626 h 3516844"/>
                <a:gd name="connsiteX36" fmla="*/ 2743683 w 3318614"/>
                <a:gd name="connsiteY36" fmla="*/ 2783711 h 3516844"/>
                <a:gd name="connsiteX37" fmla="*/ 2856895 w 3318614"/>
                <a:gd name="connsiteY37" fmla="*/ 2757586 h 3516844"/>
                <a:gd name="connsiteX38" fmla="*/ 3022358 w 3318614"/>
                <a:gd name="connsiteY38" fmla="*/ 2618248 h 3516844"/>
                <a:gd name="connsiteX39" fmla="*/ 3118152 w 3318614"/>
                <a:gd name="connsiteY39" fmla="*/ 2539871 h 3516844"/>
                <a:gd name="connsiteX40" fmla="*/ 3205238 w 3318614"/>
                <a:gd name="connsiteY40" fmla="*/ 2600831 h 3516844"/>
                <a:gd name="connsiteX41" fmla="*/ 3109443 w 3318614"/>
                <a:gd name="connsiteY41" fmla="*/ 2592123 h 3516844"/>
                <a:gd name="connsiteX42" fmla="*/ 3004940 w 3318614"/>
                <a:gd name="connsiteY42" fmla="*/ 2731460 h 3516844"/>
                <a:gd name="connsiteX43" fmla="*/ 3187820 w 3318614"/>
                <a:gd name="connsiteY43" fmla="*/ 2731460 h 3516844"/>
                <a:gd name="connsiteX44" fmla="*/ 3318449 w 3318614"/>
                <a:gd name="connsiteY44" fmla="*/ 2783711 h 3516844"/>
                <a:gd name="connsiteX45" fmla="*/ 3161695 w 3318614"/>
                <a:gd name="connsiteY45" fmla="*/ 2766294 h 3516844"/>
                <a:gd name="connsiteX46" fmla="*/ 2909146 w 3318614"/>
                <a:gd name="connsiteY46" fmla="*/ 2827254 h 3516844"/>
                <a:gd name="connsiteX47" fmla="*/ 2952689 w 3318614"/>
                <a:gd name="connsiteY47" fmla="*/ 2827254 h 3516844"/>
                <a:gd name="connsiteX48" fmla="*/ 3085889 w 3318614"/>
                <a:gd name="connsiteY48" fmla="*/ 2972500 h 3516844"/>
                <a:gd name="connsiteX49" fmla="*/ 3013649 w 3318614"/>
                <a:gd name="connsiteY49" fmla="*/ 3132054 h 3516844"/>
                <a:gd name="connsiteX50" fmla="*/ 2999167 w 3318614"/>
                <a:gd name="connsiteY50" fmla="*/ 2994377 h 3516844"/>
                <a:gd name="connsiteX51" fmla="*/ 2813352 w 3318614"/>
                <a:gd name="connsiteY51" fmla="*/ 2818546 h 3516844"/>
                <a:gd name="connsiteX52" fmla="*/ 2726266 w 3318614"/>
                <a:gd name="connsiteY52" fmla="*/ 2809837 h 3516844"/>
                <a:gd name="connsiteX53" fmla="*/ 2848186 w 3318614"/>
                <a:gd name="connsiteY53" fmla="*/ 3010134 h 3516844"/>
                <a:gd name="connsiteX54" fmla="*/ 2943980 w 3318614"/>
                <a:gd name="connsiteY54" fmla="*/ 3097220 h 3516844"/>
                <a:gd name="connsiteX55" fmla="*/ 2978815 w 3318614"/>
                <a:gd name="connsiteY55" fmla="*/ 3053677 h 3516844"/>
                <a:gd name="connsiteX56" fmla="*/ 2961398 w 3318614"/>
                <a:gd name="connsiteY56" fmla="*/ 3158180 h 3516844"/>
                <a:gd name="connsiteX57" fmla="*/ 2769809 w 3318614"/>
                <a:gd name="connsiteY57" fmla="*/ 3071094 h 3516844"/>
                <a:gd name="connsiteX58" fmla="*/ 2656598 w 3318614"/>
                <a:gd name="connsiteY58" fmla="*/ 2844671 h 3516844"/>
                <a:gd name="connsiteX59" fmla="*/ 2491135 w 3318614"/>
                <a:gd name="connsiteY59" fmla="*/ 2801128 h 3516844"/>
                <a:gd name="connsiteX60" fmla="*/ 2386632 w 3318614"/>
                <a:gd name="connsiteY60" fmla="*/ 2888214 h 3516844"/>
                <a:gd name="connsiteX61" fmla="*/ 2412758 w 3318614"/>
                <a:gd name="connsiteY61" fmla="*/ 3071094 h 3516844"/>
                <a:gd name="connsiteX62" fmla="*/ 2525969 w 3318614"/>
                <a:gd name="connsiteY62" fmla="*/ 3219140 h 3516844"/>
                <a:gd name="connsiteX63" fmla="*/ 2900438 w 3318614"/>
                <a:gd name="connsiteY63" fmla="*/ 3428146 h 3516844"/>
                <a:gd name="connsiteX64" fmla="*/ 2543386 w 3318614"/>
                <a:gd name="connsiteY64" fmla="*/ 3288808 h 3516844"/>
                <a:gd name="connsiteX65" fmla="*/ 2499843 w 3318614"/>
                <a:gd name="connsiteY65" fmla="*/ 3375894 h 3516844"/>
                <a:gd name="connsiteX66" fmla="*/ 2534678 w 3318614"/>
                <a:gd name="connsiteY66" fmla="*/ 3480397 h 3516844"/>
                <a:gd name="connsiteX67" fmla="*/ 2639180 w 3318614"/>
                <a:gd name="connsiteY67" fmla="*/ 3515231 h 3516844"/>
                <a:gd name="connsiteX68" fmla="*/ 2482426 w 3318614"/>
                <a:gd name="connsiteY68" fmla="*/ 3489106 h 3516844"/>
                <a:gd name="connsiteX69" fmla="*/ 2473718 w 3318614"/>
                <a:gd name="connsiteY69" fmla="*/ 3306226 h 3516844"/>
                <a:gd name="connsiteX70" fmla="*/ 2386632 w 3318614"/>
                <a:gd name="connsiteY70" fmla="*/ 3132054 h 3516844"/>
                <a:gd name="connsiteX71" fmla="*/ 2316963 w 3318614"/>
                <a:gd name="connsiteY71" fmla="*/ 3297517 h 3516844"/>
                <a:gd name="connsiteX72" fmla="*/ 2238586 w 3318614"/>
                <a:gd name="connsiteY72" fmla="*/ 3419437 h 3516844"/>
                <a:gd name="connsiteX73" fmla="*/ 2290838 w 3318614"/>
                <a:gd name="connsiteY73" fmla="*/ 3497814 h 3516844"/>
                <a:gd name="connsiteX74" fmla="*/ 2195043 w 3318614"/>
                <a:gd name="connsiteY74" fmla="*/ 3410728 h 3516844"/>
                <a:gd name="connsiteX75" fmla="*/ 2325672 w 3318614"/>
                <a:gd name="connsiteY75" fmla="*/ 3184306 h 3516844"/>
                <a:gd name="connsiteX76" fmla="*/ 2290838 w 3318614"/>
                <a:gd name="connsiteY76" fmla="*/ 2931757 h 3516844"/>
                <a:gd name="connsiteX77" fmla="*/ 2142792 w 3318614"/>
                <a:gd name="connsiteY77" fmla="*/ 2914340 h 3516844"/>
                <a:gd name="connsiteX78" fmla="*/ 1942495 w 3318614"/>
                <a:gd name="connsiteY78" fmla="*/ 3079803 h 3516844"/>
                <a:gd name="connsiteX79" fmla="*/ 1994746 w 3318614"/>
                <a:gd name="connsiteY79" fmla="*/ 3280100 h 3516844"/>
                <a:gd name="connsiteX80" fmla="*/ 2090540 w 3318614"/>
                <a:gd name="connsiteY80" fmla="*/ 3393311 h 3516844"/>
                <a:gd name="connsiteX81" fmla="*/ 2064415 w 3318614"/>
                <a:gd name="connsiteY81" fmla="*/ 3506523 h 3516844"/>
                <a:gd name="connsiteX82" fmla="*/ 2046998 w 3318614"/>
                <a:gd name="connsiteY82" fmla="*/ 3358477 h 3516844"/>
                <a:gd name="connsiteX83" fmla="*/ 1933786 w 3318614"/>
                <a:gd name="connsiteY83" fmla="*/ 3193014 h 3516844"/>
                <a:gd name="connsiteX84" fmla="*/ 1881535 w 3318614"/>
                <a:gd name="connsiteY84" fmla="*/ 3175597 h 3516844"/>
                <a:gd name="connsiteX85" fmla="*/ 1716072 w 3318614"/>
                <a:gd name="connsiteY85" fmla="*/ 3410728 h 3516844"/>
                <a:gd name="connsiteX86" fmla="*/ 1672529 w 3318614"/>
                <a:gd name="connsiteY86" fmla="*/ 3506523 h 3516844"/>
                <a:gd name="connsiteX87" fmla="*/ 1724780 w 3318614"/>
                <a:gd name="connsiteY87" fmla="*/ 3271391 h 3516844"/>
                <a:gd name="connsiteX88" fmla="*/ 1750906 w 3318614"/>
                <a:gd name="connsiteY88" fmla="*/ 3193014 h 3516844"/>
                <a:gd name="connsiteX89" fmla="*/ 1533192 w 3318614"/>
                <a:gd name="connsiteY89" fmla="*/ 3262683 h 3516844"/>
                <a:gd name="connsiteX90" fmla="*/ 1428689 w 3318614"/>
                <a:gd name="connsiteY90" fmla="*/ 3280100 h 3516844"/>
                <a:gd name="connsiteX91" fmla="*/ 1602860 w 3318614"/>
                <a:gd name="connsiteY91" fmla="*/ 3201723 h 3516844"/>
                <a:gd name="connsiteX92" fmla="*/ 1724780 w 3318614"/>
                <a:gd name="connsiteY92" fmla="*/ 3175597 h 3516844"/>
                <a:gd name="connsiteX93" fmla="*/ 1994746 w 3318614"/>
                <a:gd name="connsiteY93" fmla="*/ 2949174 h 3516844"/>
                <a:gd name="connsiteX94" fmla="*/ 2055706 w 3318614"/>
                <a:gd name="connsiteY94" fmla="*/ 2818546 h 3516844"/>
                <a:gd name="connsiteX95" fmla="*/ 1916369 w 3318614"/>
                <a:gd name="connsiteY95" fmla="*/ 2740168 h 3516844"/>
                <a:gd name="connsiteX96" fmla="*/ 1698655 w 3318614"/>
                <a:gd name="connsiteY96" fmla="*/ 2835963 h 3516844"/>
                <a:gd name="connsiteX97" fmla="*/ 1611569 w 3318614"/>
                <a:gd name="connsiteY97" fmla="*/ 3010134 h 3516844"/>
                <a:gd name="connsiteX98" fmla="*/ 1689946 w 3318614"/>
                <a:gd name="connsiteY98" fmla="*/ 3071094 h 3516844"/>
                <a:gd name="connsiteX99" fmla="*/ 1568026 w 3318614"/>
                <a:gd name="connsiteY99" fmla="*/ 3071094 h 3516844"/>
                <a:gd name="connsiteX100" fmla="*/ 1655112 w 3318614"/>
                <a:gd name="connsiteY100" fmla="*/ 2827254 h 3516844"/>
                <a:gd name="connsiteX101" fmla="*/ 1437398 w 3318614"/>
                <a:gd name="connsiteY101" fmla="*/ 2809837 h 3516844"/>
                <a:gd name="connsiteX102" fmla="*/ 1306769 w 3318614"/>
                <a:gd name="connsiteY102" fmla="*/ 2748877 h 3516844"/>
                <a:gd name="connsiteX103" fmla="*/ 1385146 w 3318614"/>
                <a:gd name="connsiteY103" fmla="*/ 2705334 h 3516844"/>
                <a:gd name="connsiteX104" fmla="*/ 1437398 w 3318614"/>
                <a:gd name="connsiteY104" fmla="*/ 2775003 h 3516844"/>
                <a:gd name="connsiteX105" fmla="*/ 1611569 w 3318614"/>
                <a:gd name="connsiteY105" fmla="*/ 2783711 h 3516844"/>
                <a:gd name="connsiteX106" fmla="*/ 1794449 w 3318614"/>
                <a:gd name="connsiteY106" fmla="*/ 2731460 h 3516844"/>
                <a:gd name="connsiteX107" fmla="*/ 1968620 w 3318614"/>
                <a:gd name="connsiteY107" fmla="*/ 2600831 h 3516844"/>
                <a:gd name="connsiteX108" fmla="*/ 1898952 w 3318614"/>
                <a:gd name="connsiteY108" fmla="*/ 2287323 h 3516844"/>
                <a:gd name="connsiteX109" fmla="*/ 1446106 w 3318614"/>
                <a:gd name="connsiteY109" fmla="*/ 1677723 h 3516844"/>
                <a:gd name="connsiteX110" fmla="*/ 1074097 w 3318614"/>
                <a:gd name="connsiteY110" fmla="*/ 1193603 h 3516844"/>
                <a:gd name="connsiteX111" fmla="*/ 916192 w 3318614"/>
                <a:gd name="connsiteY111" fmla="*/ 1006519 h 3516844"/>
                <a:gd name="connsiteX112" fmla="*/ 644918 w 3318614"/>
                <a:gd name="connsiteY112" fmla="*/ 1041997 h 3516844"/>
                <a:gd name="connsiteX113" fmla="*/ 296575 w 3318614"/>
                <a:gd name="connsiteY113" fmla="*/ 1120374 h 3516844"/>
                <a:gd name="connsiteX114" fmla="*/ 483 w 3318614"/>
                <a:gd name="connsiteY114" fmla="*/ 1102957 h 3516844"/>
                <a:gd name="connsiteX115" fmla="*/ 235615 w 3318614"/>
                <a:gd name="connsiteY115" fmla="*/ 1094248 h 3516844"/>
                <a:gd name="connsiteX116" fmla="*/ 557832 w 3318614"/>
                <a:gd name="connsiteY116" fmla="*/ 1024580 h 3516844"/>
                <a:gd name="connsiteX117" fmla="*/ 688460 w 3318614"/>
                <a:gd name="connsiteY117" fmla="*/ 998454 h 3516844"/>
                <a:gd name="connsiteX118" fmla="*/ 392369 w 3318614"/>
                <a:gd name="connsiteY118" fmla="*/ 885243 h 3516844"/>
                <a:gd name="connsiteX119" fmla="*/ 244323 w 3318614"/>
                <a:gd name="connsiteY119" fmla="*/ 745906 h 3516844"/>
                <a:gd name="connsiteX120" fmla="*/ 165946 w 3318614"/>
                <a:gd name="connsiteY120" fmla="*/ 493357 h 3516844"/>
                <a:gd name="connsiteX121" fmla="*/ 279158 w 3318614"/>
                <a:gd name="connsiteY121" fmla="*/ 676237 h 3516844"/>
                <a:gd name="connsiteX122" fmla="*/ 374952 w 3318614"/>
                <a:gd name="connsiteY122" fmla="*/ 850408 h 3516844"/>
                <a:gd name="connsiteX123" fmla="*/ 679752 w 3318614"/>
                <a:gd name="connsiteY123" fmla="*/ 928786 h 3516844"/>
                <a:gd name="connsiteX124" fmla="*/ 766838 w 3318614"/>
                <a:gd name="connsiteY124" fmla="*/ 867826 h 3516844"/>
                <a:gd name="connsiteX125" fmla="*/ 618792 w 3318614"/>
                <a:gd name="connsiteY125" fmla="*/ 484648 h 3516844"/>
                <a:gd name="connsiteX126" fmla="*/ 507165 w 3318614"/>
                <a:gd name="connsiteY126" fmla="*/ 267590 h 3516844"/>
                <a:gd name="connsiteX127" fmla="*/ 538603 w 3318614"/>
                <a:gd name="connsiteY127" fmla="*/ 29421 h 3516844"/>
                <a:gd name="connsiteX128" fmla="*/ 609600 w 3318614"/>
                <a:gd name="connsiteY128" fmla="*/ 290030 h 3516844"/>
                <a:gd name="connsiteX129" fmla="*/ 771492 w 3318614"/>
                <a:gd name="connsiteY129" fmla="*/ 646063 h 3516844"/>
                <a:gd name="connsiteX130" fmla="*/ 839345 w 3318614"/>
                <a:gd name="connsiteY130" fmla="*/ 1033 h 3516844"/>
                <a:gd name="connsiteX0" fmla="*/ 1225325 w 3318614"/>
                <a:gd name="connsiteY0" fmla="*/ 179756 h 3516644"/>
                <a:gd name="connsiteX1" fmla="*/ 1091879 w 3318614"/>
                <a:gd name="connsiteY1" fmla="*/ 956200 h 3516644"/>
                <a:gd name="connsiteX2" fmla="*/ 1779263 w 3318614"/>
                <a:gd name="connsiteY2" fmla="*/ 2024056 h 3516644"/>
                <a:gd name="connsiteX3" fmla="*/ 2064415 w 3318614"/>
                <a:gd name="connsiteY3" fmla="*/ 2304540 h 3516644"/>
                <a:gd name="connsiteX4" fmla="*/ 2290838 w 3318614"/>
                <a:gd name="connsiteY4" fmla="*/ 2226163 h 3516644"/>
                <a:gd name="connsiteX5" fmla="*/ 2473718 w 3318614"/>
                <a:gd name="connsiteY5" fmla="*/ 2069408 h 3516644"/>
                <a:gd name="connsiteX6" fmla="*/ 2508552 w 3318614"/>
                <a:gd name="connsiteY6" fmla="*/ 1747191 h 3516644"/>
                <a:gd name="connsiteX7" fmla="*/ 2543386 w 3318614"/>
                <a:gd name="connsiteY7" fmla="*/ 2008448 h 3516644"/>
                <a:gd name="connsiteX8" fmla="*/ 2508552 w 3318614"/>
                <a:gd name="connsiteY8" fmla="*/ 2112951 h 3516644"/>
                <a:gd name="connsiteX9" fmla="*/ 2752392 w 3318614"/>
                <a:gd name="connsiteY9" fmla="*/ 1938780 h 3516644"/>
                <a:gd name="connsiteX10" fmla="*/ 2839478 w 3318614"/>
                <a:gd name="connsiteY10" fmla="*/ 1869111 h 3516644"/>
                <a:gd name="connsiteX11" fmla="*/ 2717558 w 3318614"/>
                <a:gd name="connsiteY11" fmla="*/ 2043283 h 3516644"/>
                <a:gd name="connsiteX12" fmla="*/ 2665306 w 3318614"/>
                <a:gd name="connsiteY12" fmla="*/ 2086826 h 3516644"/>
                <a:gd name="connsiteX13" fmla="*/ 2848186 w 3318614"/>
                <a:gd name="connsiteY13" fmla="*/ 2017157 h 3516644"/>
                <a:gd name="connsiteX14" fmla="*/ 2874312 w 3318614"/>
                <a:gd name="connsiteY14" fmla="*/ 1999740 h 3516644"/>
                <a:gd name="connsiteX15" fmla="*/ 2769809 w 3318614"/>
                <a:gd name="connsiteY15" fmla="*/ 2086826 h 3516644"/>
                <a:gd name="connsiteX16" fmla="*/ 2595638 w 3318614"/>
                <a:gd name="connsiteY16" fmla="*/ 2112951 h 3516644"/>
                <a:gd name="connsiteX17" fmla="*/ 2404049 w 3318614"/>
                <a:gd name="connsiteY17" fmla="*/ 2243580 h 3516644"/>
                <a:gd name="connsiteX18" fmla="*/ 2421466 w 3318614"/>
                <a:gd name="connsiteY18" fmla="*/ 2417751 h 3516644"/>
                <a:gd name="connsiteX19" fmla="*/ 2552095 w 3318614"/>
                <a:gd name="connsiteY19" fmla="*/ 2461294 h 3516644"/>
                <a:gd name="connsiteX20" fmla="*/ 2726266 w 3318614"/>
                <a:gd name="connsiteY20" fmla="*/ 2391626 h 3516644"/>
                <a:gd name="connsiteX21" fmla="*/ 2856895 w 3318614"/>
                <a:gd name="connsiteY21" fmla="*/ 2382917 h 3516644"/>
                <a:gd name="connsiteX22" fmla="*/ 2891729 w 3318614"/>
                <a:gd name="connsiteY22" fmla="*/ 2269706 h 3516644"/>
                <a:gd name="connsiteX23" fmla="*/ 2883020 w 3318614"/>
                <a:gd name="connsiteY23" fmla="*/ 2104243 h 3516644"/>
                <a:gd name="connsiteX24" fmla="*/ 3048483 w 3318614"/>
                <a:gd name="connsiteY24" fmla="*/ 2025866 h 3516644"/>
                <a:gd name="connsiteX25" fmla="*/ 2926563 w 3318614"/>
                <a:gd name="connsiteY25" fmla="*/ 2112951 h 3516644"/>
                <a:gd name="connsiteX26" fmla="*/ 2917855 w 3318614"/>
                <a:gd name="connsiteY26" fmla="*/ 2200037 h 3516644"/>
                <a:gd name="connsiteX27" fmla="*/ 2935272 w 3318614"/>
                <a:gd name="connsiteY27" fmla="*/ 2348083 h 3516644"/>
                <a:gd name="connsiteX28" fmla="*/ 2943980 w 3318614"/>
                <a:gd name="connsiteY28" fmla="*/ 2391626 h 3516644"/>
                <a:gd name="connsiteX29" fmla="*/ 3046427 w 3318614"/>
                <a:gd name="connsiteY29" fmla="*/ 2325674 h 3516644"/>
                <a:gd name="connsiteX30" fmla="*/ 3074609 w 3318614"/>
                <a:gd name="connsiteY30" fmla="*/ 2165203 h 3516644"/>
                <a:gd name="connsiteX31" fmla="*/ 3092026 w 3318614"/>
                <a:gd name="connsiteY31" fmla="*/ 2374208 h 3516644"/>
                <a:gd name="connsiteX32" fmla="*/ 3013649 w 3318614"/>
                <a:gd name="connsiteY32" fmla="*/ 2452586 h 3516644"/>
                <a:gd name="connsiteX33" fmla="*/ 2752392 w 3318614"/>
                <a:gd name="connsiteY33" fmla="*/ 2417751 h 3516644"/>
                <a:gd name="connsiteX34" fmla="*/ 2560803 w 3318614"/>
                <a:gd name="connsiteY34" fmla="*/ 2574506 h 3516644"/>
                <a:gd name="connsiteX35" fmla="*/ 2595638 w 3318614"/>
                <a:gd name="connsiteY35" fmla="*/ 2696426 h 3516644"/>
                <a:gd name="connsiteX36" fmla="*/ 2743683 w 3318614"/>
                <a:gd name="connsiteY36" fmla="*/ 2783511 h 3516644"/>
                <a:gd name="connsiteX37" fmla="*/ 2856895 w 3318614"/>
                <a:gd name="connsiteY37" fmla="*/ 2757386 h 3516644"/>
                <a:gd name="connsiteX38" fmla="*/ 3022358 w 3318614"/>
                <a:gd name="connsiteY38" fmla="*/ 2618048 h 3516644"/>
                <a:gd name="connsiteX39" fmla="*/ 3118152 w 3318614"/>
                <a:gd name="connsiteY39" fmla="*/ 2539671 h 3516644"/>
                <a:gd name="connsiteX40" fmla="*/ 3205238 w 3318614"/>
                <a:gd name="connsiteY40" fmla="*/ 2600631 h 3516644"/>
                <a:gd name="connsiteX41" fmla="*/ 3109443 w 3318614"/>
                <a:gd name="connsiteY41" fmla="*/ 2591923 h 3516644"/>
                <a:gd name="connsiteX42" fmla="*/ 3004940 w 3318614"/>
                <a:gd name="connsiteY42" fmla="*/ 2731260 h 3516644"/>
                <a:gd name="connsiteX43" fmla="*/ 3187820 w 3318614"/>
                <a:gd name="connsiteY43" fmla="*/ 2731260 h 3516644"/>
                <a:gd name="connsiteX44" fmla="*/ 3318449 w 3318614"/>
                <a:gd name="connsiteY44" fmla="*/ 2783511 h 3516644"/>
                <a:gd name="connsiteX45" fmla="*/ 3161695 w 3318614"/>
                <a:gd name="connsiteY45" fmla="*/ 2766094 h 3516644"/>
                <a:gd name="connsiteX46" fmla="*/ 2909146 w 3318614"/>
                <a:gd name="connsiteY46" fmla="*/ 2827054 h 3516644"/>
                <a:gd name="connsiteX47" fmla="*/ 2952689 w 3318614"/>
                <a:gd name="connsiteY47" fmla="*/ 2827054 h 3516644"/>
                <a:gd name="connsiteX48" fmla="*/ 3085889 w 3318614"/>
                <a:gd name="connsiteY48" fmla="*/ 2972300 h 3516644"/>
                <a:gd name="connsiteX49" fmla="*/ 3013649 w 3318614"/>
                <a:gd name="connsiteY49" fmla="*/ 3131854 h 3516644"/>
                <a:gd name="connsiteX50" fmla="*/ 2999167 w 3318614"/>
                <a:gd name="connsiteY50" fmla="*/ 2994177 h 3516644"/>
                <a:gd name="connsiteX51" fmla="*/ 2813352 w 3318614"/>
                <a:gd name="connsiteY51" fmla="*/ 2818346 h 3516644"/>
                <a:gd name="connsiteX52" fmla="*/ 2726266 w 3318614"/>
                <a:gd name="connsiteY52" fmla="*/ 2809637 h 3516644"/>
                <a:gd name="connsiteX53" fmla="*/ 2848186 w 3318614"/>
                <a:gd name="connsiteY53" fmla="*/ 3009934 h 3516644"/>
                <a:gd name="connsiteX54" fmla="*/ 2943980 w 3318614"/>
                <a:gd name="connsiteY54" fmla="*/ 3097020 h 3516644"/>
                <a:gd name="connsiteX55" fmla="*/ 2978815 w 3318614"/>
                <a:gd name="connsiteY55" fmla="*/ 3053477 h 3516644"/>
                <a:gd name="connsiteX56" fmla="*/ 2961398 w 3318614"/>
                <a:gd name="connsiteY56" fmla="*/ 3157980 h 3516644"/>
                <a:gd name="connsiteX57" fmla="*/ 2769809 w 3318614"/>
                <a:gd name="connsiteY57" fmla="*/ 3070894 h 3516644"/>
                <a:gd name="connsiteX58" fmla="*/ 2656598 w 3318614"/>
                <a:gd name="connsiteY58" fmla="*/ 2844471 h 3516644"/>
                <a:gd name="connsiteX59" fmla="*/ 2491135 w 3318614"/>
                <a:gd name="connsiteY59" fmla="*/ 2800928 h 3516644"/>
                <a:gd name="connsiteX60" fmla="*/ 2386632 w 3318614"/>
                <a:gd name="connsiteY60" fmla="*/ 2888014 h 3516644"/>
                <a:gd name="connsiteX61" fmla="*/ 2412758 w 3318614"/>
                <a:gd name="connsiteY61" fmla="*/ 3070894 h 3516644"/>
                <a:gd name="connsiteX62" fmla="*/ 2525969 w 3318614"/>
                <a:gd name="connsiteY62" fmla="*/ 3218940 h 3516644"/>
                <a:gd name="connsiteX63" fmla="*/ 2900438 w 3318614"/>
                <a:gd name="connsiteY63" fmla="*/ 3427946 h 3516644"/>
                <a:gd name="connsiteX64" fmla="*/ 2543386 w 3318614"/>
                <a:gd name="connsiteY64" fmla="*/ 3288608 h 3516644"/>
                <a:gd name="connsiteX65" fmla="*/ 2499843 w 3318614"/>
                <a:gd name="connsiteY65" fmla="*/ 3375694 h 3516644"/>
                <a:gd name="connsiteX66" fmla="*/ 2534678 w 3318614"/>
                <a:gd name="connsiteY66" fmla="*/ 3480197 h 3516644"/>
                <a:gd name="connsiteX67" fmla="*/ 2639180 w 3318614"/>
                <a:gd name="connsiteY67" fmla="*/ 3515031 h 3516644"/>
                <a:gd name="connsiteX68" fmla="*/ 2482426 w 3318614"/>
                <a:gd name="connsiteY68" fmla="*/ 3488906 h 3516644"/>
                <a:gd name="connsiteX69" fmla="*/ 2473718 w 3318614"/>
                <a:gd name="connsiteY69" fmla="*/ 3306026 h 3516644"/>
                <a:gd name="connsiteX70" fmla="*/ 2386632 w 3318614"/>
                <a:gd name="connsiteY70" fmla="*/ 3131854 h 3516644"/>
                <a:gd name="connsiteX71" fmla="*/ 2316963 w 3318614"/>
                <a:gd name="connsiteY71" fmla="*/ 3297317 h 3516644"/>
                <a:gd name="connsiteX72" fmla="*/ 2238586 w 3318614"/>
                <a:gd name="connsiteY72" fmla="*/ 3419237 h 3516644"/>
                <a:gd name="connsiteX73" fmla="*/ 2290838 w 3318614"/>
                <a:gd name="connsiteY73" fmla="*/ 3497614 h 3516644"/>
                <a:gd name="connsiteX74" fmla="*/ 2195043 w 3318614"/>
                <a:gd name="connsiteY74" fmla="*/ 3410528 h 3516644"/>
                <a:gd name="connsiteX75" fmla="*/ 2325672 w 3318614"/>
                <a:gd name="connsiteY75" fmla="*/ 3184106 h 3516644"/>
                <a:gd name="connsiteX76" fmla="*/ 2290838 w 3318614"/>
                <a:gd name="connsiteY76" fmla="*/ 2931557 h 3516644"/>
                <a:gd name="connsiteX77" fmla="*/ 2142792 w 3318614"/>
                <a:gd name="connsiteY77" fmla="*/ 2914140 h 3516644"/>
                <a:gd name="connsiteX78" fmla="*/ 1942495 w 3318614"/>
                <a:gd name="connsiteY78" fmla="*/ 3079603 h 3516644"/>
                <a:gd name="connsiteX79" fmla="*/ 1994746 w 3318614"/>
                <a:gd name="connsiteY79" fmla="*/ 3279900 h 3516644"/>
                <a:gd name="connsiteX80" fmla="*/ 2090540 w 3318614"/>
                <a:gd name="connsiteY80" fmla="*/ 3393111 h 3516644"/>
                <a:gd name="connsiteX81" fmla="*/ 2064415 w 3318614"/>
                <a:gd name="connsiteY81" fmla="*/ 3506323 h 3516644"/>
                <a:gd name="connsiteX82" fmla="*/ 2046998 w 3318614"/>
                <a:gd name="connsiteY82" fmla="*/ 3358277 h 3516644"/>
                <a:gd name="connsiteX83" fmla="*/ 1933786 w 3318614"/>
                <a:gd name="connsiteY83" fmla="*/ 3192814 h 3516644"/>
                <a:gd name="connsiteX84" fmla="*/ 1881535 w 3318614"/>
                <a:gd name="connsiteY84" fmla="*/ 3175397 h 3516644"/>
                <a:gd name="connsiteX85" fmla="*/ 1716072 w 3318614"/>
                <a:gd name="connsiteY85" fmla="*/ 3410528 h 3516644"/>
                <a:gd name="connsiteX86" fmla="*/ 1672529 w 3318614"/>
                <a:gd name="connsiteY86" fmla="*/ 3506323 h 3516644"/>
                <a:gd name="connsiteX87" fmla="*/ 1724780 w 3318614"/>
                <a:gd name="connsiteY87" fmla="*/ 3271191 h 3516644"/>
                <a:gd name="connsiteX88" fmla="*/ 1750906 w 3318614"/>
                <a:gd name="connsiteY88" fmla="*/ 3192814 h 3516644"/>
                <a:gd name="connsiteX89" fmla="*/ 1533192 w 3318614"/>
                <a:gd name="connsiteY89" fmla="*/ 3262483 h 3516644"/>
                <a:gd name="connsiteX90" fmla="*/ 1428689 w 3318614"/>
                <a:gd name="connsiteY90" fmla="*/ 3279900 h 3516644"/>
                <a:gd name="connsiteX91" fmla="*/ 1602860 w 3318614"/>
                <a:gd name="connsiteY91" fmla="*/ 3201523 h 3516644"/>
                <a:gd name="connsiteX92" fmla="*/ 1724780 w 3318614"/>
                <a:gd name="connsiteY92" fmla="*/ 3175397 h 3516644"/>
                <a:gd name="connsiteX93" fmla="*/ 1994746 w 3318614"/>
                <a:gd name="connsiteY93" fmla="*/ 2948974 h 3516644"/>
                <a:gd name="connsiteX94" fmla="*/ 2055706 w 3318614"/>
                <a:gd name="connsiteY94" fmla="*/ 2818346 h 3516644"/>
                <a:gd name="connsiteX95" fmla="*/ 1916369 w 3318614"/>
                <a:gd name="connsiteY95" fmla="*/ 2739968 h 3516644"/>
                <a:gd name="connsiteX96" fmla="*/ 1698655 w 3318614"/>
                <a:gd name="connsiteY96" fmla="*/ 2835763 h 3516644"/>
                <a:gd name="connsiteX97" fmla="*/ 1611569 w 3318614"/>
                <a:gd name="connsiteY97" fmla="*/ 3009934 h 3516644"/>
                <a:gd name="connsiteX98" fmla="*/ 1689946 w 3318614"/>
                <a:gd name="connsiteY98" fmla="*/ 3070894 h 3516644"/>
                <a:gd name="connsiteX99" fmla="*/ 1568026 w 3318614"/>
                <a:gd name="connsiteY99" fmla="*/ 3070894 h 3516644"/>
                <a:gd name="connsiteX100" fmla="*/ 1655112 w 3318614"/>
                <a:gd name="connsiteY100" fmla="*/ 2827054 h 3516644"/>
                <a:gd name="connsiteX101" fmla="*/ 1437398 w 3318614"/>
                <a:gd name="connsiteY101" fmla="*/ 2809637 h 3516644"/>
                <a:gd name="connsiteX102" fmla="*/ 1306769 w 3318614"/>
                <a:gd name="connsiteY102" fmla="*/ 2748677 h 3516644"/>
                <a:gd name="connsiteX103" fmla="*/ 1385146 w 3318614"/>
                <a:gd name="connsiteY103" fmla="*/ 2705134 h 3516644"/>
                <a:gd name="connsiteX104" fmla="*/ 1437398 w 3318614"/>
                <a:gd name="connsiteY104" fmla="*/ 2774803 h 3516644"/>
                <a:gd name="connsiteX105" fmla="*/ 1611569 w 3318614"/>
                <a:gd name="connsiteY105" fmla="*/ 2783511 h 3516644"/>
                <a:gd name="connsiteX106" fmla="*/ 1794449 w 3318614"/>
                <a:gd name="connsiteY106" fmla="*/ 2731260 h 3516644"/>
                <a:gd name="connsiteX107" fmla="*/ 1968620 w 3318614"/>
                <a:gd name="connsiteY107" fmla="*/ 2600631 h 3516644"/>
                <a:gd name="connsiteX108" fmla="*/ 1898952 w 3318614"/>
                <a:gd name="connsiteY108" fmla="*/ 2287123 h 3516644"/>
                <a:gd name="connsiteX109" fmla="*/ 1446106 w 3318614"/>
                <a:gd name="connsiteY109" fmla="*/ 1677523 h 3516644"/>
                <a:gd name="connsiteX110" fmla="*/ 1074097 w 3318614"/>
                <a:gd name="connsiteY110" fmla="*/ 1193403 h 3516644"/>
                <a:gd name="connsiteX111" fmla="*/ 916192 w 3318614"/>
                <a:gd name="connsiteY111" fmla="*/ 1006319 h 3516644"/>
                <a:gd name="connsiteX112" fmla="*/ 644918 w 3318614"/>
                <a:gd name="connsiteY112" fmla="*/ 1041797 h 3516644"/>
                <a:gd name="connsiteX113" fmla="*/ 296575 w 3318614"/>
                <a:gd name="connsiteY113" fmla="*/ 1120174 h 3516644"/>
                <a:gd name="connsiteX114" fmla="*/ 483 w 3318614"/>
                <a:gd name="connsiteY114" fmla="*/ 1102757 h 3516644"/>
                <a:gd name="connsiteX115" fmla="*/ 235615 w 3318614"/>
                <a:gd name="connsiteY115" fmla="*/ 1094048 h 3516644"/>
                <a:gd name="connsiteX116" fmla="*/ 557832 w 3318614"/>
                <a:gd name="connsiteY116" fmla="*/ 1024380 h 3516644"/>
                <a:gd name="connsiteX117" fmla="*/ 688460 w 3318614"/>
                <a:gd name="connsiteY117" fmla="*/ 998254 h 3516644"/>
                <a:gd name="connsiteX118" fmla="*/ 392369 w 3318614"/>
                <a:gd name="connsiteY118" fmla="*/ 885043 h 3516644"/>
                <a:gd name="connsiteX119" fmla="*/ 244323 w 3318614"/>
                <a:gd name="connsiteY119" fmla="*/ 745706 h 3516644"/>
                <a:gd name="connsiteX120" fmla="*/ 165946 w 3318614"/>
                <a:gd name="connsiteY120" fmla="*/ 493157 h 3516644"/>
                <a:gd name="connsiteX121" fmla="*/ 279158 w 3318614"/>
                <a:gd name="connsiteY121" fmla="*/ 676037 h 3516644"/>
                <a:gd name="connsiteX122" fmla="*/ 374952 w 3318614"/>
                <a:gd name="connsiteY122" fmla="*/ 850208 h 3516644"/>
                <a:gd name="connsiteX123" fmla="*/ 679752 w 3318614"/>
                <a:gd name="connsiteY123" fmla="*/ 928586 h 3516644"/>
                <a:gd name="connsiteX124" fmla="*/ 766838 w 3318614"/>
                <a:gd name="connsiteY124" fmla="*/ 867626 h 3516644"/>
                <a:gd name="connsiteX125" fmla="*/ 618792 w 3318614"/>
                <a:gd name="connsiteY125" fmla="*/ 484448 h 3516644"/>
                <a:gd name="connsiteX126" fmla="*/ 507165 w 3318614"/>
                <a:gd name="connsiteY126" fmla="*/ 267390 h 3516644"/>
                <a:gd name="connsiteX127" fmla="*/ 538603 w 3318614"/>
                <a:gd name="connsiteY127" fmla="*/ 29221 h 3516644"/>
                <a:gd name="connsiteX128" fmla="*/ 609600 w 3318614"/>
                <a:gd name="connsiteY128" fmla="*/ 289830 h 3516644"/>
                <a:gd name="connsiteX129" fmla="*/ 878364 w 3318614"/>
                <a:gd name="connsiteY129" fmla="*/ 837332 h 3516644"/>
                <a:gd name="connsiteX130" fmla="*/ 839345 w 3318614"/>
                <a:gd name="connsiteY130" fmla="*/ 833 h 3516644"/>
                <a:gd name="connsiteX0" fmla="*/ 1225325 w 3318614"/>
                <a:gd name="connsiteY0" fmla="*/ 178923 h 3515811"/>
                <a:gd name="connsiteX1" fmla="*/ 1091879 w 3318614"/>
                <a:gd name="connsiteY1" fmla="*/ 955367 h 3515811"/>
                <a:gd name="connsiteX2" fmla="*/ 1779263 w 3318614"/>
                <a:gd name="connsiteY2" fmla="*/ 2023223 h 3515811"/>
                <a:gd name="connsiteX3" fmla="*/ 2064415 w 3318614"/>
                <a:gd name="connsiteY3" fmla="*/ 2303707 h 3515811"/>
                <a:gd name="connsiteX4" fmla="*/ 2290838 w 3318614"/>
                <a:gd name="connsiteY4" fmla="*/ 2225330 h 3515811"/>
                <a:gd name="connsiteX5" fmla="*/ 2473718 w 3318614"/>
                <a:gd name="connsiteY5" fmla="*/ 2068575 h 3515811"/>
                <a:gd name="connsiteX6" fmla="*/ 2508552 w 3318614"/>
                <a:gd name="connsiteY6" fmla="*/ 1746358 h 3515811"/>
                <a:gd name="connsiteX7" fmla="*/ 2543386 w 3318614"/>
                <a:gd name="connsiteY7" fmla="*/ 2007615 h 3515811"/>
                <a:gd name="connsiteX8" fmla="*/ 2508552 w 3318614"/>
                <a:gd name="connsiteY8" fmla="*/ 2112118 h 3515811"/>
                <a:gd name="connsiteX9" fmla="*/ 2752392 w 3318614"/>
                <a:gd name="connsiteY9" fmla="*/ 1937947 h 3515811"/>
                <a:gd name="connsiteX10" fmla="*/ 2839478 w 3318614"/>
                <a:gd name="connsiteY10" fmla="*/ 1868278 h 3515811"/>
                <a:gd name="connsiteX11" fmla="*/ 2717558 w 3318614"/>
                <a:gd name="connsiteY11" fmla="*/ 2042450 h 3515811"/>
                <a:gd name="connsiteX12" fmla="*/ 2665306 w 3318614"/>
                <a:gd name="connsiteY12" fmla="*/ 2085993 h 3515811"/>
                <a:gd name="connsiteX13" fmla="*/ 2848186 w 3318614"/>
                <a:gd name="connsiteY13" fmla="*/ 2016324 h 3515811"/>
                <a:gd name="connsiteX14" fmla="*/ 2874312 w 3318614"/>
                <a:gd name="connsiteY14" fmla="*/ 1998907 h 3515811"/>
                <a:gd name="connsiteX15" fmla="*/ 2769809 w 3318614"/>
                <a:gd name="connsiteY15" fmla="*/ 2085993 h 3515811"/>
                <a:gd name="connsiteX16" fmla="*/ 2595638 w 3318614"/>
                <a:gd name="connsiteY16" fmla="*/ 2112118 h 3515811"/>
                <a:gd name="connsiteX17" fmla="*/ 2404049 w 3318614"/>
                <a:gd name="connsiteY17" fmla="*/ 2242747 h 3515811"/>
                <a:gd name="connsiteX18" fmla="*/ 2421466 w 3318614"/>
                <a:gd name="connsiteY18" fmla="*/ 2416918 h 3515811"/>
                <a:gd name="connsiteX19" fmla="*/ 2552095 w 3318614"/>
                <a:gd name="connsiteY19" fmla="*/ 2460461 h 3515811"/>
                <a:gd name="connsiteX20" fmla="*/ 2726266 w 3318614"/>
                <a:gd name="connsiteY20" fmla="*/ 2390793 h 3515811"/>
                <a:gd name="connsiteX21" fmla="*/ 2856895 w 3318614"/>
                <a:gd name="connsiteY21" fmla="*/ 2382084 h 3515811"/>
                <a:gd name="connsiteX22" fmla="*/ 2891729 w 3318614"/>
                <a:gd name="connsiteY22" fmla="*/ 2268873 h 3515811"/>
                <a:gd name="connsiteX23" fmla="*/ 2883020 w 3318614"/>
                <a:gd name="connsiteY23" fmla="*/ 2103410 h 3515811"/>
                <a:gd name="connsiteX24" fmla="*/ 3048483 w 3318614"/>
                <a:gd name="connsiteY24" fmla="*/ 2025033 h 3515811"/>
                <a:gd name="connsiteX25" fmla="*/ 2926563 w 3318614"/>
                <a:gd name="connsiteY25" fmla="*/ 2112118 h 3515811"/>
                <a:gd name="connsiteX26" fmla="*/ 2917855 w 3318614"/>
                <a:gd name="connsiteY26" fmla="*/ 2199204 h 3515811"/>
                <a:gd name="connsiteX27" fmla="*/ 2935272 w 3318614"/>
                <a:gd name="connsiteY27" fmla="*/ 2347250 h 3515811"/>
                <a:gd name="connsiteX28" fmla="*/ 2943980 w 3318614"/>
                <a:gd name="connsiteY28" fmla="*/ 2390793 h 3515811"/>
                <a:gd name="connsiteX29" fmla="*/ 3046427 w 3318614"/>
                <a:gd name="connsiteY29" fmla="*/ 2324841 h 3515811"/>
                <a:gd name="connsiteX30" fmla="*/ 3074609 w 3318614"/>
                <a:gd name="connsiteY30" fmla="*/ 2164370 h 3515811"/>
                <a:gd name="connsiteX31" fmla="*/ 3092026 w 3318614"/>
                <a:gd name="connsiteY31" fmla="*/ 2373375 h 3515811"/>
                <a:gd name="connsiteX32" fmla="*/ 3013649 w 3318614"/>
                <a:gd name="connsiteY32" fmla="*/ 2451753 h 3515811"/>
                <a:gd name="connsiteX33" fmla="*/ 2752392 w 3318614"/>
                <a:gd name="connsiteY33" fmla="*/ 2416918 h 3515811"/>
                <a:gd name="connsiteX34" fmla="*/ 2560803 w 3318614"/>
                <a:gd name="connsiteY34" fmla="*/ 2573673 h 3515811"/>
                <a:gd name="connsiteX35" fmla="*/ 2595638 w 3318614"/>
                <a:gd name="connsiteY35" fmla="*/ 2695593 h 3515811"/>
                <a:gd name="connsiteX36" fmla="*/ 2743683 w 3318614"/>
                <a:gd name="connsiteY36" fmla="*/ 2782678 h 3515811"/>
                <a:gd name="connsiteX37" fmla="*/ 2856895 w 3318614"/>
                <a:gd name="connsiteY37" fmla="*/ 2756553 h 3515811"/>
                <a:gd name="connsiteX38" fmla="*/ 3022358 w 3318614"/>
                <a:gd name="connsiteY38" fmla="*/ 2617215 h 3515811"/>
                <a:gd name="connsiteX39" fmla="*/ 3118152 w 3318614"/>
                <a:gd name="connsiteY39" fmla="*/ 2538838 h 3515811"/>
                <a:gd name="connsiteX40" fmla="*/ 3205238 w 3318614"/>
                <a:gd name="connsiteY40" fmla="*/ 2599798 h 3515811"/>
                <a:gd name="connsiteX41" fmla="*/ 3109443 w 3318614"/>
                <a:gd name="connsiteY41" fmla="*/ 2591090 h 3515811"/>
                <a:gd name="connsiteX42" fmla="*/ 3004940 w 3318614"/>
                <a:gd name="connsiteY42" fmla="*/ 2730427 h 3515811"/>
                <a:gd name="connsiteX43" fmla="*/ 3187820 w 3318614"/>
                <a:gd name="connsiteY43" fmla="*/ 2730427 h 3515811"/>
                <a:gd name="connsiteX44" fmla="*/ 3318449 w 3318614"/>
                <a:gd name="connsiteY44" fmla="*/ 2782678 h 3515811"/>
                <a:gd name="connsiteX45" fmla="*/ 3161695 w 3318614"/>
                <a:gd name="connsiteY45" fmla="*/ 2765261 h 3515811"/>
                <a:gd name="connsiteX46" fmla="*/ 2909146 w 3318614"/>
                <a:gd name="connsiteY46" fmla="*/ 2826221 h 3515811"/>
                <a:gd name="connsiteX47" fmla="*/ 2952689 w 3318614"/>
                <a:gd name="connsiteY47" fmla="*/ 2826221 h 3515811"/>
                <a:gd name="connsiteX48" fmla="*/ 3085889 w 3318614"/>
                <a:gd name="connsiteY48" fmla="*/ 2971467 h 3515811"/>
                <a:gd name="connsiteX49" fmla="*/ 3013649 w 3318614"/>
                <a:gd name="connsiteY49" fmla="*/ 3131021 h 3515811"/>
                <a:gd name="connsiteX50" fmla="*/ 2999167 w 3318614"/>
                <a:gd name="connsiteY50" fmla="*/ 2993344 h 3515811"/>
                <a:gd name="connsiteX51" fmla="*/ 2813352 w 3318614"/>
                <a:gd name="connsiteY51" fmla="*/ 2817513 h 3515811"/>
                <a:gd name="connsiteX52" fmla="*/ 2726266 w 3318614"/>
                <a:gd name="connsiteY52" fmla="*/ 2808804 h 3515811"/>
                <a:gd name="connsiteX53" fmla="*/ 2848186 w 3318614"/>
                <a:gd name="connsiteY53" fmla="*/ 3009101 h 3515811"/>
                <a:gd name="connsiteX54" fmla="*/ 2943980 w 3318614"/>
                <a:gd name="connsiteY54" fmla="*/ 3096187 h 3515811"/>
                <a:gd name="connsiteX55" fmla="*/ 2978815 w 3318614"/>
                <a:gd name="connsiteY55" fmla="*/ 3052644 h 3515811"/>
                <a:gd name="connsiteX56" fmla="*/ 2961398 w 3318614"/>
                <a:gd name="connsiteY56" fmla="*/ 3157147 h 3515811"/>
                <a:gd name="connsiteX57" fmla="*/ 2769809 w 3318614"/>
                <a:gd name="connsiteY57" fmla="*/ 3070061 h 3515811"/>
                <a:gd name="connsiteX58" fmla="*/ 2656598 w 3318614"/>
                <a:gd name="connsiteY58" fmla="*/ 2843638 h 3515811"/>
                <a:gd name="connsiteX59" fmla="*/ 2491135 w 3318614"/>
                <a:gd name="connsiteY59" fmla="*/ 2800095 h 3515811"/>
                <a:gd name="connsiteX60" fmla="*/ 2386632 w 3318614"/>
                <a:gd name="connsiteY60" fmla="*/ 2887181 h 3515811"/>
                <a:gd name="connsiteX61" fmla="*/ 2412758 w 3318614"/>
                <a:gd name="connsiteY61" fmla="*/ 3070061 h 3515811"/>
                <a:gd name="connsiteX62" fmla="*/ 2525969 w 3318614"/>
                <a:gd name="connsiteY62" fmla="*/ 3218107 h 3515811"/>
                <a:gd name="connsiteX63" fmla="*/ 2900438 w 3318614"/>
                <a:gd name="connsiteY63" fmla="*/ 3427113 h 3515811"/>
                <a:gd name="connsiteX64" fmla="*/ 2543386 w 3318614"/>
                <a:gd name="connsiteY64" fmla="*/ 3287775 h 3515811"/>
                <a:gd name="connsiteX65" fmla="*/ 2499843 w 3318614"/>
                <a:gd name="connsiteY65" fmla="*/ 3374861 h 3515811"/>
                <a:gd name="connsiteX66" fmla="*/ 2534678 w 3318614"/>
                <a:gd name="connsiteY66" fmla="*/ 3479364 h 3515811"/>
                <a:gd name="connsiteX67" fmla="*/ 2639180 w 3318614"/>
                <a:gd name="connsiteY67" fmla="*/ 3514198 h 3515811"/>
                <a:gd name="connsiteX68" fmla="*/ 2482426 w 3318614"/>
                <a:gd name="connsiteY68" fmla="*/ 3488073 h 3515811"/>
                <a:gd name="connsiteX69" fmla="*/ 2473718 w 3318614"/>
                <a:gd name="connsiteY69" fmla="*/ 3305193 h 3515811"/>
                <a:gd name="connsiteX70" fmla="*/ 2386632 w 3318614"/>
                <a:gd name="connsiteY70" fmla="*/ 3131021 h 3515811"/>
                <a:gd name="connsiteX71" fmla="*/ 2316963 w 3318614"/>
                <a:gd name="connsiteY71" fmla="*/ 3296484 h 3515811"/>
                <a:gd name="connsiteX72" fmla="*/ 2238586 w 3318614"/>
                <a:gd name="connsiteY72" fmla="*/ 3418404 h 3515811"/>
                <a:gd name="connsiteX73" fmla="*/ 2290838 w 3318614"/>
                <a:gd name="connsiteY73" fmla="*/ 3496781 h 3515811"/>
                <a:gd name="connsiteX74" fmla="*/ 2195043 w 3318614"/>
                <a:gd name="connsiteY74" fmla="*/ 3409695 h 3515811"/>
                <a:gd name="connsiteX75" fmla="*/ 2325672 w 3318614"/>
                <a:gd name="connsiteY75" fmla="*/ 3183273 h 3515811"/>
                <a:gd name="connsiteX76" fmla="*/ 2290838 w 3318614"/>
                <a:gd name="connsiteY76" fmla="*/ 2930724 h 3515811"/>
                <a:gd name="connsiteX77" fmla="*/ 2142792 w 3318614"/>
                <a:gd name="connsiteY77" fmla="*/ 2913307 h 3515811"/>
                <a:gd name="connsiteX78" fmla="*/ 1942495 w 3318614"/>
                <a:gd name="connsiteY78" fmla="*/ 3078770 h 3515811"/>
                <a:gd name="connsiteX79" fmla="*/ 1994746 w 3318614"/>
                <a:gd name="connsiteY79" fmla="*/ 3279067 h 3515811"/>
                <a:gd name="connsiteX80" fmla="*/ 2090540 w 3318614"/>
                <a:gd name="connsiteY80" fmla="*/ 3392278 h 3515811"/>
                <a:gd name="connsiteX81" fmla="*/ 2064415 w 3318614"/>
                <a:gd name="connsiteY81" fmla="*/ 3505490 h 3515811"/>
                <a:gd name="connsiteX82" fmla="*/ 2046998 w 3318614"/>
                <a:gd name="connsiteY82" fmla="*/ 3357444 h 3515811"/>
                <a:gd name="connsiteX83" fmla="*/ 1933786 w 3318614"/>
                <a:gd name="connsiteY83" fmla="*/ 3191981 h 3515811"/>
                <a:gd name="connsiteX84" fmla="*/ 1881535 w 3318614"/>
                <a:gd name="connsiteY84" fmla="*/ 3174564 h 3515811"/>
                <a:gd name="connsiteX85" fmla="*/ 1716072 w 3318614"/>
                <a:gd name="connsiteY85" fmla="*/ 3409695 h 3515811"/>
                <a:gd name="connsiteX86" fmla="*/ 1672529 w 3318614"/>
                <a:gd name="connsiteY86" fmla="*/ 3505490 h 3515811"/>
                <a:gd name="connsiteX87" fmla="*/ 1724780 w 3318614"/>
                <a:gd name="connsiteY87" fmla="*/ 3270358 h 3515811"/>
                <a:gd name="connsiteX88" fmla="*/ 1750906 w 3318614"/>
                <a:gd name="connsiteY88" fmla="*/ 3191981 h 3515811"/>
                <a:gd name="connsiteX89" fmla="*/ 1533192 w 3318614"/>
                <a:gd name="connsiteY89" fmla="*/ 3261650 h 3515811"/>
                <a:gd name="connsiteX90" fmla="*/ 1428689 w 3318614"/>
                <a:gd name="connsiteY90" fmla="*/ 3279067 h 3515811"/>
                <a:gd name="connsiteX91" fmla="*/ 1602860 w 3318614"/>
                <a:gd name="connsiteY91" fmla="*/ 3200690 h 3515811"/>
                <a:gd name="connsiteX92" fmla="*/ 1724780 w 3318614"/>
                <a:gd name="connsiteY92" fmla="*/ 3174564 h 3515811"/>
                <a:gd name="connsiteX93" fmla="*/ 1994746 w 3318614"/>
                <a:gd name="connsiteY93" fmla="*/ 2948141 h 3515811"/>
                <a:gd name="connsiteX94" fmla="*/ 2055706 w 3318614"/>
                <a:gd name="connsiteY94" fmla="*/ 2817513 h 3515811"/>
                <a:gd name="connsiteX95" fmla="*/ 1916369 w 3318614"/>
                <a:gd name="connsiteY95" fmla="*/ 2739135 h 3515811"/>
                <a:gd name="connsiteX96" fmla="*/ 1698655 w 3318614"/>
                <a:gd name="connsiteY96" fmla="*/ 2834930 h 3515811"/>
                <a:gd name="connsiteX97" fmla="*/ 1611569 w 3318614"/>
                <a:gd name="connsiteY97" fmla="*/ 3009101 h 3515811"/>
                <a:gd name="connsiteX98" fmla="*/ 1689946 w 3318614"/>
                <a:gd name="connsiteY98" fmla="*/ 3070061 h 3515811"/>
                <a:gd name="connsiteX99" fmla="*/ 1568026 w 3318614"/>
                <a:gd name="connsiteY99" fmla="*/ 3070061 h 3515811"/>
                <a:gd name="connsiteX100" fmla="*/ 1655112 w 3318614"/>
                <a:gd name="connsiteY100" fmla="*/ 2826221 h 3515811"/>
                <a:gd name="connsiteX101" fmla="*/ 1437398 w 3318614"/>
                <a:gd name="connsiteY101" fmla="*/ 2808804 h 3515811"/>
                <a:gd name="connsiteX102" fmla="*/ 1306769 w 3318614"/>
                <a:gd name="connsiteY102" fmla="*/ 2747844 h 3515811"/>
                <a:gd name="connsiteX103" fmla="*/ 1385146 w 3318614"/>
                <a:gd name="connsiteY103" fmla="*/ 2704301 h 3515811"/>
                <a:gd name="connsiteX104" fmla="*/ 1437398 w 3318614"/>
                <a:gd name="connsiteY104" fmla="*/ 2773970 h 3515811"/>
                <a:gd name="connsiteX105" fmla="*/ 1611569 w 3318614"/>
                <a:gd name="connsiteY105" fmla="*/ 2782678 h 3515811"/>
                <a:gd name="connsiteX106" fmla="*/ 1794449 w 3318614"/>
                <a:gd name="connsiteY106" fmla="*/ 2730427 h 3515811"/>
                <a:gd name="connsiteX107" fmla="*/ 1968620 w 3318614"/>
                <a:gd name="connsiteY107" fmla="*/ 2599798 h 3515811"/>
                <a:gd name="connsiteX108" fmla="*/ 1898952 w 3318614"/>
                <a:gd name="connsiteY108" fmla="*/ 2286290 h 3515811"/>
                <a:gd name="connsiteX109" fmla="*/ 1446106 w 3318614"/>
                <a:gd name="connsiteY109" fmla="*/ 1676690 h 3515811"/>
                <a:gd name="connsiteX110" fmla="*/ 1074097 w 3318614"/>
                <a:gd name="connsiteY110" fmla="*/ 1192570 h 3515811"/>
                <a:gd name="connsiteX111" fmla="*/ 916192 w 3318614"/>
                <a:gd name="connsiteY111" fmla="*/ 1005486 h 3515811"/>
                <a:gd name="connsiteX112" fmla="*/ 644918 w 3318614"/>
                <a:gd name="connsiteY112" fmla="*/ 1040964 h 3515811"/>
                <a:gd name="connsiteX113" fmla="*/ 296575 w 3318614"/>
                <a:gd name="connsiteY113" fmla="*/ 1119341 h 3515811"/>
                <a:gd name="connsiteX114" fmla="*/ 483 w 3318614"/>
                <a:gd name="connsiteY114" fmla="*/ 1101924 h 3515811"/>
                <a:gd name="connsiteX115" fmla="*/ 235615 w 3318614"/>
                <a:gd name="connsiteY115" fmla="*/ 1093215 h 3515811"/>
                <a:gd name="connsiteX116" fmla="*/ 557832 w 3318614"/>
                <a:gd name="connsiteY116" fmla="*/ 1023547 h 3515811"/>
                <a:gd name="connsiteX117" fmla="*/ 688460 w 3318614"/>
                <a:gd name="connsiteY117" fmla="*/ 997421 h 3515811"/>
                <a:gd name="connsiteX118" fmla="*/ 392369 w 3318614"/>
                <a:gd name="connsiteY118" fmla="*/ 884210 h 3515811"/>
                <a:gd name="connsiteX119" fmla="*/ 244323 w 3318614"/>
                <a:gd name="connsiteY119" fmla="*/ 744873 h 3515811"/>
                <a:gd name="connsiteX120" fmla="*/ 165946 w 3318614"/>
                <a:gd name="connsiteY120" fmla="*/ 492324 h 3515811"/>
                <a:gd name="connsiteX121" fmla="*/ 279158 w 3318614"/>
                <a:gd name="connsiteY121" fmla="*/ 675204 h 3515811"/>
                <a:gd name="connsiteX122" fmla="*/ 374952 w 3318614"/>
                <a:gd name="connsiteY122" fmla="*/ 849375 h 3515811"/>
                <a:gd name="connsiteX123" fmla="*/ 679752 w 3318614"/>
                <a:gd name="connsiteY123" fmla="*/ 927753 h 3515811"/>
                <a:gd name="connsiteX124" fmla="*/ 766838 w 3318614"/>
                <a:gd name="connsiteY124" fmla="*/ 866793 h 3515811"/>
                <a:gd name="connsiteX125" fmla="*/ 618792 w 3318614"/>
                <a:gd name="connsiteY125" fmla="*/ 483615 h 3515811"/>
                <a:gd name="connsiteX126" fmla="*/ 507165 w 3318614"/>
                <a:gd name="connsiteY126" fmla="*/ 266557 h 3515811"/>
                <a:gd name="connsiteX127" fmla="*/ 538603 w 3318614"/>
                <a:gd name="connsiteY127" fmla="*/ 28388 h 3515811"/>
                <a:gd name="connsiteX128" fmla="*/ 609600 w 3318614"/>
                <a:gd name="connsiteY128" fmla="*/ 288997 h 3515811"/>
                <a:gd name="connsiteX129" fmla="*/ 878364 w 3318614"/>
                <a:gd name="connsiteY129" fmla="*/ 836499 h 3515811"/>
                <a:gd name="connsiteX130" fmla="*/ 863785 w 3318614"/>
                <a:gd name="connsiteY130" fmla="*/ 298030 h 3515811"/>
                <a:gd name="connsiteX131" fmla="*/ 839345 w 3318614"/>
                <a:gd name="connsiteY131" fmla="*/ 0 h 3515811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863785 w 3318614"/>
                <a:gd name="connsiteY130" fmla="*/ 270713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786330 w 3318614"/>
                <a:gd name="connsiteY130" fmla="*/ 208587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13152 w 3318614"/>
                <a:gd name="connsiteY2" fmla="*/ 834549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159551 w 3318614"/>
                <a:gd name="connsiteY2" fmla="*/ 411013 h 3488494"/>
                <a:gd name="connsiteX3" fmla="*/ 1013152 w 3318614"/>
                <a:gd name="connsiteY3" fmla="*/ 834549 h 3488494"/>
                <a:gd name="connsiteX4" fmla="*/ 1779263 w 3318614"/>
                <a:gd name="connsiteY4" fmla="*/ 1995906 h 3488494"/>
                <a:gd name="connsiteX5" fmla="*/ 2064415 w 3318614"/>
                <a:gd name="connsiteY5" fmla="*/ 2276390 h 3488494"/>
                <a:gd name="connsiteX6" fmla="*/ 2290838 w 3318614"/>
                <a:gd name="connsiteY6" fmla="*/ 2198013 h 3488494"/>
                <a:gd name="connsiteX7" fmla="*/ 2473718 w 3318614"/>
                <a:gd name="connsiteY7" fmla="*/ 2041258 h 3488494"/>
                <a:gd name="connsiteX8" fmla="*/ 2508552 w 3318614"/>
                <a:gd name="connsiteY8" fmla="*/ 1719041 h 3488494"/>
                <a:gd name="connsiteX9" fmla="*/ 2543386 w 3318614"/>
                <a:gd name="connsiteY9" fmla="*/ 1980298 h 3488494"/>
                <a:gd name="connsiteX10" fmla="*/ 2508552 w 3318614"/>
                <a:gd name="connsiteY10" fmla="*/ 2084801 h 3488494"/>
                <a:gd name="connsiteX11" fmla="*/ 2752392 w 3318614"/>
                <a:gd name="connsiteY11" fmla="*/ 1910630 h 3488494"/>
                <a:gd name="connsiteX12" fmla="*/ 2839478 w 3318614"/>
                <a:gd name="connsiteY12" fmla="*/ 1840961 h 3488494"/>
                <a:gd name="connsiteX13" fmla="*/ 2717558 w 3318614"/>
                <a:gd name="connsiteY13" fmla="*/ 2015133 h 3488494"/>
                <a:gd name="connsiteX14" fmla="*/ 2665306 w 3318614"/>
                <a:gd name="connsiteY14" fmla="*/ 2058676 h 3488494"/>
                <a:gd name="connsiteX15" fmla="*/ 2848186 w 3318614"/>
                <a:gd name="connsiteY15" fmla="*/ 1989007 h 3488494"/>
                <a:gd name="connsiteX16" fmla="*/ 2874312 w 3318614"/>
                <a:gd name="connsiteY16" fmla="*/ 1971590 h 3488494"/>
                <a:gd name="connsiteX17" fmla="*/ 2769809 w 3318614"/>
                <a:gd name="connsiteY17" fmla="*/ 2058676 h 3488494"/>
                <a:gd name="connsiteX18" fmla="*/ 2595638 w 3318614"/>
                <a:gd name="connsiteY18" fmla="*/ 2084801 h 3488494"/>
                <a:gd name="connsiteX19" fmla="*/ 2404049 w 3318614"/>
                <a:gd name="connsiteY19" fmla="*/ 2215430 h 3488494"/>
                <a:gd name="connsiteX20" fmla="*/ 2421466 w 3318614"/>
                <a:gd name="connsiteY20" fmla="*/ 2389601 h 3488494"/>
                <a:gd name="connsiteX21" fmla="*/ 2552095 w 3318614"/>
                <a:gd name="connsiteY21" fmla="*/ 2433144 h 3488494"/>
                <a:gd name="connsiteX22" fmla="*/ 2726266 w 3318614"/>
                <a:gd name="connsiteY22" fmla="*/ 2363476 h 3488494"/>
                <a:gd name="connsiteX23" fmla="*/ 2856895 w 3318614"/>
                <a:gd name="connsiteY23" fmla="*/ 2354767 h 3488494"/>
                <a:gd name="connsiteX24" fmla="*/ 2891729 w 3318614"/>
                <a:gd name="connsiteY24" fmla="*/ 2241556 h 3488494"/>
                <a:gd name="connsiteX25" fmla="*/ 2883020 w 3318614"/>
                <a:gd name="connsiteY25" fmla="*/ 2076093 h 3488494"/>
                <a:gd name="connsiteX26" fmla="*/ 3048483 w 3318614"/>
                <a:gd name="connsiteY26" fmla="*/ 1997716 h 3488494"/>
                <a:gd name="connsiteX27" fmla="*/ 2926563 w 3318614"/>
                <a:gd name="connsiteY27" fmla="*/ 2084801 h 3488494"/>
                <a:gd name="connsiteX28" fmla="*/ 2917855 w 3318614"/>
                <a:gd name="connsiteY28" fmla="*/ 2171887 h 3488494"/>
                <a:gd name="connsiteX29" fmla="*/ 2935272 w 3318614"/>
                <a:gd name="connsiteY29" fmla="*/ 2319933 h 3488494"/>
                <a:gd name="connsiteX30" fmla="*/ 2943980 w 3318614"/>
                <a:gd name="connsiteY30" fmla="*/ 2363476 h 3488494"/>
                <a:gd name="connsiteX31" fmla="*/ 3046427 w 3318614"/>
                <a:gd name="connsiteY31" fmla="*/ 2297524 h 3488494"/>
                <a:gd name="connsiteX32" fmla="*/ 3074609 w 3318614"/>
                <a:gd name="connsiteY32" fmla="*/ 2137053 h 3488494"/>
                <a:gd name="connsiteX33" fmla="*/ 3092026 w 3318614"/>
                <a:gd name="connsiteY33" fmla="*/ 2346058 h 3488494"/>
                <a:gd name="connsiteX34" fmla="*/ 3013649 w 3318614"/>
                <a:gd name="connsiteY34" fmla="*/ 2424436 h 3488494"/>
                <a:gd name="connsiteX35" fmla="*/ 2752392 w 3318614"/>
                <a:gd name="connsiteY35" fmla="*/ 2389601 h 3488494"/>
                <a:gd name="connsiteX36" fmla="*/ 2560803 w 3318614"/>
                <a:gd name="connsiteY36" fmla="*/ 2546356 h 3488494"/>
                <a:gd name="connsiteX37" fmla="*/ 2595638 w 3318614"/>
                <a:gd name="connsiteY37" fmla="*/ 2668276 h 3488494"/>
                <a:gd name="connsiteX38" fmla="*/ 2743683 w 3318614"/>
                <a:gd name="connsiteY38" fmla="*/ 2755361 h 3488494"/>
                <a:gd name="connsiteX39" fmla="*/ 2856895 w 3318614"/>
                <a:gd name="connsiteY39" fmla="*/ 2729236 h 3488494"/>
                <a:gd name="connsiteX40" fmla="*/ 3022358 w 3318614"/>
                <a:gd name="connsiteY40" fmla="*/ 2589898 h 3488494"/>
                <a:gd name="connsiteX41" fmla="*/ 3118152 w 3318614"/>
                <a:gd name="connsiteY41" fmla="*/ 2511521 h 3488494"/>
                <a:gd name="connsiteX42" fmla="*/ 3205238 w 3318614"/>
                <a:gd name="connsiteY42" fmla="*/ 2572481 h 3488494"/>
                <a:gd name="connsiteX43" fmla="*/ 3109443 w 3318614"/>
                <a:gd name="connsiteY43" fmla="*/ 2563773 h 3488494"/>
                <a:gd name="connsiteX44" fmla="*/ 3004940 w 3318614"/>
                <a:gd name="connsiteY44" fmla="*/ 2703110 h 3488494"/>
                <a:gd name="connsiteX45" fmla="*/ 3187820 w 3318614"/>
                <a:gd name="connsiteY45" fmla="*/ 2703110 h 3488494"/>
                <a:gd name="connsiteX46" fmla="*/ 3318449 w 3318614"/>
                <a:gd name="connsiteY46" fmla="*/ 2755361 h 3488494"/>
                <a:gd name="connsiteX47" fmla="*/ 3161695 w 3318614"/>
                <a:gd name="connsiteY47" fmla="*/ 2737944 h 3488494"/>
                <a:gd name="connsiteX48" fmla="*/ 2909146 w 3318614"/>
                <a:gd name="connsiteY48" fmla="*/ 2798904 h 3488494"/>
                <a:gd name="connsiteX49" fmla="*/ 2952689 w 3318614"/>
                <a:gd name="connsiteY49" fmla="*/ 2798904 h 3488494"/>
                <a:gd name="connsiteX50" fmla="*/ 3085889 w 3318614"/>
                <a:gd name="connsiteY50" fmla="*/ 2944150 h 3488494"/>
                <a:gd name="connsiteX51" fmla="*/ 3013649 w 3318614"/>
                <a:gd name="connsiteY51" fmla="*/ 3103704 h 3488494"/>
                <a:gd name="connsiteX52" fmla="*/ 2999167 w 3318614"/>
                <a:gd name="connsiteY52" fmla="*/ 2966027 h 3488494"/>
                <a:gd name="connsiteX53" fmla="*/ 2813352 w 3318614"/>
                <a:gd name="connsiteY53" fmla="*/ 2790196 h 3488494"/>
                <a:gd name="connsiteX54" fmla="*/ 2726266 w 3318614"/>
                <a:gd name="connsiteY54" fmla="*/ 2781487 h 3488494"/>
                <a:gd name="connsiteX55" fmla="*/ 2848186 w 3318614"/>
                <a:gd name="connsiteY55" fmla="*/ 2981784 h 3488494"/>
                <a:gd name="connsiteX56" fmla="*/ 2943980 w 3318614"/>
                <a:gd name="connsiteY56" fmla="*/ 3068870 h 3488494"/>
                <a:gd name="connsiteX57" fmla="*/ 2978815 w 3318614"/>
                <a:gd name="connsiteY57" fmla="*/ 3025327 h 3488494"/>
                <a:gd name="connsiteX58" fmla="*/ 2961398 w 3318614"/>
                <a:gd name="connsiteY58" fmla="*/ 3129830 h 3488494"/>
                <a:gd name="connsiteX59" fmla="*/ 2769809 w 3318614"/>
                <a:gd name="connsiteY59" fmla="*/ 3042744 h 3488494"/>
                <a:gd name="connsiteX60" fmla="*/ 2656598 w 3318614"/>
                <a:gd name="connsiteY60" fmla="*/ 2816321 h 3488494"/>
                <a:gd name="connsiteX61" fmla="*/ 2491135 w 3318614"/>
                <a:gd name="connsiteY61" fmla="*/ 2772778 h 3488494"/>
                <a:gd name="connsiteX62" fmla="*/ 2386632 w 3318614"/>
                <a:gd name="connsiteY62" fmla="*/ 2859864 h 3488494"/>
                <a:gd name="connsiteX63" fmla="*/ 2412758 w 3318614"/>
                <a:gd name="connsiteY63" fmla="*/ 3042744 h 3488494"/>
                <a:gd name="connsiteX64" fmla="*/ 2525969 w 3318614"/>
                <a:gd name="connsiteY64" fmla="*/ 3190790 h 3488494"/>
                <a:gd name="connsiteX65" fmla="*/ 2900438 w 3318614"/>
                <a:gd name="connsiteY65" fmla="*/ 3399796 h 3488494"/>
                <a:gd name="connsiteX66" fmla="*/ 2543386 w 3318614"/>
                <a:gd name="connsiteY66" fmla="*/ 3260458 h 3488494"/>
                <a:gd name="connsiteX67" fmla="*/ 2499843 w 3318614"/>
                <a:gd name="connsiteY67" fmla="*/ 3347544 h 3488494"/>
                <a:gd name="connsiteX68" fmla="*/ 2534678 w 3318614"/>
                <a:gd name="connsiteY68" fmla="*/ 3452047 h 3488494"/>
                <a:gd name="connsiteX69" fmla="*/ 2639180 w 3318614"/>
                <a:gd name="connsiteY69" fmla="*/ 3486881 h 3488494"/>
                <a:gd name="connsiteX70" fmla="*/ 2482426 w 3318614"/>
                <a:gd name="connsiteY70" fmla="*/ 3460756 h 3488494"/>
                <a:gd name="connsiteX71" fmla="*/ 2473718 w 3318614"/>
                <a:gd name="connsiteY71" fmla="*/ 3277876 h 3488494"/>
                <a:gd name="connsiteX72" fmla="*/ 2386632 w 3318614"/>
                <a:gd name="connsiteY72" fmla="*/ 3103704 h 3488494"/>
                <a:gd name="connsiteX73" fmla="*/ 2316963 w 3318614"/>
                <a:gd name="connsiteY73" fmla="*/ 3269167 h 3488494"/>
                <a:gd name="connsiteX74" fmla="*/ 2238586 w 3318614"/>
                <a:gd name="connsiteY74" fmla="*/ 3391087 h 3488494"/>
                <a:gd name="connsiteX75" fmla="*/ 2290838 w 3318614"/>
                <a:gd name="connsiteY75" fmla="*/ 3469464 h 3488494"/>
                <a:gd name="connsiteX76" fmla="*/ 2195043 w 3318614"/>
                <a:gd name="connsiteY76" fmla="*/ 3382378 h 3488494"/>
                <a:gd name="connsiteX77" fmla="*/ 2325672 w 3318614"/>
                <a:gd name="connsiteY77" fmla="*/ 3155956 h 3488494"/>
                <a:gd name="connsiteX78" fmla="*/ 2290838 w 3318614"/>
                <a:gd name="connsiteY78" fmla="*/ 2903407 h 3488494"/>
                <a:gd name="connsiteX79" fmla="*/ 2142792 w 3318614"/>
                <a:gd name="connsiteY79" fmla="*/ 2885990 h 3488494"/>
                <a:gd name="connsiteX80" fmla="*/ 1942495 w 3318614"/>
                <a:gd name="connsiteY80" fmla="*/ 3051453 h 3488494"/>
                <a:gd name="connsiteX81" fmla="*/ 1994746 w 3318614"/>
                <a:gd name="connsiteY81" fmla="*/ 3251750 h 3488494"/>
                <a:gd name="connsiteX82" fmla="*/ 2090540 w 3318614"/>
                <a:gd name="connsiteY82" fmla="*/ 3364961 h 3488494"/>
                <a:gd name="connsiteX83" fmla="*/ 2064415 w 3318614"/>
                <a:gd name="connsiteY83" fmla="*/ 3478173 h 3488494"/>
                <a:gd name="connsiteX84" fmla="*/ 2046998 w 3318614"/>
                <a:gd name="connsiteY84" fmla="*/ 3330127 h 3488494"/>
                <a:gd name="connsiteX85" fmla="*/ 1933786 w 3318614"/>
                <a:gd name="connsiteY85" fmla="*/ 3164664 h 3488494"/>
                <a:gd name="connsiteX86" fmla="*/ 1881535 w 3318614"/>
                <a:gd name="connsiteY86" fmla="*/ 3147247 h 3488494"/>
                <a:gd name="connsiteX87" fmla="*/ 1716072 w 3318614"/>
                <a:gd name="connsiteY87" fmla="*/ 3382378 h 3488494"/>
                <a:gd name="connsiteX88" fmla="*/ 1672529 w 3318614"/>
                <a:gd name="connsiteY88" fmla="*/ 3478173 h 3488494"/>
                <a:gd name="connsiteX89" fmla="*/ 1724780 w 3318614"/>
                <a:gd name="connsiteY89" fmla="*/ 3243041 h 3488494"/>
                <a:gd name="connsiteX90" fmla="*/ 1750906 w 3318614"/>
                <a:gd name="connsiteY90" fmla="*/ 3164664 h 3488494"/>
                <a:gd name="connsiteX91" fmla="*/ 1533192 w 3318614"/>
                <a:gd name="connsiteY91" fmla="*/ 3234333 h 3488494"/>
                <a:gd name="connsiteX92" fmla="*/ 1428689 w 3318614"/>
                <a:gd name="connsiteY92" fmla="*/ 3251750 h 3488494"/>
                <a:gd name="connsiteX93" fmla="*/ 1602860 w 3318614"/>
                <a:gd name="connsiteY93" fmla="*/ 3173373 h 3488494"/>
                <a:gd name="connsiteX94" fmla="*/ 1724780 w 3318614"/>
                <a:gd name="connsiteY94" fmla="*/ 3147247 h 3488494"/>
                <a:gd name="connsiteX95" fmla="*/ 1994746 w 3318614"/>
                <a:gd name="connsiteY95" fmla="*/ 2920824 h 3488494"/>
                <a:gd name="connsiteX96" fmla="*/ 2055706 w 3318614"/>
                <a:gd name="connsiteY96" fmla="*/ 2790196 h 3488494"/>
                <a:gd name="connsiteX97" fmla="*/ 1916369 w 3318614"/>
                <a:gd name="connsiteY97" fmla="*/ 2711818 h 3488494"/>
                <a:gd name="connsiteX98" fmla="*/ 1698655 w 3318614"/>
                <a:gd name="connsiteY98" fmla="*/ 2807613 h 3488494"/>
                <a:gd name="connsiteX99" fmla="*/ 1611569 w 3318614"/>
                <a:gd name="connsiteY99" fmla="*/ 2981784 h 3488494"/>
                <a:gd name="connsiteX100" fmla="*/ 1689946 w 3318614"/>
                <a:gd name="connsiteY100" fmla="*/ 3042744 h 3488494"/>
                <a:gd name="connsiteX101" fmla="*/ 1568026 w 3318614"/>
                <a:gd name="connsiteY101" fmla="*/ 3042744 h 3488494"/>
                <a:gd name="connsiteX102" fmla="*/ 1655112 w 3318614"/>
                <a:gd name="connsiteY102" fmla="*/ 2798904 h 3488494"/>
                <a:gd name="connsiteX103" fmla="*/ 1437398 w 3318614"/>
                <a:gd name="connsiteY103" fmla="*/ 2781487 h 3488494"/>
                <a:gd name="connsiteX104" fmla="*/ 1306769 w 3318614"/>
                <a:gd name="connsiteY104" fmla="*/ 2720527 h 3488494"/>
                <a:gd name="connsiteX105" fmla="*/ 1385146 w 3318614"/>
                <a:gd name="connsiteY105" fmla="*/ 2676984 h 3488494"/>
                <a:gd name="connsiteX106" fmla="*/ 1437398 w 3318614"/>
                <a:gd name="connsiteY106" fmla="*/ 2746653 h 3488494"/>
                <a:gd name="connsiteX107" fmla="*/ 1611569 w 3318614"/>
                <a:gd name="connsiteY107" fmla="*/ 2755361 h 3488494"/>
                <a:gd name="connsiteX108" fmla="*/ 1794449 w 3318614"/>
                <a:gd name="connsiteY108" fmla="*/ 2703110 h 3488494"/>
                <a:gd name="connsiteX109" fmla="*/ 1968620 w 3318614"/>
                <a:gd name="connsiteY109" fmla="*/ 2572481 h 3488494"/>
                <a:gd name="connsiteX110" fmla="*/ 1898952 w 3318614"/>
                <a:gd name="connsiteY110" fmla="*/ 2258973 h 3488494"/>
                <a:gd name="connsiteX111" fmla="*/ 1446106 w 3318614"/>
                <a:gd name="connsiteY111" fmla="*/ 1649373 h 3488494"/>
                <a:gd name="connsiteX112" fmla="*/ 1074097 w 3318614"/>
                <a:gd name="connsiteY112" fmla="*/ 1165253 h 3488494"/>
                <a:gd name="connsiteX113" fmla="*/ 916192 w 3318614"/>
                <a:gd name="connsiteY113" fmla="*/ 978169 h 3488494"/>
                <a:gd name="connsiteX114" fmla="*/ 644918 w 3318614"/>
                <a:gd name="connsiteY114" fmla="*/ 1013647 h 3488494"/>
                <a:gd name="connsiteX115" fmla="*/ 296575 w 3318614"/>
                <a:gd name="connsiteY115" fmla="*/ 1092024 h 3488494"/>
                <a:gd name="connsiteX116" fmla="*/ 483 w 3318614"/>
                <a:gd name="connsiteY116" fmla="*/ 1074607 h 3488494"/>
                <a:gd name="connsiteX117" fmla="*/ 235615 w 3318614"/>
                <a:gd name="connsiteY117" fmla="*/ 1065898 h 3488494"/>
                <a:gd name="connsiteX118" fmla="*/ 557832 w 3318614"/>
                <a:gd name="connsiteY118" fmla="*/ 996230 h 3488494"/>
                <a:gd name="connsiteX119" fmla="*/ 688460 w 3318614"/>
                <a:gd name="connsiteY119" fmla="*/ 970104 h 3488494"/>
                <a:gd name="connsiteX120" fmla="*/ 392369 w 3318614"/>
                <a:gd name="connsiteY120" fmla="*/ 856893 h 3488494"/>
                <a:gd name="connsiteX121" fmla="*/ 244323 w 3318614"/>
                <a:gd name="connsiteY121" fmla="*/ 717556 h 3488494"/>
                <a:gd name="connsiteX122" fmla="*/ 165946 w 3318614"/>
                <a:gd name="connsiteY122" fmla="*/ 465007 h 3488494"/>
                <a:gd name="connsiteX123" fmla="*/ 279158 w 3318614"/>
                <a:gd name="connsiteY123" fmla="*/ 647887 h 3488494"/>
                <a:gd name="connsiteX124" fmla="*/ 374952 w 3318614"/>
                <a:gd name="connsiteY124" fmla="*/ 822058 h 3488494"/>
                <a:gd name="connsiteX125" fmla="*/ 679752 w 3318614"/>
                <a:gd name="connsiteY125" fmla="*/ 900436 h 3488494"/>
                <a:gd name="connsiteX126" fmla="*/ 766838 w 3318614"/>
                <a:gd name="connsiteY126" fmla="*/ 839476 h 3488494"/>
                <a:gd name="connsiteX127" fmla="*/ 618792 w 3318614"/>
                <a:gd name="connsiteY127" fmla="*/ 456298 h 3488494"/>
                <a:gd name="connsiteX128" fmla="*/ 507165 w 3318614"/>
                <a:gd name="connsiteY128" fmla="*/ 239240 h 3488494"/>
                <a:gd name="connsiteX129" fmla="*/ 538603 w 3318614"/>
                <a:gd name="connsiteY129" fmla="*/ 1071 h 3488494"/>
                <a:gd name="connsiteX130" fmla="*/ 609600 w 3318614"/>
                <a:gd name="connsiteY130" fmla="*/ 261680 h 3488494"/>
                <a:gd name="connsiteX131" fmla="*/ 878364 w 3318614"/>
                <a:gd name="connsiteY131" fmla="*/ 809182 h 3488494"/>
                <a:gd name="connsiteX132" fmla="*/ 786330 w 3318614"/>
                <a:gd name="connsiteY132" fmla="*/ 208587 h 3488494"/>
                <a:gd name="connsiteX133" fmla="*/ 932813 w 3318614"/>
                <a:gd name="connsiteY133" fmla="*/ 12405 h 3488494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59551 w 3318614"/>
                <a:gd name="connsiteY2" fmla="*/ 47529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942214 w 3318614"/>
                <a:gd name="connsiteY0" fmla="*/ 614286 h 3540840"/>
                <a:gd name="connsiteX1" fmla="*/ 1317819 w 3318614"/>
                <a:gd name="connsiteY1" fmla="*/ 14575 h 3540840"/>
                <a:gd name="connsiteX2" fmla="*/ 1198621 w 3318614"/>
                <a:gd name="connsiteY2" fmla="*/ 413429 h 3540840"/>
                <a:gd name="connsiteX3" fmla="*/ 1013152 w 3318614"/>
                <a:gd name="connsiteY3" fmla="*/ 886895 h 3540840"/>
                <a:gd name="connsiteX4" fmla="*/ 1779263 w 3318614"/>
                <a:gd name="connsiteY4" fmla="*/ 2048252 h 3540840"/>
                <a:gd name="connsiteX5" fmla="*/ 2064415 w 3318614"/>
                <a:gd name="connsiteY5" fmla="*/ 2328736 h 3540840"/>
                <a:gd name="connsiteX6" fmla="*/ 2290838 w 3318614"/>
                <a:gd name="connsiteY6" fmla="*/ 2250359 h 3540840"/>
                <a:gd name="connsiteX7" fmla="*/ 2473718 w 3318614"/>
                <a:gd name="connsiteY7" fmla="*/ 2093604 h 3540840"/>
                <a:gd name="connsiteX8" fmla="*/ 2508552 w 3318614"/>
                <a:gd name="connsiteY8" fmla="*/ 1771387 h 3540840"/>
                <a:gd name="connsiteX9" fmla="*/ 2543386 w 3318614"/>
                <a:gd name="connsiteY9" fmla="*/ 2032644 h 3540840"/>
                <a:gd name="connsiteX10" fmla="*/ 2508552 w 3318614"/>
                <a:gd name="connsiteY10" fmla="*/ 2137147 h 3540840"/>
                <a:gd name="connsiteX11" fmla="*/ 2752392 w 3318614"/>
                <a:gd name="connsiteY11" fmla="*/ 1962976 h 3540840"/>
                <a:gd name="connsiteX12" fmla="*/ 2839478 w 3318614"/>
                <a:gd name="connsiteY12" fmla="*/ 1893307 h 3540840"/>
                <a:gd name="connsiteX13" fmla="*/ 2717558 w 3318614"/>
                <a:gd name="connsiteY13" fmla="*/ 2067479 h 3540840"/>
                <a:gd name="connsiteX14" fmla="*/ 2665306 w 3318614"/>
                <a:gd name="connsiteY14" fmla="*/ 2111022 h 3540840"/>
                <a:gd name="connsiteX15" fmla="*/ 2848186 w 3318614"/>
                <a:gd name="connsiteY15" fmla="*/ 2041353 h 3540840"/>
                <a:gd name="connsiteX16" fmla="*/ 2874312 w 3318614"/>
                <a:gd name="connsiteY16" fmla="*/ 2023936 h 3540840"/>
                <a:gd name="connsiteX17" fmla="*/ 2769809 w 3318614"/>
                <a:gd name="connsiteY17" fmla="*/ 2111022 h 3540840"/>
                <a:gd name="connsiteX18" fmla="*/ 2595638 w 3318614"/>
                <a:gd name="connsiteY18" fmla="*/ 2137147 h 3540840"/>
                <a:gd name="connsiteX19" fmla="*/ 2404049 w 3318614"/>
                <a:gd name="connsiteY19" fmla="*/ 2267776 h 3540840"/>
                <a:gd name="connsiteX20" fmla="*/ 2421466 w 3318614"/>
                <a:gd name="connsiteY20" fmla="*/ 2441947 h 3540840"/>
                <a:gd name="connsiteX21" fmla="*/ 2552095 w 3318614"/>
                <a:gd name="connsiteY21" fmla="*/ 2485490 h 3540840"/>
                <a:gd name="connsiteX22" fmla="*/ 2726266 w 3318614"/>
                <a:gd name="connsiteY22" fmla="*/ 2415822 h 3540840"/>
                <a:gd name="connsiteX23" fmla="*/ 2856895 w 3318614"/>
                <a:gd name="connsiteY23" fmla="*/ 2407113 h 3540840"/>
                <a:gd name="connsiteX24" fmla="*/ 2891729 w 3318614"/>
                <a:gd name="connsiteY24" fmla="*/ 2293902 h 3540840"/>
                <a:gd name="connsiteX25" fmla="*/ 2883020 w 3318614"/>
                <a:gd name="connsiteY25" fmla="*/ 2128439 h 3540840"/>
                <a:gd name="connsiteX26" fmla="*/ 3048483 w 3318614"/>
                <a:gd name="connsiteY26" fmla="*/ 2050062 h 3540840"/>
                <a:gd name="connsiteX27" fmla="*/ 2926563 w 3318614"/>
                <a:gd name="connsiteY27" fmla="*/ 2137147 h 3540840"/>
                <a:gd name="connsiteX28" fmla="*/ 2917855 w 3318614"/>
                <a:gd name="connsiteY28" fmla="*/ 2224233 h 3540840"/>
                <a:gd name="connsiteX29" fmla="*/ 2935272 w 3318614"/>
                <a:gd name="connsiteY29" fmla="*/ 2372279 h 3540840"/>
                <a:gd name="connsiteX30" fmla="*/ 2943980 w 3318614"/>
                <a:gd name="connsiteY30" fmla="*/ 2415822 h 3540840"/>
                <a:gd name="connsiteX31" fmla="*/ 3046427 w 3318614"/>
                <a:gd name="connsiteY31" fmla="*/ 2349870 h 3540840"/>
                <a:gd name="connsiteX32" fmla="*/ 3074609 w 3318614"/>
                <a:gd name="connsiteY32" fmla="*/ 2189399 h 3540840"/>
                <a:gd name="connsiteX33" fmla="*/ 3092026 w 3318614"/>
                <a:gd name="connsiteY33" fmla="*/ 2398404 h 3540840"/>
                <a:gd name="connsiteX34" fmla="*/ 3013649 w 3318614"/>
                <a:gd name="connsiteY34" fmla="*/ 2476782 h 3540840"/>
                <a:gd name="connsiteX35" fmla="*/ 2752392 w 3318614"/>
                <a:gd name="connsiteY35" fmla="*/ 2441947 h 3540840"/>
                <a:gd name="connsiteX36" fmla="*/ 2560803 w 3318614"/>
                <a:gd name="connsiteY36" fmla="*/ 2598702 h 3540840"/>
                <a:gd name="connsiteX37" fmla="*/ 2595638 w 3318614"/>
                <a:gd name="connsiteY37" fmla="*/ 2720622 h 3540840"/>
                <a:gd name="connsiteX38" fmla="*/ 2743683 w 3318614"/>
                <a:gd name="connsiteY38" fmla="*/ 2807707 h 3540840"/>
                <a:gd name="connsiteX39" fmla="*/ 2856895 w 3318614"/>
                <a:gd name="connsiteY39" fmla="*/ 2781582 h 3540840"/>
                <a:gd name="connsiteX40" fmla="*/ 3022358 w 3318614"/>
                <a:gd name="connsiteY40" fmla="*/ 2642244 h 3540840"/>
                <a:gd name="connsiteX41" fmla="*/ 3118152 w 3318614"/>
                <a:gd name="connsiteY41" fmla="*/ 2563867 h 3540840"/>
                <a:gd name="connsiteX42" fmla="*/ 3205238 w 3318614"/>
                <a:gd name="connsiteY42" fmla="*/ 2624827 h 3540840"/>
                <a:gd name="connsiteX43" fmla="*/ 3109443 w 3318614"/>
                <a:gd name="connsiteY43" fmla="*/ 2616119 h 3540840"/>
                <a:gd name="connsiteX44" fmla="*/ 3004940 w 3318614"/>
                <a:gd name="connsiteY44" fmla="*/ 2755456 h 3540840"/>
                <a:gd name="connsiteX45" fmla="*/ 3187820 w 3318614"/>
                <a:gd name="connsiteY45" fmla="*/ 2755456 h 3540840"/>
                <a:gd name="connsiteX46" fmla="*/ 3318449 w 3318614"/>
                <a:gd name="connsiteY46" fmla="*/ 2807707 h 3540840"/>
                <a:gd name="connsiteX47" fmla="*/ 3161695 w 3318614"/>
                <a:gd name="connsiteY47" fmla="*/ 2790290 h 3540840"/>
                <a:gd name="connsiteX48" fmla="*/ 2909146 w 3318614"/>
                <a:gd name="connsiteY48" fmla="*/ 2851250 h 3540840"/>
                <a:gd name="connsiteX49" fmla="*/ 2952689 w 3318614"/>
                <a:gd name="connsiteY49" fmla="*/ 2851250 h 3540840"/>
                <a:gd name="connsiteX50" fmla="*/ 3085889 w 3318614"/>
                <a:gd name="connsiteY50" fmla="*/ 2996496 h 3540840"/>
                <a:gd name="connsiteX51" fmla="*/ 3013649 w 3318614"/>
                <a:gd name="connsiteY51" fmla="*/ 3156050 h 3540840"/>
                <a:gd name="connsiteX52" fmla="*/ 2999167 w 3318614"/>
                <a:gd name="connsiteY52" fmla="*/ 3018373 h 3540840"/>
                <a:gd name="connsiteX53" fmla="*/ 2813352 w 3318614"/>
                <a:gd name="connsiteY53" fmla="*/ 2842542 h 3540840"/>
                <a:gd name="connsiteX54" fmla="*/ 2726266 w 3318614"/>
                <a:gd name="connsiteY54" fmla="*/ 2833833 h 3540840"/>
                <a:gd name="connsiteX55" fmla="*/ 2848186 w 3318614"/>
                <a:gd name="connsiteY55" fmla="*/ 3034130 h 3540840"/>
                <a:gd name="connsiteX56" fmla="*/ 2943980 w 3318614"/>
                <a:gd name="connsiteY56" fmla="*/ 3121216 h 3540840"/>
                <a:gd name="connsiteX57" fmla="*/ 2978815 w 3318614"/>
                <a:gd name="connsiteY57" fmla="*/ 3077673 h 3540840"/>
                <a:gd name="connsiteX58" fmla="*/ 2961398 w 3318614"/>
                <a:gd name="connsiteY58" fmla="*/ 3182176 h 3540840"/>
                <a:gd name="connsiteX59" fmla="*/ 2769809 w 3318614"/>
                <a:gd name="connsiteY59" fmla="*/ 3095090 h 3540840"/>
                <a:gd name="connsiteX60" fmla="*/ 2656598 w 3318614"/>
                <a:gd name="connsiteY60" fmla="*/ 2868667 h 3540840"/>
                <a:gd name="connsiteX61" fmla="*/ 2491135 w 3318614"/>
                <a:gd name="connsiteY61" fmla="*/ 2825124 h 3540840"/>
                <a:gd name="connsiteX62" fmla="*/ 2386632 w 3318614"/>
                <a:gd name="connsiteY62" fmla="*/ 2912210 h 3540840"/>
                <a:gd name="connsiteX63" fmla="*/ 2412758 w 3318614"/>
                <a:gd name="connsiteY63" fmla="*/ 3095090 h 3540840"/>
                <a:gd name="connsiteX64" fmla="*/ 2525969 w 3318614"/>
                <a:gd name="connsiteY64" fmla="*/ 3243136 h 3540840"/>
                <a:gd name="connsiteX65" fmla="*/ 2900438 w 3318614"/>
                <a:gd name="connsiteY65" fmla="*/ 3452142 h 3540840"/>
                <a:gd name="connsiteX66" fmla="*/ 2543386 w 3318614"/>
                <a:gd name="connsiteY66" fmla="*/ 3312804 h 3540840"/>
                <a:gd name="connsiteX67" fmla="*/ 2499843 w 3318614"/>
                <a:gd name="connsiteY67" fmla="*/ 3399890 h 3540840"/>
                <a:gd name="connsiteX68" fmla="*/ 2534678 w 3318614"/>
                <a:gd name="connsiteY68" fmla="*/ 3504393 h 3540840"/>
                <a:gd name="connsiteX69" fmla="*/ 2639180 w 3318614"/>
                <a:gd name="connsiteY69" fmla="*/ 3539227 h 3540840"/>
                <a:gd name="connsiteX70" fmla="*/ 2482426 w 3318614"/>
                <a:gd name="connsiteY70" fmla="*/ 3513102 h 3540840"/>
                <a:gd name="connsiteX71" fmla="*/ 2473718 w 3318614"/>
                <a:gd name="connsiteY71" fmla="*/ 3330222 h 3540840"/>
                <a:gd name="connsiteX72" fmla="*/ 2386632 w 3318614"/>
                <a:gd name="connsiteY72" fmla="*/ 3156050 h 3540840"/>
                <a:gd name="connsiteX73" fmla="*/ 2316963 w 3318614"/>
                <a:gd name="connsiteY73" fmla="*/ 3321513 h 3540840"/>
                <a:gd name="connsiteX74" fmla="*/ 2238586 w 3318614"/>
                <a:gd name="connsiteY74" fmla="*/ 3443433 h 3540840"/>
                <a:gd name="connsiteX75" fmla="*/ 2290838 w 3318614"/>
                <a:gd name="connsiteY75" fmla="*/ 3521810 h 3540840"/>
                <a:gd name="connsiteX76" fmla="*/ 2195043 w 3318614"/>
                <a:gd name="connsiteY76" fmla="*/ 3434724 h 3540840"/>
                <a:gd name="connsiteX77" fmla="*/ 2325672 w 3318614"/>
                <a:gd name="connsiteY77" fmla="*/ 3208302 h 3540840"/>
                <a:gd name="connsiteX78" fmla="*/ 2290838 w 3318614"/>
                <a:gd name="connsiteY78" fmla="*/ 2955753 h 3540840"/>
                <a:gd name="connsiteX79" fmla="*/ 2142792 w 3318614"/>
                <a:gd name="connsiteY79" fmla="*/ 2938336 h 3540840"/>
                <a:gd name="connsiteX80" fmla="*/ 1942495 w 3318614"/>
                <a:gd name="connsiteY80" fmla="*/ 3103799 h 3540840"/>
                <a:gd name="connsiteX81" fmla="*/ 1994746 w 3318614"/>
                <a:gd name="connsiteY81" fmla="*/ 3304096 h 3540840"/>
                <a:gd name="connsiteX82" fmla="*/ 2090540 w 3318614"/>
                <a:gd name="connsiteY82" fmla="*/ 3417307 h 3540840"/>
                <a:gd name="connsiteX83" fmla="*/ 2064415 w 3318614"/>
                <a:gd name="connsiteY83" fmla="*/ 3530519 h 3540840"/>
                <a:gd name="connsiteX84" fmla="*/ 2046998 w 3318614"/>
                <a:gd name="connsiteY84" fmla="*/ 3382473 h 3540840"/>
                <a:gd name="connsiteX85" fmla="*/ 1933786 w 3318614"/>
                <a:gd name="connsiteY85" fmla="*/ 3217010 h 3540840"/>
                <a:gd name="connsiteX86" fmla="*/ 1881535 w 3318614"/>
                <a:gd name="connsiteY86" fmla="*/ 3199593 h 3540840"/>
                <a:gd name="connsiteX87" fmla="*/ 1716072 w 3318614"/>
                <a:gd name="connsiteY87" fmla="*/ 3434724 h 3540840"/>
                <a:gd name="connsiteX88" fmla="*/ 1672529 w 3318614"/>
                <a:gd name="connsiteY88" fmla="*/ 3530519 h 3540840"/>
                <a:gd name="connsiteX89" fmla="*/ 1724780 w 3318614"/>
                <a:gd name="connsiteY89" fmla="*/ 3295387 h 3540840"/>
                <a:gd name="connsiteX90" fmla="*/ 1750906 w 3318614"/>
                <a:gd name="connsiteY90" fmla="*/ 3217010 h 3540840"/>
                <a:gd name="connsiteX91" fmla="*/ 1533192 w 3318614"/>
                <a:gd name="connsiteY91" fmla="*/ 3286679 h 3540840"/>
                <a:gd name="connsiteX92" fmla="*/ 1428689 w 3318614"/>
                <a:gd name="connsiteY92" fmla="*/ 3304096 h 3540840"/>
                <a:gd name="connsiteX93" fmla="*/ 1602860 w 3318614"/>
                <a:gd name="connsiteY93" fmla="*/ 3225719 h 3540840"/>
                <a:gd name="connsiteX94" fmla="*/ 1724780 w 3318614"/>
                <a:gd name="connsiteY94" fmla="*/ 3199593 h 3540840"/>
                <a:gd name="connsiteX95" fmla="*/ 1994746 w 3318614"/>
                <a:gd name="connsiteY95" fmla="*/ 2973170 h 3540840"/>
                <a:gd name="connsiteX96" fmla="*/ 2055706 w 3318614"/>
                <a:gd name="connsiteY96" fmla="*/ 2842542 h 3540840"/>
                <a:gd name="connsiteX97" fmla="*/ 1916369 w 3318614"/>
                <a:gd name="connsiteY97" fmla="*/ 2764164 h 3540840"/>
                <a:gd name="connsiteX98" fmla="*/ 1698655 w 3318614"/>
                <a:gd name="connsiteY98" fmla="*/ 2859959 h 3540840"/>
                <a:gd name="connsiteX99" fmla="*/ 1611569 w 3318614"/>
                <a:gd name="connsiteY99" fmla="*/ 3034130 h 3540840"/>
                <a:gd name="connsiteX100" fmla="*/ 1689946 w 3318614"/>
                <a:gd name="connsiteY100" fmla="*/ 3095090 h 3540840"/>
                <a:gd name="connsiteX101" fmla="*/ 1568026 w 3318614"/>
                <a:gd name="connsiteY101" fmla="*/ 3095090 h 3540840"/>
                <a:gd name="connsiteX102" fmla="*/ 1655112 w 3318614"/>
                <a:gd name="connsiteY102" fmla="*/ 2851250 h 3540840"/>
                <a:gd name="connsiteX103" fmla="*/ 1437398 w 3318614"/>
                <a:gd name="connsiteY103" fmla="*/ 2833833 h 3540840"/>
                <a:gd name="connsiteX104" fmla="*/ 1306769 w 3318614"/>
                <a:gd name="connsiteY104" fmla="*/ 2772873 h 3540840"/>
                <a:gd name="connsiteX105" fmla="*/ 1385146 w 3318614"/>
                <a:gd name="connsiteY105" fmla="*/ 2729330 h 3540840"/>
                <a:gd name="connsiteX106" fmla="*/ 1437398 w 3318614"/>
                <a:gd name="connsiteY106" fmla="*/ 2798999 h 3540840"/>
                <a:gd name="connsiteX107" fmla="*/ 1611569 w 3318614"/>
                <a:gd name="connsiteY107" fmla="*/ 2807707 h 3540840"/>
                <a:gd name="connsiteX108" fmla="*/ 1794449 w 3318614"/>
                <a:gd name="connsiteY108" fmla="*/ 2755456 h 3540840"/>
                <a:gd name="connsiteX109" fmla="*/ 1968620 w 3318614"/>
                <a:gd name="connsiteY109" fmla="*/ 2624827 h 3540840"/>
                <a:gd name="connsiteX110" fmla="*/ 1898952 w 3318614"/>
                <a:gd name="connsiteY110" fmla="*/ 2311319 h 3540840"/>
                <a:gd name="connsiteX111" fmla="*/ 1446106 w 3318614"/>
                <a:gd name="connsiteY111" fmla="*/ 1701719 h 3540840"/>
                <a:gd name="connsiteX112" fmla="*/ 1074097 w 3318614"/>
                <a:gd name="connsiteY112" fmla="*/ 1217599 h 3540840"/>
                <a:gd name="connsiteX113" fmla="*/ 916192 w 3318614"/>
                <a:gd name="connsiteY113" fmla="*/ 1030515 h 3540840"/>
                <a:gd name="connsiteX114" fmla="*/ 644918 w 3318614"/>
                <a:gd name="connsiteY114" fmla="*/ 1065993 h 3540840"/>
                <a:gd name="connsiteX115" fmla="*/ 296575 w 3318614"/>
                <a:gd name="connsiteY115" fmla="*/ 1144370 h 3540840"/>
                <a:gd name="connsiteX116" fmla="*/ 483 w 3318614"/>
                <a:gd name="connsiteY116" fmla="*/ 1126953 h 3540840"/>
                <a:gd name="connsiteX117" fmla="*/ 235615 w 3318614"/>
                <a:gd name="connsiteY117" fmla="*/ 1118244 h 3540840"/>
                <a:gd name="connsiteX118" fmla="*/ 557832 w 3318614"/>
                <a:gd name="connsiteY118" fmla="*/ 1048576 h 3540840"/>
                <a:gd name="connsiteX119" fmla="*/ 688460 w 3318614"/>
                <a:gd name="connsiteY119" fmla="*/ 1022450 h 3540840"/>
                <a:gd name="connsiteX120" fmla="*/ 392369 w 3318614"/>
                <a:gd name="connsiteY120" fmla="*/ 909239 h 3540840"/>
                <a:gd name="connsiteX121" fmla="*/ 244323 w 3318614"/>
                <a:gd name="connsiteY121" fmla="*/ 769902 h 3540840"/>
                <a:gd name="connsiteX122" fmla="*/ 165946 w 3318614"/>
                <a:gd name="connsiteY122" fmla="*/ 517353 h 3540840"/>
                <a:gd name="connsiteX123" fmla="*/ 279158 w 3318614"/>
                <a:gd name="connsiteY123" fmla="*/ 700233 h 3540840"/>
                <a:gd name="connsiteX124" fmla="*/ 374952 w 3318614"/>
                <a:gd name="connsiteY124" fmla="*/ 874404 h 3540840"/>
                <a:gd name="connsiteX125" fmla="*/ 679752 w 3318614"/>
                <a:gd name="connsiteY125" fmla="*/ 952782 h 3540840"/>
                <a:gd name="connsiteX126" fmla="*/ 766838 w 3318614"/>
                <a:gd name="connsiteY126" fmla="*/ 891822 h 3540840"/>
                <a:gd name="connsiteX127" fmla="*/ 618792 w 3318614"/>
                <a:gd name="connsiteY127" fmla="*/ 508644 h 3540840"/>
                <a:gd name="connsiteX128" fmla="*/ 507165 w 3318614"/>
                <a:gd name="connsiteY128" fmla="*/ 291586 h 3540840"/>
                <a:gd name="connsiteX129" fmla="*/ 538603 w 3318614"/>
                <a:gd name="connsiteY129" fmla="*/ 53417 h 3540840"/>
                <a:gd name="connsiteX130" fmla="*/ 609600 w 3318614"/>
                <a:gd name="connsiteY130" fmla="*/ 314026 h 3540840"/>
                <a:gd name="connsiteX131" fmla="*/ 878364 w 3318614"/>
                <a:gd name="connsiteY131" fmla="*/ 861528 h 3540840"/>
                <a:gd name="connsiteX132" fmla="*/ 786330 w 3318614"/>
                <a:gd name="connsiteY132" fmla="*/ 260933 h 3540840"/>
                <a:gd name="connsiteX133" fmla="*/ 932813 w 3318614"/>
                <a:gd name="connsiteY133" fmla="*/ 64751 h 3540840"/>
                <a:gd name="connsiteX0" fmla="*/ 942214 w 3318614"/>
                <a:gd name="connsiteY0" fmla="*/ 601198 h 3527752"/>
                <a:gd name="connsiteX1" fmla="*/ 1130786 w 3318614"/>
                <a:gd name="connsiteY1" fmla="*/ 277391 h 3527752"/>
                <a:gd name="connsiteX2" fmla="*/ 1317819 w 3318614"/>
                <a:gd name="connsiteY2" fmla="*/ 1487 h 3527752"/>
                <a:gd name="connsiteX3" fmla="*/ 1198621 w 3318614"/>
                <a:gd name="connsiteY3" fmla="*/ 400341 h 3527752"/>
                <a:gd name="connsiteX4" fmla="*/ 1013152 w 3318614"/>
                <a:gd name="connsiteY4" fmla="*/ 873807 h 3527752"/>
                <a:gd name="connsiteX5" fmla="*/ 1779263 w 3318614"/>
                <a:gd name="connsiteY5" fmla="*/ 2035164 h 3527752"/>
                <a:gd name="connsiteX6" fmla="*/ 2064415 w 3318614"/>
                <a:gd name="connsiteY6" fmla="*/ 2315648 h 3527752"/>
                <a:gd name="connsiteX7" fmla="*/ 2290838 w 3318614"/>
                <a:gd name="connsiteY7" fmla="*/ 2237271 h 3527752"/>
                <a:gd name="connsiteX8" fmla="*/ 2473718 w 3318614"/>
                <a:gd name="connsiteY8" fmla="*/ 2080516 h 3527752"/>
                <a:gd name="connsiteX9" fmla="*/ 2508552 w 3318614"/>
                <a:gd name="connsiteY9" fmla="*/ 1758299 h 3527752"/>
                <a:gd name="connsiteX10" fmla="*/ 2543386 w 3318614"/>
                <a:gd name="connsiteY10" fmla="*/ 2019556 h 3527752"/>
                <a:gd name="connsiteX11" fmla="*/ 2508552 w 3318614"/>
                <a:gd name="connsiteY11" fmla="*/ 2124059 h 3527752"/>
                <a:gd name="connsiteX12" fmla="*/ 2752392 w 3318614"/>
                <a:gd name="connsiteY12" fmla="*/ 1949888 h 3527752"/>
                <a:gd name="connsiteX13" fmla="*/ 2839478 w 3318614"/>
                <a:gd name="connsiteY13" fmla="*/ 1880219 h 3527752"/>
                <a:gd name="connsiteX14" fmla="*/ 2717558 w 3318614"/>
                <a:gd name="connsiteY14" fmla="*/ 2054391 h 3527752"/>
                <a:gd name="connsiteX15" fmla="*/ 2665306 w 3318614"/>
                <a:gd name="connsiteY15" fmla="*/ 2097934 h 3527752"/>
                <a:gd name="connsiteX16" fmla="*/ 2848186 w 3318614"/>
                <a:gd name="connsiteY16" fmla="*/ 2028265 h 3527752"/>
                <a:gd name="connsiteX17" fmla="*/ 2874312 w 3318614"/>
                <a:gd name="connsiteY17" fmla="*/ 2010848 h 3527752"/>
                <a:gd name="connsiteX18" fmla="*/ 2769809 w 3318614"/>
                <a:gd name="connsiteY18" fmla="*/ 2097934 h 3527752"/>
                <a:gd name="connsiteX19" fmla="*/ 2595638 w 3318614"/>
                <a:gd name="connsiteY19" fmla="*/ 2124059 h 3527752"/>
                <a:gd name="connsiteX20" fmla="*/ 2404049 w 3318614"/>
                <a:gd name="connsiteY20" fmla="*/ 2254688 h 3527752"/>
                <a:gd name="connsiteX21" fmla="*/ 2421466 w 3318614"/>
                <a:gd name="connsiteY21" fmla="*/ 2428859 h 3527752"/>
                <a:gd name="connsiteX22" fmla="*/ 2552095 w 3318614"/>
                <a:gd name="connsiteY22" fmla="*/ 2472402 h 3527752"/>
                <a:gd name="connsiteX23" fmla="*/ 2726266 w 3318614"/>
                <a:gd name="connsiteY23" fmla="*/ 2402734 h 3527752"/>
                <a:gd name="connsiteX24" fmla="*/ 2856895 w 3318614"/>
                <a:gd name="connsiteY24" fmla="*/ 2394025 h 3527752"/>
                <a:gd name="connsiteX25" fmla="*/ 2891729 w 3318614"/>
                <a:gd name="connsiteY25" fmla="*/ 2280814 h 3527752"/>
                <a:gd name="connsiteX26" fmla="*/ 2883020 w 3318614"/>
                <a:gd name="connsiteY26" fmla="*/ 2115351 h 3527752"/>
                <a:gd name="connsiteX27" fmla="*/ 3048483 w 3318614"/>
                <a:gd name="connsiteY27" fmla="*/ 2036974 h 3527752"/>
                <a:gd name="connsiteX28" fmla="*/ 2926563 w 3318614"/>
                <a:gd name="connsiteY28" fmla="*/ 2124059 h 3527752"/>
                <a:gd name="connsiteX29" fmla="*/ 2917855 w 3318614"/>
                <a:gd name="connsiteY29" fmla="*/ 2211145 h 3527752"/>
                <a:gd name="connsiteX30" fmla="*/ 2935272 w 3318614"/>
                <a:gd name="connsiteY30" fmla="*/ 2359191 h 3527752"/>
                <a:gd name="connsiteX31" fmla="*/ 2943980 w 3318614"/>
                <a:gd name="connsiteY31" fmla="*/ 2402734 h 3527752"/>
                <a:gd name="connsiteX32" fmla="*/ 3046427 w 3318614"/>
                <a:gd name="connsiteY32" fmla="*/ 2336782 h 3527752"/>
                <a:gd name="connsiteX33" fmla="*/ 3074609 w 3318614"/>
                <a:gd name="connsiteY33" fmla="*/ 2176311 h 3527752"/>
                <a:gd name="connsiteX34" fmla="*/ 3092026 w 3318614"/>
                <a:gd name="connsiteY34" fmla="*/ 2385316 h 3527752"/>
                <a:gd name="connsiteX35" fmla="*/ 3013649 w 3318614"/>
                <a:gd name="connsiteY35" fmla="*/ 2463694 h 3527752"/>
                <a:gd name="connsiteX36" fmla="*/ 2752392 w 3318614"/>
                <a:gd name="connsiteY36" fmla="*/ 2428859 h 3527752"/>
                <a:gd name="connsiteX37" fmla="*/ 2560803 w 3318614"/>
                <a:gd name="connsiteY37" fmla="*/ 2585614 h 3527752"/>
                <a:gd name="connsiteX38" fmla="*/ 2595638 w 3318614"/>
                <a:gd name="connsiteY38" fmla="*/ 2707534 h 3527752"/>
                <a:gd name="connsiteX39" fmla="*/ 2743683 w 3318614"/>
                <a:gd name="connsiteY39" fmla="*/ 2794619 h 3527752"/>
                <a:gd name="connsiteX40" fmla="*/ 2856895 w 3318614"/>
                <a:gd name="connsiteY40" fmla="*/ 2768494 h 3527752"/>
                <a:gd name="connsiteX41" fmla="*/ 3022358 w 3318614"/>
                <a:gd name="connsiteY41" fmla="*/ 2629156 h 3527752"/>
                <a:gd name="connsiteX42" fmla="*/ 3118152 w 3318614"/>
                <a:gd name="connsiteY42" fmla="*/ 2550779 h 3527752"/>
                <a:gd name="connsiteX43" fmla="*/ 3205238 w 3318614"/>
                <a:gd name="connsiteY43" fmla="*/ 2611739 h 3527752"/>
                <a:gd name="connsiteX44" fmla="*/ 3109443 w 3318614"/>
                <a:gd name="connsiteY44" fmla="*/ 2603031 h 3527752"/>
                <a:gd name="connsiteX45" fmla="*/ 3004940 w 3318614"/>
                <a:gd name="connsiteY45" fmla="*/ 2742368 h 3527752"/>
                <a:gd name="connsiteX46" fmla="*/ 3187820 w 3318614"/>
                <a:gd name="connsiteY46" fmla="*/ 2742368 h 3527752"/>
                <a:gd name="connsiteX47" fmla="*/ 3318449 w 3318614"/>
                <a:gd name="connsiteY47" fmla="*/ 2794619 h 3527752"/>
                <a:gd name="connsiteX48" fmla="*/ 3161695 w 3318614"/>
                <a:gd name="connsiteY48" fmla="*/ 2777202 h 3527752"/>
                <a:gd name="connsiteX49" fmla="*/ 2909146 w 3318614"/>
                <a:gd name="connsiteY49" fmla="*/ 2838162 h 3527752"/>
                <a:gd name="connsiteX50" fmla="*/ 2952689 w 3318614"/>
                <a:gd name="connsiteY50" fmla="*/ 2838162 h 3527752"/>
                <a:gd name="connsiteX51" fmla="*/ 3085889 w 3318614"/>
                <a:gd name="connsiteY51" fmla="*/ 2983408 h 3527752"/>
                <a:gd name="connsiteX52" fmla="*/ 3013649 w 3318614"/>
                <a:gd name="connsiteY52" fmla="*/ 3142962 h 3527752"/>
                <a:gd name="connsiteX53" fmla="*/ 2999167 w 3318614"/>
                <a:gd name="connsiteY53" fmla="*/ 3005285 h 3527752"/>
                <a:gd name="connsiteX54" fmla="*/ 2813352 w 3318614"/>
                <a:gd name="connsiteY54" fmla="*/ 2829454 h 3527752"/>
                <a:gd name="connsiteX55" fmla="*/ 2726266 w 3318614"/>
                <a:gd name="connsiteY55" fmla="*/ 2820745 h 3527752"/>
                <a:gd name="connsiteX56" fmla="*/ 2848186 w 3318614"/>
                <a:gd name="connsiteY56" fmla="*/ 3021042 h 3527752"/>
                <a:gd name="connsiteX57" fmla="*/ 2943980 w 3318614"/>
                <a:gd name="connsiteY57" fmla="*/ 3108128 h 3527752"/>
                <a:gd name="connsiteX58" fmla="*/ 2978815 w 3318614"/>
                <a:gd name="connsiteY58" fmla="*/ 3064585 h 3527752"/>
                <a:gd name="connsiteX59" fmla="*/ 2961398 w 3318614"/>
                <a:gd name="connsiteY59" fmla="*/ 3169088 h 3527752"/>
                <a:gd name="connsiteX60" fmla="*/ 2769809 w 3318614"/>
                <a:gd name="connsiteY60" fmla="*/ 3082002 h 3527752"/>
                <a:gd name="connsiteX61" fmla="*/ 2656598 w 3318614"/>
                <a:gd name="connsiteY61" fmla="*/ 2855579 h 3527752"/>
                <a:gd name="connsiteX62" fmla="*/ 2491135 w 3318614"/>
                <a:gd name="connsiteY62" fmla="*/ 2812036 h 3527752"/>
                <a:gd name="connsiteX63" fmla="*/ 2386632 w 3318614"/>
                <a:gd name="connsiteY63" fmla="*/ 2899122 h 3527752"/>
                <a:gd name="connsiteX64" fmla="*/ 2412758 w 3318614"/>
                <a:gd name="connsiteY64" fmla="*/ 3082002 h 3527752"/>
                <a:gd name="connsiteX65" fmla="*/ 2525969 w 3318614"/>
                <a:gd name="connsiteY65" fmla="*/ 3230048 h 3527752"/>
                <a:gd name="connsiteX66" fmla="*/ 2900438 w 3318614"/>
                <a:gd name="connsiteY66" fmla="*/ 3439054 h 3527752"/>
                <a:gd name="connsiteX67" fmla="*/ 2543386 w 3318614"/>
                <a:gd name="connsiteY67" fmla="*/ 3299716 h 3527752"/>
                <a:gd name="connsiteX68" fmla="*/ 2499843 w 3318614"/>
                <a:gd name="connsiteY68" fmla="*/ 3386802 h 3527752"/>
                <a:gd name="connsiteX69" fmla="*/ 2534678 w 3318614"/>
                <a:gd name="connsiteY69" fmla="*/ 3491305 h 3527752"/>
                <a:gd name="connsiteX70" fmla="*/ 2639180 w 3318614"/>
                <a:gd name="connsiteY70" fmla="*/ 3526139 h 3527752"/>
                <a:gd name="connsiteX71" fmla="*/ 2482426 w 3318614"/>
                <a:gd name="connsiteY71" fmla="*/ 3500014 h 3527752"/>
                <a:gd name="connsiteX72" fmla="*/ 2473718 w 3318614"/>
                <a:gd name="connsiteY72" fmla="*/ 3317134 h 3527752"/>
                <a:gd name="connsiteX73" fmla="*/ 2386632 w 3318614"/>
                <a:gd name="connsiteY73" fmla="*/ 3142962 h 3527752"/>
                <a:gd name="connsiteX74" fmla="*/ 2316963 w 3318614"/>
                <a:gd name="connsiteY74" fmla="*/ 3308425 h 3527752"/>
                <a:gd name="connsiteX75" fmla="*/ 2238586 w 3318614"/>
                <a:gd name="connsiteY75" fmla="*/ 3430345 h 3527752"/>
                <a:gd name="connsiteX76" fmla="*/ 2290838 w 3318614"/>
                <a:gd name="connsiteY76" fmla="*/ 3508722 h 3527752"/>
                <a:gd name="connsiteX77" fmla="*/ 2195043 w 3318614"/>
                <a:gd name="connsiteY77" fmla="*/ 3421636 h 3527752"/>
                <a:gd name="connsiteX78" fmla="*/ 2325672 w 3318614"/>
                <a:gd name="connsiteY78" fmla="*/ 3195214 h 3527752"/>
                <a:gd name="connsiteX79" fmla="*/ 2290838 w 3318614"/>
                <a:gd name="connsiteY79" fmla="*/ 2942665 h 3527752"/>
                <a:gd name="connsiteX80" fmla="*/ 2142792 w 3318614"/>
                <a:gd name="connsiteY80" fmla="*/ 2925248 h 3527752"/>
                <a:gd name="connsiteX81" fmla="*/ 1942495 w 3318614"/>
                <a:gd name="connsiteY81" fmla="*/ 3090711 h 3527752"/>
                <a:gd name="connsiteX82" fmla="*/ 1994746 w 3318614"/>
                <a:gd name="connsiteY82" fmla="*/ 3291008 h 3527752"/>
                <a:gd name="connsiteX83" fmla="*/ 2090540 w 3318614"/>
                <a:gd name="connsiteY83" fmla="*/ 3404219 h 3527752"/>
                <a:gd name="connsiteX84" fmla="*/ 2064415 w 3318614"/>
                <a:gd name="connsiteY84" fmla="*/ 3517431 h 3527752"/>
                <a:gd name="connsiteX85" fmla="*/ 2046998 w 3318614"/>
                <a:gd name="connsiteY85" fmla="*/ 3369385 h 3527752"/>
                <a:gd name="connsiteX86" fmla="*/ 1933786 w 3318614"/>
                <a:gd name="connsiteY86" fmla="*/ 3203922 h 3527752"/>
                <a:gd name="connsiteX87" fmla="*/ 1881535 w 3318614"/>
                <a:gd name="connsiteY87" fmla="*/ 3186505 h 3527752"/>
                <a:gd name="connsiteX88" fmla="*/ 1716072 w 3318614"/>
                <a:gd name="connsiteY88" fmla="*/ 3421636 h 3527752"/>
                <a:gd name="connsiteX89" fmla="*/ 1672529 w 3318614"/>
                <a:gd name="connsiteY89" fmla="*/ 3517431 h 3527752"/>
                <a:gd name="connsiteX90" fmla="*/ 1724780 w 3318614"/>
                <a:gd name="connsiteY90" fmla="*/ 3282299 h 3527752"/>
                <a:gd name="connsiteX91" fmla="*/ 1750906 w 3318614"/>
                <a:gd name="connsiteY91" fmla="*/ 3203922 h 3527752"/>
                <a:gd name="connsiteX92" fmla="*/ 1533192 w 3318614"/>
                <a:gd name="connsiteY92" fmla="*/ 3273591 h 3527752"/>
                <a:gd name="connsiteX93" fmla="*/ 1428689 w 3318614"/>
                <a:gd name="connsiteY93" fmla="*/ 3291008 h 3527752"/>
                <a:gd name="connsiteX94" fmla="*/ 1602860 w 3318614"/>
                <a:gd name="connsiteY94" fmla="*/ 3212631 h 3527752"/>
                <a:gd name="connsiteX95" fmla="*/ 1724780 w 3318614"/>
                <a:gd name="connsiteY95" fmla="*/ 3186505 h 3527752"/>
                <a:gd name="connsiteX96" fmla="*/ 1994746 w 3318614"/>
                <a:gd name="connsiteY96" fmla="*/ 2960082 h 3527752"/>
                <a:gd name="connsiteX97" fmla="*/ 2055706 w 3318614"/>
                <a:gd name="connsiteY97" fmla="*/ 2829454 h 3527752"/>
                <a:gd name="connsiteX98" fmla="*/ 1916369 w 3318614"/>
                <a:gd name="connsiteY98" fmla="*/ 2751076 h 3527752"/>
                <a:gd name="connsiteX99" fmla="*/ 1698655 w 3318614"/>
                <a:gd name="connsiteY99" fmla="*/ 2846871 h 3527752"/>
                <a:gd name="connsiteX100" fmla="*/ 1611569 w 3318614"/>
                <a:gd name="connsiteY100" fmla="*/ 3021042 h 3527752"/>
                <a:gd name="connsiteX101" fmla="*/ 1689946 w 3318614"/>
                <a:gd name="connsiteY101" fmla="*/ 3082002 h 3527752"/>
                <a:gd name="connsiteX102" fmla="*/ 1568026 w 3318614"/>
                <a:gd name="connsiteY102" fmla="*/ 3082002 h 3527752"/>
                <a:gd name="connsiteX103" fmla="*/ 1655112 w 3318614"/>
                <a:gd name="connsiteY103" fmla="*/ 2838162 h 3527752"/>
                <a:gd name="connsiteX104" fmla="*/ 1437398 w 3318614"/>
                <a:gd name="connsiteY104" fmla="*/ 2820745 h 3527752"/>
                <a:gd name="connsiteX105" fmla="*/ 1306769 w 3318614"/>
                <a:gd name="connsiteY105" fmla="*/ 2759785 h 3527752"/>
                <a:gd name="connsiteX106" fmla="*/ 1385146 w 3318614"/>
                <a:gd name="connsiteY106" fmla="*/ 2716242 h 3527752"/>
                <a:gd name="connsiteX107" fmla="*/ 1437398 w 3318614"/>
                <a:gd name="connsiteY107" fmla="*/ 2785911 h 3527752"/>
                <a:gd name="connsiteX108" fmla="*/ 1611569 w 3318614"/>
                <a:gd name="connsiteY108" fmla="*/ 2794619 h 3527752"/>
                <a:gd name="connsiteX109" fmla="*/ 1794449 w 3318614"/>
                <a:gd name="connsiteY109" fmla="*/ 2742368 h 3527752"/>
                <a:gd name="connsiteX110" fmla="*/ 1968620 w 3318614"/>
                <a:gd name="connsiteY110" fmla="*/ 2611739 h 3527752"/>
                <a:gd name="connsiteX111" fmla="*/ 1898952 w 3318614"/>
                <a:gd name="connsiteY111" fmla="*/ 2298231 h 3527752"/>
                <a:gd name="connsiteX112" fmla="*/ 1446106 w 3318614"/>
                <a:gd name="connsiteY112" fmla="*/ 1688631 h 3527752"/>
                <a:gd name="connsiteX113" fmla="*/ 1074097 w 3318614"/>
                <a:gd name="connsiteY113" fmla="*/ 1204511 h 3527752"/>
                <a:gd name="connsiteX114" fmla="*/ 916192 w 3318614"/>
                <a:gd name="connsiteY114" fmla="*/ 1017427 h 3527752"/>
                <a:gd name="connsiteX115" fmla="*/ 644918 w 3318614"/>
                <a:gd name="connsiteY115" fmla="*/ 1052905 h 3527752"/>
                <a:gd name="connsiteX116" fmla="*/ 296575 w 3318614"/>
                <a:gd name="connsiteY116" fmla="*/ 1131282 h 3527752"/>
                <a:gd name="connsiteX117" fmla="*/ 483 w 3318614"/>
                <a:gd name="connsiteY117" fmla="*/ 1113865 h 3527752"/>
                <a:gd name="connsiteX118" fmla="*/ 235615 w 3318614"/>
                <a:gd name="connsiteY118" fmla="*/ 1105156 h 3527752"/>
                <a:gd name="connsiteX119" fmla="*/ 557832 w 3318614"/>
                <a:gd name="connsiteY119" fmla="*/ 1035488 h 3527752"/>
                <a:gd name="connsiteX120" fmla="*/ 688460 w 3318614"/>
                <a:gd name="connsiteY120" fmla="*/ 1009362 h 3527752"/>
                <a:gd name="connsiteX121" fmla="*/ 392369 w 3318614"/>
                <a:gd name="connsiteY121" fmla="*/ 896151 h 3527752"/>
                <a:gd name="connsiteX122" fmla="*/ 244323 w 3318614"/>
                <a:gd name="connsiteY122" fmla="*/ 756814 h 3527752"/>
                <a:gd name="connsiteX123" fmla="*/ 165946 w 3318614"/>
                <a:gd name="connsiteY123" fmla="*/ 504265 h 3527752"/>
                <a:gd name="connsiteX124" fmla="*/ 279158 w 3318614"/>
                <a:gd name="connsiteY124" fmla="*/ 687145 h 3527752"/>
                <a:gd name="connsiteX125" fmla="*/ 374952 w 3318614"/>
                <a:gd name="connsiteY125" fmla="*/ 861316 h 3527752"/>
                <a:gd name="connsiteX126" fmla="*/ 679752 w 3318614"/>
                <a:gd name="connsiteY126" fmla="*/ 939694 h 3527752"/>
                <a:gd name="connsiteX127" fmla="*/ 766838 w 3318614"/>
                <a:gd name="connsiteY127" fmla="*/ 878734 h 3527752"/>
                <a:gd name="connsiteX128" fmla="*/ 618792 w 3318614"/>
                <a:gd name="connsiteY128" fmla="*/ 495556 h 3527752"/>
                <a:gd name="connsiteX129" fmla="*/ 507165 w 3318614"/>
                <a:gd name="connsiteY129" fmla="*/ 278498 h 3527752"/>
                <a:gd name="connsiteX130" fmla="*/ 538603 w 3318614"/>
                <a:gd name="connsiteY130" fmla="*/ 40329 h 3527752"/>
                <a:gd name="connsiteX131" fmla="*/ 609600 w 3318614"/>
                <a:gd name="connsiteY131" fmla="*/ 300938 h 3527752"/>
                <a:gd name="connsiteX132" fmla="*/ 878364 w 3318614"/>
                <a:gd name="connsiteY132" fmla="*/ 848440 h 3527752"/>
                <a:gd name="connsiteX133" fmla="*/ 786330 w 3318614"/>
                <a:gd name="connsiteY133" fmla="*/ 247845 h 3527752"/>
                <a:gd name="connsiteX134" fmla="*/ 932813 w 3318614"/>
                <a:gd name="connsiteY134" fmla="*/ 51663 h 3527752"/>
                <a:gd name="connsiteX0" fmla="*/ 942214 w 3318614"/>
                <a:gd name="connsiteY0" fmla="*/ 600997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1028019 w 3318614"/>
                <a:gd name="connsiteY0" fmla="*/ 570928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433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932813 w 3318614"/>
                <a:gd name="connsiteY136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875120 w 3318614"/>
                <a:gd name="connsiteY136" fmla="*/ 297907 h 3527509"/>
                <a:gd name="connsiteX0" fmla="*/ 930638 w 3318614"/>
                <a:gd name="connsiteY0" fmla="*/ 1022485 h 3757603"/>
                <a:gd name="connsiteX1" fmla="*/ 1037874 w 3318614"/>
                <a:gd name="connsiteY1" fmla="*/ 779330 h 3757603"/>
                <a:gd name="connsiteX2" fmla="*/ 1144223 w 3318614"/>
                <a:gd name="connsiteY2" fmla="*/ 540539 h 3757603"/>
                <a:gd name="connsiteX3" fmla="*/ 1317819 w 3318614"/>
                <a:gd name="connsiteY3" fmla="*/ 231338 h 3757603"/>
                <a:gd name="connsiteX4" fmla="*/ 1198621 w 3318614"/>
                <a:gd name="connsiteY4" fmla="*/ 630192 h 3757603"/>
                <a:gd name="connsiteX5" fmla="*/ 1013152 w 3318614"/>
                <a:gd name="connsiteY5" fmla="*/ 1103658 h 3757603"/>
                <a:gd name="connsiteX6" fmla="*/ 1779263 w 3318614"/>
                <a:gd name="connsiteY6" fmla="*/ 2265015 h 3757603"/>
                <a:gd name="connsiteX7" fmla="*/ 2064415 w 3318614"/>
                <a:gd name="connsiteY7" fmla="*/ 2545499 h 3757603"/>
                <a:gd name="connsiteX8" fmla="*/ 2290838 w 3318614"/>
                <a:gd name="connsiteY8" fmla="*/ 2467122 h 3757603"/>
                <a:gd name="connsiteX9" fmla="*/ 2473718 w 3318614"/>
                <a:gd name="connsiteY9" fmla="*/ 2310367 h 3757603"/>
                <a:gd name="connsiteX10" fmla="*/ 2508552 w 3318614"/>
                <a:gd name="connsiteY10" fmla="*/ 1988150 h 3757603"/>
                <a:gd name="connsiteX11" fmla="*/ 2543386 w 3318614"/>
                <a:gd name="connsiteY11" fmla="*/ 2249407 h 3757603"/>
                <a:gd name="connsiteX12" fmla="*/ 2508552 w 3318614"/>
                <a:gd name="connsiteY12" fmla="*/ 2353910 h 3757603"/>
                <a:gd name="connsiteX13" fmla="*/ 2752392 w 3318614"/>
                <a:gd name="connsiteY13" fmla="*/ 2179739 h 3757603"/>
                <a:gd name="connsiteX14" fmla="*/ 2839478 w 3318614"/>
                <a:gd name="connsiteY14" fmla="*/ 2110070 h 3757603"/>
                <a:gd name="connsiteX15" fmla="*/ 2717558 w 3318614"/>
                <a:gd name="connsiteY15" fmla="*/ 2284242 h 3757603"/>
                <a:gd name="connsiteX16" fmla="*/ 2665306 w 3318614"/>
                <a:gd name="connsiteY16" fmla="*/ 2327785 h 3757603"/>
                <a:gd name="connsiteX17" fmla="*/ 2848186 w 3318614"/>
                <a:gd name="connsiteY17" fmla="*/ 2258116 h 3757603"/>
                <a:gd name="connsiteX18" fmla="*/ 2874312 w 3318614"/>
                <a:gd name="connsiteY18" fmla="*/ 2240699 h 3757603"/>
                <a:gd name="connsiteX19" fmla="*/ 2769809 w 3318614"/>
                <a:gd name="connsiteY19" fmla="*/ 2327785 h 3757603"/>
                <a:gd name="connsiteX20" fmla="*/ 2595638 w 3318614"/>
                <a:gd name="connsiteY20" fmla="*/ 2353910 h 3757603"/>
                <a:gd name="connsiteX21" fmla="*/ 2404049 w 3318614"/>
                <a:gd name="connsiteY21" fmla="*/ 2484539 h 3757603"/>
                <a:gd name="connsiteX22" fmla="*/ 2421466 w 3318614"/>
                <a:gd name="connsiteY22" fmla="*/ 2658710 h 3757603"/>
                <a:gd name="connsiteX23" fmla="*/ 2552095 w 3318614"/>
                <a:gd name="connsiteY23" fmla="*/ 2702253 h 3757603"/>
                <a:gd name="connsiteX24" fmla="*/ 2726266 w 3318614"/>
                <a:gd name="connsiteY24" fmla="*/ 2632585 h 3757603"/>
                <a:gd name="connsiteX25" fmla="*/ 2856895 w 3318614"/>
                <a:gd name="connsiteY25" fmla="*/ 2623876 h 3757603"/>
                <a:gd name="connsiteX26" fmla="*/ 2891729 w 3318614"/>
                <a:gd name="connsiteY26" fmla="*/ 2510665 h 3757603"/>
                <a:gd name="connsiteX27" fmla="*/ 2883020 w 3318614"/>
                <a:gd name="connsiteY27" fmla="*/ 2345202 h 3757603"/>
                <a:gd name="connsiteX28" fmla="*/ 3048483 w 3318614"/>
                <a:gd name="connsiteY28" fmla="*/ 2266825 h 3757603"/>
                <a:gd name="connsiteX29" fmla="*/ 2926563 w 3318614"/>
                <a:gd name="connsiteY29" fmla="*/ 2353910 h 3757603"/>
                <a:gd name="connsiteX30" fmla="*/ 2917855 w 3318614"/>
                <a:gd name="connsiteY30" fmla="*/ 2440996 h 3757603"/>
                <a:gd name="connsiteX31" fmla="*/ 2935272 w 3318614"/>
                <a:gd name="connsiteY31" fmla="*/ 2589042 h 3757603"/>
                <a:gd name="connsiteX32" fmla="*/ 2943980 w 3318614"/>
                <a:gd name="connsiteY32" fmla="*/ 2632585 h 3757603"/>
                <a:gd name="connsiteX33" fmla="*/ 3046427 w 3318614"/>
                <a:gd name="connsiteY33" fmla="*/ 2566633 h 3757603"/>
                <a:gd name="connsiteX34" fmla="*/ 3074609 w 3318614"/>
                <a:gd name="connsiteY34" fmla="*/ 2406162 h 3757603"/>
                <a:gd name="connsiteX35" fmla="*/ 3092026 w 3318614"/>
                <a:gd name="connsiteY35" fmla="*/ 2615167 h 3757603"/>
                <a:gd name="connsiteX36" fmla="*/ 3013649 w 3318614"/>
                <a:gd name="connsiteY36" fmla="*/ 2693545 h 3757603"/>
                <a:gd name="connsiteX37" fmla="*/ 2752392 w 3318614"/>
                <a:gd name="connsiteY37" fmla="*/ 2658710 h 3757603"/>
                <a:gd name="connsiteX38" fmla="*/ 2560803 w 3318614"/>
                <a:gd name="connsiteY38" fmla="*/ 2815465 h 3757603"/>
                <a:gd name="connsiteX39" fmla="*/ 2595638 w 3318614"/>
                <a:gd name="connsiteY39" fmla="*/ 2937385 h 3757603"/>
                <a:gd name="connsiteX40" fmla="*/ 2743683 w 3318614"/>
                <a:gd name="connsiteY40" fmla="*/ 3024470 h 3757603"/>
                <a:gd name="connsiteX41" fmla="*/ 2856895 w 3318614"/>
                <a:gd name="connsiteY41" fmla="*/ 2998345 h 3757603"/>
                <a:gd name="connsiteX42" fmla="*/ 3022358 w 3318614"/>
                <a:gd name="connsiteY42" fmla="*/ 2859007 h 3757603"/>
                <a:gd name="connsiteX43" fmla="*/ 3118152 w 3318614"/>
                <a:gd name="connsiteY43" fmla="*/ 2780630 h 3757603"/>
                <a:gd name="connsiteX44" fmla="*/ 3205238 w 3318614"/>
                <a:gd name="connsiteY44" fmla="*/ 2841590 h 3757603"/>
                <a:gd name="connsiteX45" fmla="*/ 3109443 w 3318614"/>
                <a:gd name="connsiteY45" fmla="*/ 2832882 h 3757603"/>
                <a:gd name="connsiteX46" fmla="*/ 3004940 w 3318614"/>
                <a:gd name="connsiteY46" fmla="*/ 2972219 h 3757603"/>
                <a:gd name="connsiteX47" fmla="*/ 3187820 w 3318614"/>
                <a:gd name="connsiteY47" fmla="*/ 2972219 h 3757603"/>
                <a:gd name="connsiteX48" fmla="*/ 3318449 w 3318614"/>
                <a:gd name="connsiteY48" fmla="*/ 3024470 h 3757603"/>
                <a:gd name="connsiteX49" fmla="*/ 3161695 w 3318614"/>
                <a:gd name="connsiteY49" fmla="*/ 3007053 h 3757603"/>
                <a:gd name="connsiteX50" fmla="*/ 2909146 w 3318614"/>
                <a:gd name="connsiteY50" fmla="*/ 3068013 h 3757603"/>
                <a:gd name="connsiteX51" fmla="*/ 2952689 w 3318614"/>
                <a:gd name="connsiteY51" fmla="*/ 3068013 h 3757603"/>
                <a:gd name="connsiteX52" fmla="*/ 3085889 w 3318614"/>
                <a:gd name="connsiteY52" fmla="*/ 3213259 h 3757603"/>
                <a:gd name="connsiteX53" fmla="*/ 3013649 w 3318614"/>
                <a:gd name="connsiteY53" fmla="*/ 3372813 h 3757603"/>
                <a:gd name="connsiteX54" fmla="*/ 2999167 w 3318614"/>
                <a:gd name="connsiteY54" fmla="*/ 3235136 h 3757603"/>
                <a:gd name="connsiteX55" fmla="*/ 2813352 w 3318614"/>
                <a:gd name="connsiteY55" fmla="*/ 3059305 h 3757603"/>
                <a:gd name="connsiteX56" fmla="*/ 2726266 w 3318614"/>
                <a:gd name="connsiteY56" fmla="*/ 3050596 h 3757603"/>
                <a:gd name="connsiteX57" fmla="*/ 2848186 w 3318614"/>
                <a:gd name="connsiteY57" fmla="*/ 3250893 h 3757603"/>
                <a:gd name="connsiteX58" fmla="*/ 2943980 w 3318614"/>
                <a:gd name="connsiteY58" fmla="*/ 3337979 h 3757603"/>
                <a:gd name="connsiteX59" fmla="*/ 2978815 w 3318614"/>
                <a:gd name="connsiteY59" fmla="*/ 3294436 h 3757603"/>
                <a:gd name="connsiteX60" fmla="*/ 2961398 w 3318614"/>
                <a:gd name="connsiteY60" fmla="*/ 3398939 h 3757603"/>
                <a:gd name="connsiteX61" fmla="*/ 2769809 w 3318614"/>
                <a:gd name="connsiteY61" fmla="*/ 3311853 h 3757603"/>
                <a:gd name="connsiteX62" fmla="*/ 2656598 w 3318614"/>
                <a:gd name="connsiteY62" fmla="*/ 3085430 h 3757603"/>
                <a:gd name="connsiteX63" fmla="*/ 2491135 w 3318614"/>
                <a:gd name="connsiteY63" fmla="*/ 3041887 h 3757603"/>
                <a:gd name="connsiteX64" fmla="*/ 2386632 w 3318614"/>
                <a:gd name="connsiteY64" fmla="*/ 3128973 h 3757603"/>
                <a:gd name="connsiteX65" fmla="*/ 2412758 w 3318614"/>
                <a:gd name="connsiteY65" fmla="*/ 3311853 h 3757603"/>
                <a:gd name="connsiteX66" fmla="*/ 2525969 w 3318614"/>
                <a:gd name="connsiteY66" fmla="*/ 3459899 h 3757603"/>
                <a:gd name="connsiteX67" fmla="*/ 2900438 w 3318614"/>
                <a:gd name="connsiteY67" fmla="*/ 3668905 h 3757603"/>
                <a:gd name="connsiteX68" fmla="*/ 2543386 w 3318614"/>
                <a:gd name="connsiteY68" fmla="*/ 3529567 h 3757603"/>
                <a:gd name="connsiteX69" fmla="*/ 2499843 w 3318614"/>
                <a:gd name="connsiteY69" fmla="*/ 3616653 h 3757603"/>
                <a:gd name="connsiteX70" fmla="*/ 2534678 w 3318614"/>
                <a:gd name="connsiteY70" fmla="*/ 3721156 h 3757603"/>
                <a:gd name="connsiteX71" fmla="*/ 2639180 w 3318614"/>
                <a:gd name="connsiteY71" fmla="*/ 3755990 h 3757603"/>
                <a:gd name="connsiteX72" fmla="*/ 2482426 w 3318614"/>
                <a:gd name="connsiteY72" fmla="*/ 3729865 h 3757603"/>
                <a:gd name="connsiteX73" fmla="*/ 2473718 w 3318614"/>
                <a:gd name="connsiteY73" fmla="*/ 3546985 h 3757603"/>
                <a:gd name="connsiteX74" fmla="*/ 2386632 w 3318614"/>
                <a:gd name="connsiteY74" fmla="*/ 3372813 h 3757603"/>
                <a:gd name="connsiteX75" fmla="*/ 2316963 w 3318614"/>
                <a:gd name="connsiteY75" fmla="*/ 3538276 h 3757603"/>
                <a:gd name="connsiteX76" fmla="*/ 2238586 w 3318614"/>
                <a:gd name="connsiteY76" fmla="*/ 3660196 h 3757603"/>
                <a:gd name="connsiteX77" fmla="*/ 2290838 w 3318614"/>
                <a:gd name="connsiteY77" fmla="*/ 3738573 h 3757603"/>
                <a:gd name="connsiteX78" fmla="*/ 2195043 w 3318614"/>
                <a:gd name="connsiteY78" fmla="*/ 3651487 h 3757603"/>
                <a:gd name="connsiteX79" fmla="*/ 2325672 w 3318614"/>
                <a:gd name="connsiteY79" fmla="*/ 3425065 h 3757603"/>
                <a:gd name="connsiteX80" fmla="*/ 2290838 w 3318614"/>
                <a:gd name="connsiteY80" fmla="*/ 3172516 h 3757603"/>
                <a:gd name="connsiteX81" fmla="*/ 2142792 w 3318614"/>
                <a:gd name="connsiteY81" fmla="*/ 3155099 h 3757603"/>
                <a:gd name="connsiteX82" fmla="*/ 1942495 w 3318614"/>
                <a:gd name="connsiteY82" fmla="*/ 3320562 h 3757603"/>
                <a:gd name="connsiteX83" fmla="*/ 1994746 w 3318614"/>
                <a:gd name="connsiteY83" fmla="*/ 3520859 h 3757603"/>
                <a:gd name="connsiteX84" fmla="*/ 2090540 w 3318614"/>
                <a:gd name="connsiteY84" fmla="*/ 3634070 h 3757603"/>
                <a:gd name="connsiteX85" fmla="*/ 2064415 w 3318614"/>
                <a:gd name="connsiteY85" fmla="*/ 3747282 h 3757603"/>
                <a:gd name="connsiteX86" fmla="*/ 2046998 w 3318614"/>
                <a:gd name="connsiteY86" fmla="*/ 3599236 h 3757603"/>
                <a:gd name="connsiteX87" fmla="*/ 1933786 w 3318614"/>
                <a:gd name="connsiteY87" fmla="*/ 3433773 h 3757603"/>
                <a:gd name="connsiteX88" fmla="*/ 1881535 w 3318614"/>
                <a:gd name="connsiteY88" fmla="*/ 3416356 h 3757603"/>
                <a:gd name="connsiteX89" fmla="*/ 1716072 w 3318614"/>
                <a:gd name="connsiteY89" fmla="*/ 3651487 h 3757603"/>
                <a:gd name="connsiteX90" fmla="*/ 1672529 w 3318614"/>
                <a:gd name="connsiteY90" fmla="*/ 3747282 h 3757603"/>
                <a:gd name="connsiteX91" fmla="*/ 1724780 w 3318614"/>
                <a:gd name="connsiteY91" fmla="*/ 3512150 h 3757603"/>
                <a:gd name="connsiteX92" fmla="*/ 1750906 w 3318614"/>
                <a:gd name="connsiteY92" fmla="*/ 3433773 h 3757603"/>
                <a:gd name="connsiteX93" fmla="*/ 1533192 w 3318614"/>
                <a:gd name="connsiteY93" fmla="*/ 3503442 h 3757603"/>
                <a:gd name="connsiteX94" fmla="*/ 1428689 w 3318614"/>
                <a:gd name="connsiteY94" fmla="*/ 3520859 h 3757603"/>
                <a:gd name="connsiteX95" fmla="*/ 1602860 w 3318614"/>
                <a:gd name="connsiteY95" fmla="*/ 3442482 h 3757603"/>
                <a:gd name="connsiteX96" fmla="*/ 1724780 w 3318614"/>
                <a:gd name="connsiteY96" fmla="*/ 3416356 h 3757603"/>
                <a:gd name="connsiteX97" fmla="*/ 1994746 w 3318614"/>
                <a:gd name="connsiteY97" fmla="*/ 3189933 h 3757603"/>
                <a:gd name="connsiteX98" fmla="*/ 2055706 w 3318614"/>
                <a:gd name="connsiteY98" fmla="*/ 3059305 h 3757603"/>
                <a:gd name="connsiteX99" fmla="*/ 1916369 w 3318614"/>
                <a:gd name="connsiteY99" fmla="*/ 2980927 h 3757603"/>
                <a:gd name="connsiteX100" fmla="*/ 1698655 w 3318614"/>
                <a:gd name="connsiteY100" fmla="*/ 3076722 h 3757603"/>
                <a:gd name="connsiteX101" fmla="*/ 1611569 w 3318614"/>
                <a:gd name="connsiteY101" fmla="*/ 3250893 h 3757603"/>
                <a:gd name="connsiteX102" fmla="*/ 1689946 w 3318614"/>
                <a:gd name="connsiteY102" fmla="*/ 3311853 h 3757603"/>
                <a:gd name="connsiteX103" fmla="*/ 1568026 w 3318614"/>
                <a:gd name="connsiteY103" fmla="*/ 3311853 h 3757603"/>
                <a:gd name="connsiteX104" fmla="*/ 1655112 w 3318614"/>
                <a:gd name="connsiteY104" fmla="*/ 3068013 h 3757603"/>
                <a:gd name="connsiteX105" fmla="*/ 1437398 w 3318614"/>
                <a:gd name="connsiteY105" fmla="*/ 3050596 h 3757603"/>
                <a:gd name="connsiteX106" fmla="*/ 1306769 w 3318614"/>
                <a:gd name="connsiteY106" fmla="*/ 2989636 h 3757603"/>
                <a:gd name="connsiteX107" fmla="*/ 1385146 w 3318614"/>
                <a:gd name="connsiteY107" fmla="*/ 2946093 h 3757603"/>
                <a:gd name="connsiteX108" fmla="*/ 1437398 w 3318614"/>
                <a:gd name="connsiteY108" fmla="*/ 3015762 h 3757603"/>
                <a:gd name="connsiteX109" fmla="*/ 1611569 w 3318614"/>
                <a:gd name="connsiteY109" fmla="*/ 3024470 h 3757603"/>
                <a:gd name="connsiteX110" fmla="*/ 1794449 w 3318614"/>
                <a:gd name="connsiteY110" fmla="*/ 2972219 h 3757603"/>
                <a:gd name="connsiteX111" fmla="*/ 1968620 w 3318614"/>
                <a:gd name="connsiteY111" fmla="*/ 2841590 h 3757603"/>
                <a:gd name="connsiteX112" fmla="*/ 1898952 w 3318614"/>
                <a:gd name="connsiteY112" fmla="*/ 2528082 h 3757603"/>
                <a:gd name="connsiteX113" fmla="*/ 1446106 w 3318614"/>
                <a:gd name="connsiteY113" fmla="*/ 1918482 h 3757603"/>
                <a:gd name="connsiteX114" fmla="*/ 1074097 w 3318614"/>
                <a:gd name="connsiteY114" fmla="*/ 1434362 h 3757603"/>
                <a:gd name="connsiteX115" fmla="*/ 916192 w 3318614"/>
                <a:gd name="connsiteY115" fmla="*/ 1247278 h 3757603"/>
                <a:gd name="connsiteX116" fmla="*/ 644918 w 3318614"/>
                <a:gd name="connsiteY116" fmla="*/ 1282756 h 3757603"/>
                <a:gd name="connsiteX117" fmla="*/ 296575 w 3318614"/>
                <a:gd name="connsiteY117" fmla="*/ 1361133 h 3757603"/>
                <a:gd name="connsiteX118" fmla="*/ 483 w 3318614"/>
                <a:gd name="connsiteY118" fmla="*/ 1343716 h 3757603"/>
                <a:gd name="connsiteX119" fmla="*/ 235615 w 3318614"/>
                <a:gd name="connsiteY119" fmla="*/ 1335007 h 3757603"/>
                <a:gd name="connsiteX120" fmla="*/ 557832 w 3318614"/>
                <a:gd name="connsiteY120" fmla="*/ 1265339 h 3757603"/>
                <a:gd name="connsiteX121" fmla="*/ 688460 w 3318614"/>
                <a:gd name="connsiteY121" fmla="*/ 1239213 h 3757603"/>
                <a:gd name="connsiteX122" fmla="*/ 392369 w 3318614"/>
                <a:gd name="connsiteY122" fmla="*/ 1126002 h 3757603"/>
                <a:gd name="connsiteX123" fmla="*/ 244323 w 3318614"/>
                <a:gd name="connsiteY123" fmla="*/ 986665 h 3757603"/>
                <a:gd name="connsiteX124" fmla="*/ 165946 w 3318614"/>
                <a:gd name="connsiteY124" fmla="*/ 734116 h 3757603"/>
                <a:gd name="connsiteX125" fmla="*/ 279158 w 3318614"/>
                <a:gd name="connsiteY125" fmla="*/ 916996 h 3757603"/>
                <a:gd name="connsiteX126" fmla="*/ 374952 w 3318614"/>
                <a:gd name="connsiteY126" fmla="*/ 1091167 h 3757603"/>
                <a:gd name="connsiteX127" fmla="*/ 679752 w 3318614"/>
                <a:gd name="connsiteY127" fmla="*/ 1169545 h 3757603"/>
                <a:gd name="connsiteX128" fmla="*/ 766838 w 3318614"/>
                <a:gd name="connsiteY128" fmla="*/ 1108585 h 3757603"/>
                <a:gd name="connsiteX129" fmla="*/ 618792 w 3318614"/>
                <a:gd name="connsiteY129" fmla="*/ 725407 h 3757603"/>
                <a:gd name="connsiteX130" fmla="*/ 507165 w 3318614"/>
                <a:gd name="connsiteY130" fmla="*/ 508349 h 3757603"/>
                <a:gd name="connsiteX131" fmla="*/ 538603 w 3318614"/>
                <a:gd name="connsiteY131" fmla="*/ 270180 h 3757603"/>
                <a:gd name="connsiteX132" fmla="*/ 609600 w 3318614"/>
                <a:gd name="connsiteY132" fmla="*/ 530789 h 3757603"/>
                <a:gd name="connsiteX133" fmla="*/ 878364 w 3318614"/>
                <a:gd name="connsiteY133" fmla="*/ 1078291 h 3757603"/>
                <a:gd name="connsiteX134" fmla="*/ 786330 w 3318614"/>
                <a:gd name="connsiteY134" fmla="*/ 477696 h 3757603"/>
                <a:gd name="connsiteX135" fmla="*/ 849208 w 3318614"/>
                <a:gd name="connsiteY135" fmla="*/ 1356 h 3757603"/>
                <a:gd name="connsiteX136" fmla="*/ 875120 w 3318614"/>
                <a:gd name="connsiteY136" fmla="*/ 528001 h 3757603"/>
                <a:gd name="connsiteX0" fmla="*/ 930638 w 3318614"/>
                <a:gd name="connsiteY0" fmla="*/ 1022890 h 3758008"/>
                <a:gd name="connsiteX1" fmla="*/ 1037874 w 3318614"/>
                <a:gd name="connsiteY1" fmla="*/ 779735 h 3758008"/>
                <a:gd name="connsiteX2" fmla="*/ 1144223 w 3318614"/>
                <a:gd name="connsiteY2" fmla="*/ 540944 h 3758008"/>
                <a:gd name="connsiteX3" fmla="*/ 1317819 w 3318614"/>
                <a:gd name="connsiteY3" fmla="*/ 231743 h 3758008"/>
                <a:gd name="connsiteX4" fmla="*/ 1198621 w 3318614"/>
                <a:gd name="connsiteY4" fmla="*/ 630597 h 3758008"/>
                <a:gd name="connsiteX5" fmla="*/ 1013152 w 3318614"/>
                <a:gd name="connsiteY5" fmla="*/ 1104063 h 3758008"/>
                <a:gd name="connsiteX6" fmla="*/ 1779263 w 3318614"/>
                <a:gd name="connsiteY6" fmla="*/ 2265420 h 3758008"/>
                <a:gd name="connsiteX7" fmla="*/ 2064415 w 3318614"/>
                <a:gd name="connsiteY7" fmla="*/ 2545904 h 3758008"/>
                <a:gd name="connsiteX8" fmla="*/ 2290838 w 3318614"/>
                <a:gd name="connsiteY8" fmla="*/ 2467527 h 3758008"/>
                <a:gd name="connsiteX9" fmla="*/ 2473718 w 3318614"/>
                <a:gd name="connsiteY9" fmla="*/ 2310772 h 3758008"/>
                <a:gd name="connsiteX10" fmla="*/ 2508552 w 3318614"/>
                <a:gd name="connsiteY10" fmla="*/ 1988555 h 3758008"/>
                <a:gd name="connsiteX11" fmla="*/ 2543386 w 3318614"/>
                <a:gd name="connsiteY11" fmla="*/ 2249812 h 3758008"/>
                <a:gd name="connsiteX12" fmla="*/ 2508552 w 3318614"/>
                <a:gd name="connsiteY12" fmla="*/ 2354315 h 3758008"/>
                <a:gd name="connsiteX13" fmla="*/ 2752392 w 3318614"/>
                <a:gd name="connsiteY13" fmla="*/ 2180144 h 3758008"/>
                <a:gd name="connsiteX14" fmla="*/ 2839478 w 3318614"/>
                <a:gd name="connsiteY14" fmla="*/ 2110475 h 3758008"/>
                <a:gd name="connsiteX15" fmla="*/ 2717558 w 3318614"/>
                <a:gd name="connsiteY15" fmla="*/ 2284647 h 3758008"/>
                <a:gd name="connsiteX16" fmla="*/ 2665306 w 3318614"/>
                <a:gd name="connsiteY16" fmla="*/ 2328190 h 3758008"/>
                <a:gd name="connsiteX17" fmla="*/ 2848186 w 3318614"/>
                <a:gd name="connsiteY17" fmla="*/ 2258521 h 3758008"/>
                <a:gd name="connsiteX18" fmla="*/ 2874312 w 3318614"/>
                <a:gd name="connsiteY18" fmla="*/ 2241104 h 3758008"/>
                <a:gd name="connsiteX19" fmla="*/ 2769809 w 3318614"/>
                <a:gd name="connsiteY19" fmla="*/ 2328190 h 3758008"/>
                <a:gd name="connsiteX20" fmla="*/ 2595638 w 3318614"/>
                <a:gd name="connsiteY20" fmla="*/ 2354315 h 3758008"/>
                <a:gd name="connsiteX21" fmla="*/ 2404049 w 3318614"/>
                <a:gd name="connsiteY21" fmla="*/ 2484944 h 3758008"/>
                <a:gd name="connsiteX22" fmla="*/ 2421466 w 3318614"/>
                <a:gd name="connsiteY22" fmla="*/ 2659115 h 3758008"/>
                <a:gd name="connsiteX23" fmla="*/ 2552095 w 3318614"/>
                <a:gd name="connsiteY23" fmla="*/ 2702658 h 3758008"/>
                <a:gd name="connsiteX24" fmla="*/ 2726266 w 3318614"/>
                <a:gd name="connsiteY24" fmla="*/ 2632990 h 3758008"/>
                <a:gd name="connsiteX25" fmla="*/ 2856895 w 3318614"/>
                <a:gd name="connsiteY25" fmla="*/ 2624281 h 3758008"/>
                <a:gd name="connsiteX26" fmla="*/ 2891729 w 3318614"/>
                <a:gd name="connsiteY26" fmla="*/ 2511070 h 3758008"/>
                <a:gd name="connsiteX27" fmla="*/ 2883020 w 3318614"/>
                <a:gd name="connsiteY27" fmla="*/ 2345607 h 3758008"/>
                <a:gd name="connsiteX28" fmla="*/ 3048483 w 3318614"/>
                <a:gd name="connsiteY28" fmla="*/ 2267230 h 3758008"/>
                <a:gd name="connsiteX29" fmla="*/ 2926563 w 3318614"/>
                <a:gd name="connsiteY29" fmla="*/ 2354315 h 3758008"/>
                <a:gd name="connsiteX30" fmla="*/ 2917855 w 3318614"/>
                <a:gd name="connsiteY30" fmla="*/ 2441401 h 3758008"/>
                <a:gd name="connsiteX31" fmla="*/ 2935272 w 3318614"/>
                <a:gd name="connsiteY31" fmla="*/ 2589447 h 3758008"/>
                <a:gd name="connsiteX32" fmla="*/ 2943980 w 3318614"/>
                <a:gd name="connsiteY32" fmla="*/ 2632990 h 3758008"/>
                <a:gd name="connsiteX33" fmla="*/ 3046427 w 3318614"/>
                <a:gd name="connsiteY33" fmla="*/ 2567038 h 3758008"/>
                <a:gd name="connsiteX34" fmla="*/ 3074609 w 3318614"/>
                <a:gd name="connsiteY34" fmla="*/ 2406567 h 3758008"/>
                <a:gd name="connsiteX35" fmla="*/ 3092026 w 3318614"/>
                <a:gd name="connsiteY35" fmla="*/ 2615572 h 3758008"/>
                <a:gd name="connsiteX36" fmla="*/ 3013649 w 3318614"/>
                <a:gd name="connsiteY36" fmla="*/ 2693950 h 3758008"/>
                <a:gd name="connsiteX37" fmla="*/ 2752392 w 3318614"/>
                <a:gd name="connsiteY37" fmla="*/ 2659115 h 3758008"/>
                <a:gd name="connsiteX38" fmla="*/ 2560803 w 3318614"/>
                <a:gd name="connsiteY38" fmla="*/ 2815870 h 3758008"/>
                <a:gd name="connsiteX39" fmla="*/ 2595638 w 3318614"/>
                <a:gd name="connsiteY39" fmla="*/ 2937790 h 3758008"/>
                <a:gd name="connsiteX40" fmla="*/ 2743683 w 3318614"/>
                <a:gd name="connsiteY40" fmla="*/ 3024875 h 3758008"/>
                <a:gd name="connsiteX41" fmla="*/ 2856895 w 3318614"/>
                <a:gd name="connsiteY41" fmla="*/ 2998750 h 3758008"/>
                <a:gd name="connsiteX42" fmla="*/ 3022358 w 3318614"/>
                <a:gd name="connsiteY42" fmla="*/ 2859412 h 3758008"/>
                <a:gd name="connsiteX43" fmla="*/ 3118152 w 3318614"/>
                <a:gd name="connsiteY43" fmla="*/ 2781035 h 3758008"/>
                <a:gd name="connsiteX44" fmla="*/ 3205238 w 3318614"/>
                <a:gd name="connsiteY44" fmla="*/ 2841995 h 3758008"/>
                <a:gd name="connsiteX45" fmla="*/ 3109443 w 3318614"/>
                <a:gd name="connsiteY45" fmla="*/ 2833287 h 3758008"/>
                <a:gd name="connsiteX46" fmla="*/ 3004940 w 3318614"/>
                <a:gd name="connsiteY46" fmla="*/ 2972624 h 3758008"/>
                <a:gd name="connsiteX47" fmla="*/ 3187820 w 3318614"/>
                <a:gd name="connsiteY47" fmla="*/ 2972624 h 3758008"/>
                <a:gd name="connsiteX48" fmla="*/ 3318449 w 3318614"/>
                <a:gd name="connsiteY48" fmla="*/ 3024875 h 3758008"/>
                <a:gd name="connsiteX49" fmla="*/ 3161695 w 3318614"/>
                <a:gd name="connsiteY49" fmla="*/ 3007458 h 3758008"/>
                <a:gd name="connsiteX50" fmla="*/ 2909146 w 3318614"/>
                <a:gd name="connsiteY50" fmla="*/ 3068418 h 3758008"/>
                <a:gd name="connsiteX51" fmla="*/ 2952689 w 3318614"/>
                <a:gd name="connsiteY51" fmla="*/ 3068418 h 3758008"/>
                <a:gd name="connsiteX52" fmla="*/ 3085889 w 3318614"/>
                <a:gd name="connsiteY52" fmla="*/ 3213664 h 3758008"/>
                <a:gd name="connsiteX53" fmla="*/ 3013649 w 3318614"/>
                <a:gd name="connsiteY53" fmla="*/ 3373218 h 3758008"/>
                <a:gd name="connsiteX54" fmla="*/ 2999167 w 3318614"/>
                <a:gd name="connsiteY54" fmla="*/ 3235541 h 3758008"/>
                <a:gd name="connsiteX55" fmla="*/ 2813352 w 3318614"/>
                <a:gd name="connsiteY55" fmla="*/ 3059710 h 3758008"/>
                <a:gd name="connsiteX56" fmla="*/ 2726266 w 3318614"/>
                <a:gd name="connsiteY56" fmla="*/ 3051001 h 3758008"/>
                <a:gd name="connsiteX57" fmla="*/ 2848186 w 3318614"/>
                <a:gd name="connsiteY57" fmla="*/ 3251298 h 3758008"/>
                <a:gd name="connsiteX58" fmla="*/ 2943980 w 3318614"/>
                <a:gd name="connsiteY58" fmla="*/ 3338384 h 3758008"/>
                <a:gd name="connsiteX59" fmla="*/ 2978815 w 3318614"/>
                <a:gd name="connsiteY59" fmla="*/ 3294841 h 3758008"/>
                <a:gd name="connsiteX60" fmla="*/ 2961398 w 3318614"/>
                <a:gd name="connsiteY60" fmla="*/ 3399344 h 3758008"/>
                <a:gd name="connsiteX61" fmla="*/ 2769809 w 3318614"/>
                <a:gd name="connsiteY61" fmla="*/ 3312258 h 3758008"/>
                <a:gd name="connsiteX62" fmla="*/ 2656598 w 3318614"/>
                <a:gd name="connsiteY62" fmla="*/ 3085835 h 3758008"/>
                <a:gd name="connsiteX63" fmla="*/ 2491135 w 3318614"/>
                <a:gd name="connsiteY63" fmla="*/ 3042292 h 3758008"/>
                <a:gd name="connsiteX64" fmla="*/ 2386632 w 3318614"/>
                <a:gd name="connsiteY64" fmla="*/ 3129378 h 3758008"/>
                <a:gd name="connsiteX65" fmla="*/ 2412758 w 3318614"/>
                <a:gd name="connsiteY65" fmla="*/ 3312258 h 3758008"/>
                <a:gd name="connsiteX66" fmla="*/ 2525969 w 3318614"/>
                <a:gd name="connsiteY66" fmla="*/ 3460304 h 3758008"/>
                <a:gd name="connsiteX67" fmla="*/ 2900438 w 3318614"/>
                <a:gd name="connsiteY67" fmla="*/ 3669310 h 3758008"/>
                <a:gd name="connsiteX68" fmla="*/ 2543386 w 3318614"/>
                <a:gd name="connsiteY68" fmla="*/ 3529972 h 3758008"/>
                <a:gd name="connsiteX69" fmla="*/ 2499843 w 3318614"/>
                <a:gd name="connsiteY69" fmla="*/ 3617058 h 3758008"/>
                <a:gd name="connsiteX70" fmla="*/ 2534678 w 3318614"/>
                <a:gd name="connsiteY70" fmla="*/ 3721561 h 3758008"/>
                <a:gd name="connsiteX71" fmla="*/ 2639180 w 3318614"/>
                <a:gd name="connsiteY71" fmla="*/ 3756395 h 3758008"/>
                <a:gd name="connsiteX72" fmla="*/ 2482426 w 3318614"/>
                <a:gd name="connsiteY72" fmla="*/ 3730270 h 3758008"/>
                <a:gd name="connsiteX73" fmla="*/ 2473718 w 3318614"/>
                <a:gd name="connsiteY73" fmla="*/ 3547390 h 3758008"/>
                <a:gd name="connsiteX74" fmla="*/ 2386632 w 3318614"/>
                <a:gd name="connsiteY74" fmla="*/ 3373218 h 3758008"/>
                <a:gd name="connsiteX75" fmla="*/ 2316963 w 3318614"/>
                <a:gd name="connsiteY75" fmla="*/ 3538681 h 3758008"/>
                <a:gd name="connsiteX76" fmla="*/ 2238586 w 3318614"/>
                <a:gd name="connsiteY76" fmla="*/ 3660601 h 3758008"/>
                <a:gd name="connsiteX77" fmla="*/ 2290838 w 3318614"/>
                <a:gd name="connsiteY77" fmla="*/ 3738978 h 3758008"/>
                <a:gd name="connsiteX78" fmla="*/ 2195043 w 3318614"/>
                <a:gd name="connsiteY78" fmla="*/ 3651892 h 3758008"/>
                <a:gd name="connsiteX79" fmla="*/ 2325672 w 3318614"/>
                <a:gd name="connsiteY79" fmla="*/ 3425470 h 3758008"/>
                <a:gd name="connsiteX80" fmla="*/ 2290838 w 3318614"/>
                <a:gd name="connsiteY80" fmla="*/ 3172921 h 3758008"/>
                <a:gd name="connsiteX81" fmla="*/ 2142792 w 3318614"/>
                <a:gd name="connsiteY81" fmla="*/ 3155504 h 3758008"/>
                <a:gd name="connsiteX82" fmla="*/ 1942495 w 3318614"/>
                <a:gd name="connsiteY82" fmla="*/ 3320967 h 3758008"/>
                <a:gd name="connsiteX83" fmla="*/ 1994746 w 3318614"/>
                <a:gd name="connsiteY83" fmla="*/ 3521264 h 3758008"/>
                <a:gd name="connsiteX84" fmla="*/ 2090540 w 3318614"/>
                <a:gd name="connsiteY84" fmla="*/ 3634475 h 3758008"/>
                <a:gd name="connsiteX85" fmla="*/ 2064415 w 3318614"/>
                <a:gd name="connsiteY85" fmla="*/ 3747687 h 3758008"/>
                <a:gd name="connsiteX86" fmla="*/ 2046998 w 3318614"/>
                <a:gd name="connsiteY86" fmla="*/ 3599641 h 3758008"/>
                <a:gd name="connsiteX87" fmla="*/ 1933786 w 3318614"/>
                <a:gd name="connsiteY87" fmla="*/ 3434178 h 3758008"/>
                <a:gd name="connsiteX88" fmla="*/ 1881535 w 3318614"/>
                <a:gd name="connsiteY88" fmla="*/ 3416761 h 3758008"/>
                <a:gd name="connsiteX89" fmla="*/ 1716072 w 3318614"/>
                <a:gd name="connsiteY89" fmla="*/ 3651892 h 3758008"/>
                <a:gd name="connsiteX90" fmla="*/ 1672529 w 3318614"/>
                <a:gd name="connsiteY90" fmla="*/ 3747687 h 3758008"/>
                <a:gd name="connsiteX91" fmla="*/ 1724780 w 3318614"/>
                <a:gd name="connsiteY91" fmla="*/ 3512555 h 3758008"/>
                <a:gd name="connsiteX92" fmla="*/ 1750906 w 3318614"/>
                <a:gd name="connsiteY92" fmla="*/ 3434178 h 3758008"/>
                <a:gd name="connsiteX93" fmla="*/ 1533192 w 3318614"/>
                <a:gd name="connsiteY93" fmla="*/ 3503847 h 3758008"/>
                <a:gd name="connsiteX94" fmla="*/ 1428689 w 3318614"/>
                <a:gd name="connsiteY94" fmla="*/ 3521264 h 3758008"/>
                <a:gd name="connsiteX95" fmla="*/ 1602860 w 3318614"/>
                <a:gd name="connsiteY95" fmla="*/ 3442887 h 3758008"/>
                <a:gd name="connsiteX96" fmla="*/ 1724780 w 3318614"/>
                <a:gd name="connsiteY96" fmla="*/ 3416761 h 3758008"/>
                <a:gd name="connsiteX97" fmla="*/ 1994746 w 3318614"/>
                <a:gd name="connsiteY97" fmla="*/ 3190338 h 3758008"/>
                <a:gd name="connsiteX98" fmla="*/ 2055706 w 3318614"/>
                <a:gd name="connsiteY98" fmla="*/ 3059710 h 3758008"/>
                <a:gd name="connsiteX99" fmla="*/ 1916369 w 3318614"/>
                <a:gd name="connsiteY99" fmla="*/ 2981332 h 3758008"/>
                <a:gd name="connsiteX100" fmla="*/ 1698655 w 3318614"/>
                <a:gd name="connsiteY100" fmla="*/ 3077127 h 3758008"/>
                <a:gd name="connsiteX101" fmla="*/ 1611569 w 3318614"/>
                <a:gd name="connsiteY101" fmla="*/ 3251298 h 3758008"/>
                <a:gd name="connsiteX102" fmla="*/ 1689946 w 3318614"/>
                <a:gd name="connsiteY102" fmla="*/ 3312258 h 3758008"/>
                <a:gd name="connsiteX103" fmla="*/ 1568026 w 3318614"/>
                <a:gd name="connsiteY103" fmla="*/ 3312258 h 3758008"/>
                <a:gd name="connsiteX104" fmla="*/ 1655112 w 3318614"/>
                <a:gd name="connsiteY104" fmla="*/ 3068418 h 3758008"/>
                <a:gd name="connsiteX105" fmla="*/ 1437398 w 3318614"/>
                <a:gd name="connsiteY105" fmla="*/ 3051001 h 3758008"/>
                <a:gd name="connsiteX106" fmla="*/ 1306769 w 3318614"/>
                <a:gd name="connsiteY106" fmla="*/ 2990041 h 3758008"/>
                <a:gd name="connsiteX107" fmla="*/ 1385146 w 3318614"/>
                <a:gd name="connsiteY107" fmla="*/ 2946498 h 3758008"/>
                <a:gd name="connsiteX108" fmla="*/ 1437398 w 3318614"/>
                <a:gd name="connsiteY108" fmla="*/ 3016167 h 3758008"/>
                <a:gd name="connsiteX109" fmla="*/ 1611569 w 3318614"/>
                <a:gd name="connsiteY109" fmla="*/ 3024875 h 3758008"/>
                <a:gd name="connsiteX110" fmla="*/ 1794449 w 3318614"/>
                <a:gd name="connsiteY110" fmla="*/ 2972624 h 3758008"/>
                <a:gd name="connsiteX111" fmla="*/ 1968620 w 3318614"/>
                <a:gd name="connsiteY111" fmla="*/ 2841995 h 3758008"/>
                <a:gd name="connsiteX112" fmla="*/ 1898952 w 3318614"/>
                <a:gd name="connsiteY112" fmla="*/ 2528487 h 3758008"/>
                <a:gd name="connsiteX113" fmla="*/ 1446106 w 3318614"/>
                <a:gd name="connsiteY113" fmla="*/ 1918887 h 3758008"/>
                <a:gd name="connsiteX114" fmla="*/ 1074097 w 3318614"/>
                <a:gd name="connsiteY114" fmla="*/ 1434767 h 3758008"/>
                <a:gd name="connsiteX115" fmla="*/ 916192 w 3318614"/>
                <a:gd name="connsiteY115" fmla="*/ 1247683 h 3758008"/>
                <a:gd name="connsiteX116" fmla="*/ 644918 w 3318614"/>
                <a:gd name="connsiteY116" fmla="*/ 1283161 h 3758008"/>
                <a:gd name="connsiteX117" fmla="*/ 296575 w 3318614"/>
                <a:gd name="connsiteY117" fmla="*/ 1361538 h 3758008"/>
                <a:gd name="connsiteX118" fmla="*/ 483 w 3318614"/>
                <a:gd name="connsiteY118" fmla="*/ 1344121 h 3758008"/>
                <a:gd name="connsiteX119" fmla="*/ 235615 w 3318614"/>
                <a:gd name="connsiteY119" fmla="*/ 1335412 h 3758008"/>
                <a:gd name="connsiteX120" fmla="*/ 557832 w 3318614"/>
                <a:gd name="connsiteY120" fmla="*/ 1265744 h 3758008"/>
                <a:gd name="connsiteX121" fmla="*/ 688460 w 3318614"/>
                <a:gd name="connsiteY121" fmla="*/ 1239618 h 3758008"/>
                <a:gd name="connsiteX122" fmla="*/ 392369 w 3318614"/>
                <a:gd name="connsiteY122" fmla="*/ 1126407 h 3758008"/>
                <a:gd name="connsiteX123" fmla="*/ 244323 w 3318614"/>
                <a:gd name="connsiteY123" fmla="*/ 987070 h 3758008"/>
                <a:gd name="connsiteX124" fmla="*/ 165946 w 3318614"/>
                <a:gd name="connsiteY124" fmla="*/ 734521 h 3758008"/>
                <a:gd name="connsiteX125" fmla="*/ 279158 w 3318614"/>
                <a:gd name="connsiteY125" fmla="*/ 917401 h 3758008"/>
                <a:gd name="connsiteX126" fmla="*/ 374952 w 3318614"/>
                <a:gd name="connsiteY126" fmla="*/ 1091572 h 3758008"/>
                <a:gd name="connsiteX127" fmla="*/ 679752 w 3318614"/>
                <a:gd name="connsiteY127" fmla="*/ 1169950 h 3758008"/>
                <a:gd name="connsiteX128" fmla="*/ 766838 w 3318614"/>
                <a:gd name="connsiteY128" fmla="*/ 1108990 h 3758008"/>
                <a:gd name="connsiteX129" fmla="*/ 618792 w 3318614"/>
                <a:gd name="connsiteY129" fmla="*/ 725812 h 3758008"/>
                <a:gd name="connsiteX130" fmla="*/ 507165 w 3318614"/>
                <a:gd name="connsiteY130" fmla="*/ 508754 h 3758008"/>
                <a:gd name="connsiteX131" fmla="*/ 538603 w 3318614"/>
                <a:gd name="connsiteY131" fmla="*/ 270585 h 3758008"/>
                <a:gd name="connsiteX132" fmla="*/ 609600 w 3318614"/>
                <a:gd name="connsiteY132" fmla="*/ 531194 h 3758008"/>
                <a:gd name="connsiteX133" fmla="*/ 878364 w 3318614"/>
                <a:gd name="connsiteY133" fmla="*/ 1078696 h 3758008"/>
                <a:gd name="connsiteX134" fmla="*/ 786330 w 3318614"/>
                <a:gd name="connsiteY134" fmla="*/ 478101 h 3758008"/>
                <a:gd name="connsiteX135" fmla="*/ 849208 w 3318614"/>
                <a:gd name="connsiteY135" fmla="*/ 1761 h 3758008"/>
                <a:gd name="connsiteX136" fmla="*/ 884120 w 3318614"/>
                <a:gd name="connsiteY136" fmla="*/ 392672 h 3758008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884120 w 3318614"/>
                <a:gd name="connsiteY137" fmla="*/ 396679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138" fmla="*/ 930638 w 3318614"/>
                <a:gd name="connsiteY138" fmla="*/ 1026897 h 3762015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86330 w 3318614"/>
                <a:gd name="connsiteY134" fmla="*/ 47925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866360 w 3318614"/>
                <a:gd name="connsiteY134" fmla="*/ 485680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90242 w 3318614"/>
                <a:gd name="connsiteY134" fmla="*/ 21802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949088 h 3684206"/>
                <a:gd name="connsiteX1" fmla="*/ 1037874 w 3318614"/>
                <a:gd name="connsiteY1" fmla="*/ 705933 h 3684206"/>
                <a:gd name="connsiteX2" fmla="*/ 1144223 w 3318614"/>
                <a:gd name="connsiteY2" fmla="*/ 467142 h 3684206"/>
                <a:gd name="connsiteX3" fmla="*/ 1317819 w 3318614"/>
                <a:gd name="connsiteY3" fmla="*/ 157941 h 3684206"/>
                <a:gd name="connsiteX4" fmla="*/ 1198621 w 3318614"/>
                <a:gd name="connsiteY4" fmla="*/ 556795 h 3684206"/>
                <a:gd name="connsiteX5" fmla="*/ 1013152 w 3318614"/>
                <a:gd name="connsiteY5" fmla="*/ 1030261 h 3684206"/>
                <a:gd name="connsiteX6" fmla="*/ 1779263 w 3318614"/>
                <a:gd name="connsiteY6" fmla="*/ 2191618 h 3684206"/>
                <a:gd name="connsiteX7" fmla="*/ 2064415 w 3318614"/>
                <a:gd name="connsiteY7" fmla="*/ 2472102 h 3684206"/>
                <a:gd name="connsiteX8" fmla="*/ 2290838 w 3318614"/>
                <a:gd name="connsiteY8" fmla="*/ 2393725 h 3684206"/>
                <a:gd name="connsiteX9" fmla="*/ 2473718 w 3318614"/>
                <a:gd name="connsiteY9" fmla="*/ 2236970 h 3684206"/>
                <a:gd name="connsiteX10" fmla="*/ 2508552 w 3318614"/>
                <a:gd name="connsiteY10" fmla="*/ 1914753 h 3684206"/>
                <a:gd name="connsiteX11" fmla="*/ 2543386 w 3318614"/>
                <a:gd name="connsiteY11" fmla="*/ 2176010 h 3684206"/>
                <a:gd name="connsiteX12" fmla="*/ 2508552 w 3318614"/>
                <a:gd name="connsiteY12" fmla="*/ 2280513 h 3684206"/>
                <a:gd name="connsiteX13" fmla="*/ 2752392 w 3318614"/>
                <a:gd name="connsiteY13" fmla="*/ 2106342 h 3684206"/>
                <a:gd name="connsiteX14" fmla="*/ 2839478 w 3318614"/>
                <a:gd name="connsiteY14" fmla="*/ 2036673 h 3684206"/>
                <a:gd name="connsiteX15" fmla="*/ 2717558 w 3318614"/>
                <a:gd name="connsiteY15" fmla="*/ 2210845 h 3684206"/>
                <a:gd name="connsiteX16" fmla="*/ 2665306 w 3318614"/>
                <a:gd name="connsiteY16" fmla="*/ 2254388 h 3684206"/>
                <a:gd name="connsiteX17" fmla="*/ 2848186 w 3318614"/>
                <a:gd name="connsiteY17" fmla="*/ 2184719 h 3684206"/>
                <a:gd name="connsiteX18" fmla="*/ 2874312 w 3318614"/>
                <a:gd name="connsiteY18" fmla="*/ 2167302 h 3684206"/>
                <a:gd name="connsiteX19" fmla="*/ 2769809 w 3318614"/>
                <a:gd name="connsiteY19" fmla="*/ 2254388 h 3684206"/>
                <a:gd name="connsiteX20" fmla="*/ 2595638 w 3318614"/>
                <a:gd name="connsiteY20" fmla="*/ 2280513 h 3684206"/>
                <a:gd name="connsiteX21" fmla="*/ 2404049 w 3318614"/>
                <a:gd name="connsiteY21" fmla="*/ 2411142 h 3684206"/>
                <a:gd name="connsiteX22" fmla="*/ 2421466 w 3318614"/>
                <a:gd name="connsiteY22" fmla="*/ 2585313 h 3684206"/>
                <a:gd name="connsiteX23" fmla="*/ 2552095 w 3318614"/>
                <a:gd name="connsiteY23" fmla="*/ 2628856 h 3684206"/>
                <a:gd name="connsiteX24" fmla="*/ 2726266 w 3318614"/>
                <a:gd name="connsiteY24" fmla="*/ 2559188 h 3684206"/>
                <a:gd name="connsiteX25" fmla="*/ 2856895 w 3318614"/>
                <a:gd name="connsiteY25" fmla="*/ 2550479 h 3684206"/>
                <a:gd name="connsiteX26" fmla="*/ 2891729 w 3318614"/>
                <a:gd name="connsiteY26" fmla="*/ 2437268 h 3684206"/>
                <a:gd name="connsiteX27" fmla="*/ 2883020 w 3318614"/>
                <a:gd name="connsiteY27" fmla="*/ 2271805 h 3684206"/>
                <a:gd name="connsiteX28" fmla="*/ 3048483 w 3318614"/>
                <a:gd name="connsiteY28" fmla="*/ 2193428 h 3684206"/>
                <a:gd name="connsiteX29" fmla="*/ 2926563 w 3318614"/>
                <a:gd name="connsiteY29" fmla="*/ 2280513 h 3684206"/>
                <a:gd name="connsiteX30" fmla="*/ 2917855 w 3318614"/>
                <a:gd name="connsiteY30" fmla="*/ 2367599 h 3684206"/>
                <a:gd name="connsiteX31" fmla="*/ 2935272 w 3318614"/>
                <a:gd name="connsiteY31" fmla="*/ 2515645 h 3684206"/>
                <a:gd name="connsiteX32" fmla="*/ 2943980 w 3318614"/>
                <a:gd name="connsiteY32" fmla="*/ 2559188 h 3684206"/>
                <a:gd name="connsiteX33" fmla="*/ 3046427 w 3318614"/>
                <a:gd name="connsiteY33" fmla="*/ 2493236 h 3684206"/>
                <a:gd name="connsiteX34" fmla="*/ 3074609 w 3318614"/>
                <a:gd name="connsiteY34" fmla="*/ 2332765 h 3684206"/>
                <a:gd name="connsiteX35" fmla="*/ 3092026 w 3318614"/>
                <a:gd name="connsiteY35" fmla="*/ 2541770 h 3684206"/>
                <a:gd name="connsiteX36" fmla="*/ 3013649 w 3318614"/>
                <a:gd name="connsiteY36" fmla="*/ 2620148 h 3684206"/>
                <a:gd name="connsiteX37" fmla="*/ 2752392 w 3318614"/>
                <a:gd name="connsiteY37" fmla="*/ 2585313 h 3684206"/>
                <a:gd name="connsiteX38" fmla="*/ 2560803 w 3318614"/>
                <a:gd name="connsiteY38" fmla="*/ 2742068 h 3684206"/>
                <a:gd name="connsiteX39" fmla="*/ 2595638 w 3318614"/>
                <a:gd name="connsiteY39" fmla="*/ 2863988 h 3684206"/>
                <a:gd name="connsiteX40" fmla="*/ 2743683 w 3318614"/>
                <a:gd name="connsiteY40" fmla="*/ 2951073 h 3684206"/>
                <a:gd name="connsiteX41" fmla="*/ 2856895 w 3318614"/>
                <a:gd name="connsiteY41" fmla="*/ 2924948 h 3684206"/>
                <a:gd name="connsiteX42" fmla="*/ 3022358 w 3318614"/>
                <a:gd name="connsiteY42" fmla="*/ 2785610 h 3684206"/>
                <a:gd name="connsiteX43" fmla="*/ 3118152 w 3318614"/>
                <a:gd name="connsiteY43" fmla="*/ 2707233 h 3684206"/>
                <a:gd name="connsiteX44" fmla="*/ 3205238 w 3318614"/>
                <a:gd name="connsiteY44" fmla="*/ 2768193 h 3684206"/>
                <a:gd name="connsiteX45" fmla="*/ 3109443 w 3318614"/>
                <a:gd name="connsiteY45" fmla="*/ 2759485 h 3684206"/>
                <a:gd name="connsiteX46" fmla="*/ 3004940 w 3318614"/>
                <a:gd name="connsiteY46" fmla="*/ 2898822 h 3684206"/>
                <a:gd name="connsiteX47" fmla="*/ 3187820 w 3318614"/>
                <a:gd name="connsiteY47" fmla="*/ 2898822 h 3684206"/>
                <a:gd name="connsiteX48" fmla="*/ 3318449 w 3318614"/>
                <a:gd name="connsiteY48" fmla="*/ 2951073 h 3684206"/>
                <a:gd name="connsiteX49" fmla="*/ 3161695 w 3318614"/>
                <a:gd name="connsiteY49" fmla="*/ 2933656 h 3684206"/>
                <a:gd name="connsiteX50" fmla="*/ 2909146 w 3318614"/>
                <a:gd name="connsiteY50" fmla="*/ 2994616 h 3684206"/>
                <a:gd name="connsiteX51" fmla="*/ 2952689 w 3318614"/>
                <a:gd name="connsiteY51" fmla="*/ 2994616 h 3684206"/>
                <a:gd name="connsiteX52" fmla="*/ 3085889 w 3318614"/>
                <a:gd name="connsiteY52" fmla="*/ 3139862 h 3684206"/>
                <a:gd name="connsiteX53" fmla="*/ 3013649 w 3318614"/>
                <a:gd name="connsiteY53" fmla="*/ 3299416 h 3684206"/>
                <a:gd name="connsiteX54" fmla="*/ 2999167 w 3318614"/>
                <a:gd name="connsiteY54" fmla="*/ 3161739 h 3684206"/>
                <a:gd name="connsiteX55" fmla="*/ 2813352 w 3318614"/>
                <a:gd name="connsiteY55" fmla="*/ 2985908 h 3684206"/>
                <a:gd name="connsiteX56" fmla="*/ 2726266 w 3318614"/>
                <a:gd name="connsiteY56" fmla="*/ 2977199 h 3684206"/>
                <a:gd name="connsiteX57" fmla="*/ 2848186 w 3318614"/>
                <a:gd name="connsiteY57" fmla="*/ 3177496 h 3684206"/>
                <a:gd name="connsiteX58" fmla="*/ 2943980 w 3318614"/>
                <a:gd name="connsiteY58" fmla="*/ 3264582 h 3684206"/>
                <a:gd name="connsiteX59" fmla="*/ 2978815 w 3318614"/>
                <a:gd name="connsiteY59" fmla="*/ 3221039 h 3684206"/>
                <a:gd name="connsiteX60" fmla="*/ 2961398 w 3318614"/>
                <a:gd name="connsiteY60" fmla="*/ 3325542 h 3684206"/>
                <a:gd name="connsiteX61" fmla="*/ 2769809 w 3318614"/>
                <a:gd name="connsiteY61" fmla="*/ 3238456 h 3684206"/>
                <a:gd name="connsiteX62" fmla="*/ 2656598 w 3318614"/>
                <a:gd name="connsiteY62" fmla="*/ 3012033 h 3684206"/>
                <a:gd name="connsiteX63" fmla="*/ 2491135 w 3318614"/>
                <a:gd name="connsiteY63" fmla="*/ 2968490 h 3684206"/>
                <a:gd name="connsiteX64" fmla="*/ 2386632 w 3318614"/>
                <a:gd name="connsiteY64" fmla="*/ 3055576 h 3684206"/>
                <a:gd name="connsiteX65" fmla="*/ 2412758 w 3318614"/>
                <a:gd name="connsiteY65" fmla="*/ 3238456 h 3684206"/>
                <a:gd name="connsiteX66" fmla="*/ 2525969 w 3318614"/>
                <a:gd name="connsiteY66" fmla="*/ 3386502 h 3684206"/>
                <a:gd name="connsiteX67" fmla="*/ 2900438 w 3318614"/>
                <a:gd name="connsiteY67" fmla="*/ 3595508 h 3684206"/>
                <a:gd name="connsiteX68" fmla="*/ 2543386 w 3318614"/>
                <a:gd name="connsiteY68" fmla="*/ 3456170 h 3684206"/>
                <a:gd name="connsiteX69" fmla="*/ 2499843 w 3318614"/>
                <a:gd name="connsiteY69" fmla="*/ 3543256 h 3684206"/>
                <a:gd name="connsiteX70" fmla="*/ 2534678 w 3318614"/>
                <a:gd name="connsiteY70" fmla="*/ 3647759 h 3684206"/>
                <a:gd name="connsiteX71" fmla="*/ 2639180 w 3318614"/>
                <a:gd name="connsiteY71" fmla="*/ 3682593 h 3684206"/>
                <a:gd name="connsiteX72" fmla="*/ 2482426 w 3318614"/>
                <a:gd name="connsiteY72" fmla="*/ 3656468 h 3684206"/>
                <a:gd name="connsiteX73" fmla="*/ 2473718 w 3318614"/>
                <a:gd name="connsiteY73" fmla="*/ 3473588 h 3684206"/>
                <a:gd name="connsiteX74" fmla="*/ 2386632 w 3318614"/>
                <a:gd name="connsiteY74" fmla="*/ 3299416 h 3684206"/>
                <a:gd name="connsiteX75" fmla="*/ 2316963 w 3318614"/>
                <a:gd name="connsiteY75" fmla="*/ 3464879 h 3684206"/>
                <a:gd name="connsiteX76" fmla="*/ 2238586 w 3318614"/>
                <a:gd name="connsiteY76" fmla="*/ 3586799 h 3684206"/>
                <a:gd name="connsiteX77" fmla="*/ 2290838 w 3318614"/>
                <a:gd name="connsiteY77" fmla="*/ 3665176 h 3684206"/>
                <a:gd name="connsiteX78" fmla="*/ 2195043 w 3318614"/>
                <a:gd name="connsiteY78" fmla="*/ 3578090 h 3684206"/>
                <a:gd name="connsiteX79" fmla="*/ 2325672 w 3318614"/>
                <a:gd name="connsiteY79" fmla="*/ 3351668 h 3684206"/>
                <a:gd name="connsiteX80" fmla="*/ 2290838 w 3318614"/>
                <a:gd name="connsiteY80" fmla="*/ 3099119 h 3684206"/>
                <a:gd name="connsiteX81" fmla="*/ 2142792 w 3318614"/>
                <a:gd name="connsiteY81" fmla="*/ 3081702 h 3684206"/>
                <a:gd name="connsiteX82" fmla="*/ 1942495 w 3318614"/>
                <a:gd name="connsiteY82" fmla="*/ 3247165 h 3684206"/>
                <a:gd name="connsiteX83" fmla="*/ 1994746 w 3318614"/>
                <a:gd name="connsiteY83" fmla="*/ 3447462 h 3684206"/>
                <a:gd name="connsiteX84" fmla="*/ 2090540 w 3318614"/>
                <a:gd name="connsiteY84" fmla="*/ 3560673 h 3684206"/>
                <a:gd name="connsiteX85" fmla="*/ 2064415 w 3318614"/>
                <a:gd name="connsiteY85" fmla="*/ 3673885 h 3684206"/>
                <a:gd name="connsiteX86" fmla="*/ 2046998 w 3318614"/>
                <a:gd name="connsiteY86" fmla="*/ 3525839 h 3684206"/>
                <a:gd name="connsiteX87" fmla="*/ 1933786 w 3318614"/>
                <a:gd name="connsiteY87" fmla="*/ 3360376 h 3684206"/>
                <a:gd name="connsiteX88" fmla="*/ 1881535 w 3318614"/>
                <a:gd name="connsiteY88" fmla="*/ 3342959 h 3684206"/>
                <a:gd name="connsiteX89" fmla="*/ 1716072 w 3318614"/>
                <a:gd name="connsiteY89" fmla="*/ 3578090 h 3684206"/>
                <a:gd name="connsiteX90" fmla="*/ 1672529 w 3318614"/>
                <a:gd name="connsiteY90" fmla="*/ 3673885 h 3684206"/>
                <a:gd name="connsiteX91" fmla="*/ 1724780 w 3318614"/>
                <a:gd name="connsiteY91" fmla="*/ 3438753 h 3684206"/>
                <a:gd name="connsiteX92" fmla="*/ 1750906 w 3318614"/>
                <a:gd name="connsiteY92" fmla="*/ 3360376 h 3684206"/>
                <a:gd name="connsiteX93" fmla="*/ 1533192 w 3318614"/>
                <a:gd name="connsiteY93" fmla="*/ 3430045 h 3684206"/>
                <a:gd name="connsiteX94" fmla="*/ 1428689 w 3318614"/>
                <a:gd name="connsiteY94" fmla="*/ 3447462 h 3684206"/>
                <a:gd name="connsiteX95" fmla="*/ 1602860 w 3318614"/>
                <a:gd name="connsiteY95" fmla="*/ 3369085 h 3684206"/>
                <a:gd name="connsiteX96" fmla="*/ 1724780 w 3318614"/>
                <a:gd name="connsiteY96" fmla="*/ 3342959 h 3684206"/>
                <a:gd name="connsiteX97" fmla="*/ 1994746 w 3318614"/>
                <a:gd name="connsiteY97" fmla="*/ 3116536 h 3684206"/>
                <a:gd name="connsiteX98" fmla="*/ 2055706 w 3318614"/>
                <a:gd name="connsiteY98" fmla="*/ 2985908 h 3684206"/>
                <a:gd name="connsiteX99" fmla="*/ 1916369 w 3318614"/>
                <a:gd name="connsiteY99" fmla="*/ 2907530 h 3684206"/>
                <a:gd name="connsiteX100" fmla="*/ 1698655 w 3318614"/>
                <a:gd name="connsiteY100" fmla="*/ 3003325 h 3684206"/>
                <a:gd name="connsiteX101" fmla="*/ 1611569 w 3318614"/>
                <a:gd name="connsiteY101" fmla="*/ 3177496 h 3684206"/>
                <a:gd name="connsiteX102" fmla="*/ 1689946 w 3318614"/>
                <a:gd name="connsiteY102" fmla="*/ 3238456 h 3684206"/>
                <a:gd name="connsiteX103" fmla="*/ 1568026 w 3318614"/>
                <a:gd name="connsiteY103" fmla="*/ 3238456 h 3684206"/>
                <a:gd name="connsiteX104" fmla="*/ 1655112 w 3318614"/>
                <a:gd name="connsiteY104" fmla="*/ 2994616 h 3684206"/>
                <a:gd name="connsiteX105" fmla="*/ 1437398 w 3318614"/>
                <a:gd name="connsiteY105" fmla="*/ 2977199 h 3684206"/>
                <a:gd name="connsiteX106" fmla="*/ 1306769 w 3318614"/>
                <a:gd name="connsiteY106" fmla="*/ 2916239 h 3684206"/>
                <a:gd name="connsiteX107" fmla="*/ 1385146 w 3318614"/>
                <a:gd name="connsiteY107" fmla="*/ 2872696 h 3684206"/>
                <a:gd name="connsiteX108" fmla="*/ 1437398 w 3318614"/>
                <a:gd name="connsiteY108" fmla="*/ 2942365 h 3684206"/>
                <a:gd name="connsiteX109" fmla="*/ 1611569 w 3318614"/>
                <a:gd name="connsiteY109" fmla="*/ 2951073 h 3684206"/>
                <a:gd name="connsiteX110" fmla="*/ 1794449 w 3318614"/>
                <a:gd name="connsiteY110" fmla="*/ 2898822 h 3684206"/>
                <a:gd name="connsiteX111" fmla="*/ 1968620 w 3318614"/>
                <a:gd name="connsiteY111" fmla="*/ 2768193 h 3684206"/>
                <a:gd name="connsiteX112" fmla="*/ 1898952 w 3318614"/>
                <a:gd name="connsiteY112" fmla="*/ 2454685 h 3684206"/>
                <a:gd name="connsiteX113" fmla="*/ 1446106 w 3318614"/>
                <a:gd name="connsiteY113" fmla="*/ 1845085 h 3684206"/>
                <a:gd name="connsiteX114" fmla="*/ 1074097 w 3318614"/>
                <a:gd name="connsiteY114" fmla="*/ 1360965 h 3684206"/>
                <a:gd name="connsiteX115" fmla="*/ 916192 w 3318614"/>
                <a:gd name="connsiteY115" fmla="*/ 1173881 h 3684206"/>
                <a:gd name="connsiteX116" fmla="*/ 644918 w 3318614"/>
                <a:gd name="connsiteY116" fmla="*/ 1209359 h 3684206"/>
                <a:gd name="connsiteX117" fmla="*/ 296575 w 3318614"/>
                <a:gd name="connsiteY117" fmla="*/ 1287736 h 3684206"/>
                <a:gd name="connsiteX118" fmla="*/ 483 w 3318614"/>
                <a:gd name="connsiteY118" fmla="*/ 1270319 h 3684206"/>
                <a:gd name="connsiteX119" fmla="*/ 235615 w 3318614"/>
                <a:gd name="connsiteY119" fmla="*/ 1261610 h 3684206"/>
                <a:gd name="connsiteX120" fmla="*/ 557832 w 3318614"/>
                <a:gd name="connsiteY120" fmla="*/ 1191942 h 3684206"/>
                <a:gd name="connsiteX121" fmla="*/ 688460 w 3318614"/>
                <a:gd name="connsiteY121" fmla="*/ 1165816 h 3684206"/>
                <a:gd name="connsiteX122" fmla="*/ 392369 w 3318614"/>
                <a:gd name="connsiteY122" fmla="*/ 1052605 h 3684206"/>
                <a:gd name="connsiteX123" fmla="*/ 244323 w 3318614"/>
                <a:gd name="connsiteY123" fmla="*/ 913268 h 3684206"/>
                <a:gd name="connsiteX124" fmla="*/ 165946 w 3318614"/>
                <a:gd name="connsiteY124" fmla="*/ 660719 h 3684206"/>
                <a:gd name="connsiteX125" fmla="*/ 279158 w 3318614"/>
                <a:gd name="connsiteY125" fmla="*/ 843599 h 3684206"/>
                <a:gd name="connsiteX126" fmla="*/ 374952 w 3318614"/>
                <a:gd name="connsiteY126" fmla="*/ 1017770 h 3684206"/>
                <a:gd name="connsiteX127" fmla="*/ 679752 w 3318614"/>
                <a:gd name="connsiteY127" fmla="*/ 1096148 h 3684206"/>
                <a:gd name="connsiteX128" fmla="*/ 766838 w 3318614"/>
                <a:gd name="connsiteY128" fmla="*/ 1035188 h 3684206"/>
                <a:gd name="connsiteX129" fmla="*/ 618792 w 3318614"/>
                <a:gd name="connsiteY129" fmla="*/ 652010 h 3684206"/>
                <a:gd name="connsiteX130" fmla="*/ 507165 w 3318614"/>
                <a:gd name="connsiteY130" fmla="*/ 434952 h 3684206"/>
                <a:gd name="connsiteX131" fmla="*/ 538603 w 3318614"/>
                <a:gd name="connsiteY131" fmla="*/ 196783 h 3684206"/>
                <a:gd name="connsiteX132" fmla="*/ 609600 w 3318614"/>
                <a:gd name="connsiteY132" fmla="*/ 457392 h 3684206"/>
                <a:gd name="connsiteX133" fmla="*/ 878364 w 3318614"/>
                <a:gd name="connsiteY133" fmla="*/ 1004894 h 3684206"/>
                <a:gd name="connsiteX134" fmla="*/ 790242 w 3318614"/>
                <a:gd name="connsiteY134" fmla="*/ 143069 h 3684206"/>
                <a:gd name="connsiteX135" fmla="*/ 774916 w 3318614"/>
                <a:gd name="connsiteY135" fmla="*/ 3491 h 3684206"/>
                <a:gd name="connsiteX136" fmla="*/ 940003 w 3318614"/>
                <a:gd name="connsiteY136" fmla="*/ 378732 h 3684206"/>
                <a:gd name="connsiteX137" fmla="*/ 921071 w 3318614"/>
                <a:gd name="connsiteY137" fmla="*/ 991801 h 3684206"/>
                <a:gd name="connsiteX138" fmla="*/ 930638 w 3318614"/>
                <a:gd name="connsiteY138" fmla="*/ 949088 h 3684206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790242 w 3318614"/>
                <a:gd name="connsiteY134" fmla="*/ 168002 h 3709139"/>
                <a:gd name="connsiteX135" fmla="*/ 774916 w 3318614"/>
                <a:gd name="connsiteY135" fmla="*/ 28424 h 3709139"/>
                <a:gd name="connsiteX136" fmla="*/ 940003 w 3318614"/>
                <a:gd name="connsiteY136" fmla="*/ 403665 h 3709139"/>
                <a:gd name="connsiteX137" fmla="*/ 921071 w 3318614"/>
                <a:gd name="connsiteY137" fmla="*/ 1016734 h 3709139"/>
                <a:gd name="connsiteX138" fmla="*/ 930638 w 3318614"/>
                <a:gd name="connsiteY138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28565 w 3318614"/>
                <a:gd name="connsiteY134" fmla="*/ 516962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80420 w 3318614"/>
                <a:gd name="connsiteY134" fmla="*/ 543869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3318614" h="3709139">
                  <a:moveTo>
                    <a:pt x="930638" y="974021"/>
                  </a:moveTo>
                  <a:lnTo>
                    <a:pt x="1037874" y="730866"/>
                  </a:lnTo>
                  <a:cubicBezTo>
                    <a:pt x="1181681" y="636485"/>
                    <a:pt x="1097565" y="583407"/>
                    <a:pt x="1144223" y="492075"/>
                  </a:cubicBezTo>
                  <a:cubicBezTo>
                    <a:pt x="1190881" y="400743"/>
                    <a:pt x="1306513" y="162382"/>
                    <a:pt x="1317819" y="182874"/>
                  </a:cubicBezTo>
                  <a:cubicBezTo>
                    <a:pt x="1322011" y="222271"/>
                    <a:pt x="1186636" y="498109"/>
                    <a:pt x="1198621" y="581728"/>
                  </a:cubicBezTo>
                  <a:cubicBezTo>
                    <a:pt x="1213151" y="728093"/>
                    <a:pt x="916378" y="782724"/>
                    <a:pt x="1013152" y="1055194"/>
                  </a:cubicBezTo>
                  <a:cubicBezTo>
                    <a:pt x="1109926" y="1327665"/>
                    <a:pt x="1604052" y="1976244"/>
                    <a:pt x="1779263" y="2216551"/>
                  </a:cubicBezTo>
                  <a:cubicBezTo>
                    <a:pt x="1954474" y="2456858"/>
                    <a:pt x="1979153" y="2463351"/>
                    <a:pt x="2064415" y="2497035"/>
                  </a:cubicBezTo>
                  <a:cubicBezTo>
                    <a:pt x="2149677" y="2530719"/>
                    <a:pt x="2222621" y="2457847"/>
                    <a:pt x="2290838" y="2418658"/>
                  </a:cubicBezTo>
                  <a:cubicBezTo>
                    <a:pt x="2359055" y="2379469"/>
                    <a:pt x="2437432" y="2341732"/>
                    <a:pt x="2473718" y="2261903"/>
                  </a:cubicBezTo>
                  <a:cubicBezTo>
                    <a:pt x="2510004" y="2182074"/>
                    <a:pt x="2496941" y="1949846"/>
                    <a:pt x="2508552" y="1939686"/>
                  </a:cubicBezTo>
                  <a:cubicBezTo>
                    <a:pt x="2520163" y="1929526"/>
                    <a:pt x="2543386" y="2139983"/>
                    <a:pt x="2543386" y="2200943"/>
                  </a:cubicBezTo>
                  <a:cubicBezTo>
                    <a:pt x="2543386" y="2261903"/>
                    <a:pt x="2473718" y="2317057"/>
                    <a:pt x="2508552" y="2305446"/>
                  </a:cubicBezTo>
                  <a:cubicBezTo>
                    <a:pt x="2543386" y="2293835"/>
                    <a:pt x="2697238" y="2171915"/>
                    <a:pt x="2752392" y="2131275"/>
                  </a:cubicBezTo>
                  <a:cubicBezTo>
                    <a:pt x="2807546" y="2090635"/>
                    <a:pt x="2845284" y="2044189"/>
                    <a:pt x="2839478" y="2061606"/>
                  </a:cubicBezTo>
                  <a:cubicBezTo>
                    <a:pt x="2833672" y="2079023"/>
                    <a:pt x="2746587" y="2199492"/>
                    <a:pt x="2717558" y="2235778"/>
                  </a:cubicBezTo>
                  <a:cubicBezTo>
                    <a:pt x="2688529" y="2272064"/>
                    <a:pt x="2643535" y="2283675"/>
                    <a:pt x="2665306" y="2279321"/>
                  </a:cubicBezTo>
                  <a:cubicBezTo>
                    <a:pt x="2687077" y="2274967"/>
                    <a:pt x="2848186" y="2209652"/>
                    <a:pt x="2848186" y="2209652"/>
                  </a:cubicBezTo>
                  <a:cubicBezTo>
                    <a:pt x="2883020" y="2195138"/>
                    <a:pt x="2887375" y="2180623"/>
                    <a:pt x="2874312" y="2192235"/>
                  </a:cubicBezTo>
                  <a:cubicBezTo>
                    <a:pt x="2861249" y="2203847"/>
                    <a:pt x="2816255" y="2260453"/>
                    <a:pt x="2769809" y="2279321"/>
                  </a:cubicBezTo>
                  <a:cubicBezTo>
                    <a:pt x="2723363" y="2298189"/>
                    <a:pt x="2656598" y="2279320"/>
                    <a:pt x="2595638" y="2305446"/>
                  </a:cubicBezTo>
                  <a:cubicBezTo>
                    <a:pt x="2534678" y="2331572"/>
                    <a:pt x="2433078" y="2385275"/>
                    <a:pt x="2404049" y="2436075"/>
                  </a:cubicBezTo>
                  <a:cubicBezTo>
                    <a:pt x="2375020" y="2486875"/>
                    <a:pt x="2396792" y="2573960"/>
                    <a:pt x="2421466" y="2610246"/>
                  </a:cubicBezTo>
                  <a:cubicBezTo>
                    <a:pt x="2446140" y="2646532"/>
                    <a:pt x="2501295" y="2658143"/>
                    <a:pt x="2552095" y="2653789"/>
                  </a:cubicBezTo>
                  <a:cubicBezTo>
                    <a:pt x="2602895" y="2649435"/>
                    <a:pt x="2675466" y="2597184"/>
                    <a:pt x="2726266" y="2584121"/>
                  </a:cubicBezTo>
                  <a:cubicBezTo>
                    <a:pt x="2777066" y="2571058"/>
                    <a:pt x="2829318" y="2595732"/>
                    <a:pt x="2856895" y="2575412"/>
                  </a:cubicBezTo>
                  <a:cubicBezTo>
                    <a:pt x="2884472" y="2555092"/>
                    <a:pt x="2887375" y="2508647"/>
                    <a:pt x="2891729" y="2462201"/>
                  </a:cubicBezTo>
                  <a:cubicBezTo>
                    <a:pt x="2896083" y="2415755"/>
                    <a:pt x="2856894" y="2337378"/>
                    <a:pt x="2883020" y="2296738"/>
                  </a:cubicBezTo>
                  <a:cubicBezTo>
                    <a:pt x="2909146" y="2256098"/>
                    <a:pt x="3041226" y="2216910"/>
                    <a:pt x="3048483" y="2218361"/>
                  </a:cubicBezTo>
                  <a:cubicBezTo>
                    <a:pt x="3055740" y="2219812"/>
                    <a:pt x="2948334" y="2276418"/>
                    <a:pt x="2926563" y="2305446"/>
                  </a:cubicBezTo>
                  <a:cubicBezTo>
                    <a:pt x="2904792" y="2334474"/>
                    <a:pt x="2916404" y="2353343"/>
                    <a:pt x="2917855" y="2392532"/>
                  </a:cubicBezTo>
                  <a:cubicBezTo>
                    <a:pt x="2919306" y="2431721"/>
                    <a:pt x="2930918" y="2508647"/>
                    <a:pt x="2935272" y="2540578"/>
                  </a:cubicBezTo>
                  <a:cubicBezTo>
                    <a:pt x="2939626" y="2572509"/>
                    <a:pt x="2925454" y="2587856"/>
                    <a:pt x="2943980" y="2584121"/>
                  </a:cubicBezTo>
                  <a:cubicBezTo>
                    <a:pt x="2962506" y="2580386"/>
                    <a:pt x="3024656" y="2555906"/>
                    <a:pt x="3046427" y="2518169"/>
                  </a:cubicBezTo>
                  <a:cubicBezTo>
                    <a:pt x="3068198" y="2480432"/>
                    <a:pt x="3067009" y="2349609"/>
                    <a:pt x="3074609" y="2357698"/>
                  </a:cubicBezTo>
                  <a:cubicBezTo>
                    <a:pt x="3082209" y="2365787"/>
                    <a:pt x="3102186" y="2518806"/>
                    <a:pt x="3092026" y="2566703"/>
                  </a:cubicBezTo>
                  <a:cubicBezTo>
                    <a:pt x="3081866" y="2614600"/>
                    <a:pt x="3070255" y="2637824"/>
                    <a:pt x="3013649" y="2645081"/>
                  </a:cubicBezTo>
                  <a:cubicBezTo>
                    <a:pt x="2957043" y="2652338"/>
                    <a:pt x="2827866" y="2589926"/>
                    <a:pt x="2752392" y="2610246"/>
                  </a:cubicBezTo>
                  <a:cubicBezTo>
                    <a:pt x="2676918" y="2630566"/>
                    <a:pt x="2586929" y="2720555"/>
                    <a:pt x="2560803" y="2767001"/>
                  </a:cubicBezTo>
                  <a:cubicBezTo>
                    <a:pt x="2534677" y="2813447"/>
                    <a:pt x="2565158" y="2854087"/>
                    <a:pt x="2595638" y="2888921"/>
                  </a:cubicBezTo>
                  <a:cubicBezTo>
                    <a:pt x="2626118" y="2923755"/>
                    <a:pt x="2700140" y="2965846"/>
                    <a:pt x="2743683" y="2976006"/>
                  </a:cubicBezTo>
                  <a:cubicBezTo>
                    <a:pt x="2787226" y="2986166"/>
                    <a:pt x="2810449" y="2977458"/>
                    <a:pt x="2856895" y="2949881"/>
                  </a:cubicBezTo>
                  <a:cubicBezTo>
                    <a:pt x="2903341" y="2922304"/>
                    <a:pt x="2978815" y="2846829"/>
                    <a:pt x="3022358" y="2810543"/>
                  </a:cubicBezTo>
                  <a:cubicBezTo>
                    <a:pt x="3065901" y="2774257"/>
                    <a:pt x="3087672" y="2735069"/>
                    <a:pt x="3118152" y="2732166"/>
                  </a:cubicBezTo>
                  <a:cubicBezTo>
                    <a:pt x="3148632" y="2729263"/>
                    <a:pt x="3206690" y="2784417"/>
                    <a:pt x="3205238" y="2793126"/>
                  </a:cubicBezTo>
                  <a:cubicBezTo>
                    <a:pt x="3203786" y="2801835"/>
                    <a:pt x="3142826" y="2762647"/>
                    <a:pt x="3109443" y="2784418"/>
                  </a:cubicBezTo>
                  <a:cubicBezTo>
                    <a:pt x="3076060" y="2806190"/>
                    <a:pt x="2991877" y="2900532"/>
                    <a:pt x="3004940" y="2923755"/>
                  </a:cubicBezTo>
                  <a:cubicBezTo>
                    <a:pt x="3018003" y="2946978"/>
                    <a:pt x="3135569" y="2915047"/>
                    <a:pt x="3187820" y="2923755"/>
                  </a:cubicBezTo>
                  <a:cubicBezTo>
                    <a:pt x="3240072" y="2932464"/>
                    <a:pt x="3322803" y="2970200"/>
                    <a:pt x="3318449" y="2976006"/>
                  </a:cubicBezTo>
                  <a:cubicBezTo>
                    <a:pt x="3314095" y="2981812"/>
                    <a:pt x="3229912" y="2951332"/>
                    <a:pt x="3161695" y="2958589"/>
                  </a:cubicBezTo>
                  <a:cubicBezTo>
                    <a:pt x="3093478" y="2965846"/>
                    <a:pt x="2943980" y="3009389"/>
                    <a:pt x="2909146" y="3019549"/>
                  </a:cubicBezTo>
                  <a:cubicBezTo>
                    <a:pt x="2874312" y="3029709"/>
                    <a:pt x="2923232" y="2995341"/>
                    <a:pt x="2952689" y="3019549"/>
                  </a:cubicBezTo>
                  <a:cubicBezTo>
                    <a:pt x="2982146" y="3043757"/>
                    <a:pt x="3075729" y="3113995"/>
                    <a:pt x="3085889" y="3164795"/>
                  </a:cubicBezTo>
                  <a:cubicBezTo>
                    <a:pt x="3096049" y="3215595"/>
                    <a:pt x="3028103" y="3320703"/>
                    <a:pt x="3013649" y="3324349"/>
                  </a:cubicBezTo>
                  <a:cubicBezTo>
                    <a:pt x="2999195" y="3327995"/>
                    <a:pt x="3032550" y="3238923"/>
                    <a:pt x="2999167" y="3186672"/>
                  </a:cubicBezTo>
                  <a:cubicBezTo>
                    <a:pt x="2965784" y="3134421"/>
                    <a:pt x="2858836" y="3041598"/>
                    <a:pt x="2813352" y="3010841"/>
                  </a:cubicBezTo>
                  <a:cubicBezTo>
                    <a:pt x="2767868" y="2980084"/>
                    <a:pt x="2720460" y="2970201"/>
                    <a:pt x="2726266" y="3002132"/>
                  </a:cubicBezTo>
                  <a:cubicBezTo>
                    <a:pt x="2732072" y="3034063"/>
                    <a:pt x="2811900" y="3154532"/>
                    <a:pt x="2848186" y="3202429"/>
                  </a:cubicBezTo>
                  <a:cubicBezTo>
                    <a:pt x="2884472" y="3250326"/>
                    <a:pt x="2922209" y="3282258"/>
                    <a:pt x="2943980" y="3289515"/>
                  </a:cubicBezTo>
                  <a:cubicBezTo>
                    <a:pt x="2965751" y="3296772"/>
                    <a:pt x="2975912" y="3235812"/>
                    <a:pt x="2978815" y="3245972"/>
                  </a:cubicBezTo>
                  <a:cubicBezTo>
                    <a:pt x="2981718" y="3256132"/>
                    <a:pt x="2996232" y="3347572"/>
                    <a:pt x="2961398" y="3350475"/>
                  </a:cubicBezTo>
                  <a:cubicBezTo>
                    <a:pt x="2926564" y="3353378"/>
                    <a:pt x="2820609" y="3315640"/>
                    <a:pt x="2769809" y="3263389"/>
                  </a:cubicBezTo>
                  <a:cubicBezTo>
                    <a:pt x="2719009" y="3211138"/>
                    <a:pt x="2703044" y="3081960"/>
                    <a:pt x="2656598" y="3036966"/>
                  </a:cubicBezTo>
                  <a:cubicBezTo>
                    <a:pt x="2610152" y="2991972"/>
                    <a:pt x="2536129" y="2986166"/>
                    <a:pt x="2491135" y="2993423"/>
                  </a:cubicBezTo>
                  <a:cubicBezTo>
                    <a:pt x="2446141" y="3000680"/>
                    <a:pt x="2399695" y="3035515"/>
                    <a:pt x="2386632" y="3080509"/>
                  </a:cubicBezTo>
                  <a:cubicBezTo>
                    <a:pt x="2373569" y="3125503"/>
                    <a:pt x="2389535" y="3208235"/>
                    <a:pt x="2412758" y="3263389"/>
                  </a:cubicBezTo>
                  <a:cubicBezTo>
                    <a:pt x="2435981" y="3318543"/>
                    <a:pt x="2444689" y="3351926"/>
                    <a:pt x="2525969" y="3411435"/>
                  </a:cubicBezTo>
                  <a:cubicBezTo>
                    <a:pt x="2607249" y="3470944"/>
                    <a:pt x="2897535" y="3608830"/>
                    <a:pt x="2900438" y="3620441"/>
                  </a:cubicBezTo>
                  <a:cubicBezTo>
                    <a:pt x="2903341" y="3632052"/>
                    <a:pt x="2610152" y="3489812"/>
                    <a:pt x="2543386" y="3481103"/>
                  </a:cubicBezTo>
                  <a:cubicBezTo>
                    <a:pt x="2476620" y="3472394"/>
                    <a:pt x="2501294" y="3536258"/>
                    <a:pt x="2499843" y="3568189"/>
                  </a:cubicBezTo>
                  <a:cubicBezTo>
                    <a:pt x="2498392" y="3600120"/>
                    <a:pt x="2511455" y="3649469"/>
                    <a:pt x="2534678" y="3672692"/>
                  </a:cubicBezTo>
                  <a:cubicBezTo>
                    <a:pt x="2557901" y="3695915"/>
                    <a:pt x="2647889" y="3706074"/>
                    <a:pt x="2639180" y="3707526"/>
                  </a:cubicBezTo>
                  <a:cubicBezTo>
                    <a:pt x="2630471" y="3708978"/>
                    <a:pt x="2510003" y="3716235"/>
                    <a:pt x="2482426" y="3681401"/>
                  </a:cubicBezTo>
                  <a:cubicBezTo>
                    <a:pt x="2454849" y="3646567"/>
                    <a:pt x="2489684" y="3558030"/>
                    <a:pt x="2473718" y="3498521"/>
                  </a:cubicBezTo>
                  <a:cubicBezTo>
                    <a:pt x="2457752" y="3439012"/>
                    <a:pt x="2412758" y="3325800"/>
                    <a:pt x="2386632" y="3324349"/>
                  </a:cubicBezTo>
                  <a:cubicBezTo>
                    <a:pt x="2360506" y="3322898"/>
                    <a:pt x="2341637" y="3441915"/>
                    <a:pt x="2316963" y="3489812"/>
                  </a:cubicBezTo>
                  <a:cubicBezTo>
                    <a:pt x="2292289" y="3537709"/>
                    <a:pt x="2242940" y="3578349"/>
                    <a:pt x="2238586" y="3611732"/>
                  </a:cubicBezTo>
                  <a:cubicBezTo>
                    <a:pt x="2234232" y="3645115"/>
                    <a:pt x="2298095" y="3691561"/>
                    <a:pt x="2290838" y="3690109"/>
                  </a:cubicBezTo>
                  <a:cubicBezTo>
                    <a:pt x="2283581" y="3688658"/>
                    <a:pt x="2189237" y="3655274"/>
                    <a:pt x="2195043" y="3603023"/>
                  </a:cubicBezTo>
                  <a:cubicBezTo>
                    <a:pt x="2200849" y="3550772"/>
                    <a:pt x="2309706" y="3456430"/>
                    <a:pt x="2325672" y="3376601"/>
                  </a:cubicBezTo>
                  <a:cubicBezTo>
                    <a:pt x="2341638" y="3296773"/>
                    <a:pt x="2321318" y="3169046"/>
                    <a:pt x="2290838" y="3124052"/>
                  </a:cubicBezTo>
                  <a:cubicBezTo>
                    <a:pt x="2260358" y="3079058"/>
                    <a:pt x="2200849" y="3081961"/>
                    <a:pt x="2142792" y="3106635"/>
                  </a:cubicBezTo>
                  <a:cubicBezTo>
                    <a:pt x="2084735" y="3131309"/>
                    <a:pt x="1967169" y="3211138"/>
                    <a:pt x="1942495" y="3272098"/>
                  </a:cubicBezTo>
                  <a:cubicBezTo>
                    <a:pt x="1917821" y="3333058"/>
                    <a:pt x="1970072" y="3420144"/>
                    <a:pt x="1994746" y="3472395"/>
                  </a:cubicBezTo>
                  <a:cubicBezTo>
                    <a:pt x="2019420" y="3524646"/>
                    <a:pt x="2078929" y="3547869"/>
                    <a:pt x="2090540" y="3585606"/>
                  </a:cubicBezTo>
                  <a:cubicBezTo>
                    <a:pt x="2102152" y="3623343"/>
                    <a:pt x="2071672" y="3704624"/>
                    <a:pt x="2064415" y="3698818"/>
                  </a:cubicBezTo>
                  <a:cubicBezTo>
                    <a:pt x="2057158" y="3693012"/>
                    <a:pt x="2068770" y="3603024"/>
                    <a:pt x="2046998" y="3550772"/>
                  </a:cubicBezTo>
                  <a:cubicBezTo>
                    <a:pt x="2025227" y="3498521"/>
                    <a:pt x="1961363" y="3415789"/>
                    <a:pt x="1933786" y="3385309"/>
                  </a:cubicBezTo>
                  <a:cubicBezTo>
                    <a:pt x="1906209" y="3354829"/>
                    <a:pt x="1917821" y="3331606"/>
                    <a:pt x="1881535" y="3367892"/>
                  </a:cubicBezTo>
                  <a:cubicBezTo>
                    <a:pt x="1845249" y="3404178"/>
                    <a:pt x="1750906" y="3547869"/>
                    <a:pt x="1716072" y="3603023"/>
                  </a:cubicBezTo>
                  <a:cubicBezTo>
                    <a:pt x="1681238" y="3658177"/>
                    <a:pt x="1671078" y="3722041"/>
                    <a:pt x="1672529" y="3698818"/>
                  </a:cubicBezTo>
                  <a:cubicBezTo>
                    <a:pt x="1673980" y="3675595"/>
                    <a:pt x="1711717" y="3515937"/>
                    <a:pt x="1724780" y="3463686"/>
                  </a:cubicBezTo>
                  <a:cubicBezTo>
                    <a:pt x="1737843" y="3411435"/>
                    <a:pt x="1782837" y="3386760"/>
                    <a:pt x="1750906" y="3385309"/>
                  </a:cubicBezTo>
                  <a:cubicBezTo>
                    <a:pt x="1718975" y="3383858"/>
                    <a:pt x="1586895" y="3440464"/>
                    <a:pt x="1533192" y="3454978"/>
                  </a:cubicBezTo>
                  <a:cubicBezTo>
                    <a:pt x="1479489" y="3469492"/>
                    <a:pt x="1417078" y="3482555"/>
                    <a:pt x="1428689" y="3472395"/>
                  </a:cubicBezTo>
                  <a:cubicBezTo>
                    <a:pt x="1440300" y="3462235"/>
                    <a:pt x="1553512" y="3411435"/>
                    <a:pt x="1602860" y="3394018"/>
                  </a:cubicBezTo>
                  <a:cubicBezTo>
                    <a:pt x="1652208" y="3376601"/>
                    <a:pt x="1659466" y="3409984"/>
                    <a:pt x="1724780" y="3367892"/>
                  </a:cubicBezTo>
                  <a:cubicBezTo>
                    <a:pt x="1790094" y="3325801"/>
                    <a:pt x="1939592" y="3200977"/>
                    <a:pt x="1994746" y="3141469"/>
                  </a:cubicBezTo>
                  <a:cubicBezTo>
                    <a:pt x="2049900" y="3081961"/>
                    <a:pt x="2068769" y="3045675"/>
                    <a:pt x="2055706" y="3010841"/>
                  </a:cubicBezTo>
                  <a:cubicBezTo>
                    <a:pt x="2042643" y="2976007"/>
                    <a:pt x="1975878" y="2929560"/>
                    <a:pt x="1916369" y="2932463"/>
                  </a:cubicBezTo>
                  <a:cubicBezTo>
                    <a:pt x="1856861" y="2935366"/>
                    <a:pt x="1749455" y="2983264"/>
                    <a:pt x="1698655" y="3028258"/>
                  </a:cubicBezTo>
                  <a:cubicBezTo>
                    <a:pt x="1647855" y="3073252"/>
                    <a:pt x="1613020" y="3163241"/>
                    <a:pt x="1611569" y="3202429"/>
                  </a:cubicBezTo>
                  <a:cubicBezTo>
                    <a:pt x="1610118" y="3241617"/>
                    <a:pt x="1697203" y="3253229"/>
                    <a:pt x="1689946" y="3263389"/>
                  </a:cubicBezTo>
                  <a:cubicBezTo>
                    <a:pt x="1682689" y="3273549"/>
                    <a:pt x="1573832" y="3304029"/>
                    <a:pt x="1568026" y="3263389"/>
                  </a:cubicBezTo>
                  <a:cubicBezTo>
                    <a:pt x="1562220" y="3222749"/>
                    <a:pt x="1676883" y="3063092"/>
                    <a:pt x="1655112" y="3019549"/>
                  </a:cubicBezTo>
                  <a:cubicBezTo>
                    <a:pt x="1633341" y="2976006"/>
                    <a:pt x="1495455" y="3015195"/>
                    <a:pt x="1437398" y="3002132"/>
                  </a:cubicBezTo>
                  <a:cubicBezTo>
                    <a:pt x="1379341" y="2989069"/>
                    <a:pt x="1315478" y="2958589"/>
                    <a:pt x="1306769" y="2941172"/>
                  </a:cubicBezTo>
                  <a:cubicBezTo>
                    <a:pt x="1298060" y="2923755"/>
                    <a:pt x="1363375" y="2893275"/>
                    <a:pt x="1385146" y="2897629"/>
                  </a:cubicBezTo>
                  <a:cubicBezTo>
                    <a:pt x="1406917" y="2901983"/>
                    <a:pt x="1399661" y="2954235"/>
                    <a:pt x="1437398" y="2967298"/>
                  </a:cubicBezTo>
                  <a:cubicBezTo>
                    <a:pt x="1475135" y="2980361"/>
                    <a:pt x="1552061" y="2983263"/>
                    <a:pt x="1611569" y="2976006"/>
                  </a:cubicBezTo>
                  <a:cubicBezTo>
                    <a:pt x="1671077" y="2968749"/>
                    <a:pt x="1734941" y="2954235"/>
                    <a:pt x="1794449" y="2923755"/>
                  </a:cubicBezTo>
                  <a:cubicBezTo>
                    <a:pt x="1853957" y="2893275"/>
                    <a:pt x="1951203" y="2867149"/>
                    <a:pt x="1968620" y="2793126"/>
                  </a:cubicBezTo>
                  <a:cubicBezTo>
                    <a:pt x="1986037" y="2719103"/>
                    <a:pt x="1986038" y="2633469"/>
                    <a:pt x="1898952" y="2479618"/>
                  </a:cubicBezTo>
                  <a:cubicBezTo>
                    <a:pt x="1811866" y="2325767"/>
                    <a:pt x="1583582" y="2052305"/>
                    <a:pt x="1446106" y="1870018"/>
                  </a:cubicBezTo>
                  <a:cubicBezTo>
                    <a:pt x="1308630" y="1687731"/>
                    <a:pt x="1162416" y="1497765"/>
                    <a:pt x="1074097" y="1385898"/>
                  </a:cubicBezTo>
                  <a:cubicBezTo>
                    <a:pt x="985778" y="1274031"/>
                    <a:pt x="987722" y="1224082"/>
                    <a:pt x="916192" y="1198814"/>
                  </a:cubicBezTo>
                  <a:cubicBezTo>
                    <a:pt x="844662" y="1173546"/>
                    <a:pt x="748188" y="1215316"/>
                    <a:pt x="644918" y="1234292"/>
                  </a:cubicBezTo>
                  <a:cubicBezTo>
                    <a:pt x="541648" y="1253268"/>
                    <a:pt x="403981" y="1302509"/>
                    <a:pt x="296575" y="1312669"/>
                  </a:cubicBezTo>
                  <a:cubicBezTo>
                    <a:pt x="189169" y="1322829"/>
                    <a:pt x="10643" y="1299606"/>
                    <a:pt x="483" y="1295252"/>
                  </a:cubicBezTo>
                  <a:cubicBezTo>
                    <a:pt x="-9677" y="1290898"/>
                    <a:pt x="142724" y="1299606"/>
                    <a:pt x="235615" y="1286543"/>
                  </a:cubicBezTo>
                  <a:cubicBezTo>
                    <a:pt x="328506" y="1273480"/>
                    <a:pt x="482358" y="1232841"/>
                    <a:pt x="557832" y="1216875"/>
                  </a:cubicBezTo>
                  <a:cubicBezTo>
                    <a:pt x="633306" y="1200909"/>
                    <a:pt x="716037" y="1213972"/>
                    <a:pt x="688460" y="1190749"/>
                  </a:cubicBezTo>
                  <a:cubicBezTo>
                    <a:pt x="660883" y="1167526"/>
                    <a:pt x="466392" y="1119629"/>
                    <a:pt x="392369" y="1077538"/>
                  </a:cubicBezTo>
                  <a:cubicBezTo>
                    <a:pt x="318346" y="1035447"/>
                    <a:pt x="282060" y="1003515"/>
                    <a:pt x="244323" y="938201"/>
                  </a:cubicBezTo>
                  <a:cubicBezTo>
                    <a:pt x="206586" y="872887"/>
                    <a:pt x="160140" y="697263"/>
                    <a:pt x="165946" y="685652"/>
                  </a:cubicBezTo>
                  <a:cubicBezTo>
                    <a:pt x="171752" y="674041"/>
                    <a:pt x="244324" y="809024"/>
                    <a:pt x="279158" y="868532"/>
                  </a:cubicBezTo>
                  <a:cubicBezTo>
                    <a:pt x="313992" y="928040"/>
                    <a:pt x="308186" y="1000612"/>
                    <a:pt x="374952" y="1042703"/>
                  </a:cubicBezTo>
                  <a:cubicBezTo>
                    <a:pt x="441718" y="1084794"/>
                    <a:pt x="614438" y="1118178"/>
                    <a:pt x="679752" y="1121081"/>
                  </a:cubicBezTo>
                  <a:cubicBezTo>
                    <a:pt x="745066" y="1123984"/>
                    <a:pt x="776998" y="1134144"/>
                    <a:pt x="766838" y="1060121"/>
                  </a:cubicBezTo>
                  <a:cubicBezTo>
                    <a:pt x="756678" y="986098"/>
                    <a:pt x="651618" y="757665"/>
                    <a:pt x="618792" y="676943"/>
                  </a:cubicBezTo>
                  <a:cubicBezTo>
                    <a:pt x="585966" y="596221"/>
                    <a:pt x="520530" y="535756"/>
                    <a:pt x="507165" y="459885"/>
                  </a:cubicBezTo>
                  <a:cubicBezTo>
                    <a:pt x="493800" y="384014"/>
                    <a:pt x="523553" y="238038"/>
                    <a:pt x="538603" y="221716"/>
                  </a:cubicBezTo>
                  <a:cubicBezTo>
                    <a:pt x="553653" y="205394"/>
                    <a:pt x="570785" y="379551"/>
                    <a:pt x="609600" y="482325"/>
                  </a:cubicBezTo>
                  <a:cubicBezTo>
                    <a:pt x="648415" y="585099"/>
                    <a:pt x="841870" y="1024054"/>
                    <a:pt x="878364" y="1029827"/>
                  </a:cubicBezTo>
                  <a:cubicBezTo>
                    <a:pt x="914858" y="1035600"/>
                    <a:pt x="895107" y="687507"/>
                    <a:pt x="880420" y="543869"/>
                  </a:cubicBezTo>
                  <a:cubicBezTo>
                    <a:pt x="865733" y="400232"/>
                    <a:pt x="799183" y="249425"/>
                    <a:pt x="790242" y="168002"/>
                  </a:cubicBezTo>
                  <a:cubicBezTo>
                    <a:pt x="781301" y="86579"/>
                    <a:pt x="758898" y="70571"/>
                    <a:pt x="774916" y="28424"/>
                  </a:cubicBezTo>
                  <a:cubicBezTo>
                    <a:pt x="769834" y="-116812"/>
                    <a:pt x="934184" y="338513"/>
                    <a:pt x="940003" y="403665"/>
                  </a:cubicBezTo>
                  <a:cubicBezTo>
                    <a:pt x="945822" y="468817"/>
                    <a:pt x="920791" y="988826"/>
                    <a:pt x="921071" y="1016734"/>
                  </a:cubicBezTo>
                  <a:lnTo>
                    <a:pt x="930638" y="974021"/>
                  </a:lnTo>
                  <a:close/>
                </a:path>
              </a:pathLst>
            </a:custGeom>
            <a:grpFill/>
            <a:ln>
              <a:solidFill>
                <a:srgbClr val="C1272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DA91D830-3076-73DC-E034-4C406A141FE2}"/>
                </a:ext>
              </a:extLst>
            </p:cNvPr>
            <p:cNvSpPr/>
            <p:nvPr/>
          </p:nvSpPr>
          <p:spPr>
            <a:xfrm rot="19457905">
              <a:off x="4823042" y="1982034"/>
              <a:ext cx="136923" cy="136924"/>
            </a:xfrm>
            <a:prstGeom prst="ellipse">
              <a:avLst/>
            </a:prstGeom>
            <a:grpFill/>
            <a:ln w="38100">
              <a:solidFill>
                <a:srgbClr val="C1272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200D033F-E020-462B-C768-995001A64A54}"/>
              </a:ext>
            </a:extLst>
          </p:cNvPr>
          <p:cNvGrpSpPr/>
          <p:nvPr/>
        </p:nvGrpSpPr>
        <p:grpSpPr>
          <a:xfrm rot="19291012">
            <a:off x="5917891" y="507146"/>
            <a:ext cx="1550629" cy="1596056"/>
            <a:chOff x="1892995" y="388458"/>
            <a:chExt cx="3709139" cy="3318614"/>
          </a:xfrm>
          <a:solidFill>
            <a:srgbClr val="C1272D">
              <a:alpha val="20000"/>
            </a:srgbClr>
          </a:solidFill>
        </p:grpSpPr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D89A1540-3CA7-0AE0-F0E9-B25027E300C3}"/>
                </a:ext>
              </a:extLst>
            </p:cNvPr>
            <p:cNvSpPr/>
            <p:nvPr/>
          </p:nvSpPr>
          <p:spPr>
            <a:xfrm rot="18360701">
              <a:off x="2088258" y="193195"/>
              <a:ext cx="3318614" cy="3709139"/>
            </a:xfrm>
            <a:custGeom>
              <a:avLst/>
              <a:gdLst>
                <a:gd name="connsiteX0" fmla="*/ 1210975 w 3318614"/>
                <a:gd name="connsiteY0" fmla="*/ 1045028 h 3424081"/>
                <a:gd name="connsiteX1" fmla="*/ 1568026 w 3318614"/>
                <a:gd name="connsiteY1" fmla="*/ 1637211 h 3424081"/>
                <a:gd name="connsiteX2" fmla="*/ 1898952 w 3318614"/>
                <a:gd name="connsiteY2" fmla="*/ 2081348 h 3424081"/>
                <a:gd name="connsiteX3" fmla="*/ 2064415 w 3318614"/>
                <a:gd name="connsiteY3" fmla="*/ 2211977 h 3424081"/>
                <a:gd name="connsiteX4" fmla="*/ 2290838 w 3318614"/>
                <a:gd name="connsiteY4" fmla="*/ 2133600 h 3424081"/>
                <a:gd name="connsiteX5" fmla="*/ 2473718 w 3318614"/>
                <a:gd name="connsiteY5" fmla="*/ 1976845 h 3424081"/>
                <a:gd name="connsiteX6" fmla="*/ 2508552 w 3318614"/>
                <a:gd name="connsiteY6" fmla="*/ 1654628 h 3424081"/>
                <a:gd name="connsiteX7" fmla="*/ 2543386 w 3318614"/>
                <a:gd name="connsiteY7" fmla="*/ 1915885 h 3424081"/>
                <a:gd name="connsiteX8" fmla="*/ 2508552 w 3318614"/>
                <a:gd name="connsiteY8" fmla="*/ 2020388 h 3424081"/>
                <a:gd name="connsiteX9" fmla="*/ 2752392 w 3318614"/>
                <a:gd name="connsiteY9" fmla="*/ 1846217 h 3424081"/>
                <a:gd name="connsiteX10" fmla="*/ 2839478 w 3318614"/>
                <a:gd name="connsiteY10" fmla="*/ 1776548 h 3424081"/>
                <a:gd name="connsiteX11" fmla="*/ 2717558 w 3318614"/>
                <a:gd name="connsiteY11" fmla="*/ 1950720 h 3424081"/>
                <a:gd name="connsiteX12" fmla="*/ 2665306 w 3318614"/>
                <a:gd name="connsiteY12" fmla="*/ 1994263 h 3424081"/>
                <a:gd name="connsiteX13" fmla="*/ 2848186 w 3318614"/>
                <a:gd name="connsiteY13" fmla="*/ 1924594 h 3424081"/>
                <a:gd name="connsiteX14" fmla="*/ 2874312 w 3318614"/>
                <a:gd name="connsiteY14" fmla="*/ 1907177 h 3424081"/>
                <a:gd name="connsiteX15" fmla="*/ 2769809 w 3318614"/>
                <a:gd name="connsiteY15" fmla="*/ 1994263 h 3424081"/>
                <a:gd name="connsiteX16" fmla="*/ 2595638 w 3318614"/>
                <a:gd name="connsiteY16" fmla="*/ 2020388 h 3424081"/>
                <a:gd name="connsiteX17" fmla="*/ 2404049 w 3318614"/>
                <a:gd name="connsiteY17" fmla="*/ 2151017 h 3424081"/>
                <a:gd name="connsiteX18" fmla="*/ 2421466 w 3318614"/>
                <a:gd name="connsiteY18" fmla="*/ 2325188 h 3424081"/>
                <a:gd name="connsiteX19" fmla="*/ 2552095 w 3318614"/>
                <a:gd name="connsiteY19" fmla="*/ 2368731 h 3424081"/>
                <a:gd name="connsiteX20" fmla="*/ 2726266 w 3318614"/>
                <a:gd name="connsiteY20" fmla="*/ 2299063 h 3424081"/>
                <a:gd name="connsiteX21" fmla="*/ 2856895 w 3318614"/>
                <a:gd name="connsiteY21" fmla="*/ 2290354 h 3424081"/>
                <a:gd name="connsiteX22" fmla="*/ 2891729 w 3318614"/>
                <a:gd name="connsiteY22" fmla="*/ 2177143 h 3424081"/>
                <a:gd name="connsiteX23" fmla="*/ 2883020 w 3318614"/>
                <a:gd name="connsiteY23" fmla="*/ 2011680 h 3424081"/>
                <a:gd name="connsiteX24" fmla="*/ 3048483 w 3318614"/>
                <a:gd name="connsiteY24" fmla="*/ 1933303 h 3424081"/>
                <a:gd name="connsiteX25" fmla="*/ 2926563 w 3318614"/>
                <a:gd name="connsiteY25" fmla="*/ 2020388 h 3424081"/>
                <a:gd name="connsiteX26" fmla="*/ 2917855 w 3318614"/>
                <a:gd name="connsiteY26" fmla="*/ 2107474 h 3424081"/>
                <a:gd name="connsiteX27" fmla="*/ 2935272 w 3318614"/>
                <a:gd name="connsiteY27" fmla="*/ 2255520 h 3424081"/>
                <a:gd name="connsiteX28" fmla="*/ 2943980 w 3318614"/>
                <a:gd name="connsiteY28" fmla="*/ 2299063 h 3424081"/>
                <a:gd name="connsiteX29" fmla="*/ 3031066 w 3318614"/>
                <a:gd name="connsiteY29" fmla="*/ 2211977 h 3424081"/>
                <a:gd name="connsiteX30" fmla="*/ 3074609 w 3318614"/>
                <a:gd name="connsiteY30" fmla="*/ 2072640 h 3424081"/>
                <a:gd name="connsiteX31" fmla="*/ 3092026 w 3318614"/>
                <a:gd name="connsiteY31" fmla="*/ 2281645 h 3424081"/>
                <a:gd name="connsiteX32" fmla="*/ 3013649 w 3318614"/>
                <a:gd name="connsiteY32" fmla="*/ 2360023 h 3424081"/>
                <a:gd name="connsiteX33" fmla="*/ 2752392 w 3318614"/>
                <a:gd name="connsiteY33" fmla="*/ 2325188 h 3424081"/>
                <a:gd name="connsiteX34" fmla="*/ 2560803 w 3318614"/>
                <a:gd name="connsiteY34" fmla="*/ 2481943 h 3424081"/>
                <a:gd name="connsiteX35" fmla="*/ 2595638 w 3318614"/>
                <a:gd name="connsiteY35" fmla="*/ 2603863 h 3424081"/>
                <a:gd name="connsiteX36" fmla="*/ 2743683 w 3318614"/>
                <a:gd name="connsiteY36" fmla="*/ 2690948 h 3424081"/>
                <a:gd name="connsiteX37" fmla="*/ 2856895 w 3318614"/>
                <a:gd name="connsiteY37" fmla="*/ 2664823 h 3424081"/>
                <a:gd name="connsiteX38" fmla="*/ 3022358 w 3318614"/>
                <a:gd name="connsiteY38" fmla="*/ 2525485 h 3424081"/>
                <a:gd name="connsiteX39" fmla="*/ 3118152 w 3318614"/>
                <a:gd name="connsiteY39" fmla="*/ 2447108 h 3424081"/>
                <a:gd name="connsiteX40" fmla="*/ 3205238 w 3318614"/>
                <a:gd name="connsiteY40" fmla="*/ 2508068 h 3424081"/>
                <a:gd name="connsiteX41" fmla="*/ 3109443 w 3318614"/>
                <a:gd name="connsiteY41" fmla="*/ 2499360 h 3424081"/>
                <a:gd name="connsiteX42" fmla="*/ 3004940 w 3318614"/>
                <a:gd name="connsiteY42" fmla="*/ 2638697 h 3424081"/>
                <a:gd name="connsiteX43" fmla="*/ 3187820 w 3318614"/>
                <a:gd name="connsiteY43" fmla="*/ 2638697 h 3424081"/>
                <a:gd name="connsiteX44" fmla="*/ 3318449 w 3318614"/>
                <a:gd name="connsiteY44" fmla="*/ 2690948 h 3424081"/>
                <a:gd name="connsiteX45" fmla="*/ 3161695 w 3318614"/>
                <a:gd name="connsiteY45" fmla="*/ 2673531 h 3424081"/>
                <a:gd name="connsiteX46" fmla="*/ 2909146 w 3318614"/>
                <a:gd name="connsiteY46" fmla="*/ 2734491 h 3424081"/>
                <a:gd name="connsiteX47" fmla="*/ 2952689 w 3318614"/>
                <a:gd name="connsiteY47" fmla="*/ 2734491 h 3424081"/>
                <a:gd name="connsiteX48" fmla="*/ 3039775 w 3318614"/>
                <a:gd name="connsiteY48" fmla="*/ 2934788 h 3424081"/>
                <a:gd name="connsiteX49" fmla="*/ 3013649 w 3318614"/>
                <a:gd name="connsiteY49" fmla="*/ 3039291 h 3424081"/>
                <a:gd name="connsiteX50" fmla="*/ 3004940 w 3318614"/>
                <a:gd name="connsiteY50" fmla="*/ 2865120 h 3424081"/>
                <a:gd name="connsiteX51" fmla="*/ 2813352 w 3318614"/>
                <a:gd name="connsiteY51" fmla="*/ 2725783 h 3424081"/>
                <a:gd name="connsiteX52" fmla="*/ 2726266 w 3318614"/>
                <a:gd name="connsiteY52" fmla="*/ 2717074 h 3424081"/>
                <a:gd name="connsiteX53" fmla="*/ 2848186 w 3318614"/>
                <a:gd name="connsiteY53" fmla="*/ 2917371 h 3424081"/>
                <a:gd name="connsiteX54" fmla="*/ 2943980 w 3318614"/>
                <a:gd name="connsiteY54" fmla="*/ 3004457 h 3424081"/>
                <a:gd name="connsiteX55" fmla="*/ 2978815 w 3318614"/>
                <a:gd name="connsiteY55" fmla="*/ 2960914 h 3424081"/>
                <a:gd name="connsiteX56" fmla="*/ 2961398 w 3318614"/>
                <a:gd name="connsiteY56" fmla="*/ 3065417 h 3424081"/>
                <a:gd name="connsiteX57" fmla="*/ 2769809 w 3318614"/>
                <a:gd name="connsiteY57" fmla="*/ 2978331 h 3424081"/>
                <a:gd name="connsiteX58" fmla="*/ 2656598 w 3318614"/>
                <a:gd name="connsiteY58" fmla="*/ 2751908 h 3424081"/>
                <a:gd name="connsiteX59" fmla="*/ 2491135 w 3318614"/>
                <a:gd name="connsiteY59" fmla="*/ 2708365 h 3424081"/>
                <a:gd name="connsiteX60" fmla="*/ 2386632 w 3318614"/>
                <a:gd name="connsiteY60" fmla="*/ 2795451 h 3424081"/>
                <a:gd name="connsiteX61" fmla="*/ 2412758 w 3318614"/>
                <a:gd name="connsiteY61" fmla="*/ 2978331 h 3424081"/>
                <a:gd name="connsiteX62" fmla="*/ 2525969 w 3318614"/>
                <a:gd name="connsiteY62" fmla="*/ 3126377 h 3424081"/>
                <a:gd name="connsiteX63" fmla="*/ 2900438 w 3318614"/>
                <a:gd name="connsiteY63" fmla="*/ 3335383 h 3424081"/>
                <a:gd name="connsiteX64" fmla="*/ 2543386 w 3318614"/>
                <a:gd name="connsiteY64" fmla="*/ 3196045 h 3424081"/>
                <a:gd name="connsiteX65" fmla="*/ 2499843 w 3318614"/>
                <a:gd name="connsiteY65" fmla="*/ 3283131 h 3424081"/>
                <a:gd name="connsiteX66" fmla="*/ 2534678 w 3318614"/>
                <a:gd name="connsiteY66" fmla="*/ 3387634 h 3424081"/>
                <a:gd name="connsiteX67" fmla="*/ 2639180 w 3318614"/>
                <a:gd name="connsiteY67" fmla="*/ 3422468 h 3424081"/>
                <a:gd name="connsiteX68" fmla="*/ 2482426 w 3318614"/>
                <a:gd name="connsiteY68" fmla="*/ 3396343 h 3424081"/>
                <a:gd name="connsiteX69" fmla="*/ 2473718 w 3318614"/>
                <a:gd name="connsiteY69" fmla="*/ 3213463 h 3424081"/>
                <a:gd name="connsiteX70" fmla="*/ 2386632 w 3318614"/>
                <a:gd name="connsiteY70" fmla="*/ 3039291 h 3424081"/>
                <a:gd name="connsiteX71" fmla="*/ 2316963 w 3318614"/>
                <a:gd name="connsiteY71" fmla="*/ 3204754 h 3424081"/>
                <a:gd name="connsiteX72" fmla="*/ 2238586 w 3318614"/>
                <a:gd name="connsiteY72" fmla="*/ 3326674 h 3424081"/>
                <a:gd name="connsiteX73" fmla="*/ 2290838 w 3318614"/>
                <a:gd name="connsiteY73" fmla="*/ 3405051 h 3424081"/>
                <a:gd name="connsiteX74" fmla="*/ 2195043 w 3318614"/>
                <a:gd name="connsiteY74" fmla="*/ 3317965 h 3424081"/>
                <a:gd name="connsiteX75" fmla="*/ 2325672 w 3318614"/>
                <a:gd name="connsiteY75" fmla="*/ 3091543 h 3424081"/>
                <a:gd name="connsiteX76" fmla="*/ 2290838 w 3318614"/>
                <a:gd name="connsiteY76" fmla="*/ 2838994 h 3424081"/>
                <a:gd name="connsiteX77" fmla="*/ 2142792 w 3318614"/>
                <a:gd name="connsiteY77" fmla="*/ 2821577 h 3424081"/>
                <a:gd name="connsiteX78" fmla="*/ 1942495 w 3318614"/>
                <a:gd name="connsiteY78" fmla="*/ 2987040 h 3424081"/>
                <a:gd name="connsiteX79" fmla="*/ 1994746 w 3318614"/>
                <a:gd name="connsiteY79" fmla="*/ 3187337 h 3424081"/>
                <a:gd name="connsiteX80" fmla="*/ 2090540 w 3318614"/>
                <a:gd name="connsiteY80" fmla="*/ 3300548 h 3424081"/>
                <a:gd name="connsiteX81" fmla="*/ 2064415 w 3318614"/>
                <a:gd name="connsiteY81" fmla="*/ 3413760 h 3424081"/>
                <a:gd name="connsiteX82" fmla="*/ 2046998 w 3318614"/>
                <a:gd name="connsiteY82" fmla="*/ 3265714 h 3424081"/>
                <a:gd name="connsiteX83" fmla="*/ 1933786 w 3318614"/>
                <a:gd name="connsiteY83" fmla="*/ 3100251 h 3424081"/>
                <a:gd name="connsiteX84" fmla="*/ 1881535 w 3318614"/>
                <a:gd name="connsiteY84" fmla="*/ 3082834 h 3424081"/>
                <a:gd name="connsiteX85" fmla="*/ 1716072 w 3318614"/>
                <a:gd name="connsiteY85" fmla="*/ 3317965 h 3424081"/>
                <a:gd name="connsiteX86" fmla="*/ 1672529 w 3318614"/>
                <a:gd name="connsiteY86" fmla="*/ 3413760 h 3424081"/>
                <a:gd name="connsiteX87" fmla="*/ 1724780 w 3318614"/>
                <a:gd name="connsiteY87" fmla="*/ 3178628 h 3424081"/>
                <a:gd name="connsiteX88" fmla="*/ 1750906 w 3318614"/>
                <a:gd name="connsiteY88" fmla="*/ 3100251 h 3424081"/>
                <a:gd name="connsiteX89" fmla="*/ 1533192 w 3318614"/>
                <a:gd name="connsiteY89" fmla="*/ 3169920 h 3424081"/>
                <a:gd name="connsiteX90" fmla="*/ 1428689 w 3318614"/>
                <a:gd name="connsiteY90" fmla="*/ 3187337 h 3424081"/>
                <a:gd name="connsiteX91" fmla="*/ 1602860 w 3318614"/>
                <a:gd name="connsiteY91" fmla="*/ 3108960 h 3424081"/>
                <a:gd name="connsiteX92" fmla="*/ 1724780 w 3318614"/>
                <a:gd name="connsiteY92" fmla="*/ 3082834 h 3424081"/>
                <a:gd name="connsiteX93" fmla="*/ 1994746 w 3318614"/>
                <a:gd name="connsiteY93" fmla="*/ 2856411 h 3424081"/>
                <a:gd name="connsiteX94" fmla="*/ 2055706 w 3318614"/>
                <a:gd name="connsiteY94" fmla="*/ 2725783 h 3424081"/>
                <a:gd name="connsiteX95" fmla="*/ 1916369 w 3318614"/>
                <a:gd name="connsiteY95" fmla="*/ 2647405 h 3424081"/>
                <a:gd name="connsiteX96" fmla="*/ 1698655 w 3318614"/>
                <a:gd name="connsiteY96" fmla="*/ 2743200 h 3424081"/>
                <a:gd name="connsiteX97" fmla="*/ 1611569 w 3318614"/>
                <a:gd name="connsiteY97" fmla="*/ 2917371 h 3424081"/>
                <a:gd name="connsiteX98" fmla="*/ 1689946 w 3318614"/>
                <a:gd name="connsiteY98" fmla="*/ 2978331 h 3424081"/>
                <a:gd name="connsiteX99" fmla="*/ 1568026 w 3318614"/>
                <a:gd name="connsiteY99" fmla="*/ 2978331 h 3424081"/>
                <a:gd name="connsiteX100" fmla="*/ 1655112 w 3318614"/>
                <a:gd name="connsiteY100" fmla="*/ 2734491 h 3424081"/>
                <a:gd name="connsiteX101" fmla="*/ 1437398 w 3318614"/>
                <a:gd name="connsiteY101" fmla="*/ 2717074 h 3424081"/>
                <a:gd name="connsiteX102" fmla="*/ 1306769 w 3318614"/>
                <a:gd name="connsiteY102" fmla="*/ 2656114 h 3424081"/>
                <a:gd name="connsiteX103" fmla="*/ 1385146 w 3318614"/>
                <a:gd name="connsiteY103" fmla="*/ 2612571 h 3424081"/>
                <a:gd name="connsiteX104" fmla="*/ 1437398 w 3318614"/>
                <a:gd name="connsiteY104" fmla="*/ 2682240 h 3424081"/>
                <a:gd name="connsiteX105" fmla="*/ 1611569 w 3318614"/>
                <a:gd name="connsiteY105" fmla="*/ 2690948 h 3424081"/>
                <a:gd name="connsiteX106" fmla="*/ 1794449 w 3318614"/>
                <a:gd name="connsiteY106" fmla="*/ 2638697 h 3424081"/>
                <a:gd name="connsiteX107" fmla="*/ 1968620 w 3318614"/>
                <a:gd name="connsiteY107" fmla="*/ 2508068 h 3424081"/>
                <a:gd name="connsiteX108" fmla="*/ 1898952 w 3318614"/>
                <a:gd name="connsiteY108" fmla="*/ 2194560 h 3424081"/>
                <a:gd name="connsiteX109" fmla="*/ 1446106 w 3318614"/>
                <a:gd name="connsiteY109" fmla="*/ 1584960 h 3424081"/>
                <a:gd name="connsiteX110" fmla="*/ 1184849 w 3318614"/>
                <a:gd name="connsiteY110" fmla="*/ 1149531 h 3424081"/>
                <a:gd name="connsiteX111" fmla="*/ 958426 w 3318614"/>
                <a:gd name="connsiteY111" fmla="*/ 1001485 h 3424081"/>
                <a:gd name="connsiteX112" fmla="*/ 644918 w 3318614"/>
                <a:gd name="connsiteY112" fmla="*/ 949234 h 3424081"/>
                <a:gd name="connsiteX113" fmla="*/ 296575 w 3318614"/>
                <a:gd name="connsiteY113" fmla="*/ 1027611 h 3424081"/>
                <a:gd name="connsiteX114" fmla="*/ 483 w 3318614"/>
                <a:gd name="connsiteY114" fmla="*/ 1010194 h 3424081"/>
                <a:gd name="connsiteX115" fmla="*/ 235615 w 3318614"/>
                <a:gd name="connsiteY115" fmla="*/ 1001485 h 3424081"/>
                <a:gd name="connsiteX116" fmla="*/ 557832 w 3318614"/>
                <a:gd name="connsiteY116" fmla="*/ 931817 h 3424081"/>
                <a:gd name="connsiteX117" fmla="*/ 688460 w 3318614"/>
                <a:gd name="connsiteY117" fmla="*/ 905691 h 3424081"/>
                <a:gd name="connsiteX118" fmla="*/ 392369 w 3318614"/>
                <a:gd name="connsiteY118" fmla="*/ 792480 h 3424081"/>
                <a:gd name="connsiteX119" fmla="*/ 244323 w 3318614"/>
                <a:gd name="connsiteY119" fmla="*/ 653143 h 3424081"/>
                <a:gd name="connsiteX120" fmla="*/ 165946 w 3318614"/>
                <a:gd name="connsiteY120" fmla="*/ 400594 h 3424081"/>
                <a:gd name="connsiteX121" fmla="*/ 279158 w 3318614"/>
                <a:gd name="connsiteY121" fmla="*/ 583474 h 3424081"/>
                <a:gd name="connsiteX122" fmla="*/ 374952 w 3318614"/>
                <a:gd name="connsiteY122" fmla="*/ 757645 h 3424081"/>
                <a:gd name="connsiteX123" fmla="*/ 679752 w 3318614"/>
                <a:gd name="connsiteY123" fmla="*/ 836023 h 3424081"/>
                <a:gd name="connsiteX124" fmla="*/ 766838 w 3318614"/>
                <a:gd name="connsiteY124" fmla="*/ 775063 h 3424081"/>
                <a:gd name="connsiteX125" fmla="*/ 618792 w 3318614"/>
                <a:gd name="connsiteY125" fmla="*/ 391885 h 3424081"/>
                <a:gd name="connsiteX126" fmla="*/ 566540 w 3318614"/>
                <a:gd name="connsiteY126" fmla="*/ 0 h 3424081"/>
                <a:gd name="connsiteX0" fmla="*/ 1210975 w 3318616"/>
                <a:gd name="connsiteY0" fmla="*/ 656894 h 3037781"/>
                <a:gd name="connsiteX1" fmla="*/ 1568026 w 3318616"/>
                <a:gd name="connsiteY1" fmla="*/ 1249077 h 3037781"/>
                <a:gd name="connsiteX2" fmla="*/ 1898952 w 3318616"/>
                <a:gd name="connsiteY2" fmla="*/ 1693214 h 3037781"/>
                <a:gd name="connsiteX3" fmla="*/ 2064415 w 3318616"/>
                <a:gd name="connsiteY3" fmla="*/ 1823843 h 3037781"/>
                <a:gd name="connsiteX4" fmla="*/ 2290838 w 3318616"/>
                <a:gd name="connsiteY4" fmla="*/ 1745466 h 3037781"/>
                <a:gd name="connsiteX5" fmla="*/ 2473718 w 3318616"/>
                <a:gd name="connsiteY5" fmla="*/ 1588711 h 3037781"/>
                <a:gd name="connsiteX6" fmla="*/ 2508552 w 3318616"/>
                <a:gd name="connsiteY6" fmla="*/ 1266494 h 3037781"/>
                <a:gd name="connsiteX7" fmla="*/ 2543386 w 3318616"/>
                <a:gd name="connsiteY7" fmla="*/ 1527751 h 3037781"/>
                <a:gd name="connsiteX8" fmla="*/ 2508552 w 3318616"/>
                <a:gd name="connsiteY8" fmla="*/ 1632254 h 3037781"/>
                <a:gd name="connsiteX9" fmla="*/ 2752392 w 3318616"/>
                <a:gd name="connsiteY9" fmla="*/ 1458083 h 3037781"/>
                <a:gd name="connsiteX10" fmla="*/ 2839478 w 3318616"/>
                <a:gd name="connsiteY10" fmla="*/ 1388414 h 3037781"/>
                <a:gd name="connsiteX11" fmla="*/ 2717558 w 3318616"/>
                <a:gd name="connsiteY11" fmla="*/ 1562586 h 3037781"/>
                <a:gd name="connsiteX12" fmla="*/ 2665306 w 3318616"/>
                <a:gd name="connsiteY12" fmla="*/ 1606129 h 3037781"/>
                <a:gd name="connsiteX13" fmla="*/ 2848186 w 3318616"/>
                <a:gd name="connsiteY13" fmla="*/ 1536460 h 3037781"/>
                <a:gd name="connsiteX14" fmla="*/ 2874312 w 3318616"/>
                <a:gd name="connsiteY14" fmla="*/ 1519043 h 3037781"/>
                <a:gd name="connsiteX15" fmla="*/ 2769809 w 3318616"/>
                <a:gd name="connsiteY15" fmla="*/ 1606129 h 3037781"/>
                <a:gd name="connsiteX16" fmla="*/ 2595638 w 3318616"/>
                <a:gd name="connsiteY16" fmla="*/ 1632254 h 3037781"/>
                <a:gd name="connsiteX17" fmla="*/ 2404049 w 3318616"/>
                <a:gd name="connsiteY17" fmla="*/ 1762883 h 3037781"/>
                <a:gd name="connsiteX18" fmla="*/ 2421466 w 3318616"/>
                <a:gd name="connsiteY18" fmla="*/ 1937054 h 3037781"/>
                <a:gd name="connsiteX19" fmla="*/ 2552095 w 3318616"/>
                <a:gd name="connsiteY19" fmla="*/ 1980597 h 3037781"/>
                <a:gd name="connsiteX20" fmla="*/ 2726266 w 3318616"/>
                <a:gd name="connsiteY20" fmla="*/ 1910929 h 3037781"/>
                <a:gd name="connsiteX21" fmla="*/ 2856895 w 3318616"/>
                <a:gd name="connsiteY21" fmla="*/ 1902220 h 3037781"/>
                <a:gd name="connsiteX22" fmla="*/ 2891729 w 3318616"/>
                <a:gd name="connsiteY22" fmla="*/ 1789009 h 3037781"/>
                <a:gd name="connsiteX23" fmla="*/ 2883020 w 3318616"/>
                <a:gd name="connsiteY23" fmla="*/ 1623546 h 3037781"/>
                <a:gd name="connsiteX24" fmla="*/ 3048483 w 3318616"/>
                <a:gd name="connsiteY24" fmla="*/ 1545169 h 3037781"/>
                <a:gd name="connsiteX25" fmla="*/ 2926563 w 3318616"/>
                <a:gd name="connsiteY25" fmla="*/ 1632254 h 3037781"/>
                <a:gd name="connsiteX26" fmla="*/ 2917855 w 3318616"/>
                <a:gd name="connsiteY26" fmla="*/ 1719340 h 3037781"/>
                <a:gd name="connsiteX27" fmla="*/ 2935272 w 3318616"/>
                <a:gd name="connsiteY27" fmla="*/ 1867386 h 3037781"/>
                <a:gd name="connsiteX28" fmla="*/ 2943980 w 3318616"/>
                <a:gd name="connsiteY28" fmla="*/ 1910929 h 3037781"/>
                <a:gd name="connsiteX29" fmla="*/ 3031066 w 3318616"/>
                <a:gd name="connsiteY29" fmla="*/ 1823843 h 3037781"/>
                <a:gd name="connsiteX30" fmla="*/ 3074609 w 3318616"/>
                <a:gd name="connsiteY30" fmla="*/ 1684506 h 3037781"/>
                <a:gd name="connsiteX31" fmla="*/ 3092026 w 3318616"/>
                <a:gd name="connsiteY31" fmla="*/ 1893511 h 3037781"/>
                <a:gd name="connsiteX32" fmla="*/ 3013649 w 3318616"/>
                <a:gd name="connsiteY32" fmla="*/ 1971889 h 3037781"/>
                <a:gd name="connsiteX33" fmla="*/ 2752392 w 3318616"/>
                <a:gd name="connsiteY33" fmla="*/ 1937054 h 3037781"/>
                <a:gd name="connsiteX34" fmla="*/ 2560803 w 3318616"/>
                <a:gd name="connsiteY34" fmla="*/ 2093809 h 3037781"/>
                <a:gd name="connsiteX35" fmla="*/ 2595638 w 3318616"/>
                <a:gd name="connsiteY35" fmla="*/ 2215729 h 3037781"/>
                <a:gd name="connsiteX36" fmla="*/ 2743683 w 3318616"/>
                <a:gd name="connsiteY36" fmla="*/ 2302814 h 3037781"/>
                <a:gd name="connsiteX37" fmla="*/ 2856895 w 3318616"/>
                <a:gd name="connsiteY37" fmla="*/ 2276689 h 3037781"/>
                <a:gd name="connsiteX38" fmla="*/ 3022358 w 3318616"/>
                <a:gd name="connsiteY38" fmla="*/ 2137351 h 3037781"/>
                <a:gd name="connsiteX39" fmla="*/ 3118152 w 3318616"/>
                <a:gd name="connsiteY39" fmla="*/ 2058974 h 3037781"/>
                <a:gd name="connsiteX40" fmla="*/ 3205238 w 3318616"/>
                <a:gd name="connsiteY40" fmla="*/ 2119934 h 3037781"/>
                <a:gd name="connsiteX41" fmla="*/ 3109443 w 3318616"/>
                <a:gd name="connsiteY41" fmla="*/ 2111226 h 3037781"/>
                <a:gd name="connsiteX42" fmla="*/ 3004940 w 3318616"/>
                <a:gd name="connsiteY42" fmla="*/ 2250563 h 3037781"/>
                <a:gd name="connsiteX43" fmla="*/ 3187820 w 3318616"/>
                <a:gd name="connsiteY43" fmla="*/ 2250563 h 3037781"/>
                <a:gd name="connsiteX44" fmla="*/ 3318449 w 3318616"/>
                <a:gd name="connsiteY44" fmla="*/ 2302814 h 3037781"/>
                <a:gd name="connsiteX45" fmla="*/ 3161695 w 3318616"/>
                <a:gd name="connsiteY45" fmla="*/ 2285397 h 3037781"/>
                <a:gd name="connsiteX46" fmla="*/ 2909146 w 3318616"/>
                <a:gd name="connsiteY46" fmla="*/ 2346357 h 3037781"/>
                <a:gd name="connsiteX47" fmla="*/ 2952689 w 3318616"/>
                <a:gd name="connsiteY47" fmla="*/ 2346357 h 3037781"/>
                <a:gd name="connsiteX48" fmla="*/ 3039775 w 3318616"/>
                <a:gd name="connsiteY48" fmla="*/ 2546654 h 3037781"/>
                <a:gd name="connsiteX49" fmla="*/ 3013649 w 3318616"/>
                <a:gd name="connsiteY49" fmla="*/ 2651157 h 3037781"/>
                <a:gd name="connsiteX50" fmla="*/ 3004940 w 3318616"/>
                <a:gd name="connsiteY50" fmla="*/ 2476986 h 3037781"/>
                <a:gd name="connsiteX51" fmla="*/ 2813352 w 3318616"/>
                <a:gd name="connsiteY51" fmla="*/ 2337649 h 3037781"/>
                <a:gd name="connsiteX52" fmla="*/ 2726266 w 3318616"/>
                <a:gd name="connsiteY52" fmla="*/ 2328940 h 3037781"/>
                <a:gd name="connsiteX53" fmla="*/ 2848186 w 3318616"/>
                <a:gd name="connsiteY53" fmla="*/ 2529237 h 3037781"/>
                <a:gd name="connsiteX54" fmla="*/ 2943980 w 3318616"/>
                <a:gd name="connsiteY54" fmla="*/ 2616323 h 3037781"/>
                <a:gd name="connsiteX55" fmla="*/ 2978815 w 3318616"/>
                <a:gd name="connsiteY55" fmla="*/ 2572780 h 3037781"/>
                <a:gd name="connsiteX56" fmla="*/ 2961398 w 3318616"/>
                <a:gd name="connsiteY56" fmla="*/ 2677283 h 3037781"/>
                <a:gd name="connsiteX57" fmla="*/ 2769809 w 3318616"/>
                <a:gd name="connsiteY57" fmla="*/ 2590197 h 3037781"/>
                <a:gd name="connsiteX58" fmla="*/ 2656598 w 3318616"/>
                <a:gd name="connsiteY58" fmla="*/ 2363774 h 3037781"/>
                <a:gd name="connsiteX59" fmla="*/ 2491135 w 3318616"/>
                <a:gd name="connsiteY59" fmla="*/ 2320231 h 3037781"/>
                <a:gd name="connsiteX60" fmla="*/ 2386632 w 3318616"/>
                <a:gd name="connsiteY60" fmla="*/ 2407317 h 3037781"/>
                <a:gd name="connsiteX61" fmla="*/ 2412758 w 3318616"/>
                <a:gd name="connsiteY61" fmla="*/ 2590197 h 3037781"/>
                <a:gd name="connsiteX62" fmla="*/ 2525969 w 3318616"/>
                <a:gd name="connsiteY62" fmla="*/ 2738243 h 3037781"/>
                <a:gd name="connsiteX63" fmla="*/ 2900438 w 3318616"/>
                <a:gd name="connsiteY63" fmla="*/ 2947249 h 3037781"/>
                <a:gd name="connsiteX64" fmla="*/ 2543386 w 3318616"/>
                <a:gd name="connsiteY64" fmla="*/ 2807911 h 3037781"/>
                <a:gd name="connsiteX65" fmla="*/ 2499843 w 3318616"/>
                <a:gd name="connsiteY65" fmla="*/ 2894997 h 3037781"/>
                <a:gd name="connsiteX66" fmla="*/ 2534678 w 3318616"/>
                <a:gd name="connsiteY66" fmla="*/ 2999500 h 3037781"/>
                <a:gd name="connsiteX67" fmla="*/ 2639180 w 3318616"/>
                <a:gd name="connsiteY67" fmla="*/ 3034334 h 3037781"/>
                <a:gd name="connsiteX68" fmla="*/ 2482426 w 3318616"/>
                <a:gd name="connsiteY68" fmla="*/ 3008209 h 3037781"/>
                <a:gd name="connsiteX69" fmla="*/ 2473718 w 3318616"/>
                <a:gd name="connsiteY69" fmla="*/ 2825329 h 3037781"/>
                <a:gd name="connsiteX70" fmla="*/ 2386632 w 3318616"/>
                <a:gd name="connsiteY70" fmla="*/ 2651157 h 3037781"/>
                <a:gd name="connsiteX71" fmla="*/ 2316963 w 3318616"/>
                <a:gd name="connsiteY71" fmla="*/ 2816620 h 3037781"/>
                <a:gd name="connsiteX72" fmla="*/ 2238586 w 3318616"/>
                <a:gd name="connsiteY72" fmla="*/ 2938540 h 3037781"/>
                <a:gd name="connsiteX73" fmla="*/ 2290838 w 3318616"/>
                <a:gd name="connsiteY73" fmla="*/ 3016917 h 3037781"/>
                <a:gd name="connsiteX74" fmla="*/ 2195043 w 3318616"/>
                <a:gd name="connsiteY74" fmla="*/ 2929831 h 3037781"/>
                <a:gd name="connsiteX75" fmla="*/ 2325672 w 3318616"/>
                <a:gd name="connsiteY75" fmla="*/ 2703409 h 3037781"/>
                <a:gd name="connsiteX76" fmla="*/ 2290838 w 3318616"/>
                <a:gd name="connsiteY76" fmla="*/ 2450860 h 3037781"/>
                <a:gd name="connsiteX77" fmla="*/ 2142792 w 3318616"/>
                <a:gd name="connsiteY77" fmla="*/ 2433443 h 3037781"/>
                <a:gd name="connsiteX78" fmla="*/ 1942495 w 3318616"/>
                <a:gd name="connsiteY78" fmla="*/ 2598906 h 3037781"/>
                <a:gd name="connsiteX79" fmla="*/ 1994746 w 3318616"/>
                <a:gd name="connsiteY79" fmla="*/ 2799203 h 3037781"/>
                <a:gd name="connsiteX80" fmla="*/ 2090540 w 3318616"/>
                <a:gd name="connsiteY80" fmla="*/ 2912414 h 3037781"/>
                <a:gd name="connsiteX81" fmla="*/ 2064415 w 3318616"/>
                <a:gd name="connsiteY81" fmla="*/ 3025626 h 3037781"/>
                <a:gd name="connsiteX82" fmla="*/ 2046998 w 3318616"/>
                <a:gd name="connsiteY82" fmla="*/ 2877580 h 3037781"/>
                <a:gd name="connsiteX83" fmla="*/ 1933786 w 3318616"/>
                <a:gd name="connsiteY83" fmla="*/ 2712117 h 3037781"/>
                <a:gd name="connsiteX84" fmla="*/ 1881535 w 3318616"/>
                <a:gd name="connsiteY84" fmla="*/ 2694700 h 3037781"/>
                <a:gd name="connsiteX85" fmla="*/ 1716072 w 3318616"/>
                <a:gd name="connsiteY85" fmla="*/ 2929831 h 3037781"/>
                <a:gd name="connsiteX86" fmla="*/ 1672529 w 3318616"/>
                <a:gd name="connsiteY86" fmla="*/ 3025626 h 3037781"/>
                <a:gd name="connsiteX87" fmla="*/ 1724780 w 3318616"/>
                <a:gd name="connsiteY87" fmla="*/ 2790494 h 3037781"/>
                <a:gd name="connsiteX88" fmla="*/ 1750906 w 3318616"/>
                <a:gd name="connsiteY88" fmla="*/ 2712117 h 3037781"/>
                <a:gd name="connsiteX89" fmla="*/ 1533192 w 3318616"/>
                <a:gd name="connsiteY89" fmla="*/ 2781786 h 3037781"/>
                <a:gd name="connsiteX90" fmla="*/ 1428689 w 3318616"/>
                <a:gd name="connsiteY90" fmla="*/ 2799203 h 3037781"/>
                <a:gd name="connsiteX91" fmla="*/ 1602860 w 3318616"/>
                <a:gd name="connsiteY91" fmla="*/ 2720826 h 3037781"/>
                <a:gd name="connsiteX92" fmla="*/ 1724780 w 3318616"/>
                <a:gd name="connsiteY92" fmla="*/ 2694700 h 3037781"/>
                <a:gd name="connsiteX93" fmla="*/ 1994746 w 3318616"/>
                <a:gd name="connsiteY93" fmla="*/ 2468277 h 3037781"/>
                <a:gd name="connsiteX94" fmla="*/ 2055706 w 3318616"/>
                <a:gd name="connsiteY94" fmla="*/ 2337649 h 3037781"/>
                <a:gd name="connsiteX95" fmla="*/ 1916369 w 3318616"/>
                <a:gd name="connsiteY95" fmla="*/ 2259271 h 3037781"/>
                <a:gd name="connsiteX96" fmla="*/ 1698655 w 3318616"/>
                <a:gd name="connsiteY96" fmla="*/ 2355066 h 3037781"/>
                <a:gd name="connsiteX97" fmla="*/ 1611569 w 3318616"/>
                <a:gd name="connsiteY97" fmla="*/ 2529237 h 3037781"/>
                <a:gd name="connsiteX98" fmla="*/ 1689946 w 3318616"/>
                <a:gd name="connsiteY98" fmla="*/ 2590197 h 3037781"/>
                <a:gd name="connsiteX99" fmla="*/ 1568026 w 3318616"/>
                <a:gd name="connsiteY99" fmla="*/ 2590197 h 3037781"/>
                <a:gd name="connsiteX100" fmla="*/ 1655112 w 3318616"/>
                <a:gd name="connsiteY100" fmla="*/ 2346357 h 3037781"/>
                <a:gd name="connsiteX101" fmla="*/ 1437398 w 3318616"/>
                <a:gd name="connsiteY101" fmla="*/ 2328940 h 3037781"/>
                <a:gd name="connsiteX102" fmla="*/ 1306769 w 3318616"/>
                <a:gd name="connsiteY102" fmla="*/ 2267980 h 3037781"/>
                <a:gd name="connsiteX103" fmla="*/ 1385146 w 3318616"/>
                <a:gd name="connsiteY103" fmla="*/ 2224437 h 3037781"/>
                <a:gd name="connsiteX104" fmla="*/ 1437398 w 3318616"/>
                <a:gd name="connsiteY104" fmla="*/ 2294106 h 3037781"/>
                <a:gd name="connsiteX105" fmla="*/ 1611569 w 3318616"/>
                <a:gd name="connsiteY105" fmla="*/ 2302814 h 3037781"/>
                <a:gd name="connsiteX106" fmla="*/ 1794449 w 3318616"/>
                <a:gd name="connsiteY106" fmla="*/ 2250563 h 3037781"/>
                <a:gd name="connsiteX107" fmla="*/ 1968620 w 3318616"/>
                <a:gd name="connsiteY107" fmla="*/ 2119934 h 3037781"/>
                <a:gd name="connsiteX108" fmla="*/ 1898952 w 3318616"/>
                <a:gd name="connsiteY108" fmla="*/ 1806426 h 3037781"/>
                <a:gd name="connsiteX109" fmla="*/ 1446106 w 3318616"/>
                <a:gd name="connsiteY109" fmla="*/ 1196826 h 3037781"/>
                <a:gd name="connsiteX110" fmla="*/ 1184849 w 3318616"/>
                <a:gd name="connsiteY110" fmla="*/ 761397 h 3037781"/>
                <a:gd name="connsiteX111" fmla="*/ 958426 w 3318616"/>
                <a:gd name="connsiteY111" fmla="*/ 613351 h 3037781"/>
                <a:gd name="connsiteX112" fmla="*/ 644918 w 3318616"/>
                <a:gd name="connsiteY112" fmla="*/ 561100 h 3037781"/>
                <a:gd name="connsiteX113" fmla="*/ 296575 w 3318616"/>
                <a:gd name="connsiteY113" fmla="*/ 639477 h 3037781"/>
                <a:gd name="connsiteX114" fmla="*/ 483 w 3318616"/>
                <a:gd name="connsiteY114" fmla="*/ 622060 h 3037781"/>
                <a:gd name="connsiteX115" fmla="*/ 235615 w 3318616"/>
                <a:gd name="connsiteY115" fmla="*/ 613351 h 3037781"/>
                <a:gd name="connsiteX116" fmla="*/ 557832 w 3318616"/>
                <a:gd name="connsiteY116" fmla="*/ 543683 h 3037781"/>
                <a:gd name="connsiteX117" fmla="*/ 688460 w 3318616"/>
                <a:gd name="connsiteY117" fmla="*/ 517557 h 3037781"/>
                <a:gd name="connsiteX118" fmla="*/ 392369 w 3318616"/>
                <a:gd name="connsiteY118" fmla="*/ 404346 h 3037781"/>
                <a:gd name="connsiteX119" fmla="*/ 244323 w 3318616"/>
                <a:gd name="connsiteY119" fmla="*/ 265009 h 3037781"/>
                <a:gd name="connsiteX120" fmla="*/ 165946 w 3318616"/>
                <a:gd name="connsiteY120" fmla="*/ 12460 h 3037781"/>
                <a:gd name="connsiteX121" fmla="*/ 279158 w 3318616"/>
                <a:gd name="connsiteY121" fmla="*/ 195340 h 3037781"/>
                <a:gd name="connsiteX122" fmla="*/ 374952 w 3318616"/>
                <a:gd name="connsiteY122" fmla="*/ 369511 h 3037781"/>
                <a:gd name="connsiteX123" fmla="*/ 679752 w 3318616"/>
                <a:gd name="connsiteY123" fmla="*/ 447889 h 3037781"/>
                <a:gd name="connsiteX124" fmla="*/ 766838 w 3318616"/>
                <a:gd name="connsiteY124" fmla="*/ 386929 h 3037781"/>
                <a:gd name="connsiteX125" fmla="*/ 618792 w 3318616"/>
                <a:gd name="connsiteY125" fmla="*/ 3751 h 3037781"/>
                <a:gd name="connsiteX126" fmla="*/ 3318614 w 3318616"/>
                <a:gd name="connsiteY126" fmla="*/ 3035947 h 3037781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31066 w 3318614"/>
                <a:gd name="connsiteY29" fmla="*/ 2116183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091879 w 3318614"/>
                <a:gd name="connsiteY1" fmla="*/ 767843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13 h 3337101"/>
                <a:gd name="connsiteX1" fmla="*/ 1091879 w 3318614"/>
                <a:gd name="connsiteY1" fmla="*/ 776657 h 3337101"/>
                <a:gd name="connsiteX2" fmla="*/ 1779263 w 3318614"/>
                <a:gd name="connsiteY2" fmla="*/ 1844513 h 3337101"/>
                <a:gd name="connsiteX3" fmla="*/ 2064415 w 3318614"/>
                <a:gd name="connsiteY3" fmla="*/ 2124997 h 3337101"/>
                <a:gd name="connsiteX4" fmla="*/ 2290838 w 3318614"/>
                <a:gd name="connsiteY4" fmla="*/ 2046620 h 3337101"/>
                <a:gd name="connsiteX5" fmla="*/ 2473718 w 3318614"/>
                <a:gd name="connsiteY5" fmla="*/ 1889865 h 3337101"/>
                <a:gd name="connsiteX6" fmla="*/ 2508552 w 3318614"/>
                <a:gd name="connsiteY6" fmla="*/ 1567648 h 3337101"/>
                <a:gd name="connsiteX7" fmla="*/ 2543386 w 3318614"/>
                <a:gd name="connsiteY7" fmla="*/ 1828905 h 3337101"/>
                <a:gd name="connsiteX8" fmla="*/ 2508552 w 3318614"/>
                <a:gd name="connsiteY8" fmla="*/ 1933408 h 3337101"/>
                <a:gd name="connsiteX9" fmla="*/ 2752392 w 3318614"/>
                <a:gd name="connsiteY9" fmla="*/ 1759237 h 3337101"/>
                <a:gd name="connsiteX10" fmla="*/ 2839478 w 3318614"/>
                <a:gd name="connsiteY10" fmla="*/ 1689568 h 3337101"/>
                <a:gd name="connsiteX11" fmla="*/ 2717558 w 3318614"/>
                <a:gd name="connsiteY11" fmla="*/ 1863740 h 3337101"/>
                <a:gd name="connsiteX12" fmla="*/ 2665306 w 3318614"/>
                <a:gd name="connsiteY12" fmla="*/ 1907283 h 3337101"/>
                <a:gd name="connsiteX13" fmla="*/ 2848186 w 3318614"/>
                <a:gd name="connsiteY13" fmla="*/ 1837614 h 3337101"/>
                <a:gd name="connsiteX14" fmla="*/ 2874312 w 3318614"/>
                <a:gd name="connsiteY14" fmla="*/ 1820197 h 3337101"/>
                <a:gd name="connsiteX15" fmla="*/ 2769809 w 3318614"/>
                <a:gd name="connsiteY15" fmla="*/ 1907283 h 3337101"/>
                <a:gd name="connsiteX16" fmla="*/ 2595638 w 3318614"/>
                <a:gd name="connsiteY16" fmla="*/ 1933408 h 3337101"/>
                <a:gd name="connsiteX17" fmla="*/ 2404049 w 3318614"/>
                <a:gd name="connsiteY17" fmla="*/ 2064037 h 3337101"/>
                <a:gd name="connsiteX18" fmla="*/ 2421466 w 3318614"/>
                <a:gd name="connsiteY18" fmla="*/ 2238208 h 3337101"/>
                <a:gd name="connsiteX19" fmla="*/ 2552095 w 3318614"/>
                <a:gd name="connsiteY19" fmla="*/ 2281751 h 3337101"/>
                <a:gd name="connsiteX20" fmla="*/ 2726266 w 3318614"/>
                <a:gd name="connsiteY20" fmla="*/ 2212083 h 3337101"/>
                <a:gd name="connsiteX21" fmla="*/ 2856895 w 3318614"/>
                <a:gd name="connsiteY21" fmla="*/ 2203374 h 3337101"/>
                <a:gd name="connsiteX22" fmla="*/ 2891729 w 3318614"/>
                <a:gd name="connsiteY22" fmla="*/ 2090163 h 3337101"/>
                <a:gd name="connsiteX23" fmla="*/ 2883020 w 3318614"/>
                <a:gd name="connsiteY23" fmla="*/ 1924700 h 3337101"/>
                <a:gd name="connsiteX24" fmla="*/ 3048483 w 3318614"/>
                <a:gd name="connsiteY24" fmla="*/ 1846323 h 3337101"/>
                <a:gd name="connsiteX25" fmla="*/ 2926563 w 3318614"/>
                <a:gd name="connsiteY25" fmla="*/ 1933408 h 3337101"/>
                <a:gd name="connsiteX26" fmla="*/ 2917855 w 3318614"/>
                <a:gd name="connsiteY26" fmla="*/ 2020494 h 3337101"/>
                <a:gd name="connsiteX27" fmla="*/ 2935272 w 3318614"/>
                <a:gd name="connsiteY27" fmla="*/ 2168540 h 3337101"/>
                <a:gd name="connsiteX28" fmla="*/ 2943980 w 3318614"/>
                <a:gd name="connsiteY28" fmla="*/ 2212083 h 3337101"/>
                <a:gd name="connsiteX29" fmla="*/ 3046427 w 3318614"/>
                <a:gd name="connsiteY29" fmla="*/ 2146131 h 3337101"/>
                <a:gd name="connsiteX30" fmla="*/ 3074609 w 3318614"/>
                <a:gd name="connsiteY30" fmla="*/ 1985660 h 3337101"/>
                <a:gd name="connsiteX31" fmla="*/ 3092026 w 3318614"/>
                <a:gd name="connsiteY31" fmla="*/ 2194665 h 3337101"/>
                <a:gd name="connsiteX32" fmla="*/ 3013649 w 3318614"/>
                <a:gd name="connsiteY32" fmla="*/ 2273043 h 3337101"/>
                <a:gd name="connsiteX33" fmla="*/ 2752392 w 3318614"/>
                <a:gd name="connsiteY33" fmla="*/ 2238208 h 3337101"/>
                <a:gd name="connsiteX34" fmla="*/ 2560803 w 3318614"/>
                <a:gd name="connsiteY34" fmla="*/ 2394963 h 3337101"/>
                <a:gd name="connsiteX35" fmla="*/ 2595638 w 3318614"/>
                <a:gd name="connsiteY35" fmla="*/ 2516883 h 3337101"/>
                <a:gd name="connsiteX36" fmla="*/ 2743683 w 3318614"/>
                <a:gd name="connsiteY36" fmla="*/ 2603968 h 3337101"/>
                <a:gd name="connsiteX37" fmla="*/ 2856895 w 3318614"/>
                <a:gd name="connsiteY37" fmla="*/ 2577843 h 3337101"/>
                <a:gd name="connsiteX38" fmla="*/ 3022358 w 3318614"/>
                <a:gd name="connsiteY38" fmla="*/ 2438505 h 3337101"/>
                <a:gd name="connsiteX39" fmla="*/ 3118152 w 3318614"/>
                <a:gd name="connsiteY39" fmla="*/ 2360128 h 3337101"/>
                <a:gd name="connsiteX40" fmla="*/ 3205238 w 3318614"/>
                <a:gd name="connsiteY40" fmla="*/ 2421088 h 3337101"/>
                <a:gd name="connsiteX41" fmla="*/ 3109443 w 3318614"/>
                <a:gd name="connsiteY41" fmla="*/ 2412380 h 3337101"/>
                <a:gd name="connsiteX42" fmla="*/ 3004940 w 3318614"/>
                <a:gd name="connsiteY42" fmla="*/ 2551717 h 3337101"/>
                <a:gd name="connsiteX43" fmla="*/ 3187820 w 3318614"/>
                <a:gd name="connsiteY43" fmla="*/ 2551717 h 3337101"/>
                <a:gd name="connsiteX44" fmla="*/ 3318449 w 3318614"/>
                <a:gd name="connsiteY44" fmla="*/ 2603968 h 3337101"/>
                <a:gd name="connsiteX45" fmla="*/ 3161695 w 3318614"/>
                <a:gd name="connsiteY45" fmla="*/ 2586551 h 3337101"/>
                <a:gd name="connsiteX46" fmla="*/ 2909146 w 3318614"/>
                <a:gd name="connsiteY46" fmla="*/ 2647511 h 3337101"/>
                <a:gd name="connsiteX47" fmla="*/ 2952689 w 3318614"/>
                <a:gd name="connsiteY47" fmla="*/ 2647511 h 3337101"/>
                <a:gd name="connsiteX48" fmla="*/ 3085889 w 3318614"/>
                <a:gd name="connsiteY48" fmla="*/ 2792757 h 3337101"/>
                <a:gd name="connsiteX49" fmla="*/ 3013649 w 3318614"/>
                <a:gd name="connsiteY49" fmla="*/ 2952311 h 3337101"/>
                <a:gd name="connsiteX50" fmla="*/ 2999167 w 3318614"/>
                <a:gd name="connsiteY50" fmla="*/ 2814634 h 3337101"/>
                <a:gd name="connsiteX51" fmla="*/ 2813352 w 3318614"/>
                <a:gd name="connsiteY51" fmla="*/ 2638803 h 3337101"/>
                <a:gd name="connsiteX52" fmla="*/ 2726266 w 3318614"/>
                <a:gd name="connsiteY52" fmla="*/ 2630094 h 3337101"/>
                <a:gd name="connsiteX53" fmla="*/ 2848186 w 3318614"/>
                <a:gd name="connsiteY53" fmla="*/ 2830391 h 3337101"/>
                <a:gd name="connsiteX54" fmla="*/ 2943980 w 3318614"/>
                <a:gd name="connsiteY54" fmla="*/ 2917477 h 3337101"/>
                <a:gd name="connsiteX55" fmla="*/ 2978815 w 3318614"/>
                <a:gd name="connsiteY55" fmla="*/ 2873934 h 3337101"/>
                <a:gd name="connsiteX56" fmla="*/ 2961398 w 3318614"/>
                <a:gd name="connsiteY56" fmla="*/ 2978437 h 3337101"/>
                <a:gd name="connsiteX57" fmla="*/ 2769809 w 3318614"/>
                <a:gd name="connsiteY57" fmla="*/ 2891351 h 3337101"/>
                <a:gd name="connsiteX58" fmla="*/ 2656598 w 3318614"/>
                <a:gd name="connsiteY58" fmla="*/ 2664928 h 3337101"/>
                <a:gd name="connsiteX59" fmla="*/ 2491135 w 3318614"/>
                <a:gd name="connsiteY59" fmla="*/ 2621385 h 3337101"/>
                <a:gd name="connsiteX60" fmla="*/ 2386632 w 3318614"/>
                <a:gd name="connsiteY60" fmla="*/ 2708471 h 3337101"/>
                <a:gd name="connsiteX61" fmla="*/ 2412758 w 3318614"/>
                <a:gd name="connsiteY61" fmla="*/ 2891351 h 3337101"/>
                <a:gd name="connsiteX62" fmla="*/ 2525969 w 3318614"/>
                <a:gd name="connsiteY62" fmla="*/ 3039397 h 3337101"/>
                <a:gd name="connsiteX63" fmla="*/ 2900438 w 3318614"/>
                <a:gd name="connsiteY63" fmla="*/ 3248403 h 3337101"/>
                <a:gd name="connsiteX64" fmla="*/ 2543386 w 3318614"/>
                <a:gd name="connsiteY64" fmla="*/ 3109065 h 3337101"/>
                <a:gd name="connsiteX65" fmla="*/ 2499843 w 3318614"/>
                <a:gd name="connsiteY65" fmla="*/ 3196151 h 3337101"/>
                <a:gd name="connsiteX66" fmla="*/ 2534678 w 3318614"/>
                <a:gd name="connsiteY66" fmla="*/ 3300654 h 3337101"/>
                <a:gd name="connsiteX67" fmla="*/ 2639180 w 3318614"/>
                <a:gd name="connsiteY67" fmla="*/ 3335488 h 3337101"/>
                <a:gd name="connsiteX68" fmla="*/ 2482426 w 3318614"/>
                <a:gd name="connsiteY68" fmla="*/ 3309363 h 3337101"/>
                <a:gd name="connsiteX69" fmla="*/ 2473718 w 3318614"/>
                <a:gd name="connsiteY69" fmla="*/ 3126483 h 3337101"/>
                <a:gd name="connsiteX70" fmla="*/ 2386632 w 3318614"/>
                <a:gd name="connsiteY70" fmla="*/ 2952311 h 3337101"/>
                <a:gd name="connsiteX71" fmla="*/ 2316963 w 3318614"/>
                <a:gd name="connsiteY71" fmla="*/ 3117774 h 3337101"/>
                <a:gd name="connsiteX72" fmla="*/ 2238586 w 3318614"/>
                <a:gd name="connsiteY72" fmla="*/ 3239694 h 3337101"/>
                <a:gd name="connsiteX73" fmla="*/ 2290838 w 3318614"/>
                <a:gd name="connsiteY73" fmla="*/ 3318071 h 3337101"/>
                <a:gd name="connsiteX74" fmla="*/ 2195043 w 3318614"/>
                <a:gd name="connsiteY74" fmla="*/ 3230985 h 3337101"/>
                <a:gd name="connsiteX75" fmla="*/ 2325672 w 3318614"/>
                <a:gd name="connsiteY75" fmla="*/ 3004563 h 3337101"/>
                <a:gd name="connsiteX76" fmla="*/ 2290838 w 3318614"/>
                <a:gd name="connsiteY76" fmla="*/ 2752014 h 3337101"/>
                <a:gd name="connsiteX77" fmla="*/ 2142792 w 3318614"/>
                <a:gd name="connsiteY77" fmla="*/ 2734597 h 3337101"/>
                <a:gd name="connsiteX78" fmla="*/ 1942495 w 3318614"/>
                <a:gd name="connsiteY78" fmla="*/ 2900060 h 3337101"/>
                <a:gd name="connsiteX79" fmla="*/ 1994746 w 3318614"/>
                <a:gd name="connsiteY79" fmla="*/ 3100357 h 3337101"/>
                <a:gd name="connsiteX80" fmla="*/ 2090540 w 3318614"/>
                <a:gd name="connsiteY80" fmla="*/ 3213568 h 3337101"/>
                <a:gd name="connsiteX81" fmla="*/ 2064415 w 3318614"/>
                <a:gd name="connsiteY81" fmla="*/ 3326780 h 3337101"/>
                <a:gd name="connsiteX82" fmla="*/ 2046998 w 3318614"/>
                <a:gd name="connsiteY82" fmla="*/ 3178734 h 3337101"/>
                <a:gd name="connsiteX83" fmla="*/ 1933786 w 3318614"/>
                <a:gd name="connsiteY83" fmla="*/ 3013271 h 3337101"/>
                <a:gd name="connsiteX84" fmla="*/ 1881535 w 3318614"/>
                <a:gd name="connsiteY84" fmla="*/ 2995854 h 3337101"/>
                <a:gd name="connsiteX85" fmla="*/ 1716072 w 3318614"/>
                <a:gd name="connsiteY85" fmla="*/ 3230985 h 3337101"/>
                <a:gd name="connsiteX86" fmla="*/ 1672529 w 3318614"/>
                <a:gd name="connsiteY86" fmla="*/ 3326780 h 3337101"/>
                <a:gd name="connsiteX87" fmla="*/ 1724780 w 3318614"/>
                <a:gd name="connsiteY87" fmla="*/ 3091648 h 3337101"/>
                <a:gd name="connsiteX88" fmla="*/ 1750906 w 3318614"/>
                <a:gd name="connsiteY88" fmla="*/ 3013271 h 3337101"/>
                <a:gd name="connsiteX89" fmla="*/ 1533192 w 3318614"/>
                <a:gd name="connsiteY89" fmla="*/ 3082940 h 3337101"/>
                <a:gd name="connsiteX90" fmla="*/ 1428689 w 3318614"/>
                <a:gd name="connsiteY90" fmla="*/ 3100357 h 3337101"/>
                <a:gd name="connsiteX91" fmla="*/ 1602860 w 3318614"/>
                <a:gd name="connsiteY91" fmla="*/ 3021980 h 3337101"/>
                <a:gd name="connsiteX92" fmla="*/ 1724780 w 3318614"/>
                <a:gd name="connsiteY92" fmla="*/ 2995854 h 3337101"/>
                <a:gd name="connsiteX93" fmla="*/ 1994746 w 3318614"/>
                <a:gd name="connsiteY93" fmla="*/ 2769431 h 3337101"/>
                <a:gd name="connsiteX94" fmla="*/ 2055706 w 3318614"/>
                <a:gd name="connsiteY94" fmla="*/ 2638803 h 3337101"/>
                <a:gd name="connsiteX95" fmla="*/ 1916369 w 3318614"/>
                <a:gd name="connsiteY95" fmla="*/ 2560425 h 3337101"/>
                <a:gd name="connsiteX96" fmla="*/ 1698655 w 3318614"/>
                <a:gd name="connsiteY96" fmla="*/ 2656220 h 3337101"/>
                <a:gd name="connsiteX97" fmla="*/ 1611569 w 3318614"/>
                <a:gd name="connsiteY97" fmla="*/ 2830391 h 3337101"/>
                <a:gd name="connsiteX98" fmla="*/ 1689946 w 3318614"/>
                <a:gd name="connsiteY98" fmla="*/ 2891351 h 3337101"/>
                <a:gd name="connsiteX99" fmla="*/ 1568026 w 3318614"/>
                <a:gd name="connsiteY99" fmla="*/ 2891351 h 3337101"/>
                <a:gd name="connsiteX100" fmla="*/ 1655112 w 3318614"/>
                <a:gd name="connsiteY100" fmla="*/ 2647511 h 3337101"/>
                <a:gd name="connsiteX101" fmla="*/ 1437398 w 3318614"/>
                <a:gd name="connsiteY101" fmla="*/ 2630094 h 3337101"/>
                <a:gd name="connsiteX102" fmla="*/ 1306769 w 3318614"/>
                <a:gd name="connsiteY102" fmla="*/ 2569134 h 3337101"/>
                <a:gd name="connsiteX103" fmla="*/ 1385146 w 3318614"/>
                <a:gd name="connsiteY103" fmla="*/ 2525591 h 3337101"/>
                <a:gd name="connsiteX104" fmla="*/ 1437398 w 3318614"/>
                <a:gd name="connsiteY104" fmla="*/ 2595260 h 3337101"/>
                <a:gd name="connsiteX105" fmla="*/ 1611569 w 3318614"/>
                <a:gd name="connsiteY105" fmla="*/ 2603968 h 3337101"/>
                <a:gd name="connsiteX106" fmla="*/ 1794449 w 3318614"/>
                <a:gd name="connsiteY106" fmla="*/ 2551717 h 3337101"/>
                <a:gd name="connsiteX107" fmla="*/ 1968620 w 3318614"/>
                <a:gd name="connsiteY107" fmla="*/ 2421088 h 3337101"/>
                <a:gd name="connsiteX108" fmla="*/ 1898952 w 3318614"/>
                <a:gd name="connsiteY108" fmla="*/ 2107580 h 3337101"/>
                <a:gd name="connsiteX109" fmla="*/ 1446106 w 3318614"/>
                <a:gd name="connsiteY109" fmla="*/ 1497980 h 3337101"/>
                <a:gd name="connsiteX110" fmla="*/ 1184849 w 3318614"/>
                <a:gd name="connsiteY110" fmla="*/ 1062551 h 3337101"/>
                <a:gd name="connsiteX111" fmla="*/ 958426 w 3318614"/>
                <a:gd name="connsiteY111" fmla="*/ 914505 h 3337101"/>
                <a:gd name="connsiteX112" fmla="*/ 644918 w 3318614"/>
                <a:gd name="connsiteY112" fmla="*/ 862254 h 3337101"/>
                <a:gd name="connsiteX113" fmla="*/ 296575 w 3318614"/>
                <a:gd name="connsiteY113" fmla="*/ 940631 h 3337101"/>
                <a:gd name="connsiteX114" fmla="*/ 483 w 3318614"/>
                <a:gd name="connsiteY114" fmla="*/ 923214 h 3337101"/>
                <a:gd name="connsiteX115" fmla="*/ 235615 w 3318614"/>
                <a:gd name="connsiteY115" fmla="*/ 914505 h 3337101"/>
                <a:gd name="connsiteX116" fmla="*/ 557832 w 3318614"/>
                <a:gd name="connsiteY116" fmla="*/ 844837 h 3337101"/>
                <a:gd name="connsiteX117" fmla="*/ 688460 w 3318614"/>
                <a:gd name="connsiteY117" fmla="*/ 818711 h 3337101"/>
                <a:gd name="connsiteX118" fmla="*/ 392369 w 3318614"/>
                <a:gd name="connsiteY118" fmla="*/ 705500 h 3337101"/>
                <a:gd name="connsiteX119" fmla="*/ 244323 w 3318614"/>
                <a:gd name="connsiteY119" fmla="*/ 566163 h 3337101"/>
                <a:gd name="connsiteX120" fmla="*/ 165946 w 3318614"/>
                <a:gd name="connsiteY120" fmla="*/ 313614 h 3337101"/>
                <a:gd name="connsiteX121" fmla="*/ 279158 w 3318614"/>
                <a:gd name="connsiteY121" fmla="*/ 496494 h 3337101"/>
                <a:gd name="connsiteX122" fmla="*/ 374952 w 3318614"/>
                <a:gd name="connsiteY122" fmla="*/ 670665 h 3337101"/>
                <a:gd name="connsiteX123" fmla="*/ 679752 w 3318614"/>
                <a:gd name="connsiteY123" fmla="*/ 749043 h 3337101"/>
                <a:gd name="connsiteX124" fmla="*/ 766838 w 3318614"/>
                <a:gd name="connsiteY124" fmla="*/ 688083 h 3337101"/>
                <a:gd name="connsiteX125" fmla="*/ 618792 w 3318614"/>
                <a:gd name="connsiteY125" fmla="*/ 304905 h 3337101"/>
                <a:gd name="connsiteX126" fmla="*/ 566540 w 3318614"/>
                <a:gd name="connsiteY126" fmla="*/ 8814 h 3337101"/>
                <a:gd name="connsiteX0" fmla="*/ 1225325 w 3318614"/>
                <a:gd name="connsiteY0" fmla="*/ 25899 h 3362787"/>
                <a:gd name="connsiteX1" fmla="*/ 1091879 w 3318614"/>
                <a:gd name="connsiteY1" fmla="*/ 802343 h 3362787"/>
                <a:gd name="connsiteX2" fmla="*/ 1779263 w 3318614"/>
                <a:gd name="connsiteY2" fmla="*/ 1870199 h 3362787"/>
                <a:gd name="connsiteX3" fmla="*/ 2064415 w 3318614"/>
                <a:gd name="connsiteY3" fmla="*/ 2150683 h 3362787"/>
                <a:gd name="connsiteX4" fmla="*/ 2290838 w 3318614"/>
                <a:gd name="connsiteY4" fmla="*/ 2072306 h 3362787"/>
                <a:gd name="connsiteX5" fmla="*/ 2473718 w 3318614"/>
                <a:gd name="connsiteY5" fmla="*/ 1915551 h 3362787"/>
                <a:gd name="connsiteX6" fmla="*/ 2508552 w 3318614"/>
                <a:gd name="connsiteY6" fmla="*/ 1593334 h 3362787"/>
                <a:gd name="connsiteX7" fmla="*/ 2543386 w 3318614"/>
                <a:gd name="connsiteY7" fmla="*/ 1854591 h 3362787"/>
                <a:gd name="connsiteX8" fmla="*/ 2508552 w 3318614"/>
                <a:gd name="connsiteY8" fmla="*/ 1959094 h 3362787"/>
                <a:gd name="connsiteX9" fmla="*/ 2752392 w 3318614"/>
                <a:gd name="connsiteY9" fmla="*/ 1784923 h 3362787"/>
                <a:gd name="connsiteX10" fmla="*/ 2839478 w 3318614"/>
                <a:gd name="connsiteY10" fmla="*/ 1715254 h 3362787"/>
                <a:gd name="connsiteX11" fmla="*/ 2717558 w 3318614"/>
                <a:gd name="connsiteY11" fmla="*/ 1889426 h 3362787"/>
                <a:gd name="connsiteX12" fmla="*/ 2665306 w 3318614"/>
                <a:gd name="connsiteY12" fmla="*/ 1932969 h 3362787"/>
                <a:gd name="connsiteX13" fmla="*/ 2848186 w 3318614"/>
                <a:gd name="connsiteY13" fmla="*/ 1863300 h 3362787"/>
                <a:gd name="connsiteX14" fmla="*/ 2874312 w 3318614"/>
                <a:gd name="connsiteY14" fmla="*/ 1845883 h 3362787"/>
                <a:gd name="connsiteX15" fmla="*/ 2769809 w 3318614"/>
                <a:gd name="connsiteY15" fmla="*/ 1932969 h 3362787"/>
                <a:gd name="connsiteX16" fmla="*/ 2595638 w 3318614"/>
                <a:gd name="connsiteY16" fmla="*/ 1959094 h 3362787"/>
                <a:gd name="connsiteX17" fmla="*/ 2404049 w 3318614"/>
                <a:gd name="connsiteY17" fmla="*/ 2089723 h 3362787"/>
                <a:gd name="connsiteX18" fmla="*/ 2421466 w 3318614"/>
                <a:gd name="connsiteY18" fmla="*/ 2263894 h 3362787"/>
                <a:gd name="connsiteX19" fmla="*/ 2552095 w 3318614"/>
                <a:gd name="connsiteY19" fmla="*/ 2307437 h 3362787"/>
                <a:gd name="connsiteX20" fmla="*/ 2726266 w 3318614"/>
                <a:gd name="connsiteY20" fmla="*/ 2237769 h 3362787"/>
                <a:gd name="connsiteX21" fmla="*/ 2856895 w 3318614"/>
                <a:gd name="connsiteY21" fmla="*/ 2229060 h 3362787"/>
                <a:gd name="connsiteX22" fmla="*/ 2891729 w 3318614"/>
                <a:gd name="connsiteY22" fmla="*/ 2115849 h 3362787"/>
                <a:gd name="connsiteX23" fmla="*/ 2883020 w 3318614"/>
                <a:gd name="connsiteY23" fmla="*/ 1950386 h 3362787"/>
                <a:gd name="connsiteX24" fmla="*/ 3048483 w 3318614"/>
                <a:gd name="connsiteY24" fmla="*/ 1872009 h 3362787"/>
                <a:gd name="connsiteX25" fmla="*/ 2926563 w 3318614"/>
                <a:gd name="connsiteY25" fmla="*/ 1959094 h 3362787"/>
                <a:gd name="connsiteX26" fmla="*/ 2917855 w 3318614"/>
                <a:gd name="connsiteY26" fmla="*/ 2046180 h 3362787"/>
                <a:gd name="connsiteX27" fmla="*/ 2935272 w 3318614"/>
                <a:gd name="connsiteY27" fmla="*/ 2194226 h 3362787"/>
                <a:gd name="connsiteX28" fmla="*/ 2943980 w 3318614"/>
                <a:gd name="connsiteY28" fmla="*/ 2237769 h 3362787"/>
                <a:gd name="connsiteX29" fmla="*/ 3046427 w 3318614"/>
                <a:gd name="connsiteY29" fmla="*/ 2171817 h 3362787"/>
                <a:gd name="connsiteX30" fmla="*/ 3074609 w 3318614"/>
                <a:gd name="connsiteY30" fmla="*/ 2011346 h 3362787"/>
                <a:gd name="connsiteX31" fmla="*/ 3092026 w 3318614"/>
                <a:gd name="connsiteY31" fmla="*/ 2220351 h 3362787"/>
                <a:gd name="connsiteX32" fmla="*/ 3013649 w 3318614"/>
                <a:gd name="connsiteY32" fmla="*/ 2298729 h 3362787"/>
                <a:gd name="connsiteX33" fmla="*/ 2752392 w 3318614"/>
                <a:gd name="connsiteY33" fmla="*/ 2263894 h 3362787"/>
                <a:gd name="connsiteX34" fmla="*/ 2560803 w 3318614"/>
                <a:gd name="connsiteY34" fmla="*/ 2420649 h 3362787"/>
                <a:gd name="connsiteX35" fmla="*/ 2595638 w 3318614"/>
                <a:gd name="connsiteY35" fmla="*/ 2542569 h 3362787"/>
                <a:gd name="connsiteX36" fmla="*/ 2743683 w 3318614"/>
                <a:gd name="connsiteY36" fmla="*/ 2629654 h 3362787"/>
                <a:gd name="connsiteX37" fmla="*/ 2856895 w 3318614"/>
                <a:gd name="connsiteY37" fmla="*/ 2603529 h 3362787"/>
                <a:gd name="connsiteX38" fmla="*/ 3022358 w 3318614"/>
                <a:gd name="connsiteY38" fmla="*/ 2464191 h 3362787"/>
                <a:gd name="connsiteX39" fmla="*/ 3118152 w 3318614"/>
                <a:gd name="connsiteY39" fmla="*/ 2385814 h 3362787"/>
                <a:gd name="connsiteX40" fmla="*/ 3205238 w 3318614"/>
                <a:gd name="connsiteY40" fmla="*/ 2446774 h 3362787"/>
                <a:gd name="connsiteX41" fmla="*/ 3109443 w 3318614"/>
                <a:gd name="connsiteY41" fmla="*/ 2438066 h 3362787"/>
                <a:gd name="connsiteX42" fmla="*/ 3004940 w 3318614"/>
                <a:gd name="connsiteY42" fmla="*/ 2577403 h 3362787"/>
                <a:gd name="connsiteX43" fmla="*/ 3187820 w 3318614"/>
                <a:gd name="connsiteY43" fmla="*/ 2577403 h 3362787"/>
                <a:gd name="connsiteX44" fmla="*/ 3318449 w 3318614"/>
                <a:gd name="connsiteY44" fmla="*/ 2629654 h 3362787"/>
                <a:gd name="connsiteX45" fmla="*/ 3161695 w 3318614"/>
                <a:gd name="connsiteY45" fmla="*/ 2612237 h 3362787"/>
                <a:gd name="connsiteX46" fmla="*/ 2909146 w 3318614"/>
                <a:gd name="connsiteY46" fmla="*/ 2673197 h 3362787"/>
                <a:gd name="connsiteX47" fmla="*/ 2952689 w 3318614"/>
                <a:gd name="connsiteY47" fmla="*/ 2673197 h 3362787"/>
                <a:gd name="connsiteX48" fmla="*/ 3085889 w 3318614"/>
                <a:gd name="connsiteY48" fmla="*/ 2818443 h 3362787"/>
                <a:gd name="connsiteX49" fmla="*/ 3013649 w 3318614"/>
                <a:gd name="connsiteY49" fmla="*/ 2977997 h 3362787"/>
                <a:gd name="connsiteX50" fmla="*/ 2999167 w 3318614"/>
                <a:gd name="connsiteY50" fmla="*/ 2840320 h 3362787"/>
                <a:gd name="connsiteX51" fmla="*/ 2813352 w 3318614"/>
                <a:gd name="connsiteY51" fmla="*/ 2664489 h 3362787"/>
                <a:gd name="connsiteX52" fmla="*/ 2726266 w 3318614"/>
                <a:gd name="connsiteY52" fmla="*/ 2655780 h 3362787"/>
                <a:gd name="connsiteX53" fmla="*/ 2848186 w 3318614"/>
                <a:gd name="connsiteY53" fmla="*/ 2856077 h 3362787"/>
                <a:gd name="connsiteX54" fmla="*/ 2943980 w 3318614"/>
                <a:gd name="connsiteY54" fmla="*/ 2943163 h 3362787"/>
                <a:gd name="connsiteX55" fmla="*/ 2978815 w 3318614"/>
                <a:gd name="connsiteY55" fmla="*/ 2899620 h 3362787"/>
                <a:gd name="connsiteX56" fmla="*/ 2961398 w 3318614"/>
                <a:gd name="connsiteY56" fmla="*/ 3004123 h 3362787"/>
                <a:gd name="connsiteX57" fmla="*/ 2769809 w 3318614"/>
                <a:gd name="connsiteY57" fmla="*/ 2917037 h 3362787"/>
                <a:gd name="connsiteX58" fmla="*/ 2656598 w 3318614"/>
                <a:gd name="connsiteY58" fmla="*/ 2690614 h 3362787"/>
                <a:gd name="connsiteX59" fmla="*/ 2491135 w 3318614"/>
                <a:gd name="connsiteY59" fmla="*/ 2647071 h 3362787"/>
                <a:gd name="connsiteX60" fmla="*/ 2386632 w 3318614"/>
                <a:gd name="connsiteY60" fmla="*/ 2734157 h 3362787"/>
                <a:gd name="connsiteX61" fmla="*/ 2412758 w 3318614"/>
                <a:gd name="connsiteY61" fmla="*/ 2917037 h 3362787"/>
                <a:gd name="connsiteX62" fmla="*/ 2525969 w 3318614"/>
                <a:gd name="connsiteY62" fmla="*/ 3065083 h 3362787"/>
                <a:gd name="connsiteX63" fmla="*/ 2900438 w 3318614"/>
                <a:gd name="connsiteY63" fmla="*/ 3274089 h 3362787"/>
                <a:gd name="connsiteX64" fmla="*/ 2543386 w 3318614"/>
                <a:gd name="connsiteY64" fmla="*/ 3134751 h 3362787"/>
                <a:gd name="connsiteX65" fmla="*/ 2499843 w 3318614"/>
                <a:gd name="connsiteY65" fmla="*/ 3221837 h 3362787"/>
                <a:gd name="connsiteX66" fmla="*/ 2534678 w 3318614"/>
                <a:gd name="connsiteY66" fmla="*/ 3326340 h 3362787"/>
                <a:gd name="connsiteX67" fmla="*/ 2639180 w 3318614"/>
                <a:gd name="connsiteY67" fmla="*/ 3361174 h 3362787"/>
                <a:gd name="connsiteX68" fmla="*/ 2482426 w 3318614"/>
                <a:gd name="connsiteY68" fmla="*/ 3335049 h 3362787"/>
                <a:gd name="connsiteX69" fmla="*/ 2473718 w 3318614"/>
                <a:gd name="connsiteY69" fmla="*/ 3152169 h 3362787"/>
                <a:gd name="connsiteX70" fmla="*/ 2386632 w 3318614"/>
                <a:gd name="connsiteY70" fmla="*/ 2977997 h 3362787"/>
                <a:gd name="connsiteX71" fmla="*/ 2316963 w 3318614"/>
                <a:gd name="connsiteY71" fmla="*/ 3143460 h 3362787"/>
                <a:gd name="connsiteX72" fmla="*/ 2238586 w 3318614"/>
                <a:gd name="connsiteY72" fmla="*/ 3265380 h 3362787"/>
                <a:gd name="connsiteX73" fmla="*/ 2290838 w 3318614"/>
                <a:gd name="connsiteY73" fmla="*/ 3343757 h 3362787"/>
                <a:gd name="connsiteX74" fmla="*/ 2195043 w 3318614"/>
                <a:gd name="connsiteY74" fmla="*/ 3256671 h 3362787"/>
                <a:gd name="connsiteX75" fmla="*/ 2325672 w 3318614"/>
                <a:gd name="connsiteY75" fmla="*/ 3030249 h 3362787"/>
                <a:gd name="connsiteX76" fmla="*/ 2290838 w 3318614"/>
                <a:gd name="connsiteY76" fmla="*/ 2777700 h 3362787"/>
                <a:gd name="connsiteX77" fmla="*/ 2142792 w 3318614"/>
                <a:gd name="connsiteY77" fmla="*/ 2760283 h 3362787"/>
                <a:gd name="connsiteX78" fmla="*/ 1942495 w 3318614"/>
                <a:gd name="connsiteY78" fmla="*/ 2925746 h 3362787"/>
                <a:gd name="connsiteX79" fmla="*/ 1994746 w 3318614"/>
                <a:gd name="connsiteY79" fmla="*/ 3126043 h 3362787"/>
                <a:gd name="connsiteX80" fmla="*/ 2090540 w 3318614"/>
                <a:gd name="connsiteY80" fmla="*/ 3239254 h 3362787"/>
                <a:gd name="connsiteX81" fmla="*/ 2064415 w 3318614"/>
                <a:gd name="connsiteY81" fmla="*/ 3352466 h 3362787"/>
                <a:gd name="connsiteX82" fmla="*/ 2046998 w 3318614"/>
                <a:gd name="connsiteY82" fmla="*/ 3204420 h 3362787"/>
                <a:gd name="connsiteX83" fmla="*/ 1933786 w 3318614"/>
                <a:gd name="connsiteY83" fmla="*/ 3038957 h 3362787"/>
                <a:gd name="connsiteX84" fmla="*/ 1881535 w 3318614"/>
                <a:gd name="connsiteY84" fmla="*/ 3021540 h 3362787"/>
                <a:gd name="connsiteX85" fmla="*/ 1716072 w 3318614"/>
                <a:gd name="connsiteY85" fmla="*/ 3256671 h 3362787"/>
                <a:gd name="connsiteX86" fmla="*/ 1672529 w 3318614"/>
                <a:gd name="connsiteY86" fmla="*/ 3352466 h 3362787"/>
                <a:gd name="connsiteX87" fmla="*/ 1724780 w 3318614"/>
                <a:gd name="connsiteY87" fmla="*/ 3117334 h 3362787"/>
                <a:gd name="connsiteX88" fmla="*/ 1750906 w 3318614"/>
                <a:gd name="connsiteY88" fmla="*/ 3038957 h 3362787"/>
                <a:gd name="connsiteX89" fmla="*/ 1533192 w 3318614"/>
                <a:gd name="connsiteY89" fmla="*/ 3108626 h 3362787"/>
                <a:gd name="connsiteX90" fmla="*/ 1428689 w 3318614"/>
                <a:gd name="connsiteY90" fmla="*/ 3126043 h 3362787"/>
                <a:gd name="connsiteX91" fmla="*/ 1602860 w 3318614"/>
                <a:gd name="connsiteY91" fmla="*/ 3047666 h 3362787"/>
                <a:gd name="connsiteX92" fmla="*/ 1724780 w 3318614"/>
                <a:gd name="connsiteY92" fmla="*/ 3021540 h 3362787"/>
                <a:gd name="connsiteX93" fmla="*/ 1994746 w 3318614"/>
                <a:gd name="connsiteY93" fmla="*/ 2795117 h 3362787"/>
                <a:gd name="connsiteX94" fmla="*/ 2055706 w 3318614"/>
                <a:gd name="connsiteY94" fmla="*/ 2664489 h 3362787"/>
                <a:gd name="connsiteX95" fmla="*/ 1916369 w 3318614"/>
                <a:gd name="connsiteY95" fmla="*/ 2586111 h 3362787"/>
                <a:gd name="connsiteX96" fmla="*/ 1698655 w 3318614"/>
                <a:gd name="connsiteY96" fmla="*/ 2681906 h 3362787"/>
                <a:gd name="connsiteX97" fmla="*/ 1611569 w 3318614"/>
                <a:gd name="connsiteY97" fmla="*/ 2856077 h 3362787"/>
                <a:gd name="connsiteX98" fmla="*/ 1689946 w 3318614"/>
                <a:gd name="connsiteY98" fmla="*/ 2917037 h 3362787"/>
                <a:gd name="connsiteX99" fmla="*/ 1568026 w 3318614"/>
                <a:gd name="connsiteY99" fmla="*/ 2917037 h 3362787"/>
                <a:gd name="connsiteX100" fmla="*/ 1655112 w 3318614"/>
                <a:gd name="connsiteY100" fmla="*/ 2673197 h 3362787"/>
                <a:gd name="connsiteX101" fmla="*/ 1437398 w 3318614"/>
                <a:gd name="connsiteY101" fmla="*/ 2655780 h 3362787"/>
                <a:gd name="connsiteX102" fmla="*/ 1306769 w 3318614"/>
                <a:gd name="connsiteY102" fmla="*/ 2594820 h 3362787"/>
                <a:gd name="connsiteX103" fmla="*/ 1385146 w 3318614"/>
                <a:gd name="connsiteY103" fmla="*/ 2551277 h 3362787"/>
                <a:gd name="connsiteX104" fmla="*/ 1437398 w 3318614"/>
                <a:gd name="connsiteY104" fmla="*/ 2620946 h 3362787"/>
                <a:gd name="connsiteX105" fmla="*/ 1611569 w 3318614"/>
                <a:gd name="connsiteY105" fmla="*/ 2629654 h 3362787"/>
                <a:gd name="connsiteX106" fmla="*/ 1794449 w 3318614"/>
                <a:gd name="connsiteY106" fmla="*/ 2577403 h 3362787"/>
                <a:gd name="connsiteX107" fmla="*/ 1968620 w 3318614"/>
                <a:gd name="connsiteY107" fmla="*/ 2446774 h 3362787"/>
                <a:gd name="connsiteX108" fmla="*/ 1898952 w 3318614"/>
                <a:gd name="connsiteY108" fmla="*/ 2133266 h 3362787"/>
                <a:gd name="connsiteX109" fmla="*/ 1446106 w 3318614"/>
                <a:gd name="connsiteY109" fmla="*/ 1523666 h 3362787"/>
                <a:gd name="connsiteX110" fmla="*/ 1184849 w 3318614"/>
                <a:gd name="connsiteY110" fmla="*/ 1088237 h 3362787"/>
                <a:gd name="connsiteX111" fmla="*/ 958426 w 3318614"/>
                <a:gd name="connsiteY111" fmla="*/ 940191 h 3362787"/>
                <a:gd name="connsiteX112" fmla="*/ 644918 w 3318614"/>
                <a:gd name="connsiteY112" fmla="*/ 887940 h 3362787"/>
                <a:gd name="connsiteX113" fmla="*/ 296575 w 3318614"/>
                <a:gd name="connsiteY113" fmla="*/ 966317 h 3362787"/>
                <a:gd name="connsiteX114" fmla="*/ 483 w 3318614"/>
                <a:gd name="connsiteY114" fmla="*/ 948900 h 3362787"/>
                <a:gd name="connsiteX115" fmla="*/ 235615 w 3318614"/>
                <a:gd name="connsiteY115" fmla="*/ 940191 h 3362787"/>
                <a:gd name="connsiteX116" fmla="*/ 557832 w 3318614"/>
                <a:gd name="connsiteY116" fmla="*/ 870523 h 3362787"/>
                <a:gd name="connsiteX117" fmla="*/ 688460 w 3318614"/>
                <a:gd name="connsiteY117" fmla="*/ 844397 h 3362787"/>
                <a:gd name="connsiteX118" fmla="*/ 392369 w 3318614"/>
                <a:gd name="connsiteY118" fmla="*/ 731186 h 3362787"/>
                <a:gd name="connsiteX119" fmla="*/ 244323 w 3318614"/>
                <a:gd name="connsiteY119" fmla="*/ 591849 h 3362787"/>
                <a:gd name="connsiteX120" fmla="*/ 165946 w 3318614"/>
                <a:gd name="connsiteY120" fmla="*/ 339300 h 3362787"/>
                <a:gd name="connsiteX121" fmla="*/ 279158 w 3318614"/>
                <a:gd name="connsiteY121" fmla="*/ 522180 h 3362787"/>
                <a:gd name="connsiteX122" fmla="*/ 374952 w 3318614"/>
                <a:gd name="connsiteY122" fmla="*/ 696351 h 3362787"/>
                <a:gd name="connsiteX123" fmla="*/ 679752 w 3318614"/>
                <a:gd name="connsiteY123" fmla="*/ 774729 h 3362787"/>
                <a:gd name="connsiteX124" fmla="*/ 766838 w 3318614"/>
                <a:gd name="connsiteY124" fmla="*/ 713769 h 3362787"/>
                <a:gd name="connsiteX125" fmla="*/ 618792 w 3318614"/>
                <a:gd name="connsiteY125" fmla="*/ 330591 h 3362787"/>
                <a:gd name="connsiteX126" fmla="*/ 566540 w 3318614"/>
                <a:gd name="connsiteY126" fmla="*/ 34500 h 33627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28266 h 3565154"/>
                <a:gd name="connsiteX1" fmla="*/ 1091879 w 3318614"/>
                <a:gd name="connsiteY1" fmla="*/ 1004710 h 3565154"/>
                <a:gd name="connsiteX2" fmla="*/ 1779263 w 3318614"/>
                <a:gd name="connsiteY2" fmla="*/ 2072566 h 3565154"/>
                <a:gd name="connsiteX3" fmla="*/ 2064415 w 3318614"/>
                <a:gd name="connsiteY3" fmla="*/ 2353050 h 3565154"/>
                <a:gd name="connsiteX4" fmla="*/ 2290838 w 3318614"/>
                <a:gd name="connsiteY4" fmla="*/ 2274673 h 3565154"/>
                <a:gd name="connsiteX5" fmla="*/ 2473718 w 3318614"/>
                <a:gd name="connsiteY5" fmla="*/ 2117918 h 3565154"/>
                <a:gd name="connsiteX6" fmla="*/ 2508552 w 3318614"/>
                <a:gd name="connsiteY6" fmla="*/ 1795701 h 3565154"/>
                <a:gd name="connsiteX7" fmla="*/ 2543386 w 3318614"/>
                <a:gd name="connsiteY7" fmla="*/ 2056958 h 3565154"/>
                <a:gd name="connsiteX8" fmla="*/ 2508552 w 3318614"/>
                <a:gd name="connsiteY8" fmla="*/ 2161461 h 3565154"/>
                <a:gd name="connsiteX9" fmla="*/ 2752392 w 3318614"/>
                <a:gd name="connsiteY9" fmla="*/ 1987290 h 3565154"/>
                <a:gd name="connsiteX10" fmla="*/ 2839478 w 3318614"/>
                <a:gd name="connsiteY10" fmla="*/ 1917621 h 3565154"/>
                <a:gd name="connsiteX11" fmla="*/ 2717558 w 3318614"/>
                <a:gd name="connsiteY11" fmla="*/ 2091793 h 3565154"/>
                <a:gd name="connsiteX12" fmla="*/ 2665306 w 3318614"/>
                <a:gd name="connsiteY12" fmla="*/ 2135336 h 3565154"/>
                <a:gd name="connsiteX13" fmla="*/ 2848186 w 3318614"/>
                <a:gd name="connsiteY13" fmla="*/ 2065667 h 3565154"/>
                <a:gd name="connsiteX14" fmla="*/ 2874312 w 3318614"/>
                <a:gd name="connsiteY14" fmla="*/ 2048250 h 3565154"/>
                <a:gd name="connsiteX15" fmla="*/ 2769809 w 3318614"/>
                <a:gd name="connsiteY15" fmla="*/ 2135336 h 3565154"/>
                <a:gd name="connsiteX16" fmla="*/ 2595638 w 3318614"/>
                <a:gd name="connsiteY16" fmla="*/ 2161461 h 3565154"/>
                <a:gd name="connsiteX17" fmla="*/ 2404049 w 3318614"/>
                <a:gd name="connsiteY17" fmla="*/ 2292090 h 3565154"/>
                <a:gd name="connsiteX18" fmla="*/ 2421466 w 3318614"/>
                <a:gd name="connsiteY18" fmla="*/ 2466261 h 3565154"/>
                <a:gd name="connsiteX19" fmla="*/ 2552095 w 3318614"/>
                <a:gd name="connsiteY19" fmla="*/ 2509804 h 3565154"/>
                <a:gd name="connsiteX20" fmla="*/ 2726266 w 3318614"/>
                <a:gd name="connsiteY20" fmla="*/ 2440136 h 3565154"/>
                <a:gd name="connsiteX21" fmla="*/ 2856895 w 3318614"/>
                <a:gd name="connsiteY21" fmla="*/ 2431427 h 3565154"/>
                <a:gd name="connsiteX22" fmla="*/ 2891729 w 3318614"/>
                <a:gd name="connsiteY22" fmla="*/ 2318216 h 3565154"/>
                <a:gd name="connsiteX23" fmla="*/ 2883020 w 3318614"/>
                <a:gd name="connsiteY23" fmla="*/ 2152753 h 3565154"/>
                <a:gd name="connsiteX24" fmla="*/ 3048483 w 3318614"/>
                <a:gd name="connsiteY24" fmla="*/ 2074376 h 3565154"/>
                <a:gd name="connsiteX25" fmla="*/ 2926563 w 3318614"/>
                <a:gd name="connsiteY25" fmla="*/ 2161461 h 3565154"/>
                <a:gd name="connsiteX26" fmla="*/ 2917855 w 3318614"/>
                <a:gd name="connsiteY26" fmla="*/ 2248547 h 3565154"/>
                <a:gd name="connsiteX27" fmla="*/ 2935272 w 3318614"/>
                <a:gd name="connsiteY27" fmla="*/ 2396593 h 3565154"/>
                <a:gd name="connsiteX28" fmla="*/ 2943980 w 3318614"/>
                <a:gd name="connsiteY28" fmla="*/ 2440136 h 3565154"/>
                <a:gd name="connsiteX29" fmla="*/ 3046427 w 3318614"/>
                <a:gd name="connsiteY29" fmla="*/ 2374184 h 3565154"/>
                <a:gd name="connsiteX30" fmla="*/ 3074609 w 3318614"/>
                <a:gd name="connsiteY30" fmla="*/ 2213713 h 3565154"/>
                <a:gd name="connsiteX31" fmla="*/ 3092026 w 3318614"/>
                <a:gd name="connsiteY31" fmla="*/ 2422718 h 3565154"/>
                <a:gd name="connsiteX32" fmla="*/ 3013649 w 3318614"/>
                <a:gd name="connsiteY32" fmla="*/ 2501096 h 3565154"/>
                <a:gd name="connsiteX33" fmla="*/ 2752392 w 3318614"/>
                <a:gd name="connsiteY33" fmla="*/ 2466261 h 3565154"/>
                <a:gd name="connsiteX34" fmla="*/ 2560803 w 3318614"/>
                <a:gd name="connsiteY34" fmla="*/ 2623016 h 3565154"/>
                <a:gd name="connsiteX35" fmla="*/ 2595638 w 3318614"/>
                <a:gd name="connsiteY35" fmla="*/ 2744936 h 3565154"/>
                <a:gd name="connsiteX36" fmla="*/ 2743683 w 3318614"/>
                <a:gd name="connsiteY36" fmla="*/ 2832021 h 3565154"/>
                <a:gd name="connsiteX37" fmla="*/ 2856895 w 3318614"/>
                <a:gd name="connsiteY37" fmla="*/ 2805896 h 3565154"/>
                <a:gd name="connsiteX38" fmla="*/ 3022358 w 3318614"/>
                <a:gd name="connsiteY38" fmla="*/ 2666558 h 3565154"/>
                <a:gd name="connsiteX39" fmla="*/ 3118152 w 3318614"/>
                <a:gd name="connsiteY39" fmla="*/ 2588181 h 3565154"/>
                <a:gd name="connsiteX40" fmla="*/ 3205238 w 3318614"/>
                <a:gd name="connsiteY40" fmla="*/ 2649141 h 3565154"/>
                <a:gd name="connsiteX41" fmla="*/ 3109443 w 3318614"/>
                <a:gd name="connsiteY41" fmla="*/ 2640433 h 3565154"/>
                <a:gd name="connsiteX42" fmla="*/ 3004940 w 3318614"/>
                <a:gd name="connsiteY42" fmla="*/ 2779770 h 3565154"/>
                <a:gd name="connsiteX43" fmla="*/ 3187820 w 3318614"/>
                <a:gd name="connsiteY43" fmla="*/ 2779770 h 3565154"/>
                <a:gd name="connsiteX44" fmla="*/ 3318449 w 3318614"/>
                <a:gd name="connsiteY44" fmla="*/ 2832021 h 3565154"/>
                <a:gd name="connsiteX45" fmla="*/ 3161695 w 3318614"/>
                <a:gd name="connsiteY45" fmla="*/ 2814604 h 3565154"/>
                <a:gd name="connsiteX46" fmla="*/ 2909146 w 3318614"/>
                <a:gd name="connsiteY46" fmla="*/ 2875564 h 3565154"/>
                <a:gd name="connsiteX47" fmla="*/ 2952689 w 3318614"/>
                <a:gd name="connsiteY47" fmla="*/ 2875564 h 3565154"/>
                <a:gd name="connsiteX48" fmla="*/ 3085889 w 3318614"/>
                <a:gd name="connsiteY48" fmla="*/ 3020810 h 3565154"/>
                <a:gd name="connsiteX49" fmla="*/ 3013649 w 3318614"/>
                <a:gd name="connsiteY49" fmla="*/ 3180364 h 3565154"/>
                <a:gd name="connsiteX50" fmla="*/ 2999167 w 3318614"/>
                <a:gd name="connsiteY50" fmla="*/ 3042687 h 3565154"/>
                <a:gd name="connsiteX51" fmla="*/ 2813352 w 3318614"/>
                <a:gd name="connsiteY51" fmla="*/ 2866856 h 3565154"/>
                <a:gd name="connsiteX52" fmla="*/ 2726266 w 3318614"/>
                <a:gd name="connsiteY52" fmla="*/ 2858147 h 3565154"/>
                <a:gd name="connsiteX53" fmla="*/ 2848186 w 3318614"/>
                <a:gd name="connsiteY53" fmla="*/ 3058444 h 3565154"/>
                <a:gd name="connsiteX54" fmla="*/ 2943980 w 3318614"/>
                <a:gd name="connsiteY54" fmla="*/ 3145530 h 3565154"/>
                <a:gd name="connsiteX55" fmla="*/ 2978815 w 3318614"/>
                <a:gd name="connsiteY55" fmla="*/ 3101987 h 3565154"/>
                <a:gd name="connsiteX56" fmla="*/ 2961398 w 3318614"/>
                <a:gd name="connsiteY56" fmla="*/ 3206490 h 3565154"/>
                <a:gd name="connsiteX57" fmla="*/ 2769809 w 3318614"/>
                <a:gd name="connsiteY57" fmla="*/ 3119404 h 3565154"/>
                <a:gd name="connsiteX58" fmla="*/ 2656598 w 3318614"/>
                <a:gd name="connsiteY58" fmla="*/ 2892981 h 3565154"/>
                <a:gd name="connsiteX59" fmla="*/ 2491135 w 3318614"/>
                <a:gd name="connsiteY59" fmla="*/ 2849438 h 3565154"/>
                <a:gd name="connsiteX60" fmla="*/ 2386632 w 3318614"/>
                <a:gd name="connsiteY60" fmla="*/ 2936524 h 3565154"/>
                <a:gd name="connsiteX61" fmla="*/ 2412758 w 3318614"/>
                <a:gd name="connsiteY61" fmla="*/ 3119404 h 3565154"/>
                <a:gd name="connsiteX62" fmla="*/ 2525969 w 3318614"/>
                <a:gd name="connsiteY62" fmla="*/ 3267450 h 3565154"/>
                <a:gd name="connsiteX63" fmla="*/ 2900438 w 3318614"/>
                <a:gd name="connsiteY63" fmla="*/ 3476456 h 3565154"/>
                <a:gd name="connsiteX64" fmla="*/ 2543386 w 3318614"/>
                <a:gd name="connsiteY64" fmla="*/ 3337118 h 3565154"/>
                <a:gd name="connsiteX65" fmla="*/ 2499843 w 3318614"/>
                <a:gd name="connsiteY65" fmla="*/ 3424204 h 3565154"/>
                <a:gd name="connsiteX66" fmla="*/ 2534678 w 3318614"/>
                <a:gd name="connsiteY66" fmla="*/ 3528707 h 3565154"/>
                <a:gd name="connsiteX67" fmla="*/ 2639180 w 3318614"/>
                <a:gd name="connsiteY67" fmla="*/ 3563541 h 3565154"/>
                <a:gd name="connsiteX68" fmla="*/ 2482426 w 3318614"/>
                <a:gd name="connsiteY68" fmla="*/ 3537416 h 3565154"/>
                <a:gd name="connsiteX69" fmla="*/ 2473718 w 3318614"/>
                <a:gd name="connsiteY69" fmla="*/ 3354536 h 3565154"/>
                <a:gd name="connsiteX70" fmla="*/ 2386632 w 3318614"/>
                <a:gd name="connsiteY70" fmla="*/ 3180364 h 3565154"/>
                <a:gd name="connsiteX71" fmla="*/ 2316963 w 3318614"/>
                <a:gd name="connsiteY71" fmla="*/ 3345827 h 3565154"/>
                <a:gd name="connsiteX72" fmla="*/ 2238586 w 3318614"/>
                <a:gd name="connsiteY72" fmla="*/ 3467747 h 3565154"/>
                <a:gd name="connsiteX73" fmla="*/ 2290838 w 3318614"/>
                <a:gd name="connsiteY73" fmla="*/ 3546124 h 3565154"/>
                <a:gd name="connsiteX74" fmla="*/ 2195043 w 3318614"/>
                <a:gd name="connsiteY74" fmla="*/ 3459038 h 3565154"/>
                <a:gd name="connsiteX75" fmla="*/ 2325672 w 3318614"/>
                <a:gd name="connsiteY75" fmla="*/ 3232616 h 3565154"/>
                <a:gd name="connsiteX76" fmla="*/ 2290838 w 3318614"/>
                <a:gd name="connsiteY76" fmla="*/ 2980067 h 3565154"/>
                <a:gd name="connsiteX77" fmla="*/ 2142792 w 3318614"/>
                <a:gd name="connsiteY77" fmla="*/ 2962650 h 3565154"/>
                <a:gd name="connsiteX78" fmla="*/ 1942495 w 3318614"/>
                <a:gd name="connsiteY78" fmla="*/ 3128113 h 3565154"/>
                <a:gd name="connsiteX79" fmla="*/ 1994746 w 3318614"/>
                <a:gd name="connsiteY79" fmla="*/ 3328410 h 3565154"/>
                <a:gd name="connsiteX80" fmla="*/ 2090540 w 3318614"/>
                <a:gd name="connsiteY80" fmla="*/ 3441621 h 3565154"/>
                <a:gd name="connsiteX81" fmla="*/ 2064415 w 3318614"/>
                <a:gd name="connsiteY81" fmla="*/ 3554833 h 3565154"/>
                <a:gd name="connsiteX82" fmla="*/ 2046998 w 3318614"/>
                <a:gd name="connsiteY82" fmla="*/ 3406787 h 3565154"/>
                <a:gd name="connsiteX83" fmla="*/ 1933786 w 3318614"/>
                <a:gd name="connsiteY83" fmla="*/ 3241324 h 3565154"/>
                <a:gd name="connsiteX84" fmla="*/ 1881535 w 3318614"/>
                <a:gd name="connsiteY84" fmla="*/ 3223907 h 3565154"/>
                <a:gd name="connsiteX85" fmla="*/ 1716072 w 3318614"/>
                <a:gd name="connsiteY85" fmla="*/ 3459038 h 3565154"/>
                <a:gd name="connsiteX86" fmla="*/ 1672529 w 3318614"/>
                <a:gd name="connsiteY86" fmla="*/ 3554833 h 3565154"/>
                <a:gd name="connsiteX87" fmla="*/ 1724780 w 3318614"/>
                <a:gd name="connsiteY87" fmla="*/ 3319701 h 3565154"/>
                <a:gd name="connsiteX88" fmla="*/ 1750906 w 3318614"/>
                <a:gd name="connsiteY88" fmla="*/ 3241324 h 3565154"/>
                <a:gd name="connsiteX89" fmla="*/ 1533192 w 3318614"/>
                <a:gd name="connsiteY89" fmla="*/ 3310993 h 3565154"/>
                <a:gd name="connsiteX90" fmla="*/ 1428689 w 3318614"/>
                <a:gd name="connsiteY90" fmla="*/ 3328410 h 3565154"/>
                <a:gd name="connsiteX91" fmla="*/ 1602860 w 3318614"/>
                <a:gd name="connsiteY91" fmla="*/ 3250033 h 3565154"/>
                <a:gd name="connsiteX92" fmla="*/ 1724780 w 3318614"/>
                <a:gd name="connsiteY92" fmla="*/ 3223907 h 3565154"/>
                <a:gd name="connsiteX93" fmla="*/ 1994746 w 3318614"/>
                <a:gd name="connsiteY93" fmla="*/ 2997484 h 3565154"/>
                <a:gd name="connsiteX94" fmla="*/ 2055706 w 3318614"/>
                <a:gd name="connsiteY94" fmla="*/ 2866856 h 3565154"/>
                <a:gd name="connsiteX95" fmla="*/ 1916369 w 3318614"/>
                <a:gd name="connsiteY95" fmla="*/ 2788478 h 3565154"/>
                <a:gd name="connsiteX96" fmla="*/ 1698655 w 3318614"/>
                <a:gd name="connsiteY96" fmla="*/ 2884273 h 3565154"/>
                <a:gd name="connsiteX97" fmla="*/ 1611569 w 3318614"/>
                <a:gd name="connsiteY97" fmla="*/ 3058444 h 3565154"/>
                <a:gd name="connsiteX98" fmla="*/ 1689946 w 3318614"/>
                <a:gd name="connsiteY98" fmla="*/ 3119404 h 3565154"/>
                <a:gd name="connsiteX99" fmla="*/ 1568026 w 3318614"/>
                <a:gd name="connsiteY99" fmla="*/ 3119404 h 3565154"/>
                <a:gd name="connsiteX100" fmla="*/ 1655112 w 3318614"/>
                <a:gd name="connsiteY100" fmla="*/ 2875564 h 3565154"/>
                <a:gd name="connsiteX101" fmla="*/ 1437398 w 3318614"/>
                <a:gd name="connsiteY101" fmla="*/ 2858147 h 3565154"/>
                <a:gd name="connsiteX102" fmla="*/ 1306769 w 3318614"/>
                <a:gd name="connsiteY102" fmla="*/ 2797187 h 3565154"/>
                <a:gd name="connsiteX103" fmla="*/ 1385146 w 3318614"/>
                <a:gd name="connsiteY103" fmla="*/ 2753644 h 3565154"/>
                <a:gd name="connsiteX104" fmla="*/ 1437398 w 3318614"/>
                <a:gd name="connsiteY104" fmla="*/ 2823313 h 3565154"/>
                <a:gd name="connsiteX105" fmla="*/ 1611569 w 3318614"/>
                <a:gd name="connsiteY105" fmla="*/ 2832021 h 3565154"/>
                <a:gd name="connsiteX106" fmla="*/ 1794449 w 3318614"/>
                <a:gd name="connsiteY106" fmla="*/ 2779770 h 3565154"/>
                <a:gd name="connsiteX107" fmla="*/ 1968620 w 3318614"/>
                <a:gd name="connsiteY107" fmla="*/ 2649141 h 3565154"/>
                <a:gd name="connsiteX108" fmla="*/ 1898952 w 3318614"/>
                <a:gd name="connsiteY108" fmla="*/ 2335633 h 3565154"/>
                <a:gd name="connsiteX109" fmla="*/ 1446106 w 3318614"/>
                <a:gd name="connsiteY109" fmla="*/ 1726033 h 3565154"/>
                <a:gd name="connsiteX110" fmla="*/ 1074097 w 3318614"/>
                <a:gd name="connsiteY110" fmla="*/ 1241913 h 3565154"/>
                <a:gd name="connsiteX111" fmla="*/ 916192 w 3318614"/>
                <a:gd name="connsiteY111" fmla="*/ 1054829 h 3565154"/>
                <a:gd name="connsiteX112" fmla="*/ 644918 w 3318614"/>
                <a:gd name="connsiteY112" fmla="*/ 1090307 h 3565154"/>
                <a:gd name="connsiteX113" fmla="*/ 296575 w 3318614"/>
                <a:gd name="connsiteY113" fmla="*/ 1168684 h 3565154"/>
                <a:gd name="connsiteX114" fmla="*/ 483 w 3318614"/>
                <a:gd name="connsiteY114" fmla="*/ 1151267 h 3565154"/>
                <a:gd name="connsiteX115" fmla="*/ 235615 w 3318614"/>
                <a:gd name="connsiteY115" fmla="*/ 1142558 h 3565154"/>
                <a:gd name="connsiteX116" fmla="*/ 557832 w 3318614"/>
                <a:gd name="connsiteY116" fmla="*/ 1072890 h 3565154"/>
                <a:gd name="connsiteX117" fmla="*/ 688460 w 3318614"/>
                <a:gd name="connsiteY117" fmla="*/ 1046764 h 3565154"/>
                <a:gd name="connsiteX118" fmla="*/ 392369 w 3318614"/>
                <a:gd name="connsiteY118" fmla="*/ 933553 h 3565154"/>
                <a:gd name="connsiteX119" fmla="*/ 244323 w 3318614"/>
                <a:gd name="connsiteY119" fmla="*/ 794216 h 3565154"/>
                <a:gd name="connsiteX120" fmla="*/ 165946 w 3318614"/>
                <a:gd name="connsiteY120" fmla="*/ 541667 h 3565154"/>
                <a:gd name="connsiteX121" fmla="*/ 279158 w 3318614"/>
                <a:gd name="connsiteY121" fmla="*/ 724547 h 3565154"/>
                <a:gd name="connsiteX122" fmla="*/ 374952 w 3318614"/>
                <a:gd name="connsiteY122" fmla="*/ 898718 h 3565154"/>
                <a:gd name="connsiteX123" fmla="*/ 679752 w 3318614"/>
                <a:gd name="connsiteY123" fmla="*/ 977096 h 3565154"/>
                <a:gd name="connsiteX124" fmla="*/ 766838 w 3318614"/>
                <a:gd name="connsiteY124" fmla="*/ 916136 h 3565154"/>
                <a:gd name="connsiteX125" fmla="*/ 618792 w 3318614"/>
                <a:gd name="connsiteY125" fmla="*/ 532958 h 3565154"/>
                <a:gd name="connsiteX126" fmla="*/ 685055 w 3318614"/>
                <a:gd name="connsiteY126" fmla="*/ 0 h 3565154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465374 w 3318614"/>
                <a:gd name="connsiteY126" fmla="*/ 17537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9879 w 3318614"/>
                <a:gd name="connsiteY126" fmla="*/ 203540 h 3336888"/>
                <a:gd name="connsiteX127" fmla="*/ 465374 w 3318614"/>
                <a:gd name="connsiteY127" fmla="*/ 17537 h 3336888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569879 w 3318614"/>
                <a:gd name="connsiteY126" fmla="*/ 545167 h 3678515"/>
                <a:gd name="connsiteX127" fmla="*/ 559592 w 3318614"/>
                <a:gd name="connsiteY127" fmla="*/ 0 h 3678515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459779 w 3318614"/>
                <a:gd name="connsiteY126" fmla="*/ 452937 h 3678515"/>
                <a:gd name="connsiteX127" fmla="*/ 559592 w 3318614"/>
                <a:gd name="connsiteY127" fmla="*/ 0 h 3678515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91585 w 3318614"/>
                <a:gd name="connsiteY127" fmla="*/ 0 h 3604876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38603 w 3318614"/>
                <a:gd name="connsiteY127" fmla="*/ 117453 h 3604876"/>
                <a:gd name="connsiteX128" fmla="*/ 591585 w 3318614"/>
                <a:gd name="connsiteY128" fmla="*/ 0 h 3604876"/>
                <a:gd name="connsiteX0" fmla="*/ 1225325 w 3318614"/>
                <a:gd name="connsiteY0" fmla="*/ 158774 h 3495662"/>
                <a:gd name="connsiteX1" fmla="*/ 1091879 w 3318614"/>
                <a:gd name="connsiteY1" fmla="*/ 935218 h 3495662"/>
                <a:gd name="connsiteX2" fmla="*/ 1779263 w 3318614"/>
                <a:gd name="connsiteY2" fmla="*/ 2003074 h 3495662"/>
                <a:gd name="connsiteX3" fmla="*/ 2064415 w 3318614"/>
                <a:gd name="connsiteY3" fmla="*/ 2283558 h 3495662"/>
                <a:gd name="connsiteX4" fmla="*/ 2290838 w 3318614"/>
                <a:gd name="connsiteY4" fmla="*/ 2205181 h 3495662"/>
                <a:gd name="connsiteX5" fmla="*/ 2473718 w 3318614"/>
                <a:gd name="connsiteY5" fmla="*/ 2048426 h 3495662"/>
                <a:gd name="connsiteX6" fmla="*/ 2508552 w 3318614"/>
                <a:gd name="connsiteY6" fmla="*/ 1726209 h 3495662"/>
                <a:gd name="connsiteX7" fmla="*/ 2543386 w 3318614"/>
                <a:gd name="connsiteY7" fmla="*/ 1987466 h 3495662"/>
                <a:gd name="connsiteX8" fmla="*/ 2508552 w 3318614"/>
                <a:gd name="connsiteY8" fmla="*/ 2091969 h 3495662"/>
                <a:gd name="connsiteX9" fmla="*/ 2752392 w 3318614"/>
                <a:gd name="connsiteY9" fmla="*/ 1917798 h 3495662"/>
                <a:gd name="connsiteX10" fmla="*/ 2839478 w 3318614"/>
                <a:gd name="connsiteY10" fmla="*/ 1848129 h 3495662"/>
                <a:gd name="connsiteX11" fmla="*/ 2717558 w 3318614"/>
                <a:gd name="connsiteY11" fmla="*/ 2022301 h 3495662"/>
                <a:gd name="connsiteX12" fmla="*/ 2665306 w 3318614"/>
                <a:gd name="connsiteY12" fmla="*/ 2065844 h 3495662"/>
                <a:gd name="connsiteX13" fmla="*/ 2848186 w 3318614"/>
                <a:gd name="connsiteY13" fmla="*/ 1996175 h 3495662"/>
                <a:gd name="connsiteX14" fmla="*/ 2874312 w 3318614"/>
                <a:gd name="connsiteY14" fmla="*/ 1978758 h 3495662"/>
                <a:gd name="connsiteX15" fmla="*/ 2769809 w 3318614"/>
                <a:gd name="connsiteY15" fmla="*/ 2065844 h 3495662"/>
                <a:gd name="connsiteX16" fmla="*/ 2595638 w 3318614"/>
                <a:gd name="connsiteY16" fmla="*/ 2091969 h 3495662"/>
                <a:gd name="connsiteX17" fmla="*/ 2404049 w 3318614"/>
                <a:gd name="connsiteY17" fmla="*/ 2222598 h 3495662"/>
                <a:gd name="connsiteX18" fmla="*/ 2421466 w 3318614"/>
                <a:gd name="connsiteY18" fmla="*/ 2396769 h 3495662"/>
                <a:gd name="connsiteX19" fmla="*/ 2552095 w 3318614"/>
                <a:gd name="connsiteY19" fmla="*/ 2440312 h 3495662"/>
                <a:gd name="connsiteX20" fmla="*/ 2726266 w 3318614"/>
                <a:gd name="connsiteY20" fmla="*/ 2370644 h 3495662"/>
                <a:gd name="connsiteX21" fmla="*/ 2856895 w 3318614"/>
                <a:gd name="connsiteY21" fmla="*/ 2361935 h 3495662"/>
                <a:gd name="connsiteX22" fmla="*/ 2891729 w 3318614"/>
                <a:gd name="connsiteY22" fmla="*/ 2248724 h 3495662"/>
                <a:gd name="connsiteX23" fmla="*/ 2883020 w 3318614"/>
                <a:gd name="connsiteY23" fmla="*/ 2083261 h 3495662"/>
                <a:gd name="connsiteX24" fmla="*/ 3048483 w 3318614"/>
                <a:gd name="connsiteY24" fmla="*/ 2004884 h 3495662"/>
                <a:gd name="connsiteX25" fmla="*/ 2926563 w 3318614"/>
                <a:gd name="connsiteY25" fmla="*/ 2091969 h 3495662"/>
                <a:gd name="connsiteX26" fmla="*/ 2917855 w 3318614"/>
                <a:gd name="connsiteY26" fmla="*/ 2179055 h 3495662"/>
                <a:gd name="connsiteX27" fmla="*/ 2935272 w 3318614"/>
                <a:gd name="connsiteY27" fmla="*/ 2327101 h 3495662"/>
                <a:gd name="connsiteX28" fmla="*/ 2943980 w 3318614"/>
                <a:gd name="connsiteY28" fmla="*/ 2370644 h 3495662"/>
                <a:gd name="connsiteX29" fmla="*/ 3046427 w 3318614"/>
                <a:gd name="connsiteY29" fmla="*/ 2304692 h 3495662"/>
                <a:gd name="connsiteX30" fmla="*/ 3074609 w 3318614"/>
                <a:gd name="connsiteY30" fmla="*/ 2144221 h 3495662"/>
                <a:gd name="connsiteX31" fmla="*/ 3092026 w 3318614"/>
                <a:gd name="connsiteY31" fmla="*/ 2353226 h 3495662"/>
                <a:gd name="connsiteX32" fmla="*/ 3013649 w 3318614"/>
                <a:gd name="connsiteY32" fmla="*/ 2431604 h 3495662"/>
                <a:gd name="connsiteX33" fmla="*/ 2752392 w 3318614"/>
                <a:gd name="connsiteY33" fmla="*/ 2396769 h 3495662"/>
                <a:gd name="connsiteX34" fmla="*/ 2560803 w 3318614"/>
                <a:gd name="connsiteY34" fmla="*/ 2553524 h 3495662"/>
                <a:gd name="connsiteX35" fmla="*/ 2595638 w 3318614"/>
                <a:gd name="connsiteY35" fmla="*/ 2675444 h 3495662"/>
                <a:gd name="connsiteX36" fmla="*/ 2743683 w 3318614"/>
                <a:gd name="connsiteY36" fmla="*/ 2762529 h 3495662"/>
                <a:gd name="connsiteX37" fmla="*/ 2856895 w 3318614"/>
                <a:gd name="connsiteY37" fmla="*/ 2736404 h 3495662"/>
                <a:gd name="connsiteX38" fmla="*/ 3022358 w 3318614"/>
                <a:gd name="connsiteY38" fmla="*/ 2597066 h 3495662"/>
                <a:gd name="connsiteX39" fmla="*/ 3118152 w 3318614"/>
                <a:gd name="connsiteY39" fmla="*/ 2518689 h 3495662"/>
                <a:gd name="connsiteX40" fmla="*/ 3205238 w 3318614"/>
                <a:gd name="connsiteY40" fmla="*/ 2579649 h 3495662"/>
                <a:gd name="connsiteX41" fmla="*/ 3109443 w 3318614"/>
                <a:gd name="connsiteY41" fmla="*/ 2570941 h 3495662"/>
                <a:gd name="connsiteX42" fmla="*/ 3004940 w 3318614"/>
                <a:gd name="connsiteY42" fmla="*/ 2710278 h 3495662"/>
                <a:gd name="connsiteX43" fmla="*/ 3187820 w 3318614"/>
                <a:gd name="connsiteY43" fmla="*/ 2710278 h 3495662"/>
                <a:gd name="connsiteX44" fmla="*/ 3318449 w 3318614"/>
                <a:gd name="connsiteY44" fmla="*/ 2762529 h 3495662"/>
                <a:gd name="connsiteX45" fmla="*/ 3161695 w 3318614"/>
                <a:gd name="connsiteY45" fmla="*/ 2745112 h 3495662"/>
                <a:gd name="connsiteX46" fmla="*/ 2909146 w 3318614"/>
                <a:gd name="connsiteY46" fmla="*/ 2806072 h 3495662"/>
                <a:gd name="connsiteX47" fmla="*/ 2952689 w 3318614"/>
                <a:gd name="connsiteY47" fmla="*/ 2806072 h 3495662"/>
                <a:gd name="connsiteX48" fmla="*/ 3085889 w 3318614"/>
                <a:gd name="connsiteY48" fmla="*/ 2951318 h 3495662"/>
                <a:gd name="connsiteX49" fmla="*/ 3013649 w 3318614"/>
                <a:gd name="connsiteY49" fmla="*/ 3110872 h 3495662"/>
                <a:gd name="connsiteX50" fmla="*/ 2999167 w 3318614"/>
                <a:gd name="connsiteY50" fmla="*/ 2973195 h 3495662"/>
                <a:gd name="connsiteX51" fmla="*/ 2813352 w 3318614"/>
                <a:gd name="connsiteY51" fmla="*/ 2797364 h 3495662"/>
                <a:gd name="connsiteX52" fmla="*/ 2726266 w 3318614"/>
                <a:gd name="connsiteY52" fmla="*/ 2788655 h 3495662"/>
                <a:gd name="connsiteX53" fmla="*/ 2848186 w 3318614"/>
                <a:gd name="connsiteY53" fmla="*/ 2988952 h 3495662"/>
                <a:gd name="connsiteX54" fmla="*/ 2943980 w 3318614"/>
                <a:gd name="connsiteY54" fmla="*/ 3076038 h 3495662"/>
                <a:gd name="connsiteX55" fmla="*/ 2978815 w 3318614"/>
                <a:gd name="connsiteY55" fmla="*/ 3032495 h 3495662"/>
                <a:gd name="connsiteX56" fmla="*/ 2961398 w 3318614"/>
                <a:gd name="connsiteY56" fmla="*/ 3136998 h 3495662"/>
                <a:gd name="connsiteX57" fmla="*/ 2769809 w 3318614"/>
                <a:gd name="connsiteY57" fmla="*/ 3049912 h 3495662"/>
                <a:gd name="connsiteX58" fmla="*/ 2656598 w 3318614"/>
                <a:gd name="connsiteY58" fmla="*/ 2823489 h 3495662"/>
                <a:gd name="connsiteX59" fmla="*/ 2491135 w 3318614"/>
                <a:gd name="connsiteY59" fmla="*/ 2779946 h 3495662"/>
                <a:gd name="connsiteX60" fmla="*/ 2386632 w 3318614"/>
                <a:gd name="connsiteY60" fmla="*/ 2867032 h 3495662"/>
                <a:gd name="connsiteX61" fmla="*/ 2412758 w 3318614"/>
                <a:gd name="connsiteY61" fmla="*/ 3049912 h 3495662"/>
                <a:gd name="connsiteX62" fmla="*/ 2525969 w 3318614"/>
                <a:gd name="connsiteY62" fmla="*/ 3197958 h 3495662"/>
                <a:gd name="connsiteX63" fmla="*/ 2900438 w 3318614"/>
                <a:gd name="connsiteY63" fmla="*/ 3406964 h 3495662"/>
                <a:gd name="connsiteX64" fmla="*/ 2543386 w 3318614"/>
                <a:gd name="connsiteY64" fmla="*/ 3267626 h 3495662"/>
                <a:gd name="connsiteX65" fmla="*/ 2499843 w 3318614"/>
                <a:gd name="connsiteY65" fmla="*/ 3354712 h 3495662"/>
                <a:gd name="connsiteX66" fmla="*/ 2534678 w 3318614"/>
                <a:gd name="connsiteY66" fmla="*/ 3459215 h 3495662"/>
                <a:gd name="connsiteX67" fmla="*/ 2639180 w 3318614"/>
                <a:gd name="connsiteY67" fmla="*/ 3494049 h 3495662"/>
                <a:gd name="connsiteX68" fmla="*/ 2482426 w 3318614"/>
                <a:gd name="connsiteY68" fmla="*/ 3467924 h 3495662"/>
                <a:gd name="connsiteX69" fmla="*/ 2473718 w 3318614"/>
                <a:gd name="connsiteY69" fmla="*/ 3285044 h 3495662"/>
                <a:gd name="connsiteX70" fmla="*/ 2386632 w 3318614"/>
                <a:gd name="connsiteY70" fmla="*/ 3110872 h 3495662"/>
                <a:gd name="connsiteX71" fmla="*/ 2316963 w 3318614"/>
                <a:gd name="connsiteY71" fmla="*/ 3276335 h 3495662"/>
                <a:gd name="connsiteX72" fmla="*/ 2238586 w 3318614"/>
                <a:gd name="connsiteY72" fmla="*/ 3398255 h 3495662"/>
                <a:gd name="connsiteX73" fmla="*/ 2290838 w 3318614"/>
                <a:gd name="connsiteY73" fmla="*/ 3476632 h 3495662"/>
                <a:gd name="connsiteX74" fmla="*/ 2195043 w 3318614"/>
                <a:gd name="connsiteY74" fmla="*/ 3389546 h 3495662"/>
                <a:gd name="connsiteX75" fmla="*/ 2325672 w 3318614"/>
                <a:gd name="connsiteY75" fmla="*/ 3163124 h 3495662"/>
                <a:gd name="connsiteX76" fmla="*/ 2290838 w 3318614"/>
                <a:gd name="connsiteY76" fmla="*/ 2910575 h 3495662"/>
                <a:gd name="connsiteX77" fmla="*/ 2142792 w 3318614"/>
                <a:gd name="connsiteY77" fmla="*/ 2893158 h 3495662"/>
                <a:gd name="connsiteX78" fmla="*/ 1942495 w 3318614"/>
                <a:gd name="connsiteY78" fmla="*/ 3058621 h 3495662"/>
                <a:gd name="connsiteX79" fmla="*/ 1994746 w 3318614"/>
                <a:gd name="connsiteY79" fmla="*/ 3258918 h 3495662"/>
                <a:gd name="connsiteX80" fmla="*/ 2090540 w 3318614"/>
                <a:gd name="connsiteY80" fmla="*/ 3372129 h 3495662"/>
                <a:gd name="connsiteX81" fmla="*/ 2064415 w 3318614"/>
                <a:gd name="connsiteY81" fmla="*/ 3485341 h 3495662"/>
                <a:gd name="connsiteX82" fmla="*/ 2046998 w 3318614"/>
                <a:gd name="connsiteY82" fmla="*/ 3337295 h 3495662"/>
                <a:gd name="connsiteX83" fmla="*/ 1933786 w 3318614"/>
                <a:gd name="connsiteY83" fmla="*/ 3171832 h 3495662"/>
                <a:gd name="connsiteX84" fmla="*/ 1881535 w 3318614"/>
                <a:gd name="connsiteY84" fmla="*/ 3154415 h 3495662"/>
                <a:gd name="connsiteX85" fmla="*/ 1716072 w 3318614"/>
                <a:gd name="connsiteY85" fmla="*/ 3389546 h 3495662"/>
                <a:gd name="connsiteX86" fmla="*/ 1672529 w 3318614"/>
                <a:gd name="connsiteY86" fmla="*/ 3485341 h 3495662"/>
                <a:gd name="connsiteX87" fmla="*/ 1724780 w 3318614"/>
                <a:gd name="connsiteY87" fmla="*/ 3250209 h 3495662"/>
                <a:gd name="connsiteX88" fmla="*/ 1750906 w 3318614"/>
                <a:gd name="connsiteY88" fmla="*/ 3171832 h 3495662"/>
                <a:gd name="connsiteX89" fmla="*/ 1533192 w 3318614"/>
                <a:gd name="connsiteY89" fmla="*/ 3241501 h 3495662"/>
                <a:gd name="connsiteX90" fmla="*/ 1428689 w 3318614"/>
                <a:gd name="connsiteY90" fmla="*/ 3258918 h 3495662"/>
                <a:gd name="connsiteX91" fmla="*/ 1602860 w 3318614"/>
                <a:gd name="connsiteY91" fmla="*/ 3180541 h 3495662"/>
                <a:gd name="connsiteX92" fmla="*/ 1724780 w 3318614"/>
                <a:gd name="connsiteY92" fmla="*/ 3154415 h 3495662"/>
                <a:gd name="connsiteX93" fmla="*/ 1994746 w 3318614"/>
                <a:gd name="connsiteY93" fmla="*/ 2927992 h 3495662"/>
                <a:gd name="connsiteX94" fmla="*/ 2055706 w 3318614"/>
                <a:gd name="connsiteY94" fmla="*/ 2797364 h 3495662"/>
                <a:gd name="connsiteX95" fmla="*/ 1916369 w 3318614"/>
                <a:gd name="connsiteY95" fmla="*/ 2718986 h 3495662"/>
                <a:gd name="connsiteX96" fmla="*/ 1698655 w 3318614"/>
                <a:gd name="connsiteY96" fmla="*/ 2814781 h 3495662"/>
                <a:gd name="connsiteX97" fmla="*/ 1611569 w 3318614"/>
                <a:gd name="connsiteY97" fmla="*/ 2988952 h 3495662"/>
                <a:gd name="connsiteX98" fmla="*/ 1689946 w 3318614"/>
                <a:gd name="connsiteY98" fmla="*/ 3049912 h 3495662"/>
                <a:gd name="connsiteX99" fmla="*/ 1568026 w 3318614"/>
                <a:gd name="connsiteY99" fmla="*/ 3049912 h 3495662"/>
                <a:gd name="connsiteX100" fmla="*/ 1655112 w 3318614"/>
                <a:gd name="connsiteY100" fmla="*/ 2806072 h 3495662"/>
                <a:gd name="connsiteX101" fmla="*/ 1437398 w 3318614"/>
                <a:gd name="connsiteY101" fmla="*/ 2788655 h 3495662"/>
                <a:gd name="connsiteX102" fmla="*/ 1306769 w 3318614"/>
                <a:gd name="connsiteY102" fmla="*/ 2727695 h 3495662"/>
                <a:gd name="connsiteX103" fmla="*/ 1385146 w 3318614"/>
                <a:gd name="connsiteY103" fmla="*/ 2684152 h 3495662"/>
                <a:gd name="connsiteX104" fmla="*/ 1437398 w 3318614"/>
                <a:gd name="connsiteY104" fmla="*/ 2753821 h 3495662"/>
                <a:gd name="connsiteX105" fmla="*/ 1611569 w 3318614"/>
                <a:gd name="connsiteY105" fmla="*/ 2762529 h 3495662"/>
                <a:gd name="connsiteX106" fmla="*/ 1794449 w 3318614"/>
                <a:gd name="connsiteY106" fmla="*/ 2710278 h 3495662"/>
                <a:gd name="connsiteX107" fmla="*/ 1968620 w 3318614"/>
                <a:gd name="connsiteY107" fmla="*/ 2579649 h 3495662"/>
                <a:gd name="connsiteX108" fmla="*/ 1898952 w 3318614"/>
                <a:gd name="connsiteY108" fmla="*/ 2266141 h 3495662"/>
                <a:gd name="connsiteX109" fmla="*/ 1446106 w 3318614"/>
                <a:gd name="connsiteY109" fmla="*/ 1656541 h 3495662"/>
                <a:gd name="connsiteX110" fmla="*/ 1074097 w 3318614"/>
                <a:gd name="connsiteY110" fmla="*/ 1172421 h 3495662"/>
                <a:gd name="connsiteX111" fmla="*/ 916192 w 3318614"/>
                <a:gd name="connsiteY111" fmla="*/ 985337 h 3495662"/>
                <a:gd name="connsiteX112" fmla="*/ 644918 w 3318614"/>
                <a:gd name="connsiteY112" fmla="*/ 1020815 h 3495662"/>
                <a:gd name="connsiteX113" fmla="*/ 296575 w 3318614"/>
                <a:gd name="connsiteY113" fmla="*/ 1099192 h 3495662"/>
                <a:gd name="connsiteX114" fmla="*/ 483 w 3318614"/>
                <a:gd name="connsiteY114" fmla="*/ 1081775 h 3495662"/>
                <a:gd name="connsiteX115" fmla="*/ 235615 w 3318614"/>
                <a:gd name="connsiteY115" fmla="*/ 1073066 h 3495662"/>
                <a:gd name="connsiteX116" fmla="*/ 557832 w 3318614"/>
                <a:gd name="connsiteY116" fmla="*/ 1003398 h 3495662"/>
                <a:gd name="connsiteX117" fmla="*/ 688460 w 3318614"/>
                <a:gd name="connsiteY117" fmla="*/ 977272 h 3495662"/>
                <a:gd name="connsiteX118" fmla="*/ 392369 w 3318614"/>
                <a:gd name="connsiteY118" fmla="*/ 864061 h 3495662"/>
                <a:gd name="connsiteX119" fmla="*/ 244323 w 3318614"/>
                <a:gd name="connsiteY119" fmla="*/ 724724 h 3495662"/>
                <a:gd name="connsiteX120" fmla="*/ 165946 w 3318614"/>
                <a:gd name="connsiteY120" fmla="*/ 472175 h 3495662"/>
                <a:gd name="connsiteX121" fmla="*/ 279158 w 3318614"/>
                <a:gd name="connsiteY121" fmla="*/ 655055 h 3495662"/>
                <a:gd name="connsiteX122" fmla="*/ 374952 w 3318614"/>
                <a:gd name="connsiteY122" fmla="*/ 829226 h 3495662"/>
                <a:gd name="connsiteX123" fmla="*/ 679752 w 3318614"/>
                <a:gd name="connsiteY123" fmla="*/ 907604 h 3495662"/>
                <a:gd name="connsiteX124" fmla="*/ 766838 w 3318614"/>
                <a:gd name="connsiteY124" fmla="*/ 846644 h 3495662"/>
                <a:gd name="connsiteX125" fmla="*/ 618792 w 3318614"/>
                <a:gd name="connsiteY125" fmla="*/ 463466 h 3495662"/>
                <a:gd name="connsiteX126" fmla="*/ 459779 w 3318614"/>
                <a:gd name="connsiteY126" fmla="*/ 270084 h 3495662"/>
                <a:gd name="connsiteX127" fmla="*/ 538603 w 3318614"/>
                <a:gd name="connsiteY127" fmla="*/ 8239 h 3495662"/>
                <a:gd name="connsiteX128" fmla="*/ 560115 w 3318614"/>
                <a:gd name="connsiteY128" fmla="*/ 247406 h 3495662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560115 w 3318614"/>
                <a:gd name="connsiteY129" fmla="*/ 240482 h 3488738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849359 w 3318614"/>
                <a:gd name="connsiteY129" fmla="*/ 816161 h 348873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459779 w 3318614"/>
                <a:gd name="connsiteY126" fmla="*/ 262650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507165 w 3318614"/>
                <a:gd name="connsiteY126" fmla="*/ 238974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605 h 3488493"/>
                <a:gd name="connsiteX1" fmla="*/ 1091879 w 3318614"/>
                <a:gd name="connsiteY1" fmla="*/ 928049 h 3488493"/>
                <a:gd name="connsiteX2" fmla="*/ 1779263 w 3318614"/>
                <a:gd name="connsiteY2" fmla="*/ 1995905 h 3488493"/>
                <a:gd name="connsiteX3" fmla="*/ 2064415 w 3318614"/>
                <a:gd name="connsiteY3" fmla="*/ 2276389 h 3488493"/>
                <a:gd name="connsiteX4" fmla="*/ 2290838 w 3318614"/>
                <a:gd name="connsiteY4" fmla="*/ 2198012 h 3488493"/>
                <a:gd name="connsiteX5" fmla="*/ 2473718 w 3318614"/>
                <a:gd name="connsiteY5" fmla="*/ 2041257 h 3488493"/>
                <a:gd name="connsiteX6" fmla="*/ 2508552 w 3318614"/>
                <a:gd name="connsiteY6" fmla="*/ 1719040 h 3488493"/>
                <a:gd name="connsiteX7" fmla="*/ 2543386 w 3318614"/>
                <a:gd name="connsiteY7" fmla="*/ 1980297 h 3488493"/>
                <a:gd name="connsiteX8" fmla="*/ 2508552 w 3318614"/>
                <a:gd name="connsiteY8" fmla="*/ 2084800 h 3488493"/>
                <a:gd name="connsiteX9" fmla="*/ 2752392 w 3318614"/>
                <a:gd name="connsiteY9" fmla="*/ 1910629 h 3488493"/>
                <a:gd name="connsiteX10" fmla="*/ 2839478 w 3318614"/>
                <a:gd name="connsiteY10" fmla="*/ 1840960 h 3488493"/>
                <a:gd name="connsiteX11" fmla="*/ 2717558 w 3318614"/>
                <a:gd name="connsiteY11" fmla="*/ 2015132 h 3488493"/>
                <a:gd name="connsiteX12" fmla="*/ 2665306 w 3318614"/>
                <a:gd name="connsiteY12" fmla="*/ 2058675 h 3488493"/>
                <a:gd name="connsiteX13" fmla="*/ 2848186 w 3318614"/>
                <a:gd name="connsiteY13" fmla="*/ 1989006 h 3488493"/>
                <a:gd name="connsiteX14" fmla="*/ 2874312 w 3318614"/>
                <a:gd name="connsiteY14" fmla="*/ 1971589 h 3488493"/>
                <a:gd name="connsiteX15" fmla="*/ 2769809 w 3318614"/>
                <a:gd name="connsiteY15" fmla="*/ 2058675 h 3488493"/>
                <a:gd name="connsiteX16" fmla="*/ 2595638 w 3318614"/>
                <a:gd name="connsiteY16" fmla="*/ 2084800 h 3488493"/>
                <a:gd name="connsiteX17" fmla="*/ 2404049 w 3318614"/>
                <a:gd name="connsiteY17" fmla="*/ 2215429 h 3488493"/>
                <a:gd name="connsiteX18" fmla="*/ 2421466 w 3318614"/>
                <a:gd name="connsiteY18" fmla="*/ 2389600 h 3488493"/>
                <a:gd name="connsiteX19" fmla="*/ 2552095 w 3318614"/>
                <a:gd name="connsiteY19" fmla="*/ 2433143 h 3488493"/>
                <a:gd name="connsiteX20" fmla="*/ 2726266 w 3318614"/>
                <a:gd name="connsiteY20" fmla="*/ 2363475 h 3488493"/>
                <a:gd name="connsiteX21" fmla="*/ 2856895 w 3318614"/>
                <a:gd name="connsiteY21" fmla="*/ 2354766 h 3488493"/>
                <a:gd name="connsiteX22" fmla="*/ 2891729 w 3318614"/>
                <a:gd name="connsiteY22" fmla="*/ 2241555 h 3488493"/>
                <a:gd name="connsiteX23" fmla="*/ 2883020 w 3318614"/>
                <a:gd name="connsiteY23" fmla="*/ 2076092 h 3488493"/>
                <a:gd name="connsiteX24" fmla="*/ 3048483 w 3318614"/>
                <a:gd name="connsiteY24" fmla="*/ 1997715 h 3488493"/>
                <a:gd name="connsiteX25" fmla="*/ 2926563 w 3318614"/>
                <a:gd name="connsiteY25" fmla="*/ 2084800 h 3488493"/>
                <a:gd name="connsiteX26" fmla="*/ 2917855 w 3318614"/>
                <a:gd name="connsiteY26" fmla="*/ 2171886 h 3488493"/>
                <a:gd name="connsiteX27" fmla="*/ 2935272 w 3318614"/>
                <a:gd name="connsiteY27" fmla="*/ 2319932 h 3488493"/>
                <a:gd name="connsiteX28" fmla="*/ 2943980 w 3318614"/>
                <a:gd name="connsiteY28" fmla="*/ 2363475 h 3488493"/>
                <a:gd name="connsiteX29" fmla="*/ 3046427 w 3318614"/>
                <a:gd name="connsiteY29" fmla="*/ 2297523 h 3488493"/>
                <a:gd name="connsiteX30" fmla="*/ 3074609 w 3318614"/>
                <a:gd name="connsiteY30" fmla="*/ 2137052 h 3488493"/>
                <a:gd name="connsiteX31" fmla="*/ 3092026 w 3318614"/>
                <a:gd name="connsiteY31" fmla="*/ 2346057 h 3488493"/>
                <a:gd name="connsiteX32" fmla="*/ 3013649 w 3318614"/>
                <a:gd name="connsiteY32" fmla="*/ 2424435 h 3488493"/>
                <a:gd name="connsiteX33" fmla="*/ 2752392 w 3318614"/>
                <a:gd name="connsiteY33" fmla="*/ 2389600 h 3488493"/>
                <a:gd name="connsiteX34" fmla="*/ 2560803 w 3318614"/>
                <a:gd name="connsiteY34" fmla="*/ 2546355 h 3488493"/>
                <a:gd name="connsiteX35" fmla="*/ 2595638 w 3318614"/>
                <a:gd name="connsiteY35" fmla="*/ 2668275 h 3488493"/>
                <a:gd name="connsiteX36" fmla="*/ 2743683 w 3318614"/>
                <a:gd name="connsiteY36" fmla="*/ 2755360 h 3488493"/>
                <a:gd name="connsiteX37" fmla="*/ 2856895 w 3318614"/>
                <a:gd name="connsiteY37" fmla="*/ 2729235 h 3488493"/>
                <a:gd name="connsiteX38" fmla="*/ 3022358 w 3318614"/>
                <a:gd name="connsiteY38" fmla="*/ 2589897 h 3488493"/>
                <a:gd name="connsiteX39" fmla="*/ 3118152 w 3318614"/>
                <a:gd name="connsiteY39" fmla="*/ 2511520 h 3488493"/>
                <a:gd name="connsiteX40" fmla="*/ 3205238 w 3318614"/>
                <a:gd name="connsiteY40" fmla="*/ 2572480 h 3488493"/>
                <a:gd name="connsiteX41" fmla="*/ 3109443 w 3318614"/>
                <a:gd name="connsiteY41" fmla="*/ 2563772 h 3488493"/>
                <a:gd name="connsiteX42" fmla="*/ 3004940 w 3318614"/>
                <a:gd name="connsiteY42" fmla="*/ 2703109 h 3488493"/>
                <a:gd name="connsiteX43" fmla="*/ 3187820 w 3318614"/>
                <a:gd name="connsiteY43" fmla="*/ 2703109 h 3488493"/>
                <a:gd name="connsiteX44" fmla="*/ 3318449 w 3318614"/>
                <a:gd name="connsiteY44" fmla="*/ 2755360 h 3488493"/>
                <a:gd name="connsiteX45" fmla="*/ 3161695 w 3318614"/>
                <a:gd name="connsiteY45" fmla="*/ 2737943 h 3488493"/>
                <a:gd name="connsiteX46" fmla="*/ 2909146 w 3318614"/>
                <a:gd name="connsiteY46" fmla="*/ 2798903 h 3488493"/>
                <a:gd name="connsiteX47" fmla="*/ 2952689 w 3318614"/>
                <a:gd name="connsiteY47" fmla="*/ 2798903 h 3488493"/>
                <a:gd name="connsiteX48" fmla="*/ 3085889 w 3318614"/>
                <a:gd name="connsiteY48" fmla="*/ 2944149 h 3488493"/>
                <a:gd name="connsiteX49" fmla="*/ 3013649 w 3318614"/>
                <a:gd name="connsiteY49" fmla="*/ 3103703 h 3488493"/>
                <a:gd name="connsiteX50" fmla="*/ 2999167 w 3318614"/>
                <a:gd name="connsiteY50" fmla="*/ 2966026 h 3488493"/>
                <a:gd name="connsiteX51" fmla="*/ 2813352 w 3318614"/>
                <a:gd name="connsiteY51" fmla="*/ 2790195 h 3488493"/>
                <a:gd name="connsiteX52" fmla="*/ 2726266 w 3318614"/>
                <a:gd name="connsiteY52" fmla="*/ 2781486 h 3488493"/>
                <a:gd name="connsiteX53" fmla="*/ 2848186 w 3318614"/>
                <a:gd name="connsiteY53" fmla="*/ 2981783 h 3488493"/>
                <a:gd name="connsiteX54" fmla="*/ 2943980 w 3318614"/>
                <a:gd name="connsiteY54" fmla="*/ 3068869 h 3488493"/>
                <a:gd name="connsiteX55" fmla="*/ 2978815 w 3318614"/>
                <a:gd name="connsiteY55" fmla="*/ 3025326 h 3488493"/>
                <a:gd name="connsiteX56" fmla="*/ 2961398 w 3318614"/>
                <a:gd name="connsiteY56" fmla="*/ 3129829 h 3488493"/>
                <a:gd name="connsiteX57" fmla="*/ 2769809 w 3318614"/>
                <a:gd name="connsiteY57" fmla="*/ 3042743 h 3488493"/>
                <a:gd name="connsiteX58" fmla="*/ 2656598 w 3318614"/>
                <a:gd name="connsiteY58" fmla="*/ 2816320 h 3488493"/>
                <a:gd name="connsiteX59" fmla="*/ 2491135 w 3318614"/>
                <a:gd name="connsiteY59" fmla="*/ 2772777 h 3488493"/>
                <a:gd name="connsiteX60" fmla="*/ 2386632 w 3318614"/>
                <a:gd name="connsiteY60" fmla="*/ 2859863 h 3488493"/>
                <a:gd name="connsiteX61" fmla="*/ 2412758 w 3318614"/>
                <a:gd name="connsiteY61" fmla="*/ 3042743 h 3488493"/>
                <a:gd name="connsiteX62" fmla="*/ 2525969 w 3318614"/>
                <a:gd name="connsiteY62" fmla="*/ 3190789 h 3488493"/>
                <a:gd name="connsiteX63" fmla="*/ 2900438 w 3318614"/>
                <a:gd name="connsiteY63" fmla="*/ 3399795 h 3488493"/>
                <a:gd name="connsiteX64" fmla="*/ 2543386 w 3318614"/>
                <a:gd name="connsiteY64" fmla="*/ 3260457 h 3488493"/>
                <a:gd name="connsiteX65" fmla="*/ 2499843 w 3318614"/>
                <a:gd name="connsiteY65" fmla="*/ 3347543 h 3488493"/>
                <a:gd name="connsiteX66" fmla="*/ 2534678 w 3318614"/>
                <a:gd name="connsiteY66" fmla="*/ 3452046 h 3488493"/>
                <a:gd name="connsiteX67" fmla="*/ 2639180 w 3318614"/>
                <a:gd name="connsiteY67" fmla="*/ 3486880 h 3488493"/>
                <a:gd name="connsiteX68" fmla="*/ 2482426 w 3318614"/>
                <a:gd name="connsiteY68" fmla="*/ 3460755 h 3488493"/>
                <a:gd name="connsiteX69" fmla="*/ 2473718 w 3318614"/>
                <a:gd name="connsiteY69" fmla="*/ 3277875 h 3488493"/>
                <a:gd name="connsiteX70" fmla="*/ 2386632 w 3318614"/>
                <a:gd name="connsiteY70" fmla="*/ 3103703 h 3488493"/>
                <a:gd name="connsiteX71" fmla="*/ 2316963 w 3318614"/>
                <a:gd name="connsiteY71" fmla="*/ 3269166 h 3488493"/>
                <a:gd name="connsiteX72" fmla="*/ 2238586 w 3318614"/>
                <a:gd name="connsiteY72" fmla="*/ 3391086 h 3488493"/>
                <a:gd name="connsiteX73" fmla="*/ 2290838 w 3318614"/>
                <a:gd name="connsiteY73" fmla="*/ 3469463 h 3488493"/>
                <a:gd name="connsiteX74" fmla="*/ 2195043 w 3318614"/>
                <a:gd name="connsiteY74" fmla="*/ 3382377 h 3488493"/>
                <a:gd name="connsiteX75" fmla="*/ 2325672 w 3318614"/>
                <a:gd name="connsiteY75" fmla="*/ 3155955 h 3488493"/>
                <a:gd name="connsiteX76" fmla="*/ 2290838 w 3318614"/>
                <a:gd name="connsiteY76" fmla="*/ 2903406 h 3488493"/>
                <a:gd name="connsiteX77" fmla="*/ 2142792 w 3318614"/>
                <a:gd name="connsiteY77" fmla="*/ 2885989 h 3488493"/>
                <a:gd name="connsiteX78" fmla="*/ 1942495 w 3318614"/>
                <a:gd name="connsiteY78" fmla="*/ 3051452 h 3488493"/>
                <a:gd name="connsiteX79" fmla="*/ 1994746 w 3318614"/>
                <a:gd name="connsiteY79" fmla="*/ 3251749 h 3488493"/>
                <a:gd name="connsiteX80" fmla="*/ 2090540 w 3318614"/>
                <a:gd name="connsiteY80" fmla="*/ 3364960 h 3488493"/>
                <a:gd name="connsiteX81" fmla="*/ 2064415 w 3318614"/>
                <a:gd name="connsiteY81" fmla="*/ 3478172 h 3488493"/>
                <a:gd name="connsiteX82" fmla="*/ 2046998 w 3318614"/>
                <a:gd name="connsiteY82" fmla="*/ 3330126 h 3488493"/>
                <a:gd name="connsiteX83" fmla="*/ 1933786 w 3318614"/>
                <a:gd name="connsiteY83" fmla="*/ 3164663 h 3488493"/>
                <a:gd name="connsiteX84" fmla="*/ 1881535 w 3318614"/>
                <a:gd name="connsiteY84" fmla="*/ 3147246 h 3488493"/>
                <a:gd name="connsiteX85" fmla="*/ 1716072 w 3318614"/>
                <a:gd name="connsiteY85" fmla="*/ 3382377 h 3488493"/>
                <a:gd name="connsiteX86" fmla="*/ 1672529 w 3318614"/>
                <a:gd name="connsiteY86" fmla="*/ 3478172 h 3488493"/>
                <a:gd name="connsiteX87" fmla="*/ 1724780 w 3318614"/>
                <a:gd name="connsiteY87" fmla="*/ 3243040 h 3488493"/>
                <a:gd name="connsiteX88" fmla="*/ 1750906 w 3318614"/>
                <a:gd name="connsiteY88" fmla="*/ 3164663 h 3488493"/>
                <a:gd name="connsiteX89" fmla="*/ 1533192 w 3318614"/>
                <a:gd name="connsiteY89" fmla="*/ 3234332 h 3488493"/>
                <a:gd name="connsiteX90" fmla="*/ 1428689 w 3318614"/>
                <a:gd name="connsiteY90" fmla="*/ 3251749 h 3488493"/>
                <a:gd name="connsiteX91" fmla="*/ 1602860 w 3318614"/>
                <a:gd name="connsiteY91" fmla="*/ 3173372 h 3488493"/>
                <a:gd name="connsiteX92" fmla="*/ 1724780 w 3318614"/>
                <a:gd name="connsiteY92" fmla="*/ 3147246 h 3488493"/>
                <a:gd name="connsiteX93" fmla="*/ 1994746 w 3318614"/>
                <a:gd name="connsiteY93" fmla="*/ 2920823 h 3488493"/>
                <a:gd name="connsiteX94" fmla="*/ 2055706 w 3318614"/>
                <a:gd name="connsiteY94" fmla="*/ 2790195 h 3488493"/>
                <a:gd name="connsiteX95" fmla="*/ 1916369 w 3318614"/>
                <a:gd name="connsiteY95" fmla="*/ 2711817 h 3488493"/>
                <a:gd name="connsiteX96" fmla="*/ 1698655 w 3318614"/>
                <a:gd name="connsiteY96" fmla="*/ 2807612 h 3488493"/>
                <a:gd name="connsiteX97" fmla="*/ 1611569 w 3318614"/>
                <a:gd name="connsiteY97" fmla="*/ 2981783 h 3488493"/>
                <a:gd name="connsiteX98" fmla="*/ 1689946 w 3318614"/>
                <a:gd name="connsiteY98" fmla="*/ 3042743 h 3488493"/>
                <a:gd name="connsiteX99" fmla="*/ 1568026 w 3318614"/>
                <a:gd name="connsiteY99" fmla="*/ 3042743 h 3488493"/>
                <a:gd name="connsiteX100" fmla="*/ 1655112 w 3318614"/>
                <a:gd name="connsiteY100" fmla="*/ 2798903 h 3488493"/>
                <a:gd name="connsiteX101" fmla="*/ 1437398 w 3318614"/>
                <a:gd name="connsiteY101" fmla="*/ 2781486 h 3488493"/>
                <a:gd name="connsiteX102" fmla="*/ 1306769 w 3318614"/>
                <a:gd name="connsiteY102" fmla="*/ 2720526 h 3488493"/>
                <a:gd name="connsiteX103" fmla="*/ 1385146 w 3318614"/>
                <a:gd name="connsiteY103" fmla="*/ 2676983 h 3488493"/>
                <a:gd name="connsiteX104" fmla="*/ 1437398 w 3318614"/>
                <a:gd name="connsiteY104" fmla="*/ 2746652 h 3488493"/>
                <a:gd name="connsiteX105" fmla="*/ 1611569 w 3318614"/>
                <a:gd name="connsiteY105" fmla="*/ 2755360 h 3488493"/>
                <a:gd name="connsiteX106" fmla="*/ 1794449 w 3318614"/>
                <a:gd name="connsiteY106" fmla="*/ 2703109 h 3488493"/>
                <a:gd name="connsiteX107" fmla="*/ 1968620 w 3318614"/>
                <a:gd name="connsiteY107" fmla="*/ 2572480 h 3488493"/>
                <a:gd name="connsiteX108" fmla="*/ 1898952 w 3318614"/>
                <a:gd name="connsiteY108" fmla="*/ 2258972 h 3488493"/>
                <a:gd name="connsiteX109" fmla="*/ 1446106 w 3318614"/>
                <a:gd name="connsiteY109" fmla="*/ 1649372 h 3488493"/>
                <a:gd name="connsiteX110" fmla="*/ 1074097 w 3318614"/>
                <a:gd name="connsiteY110" fmla="*/ 1165252 h 3488493"/>
                <a:gd name="connsiteX111" fmla="*/ 916192 w 3318614"/>
                <a:gd name="connsiteY111" fmla="*/ 978168 h 3488493"/>
                <a:gd name="connsiteX112" fmla="*/ 644918 w 3318614"/>
                <a:gd name="connsiteY112" fmla="*/ 1013646 h 3488493"/>
                <a:gd name="connsiteX113" fmla="*/ 296575 w 3318614"/>
                <a:gd name="connsiteY113" fmla="*/ 1092023 h 3488493"/>
                <a:gd name="connsiteX114" fmla="*/ 483 w 3318614"/>
                <a:gd name="connsiteY114" fmla="*/ 1074606 h 3488493"/>
                <a:gd name="connsiteX115" fmla="*/ 235615 w 3318614"/>
                <a:gd name="connsiteY115" fmla="*/ 1065897 h 3488493"/>
                <a:gd name="connsiteX116" fmla="*/ 557832 w 3318614"/>
                <a:gd name="connsiteY116" fmla="*/ 996229 h 3488493"/>
                <a:gd name="connsiteX117" fmla="*/ 688460 w 3318614"/>
                <a:gd name="connsiteY117" fmla="*/ 970103 h 3488493"/>
                <a:gd name="connsiteX118" fmla="*/ 392369 w 3318614"/>
                <a:gd name="connsiteY118" fmla="*/ 856892 h 3488493"/>
                <a:gd name="connsiteX119" fmla="*/ 244323 w 3318614"/>
                <a:gd name="connsiteY119" fmla="*/ 717555 h 3488493"/>
                <a:gd name="connsiteX120" fmla="*/ 165946 w 3318614"/>
                <a:gd name="connsiteY120" fmla="*/ 465006 h 3488493"/>
                <a:gd name="connsiteX121" fmla="*/ 279158 w 3318614"/>
                <a:gd name="connsiteY121" fmla="*/ 647886 h 3488493"/>
                <a:gd name="connsiteX122" fmla="*/ 374952 w 3318614"/>
                <a:gd name="connsiteY122" fmla="*/ 822057 h 3488493"/>
                <a:gd name="connsiteX123" fmla="*/ 679752 w 3318614"/>
                <a:gd name="connsiteY123" fmla="*/ 900435 h 3488493"/>
                <a:gd name="connsiteX124" fmla="*/ 766838 w 3318614"/>
                <a:gd name="connsiteY124" fmla="*/ 839475 h 3488493"/>
                <a:gd name="connsiteX125" fmla="*/ 618792 w 3318614"/>
                <a:gd name="connsiteY125" fmla="*/ 456297 h 3488493"/>
                <a:gd name="connsiteX126" fmla="*/ 507165 w 3318614"/>
                <a:gd name="connsiteY126" fmla="*/ 239239 h 3488493"/>
                <a:gd name="connsiteX127" fmla="*/ 538603 w 3318614"/>
                <a:gd name="connsiteY127" fmla="*/ 1070 h 3488493"/>
                <a:gd name="connsiteX128" fmla="*/ 609600 w 3318614"/>
                <a:gd name="connsiteY128" fmla="*/ 261679 h 3488493"/>
                <a:gd name="connsiteX129" fmla="*/ 771492 w 3318614"/>
                <a:gd name="connsiteY129" fmla="*/ 617712 h 3488493"/>
                <a:gd name="connsiteX130" fmla="*/ 849359 w 3318614"/>
                <a:gd name="connsiteY130" fmla="*/ 815916 h 3488493"/>
                <a:gd name="connsiteX0" fmla="*/ 1225325 w 3318614"/>
                <a:gd name="connsiteY0" fmla="*/ 179956 h 3516844"/>
                <a:gd name="connsiteX1" fmla="*/ 1091879 w 3318614"/>
                <a:gd name="connsiteY1" fmla="*/ 956400 h 3516844"/>
                <a:gd name="connsiteX2" fmla="*/ 1779263 w 3318614"/>
                <a:gd name="connsiteY2" fmla="*/ 2024256 h 3516844"/>
                <a:gd name="connsiteX3" fmla="*/ 2064415 w 3318614"/>
                <a:gd name="connsiteY3" fmla="*/ 2304740 h 3516844"/>
                <a:gd name="connsiteX4" fmla="*/ 2290838 w 3318614"/>
                <a:gd name="connsiteY4" fmla="*/ 2226363 h 3516844"/>
                <a:gd name="connsiteX5" fmla="*/ 2473718 w 3318614"/>
                <a:gd name="connsiteY5" fmla="*/ 2069608 h 3516844"/>
                <a:gd name="connsiteX6" fmla="*/ 2508552 w 3318614"/>
                <a:gd name="connsiteY6" fmla="*/ 1747391 h 3516844"/>
                <a:gd name="connsiteX7" fmla="*/ 2543386 w 3318614"/>
                <a:gd name="connsiteY7" fmla="*/ 2008648 h 3516844"/>
                <a:gd name="connsiteX8" fmla="*/ 2508552 w 3318614"/>
                <a:gd name="connsiteY8" fmla="*/ 2113151 h 3516844"/>
                <a:gd name="connsiteX9" fmla="*/ 2752392 w 3318614"/>
                <a:gd name="connsiteY9" fmla="*/ 1938980 h 3516844"/>
                <a:gd name="connsiteX10" fmla="*/ 2839478 w 3318614"/>
                <a:gd name="connsiteY10" fmla="*/ 1869311 h 3516844"/>
                <a:gd name="connsiteX11" fmla="*/ 2717558 w 3318614"/>
                <a:gd name="connsiteY11" fmla="*/ 2043483 h 3516844"/>
                <a:gd name="connsiteX12" fmla="*/ 2665306 w 3318614"/>
                <a:gd name="connsiteY12" fmla="*/ 2087026 h 3516844"/>
                <a:gd name="connsiteX13" fmla="*/ 2848186 w 3318614"/>
                <a:gd name="connsiteY13" fmla="*/ 2017357 h 3516844"/>
                <a:gd name="connsiteX14" fmla="*/ 2874312 w 3318614"/>
                <a:gd name="connsiteY14" fmla="*/ 1999940 h 3516844"/>
                <a:gd name="connsiteX15" fmla="*/ 2769809 w 3318614"/>
                <a:gd name="connsiteY15" fmla="*/ 2087026 h 3516844"/>
                <a:gd name="connsiteX16" fmla="*/ 2595638 w 3318614"/>
                <a:gd name="connsiteY16" fmla="*/ 2113151 h 3516844"/>
                <a:gd name="connsiteX17" fmla="*/ 2404049 w 3318614"/>
                <a:gd name="connsiteY17" fmla="*/ 2243780 h 3516844"/>
                <a:gd name="connsiteX18" fmla="*/ 2421466 w 3318614"/>
                <a:gd name="connsiteY18" fmla="*/ 2417951 h 3516844"/>
                <a:gd name="connsiteX19" fmla="*/ 2552095 w 3318614"/>
                <a:gd name="connsiteY19" fmla="*/ 2461494 h 3516844"/>
                <a:gd name="connsiteX20" fmla="*/ 2726266 w 3318614"/>
                <a:gd name="connsiteY20" fmla="*/ 2391826 h 3516844"/>
                <a:gd name="connsiteX21" fmla="*/ 2856895 w 3318614"/>
                <a:gd name="connsiteY21" fmla="*/ 2383117 h 3516844"/>
                <a:gd name="connsiteX22" fmla="*/ 2891729 w 3318614"/>
                <a:gd name="connsiteY22" fmla="*/ 2269906 h 3516844"/>
                <a:gd name="connsiteX23" fmla="*/ 2883020 w 3318614"/>
                <a:gd name="connsiteY23" fmla="*/ 2104443 h 3516844"/>
                <a:gd name="connsiteX24" fmla="*/ 3048483 w 3318614"/>
                <a:gd name="connsiteY24" fmla="*/ 2026066 h 3516844"/>
                <a:gd name="connsiteX25" fmla="*/ 2926563 w 3318614"/>
                <a:gd name="connsiteY25" fmla="*/ 2113151 h 3516844"/>
                <a:gd name="connsiteX26" fmla="*/ 2917855 w 3318614"/>
                <a:gd name="connsiteY26" fmla="*/ 2200237 h 3516844"/>
                <a:gd name="connsiteX27" fmla="*/ 2935272 w 3318614"/>
                <a:gd name="connsiteY27" fmla="*/ 2348283 h 3516844"/>
                <a:gd name="connsiteX28" fmla="*/ 2943980 w 3318614"/>
                <a:gd name="connsiteY28" fmla="*/ 2391826 h 3516844"/>
                <a:gd name="connsiteX29" fmla="*/ 3046427 w 3318614"/>
                <a:gd name="connsiteY29" fmla="*/ 2325874 h 3516844"/>
                <a:gd name="connsiteX30" fmla="*/ 3074609 w 3318614"/>
                <a:gd name="connsiteY30" fmla="*/ 2165403 h 3516844"/>
                <a:gd name="connsiteX31" fmla="*/ 3092026 w 3318614"/>
                <a:gd name="connsiteY31" fmla="*/ 2374408 h 3516844"/>
                <a:gd name="connsiteX32" fmla="*/ 3013649 w 3318614"/>
                <a:gd name="connsiteY32" fmla="*/ 2452786 h 3516844"/>
                <a:gd name="connsiteX33" fmla="*/ 2752392 w 3318614"/>
                <a:gd name="connsiteY33" fmla="*/ 2417951 h 3516844"/>
                <a:gd name="connsiteX34" fmla="*/ 2560803 w 3318614"/>
                <a:gd name="connsiteY34" fmla="*/ 2574706 h 3516844"/>
                <a:gd name="connsiteX35" fmla="*/ 2595638 w 3318614"/>
                <a:gd name="connsiteY35" fmla="*/ 2696626 h 3516844"/>
                <a:gd name="connsiteX36" fmla="*/ 2743683 w 3318614"/>
                <a:gd name="connsiteY36" fmla="*/ 2783711 h 3516844"/>
                <a:gd name="connsiteX37" fmla="*/ 2856895 w 3318614"/>
                <a:gd name="connsiteY37" fmla="*/ 2757586 h 3516844"/>
                <a:gd name="connsiteX38" fmla="*/ 3022358 w 3318614"/>
                <a:gd name="connsiteY38" fmla="*/ 2618248 h 3516844"/>
                <a:gd name="connsiteX39" fmla="*/ 3118152 w 3318614"/>
                <a:gd name="connsiteY39" fmla="*/ 2539871 h 3516844"/>
                <a:gd name="connsiteX40" fmla="*/ 3205238 w 3318614"/>
                <a:gd name="connsiteY40" fmla="*/ 2600831 h 3516844"/>
                <a:gd name="connsiteX41" fmla="*/ 3109443 w 3318614"/>
                <a:gd name="connsiteY41" fmla="*/ 2592123 h 3516844"/>
                <a:gd name="connsiteX42" fmla="*/ 3004940 w 3318614"/>
                <a:gd name="connsiteY42" fmla="*/ 2731460 h 3516844"/>
                <a:gd name="connsiteX43" fmla="*/ 3187820 w 3318614"/>
                <a:gd name="connsiteY43" fmla="*/ 2731460 h 3516844"/>
                <a:gd name="connsiteX44" fmla="*/ 3318449 w 3318614"/>
                <a:gd name="connsiteY44" fmla="*/ 2783711 h 3516844"/>
                <a:gd name="connsiteX45" fmla="*/ 3161695 w 3318614"/>
                <a:gd name="connsiteY45" fmla="*/ 2766294 h 3516844"/>
                <a:gd name="connsiteX46" fmla="*/ 2909146 w 3318614"/>
                <a:gd name="connsiteY46" fmla="*/ 2827254 h 3516844"/>
                <a:gd name="connsiteX47" fmla="*/ 2952689 w 3318614"/>
                <a:gd name="connsiteY47" fmla="*/ 2827254 h 3516844"/>
                <a:gd name="connsiteX48" fmla="*/ 3085889 w 3318614"/>
                <a:gd name="connsiteY48" fmla="*/ 2972500 h 3516844"/>
                <a:gd name="connsiteX49" fmla="*/ 3013649 w 3318614"/>
                <a:gd name="connsiteY49" fmla="*/ 3132054 h 3516844"/>
                <a:gd name="connsiteX50" fmla="*/ 2999167 w 3318614"/>
                <a:gd name="connsiteY50" fmla="*/ 2994377 h 3516844"/>
                <a:gd name="connsiteX51" fmla="*/ 2813352 w 3318614"/>
                <a:gd name="connsiteY51" fmla="*/ 2818546 h 3516844"/>
                <a:gd name="connsiteX52" fmla="*/ 2726266 w 3318614"/>
                <a:gd name="connsiteY52" fmla="*/ 2809837 h 3516844"/>
                <a:gd name="connsiteX53" fmla="*/ 2848186 w 3318614"/>
                <a:gd name="connsiteY53" fmla="*/ 3010134 h 3516844"/>
                <a:gd name="connsiteX54" fmla="*/ 2943980 w 3318614"/>
                <a:gd name="connsiteY54" fmla="*/ 3097220 h 3516844"/>
                <a:gd name="connsiteX55" fmla="*/ 2978815 w 3318614"/>
                <a:gd name="connsiteY55" fmla="*/ 3053677 h 3516844"/>
                <a:gd name="connsiteX56" fmla="*/ 2961398 w 3318614"/>
                <a:gd name="connsiteY56" fmla="*/ 3158180 h 3516844"/>
                <a:gd name="connsiteX57" fmla="*/ 2769809 w 3318614"/>
                <a:gd name="connsiteY57" fmla="*/ 3071094 h 3516844"/>
                <a:gd name="connsiteX58" fmla="*/ 2656598 w 3318614"/>
                <a:gd name="connsiteY58" fmla="*/ 2844671 h 3516844"/>
                <a:gd name="connsiteX59" fmla="*/ 2491135 w 3318614"/>
                <a:gd name="connsiteY59" fmla="*/ 2801128 h 3516844"/>
                <a:gd name="connsiteX60" fmla="*/ 2386632 w 3318614"/>
                <a:gd name="connsiteY60" fmla="*/ 2888214 h 3516844"/>
                <a:gd name="connsiteX61" fmla="*/ 2412758 w 3318614"/>
                <a:gd name="connsiteY61" fmla="*/ 3071094 h 3516844"/>
                <a:gd name="connsiteX62" fmla="*/ 2525969 w 3318614"/>
                <a:gd name="connsiteY62" fmla="*/ 3219140 h 3516844"/>
                <a:gd name="connsiteX63" fmla="*/ 2900438 w 3318614"/>
                <a:gd name="connsiteY63" fmla="*/ 3428146 h 3516844"/>
                <a:gd name="connsiteX64" fmla="*/ 2543386 w 3318614"/>
                <a:gd name="connsiteY64" fmla="*/ 3288808 h 3516844"/>
                <a:gd name="connsiteX65" fmla="*/ 2499843 w 3318614"/>
                <a:gd name="connsiteY65" fmla="*/ 3375894 h 3516844"/>
                <a:gd name="connsiteX66" fmla="*/ 2534678 w 3318614"/>
                <a:gd name="connsiteY66" fmla="*/ 3480397 h 3516844"/>
                <a:gd name="connsiteX67" fmla="*/ 2639180 w 3318614"/>
                <a:gd name="connsiteY67" fmla="*/ 3515231 h 3516844"/>
                <a:gd name="connsiteX68" fmla="*/ 2482426 w 3318614"/>
                <a:gd name="connsiteY68" fmla="*/ 3489106 h 3516844"/>
                <a:gd name="connsiteX69" fmla="*/ 2473718 w 3318614"/>
                <a:gd name="connsiteY69" fmla="*/ 3306226 h 3516844"/>
                <a:gd name="connsiteX70" fmla="*/ 2386632 w 3318614"/>
                <a:gd name="connsiteY70" fmla="*/ 3132054 h 3516844"/>
                <a:gd name="connsiteX71" fmla="*/ 2316963 w 3318614"/>
                <a:gd name="connsiteY71" fmla="*/ 3297517 h 3516844"/>
                <a:gd name="connsiteX72" fmla="*/ 2238586 w 3318614"/>
                <a:gd name="connsiteY72" fmla="*/ 3419437 h 3516844"/>
                <a:gd name="connsiteX73" fmla="*/ 2290838 w 3318614"/>
                <a:gd name="connsiteY73" fmla="*/ 3497814 h 3516844"/>
                <a:gd name="connsiteX74" fmla="*/ 2195043 w 3318614"/>
                <a:gd name="connsiteY74" fmla="*/ 3410728 h 3516844"/>
                <a:gd name="connsiteX75" fmla="*/ 2325672 w 3318614"/>
                <a:gd name="connsiteY75" fmla="*/ 3184306 h 3516844"/>
                <a:gd name="connsiteX76" fmla="*/ 2290838 w 3318614"/>
                <a:gd name="connsiteY76" fmla="*/ 2931757 h 3516844"/>
                <a:gd name="connsiteX77" fmla="*/ 2142792 w 3318614"/>
                <a:gd name="connsiteY77" fmla="*/ 2914340 h 3516844"/>
                <a:gd name="connsiteX78" fmla="*/ 1942495 w 3318614"/>
                <a:gd name="connsiteY78" fmla="*/ 3079803 h 3516844"/>
                <a:gd name="connsiteX79" fmla="*/ 1994746 w 3318614"/>
                <a:gd name="connsiteY79" fmla="*/ 3280100 h 3516844"/>
                <a:gd name="connsiteX80" fmla="*/ 2090540 w 3318614"/>
                <a:gd name="connsiteY80" fmla="*/ 3393311 h 3516844"/>
                <a:gd name="connsiteX81" fmla="*/ 2064415 w 3318614"/>
                <a:gd name="connsiteY81" fmla="*/ 3506523 h 3516844"/>
                <a:gd name="connsiteX82" fmla="*/ 2046998 w 3318614"/>
                <a:gd name="connsiteY82" fmla="*/ 3358477 h 3516844"/>
                <a:gd name="connsiteX83" fmla="*/ 1933786 w 3318614"/>
                <a:gd name="connsiteY83" fmla="*/ 3193014 h 3516844"/>
                <a:gd name="connsiteX84" fmla="*/ 1881535 w 3318614"/>
                <a:gd name="connsiteY84" fmla="*/ 3175597 h 3516844"/>
                <a:gd name="connsiteX85" fmla="*/ 1716072 w 3318614"/>
                <a:gd name="connsiteY85" fmla="*/ 3410728 h 3516844"/>
                <a:gd name="connsiteX86" fmla="*/ 1672529 w 3318614"/>
                <a:gd name="connsiteY86" fmla="*/ 3506523 h 3516844"/>
                <a:gd name="connsiteX87" fmla="*/ 1724780 w 3318614"/>
                <a:gd name="connsiteY87" fmla="*/ 3271391 h 3516844"/>
                <a:gd name="connsiteX88" fmla="*/ 1750906 w 3318614"/>
                <a:gd name="connsiteY88" fmla="*/ 3193014 h 3516844"/>
                <a:gd name="connsiteX89" fmla="*/ 1533192 w 3318614"/>
                <a:gd name="connsiteY89" fmla="*/ 3262683 h 3516844"/>
                <a:gd name="connsiteX90" fmla="*/ 1428689 w 3318614"/>
                <a:gd name="connsiteY90" fmla="*/ 3280100 h 3516844"/>
                <a:gd name="connsiteX91" fmla="*/ 1602860 w 3318614"/>
                <a:gd name="connsiteY91" fmla="*/ 3201723 h 3516844"/>
                <a:gd name="connsiteX92" fmla="*/ 1724780 w 3318614"/>
                <a:gd name="connsiteY92" fmla="*/ 3175597 h 3516844"/>
                <a:gd name="connsiteX93" fmla="*/ 1994746 w 3318614"/>
                <a:gd name="connsiteY93" fmla="*/ 2949174 h 3516844"/>
                <a:gd name="connsiteX94" fmla="*/ 2055706 w 3318614"/>
                <a:gd name="connsiteY94" fmla="*/ 2818546 h 3516844"/>
                <a:gd name="connsiteX95" fmla="*/ 1916369 w 3318614"/>
                <a:gd name="connsiteY95" fmla="*/ 2740168 h 3516844"/>
                <a:gd name="connsiteX96" fmla="*/ 1698655 w 3318614"/>
                <a:gd name="connsiteY96" fmla="*/ 2835963 h 3516844"/>
                <a:gd name="connsiteX97" fmla="*/ 1611569 w 3318614"/>
                <a:gd name="connsiteY97" fmla="*/ 3010134 h 3516844"/>
                <a:gd name="connsiteX98" fmla="*/ 1689946 w 3318614"/>
                <a:gd name="connsiteY98" fmla="*/ 3071094 h 3516844"/>
                <a:gd name="connsiteX99" fmla="*/ 1568026 w 3318614"/>
                <a:gd name="connsiteY99" fmla="*/ 3071094 h 3516844"/>
                <a:gd name="connsiteX100" fmla="*/ 1655112 w 3318614"/>
                <a:gd name="connsiteY100" fmla="*/ 2827254 h 3516844"/>
                <a:gd name="connsiteX101" fmla="*/ 1437398 w 3318614"/>
                <a:gd name="connsiteY101" fmla="*/ 2809837 h 3516844"/>
                <a:gd name="connsiteX102" fmla="*/ 1306769 w 3318614"/>
                <a:gd name="connsiteY102" fmla="*/ 2748877 h 3516844"/>
                <a:gd name="connsiteX103" fmla="*/ 1385146 w 3318614"/>
                <a:gd name="connsiteY103" fmla="*/ 2705334 h 3516844"/>
                <a:gd name="connsiteX104" fmla="*/ 1437398 w 3318614"/>
                <a:gd name="connsiteY104" fmla="*/ 2775003 h 3516844"/>
                <a:gd name="connsiteX105" fmla="*/ 1611569 w 3318614"/>
                <a:gd name="connsiteY105" fmla="*/ 2783711 h 3516844"/>
                <a:gd name="connsiteX106" fmla="*/ 1794449 w 3318614"/>
                <a:gd name="connsiteY106" fmla="*/ 2731460 h 3516844"/>
                <a:gd name="connsiteX107" fmla="*/ 1968620 w 3318614"/>
                <a:gd name="connsiteY107" fmla="*/ 2600831 h 3516844"/>
                <a:gd name="connsiteX108" fmla="*/ 1898952 w 3318614"/>
                <a:gd name="connsiteY108" fmla="*/ 2287323 h 3516844"/>
                <a:gd name="connsiteX109" fmla="*/ 1446106 w 3318614"/>
                <a:gd name="connsiteY109" fmla="*/ 1677723 h 3516844"/>
                <a:gd name="connsiteX110" fmla="*/ 1074097 w 3318614"/>
                <a:gd name="connsiteY110" fmla="*/ 1193603 h 3516844"/>
                <a:gd name="connsiteX111" fmla="*/ 916192 w 3318614"/>
                <a:gd name="connsiteY111" fmla="*/ 1006519 h 3516844"/>
                <a:gd name="connsiteX112" fmla="*/ 644918 w 3318614"/>
                <a:gd name="connsiteY112" fmla="*/ 1041997 h 3516844"/>
                <a:gd name="connsiteX113" fmla="*/ 296575 w 3318614"/>
                <a:gd name="connsiteY113" fmla="*/ 1120374 h 3516844"/>
                <a:gd name="connsiteX114" fmla="*/ 483 w 3318614"/>
                <a:gd name="connsiteY114" fmla="*/ 1102957 h 3516844"/>
                <a:gd name="connsiteX115" fmla="*/ 235615 w 3318614"/>
                <a:gd name="connsiteY115" fmla="*/ 1094248 h 3516844"/>
                <a:gd name="connsiteX116" fmla="*/ 557832 w 3318614"/>
                <a:gd name="connsiteY116" fmla="*/ 1024580 h 3516844"/>
                <a:gd name="connsiteX117" fmla="*/ 688460 w 3318614"/>
                <a:gd name="connsiteY117" fmla="*/ 998454 h 3516844"/>
                <a:gd name="connsiteX118" fmla="*/ 392369 w 3318614"/>
                <a:gd name="connsiteY118" fmla="*/ 885243 h 3516844"/>
                <a:gd name="connsiteX119" fmla="*/ 244323 w 3318614"/>
                <a:gd name="connsiteY119" fmla="*/ 745906 h 3516844"/>
                <a:gd name="connsiteX120" fmla="*/ 165946 w 3318614"/>
                <a:gd name="connsiteY120" fmla="*/ 493357 h 3516844"/>
                <a:gd name="connsiteX121" fmla="*/ 279158 w 3318614"/>
                <a:gd name="connsiteY121" fmla="*/ 676237 h 3516844"/>
                <a:gd name="connsiteX122" fmla="*/ 374952 w 3318614"/>
                <a:gd name="connsiteY122" fmla="*/ 850408 h 3516844"/>
                <a:gd name="connsiteX123" fmla="*/ 679752 w 3318614"/>
                <a:gd name="connsiteY123" fmla="*/ 928786 h 3516844"/>
                <a:gd name="connsiteX124" fmla="*/ 766838 w 3318614"/>
                <a:gd name="connsiteY124" fmla="*/ 867826 h 3516844"/>
                <a:gd name="connsiteX125" fmla="*/ 618792 w 3318614"/>
                <a:gd name="connsiteY125" fmla="*/ 484648 h 3516844"/>
                <a:gd name="connsiteX126" fmla="*/ 507165 w 3318614"/>
                <a:gd name="connsiteY126" fmla="*/ 267590 h 3516844"/>
                <a:gd name="connsiteX127" fmla="*/ 538603 w 3318614"/>
                <a:gd name="connsiteY127" fmla="*/ 29421 h 3516844"/>
                <a:gd name="connsiteX128" fmla="*/ 609600 w 3318614"/>
                <a:gd name="connsiteY128" fmla="*/ 290030 h 3516844"/>
                <a:gd name="connsiteX129" fmla="*/ 771492 w 3318614"/>
                <a:gd name="connsiteY129" fmla="*/ 646063 h 3516844"/>
                <a:gd name="connsiteX130" fmla="*/ 839345 w 3318614"/>
                <a:gd name="connsiteY130" fmla="*/ 1033 h 3516844"/>
                <a:gd name="connsiteX0" fmla="*/ 1225325 w 3318614"/>
                <a:gd name="connsiteY0" fmla="*/ 179756 h 3516644"/>
                <a:gd name="connsiteX1" fmla="*/ 1091879 w 3318614"/>
                <a:gd name="connsiteY1" fmla="*/ 956200 h 3516644"/>
                <a:gd name="connsiteX2" fmla="*/ 1779263 w 3318614"/>
                <a:gd name="connsiteY2" fmla="*/ 2024056 h 3516644"/>
                <a:gd name="connsiteX3" fmla="*/ 2064415 w 3318614"/>
                <a:gd name="connsiteY3" fmla="*/ 2304540 h 3516644"/>
                <a:gd name="connsiteX4" fmla="*/ 2290838 w 3318614"/>
                <a:gd name="connsiteY4" fmla="*/ 2226163 h 3516644"/>
                <a:gd name="connsiteX5" fmla="*/ 2473718 w 3318614"/>
                <a:gd name="connsiteY5" fmla="*/ 2069408 h 3516644"/>
                <a:gd name="connsiteX6" fmla="*/ 2508552 w 3318614"/>
                <a:gd name="connsiteY6" fmla="*/ 1747191 h 3516644"/>
                <a:gd name="connsiteX7" fmla="*/ 2543386 w 3318614"/>
                <a:gd name="connsiteY7" fmla="*/ 2008448 h 3516644"/>
                <a:gd name="connsiteX8" fmla="*/ 2508552 w 3318614"/>
                <a:gd name="connsiteY8" fmla="*/ 2112951 h 3516644"/>
                <a:gd name="connsiteX9" fmla="*/ 2752392 w 3318614"/>
                <a:gd name="connsiteY9" fmla="*/ 1938780 h 3516644"/>
                <a:gd name="connsiteX10" fmla="*/ 2839478 w 3318614"/>
                <a:gd name="connsiteY10" fmla="*/ 1869111 h 3516644"/>
                <a:gd name="connsiteX11" fmla="*/ 2717558 w 3318614"/>
                <a:gd name="connsiteY11" fmla="*/ 2043283 h 3516644"/>
                <a:gd name="connsiteX12" fmla="*/ 2665306 w 3318614"/>
                <a:gd name="connsiteY12" fmla="*/ 2086826 h 3516644"/>
                <a:gd name="connsiteX13" fmla="*/ 2848186 w 3318614"/>
                <a:gd name="connsiteY13" fmla="*/ 2017157 h 3516644"/>
                <a:gd name="connsiteX14" fmla="*/ 2874312 w 3318614"/>
                <a:gd name="connsiteY14" fmla="*/ 1999740 h 3516644"/>
                <a:gd name="connsiteX15" fmla="*/ 2769809 w 3318614"/>
                <a:gd name="connsiteY15" fmla="*/ 2086826 h 3516644"/>
                <a:gd name="connsiteX16" fmla="*/ 2595638 w 3318614"/>
                <a:gd name="connsiteY16" fmla="*/ 2112951 h 3516644"/>
                <a:gd name="connsiteX17" fmla="*/ 2404049 w 3318614"/>
                <a:gd name="connsiteY17" fmla="*/ 2243580 h 3516644"/>
                <a:gd name="connsiteX18" fmla="*/ 2421466 w 3318614"/>
                <a:gd name="connsiteY18" fmla="*/ 2417751 h 3516644"/>
                <a:gd name="connsiteX19" fmla="*/ 2552095 w 3318614"/>
                <a:gd name="connsiteY19" fmla="*/ 2461294 h 3516644"/>
                <a:gd name="connsiteX20" fmla="*/ 2726266 w 3318614"/>
                <a:gd name="connsiteY20" fmla="*/ 2391626 h 3516644"/>
                <a:gd name="connsiteX21" fmla="*/ 2856895 w 3318614"/>
                <a:gd name="connsiteY21" fmla="*/ 2382917 h 3516644"/>
                <a:gd name="connsiteX22" fmla="*/ 2891729 w 3318614"/>
                <a:gd name="connsiteY22" fmla="*/ 2269706 h 3516644"/>
                <a:gd name="connsiteX23" fmla="*/ 2883020 w 3318614"/>
                <a:gd name="connsiteY23" fmla="*/ 2104243 h 3516644"/>
                <a:gd name="connsiteX24" fmla="*/ 3048483 w 3318614"/>
                <a:gd name="connsiteY24" fmla="*/ 2025866 h 3516644"/>
                <a:gd name="connsiteX25" fmla="*/ 2926563 w 3318614"/>
                <a:gd name="connsiteY25" fmla="*/ 2112951 h 3516644"/>
                <a:gd name="connsiteX26" fmla="*/ 2917855 w 3318614"/>
                <a:gd name="connsiteY26" fmla="*/ 2200037 h 3516644"/>
                <a:gd name="connsiteX27" fmla="*/ 2935272 w 3318614"/>
                <a:gd name="connsiteY27" fmla="*/ 2348083 h 3516644"/>
                <a:gd name="connsiteX28" fmla="*/ 2943980 w 3318614"/>
                <a:gd name="connsiteY28" fmla="*/ 2391626 h 3516644"/>
                <a:gd name="connsiteX29" fmla="*/ 3046427 w 3318614"/>
                <a:gd name="connsiteY29" fmla="*/ 2325674 h 3516644"/>
                <a:gd name="connsiteX30" fmla="*/ 3074609 w 3318614"/>
                <a:gd name="connsiteY30" fmla="*/ 2165203 h 3516644"/>
                <a:gd name="connsiteX31" fmla="*/ 3092026 w 3318614"/>
                <a:gd name="connsiteY31" fmla="*/ 2374208 h 3516644"/>
                <a:gd name="connsiteX32" fmla="*/ 3013649 w 3318614"/>
                <a:gd name="connsiteY32" fmla="*/ 2452586 h 3516644"/>
                <a:gd name="connsiteX33" fmla="*/ 2752392 w 3318614"/>
                <a:gd name="connsiteY33" fmla="*/ 2417751 h 3516644"/>
                <a:gd name="connsiteX34" fmla="*/ 2560803 w 3318614"/>
                <a:gd name="connsiteY34" fmla="*/ 2574506 h 3516644"/>
                <a:gd name="connsiteX35" fmla="*/ 2595638 w 3318614"/>
                <a:gd name="connsiteY35" fmla="*/ 2696426 h 3516644"/>
                <a:gd name="connsiteX36" fmla="*/ 2743683 w 3318614"/>
                <a:gd name="connsiteY36" fmla="*/ 2783511 h 3516644"/>
                <a:gd name="connsiteX37" fmla="*/ 2856895 w 3318614"/>
                <a:gd name="connsiteY37" fmla="*/ 2757386 h 3516644"/>
                <a:gd name="connsiteX38" fmla="*/ 3022358 w 3318614"/>
                <a:gd name="connsiteY38" fmla="*/ 2618048 h 3516644"/>
                <a:gd name="connsiteX39" fmla="*/ 3118152 w 3318614"/>
                <a:gd name="connsiteY39" fmla="*/ 2539671 h 3516644"/>
                <a:gd name="connsiteX40" fmla="*/ 3205238 w 3318614"/>
                <a:gd name="connsiteY40" fmla="*/ 2600631 h 3516644"/>
                <a:gd name="connsiteX41" fmla="*/ 3109443 w 3318614"/>
                <a:gd name="connsiteY41" fmla="*/ 2591923 h 3516644"/>
                <a:gd name="connsiteX42" fmla="*/ 3004940 w 3318614"/>
                <a:gd name="connsiteY42" fmla="*/ 2731260 h 3516644"/>
                <a:gd name="connsiteX43" fmla="*/ 3187820 w 3318614"/>
                <a:gd name="connsiteY43" fmla="*/ 2731260 h 3516644"/>
                <a:gd name="connsiteX44" fmla="*/ 3318449 w 3318614"/>
                <a:gd name="connsiteY44" fmla="*/ 2783511 h 3516644"/>
                <a:gd name="connsiteX45" fmla="*/ 3161695 w 3318614"/>
                <a:gd name="connsiteY45" fmla="*/ 2766094 h 3516644"/>
                <a:gd name="connsiteX46" fmla="*/ 2909146 w 3318614"/>
                <a:gd name="connsiteY46" fmla="*/ 2827054 h 3516644"/>
                <a:gd name="connsiteX47" fmla="*/ 2952689 w 3318614"/>
                <a:gd name="connsiteY47" fmla="*/ 2827054 h 3516644"/>
                <a:gd name="connsiteX48" fmla="*/ 3085889 w 3318614"/>
                <a:gd name="connsiteY48" fmla="*/ 2972300 h 3516644"/>
                <a:gd name="connsiteX49" fmla="*/ 3013649 w 3318614"/>
                <a:gd name="connsiteY49" fmla="*/ 3131854 h 3516644"/>
                <a:gd name="connsiteX50" fmla="*/ 2999167 w 3318614"/>
                <a:gd name="connsiteY50" fmla="*/ 2994177 h 3516644"/>
                <a:gd name="connsiteX51" fmla="*/ 2813352 w 3318614"/>
                <a:gd name="connsiteY51" fmla="*/ 2818346 h 3516644"/>
                <a:gd name="connsiteX52" fmla="*/ 2726266 w 3318614"/>
                <a:gd name="connsiteY52" fmla="*/ 2809637 h 3516644"/>
                <a:gd name="connsiteX53" fmla="*/ 2848186 w 3318614"/>
                <a:gd name="connsiteY53" fmla="*/ 3009934 h 3516644"/>
                <a:gd name="connsiteX54" fmla="*/ 2943980 w 3318614"/>
                <a:gd name="connsiteY54" fmla="*/ 3097020 h 3516644"/>
                <a:gd name="connsiteX55" fmla="*/ 2978815 w 3318614"/>
                <a:gd name="connsiteY55" fmla="*/ 3053477 h 3516644"/>
                <a:gd name="connsiteX56" fmla="*/ 2961398 w 3318614"/>
                <a:gd name="connsiteY56" fmla="*/ 3157980 h 3516644"/>
                <a:gd name="connsiteX57" fmla="*/ 2769809 w 3318614"/>
                <a:gd name="connsiteY57" fmla="*/ 3070894 h 3516644"/>
                <a:gd name="connsiteX58" fmla="*/ 2656598 w 3318614"/>
                <a:gd name="connsiteY58" fmla="*/ 2844471 h 3516644"/>
                <a:gd name="connsiteX59" fmla="*/ 2491135 w 3318614"/>
                <a:gd name="connsiteY59" fmla="*/ 2800928 h 3516644"/>
                <a:gd name="connsiteX60" fmla="*/ 2386632 w 3318614"/>
                <a:gd name="connsiteY60" fmla="*/ 2888014 h 3516644"/>
                <a:gd name="connsiteX61" fmla="*/ 2412758 w 3318614"/>
                <a:gd name="connsiteY61" fmla="*/ 3070894 h 3516644"/>
                <a:gd name="connsiteX62" fmla="*/ 2525969 w 3318614"/>
                <a:gd name="connsiteY62" fmla="*/ 3218940 h 3516644"/>
                <a:gd name="connsiteX63" fmla="*/ 2900438 w 3318614"/>
                <a:gd name="connsiteY63" fmla="*/ 3427946 h 3516644"/>
                <a:gd name="connsiteX64" fmla="*/ 2543386 w 3318614"/>
                <a:gd name="connsiteY64" fmla="*/ 3288608 h 3516644"/>
                <a:gd name="connsiteX65" fmla="*/ 2499843 w 3318614"/>
                <a:gd name="connsiteY65" fmla="*/ 3375694 h 3516644"/>
                <a:gd name="connsiteX66" fmla="*/ 2534678 w 3318614"/>
                <a:gd name="connsiteY66" fmla="*/ 3480197 h 3516644"/>
                <a:gd name="connsiteX67" fmla="*/ 2639180 w 3318614"/>
                <a:gd name="connsiteY67" fmla="*/ 3515031 h 3516644"/>
                <a:gd name="connsiteX68" fmla="*/ 2482426 w 3318614"/>
                <a:gd name="connsiteY68" fmla="*/ 3488906 h 3516644"/>
                <a:gd name="connsiteX69" fmla="*/ 2473718 w 3318614"/>
                <a:gd name="connsiteY69" fmla="*/ 3306026 h 3516644"/>
                <a:gd name="connsiteX70" fmla="*/ 2386632 w 3318614"/>
                <a:gd name="connsiteY70" fmla="*/ 3131854 h 3516644"/>
                <a:gd name="connsiteX71" fmla="*/ 2316963 w 3318614"/>
                <a:gd name="connsiteY71" fmla="*/ 3297317 h 3516644"/>
                <a:gd name="connsiteX72" fmla="*/ 2238586 w 3318614"/>
                <a:gd name="connsiteY72" fmla="*/ 3419237 h 3516644"/>
                <a:gd name="connsiteX73" fmla="*/ 2290838 w 3318614"/>
                <a:gd name="connsiteY73" fmla="*/ 3497614 h 3516644"/>
                <a:gd name="connsiteX74" fmla="*/ 2195043 w 3318614"/>
                <a:gd name="connsiteY74" fmla="*/ 3410528 h 3516644"/>
                <a:gd name="connsiteX75" fmla="*/ 2325672 w 3318614"/>
                <a:gd name="connsiteY75" fmla="*/ 3184106 h 3516644"/>
                <a:gd name="connsiteX76" fmla="*/ 2290838 w 3318614"/>
                <a:gd name="connsiteY76" fmla="*/ 2931557 h 3516644"/>
                <a:gd name="connsiteX77" fmla="*/ 2142792 w 3318614"/>
                <a:gd name="connsiteY77" fmla="*/ 2914140 h 3516644"/>
                <a:gd name="connsiteX78" fmla="*/ 1942495 w 3318614"/>
                <a:gd name="connsiteY78" fmla="*/ 3079603 h 3516644"/>
                <a:gd name="connsiteX79" fmla="*/ 1994746 w 3318614"/>
                <a:gd name="connsiteY79" fmla="*/ 3279900 h 3516644"/>
                <a:gd name="connsiteX80" fmla="*/ 2090540 w 3318614"/>
                <a:gd name="connsiteY80" fmla="*/ 3393111 h 3516644"/>
                <a:gd name="connsiteX81" fmla="*/ 2064415 w 3318614"/>
                <a:gd name="connsiteY81" fmla="*/ 3506323 h 3516644"/>
                <a:gd name="connsiteX82" fmla="*/ 2046998 w 3318614"/>
                <a:gd name="connsiteY82" fmla="*/ 3358277 h 3516644"/>
                <a:gd name="connsiteX83" fmla="*/ 1933786 w 3318614"/>
                <a:gd name="connsiteY83" fmla="*/ 3192814 h 3516644"/>
                <a:gd name="connsiteX84" fmla="*/ 1881535 w 3318614"/>
                <a:gd name="connsiteY84" fmla="*/ 3175397 h 3516644"/>
                <a:gd name="connsiteX85" fmla="*/ 1716072 w 3318614"/>
                <a:gd name="connsiteY85" fmla="*/ 3410528 h 3516644"/>
                <a:gd name="connsiteX86" fmla="*/ 1672529 w 3318614"/>
                <a:gd name="connsiteY86" fmla="*/ 3506323 h 3516644"/>
                <a:gd name="connsiteX87" fmla="*/ 1724780 w 3318614"/>
                <a:gd name="connsiteY87" fmla="*/ 3271191 h 3516644"/>
                <a:gd name="connsiteX88" fmla="*/ 1750906 w 3318614"/>
                <a:gd name="connsiteY88" fmla="*/ 3192814 h 3516644"/>
                <a:gd name="connsiteX89" fmla="*/ 1533192 w 3318614"/>
                <a:gd name="connsiteY89" fmla="*/ 3262483 h 3516644"/>
                <a:gd name="connsiteX90" fmla="*/ 1428689 w 3318614"/>
                <a:gd name="connsiteY90" fmla="*/ 3279900 h 3516644"/>
                <a:gd name="connsiteX91" fmla="*/ 1602860 w 3318614"/>
                <a:gd name="connsiteY91" fmla="*/ 3201523 h 3516644"/>
                <a:gd name="connsiteX92" fmla="*/ 1724780 w 3318614"/>
                <a:gd name="connsiteY92" fmla="*/ 3175397 h 3516644"/>
                <a:gd name="connsiteX93" fmla="*/ 1994746 w 3318614"/>
                <a:gd name="connsiteY93" fmla="*/ 2948974 h 3516644"/>
                <a:gd name="connsiteX94" fmla="*/ 2055706 w 3318614"/>
                <a:gd name="connsiteY94" fmla="*/ 2818346 h 3516644"/>
                <a:gd name="connsiteX95" fmla="*/ 1916369 w 3318614"/>
                <a:gd name="connsiteY95" fmla="*/ 2739968 h 3516644"/>
                <a:gd name="connsiteX96" fmla="*/ 1698655 w 3318614"/>
                <a:gd name="connsiteY96" fmla="*/ 2835763 h 3516644"/>
                <a:gd name="connsiteX97" fmla="*/ 1611569 w 3318614"/>
                <a:gd name="connsiteY97" fmla="*/ 3009934 h 3516644"/>
                <a:gd name="connsiteX98" fmla="*/ 1689946 w 3318614"/>
                <a:gd name="connsiteY98" fmla="*/ 3070894 h 3516644"/>
                <a:gd name="connsiteX99" fmla="*/ 1568026 w 3318614"/>
                <a:gd name="connsiteY99" fmla="*/ 3070894 h 3516644"/>
                <a:gd name="connsiteX100" fmla="*/ 1655112 w 3318614"/>
                <a:gd name="connsiteY100" fmla="*/ 2827054 h 3516644"/>
                <a:gd name="connsiteX101" fmla="*/ 1437398 w 3318614"/>
                <a:gd name="connsiteY101" fmla="*/ 2809637 h 3516644"/>
                <a:gd name="connsiteX102" fmla="*/ 1306769 w 3318614"/>
                <a:gd name="connsiteY102" fmla="*/ 2748677 h 3516644"/>
                <a:gd name="connsiteX103" fmla="*/ 1385146 w 3318614"/>
                <a:gd name="connsiteY103" fmla="*/ 2705134 h 3516644"/>
                <a:gd name="connsiteX104" fmla="*/ 1437398 w 3318614"/>
                <a:gd name="connsiteY104" fmla="*/ 2774803 h 3516644"/>
                <a:gd name="connsiteX105" fmla="*/ 1611569 w 3318614"/>
                <a:gd name="connsiteY105" fmla="*/ 2783511 h 3516644"/>
                <a:gd name="connsiteX106" fmla="*/ 1794449 w 3318614"/>
                <a:gd name="connsiteY106" fmla="*/ 2731260 h 3516644"/>
                <a:gd name="connsiteX107" fmla="*/ 1968620 w 3318614"/>
                <a:gd name="connsiteY107" fmla="*/ 2600631 h 3516644"/>
                <a:gd name="connsiteX108" fmla="*/ 1898952 w 3318614"/>
                <a:gd name="connsiteY108" fmla="*/ 2287123 h 3516644"/>
                <a:gd name="connsiteX109" fmla="*/ 1446106 w 3318614"/>
                <a:gd name="connsiteY109" fmla="*/ 1677523 h 3516644"/>
                <a:gd name="connsiteX110" fmla="*/ 1074097 w 3318614"/>
                <a:gd name="connsiteY110" fmla="*/ 1193403 h 3516644"/>
                <a:gd name="connsiteX111" fmla="*/ 916192 w 3318614"/>
                <a:gd name="connsiteY111" fmla="*/ 1006319 h 3516644"/>
                <a:gd name="connsiteX112" fmla="*/ 644918 w 3318614"/>
                <a:gd name="connsiteY112" fmla="*/ 1041797 h 3516644"/>
                <a:gd name="connsiteX113" fmla="*/ 296575 w 3318614"/>
                <a:gd name="connsiteY113" fmla="*/ 1120174 h 3516644"/>
                <a:gd name="connsiteX114" fmla="*/ 483 w 3318614"/>
                <a:gd name="connsiteY114" fmla="*/ 1102757 h 3516644"/>
                <a:gd name="connsiteX115" fmla="*/ 235615 w 3318614"/>
                <a:gd name="connsiteY115" fmla="*/ 1094048 h 3516644"/>
                <a:gd name="connsiteX116" fmla="*/ 557832 w 3318614"/>
                <a:gd name="connsiteY116" fmla="*/ 1024380 h 3516644"/>
                <a:gd name="connsiteX117" fmla="*/ 688460 w 3318614"/>
                <a:gd name="connsiteY117" fmla="*/ 998254 h 3516644"/>
                <a:gd name="connsiteX118" fmla="*/ 392369 w 3318614"/>
                <a:gd name="connsiteY118" fmla="*/ 885043 h 3516644"/>
                <a:gd name="connsiteX119" fmla="*/ 244323 w 3318614"/>
                <a:gd name="connsiteY119" fmla="*/ 745706 h 3516644"/>
                <a:gd name="connsiteX120" fmla="*/ 165946 w 3318614"/>
                <a:gd name="connsiteY120" fmla="*/ 493157 h 3516644"/>
                <a:gd name="connsiteX121" fmla="*/ 279158 w 3318614"/>
                <a:gd name="connsiteY121" fmla="*/ 676037 h 3516644"/>
                <a:gd name="connsiteX122" fmla="*/ 374952 w 3318614"/>
                <a:gd name="connsiteY122" fmla="*/ 850208 h 3516644"/>
                <a:gd name="connsiteX123" fmla="*/ 679752 w 3318614"/>
                <a:gd name="connsiteY123" fmla="*/ 928586 h 3516644"/>
                <a:gd name="connsiteX124" fmla="*/ 766838 w 3318614"/>
                <a:gd name="connsiteY124" fmla="*/ 867626 h 3516644"/>
                <a:gd name="connsiteX125" fmla="*/ 618792 w 3318614"/>
                <a:gd name="connsiteY125" fmla="*/ 484448 h 3516644"/>
                <a:gd name="connsiteX126" fmla="*/ 507165 w 3318614"/>
                <a:gd name="connsiteY126" fmla="*/ 267390 h 3516644"/>
                <a:gd name="connsiteX127" fmla="*/ 538603 w 3318614"/>
                <a:gd name="connsiteY127" fmla="*/ 29221 h 3516644"/>
                <a:gd name="connsiteX128" fmla="*/ 609600 w 3318614"/>
                <a:gd name="connsiteY128" fmla="*/ 289830 h 3516644"/>
                <a:gd name="connsiteX129" fmla="*/ 878364 w 3318614"/>
                <a:gd name="connsiteY129" fmla="*/ 837332 h 3516644"/>
                <a:gd name="connsiteX130" fmla="*/ 839345 w 3318614"/>
                <a:gd name="connsiteY130" fmla="*/ 833 h 3516644"/>
                <a:gd name="connsiteX0" fmla="*/ 1225325 w 3318614"/>
                <a:gd name="connsiteY0" fmla="*/ 178923 h 3515811"/>
                <a:gd name="connsiteX1" fmla="*/ 1091879 w 3318614"/>
                <a:gd name="connsiteY1" fmla="*/ 955367 h 3515811"/>
                <a:gd name="connsiteX2" fmla="*/ 1779263 w 3318614"/>
                <a:gd name="connsiteY2" fmla="*/ 2023223 h 3515811"/>
                <a:gd name="connsiteX3" fmla="*/ 2064415 w 3318614"/>
                <a:gd name="connsiteY3" fmla="*/ 2303707 h 3515811"/>
                <a:gd name="connsiteX4" fmla="*/ 2290838 w 3318614"/>
                <a:gd name="connsiteY4" fmla="*/ 2225330 h 3515811"/>
                <a:gd name="connsiteX5" fmla="*/ 2473718 w 3318614"/>
                <a:gd name="connsiteY5" fmla="*/ 2068575 h 3515811"/>
                <a:gd name="connsiteX6" fmla="*/ 2508552 w 3318614"/>
                <a:gd name="connsiteY6" fmla="*/ 1746358 h 3515811"/>
                <a:gd name="connsiteX7" fmla="*/ 2543386 w 3318614"/>
                <a:gd name="connsiteY7" fmla="*/ 2007615 h 3515811"/>
                <a:gd name="connsiteX8" fmla="*/ 2508552 w 3318614"/>
                <a:gd name="connsiteY8" fmla="*/ 2112118 h 3515811"/>
                <a:gd name="connsiteX9" fmla="*/ 2752392 w 3318614"/>
                <a:gd name="connsiteY9" fmla="*/ 1937947 h 3515811"/>
                <a:gd name="connsiteX10" fmla="*/ 2839478 w 3318614"/>
                <a:gd name="connsiteY10" fmla="*/ 1868278 h 3515811"/>
                <a:gd name="connsiteX11" fmla="*/ 2717558 w 3318614"/>
                <a:gd name="connsiteY11" fmla="*/ 2042450 h 3515811"/>
                <a:gd name="connsiteX12" fmla="*/ 2665306 w 3318614"/>
                <a:gd name="connsiteY12" fmla="*/ 2085993 h 3515811"/>
                <a:gd name="connsiteX13" fmla="*/ 2848186 w 3318614"/>
                <a:gd name="connsiteY13" fmla="*/ 2016324 h 3515811"/>
                <a:gd name="connsiteX14" fmla="*/ 2874312 w 3318614"/>
                <a:gd name="connsiteY14" fmla="*/ 1998907 h 3515811"/>
                <a:gd name="connsiteX15" fmla="*/ 2769809 w 3318614"/>
                <a:gd name="connsiteY15" fmla="*/ 2085993 h 3515811"/>
                <a:gd name="connsiteX16" fmla="*/ 2595638 w 3318614"/>
                <a:gd name="connsiteY16" fmla="*/ 2112118 h 3515811"/>
                <a:gd name="connsiteX17" fmla="*/ 2404049 w 3318614"/>
                <a:gd name="connsiteY17" fmla="*/ 2242747 h 3515811"/>
                <a:gd name="connsiteX18" fmla="*/ 2421466 w 3318614"/>
                <a:gd name="connsiteY18" fmla="*/ 2416918 h 3515811"/>
                <a:gd name="connsiteX19" fmla="*/ 2552095 w 3318614"/>
                <a:gd name="connsiteY19" fmla="*/ 2460461 h 3515811"/>
                <a:gd name="connsiteX20" fmla="*/ 2726266 w 3318614"/>
                <a:gd name="connsiteY20" fmla="*/ 2390793 h 3515811"/>
                <a:gd name="connsiteX21" fmla="*/ 2856895 w 3318614"/>
                <a:gd name="connsiteY21" fmla="*/ 2382084 h 3515811"/>
                <a:gd name="connsiteX22" fmla="*/ 2891729 w 3318614"/>
                <a:gd name="connsiteY22" fmla="*/ 2268873 h 3515811"/>
                <a:gd name="connsiteX23" fmla="*/ 2883020 w 3318614"/>
                <a:gd name="connsiteY23" fmla="*/ 2103410 h 3515811"/>
                <a:gd name="connsiteX24" fmla="*/ 3048483 w 3318614"/>
                <a:gd name="connsiteY24" fmla="*/ 2025033 h 3515811"/>
                <a:gd name="connsiteX25" fmla="*/ 2926563 w 3318614"/>
                <a:gd name="connsiteY25" fmla="*/ 2112118 h 3515811"/>
                <a:gd name="connsiteX26" fmla="*/ 2917855 w 3318614"/>
                <a:gd name="connsiteY26" fmla="*/ 2199204 h 3515811"/>
                <a:gd name="connsiteX27" fmla="*/ 2935272 w 3318614"/>
                <a:gd name="connsiteY27" fmla="*/ 2347250 h 3515811"/>
                <a:gd name="connsiteX28" fmla="*/ 2943980 w 3318614"/>
                <a:gd name="connsiteY28" fmla="*/ 2390793 h 3515811"/>
                <a:gd name="connsiteX29" fmla="*/ 3046427 w 3318614"/>
                <a:gd name="connsiteY29" fmla="*/ 2324841 h 3515811"/>
                <a:gd name="connsiteX30" fmla="*/ 3074609 w 3318614"/>
                <a:gd name="connsiteY30" fmla="*/ 2164370 h 3515811"/>
                <a:gd name="connsiteX31" fmla="*/ 3092026 w 3318614"/>
                <a:gd name="connsiteY31" fmla="*/ 2373375 h 3515811"/>
                <a:gd name="connsiteX32" fmla="*/ 3013649 w 3318614"/>
                <a:gd name="connsiteY32" fmla="*/ 2451753 h 3515811"/>
                <a:gd name="connsiteX33" fmla="*/ 2752392 w 3318614"/>
                <a:gd name="connsiteY33" fmla="*/ 2416918 h 3515811"/>
                <a:gd name="connsiteX34" fmla="*/ 2560803 w 3318614"/>
                <a:gd name="connsiteY34" fmla="*/ 2573673 h 3515811"/>
                <a:gd name="connsiteX35" fmla="*/ 2595638 w 3318614"/>
                <a:gd name="connsiteY35" fmla="*/ 2695593 h 3515811"/>
                <a:gd name="connsiteX36" fmla="*/ 2743683 w 3318614"/>
                <a:gd name="connsiteY36" fmla="*/ 2782678 h 3515811"/>
                <a:gd name="connsiteX37" fmla="*/ 2856895 w 3318614"/>
                <a:gd name="connsiteY37" fmla="*/ 2756553 h 3515811"/>
                <a:gd name="connsiteX38" fmla="*/ 3022358 w 3318614"/>
                <a:gd name="connsiteY38" fmla="*/ 2617215 h 3515811"/>
                <a:gd name="connsiteX39" fmla="*/ 3118152 w 3318614"/>
                <a:gd name="connsiteY39" fmla="*/ 2538838 h 3515811"/>
                <a:gd name="connsiteX40" fmla="*/ 3205238 w 3318614"/>
                <a:gd name="connsiteY40" fmla="*/ 2599798 h 3515811"/>
                <a:gd name="connsiteX41" fmla="*/ 3109443 w 3318614"/>
                <a:gd name="connsiteY41" fmla="*/ 2591090 h 3515811"/>
                <a:gd name="connsiteX42" fmla="*/ 3004940 w 3318614"/>
                <a:gd name="connsiteY42" fmla="*/ 2730427 h 3515811"/>
                <a:gd name="connsiteX43" fmla="*/ 3187820 w 3318614"/>
                <a:gd name="connsiteY43" fmla="*/ 2730427 h 3515811"/>
                <a:gd name="connsiteX44" fmla="*/ 3318449 w 3318614"/>
                <a:gd name="connsiteY44" fmla="*/ 2782678 h 3515811"/>
                <a:gd name="connsiteX45" fmla="*/ 3161695 w 3318614"/>
                <a:gd name="connsiteY45" fmla="*/ 2765261 h 3515811"/>
                <a:gd name="connsiteX46" fmla="*/ 2909146 w 3318614"/>
                <a:gd name="connsiteY46" fmla="*/ 2826221 h 3515811"/>
                <a:gd name="connsiteX47" fmla="*/ 2952689 w 3318614"/>
                <a:gd name="connsiteY47" fmla="*/ 2826221 h 3515811"/>
                <a:gd name="connsiteX48" fmla="*/ 3085889 w 3318614"/>
                <a:gd name="connsiteY48" fmla="*/ 2971467 h 3515811"/>
                <a:gd name="connsiteX49" fmla="*/ 3013649 w 3318614"/>
                <a:gd name="connsiteY49" fmla="*/ 3131021 h 3515811"/>
                <a:gd name="connsiteX50" fmla="*/ 2999167 w 3318614"/>
                <a:gd name="connsiteY50" fmla="*/ 2993344 h 3515811"/>
                <a:gd name="connsiteX51" fmla="*/ 2813352 w 3318614"/>
                <a:gd name="connsiteY51" fmla="*/ 2817513 h 3515811"/>
                <a:gd name="connsiteX52" fmla="*/ 2726266 w 3318614"/>
                <a:gd name="connsiteY52" fmla="*/ 2808804 h 3515811"/>
                <a:gd name="connsiteX53" fmla="*/ 2848186 w 3318614"/>
                <a:gd name="connsiteY53" fmla="*/ 3009101 h 3515811"/>
                <a:gd name="connsiteX54" fmla="*/ 2943980 w 3318614"/>
                <a:gd name="connsiteY54" fmla="*/ 3096187 h 3515811"/>
                <a:gd name="connsiteX55" fmla="*/ 2978815 w 3318614"/>
                <a:gd name="connsiteY55" fmla="*/ 3052644 h 3515811"/>
                <a:gd name="connsiteX56" fmla="*/ 2961398 w 3318614"/>
                <a:gd name="connsiteY56" fmla="*/ 3157147 h 3515811"/>
                <a:gd name="connsiteX57" fmla="*/ 2769809 w 3318614"/>
                <a:gd name="connsiteY57" fmla="*/ 3070061 h 3515811"/>
                <a:gd name="connsiteX58" fmla="*/ 2656598 w 3318614"/>
                <a:gd name="connsiteY58" fmla="*/ 2843638 h 3515811"/>
                <a:gd name="connsiteX59" fmla="*/ 2491135 w 3318614"/>
                <a:gd name="connsiteY59" fmla="*/ 2800095 h 3515811"/>
                <a:gd name="connsiteX60" fmla="*/ 2386632 w 3318614"/>
                <a:gd name="connsiteY60" fmla="*/ 2887181 h 3515811"/>
                <a:gd name="connsiteX61" fmla="*/ 2412758 w 3318614"/>
                <a:gd name="connsiteY61" fmla="*/ 3070061 h 3515811"/>
                <a:gd name="connsiteX62" fmla="*/ 2525969 w 3318614"/>
                <a:gd name="connsiteY62" fmla="*/ 3218107 h 3515811"/>
                <a:gd name="connsiteX63" fmla="*/ 2900438 w 3318614"/>
                <a:gd name="connsiteY63" fmla="*/ 3427113 h 3515811"/>
                <a:gd name="connsiteX64" fmla="*/ 2543386 w 3318614"/>
                <a:gd name="connsiteY64" fmla="*/ 3287775 h 3515811"/>
                <a:gd name="connsiteX65" fmla="*/ 2499843 w 3318614"/>
                <a:gd name="connsiteY65" fmla="*/ 3374861 h 3515811"/>
                <a:gd name="connsiteX66" fmla="*/ 2534678 w 3318614"/>
                <a:gd name="connsiteY66" fmla="*/ 3479364 h 3515811"/>
                <a:gd name="connsiteX67" fmla="*/ 2639180 w 3318614"/>
                <a:gd name="connsiteY67" fmla="*/ 3514198 h 3515811"/>
                <a:gd name="connsiteX68" fmla="*/ 2482426 w 3318614"/>
                <a:gd name="connsiteY68" fmla="*/ 3488073 h 3515811"/>
                <a:gd name="connsiteX69" fmla="*/ 2473718 w 3318614"/>
                <a:gd name="connsiteY69" fmla="*/ 3305193 h 3515811"/>
                <a:gd name="connsiteX70" fmla="*/ 2386632 w 3318614"/>
                <a:gd name="connsiteY70" fmla="*/ 3131021 h 3515811"/>
                <a:gd name="connsiteX71" fmla="*/ 2316963 w 3318614"/>
                <a:gd name="connsiteY71" fmla="*/ 3296484 h 3515811"/>
                <a:gd name="connsiteX72" fmla="*/ 2238586 w 3318614"/>
                <a:gd name="connsiteY72" fmla="*/ 3418404 h 3515811"/>
                <a:gd name="connsiteX73" fmla="*/ 2290838 w 3318614"/>
                <a:gd name="connsiteY73" fmla="*/ 3496781 h 3515811"/>
                <a:gd name="connsiteX74" fmla="*/ 2195043 w 3318614"/>
                <a:gd name="connsiteY74" fmla="*/ 3409695 h 3515811"/>
                <a:gd name="connsiteX75" fmla="*/ 2325672 w 3318614"/>
                <a:gd name="connsiteY75" fmla="*/ 3183273 h 3515811"/>
                <a:gd name="connsiteX76" fmla="*/ 2290838 w 3318614"/>
                <a:gd name="connsiteY76" fmla="*/ 2930724 h 3515811"/>
                <a:gd name="connsiteX77" fmla="*/ 2142792 w 3318614"/>
                <a:gd name="connsiteY77" fmla="*/ 2913307 h 3515811"/>
                <a:gd name="connsiteX78" fmla="*/ 1942495 w 3318614"/>
                <a:gd name="connsiteY78" fmla="*/ 3078770 h 3515811"/>
                <a:gd name="connsiteX79" fmla="*/ 1994746 w 3318614"/>
                <a:gd name="connsiteY79" fmla="*/ 3279067 h 3515811"/>
                <a:gd name="connsiteX80" fmla="*/ 2090540 w 3318614"/>
                <a:gd name="connsiteY80" fmla="*/ 3392278 h 3515811"/>
                <a:gd name="connsiteX81" fmla="*/ 2064415 w 3318614"/>
                <a:gd name="connsiteY81" fmla="*/ 3505490 h 3515811"/>
                <a:gd name="connsiteX82" fmla="*/ 2046998 w 3318614"/>
                <a:gd name="connsiteY82" fmla="*/ 3357444 h 3515811"/>
                <a:gd name="connsiteX83" fmla="*/ 1933786 w 3318614"/>
                <a:gd name="connsiteY83" fmla="*/ 3191981 h 3515811"/>
                <a:gd name="connsiteX84" fmla="*/ 1881535 w 3318614"/>
                <a:gd name="connsiteY84" fmla="*/ 3174564 h 3515811"/>
                <a:gd name="connsiteX85" fmla="*/ 1716072 w 3318614"/>
                <a:gd name="connsiteY85" fmla="*/ 3409695 h 3515811"/>
                <a:gd name="connsiteX86" fmla="*/ 1672529 w 3318614"/>
                <a:gd name="connsiteY86" fmla="*/ 3505490 h 3515811"/>
                <a:gd name="connsiteX87" fmla="*/ 1724780 w 3318614"/>
                <a:gd name="connsiteY87" fmla="*/ 3270358 h 3515811"/>
                <a:gd name="connsiteX88" fmla="*/ 1750906 w 3318614"/>
                <a:gd name="connsiteY88" fmla="*/ 3191981 h 3515811"/>
                <a:gd name="connsiteX89" fmla="*/ 1533192 w 3318614"/>
                <a:gd name="connsiteY89" fmla="*/ 3261650 h 3515811"/>
                <a:gd name="connsiteX90" fmla="*/ 1428689 w 3318614"/>
                <a:gd name="connsiteY90" fmla="*/ 3279067 h 3515811"/>
                <a:gd name="connsiteX91" fmla="*/ 1602860 w 3318614"/>
                <a:gd name="connsiteY91" fmla="*/ 3200690 h 3515811"/>
                <a:gd name="connsiteX92" fmla="*/ 1724780 w 3318614"/>
                <a:gd name="connsiteY92" fmla="*/ 3174564 h 3515811"/>
                <a:gd name="connsiteX93" fmla="*/ 1994746 w 3318614"/>
                <a:gd name="connsiteY93" fmla="*/ 2948141 h 3515811"/>
                <a:gd name="connsiteX94" fmla="*/ 2055706 w 3318614"/>
                <a:gd name="connsiteY94" fmla="*/ 2817513 h 3515811"/>
                <a:gd name="connsiteX95" fmla="*/ 1916369 w 3318614"/>
                <a:gd name="connsiteY95" fmla="*/ 2739135 h 3515811"/>
                <a:gd name="connsiteX96" fmla="*/ 1698655 w 3318614"/>
                <a:gd name="connsiteY96" fmla="*/ 2834930 h 3515811"/>
                <a:gd name="connsiteX97" fmla="*/ 1611569 w 3318614"/>
                <a:gd name="connsiteY97" fmla="*/ 3009101 h 3515811"/>
                <a:gd name="connsiteX98" fmla="*/ 1689946 w 3318614"/>
                <a:gd name="connsiteY98" fmla="*/ 3070061 h 3515811"/>
                <a:gd name="connsiteX99" fmla="*/ 1568026 w 3318614"/>
                <a:gd name="connsiteY99" fmla="*/ 3070061 h 3515811"/>
                <a:gd name="connsiteX100" fmla="*/ 1655112 w 3318614"/>
                <a:gd name="connsiteY100" fmla="*/ 2826221 h 3515811"/>
                <a:gd name="connsiteX101" fmla="*/ 1437398 w 3318614"/>
                <a:gd name="connsiteY101" fmla="*/ 2808804 h 3515811"/>
                <a:gd name="connsiteX102" fmla="*/ 1306769 w 3318614"/>
                <a:gd name="connsiteY102" fmla="*/ 2747844 h 3515811"/>
                <a:gd name="connsiteX103" fmla="*/ 1385146 w 3318614"/>
                <a:gd name="connsiteY103" fmla="*/ 2704301 h 3515811"/>
                <a:gd name="connsiteX104" fmla="*/ 1437398 w 3318614"/>
                <a:gd name="connsiteY104" fmla="*/ 2773970 h 3515811"/>
                <a:gd name="connsiteX105" fmla="*/ 1611569 w 3318614"/>
                <a:gd name="connsiteY105" fmla="*/ 2782678 h 3515811"/>
                <a:gd name="connsiteX106" fmla="*/ 1794449 w 3318614"/>
                <a:gd name="connsiteY106" fmla="*/ 2730427 h 3515811"/>
                <a:gd name="connsiteX107" fmla="*/ 1968620 w 3318614"/>
                <a:gd name="connsiteY107" fmla="*/ 2599798 h 3515811"/>
                <a:gd name="connsiteX108" fmla="*/ 1898952 w 3318614"/>
                <a:gd name="connsiteY108" fmla="*/ 2286290 h 3515811"/>
                <a:gd name="connsiteX109" fmla="*/ 1446106 w 3318614"/>
                <a:gd name="connsiteY109" fmla="*/ 1676690 h 3515811"/>
                <a:gd name="connsiteX110" fmla="*/ 1074097 w 3318614"/>
                <a:gd name="connsiteY110" fmla="*/ 1192570 h 3515811"/>
                <a:gd name="connsiteX111" fmla="*/ 916192 w 3318614"/>
                <a:gd name="connsiteY111" fmla="*/ 1005486 h 3515811"/>
                <a:gd name="connsiteX112" fmla="*/ 644918 w 3318614"/>
                <a:gd name="connsiteY112" fmla="*/ 1040964 h 3515811"/>
                <a:gd name="connsiteX113" fmla="*/ 296575 w 3318614"/>
                <a:gd name="connsiteY113" fmla="*/ 1119341 h 3515811"/>
                <a:gd name="connsiteX114" fmla="*/ 483 w 3318614"/>
                <a:gd name="connsiteY114" fmla="*/ 1101924 h 3515811"/>
                <a:gd name="connsiteX115" fmla="*/ 235615 w 3318614"/>
                <a:gd name="connsiteY115" fmla="*/ 1093215 h 3515811"/>
                <a:gd name="connsiteX116" fmla="*/ 557832 w 3318614"/>
                <a:gd name="connsiteY116" fmla="*/ 1023547 h 3515811"/>
                <a:gd name="connsiteX117" fmla="*/ 688460 w 3318614"/>
                <a:gd name="connsiteY117" fmla="*/ 997421 h 3515811"/>
                <a:gd name="connsiteX118" fmla="*/ 392369 w 3318614"/>
                <a:gd name="connsiteY118" fmla="*/ 884210 h 3515811"/>
                <a:gd name="connsiteX119" fmla="*/ 244323 w 3318614"/>
                <a:gd name="connsiteY119" fmla="*/ 744873 h 3515811"/>
                <a:gd name="connsiteX120" fmla="*/ 165946 w 3318614"/>
                <a:gd name="connsiteY120" fmla="*/ 492324 h 3515811"/>
                <a:gd name="connsiteX121" fmla="*/ 279158 w 3318614"/>
                <a:gd name="connsiteY121" fmla="*/ 675204 h 3515811"/>
                <a:gd name="connsiteX122" fmla="*/ 374952 w 3318614"/>
                <a:gd name="connsiteY122" fmla="*/ 849375 h 3515811"/>
                <a:gd name="connsiteX123" fmla="*/ 679752 w 3318614"/>
                <a:gd name="connsiteY123" fmla="*/ 927753 h 3515811"/>
                <a:gd name="connsiteX124" fmla="*/ 766838 w 3318614"/>
                <a:gd name="connsiteY124" fmla="*/ 866793 h 3515811"/>
                <a:gd name="connsiteX125" fmla="*/ 618792 w 3318614"/>
                <a:gd name="connsiteY125" fmla="*/ 483615 h 3515811"/>
                <a:gd name="connsiteX126" fmla="*/ 507165 w 3318614"/>
                <a:gd name="connsiteY126" fmla="*/ 266557 h 3515811"/>
                <a:gd name="connsiteX127" fmla="*/ 538603 w 3318614"/>
                <a:gd name="connsiteY127" fmla="*/ 28388 h 3515811"/>
                <a:gd name="connsiteX128" fmla="*/ 609600 w 3318614"/>
                <a:gd name="connsiteY128" fmla="*/ 288997 h 3515811"/>
                <a:gd name="connsiteX129" fmla="*/ 878364 w 3318614"/>
                <a:gd name="connsiteY129" fmla="*/ 836499 h 3515811"/>
                <a:gd name="connsiteX130" fmla="*/ 863785 w 3318614"/>
                <a:gd name="connsiteY130" fmla="*/ 298030 h 3515811"/>
                <a:gd name="connsiteX131" fmla="*/ 839345 w 3318614"/>
                <a:gd name="connsiteY131" fmla="*/ 0 h 3515811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863785 w 3318614"/>
                <a:gd name="connsiteY130" fmla="*/ 270713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786330 w 3318614"/>
                <a:gd name="connsiteY130" fmla="*/ 208587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13152 w 3318614"/>
                <a:gd name="connsiteY2" fmla="*/ 834549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159551 w 3318614"/>
                <a:gd name="connsiteY2" fmla="*/ 411013 h 3488494"/>
                <a:gd name="connsiteX3" fmla="*/ 1013152 w 3318614"/>
                <a:gd name="connsiteY3" fmla="*/ 834549 h 3488494"/>
                <a:gd name="connsiteX4" fmla="*/ 1779263 w 3318614"/>
                <a:gd name="connsiteY4" fmla="*/ 1995906 h 3488494"/>
                <a:gd name="connsiteX5" fmla="*/ 2064415 w 3318614"/>
                <a:gd name="connsiteY5" fmla="*/ 2276390 h 3488494"/>
                <a:gd name="connsiteX6" fmla="*/ 2290838 w 3318614"/>
                <a:gd name="connsiteY6" fmla="*/ 2198013 h 3488494"/>
                <a:gd name="connsiteX7" fmla="*/ 2473718 w 3318614"/>
                <a:gd name="connsiteY7" fmla="*/ 2041258 h 3488494"/>
                <a:gd name="connsiteX8" fmla="*/ 2508552 w 3318614"/>
                <a:gd name="connsiteY8" fmla="*/ 1719041 h 3488494"/>
                <a:gd name="connsiteX9" fmla="*/ 2543386 w 3318614"/>
                <a:gd name="connsiteY9" fmla="*/ 1980298 h 3488494"/>
                <a:gd name="connsiteX10" fmla="*/ 2508552 w 3318614"/>
                <a:gd name="connsiteY10" fmla="*/ 2084801 h 3488494"/>
                <a:gd name="connsiteX11" fmla="*/ 2752392 w 3318614"/>
                <a:gd name="connsiteY11" fmla="*/ 1910630 h 3488494"/>
                <a:gd name="connsiteX12" fmla="*/ 2839478 w 3318614"/>
                <a:gd name="connsiteY12" fmla="*/ 1840961 h 3488494"/>
                <a:gd name="connsiteX13" fmla="*/ 2717558 w 3318614"/>
                <a:gd name="connsiteY13" fmla="*/ 2015133 h 3488494"/>
                <a:gd name="connsiteX14" fmla="*/ 2665306 w 3318614"/>
                <a:gd name="connsiteY14" fmla="*/ 2058676 h 3488494"/>
                <a:gd name="connsiteX15" fmla="*/ 2848186 w 3318614"/>
                <a:gd name="connsiteY15" fmla="*/ 1989007 h 3488494"/>
                <a:gd name="connsiteX16" fmla="*/ 2874312 w 3318614"/>
                <a:gd name="connsiteY16" fmla="*/ 1971590 h 3488494"/>
                <a:gd name="connsiteX17" fmla="*/ 2769809 w 3318614"/>
                <a:gd name="connsiteY17" fmla="*/ 2058676 h 3488494"/>
                <a:gd name="connsiteX18" fmla="*/ 2595638 w 3318614"/>
                <a:gd name="connsiteY18" fmla="*/ 2084801 h 3488494"/>
                <a:gd name="connsiteX19" fmla="*/ 2404049 w 3318614"/>
                <a:gd name="connsiteY19" fmla="*/ 2215430 h 3488494"/>
                <a:gd name="connsiteX20" fmla="*/ 2421466 w 3318614"/>
                <a:gd name="connsiteY20" fmla="*/ 2389601 h 3488494"/>
                <a:gd name="connsiteX21" fmla="*/ 2552095 w 3318614"/>
                <a:gd name="connsiteY21" fmla="*/ 2433144 h 3488494"/>
                <a:gd name="connsiteX22" fmla="*/ 2726266 w 3318614"/>
                <a:gd name="connsiteY22" fmla="*/ 2363476 h 3488494"/>
                <a:gd name="connsiteX23" fmla="*/ 2856895 w 3318614"/>
                <a:gd name="connsiteY23" fmla="*/ 2354767 h 3488494"/>
                <a:gd name="connsiteX24" fmla="*/ 2891729 w 3318614"/>
                <a:gd name="connsiteY24" fmla="*/ 2241556 h 3488494"/>
                <a:gd name="connsiteX25" fmla="*/ 2883020 w 3318614"/>
                <a:gd name="connsiteY25" fmla="*/ 2076093 h 3488494"/>
                <a:gd name="connsiteX26" fmla="*/ 3048483 w 3318614"/>
                <a:gd name="connsiteY26" fmla="*/ 1997716 h 3488494"/>
                <a:gd name="connsiteX27" fmla="*/ 2926563 w 3318614"/>
                <a:gd name="connsiteY27" fmla="*/ 2084801 h 3488494"/>
                <a:gd name="connsiteX28" fmla="*/ 2917855 w 3318614"/>
                <a:gd name="connsiteY28" fmla="*/ 2171887 h 3488494"/>
                <a:gd name="connsiteX29" fmla="*/ 2935272 w 3318614"/>
                <a:gd name="connsiteY29" fmla="*/ 2319933 h 3488494"/>
                <a:gd name="connsiteX30" fmla="*/ 2943980 w 3318614"/>
                <a:gd name="connsiteY30" fmla="*/ 2363476 h 3488494"/>
                <a:gd name="connsiteX31" fmla="*/ 3046427 w 3318614"/>
                <a:gd name="connsiteY31" fmla="*/ 2297524 h 3488494"/>
                <a:gd name="connsiteX32" fmla="*/ 3074609 w 3318614"/>
                <a:gd name="connsiteY32" fmla="*/ 2137053 h 3488494"/>
                <a:gd name="connsiteX33" fmla="*/ 3092026 w 3318614"/>
                <a:gd name="connsiteY33" fmla="*/ 2346058 h 3488494"/>
                <a:gd name="connsiteX34" fmla="*/ 3013649 w 3318614"/>
                <a:gd name="connsiteY34" fmla="*/ 2424436 h 3488494"/>
                <a:gd name="connsiteX35" fmla="*/ 2752392 w 3318614"/>
                <a:gd name="connsiteY35" fmla="*/ 2389601 h 3488494"/>
                <a:gd name="connsiteX36" fmla="*/ 2560803 w 3318614"/>
                <a:gd name="connsiteY36" fmla="*/ 2546356 h 3488494"/>
                <a:gd name="connsiteX37" fmla="*/ 2595638 w 3318614"/>
                <a:gd name="connsiteY37" fmla="*/ 2668276 h 3488494"/>
                <a:gd name="connsiteX38" fmla="*/ 2743683 w 3318614"/>
                <a:gd name="connsiteY38" fmla="*/ 2755361 h 3488494"/>
                <a:gd name="connsiteX39" fmla="*/ 2856895 w 3318614"/>
                <a:gd name="connsiteY39" fmla="*/ 2729236 h 3488494"/>
                <a:gd name="connsiteX40" fmla="*/ 3022358 w 3318614"/>
                <a:gd name="connsiteY40" fmla="*/ 2589898 h 3488494"/>
                <a:gd name="connsiteX41" fmla="*/ 3118152 w 3318614"/>
                <a:gd name="connsiteY41" fmla="*/ 2511521 h 3488494"/>
                <a:gd name="connsiteX42" fmla="*/ 3205238 w 3318614"/>
                <a:gd name="connsiteY42" fmla="*/ 2572481 h 3488494"/>
                <a:gd name="connsiteX43" fmla="*/ 3109443 w 3318614"/>
                <a:gd name="connsiteY43" fmla="*/ 2563773 h 3488494"/>
                <a:gd name="connsiteX44" fmla="*/ 3004940 w 3318614"/>
                <a:gd name="connsiteY44" fmla="*/ 2703110 h 3488494"/>
                <a:gd name="connsiteX45" fmla="*/ 3187820 w 3318614"/>
                <a:gd name="connsiteY45" fmla="*/ 2703110 h 3488494"/>
                <a:gd name="connsiteX46" fmla="*/ 3318449 w 3318614"/>
                <a:gd name="connsiteY46" fmla="*/ 2755361 h 3488494"/>
                <a:gd name="connsiteX47" fmla="*/ 3161695 w 3318614"/>
                <a:gd name="connsiteY47" fmla="*/ 2737944 h 3488494"/>
                <a:gd name="connsiteX48" fmla="*/ 2909146 w 3318614"/>
                <a:gd name="connsiteY48" fmla="*/ 2798904 h 3488494"/>
                <a:gd name="connsiteX49" fmla="*/ 2952689 w 3318614"/>
                <a:gd name="connsiteY49" fmla="*/ 2798904 h 3488494"/>
                <a:gd name="connsiteX50" fmla="*/ 3085889 w 3318614"/>
                <a:gd name="connsiteY50" fmla="*/ 2944150 h 3488494"/>
                <a:gd name="connsiteX51" fmla="*/ 3013649 w 3318614"/>
                <a:gd name="connsiteY51" fmla="*/ 3103704 h 3488494"/>
                <a:gd name="connsiteX52" fmla="*/ 2999167 w 3318614"/>
                <a:gd name="connsiteY52" fmla="*/ 2966027 h 3488494"/>
                <a:gd name="connsiteX53" fmla="*/ 2813352 w 3318614"/>
                <a:gd name="connsiteY53" fmla="*/ 2790196 h 3488494"/>
                <a:gd name="connsiteX54" fmla="*/ 2726266 w 3318614"/>
                <a:gd name="connsiteY54" fmla="*/ 2781487 h 3488494"/>
                <a:gd name="connsiteX55" fmla="*/ 2848186 w 3318614"/>
                <a:gd name="connsiteY55" fmla="*/ 2981784 h 3488494"/>
                <a:gd name="connsiteX56" fmla="*/ 2943980 w 3318614"/>
                <a:gd name="connsiteY56" fmla="*/ 3068870 h 3488494"/>
                <a:gd name="connsiteX57" fmla="*/ 2978815 w 3318614"/>
                <a:gd name="connsiteY57" fmla="*/ 3025327 h 3488494"/>
                <a:gd name="connsiteX58" fmla="*/ 2961398 w 3318614"/>
                <a:gd name="connsiteY58" fmla="*/ 3129830 h 3488494"/>
                <a:gd name="connsiteX59" fmla="*/ 2769809 w 3318614"/>
                <a:gd name="connsiteY59" fmla="*/ 3042744 h 3488494"/>
                <a:gd name="connsiteX60" fmla="*/ 2656598 w 3318614"/>
                <a:gd name="connsiteY60" fmla="*/ 2816321 h 3488494"/>
                <a:gd name="connsiteX61" fmla="*/ 2491135 w 3318614"/>
                <a:gd name="connsiteY61" fmla="*/ 2772778 h 3488494"/>
                <a:gd name="connsiteX62" fmla="*/ 2386632 w 3318614"/>
                <a:gd name="connsiteY62" fmla="*/ 2859864 h 3488494"/>
                <a:gd name="connsiteX63" fmla="*/ 2412758 w 3318614"/>
                <a:gd name="connsiteY63" fmla="*/ 3042744 h 3488494"/>
                <a:gd name="connsiteX64" fmla="*/ 2525969 w 3318614"/>
                <a:gd name="connsiteY64" fmla="*/ 3190790 h 3488494"/>
                <a:gd name="connsiteX65" fmla="*/ 2900438 w 3318614"/>
                <a:gd name="connsiteY65" fmla="*/ 3399796 h 3488494"/>
                <a:gd name="connsiteX66" fmla="*/ 2543386 w 3318614"/>
                <a:gd name="connsiteY66" fmla="*/ 3260458 h 3488494"/>
                <a:gd name="connsiteX67" fmla="*/ 2499843 w 3318614"/>
                <a:gd name="connsiteY67" fmla="*/ 3347544 h 3488494"/>
                <a:gd name="connsiteX68" fmla="*/ 2534678 w 3318614"/>
                <a:gd name="connsiteY68" fmla="*/ 3452047 h 3488494"/>
                <a:gd name="connsiteX69" fmla="*/ 2639180 w 3318614"/>
                <a:gd name="connsiteY69" fmla="*/ 3486881 h 3488494"/>
                <a:gd name="connsiteX70" fmla="*/ 2482426 w 3318614"/>
                <a:gd name="connsiteY70" fmla="*/ 3460756 h 3488494"/>
                <a:gd name="connsiteX71" fmla="*/ 2473718 w 3318614"/>
                <a:gd name="connsiteY71" fmla="*/ 3277876 h 3488494"/>
                <a:gd name="connsiteX72" fmla="*/ 2386632 w 3318614"/>
                <a:gd name="connsiteY72" fmla="*/ 3103704 h 3488494"/>
                <a:gd name="connsiteX73" fmla="*/ 2316963 w 3318614"/>
                <a:gd name="connsiteY73" fmla="*/ 3269167 h 3488494"/>
                <a:gd name="connsiteX74" fmla="*/ 2238586 w 3318614"/>
                <a:gd name="connsiteY74" fmla="*/ 3391087 h 3488494"/>
                <a:gd name="connsiteX75" fmla="*/ 2290838 w 3318614"/>
                <a:gd name="connsiteY75" fmla="*/ 3469464 h 3488494"/>
                <a:gd name="connsiteX76" fmla="*/ 2195043 w 3318614"/>
                <a:gd name="connsiteY76" fmla="*/ 3382378 h 3488494"/>
                <a:gd name="connsiteX77" fmla="*/ 2325672 w 3318614"/>
                <a:gd name="connsiteY77" fmla="*/ 3155956 h 3488494"/>
                <a:gd name="connsiteX78" fmla="*/ 2290838 w 3318614"/>
                <a:gd name="connsiteY78" fmla="*/ 2903407 h 3488494"/>
                <a:gd name="connsiteX79" fmla="*/ 2142792 w 3318614"/>
                <a:gd name="connsiteY79" fmla="*/ 2885990 h 3488494"/>
                <a:gd name="connsiteX80" fmla="*/ 1942495 w 3318614"/>
                <a:gd name="connsiteY80" fmla="*/ 3051453 h 3488494"/>
                <a:gd name="connsiteX81" fmla="*/ 1994746 w 3318614"/>
                <a:gd name="connsiteY81" fmla="*/ 3251750 h 3488494"/>
                <a:gd name="connsiteX82" fmla="*/ 2090540 w 3318614"/>
                <a:gd name="connsiteY82" fmla="*/ 3364961 h 3488494"/>
                <a:gd name="connsiteX83" fmla="*/ 2064415 w 3318614"/>
                <a:gd name="connsiteY83" fmla="*/ 3478173 h 3488494"/>
                <a:gd name="connsiteX84" fmla="*/ 2046998 w 3318614"/>
                <a:gd name="connsiteY84" fmla="*/ 3330127 h 3488494"/>
                <a:gd name="connsiteX85" fmla="*/ 1933786 w 3318614"/>
                <a:gd name="connsiteY85" fmla="*/ 3164664 h 3488494"/>
                <a:gd name="connsiteX86" fmla="*/ 1881535 w 3318614"/>
                <a:gd name="connsiteY86" fmla="*/ 3147247 h 3488494"/>
                <a:gd name="connsiteX87" fmla="*/ 1716072 w 3318614"/>
                <a:gd name="connsiteY87" fmla="*/ 3382378 h 3488494"/>
                <a:gd name="connsiteX88" fmla="*/ 1672529 w 3318614"/>
                <a:gd name="connsiteY88" fmla="*/ 3478173 h 3488494"/>
                <a:gd name="connsiteX89" fmla="*/ 1724780 w 3318614"/>
                <a:gd name="connsiteY89" fmla="*/ 3243041 h 3488494"/>
                <a:gd name="connsiteX90" fmla="*/ 1750906 w 3318614"/>
                <a:gd name="connsiteY90" fmla="*/ 3164664 h 3488494"/>
                <a:gd name="connsiteX91" fmla="*/ 1533192 w 3318614"/>
                <a:gd name="connsiteY91" fmla="*/ 3234333 h 3488494"/>
                <a:gd name="connsiteX92" fmla="*/ 1428689 w 3318614"/>
                <a:gd name="connsiteY92" fmla="*/ 3251750 h 3488494"/>
                <a:gd name="connsiteX93" fmla="*/ 1602860 w 3318614"/>
                <a:gd name="connsiteY93" fmla="*/ 3173373 h 3488494"/>
                <a:gd name="connsiteX94" fmla="*/ 1724780 w 3318614"/>
                <a:gd name="connsiteY94" fmla="*/ 3147247 h 3488494"/>
                <a:gd name="connsiteX95" fmla="*/ 1994746 w 3318614"/>
                <a:gd name="connsiteY95" fmla="*/ 2920824 h 3488494"/>
                <a:gd name="connsiteX96" fmla="*/ 2055706 w 3318614"/>
                <a:gd name="connsiteY96" fmla="*/ 2790196 h 3488494"/>
                <a:gd name="connsiteX97" fmla="*/ 1916369 w 3318614"/>
                <a:gd name="connsiteY97" fmla="*/ 2711818 h 3488494"/>
                <a:gd name="connsiteX98" fmla="*/ 1698655 w 3318614"/>
                <a:gd name="connsiteY98" fmla="*/ 2807613 h 3488494"/>
                <a:gd name="connsiteX99" fmla="*/ 1611569 w 3318614"/>
                <a:gd name="connsiteY99" fmla="*/ 2981784 h 3488494"/>
                <a:gd name="connsiteX100" fmla="*/ 1689946 w 3318614"/>
                <a:gd name="connsiteY100" fmla="*/ 3042744 h 3488494"/>
                <a:gd name="connsiteX101" fmla="*/ 1568026 w 3318614"/>
                <a:gd name="connsiteY101" fmla="*/ 3042744 h 3488494"/>
                <a:gd name="connsiteX102" fmla="*/ 1655112 w 3318614"/>
                <a:gd name="connsiteY102" fmla="*/ 2798904 h 3488494"/>
                <a:gd name="connsiteX103" fmla="*/ 1437398 w 3318614"/>
                <a:gd name="connsiteY103" fmla="*/ 2781487 h 3488494"/>
                <a:gd name="connsiteX104" fmla="*/ 1306769 w 3318614"/>
                <a:gd name="connsiteY104" fmla="*/ 2720527 h 3488494"/>
                <a:gd name="connsiteX105" fmla="*/ 1385146 w 3318614"/>
                <a:gd name="connsiteY105" fmla="*/ 2676984 h 3488494"/>
                <a:gd name="connsiteX106" fmla="*/ 1437398 w 3318614"/>
                <a:gd name="connsiteY106" fmla="*/ 2746653 h 3488494"/>
                <a:gd name="connsiteX107" fmla="*/ 1611569 w 3318614"/>
                <a:gd name="connsiteY107" fmla="*/ 2755361 h 3488494"/>
                <a:gd name="connsiteX108" fmla="*/ 1794449 w 3318614"/>
                <a:gd name="connsiteY108" fmla="*/ 2703110 h 3488494"/>
                <a:gd name="connsiteX109" fmla="*/ 1968620 w 3318614"/>
                <a:gd name="connsiteY109" fmla="*/ 2572481 h 3488494"/>
                <a:gd name="connsiteX110" fmla="*/ 1898952 w 3318614"/>
                <a:gd name="connsiteY110" fmla="*/ 2258973 h 3488494"/>
                <a:gd name="connsiteX111" fmla="*/ 1446106 w 3318614"/>
                <a:gd name="connsiteY111" fmla="*/ 1649373 h 3488494"/>
                <a:gd name="connsiteX112" fmla="*/ 1074097 w 3318614"/>
                <a:gd name="connsiteY112" fmla="*/ 1165253 h 3488494"/>
                <a:gd name="connsiteX113" fmla="*/ 916192 w 3318614"/>
                <a:gd name="connsiteY113" fmla="*/ 978169 h 3488494"/>
                <a:gd name="connsiteX114" fmla="*/ 644918 w 3318614"/>
                <a:gd name="connsiteY114" fmla="*/ 1013647 h 3488494"/>
                <a:gd name="connsiteX115" fmla="*/ 296575 w 3318614"/>
                <a:gd name="connsiteY115" fmla="*/ 1092024 h 3488494"/>
                <a:gd name="connsiteX116" fmla="*/ 483 w 3318614"/>
                <a:gd name="connsiteY116" fmla="*/ 1074607 h 3488494"/>
                <a:gd name="connsiteX117" fmla="*/ 235615 w 3318614"/>
                <a:gd name="connsiteY117" fmla="*/ 1065898 h 3488494"/>
                <a:gd name="connsiteX118" fmla="*/ 557832 w 3318614"/>
                <a:gd name="connsiteY118" fmla="*/ 996230 h 3488494"/>
                <a:gd name="connsiteX119" fmla="*/ 688460 w 3318614"/>
                <a:gd name="connsiteY119" fmla="*/ 970104 h 3488494"/>
                <a:gd name="connsiteX120" fmla="*/ 392369 w 3318614"/>
                <a:gd name="connsiteY120" fmla="*/ 856893 h 3488494"/>
                <a:gd name="connsiteX121" fmla="*/ 244323 w 3318614"/>
                <a:gd name="connsiteY121" fmla="*/ 717556 h 3488494"/>
                <a:gd name="connsiteX122" fmla="*/ 165946 w 3318614"/>
                <a:gd name="connsiteY122" fmla="*/ 465007 h 3488494"/>
                <a:gd name="connsiteX123" fmla="*/ 279158 w 3318614"/>
                <a:gd name="connsiteY123" fmla="*/ 647887 h 3488494"/>
                <a:gd name="connsiteX124" fmla="*/ 374952 w 3318614"/>
                <a:gd name="connsiteY124" fmla="*/ 822058 h 3488494"/>
                <a:gd name="connsiteX125" fmla="*/ 679752 w 3318614"/>
                <a:gd name="connsiteY125" fmla="*/ 900436 h 3488494"/>
                <a:gd name="connsiteX126" fmla="*/ 766838 w 3318614"/>
                <a:gd name="connsiteY126" fmla="*/ 839476 h 3488494"/>
                <a:gd name="connsiteX127" fmla="*/ 618792 w 3318614"/>
                <a:gd name="connsiteY127" fmla="*/ 456298 h 3488494"/>
                <a:gd name="connsiteX128" fmla="*/ 507165 w 3318614"/>
                <a:gd name="connsiteY128" fmla="*/ 239240 h 3488494"/>
                <a:gd name="connsiteX129" fmla="*/ 538603 w 3318614"/>
                <a:gd name="connsiteY129" fmla="*/ 1071 h 3488494"/>
                <a:gd name="connsiteX130" fmla="*/ 609600 w 3318614"/>
                <a:gd name="connsiteY130" fmla="*/ 261680 h 3488494"/>
                <a:gd name="connsiteX131" fmla="*/ 878364 w 3318614"/>
                <a:gd name="connsiteY131" fmla="*/ 809182 h 3488494"/>
                <a:gd name="connsiteX132" fmla="*/ 786330 w 3318614"/>
                <a:gd name="connsiteY132" fmla="*/ 208587 h 3488494"/>
                <a:gd name="connsiteX133" fmla="*/ 932813 w 3318614"/>
                <a:gd name="connsiteY133" fmla="*/ 12405 h 3488494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59551 w 3318614"/>
                <a:gd name="connsiteY2" fmla="*/ 47529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942214 w 3318614"/>
                <a:gd name="connsiteY0" fmla="*/ 614286 h 3540840"/>
                <a:gd name="connsiteX1" fmla="*/ 1317819 w 3318614"/>
                <a:gd name="connsiteY1" fmla="*/ 14575 h 3540840"/>
                <a:gd name="connsiteX2" fmla="*/ 1198621 w 3318614"/>
                <a:gd name="connsiteY2" fmla="*/ 413429 h 3540840"/>
                <a:gd name="connsiteX3" fmla="*/ 1013152 w 3318614"/>
                <a:gd name="connsiteY3" fmla="*/ 886895 h 3540840"/>
                <a:gd name="connsiteX4" fmla="*/ 1779263 w 3318614"/>
                <a:gd name="connsiteY4" fmla="*/ 2048252 h 3540840"/>
                <a:gd name="connsiteX5" fmla="*/ 2064415 w 3318614"/>
                <a:gd name="connsiteY5" fmla="*/ 2328736 h 3540840"/>
                <a:gd name="connsiteX6" fmla="*/ 2290838 w 3318614"/>
                <a:gd name="connsiteY6" fmla="*/ 2250359 h 3540840"/>
                <a:gd name="connsiteX7" fmla="*/ 2473718 w 3318614"/>
                <a:gd name="connsiteY7" fmla="*/ 2093604 h 3540840"/>
                <a:gd name="connsiteX8" fmla="*/ 2508552 w 3318614"/>
                <a:gd name="connsiteY8" fmla="*/ 1771387 h 3540840"/>
                <a:gd name="connsiteX9" fmla="*/ 2543386 w 3318614"/>
                <a:gd name="connsiteY9" fmla="*/ 2032644 h 3540840"/>
                <a:gd name="connsiteX10" fmla="*/ 2508552 w 3318614"/>
                <a:gd name="connsiteY10" fmla="*/ 2137147 h 3540840"/>
                <a:gd name="connsiteX11" fmla="*/ 2752392 w 3318614"/>
                <a:gd name="connsiteY11" fmla="*/ 1962976 h 3540840"/>
                <a:gd name="connsiteX12" fmla="*/ 2839478 w 3318614"/>
                <a:gd name="connsiteY12" fmla="*/ 1893307 h 3540840"/>
                <a:gd name="connsiteX13" fmla="*/ 2717558 w 3318614"/>
                <a:gd name="connsiteY13" fmla="*/ 2067479 h 3540840"/>
                <a:gd name="connsiteX14" fmla="*/ 2665306 w 3318614"/>
                <a:gd name="connsiteY14" fmla="*/ 2111022 h 3540840"/>
                <a:gd name="connsiteX15" fmla="*/ 2848186 w 3318614"/>
                <a:gd name="connsiteY15" fmla="*/ 2041353 h 3540840"/>
                <a:gd name="connsiteX16" fmla="*/ 2874312 w 3318614"/>
                <a:gd name="connsiteY16" fmla="*/ 2023936 h 3540840"/>
                <a:gd name="connsiteX17" fmla="*/ 2769809 w 3318614"/>
                <a:gd name="connsiteY17" fmla="*/ 2111022 h 3540840"/>
                <a:gd name="connsiteX18" fmla="*/ 2595638 w 3318614"/>
                <a:gd name="connsiteY18" fmla="*/ 2137147 h 3540840"/>
                <a:gd name="connsiteX19" fmla="*/ 2404049 w 3318614"/>
                <a:gd name="connsiteY19" fmla="*/ 2267776 h 3540840"/>
                <a:gd name="connsiteX20" fmla="*/ 2421466 w 3318614"/>
                <a:gd name="connsiteY20" fmla="*/ 2441947 h 3540840"/>
                <a:gd name="connsiteX21" fmla="*/ 2552095 w 3318614"/>
                <a:gd name="connsiteY21" fmla="*/ 2485490 h 3540840"/>
                <a:gd name="connsiteX22" fmla="*/ 2726266 w 3318614"/>
                <a:gd name="connsiteY22" fmla="*/ 2415822 h 3540840"/>
                <a:gd name="connsiteX23" fmla="*/ 2856895 w 3318614"/>
                <a:gd name="connsiteY23" fmla="*/ 2407113 h 3540840"/>
                <a:gd name="connsiteX24" fmla="*/ 2891729 w 3318614"/>
                <a:gd name="connsiteY24" fmla="*/ 2293902 h 3540840"/>
                <a:gd name="connsiteX25" fmla="*/ 2883020 w 3318614"/>
                <a:gd name="connsiteY25" fmla="*/ 2128439 h 3540840"/>
                <a:gd name="connsiteX26" fmla="*/ 3048483 w 3318614"/>
                <a:gd name="connsiteY26" fmla="*/ 2050062 h 3540840"/>
                <a:gd name="connsiteX27" fmla="*/ 2926563 w 3318614"/>
                <a:gd name="connsiteY27" fmla="*/ 2137147 h 3540840"/>
                <a:gd name="connsiteX28" fmla="*/ 2917855 w 3318614"/>
                <a:gd name="connsiteY28" fmla="*/ 2224233 h 3540840"/>
                <a:gd name="connsiteX29" fmla="*/ 2935272 w 3318614"/>
                <a:gd name="connsiteY29" fmla="*/ 2372279 h 3540840"/>
                <a:gd name="connsiteX30" fmla="*/ 2943980 w 3318614"/>
                <a:gd name="connsiteY30" fmla="*/ 2415822 h 3540840"/>
                <a:gd name="connsiteX31" fmla="*/ 3046427 w 3318614"/>
                <a:gd name="connsiteY31" fmla="*/ 2349870 h 3540840"/>
                <a:gd name="connsiteX32" fmla="*/ 3074609 w 3318614"/>
                <a:gd name="connsiteY32" fmla="*/ 2189399 h 3540840"/>
                <a:gd name="connsiteX33" fmla="*/ 3092026 w 3318614"/>
                <a:gd name="connsiteY33" fmla="*/ 2398404 h 3540840"/>
                <a:gd name="connsiteX34" fmla="*/ 3013649 w 3318614"/>
                <a:gd name="connsiteY34" fmla="*/ 2476782 h 3540840"/>
                <a:gd name="connsiteX35" fmla="*/ 2752392 w 3318614"/>
                <a:gd name="connsiteY35" fmla="*/ 2441947 h 3540840"/>
                <a:gd name="connsiteX36" fmla="*/ 2560803 w 3318614"/>
                <a:gd name="connsiteY36" fmla="*/ 2598702 h 3540840"/>
                <a:gd name="connsiteX37" fmla="*/ 2595638 w 3318614"/>
                <a:gd name="connsiteY37" fmla="*/ 2720622 h 3540840"/>
                <a:gd name="connsiteX38" fmla="*/ 2743683 w 3318614"/>
                <a:gd name="connsiteY38" fmla="*/ 2807707 h 3540840"/>
                <a:gd name="connsiteX39" fmla="*/ 2856895 w 3318614"/>
                <a:gd name="connsiteY39" fmla="*/ 2781582 h 3540840"/>
                <a:gd name="connsiteX40" fmla="*/ 3022358 w 3318614"/>
                <a:gd name="connsiteY40" fmla="*/ 2642244 h 3540840"/>
                <a:gd name="connsiteX41" fmla="*/ 3118152 w 3318614"/>
                <a:gd name="connsiteY41" fmla="*/ 2563867 h 3540840"/>
                <a:gd name="connsiteX42" fmla="*/ 3205238 w 3318614"/>
                <a:gd name="connsiteY42" fmla="*/ 2624827 h 3540840"/>
                <a:gd name="connsiteX43" fmla="*/ 3109443 w 3318614"/>
                <a:gd name="connsiteY43" fmla="*/ 2616119 h 3540840"/>
                <a:gd name="connsiteX44" fmla="*/ 3004940 w 3318614"/>
                <a:gd name="connsiteY44" fmla="*/ 2755456 h 3540840"/>
                <a:gd name="connsiteX45" fmla="*/ 3187820 w 3318614"/>
                <a:gd name="connsiteY45" fmla="*/ 2755456 h 3540840"/>
                <a:gd name="connsiteX46" fmla="*/ 3318449 w 3318614"/>
                <a:gd name="connsiteY46" fmla="*/ 2807707 h 3540840"/>
                <a:gd name="connsiteX47" fmla="*/ 3161695 w 3318614"/>
                <a:gd name="connsiteY47" fmla="*/ 2790290 h 3540840"/>
                <a:gd name="connsiteX48" fmla="*/ 2909146 w 3318614"/>
                <a:gd name="connsiteY48" fmla="*/ 2851250 h 3540840"/>
                <a:gd name="connsiteX49" fmla="*/ 2952689 w 3318614"/>
                <a:gd name="connsiteY49" fmla="*/ 2851250 h 3540840"/>
                <a:gd name="connsiteX50" fmla="*/ 3085889 w 3318614"/>
                <a:gd name="connsiteY50" fmla="*/ 2996496 h 3540840"/>
                <a:gd name="connsiteX51" fmla="*/ 3013649 w 3318614"/>
                <a:gd name="connsiteY51" fmla="*/ 3156050 h 3540840"/>
                <a:gd name="connsiteX52" fmla="*/ 2999167 w 3318614"/>
                <a:gd name="connsiteY52" fmla="*/ 3018373 h 3540840"/>
                <a:gd name="connsiteX53" fmla="*/ 2813352 w 3318614"/>
                <a:gd name="connsiteY53" fmla="*/ 2842542 h 3540840"/>
                <a:gd name="connsiteX54" fmla="*/ 2726266 w 3318614"/>
                <a:gd name="connsiteY54" fmla="*/ 2833833 h 3540840"/>
                <a:gd name="connsiteX55" fmla="*/ 2848186 w 3318614"/>
                <a:gd name="connsiteY55" fmla="*/ 3034130 h 3540840"/>
                <a:gd name="connsiteX56" fmla="*/ 2943980 w 3318614"/>
                <a:gd name="connsiteY56" fmla="*/ 3121216 h 3540840"/>
                <a:gd name="connsiteX57" fmla="*/ 2978815 w 3318614"/>
                <a:gd name="connsiteY57" fmla="*/ 3077673 h 3540840"/>
                <a:gd name="connsiteX58" fmla="*/ 2961398 w 3318614"/>
                <a:gd name="connsiteY58" fmla="*/ 3182176 h 3540840"/>
                <a:gd name="connsiteX59" fmla="*/ 2769809 w 3318614"/>
                <a:gd name="connsiteY59" fmla="*/ 3095090 h 3540840"/>
                <a:gd name="connsiteX60" fmla="*/ 2656598 w 3318614"/>
                <a:gd name="connsiteY60" fmla="*/ 2868667 h 3540840"/>
                <a:gd name="connsiteX61" fmla="*/ 2491135 w 3318614"/>
                <a:gd name="connsiteY61" fmla="*/ 2825124 h 3540840"/>
                <a:gd name="connsiteX62" fmla="*/ 2386632 w 3318614"/>
                <a:gd name="connsiteY62" fmla="*/ 2912210 h 3540840"/>
                <a:gd name="connsiteX63" fmla="*/ 2412758 w 3318614"/>
                <a:gd name="connsiteY63" fmla="*/ 3095090 h 3540840"/>
                <a:gd name="connsiteX64" fmla="*/ 2525969 w 3318614"/>
                <a:gd name="connsiteY64" fmla="*/ 3243136 h 3540840"/>
                <a:gd name="connsiteX65" fmla="*/ 2900438 w 3318614"/>
                <a:gd name="connsiteY65" fmla="*/ 3452142 h 3540840"/>
                <a:gd name="connsiteX66" fmla="*/ 2543386 w 3318614"/>
                <a:gd name="connsiteY66" fmla="*/ 3312804 h 3540840"/>
                <a:gd name="connsiteX67" fmla="*/ 2499843 w 3318614"/>
                <a:gd name="connsiteY67" fmla="*/ 3399890 h 3540840"/>
                <a:gd name="connsiteX68" fmla="*/ 2534678 w 3318614"/>
                <a:gd name="connsiteY68" fmla="*/ 3504393 h 3540840"/>
                <a:gd name="connsiteX69" fmla="*/ 2639180 w 3318614"/>
                <a:gd name="connsiteY69" fmla="*/ 3539227 h 3540840"/>
                <a:gd name="connsiteX70" fmla="*/ 2482426 w 3318614"/>
                <a:gd name="connsiteY70" fmla="*/ 3513102 h 3540840"/>
                <a:gd name="connsiteX71" fmla="*/ 2473718 w 3318614"/>
                <a:gd name="connsiteY71" fmla="*/ 3330222 h 3540840"/>
                <a:gd name="connsiteX72" fmla="*/ 2386632 w 3318614"/>
                <a:gd name="connsiteY72" fmla="*/ 3156050 h 3540840"/>
                <a:gd name="connsiteX73" fmla="*/ 2316963 w 3318614"/>
                <a:gd name="connsiteY73" fmla="*/ 3321513 h 3540840"/>
                <a:gd name="connsiteX74" fmla="*/ 2238586 w 3318614"/>
                <a:gd name="connsiteY74" fmla="*/ 3443433 h 3540840"/>
                <a:gd name="connsiteX75" fmla="*/ 2290838 w 3318614"/>
                <a:gd name="connsiteY75" fmla="*/ 3521810 h 3540840"/>
                <a:gd name="connsiteX76" fmla="*/ 2195043 w 3318614"/>
                <a:gd name="connsiteY76" fmla="*/ 3434724 h 3540840"/>
                <a:gd name="connsiteX77" fmla="*/ 2325672 w 3318614"/>
                <a:gd name="connsiteY77" fmla="*/ 3208302 h 3540840"/>
                <a:gd name="connsiteX78" fmla="*/ 2290838 w 3318614"/>
                <a:gd name="connsiteY78" fmla="*/ 2955753 h 3540840"/>
                <a:gd name="connsiteX79" fmla="*/ 2142792 w 3318614"/>
                <a:gd name="connsiteY79" fmla="*/ 2938336 h 3540840"/>
                <a:gd name="connsiteX80" fmla="*/ 1942495 w 3318614"/>
                <a:gd name="connsiteY80" fmla="*/ 3103799 h 3540840"/>
                <a:gd name="connsiteX81" fmla="*/ 1994746 w 3318614"/>
                <a:gd name="connsiteY81" fmla="*/ 3304096 h 3540840"/>
                <a:gd name="connsiteX82" fmla="*/ 2090540 w 3318614"/>
                <a:gd name="connsiteY82" fmla="*/ 3417307 h 3540840"/>
                <a:gd name="connsiteX83" fmla="*/ 2064415 w 3318614"/>
                <a:gd name="connsiteY83" fmla="*/ 3530519 h 3540840"/>
                <a:gd name="connsiteX84" fmla="*/ 2046998 w 3318614"/>
                <a:gd name="connsiteY84" fmla="*/ 3382473 h 3540840"/>
                <a:gd name="connsiteX85" fmla="*/ 1933786 w 3318614"/>
                <a:gd name="connsiteY85" fmla="*/ 3217010 h 3540840"/>
                <a:gd name="connsiteX86" fmla="*/ 1881535 w 3318614"/>
                <a:gd name="connsiteY86" fmla="*/ 3199593 h 3540840"/>
                <a:gd name="connsiteX87" fmla="*/ 1716072 w 3318614"/>
                <a:gd name="connsiteY87" fmla="*/ 3434724 h 3540840"/>
                <a:gd name="connsiteX88" fmla="*/ 1672529 w 3318614"/>
                <a:gd name="connsiteY88" fmla="*/ 3530519 h 3540840"/>
                <a:gd name="connsiteX89" fmla="*/ 1724780 w 3318614"/>
                <a:gd name="connsiteY89" fmla="*/ 3295387 h 3540840"/>
                <a:gd name="connsiteX90" fmla="*/ 1750906 w 3318614"/>
                <a:gd name="connsiteY90" fmla="*/ 3217010 h 3540840"/>
                <a:gd name="connsiteX91" fmla="*/ 1533192 w 3318614"/>
                <a:gd name="connsiteY91" fmla="*/ 3286679 h 3540840"/>
                <a:gd name="connsiteX92" fmla="*/ 1428689 w 3318614"/>
                <a:gd name="connsiteY92" fmla="*/ 3304096 h 3540840"/>
                <a:gd name="connsiteX93" fmla="*/ 1602860 w 3318614"/>
                <a:gd name="connsiteY93" fmla="*/ 3225719 h 3540840"/>
                <a:gd name="connsiteX94" fmla="*/ 1724780 w 3318614"/>
                <a:gd name="connsiteY94" fmla="*/ 3199593 h 3540840"/>
                <a:gd name="connsiteX95" fmla="*/ 1994746 w 3318614"/>
                <a:gd name="connsiteY95" fmla="*/ 2973170 h 3540840"/>
                <a:gd name="connsiteX96" fmla="*/ 2055706 w 3318614"/>
                <a:gd name="connsiteY96" fmla="*/ 2842542 h 3540840"/>
                <a:gd name="connsiteX97" fmla="*/ 1916369 w 3318614"/>
                <a:gd name="connsiteY97" fmla="*/ 2764164 h 3540840"/>
                <a:gd name="connsiteX98" fmla="*/ 1698655 w 3318614"/>
                <a:gd name="connsiteY98" fmla="*/ 2859959 h 3540840"/>
                <a:gd name="connsiteX99" fmla="*/ 1611569 w 3318614"/>
                <a:gd name="connsiteY99" fmla="*/ 3034130 h 3540840"/>
                <a:gd name="connsiteX100" fmla="*/ 1689946 w 3318614"/>
                <a:gd name="connsiteY100" fmla="*/ 3095090 h 3540840"/>
                <a:gd name="connsiteX101" fmla="*/ 1568026 w 3318614"/>
                <a:gd name="connsiteY101" fmla="*/ 3095090 h 3540840"/>
                <a:gd name="connsiteX102" fmla="*/ 1655112 w 3318614"/>
                <a:gd name="connsiteY102" fmla="*/ 2851250 h 3540840"/>
                <a:gd name="connsiteX103" fmla="*/ 1437398 w 3318614"/>
                <a:gd name="connsiteY103" fmla="*/ 2833833 h 3540840"/>
                <a:gd name="connsiteX104" fmla="*/ 1306769 w 3318614"/>
                <a:gd name="connsiteY104" fmla="*/ 2772873 h 3540840"/>
                <a:gd name="connsiteX105" fmla="*/ 1385146 w 3318614"/>
                <a:gd name="connsiteY105" fmla="*/ 2729330 h 3540840"/>
                <a:gd name="connsiteX106" fmla="*/ 1437398 w 3318614"/>
                <a:gd name="connsiteY106" fmla="*/ 2798999 h 3540840"/>
                <a:gd name="connsiteX107" fmla="*/ 1611569 w 3318614"/>
                <a:gd name="connsiteY107" fmla="*/ 2807707 h 3540840"/>
                <a:gd name="connsiteX108" fmla="*/ 1794449 w 3318614"/>
                <a:gd name="connsiteY108" fmla="*/ 2755456 h 3540840"/>
                <a:gd name="connsiteX109" fmla="*/ 1968620 w 3318614"/>
                <a:gd name="connsiteY109" fmla="*/ 2624827 h 3540840"/>
                <a:gd name="connsiteX110" fmla="*/ 1898952 w 3318614"/>
                <a:gd name="connsiteY110" fmla="*/ 2311319 h 3540840"/>
                <a:gd name="connsiteX111" fmla="*/ 1446106 w 3318614"/>
                <a:gd name="connsiteY111" fmla="*/ 1701719 h 3540840"/>
                <a:gd name="connsiteX112" fmla="*/ 1074097 w 3318614"/>
                <a:gd name="connsiteY112" fmla="*/ 1217599 h 3540840"/>
                <a:gd name="connsiteX113" fmla="*/ 916192 w 3318614"/>
                <a:gd name="connsiteY113" fmla="*/ 1030515 h 3540840"/>
                <a:gd name="connsiteX114" fmla="*/ 644918 w 3318614"/>
                <a:gd name="connsiteY114" fmla="*/ 1065993 h 3540840"/>
                <a:gd name="connsiteX115" fmla="*/ 296575 w 3318614"/>
                <a:gd name="connsiteY115" fmla="*/ 1144370 h 3540840"/>
                <a:gd name="connsiteX116" fmla="*/ 483 w 3318614"/>
                <a:gd name="connsiteY116" fmla="*/ 1126953 h 3540840"/>
                <a:gd name="connsiteX117" fmla="*/ 235615 w 3318614"/>
                <a:gd name="connsiteY117" fmla="*/ 1118244 h 3540840"/>
                <a:gd name="connsiteX118" fmla="*/ 557832 w 3318614"/>
                <a:gd name="connsiteY118" fmla="*/ 1048576 h 3540840"/>
                <a:gd name="connsiteX119" fmla="*/ 688460 w 3318614"/>
                <a:gd name="connsiteY119" fmla="*/ 1022450 h 3540840"/>
                <a:gd name="connsiteX120" fmla="*/ 392369 w 3318614"/>
                <a:gd name="connsiteY120" fmla="*/ 909239 h 3540840"/>
                <a:gd name="connsiteX121" fmla="*/ 244323 w 3318614"/>
                <a:gd name="connsiteY121" fmla="*/ 769902 h 3540840"/>
                <a:gd name="connsiteX122" fmla="*/ 165946 w 3318614"/>
                <a:gd name="connsiteY122" fmla="*/ 517353 h 3540840"/>
                <a:gd name="connsiteX123" fmla="*/ 279158 w 3318614"/>
                <a:gd name="connsiteY123" fmla="*/ 700233 h 3540840"/>
                <a:gd name="connsiteX124" fmla="*/ 374952 w 3318614"/>
                <a:gd name="connsiteY124" fmla="*/ 874404 h 3540840"/>
                <a:gd name="connsiteX125" fmla="*/ 679752 w 3318614"/>
                <a:gd name="connsiteY125" fmla="*/ 952782 h 3540840"/>
                <a:gd name="connsiteX126" fmla="*/ 766838 w 3318614"/>
                <a:gd name="connsiteY126" fmla="*/ 891822 h 3540840"/>
                <a:gd name="connsiteX127" fmla="*/ 618792 w 3318614"/>
                <a:gd name="connsiteY127" fmla="*/ 508644 h 3540840"/>
                <a:gd name="connsiteX128" fmla="*/ 507165 w 3318614"/>
                <a:gd name="connsiteY128" fmla="*/ 291586 h 3540840"/>
                <a:gd name="connsiteX129" fmla="*/ 538603 w 3318614"/>
                <a:gd name="connsiteY129" fmla="*/ 53417 h 3540840"/>
                <a:gd name="connsiteX130" fmla="*/ 609600 w 3318614"/>
                <a:gd name="connsiteY130" fmla="*/ 314026 h 3540840"/>
                <a:gd name="connsiteX131" fmla="*/ 878364 w 3318614"/>
                <a:gd name="connsiteY131" fmla="*/ 861528 h 3540840"/>
                <a:gd name="connsiteX132" fmla="*/ 786330 w 3318614"/>
                <a:gd name="connsiteY132" fmla="*/ 260933 h 3540840"/>
                <a:gd name="connsiteX133" fmla="*/ 932813 w 3318614"/>
                <a:gd name="connsiteY133" fmla="*/ 64751 h 3540840"/>
                <a:gd name="connsiteX0" fmla="*/ 942214 w 3318614"/>
                <a:gd name="connsiteY0" fmla="*/ 601198 h 3527752"/>
                <a:gd name="connsiteX1" fmla="*/ 1130786 w 3318614"/>
                <a:gd name="connsiteY1" fmla="*/ 277391 h 3527752"/>
                <a:gd name="connsiteX2" fmla="*/ 1317819 w 3318614"/>
                <a:gd name="connsiteY2" fmla="*/ 1487 h 3527752"/>
                <a:gd name="connsiteX3" fmla="*/ 1198621 w 3318614"/>
                <a:gd name="connsiteY3" fmla="*/ 400341 h 3527752"/>
                <a:gd name="connsiteX4" fmla="*/ 1013152 w 3318614"/>
                <a:gd name="connsiteY4" fmla="*/ 873807 h 3527752"/>
                <a:gd name="connsiteX5" fmla="*/ 1779263 w 3318614"/>
                <a:gd name="connsiteY5" fmla="*/ 2035164 h 3527752"/>
                <a:gd name="connsiteX6" fmla="*/ 2064415 w 3318614"/>
                <a:gd name="connsiteY6" fmla="*/ 2315648 h 3527752"/>
                <a:gd name="connsiteX7" fmla="*/ 2290838 w 3318614"/>
                <a:gd name="connsiteY7" fmla="*/ 2237271 h 3527752"/>
                <a:gd name="connsiteX8" fmla="*/ 2473718 w 3318614"/>
                <a:gd name="connsiteY8" fmla="*/ 2080516 h 3527752"/>
                <a:gd name="connsiteX9" fmla="*/ 2508552 w 3318614"/>
                <a:gd name="connsiteY9" fmla="*/ 1758299 h 3527752"/>
                <a:gd name="connsiteX10" fmla="*/ 2543386 w 3318614"/>
                <a:gd name="connsiteY10" fmla="*/ 2019556 h 3527752"/>
                <a:gd name="connsiteX11" fmla="*/ 2508552 w 3318614"/>
                <a:gd name="connsiteY11" fmla="*/ 2124059 h 3527752"/>
                <a:gd name="connsiteX12" fmla="*/ 2752392 w 3318614"/>
                <a:gd name="connsiteY12" fmla="*/ 1949888 h 3527752"/>
                <a:gd name="connsiteX13" fmla="*/ 2839478 w 3318614"/>
                <a:gd name="connsiteY13" fmla="*/ 1880219 h 3527752"/>
                <a:gd name="connsiteX14" fmla="*/ 2717558 w 3318614"/>
                <a:gd name="connsiteY14" fmla="*/ 2054391 h 3527752"/>
                <a:gd name="connsiteX15" fmla="*/ 2665306 w 3318614"/>
                <a:gd name="connsiteY15" fmla="*/ 2097934 h 3527752"/>
                <a:gd name="connsiteX16" fmla="*/ 2848186 w 3318614"/>
                <a:gd name="connsiteY16" fmla="*/ 2028265 h 3527752"/>
                <a:gd name="connsiteX17" fmla="*/ 2874312 w 3318614"/>
                <a:gd name="connsiteY17" fmla="*/ 2010848 h 3527752"/>
                <a:gd name="connsiteX18" fmla="*/ 2769809 w 3318614"/>
                <a:gd name="connsiteY18" fmla="*/ 2097934 h 3527752"/>
                <a:gd name="connsiteX19" fmla="*/ 2595638 w 3318614"/>
                <a:gd name="connsiteY19" fmla="*/ 2124059 h 3527752"/>
                <a:gd name="connsiteX20" fmla="*/ 2404049 w 3318614"/>
                <a:gd name="connsiteY20" fmla="*/ 2254688 h 3527752"/>
                <a:gd name="connsiteX21" fmla="*/ 2421466 w 3318614"/>
                <a:gd name="connsiteY21" fmla="*/ 2428859 h 3527752"/>
                <a:gd name="connsiteX22" fmla="*/ 2552095 w 3318614"/>
                <a:gd name="connsiteY22" fmla="*/ 2472402 h 3527752"/>
                <a:gd name="connsiteX23" fmla="*/ 2726266 w 3318614"/>
                <a:gd name="connsiteY23" fmla="*/ 2402734 h 3527752"/>
                <a:gd name="connsiteX24" fmla="*/ 2856895 w 3318614"/>
                <a:gd name="connsiteY24" fmla="*/ 2394025 h 3527752"/>
                <a:gd name="connsiteX25" fmla="*/ 2891729 w 3318614"/>
                <a:gd name="connsiteY25" fmla="*/ 2280814 h 3527752"/>
                <a:gd name="connsiteX26" fmla="*/ 2883020 w 3318614"/>
                <a:gd name="connsiteY26" fmla="*/ 2115351 h 3527752"/>
                <a:gd name="connsiteX27" fmla="*/ 3048483 w 3318614"/>
                <a:gd name="connsiteY27" fmla="*/ 2036974 h 3527752"/>
                <a:gd name="connsiteX28" fmla="*/ 2926563 w 3318614"/>
                <a:gd name="connsiteY28" fmla="*/ 2124059 h 3527752"/>
                <a:gd name="connsiteX29" fmla="*/ 2917855 w 3318614"/>
                <a:gd name="connsiteY29" fmla="*/ 2211145 h 3527752"/>
                <a:gd name="connsiteX30" fmla="*/ 2935272 w 3318614"/>
                <a:gd name="connsiteY30" fmla="*/ 2359191 h 3527752"/>
                <a:gd name="connsiteX31" fmla="*/ 2943980 w 3318614"/>
                <a:gd name="connsiteY31" fmla="*/ 2402734 h 3527752"/>
                <a:gd name="connsiteX32" fmla="*/ 3046427 w 3318614"/>
                <a:gd name="connsiteY32" fmla="*/ 2336782 h 3527752"/>
                <a:gd name="connsiteX33" fmla="*/ 3074609 w 3318614"/>
                <a:gd name="connsiteY33" fmla="*/ 2176311 h 3527752"/>
                <a:gd name="connsiteX34" fmla="*/ 3092026 w 3318614"/>
                <a:gd name="connsiteY34" fmla="*/ 2385316 h 3527752"/>
                <a:gd name="connsiteX35" fmla="*/ 3013649 w 3318614"/>
                <a:gd name="connsiteY35" fmla="*/ 2463694 h 3527752"/>
                <a:gd name="connsiteX36" fmla="*/ 2752392 w 3318614"/>
                <a:gd name="connsiteY36" fmla="*/ 2428859 h 3527752"/>
                <a:gd name="connsiteX37" fmla="*/ 2560803 w 3318614"/>
                <a:gd name="connsiteY37" fmla="*/ 2585614 h 3527752"/>
                <a:gd name="connsiteX38" fmla="*/ 2595638 w 3318614"/>
                <a:gd name="connsiteY38" fmla="*/ 2707534 h 3527752"/>
                <a:gd name="connsiteX39" fmla="*/ 2743683 w 3318614"/>
                <a:gd name="connsiteY39" fmla="*/ 2794619 h 3527752"/>
                <a:gd name="connsiteX40" fmla="*/ 2856895 w 3318614"/>
                <a:gd name="connsiteY40" fmla="*/ 2768494 h 3527752"/>
                <a:gd name="connsiteX41" fmla="*/ 3022358 w 3318614"/>
                <a:gd name="connsiteY41" fmla="*/ 2629156 h 3527752"/>
                <a:gd name="connsiteX42" fmla="*/ 3118152 w 3318614"/>
                <a:gd name="connsiteY42" fmla="*/ 2550779 h 3527752"/>
                <a:gd name="connsiteX43" fmla="*/ 3205238 w 3318614"/>
                <a:gd name="connsiteY43" fmla="*/ 2611739 h 3527752"/>
                <a:gd name="connsiteX44" fmla="*/ 3109443 w 3318614"/>
                <a:gd name="connsiteY44" fmla="*/ 2603031 h 3527752"/>
                <a:gd name="connsiteX45" fmla="*/ 3004940 w 3318614"/>
                <a:gd name="connsiteY45" fmla="*/ 2742368 h 3527752"/>
                <a:gd name="connsiteX46" fmla="*/ 3187820 w 3318614"/>
                <a:gd name="connsiteY46" fmla="*/ 2742368 h 3527752"/>
                <a:gd name="connsiteX47" fmla="*/ 3318449 w 3318614"/>
                <a:gd name="connsiteY47" fmla="*/ 2794619 h 3527752"/>
                <a:gd name="connsiteX48" fmla="*/ 3161695 w 3318614"/>
                <a:gd name="connsiteY48" fmla="*/ 2777202 h 3527752"/>
                <a:gd name="connsiteX49" fmla="*/ 2909146 w 3318614"/>
                <a:gd name="connsiteY49" fmla="*/ 2838162 h 3527752"/>
                <a:gd name="connsiteX50" fmla="*/ 2952689 w 3318614"/>
                <a:gd name="connsiteY50" fmla="*/ 2838162 h 3527752"/>
                <a:gd name="connsiteX51" fmla="*/ 3085889 w 3318614"/>
                <a:gd name="connsiteY51" fmla="*/ 2983408 h 3527752"/>
                <a:gd name="connsiteX52" fmla="*/ 3013649 w 3318614"/>
                <a:gd name="connsiteY52" fmla="*/ 3142962 h 3527752"/>
                <a:gd name="connsiteX53" fmla="*/ 2999167 w 3318614"/>
                <a:gd name="connsiteY53" fmla="*/ 3005285 h 3527752"/>
                <a:gd name="connsiteX54" fmla="*/ 2813352 w 3318614"/>
                <a:gd name="connsiteY54" fmla="*/ 2829454 h 3527752"/>
                <a:gd name="connsiteX55" fmla="*/ 2726266 w 3318614"/>
                <a:gd name="connsiteY55" fmla="*/ 2820745 h 3527752"/>
                <a:gd name="connsiteX56" fmla="*/ 2848186 w 3318614"/>
                <a:gd name="connsiteY56" fmla="*/ 3021042 h 3527752"/>
                <a:gd name="connsiteX57" fmla="*/ 2943980 w 3318614"/>
                <a:gd name="connsiteY57" fmla="*/ 3108128 h 3527752"/>
                <a:gd name="connsiteX58" fmla="*/ 2978815 w 3318614"/>
                <a:gd name="connsiteY58" fmla="*/ 3064585 h 3527752"/>
                <a:gd name="connsiteX59" fmla="*/ 2961398 w 3318614"/>
                <a:gd name="connsiteY59" fmla="*/ 3169088 h 3527752"/>
                <a:gd name="connsiteX60" fmla="*/ 2769809 w 3318614"/>
                <a:gd name="connsiteY60" fmla="*/ 3082002 h 3527752"/>
                <a:gd name="connsiteX61" fmla="*/ 2656598 w 3318614"/>
                <a:gd name="connsiteY61" fmla="*/ 2855579 h 3527752"/>
                <a:gd name="connsiteX62" fmla="*/ 2491135 w 3318614"/>
                <a:gd name="connsiteY62" fmla="*/ 2812036 h 3527752"/>
                <a:gd name="connsiteX63" fmla="*/ 2386632 w 3318614"/>
                <a:gd name="connsiteY63" fmla="*/ 2899122 h 3527752"/>
                <a:gd name="connsiteX64" fmla="*/ 2412758 w 3318614"/>
                <a:gd name="connsiteY64" fmla="*/ 3082002 h 3527752"/>
                <a:gd name="connsiteX65" fmla="*/ 2525969 w 3318614"/>
                <a:gd name="connsiteY65" fmla="*/ 3230048 h 3527752"/>
                <a:gd name="connsiteX66" fmla="*/ 2900438 w 3318614"/>
                <a:gd name="connsiteY66" fmla="*/ 3439054 h 3527752"/>
                <a:gd name="connsiteX67" fmla="*/ 2543386 w 3318614"/>
                <a:gd name="connsiteY67" fmla="*/ 3299716 h 3527752"/>
                <a:gd name="connsiteX68" fmla="*/ 2499843 w 3318614"/>
                <a:gd name="connsiteY68" fmla="*/ 3386802 h 3527752"/>
                <a:gd name="connsiteX69" fmla="*/ 2534678 w 3318614"/>
                <a:gd name="connsiteY69" fmla="*/ 3491305 h 3527752"/>
                <a:gd name="connsiteX70" fmla="*/ 2639180 w 3318614"/>
                <a:gd name="connsiteY70" fmla="*/ 3526139 h 3527752"/>
                <a:gd name="connsiteX71" fmla="*/ 2482426 w 3318614"/>
                <a:gd name="connsiteY71" fmla="*/ 3500014 h 3527752"/>
                <a:gd name="connsiteX72" fmla="*/ 2473718 w 3318614"/>
                <a:gd name="connsiteY72" fmla="*/ 3317134 h 3527752"/>
                <a:gd name="connsiteX73" fmla="*/ 2386632 w 3318614"/>
                <a:gd name="connsiteY73" fmla="*/ 3142962 h 3527752"/>
                <a:gd name="connsiteX74" fmla="*/ 2316963 w 3318614"/>
                <a:gd name="connsiteY74" fmla="*/ 3308425 h 3527752"/>
                <a:gd name="connsiteX75" fmla="*/ 2238586 w 3318614"/>
                <a:gd name="connsiteY75" fmla="*/ 3430345 h 3527752"/>
                <a:gd name="connsiteX76" fmla="*/ 2290838 w 3318614"/>
                <a:gd name="connsiteY76" fmla="*/ 3508722 h 3527752"/>
                <a:gd name="connsiteX77" fmla="*/ 2195043 w 3318614"/>
                <a:gd name="connsiteY77" fmla="*/ 3421636 h 3527752"/>
                <a:gd name="connsiteX78" fmla="*/ 2325672 w 3318614"/>
                <a:gd name="connsiteY78" fmla="*/ 3195214 h 3527752"/>
                <a:gd name="connsiteX79" fmla="*/ 2290838 w 3318614"/>
                <a:gd name="connsiteY79" fmla="*/ 2942665 h 3527752"/>
                <a:gd name="connsiteX80" fmla="*/ 2142792 w 3318614"/>
                <a:gd name="connsiteY80" fmla="*/ 2925248 h 3527752"/>
                <a:gd name="connsiteX81" fmla="*/ 1942495 w 3318614"/>
                <a:gd name="connsiteY81" fmla="*/ 3090711 h 3527752"/>
                <a:gd name="connsiteX82" fmla="*/ 1994746 w 3318614"/>
                <a:gd name="connsiteY82" fmla="*/ 3291008 h 3527752"/>
                <a:gd name="connsiteX83" fmla="*/ 2090540 w 3318614"/>
                <a:gd name="connsiteY83" fmla="*/ 3404219 h 3527752"/>
                <a:gd name="connsiteX84" fmla="*/ 2064415 w 3318614"/>
                <a:gd name="connsiteY84" fmla="*/ 3517431 h 3527752"/>
                <a:gd name="connsiteX85" fmla="*/ 2046998 w 3318614"/>
                <a:gd name="connsiteY85" fmla="*/ 3369385 h 3527752"/>
                <a:gd name="connsiteX86" fmla="*/ 1933786 w 3318614"/>
                <a:gd name="connsiteY86" fmla="*/ 3203922 h 3527752"/>
                <a:gd name="connsiteX87" fmla="*/ 1881535 w 3318614"/>
                <a:gd name="connsiteY87" fmla="*/ 3186505 h 3527752"/>
                <a:gd name="connsiteX88" fmla="*/ 1716072 w 3318614"/>
                <a:gd name="connsiteY88" fmla="*/ 3421636 h 3527752"/>
                <a:gd name="connsiteX89" fmla="*/ 1672529 w 3318614"/>
                <a:gd name="connsiteY89" fmla="*/ 3517431 h 3527752"/>
                <a:gd name="connsiteX90" fmla="*/ 1724780 w 3318614"/>
                <a:gd name="connsiteY90" fmla="*/ 3282299 h 3527752"/>
                <a:gd name="connsiteX91" fmla="*/ 1750906 w 3318614"/>
                <a:gd name="connsiteY91" fmla="*/ 3203922 h 3527752"/>
                <a:gd name="connsiteX92" fmla="*/ 1533192 w 3318614"/>
                <a:gd name="connsiteY92" fmla="*/ 3273591 h 3527752"/>
                <a:gd name="connsiteX93" fmla="*/ 1428689 w 3318614"/>
                <a:gd name="connsiteY93" fmla="*/ 3291008 h 3527752"/>
                <a:gd name="connsiteX94" fmla="*/ 1602860 w 3318614"/>
                <a:gd name="connsiteY94" fmla="*/ 3212631 h 3527752"/>
                <a:gd name="connsiteX95" fmla="*/ 1724780 w 3318614"/>
                <a:gd name="connsiteY95" fmla="*/ 3186505 h 3527752"/>
                <a:gd name="connsiteX96" fmla="*/ 1994746 w 3318614"/>
                <a:gd name="connsiteY96" fmla="*/ 2960082 h 3527752"/>
                <a:gd name="connsiteX97" fmla="*/ 2055706 w 3318614"/>
                <a:gd name="connsiteY97" fmla="*/ 2829454 h 3527752"/>
                <a:gd name="connsiteX98" fmla="*/ 1916369 w 3318614"/>
                <a:gd name="connsiteY98" fmla="*/ 2751076 h 3527752"/>
                <a:gd name="connsiteX99" fmla="*/ 1698655 w 3318614"/>
                <a:gd name="connsiteY99" fmla="*/ 2846871 h 3527752"/>
                <a:gd name="connsiteX100" fmla="*/ 1611569 w 3318614"/>
                <a:gd name="connsiteY100" fmla="*/ 3021042 h 3527752"/>
                <a:gd name="connsiteX101" fmla="*/ 1689946 w 3318614"/>
                <a:gd name="connsiteY101" fmla="*/ 3082002 h 3527752"/>
                <a:gd name="connsiteX102" fmla="*/ 1568026 w 3318614"/>
                <a:gd name="connsiteY102" fmla="*/ 3082002 h 3527752"/>
                <a:gd name="connsiteX103" fmla="*/ 1655112 w 3318614"/>
                <a:gd name="connsiteY103" fmla="*/ 2838162 h 3527752"/>
                <a:gd name="connsiteX104" fmla="*/ 1437398 w 3318614"/>
                <a:gd name="connsiteY104" fmla="*/ 2820745 h 3527752"/>
                <a:gd name="connsiteX105" fmla="*/ 1306769 w 3318614"/>
                <a:gd name="connsiteY105" fmla="*/ 2759785 h 3527752"/>
                <a:gd name="connsiteX106" fmla="*/ 1385146 w 3318614"/>
                <a:gd name="connsiteY106" fmla="*/ 2716242 h 3527752"/>
                <a:gd name="connsiteX107" fmla="*/ 1437398 w 3318614"/>
                <a:gd name="connsiteY107" fmla="*/ 2785911 h 3527752"/>
                <a:gd name="connsiteX108" fmla="*/ 1611569 w 3318614"/>
                <a:gd name="connsiteY108" fmla="*/ 2794619 h 3527752"/>
                <a:gd name="connsiteX109" fmla="*/ 1794449 w 3318614"/>
                <a:gd name="connsiteY109" fmla="*/ 2742368 h 3527752"/>
                <a:gd name="connsiteX110" fmla="*/ 1968620 w 3318614"/>
                <a:gd name="connsiteY110" fmla="*/ 2611739 h 3527752"/>
                <a:gd name="connsiteX111" fmla="*/ 1898952 w 3318614"/>
                <a:gd name="connsiteY111" fmla="*/ 2298231 h 3527752"/>
                <a:gd name="connsiteX112" fmla="*/ 1446106 w 3318614"/>
                <a:gd name="connsiteY112" fmla="*/ 1688631 h 3527752"/>
                <a:gd name="connsiteX113" fmla="*/ 1074097 w 3318614"/>
                <a:gd name="connsiteY113" fmla="*/ 1204511 h 3527752"/>
                <a:gd name="connsiteX114" fmla="*/ 916192 w 3318614"/>
                <a:gd name="connsiteY114" fmla="*/ 1017427 h 3527752"/>
                <a:gd name="connsiteX115" fmla="*/ 644918 w 3318614"/>
                <a:gd name="connsiteY115" fmla="*/ 1052905 h 3527752"/>
                <a:gd name="connsiteX116" fmla="*/ 296575 w 3318614"/>
                <a:gd name="connsiteY116" fmla="*/ 1131282 h 3527752"/>
                <a:gd name="connsiteX117" fmla="*/ 483 w 3318614"/>
                <a:gd name="connsiteY117" fmla="*/ 1113865 h 3527752"/>
                <a:gd name="connsiteX118" fmla="*/ 235615 w 3318614"/>
                <a:gd name="connsiteY118" fmla="*/ 1105156 h 3527752"/>
                <a:gd name="connsiteX119" fmla="*/ 557832 w 3318614"/>
                <a:gd name="connsiteY119" fmla="*/ 1035488 h 3527752"/>
                <a:gd name="connsiteX120" fmla="*/ 688460 w 3318614"/>
                <a:gd name="connsiteY120" fmla="*/ 1009362 h 3527752"/>
                <a:gd name="connsiteX121" fmla="*/ 392369 w 3318614"/>
                <a:gd name="connsiteY121" fmla="*/ 896151 h 3527752"/>
                <a:gd name="connsiteX122" fmla="*/ 244323 w 3318614"/>
                <a:gd name="connsiteY122" fmla="*/ 756814 h 3527752"/>
                <a:gd name="connsiteX123" fmla="*/ 165946 w 3318614"/>
                <a:gd name="connsiteY123" fmla="*/ 504265 h 3527752"/>
                <a:gd name="connsiteX124" fmla="*/ 279158 w 3318614"/>
                <a:gd name="connsiteY124" fmla="*/ 687145 h 3527752"/>
                <a:gd name="connsiteX125" fmla="*/ 374952 w 3318614"/>
                <a:gd name="connsiteY125" fmla="*/ 861316 h 3527752"/>
                <a:gd name="connsiteX126" fmla="*/ 679752 w 3318614"/>
                <a:gd name="connsiteY126" fmla="*/ 939694 h 3527752"/>
                <a:gd name="connsiteX127" fmla="*/ 766838 w 3318614"/>
                <a:gd name="connsiteY127" fmla="*/ 878734 h 3527752"/>
                <a:gd name="connsiteX128" fmla="*/ 618792 w 3318614"/>
                <a:gd name="connsiteY128" fmla="*/ 495556 h 3527752"/>
                <a:gd name="connsiteX129" fmla="*/ 507165 w 3318614"/>
                <a:gd name="connsiteY129" fmla="*/ 278498 h 3527752"/>
                <a:gd name="connsiteX130" fmla="*/ 538603 w 3318614"/>
                <a:gd name="connsiteY130" fmla="*/ 40329 h 3527752"/>
                <a:gd name="connsiteX131" fmla="*/ 609600 w 3318614"/>
                <a:gd name="connsiteY131" fmla="*/ 300938 h 3527752"/>
                <a:gd name="connsiteX132" fmla="*/ 878364 w 3318614"/>
                <a:gd name="connsiteY132" fmla="*/ 848440 h 3527752"/>
                <a:gd name="connsiteX133" fmla="*/ 786330 w 3318614"/>
                <a:gd name="connsiteY133" fmla="*/ 247845 h 3527752"/>
                <a:gd name="connsiteX134" fmla="*/ 932813 w 3318614"/>
                <a:gd name="connsiteY134" fmla="*/ 51663 h 3527752"/>
                <a:gd name="connsiteX0" fmla="*/ 942214 w 3318614"/>
                <a:gd name="connsiteY0" fmla="*/ 600997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1028019 w 3318614"/>
                <a:gd name="connsiteY0" fmla="*/ 570928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433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932813 w 3318614"/>
                <a:gd name="connsiteY136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875120 w 3318614"/>
                <a:gd name="connsiteY136" fmla="*/ 297907 h 3527509"/>
                <a:gd name="connsiteX0" fmla="*/ 930638 w 3318614"/>
                <a:gd name="connsiteY0" fmla="*/ 1022485 h 3757603"/>
                <a:gd name="connsiteX1" fmla="*/ 1037874 w 3318614"/>
                <a:gd name="connsiteY1" fmla="*/ 779330 h 3757603"/>
                <a:gd name="connsiteX2" fmla="*/ 1144223 w 3318614"/>
                <a:gd name="connsiteY2" fmla="*/ 540539 h 3757603"/>
                <a:gd name="connsiteX3" fmla="*/ 1317819 w 3318614"/>
                <a:gd name="connsiteY3" fmla="*/ 231338 h 3757603"/>
                <a:gd name="connsiteX4" fmla="*/ 1198621 w 3318614"/>
                <a:gd name="connsiteY4" fmla="*/ 630192 h 3757603"/>
                <a:gd name="connsiteX5" fmla="*/ 1013152 w 3318614"/>
                <a:gd name="connsiteY5" fmla="*/ 1103658 h 3757603"/>
                <a:gd name="connsiteX6" fmla="*/ 1779263 w 3318614"/>
                <a:gd name="connsiteY6" fmla="*/ 2265015 h 3757603"/>
                <a:gd name="connsiteX7" fmla="*/ 2064415 w 3318614"/>
                <a:gd name="connsiteY7" fmla="*/ 2545499 h 3757603"/>
                <a:gd name="connsiteX8" fmla="*/ 2290838 w 3318614"/>
                <a:gd name="connsiteY8" fmla="*/ 2467122 h 3757603"/>
                <a:gd name="connsiteX9" fmla="*/ 2473718 w 3318614"/>
                <a:gd name="connsiteY9" fmla="*/ 2310367 h 3757603"/>
                <a:gd name="connsiteX10" fmla="*/ 2508552 w 3318614"/>
                <a:gd name="connsiteY10" fmla="*/ 1988150 h 3757603"/>
                <a:gd name="connsiteX11" fmla="*/ 2543386 w 3318614"/>
                <a:gd name="connsiteY11" fmla="*/ 2249407 h 3757603"/>
                <a:gd name="connsiteX12" fmla="*/ 2508552 w 3318614"/>
                <a:gd name="connsiteY12" fmla="*/ 2353910 h 3757603"/>
                <a:gd name="connsiteX13" fmla="*/ 2752392 w 3318614"/>
                <a:gd name="connsiteY13" fmla="*/ 2179739 h 3757603"/>
                <a:gd name="connsiteX14" fmla="*/ 2839478 w 3318614"/>
                <a:gd name="connsiteY14" fmla="*/ 2110070 h 3757603"/>
                <a:gd name="connsiteX15" fmla="*/ 2717558 w 3318614"/>
                <a:gd name="connsiteY15" fmla="*/ 2284242 h 3757603"/>
                <a:gd name="connsiteX16" fmla="*/ 2665306 w 3318614"/>
                <a:gd name="connsiteY16" fmla="*/ 2327785 h 3757603"/>
                <a:gd name="connsiteX17" fmla="*/ 2848186 w 3318614"/>
                <a:gd name="connsiteY17" fmla="*/ 2258116 h 3757603"/>
                <a:gd name="connsiteX18" fmla="*/ 2874312 w 3318614"/>
                <a:gd name="connsiteY18" fmla="*/ 2240699 h 3757603"/>
                <a:gd name="connsiteX19" fmla="*/ 2769809 w 3318614"/>
                <a:gd name="connsiteY19" fmla="*/ 2327785 h 3757603"/>
                <a:gd name="connsiteX20" fmla="*/ 2595638 w 3318614"/>
                <a:gd name="connsiteY20" fmla="*/ 2353910 h 3757603"/>
                <a:gd name="connsiteX21" fmla="*/ 2404049 w 3318614"/>
                <a:gd name="connsiteY21" fmla="*/ 2484539 h 3757603"/>
                <a:gd name="connsiteX22" fmla="*/ 2421466 w 3318614"/>
                <a:gd name="connsiteY22" fmla="*/ 2658710 h 3757603"/>
                <a:gd name="connsiteX23" fmla="*/ 2552095 w 3318614"/>
                <a:gd name="connsiteY23" fmla="*/ 2702253 h 3757603"/>
                <a:gd name="connsiteX24" fmla="*/ 2726266 w 3318614"/>
                <a:gd name="connsiteY24" fmla="*/ 2632585 h 3757603"/>
                <a:gd name="connsiteX25" fmla="*/ 2856895 w 3318614"/>
                <a:gd name="connsiteY25" fmla="*/ 2623876 h 3757603"/>
                <a:gd name="connsiteX26" fmla="*/ 2891729 w 3318614"/>
                <a:gd name="connsiteY26" fmla="*/ 2510665 h 3757603"/>
                <a:gd name="connsiteX27" fmla="*/ 2883020 w 3318614"/>
                <a:gd name="connsiteY27" fmla="*/ 2345202 h 3757603"/>
                <a:gd name="connsiteX28" fmla="*/ 3048483 w 3318614"/>
                <a:gd name="connsiteY28" fmla="*/ 2266825 h 3757603"/>
                <a:gd name="connsiteX29" fmla="*/ 2926563 w 3318614"/>
                <a:gd name="connsiteY29" fmla="*/ 2353910 h 3757603"/>
                <a:gd name="connsiteX30" fmla="*/ 2917855 w 3318614"/>
                <a:gd name="connsiteY30" fmla="*/ 2440996 h 3757603"/>
                <a:gd name="connsiteX31" fmla="*/ 2935272 w 3318614"/>
                <a:gd name="connsiteY31" fmla="*/ 2589042 h 3757603"/>
                <a:gd name="connsiteX32" fmla="*/ 2943980 w 3318614"/>
                <a:gd name="connsiteY32" fmla="*/ 2632585 h 3757603"/>
                <a:gd name="connsiteX33" fmla="*/ 3046427 w 3318614"/>
                <a:gd name="connsiteY33" fmla="*/ 2566633 h 3757603"/>
                <a:gd name="connsiteX34" fmla="*/ 3074609 w 3318614"/>
                <a:gd name="connsiteY34" fmla="*/ 2406162 h 3757603"/>
                <a:gd name="connsiteX35" fmla="*/ 3092026 w 3318614"/>
                <a:gd name="connsiteY35" fmla="*/ 2615167 h 3757603"/>
                <a:gd name="connsiteX36" fmla="*/ 3013649 w 3318614"/>
                <a:gd name="connsiteY36" fmla="*/ 2693545 h 3757603"/>
                <a:gd name="connsiteX37" fmla="*/ 2752392 w 3318614"/>
                <a:gd name="connsiteY37" fmla="*/ 2658710 h 3757603"/>
                <a:gd name="connsiteX38" fmla="*/ 2560803 w 3318614"/>
                <a:gd name="connsiteY38" fmla="*/ 2815465 h 3757603"/>
                <a:gd name="connsiteX39" fmla="*/ 2595638 w 3318614"/>
                <a:gd name="connsiteY39" fmla="*/ 2937385 h 3757603"/>
                <a:gd name="connsiteX40" fmla="*/ 2743683 w 3318614"/>
                <a:gd name="connsiteY40" fmla="*/ 3024470 h 3757603"/>
                <a:gd name="connsiteX41" fmla="*/ 2856895 w 3318614"/>
                <a:gd name="connsiteY41" fmla="*/ 2998345 h 3757603"/>
                <a:gd name="connsiteX42" fmla="*/ 3022358 w 3318614"/>
                <a:gd name="connsiteY42" fmla="*/ 2859007 h 3757603"/>
                <a:gd name="connsiteX43" fmla="*/ 3118152 w 3318614"/>
                <a:gd name="connsiteY43" fmla="*/ 2780630 h 3757603"/>
                <a:gd name="connsiteX44" fmla="*/ 3205238 w 3318614"/>
                <a:gd name="connsiteY44" fmla="*/ 2841590 h 3757603"/>
                <a:gd name="connsiteX45" fmla="*/ 3109443 w 3318614"/>
                <a:gd name="connsiteY45" fmla="*/ 2832882 h 3757603"/>
                <a:gd name="connsiteX46" fmla="*/ 3004940 w 3318614"/>
                <a:gd name="connsiteY46" fmla="*/ 2972219 h 3757603"/>
                <a:gd name="connsiteX47" fmla="*/ 3187820 w 3318614"/>
                <a:gd name="connsiteY47" fmla="*/ 2972219 h 3757603"/>
                <a:gd name="connsiteX48" fmla="*/ 3318449 w 3318614"/>
                <a:gd name="connsiteY48" fmla="*/ 3024470 h 3757603"/>
                <a:gd name="connsiteX49" fmla="*/ 3161695 w 3318614"/>
                <a:gd name="connsiteY49" fmla="*/ 3007053 h 3757603"/>
                <a:gd name="connsiteX50" fmla="*/ 2909146 w 3318614"/>
                <a:gd name="connsiteY50" fmla="*/ 3068013 h 3757603"/>
                <a:gd name="connsiteX51" fmla="*/ 2952689 w 3318614"/>
                <a:gd name="connsiteY51" fmla="*/ 3068013 h 3757603"/>
                <a:gd name="connsiteX52" fmla="*/ 3085889 w 3318614"/>
                <a:gd name="connsiteY52" fmla="*/ 3213259 h 3757603"/>
                <a:gd name="connsiteX53" fmla="*/ 3013649 w 3318614"/>
                <a:gd name="connsiteY53" fmla="*/ 3372813 h 3757603"/>
                <a:gd name="connsiteX54" fmla="*/ 2999167 w 3318614"/>
                <a:gd name="connsiteY54" fmla="*/ 3235136 h 3757603"/>
                <a:gd name="connsiteX55" fmla="*/ 2813352 w 3318614"/>
                <a:gd name="connsiteY55" fmla="*/ 3059305 h 3757603"/>
                <a:gd name="connsiteX56" fmla="*/ 2726266 w 3318614"/>
                <a:gd name="connsiteY56" fmla="*/ 3050596 h 3757603"/>
                <a:gd name="connsiteX57" fmla="*/ 2848186 w 3318614"/>
                <a:gd name="connsiteY57" fmla="*/ 3250893 h 3757603"/>
                <a:gd name="connsiteX58" fmla="*/ 2943980 w 3318614"/>
                <a:gd name="connsiteY58" fmla="*/ 3337979 h 3757603"/>
                <a:gd name="connsiteX59" fmla="*/ 2978815 w 3318614"/>
                <a:gd name="connsiteY59" fmla="*/ 3294436 h 3757603"/>
                <a:gd name="connsiteX60" fmla="*/ 2961398 w 3318614"/>
                <a:gd name="connsiteY60" fmla="*/ 3398939 h 3757603"/>
                <a:gd name="connsiteX61" fmla="*/ 2769809 w 3318614"/>
                <a:gd name="connsiteY61" fmla="*/ 3311853 h 3757603"/>
                <a:gd name="connsiteX62" fmla="*/ 2656598 w 3318614"/>
                <a:gd name="connsiteY62" fmla="*/ 3085430 h 3757603"/>
                <a:gd name="connsiteX63" fmla="*/ 2491135 w 3318614"/>
                <a:gd name="connsiteY63" fmla="*/ 3041887 h 3757603"/>
                <a:gd name="connsiteX64" fmla="*/ 2386632 w 3318614"/>
                <a:gd name="connsiteY64" fmla="*/ 3128973 h 3757603"/>
                <a:gd name="connsiteX65" fmla="*/ 2412758 w 3318614"/>
                <a:gd name="connsiteY65" fmla="*/ 3311853 h 3757603"/>
                <a:gd name="connsiteX66" fmla="*/ 2525969 w 3318614"/>
                <a:gd name="connsiteY66" fmla="*/ 3459899 h 3757603"/>
                <a:gd name="connsiteX67" fmla="*/ 2900438 w 3318614"/>
                <a:gd name="connsiteY67" fmla="*/ 3668905 h 3757603"/>
                <a:gd name="connsiteX68" fmla="*/ 2543386 w 3318614"/>
                <a:gd name="connsiteY68" fmla="*/ 3529567 h 3757603"/>
                <a:gd name="connsiteX69" fmla="*/ 2499843 w 3318614"/>
                <a:gd name="connsiteY69" fmla="*/ 3616653 h 3757603"/>
                <a:gd name="connsiteX70" fmla="*/ 2534678 w 3318614"/>
                <a:gd name="connsiteY70" fmla="*/ 3721156 h 3757603"/>
                <a:gd name="connsiteX71" fmla="*/ 2639180 w 3318614"/>
                <a:gd name="connsiteY71" fmla="*/ 3755990 h 3757603"/>
                <a:gd name="connsiteX72" fmla="*/ 2482426 w 3318614"/>
                <a:gd name="connsiteY72" fmla="*/ 3729865 h 3757603"/>
                <a:gd name="connsiteX73" fmla="*/ 2473718 w 3318614"/>
                <a:gd name="connsiteY73" fmla="*/ 3546985 h 3757603"/>
                <a:gd name="connsiteX74" fmla="*/ 2386632 w 3318614"/>
                <a:gd name="connsiteY74" fmla="*/ 3372813 h 3757603"/>
                <a:gd name="connsiteX75" fmla="*/ 2316963 w 3318614"/>
                <a:gd name="connsiteY75" fmla="*/ 3538276 h 3757603"/>
                <a:gd name="connsiteX76" fmla="*/ 2238586 w 3318614"/>
                <a:gd name="connsiteY76" fmla="*/ 3660196 h 3757603"/>
                <a:gd name="connsiteX77" fmla="*/ 2290838 w 3318614"/>
                <a:gd name="connsiteY77" fmla="*/ 3738573 h 3757603"/>
                <a:gd name="connsiteX78" fmla="*/ 2195043 w 3318614"/>
                <a:gd name="connsiteY78" fmla="*/ 3651487 h 3757603"/>
                <a:gd name="connsiteX79" fmla="*/ 2325672 w 3318614"/>
                <a:gd name="connsiteY79" fmla="*/ 3425065 h 3757603"/>
                <a:gd name="connsiteX80" fmla="*/ 2290838 w 3318614"/>
                <a:gd name="connsiteY80" fmla="*/ 3172516 h 3757603"/>
                <a:gd name="connsiteX81" fmla="*/ 2142792 w 3318614"/>
                <a:gd name="connsiteY81" fmla="*/ 3155099 h 3757603"/>
                <a:gd name="connsiteX82" fmla="*/ 1942495 w 3318614"/>
                <a:gd name="connsiteY82" fmla="*/ 3320562 h 3757603"/>
                <a:gd name="connsiteX83" fmla="*/ 1994746 w 3318614"/>
                <a:gd name="connsiteY83" fmla="*/ 3520859 h 3757603"/>
                <a:gd name="connsiteX84" fmla="*/ 2090540 w 3318614"/>
                <a:gd name="connsiteY84" fmla="*/ 3634070 h 3757603"/>
                <a:gd name="connsiteX85" fmla="*/ 2064415 w 3318614"/>
                <a:gd name="connsiteY85" fmla="*/ 3747282 h 3757603"/>
                <a:gd name="connsiteX86" fmla="*/ 2046998 w 3318614"/>
                <a:gd name="connsiteY86" fmla="*/ 3599236 h 3757603"/>
                <a:gd name="connsiteX87" fmla="*/ 1933786 w 3318614"/>
                <a:gd name="connsiteY87" fmla="*/ 3433773 h 3757603"/>
                <a:gd name="connsiteX88" fmla="*/ 1881535 w 3318614"/>
                <a:gd name="connsiteY88" fmla="*/ 3416356 h 3757603"/>
                <a:gd name="connsiteX89" fmla="*/ 1716072 w 3318614"/>
                <a:gd name="connsiteY89" fmla="*/ 3651487 h 3757603"/>
                <a:gd name="connsiteX90" fmla="*/ 1672529 w 3318614"/>
                <a:gd name="connsiteY90" fmla="*/ 3747282 h 3757603"/>
                <a:gd name="connsiteX91" fmla="*/ 1724780 w 3318614"/>
                <a:gd name="connsiteY91" fmla="*/ 3512150 h 3757603"/>
                <a:gd name="connsiteX92" fmla="*/ 1750906 w 3318614"/>
                <a:gd name="connsiteY92" fmla="*/ 3433773 h 3757603"/>
                <a:gd name="connsiteX93" fmla="*/ 1533192 w 3318614"/>
                <a:gd name="connsiteY93" fmla="*/ 3503442 h 3757603"/>
                <a:gd name="connsiteX94" fmla="*/ 1428689 w 3318614"/>
                <a:gd name="connsiteY94" fmla="*/ 3520859 h 3757603"/>
                <a:gd name="connsiteX95" fmla="*/ 1602860 w 3318614"/>
                <a:gd name="connsiteY95" fmla="*/ 3442482 h 3757603"/>
                <a:gd name="connsiteX96" fmla="*/ 1724780 w 3318614"/>
                <a:gd name="connsiteY96" fmla="*/ 3416356 h 3757603"/>
                <a:gd name="connsiteX97" fmla="*/ 1994746 w 3318614"/>
                <a:gd name="connsiteY97" fmla="*/ 3189933 h 3757603"/>
                <a:gd name="connsiteX98" fmla="*/ 2055706 w 3318614"/>
                <a:gd name="connsiteY98" fmla="*/ 3059305 h 3757603"/>
                <a:gd name="connsiteX99" fmla="*/ 1916369 w 3318614"/>
                <a:gd name="connsiteY99" fmla="*/ 2980927 h 3757603"/>
                <a:gd name="connsiteX100" fmla="*/ 1698655 w 3318614"/>
                <a:gd name="connsiteY100" fmla="*/ 3076722 h 3757603"/>
                <a:gd name="connsiteX101" fmla="*/ 1611569 w 3318614"/>
                <a:gd name="connsiteY101" fmla="*/ 3250893 h 3757603"/>
                <a:gd name="connsiteX102" fmla="*/ 1689946 w 3318614"/>
                <a:gd name="connsiteY102" fmla="*/ 3311853 h 3757603"/>
                <a:gd name="connsiteX103" fmla="*/ 1568026 w 3318614"/>
                <a:gd name="connsiteY103" fmla="*/ 3311853 h 3757603"/>
                <a:gd name="connsiteX104" fmla="*/ 1655112 w 3318614"/>
                <a:gd name="connsiteY104" fmla="*/ 3068013 h 3757603"/>
                <a:gd name="connsiteX105" fmla="*/ 1437398 w 3318614"/>
                <a:gd name="connsiteY105" fmla="*/ 3050596 h 3757603"/>
                <a:gd name="connsiteX106" fmla="*/ 1306769 w 3318614"/>
                <a:gd name="connsiteY106" fmla="*/ 2989636 h 3757603"/>
                <a:gd name="connsiteX107" fmla="*/ 1385146 w 3318614"/>
                <a:gd name="connsiteY107" fmla="*/ 2946093 h 3757603"/>
                <a:gd name="connsiteX108" fmla="*/ 1437398 w 3318614"/>
                <a:gd name="connsiteY108" fmla="*/ 3015762 h 3757603"/>
                <a:gd name="connsiteX109" fmla="*/ 1611569 w 3318614"/>
                <a:gd name="connsiteY109" fmla="*/ 3024470 h 3757603"/>
                <a:gd name="connsiteX110" fmla="*/ 1794449 w 3318614"/>
                <a:gd name="connsiteY110" fmla="*/ 2972219 h 3757603"/>
                <a:gd name="connsiteX111" fmla="*/ 1968620 w 3318614"/>
                <a:gd name="connsiteY111" fmla="*/ 2841590 h 3757603"/>
                <a:gd name="connsiteX112" fmla="*/ 1898952 w 3318614"/>
                <a:gd name="connsiteY112" fmla="*/ 2528082 h 3757603"/>
                <a:gd name="connsiteX113" fmla="*/ 1446106 w 3318614"/>
                <a:gd name="connsiteY113" fmla="*/ 1918482 h 3757603"/>
                <a:gd name="connsiteX114" fmla="*/ 1074097 w 3318614"/>
                <a:gd name="connsiteY114" fmla="*/ 1434362 h 3757603"/>
                <a:gd name="connsiteX115" fmla="*/ 916192 w 3318614"/>
                <a:gd name="connsiteY115" fmla="*/ 1247278 h 3757603"/>
                <a:gd name="connsiteX116" fmla="*/ 644918 w 3318614"/>
                <a:gd name="connsiteY116" fmla="*/ 1282756 h 3757603"/>
                <a:gd name="connsiteX117" fmla="*/ 296575 w 3318614"/>
                <a:gd name="connsiteY117" fmla="*/ 1361133 h 3757603"/>
                <a:gd name="connsiteX118" fmla="*/ 483 w 3318614"/>
                <a:gd name="connsiteY118" fmla="*/ 1343716 h 3757603"/>
                <a:gd name="connsiteX119" fmla="*/ 235615 w 3318614"/>
                <a:gd name="connsiteY119" fmla="*/ 1335007 h 3757603"/>
                <a:gd name="connsiteX120" fmla="*/ 557832 w 3318614"/>
                <a:gd name="connsiteY120" fmla="*/ 1265339 h 3757603"/>
                <a:gd name="connsiteX121" fmla="*/ 688460 w 3318614"/>
                <a:gd name="connsiteY121" fmla="*/ 1239213 h 3757603"/>
                <a:gd name="connsiteX122" fmla="*/ 392369 w 3318614"/>
                <a:gd name="connsiteY122" fmla="*/ 1126002 h 3757603"/>
                <a:gd name="connsiteX123" fmla="*/ 244323 w 3318614"/>
                <a:gd name="connsiteY123" fmla="*/ 986665 h 3757603"/>
                <a:gd name="connsiteX124" fmla="*/ 165946 w 3318614"/>
                <a:gd name="connsiteY124" fmla="*/ 734116 h 3757603"/>
                <a:gd name="connsiteX125" fmla="*/ 279158 w 3318614"/>
                <a:gd name="connsiteY125" fmla="*/ 916996 h 3757603"/>
                <a:gd name="connsiteX126" fmla="*/ 374952 w 3318614"/>
                <a:gd name="connsiteY126" fmla="*/ 1091167 h 3757603"/>
                <a:gd name="connsiteX127" fmla="*/ 679752 w 3318614"/>
                <a:gd name="connsiteY127" fmla="*/ 1169545 h 3757603"/>
                <a:gd name="connsiteX128" fmla="*/ 766838 w 3318614"/>
                <a:gd name="connsiteY128" fmla="*/ 1108585 h 3757603"/>
                <a:gd name="connsiteX129" fmla="*/ 618792 w 3318614"/>
                <a:gd name="connsiteY129" fmla="*/ 725407 h 3757603"/>
                <a:gd name="connsiteX130" fmla="*/ 507165 w 3318614"/>
                <a:gd name="connsiteY130" fmla="*/ 508349 h 3757603"/>
                <a:gd name="connsiteX131" fmla="*/ 538603 w 3318614"/>
                <a:gd name="connsiteY131" fmla="*/ 270180 h 3757603"/>
                <a:gd name="connsiteX132" fmla="*/ 609600 w 3318614"/>
                <a:gd name="connsiteY132" fmla="*/ 530789 h 3757603"/>
                <a:gd name="connsiteX133" fmla="*/ 878364 w 3318614"/>
                <a:gd name="connsiteY133" fmla="*/ 1078291 h 3757603"/>
                <a:gd name="connsiteX134" fmla="*/ 786330 w 3318614"/>
                <a:gd name="connsiteY134" fmla="*/ 477696 h 3757603"/>
                <a:gd name="connsiteX135" fmla="*/ 849208 w 3318614"/>
                <a:gd name="connsiteY135" fmla="*/ 1356 h 3757603"/>
                <a:gd name="connsiteX136" fmla="*/ 875120 w 3318614"/>
                <a:gd name="connsiteY136" fmla="*/ 528001 h 3757603"/>
                <a:gd name="connsiteX0" fmla="*/ 930638 w 3318614"/>
                <a:gd name="connsiteY0" fmla="*/ 1022890 h 3758008"/>
                <a:gd name="connsiteX1" fmla="*/ 1037874 w 3318614"/>
                <a:gd name="connsiteY1" fmla="*/ 779735 h 3758008"/>
                <a:gd name="connsiteX2" fmla="*/ 1144223 w 3318614"/>
                <a:gd name="connsiteY2" fmla="*/ 540944 h 3758008"/>
                <a:gd name="connsiteX3" fmla="*/ 1317819 w 3318614"/>
                <a:gd name="connsiteY3" fmla="*/ 231743 h 3758008"/>
                <a:gd name="connsiteX4" fmla="*/ 1198621 w 3318614"/>
                <a:gd name="connsiteY4" fmla="*/ 630597 h 3758008"/>
                <a:gd name="connsiteX5" fmla="*/ 1013152 w 3318614"/>
                <a:gd name="connsiteY5" fmla="*/ 1104063 h 3758008"/>
                <a:gd name="connsiteX6" fmla="*/ 1779263 w 3318614"/>
                <a:gd name="connsiteY6" fmla="*/ 2265420 h 3758008"/>
                <a:gd name="connsiteX7" fmla="*/ 2064415 w 3318614"/>
                <a:gd name="connsiteY7" fmla="*/ 2545904 h 3758008"/>
                <a:gd name="connsiteX8" fmla="*/ 2290838 w 3318614"/>
                <a:gd name="connsiteY8" fmla="*/ 2467527 h 3758008"/>
                <a:gd name="connsiteX9" fmla="*/ 2473718 w 3318614"/>
                <a:gd name="connsiteY9" fmla="*/ 2310772 h 3758008"/>
                <a:gd name="connsiteX10" fmla="*/ 2508552 w 3318614"/>
                <a:gd name="connsiteY10" fmla="*/ 1988555 h 3758008"/>
                <a:gd name="connsiteX11" fmla="*/ 2543386 w 3318614"/>
                <a:gd name="connsiteY11" fmla="*/ 2249812 h 3758008"/>
                <a:gd name="connsiteX12" fmla="*/ 2508552 w 3318614"/>
                <a:gd name="connsiteY12" fmla="*/ 2354315 h 3758008"/>
                <a:gd name="connsiteX13" fmla="*/ 2752392 w 3318614"/>
                <a:gd name="connsiteY13" fmla="*/ 2180144 h 3758008"/>
                <a:gd name="connsiteX14" fmla="*/ 2839478 w 3318614"/>
                <a:gd name="connsiteY14" fmla="*/ 2110475 h 3758008"/>
                <a:gd name="connsiteX15" fmla="*/ 2717558 w 3318614"/>
                <a:gd name="connsiteY15" fmla="*/ 2284647 h 3758008"/>
                <a:gd name="connsiteX16" fmla="*/ 2665306 w 3318614"/>
                <a:gd name="connsiteY16" fmla="*/ 2328190 h 3758008"/>
                <a:gd name="connsiteX17" fmla="*/ 2848186 w 3318614"/>
                <a:gd name="connsiteY17" fmla="*/ 2258521 h 3758008"/>
                <a:gd name="connsiteX18" fmla="*/ 2874312 w 3318614"/>
                <a:gd name="connsiteY18" fmla="*/ 2241104 h 3758008"/>
                <a:gd name="connsiteX19" fmla="*/ 2769809 w 3318614"/>
                <a:gd name="connsiteY19" fmla="*/ 2328190 h 3758008"/>
                <a:gd name="connsiteX20" fmla="*/ 2595638 w 3318614"/>
                <a:gd name="connsiteY20" fmla="*/ 2354315 h 3758008"/>
                <a:gd name="connsiteX21" fmla="*/ 2404049 w 3318614"/>
                <a:gd name="connsiteY21" fmla="*/ 2484944 h 3758008"/>
                <a:gd name="connsiteX22" fmla="*/ 2421466 w 3318614"/>
                <a:gd name="connsiteY22" fmla="*/ 2659115 h 3758008"/>
                <a:gd name="connsiteX23" fmla="*/ 2552095 w 3318614"/>
                <a:gd name="connsiteY23" fmla="*/ 2702658 h 3758008"/>
                <a:gd name="connsiteX24" fmla="*/ 2726266 w 3318614"/>
                <a:gd name="connsiteY24" fmla="*/ 2632990 h 3758008"/>
                <a:gd name="connsiteX25" fmla="*/ 2856895 w 3318614"/>
                <a:gd name="connsiteY25" fmla="*/ 2624281 h 3758008"/>
                <a:gd name="connsiteX26" fmla="*/ 2891729 w 3318614"/>
                <a:gd name="connsiteY26" fmla="*/ 2511070 h 3758008"/>
                <a:gd name="connsiteX27" fmla="*/ 2883020 w 3318614"/>
                <a:gd name="connsiteY27" fmla="*/ 2345607 h 3758008"/>
                <a:gd name="connsiteX28" fmla="*/ 3048483 w 3318614"/>
                <a:gd name="connsiteY28" fmla="*/ 2267230 h 3758008"/>
                <a:gd name="connsiteX29" fmla="*/ 2926563 w 3318614"/>
                <a:gd name="connsiteY29" fmla="*/ 2354315 h 3758008"/>
                <a:gd name="connsiteX30" fmla="*/ 2917855 w 3318614"/>
                <a:gd name="connsiteY30" fmla="*/ 2441401 h 3758008"/>
                <a:gd name="connsiteX31" fmla="*/ 2935272 w 3318614"/>
                <a:gd name="connsiteY31" fmla="*/ 2589447 h 3758008"/>
                <a:gd name="connsiteX32" fmla="*/ 2943980 w 3318614"/>
                <a:gd name="connsiteY32" fmla="*/ 2632990 h 3758008"/>
                <a:gd name="connsiteX33" fmla="*/ 3046427 w 3318614"/>
                <a:gd name="connsiteY33" fmla="*/ 2567038 h 3758008"/>
                <a:gd name="connsiteX34" fmla="*/ 3074609 w 3318614"/>
                <a:gd name="connsiteY34" fmla="*/ 2406567 h 3758008"/>
                <a:gd name="connsiteX35" fmla="*/ 3092026 w 3318614"/>
                <a:gd name="connsiteY35" fmla="*/ 2615572 h 3758008"/>
                <a:gd name="connsiteX36" fmla="*/ 3013649 w 3318614"/>
                <a:gd name="connsiteY36" fmla="*/ 2693950 h 3758008"/>
                <a:gd name="connsiteX37" fmla="*/ 2752392 w 3318614"/>
                <a:gd name="connsiteY37" fmla="*/ 2659115 h 3758008"/>
                <a:gd name="connsiteX38" fmla="*/ 2560803 w 3318614"/>
                <a:gd name="connsiteY38" fmla="*/ 2815870 h 3758008"/>
                <a:gd name="connsiteX39" fmla="*/ 2595638 w 3318614"/>
                <a:gd name="connsiteY39" fmla="*/ 2937790 h 3758008"/>
                <a:gd name="connsiteX40" fmla="*/ 2743683 w 3318614"/>
                <a:gd name="connsiteY40" fmla="*/ 3024875 h 3758008"/>
                <a:gd name="connsiteX41" fmla="*/ 2856895 w 3318614"/>
                <a:gd name="connsiteY41" fmla="*/ 2998750 h 3758008"/>
                <a:gd name="connsiteX42" fmla="*/ 3022358 w 3318614"/>
                <a:gd name="connsiteY42" fmla="*/ 2859412 h 3758008"/>
                <a:gd name="connsiteX43" fmla="*/ 3118152 w 3318614"/>
                <a:gd name="connsiteY43" fmla="*/ 2781035 h 3758008"/>
                <a:gd name="connsiteX44" fmla="*/ 3205238 w 3318614"/>
                <a:gd name="connsiteY44" fmla="*/ 2841995 h 3758008"/>
                <a:gd name="connsiteX45" fmla="*/ 3109443 w 3318614"/>
                <a:gd name="connsiteY45" fmla="*/ 2833287 h 3758008"/>
                <a:gd name="connsiteX46" fmla="*/ 3004940 w 3318614"/>
                <a:gd name="connsiteY46" fmla="*/ 2972624 h 3758008"/>
                <a:gd name="connsiteX47" fmla="*/ 3187820 w 3318614"/>
                <a:gd name="connsiteY47" fmla="*/ 2972624 h 3758008"/>
                <a:gd name="connsiteX48" fmla="*/ 3318449 w 3318614"/>
                <a:gd name="connsiteY48" fmla="*/ 3024875 h 3758008"/>
                <a:gd name="connsiteX49" fmla="*/ 3161695 w 3318614"/>
                <a:gd name="connsiteY49" fmla="*/ 3007458 h 3758008"/>
                <a:gd name="connsiteX50" fmla="*/ 2909146 w 3318614"/>
                <a:gd name="connsiteY50" fmla="*/ 3068418 h 3758008"/>
                <a:gd name="connsiteX51" fmla="*/ 2952689 w 3318614"/>
                <a:gd name="connsiteY51" fmla="*/ 3068418 h 3758008"/>
                <a:gd name="connsiteX52" fmla="*/ 3085889 w 3318614"/>
                <a:gd name="connsiteY52" fmla="*/ 3213664 h 3758008"/>
                <a:gd name="connsiteX53" fmla="*/ 3013649 w 3318614"/>
                <a:gd name="connsiteY53" fmla="*/ 3373218 h 3758008"/>
                <a:gd name="connsiteX54" fmla="*/ 2999167 w 3318614"/>
                <a:gd name="connsiteY54" fmla="*/ 3235541 h 3758008"/>
                <a:gd name="connsiteX55" fmla="*/ 2813352 w 3318614"/>
                <a:gd name="connsiteY55" fmla="*/ 3059710 h 3758008"/>
                <a:gd name="connsiteX56" fmla="*/ 2726266 w 3318614"/>
                <a:gd name="connsiteY56" fmla="*/ 3051001 h 3758008"/>
                <a:gd name="connsiteX57" fmla="*/ 2848186 w 3318614"/>
                <a:gd name="connsiteY57" fmla="*/ 3251298 h 3758008"/>
                <a:gd name="connsiteX58" fmla="*/ 2943980 w 3318614"/>
                <a:gd name="connsiteY58" fmla="*/ 3338384 h 3758008"/>
                <a:gd name="connsiteX59" fmla="*/ 2978815 w 3318614"/>
                <a:gd name="connsiteY59" fmla="*/ 3294841 h 3758008"/>
                <a:gd name="connsiteX60" fmla="*/ 2961398 w 3318614"/>
                <a:gd name="connsiteY60" fmla="*/ 3399344 h 3758008"/>
                <a:gd name="connsiteX61" fmla="*/ 2769809 w 3318614"/>
                <a:gd name="connsiteY61" fmla="*/ 3312258 h 3758008"/>
                <a:gd name="connsiteX62" fmla="*/ 2656598 w 3318614"/>
                <a:gd name="connsiteY62" fmla="*/ 3085835 h 3758008"/>
                <a:gd name="connsiteX63" fmla="*/ 2491135 w 3318614"/>
                <a:gd name="connsiteY63" fmla="*/ 3042292 h 3758008"/>
                <a:gd name="connsiteX64" fmla="*/ 2386632 w 3318614"/>
                <a:gd name="connsiteY64" fmla="*/ 3129378 h 3758008"/>
                <a:gd name="connsiteX65" fmla="*/ 2412758 w 3318614"/>
                <a:gd name="connsiteY65" fmla="*/ 3312258 h 3758008"/>
                <a:gd name="connsiteX66" fmla="*/ 2525969 w 3318614"/>
                <a:gd name="connsiteY66" fmla="*/ 3460304 h 3758008"/>
                <a:gd name="connsiteX67" fmla="*/ 2900438 w 3318614"/>
                <a:gd name="connsiteY67" fmla="*/ 3669310 h 3758008"/>
                <a:gd name="connsiteX68" fmla="*/ 2543386 w 3318614"/>
                <a:gd name="connsiteY68" fmla="*/ 3529972 h 3758008"/>
                <a:gd name="connsiteX69" fmla="*/ 2499843 w 3318614"/>
                <a:gd name="connsiteY69" fmla="*/ 3617058 h 3758008"/>
                <a:gd name="connsiteX70" fmla="*/ 2534678 w 3318614"/>
                <a:gd name="connsiteY70" fmla="*/ 3721561 h 3758008"/>
                <a:gd name="connsiteX71" fmla="*/ 2639180 w 3318614"/>
                <a:gd name="connsiteY71" fmla="*/ 3756395 h 3758008"/>
                <a:gd name="connsiteX72" fmla="*/ 2482426 w 3318614"/>
                <a:gd name="connsiteY72" fmla="*/ 3730270 h 3758008"/>
                <a:gd name="connsiteX73" fmla="*/ 2473718 w 3318614"/>
                <a:gd name="connsiteY73" fmla="*/ 3547390 h 3758008"/>
                <a:gd name="connsiteX74" fmla="*/ 2386632 w 3318614"/>
                <a:gd name="connsiteY74" fmla="*/ 3373218 h 3758008"/>
                <a:gd name="connsiteX75" fmla="*/ 2316963 w 3318614"/>
                <a:gd name="connsiteY75" fmla="*/ 3538681 h 3758008"/>
                <a:gd name="connsiteX76" fmla="*/ 2238586 w 3318614"/>
                <a:gd name="connsiteY76" fmla="*/ 3660601 h 3758008"/>
                <a:gd name="connsiteX77" fmla="*/ 2290838 w 3318614"/>
                <a:gd name="connsiteY77" fmla="*/ 3738978 h 3758008"/>
                <a:gd name="connsiteX78" fmla="*/ 2195043 w 3318614"/>
                <a:gd name="connsiteY78" fmla="*/ 3651892 h 3758008"/>
                <a:gd name="connsiteX79" fmla="*/ 2325672 w 3318614"/>
                <a:gd name="connsiteY79" fmla="*/ 3425470 h 3758008"/>
                <a:gd name="connsiteX80" fmla="*/ 2290838 w 3318614"/>
                <a:gd name="connsiteY80" fmla="*/ 3172921 h 3758008"/>
                <a:gd name="connsiteX81" fmla="*/ 2142792 w 3318614"/>
                <a:gd name="connsiteY81" fmla="*/ 3155504 h 3758008"/>
                <a:gd name="connsiteX82" fmla="*/ 1942495 w 3318614"/>
                <a:gd name="connsiteY82" fmla="*/ 3320967 h 3758008"/>
                <a:gd name="connsiteX83" fmla="*/ 1994746 w 3318614"/>
                <a:gd name="connsiteY83" fmla="*/ 3521264 h 3758008"/>
                <a:gd name="connsiteX84" fmla="*/ 2090540 w 3318614"/>
                <a:gd name="connsiteY84" fmla="*/ 3634475 h 3758008"/>
                <a:gd name="connsiteX85" fmla="*/ 2064415 w 3318614"/>
                <a:gd name="connsiteY85" fmla="*/ 3747687 h 3758008"/>
                <a:gd name="connsiteX86" fmla="*/ 2046998 w 3318614"/>
                <a:gd name="connsiteY86" fmla="*/ 3599641 h 3758008"/>
                <a:gd name="connsiteX87" fmla="*/ 1933786 w 3318614"/>
                <a:gd name="connsiteY87" fmla="*/ 3434178 h 3758008"/>
                <a:gd name="connsiteX88" fmla="*/ 1881535 w 3318614"/>
                <a:gd name="connsiteY88" fmla="*/ 3416761 h 3758008"/>
                <a:gd name="connsiteX89" fmla="*/ 1716072 w 3318614"/>
                <a:gd name="connsiteY89" fmla="*/ 3651892 h 3758008"/>
                <a:gd name="connsiteX90" fmla="*/ 1672529 w 3318614"/>
                <a:gd name="connsiteY90" fmla="*/ 3747687 h 3758008"/>
                <a:gd name="connsiteX91" fmla="*/ 1724780 w 3318614"/>
                <a:gd name="connsiteY91" fmla="*/ 3512555 h 3758008"/>
                <a:gd name="connsiteX92" fmla="*/ 1750906 w 3318614"/>
                <a:gd name="connsiteY92" fmla="*/ 3434178 h 3758008"/>
                <a:gd name="connsiteX93" fmla="*/ 1533192 w 3318614"/>
                <a:gd name="connsiteY93" fmla="*/ 3503847 h 3758008"/>
                <a:gd name="connsiteX94" fmla="*/ 1428689 w 3318614"/>
                <a:gd name="connsiteY94" fmla="*/ 3521264 h 3758008"/>
                <a:gd name="connsiteX95" fmla="*/ 1602860 w 3318614"/>
                <a:gd name="connsiteY95" fmla="*/ 3442887 h 3758008"/>
                <a:gd name="connsiteX96" fmla="*/ 1724780 w 3318614"/>
                <a:gd name="connsiteY96" fmla="*/ 3416761 h 3758008"/>
                <a:gd name="connsiteX97" fmla="*/ 1994746 w 3318614"/>
                <a:gd name="connsiteY97" fmla="*/ 3190338 h 3758008"/>
                <a:gd name="connsiteX98" fmla="*/ 2055706 w 3318614"/>
                <a:gd name="connsiteY98" fmla="*/ 3059710 h 3758008"/>
                <a:gd name="connsiteX99" fmla="*/ 1916369 w 3318614"/>
                <a:gd name="connsiteY99" fmla="*/ 2981332 h 3758008"/>
                <a:gd name="connsiteX100" fmla="*/ 1698655 w 3318614"/>
                <a:gd name="connsiteY100" fmla="*/ 3077127 h 3758008"/>
                <a:gd name="connsiteX101" fmla="*/ 1611569 w 3318614"/>
                <a:gd name="connsiteY101" fmla="*/ 3251298 h 3758008"/>
                <a:gd name="connsiteX102" fmla="*/ 1689946 w 3318614"/>
                <a:gd name="connsiteY102" fmla="*/ 3312258 h 3758008"/>
                <a:gd name="connsiteX103" fmla="*/ 1568026 w 3318614"/>
                <a:gd name="connsiteY103" fmla="*/ 3312258 h 3758008"/>
                <a:gd name="connsiteX104" fmla="*/ 1655112 w 3318614"/>
                <a:gd name="connsiteY104" fmla="*/ 3068418 h 3758008"/>
                <a:gd name="connsiteX105" fmla="*/ 1437398 w 3318614"/>
                <a:gd name="connsiteY105" fmla="*/ 3051001 h 3758008"/>
                <a:gd name="connsiteX106" fmla="*/ 1306769 w 3318614"/>
                <a:gd name="connsiteY106" fmla="*/ 2990041 h 3758008"/>
                <a:gd name="connsiteX107" fmla="*/ 1385146 w 3318614"/>
                <a:gd name="connsiteY107" fmla="*/ 2946498 h 3758008"/>
                <a:gd name="connsiteX108" fmla="*/ 1437398 w 3318614"/>
                <a:gd name="connsiteY108" fmla="*/ 3016167 h 3758008"/>
                <a:gd name="connsiteX109" fmla="*/ 1611569 w 3318614"/>
                <a:gd name="connsiteY109" fmla="*/ 3024875 h 3758008"/>
                <a:gd name="connsiteX110" fmla="*/ 1794449 w 3318614"/>
                <a:gd name="connsiteY110" fmla="*/ 2972624 h 3758008"/>
                <a:gd name="connsiteX111" fmla="*/ 1968620 w 3318614"/>
                <a:gd name="connsiteY111" fmla="*/ 2841995 h 3758008"/>
                <a:gd name="connsiteX112" fmla="*/ 1898952 w 3318614"/>
                <a:gd name="connsiteY112" fmla="*/ 2528487 h 3758008"/>
                <a:gd name="connsiteX113" fmla="*/ 1446106 w 3318614"/>
                <a:gd name="connsiteY113" fmla="*/ 1918887 h 3758008"/>
                <a:gd name="connsiteX114" fmla="*/ 1074097 w 3318614"/>
                <a:gd name="connsiteY114" fmla="*/ 1434767 h 3758008"/>
                <a:gd name="connsiteX115" fmla="*/ 916192 w 3318614"/>
                <a:gd name="connsiteY115" fmla="*/ 1247683 h 3758008"/>
                <a:gd name="connsiteX116" fmla="*/ 644918 w 3318614"/>
                <a:gd name="connsiteY116" fmla="*/ 1283161 h 3758008"/>
                <a:gd name="connsiteX117" fmla="*/ 296575 w 3318614"/>
                <a:gd name="connsiteY117" fmla="*/ 1361538 h 3758008"/>
                <a:gd name="connsiteX118" fmla="*/ 483 w 3318614"/>
                <a:gd name="connsiteY118" fmla="*/ 1344121 h 3758008"/>
                <a:gd name="connsiteX119" fmla="*/ 235615 w 3318614"/>
                <a:gd name="connsiteY119" fmla="*/ 1335412 h 3758008"/>
                <a:gd name="connsiteX120" fmla="*/ 557832 w 3318614"/>
                <a:gd name="connsiteY120" fmla="*/ 1265744 h 3758008"/>
                <a:gd name="connsiteX121" fmla="*/ 688460 w 3318614"/>
                <a:gd name="connsiteY121" fmla="*/ 1239618 h 3758008"/>
                <a:gd name="connsiteX122" fmla="*/ 392369 w 3318614"/>
                <a:gd name="connsiteY122" fmla="*/ 1126407 h 3758008"/>
                <a:gd name="connsiteX123" fmla="*/ 244323 w 3318614"/>
                <a:gd name="connsiteY123" fmla="*/ 987070 h 3758008"/>
                <a:gd name="connsiteX124" fmla="*/ 165946 w 3318614"/>
                <a:gd name="connsiteY124" fmla="*/ 734521 h 3758008"/>
                <a:gd name="connsiteX125" fmla="*/ 279158 w 3318614"/>
                <a:gd name="connsiteY125" fmla="*/ 917401 h 3758008"/>
                <a:gd name="connsiteX126" fmla="*/ 374952 w 3318614"/>
                <a:gd name="connsiteY126" fmla="*/ 1091572 h 3758008"/>
                <a:gd name="connsiteX127" fmla="*/ 679752 w 3318614"/>
                <a:gd name="connsiteY127" fmla="*/ 1169950 h 3758008"/>
                <a:gd name="connsiteX128" fmla="*/ 766838 w 3318614"/>
                <a:gd name="connsiteY128" fmla="*/ 1108990 h 3758008"/>
                <a:gd name="connsiteX129" fmla="*/ 618792 w 3318614"/>
                <a:gd name="connsiteY129" fmla="*/ 725812 h 3758008"/>
                <a:gd name="connsiteX130" fmla="*/ 507165 w 3318614"/>
                <a:gd name="connsiteY130" fmla="*/ 508754 h 3758008"/>
                <a:gd name="connsiteX131" fmla="*/ 538603 w 3318614"/>
                <a:gd name="connsiteY131" fmla="*/ 270585 h 3758008"/>
                <a:gd name="connsiteX132" fmla="*/ 609600 w 3318614"/>
                <a:gd name="connsiteY132" fmla="*/ 531194 h 3758008"/>
                <a:gd name="connsiteX133" fmla="*/ 878364 w 3318614"/>
                <a:gd name="connsiteY133" fmla="*/ 1078696 h 3758008"/>
                <a:gd name="connsiteX134" fmla="*/ 786330 w 3318614"/>
                <a:gd name="connsiteY134" fmla="*/ 478101 h 3758008"/>
                <a:gd name="connsiteX135" fmla="*/ 849208 w 3318614"/>
                <a:gd name="connsiteY135" fmla="*/ 1761 h 3758008"/>
                <a:gd name="connsiteX136" fmla="*/ 884120 w 3318614"/>
                <a:gd name="connsiteY136" fmla="*/ 392672 h 3758008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884120 w 3318614"/>
                <a:gd name="connsiteY137" fmla="*/ 396679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138" fmla="*/ 930638 w 3318614"/>
                <a:gd name="connsiteY138" fmla="*/ 1026897 h 3762015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86330 w 3318614"/>
                <a:gd name="connsiteY134" fmla="*/ 47925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866360 w 3318614"/>
                <a:gd name="connsiteY134" fmla="*/ 485680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90242 w 3318614"/>
                <a:gd name="connsiteY134" fmla="*/ 21802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949088 h 3684206"/>
                <a:gd name="connsiteX1" fmla="*/ 1037874 w 3318614"/>
                <a:gd name="connsiteY1" fmla="*/ 705933 h 3684206"/>
                <a:gd name="connsiteX2" fmla="*/ 1144223 w 3318614"/>
                <a:gd name="connsiteY2" fmla="*/ 467142 h 3684206"/>
                <a:gd name="connsiteX3" fmla="*/ 1317819 w 3318614"/>
                <a:gd name="connsiteY3" fmla="*/ 157941 h 3684206"/>
                <a:gd name="connsiteX4" fmla="*/ 1198621 w 3318614"/>
                <a:gd name="connsiteY4" fmla="*/ 556795 h 3684206"/>
                <a:gd name="connsiteX5" fmla="*/ 1013152 w 3318614"/>
                <a:gd name="connsiteY5" fmla="*/ 1030261 h 3684206"/>
                <a:gd name="connsiteX6" fmla="*/ 1779263 w 3318614"/>
                <a:gd name="connsiteY6" fmla="*/ 2191618 h 3684206"/>
                <a:gd name="connsiteX7" fmla="*/ 2064415 w 3318614"/>
                <a:gd name="connsiteY7" fmla="*/ 2472102 h 3684206"/>
                <a:gd name="connsiteX8" fmla="*/ 2290838 w 3318614"/>
                <a:gd name="connsiteY8" fmla="*/ 2393725 h 3684206"/>
                <a:gd name="connsiteX9" fmla="*/ 2473718 w 3318614"/>
                <a:gd name="connsiteY9" fmla="*/ 2236970 h 3684206"/>
                <a:gd name="connsiteX10" fmla="*/ 2508552 w 3318614"/>
                <a:gd name="connsiteY10" fmla="*/ 1914753 h 3684206"/>
                <a:gd name="connsiteX11" fmla="*/ 2543386 w 3318614"/>
                <a:gd name="connsiteY11" fmla="*/ 2176010 h 3684206"/>
                <a:gd name="connsiteX12" fmla="*/ 2508552 w 3318614"/>
                <a:gd name="connsiteY12" fmla="*/ 2280513 h 3684206"/>
                <a:gd name="connsiteX13" fmla="*/ 2752392 w 3318614"/>
                <a:gd name="connsiteY13" fmla="*/ 2106342 h 3684206"/>
                <a:gd name="connsiteX14" fmla="*/ 2839478 w 3318614"/>
                <a:gd name="connsiteY14" fmla="*/ 2036673 h 3684206"/>
                <a:gd name="connsiteX15" fmla="*/ 2717558 w 3318614"/>
                <a:gd name="connsiteY15" fmla="*/ 2210845 h 3684206"/>
                <a:gd name="connsiteX16" fmla="*/ 2665306 w 3318614"/>
                <a:gd name="connsiteY16" fmla="*/ 2254388 h 3684206"/>
                <a:gd name="connsiteX17" fmla="*/ 2848186 w 3318614"/>
                <a:gd name="connsiteY17" fmla="*/ 2184719 h 3684206"/>
                <a:gd name="connsiteX18" fmla="*/ 2874312 w 3318614"/>
                <a:gd name="connsiteY18" fmla="*/ 2167302 h 3684206"/>
                <a:gd name="connsiteX19" fmla="*/ 2769809 w 3318614"/>
                <a:gd name="connsiteY19" fmla="*/ 2254388 h 3684206"/>
                <a:gd name="connsiteX20" fmla="*/ 2595638 w 3318614"/>
                <a:gd name="connsiteY20" fmla="*/ 2280513 h 3684206"/>
                <a:gd name="connsiteX21" fmla="*/ 2404049 w 3318614"/>
                <a:gd name="connsiteY21" fmla="*/ 2411142 h 3684206"/>
                <a:gd name="connsiteX22" fmla="*/ 2421466 w 3318614"/>
                <a:gd name="connsiteY22" fmla="*/ 2585313 h 3684206"/>
                <a:gd name="connsiteX23" fmla="*/ 2552095 w 3318614"/>
                <a:gd name="connsiteY23" fmla="*/ 2628856 h 3684206"/>
                <a:gd name="connsiteX24" fmla="*/ 2726266 w 3318614"/>
                <a:gd name="connsiteY24" fmla="*/ 2559188 h 3684206"/>
                <a:gd name="connsiteX25" fmla="*/ 2856895 w 3318614"/>
                <a:gd name="connsiteY25" fmla="*/ 2550479 h 3684206"/>
                <a:gd name="connsiteX26" fmla="*/ 2891729 w 3318614"/>
                <a:gd name="connsiteY26" fmla="*/ 2437268 h 3684206"/>
                <a:gd name="connsiteX27" fmla="*/ 2883020 w 3318614"/>
                <a:gd name="connsiteY27" fmla="*/ 2271805 h 3684206"/>
                <a:gd name="connsiteX28" fmla="*/ 3048483 w 3318614"/>
                <a:gd name="connsiteY28" fmla="*/ 2193428 h 3684206"/>
                <a:gd name="connsiteX29" fmla="*/ 2926563 w 3318614"/>
                <a:gd name="connsiteY29" fmla="*/ 2280513 h 3684206"/>
                <a:gd name="connsiteX30" fmla="*/ 2917855 w 3318614"/>
                <a:gd name="connsiteY30" fmla="*/ 2367599 h 3684206"/>
                <a:gd name="connsiteX31" fmla="*/ 2935272 w 3318614"/>
                <a:gd name="connsiteY31" fmla="*/ 2515645 h 3684206"/>
                <a:gd name="connsiteX32" fmla="*/ 2943980 w 3318614"/>
                <a:gd name="connsiteY32" fmla="*/ 2559188 h 3684206"/>
                <a:gd name="connsiteX33" fmla="*/ 3046427 w 3318614"/>
                <a:gd name="connsiteY33" fmla="*/ 2493236 h 3684206"/>
                <a:gd name="connsiteX34" fmla="*/ 3074609 w 3318614"/>
                <a:gd name="connsiteY34" fmla="*/ 2332765 h 3684206"/>
                <a:gd name="connsiteX35" fmla="*/ 3092026 w 3318614"/>
                <a:gd name="connsiteY35" fmla="*/ 2541770 h 3684206"/>
                <a:gd name="connsiteX36" fmla="*/ 3013649 w 3318614"/>
                <a:gd name="connsiteY36" fmla="*/ 2620148 h 3684206"/>
                <a:gd name="connsiteX37" fmla="*/ 2752392 w 3318614"/>
                <a:gd name="connsiteY37" fmla="*/ 2585313 h 3684206"/>
                <a:gd name="connsiteX38" fmla="*/ 2560803 w 3318614"/>
                <a:gd name="connsiteY38" fmla="*/ 2742068 h 3684206"/>
                <a:gd name="connsiteX39" fmla="*/ 2595638 w 3318614"/>
                <a:gd name="connsiteY39" fmla="*/ 2863988 h 3684206"/>
                <a:gd name="connsiteX40" fmla="*/ 2743683 w 3318614"/>
                <a:gd name="connsiteY40" fmla="*/ 2951073 h 3684206"/>
                <a:gd name="connsiteX41" fmla="*/ 2856895 w 3318614"/>
                <a:gd name="connsiteY41" fmla="*/ 2924948 h 3684206"/>
                <a:gd name="connsiteX42" fmla="*/ 3022358 w 3318614"/>
                <a:gd name="connsiteY42" fmla="*/ 2785610 h 3684206"/>
                <a:gd name="connsiteX43" fmla="*/ 3118152 w 3318614"/>
                <a:gd name="connsiteY43" fmla="*/ 2707233 h 3684206"/>
                <a:gd name="connsiteX44" fmla="*/ 3205238 w 3318614"/>
                <a:gd name="connsiteY44" fmla="*/ 2768193 h 3684206"/>
                <a:gd name="connsiteX45" fmla="*/ 3109443 w 3318614"/>
                <a:gd name="connsiteY45" fmla="*/ 2759485 h 3684206"/>
                <a:gd name="connsiteX46" fmla="*/ 3004940 w 3318614"/>
                <a:gd name="connsiteY46" fmla="*/ 2898822 h 3684206"/>
                <a:gd name="connsiteX47" fmla="*/ 3187820 w 3318614"/>
                <a:gd name="connsiteY47" fmla="*/ 2898822 h 3684206"/>
                <a:gd name="connsiteX48" fmla="*/ 3318449 w 3318614"/>
                <a:gd name="connsiteY48" fmla="*/ 2951073 h 3684206"/>
                <a:gd name="connsiteX49" fmla="*/ 3161695 w 3318614"/>
                <a:gd name="connsiteY49" fmla="*/ 2933656 h 3684206"/>
                <a:gd name="connsiteX50" fmla="*/ 2909146 w 3318614"/>
                <a:gd name="connsiteY50" fmla="*/ 2994616 h 3684206"/>
                <a:gd name="connsiteX51" fmla="*/ 2952689 w 3318614"/>
                <a:gd name="connsiteY51" fmla="*/ 2994616 h 3684206"/>
                <a:gd name="connsiteX52" fmla="*/ 3085889 w 3318614"/>
                <a:gd name="connsiteY52" fmla="*/ 3139862 h 3684206"/>
                <a:gd name="connsiteX53" fmla="*/ 3013649 w 3318614"/>
                <a:gd name="connsiteY53" fmla="*/ 3299416 h 3684206"/>
                <a:gd name="connsiteX54" fmla="*/ 2999167 w 3318614"/>
                <a:gd name="connsiteY54" fmla="*/ 3161739 h 3684206"/>
                <a:gd name="connsiteX55" fmla="*/ 2813352 w 3318614"/>
                <a:gd name="connsiteY55" fmla="*/ 2985908 h 3684206"/>
                <a:gd name="connsiteX56" fmla="*/ 2726266 w 3318614"/>
                <a:gd name="connsiteY56" fmla="*/ 2977199 h 3684206"/>
                <a:gd name="connsiteX57" fmla="*/ 2848186 w 3318614"/>
                <a:gd name="connsiteY57" fmla="*/ 3177496 h 3684206"/>
                <a:gd name="connsiteX58" fmla="*/ 2943980 w 3318614"/>
                <a:gd name="connsiteY58" fmla="*/ 3264582 h 3684206"/>
                <a:gd name="connsiteX59" fmla="*/ 2978815 w 3318614"/>
                <a:gd name="connsiteY59" fmla="*/ 3221039 h 3684206"/>
                <a:gd name="connsiteX60" fmla="*/ 2961398 w 3318614"/>
                <a:gd name="connsiteY60" fmla="*/ 3325542 h 3684206"/>
                <a:gd name="connsiteX61" fmla="*/ 2769809 w 3318614"/>
                <a:gd name="connsiteY61" fmla="*/ 3238456 h 3684206"/>
                <a:gd name="connsiteX62" fmla="*/ 2656598 w 3318614"/>
                <a:gd name="connsiteY62" fmla="*/ 3012033 h 3684206"/>
                <a:gd name="connsiteX63" fmla="*/ 2491135 w 3318614"/>
                <a:gd name="connsiteY63" fmla="*/ 2968490 h 3684206"/>
                <a:gd name="connsiteX64" fmla="*/ 2386632 w 3318614"/>
                <a:gd name="connsiteY64" fmla="*/ 3055576 h 3684206"/>
                <a:gd name="connsiteX65" fmla="*/ 2412758 w 3318614"/>
                <a:gd name="connsiteY65" fmla="*/ 3238456 h 3684206"/>
                <a:gd name="connsiteX66" fmla="*/ 2525969 w 3318614"/>
                <a:gd name="connsiteY66" fmla="*/ 3386502 h 3684206"/>
                <a:gd name="connsiteX67" fmla="*/ 2900438 w 3318614"/>
                <a:gd name="connsiteY67" fmla="*/ 3595508 h 3684206"/>
                <a:gd name="connsiteX68" fmla="*/ 2543386 w 3318614"/>
                <a:gd name="connsiteY68" fmla="*/ 3456170 h 3684206"/>
                <a:gd name="connsiteX69" fmla="*/ 2499843 w 3318614"/>
                <a:gd name="connsiteY69" fmla="*/ 3543256 h 3684206"/>
                <a:gd name="connsiteX70" fmla="*/ 2534678 w 3318614"/>
                <a:gd name="connsiteY70" fmla="*/ 3647759 h 3684206"/>
                <a:gd name="connsiteX71" fmla="*/ 2639180 w 3318614"/>
                <a:gd name="connsiteY71" fmla="*/ 3682593 h 3684206"/>
                <a:gd name="connsiteX72" fmla="*/ 2482426 w 3318614"/>
                <a:gd name="connsiteY72" fmla="*/ 3656468 h 3684206"/>
                <a:gd name="connsiteX73" fmla="*/ 2473718 w 3318614"/>
                <a:gd name="connsiteY73" fmla="*/ 3473588 h 3684206"/>
                <a:gd name="connsiteX74" fmla="*/ 2386632 w 3318614"/>
                <a:gd name="connsiteY74" fmla="*/ 3299416 h 3684206"/>
                <a:gd name="connsiteX75" fmla="*/ 2316963 w 3318614"/>
                <a:gd name="connsiteY75" fmla="*/ 3464879 h 3684206"/>
                <a:gd name="connsiteX76" fmla="*/ 2238586 w 3318614"/>
                <a:gd name="connsiteY76" fmla="*/ 3586799 h 3684206"/>
                <a:gd name="connsiteX77" fmla="*/ 2290838 w 3318614"/>
                <a:gd name="connsiteY77" fmla="*/ 3665176 h 3684206"/>
                <a:gd name="connsiteX78" fmla="*/ 2195043 w 3318614"/>
                <a:gd name="connsiteY78" fmla="*/ 3578090 h 3684206"/>
                <a:gd name="connsiteX79" fmla="*/ 2325672 w 3318614"/>
                <a:gd name="connsiteY79" fmla="*/ 3351668 h 3684206"/>
                <a:gd name="connsiteX80" fmla="*/ 2290838 w 3318614"/>
                <a:gd name="connsiteY80" fmla="*/ 3099119 h 3684206"/>
                <a:gd name="connsiteX81" fmla="*/ 2142792 w 3318614"/>
                <a:gd name="connsiteY81" fmla="*/ 3081702 h 3684206"/>
                <a:gd name="connsiteX82" fmla="*/ 1942495 w 3318614"/>
                <a:gd name="connsiteY82" fmla="*/ 3247165 h 3684206"/>
                <a:gd name="connsiteX83" fmla="*/ 1994746 w 3318614"/>
                <a:gd name="connsiteY83" fmla="*/ 3447462 h 3684206"/>
                <a:gd name="connsiteX84" fmla="*/ 2090540 w 3318614"/>
                <a:gd name="connsiteY84" fmla="*/ 3560673 h 3684206"/>
                <a:gd name="connsiteX85" fmla="*/ 2064415 w 3318614"/>
                <a:gd name="connsiteY85" fmla="*/ 3673885 h 3684206"/>
                <a:gd name="connsiteX86" fmla="*/ 2046998 w 3318614"/>
                <a:gd name="connsiteY86" fmla="*/ 3525839 h 3684206"/>
                <a:gd name="connsiteX87" fmla="*/ 1933786 w 3318614"/>
                <a:gd name="connsiteY87" fmla="*/ 3360376 h 3684206"/>
                <a:gd name="connsiteX88" fmla="*/ 1881535 w 3318614"/>
                <a:gd name="connsiteY88" fmla="*/ 3342959 h 3684206"/>
                <a:gd name="connsiteX89" fmla="*/ 1716072 w 3318614"/>
                <a:gd name="connsiteY89" fmla="*/ 3578090 h 3684206"/>
                <a:gd name="connsiteX90" fmla="*/ 1672529 w 3318614"/>
                <a:gd name="connsiteY90" fmla="*/ 3673885 h 3684206"/>
                <a:gd name="connsiteX91" fmla="*/ 1724780 w 3318614"/>
                <a:gd name="connsiteY91" fmla="*/ 3438753 h 3684206"/>
                <a:gd name="connsiteX92" fmla="*/ 1750906 w 3318614"/>
                <a:gd name="connsiteY92" fmla="*/ 3360376 h 3684206"/>
                <a:gd name="connsiteX93" fmla="*/ 1533192 w 3318614"/>
                <a:gd name="connsiteY93" fmla="*/ 3430045 h 3684206"/>
                <a:gd name="connsiteX94" fmla="*/ 1428689 w 3318614"/>
                <a:gd name="connsiteY94" fmla="*/ 3447462 h 3684206"/>
                <a:gd name="connsiteX95" fmla="*/ 1602860 w 3318614"/>
                <a:gd name="connsiteY95" fmla="*/ 3369085 h 3684206"/>
                <a:gd name="connsiteX96" fmla="*/ 1724780 w 3318614"/>
                <a:gd name="connsiteY96" fmla="*/ 3342959 h 3684206"/>
                <a:gd name="connsiteX97" fmla="*/ 1994746 w 3318614"/>
                <a:gd name="connsiteY97" fmla="*/ 3116536 h 3684206"/>
                <a:gd name="connsiteX98" fmla="*/ 2055706 w 3318614"/>
                <a:gd name="connsiteY98" fmla="*/ 2985908 h 3684206"/>
                <a:gd name="connsiteX99" fmla="*/ 1916369 w 3318614"/>
                <a:gd name="connsiteY99" fmla="*/ 2907530 h 3684206"/>
                <a:gd name="connsiteX100" fmla="*/ 1698655 w 3318614"/>
                <a:gd name="connsiteY100" fmla="*/ 3003325 h 3684206"/>
                <a:gd name="connsiteX101" fmla="*/ 1611569 w 3318614"/>
                <a:gd name="connsiteY101" fmla="*/ 3177496 h 3684206"/>
                <a:gd name="connsiteX102" fmla="*/ 1689946 w 3318614"/>
                <a:gd name="connsiteY102" fmla="*/ 3238456 h 3684206"/>
                <a:gd name="connsiteX103" fmla="*/ 1568026 w 3318614"/>
                <a:gd name="connsiteY103" fmla="*/ 3238456 h 3684206"/>
                <a:gd name="connsiteX104" fmla="*/ 1655112 w 3318614"/>
                <a:gd name="connsiteY104" fmla="*/ 2994616 h 3684206"/>
                <a:gd name="connsiteX105" fmla="*/ 1437398 w 3318614"/>
                <a:gd name="connsiteY105" fmla="*/ 2977199 h 3684206"/>
                <a:gd name="connsiteX106" fmla="*/ 1306769 w 3318614"/>
                <a:gd name="connsiteY106" fmla="*/ 2916239 h 3684206"/>
                <a:gd name="connsiteX107" fmla="*/ 1385146 w 3318614"/>
                <a:gd name="connsiteY107" fmla="*/ 2872696 h 3684206"/>
                <a:gd name="connsiteX108" fmla="*/ 1437398 w 3318614"/>
                <a:gd name="connsiteY108" fmla="*/ 2942365 h 3684206"/>
                <a:gd name="connsiteX109" fmla="*/ 1611569 w 3318614"/>
                <a:gd name="connsiteY109" fmla="*/ 2951073 h 3684206"/>
                <a:gd name="connsiteX110" fmla="*/ 1794449 w 3318614"/>
                <a:gd name="connsiteY110" fmla="*/ 2898822 h 3684206"/>
                <a:gd name="connsiteX111" fmla="*/ 1968620 w 3318614"/>
                <a:gd name="connsiteY111" fmla="*/ 2768193 h 3684206"/>
                <a:gd name="connsiteX112" fmla="*/ 1898952 w 3318614"/>
                <a:gd name="connsiteY112" fmla="*/ 2454685 h 3684206"/>
                <a:gd name="connsiteX113" fmla="*/ 1446106 w 3318614"/>
                <a:gd name="connsiteY113" fmla="*/ 1845085 h 3684206"/>
                <a:gd name="connsiteX114" fmla="*/ 1074097 w 3318614"/>
                <a:gd name="connsiteY114" fmla="*/ 1360965 h 3684206"/>
                <a:gd name="connsiteX115" fmla="*/ 916192 w 3318614"/>
                <a:gd name="connsiteY115" fmla="*/ 1173881 h 3684206"/>
                <a:gd name="connsiteX116" fmla="*/ 644918 w 3318614"/>
                <a:gd name="connsiteY116" fmla="*/ 1209359 h 3684206"/>
                <a:gd name="connsiteX117" fmla="*/ 296575 w 3318614"/>
                <a:gd name="connsiteY117" fmla="*/ 1287736 h 3684206"/>
                <a:gd name="connsiteX118" fmla="*/ 483 w 3318614"/>
                <a:gd name="connsiteY118" fmla="*/ 1270319 h 3684206"/>
                <a:gd name="connsiteX119" fmla="*/ 235615 w 3318614"/>
                <a:gd name="connsiteY119" fmla="*/ 1261610 h 3684206"/>
                <a:gd name="connsiteX120" fmla="*/ 557832 w 3318614"/>
                <a:gd name="connsiteY120" fmla="*/ 1191942 h 3684206"/>
                <a:gd name="connsiteX121" fmla="*/ 688460 w 3318614"/>
                <a:gd name="connsiteY121" fmla="*/ 1165816 h 3684206"/>
                <a:gd name="connsiteX122" fmla="*/ 392369 w 3318614"/>
                <a:gd name="connsiteY122" fmla="*/ 1052605 h 3684206"/>
                <a:gd name="connsiteX123" fmla="*/ 244323 w 3318614"/>
                <a:gd name="connsiteY123" fmla="*/ 913268 h 3684206"/>
                <a:gd name="connsiteX124" fmla="*/ 165946 w 3318614"/>
                <a:gd name="connsiteY124" fmla="*/ 660719 h 3684206"/>
                <a:gd name="connsiteX125" fmla="*/ 279158 w 3318614"/>
                <a:gd name="connsiteY125" fmla="*/ 843599 h 3684206"/>
                <a:gd name="connsiteX126" fmla="*/ 374952 w 3318614"/>
                <a:gd name="connsiteY126" fmla="*/ 1017770 h 3684206"/>
                <a:gd name="connsiteX127" fmla="*/ 679752 w 3318614"/>
                <a:gd name="connsiteY127" fmla="*/ 1096148 h 3684206"/>
                <a:gd name="connsiteX128" fmla="*/ 766838 w 3318614"/>
                <a:gd name="connsiteY128" fmla="*/ 1035188 h 3684206"/>
                <a:gd name="connsiteX129" fmla="*/ 618792 w 3318614"/>
                <a:gd name="connsiteY129" fmla="*/ 652010 h 3684206"/>
                <a:gd name="connsiteX130" fmla="*/ 507165 w 3318614"/>
                <a:gd name="connsiteY130" fmla="*/ 434952 h 3684206"/>
                <a:gd name="connsiteX131" fmla="*/ 538603 w 3318614"/>
                <a:gd name="connsiteY131" fmla="*/ 196783 h 3684206"/>
                <a:gd name="connsiteX132" fmla="*/ 609600 w 3318614"/>
                <a:gd name="connsiteY132" fmla="*/ 457392 h 3684206"/>
                <a:gd name="connsiteX133" fmla="*/ 878364 w 3318614"/>
                <a:gd name="connsiteY133" fmla="*/ 1004894 h 3684206"/>
                <a:gd name="connsiteX134" fmla="*/ 790242 w 3318614"/>
                <a:gd name="connsiteY134" fmla="*/ 143069 h 3684206"/>
                <a:gd name="connsiteX135" fmla="*/ 774916 w 3318614"/>
                <a:gd name="connsiteY135" fmla="*/ 3491 h 3684206"/>
                <a:gd name="connsiteX136" fmla="*/ 940003 w 3318614"/>
                <a:gd name="connsiteY136" fmla="*/ 378732 h 3684206"/>
                <a:gd name="connsiteX137" fmla="*/ 921071 w 3318614"/>
                <a:gd name="connsiteY137" fmla="*/ 991801 h 3684206"/>
                <a:gd name="connsiteX138" fmla="*/ 930638 w 3318614"/>
                <a:gd name="connsiteY138" fmla="*/ 949088 h 3684206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790242 w 3318614"/>
                <a:gd name="connsiteY134" fmla="*/ 168002 h 3709139"/>
                <a:gd name="connsiteX135" fmla="*/ 774916 w 3318614"/>
                <a:gd name="connsiteY135" fmla="*/ 28424 h 3709139"/>
                <a:gd name="connsiteX136" fmla="*/ 940003 w 3318614"/>
                <a:gd name="connsiteY136" fmla="*/ 403665 h 3709139"/>
                <a:gd name="connsiteX137" fmla="*/ 921071 w 3318614"/>
                <a:gd name="connsiteY137" fmla="*/ 1016734 h 3709139"/>
                <a:gd name="connsiteX138" fmla="*/ 930638 w 3318614"/>
                <a:gd name="connsiteY138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28565 w 3318614"/>
                <a:gd name="connsiteY134" fmla="*/ 516962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80420 w 3318614"/>
                <a:gd name="connsiteY134" fmla="*/ 543869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3318614" h="3709139">
                  <a:moveTo>
                    <a:pt x="930638" y="974021"/>
                  </a:moveTo>
                  <a:lnTo>
                    <a:pt x="1037874" y="730866"/>
                  </a:lnTo>
                  <a:cubicBezTo>
                    <a:pt x="1181681" y="636485"/>
                    <a:pt x="1097565" y="583407"/>
                    <a:pt x="1144223" y="492075"/>
                  </a:cubicBezTo>
                  <a:cubicBezTo>
                    <a:pt x="1190881" y="400743"/>
                    <a:pt x="1306513" y="162382"/>
                    <a:pt x="1317819" y="182874"/>
                  </a:cubicBezTo>
                  <a:cubicBezTo>
                    <a:pt x="1322011" y="222271"/>
                    <a:pt x="1186636" y="498109"/>
                    <a:pt x="1198621" y="581728"/>
                  </a:cubicBezTo>
                  <a:cubicBezTo>
                    <a:pt x="1213151" y="728093"/>
                    <a:pt x="916378" y="782724"/>
                    <a:pt x="1013152" y="1055194"/>
                  </a:cubicBezTo>
                  <a:cubicBezTo>
                    <a:pt x="1109926" y="1327665"/>
                    <a:pt x="1604052" y="1976244"/>
                    <a:pt x="1779263" y="2216551"/>
                  </a:cubicBezTo>
                  <a:cubicBezTo>
                    <a:pt x="1954474" y="2456858"/>
                    <a:pt x="1979153" y="2463351"/>
                    <a:pt x="2064415" y="2497035"/>
                  </a:cubicBezTo>
                  <a:cubicBezTo>
                    <a:pt x="2149677" y="2530719"/>
                    <a:pt x="2222621" y="2457847"/>
                    <a:pt x="2290838" y="2418658"/>
                  </a:cubicBezTo>
                  <a:cubicBezTo>
                    <a:pt x="2359055" y="2379469"/>
                    <a:pt x="2437432" y="2341732"/>
                    <a:pt x="2473718" y="2261903"/>
                  </a:cubicBezTo>
                  <a:cubicBezTo>
                    <a:pt x="2510004" y="2182074"/>
                    <a:pt x="2496941" y="1949846"/>
                    <a:pt x="2508552" y="1939686"/>
                  </a:cubicBezTo>
                  <a:cubicBezTo>
                    <a:pt x="2520163" y="1929526"/>
                    <a:pt x="2543386" y="2139983"/>
                    <a:pt x="2543386" y="2200943"/>
                  </a:cubicBezTo>
                  <a:cubicBezTo>
                    <a:pt x="2543386" y="2261903"/>
                    <a:pt x="2473718" y="2317057"/>
                    <a:pt x="2508552" y="2305446"/>
                  </a:cubicBezTo>
                  <a:cubicBezTo>
                    <a:pt x="2543386" y="2293835"/>
                    <a:pt x="2697238" y="2171915"/>
                    <a:pt x="2752392" y="2131275"/>
                  </a:cubicBezTo>
                  <a:cubicBezTo>
                    <a:pt x="2807546" y="2090635"/>
                    <a:pt x="2845284" y="2044189"/>
                    <a:pt x="2839478" y="2061606"/>
                  </a:cubicBezTo>
                  <a:cubicBezTo>
                    <a:pt x="2833672" y="2079023"/>
                    <a:pt x="2746587" y="2199492"/>
                    <a:pt x="2717558" y="2235778"/>
                  </a:cubicBezTo>
                  <a:cubicBezTo>
                    <a:pt x="2688529" y="2272064"/>
                    <a:pt x="2643535" y="2283675"/>
                    <a:pt x="2665306" y="2279321"/>
                  </a:cubicBezTo>
                  <a:cubicBezTo>
                    <a:pt x="2687077" y="2274967"/>
                    <a:pt x="2848186" y="2209652"/>
                    <a:pt x="2848186" y="2209652"/>
                  </a:cubicBezTo>
                  <a:cubicBezTo>
                    <a:pt x="2883020" y="2195138"/>
                    <a:pt x="2887375" y="2180623"/>
                    <a:pt x="2874312" y="2192235"/>
                  </a:cubicBezTo>
                  <a:cubicBezTo>
                    <a:pt x="2861249" y="2203847"/>
                    <a:pt x="2816255" y="2260453"/>
                    <a:pt x="2769809" y="2279321"/>
                  </a:cubicBezTo>
                  <a:cubicBezTo>
                    <a:pt x="2723363" y="2298189"/>
                    <a:pt x="2656598" y="2279320"/>
                    <a:pt x="2595638" y="2305446"/>
                  </a:cubicBezTo>
                  <a:cubicBezTo>
                    <a:pt x="2534678" y="2331572"/>
                    <a:pt x="2433078" y="2385275"/>
                    <a:pt x="2404049" y="2436075"/>
                  </a:cubicBezTo>
                  <a:cubicBezTo>
                    <a:pt x="2375020" y="2486875"/>
                    <a:pt x="2396792" y="2573960"/>
                    <a:pt x="2421466" y="2610246"/>
                  </a:cubicBezTo>
                  <a:cubicBezTo>
                    <a:pt x="2446140" y="2646532"/>
                    <a:pt x="2501295" y="2658143"/>
                    <a:pt x="2552095" y="2653789"/>
                  </a:cubicBezTo>
                  <a:cubicBezTo>
                    <a:pt x="2602895" y="2649435"/>
                    <a:pt x="2675466" y="2597184"/>
                    <a:pt x="2726266" y="2584121"/>
                  </a:cubicBezTo>
                  <a:cubicBezTo>
                    <a:pt x="2777066" y="2571058"/>
                    <a:pt x="2829318" y="2595732"/>
                    <a:pt x="2856895" y="2575412"/>
                  </a:cubicBezTo>
                  <a:cubicBezTo>
                    <a:pt x="2884472" y="2555092"/>
                    <a:pt x="2887375" y="2508647"/>
                    <a:pt x="2891729" y="2462201"/>
                  </a:cubicBezTo>
                  <a:cubicBezTo>
                    <a:pt x="2896083" y="2415755"/>
                    <a:pt x="2856894" y="2337378"/>
                    <a:pt x="2883020" y="2296738"/>
                  </a:cubicBezTo>
                  <a:cubicBezTo>
                    <a:pt x="2909146" y="2256098"/>
                    <a:pt x="3041226" y="2216910"/>
                    <a:pt x="3048483" y="2218361"/>
                  </a:cubicBezTo>
                  <a:cubicBezTo>
                    <a:pt x="3055740" y="2219812"/>
                    <a:pt x="2948334" y="2276418"/>
                    <a:pt x="2926563" y="2305446"/>
                  </a:cubicBezTo>
                  <a:cubicBezTo>
                    <a:pt x="2904792" y="2334474"/>
                    <a:pt x="2916404" y="2353343"/>
                    <a:pt x="2917855" y="2392532"/>
                  </a:cubicBezTo>
                  <a:cubicBezTo>
                    <a:pt x="2919306" y="2431721"/>
                    <a:pt x="2930918" y="2508647"/>
                    <a:pt x="2935272" y="2540578"/>
                  </a:cubicBezTo>
                  <a:cubicBezTo>
                    <a:pt x="2939626" y="2572509"/>
                    <a:pt x="2925454" y="2587856"/>
                    <a:pt x="2943980" y="2584121"/>
                  </a:cubicBezTo>
                  <a:cubicBezTo>
                    <a:pt x="2962506" y="2580386"/>
                    <a:pt x="3024656" y="2555906"/>
                    <a:pt x="3046427" y="2518169"/>
                  </a:cubicBezTo>
                  <a:cubicBezTo>
                    <a:pt x="3068198" y="2480432"/>
                    <a:pt x="3067009" y="2349609"/>
                    <a:pt x="3074609" y="2357698"/>
                  </a:cubicBezTo>
                  <a:cubicBezTo>
                    <a:pt x="3082209" y="2365787"/>
                    <a:pt x="3102186" y="2518806"/>
                    <a:pt x="3092026" y="2566703"/>
                  </a:cubicBezTo>
                  <a:cubicBezTo>
                    <a:pt x="3081866" y="2614600"/>
                    <a:pt x="3070255" y="2637824"/>
                    <a:pt x="3013649" y="2645081"/>
                  </a:cubicBezTo>
                  <a:cubicBezTo>
                    <a:pt x="2957043" y="2652338"/>
                    <a:pt x="2827866" y="2589926"/>
                    <a:pt x="2752392" y="2610246"/>
                  </a:cubicBezTo>
                  <a:cubicBezTo>
                    <a:pt x="2676918" y="2630566"/>
                    <a:pt x="2586929" y="2720555"/>
                    <a:pt x="2560803" y="2767001"/>
                  </a:cubicBezTo>
                  <a:cubicBezTo>
                    <a:pt x="2534677" y="2813447"/>
                    <a:pt x="2565158" y="2854087"/>
                    <a:pt x="2595638" y="2888921"/>
                  </a:cubicBezTo>
                  <a:cubicBezTo>
                    <a:pt x="2626118" y="2923755"/>
                    <a:pt x="2700140" y="2965846"/>
                    <a:pt x="2743683" y="2976006"/>
                  </a:cubicBezTo>
                  <a:cubicBezTo>
                    <a:pt x="2787226" y="2986166"/>
                    <a:pt x="2810449" y="2977458"/>
                    <a:pt x="2856895" y="2949881"/>
                  </a:cubicBezTo>
                  <a:cubicBezTo>
                    <a:pt x="2903341" y="2922304"/>
                    <a:pt x="2978815" y="2846829"/>
                    <a:pt x="3022358" y="2810543"/>
                  </a:cubicBezTo>
                  <a:cubicBezTo>
                    <a:pt x="3065901" y="2774257"/>
                    <a:pt x="3087672" y="2735069"/>
                    <a:pt x="3118152" y="2732166"/>
                  </a:cubicBezTo>
                  <a:cubicBezTo>
                    <a:pt x="3148632" y="2729263"/>
                    <a:pt x="3206690" y="2784417"/>
                    <a:pt x="3205238" y="2793126"/>
                  </a:cubicBezTo>
                  <a:cubicBezTo>
                    <a:pt x="3203786" y="2801835"/>
                    <a:pt x="3142826" y="2762647"/>
                    <a:pt x="3109443" y="2784418"/>
                  </a:cubicBezTo>
                  <a:cubicBezTo>
                    <a:pt x="3076060" y="2806190"/>
                    <a:pt x="2991877" y="2900532"/>
                    <a:pt x="3004940" y="2923755"/>
                  </a:cubicBezTo>
                  <a:cubicBezTo>
                    <a:pt x="3018003" y="2946978"/>
                    <a:pt x="3135569" y="2915047"/>
                    <a:pt x="3187820" y="2923755"/>
                  </a:cubicBezTo>
                  <a:cubicBezTo>
                    <a:pt x="3240072" y="2932464"/>
                    <a:pt x="3322803" y="2970200"/>
                    <a:pt x="3318449" y="2976006"/>
                  </a:cubicBezTo>
                  <a:cubicBezTo>
                    <a:pt x="3314095" y="2981812"/>
                    <a:pt x="3229912" y="2951332"/>
                    <a:pt x="3161695" y="2958589"/>
                  </a:cubicBezTo>
                  <a:cubicBezTo>
                    <a:pt x="3093478" y="2965846"/>
                    <a:pt x="2943980" y="3009389"/>
                    <a:pt x="2909146" y="3019549"/>
                  </a:cubicBezTo>
                  <a:cubicBezTo>
                    <a:pt x="2874312" y="3029709"/>
                    <a:pt x="2923232" y="2995341"/>
                    <a:pt x="2952689" y="3019549"/>
                  </a:cubicBezTo>
                  <a:cubicBezTo>
                    <a:pt x="2982146" y="3043757"/>
                    <a:pt x="3075729" y="3113995"/>
                    <a:pt x="3085889" y="3164795"/>
                  </a:cubicBezTo>
                  <a:cubicBezTo>
                    <a:pt x="3096049" y="3215595"/>
                    <a:pt x="3028103" y="3320703"/>
                    <a:pt x="3013649" y="3324349"/>
                  </a:cubicBezTo>
                  <a:cubicBezTo>
                    <a:pt x="2999195" y="3327995"/>
                    <a:pt x="3032550" y="3238923"/>
                    <a:pt x="2999167" y="3186672"/>
                  </a:cubicBezTo>
                  <a:cubicBezTo>
                    <a:pt x="2965784" y="3134421"/>
                    <a:pt x="2858836" y="3041598"/>
                    <a:pt x="2813352" y="3010841"/>
                  </a:cubicBezTo>
                  <a:cubicBezTo>
                    <a:pt x="2767868" y="2980084"/>
                    <a:pt x="2720460" y="2970201"/>
                    <a:pt x="2726266" y="3002132"/>
                  </a:cubicBezTo>
                  <a:cubicBezTo>
                    <a:pt x="2732072" y="3034063"/>
                    <a:pt x="2811900" y="3154532"/>
                    <a:pt x="2848186" y="3202429"/>
                  </a:cubicBezTo>
                  <a:cubicBezTo>
                    <a:pt x="2884472" y="3250326"/>
                    <a:pt x="2922209" y="3282258"/>
                    <a:pt x="2943980" y="3289515"/>
                  </a:cubicBezTo>
                  <a:cubicBezTo>
                    <a:pt x="2965751" y="3296772"/>
                    <a:pt x="2975912" y="3235812"/>
                    <a:pt x="2978815" y="3245972"/>
                  </a:cubicBezTo>
                  <a:cubicBezTo>
                    <a:pt x="2981718" y="3256132"/>
                    <a:pt x="2996232" y="3347572"/>
                    <a:pt x="2961398" y="3350475"/>
                  </a:cubicBezTo>
                  <a:cubicBezTo>
                    <a:pt x="2926564" y="3353378"/>
                    <a:pt x="2820609" y="3315640"/>
                    <a:pt x="2769809" y="3263389"/>
                  </a:cubicBezTo>
                  <a:cubicBezTo>
                    <a:pt x="2719009" y="3211138"/>
                    <a:pt x="2703044" y="3081960"/>
                    <a:pt x="2656598" y="3036966"/>
                  </a:cubicBezTo>
                  <a:cubicBezTo>
                    <a:pt x="2610152" y="2991972"/>
                    <a:pt x="2536129" y="2986166"/>
                    <a:pt x="2491135" y="2993423"/>
                  </a:cubicBezTo>
                  <a:cubicBezTo>
                    <a:pt x="2446141" y="3000680"/>
                    <a:pt x="2399695" y="3035515"/>
                    <a:pt x="2386632" y="3080509"/>
                  </a:cubicBezTo>
                  <a:cubicBezTo>
                    <a:pt x="2373569" y="3125503"/>
                    <a:pt x="2389535" y="3208235"/>
                    <a:pt x="2412758" y="3263389"/>
                  </a:cubicBezTo>
                  <a:cubicBezTo>
                    <a:pt x="2435981" y="3318543"/>
                    <a:pt x="2444689" y="3351926"/>
                    <a:pt x="2525969" y="3411435"/>
                  </a:cubicBezTo>
                  <a:cubicBezTo>
                    <a:pt x="2607249" y="3470944"/>
                    <a:pt x="2897535" y="3608830"/>
                    <a:pt x="2900438" y="3620441"/>
                  </a:cubicBezTo>
                  <a:cubicBezTo>
                    <a:pt x="2903341" y="3632052"/>
                    <a:pt x="2610152" y="3489812"/>
                    <a:pt x="2543386" y="3481103"/>
                  </a:cubicBezTo>
                  <a:cubicBezTo>
                    <a:pt x="2476620" y="3472394"/>
                    <a:pt x="2501294" y="3536258"/>
                    <a:pt x="2499843" y="3568189"/>
                  </a:cubicBezTo>
                  <a:cubicBezTo>
                    <a:pt x="2498392" y="3600120"/>
                    <a:pt x="2511455" y="3649469"/>
                    <a:pt x="2534678" y="3672692"/>
                  </a:cubicBezTo>
                  <a:cubicBezTo>
                    <a:pt x="2557901" y="3695915"/>
                    <a:pt x="2647889" y="3706074"/>
                    <a:pt x="2639180" y="3707526"/>
                  </a:cubicBezTo>
                  <a:cubicBezTo>
                    <a:pt x="2630471" y="3708978"/>
                    <a:pt x="2510003" y="3716235"/>
                    <a:pt x="2482426" y="3681401"/>
                  </a:cubicBezTo>
                  <a:cubicBezTo>
                    <a:pt x="2454849" y="3646567"/>
                    <a:pt x="2489684" y="3558030"/>
                    <a:pt x="2473718" y="3498521"/>
                  </a:cubicBezTo>
                  <a:cubicBezTo>
                    <a:pt x="2457752" y="3439012"/>
                    <a:pt x="2412758" y="3325800"/>
                    <a:pt x="2386632" y="3324349"/>
                  </a:cubicBezTo>
                  <a:cubicBezTo>
                    <a:pt x="2360506" y="3322898"/>
                    <a:pt x="2341637" y="3441915"/>
                    <a:pt x="2316963" y="3489812"/>
                  </a:cubicBezTo>
                  <a:cubicBezTo>
                    <a:pt x="2292289" y="3537709"/>
                    <a:pt x="2242940" y="3578349"/>
                    <a:pt x="2238586" y="3611732"/>
                  </a:cubicBezTo>
                  <a:cubicBezTo>
                    <a:pt x="2234232" y="3645115"/>
                    <a:pt x="2298095" y="3691561"/>
                    <a:pt x="2290838" y="3690109"/>
                  </a:cubicBezTo>
                  <a:cubicBezTo>
                    <a:pt x="2283581" y="3688658"/>
                    <a:pt x="2189237" y="3655274"/>
                    <a:pt x="2195043" y="3603023"/>
                  </a:cubicBezTo>
                  <a:cubicBezTo>
                    <a:pt x="2200849" y="3550772"/>
                    <a:pt x="2309706" y="3456430"/>
                    <a:pt x="2325672" y="3376601"/>
                  </a:cubicBezTo>
                  <a:cubicBezTo>
                    <a:pt x="2341638" y="3296773"/>
                    <a:pt x="2321318" y="3169046"/>
                    <a:pt x="2290838" y="3124052"/>
                  </a:cubicBezTo>
                  <a:cubicBezTo>
                    <a:pt x="2260358" y="3079058"/>
                    <a:pt x="2200849" y="3081961"/>
                    <a:pt x="2142792" y="3106635"/>
                  </a:cubicBezTo>
                  <a:cubicBezTo>
                    <a:pt x="2084735" y="3131309"/>
                    <a:pt x="1967169" y="3211138"/>
                    <a:pt x="1942495" y="3272098"/>
                  </a:cubicBezTo>
                  <a:cubicBezTo>
                    <a:pt x="1917821" y="3333058"/>
                    <a:pt x="1970072" y="3420144"/>
                    <a:pt x="1994746" y="3472395"/>
                  </a:cubicBezTo>
                  <a:cubicBezTo>
                    <a:pt x="2019420" y="3524646"/>
                    <a:pt x="2078929" y="3547869"/>
                    <a:pt x="2090540" y="3585606"/>
                  </a:cubicBezTo>
                  <a:cubicBezTo>
                    <a:pt x="2102152" y="3623343"/>
                    <a:pt x="2071672" y="3704624"/>
                    <a:pt x="2064415" y="3698818"/>
                  </a:cubicBezTo>
                  <a:cubicBezTo>
                    <a:pt x="2057158" y="3693012"/>
                    <a:pt x="2068770" y="3603024"/>
                    <a:pt x="2046998" y="3550772"/>
                  </a:cubicBezTo>
                  <a:cubicBezTo>
                    <a:pt x="2025227" y="3498521"/>
                    <a:pt x="1961363" y="3415789"/>
                    <a:pt x="1933786" y="3385309"/>
                  </a:cubicBezTo>
                  <a:cubicBezTo>
                    <a:pt x="1906209" y="3354829"/>
                    <a:pt x="1917821" y="3331606"/>
                    <a:pt x="1881535" y="3367892"/>
                  </a:cubicBezTo>
                  <a:cubicBezTo>
                    <a:pt x="1845249" y="3404178"/>
                    <a:pt x="1750906" y="3547869"/>
                    <a:pt x="1716072" y="3603023"/>
                  </a:cubicBezTo>
                  <a:cubicBezTo>
                    <a:pt x="1681238" y="3658177"/>
                    <a:pt x="1671078" y="3722041"/>
                    <a:pt x="1672529" y="3698818"/>
                  </a:cubicBezTo>
                  <a:cubicBezTo>
                    <a:pt x="1673980" y="3675595"/>
                    <a:pt x="1711717" y="3515937"/>
                    <a:pt x="1724780" y="3463686"/>
                  </a:cubicBezTo>
                  <a:cubicBezTo>
                    <a:pt x="1737843" y="3411435"/>
                    <a:pt x="1782837" y="3386760"/>
                    <a:pt x="1750906" y="3385309"/>
                  </a:cubicBezTo>
                  <a:cubicBezTo>
                    <a:pt x="1718975" y="3383858"/>
                    <a:pt x="1586895" y="3440464"/>
                    <a:pt x="1533192" y="3454978"/>
                  </a:cubicBezTo>
                  <a:cubicBezTo>
                    <a:pt x="1479489" y="3469492"/>
                    <a:pt x="1417078" y="3482555"/>
                    <a:pt x="1428689" y="3472395"/>
                  </a:cubicBezTo>
                  <a:cubicBezTo>
                    <a:pt x="1440300" y="3462235"/>
                    <a:pt x="1553512" y="3411435"/>
                    <a:pt x="1602860" y="3394018"/>
                  </a:cubicBezTo>
                  <a:cubicBezTo>
                    <a:pt x="1652208" y="3376601"/>
                    <a:pt x="1659466" y="3409984"/>
                    <a:pt x="1724780" y="3367892"/>
                  </a:cubicBezTo>
                  <a:cubicBezTo>
                    <a:pt x="1790094" y="3325801"/>
                    <a:pt x="1939592" y="3200977"/>
                    <a:pt x="1994746" y="3141469"/>
                  </a:cubicBezTo>
                  <a:cubicBezTo>
                    <a:pt x="2049900" y="3081961"/>
                    <a:pt x="2068769" y="3045675"/>
                    <a:pt x="2055706" y="3010841"/>
                  </a:cubicBezTo>
                  <a:cubicBezTo>
                    <a:pt x="2042643" y="2976007"/>
                    <a:pt x="1975878" y="2929560"/>
                    <a:pt x="1916369" y="2932463"/>
                  </a:cubicBezTo>
                  <a:cubicBezTo>
                    <a:pt x="1856861" y="2935366"/>
                    <a:pt x="1749455" y="2983264"/>
                    <a:pt x="1698655" y="3028258"/>
                  </a:cubicBezTo>
                  <a:cubicBezTo>
                    <a:pt x="1647855" y="3073252"/>
                    <a:pt x="1613020" y="3163241"/>
                    <a:pt x="1611569" y="3202429"/>
                  </a:cubicBezTo>
                  <a:cubicBezTo>
                    <a:pt x="1610118" y="3241617"/>
                    <a:pt x="1697203" y="3253229"/>
                    <a:pt x="1689946" y="3263389"/>
                  </a:cubicBezTo>
                  <a:cubicBezTo>
                    <a:pt x="1682689" y="3273549"/>
                    <a:pt x="1573832" y="3304029"/>
                    <a:pt x="1568026" y="3263389"/>
                  </a:cubicBezTo>
                  <a:cubicBezTo>
                    <a:pt x="1562220" y="3222749"/>
                    <a:pt x="1676883" y="3063092"/>
                    <a:pt x="1655112" y="3019549"/>
                  </a:cubicBezTo>
                  <a:cubicBezTo>
                    <a:pt x="1633341" y="2976006"/>
                    <a:pt x="1495455" y="3015195"/>
                    <a:pt x="1437398" y="3002132"/>
                  </a:cubicBezTo>
                  <a:cubicBezTo>
                    <a:pt x="1379341" y="2989069"/>
                    <a:pt x="1315478" y="2958589"/>
                    <a:pt x="1306769" y="2941172"/>
                  </a:cubicBezTo>
                  <a:cubicBezTo>
                    <a:pt x="1298060" y="2923755"/>
                    <a:pt x="1363375" y="2893275"/>
                    <a:pt x="1385146" y="2897629"/>
                  </a:cubicBezTo>
                  <a:cubicBezTo>
                    <a:pt x="1406917" y="2901983"/>
                    <a:pt x="1399661" y="2954235"/>
                    <a:pt x="1437398" y="2967298"/>
                  </a:cubicBezTo>
                  <a:cubicBezTo>
                    <a:pt x="1475135" y="2980361"/>
                    <a:pt x="1552061" y="2983263"/>
                    <a:pt x="1611569" y="2976006"/>
                  </a:cubicBezTo>
                  <a:cubicBezTo>
                    <a:pt x="1671077" y="2968749"/>
                    <a:pt x="1734941" y="2954235"/>
                    <a:pt x="1794449" y="2923755"/>
                  </a:cubicBezTo>
                  <a:cubicBezTo>
                    <a:pt x="1853957" y="2893275"/>
                    <a:pt x="1951203" y="2867149"/>
                    <a:pt x="1968620" y="2793126"/>
                  </a:cubicBezTo>
                  <a:cubicBezTo>
                    <a:pt x="1986037" y="2719103"/>
                    <a:pt x="1986038" y="2633469"/>
                    <a:pt x="1898952" y="2479618"/>
                  </a:cubicBezTo>
                  <a:cubicBezTo>
                    <a:pt x="1811866" y="2325767"/>
                    <a:pt x="1583582" y="2052305"/>
                    <a:pt x="1446106" y="1870018"/>
                  </a:cubicBezTo>
                  <a:cubicBezTo>
                    <a:pt x="1308630" y="1687731"/>
                    <a:pt x="1162416" y="1497765"/>
                    <a:pt x="1074097" y="1385898"/>
                  </a:cubicBezTo>
                  <a:cubicBezTo>
                    <a:pt x="985778" y="1274031"/>
                    <a:pt x="987722" y="1224082"/>
                    <a:pt x="916192" y="1198814"/>
                  </a:cubicBezTo>
                  <a:cubicBezTo>
                    <a:pt x="844662" y="1173546"/>
                    <a:pt x="748188" y="1215316"/>
                    <a:pt x="644918" y="1234292"/>
                  </a:cubicBezTo>
                  <a:cubicBezTo>
                    <a:pt x="541648" y="1253268"/>
                    <a:pt x="403981" y="1302509"/>
                    <a:pt x="296575" y="1312669"/>
                  </a:cubicBezTo>
                  <a:cubicBezTo>
                    <a:pt x="189169" y="1322829"/>
                    <a:pt x="10643" y="1299606"/>
                    <a:pt x="483" y="1295252"/>
                  </a:cubicBezTo>
                  <a:cubicBezTo>
                    <a:pt x="-9677" y="1290898"/>
                    <a:pt x="142724" y="1299606"/>
                    <a:pt x="235615" y="1286543"/>
                  </a:cubicBezTo>
                  <a:cubicBezTo>
                    <a:pt x="328506" y="1273480"/>
                    <a:pt x="482358" y="1232841"/>
                    <a:pt x="557832" y="1216875"/>
                  </a:cubicBezTo>
                  <a:cubicBezTo>
                    <a:pt x="633306" y="1200909"/>
                    <a:pt x="716037" y="1213972"/>
                    <a:pt x="688460" y="1190749"/>
                  </a:cubicBezTo>
                  <a:cubicBezTo>
                    <a:pt x="660883" y="1167526"/>
                    <a:pt x="466392" y="1119629"/>
                    <a:pt x="392369" y="1077538"/>
                  </a:cubicBezTo>
                  <a:cubicBezTo>
                    <a:pt x="318346" y="1035447"/>
                    <a:pt x="282060" y="1003515"/>
                    <a:pt x="244323" y="938201"/>
                  </a:cubicBezTo>
                  <a:cubicBezTo>
                    <a:pt x="206586" y="872887"/>
                    <a:pt x="160140" y="697263"/>
                    <a:pt x="165946" y="685652"/>
                  </a:cubicBezTo>
                  <a:cubicBezTo>
                    <a:pt x="171752" y="674041"/>
                    <a:pt x="244324" y="809024"/>
                    <a:pt x="279158" y="868532"/>
                  </a:cubicBezTo>
                  <a:cubicBezTo>
                    <a:pt x="313992" y="928040"/>
                    <a:pt x="308186" y="1000612"/>
                    <a:pt x="374952" y="1042703"/>
                  </a:cubicBezTo>
                  <a:cubicBezTo>
                    <a:pt x="441718" y="1084794"/>
                    <a:pt x="614438" y="1118178"/>
                    <a:pt x="679752" y="1121081"/>
                  </a:cubicBezTo>
                  <a:cubicBezTo>
                    <a:pt x="745066" y="1123984"/>
                    <a:pt x="776998" y="1134144"/>
                    <a:pt x="766838" y="1060121"/>
                  </a:cubicBezTo>
                  <a:cubicBezTo>
                    <a:pt x="756678" y="986098"/>
                    <a:pt x="651618" y="757665"/>
                    <a:pt x="618792" y="676943"/>
                  </a:cubicBezTo>
                  <a:cubicBezTo>
                    <a:pt x="585966" y="596221"/>
                    <a:pt x="520530" y="535756"/>
                    <a:pt x="507165" y="459885"/>
                  </a:cubicBezTo>
                  <a:cubicBezTo>
                    <a:pt x="493800" y="384014"/>
                    <a:pt x="523553" y="238038"/>
                    <a:pt x="538603" y="221716"/>
                  </a:cubicBezTo>
                  <a:cubicBezTo>
                    <a:pt x="553653" y="205394"/>
                    <a:pt x="570785" y="379551"/>
                    <a:pt x="609600" y="482325"/>
                  </a:cubicBezTo>
                  <a:cubicBezTo>
                    <a:pt x="648415" y="585099"/>
                    <a:pt x="841870" y="1024054"/>
                    <a:pt x="878364" y="1029827"/>
                  </a:cubicBezTo>
                  <a:cubicBezTo>
                    <a:pt x="914858" y="1035600"/>
                    <a:pt x="895107" y="687507"/>
                    <a:pt x="880420" y="543869"/>
                  </a:cubicBezTo>
                  <a:cubicBezTo>
                    <a:pt x="865733" y="400232"/>
                    <a:pt x="799183" y="249425"/>
                    <a:pt x="790242" y="168002"/>
                  </a:cubicBezTo>
                  <a:cubicBezTo>
                    <a:pt x="781301" y="86579"/>
                    <a:pt x="758898" y="70571"/>
                    <a:pt x="774916" y="28424"/>
                  </a:cubicBezTo>
                  <a:cubicBezTo>
                    <a:pt x="769834" y="-116812"/>
                    <a:pt x="934184" y="338513"/>
                    <a:pt x="940003" y="403665"/>
                  </a:cubicBezTo>
                  <a:cubicBezTo>
                    <a:pt x="945822" y="468817"/>
                    <a:pt x="920791" y="988826"/>
                    <a:pt x="921071" y="1016734"/>
                  </a:cubicBezTo>
                  <a:lnTo>
                    <a:pt x="930638" y="974021"/>
                  </a:lnTo>
                  <a:close/>
                </a:path>
              </a:pathLst>
            </a:custGeom>
            <a:grpFill/>
            <a:ln>
              <a:solidFill>
                <a:srgbClr val="C1272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BE36AC8B-59BC-8063-CBCE-34BA8358F040}"/>
                </a:ext>
              </a:extLst>
            </p:cNvPr>
            <p:cNvSpPr/>
            <p:nvPr/>
          </p:nvSpPr>
          <p:spPr>
            <a:xfrm rot="19457905">
              <a:off x="4842903" y="1992024"/>
              <a:ext cx="136922" cy="136921"/>
            </a:xfrm>
            <a:prstGeom prst="ellipse">
              <a:avLst/>
            </a:prstGeom>
            <a:grpFill/>
            <a:ln w="38100">
              <a:solidFill>
                <a:srgbClr val="C1272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803B4EAC-8181-DF8E-6EAC-2E490A497590}"/>
              </a:ext>
            </a:extLst>
          </p:cNvPr>
          <p:cNvGrpSpPr/>
          <p:nvPr/>
        </p:nvGrpSpPr>
        <p:grpSpPr>
          <a:xfrm rot="5090291">
            <a:off x="5336542" y="1122107"/>
            <a:ext cx="1199900" cy="1235052"/>
            <a:chOff x="1892995" y="388458"/>
            <a:chExt cx="3709139" cy="3318614"/>
          </a:xfrm>
          <a:solidFill>
            <a:srgbClr val="C1272D">
              <a:alpha val="20000"/>
            </a:srgbClr>
          </a:solidFill>
        </p:grpSpPr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295BA615-A7E5-2B27-46ED-C682D71DAE17}"/>
                </a:ext>
              </a:extLst>
            </p:cNvPr>
            <p:cNvSpPr/>
            <p:nvPr/>
          </p:nvSpPr>
          <p:spPr>
            <a:xfrm rot="18360701">
              <a:off x="2088258" y="193195"/>
              <a:ext cx="3318614" cy="3709139"/>
            </a:xfrm>
            <a:custGeom>
              <a:avLst/>
              <a:gdLst>
                <a:gd name="connsiteX0" fmla="*/ 1210975 w 3318614"/>
                <a:gd name="connsiteY0" fmla="*/ 1045028 h 3424081"/>
                <a:gd name="connsiteX1" fmla="*/ 1568026 w 3318614"/>
                <a:gd name="connsiteY1" fmla="*/ 1637211 h 3424081"/>
                <a:gd name="connsiteX2" fmla="*/ 1898952 w 3318614"/>
                <a:gd name="connsiteY2" fmla="*/ 2081348 h 3424081"/>
                <a:gd name="connsiteX3" fmla="*/ 2064415 w 3318614"/>
                <a:gd name="connsiteY3" fmla="*/ 2211977 h 3424081"/>
                <a:gd name="connsiteX4" fmla="*/ 2290838 w 3318614"/>
                <a:gd name="connsiteY4" fmla="*/ 2133600 h 3424081"/>
                <a:gd name="connsiteX5" fmla="*/ 2473718 w 3318614"/>
                <a:gd name="connsiteY5" fmla="*/ 1976845 h 3424081"/>
                <a:gd name="connsiteX6" fmla="*/ 2508552 w 3318614"/>
                <a:gd name="connsiteY6" fmla="*/ 1654628 h 3424081"/>
                <a:gd name="connsiteX7" fmla="*/ 2543386 w 3318614"/>
                <a:gd name="connsiteY7" fmla="*/ 1915885 h 3424081"/>
                <a:gd name="connsiteX8" fmla="*/ 2508552 w 3318614"/>
                <a:gd name="connsiteY8" fmla="*/ 2020388 h 3424081"/>
                <a:gd name="connsiteX9" fmla="*/ 2752392 w 3318614"/>
                <a:gd name="connsiteY9" fmla="*/ 1846217 h 3424081"/>
                <a:gd name="connsiteX10" fmla="*/ 2839478 w 3318614"/>
                <a:gd name="connsiteY10" fmla="*/ 1776548 h 3424081"/>
                <a:gd name="connsiteX11" fmla="*/ 2717558 w 3318614"/>
                <a:gd name="connsiteY11" fmla="*/ 1950720 h 3424081"/>
                <a:gd name="connsiteX12" fmla="*/ 2665306 w 3318614"/>
                <a:gd name="connsiteY12" fmla="*/ 1994263 h 3424081"/>
                <a:gd name="connsiteX13" fmla="*/ 2848186 w 3318614"/>
                <a:gd name="connsiteY13" fmla="*/ 1924594 h 3424081"/>
                <a:gd name="connsiteX14" fmla="*/ 2874312 w 3318614"/>
                <a:gd name="connsiteY14" fmla="*/ 1907177 h 3424081"/>
                <a:gd name="connsiteX15" fmla="*/ 2769809 w 3318614"/>
                <a:gd name="connsiteY15" fmla="*/ 1994263 h 3424081"/>
                <a:gd name="connsiteX16" fmla="*/ 2595638 w 3318614"/>
                <a:gd name="connsiteY16" fmla="*/ 2020388 h 3424081"/>
                <a:gd name="connsiteX17" fmla="*/ 2404049 w 3318614"/>
                <a:gd name="connsiteY17" fmla="*/ 2151017 h 3424081"/>
                <a:gd name="connsiteX18" fmla="*/ 2421466 w 3318614"/>
                <a:gd name="connsiteY18" fmla="*/ 2325188 h 3424081"/>
                <a:gd name="connsiteX19" fmla="*/ 2552095 w 3318614"/>
                <a:gd name="connsiteY19" fmla="*/ 2368731 h 3424081"/>
                <a:gd name="connsiteX20" fmla="*/ 2726266 w 3318614"/>
                <a:gd name="connsiteY20" fmla="*/ 2299063 h 3424081"/>
                <a:gd name="connsiteX21" fmla="*/ 2856895 w 3318614"/>
                <a:gd name="connsiteY21" fmla="*/ 2290354 h 3424081"/>
                <a:gd name="connsiteX22" fmla="*/ 2891729 w 3318614"/>
                <a:gd name="connsiteY22" fmla="*/ 2177143 h 3424081"/>
                <a:gd name="connsiteX23" fmla="*/ 2883020 w 3318614"/>
                <a:gd name="connsiteY23" fmla="*/ 2011680 h 3424081"/>
                <a:gd name="connsiteX24" fmla="*/ 3048483 w 3318614"/>
                <a:gd name="connsiteY24" fmla="*/ 1933303 h 3424081"/>
                <a:gd name="connsiteX25" fmla="*/ 2926563 w 3318614"/>
                <a:gd name="connsiteY25" fmla="*/ 2020388 h 3424081"/>
                <a:gd name="connsiteX26" fmla="*/ 2917855 w 3318614"/>
                <a:gd name="connsiteY26" fmla="*/ 2107474 h 3424081"/>
                <a:gd name="connsiteX27" fmla="*/ 2935272 w 3318614"/>
                <a:gd name="connsiteY27" fmla="*/ 2255520 h 3424081"/>
                <a:gd name="connsiteX28" fmla="*/ 2943980 w 3318614"/>
                <a:gd name="connsiteY28" fmla="*/ 2299063 h 3424081"/>
                <a:gd name="connsiteX29" fmla="*/ 3031066 w 3318614"/>
                <a:gd name="connsiteY29" fmla="*/ 2211977 h 3424081"/>
                <a:gd name="connsiteX30" fmla="*/ 3074609 w 3318614"/>
                <a:gd name="connsiteY30" fmla="*/ 2072640 h 3424081"/>
                <a:gd name="connsiteX31" fmla="*/ 3092026 w 3318614"/>
                <a:gd name="connsiteY31" fmla="*/ 2281645 h 3424081"/>
                <a:gd name="connsiteX32" fmla="*/ 3013649 w 3318614"/>
                <a:gd name="connsiteY32" fmla="*/ 2360023 h 3424081"/>
                <a:gd name="connsiteX33" fmla="*/ 2752392 w 3318614"/>
                <a:gd name="connsiteY33" fmla="*/ 2325188 h 3424081"/>
                <a:gd name="connsiteX34" fmla="*/ 2560803 w 3318614"/>
                <a:gd name="connsiteY34" fmla="*/ 2481943 h 3424081"/>
                <a:gd name="connsiteX35" fmla="*/ 2595638 w 3318614"/>
                <a:gd name="connsiteY35" fmla="*/ 2603863 h 3424081"/>
                <a:gd name="connsiteX36" fmla="*/ 2743683 w 3318614"/>
                <a:gd name="connsiteY36" fmla="*/ 2690948 h 3424081"/>
                <a:gd name="connsiteX37" fmla="*/ 2856895 w 3318614"/>
                <a:gd name="connsiteY37" fmla="*/ 2664823 h 3424081"/>
                <a:gd name="connsiteX38" fmla="*/ 3022358 w 3318614"/>
                <a:gd name="connsiteY38" fmla="*/ 2525485 h 3424081"/>
                <a:gd name="connsiteX39" fmla="*/ 3118152 w 3318614"/>
                <a:gd name="connsiteY39" fmla="*/ 2447108 h 3424081"/>
                <a:gd name="connsiteX40" fmla="*/ 3205238 w 3318614"/>
                <a:gd name="connsiteY40" fmla="*/ 2508068 h 3424081"/>
                <a:gd name="connsiteX41" fmla="*/ 3109443 w 3318614"/>
                <a:gd name="connsiteY41" fmla="*/ 2499360 h 3424081"/>
                <a:gd name="connsiteX42" fmla="*/ 3004940 w 3318614"/>
                <a:gd name="connsiteY42" fmla="*/ 2638697 h 3424081"/>
                <a:gd name="connsiteX43" fmla="*/ 3187820 w 3318614"/>
                <a:gd name="connsiteY43" fmla="*/ 2638697 h 3424081"/>
                <a:gd name="connsiteX44" fmla="*/ 3318449 w 3318614"/>
                <a:gd name="connsiteY44" fmla="*/ 2690948 h 3424081"/>
                <a:gd name="connsiteX45" fmla="*/ 3161695 w 3318614"/>
                <a:gd name="connsiteY45" fmla="*/ 2673531 h 3424081"/>
                <a:gd name="connsiteX46" fmla="*/ 2909146 w 3318614"/>
                <a:gd name="connsiteY46" fmla="*/ 2734491 h 3424081"/>
                <a:gd name="connsiteX47" fmla="*/ 2952689 w 3318614"/>
                <a:gd name="connsiteY47" fmla="*/ 2734491 h 3424081"/>
                <a:gd name="connsiteX48" fmla="*/ 3039775 w 3318614"/>
                <a:gd name="connsiteY48" fmla="*/ 2934788 h 3424081"/>
                <a:gd name="connsiteX49" fmla="*/ 3013649 w 3318614"/>
                <a:gd name="connsiteY49" fmla="*/ 3039291 h 3424081"/>
                <a:gd name="connsiteX50" fmla="*/ 3004940 w 3318614"/>
                <a:gd name="connsiteY50" fmla="*/ 2865120 h 3424081"/>
                <a:gd name="connsiteX51" fmla="*/ 2813352 w 3318614"/>
                <a:gd name="connsiteY51" fmla="*/ 2725783 h 3424081"/>
                <a:gd name="connsiteX52" fmla="*/ 2726266 w 3318614"/>
                <a:gd name="connsiteY52" fmla="*/ 2717074 h 3424081"/>
                <a:gd name="connsiteX53" fmla="*/ 2848186 w 3318614"/>
                <a:gd name="connsiteY53" fmla="*/ 2917371 h 3424081"/>
                <a:gd name="connsiteX54" fmla="*/ 2943980 w 3318614"/>
                <a:gd name="connsiteY54" fmla="*/ 3004457 h 3424081"/>
                <a:gd name="connsiteX55" fmla="*/ 2978815 w 3318614"/>
                <a:gd name="connsiteY55" fmla="*/ 2960914 h 3424081"/>
                <a:gd name="connsiteX56" fmla="*/ 2961398 w 3318614"/>
                <a:gd name="connsiteY56" fmla="*/ 3065417 h 3424081"/>
                <a:gd name="connsiteX57" fmla="*/ 2769809 w 3318614"/>
                <a:gd name="connsiteY57" fmla="*/ 2978331 h 3424081"/>
                <a:gd name="connsiteX58" fmla="*/ 2656598 w 3318614"/>
                <a:gd name="connsiteY58" fmla="*/ 2751908 h 3424081"/>
                <a:gd name="connsiteX59" fmla="*/ 2491135 w 3318614"/>
                <a:gd name="connsiteY59" fmla="*/ 2708365 h 3424081"/>
                <a:gd name="connsiteX60" fmla="*/ 2386632 w 3318614"/>
                <a:gd name="connsiteY60" fmla="*/ 2795451 h 3424081"/>
                <a:gd name="connsiteX61" fmla="*/ 2412758 w 3318614"/>
                <a:gd name="connsiteY61" fmla="*/ 2978331 h 3424081"/>
                <a:gd name="connsiteX62" fmla="*/ 2525969 w 3318614"/>
                <a:gd name="connsiteY62" fmla="*/ 3126377 h 3424081"/>
                <a:gd name="connsiteX63" fmla="*/ 2900438 w 3318614"/>
                <a:gd name="connsiteY63" fmla="*/ 3335383 h 3424081"/>
                <a:gd name="connsiteX64" fmla="*/ 2543386 w 3318614"/>
                <a:gd name="connsiteY64" fmla="*/ 3196045 h 3424081"/>
                <a:gd name="connsiteX65" fmla="*/ 2499843 w 3318614"/>
                <a:gd name="connsiteY65" fmla="*/ 3283131 h 3424081"/>
                <a:gd name="connsiteX66" fmla="*/ 2534678 w 3318614"/>
                <a:gd name="connsiteY66" fmla="*/ 3387634 h 3424081"/>
                <a:gd name="connsiteX67" fmla="*/ 2639180 w 3318614"/>
                <a:gd name="connsiteY67" fmla="*/ 3422468 h 3424081"/>
                <a:gd name="connsiteX68" fmla="*/ 2482426 w 3318614"/>
                <a:gd name="connsiteY68" fmla="*/ 3396343 h 3424081"/>
                <a:gd name="connsiteX69" fmla="*/ 2473718 w 3318614"/>
                <a:gd name="connsiteY69" fmla="*/ 3213463 h 3424081"/>
                <a:gd name="connsiteX70" fmla="*/ 2386632 w 3318614"/>
                <a:gd name="connsiteY70" fmla="*/ 3039291 h 3424081"/>
                <a:gd name="connsiteX71" fmla="*/ 2316963 w 3318614"/>
                <a:gd name="connsiteY71" fmla="*/ 3204754 h 3424081"/>
                <a:gd name="connsiteX72" fmla="*/ 2238586 w 3318614"/>
                <a:gd name="connsiteY72" fmla="*/ 3326674 h 3424081"/>
                <a:gd name="connsiteX73" fmla="*/ 2290838 w 3318614"/>
                <a:gd name="connsiteY73" fmla="*/ 3405051 h 3424081"/>
                <a:gd name="connsiteX74" fmla="*/ 2195043 w 3318614"/>
                <a:gd name="connsiteY74" fmla="*/ 3317965 h 3424081"/>
                <a:gd name="connsiteX75" fmla="*/ 2325672 w 3318614"/>
                <a:gd name="connsiteY75" fmla="*/ 3091543 h 3424081"/>
                <a:gd name="connsiteX76" fmla="*/ 2290838 w 3318614"/>
                <a:gd name="connsiteY76" fmla="*/ 2838994 h 3424081"/>
                <a:gd name="connsiteX77" fmla="*/ 2142792 w 3318614"/>
                <a:gd name="connsiteY77" fmla="*/ 2821577 h 3424081"/>
                <a:gd name="connsiteX78" fmla="*/ 1942495 w 3318614"/>
                <a:gd name="connsiteY78" fmla="*/ 2987040 h 3424081"/>
                <a:gd name="connsiteX79" fmla="*/ 1994746 w 3318614"/>
                <a:gd name="connsiteY79" fmla="*/ 3187337 h 3424081"/>
                <a:gd name="connsiteX80" fmla="*/ 2090540 w 3318614"/>
                <a:gd name="connsiteY80" fmla="*/ 3300548 h 3424081"/>
                <a:gd name="connsiteX81" fmla="*/ 2064415 w 3318614"/>
                <a:gd name="connsiteY81" fmla="*/ 3413760 h 3424081"/>
                <a:gd name="connsiteX82" fmla="*/ 2046998 w 3318614"/>
                <a:gd name="connsiteY82" fmla="*/ 3265714 h 3424081"/>
                <a:gd name="connsiteX83" fmla="*/ 1933786 w 3318614"/>
                <a:gd name="connsiteY83" fmla="*/ 3100251 h 3424081"/>
                <a:gd name="connsiteX84" fmla="*/ 1881535 w 3318614"/>
                <a:gd name="connsiteY84" fmla="*/ 3082834 h 3424081"/>
                <a:gd name="connsiteX85" fmla="*/ 1716072 w 3318614"/>
                <a:gd name="connsiteY85" fmla="*/ 3317965 h 3424081"/>
                <a:gd name="connsiteX86" fmla="*/ 1672529 w 3318614"/>
                <a:gd name="connsiteY86" fmla="*/ 3413760 h 3424081"/>
                <a:gd name="connsiteX87" fmla="*/ 1724780 w 3318614"/>
                <a:gd name="connsiteY87" fmla="*/ 3178628 h 3424081"/>
                <a:gd name="connsiteX88" fmla="*/ 1750906 w 3318614"/>
                <a:gd name="connsiteY88" fmla="*/ 3100251 h 3424081"/>
                <a:gd name="connsiteX89" fmla="*/ 1533192 w 3318614"/>
                <a:gd name="connsiteY89" fmla="*/ 3169920 h 3424081"/>
                <a:gd name="connsiteX90" fmla="*/ 1428689 w 3318614"/>
                <a:gd name="connsiteY90" fmla="*/ 3187337 h 3424081"/>
                <a:gd name="connsiteX91" fmla="*/ 1602860 w 3318614"/>
                <a:gd name="connsiteY91" fmla="*/ 3108960 h 3424081"/>
                <a:gd name="connsiteX92" fmla="*/ 1724780 w 3318614"/>
                <a:gd name="connsiteY92" fmla="*/ 3082834 h 3424081"/>
                <a:gd name="connsiteX93" fmla="*/ 1994746 w 3318614"/>
                <a:gd name="connsiteY93" fmla="*/ 2856411 h 3424081"/>
                <a:gd name="connsiteX94" fmla="*/ 2055706 w 3318614"/>
                <a:gd name="connsiteY94" fmla="*/ 2725783 h 3424081"/>
                <a:gd name="connsiteX95" fmla="*/ 1916369 w 3318614"/>
                <a:gd name="connsiteY95" fmla="*/ 2647405 h 3424081"/>
                <a:gd name="connsiteX96" fmla="*/ 1698655 w 3318614"/>
                <a:gd name="connsiteY96" fmla="*/ 2743200 h 3424081"/>
                <a:gd name="connsiteX97" fmla="*/ 1611569 w 3318614"/>
                <a:gd name="connsiteY97" fmla="*/ 2917371 h 3424081"/>
                <a:gd name="connsiteX98" fmla="*/ 1689946 w 3318614"/>
                <a:gd name="connsiteY98" fmla="*/ 2978331 h 3424081"/>
                <a:gd name="connsiteX99" fmla="*/ 1568026 w 3318614"/>
                <a:gd name="connsiteY99" fmla="*/ 2978331 h 3424081"/>
                <a:gd name="connsiteX100" fmla="*/ 1655112 w 3318614"/>
                <a:gd name="connsiteY100" fmla="*/ 2734491 h 3424081"/>
                <a:gd name="connsiteX101" fmla="*/ 1437398 w 3318614"/>
                <a:gd name="connsiteY101" fmla="*/ 2717074 h 3424081"/>
                <a:gd name="connsiteX102" fmla="*/ 1306769 w 3318614"/>
                <a:gd name="connsiteY102" fmla="*/ 2656114 h 3424081"/>
                <a:gd name="connsiteX103" fmla="*/ 1385146 w 3318614"/>
                <a:gd name="connsiteY103" fmla="*/ 2612571 h 3424081"/>
                <a:gd name="connsiteX104" fmla="*/ 1437398 w 3318614"/>
                <a:gd name="connsiteY104" fmla="*/ 2682240 h 3424081"/>
                <a:gd name="connsiteX105" fmla="*/ 1611569 w 3318614"/>
                <a:gd name="connsiteY105" fmla="*/ 2690948 h 3424081"/>
                <a:gd name="connsiteX106" fmla="*/ 1794449 w 3318614"/>
                <a:gd name="connsiteY106" fmla="*/ 2638697 h 3424081"/>
                <a:gd name="connsiteX107" fmla="*/ 1968620 w 3318614"/>
                <a:gd name="connsiteY107" fmla="*/ 2508068 h 3424081"/>
                <a:gd name="connsiteX108" fmla="*/ 1898952 w 3318614"/>
                <a:gd name="connsiteY108" fmla="*/ 2194560 h 3424081"/>
                <a:gd name="connsiteX109" fmla="*/ 1446106 w 3318614"/>
                <a:gd name="connsiteY109" fmla="*/ 1584960 h 3424081"/>
                <a:gd name="connsiteX110" fmla="*/ 1184849 w 3318614"/>
                <a:gd name="connsiteY110" fmla="*/ 1149531 h 3424081"/>
                <a:gd name="connsiteX111" fmla="*/ 958426 w 3318614"/>
                <a:gd name="connsiteY111" fmla="*/ 1001485 h 3424081"/>
                <a:gd name="connsiteX112" fmla="*/ 644918 w 3318614"/>
                <a:gd name="connsiteY112" fmla="*/ 949234 h 3424081"/>
                <a:gd name="connsiteX113" fmla="*/ 296575 w 3318614"/>
                <a:gd name="connsiteY113" fmla="*/ 1027611 h 3424081"/>
                <a:gd name="connsiteX114" fmla="*/ 483 w 3318614"/>
                <a:gd name="connsiteY114" fmla="*/ 1010194 h 3424081"/>
                <a:gd name="connsiteX115" fmla="*/ 235615 w 3318614"/>
                <a:gd name="connsiteY115" fmla="*/ 1001485 h 3424081"/>
                <a:gd name="connsiteX116" fmla="*/ 557832 w 3318614"/>
                <a:gd name="connsiteY116" fmla="*/ 931817 h 3424081"/>
                <a:gd name="connsiteX117" fmla="*/ 688460 w 3318614"/>
                <a:gd name="connsiteY117" fmla="*/ 905691 h 3424081"/>
                <a:gd name="connsiteX118" fmla="*/ 392369 w 3318614"/>
                <a:gd name="connsiteY118" fmla="*/ 792480 h 3424081"/>
                <a:gd name="connsiteX119" fmla="*/ 244323 w 3318614"/>
                <a:gd name="connsiteY119" fmla="*/ 653143 h 3424081"/>
                <a:gd name="connsiteX120" fmla="*/ 165946 w 3318614"/>
                <a:gd name="connsiteY120" fmla="*/ 400594 h 3424081"/>
                <a:gd name="connsiteX121" fmla="*/ 279158 w 3318614"/>
                <a:gd name="connsiteY121" fmla="*/ 583474 h 3424081"/>
                <a:gd name="connsiteX122" fmla="*/ 374952 w 3318614"/>
                <a:gd name="connsiteY122" fmla="*/ 757645 h 3424081"/>
                <a:gd name="connsiteX123" fmla="*/ 679752 w 3318614"/>
                <a:gd name="connsiteY123" fmla="*/ 836023 h 3424081"/>
                <a:gd name="connsiteX124" fmla="*/ 766838 w 3318614"/>
                <a:gd name="connsiteY124" fmla="*/ 775063 h 3424081"/>
                <a:gd name="connsiteX125" fmla="*/ 618792 w 3318614"/>
                <a:gd name="connsiteY125" fmla="*/ 391885 h 3424081"/>
                <a:gd name="connsiteX126" fmla="*/ 566540 w 3318614"/>
                <a:gd name="connsiteY126" fmla="*/ 0 h 3424081"/>
                <a:gd name="connsiteX0" fmla="*/ 1210975 w 3318616"/>
                <a:gd name="connsiteY0" fmla="*/ 656894 h 3037781"/>
                <a:gd name="connsiteX1" fmla="*/ 1568026 w 3318616"/>
                <a:gd name="connsiteY1" fmla="*/ 1249077 h 3037781"/>
                <a:gd name="connsiteX2" fmla="*/ 1898952 w 3318616"/>
                <a:gd name="connsiteY2" fmla="*/ 1693214 h 3037781"/>
                <a:gd name="connsiteX3" fmla="*/ 2064415 w 3318616"/>
                <a:gd name="connsiteY3" fmla="*/ 1823843 h 3037781"/>
                <a:gd name="connsiteX4" fmla="*/ 2290838 w 3318616"/>
                <a:gd name="connsiteY4" fmla="*/ 1745466 h 3037781"/>
                <a:gd name="connsiteX5" fmla="*/ 2473718 w 3318616"/>
                <a:gd name="connsiteY5" fmla="*/ 1588711 h 3037781"/>
                <a:gd name="connsiteX6" fmla="*/ 2508552 w 3318616"/>
                <a:gd name="connsiteY6" fmla="*/ 1266494 h 3037781"/>
                <a:gd name="connsiteX7" fmla="*/ 2543386 w 3318616"/>
                <a:gd name="connsiteY7" fmla="*/ 1527751 h 3037781"/>
                <a:gd name="connsiteX8" fmla="*/ 2508552 w 3318616"/>
                <a:gd name="connsiteY8" fmla="*/ 1632254 h 3037781"/>
                <a:gd name="connsiteX9" fmla="*/ 2752392 w 3318616"/>
                <a:gd name="connsiteY9" fmla="*/ 1458083 h 3037781"/>
                <a:gd name="connsiteX10" fmla="*/ 2839478 w 3318616"/>
                <a:gd name="connsiteY10" fmla="*/ 1388414 h 3037781"/>
                <a:gd name="connsiteX11" fmla="*/ 2717558 w 3318616"/>
                <a:gd name="connsiteY11" fmla="*/ 1562586 h 3037781"/>
                <a:gd name="connsiteX12" fmla="*/ 2665306 w 3318616"/>
                <a:gd name="connsiteY12" fmla="*/ 1606129 h 3037781"/>
                <a:gd name="connsiteX13" fmla="*/ 2848186 w 3318616"/>
                <a:gd name="connsiteY13" fmla="*/ 1536460 h 3037781"/>
                <a:gd name="connsiteX14" fmla="*/ 2874312 w 3318616"/>
                <a:gd name="connsiteY14" fmla="*/ 1519043 h 3037781"/>
                <a:gd name="connsiteX15" fmla="*/ 2769809 w 3318616"/>
                <a:gd name="connsiteY15" fmla="*/ 1606129 h 3037781"/>
                <a:gd name="connsiteX16" fmla="*/ 2595638 w 3318616"/>
                <a:gd name="connsiteY16" fmla="*/ 1632254 h 3037781"/>
                <a:gd name="connsiteX17" fmla="*/ 2404049 w 3318616"/>
                <a:gd name="connsiteY17" fmla="*/ 1762883 h 3037781"/>
                <a:gd name="connsiteX18" fmla="*/ 2421466 w 3318616"/>
                <a:gd name="connsiteY18" fmla="*/ 1937054 h 3037781"/>
                <a:gd name="connsiteX19" fmla="*/ 2552095 w 3318616"/>
                <a:gd name="connsiteY19" fmla="*/ 1980597 h 3037781"/>
                <a:gd name="connsiteX20" fmla="*/ 2726266 w 3318616"/>
                <a:gd name="connsiteY20" fmla="*/ 1910929 h 3037781"/>
                <a:gd name="connsiteX21" fmla="*/ 2856895 w 3318616"/>
                <a:gd name="connsiteY21" fmla="*/ 1902220 h 3037781"/>
                <a:gd name="connsiteX22" fmla="*/ 2891729 w 3318616"/>
                <a:gd name="connsiteY22" fmla="*/ 1789009 h 3037781"/>
                <a:gd name="connsiteX23" fmla="*/ 2883020 w 3318616"/>
                <a:gd name="connsiteY23" fmla="*/ 1623546 h 3037781"/>
                <a:gd name="connsiteX24" fmla="*/ 3048483 w 3318616"/>
                <a:gd name="connsiteY24" fmla="*/ 1545169 h 3037781"/>
                <a:gd name="connsiteX25" fmla="*/ 2926563 w 3318616"/>
                <a:gd name="connsiteY25" fmla="*/ 1632254 h 3037781"/>
                <a:gd name="connsiteX26" fmla="*/ 2917855 w 3318616"/>
                <a:gd name="connsiteY26" fmla="*/ 1719340 h 3037781"/>
                <a:gd name="connsiteX27" fmla="*/ 2935272 w 3318616"/>
                <a:gd name="connsiteY27" fmla="*/ 1867386 h 3037781"/>
                <a:gd name="connsiteX28" fmla="*/ 2943980 w 3318616"/>
                <a:gd name="connsiteY28" fmla="*/ 1910929 h 3037781"/>
                <a:gd name="connsiteX29" fmla="*/ 3031066 w 3318616"/>
                <a:gd name="connsiteY29" fmla="*/ 1823843 h 3037781"/>
                <a:gd name="connsiteX30" fmla="*/ 3074609 w 3318616"/>
                <a:gd name="connsiteY30" fmla="*/ 1684506 h 3037781"/>
                <a:gd name="connsiteX31" fmla="*/ 3092026 w 3318616"/>
                <a:gd name="connsiteY31" fmla="*/ 1893511 h 3037781"/>
                <a:gd name="connsiteX32" fmla="*/ 3013649 w 3318616"/>
                <a:gd name="connsiteY32" fmla="*/ 1971889 h 3037781"/>
                <a:gd name="connsiteX33" fmla="*/ 2752392 w 3318616"/>
                <a:gd name="connsiteY33" fmla="*/ 1937054 h 3037781"/>
                <a:gd name="connsiteX34" fmla="*/ 2560803 w 3318616"/>
                <a:gd name="connsiteY34" fmla="*/ 2093809 h 3037781"/>
                <a:gd name="connsiteX35" fmla="*/ 2595638 w 3318616"/>
                <a:gd name="connsiteY35" fmla="*/ 2215729 h 3037781"/>
                <a:gd name="connsiteX36" fmla="*/ 2743683 w 3318616"/>
                <a:gd name="connsiteY36" fmla="*/ 2302814 h 3037781"/>
                <a:gd name="connsiteX37" fmla="*/ 2856895 w 3318616"/>
                <a:gd name="connsiteY37" fmla="*/ 2276689 h 3037781"/>
                <a:gd name="connsiteX38" fmla="*/ 3022358 w 3318616"/>
                <a:gd name="connsiteY38" fmla="*/ 2137351 h 3037781"/>
                <a:gd name="connsiteX39" fmla="*/ 3118152 w 3318616"/>
                <a:gd name="connsiteY39" fmla="*/ 2058974 h 3037781"/>
                <a:gd name="connsiteX40" fmla="*/ 3205238 w 3318616"/>
                <a:gd name="connsiteY40" fmla="*/ 2119934 h 3037781"/>
                <a:gd name="connsiteX41" fmla="*/ 3109443 w 3318616"/>
                <a:gd name="connsiteY41" fmla="*/ 2111226 h 3037781"/>
                <a:gd name="connsiteX42" fmla="*/ 3004940 w 3318616"/>
                <a:gd name="connsiteY42" fmla="*/ 2250563 h 3037781"/>
                <a:gd name="connsiteX43" fmla="*/ 3187820 w 3318616"/>
                <a:gd name="connsiteY43" fmla="*/ 2250563 h 3037781"/>
                <a:gd name="connsiteX44" fmla="*/ 3318449 w 3318616"/>
                <a:gd name="connsiteY44" fmla="*/ 2302814 h 3037781"/>
                <a:gd name="connsiteX45" fmla="*/ 3161695 w 3318616"/>
                <a:gd name="connsiteY45" fmla="*/ 2285397 h 3037781"/>
                <a:gd name="connsiteX46" fmla="*/ 2909146 w 3318616"/>
                <a:gd name="connsiteY46" fmla="*/ 2346357 h 3037781"/>
                <a:gd name="connsiteX47" fmla="*/ 2952689 w 3318616"/>
                <a:gd name="connsiteY47" fmla="*/ 2346357 h 3037781"/>
                <a:gd name="connsiteX48" fmla="*/ 3039775 w 3318616"/>
                <a:gd name="connsiteY48" fmla="*/ 2546654 h 3037781"/>
                <a:gd name="connsiteX49" fmla="*/ 3013649 w 3318616"/>
                <a:gd name="connsiteY49" fmla="*/ 2651157 h 3037781"/>
                <a:gd name="connsiteX50" fmla="*/ 3004940 w 3318616"/>
                <a:gd name="connsiteY50" fmla="*/ 2476986 h 3037781"/>
                <a:gd name="connsiteX51" fmla="*/ 2813352 w 3318616"/>
                <a:gd name="connsiteY51" fmla="*/ 2337649 h 3037781"/>
                <a:gd name="connsiteX52" fmla="*/ 2726266 w 3318616"/>
                <a:gd name="connsiteY52" fmla="*/ 2328940 h 3037781"/>
                <a:gd name="connsiteX53" fmla="*/ 2848186 w 3318616"/>
                <a:gd name="connsiteY53" fmla="*/ 2529237 h 3037781"/>
                <a:gd name="connsiteX54" fmla="*/ 2943980 w 3318616"/>
                <a:gd name="connsiteY54" fmla="*/ 2616323 h 3037781"/>
                <a:gd name="connsiteX55" fmla="*/ 2978815 w 3318616"/>
                <a:gd name="connsiteY55" fmla="*/ 2572780 h 3037781"/>
                <a:gd name="connsiteX56" fmla="*/ 2961398 w 3318616"/>
                <a:gd name="connsiteY56" fmla="*/ 2677283 h 3037781"/>
                <a:gd name="connsiteX57" fmla="*/ 2769809 w 3318616"/>
                <a:gd name="connsiteY57" fmla="*/ 2590197 h 3037781"/>
                <a:gd name="connsiteX58" fmla="*/ 2656598 w 3318616"/>
                <a:gd name="connsiteY58" fmla="*/ 2363774 h 3037781"/>
                <a:gd name="connsiteX59" fmla="*/ 2491135 w 3318616"/>
                <a:gd name="connsiteY59" fmla="*/ 2320231 h 3037781"/>
                <a:gd name="connsiteX60" fmla="*/ 2386632 w 3318616"/>
                <a:gd name="connsiteY60" fmla="*/ 2407317 h 3037781"/>
                <a:gd name="connsiteX61" fmla="*/ 2412758 w 3318616"/>
                <a:gd name="connsiteY61" fmla="*/ 2590197 h 3037781"/>
                <a:gd name="connsiteX62" fmla="*/ 2525969 w 3318616"/>
                <a:gd name="connsiteY62" fmla="*/ 2738243 h 3037781"/>
                <a:gd name="connsiteX63" fmla="*/ 2900438 w 3318616"/>
                <a:gd name="connsiteY63" fmla="*/ 2947249 h 3037781"/>
                <a:gd name="connsiteX64" fmla="*/ 2543386 w 3318616"/>
                <a:gd name="connsiteY64" fmla="*/ 2807911 h 3037781"/>
                <a:gd name="connsiteX65" fmla="*/ 2499843 w 3318616"/>
                <a:gd name="connsiteY65" fmla="*/ 2894997 h 3037781"/>
                <a:gd name="connsiteX66" fmla="*/ 2534678 w 3318616"/>
                <a:gd name="connsiteY66" fmla="*/ 2999500 h 3037781"/>
                <a:gd name="connsiteX67" fmla="*/ 2639180 w 3318616"/>
                <a:gd name="connsiteY67" fmla="*/ 3034334 h 3037781"/>
                <a:gd name="connsiteX68" fmla="*/ 2482426 w 3318616"/>
                <a:gd name="connsiteY68" fmla="*/ 3008209 h 3037781"/>
                <a:gd name="connsiteX69" fmla="*/ 2473718 w 3318616"/>
                <a:gd name="connsiteY69" fmla="*/ 2825329 h 3037781"/>
                <a:gd name="connsiteX70" fmla="*/ 2386632 w 3318616"/>
                <a:gd name="connsiteY70" fmla="*/ 2651157 h 3037781"/>
                <a:gd name="connsiteX71" fmla="*/ 2316963 w 3318616"/>
                <a:gd name="connsiteY71" fmla="*/ 2816620 h 3037781"/>
                <a:gd name="connsiteX72" fmla="*/ 2238586 w 3318616"/>
                <a:gd name="connsiteY72" fmla="*/ 2938540 h 3037781"/>
                <a:gd name="connsiteX73" fmla="*/ 2290838 w 3318616"/>
                <a:gd name="connsiteY73" fmla="*/ 3016917 h 3037781"/>
                <a:gd name="connsiteX74" fmla="*/ 2195043 w 3318616"/>
                <a:gd name="connsiteY74" fmla="*/ 2929831 h 3037781"/>
                <a:gd name="connsiteX75" fmla="*/ 2325672 w 3318616"/>
                <a:gd name="connsiteY75" fmla="*/ 2703409 h 3037781"/>
                <a:gd name="connsiteX76" fmla="*/ 2290838 w 3318616"/>
                <a:gd name="connsiteY76" fmla="*/ 2450860 h 3037781"/>
                <a:gd name="connsiteX77" fmla="*/ 2142792 w 3318616"/>
                <a:gd name="connsiteY77" fmla="*/ 2433443 h 3037781"/>
                <a:gd name="connsiteX78" fmla="*/ 1942495 w 3318616"/>
                <a:gd name="connsiteY78" fmla="*/ 2598906 h 3037781"/>
                <a:gd name="connsiteX79" fmla="*/ 1994746 w 3318616"/>
                <a:gd name="connsiteY79" fmla="*/ 2799203 h 3037781"/>
                <a:gd name="connsiteX80" fmla="*/ 2090540 w 3318616"/>
                <a:gd name="connsiteY80" fmla="*/ 2912414 h 3037781"/>
                <a:gd name="connsiteX81" fmla="*/ 2064415 w 3318616"/>
                <a:gd name="connsiteY81" fmla="*/ 3025626 h 3037781"/>
                <a:gd name="connsiteX82" fmla="*/ 2046998 w 3318616"/>
                <a:gd name="connsiteY82" fmla="*/ 2877580 h 3037781"/>
                <a:gd name="connsiteX83" fmla="*/ 1933786 w 3318616"/>
                <a:gd name="connsiteY83" fmla="*/ 2712117 h 3037781"/>
                <a:gd name="connsiteX84" fmla="*/ 1881535 w 3318616"/>
                <a:gd name="connsiteY84" fmla="*/ 2694700 h 3037781"/>
                <a:gd name="connsiteX85" fmla="*/ 1716072 w 3318616"/>
                <a:gd name="connsiteY85" fmla="*/ 2929831 h 3037781"/>
                <a:gd name="connsiteX86" fmla="*/ 1672529 w 3318616"/>
                <a:gd name="connsiteY86" fmla="*/ 3025626 h 3037781"/>
                <a:gd name="connsiteX87" fmla="*/ 1724780 w 3318616"/>
                <a:gd name="connsiteY87" fmla="*/ 2790494 h 3037781"/>
                <a:gd name="connsiteX88" fmla="*/ 1750906 w 3318616"/>
                <a:gd name="connsiteY88" fmla="*/ 2712117 h 3037781"/>
                <a:gd name="connsiteX89" fmla="*/ 1533192 w 3318616"/>
                <a:gd name="connsiteY89" fmla="*/ 2781786 h 3037781"/>
                <a:gd name="connsiteX90" fmla="*/ 1428689 w 3318616"/>
                <a:gd name="connsiteY90" fmla="*/ 2799203 h 3037781"/>
                <a:gd name="connsiteX91" fmla="*/ 1602860 w 3318616"/>
                <a:gd name="connsiteY91" fmla="*/ 2720826 h 3037781"/>
                <a:gd name="connsiteX92" fmla="*/ 1724780 w 3318616"/>
                <a:gd name="connsiteY92" fmla="*/ 2694700 h 3037781"/>
                <a:gd name="connsiteX93" fmla="*/ 1994746 w 3318616"/>
                <a:gd name="connsiteY93" fmla="*/ 2468277 h 3037781"/>
                <a:gd name="connsiteX94" fmla="*/ 2055706 w 3318616"/>
                <a:gd name="connsiteY94" fmla="*/ 2337649 h 3037781"/>
                <a:gd name="connsiteX95" fmla="*/ 1916369 w 3318616"/>
                <a:gd name="connsiteY95" fmla="*/ 2259271 h 3037781"/>
                <a:gd name="connsiteX96" fmla="*/ 1698655 w 3318616"/>
                <a:gd name="connsiteY96" fmla="*/ 2355066 h 3037781"/>
                <a:gd name="connsiteX97" fmla="*/ 1611569 w 3318616"/>
                <a:gd name="connsiteY97" fmla="*/ 2529237 h 3037781"/>
                <a:gd name="connsiteX98" fmla="*/ 1689946 w 3318616"/>
                <a:gd name="connsiteY98" fmla="*/ 2590197 h 3037781"/>
                <a:gd name="connsiteX99" fmla="*/ 1568026 w 3318616"/>
                <a:gd name="connsiteY99" fmla="*/ 2590197 h 3037781"/>
                <a:gd name="connsiteX100" fmla="*/ 1655112 w 3318616"/>
                <a:gd name="connsiteY100" fmla="*/ 2346357 h 3037781"/>
                <a:gd name="connsiteX101" fmla="*/ 1437398 w 3318616"/>
                <a:gd name="connsiteY101" fmla="*/ 2328940 h 3037781"/>
                <a:gd name="connsiteX102" fmla="*/ 1306769 w 3318616"/>
                <a:gd name="connsiteY102" fmla="*/ 2267980 h 3037781"/>
                <a:gd name="connsiteX103" fmla="*/ 1385146 w 3318616"/>
                <a:gd name="connsiteY103" fmla="*/ 2224437 h 3037781"/>
                <a:gd name="connsiteX104" fmla="*/ 1437398 w 3318616"/>
                <a:gd name="connsiteY104" fmla="*/ 2294106 h 3037781"/>
                <a:gd name="connsiteX105" fmla="*/ 1611569 w 3318616"/>
                <a:gd name="connsiteY105" fmla="*/ 2302814 h 3037781"/>
                <a:gd name="connsiteX106" fmla="*/ 1794449 w 3318616"/>
                <a:gd name="connsiteY106" fmla="*/ 2250563 h 3037781"/>
                <a:gd name="connsiteX107" fmla="*/ 1968620 w 3318616"/>
                <a:gd name="connsiteY107" fmla="*/ 2119934 h 3037781"/>
                <a:gd name="connsiteX108" fmla="*/ 1898952 w 3318616"/>
                <a:gd name="connsiteY108" fmla="*/ 1806426 h 3037781"/>
                <a:gd name="connsiteX109" fmla="*/ 1446106 w 3318616"/>
                <a:gd name="connsiteY109" fmla="*/ 1196826 h 3037781"/>
                <a:gd name="connsiteX110" fmla="*/ 1184849 w 3318616"/>
                <a:gd name="connsiteY110" fmla="*/ 761397 h 3037781"/>
                <a:gd name="connsiteX111" fmla="*/ 958426 w 3318616"/>
                <a:gd name="connsiteY111" fmla="*/ 613351 h 3037781"/>
                <a:gd name="connsiteX112" fmla="*/ 644918 w 3318616"/>
                <a:gd name="connsiteY112" fmla="*/ 561100 h 3037781"/>
                <a:gd name="connsiteX113" fmla="*/ 296575 w 3318616"/>
                <a:gd name="connsiteY113" fmla="*/ 639477 h 3037781"/>
                <a:gd name="connsiteX114" fmla="*/ 483 w 3318616"/>
                <a:gd name="connsiteY114" fmla="*/ 622060 h 3037781"/>
                <a:gd name="connsiteX115" fmla="*/ 235615 w 3318616"/>
                <a:gd name="connsiteY115" fmla="*/ 613351 h 3037781"/>
                <a:gd name="connsiteX116" fmla="*/ 557832 w 3318616"/>
                <a:gd name="connsiteY116" fmla="*/ 543683 h 3037781"/>
                <a:gd name="connsiteX117" fmla="*/ 688460 w 3318616"/>
                <a:gd name="connsiteY117" fmla="*/ 517557 h 3037781"/>
                <a:gd name="connsiteX118" fmla="*/ 392369 w 3318616"/>
                <a:gd name="connsiteY118" fmla="*/ 404346 h 3037781"/>
                <a:gd name="connsiteX119" fmla="*/ 244323 w 3318616"/>
                <a:gd name="connsiteY119" fmla="*/ 265009 h 3037781"/>
                <a:gd name="connsiteX120" fmla="*/ 165946 w 3318616"/>
                <a:gd name="connsiteY120" fmla="*/ 12460 h 3037781"/>
                <a:gd name="connsiteX121" fmla="*/ 279158 w 3318616"/>
                <a:gd name="connsiteY121" fmla="*/ 195340 h 3037781"/>
                <a:gd name="connsiteX122" fmla="*/ 374952 w 3318616"/>
                <a:gd name="connsiteY122" fmla="*/ 369511 h 3037781"/>
                <a:gd name="connsiteX123" fmla="*/ 679752 w 3318616"/>
                <a:gd name="connsiteY123" fmla="*/ 447889 h 3037781"/>
                <a:gd name="connsiteX124" fmla="*/ 766838 w 3318616"/>
                <a:gd name="connsiteY124" fmla="*/ 386929 h 3037781"/>
                <a:gd name="connsiteX125" fmla="*/ 618792 w 3318616"/>
                <a:gd name="connsiteY125" fmla="*/ 3751 h 3037781"/>
                <a:gd name="connsiteX126" fmla="*/ 3318614 w 3318616"/>
                <a:gd name="connsiteY126" fmla="*/ 3035947 h 3037781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31066 w 3318614"/>
                <a:gd name="connsiteY29" fmla="*/ 2116183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091879 w 3318614"/>
                <a:gd name="connsiteY1" fmla="*/ 767843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13 h 3337101"/>
                <a:gd name="connsiteX1" fmla="*/ 1091879 w 3318614"/>
                <a:gd name="connsiteY1" fmla="*/ 776657 h 3337101"/>
                <a:gd name="connsiteX2" fmla="*/ 1779263 w 3318614"/>
                <a:gd name="connsiteY2" fmla="*/ 1844513 h 3337101"/>
                <a:gd name="connsiteX3" fmla="*/ 2064415 w 3318614"/>
                <a:gd name="connsiteY3" fmla="*/ 2124997 h 3337101"/>
                <a:gd name="connsiteX4" fmla="*/ 2290838 w 3318614"/>
                <a:gd name="connsiteY4" fmla="*/ 2046620 h 3337101"/>
                <a:gd name="connsiteX5" fmla="*/ 2473718 w 3318614"/>
                <a:gd name="connsiteY5" fmla="*/ 1889865 h 3337101"/>
                <a:gd name="connsiteX6" fmla="*/ 2508552 w 3318614"/>
                <a:gd name="connsiteY6" fmla="*/ 1567648 h 3337101"/>
                <a:gd name="connsiteX7" fmla="*/ 2543386 w 3318614"/>
                <a:gd name="connsiteY7" fmla="*/ 1828905 h 3337101"/>
                <a:gd name="connsiteX8" fmla="*/ 2508552 w 3318614"/>
                <a:gd name="connsiteY8" fmla="*/ 1933408 h 3337101"/>
                <a:gd name="connsiteX9" fmla="*/ 2752392 w 3318614"/>
                <a:gd name="connsiteY9" fmla="*/ 1759237 h 3337101"/>
                <a:gd name="connsiteX10" fmla="*/ 2839478 w 3318614"/>
                <a:gd name="connsiteY10" fmla="*/ 1689568 h 3337101"/>
                <a:gd name="connsiteX11" fmla="*/ 2717558 w 3318614"/>
                <a:gd name="connsiteY11" fmla="*/ 1863740 h 3337101"/>
                <a:gd name="connsiteX12" fmla="*/ 2665306 w 3318614"/>
                <a:gd name="connsiteY12" fmla="*/ 1907283 h 3337101"/>
                <a:gd name="connsiteX13" fmla="*/ 2848186 w 3318614"/>
                <a:gd name="connsiteY13" fmla="*/ 1837614 h 3337101"/>
                <a:gd name="connsiteX14" fmla="*/ 2874312 w 3318614"/>
                <a:gd name="connsiteY14" fmla="*/ 1820197 h 3337101"/>
                <a:gd name="connsiteX15" fmla="*/ 2769809 w 3318614"/>
                <a:gd name="connsiteY15" fmla="*/ 1907283 h 3337101"/>
                <a:gd name="connsiteX16" fmla="*/ 2595638 w 3318614"/>
                <a:gd name="connsiteY16" fmla="*/ 1933408 h 3337101"/>
                <a:gd name="connsiteX17" fmla="*/ 2404049 w 3318614"/>
                <a:gd name="connsiteY17" fmla="*/ 2064037 h 3337101"/>
                <a:gd name="connsiteX18" fmla="*/ 2421466 w 3318614"/>
                <a:gd name="connsiteY18" fmla="*/ 2238208 h 3337101"/>
                <a:gd name="connsiteX19" fmla="*/ 2552095 w 3318614"/>
                <a:gd name="connsiteY19" fmla="*/ 2281751 h 3337101"/>
                <a:gd name="connsiteX20" fmla="*/ 2726266 w 3318614"/>
                <a:gd name="connsiteY20" fmla="*/ 2212083 h 3337101"/>
                <a:gd name="connsiteX21" fmla="*/ 2856895 w 3318614"/>
                <a:gd name="connsiteY21" fmla="*/ 2203374 h 3337101"/>
                <a:gd name="connsiteX22" fmla="*/ 2891729 w 3318614"/>
                <a:gd name="connsiteY22" fmla="*/ 2090163 h 3337101"/>
                <a:gd name="connsiteX23" fmla="*/ 2883020 w 3318614"/>
                <a:gd name="connsiteY23" fmla="*/ 1924700 h 3337101"/>
                <a:gd name="connsiteX24" fmla="*/ 3048483 w 3318614"/>
                <a:gd name="connsiteY24" fmla="*/ 1846323 h 3337101"/>
                <a:gd name="connsiteX25" fmla="*/ 2926563 w 3318614"/>
                <a:gd name="connsiteY25" fmla="*/ 1933408 h 3337101"/>
                <a:gd name="connsiteX26" fmla="*/ 2917855 w 3318614"/>
                <a:gd name="connsiteY26" fmla="*/ 2020494 h 3337101"/>
                <a:gd name="connsiteX27" fmla="*/ 2935272 w 3318614"/>
                <a:gd name="connsiteY27" fmla="*/ 2168540 h 3337101"/>
                <a:gd name="connsiteX28" fmla="*/ 2943980 w 3318614"/>
                <a:gd name="connsiteY28" fmla="*/ 2212083 h 3337101"/>
                <a:gd name="connsiteX29" fmla="*/ 3046427 w 3318614"/>
                <a:gd name="connsiteY29" fmla="*/ 2146131 h 3337101"/>
                <a:gd name="connsiteX30" fmla="*/ 3074609 w 3318614"/>
                <a:gd name="connsiteY30" fmla="*/ 1985660 h 3337101"/>
                <a:gd name="connsiteX31" fmla="*/ 3092026 w 3318614"/>
                <a:gd name="connsiteY31" fmla="*/ 2194665 h 3337101"/>
                <a:gd name="connsiteX32" fmla="*/ 3013649 w 3318614"/>
                <a:gd name="connsiteY32" fmla="*/ 2273043 h 3337101"/>
                <a:gd name="connsiteX33" fmla="*/ 2752392 w 3318614"/>
                <a:gd name="connsiteY33" fmla="*/ 2238208 h 3337101"/>
                <a:gd name="connsiteX34" fmla="*/ 2560803 w 3318614"/>
                <a:gd name="connsiteY34" fmla="*/ 2394963 h 3337101"/>
                <a:gd name="connsiteX35" fmla="*/ 2595638 w 3318614"/>
                <a:gd name="connsiteY35" fmla="*/ 2516883 h 3337101"/>
                <a:gd name="connsiteX36" fmla="*/ 2743683 w 3318614"/>
                <a:gd name="connsiteY36" fmla="*/ 2603968 h 3337101"/>
                <a:gd name="connsiteX37" fmla="*/ 2856895 w 3318614"/>
                <a:gd name="connsiteY37" fmla="*/ 2577843 h 3337101"/>
                <a:gd name="connsiteX38" fmla="*/ 3022358 w 3318614"/>
                <a:gd name="connsiteY38" fmla="*/ 2438505 h 3337101"/>
                <a:gd name="connsiteX39" fmla="*/ 3118152 w 3318614"/>
                <a:gd name="connsiteY39" fmla="*/ 2360128 h 3337101"/>
                <a:gd name="connsiteX40" fmla="*/ 3205238 w 3318614"/>
                <a:gd name="connsiteY40" fmla="*/ 2421088 h 3337101"/>
                <a:gd name="connsiteX41" fmla="*/ 3109443 w 3318614"/>
                <a:gd name="connsiteY41" fmla="*/ 2412380 h 3337101"/>
                <a:gd name="connsiteX42" fmla="*/ 3004940 w 3318614"/>
                <a:gd name="connsiteY42" fmla="*/ 2551717 h 3337101"/>
                <a:gd name="connsiteX43" fmla="*/ 3187820 w 3318614"/>
                <a:gd name="connsiteY43" fmla="*/ 2551717 h 3337101"/>
                <a:gd name="connsiteX44" fmla="*/ 3318449 w 3318614"/>
                <a:gd name="connsiteY44" fmla="*/ 2603968 h 3337101"/>
                <a:gd name="connsiteX45" fmla="*/ 3161695 w 3318614"/>
                <a:gd name="connsiteY45" fmla="*/ 2586551 h 3337101"/>
                <a:gd name="connsiteX46" fmla="*/ 2909146 w 3318614"/>
                <a:gd name="connsiteY46" fmla="*/ 2647511 h 3337101"/>
                <a:gd name="connsiteX47" fmla="*/ 2952689 w 3318614"/>
                <a:gd name="connsiteY47" fmla="*/ 2647511 h 3337101"/>
                <a:gd name="connsiteX48" fmla="*/ 3085889 w 3318614"/>
                <a:gd name="connsiteY48" fmla="*/ 2792757 h 3337101"/>
                <a:gd name="connsiteX49" fmla="*/ 3013649 w 3318614"/>
                <a:gd name="connsiteY49" fmla="*/ 2952311 h 3337101"/>
                <a:gd name="connsiteX50" fmla="*/ 2999167 w 3318614"/>
                <a:gd name="connsiteY50" fmla="*/ 2814634 h 3337101"/>
                <a:gd name="connsiteX51" fmla="*/ 2813352 w 3318614"/>
                <a:gd name="connsiteY51" fmla="*/ 2638803 h 3337101"/>
                <a:gd name="connsiteX52" fmla="*/ 2726266 w 3318614"/>
                <a:gd name="connsiteY52" fmla="*/ 2630094 h 3337101"/>
                <a:gd name="connsiteX53" fmla="*/ 2848186 w 3318614"/>
                <a:gd name="connsiteY53" fmla="*/ 2830391 h 3337101"/>
                <a:gd name="connsiteX54" fmla="*/ 2943980 w 3318614"/>
                <a:gd name="connsiteY54" fmla="*/ 2917477 h 3337101"/>
                <a:gd name="connsiteX55" fmla="*/ 2978815 w 3318614"/>
                <a:gd name="connsiteY55" fmla="*/ 2873934 h 3337101"/>
                <a:gd name="connsiteX56" fmla="*/ 2961398 w 3318614"/>
                <a:gd name="connsiteY56" fmla="*/ 2978437 h 3337101"/>
                <a:gd name="connsiteX57" fmla="*/ 2769809 w 3318614"/>
                <a:gd name="connsiteY57" fmla="*/ 2891351 h 3337101"/>
                <a:gd name="connsiteX58" fmla="*/ 2656598 w 3318614"/>
                <a:gd name="connsiteY58" fmla="*/ 2664928 h 3337101"/>
                <a:gd name="connsiteX59" fmla="*/ 2491135 w 3318614"/>
                <a:gd name="connsiteY59" fmla="*/ 2621385 h 3337101"/>
                <a:gd name="connsiteX60" fmla="*/ 2386632 w 3318614"/>
                <a:gd name="connsiteY60" fmla="*/ 2708471 h 3337101"/>
                <a:gd name="connsiteX61" fmla="*/ 2412758 w 3318614"/>
                <a:gd name="connsiteY61" fmla="*/ 2891351 h 3337101"/>
                <a:gd name="connsiteX62" fmla="*/ 2525969 w 3318614"/>
                <a:gd name="connsiteY62" fmla="*/ 3039397 h 3337101"/>
                <a:gd name="connsiteX63" fmla="*/ 2900438 w 3318614"/>
                <a:gd name="connsiteY63" fmla="*/ 3248403 h 3337101"/>
                <a:gd name="connsiteX64" fmla="*/ 2543386 w 3318614"/>
                <a:gd name="connsiteY64" fmla="*/ 3109065 h 3337101"/>
                <a:gd name="connsiteX65" fmla="*/ 2499843 w 3318614"/>
                <a:gd name="connsiteY65" fmla="*/ 3196151 h 3337101"/>
                <a:gd name="connsiteX66" fmla="*/ 2534678 w 3318614"/>
                <a:gd name="connsiteY66" fmla="*/ 3300654 h 3337101"/>
                <a:gd name="connsiteX67" fmla="*/ 2639180 w 3318614"/>
                <a:gd name="connsiteY67" fmla="*/ 3335488 h 3337101"/>
                <a:gd name="connsiteX68" fmla="*/ 2482426 w 3318614"/>
                <a:gd name="connsiteY68" fmla="*/ 3309363 h 3337101"/>
                <a:gd name="connsiteX69" fmla="*/ 2473718 w 3318614"/>
                <a:gd name="connsiteY69" fmla="*/ 3126483 h 3337101"/>
                <a:gd name="connsiteX70" fmla="*/ 2386632 w 3318614"/>
                <a:gd name="connsiteY70" fmla="*/ 2952311 h 3337101"/>
                <a:gd name="connsiteX71" fmla="*/ 2316963 w 3318614"/>
                <a:gd name="connsiteY71" fmla="*/ 3117774 h 3337101"/>
                <a:gd name="connsiteX72" fmla="*/ 2238586 w 3318614"/>
                <a:gd name="connsiteY72" fmla="*/ 3239694 h 3337101"/>
                <a:gd name="connsiteX73" fmla="*/ 2290838 w 3318614"/>
                <a:gd name="connsiteY73" fmla="*/ 3318071 h 3337101"/>
                <a:gd name="connsiteX74" fmla="*/ 2195043 w 3318614"/>
                <a:gd name="connsiteY74" fmla="*/ 3230985 h 3337101"/>
                <a:gd name="connsiteX75" fmla="*/ 2325672 w 3318614"/>
                <a:gd name="connsiteY75" fmla="*/ 3004563 h 3337101"/>
                <a:gd name="connsiteX76" fmla="*/ 2290838 w 3318614"/>
                <a:gd name="connsiteY76" fmla="*/ 2752014 h 3337101"/>
                <a:gd name="connsiteX77" fmla="*/ 2142792 w 3318614"/>
                <a:gd name="connsiteY77" fmla="*/ 2734597 h 3337101"/>
                <a:gd name="connsiteX78" fmla="*/ 1942495 w 3318614"/>
                <a:gd name="connsiteY78" fmla="*/ 2900060 h 3337101"/>
                <a:gd name="connsiteX79" fmla="*/ 1994746 w 3318614"/>
                <a:gd name="connsiteY79" fmla="*/ 3100357 h 3337101"/>
                <a:gd name="connsiteX80" fmla="*/ 2090540 w 3318614"/>
                <a:gd name="connsiteY80" fmla="*/ 3213568 h 3337101"/>
                <a:gd name="connsiteX81" fmla="*/ 2064415 w 3318614"/>
                <a:gd name="connsiteY81" fmla="*/ 3326780 h 3337101"/>
                <a:gd name="connsiteX82" fmla="*/ 2046998 w 3318614"/>
                <a:gd name="connsiteY82" fmla="*/ 3178734 h 3337101"/>
                <a:gd name="connsiteX83" fmla="*/ 1933786 w 3318614"/>
                <a:gd name="connsiteY83" fmla="*/ 3013271 h 3337101"/>
                <a:gd name="connsiteX84" fmla="*/ 1881535 w 3318614"/>
                <a:gd name="connsiteY84" fmla="*/ 2995854 h 3337101"/>
                <a:gd name="connsiteX85" fmla="*/ 1716072 w 3318614"/>
                <a:gd name="connsiteY85" fmla="*/ 3230985 h 3337101"/>
                <a:gd name="connsiteX86" fmla="*/ 1672529 w 3318614"/>
                <a:gd name="connsiteY86" fmla="*/ 3326780 h 3337101"/>
                <a:gd name="connsiteX87" fmla="*/ 1724780 w 3318614"/>
                <a:gd name="connsiteY87" fmla="*/ 3091648 h 3337101"/>
                <a:gd name="connsiteX88" fmla="*/ 1750906 w 3318614"/>
                <a:gd name="connsiteY88" fmla="*/ 3013271 h 3337101"/>
                <a:gd name="connsiteX89" fmla="*/ 1533192 w 3318614"/>
                <a:gd name="connsiteY89" fmla="*/ 3082940 h 3337101"/>
                <a:gd name="connsiteX90" fmla="*/ 1428689 w 3318614"/>
                <a:gd name="connsiteY90" fmla="*/ 3100357 h 3337101"/>
                <a:gd name="connsiteX91" fmla="*/ 1602860 w 3318614"/>
                <a:gd name="connsiteY91" fmla="*/ 3021980 h 3337101"/>
                <a:gd name="connsiteX92" fmla="*/ 1724780 w 3318614"/>
                <a:gd name="connsiteY92" fmla="*/ 2995854 h 3337101"/>
                <a:gd name="connsiteX93" fmla="*/ 1994746 w 3318614"/>
                <a:gd name="connsiteY93" fmla="*/ 2769431 h 3337101"/>
                <a:gd name="connsiteX94" fmla="*/ 2055706 w 3318614"/>
                <a:gd name="connsiteY94" fmla="*/ 2638803 h 3337101"/>
                <a:gd name="connsiteX95" fmla="*/ 1916369 w 3318614"/>
                <a:gd name="connsiteY95" fmla="*/ 2560425 h 3337101"/>
                <a:gd name="connsiteX96" fmla="*/ 1698655 w 3318614"/>
                <a:gd name="connsiteY96" fmla="*/ 2656220 h 3337101"/>
                <a:gd name="connsiteX97" fmla="*/ 1611569 w 3318614"/>
                <a:gd name="connsiteY97" fmla="*/ 2830391 h 3337101"/>
                <a:gd name="connsiteX98" fmla="*/ 1689946 w 3318614"/>
                <a:gd name="connsiteY98" fmla="*/ 2891351 h 3337101"/>
                <a:gd name="connsiteX99" fmla="*/ 1568026 w 3318614"/>
                <a:gd name="connsiteY99" fmla="*/ 2891351 h 3337101"/>
                <a:gd name="connsiteX100" fmla="*/ 1655112 w 3318614"/>
                <a:gd name="connsiteY100" fmla="*/ 2647511 h 3337101"/>
                <a:gd name="connsiteX101" fmla="*/ 1437398 w 3318614"/>
                <a:gd name="connsiteY101" fmla="*/ 2630094 h 3337101"/>
                <a:gd name="connsiteX102" fmla="*/ 1306769 w 3318614"/>
                <a:gd name="connsiteY102" fmla="*/ 2569134 h 3337101"/>
                <a:gd name="connsiteX103" fmla="*/ 1385146 w 3318614"/>
                <a:gd name="connsiteY103" fmla="*/ 2525591 h 3337101"/>
                <a:gd name="connsiteX104" fmla="*/ 1437398 w 3318614"/>
                <a:gd name="connsiteY104" fmla="*/ 2595260 h 3337101"/>
                <a:gd name="connsiteX105" fmla="*/ 1611569 w 3318614"/>
                <a:gd name="connsiteY105" fmla="*/ 2603968 h 3337101"/>
                <a:gd name="connsiteX106" fmla="*/ 1794449 w 3318614"/>
                <a:gd name="connsiteY106" fmla="*/ 2551717 h 3337101"/>
                <a:gd name="connsiteX107" fmla="*/ 1968620 w 3318614"/>
                <a:gd name="connsiteY107" fmla="*/ 2421088 h 3337101"/>
                <a:gd name="connsiteX108" fmla="*/ 1898952 w 3318614"/>
                <a:gd name="connsiteY108" fmla="*/ 2107580 h 3337101"/>
                <a:gd name="connsiteX109" fmla="*/ 1446106 w 3318614"/>
                <a:gd name="connsiteY109" fmla="*/ 1497980 h 3337101"/>
                <a:gd name="connsiteX110" fmla="*/ 1184849 w 3318614"/>
                <a:gd name="connsiteY110" fmla="*/ 1062551 h 3337101"/>
                <a:gd name="connsiteX111" fmla="*/ 958426 w 3318614"/>
                <a:gd name="connsiteY111" fmla="*/ 914505 h 3337101"/>
                <a:gd name="connsiteX112" fmla="*/ 644918 w 3318614"/>
                <a:gd name="connsiteY112" fmla="*/ 862254 h 3337101"/>
                <a:gd name="connsiteX113" fmla="*/ 296575 w 3318614"/>
                <a:gd name="connsiteY113" fmla="*/ 940631 h 3337101"/>
                <a:gd name="connsiteX114" fmla="*/ 483 w 3318614"/>
                <a:gd name="connsiteY114" fmla="*/ 923214 h 3337101"/>
                <a:gd name="connsiteX115" fmla="*/ 235615 w 3318614"/>
                <a:gd name="connsiteY115" fmla="*/ 914505 h 3337101"/>
                <a:gd name="connsiteX116" fmla="*/ 557832 w 3318614"/>
                <a:gd name="connsiteY116" fmla="*/ 844837 h 3337101"/>
                <a:gd name="connsiteX117" fmla="*/ 688460 w 3318614"/>
                <a:gd name="connsiteY117" fmla="*/ 818711 h 3337101"/>
                <a:gd name="connsiteX118" fmla="*/ 392369 w 3318614"/>
                <a:gd name="connsiteY118" fmla="*/ 705500 h 3337101"/>
                <a:gd name="connsiteX119" fmla="*/ 244323 w 3318614"/>
                <a:gd name="connsiteY119" fmla="*/ 566163 h 3337101"/>
                <a:gd name="connsiteX120" fmla="*/ 165946 w 3318614"/>
                <a:gd name="connsiteY120" fmla="*/ 313614 h 3337101"/>
                <a:gd name="connsiteX121" fmla="*/ 279158 w 3318614"/>
                <a:gd name="connsiteY121" fmla="*/ 496494 h 3337101"/>
                <a:gd name="connsiteX122" fmla="*/ 374952 w 3318614"/>
                <a:gd name="connsiteY122" fmla="*/ 670665 h 3337101"/>
                <a:gd name="connsiteX123" fmla="*/ 679752 w 3318614"/>
                <a:gd name="connsiteY123" fmla="*/ 749043 h 3337101"/>
                <a:gd name="connsiteX124" fmla="*/ 766838 w 3318614"/>
                <a:gd name="connsiteY124" fmla="*/ 688083 h 3337101"/>
                <a:gd name="connsiteX125" fmla="*/ 618792 w 3318614"/>
                <a:gd name="connsiteY125" fmla="*/ 304905 h 3337101"/>
                <a:gd name="connsiteX126" fmla="*/ 566540 w 3318614"/>
                <a:gd name="connsiteY126" fmla="*/ 8814 h 3337101"/>
                <a:gd name="connsiteX0" fmla="*/ 1225325 w 3318614"/>
                <a:gd name="connsiteY0" fmla="*/ 25899 h 3362787"/>
                <a:gd name="connsiteX1" fmla="*/ 1091879 w 3318614"/>
                <a:gd name="connsiteY1" fmla="*/ 802343 h 3362787"/>
                <a:gd name="connsiteX2" fmla="*/ 1779263 w 3318614"/>
                <a:gd name="connsiteY2" fmla="*/ 1870199 h 3362787"/>
                <a:gd name="connsiteX3" fmla="*/ 2064415 w 3318614"/>
                <a:gd name="connsiteY3" fmla="*/ 2150683 h 3362787"/>
                <a:gd name="connsiteX4" fmla="*/ 2290838 w 3318614"/>
                <a:gd name="connsiteY4" fmla="*/ 2072306 h 3362787"/>
                <a:gd name="connsiteX5" fmla="*/ 2473718 w 3318614"/>
                <a:gd name="connsiteY5" fmla="*/ 1915551 h 3362787"/>
                <a:gd name="connsiteX6" fmla="*/ 2508552 w 3318614"/>
                <a:gd name="connsiteY6" fmla="*/ 1593334 h 3362787"/>
                <a:gd name="connsiteX7" fmla="*/ 2543386 w 3318614"/>
                <a:gd name="connsiteY7" fmla="*/ 1854591 h 3362787"/>
                <a:gd name="connsiteX8" fmla="*/ 2508552 w 3318614"/>
                <a:gd name="connsiteY8" fmla="*/ 1959094 h 3362787"/>
                <a:gd name="connsiteX9" fmla="*/ 2752392 w 3318614"/>
                <a:gd name="connsiteY9" fmla="*/ 1784923 h 3362787"/>
                <a:gd name="connsiteX10" fmla="*/ 2839478 w 3318614"/>
                <a:gd name="connsiteY10" fmla="*/ 1715254 h 3362787"/>
                <a:gd name="connsiteX11" fmla="*/ 2717558 w 3318614"/>
                <a:gd name="connsiteY11" fmla="*/ 1889426 h 3362787"/>
                <a:gd name="connsiteX12" fmla="*/ 2665306 w 3318614"/>
                <a:gd name="connsiteY12" fmla="*/ 1932969 h 3362787"/>
                <a:gd name="connsiteX13" fmla="*/ 2848186 w 3318614"/>
                <a:gd name="connsiteY13" fmla="*/ 1863300 h 3362787"/>
                <a:gd name="connsiteX14" fmla="*/ 2874312 w 3318614"/>
                <a:gd name="connsiteY14" fmla="*/ 1845883 h 3362787"/>
                <a:gd name="connsiteX15" fmla="*/ 2769809 w 3318614"/>
                <a:gd name="connsiteY15" fmla="*/ 1932969 h 3362787"/>
                <a:gd name="connsiteX16" fmla="*/ 2595638 w 3318614"/>
                <a:gd name="connsiteY16" fmla="*/ 1959094 h 3362787"/>
                <a:gd name="connsiteX17" fmla="*/ 2404049 w 3318614"/>
                <a:gd name="connsiteY17" fmla="*/ 2089723 h 3362787"/>
                <a:gd name="connsiteX18" fmla="*/ 2421466 w 3318614"/>
                <a:gd name="connsiteY18" fmla="*/ 2263894 h 3362787"/>
                <a:gd name="connsiteX19" fmla="*/ 2552095 w 3318614"/>
                <a:gd name="connsiteY19" fmla="*/ 2307437 h 3362787"/>
                <a:gd name="connsiteX20" fmla="*/ 2726266 w 3318614"/>
                <a:gd name="connsiteY20" fmla="*/ 2237769 h 3362787"/>
                <a:gd name="connsiteX21" fmla="*/ 2856895 w 3318614"/>
                <a:gd name="connsiteY21" fmla="*/ 2229060 h 3362787"/>
                <a:gd name="connsiteX22" fmla="*/ 2891729 w 3318614"/>
                <a:gd name="connsiteY22" fmla="*/ 2115849 h 3362787"/>
                <a:gd name="connsiteX23" fmla="*/ 2883020 w 3318614"/>
                <a:gd name="connsiteY23" fmla="*/ 1950386 h 3362787"/>
                <a:gd name="connsiteX24" fmla="*/ 3048483 w 3318614"/>
                <a:gd name="connsiteY24" fmla="*/ 1872009 h 3362787"/>
                <a:gd name="connsiteX25" fmla="*/ 2926563 w 3318614"/>
                <a:gd name="connsiteY25" fmla="*/ 1959094 h 3362787"/>
                <a:gd name="connsiteX26" fmla="*/ 2917855 w 3318614"/>
                <a:gd name="connsiteY26" fmla="*/ 2046180 h 3362787"/>
                <a:gd name="connsiteX27" fmla="*/ 2935272 w 3318614"/>
                <a:gd name="connsiteY27" fmla="*/ 2194226 h 3362787"/>
                <a:gd name="connsiteX28" fmla="*/ 2943980 w 3318614"/>
                <a:gd name="connsiteY28" fmla="*/ 2237769 h 3362787"/>
                <a:gd name="connsiteX29" fmla="*/ 3046427 w 3318614"/>
                <a:gd name="connsiteY29" fmla="*/ 2171817 h 3362787"/>
                <a:gd name="connsiteX30" fmla="*/ 3074609 w 3318614"/>
                <a:gd name="connsiteY30" fmla="*/ 2011346 h 3362787"/>
                <a:gd name="connsiteX31" fmla="*/ 3092026 w 3318614"/>
                <a:gd name="connsiteY31" fmla="*/ 2220351 h 3362787"/>
                <a:gd name="connsiteX32" fmla="*/ 3013649 w 3318614"/>
                <a:gd name="connsiteY32" fmla="*/ 2298729 h 3362787"/>
                <a:gd name="connsiteX33" fmla="*/ 2752392 w 3318614"/>
                <a:gd name="connsiteY33" fmla="*/ 2263894 h 3362787"/>
                <a:gd name="connsiteX34" fmla="*/ 2560803 w 3318614"/>
                <a:gd name="connsiteY34" fmla="*/ 2420649 h 3362787"/>
                <a:gd name="connsiteX35" fmla="*/ 2595638 w 3318614"/>
                <a:gd name="connsiteY35" fmla="*/ 2542569 h 3362787"/>
                <a:gd name="connsiteX36" fmla="*/ 2743683 w 3318614"/>
                <a:gd name="connsiteY36" fmla="*/ 2629654 h 3362787"/>
                <a:gd name="connsiteX37" fmla="*/ 2856895 w 3318614"/>
                <a:gd name="connsiteY37" fmla="*/ 2603529 h 3362787"/>
                <a:gd name="connsiteX38" fmla="*/ 3022358 w 3318614"/>
                <a:gd name="connsiteY38" fmla="*/ 2464191 h 3362787"/>
                <a:gd name="connsiteX39" fmla="*/ 3118152 w 3318614"/>
                <a:gd name="connsiteY39" fmla="*/ 2385814 h 3362787"/>
                <a:gd name="connsiteX40" fmla="*/ 3205238 w 3318614"/>
                <a:gd name="connsiteY40" fmla="*/ 2446774 h 3362787"/>
                <a:gd name="connsiteX41" fmla="*/ 3109443 w 3318614"/>
                <a:gd name="connsiteY41" fmla="*/ 2438066 h 3362787"/>
                <a:gd name="connsiteX42" fmla="*/ 3004940 w 3318614"/>
                <a:gd name="connsiteY42" fmla="*/ 2577403 h 3362787"/>
                <a:gd name="connsiteX43" fmla="*/ 3187820 w 3318614"/>
                <a:gd name="connsiteY43" fmla="*/ 2577403 h 3362787"/>
                <a:gd name="connsiteX44" fmla="*/ 3318449 w 3318614"/>
                <a:gd name="connsiteY44" fmla="*/ 2629654 h 3362787"/>
                <a:gd name="connsiteX45" fmla="*/ 3161695 w 3318614"/>
                <a:gd name="connsiteY45" fmla="*/ 2612237 h 3362787"/>
                <a:gd name="connsiteX46" fmla="*/ 2909146 w 3318614"/>
                <a:gd name="connsiteY46" fmla="*/ 2673197 h 3362787"/>
                <a:gd name="connsiteX47" fmla="*/ 2952689 w 3318614"/>
                <a:gd name="connsiteY47" fmla="*/ 2673197 h 3362787"/>
                <a:gd name="connsiteX48" fmla="*/ 3085889 w 3318614"/>
                <a:gd name="connsiteY48" fmla="*/ 2818443 h 3362787"/>
                <a:gd name="connsiteX49" fmla="*/ 3013649 w 3318614"/>
                <a:gd name="connsiteY49" fmla="*/ 2977997 h 3362787"/>
                <a:gd name="connsiteX50" fmla="*/ 2999167 w 3318614"/>
                <a:gd name="connsiteY50" fmla="*/ 2840320 h 3362787"/>
                <a:gd name="connsiteX51" fmla="*/ 2813352 w 3318614"/>
                <a:gd name="connsiteY51" fmla="*/ 2664489 h 3362787"/>
                <a:gd name="connsiteX52" fmla="*/ 2726266 w 3318614"/>
                <a:gd name="connsiteY52" fmla="*/ 2655780 h 3362787"/>
                <a:gd name="connsiteX53" fmla="*/ 2848186 w 3318614"/>
                <a:gd name="connsiteY53" fmla="*/ 2856077 h 3362787"/>
                <a:gd name="connsiteX54" fmla="*/ 2943980 w 3318614"/>
                <a:gd name="connsiteY54" fmla="*/ 2943163 h 3362787"/>
                <a:gd name="connsiteX55" fmla="*/ 2978815 w 3318614"/>
                <a:gd name="connsiteY55" fmla="*/ 2899620 h 3362787"/>
                <a:gd name="connsiteX56" fmla="*/ 2961398 w 3318614"/>
                <a:gd name="connsiteY56" fmla="*/ 3004123 h 3362787"/>
                <a:gd name="connsiteX57" fmla="*/ 2769809 w 3318614"/>
                <a:gd name="connsiteY57" fmla="*/ 2917037 h 3362787"/>
                <a:gd name="connsiteX58" fmla="*/ 2656598 w 3318614"/>
                <a:gd name="connsiteY58" fmla="*/ 2690614 h 3362787"/>
                <a:gd name="connsiteX59" fmla="*/ 2491135 w 3318614"/>
                <a:gd name="connsiteY59" fmla="*/ 2647071 h 3362787"/>
                <a:gd name="connsiteX60" fmla="*/ 2386632 w 3318614"/>
                <a:gd name="connsiteY60" fmla="*/ 2734157 h 3362787"/>
                <a:gd name="connsiteX61" fmla="*/ 2412758 w 3318614"/>
                <a:gd name="connsiteY61" fmla="*/ 2917037 h 3362787"/>
                <a:gd name="connsiteX62" fmla="*/ 2525969 w 3318614"/>
                <a:gd name="connsiteY62" fmla="*/ 3065083 h 3362787"/>
                <a:gd name="connsiteX63" fmla="*/ 2900438 w 3318614"/>
                <a:gd name="connsiteY63" fmla="*/ 3274089 h 3362787"/>
                <a:gd name="connsiteX64" fmla="*/ 2543386 w 3318614"/>
                <a:gd name="connsiteY64" fmla="*/ 3134751 h 3362787"/>
                <a:gd name="connsiteX65" fmla="*/ 2499843 w 3318614"/>
                <a:gd name="connsiteY65" fmla="*/ 3221837 h 3362787"/>
                <a:gd name="connsiteX66" fmla="*/ 2534678 w 3318614"/>
                <a:gd name="connsiteY66" fmla="*/ 3326340 h 3362787"/>
                <a:gd name="connsiteX67" fmla="*/ 2639180 w 3318614"/>
                <a:gd name="connsiteY67" fmla="*/ 3361174 h 3362787"/>
                <a:gd name="connsiteX68" fmla="*/ 2482426 w 3318614"/>
                <a:gd name="connsiteY68" fmla="*/ 3335049 h 3362787"/>
                <a:gd name="connsiteX69" fmla="*/ 2473718 w 3318614"/>
                <a:gd name="connsiteY69" fmla="*/ 3152169 h 3362787"/>
                <a:gd name="connsiteX70" fmla="*/ 2386632 w 3318614"/>
                <a:gd name="connsiteY70" fmla="*/ 2977997 h 3362787"/>
                <a:gd name="connsiteX71" fmla="*/ 2316963 w 3318614"/>
                <a:gd name="connsiteY71" fmla="*/ 3143460 h 3362787"/>
                <a:gd name="connsiteX72" fmla="*/ 2238586 w 3318614"/>
                <a:gd name="connsiteY72" fmla="*/ 3265380 h 3362787"/>
                <a:gd name="connsiteX73" fmla="*/ 2290838 w 3318614"/>
                <a:gd name="connsiteY73" fmla="*/ 3343757 h 3362787"/>
                <a:gd name="connsiteX74" fmla="*/ 2195043 w 3318614"/>
                <a:gd name="connsiteY74" fmla="*/ 3256671 h 3362787"/>
                <a:gd name="connsiteX75" fmla="*/ 2325672 w 3318614"/>
                <a:gd name="connsiteY75" fmla="*/ 3030249 h 3362787"/>
                <a:gd name="connsiteX76" fmla="*/ 2290838 w 3318614"/>
                <a:gd name="connsiteY76" fmla="*/ 2777700 h 3362787"/>
                <a:gd name="connsiteX77" fmla="*/ 2142792 w 3318614"/>
                <a:gd name="connsiteY77" fmla="*/ 2760283 h 3362787"/>
                <a:gd name="connsiteX78" fmla="*/ 1942495 w 3318614"/>
                <a:gd name="connsiteY78" fmla="*/ 2925746 h 3362787"/>
                <a:gd name="connsiteX79" fmla="*/ 1994746 w 3318614"/>
                <a:gd name="connsiteY79" fmla="*/ 3126043 h 3362787"/>
                <a:gd name="connsiteX80" fmla="*/ 2090540 w 3318614"/>
                <a:gd name="connsiteY80" fmla="*/ 3239254 h 3362787"/>
                <a:gd name="connsiteX81" fmla="*/ 2064415 w 3318614"/>
                <a:gd name="connsiteY81" fmla="*/ 3352466 h 3362787"/>
                <a:gd name="connsiteX82" fmla="*/ 2046998 w 3318614"/>
                <a:gd name="connsiteY82" fmla="*/ 3204420 h 3362787"/>
                <a:gd name="connsiteX83" fmla="*/ 1933786 w 3318614"/>
                <a:gd name="connsiteY83" fmla="*/ 3038957 h 3362787"/>
                <a:gd name="connsiteX84" fmla="*/ 1881535 w 3318614"/>
                <a:gd name="connsiteY84" fmla="*/ 3021540 h 3362787"/>
                <a:gd name="connsiteX85" fmla="*/ 1716072 w 3318614"/>
                <a:gd name="connsiteY85" fmla="*/ 3256671 h 3362787"/>
                <a:gd name="connsiteX86" fmla="*/ 1672529 w 3318614"/>
                <a:gd name="connsiteY86" fmla="*/ 3352466 h 3362787"/>
                <a:gd name="connsiteX87" fmla="*/ 1724780 w 3318614"/>
                <a:gd name="connsiteY87" fmla="*/ 3117334 h 3362787"/>
                <a:gd name="connsiteX88" fmla="*/ 1750906 w 3318614"/>
                <a:gd name="connsiteY88" fmla="*/ 3038957 h 3362787"/>
                <a:gd name="connsiteX89" fmla="*/ 1533192 w 3318614"/>
                <a:gd name="connsiteY89" fmla="*/ 3108626 h 3362787"/>
                <a:gd name="connsiteX90" fmla="*/ 1428689 w 3318614"/>
                <a:gd name="connsiteY90" fmla="*/ 3126043 h 3362787"/>
                <a:gd name="connsiteX91" fmla="*/ 1602860 w 3318614"/>
                <a:gd name="connsiteY91" fmla="*/ 3047666 h 3362787"/>
                <a:gd name="connsiteX92" fmla="*/ 1724780 w 3318614"/>
                <a:gd name="connsiteY92" fmla="*/ 3021540 h 3362787"/>
                <a:gd name="connsiteX93" fmla="*/ 1994746 w 3318614"/>
                <a:gd name="connsiteY93" fmla="*/ 2795117 h 3362787"/>
                <a:gd name="connsiteX94" fmla="*/ 2055706 w 3318614"/>
                <a:gd name="connsiteY94" fmla="*/ 2664489 h 3362787"/>
                <a:gd name="connsiteX95" fmla="*/ 1916369 w 3318614"/>
                <a:gd name="connsiteY95" fmla="*/ 2586111 h 3362787"/>
                <a:gd name="connsiteX96" fmla="*/ 1698655 w 3318614"/>
                <a:gd name="connsiteY96" fmla="*/ 2681906 h 3362787"/>
                <a:gd name="connsiteX97" fmla="*/ 1611569 w 3318614"/>
                <a:gd name="connsiteY97" fmla="*/ 2856077 h 3362787"/>
                <a:gd name="connsiteX98" fmla="*/ 1689946 w 3318614"/>
                <a:gd name="connsiteY98" fmla="*/ 2917037 h 3362787"/>
                <a:gd name="connsiteX99" fmla="*/ 1568026 w 3318614"/>
                <a:gd name="connsiteY99" fmla="*/ 2917037 h 3362787"/>
                <a:gd name="connsiteX100" fmla="*/ 1655112 w 3318614"/>
                <a:gd name="connsiteY100" fmla="*/ 2673197 h 3362787"/>
                <a:gd name="connsiteX101" fmla="*/ 1437398 w 3318614"/>
                <a:gd name="connsiteY101" fmla="*/ 2655780 h 3362787"/>
                <a:gd name="connsiteX102" fmla="*/ 1306769 w 3318614"/>
                <a:gd name="connsiteY102" fmla="*/ 2594820 h 3362787"/>
                <a:gd name="connsiteX103" fmla="*/ 1385146 w 3318614"/>
                <a:gd name="connsiteY103" fmla="*/ 2551277 h 3362787"/>
                <a:gd name="connsiteX104" fmla="*/ 1437398 w 3318614"/>
                <a:gd name="connsiteY104" fmla="*/ 2620946 h 3362787"/>
                <a:gd name="connsiteX105" fmla="*/ 1611569 w 3318614"/>
                <a:gd name="connsiteY105" fmla="*/ 2629654 h 3362787"/>
                <a:gd name="connsiteX106" fmla="*/ 1794449 w 3318614"/>
                <a:gd name="connsiteY106" fmla="*/ 2577403 h 3362787"/>
                <a:gd name="connsiteX107" fmla="*/ 1968620 w 3318614"/>
                <a:gd name="connsiteY107" fmla="*/ 2446774 h 3362787"/>
                <a:gd name="connsiteX108" fmla="*/ 1898952 w 3318614"/>
                <a:gd name="connsiteY108" fmla="*/ 2133266 h 3362787"/>
                <a:gd name="connsiteX109" fmla="*/ 1446106 w 3318614"/>
                <a:gd name="connsiteY109" fmla="*/ 1523666 h 3362787"/>
                <a:gd name="connsiteX110" fmla="*/ 1184849 w 3318614"/>
                <a:gd name="connsiteY110" fmla="*/ 1088237 h 3362787"/>
                <a:gd name="connsiteX111" fmla="*/ 958426 w 3318614"/>
                <a:gd name="connsiteY111" fmla="*/ 940191 h 3362787"/>
                <a:gd name="connsiteX112" fmla="*/ 644918 w 3318614"/>
                <a:gd name="connsiteY112" fmla="*/ 887940 h 3362787"/>
                <a:gd name="connsiteX113" fmla="*/ 296575 w 3318614"/>
                <a:gd name="connsiteY113" fmla="*/ 966317 h 3362787"/>
                <a:gd name="connsiteX114" fmla="*/ 483 w 3318614"/>
                <a:gd name="connsiteY114" fmla="*/ 948900 h 3362787"/>
                <a:gd name="connsiteX115" fmla="*/ 235615 w 3318614"/>
                <a:gd name="connsiteY115" fmla="*/ 940191 h 3362787"/>
                <a:gd name="connsiteX116" fmla="*/ 557832 w 3318614"/>
                <a:gd name="connsiteY116" fmla="*/ 870523 h 3362787"/>
                <a:gd name="connsiteX117" fmla="*/ 688460 w 3318614"/>
                <a:gd name="connsiteY117" fmla="*/ 844397 h 3362787"/>
                <a:gd name="connsiteX118" fmla="*/ 392369 w 3318614"/>
                <a:gd name="connsiteY118" fmla="*/ 731186 h 3362787"/>
                <a:gd name="connsiteX119" fmla="*/ 244323 w 3318614"/>
                <a:gd name="connsiteY119" fmla="*/ 591849 h 3362787"/>
                <a:gd name="connsiteX120" fmla="*/ 165946 w 3318614"/>
                <a:gd name="connsiteY120" fmla="*/ 339300 h 3362787"/>
                <a:gd name="connsiteX121" fmla="*/ 279158 w 3318614"/>
                <a:gd name="connsiteY121" fmla="*/ 522180 h 3362787"/>
                <a:gd name="connsiteX122" fmla="*/ 374952 w 3318614"/>
                <a:gd name="connsiteY122" fmla="*/ 696351 h 3362787"/>
                <a:gd name="connsiteX123" fmla="*/ 679752 w 3318614"/>
                <a:gd name="connsiteY123" fmla="*/ 774729 h 3362787"/>
                <a:gd name="connsiteX124" fmla="*/ 766838 w 3318614"/>
                <a:gd name="connsiteY124" fmla="*/ 713769 h 3362787"/>
                <a:gd name="connsiteX125" fmla="*/ 618792 w 3318614"/>
                <a:gd name="connsiteY125" fmla="*/ 330591 h 3362787"/>
                <a:gd name="connsiteX126" fmla="*/ 566540 w 3318614"/>
                <a:gd name="connsiteY126" fmla="*/ 34500 h 33627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28266 h 3565154"/>
                <a:gd name="connsiteX1" fmla="*/ 1091879 w 3318614"/>
                <a:gd name="connsiteY1" fmla="*/ 1004710 h 3565154"/>
                <a:gd name="connsiteX2" fmla="*/ 1779263 w 3318614"/>
                <a:gd name="connsiteY2" fmla="*/ 2072566 h 3565154"/>
                <a:gd name="connsiteX3" fmla="*/ 2064415 w 3318614"/>
                <a:gd name="connsiteY3" fmla="*/ 2353050 h 3565154"/>
                <a:gd name="connsiteX4" fmla="*/ 2290838 w 3318614"/>
                <a:gd name="connsiteY4" fmla="*/ 2274673 h 3565154"/>
                <a:gd name="connsiteX5" fmla="*/ 2473718 w 3318614"/>
                <a:gd name="connsiteY5" fmla="*/ 2117918 h 3565154"/>
                <a:gd name="connsiteX6" fmla="*/ 2508552 w 3318614"/>
                <a:gd name="connsiteY6" fmla="*/ 1795701 h 3565154"/>
                <a:gd name="connsiteX7" fmla="*/ 2543386 w 3318614"/>
                <a:gd name="connsiteY7" fmla="*/ 2056958 h 3565154"/>
                <a:gd name="connsiteX8" fmla="*/ 2508552 w 3318614"/>
                <a:gd name="connsiteY8" fmla="*/ 2161461 h 3565154"/>
                <a:gd name="connsiteX9" fmla="*/ 2752392 w 3318614"/>
                <a:gd name="connsiteY9" fmla="*/ 1987290 h 3565154"/>
                <a:gd name="connsiteX10" fmla="*/ 2839478 w 3318614"/>
                <a:gd name="connsiteY10" fmla="*/ 1917621 h 3565154"/>
                <a:gd name="connsiteX11" fmla="*/ 2717558 w 3318614"/>
                <a:gd name="connsiteY11" fmla="*/ 2091793 h 3565154"/>
                <a:gd name="connsiteX12" fmla="*/ 2665306 w 3318614"/>
                <a:gd name="connsiteY12" fmla="*/ 2135336 h 3565154"/>
                <a:gd name="connsiteX13" fmla="*/ 2848186 w 3318614"/>
                <a:gd name="connsiteY13" fmla="*/ 2065667 h 3565154"/>
                <a:gd name="connsiteX14" fmla="*/ 2874312 w 3318614"/>
                <a:gd name="connsiteY14" fmla="*/ 2048250 h 3565154"/>
                <a:gd name="connsiteX15" fmla="*/ 2769809 w 3318614"/>
                <a:gd name="connsiteY15" fmla="*/ 2135336 h 3565154"/>
                <a:gd name="connsiteX16" fmla="*/ 2595638 w 3318614"/>
                <a:gd name="connsiteY16" fmla="*/ 2161461 h 3565154"/>
                <a:gd name="connsiteX17" fmla="*/ 2404049 w 3318614"/>
                <a:gd name="connsiteY17" fmla="*/ 2292090 h 3565154"/>
                <a:gd name="connsiteX18" fmla="*/ 2421466 w 3318614"/>
                <a:gd name="connsiteY18" fmla="*/ 2466261 h 3565154"/>
                <a:gd name="connsiteX19" fmla="*/ 2552095 w 3318614"/>
                <a:gd name="connsiteY19" fmla="*/ 2509804 h 3565154"/>
                <a:gd name="connsiteX20" fmla="*/ 2726266 w 3318614"/>
                <a:gd name="connsiteY20" fmla="*/ 2440136 h 3565154"/>
                <a:gd name="connsiteX21" fmla="*/ 2856895 w 3318614"/>
                <a:gd name="connsiteY21" fmla="*/ 2431427 h 3565154"/>
                <a:gd name="connsiteX22" fmla="*/ 2891729 w 3318614"/>
                <a:gd name="connsiteY22" fmla="*/ 2318216 h 3565154"/>
                <a:gd name="connsiteX23" fmla="*/ 2883020 w 3318614"/>
                <a:gd name="connsiteY23" fmla="*/ 2152753 h 3565154"/>
                <a:gd name="connsiteX24" fmla="*/ 3048483 w 3318614"/>
                <a:gd name="connsiteY24" fmla="*/ 2074376 h 3565154"/>
                <a:gd name="connsiteX25" fmla="*/ 2926563 w 3318614"/>
                <a:gd name="connsiteY25" fmla="*/ 2161461 h 3565154"/>
                <a:gd name="connsiteX26" fmla="*/ 2917855 w 3318614"/>
                <a:gd name="connsiteY26" fmla="*/ 2248547 h 3565154"/>
                <a:gd name="connsiteX27" fmla="*/ 2935272 w 3318614"/>
                <a:gd name="connsiteY27" fmla="*/ 2396593 h 3565154"/>
                <a:gd name="connsiteX28" fmla="*/ 2943980 w 3318614"/>
                <a:gd name="connsiteY28" fmla="*/ 2440136 h 3565154"/>
                <a:gd name="connsiteX29" fmla="*/ 3046427 w 3318614"/>
                <a:gd name="connsiteY29" fmla="*/ 2374184 h 3565154"/>
                <a:gd name="connsiteX30" fmla="*/ 3074609 w 3318614"/>
                <a:gd name="connsiteY30" fmla="*/ 2213713 h 3565154"/>
                <a:gd name="connsiteX31" fmla="*/ 3092026 w 3318614"/>
                <a:gd name="connsiteY31" fmla="*/ 2422718 h 3565154"/>
                <a:gd name="connsiteX32" fmla="*/ 3013649 w 3318614"/>
                <a:gd name="connsiteY32" fmla="*/ 2501096 h 3565154"/>
                <a:gd name="connsiteX33" fmla="*/ 2752392 w 3318614"/>
                <a:gd name="connsiteY33" fmla="*/ 2466261 h 3565154"/>
                <a:gd name="connsiteX34" fmla="*/ 2560803 w 3318614"/>
                <a:gd name="connsiteY34" fmla="*/ 2623016 h 3565154"/>
                <a:gd name="connsiteX35" fmla="*/ 2595638 w 3318614"/>
                <a:gd name="connsiteY35" fmla="*/ 2744936 h 3565154"/>
                <a:gd name="connsiteX36" fmla="*/ 2743683 w 3318614"/>
                <a:gd name="connsiteY36" fmla="*/ 2832021 h 3565154"/>
                <a:gd name="connsiteX37" fmla="*/ 2856895 w 3318614"/>
                <a:gd name="connsiteY37" fmla="*/ 2805896 h 3565154"/>
                <a:gd name="connsiteX38" fmla="*/ 3022358 w 3318614"/>
                <a:gd name="connsiteY38" fmla="*/ 2666558 h 3565154"/>
                <a:gd name="connsiteX39" fmla="*/ 3118152 w 3318614"/>
                <a:gd name="connsiteY39" fmla="*/ 2588181 h 3565154"/>
                <a:gd name="connsiteX40" fmla="*/ 3205238 w 3318614"/>
                <a:gd name="connsiteY40" fmla="*/ 2649141 h 3565154"/>
                <a:gd name="connsiteX41" fmla="*/ 3109443 w 3318614"/>
                <a:gd name="connsiteY41" fmla="*/ 2640433 h 3565154"/>
                <a:gd name="connsiteX42" fmla="*/ 3004940 w 3318614"/>
                <a:gd name="connsiteY42" fmla="*/ 2779770 h 3565154"/>
                <a:gd name="connsiteX43" fmla="*/ 3187820 w 3318614"/>
                <a:gd name="connsiteY43" fmla="*/ 2779770 h 3565154"/>
                <a:gd name="connsiteX44" fmla="*/ 3318449 w 3318614"/>
                <a:gd name="connsiteY44" fmla="*/ 2832021 h 3565154"/>
                <a:gd name="connsiteX45" fmla="*/ 3161695 w 3318614"/>
                <a:gd name="connsiteY45" fmla="*/ 2814604 h 3565154"/>
                <a:gd name="connsiteX46" fmla="*/ 2909146 w 3318614"/>
                <a:gd name="connsiteY46" fmla="*/ 2875564 h 3565154"/>
                <a:gd name="connsiteX47" fmla="*/ 2952689 w 3318614"/>
                <a:gd name="connsiteY47" fmla="*/ 2875564 h 3565154"/>
                <a:gd name="connsiteX48" fmla="*/ 3085889 w 3318614"/>
                <a:gd name="connsiteY48" fmla="*/ 3020810 h 3565154"/>
                <a:gd name="connsiteX49" fmla="*/ 3013649 w 3318614"/>
                <a:gd name="connsiteY49" fmla="*/ 3180364 h 3565154"/>
                <a:gd name="connsiteX50" fmla="*/ 2999167 w 3318614"/>
                <a:gd name="connsiteY50" fmla="*/ 3042687 h 3565154"/>
                <a:gd name="connsiteX51" fmla="*/ 2813352 w 3318614"/>
                <a:gd name="connsiteY51" fmla="*/ 2866856 h 3565154"/>
                <a:gd name="connsiteX52" fmla="*/ 2726266 w 3318614"/>
                <a:gd name="connsiteY52" fmla="*/ 2858147 h 3565154"/>
                <a:gd name="connsiteX53" fmla="*/ 2848186 w 3318614"/>
                <a:gd name="connsiteY53" fmla="*/ 3058444 h 3565154"/>
                <a:gd name="connsiteX54" fmla="*/ 2943980 w 3318614"/>
                <a:gd name="connsiteY54" fmla="*/ 3145530 h 3565154"/>
                <a:gd name="connsiteX55" fmla="*/ 2978815 w 3318614"/>
                <a:gd name="connsiteY55" fmla="*/ 3101987 h 3565154"/>
                <a:gd name="connsiteX56" fmla="*/ 2961398 w 3318614"/>
                <a:gd name="connsiteY56" fmla="*/ 3206490 h 3565154"/>
                <a:gd name="connsiteX57" fmla="*/ 2769809 w 3318614"/>
                <a:gd name="connsiteY57" fmla="*/ 3119404 h 3565154"/>
                <a:gd name="connsiteX58" fmla="*/ 2656598 w 3318614"/>
                <a:gd name="connsiteY58" fmla="*/ 2892981 h 3565154"/>
                <a:gd name="connsiteX59" fmla="*/ 2491135 w 3318614"/>
                <a:gd name="connsiteY59" fmla="*/ 2849438 h 3565154"/>
                <a:gd name="connsiteX60" fmla="*/ 2386632 w 3318614"/>
                <a:gd name="connsiteY60" fmla="*/ 2936524 h 3565154"/>
                <a:gd name="connsiteX61" fmla="*/ 2412758 w 3318614"/>
                <a:gd name="connsiteY61" fmla="*/ 3119404 h 3565154"/>
                <a:gd name="connsiteX62" fmla="*/ 2525969 w 3318614"/>
                <a:gd name="connsiteY62" fmla="*/ 3267450 h 3565154"/>
                <a:gd name="connsiteX63" fmla="*/ 2900438 w 3318614"/>
                <a:gd name="connsiteY63" fmla="*/ 3476456 h 3565154"/>
                <a:gd name="connsiteX64" fmla="*/ 2543386 w 3318614"/>
                <a:gd name="connsiteY64" fmla="*/ 3337118 h 3565154"/>
                <a:gd name="connsiteX65" fmla="*/ 2499843 w 3318614"/>
                <a:gd name="connsiteY65" fmla="*/ 3424204 h 3565154"/>
                <a:gd name="connsiteX66" fmla="*/ 2534678 w 3318614"/>
                <a:gd name="connsiteY66" fmla="*/ 3528707 h 3565154"/>
                <a:gd name="connsiteX67" fmla="*/ 2639180 w 3318614"/>
                <a:gd name="connsiteY67" fmla="*/ 3563541 h 3565154"/>
                <a:gd name="connsiteX68" fmla="*/ 2482426 w 3318614"/>
                <a:gd name="connsiteY68" fmla="*/ 3537416 h 3565154"/>
                <a:gd name="connsiteX69" fmla="*/ 2473718 w 3318614"/>
                <a:gd name="connsiteY69" fmla="*/ 3354536 h 3565154"/>
                <a:gd name="connsiteX70" fmla="*/ 2386632 w 3318614"/>
                <a:gd name="connsiteY70" fmla="*/ 3180364 h 3565154"/>
                <a:gd name="connsiteX71" fmla="*/ 2316963 w 3318614"/>
                <a:gd name="connsiteY71" fmla="*/ 3345827 h 3565154"/>
                <a:gd name="connsiteX72" fmla="*/ 2238586 w 3318614"/>
                <a:gd name="connsiteY72" fmla="*/ 3467747 h 3565154"/>
                <a:gd name="connsiteX73" fmla="*/ 2290838 w 3318614"/>
                <a:gd name="connsiteY73" fmla="*/ 3546124 h 3565154"/>
                <a:gd name="connsiteX74" fmla="*/ 2195043 w 3318614"/>
                <a:gd name="connsiteY74" fmla="*/ 3459038 h 3565154"/>
                <a:gd name="connsiteX75" fmla="*/ 2325672 w 3318614"/>
                <a:gd name="connsiteY75" fmla="*/ 3232616 h 3565154"/>
                <a:gd name="connsiteX76" fmla="*/ 2290838 w 3318614"/>
                <a:gd name="connsiteY76" fmla="*/ 2980067 h 3565154"/>
                <a:gd name="connsiteX77" fmla="*/ 2142792 w 3318614"/>
                <a:gd name="connsiteY77" fmla="*/ 2962650 h 3565154"/>
                <a:gd name="connsiteX78" fmla="*/ 1942495 w 3318614"/>
                <a:gd name="connsiteY78" fmla="*/ 3128113 h 3565154"/>
                <a:gd name="connsiteX79" fmla="*/ 1994746 w 3318614"/>
                <a:gd name="connsiteY79" fmla="*/ 3328410 h 3565154"/>
                <a:gd name="connsiteX80" fmla="*/ 2090540 w 3318614"/>
                <a:gd name="connsiteY80" fmla="*/ 3441621 h 3565154"/>
                <a:gd name="connsiteX81" fmla="*/ 2064415 w 3318614"/>
                <a:gd name="connsiteY81" fmla="*/ 3554833 h 3565154"/>
                <a:gd name="connsiteX82" fmla="*/ 2046998 w 3318614"/>
                <a:gd name="connsiteY82" fmla="*/ 3406787 h 3565154"/>
                <a:gd name="connsiteX83" fmla="*/ 1933786 w 3318614"/>
                <a:gd name="connsiteY83" fmla="*/ 3241324 h 3565154"/>
                <a:gd name="connsiteX84" fmla="*/ 1881535 w 3318614"/>
                <a:gd name="connsiteY84" fmla="*/ 3223907 h 3565154"/>
                <a:gd name="connsiteX85" fmla="*/ 1716072 w 3318614"/>
                <a:gd name="connsiteY85" fmla="*/ 3459038 h 3565154"/>
                <a:gd name="connsiteX86" fmla="*/ 1672529 w 3318614"/>
                <a:gd name="connsiteY86" fmla="*/ 3554833 h 3565154"/>
                <a:gd name="connsiteX87" fmla="*/ 1724780 w 3318614"/>
                <a:gd name="connsiteY87" fmla="*/ 3319701 h 3565154"/>
                <a:gd name="connsiteX88" fmla="*/ 1750906 w 3318614"/>
                <a:gd name="connsiteY88" fmla="*/ 3241324 h 3565154"/>
                <a:gd name="connsiteX89" fmla="*/ 1533192 w 3318614"/>
                <a:gd name="connsiteY89" fmla="*/ 3310993 h 3565154"/>
                <a:gd name="connsiteX90" fmla="*/ 1428689 w 3318614"/>
                <a:gd name="connsiteY90" fmla="*/ 3328410 h 3565154"/>
                <a:gd name="connsiteX91" fmla="*/ 1602860 w 3318614"/>
                <a:gd name="connsiteY91" fmla="*/ 3250033 h 3565154"/>
                <a:gd name="connsiteX92" fmla="*/ 1724780 w 3318614"/>
                <a:gd name="connsiteY92" fmla="*/ 3223907 h 3565154"/>
                <a:gd name="connsiteX93" fmla="*/ 1994746 w 3318614"/>
                <a:gd name="connsiteY93" fmla="*/ 2997484 h 3565154"/>
                <a:gd name="connsiteX94" fmla="*/ 2055706 w 3318614"/>
                <a:gd name="connsiteY94" fmla="*/ 2866856 h 3565154"/>
                <a:gd name="connsiteX95" fmla="*/ 1916369 w 3318614"/>
                <a:gd name="connsiteY95" fmla="*/ 2788478 h 3565154"/>
                <a:gd name="connsiteX96" fmla="*/ 1698655 w 3318614"/>
                <a:gd name="connsiteY96" fmla="*/ 2884273 h 3565154"/>
                <a:gd name="connsiteX97" fmla="*/ 1611569 w 3318614"/>
                <a:gd name="connsiteY97" fmla="*/ 3058444 h 3565154"/>
                <a:gd name="connsiteX98" fmla="*/ 1689946 w 3318614"/>
                <a:gd name="connsiteY98" fmla="*/ 3119404 h 3565154"/>
                <a:gd name="connsiteX99" fmla="*/ 1568026 w 3318614"/>
                <a:gd name="connsiteY99" fmla="*/ 3119404 h 3565154"/>
                <a:gd name="connsiteX100" fmla="*/ 1655112 w 3318614"/>
                <a:gd name="connsiteY100" fmla="*/ 2875564 h 3565154"/>
                <a:gd name="connsiteX101" fmla="*/ 1437398 w 3318614"/>
                <a:gd name="connsiteY101" fmla="*/ 2858147 h 3565154"/>
                <a:gd name="connsiteX102" fmla="*/ 1306769 w 3318614"/>
                <a:gd name="connsiteY102" fmla="*/ 2797187 h 3565154"/>
                <a:gd name="connsiteX103" fmla="*/ 1385146 w 3318614"/>
                <a:gd name="connsiteY103" fmla="*/ 2753644 h 3565154"/>
                <a:gd name="connsiteX104" fmla="*/ 1437398 w 3318614"/>
                <a:gd name="connsiteY104" fmla="*/ 2823313 h 3565154"/>
                <a:gd name="connsiteX105" fmla="*/ 1611569 w 3318614"/>
                <a:gd name="connsiteY105" fmla="*/ 2832021 h 3565154"/>
                <a:gd name="connsiteX106" fmla="*/ 1794449 w 3318614"/>
                <a:gd name="connsiteY106" fmla="*/ 2779770 h 3565154"/>
                <a:gd name="connsiteX107" fmla="*/ 1968620 w 3318614"/>
                <a:gd name="connsiteY107" fmla="*/ 2649141 h 3565154"/>
                <a:gd name="connsiteX108" fmla="*/ 1898952 w 3318614"/>
                <a:gd name="connsiteY108" fmla="*/ 2335633 h 3565154"/>
                <a:gd name="connsiteX109" fmla="*/ 1446106 w 3318614"/>
                <a:gd name="connsiteY109" fmla="*/ 1726033 h 3565154"/>
                <a:gd name="connsiteX110" fmla="*/ 1074097 w 3318614"/>
                <a:gd name="connsiteY110" fmla="*/ 1241913 h 3565154"/>
                <a:gd name="connsiteX111" fmla="*/ 916192 w 3318614"/>
                <a:gd name="connsiteY111" fmla="*/ 1054829 h 3565154"/>
                <a:gd name="connsiteX112" fmla="*/ 644918 w 3318614"/>
                <a:gd name="connsiteY112" fmla="*/ 1090307 h 3565154"/>
                <a:gd name="connsiteX113" fmla="*/ 296575 w 3318614"/>
                <a:gd name="connsiteY113" fmla="*/ 1168684 h 3565154"/>
                <a:gd name="connsiteX114" fmla="*/ 483 w 3318614"/>
                <a:gd name="connsiteY114" fmla="*/ 1151267 h 3565154"/>
                <a:gd name="connsiteX115" fmla="*/ 235615 w 3318614"/>
                <a:gd name="connsiteY115" fmla="*/ 1142558 h 3565154"/>
                <a:gd name="connsiteX116" fmla="*/ 557832 w 3318614"/>
                <a:gd name="connsiteY116" fmla="*/ 1072890 h 3565154"/>
                <a:gd name="connsiteX117" fmla="*/ 688460 w 3318614"/>
                <a:gd name="connsiteY117" fmla="*/ 1046764 h 3565154"/>
                <a:gd name="connsiteX118" fmla="*/ 392369 w 3318614"/>
                <a:gd name="connsiteY118" fmla="*/ 933553 h 3565154"/>
                <a:gd name="connsiteX119" fmla="*/ 244323 w 3318614"/>
                <a:gd name="connsiteY119" fmla="*/ 794216 h 3565154"/>
                <a:gd name="connsiteX120" fmla="*/ 165946 w 3318614"/>
                <a:gd name="connsiteY120" fmla="*/ 541667 h 3565154"/>
                <a:gd name="connsiteX121" fmla="*/ 279158 w 3318614"/>
                <a:gd name="connsiteY121" fmla="*/ 724547 h 3565154"/>
                <a:gd name="connsiteX122" fmla="*/ 374952 w 3318614"/>
                <a:gd name="connsiteY122" fmla="*/ 898718 h 3565154"/>
                <a:gd name="connsiteX123" fmla="*/ 679752 w 3318614"/>
                <a:gd name="connsiteY123" fmla="*/ 977096 h 3565154"/>
                <a:gd name="connsiteX124" fmla="*/ 766838 w 3318614"/>
                <a:gd name="connsiteY124" fmla="*/ 916136 h 3565154"/>
                <a:gd name="connsiteX125" fmla="*/ 618792 w 3318614"/>
                <a:gd name="connsiteY125" fmla="*/ 532958 h 3565154"/>
                <a:gd name="connsiteX126" fmla="*/ 685055 w 3318614"/>
                <a:gd name="connsiteY126" fmla="*/ 0 h 3565154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465374 w 3318614"/>
                <a:gd name="connsiteY126" fmla="*/ 17537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9879 w 3318614"/>
                <a:gd name="connsiteY126" fmla="*/ 203540 h 3336888"/>
                <a:gd name="connsiteX127" fmla="*/ 465374 w 3318614"/>
                <a:gd name="connsiteY127" fmla="*/ 17537 h 3336888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569879 w 3318614"/>
                <a:gd name="connsiteY126" fmla="*/ 545167 h 3678515"/>
                <a:gd name="connsiteX127" fmla="*/ 559592 w 3318614"/>
                <a:gd name="connsiteY127" fmla="*/ 0 h 3678515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459779 w 3318614"/>
                <a:gd name="connsiteY126" fmla="*/ 452937 h 3678515"/>
                <a:gd name="connsiteX127" fmla="*/ 559592 w 3318614"/>
                <a:gd name="connsiteY127" fmla="*/ 0 h 3678515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91585 w 3318614"/>
                <a:gd name="connsiteY127" fmla="*/ 0 h 3604876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38603 w 3318614"/>
                <a:gd name="connsiteY127" fmla="*/ 117453 h 3604876"/>
                <a:gd name="connsiteX128" fmla="*/ 591585 w 3318614"/>
                <a:gd name="connsiteY128" fmla="*/ 0 h 3604876"/>
                <a:gd name="connsiteX0" fmla="*/ 1225325 w 3318614"/>
                <a:gd name="connsiteY0" fmla="*/ 158774 h 3495662"/>
                <a:gd name="connsiteX1" fmla="*/ 1091879 w 3318614"/>
                <a:gd name="connsiteY1" fmla="*/ 935218 h 3495662"/>
                <a:gd name="connsiteX2" fmla="*/ 1779263 w 3318614"/>
                <a:gd name="connsiteY2" fmla="*/ 2003074 h 3495662"/>
                <a:gd name="connsiteX3" fmla="*/ 2064415 w 3318614"/>
                <a:gd name="connsiteY3" fmla="*/ 2283558 h 3495662"/>
                <a:gd name="connsiteX4" fmla="*/ 2290838 w 3318614"/>
                <a:gd name="connsiteY4" fmla="*/ 2205181 h 3495662"/>
                <a:gd name="connsiteX5" fmla="*/ 2473718 w 3318614"/>
                <a:gd name="connsiteY5" fmla="*/ 2048426 h 3495662"/>
                <a:gd name="connsiteX6" fmla="*/ 2508552 w 3318614"/>
                <a:gd name="connsiteY6" fmla="*/ 1726209 h 3495662"/>
                <a:gd name="connsiteX7" fmla="*/ 2543386 w 3318614"/>
                <a:gd name="connsiteY7" fmla="*/ 1987466 h 3495662"/>
                <a:gd name="connsiteX8" fmla="*/ 2508552 w 3318614"/>
                <a:gd name="connsiteY8" fmla="*/ 2091969 h 3495662"/>
                <a:gd name="connsiteX9" fmla="*/ 2752392 w 3318614"/>
                <a:gd name="connsiteY9" fmla="*/ 1917798 h 3495662"/>
                <a:gd name="connsiteX10" fmla="*/ 2839478 w 3318614"/>
                <a:gd name="connsiteY10" fmla="*/ 1848129 h 3495662"/>
                <a:gd name="connsiteX11" fmla="*/ 2717558 w 3318614"/>
                <a:gd name="connsiteY11" fmla="*/ 2022301 h 3495662"/>
                <a:gd name="connsiteX12" fmla="*/ 2665306 w 3318614"/>
                <a:gd name="connsiteY12" fmla="*/ 2065844 h 3495662"/>
                <a:gd name="connsiteX13" fmla="*/ 2848186 w 3318614"/>
                <a:gd name="connsiteY13" fmla="*/ 1996175 h 3495662"/>
                <a:gd name="connsiteX14" fmla="*/ 2874312 w 3318614"/>
                <a:gd name="connsiteY14" fmla="*/ 1978758 h 3495662"/>
                <a:gd name="connsiteX15" fmla="*/ 2769809 w 3318614"/>
                <a:gd name="connsiteY15" fmla="*/ 2065844 h 3495662"/>
                <a:gd name="connsiteX16" fmla="*/ 2595638 w 3318614"/>
                <a:gd name="connsiteY16" fmla="*/ 2091969 h 3495662"/>
                <a:gd name="connsiteX17" fmla="*/ 2404049 w 3318614"/>
                <a:gd name="connsiteY17" fmla="*/ 2222598 h 3495662"/>
                <a:gd name="connsiteX18" fmla="*/ 2421466 w 3318614"/>
                <a:gd name="connsiteY18" fmla="*/ 2396769 h 3495662"/>
                <a:gd name="connsiteX19" fmla="*/ 2552095 w 3318614"/>
                <a:gd name="connsiteY19" fmla="*/ 2440312 h 3495662"/>
                <a:gd name="connsiteX20" fmla="*/ 2726266 w 3318614"/>
                <a:gd name="connsiteY20" fmla="*/ 2370644 h 3495662"/>
                <a:gd name="connsiteX21" fmla="*/ 2856895 w 3318614"/>
                <a:gd name="connsiteY21" fmla="*/ 2361935 h 3495662"/>
                <a:gd name="connsiteX22" fmla="*/ 2891729 w 3318614"/>
                <a:gd name="connsiteY22" fmla="*/ 2248724 h 3495662"/>
                <a:gd name="connsiteX23" fmla="*/ 2883020 w 3318614"/>
                <a:gd name="connsiteY23" fmla="*/ 2083261 h 3495662"/>
                <a:gd name="connsiteX24" fmla="*/ 3048483 w 3318614"/>
                <a:gd name="connsiteY24" fmla="*/ 2004884 h 3495662"/>
                <a:gd name="connsiteX25" fmla="*/ 2926563 w 3318614"/>
                <a:gd name="connsiteY25" fmla="*/ 2091969 h 3495662"/>
                <a:gd name="connsiteX26" fmla="*/ 2917855 w 3318614"/>
                <a:gd name="connsiteY26" fmla="*/ 2179055 h 3495662"/>
                <a:gd name="connsiteX27" fmla="*/ 2935272 w 3318614"/>
                <a:gd name="connsiteY27" fmla="*/ 2327101 h 3495662"/>
                <a:gd name="connsiteX28" fmla="*/ 2943980 w 3318614"/>
                <a:gd name="connsiteY28" fmla="*/ 2370644 h 3495662"/>
                <a:gd name="connsiteX29" fmla="*/ 3046427 w 3318614"/>
                <a:gd name="connsiteY29" fmla="*/ 2304692 h 3495662"/>
                <a:gd name="connsiteX30" fmla="*/ 3074609 w 3318614"/>
                <a:gd name="connsiteY30" fmla="*/ 2144221 h 3495662"/>
                <a:gd name="connsiteX31" fmla="*/ 3092026 w 3318614"/>
                <a:gd name="connsiteY31" fmla="*/ 2353226 h 3495662"/>
                <a:gd name="connsiteX32" fmla="*/ 3013649 w 3318614"/>
                <a:gd name="connsiteY32" fmla="*/ 2431604 h 3495662"/>
                <a:gd name="connsiteX33" fmla="*/ 2752392 w 3318614"/>
                <a:gd name="connsiteY33" fmla="*/ 2396769 h 3495662"/>
                <a:gd name="connsiteX34" fmla="*/ 2560803 w 3318614"/>
                <a:gd name="connsiteY34" fmla="*/ 2553524 h 3495662"/>
                <a:gd name="connsiteX35" fmla="*/ 2595638 w 3318614"/>
                <a:gd name="connsiteY35" fmla="*/ 2675444 h 3495662"/>
                <a:gd name="connsiteX36" fmla="*/ 2743683 w 3318614"/>
                <a:gd name="connsiteY36" fmla="*/ 2762529 h 3495662"/>
                <a:gd name="connsiteX37" fmla="*/ 2856895 w 3318614"/>
                <a:gd name="connsiteY37" fmla="*/ 2736404 h 3495662"/>
                <a:gd name="connsiteX38" fmla="*/ 3022358 w 3318614"/>
                <a:gd name="connsiteY38" fmla="*/ 2597066 h 3495662"/>
                <a:gd name="connsiteX39" fmla="*/ 3118152 w 3318614"/>
                <a:gd name="connsiteY39" fmla="*/ 2518689 h 3495662"/>
                <a:gd name="connsiteX40" fmla="*/ 3205238 w 3318614"/>
                <a:gd name="connsiteY40" fmla="*/ 2579649 h 3495662"/>
                <a:gd name="connsiteX41" fmla="*/ 3109443 w 3318614"/>
                <a:gd name="connsiteY41" fmla="*/ 2570941 h 3495662"/>
                <a:gd name="connsiteX42" fmla="*/ 3004940 w 3318614"/>
                <a:gd name="connsiteY42" fmla="*/ 2710278 h 3495662"/>
                <a:gd name="connsiteX43" fmla="*/ 3187820 w 3318614"/>
                <a:gd name="connsiteY43" fmla="*/ 2710278 h 3495662"/>
                <a:gd name="connsiteX44" fmla="*/ 3318449 w 3318614"/>
                <a:gd name="connsiteY44" fmla="*/ 2762529 h 3495662"/>
                <a:gd name="connsiteX45" fmla="*/ 3161695 w 3318614"/>
                <a:gd name="connsiteY45" fmla="*/ 2745112 h 3495662"/>
                <a:gd name="connsiteX46" fmla="*/ 2909146 w 3318614"/>
                <a:gd name="connsiteY46" fmla="*/ 2806072 h 3495662"/>
                <a:gd name="connsiteX47" fmla="*/ 2952689 w 3318614"/>
                <a:gd name="connsiteY47" fmla="*/ 2806072 h 3495662"/>
                <a:gd name="connsiteX48" fmla="*/ 3085889 w 3318614"/>
                <a:gd name="connsiteY48" fmla="*/ 2951318 h 3495662"/>
                <a:gd name="connsiteX49" fmla="*/ 3013649 w 3318614"/>
                <a:gd name="connsiteY49" fmla="*/ 3110872 h 3495662"/>
                <a:gd name="connsiteX50" fmla="*/ 2999167 w 3318614"/>
                <a:gd name="connsiteY50" fmla="*/ 2973195 h 3495662"/>
                <a:gd name="connsiteX51" fmla="*/ 2813352 w 3318614"/>
                <a:gd name="connsiteY51" fmla="*/ 2797364 h 3495662"/>
                <a:gd name="connsiteX52" fmla="*/ 2726266 w 3318614"/>
                <a:gd name="connsiteY52" fmla="*/ 2788655 h 3495662"/>
                <a:gd name="connsiteX53" fmla="*/ 2848186 w 3318614"/>
                <a:gd name="connsiteY53" fmla="*/ 2988952 h 3495662"/>
                <a:gd name="connsiteX54" fmla="*/ 2943980 w 3318614"/>
                <a:gd name="connsiteY54" fmla="*/ 3076038 h 3495662"/>
                <a:gd name="connsiteX55" fmla="*/ 2978815 w 3318614"/>
                <a:gd name="connsiteY55" fmla="*/ 3032495 h 3495662"/>
                <a:gd name="connsiteX56" fmla="*/ 2961398 w 3318614"/>
                <a:gd name="connsiteY56" fmla="*/ 3136998 h 3495662"/>
                <a:gd name="connsiteX57" fmla="*/ 2769809 w 3318614"/>
                <a:gd name="connsiteY57" fmla="*/ 3049912 h 3495662"/>
                <a:gd name="connsiteX58" fmla="*/ 2656598 w 3318614"/>
                <a:gd name="connsiteY58" fmla="*/ 2823489 h 3495662"/>
                <a:gd name="connsiteX59" fmla="*/ 2491135 w 3318614"/>
                <a:gd name="connsiteY59" fmla="*/ 2779946 h 3495662"/>
                <a:gd name="connsiteX60" fmla="*/ 2386632 w 3318614"/>
                <a:gd name="connsiteY60" fmla="*/ 2867032 h 3495662"/>
                <a:gd name="connsiteX61" fmla="*/ 2412758 w 3318614"/>
                <a:gd name="connsiteY61" fmla="*/ 3049912 h 3495662"/>
                <a:gd name="connsiteX62" fmla="*/ 2525969 w 3318614"/>
                <a:gd name="connsiteY62" fmla="*/ 3197958 h 3495662"/>
                <a:gd name="connsiteX63" fmla="*/ 2900438 w 3318614"/>
                <a:gd name="connsiteY63" fmla="*/ 3406964 h 3495662"/>
                <a:gd name="connsiteX64" fmla="*/ 2543386 w 3318614"/>
                <a:gd name="connsiteY64" fmla="*/ 3267626 h 3495662"/>
                <a:gd name="connsiteX65" fmla="*/ 2499843 w 3318614"/>
                <a:gd name="connsiteY65" fmla="*/ 3354712 h 3495662"/>
                <a:gd name="connsiteX66" fmla="*/ 2534678 w 3318614"/>
                <a:gd name="connsiteY66" fmla="*/ 3459215 h 3495662"/>
                <a:gd name="connsiteX67" fmla="*/ 2639180 w 3318614"/>
                <a:gd name="connsiteY67" fmla="*/ 3494049 h 3495662"/>
                <a:gd name="connsiteX68" fmla="*/ 2482426 w 3318614"/>
                <a:gd name="connsiteY68" fmla="*/ 3467924 h 3495662"/>
                <a:gd name="connsiteX69" fmla="*/ 2473718 w 3318614"/>
                <a:gd name="connsiteY69" fmla="*/ 3285044 h 3495662"/>
                <a:gd name="connsiteX70" fmla="*/ 2386632 w 3318614"/>
                <a:gd name="connsiteY70" fmla="*/ 3110872 h 3495662"/>
                <a:gd name="connsiteX71" fmla="*/ 2316963 w 3318614"/>
                <a:gd name="connsiteY71" fmla="*/ 3276335 h 3495662"/>
                <a:gd name="connsiteX72" fmla="*/ 2238586 w 3318614"/>
                <a:gd name="connsiteY72" fmla="*/ 3398255 h 3495662"/>
                <a:gd name="connsiteX73" fmla="*/ 2290838 w 3318614"/>
                <a:gd name="connsiteY73" fmla="*/ 3476632 h 3495662"/>
                <a:gd name="connsiteX74" fmla="*/ 2195043 w 3318614"/>
                <a:gd name="connsiteY74" fmla="*/ 3389546 h 3495662"/>
                <a:gd name="connsiteX75" fmla="*/ 2325672 w 3318614"/>
                <a:gd name="connsiteY75" fmla="*/ 3163124 h 3495662"/>
                <a:gd name="connsiteX76" fmla="*/ 2290838 w 3318614"/>
                <a:gd name="connsiteY76" fmla="*/ 2910575 h 3495662"/>
                <a:gd name="connsiteX77" fmla="*/ 2142792 w 3318614"/>
                <a:gd name="connsiteY77" fmla="*/ 2893158 h 3495662"/>
                <a:gd name="connsiteX78" fmla="*/ 1942495 w 3318614"/>
                <a:gd name="connsiteY78" fmla="*/ 3058621 h 3495662"/>
                <a:gd name="connsiteX79" fmla="*/ 1994746 w 3318614"/>
                <a:gd name="connsiteY79" fmla="*/ 3258918 h 3495662"/>
                <a:gd name="connsiteX80" fmla="*/ 2090540 w 3318614"/>
                <a:gd name="connsiteY80" fmla="*/ 3372129 h 3495662"/>
                <a:gd name="connsiteX81" fmla="*/ 2064415 w 3318614"/>
                <a:gd name="connsiteY81" fmla="*/ 3485341 h 3495662"/>
                <a:gd name="connsiteX82" fmla="*/ 2046998 w 3318614"/>
                <a:gd name="connsiteY82" fmla="*/ 3337295 h 3495662"/>
                <a:gd name="connsiteX83" fmla="*/ 1933786 w 3318614"/>
                <a:gd name="connsiteY83" fmla="*/ 3171832 h 3495662"/>
                <a:gd name="connsiteX84" fmla="*/ 1881535 w 3318614"/>
                <a:gd name="connsiteY84" fmla="*/ 3154415 h 3495662"/>
                <a:gd name="connsiteX85" fmla="*/ 1716072 w 3318614"/>
                <a:gd name="connsiteY85" fmla="*/ 3389546 h 3495662"/>
                <a:gd name="connsiteX86" fmla="*/ 1672529 w 3318614"/>
                <a:gd name="connsiteY86" fmla="*/ 3485341 h 3495662"/>
                <a:gd name="connsiteX87" fmla="*/ 1724780 w 3318614"/>
                <a:gd name="connsiteY87" fmla="*/ 3250209 h 3495662"/>
                <a:gd name="connsiteX88" fmla="*/ 1750906 w 3318614"/>
                <a:gd name="connsiteY88" fmla="*/ 3171832 h 3495662"/>
                <a:gd name="connsiteX89" fmla="*/ 1533192 w 3318614"/>
                <a:gd name="connsiteY89" fmla="*/ 3241501 h 3495662"/>
                <a:gd name="connsiteX90" fmla="*/ 1428689 w 3318614"/>
                <a:gd name="connsiteY90" fmla="*/ 3258918 h 3495662"/>
                <a:gd name="connsiteX91" fmla="*/ 1602860 w 3318614"/>
                <a:gd name="connsiteY91" fmla="*/ 3180541 h 3495662"/>
                <a:gd name="connsiteX92" fmla="*/ 1724780 w 3318614"/>
                <a:gd name="connsiteY92" fmla="*/ 3154415 h 3495662"/>
                <a:gd name="connsiteX93" fmla="*/ 1994746 w 3318614"/>
                <a:gd name="connsiteY93" fmla="*/ 2927992 h 3495662"/>
                <a:gd name="connsiteX94" fmla="*/ 2055706 w 3318614"/>
                <a:gd name="connsiteY94" fmla="*/ 2797364 h 3495662"/>
                <a:gd name="connsiteX95" fmla="*/ 1916369 w 3318614"/>
                <a:gd name="connsiteY95" fmla="*/ 2718986 h 3495662"/>
                <a:gd name="connsiteX96" fmla="*/ 1698655 w 3318614"/>
                <a:gd name="connsiteY96" fmla="*/ 2814781 h 3495662"/>
                <a:gd name="connsiteX97" fmla="*/ 1611569 w 3318614"/>
                <a:gd name="connsiteY97" fmla="*/ 2988952 h 3495662"/>
                <a:gd name="connsiteX98" fmla="*/ 1689946 w 3318614"/>
                <a:gd name="connsiteY98" fmla="*/ 3049912 h 3495662"/>
                <a:gd name="connsiteX99" fmla="*/ 1568026 w 3318614"/>
                <a:gd name="connsiteY99" fmla="*/ 3049912 h 3495662"/>
                <a:gd name="connsiteX100" fmla="*/ 1655112 w 3318614"/>
                <a:gd name="connsiteY100" fmla="*/ 2806072 h 3495662"/>
                <a:gd name="connsiteX101" fmla="*/ 1437398 w 3318614"/>
                <a:gd name="connsiteY101" fmla="*/ 2788655 h 3495662"/>
                <a:gd name="connsiteX102" fmla="*/ 1306769 w 3318614"/>
                <a:gd name="connsiteY102" fmla="*/ 2727695 h 3495662"/>
                <a:gd name="connsiteX103" fmla="*/ 1385146 w 3318614"/>
                <a:gd name="connsiteY103" fmla="*/ 2684152 h 3495662"/>
                <a:gd name="connsiteX104" fmla="*/ 1437398 w 3318614"/>
                <a:gd name="connsiteY104" fmla="*/ 2753821 h 3495662"/>
                <a:gd name="connsiteX105" fmla="*/ 1611569 w 3318614"/>
                <a:gd name="connsiteY105" fmla="*/ 2762529 h 3495662"/>
                <a:gd name="connsiteX106" fmla="*/ 1794449 w 3318614"/>
                <a:gd name="connsiteY106" fmla="*/ 2710278 h 3495662"/>
                <a:gd name="connsiteX107" fmla="*/ 1968620 w 3318614"/>
                <a:gd name="connsiteY107" fmla="*/ 2579649 h 3495662"/>
                <a:gd name="connsiteX108" fmla="*/ 1898952 w 3318614"/>
                <a:gd name="connsiteY108" fmla="*/ 2266141 h 3495662"/>
                <a:gd name="connsiteX109" fmla="*/ 1446106 w 3318614"/>
                <a:gd name="connsiteY109" fmla="*/ 1656541 h 3495662"/>
                <a:gd name="connsiteX110" fmla="*/ 1074097 w 3318614"/>
                <a:gd name="connsiteY110" fmla="*/ 1172421 h 3495662"/>
                <a:gd name="connsiteX111" fmla="*/ 916192 w 3318614"/>
                <a:gd name="connsiteY111" fmla="*/ 985337 h 3495662"/>
                <a:gd name="connsiteX112" fmla="*/ 644918 w 3318614"/>
                <a:gd name="connsiteY112" fmla="*/ 1020815 h 3495662"/>
                <a:gd name="connsiteX113" fmla="*/ 296575 w 3318614"/>
                <a:gd name="connsiteY113" fmla="*/ 1099192 h 3495662"/>
                <a:gd name="connsiteX114" fmla="*/ 483 w 3318614"/>
                <a:gd name="connsiteY114" fmla="*/ 1081775 h 3495662"/>
                <a:gd name="connsiteX115" fmla="*/ 235615 w 3318614"/>
                <a:gd name="connsiteY115" fmla="*/ 1073066 h 3495662"/>
                <a:gd name="connsiteX116" fmla="*/ 557832 w 3318614"/>
                <a:gd name="connsiteY116" fmla="*/ 1003398 h 3495662"/>
                <a:gd name="connsiteX117" fmla="*/ 688460 w 3318614"/>
                <a:gd name="connsiteY117" fmla="*/ 977272 h 3495662"/>
                <a:gd name="connsiteX118" fmla="*/ 392369 w 3318614"/>
                <a:gd name="connsiteY118" fmla="*/ 864061 h 3495662"/>
                <a:gd name="connsiteX119" fmla="*/ 244323 w 3318614"/>
                <a:gd name="connsiteY119" fmla="*/ 724724 h 3495662"/>
                <a:gd name="connsiteX120" fmla="*/ 165946 w 3318614"/>
                <a:gd name="connsiteY120" fmla="*/ 472175 h 3495662"/>
                <a:gd name="connsiteX121" fmla="*/ 279158 w 3318614"/>
                <a:gd name="connsiteY121" fmla="*/ 655055 h 3495662"/>
                <a:gd name="connsiteX122" fmla="*/ 374952 w 3318614"/>
                <a:gd name="connsiteY122" fmla="*/ 829226 h 3495662"/>
                <a:gd name="connsiteX123" fmla="*/ 679752 w 3318614"/>
                <a:gd name="connsiteY123" fmla="*/ 907604 h 3495662"/>
                <a:gd name="connsiteX124" fmla="*/ 766838 w 3318614"/>
                <a:gd name="connsiteY124" fmla="*/ 846644 h 3495662"/>
                <a:gd name="connsiteX125" fmla="*/ 618792 w 3318614"/>
                <a:gd name="connsiteY125" fmla="*/ 463466 h 3495662"/>
                <a:gd name="connsiteX126" fmla="*/ 459779 w 3318614"/>
                <a:gd name="connsiteY126" fmla="*/ 270084 h 3495662"/>
                <a:gd name="connsiteX127" fmla="*/ 538603 w 3318614"/>
                <a:gd name="connsiteY127" fmla="*/ 8239 h 3495662"/>
                <a:gd name="connsiteX128" fmla="*/ 560115 w 3318614"/>
                <a:gd name="connsiteY128" fmla="*/ 247406 h 3495662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560115 w 3318614"/>
                <a:gd name="connsiteY129" fmla="*/ 240482 h 3488738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849359 w 3318614"/>
                <a:gd name="connsiteY129" fmla="*/ 816161 h 348873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459779 w 3318614"/>
                <a:gd name="connsiteY126" fmla="*/ 262650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507165 w 3318614"/>
                <a:gd name="connsiteY126" fmla="*/ 238974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605 h 3488493"/>
                <a:gd name="connsiteX1" fmla="*/ 1091879 w 3318614"/>
                <a:gd name="connsiteY1" fmla="*/ 928049 h 3488493"/>
                <a:gd name="connsiteX2" fmla="*/ 1779263 w 3318614"/>
                <a:gd name="connsiteY2" fmla="*/ 1995905 h 3488493"/>
                <a:gd name="connsiteX3" fmla="*/ 2064415 w 3318614"/>
                <a:gd name="connsiteY3" fmla="*/ 2276389 h 3488493"/>
                <a:gd name="connsiteX4" fmla="*/ 2290838 w 3318614"/>
                <a:gd name="connsiteY4" fmla="*/ 2198012 h 3488493"/>
                <a:gd name="connsiteX5" fmla="*/ 2473718 w 3318614"/>
                <a:gd name="connsiteY5" fmla="*/ 2041257 h 3488493"/>
                <a:gd name="connsiteX6" fmla="*/ 2508552 w 3318614"/>
                <a:gd name="connsiteY6" fmla="*/ 1719040 h 3488493"/>
                <a:gd name="connsiteX7" fmla="*/ 2543386 w 3318614"/>
                <a:gd name="connsiteY7" fmla="*/ 1980297 h 3488493"/>
                <a:gd name="connsiteX8" fmla="*/ 2508552 w 3318614"/>
                <a:gd name="connsiteY8" fmla="*/ 2084800 h 3488493"/>
                <a:gd name="connsiteX9" fmla="*/ 2752392 w 3318614"/>
                <a:gd name="connsiteY9" fmla="*/ 1910629 h 3488493"/>
                <a:gd name="connsiteX10" fmla="*/ 2839478 w 3318614"/>
                <a:gd name="connsiteY10" fmla="*/ 1840960 h 3488493"/>
                <a:gd name="connsiteX11" fmla="*/ 2717558 w 3318614"/>
                <a:gd name="connsiteY11" fmla="*/ 2015132 h 3488493"/>
                <a:gd name="connsiteX12" fmla="*/ 2665306 w 3318614"/>
                <a:gd name="connsiteY12" fmla="*/ 2058675 h 3488493"/>
                <a:gd name="connsiteX13" fmla="*/ 2848186 w 3318614"/>
                <a:gd name="connsiteY13" fmla="*/ 1989006 h 3488493"/>
                <a:gd name="connsiteX14" fmla="*/ 2874312 w 3318614"/>
                <a:gd name="connsiteY14" fmla="*/ 1971589 h 3488493"/>
                <a:gd name="connsiteX15" fmla="*/ 2769809 w 3318614"/>
                <a:gd name="connsiteY15" fmla="*/ 2058675 h 3488493"/>
                <a:gd name="connsiteX16" fmla="*/ 2595638 w 3318614"/>
                <a:gd name="connsiteY16" fmla="*/ 2084800 h 3488493"/>
                <a:gd name="connsiteX17" fmla="*/ 2404049 w 3318614"/>
                <a:gd name="connsiteY17" fmla="*/ 2215429 h 3488493"/>
                <a:gd name="connsiteX18" fmla="*/ 2421466 w 3318614"/>
                <a:gd name="connsiteY18" fmla="*/ 2389600 h 3488493"/>
                <a:gd name="connsiteX19" fmla="*/ 2552095 w 3318614"/>
                <a:gd name="connsiteY19" fmla="*/ 2433143 h 3488493"/>
                <a:gd name="connsiteX20" fmla="*/ 2726266 w 3318614"/>
                <a:gd name="connsiteY20" fmla="*/ 2363475 h 3488493"/>
                <a:gd name="connsiteX21" fmla="*/ 2856895 w 3318614"/>
                <a:gd name="connsiteY21" fmla="*/ 2354766 h 3488493"/>
                <a:gd name="connsiteX22" fmla="*/ 2891729 w 3318614"/>
                <a:gd name="connsiteY22" fmla="*/ 2241555 h 3488493"/>
                <a:gd name="connsiteX23" fmla="*/ 2883020 w 3318614"/>
                <a:gd name="connsiteY23" fmla="*/ 2076092 h 3488493"/>
                <a:gd name="connsiteX24" fmla="*/ 3048483 w 3318614"/>
                <a:gd name="connsiteY24" fmla="*/ 1997715 h 3488493"/>
                <a:gd name="connsiteX25" fmla="*/ 2926563 w 3318614"/>
                <a:gd name="connsiteY25" fmla="*/ 2084800 h 3488493"/>
                <a:gd name="connsiteX26" fmla="*/ 2917855 w 3318614"/>
                <a:gd name="connsiteY26" fmla="*/ 2171886 h 3488493"/>
                <a:gd name="connsiteX27" fmla="*/ 2935272 w 3318614"/>
                <a:gd name="connsiteY27" fmla="*/ 2319932 h 3488493"/>
                <a:gd name="connsiteX28" fmla="*/ 2943980 w 3318614"/>
                <a:gd name="connsiteY28" fmla="*/ 2363475 h 3488493"/>
                <a:gd name="connsiteX29" fmla="*/ 3046427 w 3318614"/>
                <a:gd name="connsiteY29" fmla="*/ 2297523 h 3488493"/>
                <a:gd name="connsiteX30" fmla="*/ 3074609 w 3318614"/>
                <a:gd name="connsiteY30" fmla="*/ 2137052 h 3488493"/>
                <a:gd name="connsiteX31" fmla="*/ 3092026 w 3318614"/>
                <a:gd name="connsiteY31" fmla="*/ 2346057 h 3488493"/>
                <a:gd name="connsiteX32" fmla="*/ 3013649 w 3318614"/>
                <a:gd name="connsiteY32" fmla="*/ 2424435 h 3488493"/>
                <a:gd name="connsiteX33" fmla="*/ 2752392 w 3318614"/>
                <a:gd name="connsiteY33" fmla="*/ 2389600 h 3488493"/>
                <a:gd name="connsiteX34" fmla="*/ 2560803 w 3318614"/>
                <a:gd name="connsiteY34" fmla="*/ 2546355 h 3488493"/>
                <a:gd name="connsiteX35" fmla="*/ 2595638 w 3318614"/>
                <a:gd name="connsiteY35" fmla="*/ 2668275 h 3488493"/>
                <a:gd name="connsiteX36" fmla="*/ 2743683 w 3318614"/>
                <a:gd name="connsiteY36" fmla="*/ 2755360 h 3488493"/>
                <a:gd name="connsiteX37" fmla="*/ 2856895 w 3318614"/>
                <a:gd name="connsiteY37" fmla="*/ 2729235 h 3488493"/>
                <a:gd name="connsiteX38" fmla="*/ 3022358 w 3318614"/>
                <a:gd name="connsiteY38" fmla="*/ 2589897 h 3488493"/>
                <a:gd name="connsiteX39" fmla="*/ 3118152 w 3318614"/>
                <a:gd name="connsiteY39" fmla="*/ 2511520 h 3488493"/>
                <a:gd name="connsiteX40" fmla="*/ 3205238 w 3318614"/>
                <a:gd name="connsiteY40" fmla="*/ 2572480 h 3488493"/>
                <a:gd name="connsiteX41" fmla="*/ 3109443 w 3318614"/>
                <a:gd name="connsiteY41" fmla="*/ 2563772 h 3488493"/>
                <a:gd name="connsiteX42" fmla="*/ 3004940 w 3318614"/>
                <a:gd name="connsiteY42" fmla="*/ 2703109 h 3488493"/>
                <a:gd name="connsiteX43" fmla="*/ 3187820 w 3318614"/>
                <a:gd name="connsiteY43" fmla="*/ 2703109 h 3488493"/>
                <a:gd name="connsiteX44" fmla="*/ 3318449 w 3318614"/>
                <a:gd name="connsiteY44" fmla="*/ 2755360 h 3488493"/>
                <a:gd name="connsiteX45" fmla="*/ 3161695 w 3318614"/>
                <a:gd name="connsiteY45" fmla="*/ 2737943 h 3488493"/>
                <a:gd name="connsiteX46" fmla="*/ 2909146 w 3318614"/>
                <a:gd name="connsiteY46" fmla="*/ 2798903 h 3488493"/>
                <a:gd name="connsiteX47" fmla="*/ 2952689 w 3318614"/>
                <a:gd name="connsiteY47" fmla="*/ 2798903 h 3488493"/>
                <a:gd name="connsiteX48" fmla="*/ 3085889 w 3318614"/>
                <a:gd name="connsiteY48" fmla="*/ 2944149 h 3488493"/>
                <a:gd name="connsiteX49" fmla="*/ 3013649 w 3318614"/>
                <a:gd name="connsiteY49" fmla="*/ 3103703 h 3488493"/>
                <a:gd name="connsiteX50" fmla="*/ 2999167 w 3318614"/>
                <a:gd name="connsiteY50" fmla="*/ 2966026 h 3488493"/>
                <a:gd name="connsiteX51" fmla="*/ 2813352 w 3318614"/>
                <a:gd name="connsiteY51" fmla="*/ 2790195 h 3488493"/>
                <a:gd name="connsiteX52" fmla="*/ 2726266 w 3318614"/>
                <a:gd name="connsiteY52" fmla="*/ 2781486 h 3488493"/>
                <a:gd name="connsiteX53" fmla="*/ 2848186 w 3318614"/>
                <a:gd name="connsiteY53" fmla="*/ 2981783 h 3488493"/>
                <a:gd name="connsiteX54" fmla="*/ 2943980 w 3318614"/>
                <a:gd name="connsiteY54" fmla="*/ 3068869 h 3488493"/>
                <a:gd name="connsiteX55" fmla="*/ 2978815 w 3318614"/>
                <a:gd name="connsiteY55" fmla="*/ 3025326 h 3488493"/>
                <a:gd name="connsiteX56" fmla="*/ 2961398 w 3318614"/>
                <a:gd name="connsiteY56" fmla="*/ 3129829 h 3488493"/>
                <a:gd name="connsiteX57" fmla="*/ 2769809 w 3318614"/>
                <a:gd name="connsiteY57" fmla="*/ 3042743 h 3488493"/>
                <a:gd name="connsiteX58" fmla="*/ 2656598 w 3318614"/>
                <a:gd name="connsiteY58" fmla="*/ 2816320 h 3488493"/>
                <a:gd name="connsiteX59" fmla="*/ 2491135 w 3318614"/>
                <a:gd name="connsiteY59" fmla="*/ 2772777 h 3488493"/>
                <a:gd name="connsiteX60" fmla="*/ 2386632 w 3318614"/>
                <a:gd name="connsiteY60" fmla="*/ 2859863 h 3488493"/>
                <a:gd name="connsiteX61" fmla="*/ 2412758 w 3318614"/>
                <a:gd name="connsiteY61" fmla="*/ 3042743 h 3488493"/>
                <a:gd name="connsiteX62" fmla="*/ 2525969 w 3318614"/>
                <a:gd name="connsiteY62" fmla="*/ 3190789 h 3488493"/>
                <a:gd name="connsiteX63" fmla="*/ 2900438 w 3318614"/>
                <a:gd name="connsiteY63" fmla="*/ 3399795 h 3488493"/>
                <a:gd name="connsiteX64" fmla="*/ 2543386 w 3318614"/>
                <a:gd name="connsiteY64" fmla="*/ 3260457 h 3488493"/>
                <a:gd name="connsiteX65" fmla="*/ 2499843 w 3318614"/>
                <a:gd name="connsiteY65" fmla="*/ 3347543 h 3488493"/>
                <a:gd name="connsiteX66" fmla="*/ 2534678 w 3318614"/>
                <a:gd name="connsiteY66" fmla="*/ 3452046 h 3488493"/>
                <a:gd name="connsiteX67" fmla="*/ 2639180 w 3318614"/>
                <a:gd name="connsiteY67" fmla="*/ 3486880 h 3488493"/>
                <a:gd name="connsiteX68" fmla="*/ 2482426 w 3318614"/>
                <a:gd name="connsiteY68" fmla="*/ 3460755 h 3488493"/>
                <a:gd name="connsiteX69" fmla="*/ 2473718 w 3318614"/>
                <a:gd name="connsiteY69" fmla="*/ 3277875 h 3488493"/>
                <a:gd name="connsiteX70" fmla="*/ 2386632 w 3318614"/>
                <a:gd name="connsiteY70" fmla="*/ 3103703 h 3488493"/>
                <a:gd name="connsiteX71" fmla="*/ 2316963 w 3318614"/>
                <a:gd name="connsiteY71" fmla="*/ 3269166 h 3488493"/>
                <a:gd name="connsiteX72" fmla="*/ 2238586 w 3318614"/>
                <a:gd name="connsiteY72" fmla="*/ 3391086 h 3488493"/>
                <a:gd name="connsiteX73" fmla="*/ 2290838 w 3318614"/>
                <a:gd name="connsiteY73" fmla="*/ 3469463 h 3488493"/>
                <a:gd name="connsiteX74" fmla="*/ 2195043 w 3318614"/>
                <a:gd name="connsiteY74" fmla="*/ 3382377 h 3488493"/>
                <a:gd name="connsiteX75" fmla="*/ 2325672 w 3318614"/>
                <a:gd name="connsiteY75" fmla="*/ 3155955 h 3488493"/>
                <a:gd name="connsiteX76" fmla="*/ 2290838 w 3318614"/>
                <a:gd name="connsiteY76" fmla="*/ 2903406 h 3488493"/>
                <a:gd name="connsiteX77" fmla="*/ 2142792 w 3318614"/>
                <a:gd name="connsiteY77" fmla="*/ 2885989 h 3488493"/>
                <a:gd name="connsiteX78" fmla="*/ 1942495 w 3318614"/>
                <a:gd name="connsiteY78" fmla="*/ 3051452 h 3488493"/>
                <a:gd name="connsiteX79" fmla="*/ 1994746 w 3318614"/>
                <a:gd name="connsiteY79" fmla="*/ 3251749 h 3488493"/>
                <a:gd name="connsiteX80" fmla="*/ 2090540 w 3318614"/>
                <a:gd name="connsiteY80" fmla="*/ 3364960 h 3488493"/>
                <a:gd name="connsiteX81" fmla="*/ 2064415 w 3318614"/>
                <a:gd name="connsiteY81" fmla="*/ 3478172 h 3488493"/>
                <a:gd name="connsiteX82" fmla="*/ 2046998 w 3318614"/>
                <a:gd name="connsiteY82" fmla="*/ 3330126 h 3488493"/>
                <a:gd name="connsiteX83" fmla="*/ 1933786 w 3318614"/>
                <a:gd name="connsiteY83" fmla="*/ 3164663 h 3488493"/>
                <a:gd name="connsiteX84" fmla="*/ 1881535 w 3318614"/>
                <a:gd name="connsiteY84" fmla="*/ 3147246 h 3488493"/>
                <a:gd name="connsiteX85" fmla="*/ 1716072 w 3318614"/>
                <a:gd name="connsiteY85" fmla="*/ 3382377 h 3488493"/>
                <a:gd name="connsiteX86" fmla="*/ 1672529 w 3318614"/>
                <a:gd name="connsiteY86" fmla="*/ 3478172 h 3488493"/>
                <a:gd name="connsiteX87" fmla="*/ 1724780 w 3318614"/>
                <a:gd name="connsiteY87" fmla="*/ 3243040 h 3488493"/>
                <a:gd name="connsiteX88" fmla="*/ 1750906 w 3318614"/>
                <a:gd name="connsiteY88" fmla="*/ 3164663 h 3488493"/>
                <a:gd name="connsiteX89" fmla="*/ 1533192 w 3318614"/>
                <a:gd name="connsiteY89" fmla="*/ 3234332 h 3488493"/>
                <a:gd name="connsiteX90" fmla="*/ 1428689 w 3318614"/>
                <a:gd name="connsiteY90" fmla="*/ 3251749 h 3488493"/>
                <a:gd name="connsiteX91" fmla="*/ 1602860 w 3318614"/>
                <a:gd name="connsiteY91" fmla="*/ 3173372 h 3488493"/>
                <a:gd name="connsiteX92" fmla="*/ 1724780 w 3318614"/>
                <a:gd name="connsiteY92" fmla="*/ 3147246 h 3488493"/>
                <a:gd name="connsiteX93" fmla="*/ 1994746 w 3318614"/>
                <a:gd name="connsiteY93" fmla="*/ 2920823 h 3488493"/>
                <a:gd name="connsiteX94" fmla="*/ 2055706 w 3318614"/>
                <a:gd name="connsiteY94" fmla="*/ 2790195 h 3488493"/>
                <a:gd name="connsiteX95" fmla="*/ 1916369 w 3318614"/>
                <a:gd name="connsiteY95" fmla="*/ 2711817 h 3488493"/>
                <a:gd name="connsiteX96" fmla="*/ 1698655 w 3318614"/>
                <a:gd name="connsiteY96" fmla="*/ 2807612 h 3488493"/>
                <a:gd name="connsiteX97" fmla="*/ 1611569 w 3318614"/>
                <a:gd name="connsiteY97" fmla="*/ 2981783 h 3488493"/>
                <a:gd name="connsiteX98" fmla="*/ 1689946 w 3318614"/>
                <a:gd name="connsiteY98" fmla="*/ 3042743 h 3488493"/>
                <a:gd name="connsiteX99" fmla="*/ 1568026 w 3318614"/>
                <a:gd name="connsiteY99" fmla="*/ 3042743 h 3488493"/>
                <a:gd name="connsiteX100" fmla="*/ 1655112 w 3318614"/>
                <a:gd name="connsiteY100" fmla="*/ 2798903 h 3488493"/>
                <a:gd name="connsiteX101" fmla="*/ 1437398 w 3318614"/>
                <a:gd name="connsiteY101" fmla="*/ 2781486 h 3488493"/>
                <a:gd name="connsiteX102" fmla="*/ 1306769 w 3318614"/>
                <a:gd name="connsiteY102" fmla="*/ 2720526 h 3488493"/>
                <a:gd name="connsiteX103" fmla="*/ 1385146 w 3318614"/>
                <a:gd name="connsiteY103" fmla="*/ 2676983 h 3488493"/>
                <a:gd name="connsiteX104" fmla="*/ 1437398 w 3318614"/>
                <a:gd name="connsiteY104" fmla="*/ 2746652 h 3488493"/>
                <a:gd name="connsiteX105" fmla="*/ 1611569 w 3318614"/>
                <a:gd name="connsiteY105" fmla="*/ 2755360 h 3488493"/>
                <a:gd name="connsiteX106" fmla="*/ 1794449 w 3318614"/>
                <a:gd name="connsiteY106" fmla="*/ 2703109 h 3488493"/>
                <a:gd name="connsiteX107" fmla="*/ 1968620 w 3318614"/>
                <a:gd name="connsiteY107" fmla="*/ 2572480 h 3488493"/>
                <a:gd name="connsiteX108" fmla="*/ 1898952 w 3318614"/>
                <a:gd name="connsiteY108" fmla="*/ 2258972 h 3488493"/>
                <a:gd name="connsiteX109" fmla="*/ 1446106 w 3318614"/>
                <a:gd name="connsiteY109" fmla="*/ 1649372 h 3488493"/>
                <a:gd name="connsiteX110" fmla="*/ 1074097 w 3318614"/>
                <a:gd name="connsiteY110" fmla="*/ 1165252 h 3488493"/>
                <a:gd name="connsiteX111" fmla="*/ 916192 w 3318614"/>
                <a:gd name="connsiteY111" fmla="*/ 978168 h 3488493"/>
                <a:gd name="connsiteX112" fmla="*/ 644918 w 3318614"/>
                <a:gd name="connsiteY112" fmla="*/ 1013646 h 3488493"/>
                <a:gd name="connsiteX113" fmla="*/ 296575 w 3318614"/>
                <a:gd name="connsiteY113" fmla="*/ 1092023 h 3488493"/>
                <a:gd name="connsiteX114" fmla="*/ 483 w 3318614"/>
                <a:gd name="connsiteY114" fmla="*/ 1074606 h 3488493"/>
                <a:gd name="connsiteX115" fmla="*/ 235615 w 3318614"/>
                <a:gd name="connsiteY115" fmla="*/ 1065897 h 3488493"/>
                <a:gd name="connsiteX116" fmla="*/ 557832 w 3318614"/>
                <a:gd name="connsiteY116" fmla="*/ 996229 h 3488493"/>
                <a:gd name="connsiteX117" fmla="*/ 688460 w 3318614"/>
                <a:gd name="connsiteY117" fmla="*/ 970103 h 3488493"/>
                <a:gd name="connsiteX118" fmla="*/ 392369 w 3318614"/>
                <a:gd name="connsiteY118" fmla="*/ 856892 h 3488493"/>
                <a:gd name="connsiteX119" fmla="*/ 244323 w 3318614"/>
                <a:gd name="connsiteY119" fmla="*/ 717555 h 3488493"/>
                <a:gd name="connsiteX120" fmla="*/ 165946 w 3318614"/>
                <a:gd name="connsiteY120" fmla="*/ 465006 h 3488493"/>
                <a:gd name="connsiteX121" fmla="*/ 279158 w 3318614"/>
                <a:gd name="connsiteY121" fmla="*/ 647886 h 3488493"/>
                <a:gd name="connsiteX122" fmla="*/ 374952 w 3318614"/>
                <a:gd name="connsiteY122" fmla="*/ 822057 h 3488493"/>
                <a:gd name="connsiteX123" fmla="*/ 679752 w 3318614"/>
                <a:gd name="connsiteY123" fmla="*/ 900435 h 3488493"/>
                <a:gd name="connsiteX124" fmla="*/ 766838 w 3318614"/>
                <a:gd name="connsiteY124" fmla="*/ 839475 h 3488493"/>
                <a:gd name="connsiteX125" fmla="*/ 618792 w 3318614"/>
                <a:gd name="connsiteY125" fmla="*/ 456297 h 3488493"/>
                <a:gd name="connsiteX126" fmla="*/ 507165 w 3318614"/>
                <a:gd name="connsiteY126" fmla="*/ 239239 h 3488493"/>
                <a:gd name="connsiteX127" fmla="*/ 538603 w 3318614"/>
                <a:gd name="connsiteY127" fmla="*/ 1070 h 3488493"/>
                <a:gd name="connsiteX128" fmla="*/ 609600 w 3318614"/>
                <a:gd name="connsiteY128" fmla="*/ 261679 h 3488493"/>
                <a:gd name="connsiteX129" fmla="*/ 771492 w 3318614"/>
                <a:gd name="connsiteY129" fmla="*/ 617712 h 3488493"/>
                <a:gd name="connsiteX130" fmla="*/ 849359 w 3318614"/>
                <a:gd name="connsiteY130" fmla="*/ 815916 h 3488493"/>
                <a:gd name="connsiteX0" fmla="*/ 1225325 w 3318614"/>
                <a:gd name="connsiteY0" fmla="*/ 179956 h 3516844"/>
                <a:gd name="connsiteX1" fmla="*/ 1091879 w 3318614"/>
                <a:gd name="connsiteY1" fmla="*/ 956400 h 3516844"/>
                <a:gd name="connsiteX2" fmla="*/ 1779263 w 3318614"/>
                <a:gd name="connsiteY2" fmla="*/ 2024256 h 3516844"/>
                <a:gd name="connsiteX3" fmla="*/ 2064415 w 3318614"/>
                <a:gd name="connsiteY3" fmla="*/ 2304740 h 3516844"/>
                <a:gd name="connsiteX4" fmla="*/ 2290838 w 3318614"/>
                <a:gd name="connsiteY4" fmla="*/ 2226363 h 3516844"/>
                <a:gd name="connsiteX5" fmla="*/ 2473718 w 3318614"/>
                <a:gd name="connsiteY5" fmla="*/ 2069608 h 3516844"/>
                <a:gd name="connsiteX6" fmla="*/ 2508552 w 3318614"/>
                <a:gd name="connsiteY6" fmla="*/ 1747391 h 3516844"/>
                <a:gd name="connsiteX7" fmla="*/ 2543386 w 3318614"/>
                <a:gd name="connsiteY7" fmla="*/ 2008648 h 3516844"/>
                <a:gd name="connsiteX8" fmla="*/ 2508552 w 3318614"/>
                <a:gd name="connsiteY8" fmla="*/ 2113151 h 3516844"/>
                <a:gd name="connsiteX9" fmla="*/ 2752392 w 3318614"/>
                <a:gd name="connsiteY9" fmla="*/ 1938980 h 3516844"/>
                <a:gd name="connsiteX10" fmla="*/ 2839478 w 3318614"/>
                <a:gd name="connsiteY10" fmla="*/ 1869311 h 3516844"/>
                <a:gd name="connsiteX11" fmla="*/ 2717558 w 3318614"/>
                <a:gd name="connsiteY11" fmla="*/ 2043483 h 3516844"/>
                <a:gd name="connsiteX12" fmla="*/ 2665306 w 3318614"/>
                <a:gd name="connsiteY12" fmla="*/ 2087026 h 3516844"/>
                <a:gd name="connsiteX13" fmla="*/ 2848186 w 3318614"/>
                <a:gd name="connsiteY13" fmla="*/ 2017357 h 3516844"/>
                <a:gd name="connsiteX14" fmla="*/ 2874312 w 3318614"/>
                <a:gd name="connsiteY14" fmla="*/ 1999940 h 3516844"/>
                <a:gd name="connsiteX15" fmla="*/ 2769809 w 3318614"/>
                <a:gd name="connsiteY15" fmla="*/ 2087026 h 3516844"/>
                <a:gd name="connsiteX16" fmla="*/ 2595638 w 3318614"/>
                <a:gd name="connsiteY16" fmla="*/ 2113151 h 3516844"/>
                <a:gd name="connsiteX17" fmla="*/ 2404049 w 3318614"/>
                <a:gd name="connsiteY17" fmla="*/ 2243780 h 3516844"/>
                <a:gd name="connsiteX18" fmla="*/ 2421466 w 3318614"/>
                <a:gd name="connsiteY18" fmla="*/ 2417951 h 3516844"/>
                <a:gd name="connsiteX19" fmla="*/ 2552095 w 3318614"/>
                <a:gd name="connsiteY19" fmla="*/ 2461494 h 3516844"/>
                <a:gd name="connsiteX20" fmla="*/ 2726266 w 3318614"/>
                <a:gd name="connsiteY20" fmla="*/ 2391826 h 3516844"/>
                <a:gd name="connsiteX21" fmla="*/ 2856895 w 3318614"/>
                <a:gd name="connsiteY21" fmla="*/ 2383117 h 3516844"/>
                <a:gd name="connsiteX22" fmla="*/ 2891729 w 3318614"/>
                <a:gd name="connsiteY22" fmla="*/ 2269906 h 3516844"/>
                <a:gd name="connsiteX23" fmla="*/ 2883020 w 3318614"/>
                <a:gd name="connsiteY23" fmla="*/ 2104443 h 3516844"/>
                <a:gd name="connsiteX24" fmla="*/ 3048483 w 3318614"/>
                <a:gd name="connsiteY24" fmla="*/ 2026066 h 3516844"/>
                <a:gd name="connsiteX25" fmla="*/ 2926563 w 3318614"/>
                <a:gd name="connsiteY25" fmla="*/ 2113151 h 3516844"/>
                <a:gd name="connsiteX26" fmla="*/ 2917855 w 3318614"/>
                <a:gd name="connsiteY26" fmla="*/ 2200237 h 3516844"/>
                <a:gd name="connsiteX27" fmla="*/ 2935272 w 3318614"/>
                <a:gd name="connsiteY27" fmla="*/ 2348283 h 3516844"/>
                <a:gd name="connsiteX28" fmla="*/ 2943980 w 3318614"/>
                <a:gd name="connsiteY28" fmla="*/ 2391826 h 3516844"/>
                <a:gd name="connsiteX29" fmla="*/ 3046427 w 3318614"/>
                <a:gd name="connsiteY29" fmla="*/ 2325874 h 3516844"/>
                <a:gd name="connsiteX30" fmla="*/ 3074609 w 3318614"/>
                <a:gd name="connsiteY30" fmla="*/ 2165403 h 3516844"/>
                <a:gd name="connsiteX31" fmla="*/ 3092026 w 3318614"/>
                <a:gd name="connsiteY31" fmla="*/ 2374408 h 3516844"/>
                <a:gd name="connsiteX32" fmla="*/ 3013649 w 3318614"/>
                <a:gd name="connsiteY32" fmla="*/ 2452786 h 3516844"/>
                <a:gd name="connsiteX33" fmla="*/ 2752392 w 3318614"/>
                <a:gd name="connsiteY33" fmla="*/ 2417951 h 3516844"/>
                <a:gd name="connsiteX34" fmla="*/ 2560803 w 3318614"/>
                <a:gd name="connsiteY34" fmla="*/ 2574706 h 3516844"/>
                <a:gd name="connsiteX35" fmla="*/ 2595638 w 3318614"/>
                <a:gd name="connsiteY35" fmla="*/ 2696626 h 3516844"/>
                <a:gd name="connsiteX36" fmla="*/ 2743683 w 3318614"/>
                <a:gd name="connsiteY36" fmla="*/ 2783711 h 3516844"/>
                <a:gd name="connsiteX37" fmla="*/ 2856895 w 3318614"/>
                <a:gd name="connsiteY37" fmla="*/ 2757586 h 3516844"/>
                <a:gd name="connsiteX38" fmla="*/ 3022358 w 3318614"/>
                <a:gd name="connsiteY38" fmla="*/ 2618248 h 3516844"/>
                <a:gd name="connsiteX39" fmla="*/ 3118152 w 3318614"/>
                <a:gd name="connsiteY39" fmla="*/ 2539871 h 3516844"/>
                <a:gd name="connsiteX40" fmla="*/ 3205238 w 3318614"/>
                <a:gd name="connsiteY40" fmla="*/ 2600831 h 3516844"/>
                <a:gd name="connsiteX41" fmla="*/ 3109443 w 3318614"/>
                <a:gd name="connsiteY41" fmla="*/ 2592123 h 3516844"/>
                <a:gd name="connsiteX42" fmla="*/ 3004940 w 3318614"/>
                <a:gd name="connsiteY42" fmla="*/ 2731460 h 3516844"/>
                <a:gd name="connsiteX43" fmla="*/ 3187820 w 3318614"/>
                <a:gd name="connsiteY43" fmla="*/ 2731460 h 3516844"/>
                <a:gd name="connsiteX44" fmla="*/ 3318449 w 3318614"/>
                <a:gd name="connsiteY44" fmla="*/ 2783711 h 3516844"/>
                <a:gd name="connsiteX45" fmla="*/ 3161695 w 3318614"/>
                <a:gd name="connsiteY45" fmla="*/ 2766294 h 3516844"/>
                <a:gd name="connsiteX46" fmla="*/ 2909146 w 3318614"/>
                <a:gd name="connsiteY46" fmla="*/ 2827254 h 3516844"/>
                <a:gd name="connsiteX47" fmla="*/ 2952689 w 3318614"/>
                <a:gd name="connsiteY47" fmla="*/ 2827254 h 3516844"/>
                <a:gd name="connsiteX48" fmla="*/ 3085889 w 3318614"/>
                <a:gd name="connsiteY48" fmla="*/ 2972500 h 3516844"/>
                <a:gd name="connsiteX49" fmla="*/ 3013649 w 3318614"/>
                <a:gd name="connsiteY49" fmla="*/ 3132054 h 3516844"/>
                <a:gd name="connsiteX50" fmla="*/ 2999167 w 3318614"/>
                <a:gd name="connsiteY50" fmla="*/ 2994377 h 3516844"/>
                <a:gd name="connsiteX51" fmla="*/ 2813352 w 3318614"/>
                <a:gd name="connsiteY51" fmla="*/ 2818546 h 3516844"/>
                <a:gd name="connsiteX52" fmla="*/ 2726266 w 3318614"/>
                <a:gd name="connsiteY52" fmla="*/ 2809837 h 3516844"/>
                <a:gd name="connsiteX53" fmla="*/ 2848186 w 3318614"/>
                <a:gd name="connsiteY53" fmla="*/ 3010134 h 3516844"/>
                <a:gd name="connsiteX54" fmla="*/ 2943980 w 3318614"/>
                <a:gd name="connsiteY54" fmla="*/ 3097220 h 3516844"/>
                <a:gd name="connsiteX55" fmla="*/ 2978815 w 3318614"/>
                <a:gd name="connsiteY55" fmla="*/ 3053677 h 3516844"/>
                <a:gd name="connsiteX56" fmla="*/ 2961398 w 3318614"/>
                <a:gd name="connsiteY56" fmla="*/ 3158180 h 3516844"/>
                <a:gd name="connsiteX57" fmla="*/ 2769809 w 3318614"/>
                <a:gd name="connsiteY57" fmla="*/ 3071094 h 3516844"/>
                <a:gd name="connsiteX58" fmla="*/ 2656598 w 3318614"/>
                <a:gd name="connsiteY58" fmla="*/ 2844671 h 3516844"/>
                <a:gd name="connsiteX59" fmla="*/ 2491135 w 3318614"/>
                <a:gd name="connsiteY59" fmla="*/ 2801128 h 3516844"/>
                <a:gd name="connsiteX60" fmla="*/ 2386632 w 3318614"/>
                <a:gd name="connsiteY60" fmla="*/ 2888214 h 3516844"/>
                <a:gd name="connsiteX61" fmla="*/ 2412758 w 3318614"/>
                <a:gd name="connsiteY61" fmla="*/ 3071094 h 3516844"/>
                <a:gd name="connsiteX62" fmla="*/ 2525969 w 3318614"/>
                <a:gd name="connsiteY62" fmla="*/ 3219140 h 3516844"/>
                <a:gd name="connsiteX63" fmla="*/ 2900438 w 3318614"/>
                <a:gd name="connsiteY63" fmla="*/ 3428146 h 3516844"/>
                <a:gd name="connsiteX64" fmla="*/ 2543386 w 3318614"/>
                <a:gd name="connsiteY64" fmla="*/ 3288808 h 3516844"/>
                <a:gd name="connsiteX65" fmla="*/ 2499843 w 3318614"/>
                <a:gd name="connsiteY65" fmla="*/ 3375894 h 3516844"/>
                <a:gd name="connsiteX66" fmla="*/ 2534678 w 3318614"/>
                <a:gd name="connsiteY66" fmla="*/ 3480397 h 3516844"/>
                <a:gd name="connsiteX67" fmla="*/ 2639180 w 3318614"/>
                <a:gd name="connsiteY67" fmla="*/ 3515231 h 3516844"/>
                <a:gd name="connsiteX68" fmla="*/ 2482426 w 3318614"/>
                <a:gd name="connsiteY68" fmla="*/ 3489106 h 3516844"/>
                <a:gd name="connsiteX69" fmla="*/ 2473718 w 3318614"/>
                <a:gd name="connsiteY69" fmla="*/ 3306226 h 3516844"/>
                <a:gd name="connsiteX70" fmla="*/ 2386632 w 3318614"/>
                <a:gd name="connsiteY70" fmla="*/ 3132054 h 3516844"/>
                <a:gd name="connsiteX71" fmla="*/ 2316963 w 3318614"/>
                <a:gd name="connsiteY71" fmla="*/ 3297517 h 3516844"/>
                <a:gd name="connsiteX72" fmla="*/ 2238586 w 3318614"/>
                <a:gd name="connsiteY72" fmla="*/ 3419437 h 3516844"/>
                <a:gd name="connsiteX73" fmla="*/ 2290838 w 3318614"/>
                <a:gd name="connsiteY73" fmla="*/ 3497814 h 3516844"/>
                <a:gd name="connsiteX74" fmla="*/ 2195043 w 3318614"/>
                <a:gd name="connsiteY74" fmla="*/ 3410728 h 3516844"/>
                <a:gd name="connsiteX75" fmla="*/ 2325672 w 3318614"/>
                <a:gd name="connsiteY75" fmla="*/ 3184306 h 3516844"/>
                <a:gd name="connsiteX76" fmla="*/ 2290838 w 3318614"/>
                <a:gd name="connsiteY76" fmla="*/ 2931757 h 3516844"/>
                <a:gd name="connsiteX77" fmla="*/ 2142792 w 3318614"/>
                <a:gd name="connsiteY77" fmla="*/ 2914340 h 3516844"/>
                <a:gd name="connsiteX78" fmla="*/ 1942495 w 3318614"/>
                <a:gd name="connsiteY78" fmla="*/ 3079803 h 3516844"/>
                <a:gd name="connsiteX79" fmla="*/ 1994746 w 3318614"/>
                <a:gd name="connsiteY79" fmla="*/ 3280100 h 3516844"/>
                <a:gd name="connsiteX80" fmla="*/ 2090540 w 3318614"/>
                <a:gd name="connsiteY80" fmla="*/ 3393311 h 3516844"/>
                <a:gd name="connsiteX81" fmla="*/ 2064415 w 3318614"/>
                <a:gd name="connsiteY81" fmla="*/ 3506523 h 3516844"/>
                <a:gd name="connsiteX82" fmla="*/ 2046998 w 3318614"/>
                <a:gd name="connsiteY82" fmla="*/ 3358477 h 3516844"/>
                <a:gd name="connsiteX83" fmla="*/ 1933786 w 3318614"/>
                <a:gd name="connsiteY83" fmla="*/ 3193014 h 3516844"/>
                <a:gd name="connsiteX84" fmla="*/ 1881535 w 3318614"/>
                <a:gd name="connsiteY84" fmla="*/ 3175597 h 3516844"/>
                <a:gd name="connsiteX85" fmla="*/ 1716072 w 3318614"/>
                <a:gd name="connsiteY85" fmla="*/ 3410728 h 3516844"/>
                <a:gd name="connsiteX86" fmla="*/ 1672529 w 3318614"/>
                <a:gd name="connsiteY86" fmla="*/ 3506523 h 3516844"/>
                <a:gd name="connsiteX87" fmla="*/ 1724780 w 3318614"/>
                <a:gd name="connsiteY87" fmla="*/ 3271391 h 3516844"/>
                <a:gd name="connsiteX88" fmla="*/ 1750906 w 3318614"/>
                <a:gd name="connsiteY88" fmla="*/ 3193014 h 3516844"/>
                <a:gd name="connsiteX89" fmla="*/ 1533192 w 3318614"/>
                <a:gd name="connsiteY89" fmla="*/ 3262683 h 3516844"/>
                <a:gd name="connsiteX90" fmla="*/ 1428689 w 3318614"/>
                <a:gd name="connsiteY90" fmla="*/ 3280100 h 3516844"/>
                <a:gd name="connsiteX91" fmla="*/ 1602860 w 3318614"/>
                <a:gd name="connsiteY91" fmla="*/ 3201723 h 3516844"/>
                <a:gd name="connsiteX92" fmla="*/ 1724780 w 3318614"/>
                <a:gd name="connsiteY92" fmla="*/ 3175597 h 3516844"/>
                <a:gd name="connsiteX93" fmla="*/ 1994746 w 3318614"/>
                <a:gd name="connsiteY93" fmla="*/ 2949174 h 3516844"/>
                <a:gd name="connsiteX94" fmla="*/ 2055706 w 3318614"/>
                <a:gd name="connsiteY94" fmla="*/ 2818546 h 3516844"/>
                <a:gd name="connsiteX95" fmla="*/ 1916369 w 3318614"/>
                <a:gd name="connsiteY95" fmla="*/ 2740168 h 3516844"/>
                <a:gd name="connsiteX96" fmla="*/ 1698655 w 3318614"/>
                <a:gd name="connsiteY96" fmla="*/ 2835963 h 3516844"/>
                <a:gd name="connsiteX97" fmla="*/ 1611569 w 3318614"/>
                <a:gd name="connsiteY97" fmla="*/ 3010134 h 3516844"/>
                <a:gd name="connsiteX98" fmla="*/ 1689946 w 3318614"/>
                <a:gd name="connsiteY98" fmla="*/ 3071094 h 3516844"/>
                <a:gd name="connsiteX99" fmla="*/ 1568026 w 3318614"/>
                <a:gd name="connsiteY99" fmla="*/ 3071094 h 3516844"/>
                <a:gd name="connsiteX100" fmla="*/ 1655112 w 3318614"/>
                <a:gd name="connsiteY100" fmla="*/ 2827254 h 3516844"/>
                <a:gd name="connsiteX101" fmla="*/ 1437398 w 3318614"/>
                <a:gd name="connsiteY101" fmla="*/ 2809837 h 3516844"/>
                <a:gd name="connsiteX102" fmla="*/ 1306769 w 3318614"/>
                <a:gd name="connsiteY102" fmla="*/ 2748877 h 3516844"/>
                <a:gd name="connsiteX103" fmla="*/ 1385146 w 3318614"/>
                <a:gd name="connsiteY103" fmla="*/ 2705334 h 3516844"/>
                <a:gd name="connsiteX104" fmla="*/ 1437398 w 3318614"/>
                <a:gd name="connsiteY104" fmla="*/ 2775003 h 3516844"/>
                <a:gd name="connsiteX105" fmla="*/ 1611569 w 3318614"/>
                <a:gd name="connsiteY105" fmla="*/ 2783711 h 3516844"/>
                <a:gd name="connsiteX106" fmla="*/ 1794449 w 3318614"/>
                <a:gd name="connsiteY106" fmla="*/ 2731460 h 3516844"/>
                <a:gd name="connsiteX107" fmla="*/ 1968620 w 3318614"/>
                <a:gd name="connsiteY107" fmla="*/ 2600831 h 3516844"/>
                <a:gd name="connsiteX108" fmla="*/ 1898952 w 3318614"/>
                <a:gd name="connsiteY108" fmla="*/ 2287323 h 3516844"/>
                <a:gd name="connsiteX109" fmla="*/ 1446106 w 3318614"/>
                <a:gd name="connsiteY109" fmla="*/ 1677723 h 3516844"/>
                <a:gd name="connsiteX110" fmla="*/ 1074097 w 3318614"/>
                <a:gd name="connsiteY110" fmla="*/ 1193603 h 3516844"/>
                <a:gd name="connsiteX111" fmla="*/ 916192 w 3318614"/>
                <a:gd name="connsiteY111" fmla="*/ 1006519 h 3516844"/>
                <a:gd name="connsiteX112" fmla="*/ 644918 w 3318614"/>
                <a:gd name="connsiteY112" fmla="*/ 1041997 h 3516844"/>
                <a:gd name="connsiteX113" fmla="*/ 296575 w 3318614"/>
                <a:gd name="connsiteY113" fmla="*/ 1120374 h 3516844"/>
                <a:gd name="connsiteX114" fmla="*/ 483 w 3318614"/>
                <a:gd name="connsiteY114" fmla="*/ 1102957 h 3516844"/>
                <a:gd name="connsiteX115" fmla="*/ 235615 w 3318614"/>
                <a:gd name="connsiteY115" fmla="*/ 1094248 h 3516844"/>
                <a:gd name="connsiteX116" fmla="*/ 557832 w 3318614"/>
                <a:gd name="connsiteY116" fmla="*/ 1024580 h 3516844"/>
                <a:gd name="connsiteX117" fmla="*/ 688460 w 3318614"/>
                <a:gd name="connsiteY117" fmla="*/ 998454 h 3516844"/>
                <a:gd name="connsiteX118" fmla="*/ 392369 w 3318614"/>
                <a:gd name="connsiteY118" fmla="*/ 885243 h 3516844"/>
                <a:gd name="connsiteX119" fmla="*/ 244323 w 3318614"/>
                <a:gd name="connsiteY119" fmla="*/ 745906 h 3516844"/>
                <a:gd name="connsiteX120" fmla="*/ 165946 w 3318614"/>
                <a:gd name="connsiteY120" fmla="*/ 493357 h 3516844"/>
                <a:gd name="connsiteX121" fmla="*/ 279158 w 3318614"/>
                <a:gd name="connsiteY121" fmla="*/ 676237 h 3516844"/>
                <a:gd name="connsiteX122" fmla="*/ 374952 w 3318614"/>
                <a:gd name="connsiteY122" fmla="*/ 850408 h 3516844"/>
                <a:gd name="connsiteX123" fmla="*/ 679752 w 3318614"/>
                <a:gd name="connsiteY123" fmla="*/ 928786 h 3516844"/>
                <a:gd name="connsiteX124" fmla="*/ 766838 w 3318614"/>
                <a:gd name="connsiteY124" fmla="*/ 867826 h 3516844"/>
                <a:gd name="connsiteX125" fmla="*/ 618792 w 3318614"/>
                <a:gd name="connsiteY125" fmla="*/ 484648 h 3516844"/>
                <a:gd name="connsiteX126" fmla="*/ 507165 w 3318614"/>
                <a:gd name="connsiteY126" fmla="*/ 267590 h 3516844"/>
                <a:gd name="connsiteX127" fmla="*/ 538603 w 3318614"/>
                <a:gd name="connsiteY127" fmla="*/ 29421 h 3516844"/>
                <a:gd name="connsiteX128" fmla="*/ 609600 w 3318614"/>
                <a:gd name="connsiteY128" fmla="*/ 290030 h 3516844"/>
                <a:gd name="connsiteX129" fmla="*/ 771492 w 3318614"/>
                <a:gd name="connsiteY129" fmla="*/ 646063 h 3516844"/>
                <a:gd name="connsiteX130" fmla="*/ 839345 w 3318614"/>
                <a:gd name="connsiteY130" fmla="*/ 1033 h 3516844"/>
                <a:gd name="connsiteX0" fmla="*/ 1225325 w 3318614"/>
                <a:gd name="connsiteY0" fmla="*/ 179756 h 3516644"/>
                <a:gd name="connsiteX1" fmla="*/ 1091879 w 3318614"/>
                <a:gd name="connsiteY1" fmla="*/ 956200 h 3516644"/>
                <a:gd name="connsiteX2" fmla="*/ 1779263 w 3318614"/>
                <a:gd name="connsiteY2" fmla="*/ 2024056 h 3516644"/>
                <a:gd name="connsiteX3" fmla="*/ 2064415 w 3318614"/>
                <a:gd name="connsiteY3" fmla="*/ 2304540 h 3516644"/>
                <a:gd name="connsiteX4" fmla="*/ 2290838 w 3318614"/>
                <a:gd name="connsiteY4" fmla="*/ 2226163 h 3516644"/>
                <a:gd name="connsiteX5" fmla="*/ 2473718 w 3318614"/>
                <a:gd name="connsiteY5" fmla="*/ 2069408 h 3516644"/>
                <a:gd name="connsiteX6" fmla="*/ 2508552 w 3318614"/>
                <a:gd name="connsiteY6" fmla="*/ 1747191 h 3516644"/>
                <a:gd name="connsiteX7" fmla="*/ 2543386 w 3318614"/>
                <a:gd name="connsiteY7" fmla="*/ 2008448 h 3516644"/>
                <a:gd name="connsiteX8" fmla="*/ 2508552 w 3318614"/>
                <a:gd name="connsiteY8" fmla="*/ 2112951 h 3516644"/>
                <a:gd name="connsiteX9" fmla="*/ 2752392 w 3318614"/>
                <a:gd name="connsiteY9" fmla="*/ 1938780 h 3516644"/>
                <a:gd name="connsiteX10" fmla="*/ 2839478 w 3318614"/>
                <a:gd name="connsiteY10" fmla="*/ 1869111 h 3516644"/>
                <a:gd name="connsiteX11" fmla="*/ 2717558 w 3318614"/>
                <a:gd name="connsiteY11" fmla="*/ 2043283 h 3516644"/>
                <a:gd name="connsiteX12" fmla="*/ 2665306 w 3318614"/>
                <a:gd name="connsiteY12" fmla="*/ 2086826 h 3516644"/>
                <a:gd name="connsiteX13" fmla="*/ 2848186 w 3318614"/>
                <a:gd name="connsiteY13" fmla="*/ 2017157 h 3516644"/>
                <a:gd name="connsiteX14" fmla="*/ 2874312 w 3318614"/>
                <a:gd name="connsiteY14" fmla="*/ 1999740 h 3516644"/>
                <a:gd name="connsiteX15" fmla="*/ 2769809 w 3318614"/>
                <a:gd name="connsiteY15" fmla="*/ 2086826 h 3516644"/>
                <a:gd name="connsiteX16" fmla="*/ 2595638 w 3318614"/>
                <a:gd name="connsiteY16" fmla="*/ 2112951 h 3516644"/>
                <a:gd name="connsiteX17" fmla="*/ 2404049 w 3318614"/>
                <a:gd name="connsiteY17" fmla="*/ 2243580 h 3516644"/>
                <a:gd name="connsiteX18" fmla="*/ 2421466 w 3318614"/>
                <a:gd name="connsiteY18" fmla="*/ 2417751 h 3516644"/>
                <a:gd name="connsiteX19" fmla="*/ 2552095 w 3318614"/>
                <a:gd name="connsiteY19" fmla="*/ 2461294 h 3516644"/>
                <a:gd name="connsiteX20" fmla="*/ 2726266 w 3318614"/>
                <a:gd name="connsiteY20" fmla="*/ 2391626 h 3516644"/>
                <a:gd name="connsiteX21" fmla="*/ 2856895 w 3318614"/>
                <a:gd name="connsiteY21" fmla="*/ 2382917 h 3516644"/>
                <a:gd name="connsiteX22" fmla="*/ 2891729 w 3318614"/>
                <a:gd name="connsiteY22" fmla="*/ 2269706 h 3516644"/>
                <a:gd name="connsiteX23" fmla="*/ 2883020 w 3318614"/>
                <a:gd name="connsiteY23" fmla="*/ 2104243 h 3516644"/>
                <a:gd name="connsiteX24" fmla="*/ 3048483 w 3318614"/>
                <a:gd name="connsiteY24" fmla="*/ 2025866 h 3516644"/>
                <a:gd name="connsiteX25" fmla="*/ 2926563 w 3318614"/>
                <a:gd name="connsiteY25" fmla="*/ 2112951 h 3516644"/>
                <a:gd name="connsiteX26" fmla="*/ 2917855 w 3318614"/>
                <a:gd name="connsiteY26" fmla="*/ 2200037 h 3516644"/>
                <a:gd name="connsiteX27" fmla="*/ 2935272 w 3318614"/>
                <a:gd name="connsiteY27" fmla="*/ 2348083 h 3516644"/>
                <a:gd name="connsiteX28" fmla="*/ 2943980 w 3318614"/>
                <a:gd name="connsiteY28" fmla="*/ 2391626 h 3516644"/>
                <a:gd name="connsiteX29" fmla="*/ 3046427 w 3318614"/>
                <a:gd name="connsiteY29" fmla="*/ 2325674 h 3516644"/>
                <a:gd name="connsiteX30" fmla="*/ 3074609 w 3318614"/>
                <a:gd name="connsiteY30" fmla="*/ 2165203 h 3516644"/>
                <a:gd name="connsiteX31" fmla="*/ 3092026 w 3318614"/>
                <a:gd name="connsiteY31" fmla="*/ 2374208 h 3516644"/>
                <a:gd name="connsiteX32" fmla="*/ 3013649 w 3318614"/>
                <a:gd name="connsiteY32" fmla="*/ 2452586 h 3516644"/>
                <a:gd name="connsiteX33" fmla="*/ 2752392 w 3318614"/>
                <a:gd name="connsiteY33" fmla="*/ 2417751 h 3516644"/>
                <a:gd name="connsiteX34" fmla="*/ 2560803 w 3318614"/>
                <a:gd name="connsiteY34" fmla="*/ 2574506 h 3516644"/>
                <a:gd name="connsiteX35" fmla="*/ 2595638 w 3318614"/>
                <a:gd name="connsiteY35" fmla="*/ 2696426 h 3516644"/>
                <a:gd name="connsiteX36" fmla="*/ 2743683 w 3318614"/>
                <a:gd name="connsiteY36" fmla="*/ 2783511 h 3516644"/>
                <a:gd name="connsiteX37" fmla="*/ 2856895 w 3318614"/>
                <a:gd name="connsiteY37" fmla="*/ 2757386 h 3516644"/>
                <a:gd name="connsiteX38" fmla="*/ 3022358 w 3318614"/>
                <a:gd name="connsiteY38" fmla="*/ 2618048 h 3516644"/>
                <a:gd name="connsiteX39" fmla="*/ 3118152 w 3318614"/>
                <a:gd name="connsiteY39" fmla="*/ 2539671 h 3516644"/>
                <a:gd name="connsiteX40" fmla="*/ 3205238 w 3318614"/>
                <a:gd name="connsiteY40" fmla="*/ 2600631 h 3516644"/>
                <a:gd name="connsiteX41" fmla="*/ 3109443 w 3318614"/>
                <a:gd name="connsiteY41" fmla="*/ 2591923 h 3516644"/>
                <a:gd name="connsiteX42" fmla="*/ 3004940 w 3318614"/>
                <a:gd name="connsiteY42" fmla="*/ 2731260 h 3516644"/>
                <a:gd name="connsiteX43" fmla="*/ 3187820 w 3318614"/>
                <a:gd name="connsiteY43" fmla="*/ 2731260 h 3516644"/>
                <a:gd name="connsiteX44" fmla="*/ 3318449 w 3318614"/>
                <a:gd name="connsiteY44" fmla="*/ 2783511 h 3516644"/>
                <a:gd name="connsiteX45" fmla="*/ 3161695 w 3318614"/>
                <a:gd name="connsiteY45" fmla="*/ 2766094 h 3516644"/>
                <a:gd name="connsiteX46" fmla="*/ 2909146 w 3318614"/>
                <a:gd name="connsiteY46" fmla="*/ 2827054 h 3516644"/>
                <a:gd name="connsiteX47" fmla="*/ 2952689 w 3318614"/>
                <a:gd name="connsiteY47" fmla="*/ 2827054 h 3516644"/>
                <a:gd name="connsiteX48" fmla="*/ 3085889 w 3318614"/>
                <a:gd name="connsiteY48" fmla="*/ 2972300 h 3516644"/>
                <a:gd name="connsiteX49" fmla="*/ 3013649 w 3318614"/>
                <a:gd name="connsiteY49" fmla="*/ 3131854 h 3516644"/>
                <a:gd name="connsiteX50" fmla="*/ 2999167 w 3318614"/>
                <a:gd name="connsiteY50" fmla="*/ 2994177 h 3516644"/>
                <a:gd name="connsiteX51" fmla="*/ 2813352 w 3318614"/>
                <a:gd name="connsiteY51" fmla="*/ 2818346 h 3516644"/>
                <a:gd name="connsiteX52" fmla="*/ 2726266 w 3318614"/>
                <a:gd name="connsiteY52" fmla="*/ 2809637 h 3516644"/>
                <a:gd name="connsiteX53" fmla="*/ 2848186 w 3318614"/>
                <a:gd name="connsiteY53" fmla="*/ 3009934 h 3516644"/>
                <a:gd name="connsiteX54" fmla="*/ 2943980 w 3318614"/>
                <a:gd name="connsiteY54" fmla="*/ 3097020 h 3516644"/>
                <a:gd name="connsiteX55" fmla="*/ 2978815 w 3318614"/>
                <a:gd name="connsiteY55" fmla="*/ 3053477 h 3516644"/>
                <a:gd name="connsiteX56" fmla="*/ 2961398 w 3318614"/>
                <a:gd name="connsiteY56" fmla="*/ 3157980 h 3516644"/>
                <a:gd name="connsiteX57" fmla="*/ 2769809 w 3318614"/>
                <a:gd name="connsiteY57" fmla="*/ 3070894 h 3516644"/>
                <a:gd name="connsiteX58" fmla="*/ 2656598 w 3318614"/>
                <a:gd name="connsiteY58" fmla="*/ 2844471 h 3516644"/>
                <a:gd name="connsiteX59" fmla="*/ 2491135 w 3318614"/>
                <a:gd name="connsiteY59" fmla="*/ 2800928 h 3516644"/>
                <a:gd name="connsiteX60" fmla="*/ 2386632 w 3318614"/>
                <a:gd name="connsiteY60" fmla="*/ 2888014 h 3516644"/>
                <a:gd name="connsiteX61" fmla="*/ 2412758 w 3318614"/>
                <a:gd name="connsiteY61" fmla="*/ 3070894 h 3516644"/>
                <a:gd name="connsiteX62" fmla="*/ 2525969 w 3318614"/>
                <a:gd name="connsiteY62" fmla="*/ 3218940 h 3516644"/>
                <a:gd name="connsiteX63" fmla="*/ 2900438 w 3318614"/>
                <a:gd name="connsiteY63" fmla="*/ 3427946 h 3516644"/>
                <a:gd name="connsiteX64" fmla="*/ 2543386 w 3318614"/>
                <a:gd name="connsiteY64" fmla="*/ 3288608 h 3516644"/>
                <a:gd name="connsiteX65" fmla="*/ 2499843 w 3318614"/>
                <a:gd name="connsiteY65" fmla="*/ 3375694 h 3516644"/>
                <a:gd name="connsiteX66" fmla="*/ 2534678 w 3318614"/>
                <a:gd name="connsiteY66" fmla="*/ 3480197 h 3516644"/>
                <a:gd name="connsiteX67" fmla="*/ 2639180 w 3318614"/>
                <a:gd name="connsiteY67" fmla="*/ 3515031 h 3516644"/>
                <a:gd name="connsiteX68" fmla="*/ 2482426 w 3318614"/>
                <a:gd name="connsiteY68" fmla="*/ 3488906 h 3516644"/>
                <a:gd name="connsiteX69" fmla="*/ 2473718 w 3318614"/>
                <a:gd name="connsiteY69" fmla="*/ 3306026 h 3516644"/>
                <a:gd name="connsiteX70" fmla="*/ 2386632 w 3318614"/>
                <a:gd name="connsiteY70" fmla="*/ 3131854 h 3516644"/>
                <a:gd name="connsiteX71" fmla="*/ 2316963 w 3318614"/>
                <a:gd name="connsiteY71" fmla="*/ 3297317 h 3516644"/>
                <a:gd name="connsiteX72" fmla="*/ 2238586 w 3318614"/>
                <a:gd name="connsiteY72" fmla="*/ 3419237 h 3516644"/>
                <a:gd name="connsiteX73" fmla="*/ 2290838 w 3318614"/>
                <a:gd name="connsiteY73" fmla="*/ 3497614 h 3516644"/>
                <a:gd name="connsiteX74" fmla="*/ 2195043 w 3318614"/>
                <a:gd name="connsiteY74" fmla="*/ 3410528 h 3516644"/>
                <a:gd name="connsiteX75" fmla="*/ 2325672 w 3318614"/>
                <a:gd name="connsiteY75" fmla="*/ 3184106 h 3516644"/>
                <a:gd name="connsiteX76" fmla="*/ 2290838 w 3318614"/>
                <a:gd name="connsiteY76" fmla="*/ 2931557 h 3516644"/>
                <a:gd name="connsiteX77" fmla="*/ 2142792 w 3318614"/>
                <a:gd name="connsiteY77" fmla="*/ 2914140 h 3516644"/>
                <a:gd name="connsiteX78" fmla="*/ 1942495 w 3318614"/>
                <a:gd name="connsiteY78" fmla="*/ 3079603 h 3516644"/>
                <a:gd name="connsiteX79" fmla="*/ 1994746 w 3318614"/>
                <a:gd name="connsiteY79" fmla="*/ 3279900 h 3516644"/>
                <a:gd name="connsiteX80" fmla="*/ 2090540 w 3318614"/>
                <a:gd name="connsiteY80" fmla="*/ 3393111 h 3516644"/>
                <a:gd name="connsiteX81" fmla="*/ 2064415 w 3318614"/>
                <a:gd name="connsiteY81" fmla="*/ 3506323 h 3516644"/>
                <a:gd name="connsiteX82" fmla="*/ 2046998 w 3318614"/>
                <a:gd name="connsiteY82" fmla="*/ 3358277 h 3516644"/>
                <a:gd name="connsiteX83" fmla="*/ 1933786 w 3318614"/>
                <a:gd name="connsiteY83" fmla="*/ 3192814 h 3516644"/>
                <a:gd name="connsiteX84" fmla="*/ 1881535 w 3318614"/>
                <a:gd name="connsiteY84" fmla="*/ 3175397 h 3516644"/>
                <a:gd name="connsiteX85" fmla="*/ 1716072 w 3318614"/>
                <a:gd name="connsiteY85" fmla="*/ 3410528 h 3516644"/>
                <a:gd name="connsiteX86" fmla="*/ 1672529 w 3318614"/>
                <a:gd name="connsiteY86" fmla="*/ 3506323 h 3516644"/>
                <a:gd name="connsiteX87" fmla="*/ 1724780 w 3318614"/>
                <a:gd name="connsiteY87" fmla="*/ 3271191 h 3516644"/>
                <a:gd name="connsiteX88" fmla="*/ 1750906 w 3318614"/>
                <a:gd name="connsiteY88" fmla="*/ 3192814 h 3516644"/>
                <a:gd name="connsiteX89" fmla="*/ 1533192 w 3318614"/>
                <a:gd name="connsiteY89" fmla="*/ 3262483 h 3516644"/>
                <a:gd name="connsiteX90" fmla="*/ 1428689 w 3318614"/>
                <a:gd name="connsiteY90" fmla="*/ 3279900 h 3516644"/>
                <a:gd name="connsiteX91" fmla="*/ 1602860 w 3318614"/>
                <a:gd name="connsiteY91" fmla="*/ 3201523 h 3516644"/>
                <a:gd name="connsiteX92" fmla="*/ 1724780 w 3318614"/>
                <a:gd name="connsiteY92" fmla="*/ 3175397 h 3516644"/>
                <a:gd name="connsiteX93" fmla="*/ 1994746 w 3318614"/>
                <a:gd name="connsiteY93" fmla="*/ 2948974 h 3516644"/>
                <a:gd name="connsiteX94" fmla="*/ 2055706 w 3318614"/>
                <a:gd name="connsiteY94" fmla="*/ 2818346 h 3516644"/>
                <a:gd name="connsiteX95" fmla="*/ 1916369 w 3318614"/>
                <a:gd name="connsiteY95" fmla="*/ 2739968 h 3516644"/>
                <a:gd name="connsiteX96" fmla="*/ 1698655 w 3318614"/>
                <a:gd name="connsiteY96" fmla="*/ 2835763 h 3516644"/>
                <a:gd name="connsiteX97" fmla="*/ 1611569 w 3318614"/>
                <a:gd name="connsiteY97" fmla="*/ 3009934 h 3516644"/>
                <a:gd name="connsiteX98" fmla="*/ 1689946 w 3318614"/>
                <a:gd name="connsiteY98" fmla="*/ 3070894 h 3516644"/>
                <a:gd name="connsiteX99" fmla="*/ 1568026 w 3318614"/>
                <a:gd name="connsiteY99" fmla="*/ 3070894 h 3516644"/>
                <a:gd name="connsiteX100" fmla="*/ 1655112 w 3318614"/>
                <a:gd name="connsiteY100" fmla="*/ 2827054 h 3516644"/>
                <a:gd name="connsiteX101" fmla="*/ 1437398 w 3318614"/>
                <a:gd name="connsiteY101" fmla="*/ 2809637 h 3516644"/>
                <a:gd name="connsiteX102" fmla="*/ 1306769 w 3318614"/>
                <a:gd name="connsiteY102" fmla="*/ 2748677 h 3516644"/>
                <a:gd name="connsiteX103" fmla="*/ 1385146 w 3318614"/>
                <a:gd name="connsiteY103" fmla="*/ 2705134 h 3516644"/>
                <a:gd name="connsiteX104" fmla="*/ 1437398 w 3318614"/>
                <a:gd name="connsiteY104" fmla="*/ 2774803 h 3516644"/>
                <a:gd name="connsiteX105" fmla="*/ 1611569 w 3318614"/>
                <a:gd name="connsiteY105" fmla="*/ 2783511 h 3516644"/>
                <a:gd name="connsiteX106" fmla="*/ 1794449 w 3318614"/>
                <a:gd name="connsiteY106" fmla="*/ 2731260 h 3516644"/>
                <a:gd name="connsiteX107" fmla="*/ 1968620 w 3318614"/>
                <a:gd name="connsiteY107" fmla="*/ 2600631 h 3516644"/>
                <a:gd name="connsiteX108" fmla="*/ 1898952 w 3318614"/>
                <a:gd name="connsiteY108" fmla="*/ 2287123 h 3516644"/>
                <a:gd name="connsiteX109" fmla="*/ 1446106 w 3318614"/>
                <a:gd name="connsiteY109" fmla="*/ 1677523 h 3516644"/>
                <a:gd name="connsiteX110" fmla="*/ 1074097 w 3318614"/>
                <a:gd name="connsiteY110" fmla="*/ 1193403 h 3516644"/>
                <a:gd name="connsiteX111" fmla="*/ 916192 w 3318614"/>
                <a:gd name="connsiteY111" fmla="*/ 1006319 h 3516644"/>
                <a:gd name="connsiteX112" fmla="*/ 644918 w 3318614"/>
                <a:gd name="connsiteY112" fmla="*/ 1041797 h 3516644"/>
                <a:gd name="connsiteX113" fmla="*/ 296575 w 3318614"/>
                <a:gd name="connsiteY113" fmla="*/ 1120174 h 3516644"/>
                <a:gd name="connsiteX114" fmla="*/ 483 w 3318614"/>
                <a:gd name="connsiteY114" fmla="*/ 1102757 h 3516644"/>
                <a:gd name="connsiteX115" fmla="*/ 235615 w 3318614"/>
                <a:gd name="connsiteY115" fmla="*/ 1094048 h 3516644"/>
                <a:gd name="connsiteX116" fmla="*/ 557832 w 3318614"/>
                <a:gd name="connsiteY116" fmla="*/ 1024380 h 3516644"/>
                <a:gd name="connsiteX117" fmla="*/ 688460 w 3318614"/>
                <a:gd name="connsiteY117" fmla="*/ 998254 h 3516644"/>
                <a:gd name="connsiteX118" fmla="*/ 392369 w 3318614"/>
                <a:gd name="connsiteY118" fmla="*/ 885043 h 3516644"/>
                <a:gd name="connsiteX119" fmla="*/ 244323 w 3318614"/>
                <a:gd name="connsiteY119" fmla="*/ 745706 h 3516644"/>
                <a:gd name="connsiteX120" fmla="*/ 165946 w 3318614"/>
                <a:gd name="connsiteY120" fmla="*/ 493157 h 3516644"/>
                <a:gd name="connsiteX121" fmla="*/ 279158 w 3318614"/>
                <a:gd name="connsiteY121" fmla="*/ 676037 h 3516644"/>
                <a:gd name="connsiteX122" fmla="*/ 374952 w 3318614"/>
                <a:gd name="connsiteY122" fmla="*/ 850208 h 3516644"/>
                <a:gd name="connsiteX123" fmla="*/ 679752 w 3318614"/>
                <a:gd name="connsiteY123" fmla="*/ 928586 h 3516644"/>
                <a:gd name="connsiteX124" fmla="*/ 766838 w 3318614"/>
                <a:gd name="connsiteY124" fmla="*/ 867626 h 3516644"/>
                <a:gd name="connsiteX125" fmla="*/ 618792 w 3318614"/>
                <a:gd name="connsiteY125" fmla="*/ 484448 h 3516644"/>
                <a:gd name="connsiteX126" fmla="*/ 507165 w 3318614"/>
                <a:gd name="connsiteY126" fmla="*/ 267390 h 3516644"/>
                <a:gd name="connsiteX127" fmla="*/ 538603 w 3318614"/>
                <a:gd name="connsiteY127" fmla="*/ 29221 h 3516644"/>
                <a:gd name="connsiteX128" fmla="*/ 609600 w 3318614"/>
                <a:gd name="connsiteY128" fmla="*/ 289830 h 3516644"/>
                <a:gd name="connsiteX129" fmla="*/ 878364 w 3318614"/>
                <a:gd name="connsiteY129" fmla="*/ 837332 h 3516644"/>
                <a:gd name="connsiteX130" fmla="*/ 839345 w 3318614"/>
                <a:gd name="connsiteY130" fmla="*/ 833 h 3516644"/>
                <a:gd name="connsiteX0" fmla="*/ 1225325 w 3318614"/>
                <a:gd name="connsiteY0" fmla="*/ 178923 h 3515811"/>
                <a:gd name="connsiteX1" fmla="*/ 1091879 w 3318614"/>
                <a:gd name="connsiteY1" fmla="*/ 955367 h 3515811"/>
                <a:gd name="connsiteX2" fmla="*/ 1779263 w 3318614"/>
                <a:gd name="connsiteY2" fmla="*/ 2023223 h 3515811"/>
                <a:gd name="connsiteX3" fmla="*/ 2064415 w 3318614"/>
                <a:gd name="connsiteY3" fmla="*/ 2303707 h 3515811"/>
                <a:gd name="connsiteX4" fmla="*/ 2290838 w 3318614"/>
                <a:gd name="connsiteY4" fmla="*/ 2225330 h 3515811"/>
                <a:gd name="connsiteX5" fmla="*/ 2473718 w 3318614"/>
                <a:gd name="connsiteY5" fmla="*/ 2068575 h 3515811"/>
                <a:gd name="connsiteX6" fmla="*/ 2508552 w 3318614"/>
                <a:gd name="connsiteY6" fmla="*/ 1746358 h 3515811"/>
                <a:gd name="connsiteX7" fmla="*/ 2543386 w 3318614"/>
                <a:gd name="connsiteY7" fmla="*/ 2007615 h 3515811"/>
                <a:gd name="connsiteX8" fmla="*/ 2508552 w 3318614"/>
                <a:gd name="connsiteY8" fmla="*/ 2112118 h 3515811"/>
                <a:gd name="connsiteX9" fmla="*/ 2752392 w 3318614"/>
                <a:gd name="connsiteY9" fmla="*/ 1937947 h 3515811"/>
                <a:gd name="connsiteX10" fmla="*/ 2839478 w 3318614"/>
                <a:gd name="connsiteY10" fmla="*/ 1868278 h 3515811"/>
                <a:gd name="connsiteX11" fmla="*/ 2717558 w 3318614"/>
                <a:gd name="connsiteY11" fmla="*/ 2042450 h 3515811"/>
                <a:gd name="connsiteX12" fmla="*/ 2665306 w 3318614"/>
                <a:gd name="connsiteY12" fmla="*/ 2085993 h 3515811"/>
                <a:gd name="connsiteX13" fmla="*/ 2848186 w 3318614"/>
                <a:gd name="connsiteY13" fmla="*/ 2016324 h 3515811"/>
                <a:gd name="connsiteX14" fmla="*/ 2874312 w 3318614"/>
                <a:gd name="connsiteY14" fmla="*/ 1998907 h 3515811"/>
                <a:gd name="connsiteX15" fmla="*/ 2769809 w 3318614"/>
                <a:gd name="connsiteY15" fmla="*/ 2085993 h 3515811"/>
                <a:gd name="connsiteX16" fmla="*/ 2595638 w 3318614"/>
                <a:gd name="connsiteY16" fmla="*/ 2112118 h 3515811"/>
                <a:gd name="connsiteX17" fmla="*/ 2404049 w 3318614"/>
                <a:gd name="connsiteY17" fmla="*/ 2242747 h 3515811"/>
                <a:gd name="connsiteX18" fmla="*/ 2421466 w 3318614"/>
                <a:gd name="connsiteY18" fmla="*/ 2416918 h 3515811"/>
                <a:gd name="connsiteX19" fmla="*/ 2552095 w 3318614"/>
                <a:gd name="connsiteY19" fmla="*/ 2460461 h 3515811"/>
                <a:gd name="connsiteX20" fmla="*/ 2726266 w 3318614"/>
                <a:gd name="connsiteY20" fmla="*/ 2390793 h 3515811"/>
                <a:gd name="connsiteX21" fmla="*/ 2856895 w 3318614"/>
                <a:gd name="connsiteY21" fmla="*/ 2382084 h 3515811"/>
                <a:gd name="connsiteX22" fmla="*/ 2891729 w 3318614"/>
                <a:gd name="connsiteY22" fmla="*/ 2268873 h 3515811"/>
                <a:gd name="connsiteX23" fmla="*/ 2883020 w 3318614"/>
                <a:gd name="connsiteY23" fmla="*/ 2103410 h 3515811"/>
                <a:gd name="connsiteX24" fmla="*/ 3048483 w 3318614"/>
                <a:gd name="connsiteY24" fmla="*/ 2025033 h 3515811"/>
                <a:gd name="connsiteX25" fmla="*/ 2926563 w 3318614"/>
                <a:gd name="connsiteY25" fmla="*/ 2112118 h 3515811"/>
                <a:gd name="connsiteX26" fmla="*/ 2917855 w 3318614"/>
                <a:gd name="connsiteY26" fmla="*/ 2199204 h 3515811"/>
                <a:gd name="connsiteX27" fmla="*/ 2935272 w 3318614"/>
                <a:gd name="connsiteY27" fmla="*/ 2347250 h 3515811"/>
                <a:gd name="connsiteX28" fmla="*/ 2943980 w 3318614"/>
                <a:gd name="connsiteY28" fmla="*/ 2390793 h 3515811"/>
                <a:gd name="connsiteX29" fmla="*/ 3046427 w 3318614"/>
                <a:gd name="connsiteY29" fmla="*/ 2324841 h 3515811"/>
                <a:gd name="connsiteX30" fmla="*/ 3074609 w 3318614"/>
                <a:gd name="connsiteY30" fmla="*/ 2164370 h 3515811"/>
                <a:gd name="connsiteX31" fmla="*/ 3092026 w 3318614"/>
                <a:gd name="connsiteY31" fmla="*/ 2373375 h 3515811"/>
                <a:gd name="connsiteX32" fmla="*/ 3013649 w 3318614"/>
                <a:gd name="connsiteY32" fmla="*/ 2451753 h 3515811"/>
                <a:gd name="connsiteX33" fmla="*/ 2752392 w 3318614"/>
                <a:gd name="connsiteY33" fmla="*/ 2416918 h 3515811"/>
                <a:gd name="connsiteX34" fmla="*/ 2560803 w 3318614"/>
                <a:gd name="connsiteY34" fmla="*/ 2573673 h 3515811"/>
                <a:gd name="connsiteX35" fmla="*/ 2595638 w 3318614"/>
                <a:gd name="connsiteY35" fmla="*/ 2695593 h 3515811"/>
                <a:gd name="connsiteX36" fmla="*/ 2743683 w 3318614"/>
                <a:gd name="connsiteY36" fmla="*/ 2782678 h 3515811"/>
                <a:gd name="connsiteX37" fmla="*/ 2856895 w 3318614"/>
                <a:gd name="connsiteY37" fmla="*/ 2756553 h 3515811"/>
                <a:gd name="connsiteX38" fmla="*/ 3022358 w 3318614"/>
                <a:gd name="connsiteY38" fmla="*/ 2617215 h 3515811"/>
                <a:gd name="connsiteX39" fmla="*/ 3118152 w 3318614"/>
                <a:gd name="connsiteY39" fmla="*/ 2538838 h 3515811"/>
                <a:gd name="connsiteX40" fmla="*/ 3205238 w 3318614"/>
                <a:gd name="connsiteY40" fmla="*/ 2599798 h 3515811"/>
                <a:gd name="connsiteX41" fmla="*/ 3109443 w 3318614"/>
                <a:gd name="connsiteY41" fmla="*/ 2591090 h 3515811"/>
                <a:gd name="connsiteX42" fmla="*/ 3004940 w 3318614"/>
                <a:gd name="connsiteY42" fmla="*/ 2730427 h 3515811"/>
                <a:gd name="connsiteX43" fmla="*/ 3187820 w 3318614"/>
                <a:gd name="connsiteY43" fmla="*/ 2730427 h 3515811"/>
                <a:gd name="connsiteX44" fmla="*/ 3318449 w 3318614"/>
                <a:gd name="connsiteY44" fmla="*/ 2782678 h 3515811"/>
                <a:gd name="connsiteX45" fmla="*/ 3161695 w 3318614"/>
                <a:gd name="connsiteY45" fmla="*/ 2765261 h 3515811"/>
                <a:gd name="connsiteX46" fmla="*/ 2909146 w 3318614"/>
                <a:gd name="connsiteY46" fmla="*/ 2826221 h 3515811"/>
                <a:gd name="connsiteX47" fmla="*/ 2952689 w 3318614"/>
                <a:gd name="connsiteY47" fmla="*/ 2826221 h 3515811"/>
                <a:gd name="connsiteX48" fmla="*/ 3085889 w 3318614"/>
                <a:gd name="connsiteY48" fmla="*/ 2971467 h 3515811"/>
                <a:gd name="connsiteX49" fmla="*/ 3013649 w 3318614"/>
                <a:gd name="connsiteY49" fmla="*/ 3131021 h 3515811"/>
                <a:gd name="connsiteX50" fmla="*/ 2999167 w 3318614"/>
                <a:gd name="connsiteY50" fmla="*/ 2993344 h 3515811"/>
                <a:gd name="connsiteX51" fmla="*/ 2813352 w 3318614"/>
                <a:gd name="connsiteY51" fmla="*/ 2817513 h 3515811"/>
                <a:gd name="connsiteX52" fmla="*/ 2726266 w 3318614"/>
                <a:gd name="connsiteY52" fmla="*/ 2808804 h 3515811"/>
                <a:gd name="connsiteX53" fmla="*/ 2848186 w 3318614"/>
                <a:gd name="connsiteY53" fmla="*/ 3009101 h 3515811"/>
                <a:gd name="connsiteX54" fmla="*/ 2943980 w 3318614"/>
                <a:gd name="connsiteY54" fmla="*/ 3096187 h 3515811"/>
                <a:gd name="connsiteX55" fmla="*/ 2978815 w 3318614"/>
                <a:gd name="connsiteY55" fmla="*/ 3052644 h 3515811"/>
                <a:gd name="connsiteX56" fmla="*/ 2961398 w 3318614"/>
                <a:gd name="connsiteY56" fmla="*/ 3157147 h 3515811"/>
                <a:gd name="connsiteX57" fmla="*/ 2769809 w 3318614"/>
                <a:gd name="connsiteY57" fmla="*/ 3070061 h 3515811"/>
                <a:gd name="connsiteX58" fmla="*/ 2656598 w 3318614"/>
                <a:gd name="connsiteY58" fmla="*/ 2843638 h 3515811"/>
                <a:gd name="connsiteX59" fmla="*/ 2491135 w 3318614"/>
                <a:gd name="connsiteY59" fmla="*/ 2800095 h 3515811"/>
                <a:gd name="connsiteX60" fmla="*/ 2386632 w 3318614"/>
                <a:gd name="connsiteY60" fmla="*/ 2887181 h 3515811"/>
                <a:gd name="connsiteX61" fmla="*/ 2412758 w 3318614"/>
                <a:gd name="connsiteY61" fmla="*/ 3070061 h 3515811"/>
                <a:gd name="connsiteX62" fmla="*/ 2525969 w 3318614"/>
                <a:gd name="connsiteY62" fmla="*/ 3218107 h 3515811"/>
                <a:gd name="connsiteX63" fmla="*/ 2900438 w 3318614"/>
                <a:gd name="connsiteY63" fmla="*/ 3427113 h 3515811"/>
                <a:gd name="connsiteX64" fmla="*/ 2543386 w 3318614"/>
                <a:gd name="connsiteY64" fmla="*/ 3287775 h 3515811"/>
                <a:gd name="connsiteX65" fmla="*/ 2499843 w 3318614"/>
                <a:gd name="connsiteY65" fmla="*/ 3374861 h 3515811"/>
                <a:gd name="connsiteX66" fmla="*/ 2534678 w 3318614"/>
                <a:gd name="connsiteY66" fmla="*/ 3479364 h 3515811"/>
                <a:gd name="connsiteX67" fmla="*/ 2639180 w 3318614"/>
                <a:gd name="connsiteY67" fmla="*/ 3514198 h 3515811"/>
                <a:gd name="connsiteX68" fmla="*/ 2482426 w 3318614"/>
                <a:gd name="connsiteY68" fmla="*/ 3488073 h 3515811"/>
                <a:gd name="connsiteX69" fmla="*/ 2473718 w 3318614"/>
                <a:gd name="connsiteY69" fmla="*/ 3305193 h 3515811"/>
                <a:gd name="connsiteX70" fmla="*/ 2386632 w 3318614"/>
                <a:gd name="connsiteY70" fmla="*/ 3131021 h 3515811"/>
                <a:gd name="connsiteX71" fmla="*/ 2316963 w 3318614"/>
                <a:gd name="connsiteY71" fmla="*/ 3296484 h 3515811"/>
                <a:gd name="connsiteX72" fmla="*/ 2238586 w 3318614"/>
                <a:gd name="connsiteY72" fmla="*/ 3418404 h 3515811"/>
                <a:gd name="connsiteX73" fmla="*/ 2290838 w 3318614"/>
                <a:gd name="connsiteY73" fmla="*/ 3496781 h 3515811"/>
                <a:gd name="connsiteX74" fmla="*/ 2195043 w 3318614"/>
                <a:gd name="connsiteY74" fmla="*/ 3409695 h 3515811"/>
                <a:gd name="connsiteX75" fmla="*/ 2325672 w 3318614"/>
                <a:gd name="connsiteY75" fmla="*/ 3183273 h 3515811"/>
                <a:gd name="connsiteX76" fmla="*/ 2290838 w 3318614"/>
                <a:gd name="connsiteY76" fmla="*/ 2930724 h 3515811"/>
                <a:gd name="connsiteX77" fmla="*/ 2142792 w 3318614"/>
                <a:gd name="connsiteY77" fmla="*/ 2913307 h 3515811"/>
                <a:gd name="connsiteX78" fmla="*/ 1942495 w 3318614"/>
                <a:gd name="connsiteY78" fmla="*/ 3078770 h 3515811"/>
                <a:gd name="connsiteX79" fmla="*/ 1994746 w 3318614"/>
                <a:gd name="connsiteY79" fmla="*/ 3279067 h 3515811"/>
                <a:gd name="connsiteX80" fmla="*/ 2090540 w 3318614"/>
                <a:gd name="connsiteY80" fmla="*/ 3392278 h 3515811"/>
                <a:gd name="connsiteX81" fmla="*/ 2064415 w 3318614"/>
                <a:gd name="connsiteY81" fmla="*/ 3505490 h 3515811"/>
                <a:gd name="connsiteX82" fmla="*/ 2046998 w 3318614"/>
                <a:gd name="connsiteY82" fmla="*/ 3357444 h 3515811"/>
                <a:gd name="connsiteX83" fmla="*/ 1933786 w 3318614"/>
                <a:gd name="connsiteY83" fmla="*/ 3191981 h 3515811"/>
                <a:gd name="connsiteX84" fmla="*/ 1881535 w 3318614"/>
                <a:gd name="connsiteY84" fmla="*/ 3174564 h 3515811"/>
                <a:gd name="connsiteX85" fmla="*/ 1716072 w 3318614"/>
                <a:gd name="connsiteY85" fmla="*/ 3409695 h 3515811"/>
                <a:gd name="connsiteX86" fmla="*/ 1672529 w 3318614"/>
                <a:gd name="connsiteY86" fmla="*/ 3505490 h 3515811"/>
                <a:gd name="connsiteX87" fmla="*/ 1724780 w 3318614"/>
                <a:gd name="connsiteY87" fmla="*/ 3270358 h 3515811"/>
                <a:gd name="connsiteX88" fmla="*/ 1750906 w 3318614"/>
                <a:gd name="connsiteY88" fmla="*/ 3191981 h 3515811"/>
                <a:gd name="connsiteX89" fmla="*/ 1533192 w 3318614"/>
                <a:gd name="connsiteY89" fmla="*/ 3261650 h 3515811"/>
                <a:gd name="connsiteX90" fmla="*/ 1428689 w 3318614"/>
                <a:gd name="connsiteY90" fmla="*/ 3279067 h 3515811"/>
                <a:gd name="connsiteX91" fmla="*/ 1602860 w 3318614"/>
                <a:gd name="connsiteY91" fmla="*/ 3200690 h 3515811"/>
                <a:gd name="connsiteX92" fmla="*/ 1724780 w 3318614"/>
                <a:gd name="connsiteY92" fmla="*/ 3174564 h 3515811"/>
                <a:gd name="connsiteX93" fmla="*/ 1994746 w 3318614"/>
                <a:gd name="connsiteY93" fmla="*/ 2948141 h 3515811"/>
                <a:gd name="connsiteX94" fmla="*/ 2055706 w 3318614"/>
                <a:gd name="connsiteY94" fmla="*/ 2817513 h 3515811"/>
                <a:gd name="connsiteX95" fmla="*/ 1916369 w 3318614"/>
                <a:gd name="connsiteY95" fmla="*/ 2739135 h 3515811"/>
                <a:gd name="connsiteX96" fmla="*/ 1698655 w 3318614"/>
                <a:gd name="connsiteY96" fmla="*/ 2834930 h 3515811"/>
                <a:gd name="connsiteX97" fmla="*/ 1611569 w 3318614"/>
                <a:gd name="connsiteY97" fmla="*/ 3009101 h 3515811"/>
                <a:gd name="connsiteX98" fmla="*/ 1689946 w 3318614"/>
                <a:gd name="connsiteY98" fmla="*/ 3070061 h 3515811"/>
                <a:gd name="connsiteX99" fmla="*/ 1568026 w 3318614"/>
                <a:gd name="connsiteY99" fmla="*/ 3070061 h 3515811"/>
                <a:gd name="connsiteX100" fmla="*/ 1655112 w 3318614"/>
                <a:gd name="connsiteY100" fmla="*/ 2826221 h 3515811"/>
                <a:gd name="connsiteX101" fmla="*/ 1437398 w 3318614"/>
                <a:gd name="connsiteY101" fmla="*/ 2808804 h 3515811"/>
                <a:gd name="connsiteX102" fmla="*/ 1306769 w 3318614"/>
                <a:gd name="connsiteY102" fmla="*/ 2747844 h 3515811"/>
                <a:gd name="connsiteX103" fmla="*/ 1385146 w 3318614"/>
                <a:gd name="connsiteY103" fmla="*/ 2704301 h 3515811"/>
                <a:gd name="connsiteX104" fmla="*/ 1437398 w 3318614"/>
                <a:gd name="connsiteY104" fmla="*/ 2773970 h 3515811"/>
                <a:gd name="connsiteX105" fmla="*/ 1611569 w 3318614"/>
                <a:gd name="connsiteY105" fmla="*/ 2782678 h 3515811"/>
                <a:gd name="connsiteX106" fmla="*/ 1794449 w 3318614"/>
                <a:gd name="connsiteY106" fmla="*/ 2730427 h 3515811"/>
                <a:gd name="connsiteX107" fmla="*/ 1968620 w 3318614"/>
                <a:gd name="connsiteY107" fmla="*/ 2599798 h 3515811"/>
                <a:gd name="connsiteX108" fmla="*/ 1898952 w 3318614"/>
                <a:gd name="connsiteY108" fmla="*/ 2286290 h 3515811"/>
                <a:gd name="connsiteX109" fmla="*/ 1446106 w 3318614"/>
                <a:gd name="connsiteY109" fmla="*/ 1676690 h 3515811"/>
                <a:gd name="connsiteX110" fmla="*/ 1074097 w 3318614"/>
                <a:gd name="connsiteY110" fmla="*/ 1192570 h 3515811"/>
                <a:gd name="connsiteX111" fmla="*/ 916192 w 3318614"/>
                <a:gd name="connsiteY111" fmla="*/ 1005486 h 3515811"/>
                <a:gd name="connsiteX112" fmla="*/ 644918 w 3318614"/>
                <a:gd name="connsiteY112" fmla="*/ 1040964 h 3515811"/>
                <a:gd name="connsiteX113" fmla="*/ 296575 w 3318614"/>
                <a:gd name="connsiteY113" fmla="*/ 1119341 h 3515811"/>
                <a:gd name="connsiteX114" fmla="*/ 483 w 3318614"/>
                <a:gd name="connsiteY114" fmla="*/ 1101924 h 3515811"/>
                <a:gd name="connsiteX115" fmla="*/ 235615 w 3318614"/>
                <a:gd name="connsiteY115" fmla="*/ 1093215 h 3515811"/>
                <a:gd name="connsiteX116" fmla="*/ 557832 w 3318614"/>
                <a:gd name="connsiteY116" fmla="*/ 1023547 h 3515811"/>
                <a:gd name="connsiteX117" fmla="*/ 688460 w 3318614"/>
                <a:gd name="connsiteY117" fmla="*/ 997421 h 3515811"/>
                <a:gd name="connsiteX118" fmla="*/ 392369 w 3318614"/>
                <a:gd name="connsiteY118" fmla="*/ 884210 h 3515811"/>
                <a:gd name="connsiteX119" fmla="*/ 244323 w 3318614"/>
                <a:gd name="connsiteY119" fmla="*/ 744873 h 3515811"/>
                <a:gd name="connsiteX120" fmla="*/ 165946 w 3318614"/>
                <a:gd name="connsiteY120" fmla="*/ 492324 h 3515811"/>
                <a:gd name="connsiteX121" fmla="*/ 279158 w 3318614"/>
                <a:gd name="connsiteY121" fmla="*/ 675204 h 3515811"/>
                <a:gd name="connsiteX122" fmla="*/ 374952 w 3318614"/>
                <a:gd name="connsiteY122" fmla="*/ 849375 h 3515811"/>
                <a:gd name="connsiteX123" fmla="*/ 679752 w 3318614"/>
                <a:gd name="connsiteY123" fmla="*/ 927753 h 3515811"/>
                <a:gd name="connsiteX124" fmla="*/ 766838 w 3318614"/>
                <a:gd name="connsiteY124" fmla="*/ 866793 h 3515811"/>
                <a:gd name="connsiteX125" fmla="*/ 618792 w 3318614"/>
                <a:gd name="connsiteY125" fmla="*/ 483615 h 3515811"/>
                <a:gd name="connsiteX126" fmla="*/ 507165 w 3318614"/>
                <a:gd name="connsiteY126" fmla="*/ 266557 h 3515811"/>
                <a:gd name="connsiteX127" fmla="*/ 538603 w 3318614"/>
                <a:gd name="connsiteY127" fmla="*/ 28388 h 3515811"/>
                <a:gd name="connsiteX128" fmla="*/ 609600 w 3318614"/>
                <a:gd name="connsiteY128" fmla="*/ 288997 h 3515811"/>
                <a:gd name="connsiteX129" fmla="*/ 878364 w 3318614"/>
                <a:gd name="connsiteY129" fmla="*/ 836499 h 3515811"/>
                <a:gd name="connsiteX130" fmla="*/ 863785 w 3318614"/>
                <a:gd name="connsiteY130" fmla="*/ 298030 h 3515811"/>
                <a:gd name="connsiteX131" fmla="*/ 839345 w 3318614"/>
                <a:gd name="connsiteY131" fmla="*/ 0 h 3515811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863785 w 3318614"/>
                <a:gd name="connsiteY130" fmla="*/ 270713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786330 w 3318614"/>
                <a:gd name="connsiteY130" fmla="*/ 208587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13152 w 3318614"/>
                <a:gd name="connsiteY2" fmla="*/ 834549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159551 w 3318614"/>
                <a:gd name="connsiteY2" fmla="*/ 411013 h 3488494"/>
                <a:gd name="connsiteX3" fmla="*/ 1013152 w 3318614"/>
                <a:gd name="connsiteY3" fmla="*/ 834549 h 3488494"/>
                <a:gd name="connsiteX4" fmla="*/ 1779263 w 3318614"/>
                <a:gd name="connsiteY4" fmla="*/ 1995906 h 3488494"/>
                <a:gd name="connsiteX5" fmla="*/ 2064415 w 3318614"/>
                <a:gd name="connsiteY5" fmla="*/ 2276390 h 3488494"/>
                <a:gd name="connsiteX6" fmla="*/ 2290838 w 3318614"/>
                <a:gd name="connsiteY6" fmla="*/ 2198013 h 3488494"/>
                <a:gd name="connsiteX7" fmla="*/ 2473718 w 3318614"/>
                <a:gd name="connsiteY7" fmla="*/ 2041258 h 3488494"/>
                <a:gd name="connsiteX8" fmla="*/ 2508552 w 3318614"/>
                <a:gd name="connsiteY8" fmla="*/ 1719041 h 3488494"/>
                <a:gd name="connsiteX9" fmla="*/ 2543386 w 3318614"/>
                <a:gd name="connsiteY9" fmla="*/ 1980298 h 3488494"/>
                <a:gd name="connsiteX10" fmla="*/ 2508552 w 3318614"/>
                <a:gd name="connsiteY10" fmla="*/ 2084801 h 3488494"/>
                <a:gd name="connsiteX11" fmla="*/ 2752392 w 3318614"/>
                <a:gd name="connsiteY11" fmla="*/ 1910630 h 3488494"/>
                <a:gd name="connsiteX12" fmla="*/ 2839478 w 3318614"/>
                <a:gd name="connsiteY12" fmla="*/ 1840961 h 3488494"/>
                <a:gd name="connsiteX13" fmla="*/ 2717558 w 3318614"/>
                <a:gd name="connsiteY13" fmla="*/ 2015133 h 3488494"/>
                <a:gd name="connsiteX14" fmla="*/ 2665306 w 3318614"/>
                <a:gd name="connsiteY14" fmla="*/ 2058676 h 3488494"/>
                <a:gd name="connsiteX15" fmla="*/ 2848186 w 3318614"/>
                <a:gd name="connsiteY15" fmla="*/ 1989007 h 3488494"/>
                <a:gd name="connsiteX16" fmla="*/ 2874312 w 3318614"/>
                <a:gd name="connsiteY16" fmla="*/ 1971590 h 3488494"/>
                <a:gd name="connsiteX17" fmla="*/ 2769809 w 3318614"/>
                <a:gd name="connsiteY17" fmla="*/ 2058676 h 3488494"/>
                <a:gd name="connsiteX18" fmla="*/ 2595638 w 3318614"/>
                <a:gd name="connsiteY18" fmla="*/ 2084801 h 3488494"/>
                <a:gd name="connsiteX19" fmla="*/ 2404049 w 3318614"/>
                <a:gd name="connsiteY19" fmla="*/ 2215430 h 3488494"/>
                <a:gd name="connsiteX20" fmla="*/ 2421466 w 3318614"/>
                <a:gd name="connsiteY20" fmla="*/ 2389601 h 3488494"/>
                <a:gd name="connsiteX21" fmla="*/ 2552095 w 3318614"/>
                <a:gd name="connsiteY21" fmla="*/ 2433144 h 3488494"/>
                <a:gd name="connsiteX22" fmla="*/ 2726266 w 3318614"/>
                <a:gd name="connsiteY22" fmla="*/ 2363476 h 3488494"/>
                <a:gd name="connsiteX23" fmla="*/ 2856895 w 3318614"/>
                <a:gd name="connsiteY23" fmla="*/ 2354767 h 3488494"/>
                <a:gd name="connsiteX24" fmla="*/ 2891729 w 3318614"/>
                <a:gd name="connsiteY24" fmla="*/ 2241556 h 3488494"/>
                <a:gd name="connsiteX25" fmla="*/ 2883020 w 3318614"/>
                <a:gd name="connsiteY25" fmla="*/ 2076093 h 3488494"/>
                <a:gd name="connsiteX26" fmla="*/ 3048483 w 3318614"/>
                <a:gd name="connsiteY26" fmla="*/ 1997716 h 3488494"/>
                <a:gd name="connsiteX27" fmla="*/ 2926563 w 3318614"/>
                <a:gd name="connsiteY27" fmla="*/ 2084801 h 3488494"/>
                <a:gd name="connsiteX28" fmla="*/ 2917855 w 3318614"/>
                <a:gd name="connsiteY28" fmla="*/ 2171887 h 3488494"/>
                <a:gd name="connsiteX29" fmla="*/ 2935272 w 3318614"/>
                <a:gd name="connsiteY29" fmla="*/ 2319933 h 3488494"/>
                <a:gd name="connsiteX30" fmla="*/ 2943980 w 3318614"/>
                <a:gd name="connsiteY30" fmla="*/ 2363476 h 3488494"/>
                <a:gd name="connsiteX31" fmla="*/ 3046427 w 3318614"/>
                <a:gd name="connsiteY31" fmla="*/ 2297524 h 3488494"/>
                <a:gd name="connsiteX32" fmla="*/ 3074609 w 3318614"/>
                <a:gd name="connsiteY32" fmla="*/ 2137053 h 3488494"/>
                <a:gd name="connsiteX33" fmla="*/ 3092026 w 3318614"/>
                <a:gd name="connsiteY33" fmla="*/ 2346058 h 3488494"/>
                <a:gd name="connsiteX34" fmla="*/ 3013649 w 3318614"/>
                <a:gd name="connsiteY34" fmla="*/ 2424436 h 3488494"/>
                <a:gd name="connsiteX35" fmla="*/ 2752392 w 3318614"/>
                <a:gd name="connsiteY35" fmla="*/ 2389601 h 3488494"/>
                <a:gd name="connsiteX36" fmla="*/ 2560803 w 3318614"/>
                <a:gd name="connsiteY36" fmla="*/ 2546356 h 3488494"/>
                <a:gd name="connsiteX37" fmla="*/ 2595638 w 3318614"/>
                <a:gd name="connsiteY37" fmla="*/ 2668276 h 3488494"/>
                <a:gd name="connsiteX38" fmla="*/ 2743683 w 3318614"/>
                <a:gd name="connsiteY38" fmla="*/ 2755361 h 3488494"/>
                <a:gd name="connsiteX39" fmla="*/ 2856895 w 3318614"/>
                <a:gd name="connsiteY39" fmla="*/ 2729236 h 3488494"/>
                <a:gd name="connsiteX40" fmla="*/ 3022358 w 3318614"/>
                <a:gd name="connsiteY40" fmla="*/ 2589898 h 3488494"/>
                <a:gd name="connsiteX41" fmla="*/ 3118152 w 3318614"/>
                <a:gd name="connsiteY41" fmla="*/ 2511521 h 3488494"/>
                <a:gd name="connsiteX42" fmla="*/ 3205238 w 3318614"/>
                <a:gd name="connsiteY42" fmla="*/ 2572481 h 3488494"/>
                <a:gd name="connsiteX43" fmla="*/ 3109443 w 3318614"/>
                <a:gd name="connsiteY43" fmla="*/ 2563773 h 3488494"/>
                <a:gd name="connsiteX44" fmla="*/ 3004940 w 3318614"/>
                <a:gd name="connsiteY44" fmla="*/ 2703110 h 3488494"/>
                <a:gd name="connsiteX45" fmla="*/ 3187820 w 3318614"/>
                <a:gd name="connsiteY45" fmla="*/ 2703110 h 3488494"/>
                <a:gd name="connsiteX46" fmla="*/ 3318449 w 3318614"/>
                <a:gd name="connsiteY46" fmla="*/ 2755361 h 3488494"/>
                <a:gd name="connsiteX47" fmla="*/ 3161695 w 3318614"/>
                <a:gd name="connsiteY47" fmla="*/ 2737944 h 3488494"/>
                <a:gd name="connsiteX48" fmla="*/ 2909146 w 3318614"/>
                <a:gd name="connsiteY48" fmla="*/ 2798904 h 3488494"/>
                <a:gd name="connsiteX49" fmla="*/ 2952689 w 3318614"/>
                <a:gd name="connsiteY49" fmla="*/ 2798904 h 3488494"/>
                <a:gd name="connsiteX50" fmla="*/ 3085889 w 3318614"/>
                <a:gd name="connsiteY50" fmla="*/ 2944150 h 3488494"/>
                <a:gd name="connsiteX51" fmla="*/ 3013649 w 3318614"/>
                <a:gd name="connsiteY51" fmla="*/ 3103704 h 3488494"/>
                <a:gd name="connsiteX52" fmla="*/ 2999167 w 3318614"/>
                <a:gd name="connsiteY52" fmla="*/ 2966027 h 3488494"/>
                <a:gd name="connsiteX53" fmla="*/ 2813352 w 3318614"/>
                <a:gd name="connsiteY53" fmla="*/ 2790196 h 3488494"/>
                <a:gd name="connsiteX54" fmla="*/ 2726266 w 3318614"/>
                <a:gd name="connsiteY54" fmla="*/ 2781487 h 3488494"/>
                <a:gd name="connsiteX55" fmla="*/ 2848186 w 3318614"/>
                <a:gd name="connsiteY55" fmla="*/ 2981784 h 3488494"/>
                <a:gd name="connsiteX56" fmla="*/ 2943980 w 3318614"/>
                <a:gd name="connsiteY56" fmla="*/ 3068870 h 3488494"/>
                <a:gd name="connsiteX57" fmla="*/ 2978815 w 3318614"/>
                <a:gd name="connsiteY57" fmla="*/ 3025327 h 3488494"/>
                <a:gd name="connsiteX58" fmla="*/ 2961398 w 3318614"/>
                <a:gd name="connsiteY58" fmla="*/ 3129830 h 3488494"/>
                <a:gd name="connsiteX59" fmla="*/ 2769809 w 3318614"/>
                <a:gd name="connsiteY59" fmla="*/ 3042744 h 3488494"/>
                <a:gd name="connsiteX60" fmla="*/ 2656598 w 3318614"/>
                <a:gd name="connsiteY60" fmla="*/ 2816321 h 3488494"/>
                <a:gd name="connsiteX61" fmla="*/ 2491135 w 3318614"/>
                <a:gd name="connsiteY61" fmla="*/ 2772778 h 3488494"/>
                <a:gd name="connsiteX62" fmla="*/ 2386632 w 3318614"/>
                <a:gd name="connsiteY62" fmla="*/ 2859864 h 3488494"/>
                <a:gd name="connsiteX63" fmla="*/ 2412758 w 3318614"/>
                <a:gd name="connsiteY63" fmla="*/ 3042744 h 3488494"/>
                <a:gd name="connsiteX64" fmla="*/ 2525969 w 3318614"/>
                <a:gd name="connsiteY64" fmla="*/ 3190790 h 3488494"/>
                <a:gd name="connsiteX65" fmla="*/ 2900438 w 3318614"/>
                <a:gd name="connsiteY65" fmla="*/ 3399796 h 3488494"/>
                <a:gd name="connsiteX66" fmla="*/ 2543386 w 3318614"/>
                <a:gd name="connsiteY66" fmla="*/ 3260458 h 3488494"/>
                <a:gd name="connsiteX67" fmla="*/ 2499843 w 3318614"/>
                <a:gd name="connsiteY67" fmla="*/ 3347544 h 3488494"/>
                <a:gd name="connsiteX68" fmla="*/ 2534678 w 3318614"/>
                <a:gd name="connsiteY68" fmla="*/ 3452047 h 3488494"/>
                <a:gd name="connsiteX69" fmla="*/ 2639180 w 3318614"/>
                <a:gd name="connsiteY69" fmla="*/ 3486881 h 3488494"/>
                <a:gd name="connsiteX70" fmla="*/ 2482426 w 3318614"/>
                <a:gd name="connsiteY70" fmla="*/ 3460756 h 3488494"/>
                <a:gd name="connsiteX71" fmla="*/ 2473718 w 3318614"/>
                <a:gd name="connsiteY71" fmla="*/ 3277876 h 3488494"/>
                <a:gd name="connsiteX72" fmla="*/ 2386632 w 3318614"/>
                <a:gd name="connsiteY72" fmla="*/ 3103704 h 3488494"/>
                <a:gd name="connsiteX73" fmla="*/ 2316963 w 3318614"/>
                <a:gd name="connsiteY73" fmla="*/ 3269167 h 3488494"/>
                <a:gd name="connsiteX74" fmla="*/ 2238586 w 3318614"/>
                <a:gd name="connsiteY74" fmla="*/ 3391087 h 3488494"/>
                <a:gd name="connsiteX75" fmla="*/ 2290838 w 3318614"/>
                <a:gd name="connsiteY75" fmla="*/ 3469464 h 3488494"/>
                <a:gd name="connsiteX76" fmla="*/ 2195043 w 3318614"/>
                <a:gd name="connsiteY76" fmla="*/ 3382378 h 3488494"/>
                <a:gd name="connsiteX77" fmla="*/ 2325672 w 3318614"/>
                <a:gd name="connsiteY77" fmla="*/ 3155956 h 3488494"/>
                <a:gd name="connsiteX78" fmla="*/ 2290838 w 3318614"/>
                <a:gd name="connsiteY78" fmla="*/ 2903407 h 3488494"/>
                <a:gd name="connsiteX79" fmla="*/ 2142792 w 3318614"/>
                <a:gd name="connsiteY79" fmla="*/ 2885990 h 3488494"/>
                <a:gd name="connsiteX80" fmla="*/ 1942495 w 3318614"/>
                <a:gd name="connsiteY80" fmla="*/ 3051453 h 3488494"/>
                <a:gd name="connsiteX81" fmla="*/ 1994746 w 3318614"/>
                <a:gd name="connsiteY81" fmla="*/ 3251750 h 3488494"/>
                <a:gd name="connsiteX82" fmla="*/ 2090540 w 3318614"/>
                <a:gd name="connsiteY82" fmla="*/ 3364961 h 3488494"/>
                <a:gd name="connsiteX83" fmla="*/ 2064415 w 3318614"/>
                <a:gd name="connsiteY83" fmla="*/ 3478173 h 3488494"/>
                <a:gd name="connsiteX84" fmla="*/ 2046998 w 3318614"/>
                <a:gd name="connsiteY84" fmla="*/ 3330127 h 3488494"/>
                <a:gd name="connsiteX85" fmla="*/ 1933786 w 3318614"/>
                <a:gd name="connsiteY85" fmla="*/ 3164664 h 3488494"/>
                <a:gd name="connsiteX86" fmla="*/ 1881535 w 3318614"/>
                <a:gd name="connsiteY86" fmla="*/ 3147247 h 3488494"/>
                <a:gd name="connsiteX87" fmla="*/ 1716072 w 3318614"/>
                <a:gd name="connsiteY87" fmla="*/ 3382378 h 3488494"/>
                <a:gd name="connsiteX88" fmla="*/ 1672529 w 3318614"/>
                <a:gd name="connsiteY88" fmla="*/ 3478173 h 3488494"/>
                <a:gd name="connsiteX89" fmla="*/ 1724780 w 3318614"/>
                <a:gd name="connsiteY89" fmla="*/ 3243041 h 3488494"/>
                <a:gd name="connsiteX90" fmla="*/ 1750906 w 3318614"/>
                <a:gd name="connsiteY90" fmla="*/ 3164664 h 3488494"/>
                <a:gd name="connsiteX91" fmla="*/ 1533192 w 3318614"/>
                <a:gd name="connsiteY91" fmla="*/ 3234333 h 3488494"/>
                <a:gd name="connsiteX92" fmla="*/ 1428689 w 3318614"/>
                <a:gd name="connsiteY92" fmla="*/ 3251750 h 3488494"/>
                <a:gd name="connsiteX93" fmla="*/ 1602860 w 3318614"/>
                <a:gd name="connsiteY93" fmla="*/ 3173373 h 3488494"/>
                <a:gd name="connsiteX94" fmla="*/ 1724780 w 3318614"/>
                <a:gd name="connsiteY94" fmla="*/ 3147247 h 3488494"/>
                <a:gd name="connsiteX95" fmla="*/ 1994746 w 3318614"/>
                <a:gd name="connsiteY95" fmla="*/ 2920824 h 3488494"/>
                <a:gd name="connsiteX96" fmla="*/ 2055706 w 3318614"/>
                <a:gd name="connsiteY96" fmla="*/ 2790196 h 3488494"/>
                <a:gd name="connsiteX97" fmla="*/ 1916369 w 3318614"/>
                <a:gd name="connsiteY97" fmla="*/ 2711818 h 3488494"/>
                <a:gd name="connsiteX98" fmla="*/ 1698655 w 3318614"/>
                <a:gd name="connsiteY98" fmla="*/ 2807613 h 3488494"/>
                <a:gd name="connsiteX99" fmla="*/ 1611569 w 3318614"/>
                <a:gd name="connsiteY99" fmla="*/ 2981784 h 3488494"/>
                <a:gd name="connsiteX100" fmla="*/ 1689946 w 3318614"/>
                <a:gd name="connsiteY100" fmla="*/ 3042744 h 3488494"/>
                <a:gd name="connsiteX101" fmla="*/ 1568026 w 3318614"/>
                <a:gd name="connsiteY101" fmla="*/ 3042744 h 3488494"/>
                <a:gd name="connsiteX102" fmla="*/ 1655112 w 3318614"/>
                <a:gd name="connsiteY102" fmla="*/ 2798904 h 3488494"/>
                <a:gd name="connsiteX103" fmla="*/ 1437398 w 3318614"/>
                <a:gd name="connsiteY103" fmla="*/ 2781487 h 3488494"/>
                <a:gd name="connsiteX104" fmla="*/ 1306769 w 3318614"/>
                <a:gd name="connsiteY104" fmla="*/ 2720527 h 3488494"/>
                <a:gd name="connsiteX105" fmla="*/ 1385146 w 3318614"/>
                <a:gd name="connsiteY105" fmla="*/ 2676984 h 3488494"/>
                <a:gd name="connsiteX106" fmla="*/ 1437398 w 3318614"/>
                <a:gd name="connsiteY106" fmla="*/ 2746653 h 3488494"/>
                <a:gd name="connsiteX107" fmla="*/ 1611569 w 3318614"/>
                <a:gd name="connsiteY107" fmla="*/ 2755361 h 3488494"/>
                <a:gd name="connsiteX108" fmla="*/ 1794449 w 3318614"/>
                <a:gd name="connsiteY108" fmla="*/ 2703110 h 3488494"/>
                <a:gd name="connsiteX109" fmla="*/ 1968620 w 3318614"/>
                <a:gd name="connsiteY109" fmla="*/ 2572481 h 3488494"/>
                <a:gd name="connsiteX110" fmla="*/ 1898952 w 3318614"/>
                <a:gd name="connsiteY110" fmla="*/ 2258973 h 3488494"/>
                <a:gd name="connsiteX111" fmla="*/ 1446106 w 3318614"/>
                <a:gd name="connsiteY111" fmla="*/ 1649373 h 3488494"/>
                <a:gd name="connsiteX112" fmla="*/ 1074097 w 3318614"/>
                <a:gd name="connsiteY112" fmla="*/ 1165253 h 3488494"/>
                <a:gd name="connsiteX113" fmla="*/ 916192 w 3318614"/>
                <a:gd name="connsiteY113" fmla="*/ 978169 h 3488494"/>
                <a:gd name="connsiteX114" fmla="*/ 644918 w 3318614"/>
                <a:gd name="connsiteY114" fmla="*/ 1013647 h 3488494"/>
                <a:gd name="connsiteX115" fmla="*/ 296575 w 3318614"/>
                <a:gd name="connsiteY115" fmla="*/ 1092024 h 3488494"/>
                <a:gd name="connsiteX116" fmla="*/ 483 w 3318614"/>
                <a:gd name="connsiteY116" fmla="*/ 1074607 h 3488494"/>
                <a:gd name="connsiteX117" fmla="*/ 235615 w 3318614"/>
                <a:gd name="connsiteY117" fmla="*/ 1065898 h 3488494"/>
                <a:gd name="connsiteX118" fmla="*/ 557832 w 3318614"/>
                <a:gd name="connsiteY118" fmla="*/ 996230 h 3488494"/>
                <a:gd name="connsiteX119" fmla="*/ 688460 w 3318614"/>
                <a:gd name="connsiteY119" fmla="*/ 970104 h 3488494"/>
                <a:gd name="connsiteX120" fmla="*/ 392369 w 3318614"/>
                <a:gd name="connsiteY120" fmla="*/ 856893 h 3488494"/>
                <a:gd name="connsiteX121" fmla="*/ 244323 w 3318614"/>
                <a:gd name="connsiteY121" fmla="*/ 717556 h 3488494"/>
                <a:gd name="connsiteX122" fmla="*/ 165946 w 3318614"/>
                <a:gd name="connsiteY122" fmla="*/ 465007 h 3488494"/>
                <a:gd name="connsiteX123" fmla="*/ 279158 w 3318614"/>
                <a:gd name="connsiteY123" fmla="*/ 647887 h 3488494"/>
                <a:gd name="connsiteX124" fmla="*/ 374952 w 3318614"/>
                <a:gd name="connsiteY124" fmla="*/ 822058 h 3488494"/>
                <a:gd name="connsiteX125" fmla="*/ 679752 w 3318614"/>
                <a:gd name="connsiteY125" fmla="*/ 900436 h 3488494"/>
                <a:gd name="connsiteX126" fmla="*/ 766838 w 3318614"/>
                <a:gd name="connsiteY126" fmla="*/ 839476 h 3488494"/>
                <a:gd name="connsiteX127" fmla="*/ 618792 w 3318614"/>
                <a:gd name="connsiteY127" fmla="*/ 456298 h 3488494"/>
                <a:gd name="connsiteX128" fmla="*/ 507165 w 3318614"/>
                <a:gd name="connsiteY128" fmla="*/ 239240 h 3488494"/>
                <a:gd name="connsiteX129" fmla="*/ 538603 w 3318614"/>
                <a:gd name="connsiteY129" fmla="*/ 1071 h 3488494"/>
                <a:gd name="connsiteX130" fmla="*/ 609600 w 3318614"/>
                <a:gd name="connsiteY130" fmla="*/ 261680 h 3488494"/>
                <a:gd name="connsiteX131" fmla="*/ 878364 w 3318614"/>
                <a:gd name="connsiteY131" fmla="*/ 809182 h 3488494"/>
                <a:gd name="connsiteX132" fmla="*/ 786330 w 3318614"/>
                <a:gd name="connsiteY132" fmla="*/ 208587 h 3488494"/>
                <a:gd name="connsiteX133" fmla="*/ 932813 w 3318614"/>
                <a:gd name="connsiteY133" fmla="*/ 12405 h 3488494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59551 w 3318614"/>
                <a:gd name="connsiteY2" fmla="*/ 47529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942214 w 3318614"/>
                <a:gd name="connsiteY0" fmla="*/ 614286 h 3540840"/>
                <a:gd name="connsiteX1" fmla="*/ 1317819 w 3318614"/>
                <a:gd name="connsiteY1" fmla="*/ 14575 h 3540840"/>
                <a:gd name="connsiteX2" fmla="*/ 1198621 w 3318614"/>
                <a:gd name="connsiteY2" fmla="*/ 413429 h 3540840"/>
                <a:gd name="connsiteX3" fmla="*/ 1013152 w 3318614"/>
                <a:gd name="connsiteY3" fmla="*/ 886895 h 3540840"/>
                <a:gd name="connsiteX4" fmla="*/ 1779263 w 3318614"/>
                <a:gd name="connsiteY4" fmla="*/ 2048252 h 3540840"/>
                <a:gd name="connsiteX5" fmla="*/ 2064415 w 3318614"/>
                <a:gd name="connsiteY5" fmla="*/ 2328736 h 3540840"/>
                <a:gd name="connsiteX6" fmla="*/ 2290838 w 3318614"/>
                <a:gd name="connsiteY6" fmla="*/ 2250359 h 3540840"/>
                <a:gd name="connsiteX7" fmla="*/ 2473718 w 3318614"/>
                <a:gd name="connsiteY7" fmla="*/ 2093604 h 3540840"/>
                <a:gd name="connsiteX8" fmla="*/ 2508552 w 3318614"/>
                <a:gd name="connsiteY8" fmla="*/ 1771387 h 3540840"/>
                <a:gd name="connsiteX9" fmla="*/ 2543386 w 3318614"/>
                <a:gd name="connsiteY9" fmla="*/ 2032644 h 3540840"/>
                <a:gd name="connsiteX10" fmla="*/ 2508552 w 3318614"/>
                <a:gd name="connsiteY10" fmla="*/ 2137147 h 3540840"/>
                <a:gd name="connsiteX11" fmla="*/ 2752392 w 3318614"/>
                <a:gd name="connsiteY11" fmla="*/ 1962976 h 3540840"/>
                <a:gd name="connsiteX12" fmla="*/ 2839478 w 3318614"/>
                <a:gd name="connsiteY12" fmla="*/ 1893307 h 3540840"/>
                <a:gd name="connsiteX13" fmla="*/ 2717558 w 3318614"/>
                <a:gd name="connsiteY13" fmla="*/ 2067479 h 3540840"/>
                <a:gd name="connsiteX14" fmla="*/ 2665306 w 3318614"/>
                <a:gd name="connsiteY14" fmla="*/ 2111022 h 3540840"/>
                <a:gd name="connsiteX15" fmla="*/ 2848186 w 3318614"/>
                <a:gd name="connsiteY15" fmla="*/ 2041353 h 3540840"/>
                <a:gd name="connsiteX16" fmla="*/ 2874312 w 3318614"/>
                <a:gd name="connsiteY16" fmla="*/ 2023936 h 3540840"/>
                <a:gd name="connsiteX17" fmla="*/ 2769809 w 3318614"/>
                <a:gd name="connsiteY17" fmla="*/ 2111022 h 3540840"/>
                <a:gd name="connsiteX18" fmla="*/ 2595638 w 3318614"/>
                <a:gd name="connsiteY18" fmla="*/ 2137147 h 3540840"/>
                <a:gd name="connsiteX19" fmla="*/ 2404049 w 3318614"/>
                <a:gd name="connsiteY19" fmla="*/ 2267776 h 3540840"/>
                <a:gd name="connsiteX20" fmla="*/ 2421466 w 3318614"/>
                <a:gd name="connsiteY20" fmla="*/ 2441947 h 3540840"/>
                <a:gd name="connsiteX21" fmla="*/ 2552095 w 3318614"/>
                <a:gd name="connsiteY21" fmla="*/ 2485490 h 3540840"/>
                <a:gd name="connsiteX22" fmla="*/ 2726266 w 3318614"/>
                <a:gd name="connsiteY22" fmla="*/ 2415822 h 3540840"/>
                <a:gd name="connsiteX23" fmla="*/ 2856895 w 3318614"/>
                <a:gd name="connsiteY23" fmla="*/ 2407113 h 3540840"/>
                <a:gd name="connsiteX24" fmla="*/ 2891729 w 3318614"/>
                <a:gd name="connsiteY24" fmla="*/ 2293902 h 3540840"/>
                <a:gd name="connsiteX25" fmla="*/ 2883020 w 3318614"/>
                <a:gd name="connsiteY25" fmla="*/ 2128439 h 3540840"/>
                <a:gd name="connsiteX26" fmla="*/ 3048483 w 3318614"/>
                <a:gd name="connsiteY26" fmla="*/ 2050062 h 3540840"/>
                <a:gd name="connsiteX27" fmla="*/ 2926563 w 3318614"/>
                <a:gd name="connsiteY27" fmla="*/ 2137147 h 3540840"/>
                <a:gd name="connsiteX28" fmla="*/ 2917855 w 3318614"/>
                <a:gd name="connsiteY28" fmla="*/ 2224233 h 3540840"/>
                <a:gd name="connsiteX29" fmla="*/ 2935272 w 3318614"/>
                <a:gd name="connsiteY29" fmla="*/ 2372279 h 3540840"/>
                <a:gd name="connsiteX30" fmla="*/ 2943980 w 3318614"/>
                <a:gd name="connsiteY30" fmla="*/ 2415822 h 3540840"/>
                <a:gd name="connsiteX31" fmla="*/ 3046427 w 3318614"/>
                <a:gd name="connsiteY31" fmla="*/ 2349870 h 3540840"/>
                <a:gd name="connsiteX32" fmla="*/ 3074609 w 3318614"/>
                <a:gd name="connsiteY32" fmla="*/ 2189399 h 3540840"/>
                <a:gd name="connsiteX33" fmla="*/ 3092026 w 3318614"/>
                <a:gd name="connsiteY33" fmla="*/ 2398404 h 3540840"/>
                <a:gd name="connsiteX34" fmla="*/ 3013649 w 3318614"/>
                <a:gd name="connsiteY34" fmla="*/ 2476782 h 3540840"/>
                <a:gd name="connsiteX35" fmla="*/ 2752392 w 3318614"/>
                <a:gd name="connsiteY35" fmla="*/ 2441947 h 3540840"/>
                <a:gd name="connsiteX36" fmla="*/ 2560803 w 3318614"/>
                <a:gd name="connsiteY36" fmla="*/ 2598702 h 3540840"/>
                <a:gd name="connsiteX37" fmla="*/ 2595638 w 3318614"/>
                <a:gd name="connsiteY37" fmla="*/ 2720622 h 3540840"/>
                <a:gd name="connsiteX38" fmla="*/ 2743683 w 3318614"/>
                <a:gd name="connsiteY38" fmla="*/ 2807707 h 3540840"/>
                <a:gd name="connsiteX39" fmla="*/ 2856895 w 3318614"/>
                <a:gd name="connsiteY39" fmla="*/ 2781582 h 3540840"/>
                <a:gd name="connsiteX40" fmla="*/ 3022358 w 3318614"/>
                <a:gd name="connsiteY40" fmla="*/ 2642244 h 3540840"/>
                <a:gd name="connsiteX41" fmla="*/ 3118152 w 3318614"/>
                <a:gd name="connsiteY41" fmla="*/ 2563867 h 3540840"/>
                <a:gd name="connsiteX42" fmla="*/ 3205238 w 3318614"/>
                <a:gd name="connsiteY42" fmla="*/ 2624827 h 3540840"/>
                <a:gd name="connsiteX43" fmla="*/ 3109443 w 3318614"/>
                <a:gd name="connsiteY43" fmla="*/ 2616119 h 3540840"/>
                <a:gd name="connsiteX44" fmla="*/ 3004940 w 3318614"/>
                <a:gd name="connsiteY44" fmla="*/ 2755456 h 3540840"/>
                <a:gd name="connsiteX45" fmla="*/ 3187820 w 3318614"/>
                <a:gd name="connsiteY45" fmla="*/ 2755456 h 3540840"/>
                <a:gd name="connsiteX46" fmla="*/ 3318449 w 3318614"/>
                <a:gd name="connsiteY46" fmla="*/ 2807707 h 3540840"/>
                <a:gd name="connsiteX47" fmla="*/ 3161695 w 3318614"/>
                <a:gd name="connsiteY47" fmla="*/ 2790290 h 3540840"/>
                <a:gd name="connsiteX48" fmla="*/ 2909146 w 3318614"/>
                <a:gd name="connsiteY48" fmla="*/ 2851250 h 3540840"/>
                <a:gd name="connsiteX49" fmla="*/ 2952689 w 3318614"/>
                <a:gd name="connsiteY49" fmla="*/ 2851250 h 3540840"/>
                <a:gd name="connsiteX50" fmla="*/ 3085889 w 3318614"/>
                <a:gd name="connsiteY50" fmla="*/ 2996496 h 3540840"/>
                <a:gd name="connsiteX51" fmla="*/ 3013649 w 3318614"/>
                <a:gd name="connsiteY51" fmla="*/ 3156050 h 3540840"/>
                <a:gd name="connsiteX52" fmla="*/ 2999167 w 3318614"/>
                <a:gd name="connsiteY52" fmla="*/ 3018373 h 3540840"/>
                <a:gd name="connsiteX53" fmla="*/ 2813352 w 3318614"/>
                <a:gd name="connsiteY53" fmla="*/ 2842542 h 3540840"/>
                <a:gd name="connsiteX54" fmla="*/ 2726266 w 3318614"/>
                <a:gd name="connsiteY54" fmla="*/ 2833833 h 3540840"/>
                <a:gd name="connsiteX55" fmla="*/ 2848186 w 3318614"/>
                <a:gd name="connsiteY55" fmla="*/ 3034130 h 3540840"/>
                <a:gd name="connsiteX56" fmla="*/ 2943980 w 3318614"/>
                <a:gd name="connsiteY56" fmla="*/ 3121216 h 3540840"/>
                <a:gd name="connsiteX57" fmla="*/ 2978815 w 3318614"/>
                <a:gd name="connsiteY57" fmla="*/ 3077673 h 3540840"/>
                <a:gd name="connsiteX58" fmla="*/ 2961398 w 3318614"/>
                <a:gd name="connsiteY58" fmla="*/ 3182176 h 3540840"/>
                <a:gd name="connsiteX59" fmla="*/ 2769809 w 3318614"/>
                <a:gd name="connsiteY59" fmla="*/ 3095090 h 3540840"/>
                <a:gd name="connsiteX60" fmla="*/ 2656598 w 3318614"/>
                <a:gd name="connsiteY60" fmla="*/ 2868667 h 3540840"/>
                <a:gd name="connsiteX61" fmla="*/ 2491135 w 3318614"/>
                <a:gd name="connsiteY61" fmla="*/ 2825124 h 3540840"/>
                <a:gd name="connsiteX62" fmla="*/ 2386632 w 3318614"/>
                <a:gd name="connsiteY62" fmla="*/ 2912210 h 3540840"/>
                <a:gd name="connsiteX63" fmla="*/ 2412758 w 3318614"/>
                <a:gd name="connsiteY63" fmla="*/ 3095090 h 3540840"/>
                <a:gd name="connsiteX64" fmla="*/ 2525969 w 3318614"/>
                <a:gd name="connsiteY64" fmla="*/ 3243136 h 3540840"/>
                <a:gd name="connsiteX65" fmla="*/ 2900438 w 3318614"/>
                <a:gd name="connsiteY65" fmla="*/ 3452142 h 3540840"/>
                <a:gd name="connsiteX66" fmla="*/ 2543386 w 3318614"/>
                <a:gd name="connsiteY66" fmla="*/ 3312804 h 3540840"/>
                <a:gd name="connsiteX67" fmla="*/ 2499843 w 3318614"/>
                <a:gd name="connsiteY67" fmla="*/ 3399890 h 3540840"/>
                <a:gd name="connsiteX68" fmla="*/ 2534678 w 3318614"/>
                <a:gd name="connsiteY68" fmla="*/ 3504393 h 3540840"/>
                <a:gd name="connsiteX69" fmla="*/ 2639180 w 3318614"/>
                <a:gd name="connsiteY69" fmla="*/ 3539227 h 3540840"/>
                <a:gd name="connsiteX70" fmla="*/ 2482426 w 3318614"/>
                <a:gd name="connsiteY70" fmla="*/ 3513102 h 3540840"/>
                <a:gd name="connsiteX71" fmla="*/ 2473718 w 3318614"/>
                <a:gd name="connsiteY71" fmla="*/ 3330222 h 3540840"/>
                <a:gd name="connsiteX72" fmla="*/ 2386632 w 3318614"/>
                <a:gd name="connsiteY72" fmla="*/ 3156050 h 3540840"/>
                <a:gd name="connsiteX73" fmla="*/ 2316963 w 3318614"/>
                <a:gd name="connsiteY73" fmla="*/ 3321513 h 3540840"/>
                <a:gd name="connsiteX74" fmla="*/ 2238586 w 3318614"/>
                <a:gd name="connsiteY74" fmla="*/ 3443433 h 3540840"/>
                <a:gd name="connsiteX75" fmla="*/ 2290838 w 3318614"/>
                <a:gd name="connsiteY75" fmla="*/ 3521810 h 3540840"/>
                <a:gd name="connsiteX76" fmla="*/ 2195043 w 3318614"/>
                <a:gd name="connsiteY76" fmla="*/ 3434724 h 3540840"/>
                <a:gd name="connsiteX77" fmla="*/ 2325672 w 3318614"/>
                <a:gd name="connsiteY77" fmla="*/ 3208302 h 3540840"/>
                <a:gd name="connsiteX78" fmla="*/ 2290838 w 3318614"/>
                <a:gd name="connsiteY78" fmla="*/ 2955753 h 3540840"/>
                <a:gd name="connsiteX79" fmla="*/ 2142792 w 3318614"/>
                <a:gd name="connsiteY79" fmla="*/ 2938336 h 3540840"/>
                <a:gd name="connsiteX80" fmla="*/ 1942495 w 3318614"/>
                <a:gd name="connsiteY80" fmla="*/ 3103799 h 3540840"/>
                <a:gd name="connsiteX81" fmla="*/ 1994746 w 3318614"/>
                <a:gd name="connsiteY81" fmla="*/ 3304096 h 3540840"/>
                <a:gd name="connsiteX82" fmla="*/ 2090540 w 3318614"/>
                <a:gd name="connsiteY82" fmla="*/ 3417307 h 3540840"/>
                <a:gd name="connsiteX83" fmla="*/ 2064415 w 3318614"/>
                <a:gd name="connsiteY83" fmla="*/ 3530519 h 3540840"/>
                <a:gd name="connsiteX84" fmla="*/ 2046998 w 3318614"/>
                <a:gd name="connsiteY84" fmla="*/ 3382473 h 3540840"/>
                <a:gd name="connsiteX85" fmla="*/ 1933786 w 3318614"/>
                <a:gd name="connsiteY85" fmla="*/ 3217010 h 3540840"/>
                <a:gd name="connsiteX86" fmla="*/ 1881535 w 3318614"/>
                <a:gd name="connsiteY86" fmla="*/ 3199593 h 3540840"/>
                <a:gd name="connsiteX87" fmla="*/ 1716072 w 3318614"/>
                <a:gd name="connsiteY87" fmla="*/ 3434724 h 3540840"/>
                <a:gd name="connsiteX88" fmla="*/ 1672529 w 3318614"/>
                <a:gd name="connsiteY88" fmla="*/ 3530519 h 3540840"/>
                <a:gd name="connsiteX89" fmla="*/ 1724780 w 3318614"/>
                <a:gd name="connsiteY89" fmla="*/ 3295387 h 3540840"/>
                <a:gd name="connsiteX90" fmla="*/ 1750906 w 3318614"/>
                <a:gd name="connsiteY90" fmla="*/ 3217010 h 3540840"/>
                <a:gd name="connsiteX91" fmla="*/ 1533192 w 3318614"/>
                <a:gd name="connsiteY91" fmla="*/ 3286679 h 3540840"/>
                <a:gd name="connsiteX92" fmla="*/ 1428689 w 3318614"/>
                <a:gd name="connsiteY92" fmla="*/ 3304096 h 3540840"/>
                <a:gd name="connsiteX93" fmla="*/ 1602860 w 3318614"/>
                <a:gd name="connsiteY93" fmla="*/ 3225719 h 3540840"/>
                <a:gd name="connsiteX94" fmla="*/ 1724780 w 3318614"/>
                <a:gd name="connsiteY94" fmla="*/ 3199593 h 3540840"/>
                <a:gd name="connsiteX95" fmla="*/ 1994746 w 3318614"/>
                <a:gd name="connsiteY95" fmla="*/ 2973170 h 3540840"/>
                <a:gd name="connsiteX96" fmla="*/ 2055706 w 3318614"/>
                <a:gd name="connsiteY96" fmla="*/ 2842542 h 3540840"/>
                <a:gd name="connsiteX97" fmla="*/ 1916369 w 3318614"/>
                <a:gd name="connsiteY97" fmla="*/ 2764164 h 3540840"/>
                <a:gd name="connsiteX98" fmla="*/ 1698655 w 3318614"/>
                <a:gd name="connsiteY98" fmla="*/ 2859959 h 3540840"/>
                <a:gd name="connsiteX99" fmla="*/ 1611569 w 3318614"/>
                <a:gd name="connsiteY99" fmla="*/ 3034130 h 3540840"/>
                <a:gd name="connsiteX100" fmla="*/ 1689946 w 3318614"/>
                <a:gd name="connsiteY100" fmla="*/ 3095090 h 3540840"/>
                <a:gd name="connsiteX101" fmla="*/ 1568026 w 3318614"/>
                <a:gd name="connsiteY101" fmla="*/ 3095090 h 3540840"/>
                <a:gd name="connsiteX102" fmla="*/ 1655112 w 3318614"/>
                <a:gd name="connsiteY102" fmla="*/ 2851250 h 3540840"/>
                <a:gd name="connsiteX103" fmla="*/ 1437398 w 3318614"/>
                <a:gd name="connsiteY103" fmla="*/ 2833833 h 3540840"/>
                <a:gd name="connsiteX104" fmla="*/ 1306769 w 3318614"/>
                <a:gd name="connsiteY104" fmla="*/ 2772873 h 3540840"/>
                <a:gd name="connsiteX105" fmla="*/ 1385146 w 3318614"/>
                <a:gd name="connsiteY105" fmla="*/ 2729330 h 3540840"/>
                <a:gd name="connsiteX106" fmla="*/ 1437398 w 3318614"/>
                <a:gd name="connsiteY106" fmla="*/ 2798999 h 3540840"/>
                <a:gd name="connsiteX107" fmla="*/ 1611569 w 3318614"/>
                <a:gd name="connsiteY107" fmla="*/ 2807707 h 3540840"/>
                <a:gd name="connsiteX108" fmla="*/ 1794449 w 3318614"/>
                <a:gd name="connsiteY108" fmla="*/ 2755456 h 3540840"/>
                <a:gd name="connsiteX109" fmla="*/ 1968620 w 3318614"/>
                <a:gd name="connsiteY109" fmla="*/ 2624827 h 3540840"/>
                <a:gd name="connsiteX110" fmla="*/ 1898952 w 3318614"/>
                <a:gd name="connsiteY110" fmla="*/ 2311319 h 3540840"/>
                <a:gd name="connsiteX111" fmla="*/ 1446106 w 3318614"/>
                <a:gd name="connsiteY111" fmla="*/ 1701719 h 3540840"/>
                <a:gd name="connsiteX112" fmla="*/ 1074097 w 3318614"/>
                <a:gd name="connsiteY112" fmla="*/ 1217599 h 3540840"/>
                <a:gd name="connsiteX113" fmla="*/ 916192 w 3318614"/>
                <a:gd name="connsiteY113" fmla="*/ 1030515 h 3540840"/>
                <a:gd name="connsiteX114" fmla="*/ 644918 w 3318614"/>
                <a:gd name="connsiteY114" fmla="*/ 1065993 h 3540840"/>
                <a:gd name="connsiteX115" fmla="*/ 296575 w 3318614"/>
                <a:gd name="connsiteY115" fmla="*/ 1144370 h 3540840"/>
                <a:gd name="connsiteX116" fmla="*/ 483 w 3318614"/>
                <a:gd name="connsiteY116" fmla="*/ 1126953 h 3540840"/>
                <a:gd name="connsiteX117" fmla="*/ 235615 w 3318614"/>
                <a:gd name="connsiteY117" fmla="*/ 1118244 h 3540840"/>
                <a:gd name="connsiteX118" fmla="*/ 557832 w 3318614"/>
                <a:gd name="connsiteY118" fmla="*/ 1048576 h 3540840"/>
                <a:gd name="connsiteX119" fmla="*/ 688460 w 3318614"/>
                <a:gd name="connsiteY119" fmla="*/ 1022450 h 3540840"/>
                <a:gd name="connsiteX120" fmla="*/ 392369 w 3318614"/>
                <a:gd name="connsiteY120" fmla="*/ 909239 h 3540840"/>
                <a:gd name="connsiteX121" fmla="*/ 244323 w 3318614"/>
                <a:gd name="connsiteY121" fmla="*/ 769902 h 3540840"/>
                <a:gd name="connsiteX122" fmla="*/ 165946 w 3318614"/>
                <a:gd name="connsiteY122" fmla="*/ 517353 h 3540840"/>
                <a:gd name="connsiteX123" fmla="*/ 279158 w 3318614"/>
                <a:gd name="connsiteY123" fmla="*/ 700233 h 3540840"/>
                <a:gd name="connsiteX124" fmla="*/ 374952 w 3318614"/>
                <a:gd name="connsiteY124" fmla="*/ 874404 h 3540840"/>
                <a:gd name="connsiteX125" fmla="*/ 679752 w 3318614"/>
                <a:gd name="connsiteY125" fmla="*/ 952782 h 3540840"/>
                <a:gd name="connsiteX126" fmla="*/ 766838 w 3318614"/>
                <a:gd name="connsiteY126" fmla="*/ 891822 h 3540840"/>
                <a:gd name="connsiteX127" fmla="*/ 618792 w 3318614"/>
                <a:gd name="connsiteY127" fmla="*/ 508644 h 3540840"/>
                <a:gd name="connsiteX128" fmla="*/ 507165 w 3318614"/>
                <a:gd name="connsiteY128" fmla="*/ 291586 h 3540840"/>
                <a:gd name="connsiteX129" fmla="*/ 538603 w 3318614"/>
                <a:gd name="connsiteY129" fmla="*/ 53417 h 3540840"/>
                <a:gd name="connsiteX130" fmla="*/ 609600 w 3318614"/>
                <a:gd name="connsiteY130" fmla="*/ 314026 h 3540840"/>
                <a:gd name="connsiteX131" fmla="*/ 878364 w 3318614"/>
                <a:gd name="connsiteY131" fmla="*/ 861528 h 3540840"/>
                <a:gd name="connsiteX132" fmla="*/ 786330 w 3318614"/>
                <a:gd name="connsiteY132" fmla="*/ 260933 h 3540840"/>
                <a:gd name="connsiteX133" fmla="*/ 932813 w 3318614"/>
                <a:gd name="connsiteY133" fmla="*/ 64751 h 3540840"/>
                <a:gd name="connsiteX0" fmla="*/ 942214 w 3318614"/>
                <a:gd name="connsiteY0" fmla="*/ 601198 h 3527752"/>
                <a:gd name="connsiteX1" fmla="*/ 1130786 w 3318614"/>
                <a:gd name="connsiteY1" fmla="*/ 277391 h 3527752"/>
                <a:gd name="connsiteX2" fmla="*/ 1317819 w 3318614"/>
                <a:gd name="connsiteY2" fmla="*/ 1487 h 3527752"/>
                <a:gd name="connsiteX3" fmla="*/ 1198621 w 3318614"/>
                <a:gd name="connsiteY3" fmla="*/ 400341 h 3527752"/>
                <a:gd name="connsiteX4" fmla="*/ 1013152 w 3318614"/>
                <a:gd name="connsiteY4" fmla="*/ 873807 h 3527752"/>
                <a:gd name="connsiteX5" fmla="*/ 1779263 w 3318614"/>
                <a:gd name="connsiteY5" fmla="*/ 2035164 h 3527752"/>
                <a:gd name="connsiteX6" fmla="*/ 2064415 w 3318614"/>
                <a:gd name="connsiteY6" fmla="*/ 2315648 h 3527752"/>
                <a:gd name="connsiteX7" fmla="*/ 2290838 w 3318614"/>
                <a:gd name="connsiteY7" fmla="*/ 2237271 h 3527752"/>
                <a:gd name="connsiteX8" fmla="*/ 2473718 w 3318614"/>
                <a:gd name="connsiteY8" fmla="*/ 2080516 h 3527752"/>
                <a:gd name="connsiteX9" fmla="*/ 2508552 w 3318614"/>
                <a:gd name="connsiteY9" fmla="*/ 1758299 h 3527752"/>
                <a:gd name="connsiteX10" fmla="*/ 2543386 w 3318614"/>
                <a:gd name="connsiteY10" fmla="*/ 2019556 h 3527752"/>
                <a:gd name="connsiteX11" fmla="*/ 2508552 w 3318614"/>
                <a:gd name="connsiteY11" fmla="*/ 2124059 h 3527752"/>
                <a:gd name="connsiteX12" fmla="*/ 2752392 w 3318614"/>
                <a:gd name="connsiteY12" fmla="*/ 1949888 h 3527752"/>
                <a:gd name="connsiteX13" fmla="*/ 2839478 w 3318614"/>
                <a:gd name="connsiteY13" fmla="*/ 1880219 h 3527752"/>
                <a:gd name="connsiteX14" fmla="*/ 2717558 w 3318614"/>
                <a:gd name="connsiteY14" fmla="*/ 2054391 h 3527752"/>
                <a:gd name="connsiteX15" fmla="*/ 2665306 w 3318614"/>
                <a:gd name="connsiteY15" fmla="*/ 2097934 h 3527752"/>
                <a:gd name="connsiteX16" fmla="*/ 2848186 w 3318614"/>
                <a:gd name="connsiteY16" fmla="*/ 2028265 h 3527752"/>
                <a:gd name="connsiteX17" fmla="*/ 2874312 w 3318614"/>
                <a:gd name="connsiteY17" fmla="*/ 2010848 h 3527752"/>
                <a:gd name="connsiteX18" fmla="*/ 2769809 w 3318614"/>
                <a:gd name="connsiteY18" fmla="*/ 2097934 h 3527752"/>
                <a:gd name="connsiteX19" fmla="*/ 2595638 w 3318614"/>
                <a:gd name="connsiteY19" fmla="*/ 2124059 h 3527752"/>
                <a:gd name="connsiteX20" fmla="*/ 2404049 w 3318614"/>
                <a:gd name="connsiteY20" fmla="*/ 2254688 h 3527752"/>
                <a:gd name="connsiteX21" fmla="*/ 2421466 w 3318614"/>
                <a:gd name="connsiteY21" fmla="*/ 2428859 h 3527752"/>
                <a:gd name="connsiteX22" fmla="*/ 2552095 w 3318614"/>
                <a:gd name="connsiteY22" fmla="*/ 2472402 h 3527752"/>
                <a:gd name="connsiteX23" fmla="*/ 2726266 w 3318614"/>
                <a:gd name="connsiteY23" fmla="*/ 2402734 h 3527752"/>
                <a:gd name="connsiteX24" fmla="*/ 2856895 w 3318614"/>
                <a:gd name="connsiteY24" fmla="*/ 2394025 h 3527752"/>
                <a:gd name="connsiteX25" fmla="*/ 2891729 w 3318614"/>
                <a:gd name="connsiteY25" fmla="*/ 2280814 h 3527752"/>
                <a:gd name="connsiteX26" fmla="*/ 2883020 w 3318614"/>
                <a:gd name="connsiteY26" fmla="*/ 2115351 h 3527752"/>
                <a:gd name="connsiteX27" fmla="*/ 3048483 w 3318614"/>
                <a:gd name="connsiteY27" fmla="*/ 2036974 h 3527752"/>
                <a:gd name="connsiteX28" fmla="*/ 2926563 w 3318614"/>
                <a:gd name="connsiteY28" fmla="*/ 2124059 h 3527752"/>
                <a:gd name="connsiteX29" fmla="*/ 2917855 w 3318614"/>
                <a:gd name="connsiteY29" fmla="*/ 2211145 h 3527752"/>
                <a:gd name="connsiteX30" fmla="*/ 2935272 w 3318614"/>
                <a:gd name="connsiteY30" fmla="*/ 2359191 h 3527752"/>
                <a:gd name="connsiteX31" fmla="*/ 2943980 w 3318614"/>
                <a:gd name="connsiteY31" fmla="*/ 2402734 h 3527752"/>
                <a:gd name="connsiteX32" fmla="*/ 3046427 w 3318614"/>
                <a:gd name="connsiteY32" fmla="*/ 2336782 h 3527752"/>
                <a:gd name="connsiteX33" fmla="*/ 3074609 w 3318614"/>
                <a:gd name="connsiteY33" fmla="*/ 2176311 h 3527752"/>
                <a:gd name="connsiteX34" fmla="*/ 3092026 w 3318614"/>
                <a:gd name="connsiteY34" fmla="*/ 2385316 h 3527752"/>
                <a:gd name="connsiteX35" fmla="*/ 3013649 w 3318614"/>
                <a:gd name="connsiteY35" fmla="*/ 2463694 h 3527752"/>
                <a:gd name="connsiteX36" fmla="*/ 2752392 w 3318614"/>
                <a:gd name="connsiteY36" fmla="*/ 2428859 h 3527752"/>
                <a:gd name="connsiteX37" fmla="*/ 2560803 w 3318614"/>
                <a:gd name="connsiteY37" fmla="*/ 2585614 h 3527752"/>
                <a:gd name="connsiteX38" fmla="*/ 2595638 w 3318614"/>
                <a:gd name="connsiteY38" fmla="*/ 2707534 h 3527752"/>
                <a:gd name="connsiteX39" fmla="*/ 2743683 w 3318614"/>
                <a:gd name="connsiteY39" fmla="*/ 2794619 h 3527752"/>
                <a:gd name="connsiteX40" fmla="*/ 2856895 w 3318614"/>
                <a:gd name="connsiteY40" fmla="*/ 2768494 h 3527752"/>
                <a:gd name="connsiteX41" fmla="*/ 3022358 w 3318614"/>
                <a:gd name="connsiteY41" fmla="*/ 2629156 h 3527752"/>
                <a:gd name="connsiteX42" fmla="*/ 3118152 w 3318614"/>
                <a:gd name="connsiteY42" fmla="*/ 2550779 h 3527752"/>
                <a:gd name="connsiteX43" fmla="*/ 3205238 w 3318614"/>
                <a:gd name="connsiteY43" fmla="*/ 2611739 h 3527752"/>
                <a:gd name="connsiteX44" fmla="*/ 3109443 w 3318614"/>
                <a:gd name="connsiteY44" fmla="*/ 2603031 h 3527752"/>
                <a:gd name="connsiteX45" fmla="*/ 3004940 w 3318614"/>
                <a:gd name="connsiteY45" fmla="*/ 2742368 h 3527752"/>
                <a:gd name="connsiteX46" fmla="*/ 3187820 w 3318614"/>
                <a:gd name="connsiteY46" fmla="*/ 2742368 h 3527752"/>
                <a:gd name="connsiteX47" fmla="*/ 3318449 w 3318614"/>
                <a:gd name="connsiteY47" fmla="*/ 2794619 h 3527752"/>
                <a:gd name="connsiteX48" fmla="*/ 3161695 w 3318614"/>
                <a:gd name="connsiteY48" fmla="*/ 2777202 h 3527752"/>
                <a:gd name="connsiteX49" fmla="*/ 2909146 w 3318614"/>
                <a:gd name="connsiteY49" fmla="*/ 2838162 h 3527752"/>
                <a:gd name="connsiteX50" fmla="*/ 2952689 w 3318614"/>
                <a:gd name="connsiteY50" fmla="*/ 2838162 h 3527752"/>
                <a:gd name="connsiteX51" fmla="*/ 3085889 w 3318614"/>
                <a:gd name="connsiteY51" fmla="*/ 2983408 h 3527752"/>
                <a:gd name="connsiteX52" fmla="*/ 3013649 w 3318614"/>
                <a:gd name="connsiteY52" fmla="*/ 3142962 h 3527752"/>
                <a:gd name="connsiteX53" fmla="*/ 2999167 w 3318614"/>
                <a:gd name="connsiteY53" fmla="*/ 3005285 h 3527752"/>
                <a:gd name="connsiteX54" fmla="*/ 2813352 w 3318614"/>
                <a:gd name="connsiteY54" fmla="*/ 2829454 h 3527752"/>
                <a:gd name="connsiteX55" fmla="*/ 2726266 w 3318614"/>
                <a:gd name="connsiteY55" fmla="*/ 2820745 h 3527752"/>
                <a:gd name="connsiteX56" fmla="*/ 2848186 w 3318614"/>
                <a:gd name="connsiteY56" fmla="*/ 3021042 h 3527752"/>
                <a:gd name="connsiteX57" fmla="*/ 2943980 w 3318614"/>
                <a:gd name="connsiteY57" fmla="*/ 3108128 h 3527752"/>
                <a:gd name="connsiteX58" fmla="*/ 2978815 w 3318614"/>
                <a:gd name="connsiteY58" fmla="*/ 3064585 h 3527752"/>
                <a:gd name="connsiteX59" fmla="*/ 2961398 w 3318614"/>
                <a:gd name="connsiteY59" fmla="*/ 3169088 h 3527752"/>
                <a:gd name="connsiteX60" fmla="*/ 2769809 w 3318614"/>
                <a:gd name="connsiteY60" fmla="*/ 3082002 h 3527752"/>
                <a:gd name="connsiteX61" fmla="*/ 2656598 w 3318614"/>
                <a:gd name="connsiteY61" fmla="*/ 2855579 h 3527752"/>
                <a:gd name="connsiteX62" fmla="*/ 2491135 w 3318614"/>
                <a:gd name="connsiteY62" fmla="*/ 2812036 h 3527752"/>
                <a:gd name="connsiteX63" fmla="*/ 2386632 w 3318614"/>
                <a:gd name="connsiteY63" fmla="*/ 2899122 h 3527752"/>
                <a:gd name="connsiteX64" fmla="*/ 2412758 w 3318614"/>
                <a:gd name="connsiteY64" fmla="*/ 3082002 h 3527752"/>
                <a:gd name="connsiteX65" fmla="*/ 2525969 w 3318614"/>
                <a:gd name="connsiteY65" fmla="*/ 3230048 h 3527752"/>
                <a:gd name="connsiteX66" fmla="*/ 2900438 w 3318614"/>
                <a:gd name="connsiteY66" fmla="*/ 3439054 h 3527752"/>
                <a:gd name="connsiteX67" fmla="*/ 2543386 w 3318614"/>
                <a:gd name="connsiteY67" fmla="*/ 3299716 h 3527752"/>
                <a:gd name="connsiteX68" fmla="*/ 2499843 w 3318614"/>
                <a:gd name="connsiteY68" fmla="*/ 3386802 h 3527752"/>
                <a:gd name="connsiteX69" fmla="*/ 2534678 w 3318614"/>
                <a:gd name="connsiteY69" fmla="*/ 3491305 h 3527752"/>
                <a:gd name="connsiteX70" fmla="*/ 2639180 w 3318614"/>
                <a:gd name="connsiteY70" fmla="*/ 3526139 h 3527752"/>
                <a:gd name="connsiteX71" fmla="*/ 2482426 w 3318614"/>
                <a:gd name="connsiteY71" fmla="*/ 3500014 h 3527752"/>
                <a:gd name="connsiteX72" fmla="*/ 2473718 w 3318614"/>
                <a:gd name="connsiteY72" fmla="*/ 3317134 h 3527752"/>
                <a:gd name="connsiteX73" fmla="*/ 2386632 w 3318614"/>
                <a:gd name="connsiteY73" fmla="*/ 3142962 h 3527752"/>
                <a:gd name="connsiteX74" fmla="*/ 2316963 w 3318614"/>
                <a:gd name="connsiteY74" fmla="*/ 3308425 h 3527752"/>
                <a:gd name="connsiteX75" fmla="*/ 2238586 w 3318614"/>
                <a:gd name="connsiteY75" fmla="*/ 3430345 h 3527752"/>
                <a:gd name="connsiteX76" fmla="*/ 2290838 w 3318614"/>
                <a:gd name="connsiteY76" fmla="*/ 3508722 h 3527752"/>
                <a:gd name="connsiteX77" fmla="*/ 2195043 w 3318614"/>
                <a:gd name="connsiteY77" fmla="*/ 3421636 h 3527752"/>
                <a:gd name="connsiteX78" fmla="*/ 2325672 w 3318614"/>
                <a:gd name="connsiteY78" fmla="*/ 3195214 h 3527752"/>
                <a:gd name="connsiteX79" fmla="*/ 2290838 w 3318614"/>
                <a:gd name="connsiteY79" fmla="*/ 2942665 h 3527752"/>
                <a:gd name="connsiteX80" fmla="*/ 2142792 w 3318614"/>
                <a:gd name="connsiteY80" fmla="*/ 2925248 h 3527752"/>
                <a:gd name="connsiteX81" fmla="*/ 1942495 w 3318614"/>
                <a:gd name="connsiteY81" fmla="*/ 3090711 h 3527752"/>
                <a:gd name="connsiteX82" fmla="*/ 1994746 w 3318614"/>
                <a:gd name="connsiteY82" fmla="*/ 3291008 h 3527752"/>
                <a:gd name="connsiteX83" fmla="*/ 2090540 w 3318614"/>
                <a:gd name="connsiteY83" fmla="*/ 3404219 h 3527752"/>
                <a:gd name="connsiteX84" fmla="*/ 2064415 w 3318614"/>
                <a:gd name="connsiteY84" fmla="*/ 3517431 h 3527752"/>
                <a:gd name="connsiteX85" fmla="*/ 2046998 w 3318614"/>
                <a:gd name="connsiteY85" fmla="*/ 3369385 h 3527752"/>
                <a:gd name="connsiteX86" fmla="*/ 1933786 w 3318614"/>
                <a:gd name="connsiteY86" fmla="*/ 3203922 h 3527752"/>
                <a:gd name="connsiteX87" fmla="*/ 1881535 w 3318614"/>
                <a:gd name="connsiteY87" fmla="*/ 3186505 h 3527752"/>
                <a:gd name="connsiteX88" fmla="*/ 1716072 w 3318614"/>
                <a:gd name="connsiteY88" fmla="*/ 3421636 h 3527752"/>
                <a:gd name="connsiteX89" fmla="*/ 1672529 w 3318614"/>
                <a:gd name="connsiteY89" fmla="*/ 3517431 h 3527752"/>
                <a:gd name="connsiteX90" fmla="*/ 1724780 w 3318614"/>
                <a:gd name="connsiteY90" fmla="*/ 3282299 h 3527752"/>
                <a:gd name="connsiteX91" fmla="*/ 1750906 w 3318614"/>
                <a:gd name="connsiteY91" fmla="*/ 3203922 h 3527752"/>
                <a:gd name="connsiteX92" fmla="*/ 1533192 w 3318614"/>
                <a:gd name="connsiteY92" fmla="*/ 3273591 h 3527752"/>
                <a:gd name="connsiteX93" fmla="*/ 1428689 w 3318614"/>
                <a:gd name="connsiteY93" fmla="*/ 3291008 h 3527752"/>
                <a:gd name="connsiteX94" fmla="*/ 1602860 w 3318614"/>
                <a:gd name="connsiteY94" fmla="*/ 3212631 h 3527752"/>
                <a:gd name="connsiteX95" fmla="*/ 1724780 w 3318614"/>
                <a:gd name="connsiteY95" fmla="*/ 3186505 h 3527752"/>
                <a:gd name="connsiteX96" fmla="*/ 1994746 w 3318614"/>
                <a:gd name="connsiteY96" fmla="*/ 2960082 h 3527752"/>
                <a:gd name="connsiteX97" fmla="*/ 2055706 w 3318614"/>
                <a:gd name="connsiteY97" fmla="*/ 2829454 h 3527752"/>
                <a:gd name="connsiteX98" fmla="*/ 1916369 w 3318614"/>
                <a:gd name="connsiteY98" fmla="*/ 2751076 h 3527752"/>
                <a:gd name="connsiteX99" fmla="*/ 1698655 w 3318614"/>
                <a:gd name="connsiteY99" fmla="*/ 2846871 h 3527752"/>
                <a:gd name="connsiteX100" fmla="*/ 1611569 w 3318614"/>
                <a:gd name="connsiteY100" fmla="*/ 3021042 h 3527752"/>
                <a:gd name="connsiteX101" fmla="*/ 1689946 w 3318614"/>
                <a:gd name="connsiteY101" fmla="*/ 3082002 h 3527752"/>
                <a:gd name="connsiteX102" fmla="*/ 1568026 w 3318614"/>
                <a:gd name="connsiteY102" fmla="*/ 3082002 h 3527752"/>
                <a:gd name="connsiteX103" fmla="*/ 1655112 w 3318614"/>
                <a:gd name="connsiteY103" fmla="*/ 2838162 h 3527752"/>
                <a:gd name="connsiteX104" fmla="*/ 1437398 w 3318614"/>
                <a:gd name="connsiteY104" fmla="*/ 2820745 h 3527752"/>
                <a:gd name="connsiteX105" fmla="*/ 1306769 w 3318614"/>
                <a:gd name="connsiteY105" fmla="*/ 2759785 h 3527752"/>
                <a:gd name="connsiteX106" fmla="*/ 1385146 w 3318614"/>
                <a:gd name="connsiteY106" fmla="*/ 2716242 h 3527752"/>
                <a:gd name="connsiteX107" fmla="*/ 1437398 w 3318614"/>
                <a:gd name="connsiteY107" fmla="*/ 2785911 h 3527752"/>
                <a:gd name="connsiteX108" fmla="*/ 1611569 w 3318614"/>
                <a:gd name="connsiteY108" fmla="*/ 2794619 h 3527752"/>
                <a:gd name="connsiteX109" fmla="*/ 1794449 w 3318614"/>
                <a:gd name="connsiteY109" fmla="*/ 2742368 h 3527752"/>
                <a:gd name="connsiteX110" fmla="*/ 1968620 w 3318614"/>
                <a:gd name="connsiteY110" fmla="*/ 2611739 h 3527752"/>
                <a:gd name="connsiteX111" fmla="*/ 1898952 w 3318614"/>
                <a:gd name="connsiteY111" fmla="*/ 2298231 h 3527752"/>
                <a:gd name="connsiteX112" fmla="*/ 1446106 w 3318614"/>
                <a:gd name="connsiteY112" fmla="*/ 1688631 h 3527752"/>
                <a:gd name="connsiteX113" fmla="*/ 1074097 w 3318614"/>
                <a:gd name="connsiteY113" fmla="*/ 1204511 h 3527752"/>
                <a:gd name="connsiteX114" fmla="*/ 916192 w 3318614"/>
                <a:gd name="connsiteY114" fmla="*/ 1017427 h 3527752"/>
                <a:gd name="connsiteX115" fmla="*/ 644918 w 3318614"/>
                <a:gd name="connsiteY115" fmla="*/ 1052905 h 3527752"/>
                <a:gd name="connsiteX116" fmla="*/ 296575 w 3318614"/>
                <a:gd name="connsiteY116" fmla="*/ 1131282 h 3527752"/>
                <a:gd name="connsiteX117" fmla="*/ 483 w 3318614"/>
                <a:gd name="connsiteY117" fmla="*/ 1113865 h 3527752"/>
                <a:gd name="connsiteX118" fmla="*/ 235615 w 3318614"/>
                <a:gd name="connsiteY118" fmla="*/ 1105156 h 3527752"/>
                <a:gd name="connsiteX119" fmla="*/ 557832 w 3318614"/>
                <a:gd name="connsiteY119" fmla="*/ 1035488 h 3527752"/>
                <a:gd name="connsiteX120" fmla="*/ 688460 w 3318614"/>
                <a:gd name="connsiteY120" fmla="*/ 1009362 h 3527752"/>
                <a:gd name="connsiteX121" fmla="*/ 392369 w 3318614"/>
                <a:gd name="connsiteY121" fmla="*/ 896151 h 3527752"/>
                <a:gd name="connsiteX122" fmla="*/ 244323 w 3318614"/>
                <a:gd name="connsiteY122" fmla="*/ 756814 h 3527752"/>
                <a:gd name="connsiteX123" fmla="*/ 165946 w 3318614"/>
                <a:gd name="connsiteY123" fmla="*/ 504265 h 3527752"/>
                <a:gd name="connsiteX124" fmla="*/ 279158 w 3318614"/>
                <a:gd name="connsiteY124" fmla="*/ 687145 h 3527752"/>
                <a:gd name="connsiteX125" fmla="*/ 374952 w 3318614"/>
                <a:gd name="connsiteY125" fmla="*/ 861316 h 3527752"/>
                <a:gd name="connsiteX126" fmla="*/ 679752 w 3318614"/>
                <a:gd name="connsiteY126" fmla="*/ 939694 h 3527752"/>
                <a:gd name="connsiteX127" fmla="*/ 766838 w 3318614"/>
                <a:gd name="connsiteY127" fmla="*/ 878734 h 3527752"/>
                <a:gd name="connsiteX128" fmla="*/ 618792 w 3318614"/>
                <a:gd name="connsiteY128" fmla="*/ 495556 h 3527752"/>
                <a:gd name="connsiteX129" fmla="*/ 507165 w 3318614"/>
                <a:gd name="connsiteY129" fmla="*/ 278498 h 3527752"/>
                <a:gd name="connsiteX130" fmla="*/ 538603 w 3318614"/>
                <a:gd name="connsiteY130" fmla="*/ 40329 h 3527752"/>
                <a:gd name="connsiteX131" fmla="*/ 609600 w 3318614"/>
                <a:gd name="connsiteY131" fmla="*/ 300938 h 3527752"/>
                <a:gd name="connsiteX132" fmla="*/ 878364 w 3318614"/>
                <a:gd name="connsiteY132" fmla="*/ 848440 h 3527752"/>
                <a:gd name="connsiteX133" fmla="*/ 786330 w 3318614"/>
                <a:gd name="connsiteY133" fmla="*/ 247845 h 3527752"/>
                <a:gd name="connsiteX134" fmla="*/ 932813 w 3318614"/>
                <a:gd name="connsiteY134" fmla="*/ 51663 h 3527752"/>
                <a:gd name="connsiteX0" fmla="*/ 942214 w 3318614"/>
                <a:gd name="connsiteY0" fmla="*/ 600997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1028019 w 3318614"/>
                <a:gd name="connsiteY0" fmla="*/ 570928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433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932813 w 3318614"/>
                <a:gd name="connsiteY136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875120 w 3318614"/>
                <a:gd name="connsiteY136" fmla="*/ 297907 h 3527509"/>
                <a:gd name="connsiteX0" fmla="*/ 930638 w 3318614"/>
                <a:gd name="connsiteY0" fmla="*/ 1022485 h 3757603"/>
                <a:gd name="connsiteX1" fmla="*/ 1037874 w 3318614"/>
                <a:gd name="connsiteY1" fmla="*/ 779330 h 3757603"/>
                <a:gd name="connsiteX2" fmla="*/ 1144223 w 3318614"/>
                <a:gd name="connsiteY2" fmla="*/ 540539 h 3757603"/>
                <a:gd name="connsiteX3" fmla="*/ 1317819 w 3318614"/>
                <a:gd name="connsiteY3" fmla="*/ 231338 h 3757603"/>
                <a:gd name="connsiteX4" fmla="*/ 1198621 w 3318614"/>
                <a:gd name="connsiteY4" fmla="*/ 630192 h 3757603"/>
                <a:gd name="connsiteX5" fmla="*/ 1013152 w 3318614"/>
                <a:gd name="connsiteY5" fmla="*/ 1103658 h 3757603"/>
                <a:gd name="connsiteX6" fmla="*/ 1779263 w 3318614"/>
                <a:gd name="connsiteY6" fmla="*/ 2265015 h 3757603"/>
                <a:gd name="connsiteX7" fmla="*/ 2064415 w 3318614"/>
                <a:gd name="connsiteY7" fmla="*/ 2545499 h 3757603"/>
                <a:gd name="connsiteX8" fmla="*/ 2290838 w 3318614"/>
                <a:gd name="connsiteY8" fmla="*/ 2467122 h 3757603"/>
                <a:gd name="connsiteX9" fmla="*/ 2473718 w 3318614"/>
                <a:gd name="connsiteY9" fmla="*/ 2310367 h 3757603"/>
                <a:gd name="connsiteX10" fmla="*/ 2508552 w 3318614"/>
                <a:gd name="connsiteY10" fmla="*/ 1988150 h 3757603"/>
                <a:gd name="connsiteX11" fmla="*/ 2543386 w 3318614"/>
                <a:gd name="connsiteY11" fmla="*/ 2249407 h 3757603"/>
                <a:gd name="connsiteX12" fmla="*/ 2508552 w 3318614"/>
                <a:gd name="connsiteY12" fmla="*/ 2353910 h 3757603"/>
                <a:gd name="connsiteX13" fmla="*/ 2752392 w 3318614"/>
                <a:gd name="connsiteY13" fmla="*/ 2179739 h 3757603"/>
                <a:gd name="connsiteX14" fmla="*/ 2839478 w 3318614"/>
                <a:gd name="connsiteY14" fmla="*/ 2110070 h 3757603"/>
                <a:gd name="connsiteX15" fmla="*/ 2717558 w 3318614"/>
                <a:gd name="connsiteY15" fmla="*/ 2284242 h 3757603"/>
                <a:gd name="connsiteX16" fmla="*/ 2665306 w 3318614"/>
                <a:gd name="connsiteY16" fmla="*/ 2327785 h 3757603"/>
                <a:gd name="connsiteX17" fmla="*/ 2848186 w 3318614"/>
                <a:gd name="connsiteY17" fmla="*/ 2258116 h 3757603"/>
                <a:gd name="connsiteX18" fmla="*/ 2874312 w 3318614"/>
                <a:gd name="connsiteY18" fmla="*/ 2240699 h 3757603"/>
                <a:gd name="connsiteX19" fmla="*/ 2769809 w 3318614"/>
                <a:gd name="connsiteY19" fmla="*/ 2327785 h 3757603"/>
                <a:gd name="connsiteX20" fmla="*/ 2595638 w 3318614"/>
                <a:gd name="connsiteY20" fmla="*/ 2353910 h 3757603"/>
                <a:gd name="connsiteX21" fmla="*/ 2404049 w 3318614"/>
                <a:gd name="connsiteY21" fmla="*/ 2484539 h 3757603"/>
                <a:gd name="connsiteX22" fmla="*/ 2421466 w 3318614"/>
                <a:gd name="connsiteY22" fmla="*/ 2658710 h 3757603"/>
                <a:gd name="connsiteX23" fmla="*/ 2552095 w 3318614"/>
                <a:gd name="connsiteY23" fmla="*/ 2702253 h 3757603"/>
                <a:gd name="connsiteX24" fmla="*/ 2726266 w 3318614"/>
                <a:gd name="connsiteY24" fmla="*/ 2632585 h 3757603"/>
                <a:gd name="connsiteX25" fmla="*/ 2856895 w 3318614"/>
                <a:gd name="connsiteY25" fmla="*/ 2623876 h 3757603"/>
                <a:gd name="connsiteX26" fmla="*/ 2891729 w 3318614"/>
                <a:gd name="connsiteY26" fmla="*/ 2510665 h 3757603"/>
                <a:gd name="connsiteX27" fmla="*/ 2883020 w 3318614"/>
                <a:gd name="connsiteY27" fmla="*/ 2345202 h 3757603"/>
                <a:gd name="connsiteX28" fmla="*/ 3048483 w 3318614"/>
                <a:gd name="connsiteY28" fmla="*/ 2266825 h 3757603"/>
                <a:gd name="connsiteX29" fmla="*/ 2926563 w 3318614"/>
                <a:gd name="connsiteY29" fmla="*/ 2353910 h 3757603"/>
                <a:gd name="connsiteX30" fmla="*/ 2917855 w 3318614"/>
                <a:gd name="connsiteY30" fmla="*/ 2440996 h 3757603"/>
                <a:gd name="connsiteX31" fmla="*/ 2935272 w 3318614"/>
                <a:gd name="connsiteY31" fmla="*/ 2589042 h 3757603"/>
                <a:gd name="connsiteX32" fmla="*/ 2943980 w 3318614"/>
                <a:gd name="connsiteY32" fmla="*/ 2632585 h 3757603"/>
                <a:gd name="connsiteX33" fmla="*/ 3046427 w 3318614"/>
                <a:gd name="connsiteY33" fmla="*/ 2566633 h 3757603"/>
                <a:gd name="connsiteX34" fmla="*/ 3074609 w 3318614"/>
                <a:gd name="connsiteY34" fmla="*/ 2406162 h 3757603"/>
                <a:gd name="connsiteX35" fmla="*/ 3092026 w 3318614"/>
                <a:gd name="connsiteY35" fmla="*/ 2615167 h 3757603"/>
                <a:gd name="connsiteX36" fmla="*/ 3013649 w 3318614"/>
                <a:gd name="connsiteY36" fmla="*/ 2693545 h 3757603"/>
                <a:gd name="connsiteX37" fmla="*/ 2752392 w 3318614"/>
                <a:gd name="connsiteY37" fmla="*/ 2658710 h 3757603"/>
                <a:gd name="connsiteX38" fmla="*/ 2560803 w 3318614"/>
                <a:gd name="connsiteY38" fmla="*/ 2815465 h 3757603"/>
                <a:gd name="connsiteX39" fmla="*/ 2595638 w 3318614"/>
                <a:gd name="connsiteY39" fmla="*/ 2937385 h 3757603"/>
                <a:gd name="connsiteX40" fmla="*/ 2743683 w 3318614"/>
                <a:gd name="connsiteY40" fmla="*/ 3024470 h 3757603"/>
                <a:gd name="connsiteX41" fmla="*/ 2856895 w 3318614"/>
                <a:gd name="connsiteY41" fmla="*/ 2998345 h 3757603"/>
                <a:gd name="connsiteX42" fmla="*/ 3022358 w 3318614"/>
                <a:gd name="connsiteY42" fmla="*/ 2859007 h 3757603"/>
                <a:gd name="connsiteX43" fmla="*/ 3118152 w 3318614"/>
                <a:gd name="connsiteY43" fmla="*/ 2780630 h 3757603"/>
                <a:gd name="connsiteX44" fmla="*/ 3205238 w 3318614"/>
                <a:gd name="connsiteY44" fmla="*/ 2841590 h 3757603"/>
                <a:gd name="connsiteX45" fmla="*/ 3109443 w 3318614"/>
                <a:gd name="connsiteY45" fmla="*/ 2832882 h 3757603"/>
                <a:gd name="connsiteX46" fmla="*/ 3004940 w 3318614"/>
                <a:gd name="connsiteY46" fmla="*/ 2972219 h 3757603"/>
                <a:gd name="connsiteX47" fmla="*/ 3187820 w 3318614"/>
                <a:gd name="connsiteY47" fmla="*/ 2972219 h 3757603"/>
                <a:gd name="connsiteX48" fmla="*/ 3318449 w 3318614"/>
                <a:gd name="connsiteY48" fmla="*/ 3024470 h 3757603"/>
                <a:gd name="connsiteX49" fmla="*/ 3161695 w 3318614"/>
                <a:gd name="connsiteY49" fmla="*/ 3007053 h 3757603"/>
                <a:gd name="connsiteX50" fmla="*/ 2909146 w 3318614"/>
                <a:gd name="connsiteY50" fmla="*/ 3068013 h 3757603"/>
                <a:gd name="connsiteX51" fmla="*/ 2952689 w 3318614"/>
                <a:gd name="connsiteY51" fmla="*/ 3068013 h 3757603"/>
                <a:gd name="connsiteX52" fmla="*/ 3085889 w 3318614"/>
                <a:gd name="connsiteY52" fmla="*/ 3213259 h 3757603"/>
                <a:gd name="connsiteX53" fmla="*/ 3013649 w 3318614"/>
                <a:gd name="connsiteY53" fmla="*/ 3372813 h 3757603"/>
                <a:gd name="connsiteX54" fmla="*/ 2999167 w 3318614"/>
                <a:gd name="connsiteY54" fmla="*/ 3235136 h 3757603"/>
                <a:gd name="connsiteX55" fmla="*/ 2813352 w 3318614"/>
                <a:gd name="connsiteY55" fmla="*/ 3059305 h 3757603"/>
                <a:gd name="connsiteX56" fmla="*/ 2726266 w 3318614"/>
                <a:gd name="connsiteY56" fmla="*/ 3050596 h 3757603"/>
                <a:gd name="connsiteX57" fmla="*/ 2848186 w 3318614"/>
                <a:gd name="connsiteY57" fmla="*/ 3250893 h 3757603"/>
                <a:gd name="connsiteX58" fmla="*/ 2943980 w 3318614"/>
                <a:gd name="connsiteY58" fmla="*/ 3337979 h 3757603"/>
                <a:gd name="connsiteX59" fmla="*/ 2978815 w 3318614"/>
                <a:gd name="connsiteY59" fmla="*/ 3294436 h 3757603"/>
                <a:gd name="connsiteX60" fmla="*/ 2961398 w 3318614"/>
                <a:gd name="connsiteY60" fmla="*/ 3398939 h 3757603"/>
                <a:gd name="connsiteX61" fmla="*/ 2769809 w 3318614"/>
                <a:gd name="connsiteY61" fmla="*/ 3311853 h 3757603"/>
                <a:gd name="connsiteX62" fmla="*/ 2656598 w 3318614"/>
                <a:gd name="connsiteY62" fmla="*/ 3085430 h 3757603"/>
                <a:gd name="connsiteX63" fmla="*/ 2491135 w 3318614"/>
                <a:gd name="connsiteY63" fmla="*/ 3041887 h 3757603"/>
                <a:gd name="connsiteX64" fmla="*/ 2386632 w 3318614"/>
                <a:gd name="connsiteY64" fmla="*/ 3128973 h 3757603"/>
                <a:gd name="connsiteX65" fmla="*/ 2412758 w 3318614"/>
                <a:gd name="connsiteY65" fmla="*/ 3311853 h 3757603"/>
                <a:gd name="connsiteX66" fmla="*/ 2525969 w 3318614"/>
                <a:gd name="connsiteY66" fmla="*/ 3459899 h 3757603"/>
                <a:gd name="connsiteX67" fmla="*/ 2900438 w 3318614"/>
                <a:gd name="connsiteY67" fmla="*/ 3668905 h 3757603"/>
                <a:gd name="connsiteX68" fmla="*/ 2543386 w 3318614"/>
                <a:gd name="connsiteY68" fmla="*/ 3529567 h 3757603"/>
                <a:gd name="connsiteX69" fmla="*/ 2499843 w 3318614"/>
                <a:gd name="connsiteY69" fmla="*/ 3616653 h 3757603"/>
                <a:gd name="connsiteX70" fmla="*/ 2534678 w 3318614"/>
                <a:gd name="connsiteY70" fmla="*/ 3721156 h 3757603"/>
                <a:gd name="connsiteX71" fmla="*/ 2639180 w 3318614"/>
                <a:gd name="connsiteY71" fmla="*/ 3755990 h 3757603"/>
                <a:gd name="connsiteX72" fmla="*/ 2482426 w 3318614"/>
                <a:gd name="connsiteY72" fmla="*/ 3729865 h 3757603"/>
                <a:gd name="connsiteX73" fmla="*/ 2473718 w 3318614"/>
                <a:gd name="connsiteY73" fmla="*/ 3546985 h 3757603"/>
                <a:gd name="connsiteX74" fmla="*/ 2386632 w 3318614"/>
                <a:gd name="connsiteY74" fmla="*/ 3372813 h 3757603"/>
                <a:gd name="connsiteX75" fmla="*/ 2316963 w 3318614"/>
                <a:gd name="connsiteY75" fmla="*/ 3538276 h 3757603"/>
                <a:gd name="connsiteX76" fmla="*/ 2238586 w 3318614"/>
                <a:gd name="connsiteY76" fmla="*/ 3660196 h 3757603"/>
                <a:gd name="connsiteX77" fmla="*/ 2290838 w 3318614"/>
                <a:gd name="connsiteY77" fmla="*/ 3738573 h 3757603"/>
                <a:gd name="connsiteX78" fmla="*/ 2195043 w 3318614"/>
                <a:gd name="connsiteY78" fmla="*/ 3651487 h 3757603"/>
                <a:gd name="connsiteX79" fmla="*/ 2325672 w 3318614"/>
                <a:gd name="connsiteY79" fmla="*/ 3425065 h 3757603"/>
                <a:gd name="connsiteX80" fmla="*/ 2290838 w 3318614"/>
                <a:gd name="connsiteY80" fmla="*/ 3172516 h 3757603"/>
                <a:gd name="connsiteX81" fmla="*/ 2142792 w 3318614"/>
                <a:gd name="connsiteY81" fmla="*/ 3155099 h 3757603"/>
                <a:gd name="connsiteX82" fmla="*/ 1942495 w 3318614"/>
                <a:gd name="connsiteY82" fmla="*/ 3320562 h 3757603"/>
                <a:gd name="connsiteX83" fmla="*/ 1994746 w 3318614"/>
                <a:gd name="connsiteY83" fmla="*/ 3520859 h 3757603"/>
                <a:gd name="connsiteX84" fmla="*/ 2090540 w 3318614"/>
                <a:gd name="connsiteY84" fmla="*/ 3634070 h 3757603"/>
                <a:gd name="connsiteX85" fmla="*/ 2064415 w 3318614"/>
                <a:gd name="connsiteY85" fmla="*/ 3747282 h 3757603"/>
                <a:gd name="connsiteX86" fmla="*/ 2046998 w 3318614"/>
                <a:gd name="connsiteY86" fmla="*/ 3599236 h 3757603"/>
                <a:gd name="connsiteX87" fmla="*/ 1933786 w 3318614"/>
                <a:gd name="connsiteY87" fmla="*/ 3433773 h 3757603"/>
                <a:gd name="connsiteX88" fmla="*/ 1881535 w 3318614"/>
                <a:gd name="connsiteY88" fmla="*/ 3416356 h 3757603"/>
                <a:gd name="connsiteX89" fmla="*/ 1716072 w 3318614"/>
                <a:gd name="connsiteY89" fmla="*/ 3651487 h 3757603"/>
                <a:gd name="connsiteX90" fmla="*/ 1672529 w 3318614"/>
                <a:gd name="connsiteY90" fmla="*/ 3747282 h 3757603"/>
                <a:gd name="connsiteX91" fmla="*/ 1724780 w 3318614"/>
                <a:gd name="connsiteY91" fmla="*/ 3512150 h 3757603"/>
                <a:gd name="connsiteX92" fmla="*/ 1750906 w 3318614"/>
                <a:gd name="connsiteY92" fmla="*/ 3433773 h 3757603"/>
                <a:gd name="connsiteX93" fmla="*/ 1533192 w 3318614"/>
                <a:gd name="connsiteY93" fmla="*/ 3503442 h 3757603"/>
                <a:gd name="connsiteX94" fmla="*/ 1428689 w 3318614"/>
                <a:gd name="connsiteY94" fmla="*/ 3520859 h 3757603"/>
                <a:gd name="connsiteX95" fmla="*/ 1602860 w 3318614"/>
                <a:gd name="connsiteY95" fmla="*/ 3442482 h 3757603"/>
                <a:gd name="connsiteX96" fmla="*/ 1724780 w 3318614"/>
                <a:gd name="connsiteY96" fmla="*/ 3416356 h 3757603"/>
                <a:gd name="connsiteX97" fmla="*/ 1994746 w 3318614"/>
                <a:gd name="connsiteY97" fmla="*/ 3189933 h 3757603"/>
                <a:gd name="connsiteX98" fmla="*/ 2055706 w 3318614"/>
                <a:gd name="connsiteY98" fmla="*/ 3059305 h 3757603"/>
                <a:gd name="connsiteX99" fmla="*/ 1916369 w 3318614"/>
                <a:gd name="connsiteY99" fmla="*/ 2980927 h 3757603"/>
                <a:gd name="connsiteX100" fmla="*/ 1698655 w 3318614"/>
                <a:gd name="connsiteY100" fmla="*/ 3076722 h 3757603"/>
                <a:gd name="connsiteX101" fmla="*/ 1611569 w 3318614"/>
                <a:gd name="connsiteY101" fmla="*/ 3250893 h 3757603"/>
                <a:gd name="connsiteX102" fmla="*/ 1689946 w 3318614"/>
                <a:gd name="connsiteY102" fmla="*/ 3311853 h 3757603"/>
                <a:gd name="connsiteX103" fmla="*/ 1568026 w 3318614"/>
                <a:gd name="connsiteY103" fmla="*/ 3311853 h 3757603"/>
                <a:gd name="connsiteX104" fmla="*/ 1655112 w 3318614"/>
                <a:gd name="connsiteY104" fmla="*/ 3068013 h 3757603"/>
                <a:gd name="connsiteX105" fmla="*/ 1437398 w 3318614"/>
                <a:gd name="connsiteY105" fmla="*/ 3050596 h 3757603"/>
                <a:gd name="connsiteX106" fmla="*/ 1306769 w 3318614"/>
                <a:gd name="connsiteY106" fmla="*/ 2989636 h 3757603"/>
                <a:gd name="connsiteX107" fmla="*/ 1385146 w 3318614"/>
                <a:gd name="connsiteY107" fmla="*/ 2946093 h 3757603"/>
                <a:gd name="connsiteX108" fmla="*/ 1437398 w 3318614"/>
                <a:gd name="connsiteY108" fmla="*/ 3015762 h 3757603"/>
                <a:gd name="connsiteX109" fmla="*/ 1611569 w 3318614"/>
                <a:gd name="connsiteY109" fmla="*/ 3024470 h 3757603"/>
                <a:gd name="connsiteX110" fmla="*/ 1794449 w 3318614"/>
                <a:gd name="connsiteY110" fmla="*/ 2972219 h 3757603"/>
                <a:gd name="connsiteX111" fmla="*/ 1968620 w 3318614"/>
                <a:gd name="connsiteY111" fmla="*/ 2841590 h 3757603"/>
                <a:gd name="connsiteX112" fmla="*/ 1898952 w 3318614"/>
                <a:gd name="connsiteY112" fmla="*/ 2528082 h 3757603"/>
                <a:gd name="connsiteX113" fmla="*/ 1446106 w 3318614"/>
                <a:gd name="connsiteY113" fmla="*/ 1918482 h 3757603"/>
                <a:gd name="connsiteX114" fmla="*/ 1074097 w 3318614"/>
                <a:gd name="connsiteY114" fmla="*/ 1434362 h 3757603"/>
                <a:gd name="connsiteX115" fmla="*/ 916192 w 3318614"/>
                <a:gd name="connsiteY115" fmla="*/ 1247278 h 3757603"/>
                <a:gd name="connsiteX116" fmla="*/ 644918 w 3318614"/>
                <a:gd name="connsiteY116" fmla="*/ 1282756 h 3757603"/>
                <a:gd name="connsiteX117" fmla="*/ 296575 w 3318614"/>
                <a:gd name="connsiteY117" fmla="*/ 1361133 h 3757603"/>
                <a:gd name="connsiteX118" fmla="*/ 483 w 3318614"/>
                <a:gd name="connsiteY118" fmla="*/ 1343716 h 3757603"/>
                <a:gd name="connsiteX119" fmla="*/ 235615 w 3318614"/>
                <a:gd name="connsiteY119" fmla="*/ 1335007 h 3757603"/>
                <a:gd name="connsiteX120" fmla="*/ 557832 w 3318614"/>
                <a:gd name="connsiteY120" fmla="*/ 1265339 h 3757603"/>
                <a:gd name="connsiteX121" fmla="*/ 688460 w 3318614"/>
                <a:gd name="connsiteY121" fmla="*/ 1239213 h 3757603"/>
                <a:gd name="connsiteX122" fmla="*/ 392369 w 3318614"/>
                <a:gd name="connsiteY122" fmla="*/ 1126002 h 3757603"/>
                <a:gd name="connsiteX123" fmla="*/ 244323 w 3318614"/>
                <a:gd name="connsiteY123" fmla="*/ 986665 h 3757603"/>
                <a:gd name="connsiteX124" fmla="*/ 165946 w 3318614"/>
                <a:gd name="connsiteY124" fmla="*/ 734116 h 3757603"/>
                <a:gd name="connsiteX125" fmla="*/ 279158 w 3318614"/>
                <a:gd name="connsiteY125" fmla="*/ 916996 h 3757603"/>
                <a:gd name="connsiteX126" fmla="*/ 374952 w 3318614"/>
                <a:gd name="connsiteY126" fmla="*/ 1091167 h 3757603"/>
                <a:gd name="connsiteX127" fmla="*/ 679752 w 3318614"/>
                <a:gd name="connsiteY127" fmla="*/ 1169545 h 3757603"/>
                <a:gd name="connsiteX128" fmla="*/ 766838 w 3318614"/>
                <a:gd name="connsiteY128" fmla="*/ 1108585 h 3757603"/>
                <a:gd name="connsiteX129" fmla="*/ 618792 w 3318614"/>
                <a:gd name="connsiteY129" fmla="*/ 725407 h 3757603"/>
                <a:gd name="connsiteX130" fmla="*/ 507165 w 3318614"/>
                <a:gd name="connsiteY130" fmla="*/ 508349 h 3757603"/>
                <a:gd name="connsiteX131" fmla="*/ 538603 w 3318614"/>
                <a:gd name="connsiteY131" fmla="*/ 270180 h 3757603"/>
                <a:gd name="connsiteX132" fmla="*/ 609600 w 3318614"/>
                <a:gd name="connsiteY132" fmla="*/ 530789 h 3757603"/>
                <a:gd name="connsiteX133" fmla="*/ 878364 w 3318614"/>
                <a:gd name="connsiteY133" fmla="*/ 1078291 h 3757603"/>
                <a:gd name="connsiteX134" fmla="*/ 786330 w 3318614"/>
                <a:gd name="connsiteY134" fmla="*/ 477696 h 3757603"/>
                <a:gd name="connsiteX135" fmla="*/ 849208 w 3318614"/>
                <a:gd name="connsiteY135" fmla="*/ 1356 h 3757603"/>
                <a:gd name="connsiteX136" fmla="*/ 875120 w 3318614"/>
                <a:gd name="connsiteY136" fmla="*/ 528001 h 3757603"/>
                <a:gd name="connsiteX0" fmla="*/ 930638 w 3318614"/>
                <a:gd name="connsiteY0" fmla="*/ 1022890 h 3758008"/>
                <a:gd name="connsiteX1" fmla="*/ 1037874 w 3318614"/>
                <a:gd name="connsiteY1" fmla="*/ 779735 h 3758008"/>
                <a:gd name="connsiteX2" fmla="*/ 1144223 w 3318614"/>
                <a:gd name="connsiteY2" fmla="*/ 540944 h 3758008"/>
                <a:gd name="connsiteX3" fmla="*/ 1317819 w 3318614"/>
                <a:gd name="connsiteY3" fmla="*/ 231743 h 3758008"/>
                <a:gd name="connsiteX4" fmla="*/ 1198621 w 3318614"/>
                <a:gd name="connsiteY4" fmla="*/ 630597 h 3758008"/>
                <a:gd name="connsiteX5" fmla="*/ 1013152 w 3318614"/>
                <a:gd name="connsiteY5" fmla="*/ 1104063 h 3758008"/>
                <a:gd name="connsiteX6" fmla="*/ 1779263 w 3318614"/>
                <a:gd name="connsiteY6" fmla="*/ 2265420 h 3758008"/>
                <a:gd name="connsiteX7" fmla="*/ 2064415 w 3318614"/>
                <a:gd name="connsiteY7" fmla="*/ 2545904 h 3758008"/>
                <a:gd name="connsiteX8" fmla="*/ 2290838 w 3318614"/>
                <a:gd name="connsiteY8" fmla="*/ 2467527 h 3758008"/>
                <a:gd name="connsiteX9" fmla="*/ 2473718 w 3318614"/>
                <a:gd name="connsiteY9" fmla="*/ 2310772 h 3758008"/>
                <a:gd name="connsiteX10" fmla="*/ 2508552 w 3318614"/>
                <a:gd name="connsiteY10" fmla="*/ 1988555 h 3758008"/>
                <a:gd name="connsiteX11" fmla="*/ 2543386 w 3318614"/>
                <a:gd name="connsiteY11" fmla="*/ 2249812 h 3758008"/>
                <a:gd name="connsiteX12" fmla="*/ 2508552 w 3318614"/>
                <a:gd name="connsiteY12" fmla="*/ 2354315 h 3758008"/>
                <a:gd name="connsiteX13" fmla="*/ 2752392 w 3318614"/>
                <a:gd name="connsiteY13" fmla="*/ 2180144 h 3758008"/>
                <a:gd name="connsiteX14" fmla="*/ 2839478 w 3318614"/>
                <a:gd name="connsiteY14" fmla="*/ 2110475 h 3758008"/>
                <a:gd name="connsiteX15" fmla="*/ 2717558 w 3318614"/>
                <a:gd name="connsiteY15" fmla="*/ 2284647 h 3758008"/>
                <a:gd name="connsiteX16" fmla="*/ 2665306 w 3318614"/>
                <a:gd name="connsiteY16" fmla="*/ 2328190 h 3758008"/>
                <a:gd name="connsiteX17" fmla="*/ 2848186 w 3318614"/>
                <a:gd name="connsiteY17" fmla="*/ 2258521 h 3758008"/>
                <a:gd name="connsiteX18" fmla="*/ 2874312 w 3318614"/>
                <a:gd name="connsiteY18" fmla="*/ 2241104 h 3758008"/>
                <a:gd name="connsiteX19" fmla="*/ 2769809 w 3318614"/>
                <a:gd name="connsiteY19" fmla="*/ 2328190 h 3758008"/>
                <a:gd name="connsiteX20" fmla="*/ 2595638 w 3318614"/>
                <a:gd name="connsiteY20" fmla="*/ 2354315 h 3758008"/>
                <a:gd name="connsiteX21" fmla="*/ 2404049 w 3318614"/>
                <a:gd name="connsiteY21" fmla="*/ 2484944 h 3758008"/>
                <a:gd name="connsiteX22" fmla="*/ 2421466 w 3318614"/>
                <a:gd name="connsiteY22" fmla="*/ 2659115 h 3758008"/>
                <a:gd name="connsiteX23" fmla="*/ 2552095 w 3318614"/>
                <a:gd name="connsiteY23" fmla="*/ 2702658 h 3758008"/>
                <a:gd name="connsiteX24" fmla="*/ 2726266 w 3318614"/>
                <a:gd name="connsiteY24" fmla="*/ 2632990 h 3758008"/>
                <a:gd name="connsiteX25" fmla="*/ 2856895 w 3318614"/>
                <a:gd name="connsiteY25" fmla="*/ 2624281 h 3758008"/>
                <a:gd name="connsiteX26" fmla="*/ 2891729 w 3318614"/>
                <a:gd name="connsiteY26" fmla="*/ 2511070 h 3758008"/>
                <a:gd name="connsiteX27" fmla="*/ 2883020 w 3318614"/>
                <a:gd name="connsiteY27" fmla="*/ 2345607 h 3758008"/>
                <a:gd name="connsiteX28" fmla="*/ 3048483 w 3318614"/>
                <a:gd name="connsiteY28" fmla="*/ 2267230 h 3758008"/>
                <a:gd name="connsiteX29" fmla="*/ 2926563 w 3318614"/>
                <a:gd name="connsiteY29" fmla="*/ 2354315 h 3758008"/>
                <a:gd name="connsiteX30" fmla="*/ 2917855 w 3318614"/>
                <a:gd name="connsiteY30" fmla="*/ 2441401 h 3758008"/>
                <a:gd name="connsiteX31" fmla="*/ 2935272 w 3318614"/>
                <a:gd name="connsiteY31" fmla="*/ 2589447 h 3758008"/>
                <a:gd name="connsiteX32" fmla="*/ 2943980 w 3318614"/>
                <a:gd name="connsiteY32" fmla="*/ 2632990 h 3758008"/>
                <a:gd name="connsiteX33" fmla="*/ 3046427 w 3318614"/>
                <a:gd name="connsiteY33" fmla="*/ 2567038 h 3758008"/>
                <a:gd name="connsiteX34" fmla="*/ 3074609 w 3318614"/>
                <a:gd name="connsiteY34" fmla="*/ 2406567 h 3758008"/>
                <a:gd name="connsiteX35" fmla="*/ 3092026 w 3318614"/>
                <a:gd name="connsiteY35" fmla="*/ 2615572 h 3758008"/>
                <a:gd name="connsiteX36" fmla="*/ 3013649 w 3318614"/>
                <a:gd name="connsiteY36" fmla="*/ 2693950 h 3758008"/>
                <a:gd name="connsiteX37" fmla="*/ 2752392 w 3318614"/>
                <a:gd name="connsiteY37" fmla="*/ 2659115 h 3758008"/>
                <a:gd name="connsiteX38" fmla="*/ 2560803 w 3318614"/>
                <a:gd name="connsiteY38" fmla="*/ 2815870 h 3758008"/>
                <a:gd name="connsiteX39" fmla="*/ 2595638 w 3318614"/>
                <a:gd name="connsiteY39" fmla="*/ 2937790 h 3758008"/>
                <a:gd name="connsiteX40" fmla="*/ 2743683 w 3318614"/>
                <a:gd name="connsiteY40" fmla="*/ 3024875 h 3758008"/>
                <a:gd name="connsiteX41" fmla="*/ 2856895 w 3318614"/>
                <a:gd name="connsiteY41" fmla="*/ 2998750 h 3758008"/>
                <a:gd name="connsiteX42" fmla="*/ 3022358 w 3318614"/>
                <a:gd name="connsiteY42" fmla="*/ 2859412 h 3758008"/>
                <a:gd name="connsiteX43" fmla="*/ 3118152 w 3318614"/>
                <a:gd name="connsiteY43" fmla="*/ 2781035 h 3758008"/>
                <a:gd name="connsiteX44" fmla="*/ 3205238 w 3318614"/>
                <a:gd name="connsiteY44" fmla="*/ 2841995 h 3758008"/>
                <a:gd name="connsiteX45" fmla="*/ 3109443 w 3318614"/>
                <a:gd name="connsiteY45" fmla="*/ 2833287 h 3758008"/>
                <a:gd name="connsiteX46" fmla="*/ 3004940 w 3318614"/>
                <a:gd name="connsiteY46" fmla="*/ 2972624 h 3758008"/>
                <a:gd name="connsiteX47" fmla="*/ 3187820 w 3318614"/>
                <a:gd name="connsiteY47" fmla="*/ 2972624 h 3758008"/>
                <a:gd name="connsiteX48" fmla="*/ 3318449 w 3318614"/>
                <a:gd name="connsiteY48" fmla="*/ 3024875 h 3758008"/>
                <a:gd name="connsiteX49" fmla="*/ 3161695 w 3318614"/>
                <a:gd name="connsiteY49" fmla="*/ 3007458 h 3758008"/>
                <a:gd name="connsiteX50" fmla="*/ 2909146 w 3318614"/>
                <a:gd name="connsiteY50" fmla="*/ 3068418 h 3758008"/>
                <a:gd name="connsiteX51" fmla="*/ 2952689 w 3318614"/>
                <a:gd name="connsiteY51" fmla="*/ 3068418 h 3758008"/>
                <a:gd name="connsiteX52" fmla="*/ 3085889 w 3318614"/>
                <a:gd name="connsiteY52" fmla="*/ 3213664 h 3758008"/>
                <a:gd name="connsiteX53" fmla="*/ 3013649 w 3318614"/>
                <a:gd name="connsiteY53" fmla="*/ 3373218 h 3758008"/>
                <a:gd name="connsiteX54" fmla="*/ 2999167 w 3318614"/>
                <a:gd name="connsiteY54" fmla="*/ 3235541 h 3758008"/>
                <a:gd name="connsiteX55" fmla="*/ 2813352 w 3318614"/>
                <a:gd name="connsiteY55" fmla="*/ 3059710 h 3758008"/>
                <a:gd name="connsiteX56" fmla="*/ 2726266 w 3318614"/>
                <a:gd name="connsiteY56" fmla="*/ 3051001 h 3758008"/>
                <a:gd name="connsiteX57" fmla="*/ 2848186 w 3318614"/>
                <a:gd name="connsiteY57" fmla="*/ 3251298 h 3758008"/>
                <a:gd name="connsiteX58" fmla="*/ 2943980 w 3318614"/>
                <a:gd name="connsiteY58" fmla="*/ 3338384 h 3758008"/>
                <a:gd name="connsiteX59" fmla="*/ 2978815 w 3318614"/>
                <a:gd name="connsiteY59" fmla="*/ 3294841 h 3758008"/>
                <a:gd name="connsiteX60" fmla="*/ 2961398 w 3318614"/>
                <a:gd name="connsiteY60" fmla="*/ 3399344 h 3758008"/>
                <a:gd name="connsiteX61" fmla="*/ 2769809 w 3318614"/>
                <a:gd name="connsiteY61" fmla="*/ 3312258 h 3758008"/>
                <a:gd name="connsiteX62" fmla="*/ 2656598 w 3318614"/>
                <a:gd name="connsiteY62" fmla="*/ 3085835 h 3758008"/>
                <a:gd name="connsiteX63" fmla="*/ 2491135 w 3318614"/>
                <a:gd name="connsiteY63" fmla="*/ 3042292 h 3758008"/>
                <a:gd name="connsiteX64" fmla="*/ 2386632 w 3318614"/>
                <a:gd name="connsiteY64" fmla="*/ 3129378 h 3758008"/>
                <a:gd name="connsiteX65" fmla="*/ 2412758 w 3318614"/>
                <a:gd name="connsiteY65" fmla="*/ 3312258 h 3758008"/>
                <a:gd name="connsiteX66" fmla="*/ 2525969 w 3318614"/>
                <a:gd name="connsiteY66" fmla="*/ 3460304 h 3758008"/>
                <a:gd name="connsiteX67" fmla="*/ 2900438 w 3318614"/>
                <a:gd name="connsiteY67" fmla="*/ 3669310 h 3758008"/>
                <a:gd name="connsiteX68" fmla="*/ 2543386 w 3318614"/>
                <a:gd name="connsiteY68" fmla="*/ 3529972 h 3758008"/>
                <a:gd name="connsiteX69" fmla="*/ 2499843 w 3318614"/>
                <a:gd name="connsiteY69" fmla="*/ 3617058 h 3758008"/>
                <a:gd name="connsiteX70" fmla="*/ 2534678 w 3318614"/>
                <a:gd name="connsiteY70" fmla="*/ 3721561 h 3758008"/>
                <a:gd name="connsiteX71" fmla="*/ 2639180 w 3318614"/>
                <a:gd name="connsiteY71" fmla="*/ 3756395 h 3758008"/>
                <a:gd name="connsiteX72" fmla="*/ 2482426 w 3318614"/>
                <a:gd name="connsiteY72" fmla="*/ 3730270 h 3758008"/>
                <a:gd name="connsiteX73" fmla="*/ 2473718 w 3318614"/>
                <a:gd name="connsiteY73" fmla="*/ 3547390 h 3758008"/>
                <a:gd name="connsiteX74" fmla="*/ 2386632 w 3318614"/>
                <a:gd name="connsiteY74" fmla="*/ 3373218 h 3758008"/>
                <a:gd name="connsiteX75" fmla="*/ 2316963 w 3318614"/>
                <a:gd name="connsiteY75" fmla="*/ 3538681 h 3758008"/>
                <a:gd name="connsiteX76" fmla="*/ 2238586 w 3318614"/>
                <a:gd name="connsiteY76" fmla="*/ 3660601 h 3758008"/>
                <a:gd name="connsiteX77" fmla="*/ 2290838 w 3318614"/>
                <a:gd name="connsiteY77" fmla="*/ 3738978 h 3758008"/>
                <a:gd name="connsiteX78" fmla="*/ 2195043 w 3318614"/>
                <a:gd name="connsiteY78" fmla="*/ 3651892 h 3758008"/>
                <a:gd name="connsiteX79" fmla="*/ 2325672 w 3318614"/>
                <a:gd name="connsiteY79" fmla="*/ 3425470 h 3758008"/>
                <a:gd name="connsiteX80" fmla="*/ 2290838 w 3318614"/>
                <a:gd name="connsiteY80" fmla="*/ 3172921 h 3758008"/>
                <a:gd name="connsiteX81" fmla="*/ 2142792 w 3318614"/>
                <a:gd name="connsiteY81" fmla="*/ 3155504 h 3758008"/>
                <a:gd name="connsiteX82" fmla="*/ 1942495 w 3318614"/>
                <a:gd name="connsiteY82" fmla="*/ 3320967 h 3758008"/>
                <a:gd name="connsiteX83" fmla="*/ 1994746 w 3318614"/>
                <a:gd name="connsiteY83" fmla="*/ 3521264 h 3758008"/>
                <a:gd name="connsiteX84" fmla="*/ 2090540 w 3318614"/>
                <a:gd name="connsiteY84" fmla="*/ 3634475 h 3758008"/>
                <a:gd name="connsiteX85" fmla="*/ 2064415 w 3318614"/>
                <a:gd name="connsiteY85" fmla="*/ 3747687 h 3758008"/>
                <a:gd name="connsiteX86" fmla="*/ 2046998 w 3318614"/>
                <a:gd name="connsiteY86" fmla="*/ 3599641 h 3758008"/>
                <a:gd name="connsiteX87" fmla="*/ 1933786 w 3318614"/>
                <a:gd name="connsiteY87" fmla="*/ 3434178 h 3758008"/>
                <a:gd name="connsiteX88" fmla="*/ 1881535 w 3318614"/>
                <a:gd name="connsiteY88" fmla="*/ 3416761 h 3758008"/>
                <a:gd name="connsiteX89" fmla="*/ 1716072 w 3318614"/>
                <a:gd name="connsiteY89" fmla="*/ 3651892 h 3758008"/>
                <a:gd name="connsiteX90" fmla="*/ 1672529 w 3318614"/>
                <a:gd name="connsiteY90" fmla="*/ 3747687 h 3758008"/>
                <a:gd name="connsiteX91" fmla="*/ 1724780 w 3318614"/>
                <a:gd name="connsiteY91" fmla="*/ 3512555 h 3758008"/>
                <a:gd name="connsiteX92" fmla="*/ 1750906 w 3318614"/>
                <a:gd name="connsiteY92" fmla="*/ 3434178 h 3758008"/>
                <a:gd name="connsiteX93" fmla="*/ 1533192 w 3318614"/>
                <a:gd name="connsiteY93" fmla="*/ 3503847 h 3758008"/>
                <a:gd name="connsiteX94" fmla="*/ 1428689 w 3318614"/>
                <a:gd name="connsiteY94" fmla="*/ 3521264 h 3758008"/>
                <a:gd name="connsiteX95" fmla="*/ 1602860 w 3318614"/>
                <a:gd name="connsiteY95" fmla="*/ 3442887 h 3758008"/>
                <a:gd name="connsiteX96" fmla="*/ 1724780 w 3318614"/>
                <a:gd name="connsiteY96" fmla="*/ 3416761 h 3758008"/>
                <a:gd name="connsiteX97" fmla="*/ 1994746 w 3318614"/>
                <a:gd name="connsiteY97" fmla="*/ 3190338 h 3758008"/>
                <a:gd name="connsiteX98" fmla="*/ 2055706 w 3318614"/>
                <a:gd name="connsiteY98" fmla="*/ 3059710 h 3758008"/>
                <a:gd name="connsiteX99" fmla="*/ 1916369 w 3318614"/>
                <a:gd name="connsiteY99" fmla="*/ 2981332 h 3758008"/>
                <a:gd name="connsiteX100" fmla="*/ 1698655 w 3318614"/>
                <a:gd name="connsiteY100" fmla="*/ 3077127 h 3758008"/>
                <a:gd name="connsiteX101" fmla="*/ 1611569 w 3318614"/>
                <a:gd name="connsiteY101" fmla="*/ 3251298 h 3758008"/>
                <a:gd name="connsiteX102" fmla="*/ 1689946 w 3318614"/>
                <a:gd name="connsiteY102" fmla="*/ 3312258 h 3758008"/>
                <a:gd name="connsiteX103" fmla="*/ 1568026 w 3318614"/>
                <a:gd name="connsiteY103" fmla="*/ 3312258 h 3758008"/>
                <a:gd name="connsiteX104" fmla="*/ 1655112 w 3318614"/>
                <a:gd name="connsiteY104" fmla="*/ 3068418 h 3758008"/>
                <a:gd name="connsiteX105" fmla="*/ 1437398 w 3318614"/>
                <a:gd name="connsiteY105" fmla="*/ 3051001 h 3758008"/>
                <a:gd name="connsiteX106" fmla="*/ 1306769 w 3318614"/>
                <a:gd name="connsiteY106" fmla="*/ 2990041 h 3758008"/>
                <a:gd name="connsiteX107" fmla="*/ 1385146 w 3318614"/>
                <a:gd name="connsiteY107" fmla="*/ 2946498 h 3758008"/>
                <a:gd name="connsiteX108" fmla="*/ 1437398 w 3318614"/>
                <a:gd name="connsiteY108" fmla="*/ 3016167 h 3758008"/>
                <a:gd name="connsiteX109" fmla="*/ 1611569 w 3318614"/>
                <a:gd name="connsiteY109" fmla="*/ 3024875 h 3758008"/>
                <a:gd name="connsiteX110" fmla="*/ 1794449 w 3318614"/>
                <a:gd name="connsiteY110" fmla="*/ 2972624 h 3758008"/>
                <a:gd name="connsiteX111" fmla="*/ 1968620 w 3318614"/>
                <a:gd name="connsiteY111" fmla="*/ 2841995 h 3758008"/>
                <a:gd name="connsiteX112" fmla="*/ 1898952 w 3318614"/>
                <a:gd name="connsiteY112" fmla="*/ 2528487 h 3758008"/>
                <a:gd name="connsiteX113" fmla="*/ 1446106 w 3318614"/>
                <a:gd name="connsiteY113" fmla="*/ 1918887 h 3758008"/>
                <a:gd name="connsiteX114" fmla="*/ 1074097 w 3318614"/>
                <a:gd name="connsiteY114" fmla="*/ 1434767 h 3758008"/>
                <a:gd name="connsiteX115" fmla="*/ 916192 w 3318614"/>
                <a:gd name="connsiteY115" fmla="*/ 1247683 h 3758008"/>
                <a:gd name="connsiteX116" fmla="*/ 644918 w 3318614"/>
                <a:gd name="connsiteY116" fmla="*/ 1283161 h 3758008"/>
                <a:gd name="connsiteX117" fmla="*/ 296575 w 3318614"/>
                <a:gd name="connsiteY117" fmla="*/ 1361538 h 3758008"/>
                <a:gd name="connsiteX118" fmla="*/ 483 w 3318614"/>
                <a:gd name="connsiteY118" fmla="*/ 1344121 h 3758008"/>
                <a:gd name="connsiteX119" fmla="*/ 235615 w 3318614"/>
                <a:gd name="connsiteY119" fmla="*/ 1335412 h 3758008"/>
                <a:gd name="connsiteX120" fmla="*/ 557832 w 3318614"/>
                <a:gd name="connsiteY120" fmla="*/ 1265744 h 3758008"/>
                <a:gd name="connsiteX121" fmla="*/ 688460 w 3318614"/>
                <a:gd name="connsiteY121" fmla="*/ 1239618 h 3758008"/>
                <a:gd name="connsiteX122" fmla="*/ 392369 w 3318614"/>
                <a:gd name="connsiteY122" fmla="*/ 1126407 h 3758008"/>
                <a:gd name="connsiteX123" fmla="*/ 244323 w 3318614"/>
                <a:gd name="connsiteY123" fmla="*/ 987070 h 3758008"/>
                <a:gd name="connsiteX124" fmla="*/ 165946 w 3318614"/>
                <a:gd name="connsiteY124" fmla="*/ 734521 h 3758008"/>
                <a:gd name="connsiteX125" fmla="*/ 279158 w 3318614"/>
                <a:gd name="connsiteY125" fmla="*/ 917401 h 3758008"/>
                <a:gd name="connsiteX126" fmla="*/ 374952 w 3318614"/>
                <a:gd name="connsiteY126" fmla="*/ 1091572 h 3758008"/>
                <a:gd name="connsiteX127" fmla="*/ 679752 w 3318614"/>
                <a:gd name="connsiteY127" fmla="*/ 1169950 h 3758008"/>
                <a:gd name="connsiteX128" fmla="*/ 766838 w 3318614"/>
                <a:gd name="connsiteY128" fmla="*/ 1108990 h 3758008"/>
                <a:gd name="connsiteX129" fmla="*/ 618792 w 3318614"/>
                <a:gd name="connsiteY129" fmla="*/ 725812 h 3758008"/>
                <a:gd name="connsiteX130" fmla="*/ 507165 w 3318614"/>
                <a:gd name="connsiteY130" fmla="*/ 508754 h 3758008"/>
                <a:gd name="connsiteX131" fmla="*/ 538603 w 3318614"/>
                <a:gd name="connsiteY131" fmla="*/ 270585 h 3758008"/>
                <a:gd name="connsiteX132" fmla="*/ 609600 w 3318614"/>
                <a:gd name="connsiteY132" fmla="*/ 531194 h 3758008"/>
                <a:gd name="connsiteX133" fmla="*/ 878364 w 3318614"/>
                <a:gd name="connsiteY133" fmla="*/ 1078696 h 3758008"/>
                <a:gd name="connsiteX134" fmla="*/ 786330 w 3318614"/>
                <a:gd name="connsiteY134" fmla="*/ 478101 h 3758008"/>
                <a:gd name="connsiteX135" fmla="*/ 849208 w 3318614"/>
                <a:gd name="connsiteY135" fmla="*/ 1761 h 3758008"/>
                <a:gd name="connsiteX136" fmla="*/ 884120 w 3318614"/>
                <a:gd name="connsiteY136" fmla="*/ 392672 h 3758008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884120 w 3318614"/>
                <a:gd name="connsiteY137" fmla="*/ 396679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138" fmla="*/ 930638 w 3318614"/>
                <a:gd name="connsiteY138" fmla="*/ 1026897 h 3762015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86330 w 3318614"/>
                <a:gd name="connsiteY134" fmla="*/ 47925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866360 w 3318614"/>
                <a:gd name="connsiteY134" fmla="*/ 485680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90242 w 3318614"/>
                <a:gd name="connsiteY134" fmla="*/ 21802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949088 h 3684206"/>
                <a:gd name="connsiteX1" fmla="*/ 1037874 w 3318614"/>
                <a:gd name="connsiteY1" fmla="*/ 705933 h 3684206"/>
                <a:gd name="connsiteX2" fmla="*/ 1144223 w 3318614"/>
                <a:gd name="connsiteY2" fmla="*/ 467142 h 3684206"/>
                <a:gd name="connsiteX3" fmla="*/ 1317819 w 3318614"/>
                <a:gd name="connsiteY3" fmla="*/ 157941 h 3684206"/>
                <a:gd name="connsiteX4" fmla="*/ 1198621 w 3318614"/>
                <a:gd name="connsiteY4" fmla="*/ 556795 h 3684206"/>
                <a:gd name="connsiteX5" fmla="*/ 1013152 w 3318614"/>
                <a:gd name="connsiteY5" fmla="*/ 1030261 h 3684206"/>
                <a:gd name="connsiteX6" fmla="*/ 1779263 w 3318614"/>
                <a:gd name="connsiteY6" fmla="*/ 2191618 h 3684206"/>
                <a:gd name="connsiteX7" fmla="*/ 2064415 w 3318614"/>
                <a:gd name="connsiteY7" fmla="*/ 2472102 h 3684206"/>
                <a:gd name="connsiteX8" fmla="*/ 2290838 w 3318614"/>
                <a:gd name="connsiteY8" fmla="*/ 2393725 h 3684206"/>
                <a:gd name="connsiteX9" fmla="*/ 2473718 w 3318614"/>
                <a:gd name="connsiteY9" fmla="*/ 2236970 h 3684206"/>
                <a:gd name="connsiteX10" fmla="*/ 2508552 w 3318614"/>
                <a:gd name="connsiteY10" fmla="*/ 1914753 h 3684206"/>
                <a:gd name="connsiteX11" fmla="*/ 2543386 w 3318614"/>
                <a:gd name="connsiteY11" fmla="*/ 2176010 h 3684206"/>
                <a:gd name="connsiteX12" fmla="*/ 2508552 w 3318614"/>
                <a:gd name="connsiteY12" fmla="*/ 2280513 h 3684206"/>
                <a:gd name="connsiteX13" fmla="*/ 2752392 w 3318614"/>
                <a:gd name="connsiteY13" fmla="*/ 2106342 h 3684206"/>
                <a:gd name="connsiteX14" fmla="*/ 2839478 w 3318614"/>
                <a:gd name="connsiteY14" fmla="*/ 2036673 h 3684206"/>
                <a:gd name="connsiteX15" fmla="*/ 2717558 w 3318614"/>
                <a:gd name="connsiteY15" fmla="*/ 2210845 h 3684206"/>
                <a:gd name="connsiteX16" fmla="*/ 2665306 w 3318614"/>
                <a:gd name="connsiteY16" fmla="*/ 2254388 h 3684206"/>
                <a:gd name="connsiteX17" fmla="*/ 2848186 w 3318614"/>
                <a:gd name="connsiteY17" fmla="*/ 2184719 h 3684206"/>
                <a:gd name="connsiteX18" fmla="*/ 2874312 w 3318614"/>
                <a:gd name="connsiteY18" fmla="*/ 2167302 h 3684206"/>
                <a:gd name="connsiteX19" fmla="*/ 2769809 w 3318614"/>
                <a:gd name="connsiteY19" fmla="*/ 2254388 h 3684206"/>
                <a:gd name="connsiteX20" fmla="*/ 2595638 w 3318614"/>
                <a:gd name="connsiteY20" fmla="*/ 2280513 h 3684206"/>
                <a:gd name="connsiteX21" fmla="*/ 2404049 w 3318614"/>
                <a:gd name="connsiteY21" fmla="*/ 2411142 h 3684206"/>
                <a:gd name="connsiteX22" fmla="*/ 2421466 w 3318614"/>
                <a:gd name="connsiteY22" fmla="*/ 2585313 h 3684206"/>
                <a:gd name="connsiteX23" fmla="*/ 2552095 w 3318614"/>
                <a:gd name="connsiteY23" fmla="*/ 2628856 h 3684206"/>
                <a:gd name="connsiteX24" fmla="*/ 2726266 w 3318614"/>
                <a:gd name="connsiteY24" fmla="*/ 2559188 h 3684206"/>
                <a:gd name="connsiteX25" fmla="*/ 2856895 w 3318614"/>
                <a:gd name="connsiteY25" fmla="*/ 2550479 h 3684206"/>
                <a:gd name="connsiteX26" fmla="*/ 2891729 w 3318614"/>
                <a:gd name="connsiteY26" fmla="*/ 2437268 h 3684206"/>
                <a:gd name="connsiteX27" fmla="*/ 2883020 w 3318614"/>
                <a:gd name="connsiteY27" fmla="*/ 2271805 h 3684206"/>
                <a:gd name="connsiteX28" fmla="*/ 3048483 w 3318614"/>
                <a:gd name="connsiteY28" fmla="*/ 2193428 h 3684206"/>
                <a:gd name="connsiteX29" fmla="*/ 2926563 w 3318614"/>
                <a:gd name="connsiteY29" fmla="*/ 2280513 h 3684206"/>
                <a:gd name="connsiteX30" fmla="*/ 2917855 w 3318614"/>
                <a:gd name="connsiteY30" fmla="*/ 2367599 h 3684206"/>
                <a:gd name="connsiteX31" fmla="*/ 2935272 w 3318614"/>
                <a:gd name="connsiteY31" fmla="*/ 2515645 h 3684206"/>
                <a:gd name="connsiteX32" fmla="*/ 2943980 w 3318614"/>
                <a:gd name="connsiteY32" fmla="*/ 2559188 h 3684206"/>
                <a:gd name="connsiteX33" fmla="*/ 3046427 w 3318614"/>
                <a:gd name="connsiteY33" fmla="*/ 2493236 h 3684206"/>
                <a:gd name="connsiteX34" fmla="*/ 3074609 w 3318614"/>
                <a:gd name="connsiteY34" fmla="*/ 2332765 h 3684206"/>
                <a:gd name="connsiteX35" fmla="*/ 3092026 w 3318614"/>
                <a:gd name="connsiteY35" fmla="*/ 2541770 h 3684206"/>
                <a:gd name="connsiteX36" fmla="*/ 3013649 w 3318614"/>
                <a:gd name="connsiteY36" fmla="*/ 2620148 h 3684206"/>
                <a:gd name="connsiteX37" fmla="*/ 2752392 w 3318614"/>
                <a:gd name="connsiteY37" fmla="*/ 2585313 h 3684206"/>
                <a:gd name="connsiteX38" fmla="*/ 2560803 w 3318614"/>
                <a:gd name="connsiteY38" fmla="*/ 2742068 h 3684206"/>
                <a:gd name="connsiteX39" fmla="*/ 2595638 w 3318614"/>
                <a:gd name="connsiteY39" fmla="*/ 2863988 h 3684206"/>
                <a:gd name="connsiteX40" fmla="*/ 2743683 w 3318614"/>
                <a:gd name="connsiteY40" fmla="*/ 2951073 h 3684206"/>
                <a:gd name="connsiteX41" fmla="*/ 2856895 w 3318614"/>
                <a:gd name="connsiteY41" fmla="*/ 2924948 h 3684206"/>
                <a:gd name="connsiteX42" fmla="*/ 3022358 w 3318614"/>
                <a:gd name="connsiteY42" fmla="*/ 2785610 h 3684206"/>
                <a:gd name="connsiteX43" fmla="*/ 3118152 w 3318614"/>
                <a:gd name="connsiteY43" fmla="*/ 2707233 h 3684206"/>
                <a:gd name="connsiteX44" fmla="*/ 3205238 w 3318614"/>
                <a:gd name="connsiteY44" fmla="*/ 2768193 h 3684206"/>
                <a:gd name="connsiteX45" fmla="*/ 3109443 w 3318614"/>
                <a:gd name="connsiteY45" fmla="*/ 2759485 h 3684206"/>
                <a:gd name="connsiteX46" fmla="*/ 3004940 w 3318614"/>
                <a:gd name="connsiteY46" fmla="*/ 2898822 h 3684206"/>
                <a:gd name="connsiteX47" fmla="*/ 3187820 w 3318614"/>
                <a:gd name="connsiteY47" fmla="*/ 2898822 h 3684206"/>
                <a:gd name="connsiteX48" fmla="*/ 3318449 w 3318614"/>
                <a:gd name="connsiteY48" fmla="*/ 2951073 h 3684206"/>
                <a:gd name="connsiteX49" fmla="*/ 3161695 w 3318614"/>
                <a:gd name="connsiteY49" fmla="*/ 2933656 h 3684206"/>
                <a:gd name="connsiteX50" fmla="*/ 2909146 w 3318614"/>
                <a:gd name="connsiteY50" fmla="*/ 2994616 h 3684206"/>
                <a:gd name="connsiteX51" fmla="*/ 2952689 w 3318614"/>
                <a:gd name="connsiteY51" fmla="*/ 2994616 h 3684206"/>
                <a:gd name="connsiteX52" fmla="*/ 3085889 w 3318614"/>
                <a:gd name="connsiteY52" fmla="*/ 3139862 h 3684206"/>
                <a:gd name="connsiteX53" fmla="*/ 3013649 w 3318614"/>
                <a:gd name="connsiteY53" fmla="*/ 3299416 h 3684206"/>
                <a:gd name="connsiteX54" fmla="*/ 2999167 w 3318614"/>
                <a:gd name="connsiteY54" fmla="*/ 3161739 h 3684206"/>
                <a:gd name="connsiteX55" fmla="*/ 2813352 w 3318614"/>
                <a:gd name="connsiteY55" fmla="*/ 2985908 h 3684206"/>
                <a:gd name="connsiteX56" fmla="*/ 2726266 w 3318614"/>
                <a:gd name="connsiteY56" fmla="*/ 2977199 h 3684206"/>
                <a:gd name="connsiteX57" fmla="*/ 2848186 w 3318614"/>
                <a:gd name="connsiteY57" fmla="*/ 3177496 h 3684206"/>
                <a:gd name="connsiteX58" fmla="*/ 2943980 w 3318614"/>
                <a:gd name="connsiteY58" fmla="*/ 3264582 h 3684206"/>
                <a:gd name="connsiteX59" fmla="*/ 2978815 w 3318614"/>
                <a:gd name="connsiteY59" fmla="*/ 3221039 h 3684206"/>
                <a:gd name="connsiteX60" fmla="*/ 2961398 w 3318614"/>
                <a:gd name="connsiteY60" fmla="*/ 3325542 h 3684206"/>
                <a:gd name="connsiteX61" fmla="*/ 2769809 w 3318614"/>
                <a:gd name="connsiteY61" fmla="*/ 3238456 h 3684206"/>
                <a:gd name="connsiteX62" fmla="*/ 2656598 w 3318614"/>
                <a:gd name="connsiteY62" fmla="*/ 3012033 h 3684206"/>
                <a:gd name="connsiteX63" fmla="*/ 2491135 w 3318614"/>
                <a:gd name="connsiteY63" fmla="*/ 2968490 h 3684206"/>
                <a:gd name="connsiteX64" fmla="*/ 2386632 w 3318614"/>
                <a:gd name="connsiteY64" fmla="*/ 3055576 h 3684206"/>
                <a:gd name="connsiteX65" fmla="*/ 2412758 w 3318614"/>
                <a:gd name="connsiteY65" fmla="*/ 3238456 h 3684206"/>
                <a:gd name="connsiteX66" fmla="*/ 2525969 w 3318614"/>
                <a:gd name="connsiteY66" fmla="*/ 3386502 h 3684206"/>
                <a:gd name="connsiteX67" fmla="*/ 2900438 w 3318614"/>
                <a:gd name="connsiteY67" fmla="*/ 3595508 h 3684206"/>
                <a:gd name="connsiteX68" fmla="*/ 2543386 w 3318614"/>
                <a:gd name="connsiteY68" fmla="*/ 3456170 h 3684206"/>
                <a:gd name="connsiteX69" fmla="*/ 2499843 w 3318614"/>
                <a:gd name="connsiteY69" fmla="*/ 3543256 h 3684206"/>
                <a:gd name="connsiteX70" fmla="*/ 2534678 w 3318614"/>
                <a:gd name="connsiteY70" fmla="*/ 3647759 h 3684206"/>
                <a:gd name="connsiteX71" fmla="*/ 2639180 w 3318614"/>
                <a:gd name="connsiteY71" fmla="*/ 3682593 h 3684206"/>
                <a:gd name="connsiteX72" fmla="*/ 2482426 w 3318614"/>
                <a:gd name="connsiteY72" fmla="*/ 3656468 h 3684206"/>
                <a:gd name="connsiteX73" fmla="*/ 2473718 w 3318614"/>
                <a:gd name="connsiteY73" fmla="*/ 3473588 h 3684206"/>
                <a:gd name="connsiteX74" fmla="*/ 2386632 w 3318614"/>
                <a:gd name="connsiteY74" fmla="*/ 3299416 h 3684206"/>
                <a:gd name="connsiteX75" fmla="*/ 2316963 w 3318614"/>
                <a:gd name="connsiteY75" fmla="*/ 3464879 h 3684206"/>
                <a:gd name="connsiteX76" fmla="*/ 2238586 w 3318614"/>
                <a:gd name="connsiteY76" fmla="*/ 3586799 h 3684206"/>
                <a:gd name="connsiteX77" fmla="*/ 2290838 w 3318614"/>
                <a:gd name="connsiteY77" fmla="*/ 3665176 h 3684206"/>
                <a:gd name="connsiteX78" fmla="*/ 2195043 w 3318614"/>
                <a:gd name="connsiteY78" fmla="*/ 3578090 h 3684206"/>
                <a:gd name="connsiteX79" fmla="*/ 2325672 w 3318614"/>
                <a:gd name="connsiteY79" fmla="*/ 3351668 h 3684206"/>
                <a:gd name="connsiteX80" fmla="*/ 2290838 w 3318614"/>
                <a:gd name="connsiteY80" fmla="*/ 3099119 h 3684206"/>
                <a:gd name="connsiteX81" fmla="*/ 2142792 w 3318614"/>
                <a:gd name="connsiteY81" fmla="*/ 3081702 h 3684206"/>
                <a:gd name="connsiteX82" fmla="*/ 1942495 w 3318614"/>
                <a:gd name="connsiteY82" fmla="*/ 3247165 h 3684206"/>
                <a:gd name="connsiteX83" fmla="*/ 1994746 w 3318614"/>
                <a:gd name="connsiteY83" fmla="*/ 3447462 h 3684206"/>
                <a:gd name="connsiteX84" fmla="*/ 2090540 w 3318614"/>
                <a:gd name="connsiteY84" fmla="*/ 3560673 h 3684206"/>
                <a:gd name="connsiteX85" fmla="*/ 2064415 w 3318614"/>
                <a:gd name="connsiteY85" fmla="*/ 3673885 h 3684206"/>
                <a:gd name="connsiteX86" fmla="*/ 2046998 w 3318614"/>
                <a:gd name="connsiteY86" fmla="*/ 3525839 h 3684206"/>
                <a:gd name="connsiteX87" fmla="*/ 1933786 w 3318614"/>
                <a:gd name="connsiteY87" fmla="*/ 3360376 h 3684206"/>
                <a:gd name="connsiteX88" fmla="*/ 1881535 w 3318614"/>
                <a:gd name="connsiteY88" fmla="*/ 3342959 h 3684206"/>
                <a:gd name="connsiteX89" fmla="*/ 1716072 w 3318614"/>
                <a:gd name="connsiteY89" fmla="*/ 3578090 h 3684206"/>
                <a:gd name="connsiteX90" fmla="*/ 1672529 w 3318614"/>
                <a:gd name="connsiteY90" fmla="*/ 3673885 h 3684206"/>
                <a:gd name="connsiteX91" fmla="*/ 1724780 w 3318614"/>
                <a:gd name="connsiteY91" fmla="*/ 3438753 h 3684206"/>
                <a:gd name="connsiteX92" fmla="*/ 1750906 w 3318614"/>
                <a:gd name="connsiteY92" fmla="*/ 3360376 h 3684206"/>
                <a:gd name="connsiteX93" fmla="*/ 1533192 w 3318614"/>
                <a:gd name="connsiteY93" fmla="*/ 3430045 h 3684206"/>
                <a:gd name="connsiteX94" fmla="*/ 1428689 w 3318614"/>
                <a:gd name="connsiteY94" fmla="*/ 3447462 h 3684206"/>
                <a:gd name="connsiteX95" fmla="*/ 1602860 w 3318614"/>
                <a:gd name="connsiteY95" fmla="*/ 3369085 h 3684206"/>
                <a:gd name="connsiteX96" fmla="*/ 1724780 w 3318614"/>
                <a:gd name="connsiteY96" fmla="*/ 3342959 h 3684206"/>
                <a:gd name="connsiteX97" fmla="*/ 1994746 w 3318614"/>
                <a:gd name="connsiteY97" fmla="*/ 3116536 h 3684206"/>
                <a:gd name="connsiteX98" fmla="*/ 2055706 w 3318614"/>
                <a:gd name="connsiteY98" fmla="*/ 2985908 h 3684206"/>
                <a:gd name="connsiteX99" fmla="*/ 1916369 w 3318614"/>
                <a:gd name="connsiteY99" fmla="*/ 2907530 h 3684206"/>
                <a:gd name="connsiteX100" fmla="*/ 1698655 w 3318614"/>
                <a:gd name="connsiteY100" fmla="*/ 3003325 h 3684206"/>
                <a:gd name="connsiteX101" fmla="*/ 1611569 w 3318614"/>
                <a:gd name="connsiteY101" fmla="*/ 3177496 h 3684206"/>
                <a:gd name="connsiteX102" fmla="*/ 1689946 w 3318614"/>
                <a:gd name="connsiteY102" fmla="*/ 3238456 h 3684206"/>
                <a:gd name="connsiteX103" fmla="*/ 1568026 w 3318614"/>
                <a:gd name="connsiteY103" fmla="*/ 3238456 h 3684206"/>
                <a:gd name="connsiteX104" fmla="*/ 1655112 w 3318614"/>
                <a:gd name="connsiteY104" fmla="*/ 2994616 h 3684206"/>
                <a:gd name="connsiteX105" fmla="*/ 1437398 w 3318614"/>
                <a:gd name="connsiteY105" fmla="*/ 2977199 h 3684206"/>
                <a:gd name="connsiteX106" fmla="*/ 1306769 w 3318614"/>
                <a:gd name="connsiteY106" fmla="*/ 2916239 h 3684206"/>
                <a:gd name="connsiteX107" fmla="*/ 1385146 w 3318614"/>
                <a:gd name="connsiteY107" fmla="*/ 2872696 h 3684206"/>
                <a:gd name="connsiteX108" fmla="*/ 1437398 w 3318614"/>
                <a:gd name="connsiteY108" fmla="*/ 2942365 h 3684206"/>
                <a:gd name="connsiteX109" fmla="*/ 1611569 w 3318614"/>
                <a:gd name="connsiteY109" fmla="*/ 2951073 h 3684206"/>
                <a:gd name="connsiteX110" fmla="*/ 1794449 w 3318614"/>
                <a:gd name="connsiteY110" fmla="*/ 2898822 h 3684206"/>
                <a:gd name="connsiteX111" fmla="*/ 1968620 w 3318614"/>
                <a:gd name="connsiteY111" fmla="*/ 2768193 h 3684206"/>
                <a:gd name="connsiteX112" fmla="*/ 1898952 w 3318614"/>
                <a:gd name="connsiteY112" fmla="*/ 2454685 h 3684206"/>
                <a:gd name="connsiteX113" fmla="*/ 1446106 w 3318614"/>
                <a:gd name="connsiteY113" fmla="*/ 1845085 h 3684206"/>
                <a:gd name="connsiteX114" fmla="*/ 1074097 w 3318614"/>
                <a:gd name="connsiteY114" fmla="*/ 1360965 h 3684206"/>
                <a:gd name="connsiteX115" fmla="*/ 916192 w 3318614"/>
                <a:gd name="connsiteY115" fmla="*/ 1173881 h 3684206"/>
                <a:gd name="connsiteX116" fmla="*/ 644918 w 3318614"/>
                <a:gd name="connsiteY116" fmla="*/ 1209359 h 3684206"/>
                <a:gd name="connsiteX117" fmla="*/ 296575 w 3318614"/>
                <a:gd name="connsiteY117" fmla="*/ 1287736 h 3684206"/>
                <a:gd name="connsiteX118" fmla="*/ 483 w 3318614"/>
                <a:gd name="connsiteY118" fmla="*/ 1270319 h 3684206"/>
                <a:gd name="connsiteX119" fmla="*/ 235615 w 3318614"/>
                <a:gd name="connsiteY119" fmla="*/ 1261610 h 3684206"/>
                <a:gd name="connsiteX120" fmla="*/ 557832 w 3318614"/>
                <a:gd name="connsiteY120" fmla="*/ 1191942 h 3684206"/>
                <a:gd name="connsiteX121" fmla="*/ 688460 w 3318614"/>
                <a:gd name="connsiteY121" fmla="*/ 1165816 h 3684206"/>
                <a:gd name="connsiteX122" fmla="*/ 392369 w 3318614"/>
                <a:gd name="connsiteY122" fmla="*/ 1052605 h 3684206"/>
                <a:gd name="connsiteX123" fmla="*/ 244323 w 3318614"/>
                <a:gd name="connsiteY123" fmla="*/ 913268 h 3684206"/>
                <a:gd name="connsiteX124" fmla="*/ 165946 w 3318614"/>
                <a:gd name="connsiteY124" fmla="*/ 660719 h 3684206"/>
                <a:gd name="connsiteX125" fmla="*/ 279158 w 3318614"/>
                <a:gd name="connsiteY125" fmla="*/ 843599 h 3684206"/>
                <a:gd name="connsiteX126" fmla="*/ 374952 w 3318614"/>
                <a:gd name="connsiteY126" fmla="*/ 1017770 h 3684206"/>
                <a:gd name="connsiteX127" fmla="*/ 679752 w 3318614"/>
                <a:gd name="connsiteY127" fmla="*/ 1096148 h 3684206"/>
                <a:gd name="connsiteX128" fmla="*/ 766838 w 3318614"/>
                <a:gd name="connsiteY128" fmla="*/ 1035188 h 3684206"/>
                <a:gd name="connsiteX129" fmla="*/ 618792 w 3318614"/>
                <a:gd name="connsiteY129" fmla="*/ 652010 h 3684206"/>
                <a:gd name="connsiteX130" fmla="*/ 507165 w 3318614"/>
                <a:gd name="connsiteY130" fmla="*/ 434952 h 3684206"/>
                <a:gd name="connsiteX131" fmla="*/ 538603 w 3318614"/>
                <a:gd name="connsiteY131" fmla="*/ 196783 h 3684206"/>
                <a:gd name="connsiteX132" fmla="*/ 609600 w 3318614"/>
                <a:gd name="connsiteY132" fmla="*/ 457392 h 3684206"/>
                <a:gd name="connsiteX133" fmla="*/ 878364 w 3318614"/>
                <a:gd name="connsiteY133" fmla="*/ 1004894 h 3684206"/>
                <a:gd name="connsiteX134" fmla="*/ 790242 w 3318614"/>
                <a:gd name="connsiteY134" fmla="*/ 143069 h 3684206"/>
                <a:gd name="connsiteX135" fmla="*/ 774916 w 3318614"/>
                <a:gd name="connsiteY135" fmla="*/ 3491 h 3684206"/>
                <a:gd name="connsiteX136" fmla="*/ 940003 w 3318614"/>
                <a:gd name="connsiteY136" fmla="*/ 378732 h 3684206"/>
                <a:gd name="connsiteX137" fmla="*/ 921071 w 3318614"/>
                <a:gd name="connsiteY137" fmla="*/ 991801 h 3684206"/>
                <a:gd name="connsiteX138" fmla="*/ 930638 w 3318614"/>
                <a:gd name="connsiteY138" fmla="*/ 949088 h 3684206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790242 w 3318614"/>
                <a:gd name="connsiteY134" fmla="*/ 168002 h 3709139"/>
                <a:gd name="connsiteX135" fmla="*/ 774916 w 3318614"/>
                <a:gd name="connsiteY135" fmla="*/ 28424 h 3709139"/>
                <a:gd name="connsiteX136" fmla="*/ 940003 w 3318614"/>
                <a:gd name="connsiteY136" fmla="*/ 403665 h 3709139"/>
                <a:gd name="connsiteX137" fmla="*/ 921071 w 3318614"/>
                <a:gd name="connsiteY137" fmla="*/ 1016734 h 3709139"/>
                <a:gd name="connsiteX138" fmla="*/ 930638 w 3318614"/>
                <a:gd name="connsiteY138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28565 w 3318614"/>
                <a:gd name="connsiteY134" fmla="*/ 516962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80420 w 3318614"/>
                <a:gd name="connsiteY134" fmla="*/ 543869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3318614" h="3709139">
                  <a:moveTo>
                    <a:pt x="930638" y="974021"/>
                  </a:moveTo>
                  <a:lnTo>
                    <a:pt x="1037874" y="730866"/>
                  </a:lnTo>
                  <a:cubicBezTo>
                    <a:pt x="1181681" y="636485"/>
                    <a:pt x="1097565" y="583407"/>
                    <a:pt x="1144223" y="492075"/>
                  </a:cubicBezTo>
                  <a:cubicBezTo>
                    <a:pt x="1190881" y="400743"/>
                    <a:pt x="1306513" y="162382"/>
                    <a:pt x="1317819" y="182874"/>
                  </a:cubicBezTo>
                  <a:cubicBezTo>
                    <a:pt x="1322011" y="222271"/>
                    <a:pt x="1186636" y="498109"/>
                    <a:pt x="1198621" y="581728"/>
                  </a:cubicBezTo>
                  <a:cubicBezTo>
                    <a:pt x="1213151" y="728093"/>
                    <a:pt x="916378" y="782724"/>
                    <a:pt x="1013152" y="1055194"/>
                  </a:cubicBezTo>
                  <a:cubicBezTo>
                    <a:pt x="1109926" y="1327665"/>
                    <a:pt x="1604052" y="1976244"/>
                    <a:pt x="1779263" y="2216551"/>
                  </a:cubicBezTo>
                  <a:cubicBezTo>
                    <a:pt x="1954474" y="2456858"/>
                    <a:pt x="1979153" y="2463351"/>
                    <a:pt x="2064415" y="2497035"/>
                  </a:cubicBezTo>
                  <a:cubicBezTo>
                    <a:pt x="2149677" y="2530719"/>
                    <a:pt x="2222621" y="2457847"/>
                    <a:pt x="2290838" y="2418658"/>
                  </a:cubicBezTo>
                  <a:cubicBezTo>
                    <a:pt x="2359055" y="2379469"/>
                    <a:pt x="2437432" y="2341732"/>
                    <a:pt x="2473718" y="2261903"/>
                  </a:cubicBezTo>
                  <a:cubicBezTo>
                    <a:pt x="2510004" y="2182074"/>
                    <a:pt x="2496941" y="1949846"/>
                    <a:pt x="2508552" y="1939686"/>
                  </a:cubicBezTo>
                  <a:cubicBezTo>
                    <a:pt x="2520163" y="1929526"/>
                    <a:pt x="2543386" y="2139983"/>
                    <a:pt x="2543386" y="2200943"/>
                  </a:cubicBezTo>
                  <a:cubicBezTo>
                    <a:pt x="2543386" y="2261903"/>
                    <a:pt x="2473718" y="2317057"/>
                    <a:pt x="2508552" y="2305446"/>
                  </a:cubicBezTo>
                  <a:cubicBezTo>
                    <a:pt x="2543386" y="2293835"/>
                    <a:pt x="2697238" y="2171915"/>
                    <a:pt x="2752392" y="2131275"/>
                  </a:cubicBezTo>
                  <a:cubicBezTo>
                    <a:pt x="2807546" y="2090635"/>
                    <a:pt x="2845284" y="2044189"/>
                    <a:pt x="2839478" y="2061606"/>
                  </a:cubicBezTo>
                  <a:cubicBezTo>
                    <a:pt x="2833672" y="2079023"/>
                    <a:pt x="2746587" y="2199492"/>
                    <a:pt x="2717558" y="2235778"/>
                  </a:cubicBezTo>
                  <a:cubicBezTo>
                    <a:pt x="2688529" y="2272064"/>
                    <a:pt x="2643535" y="2283675"/>
                    <a:pt x="2665306" y="2279321"/>
                  </a:cubicBezTo>
                  <a:cubicBezTo>
                    <a:pt x="2687077" y="2274967"/>
                    <a:pt x="2848186" y="2209652"/>
                    <a:pt x="2848186" y="2209652"/>
                  </a:cubicBezTo>
                  <a:cubicBezTo>
                    <a:pt x="2883020" y="2195138"/>
                    <a:pt x="2887375" y="2180623"/>
                    <a:pt x="2874312" y="2192235"/>
                  </a:cubicBezTo>
                  <a:cubicBezTo>
                    <a:pt x="2861249" y="2203847"/>
                    <a:pt x="2816255" y="2260453"/>
                    <a:pt x="2769809" y="2279321"/>
                  </a:cubicBezTo>
                  <a:cubicBezTo>
                    <a:pt x="2723363" y="2298189"/>
                    <a:pt x="2656598" y="2279320"/>
                    <a:pt x="2595638" y="2305446"/>
                  </a:cubicBezTo>
                  <a:cubicBezTo>
                    <a:pt x="2534678" y="2331572"/>
                    <a:pt x="2433078" y="2385275"/>
                    <a:pt x="2404049" y="2436075"/>
                  </a:cubicBezTo>
                  <a:cubicBezTo>
                    <a:pt x="2375020" y="2486875"/>
                    <a:pt x="2396792" y="2573960"/>
                    <a:pt x="2421466" y="2610246"/>
                  </a:cubicBezTo>
                  <a:cubicBezTo>
                    <a:pt x="2446140" y="2646532"/>
                    <a:pt x="2501295" y="2658143"/>
                    <a:pt x="2552095" y="2653789"/>
                  </a:cubicBezTo>
                  <a:cubicBezTo>
                    <a:pt x="2602895" y="2649435"/>
                    <a:pt x="2675466" y="2597184"/>
                    <a:pt x="2726266" y="2584121"/>
                  </a:cubicBezTo>
                  <a:cubicBezTo>
                    <a:pt x="2777066" y="2571058"/>
                    <a:pt x="2829318" y="2595732"/>
                    <a:pt x="2856895" y="2575412"/>
                  </a:cubicBezTo>
                  <a:cubicBezTo>
                    <a:pt x="2884472" y="2555092"/>
                    <a:pt x="2887375" y="2508647"/>
                    <a:pt x="2891729" y="2462201"/>
                  </a:cubicBezTo>
                  <a:cubicBezTo>
                    <a:pt x="2896083" y="2415755"/>
                    <a:pt x="2856894" y="2337378"/>
                    <a:pt x="2883020" y="2296738"/>
                  </a:cubicBezTo>
                  <a:cubicBezTo>
                    <a:pt x="2909146" y="2256098"/>
                    <a:pt x="3041226" y="2216910"/>
                    <a:pt x="3048483" y="2218361"/>
                  </a:cubicBezTo>
                  <a:cubicBezTo>
                    <a:pt x="3055740" y="2219812"/>
                    <a:pt x="2948334" y="2276418"/>
                    <a:pt x="2926563" y="2305446"/>
                  </a:cubicBezTo>
                  <a:cubicBezTo>
                    <a:pt x="2904792" y="2334474"/>
                    <a:pt x="2916404" y="2353343"/>
                    <a:pt x="2917855" y="2392532"/>
                  </a:cubicBezTo>
                  <a:cubicBezTo>
                    <a:pt x="2919306" y="2431721"/>
                    <a:pt x="2930918" y="2508647"/>
                    <a:pt x="2935272" y="2540578"/>
                  </a:cubicBezTo>
                  <a:cubicBezTo>
                    <a:pt x="2939626" y="2572509"/>
                    <a:pt x="2925454" y="2587856"/>
                    <a:pt x="2943980" y="2584121"/>
                  </a:cubicBezTo>
                  <a:cubicBezTo>
                    <a:pt x="2962506" y="2580386"/>
                    <a:pt x="3024656" y="2555906"/>
                    <a:pt x="3046427" y="2518169"/>
                  </a:cubicBezTo>
                  <a:cubicBezTo>
                    <a:pt x="3068198" y="2480432"/>
                    <a:pt x="3067009" y="2349609"/>
                    <a:pt x="3074609" y="2357698"/>
                  </a:cubicBezTo>
                  <a:cubicBezTo>
                    <a:pt x="3082209" y="2365787"/>
                    <a:pt x="3102186" y="2518806"/>
                    <a:pt x="3092026" y="2566703"/>
                  </a:cubicBezTo>
                  <a:cubicBezTo>
                    <a:pt x="3081866" y="2614600"/>
                    <a:pt x="3070255" y="2637824"/>
                    <a:pt x="3013649" y="2645081"/>
                  </a:cubicBezTo>
                  <a:cubicBezTo>
                    <a:pt x="2957043" y="2652338"/>
                    <a:pt x="2827866" y="2589926"/>
                    <a:pt x="2752392" y="2610246"/>
                  </a:cubicBezTo>
                  <a:cubicBezTo>
                    <a:pt x="2676918" y="2630566"/>
                    <a:pt x="2586929" y="2720555"/>
                    <a:pt x="2560803" y="2767001"/>
                  </a:cubicBezTo>
                  <a:cubicBezTo>
                    <a:pt x="2534677" y="2813447"/>
                    <a:pt x="2565158" y="2854087"/>
                    <a:pt x="2595638" y="2888921"/>
                  </a:cubicBezTo>
                  <a:cubicBezTo>
                    <a:pt x="2626118" y="2923755"/>
                    <a:pt x="2700140" y="2965846"/>
                    <a:pt x="2743683" y="2976006"/>
                  </a:cubicBezTo>
                  <a:cubicBezTo>
                    <a:pt x="2787226" y="2986166"/>
                    <a:pt x="2810449" y="2977458"/>
                    <a:pt x="2856895" y="2949881"/>
                  </a:cubicBezTo>
                  <a:cubicBezTo>
                    <a:pt x="2903341" y="2922304"/>
                    <a:pt x="2978815" y="2846829"/>
                    <a:pt x="3022358" y="2810543"/>
                  </a:cubicBezTo>
                  <a:cubicBezTo>
                    <a:pt x="3065901" y="2774257"/>
                    <a:pt x="3087672" y="2735069"/>
                    <a:pt x="3118152" y="2732166"/>
                  </a:cubicBezTo>
                  <a:cubicBezTo>
                    <a:pt x="3148632" y="2729263"/>
                    <a:pt x="3206690" y="2784417"/>
                    <a:pt x="3205238" y="2793126"/>
                  </a:cubicBezTo>
                  <a:cubicBezTo>
                    <a:pt x="3203786" y="2801835"/>
                    <a:pt x="3142826" y="2762647"/>
                    <a:pt x="3109443" y="2784418"/>
                  </a:cubicBezTo>
                  <a:cubicBezTo>
                    <a:pt x="3076060" y="2806190"/>
                    <a:pt x="2991877" y="2900532"/>
                    <a:pt x="3004940" y="2923755"/>
                  </a:cubicBezTo>
                  <a:cubicBezTo>
                    <a:pt x="3018003" y="2946978"/>
                    <a:pt x="3135569" y="2915047"/>
                    <a:pt x="3187820" y="2923755"/>
                  </a:cubicBezTo>
                  <a:cubicBezTo>
                    <a:pt x="3240072" y="2932464"/>
                    <a:pt x="3322803" y="2970200"/>
                    <a:pt x="3318449" y="2976006"/>
                  </a:cubicBezTo>
                  <a:cubicBezTo>
                    <a:pt x="3314095" y="2981812"/>
                    <a:pt x="3229912" y="2951332"/>
                    <a:pt x="3161695" y="2958589"/>
                  </a:cubicBezTo>
                  <a:cubicBezTo>
                    <a:pt x="3093478" y="2965846"/>
                    <a:pt x="2943980" y="3009389"/>
                    <a:pt x="2909146" y="3019549"/>
                  </a:cubicBezTo>
                  <a:cubicBezTo>
                    <a:pt x="2874312" y="3029709"/>
                    <a:pt x="2923232" y="2995341"/>
                    <a:pt x="2952689" y="3019549"/>
                  </a:cubicBezTo>
                  <a:cubicBezTo>
                    <a:pt x="2982146" y="3043757"/>
                    <a:pt x="3075729" y="3113995"/>
                    <a:pt x="3085889" y="3164795"/>
                  </a:cubicBezTo>
                  <a:cubicBezTo>
                    <a:pt x="3096049" y="3215595"/>
                    <a:pt x="3028103" y="3320703"/>
                    <a:pt x="3013649" y="3324349"/>
                  </a:cubicBezTo>
                  <a:cubicBezTo>
                    <a:pt x="2999195" y="3327995"/>
                    <a:pt x="3032550" y="3238923"/>
                    <a:pt x="2999167" y="3186672"/>
                  </a:cubicBezTo>
                  <a:cubicBezTo>
                    <a:pt x="2965784" y="3134421"/>
                    <a:pt x="2858836" y="3041598"/>
                    <a:pt x="2813352" y="3010841"/>
                  </a:cubicBezTo>
                  <a:cubicBezTo>
                    <a:pt x="2767868" y="2980084"/>
                    <a:pt x="2720460" y="2970201"/>
                    <a:pt x="2726266" y="3002132"/>
                  </a:cubicBezTo>
                  <a:cubicBezTo>
                    <a:pt x="2732072" y="3034063"/>
                    <a:pt x="2811900" y="3154532"/>
                    <a:pt x="2848186" y="3202429"/>
                  </a:cubicBezTo>
                  <a:cubicBezTo>
                    <a:pt x="2884472" y="3250326"/>
                    <a:pt x="2922209" y="3282258"/>
                    <a:pt x="2943980" y="3289515"/>
                  </a:cubicBezTo>
                  <a:cubicBezTo>
                    <a:pt x="2965751" y="3296772"/>
                    <a:pt x="2975912" y="3235812"/>
                    <a:pt x="2978815" y="3245972"/>
                  </a:cubicBezTo>
                  <a:cubicBezTo>
                    <a:pt x="2981718" y="3256132"/>
                    <a:pt x="2996232" y="3347572"/>
                    <a:pt x="2961398" y="3350475"/>
                  </a:cubicBezTo>
                  <a:cubicBezTo>
                    <a:pt x="2926564" y="3353378"/>
                    <a:pt x="2820609" y="3315640"/>
                    <a:pt x="2769809" y="3263389"/>
                  </a:cubicBezTo>
                  <a:cubicBezTo>
                    <a:pt x="2719009" y="3211138"/>
                    <a:pt x="2703044" y="3081960"/>
                    <a:pt x="2656598" y="3036966"/>
                  </a:cubicBezTo>
                  <a:cubicBezTo>
                    <a:pt x="2610152" y="2991972"/>
                    <a:pt x="2536129" y="2986166"/>
                    <a:pt x="2491135" y="2993423"/>
                  </a:cubicBezTo>
                  <a:cubicBezTo>
                    <a:pt x="2446141" y="3000680"/>
                    <a:pt x="2399695" y="3035515"/>
                    <a:pt x="2386632" y="3080509"/>
                  </a:cubicBezTo>
                  <a:cubicBezTo>
                    <a:pt x="2373569" y="3125503"/>
                    <a:pt x="2389535" y="3208235"/>
                    <a:pt x="2412758" y="3263389"/>
                  </a:cubicBezTo>
                  <a:cubicBezTo>
                    <a:pt x="2435981" y="3318543"/>
                    <a:pt x="2444689" y="3351926"/>
                    <a:pt x="2525969" y="3411435"/>
                  </a:cubicBezTo>
                  <a:cubicBezTo>
                    <a:pt x="2607249" y="3470944"/>
                    <a:pt x="2897535" y="3608830"/>
                    <a:pt x="2900438" y="3620441"/>
                  </a:cubicBezTo>
                  <a:cubicBezTo>
                    <a:pt x="2903341" y="3632052"/>
                    <a:pt x="2610152" y="3489812"/>
                    <a:pt x="2543386" y="3481103"/>
                  </a:cubicBezTo>
                  <a:cubicBezTo>
                    <a:pt x="2476620" y="3472394"/>
                    <a:pt x="2501294" y="3536258"/>
                    <a:pt x="2499843" y="3568189"/>
                  </a:cubicBezTo>
                  <a:cubicBezTo>
                    <a:pt x="2498392" y="3600120"/>
                    <a:pt x="2511455" y="3649469"/>
                    <a:pt x="2534678" y="3672692"/>
                  </a:cubicBezTo>
                  <a:cubicBezTo>
                    <a:pt x="2557901" y="3695915"/>
                    <a:pt x="2647889" y="3706074"/>
                    <a:pt x="2639180" y="3707526"/>
                  </a:cubicBezTo>
                  <a:cubicBezTo>
                    <a:pt x="2630471" y="3708978"/>
                    <a:pt x="2510003" y="3716235"/>
                    <a:pt x="2482426" y="3681401"/>
                  </a:cubicBezTo>
                  <a:cubicBezTo>
                    <a:pt x="2454849" y="3646567"/>
                    <a:pt x="2489684" y="3558030"/>
                    <a:pt x="2473718" y="3498521"/>
                  </a:cubicBezTo>
                  <a:cubicBezTo>
                    <a:pt x="2457752" y="3439012"/>
                    <a:pt x="2412758" y="3325800"/>
                    <a:pt x="2386632" y="3324349"/>
                  </a:cubicBezTo>
                  <a:cubicBezTo>
                    <a:pt x="2360506" y="3322898"/>
                    <a:pt x="2341637" y="3441915"/>
                    <a:pt x="2316963" y="3489812"/>
                  </a:cubicBezTo>
                  <a:cubicBezTo>
                    <a:pt x="2292289" y="3537709"/>
                    <a:pt x="2242940" y="3578349"/>
                    <a:pt x="2238586" y="3611732"/>
                  </a:cubicBezTo>
                  <a:cubicBezTo>
                    <a:pt x="2234232" y="3645115"/>
                    <a:pt x="2298095" y="3691561"/>
                    <a:pt x="2290838" y="3690109"/>
                  </a:cubicBezTo>
                  <a:cubicBezTo>
                    <a:pt x="2283581" y="3688658"/>
                    <a:pt x="2189237" y="3655274"/>
                    <a:pt x="2195043" y="3603023"/>
                  </a:cubicBezTo>
                  <a:cubicBezTo>
                    <a:pt x="2200849" y="3550772"/>
                    <a:pt x="2309706" y="3456430"/>
                    <a:pt x="2325672" y="3376601"/>
                  </a:cubicBezTo>
                  <a:cubicBezTo>
                    <a:pt x="2341638" y="3296773"/>
                    <a:pt x="2321318" y="3169046"/>
                    <a:pt x="2290838" y="3124052"/>
                  </a:cubicBezTo>
                  <a:cubicBezTo>
                    <a:pt x="2260358" y="3079058"/>
                    <a:pt x="2200849" y="3081961"/>
                    <a:pt x="2142792" y="3106635"/>
                  </a:cubicBezTo>
                  <a:cubicBezTo>
                    <a:pt x="2084735" y="3131309"/>
                    <a:pt x="1967169" y="3211138"/>
                    <a:pt x="1942495" y="3272098"/>
                  </a:cubicBezTo>
                  <a:cubicBezTo>
                    <a:pt x="1917821" y="3333058"/>
                    <a:pt x="1970072" y="3420144"/>
                    <a:pt x="1994746" y="3472395"/>
                  </a:cubicBezTo>
                  <a:cubicBezTo>
                    <a:pt x="2019420" y="3524646"/>
                    <a:pt x="2078929" y="3547869"/>
                    <a:pt x="2090540" y="3585606"/>
                  </a:cubicBezTo>
                  <a:cubicBezTo>
                    <a:pt x="2102152" y="3623343"/>
                    <a:pt x="2071672" y="3704624"/>
                    <a:pt x="2064415" y="3698818"/>
                  </a:cubicBezTo>
                  <a:cubicBezTo>
                    <a:pt x="2057158" y="3693012"/>
                    <a:pt x="2068770" y="3603024"/>
                    <a:pt x="2046998" y="3550772"/>
                  </a:cubicBezTo>
                  <a:cubicBezTo>
                    <a:pt x="2025227" y="3498521"/>
                    <a:pt x="1961363" y="3415789"/>
                    <a:pt x="1933786" y="3385309"/>
                  </a:cubicBezTo>
                  <a:cubicBezTo>
                    <a:pt x="1906209" y="3354829"/>
                    <a:pt x="1917821" y="3331606"/>
                    <a:pt x="1881535" y="3367892"/>
                  </a:cubicBezTo>
                  <a:cubicBezTo>
                    <a:pt x="1845249" y="3404178"/>
                    <a:pt x="1750906" y="3547869"/>
                    <a:pt x="1716072" y="3603023"/>
                  </a:cubicBezTo>
                  <a:cubicBezTo>
                    <a:pt x="1681238" y="3658177"/>
                    <a:pt x="1671078" y="3722041"/>
                    <a:pt x="1672529" y="3698818"/>
                  </a:cubicBezTo>
                  <a:cubicBezTo>
                    <a:pt x="1673980" y="3675595"/>
                    <a:pt x="1711717" y="3515937"/>
                    <a:pt x="1724780" y="3463686"/>
                  </a:cubicBezTo>
                  <a:cubicBezTo>
                    <a:pt x="1737843" y="3411435"/>
                    <a:pt x="1782837" y="3386760"/>
                    <a:pt x="1750906" y="3385309"/>
                  </a:cubicBezTo>
                  <a:cubicBezTo>
                    <a:pt x="1718975" y="3383858"/>
                    <a:pt x="1586895" y="3440464"/>
                    <a:pt x="1533192" y="3454978"/>
                  </a:cubicBezTo>
                  <a:cubicBezTo>
                    <a:pt x="1479489" y="3469492"/>
                    <a:pt x="1417078" y="3482555"/>
                    <a:pt x="1428689" y="3472395"/>
                  </a:cubicBezTo>
                  <a:cubicBezTo>
                    <a:pt x="1440300" y="3462235"/>
                    <a:pt x="1553512" y="3411435"/>
                    <a:pt x="1602860" y="3394018"/>
                  </a:cubicBezTo>
                  <a:cubicBezTo>
                    <a:pt x="1652208" y="3376601"/>
                    <a:pt x="1659466" y="3409984"/>
                    <a:pt x="1724780" y="3367892"/>
                  </a:cubicBezTo>
                  <a:cubicBezTo>
                    <a:pt x="1790094" y="3325801"/>
                    <a:pt x="1939592" y="3200977"/>
                    <a:pt x="1994746" y="3141469"/>
                  </a:cubicBezTo>
                  <a:cubicBezTo>
                    <a:pt x="2049900" y="3081961"/>
                    <a:pt x="2068769" y="3045675"/>
                    <a:pt x="2055706" y="3010841"/>
                  </a:cubicBezTo>
                  <a:cubicBezTo>
                    <a:pt x="2042643" y="2976007"/>
                    <a:pt x="1975878" y="2929560"/>
                    <a:pt x="1916369" y="2932463"/>
                  </a:cubicBezTo>
                  <a:cubicBezTo>
                    <a:pt x="1856861" y="2935366"/>
                    <a:pt x="1749455" y="2983264"/>
                    <a:pt x="1698655" y="3028258"/>
                  </a:cubicBezTo>
                  <a:cubicBezTo>
                    <a:pt x="1647855" y="3073252"/>
                    <a:pt x="1613020" y="3163241"/>
                    <a:pt x="1611569" y="3202429"/>
                  </a:cubicBezTo>
                  <a:cubicBezTo>
                    <a:pt x="1610118" y="3241617"/>
                    <a:pt x="1697203" y="3253229"/>
                    <a:pt x="1689946" y="3263389"/>
                  </a:cubicBezTo>
                  <a:cubicBezTo>
                    <a:pt x="1682689" y="3273549"/>
                    <a:pt x="1573832" y="3304029"/>
                    <a:pt x="1568026" y="3263389"/>
                  </a:cubicBezTo>
                  <a:cubicBezTo>
                    <a:pt x="1562220" y="3222749"/>
                    <a:pt x="1676883" y="3063092"/>
                    <a:pt x="1655112" y="3019549"/>
                  </a:cubicBezTo>
                  <a:cubicBezTo>
                    <a:pt x="1633341" y="2976006"/>
                    <a:pt x="1495455" y="3015195"/>
                    <a:pt x="1437398" y="3002132"/>
                  </a:cubicBezTo>
                  <a:cubicBezTo>
                    <a:pt x="1379341" y="2989069"/>
                    <a:pt x="1315478" y="2958589"/>
                    <a:pt x="1306769" y="2941172"/>
                  </a:cubicBezTo>
                  <a:cubicBezTo>
                    <a:pt x="1298060" y="2923755"/>
                    <a:pt x="1363375" y="2893275"/>
                    <a:pt x="1385146" y="2897629"/>
                  </a:cubicBezTo>
                  <a:cubicBezTo>
                    <a:pt x="1406917" y="2901983"/>
                    <a:pt x="1399661" y="2954235"/>
                    <a:pt x="1437398" y="2967298"/>
                  </a:cubicBezTo>
                  <a:cubicBezTo>
                    <a:pt x="1475135" y="2980361"/>
                    <a:pt x="1552061" y="2983263"/>
                    <a:pt x="1611569" y="2976006"/>
                  </a:cubicBezTo>
                  <a:cubicBezTo>
                    <a:pt x="1671077" y="2968749"/>
                    <a:pt x="1734941" y="2954235"/>
                    <a:pt x="1794449" y="2923755"/>
                  </a:cubicBezTo>
                  <a:cubicBezTo>
                    <a:pt x="1853957" y="2893275"/>
                    <a:pt x="1951203" y="2867149"/>
                    <a:pt x="1968620" y="2793126"/>
                  </a:cubicBezTo>
                  <a:cubicBezTo>
                    <a:pt x="1986037" y="2719103"/>
                    <a:pt x="1986038" y="2633469"/>
                    <a:pt x="1898952" y="2479618"/>
                  </a:cubicBezTo>
                  <a:cubicBezTo>
                    <a:pt x="1811866" y="2325767"/>
                    <a:pt x="1583582" y="2052305"/>
                    <a:pt x="1446106" y="1870018"/>
                  </a:cubicBezTo>
                  <a:cubicBezTo>
                    <a:pt x="1308630" y="1687731"/>
                    <a:pt x="1162416" y="1497765"/>
                    <a:pt x="1074097" y="1385898"/>
                  </a:cubicBezTo>
                  <a:cubicBezTo>
                    <a:pt x="985778" y="1274031"/>
                    <a:pt x="987722" y="1224082"/>
                    <a:pt x="916192" y="1198814"/>
                  </a:cubicBezTo>
                  <a:cubicBezTo>
                    <a:pt x="844662" y="1173546"/>
                    <a:pt x="748188" y="1215316"/>
                    <a:pt x="644918" y="1234292"/>
                  </a:cubicBezTo>
                  <a:cubicBezTo>
                    <a:pt x="541648" y="1253268"/>
                    <a:pt x="403981" y="1302509"/>
                    <a:pt x="296575" y="1312669"/>
                  </a:cubicBezTo>
                  <a:cubicBezTo>
                    <a:pt x="189169" y="1322829"/>
                    <a:pt x="10643" y="1299606"/>
                    <a:pt x="483" y="1295252"/>
                  </a:cubicBezTo>
                  <a:cubicBezTo>
                    <a:pt x="-9677" y="1290898"/>
                    <a:pt x="142724" y="1299606"/>
                    <a:pt x="235615" y="1286543"/>
                  </a:cubicBezTo>
                  <a:cubicBezTo>
                    <a:pt x="328506" y="1273480"/>
                    <a:pt x="482358" y="1232841"/>
                    <a:pt x="557832" y="1216875"/>
                  </a:cubicBezTo>
                  <a:cubicBezTo>
                    <a:pt x="633306" y="1200909"/>
                    <a:pt x="716037" y="1213972"/>
                    <a:pt x="688460" y="1190749"/>
                  </a:cubicBezTo>
                  <a:cubicBezTo>
                    <a:pt x="660883" y="1167526"/>
                    <a:pt x="466392" y="1119629"/>
                    <a:pt x="392369" y="1077538"/>
                  </a:cubicBezTo>
                  <a:cubicBezTo>
                    <a:pt x="318346" y="1035447"/>
                    <a:pt x="282060" y="1003515"/>
                    <a:pt x="244323" y="938201"/>
                  </a:cubicBezTo>
                  <a:cubicBezTo>
                    <a:pt x="206586" y="872887"/>
                    <a:pt x="160140" y="697263"/>
                    <a:pt x="165946" y="685652"/>
                  </a:cubicBezTo>
                  <a:cubicBezTo>
                    <a:pt x="171752" y="674041"/>
                    <a:pt x="244324" y="809024"/>
                    <a:pt x="279158" y="868532"/>
                  </a:cubicBezTo>
                  <a:cubicBezTo>
                    <a:pt x="313992" y="928040"/>
                    <a:pt x="308186" y="1000612"/>
                    <a:pt x="374952" y="1042703"/>
                  </a:cubicBezTo>
                  <a:cubicBezTo>
                    <a:pt x="441718" y="1084794"/>
                    <a:pt x="614438" y="1118178"/>
                    <a:pt x="679752" y="1121081"/>
                  </a:cubicBezTo>
                  <a:cubicBezTo>
                    <a:pt x="745066" y="1123984"/>
                    <a:pt x="776998" y="1134144"/>
                    <a:pt x="766838" y="1060121"/>
                  </a:cubicBezTo>
                  <a:cubicBezTo>
                    <a:pt x="756678" y="986098"/>
                    <a:pt x="651618" y="757665"/>
                    <a:pt x="618792" y="676943"/>
                  </a:cubicBezTo>
                  <a:cubicBezTo>
                    <a:pt x="585966" y="596221"/>
                    <a:pt x="520530" y="535756"/>
                    <a:pt x="507165" y="459885"/>
                  </a:cubicBezTo>
                  <a:cubicBezTo>
                    <a:pt x="493800" y="384014"/>
                    <a:pt x="523553" y="238038"/>
                    <a:pt x="538603" y="221716"/>
                  </a:cubicBezTo>
                  <a:cubicBezTo>
                    <a:pt x="553653" y="205394"/>
                    <a:pt x="570785" y="379551"/>
                    <a:pt x="609600" y="482325"/>
                  </a:cubicBezTo>
                  <a:cubicBezTo>
                    <a:pt x="648415" y="585099"/>
                    <a:pt x="841870" y="1024054"/>
                    <a:pt x="878364" y="1029827"/>
                  </a:cubicBezTo>
                  <a:cubicBezTo>
                    <a:pt x="914858" y="1035600"/>
                    <a:pt x="895107" y="687507"/>
                    <a:pt x="880420" y="543869"/>
                  </a:cubicBezTo>
                  <a:cubicBezTo>
                    <a:pt x="865733" y="400232"/>
                    <a:pt x="799183" y="249425"/>
                    <a:pt x="790242" y="168002"/>
                  </a:cubicBezTo>
                  <a:cubicBezTo>
                    <a:pt x="781301" y="86579"/>
                    <a:pt x="758898" y="70571"/>
                    <a:pt x="774916" y="28424"/>
                  </a:cubicBezTo>
                  <a:cubicBezTo>
                    <a:pt x="769834" y="-116812"/>
                    <a:pt x="934184" y="338513"/>
                    <a:pt x="940003" y="403665"/>
                  </a:cubicBezTo>
                  <a:cubicBezTo>
                    <a:pt x="945822" y="468817"/>
                    <a:pt x="920791" y="988826"/>
                    <a:pt x="921071" y="1016734"/>
                  </a:cubicBezTo>
                  <a:lnTo>
                    <a:pt x="930638" y="974021"/>
                  </a:lnTo>
                  <a:close/>
                </a:path>
              </a:pathLst>
            </a:custGeom>
            <a:grpFill/>
            <a:ln>
              <a:solidFill>
                <a:srgbClr val="C1272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EACC52D9-DBA3-4748-F5B2-CADCF08A58F9}"/>
                </a:ext>
              </a:extLst>
            </p:cNvPr>
            <p:cNvSpPr/>
            <p:nvPr/>
          </p:nvSpPr>
          <p:spPr>
            <a:xfrm rot="19457905">
              <a:off x="4825126" y="1980911"/>
              <a:ext cx="136922" cy="136923"/>
            </a:xfrm>
            <a:prstGeom prst="ellipse">
              <a:avLst/>
            </a:prstGeom>
            <a:grpFill/>
            <a:ln w="38100">
              <a:solidFill>
                <a:srgbClr val="C1272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6" name="Group 135">
            <a:extLst>
              <a:ext uri="{FF2B5EF4-FFF2-40B4-BE49-F238E27FC236}">
                <a16:creationId xmlns:a16="http://schemas.microsoft.com/office/drawing/2014/main" id="{47F78DC6-615F-28D8-C055-0B3431665FE7}"/>
              </a:ext>
            </a:extLst>
          </p:cNvPr>
          <p:cNvGrpSpPr/>
          <p:nvPr/>
        </p:nvGrpSpPr>
        <p:grpSpPr>
          <a:xfrm rot="17365035" flipV="1">
            <a:off x="7341235" y="1200026"/>
            <a:ext cx="1083179" cy="1114912"/>
            <a:chOff x="1892995" y="388458"/>
            <a:chExt cx="3709139" cy="3318614"/>
          </a:xfrm>
          <a:solidFill>
            <a:srgbClr val="C1272D">
              <a:alpha val="20000"/>
            </a:srgbClr>
          </a:solidFill>
        </p:grpSpPr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4A6E2586-E814-7A61-7481-38496559C74D}"/>
                </a:ext>
              </a:extLst>
            </p:cNvPr>
            <p:cNvSpPr/>
            <p:nvPr/>
          </p:nvSpPr>
          <p:spPr>
            <a:xfrm rot="18360701">
              <a:off x="2088258" y="193195"/>
              <a:ext cx="3318614" cy="3709139"/>
            </a:xfrm>
            <a:custGeom>
              <a:avLst/>
              <a:gdLst>
                <a:gd name="connsiteX0" fmla="*/ 1210975 w 3318614"/>
                <a:gd name="connsiteY0" fmla="*/ 1045028 h 3424081"/>
                <a:gd name="connsiteX1" fmla="*/ 1568026 w 3318614"/>
                <a:gd name="connsiteY1" fmla="*/ 1637211 h 3424081"/>
                <a:gd name="connsiteX2" fmla="*/ 1898952 w 3318614"/>
                <a:gd name="connsiteY2" fmla="*/ 2081348 h 3424081"/>
                <a:gd name="connsiteX3" fmla="*/ 2064415 w 3318614"/>
                <a:gd name="connsiteY3" fmla="*/ 2211977 h 3424081"/>
                <a:gd name="connsiteX4" fmla="*/ 2290838 w 3318614"/>
                <a:gd name="connsiteY4" fmla="*/ 2133600 h 3424081"/>
                <a:gd name="connsiteX5" fmla="*/ 2473718 w 3318614"/>
                <a:gd name="connsiteY5" fmla="*/ 1976845 h 3424081"/>
                <a:gd name="connsiteX6" fmla="*/ 2508552 w 3318614"/>
                <a:gd name="connsiteY6" fmla="*/ 1654628 h 3424081"/>
                <a:gd name="connsiteX7" fmla="*/ 2543386 w 3318614"/>
                <a:gd name="connsiteY7" fmla="*/ 1915885 h 3424081"/>
                <a:gd name="connsiteX8" fmla="*/ 2508552 w 3318614"/>
                <a:gd name="connsiteY8" fmla="*/ 2020388 h 3424081"/>
                <a:gd name="connsiteX9" fmla="*/ 2752392 w 3318614"/>
                <a:gd name="connsiteY9" fmla="*/ 1846217 h 3424081"/>
                <a:gd name="connsiteX10" fmla="*/ 2839478 w 3318614"/>
                <a:gd name="connsiteY10" fmla="*/ 1776548 h 3424081"/>
                <a:gd name="connsiteX11" fmla="*/ 2717558 w 3318614"/>
                <a:gd name="connsiteY11" fmla="*/ 1950720 h 3424081"/>
                <a:gd name="connsiteX12" fmla="*/ 2665306 w 3318614"/>
                <a:gd name="connsiteY12" fmla="*/ 1994263 h 3424081"/>
                <a:gd name="connsiteX13" fmla="*/ 2848186 w 3318614"/>
                <a:gd name="connsiteY13" fmla="*/ 1924594 h 3424081"/>
                <a:gd name="connsiteX14" fmla="*/ 2874312 w 3318614"/>
                <a:gd name="connsiteY14" fmla="*/ 1907177 h 3424081"/>
                <a:gd name="connsiteX15" fmla="*/ 2769809 w 3318614"/>
                <a:gd name="connsiteY15" fmla="*/ 1994263 h 3424081"/>
                <a:gd name="connsiteX16" fmla="*/ 2595638 w 3318614"/>
                <a:gd name="connsiteY16" fmla="*/ 2020388 h 3424081"/>
                <a:gd name="connsiteX17" fmla="*/ 2404049 w 3318614"/>
                <a:gd name="connsiteY17" fmla="*/ 2151017 h 3424081"/>
                <a:gd name="connsiteX18" fmla="*/ 2421466 w 3318614"/>
                <a:gd name="connsiteY18" fmla="*/ 2325188 h 3424081"/>
                <a:gd name="connsiteX19" fmla="*/ 2552095 w 3318614"/>
                <a:gd name="connsiteY19" fmla="*/ 2368731 h 3424081"/>
                <a:gd name="connsiteX20" fmla="*/ 2726266 w 3318614"/>
                <a:gd name="connsiteY20" fmla="*/ 2299063 h 3424081"/>
                <a:gd name="connsiteX21" fmla="*/ 2856895 w 3318614"/>
                <a:gd name="connsiteY21" fmla="*/ 2290354 h 3424081"/>
                <a:gd name="connsiteX22" fmla="*/ 2891729 w 3318614"/>
                <a:gd name="connsiteY22" fmla="*/ 2177143 h 3424081"/>
                <a:gd name="connsiteX23" fmla="*/ 2883020 w 3318614"/>
                <a:gd name="connsiteY23" fmla="*/ 2011680 h 3424081"/>
                <a:gd name="connsiteX24" fmla="*/ 3048483 w 3318614"/>
                <a:gd name="connsiteY24" fmla="*/ 1933303 h 3424081"/>
                <a:gd name="connsiteX25" fmla="*/ 2926563 w 3318614"/>
                <a:gd name="connsiteY25" fmla="*/ 2020388 h 3424081"/>
                <a:gd name="connsiteX26" fmla="*/ 2917855 w 3318614"/>
                <a:gd name="connsiteY26" fmla="*/ 2107474 h 3424081"/>
                <a:gd name="connsiteX27" fmla="*/ 2935272 w 3318614"/>
                <a:gd name="connsiteY27" fmla="*/ 2255520 h 3424081"/>
                <a:gd name="connsiteX28" fmla="*/ 2943980 w 3318614"/>
                <a:gd name="connsiteY28" fmla="*/ 2299063 h 3424081"/>
                <a:gd name="connsiteX29" fmla="*/ 3031066 w 3318614"/>
                <a:gd name="connsiteY29" fmla="*/ 2211977 h 3424081"/>
                <a:gd name="connsiteX30" fmla="*/ 3074609 w 3318614"/>
                <a:gd name="connsiteY30" fmla="*/ 2072640 h 3424081"/>
                <a:gd name="connsiteX31" fmla="*/ 3092026 w 3318614"/>
                <a:gd name="connsiteY31" fmla="*/ 2281645 h 3424081"/>
                <a:gd name="connsiteX32" fmla="*/ 3013649 w 3318614"/>
                <a:gd name="connsiteY32" fmla="*/ 2360023 h 3424081"/>
                <a:gd name="connsiteX33" fmla="*/ 2752392 w 3318614"/>
                <a:gd name="connsiteY33" fmla="*/ 2325188 h 3424081"/>
                <a:gd name="connsiteX34" fmla="*/ 2560803 w 3318614"/>
                <a:gd name="connsiteY34" fmla="*/ 2481943 h 3424081"/>
                <a:gd name="connsiteX35" fmla="*/ 2595638 w 3318614"/>
                <a:gd name="connsiteY35" fmla="*/ 2603863 h 3424081"/>
                <a:gd name="connsiteX36" fmla="*/ 2743683 w 3318614"/>
                <a:gd name="connsiteY36" fmla="*/ 2690948 h 3424081"/>
                <a:gd name="connsiteX37" fmla="*/ 2856895 w 3318614"/>
                <a:gd name="connsiteY37" fmla="*/ 2664823 h 3424081"/>
                <a:gd name="connsiteX38" fmla="*/ 3022358 w 3318614"/>
                <a:gd name="connsiteY38" fmla="*/ 2525485 h 3424081"/>
                <a:gd name="connsiteX39" fmla="*/ 3118152 w 3318614"/>
                <a:gd name="connsiteY39" fmla="*/ 2447108 h 3424081"/>
                <a:gd name="connsiteX40" fmla="*/ 3205238 w 3318614"/>
                <a:gd name="connsiteY40" fmla="*/ 2508068 h 3424081"/>
                <a:gd name="connsiteX41" fmla="*/ 3109443 w 3318614"/>
                <a:gd name="connsiteY41" fmla="*/ 2499360 h 3424081"/>
                <a:gd name="connsiteX42" fmla="*/ 3004940 w 3318614"/>
                <a:gd name="connsiteY42" fmla="*/ 2638697 h 3424081"/>
                <a:gd name="connsiteX43" fmla="*/ 3187820 w 3318614"/>
                <a:gd name="connsiteY43" fmla="*/ 2638697 h 3424081"/>
                <a:gd name="connsiteX44" fmla="*/ 3318449 w 3318614"/>
                <a:gd name="connsiteY44" fmla="*/ 2690948 h 3424081"/>
                <a:gd name="connsiteX45" fmla="*/ 3161695 w 3318614"/>
                <a:gd name="connsiteY45" fmla="*/ 2673531 h 3424081"/>
                <a:gd name="connsiteX46" fmla="*/ 2909146 w 3318614"/>
                <a:gd name="connsiteY46" fmla="*/ 2734491 h 3424081"/>
                <a:gd name="connsiteX47" fmla="*/ 2952689 w 3318614"/>
                <a:gd name="connsiteY47" fmla="*/ 2734491 h 3424081"/>
                <a:gd name="connsiteX48" fmla="*/ 3039775 w 3318614"/>
                <a:gd name="connsiteY48" fmla="*/ 2934788 h 3424081"/>
                <a:gd name="connsiteX49" fmla="*/ 3013649 w 3318614"/>
                <a:gd name="connsiteY49" fmla="*/ 3039291 h 3424081"/>
                <a:gd name="connsiteX50" fmla="*/ 3004940 w 3318614"/>
                <a:gd name="connsiteY50" fmla="*/ 2865120 h 3424081"/>
                <a:gd name="connsiteX51" fmla="*/ 2813352 w 3318614"/>
                <a:gd name="connsiteY51" fmla="*/ 2725783 h 3424081"/>
                <a:gd name="connsiteX52" fmla="*/ 2726266 w 3318614"/>
                <a:gd name="connsiteY52" fmla="*/ 2717074 h 3424081"/>
                <a:gd name="connsiteX53" fmla="*/ 2848186 w 3318614"/>
                <a:gd name="connsiteY53" fmla="*/ 2917371 h 3424081"/>
                <a:gd name="connsiteX54" fmla="*/ 2943980 w 3318614"/>
                <a:gd name="connsiteY54" fmla="*/ 3004457 h 3424081"/>
                <a:gd name="connsiteX55" fmla="*/ 2978815 w 3318614"/>
                <a:gd name="connsiteY55" fmla="*/ 2960914 h 3424081"/>
                <a:gd name="connsiteX56" fmla="*/ 2961398 w 3318614"/>
                <a:gd name="connsiteY56" fmla="*/ 3065417 h 3424081"/>
                <a:gd name="connsiteX57" fmla="*/ 2769809 w 3318614"/>
                <a:gd name="connsiteY57" fmla="*/ 2978331 h 3424081"/>
                <a:gd name="connsiteX58" fmla="*/ 2656598 w 3318614"/>
                <a:gd name="connsiteY58" fmla="*/ 2751908 h 3424081"/>
                <a:gd name="connsiteX59" fmla="*/ 2491135 w 3318614"/>
                <a:gd name="connsiteY59" fmla="*/ 2708365 h 3424081"/>
                <a:gd name="connsiteX60" fmla="*/ 2386632 w 3318614"/>
                <a:gd name="connsiteY60" fmla="*/ 2795451 h 3424081"/>
                <a:gd name="connsiteX61" fmla="*/ 2412758 w 3318614"/>
                <a:gd name="connsiteY61" fmla="*/ 2978331 h 3424081"/>
                <a:gd name="connsiteX62" fmla="*/ 2525969 w 3318614"/>
                <a:gd name="connsiteY62" fmla="*/ 3126377 h 3424081"/>
                <a:gd name="connsiteX63" fmla="*/ 2900438 w 3318614"/>
                <a:gd name="connsiteY63" fmla="*/ 3335383 h 3424081"/>
                <a:gd name="connsiteX64" fmla="*/ 2543386 w 3318614"/>
                <a:gd name="connsiteY64" fmla="*/ 3196045 h 3424081"/>
                <a:gd name="connsiteX65" fmla="*/ 2499843 w 3318614"/>
                <a:gd name="connsiteY65" fmla="*/ 3283131 h 3424081"/>
                <a:gd name="connsiteX66" fmla="*/ 2534678 w 3318614"/>
                <a:gd name="connsiteY66" fmla="*/ 3387634 h 3424081"/>
                <a:gd name="connsiteX67" fmla="*/ 2639180 w 3318614"/>
                <a:gd name="connsiteY67" fmla="*/ 3422468 h 3424081"/>
                <a:gd name="connsiteX68" fmla="*/ 2482426 w 3318614"/>
                <a:gd name="connsiteY68" fmla="*/ 3396343 h 3424081"/>
                <a:gd name="connsiteX69" fmla="*/ 2473718 w 3318614"/>
                <a:gd name="connsiteY69" fmla="*/ 3213463 h 3424081"/>
                <a:gd name="connsiteX70" fmla="*/ 2386632 w 3318614"/>
                <a:gd name="connsiteY70" fmla="*/ 3039291 h 3424081"/>
                <a:gd name="connsiteX71" fmla="*/ 2316963 w 3318614"/>
                <a:gd name="connsiteY71" fmla="*/ 3204754 h 3424081"/>
                <a:gd name="connsiteX72" fmla="*/ 2238586 w 3318614"/>
                <a:gd name="connsiteY72" fmla="*/ 3326674 h 3424081"/>
                <a:gd name="connsiteX73" fmla="*/ 2290838 w 3318614"/>
                <a:gd name="connsiteY73" fmla="*/ 3405051 h 3424081"/>
                <a:gd name="connsiteX74" fmla="*/ 2195043 w 3318614"/>
                <a:gd name="connsiteY74" fmla="*/ 3317965 h 3424081"/>
                <a:gd name="connsiteX75" fmla="*/ 2325672 w 3318614"/>
                <a:gd name="connsiteY75" fmla="*/ 3091543 h 3424081"/>
                <a:gd name="connsiteX76" fmla="*/ 2290838 w 3318614"/>
                <a:gd name="connsiteY76" fmla="*/ 2838994 h 3424081"/>
                <a:gd name="connsiteX77" fmla="*/ 2142792 w 3318614"/>
                <a:gd name="connsiteY77" fmla="*/ 2821577 h 3424081"/>
                <a:gd name="connsiteX78" fmla="*/ 1942495 w 3318614"/>
                <a:gd name="connsiteY78" fmla="*/ 2987040 h 3424081"/>
                <a:gd name="connsiteX79" fmla="*/ 1994746 w 3318614"/>
                <a:gd name="connsiteY79" fmla="*/ 3187337 h 3424081"/>
                <a:gd name="connsiteX80" fmla="*/ 2090540 w 3318614"/>
                <a:gd name="connsiteY80" fmla="*/ 3300548 h 3424081"/>
                <a:gd name="connsiteX81" fmla="*/ 2064415 w 3318614"/>
                <a:gd name="connsiteY81" fmla="*/ 3413760 h 3424081"/>
                <a:gd name="connsiteX82" fmla="*/ 2046998 w 3318614"/>
                <a:gd name="connsiteY82" fmla="*/ 3265714 h 3424081"/>
                <a:gd name="connsiteX83" fmla="*/ 1933786 w 3318614"/>
                <a:gd name="connsiteY83" fmla="*/ 3100251 h 3424081"/>
                <a:gd name="connsiteX84" fmla="*/ 1881535 w 3318614"/>
                <a:gd name="connsiteY84" fmla="*/ 3082834 h 3424081"/>
                <a:gd name="connsiteX85" fmla="*/ 1716072 w 3318614"/>
                <a:gd name="connsiteY85" fmla="*/ 3317965 h 3424081"/>
                <a:gd name="connsiteX86" fmla="*/ 1672529 w 3318614"/>
                <a:gd name="connsiteY86" fmla="*/ 3413760 h 3424081"/>
                <a:gd name="connsiteX87" fmla="*/ 1724780 w 3318614"/>
                <a:gd name="connsiteY87" fmla="*/ 3178628 h 3424081"/>
                <a:gd name="connsiteX88" fmla="*/ 1750906 w 3318614"/>
                <a:gd name="connsiteY88" fmla="*/ 3100251 h 3424081"/>
                <a:gd name="connsiteX89" fmla="*/ 1533192 w 3318614"/>
                <a:gd name="connsiteY89" fmla="*/ 3169920 h 3424081"/>
                <a:gd name="connsiteX90" fmla="*/ 1428689 w 3318614"/>
                <a:gd name="connsiteY90" fmla="*/ 3187337 h 3424081"/>
                <a:gd name="connsiteX91" fmla="*/ 1602860 w 3318614"/>
                <a:gd name="connsiteY91" fmla="*/ 3108960 h 3424081"/>
                <a:gd name="connsiteX92" fmla="*/ 1724780 w 3318614"/>
                <a:gd name="connsiteY92" fmla="*/ 3082834 h 3424081"/>
                <a:gd name="connsiteX93" fmla="*/ 1994746 w 3318614"/>
                <a:gd name="connsiteY93" fmla="*/ 2856411 h 3424081"/>
                <a:gd name="connsiteX94" fmla="*/ 2055706 w 3318614"/>
                <a:gd name="connsiteY94" fmla="*/ 2725783 h 3424081"/>
                <a:gd name="connsiteX95" fmla="*/ 1916369 w 3318614"/>
                <a:gd name="connsiteY95" fmla="*/ 2647405 h 3424081"/>
                <a:gd name="connsiteX96" fmla="*/ 1698655 w 3318614"/>
                <a:gd name="connsiteY96" fmla="*/ 2743200 h 3424081"/>
                <a:gd name="connsiteX97" fmla="*/ 1611569 w 3318614"/>
                <a:gd name="connsiteY97" fmla="*/ 2917371 h 3424081"/>
                <a:gd name="connsiteX98" fmla="*/ 1689946 w 3318614"/>
                <a:gd name="connsiteY98" fmla="*/ 2978331 h 3424081"/>
                <a:gd name="connsiteX99" fmla="*/ 1568026 w 3318614"/>
                <a:gd name="connsiteY99" fmla="*/ 2978331 h 3424081"/>
                <a:gd name="connsiteX100" fmla="*/ 1655112 w 3318614"/>
                <a:gd name="connsiteY100" fmla="*/ 2734491 h 3424081"/>
                <a:gd name="connsiteX101" fmla="*/ 1437398 w 3318614"/>
                <a:gd name="connsiteY101" fmla="*/ 2717074 h 3424081"/>
                <a:gd name="connsiteX102" fmla="*/ 1306769 w 3318614"/>
                <a:gd name="connsiteY102" fmla="*/ 2656114 h 3424081"/>
                <a:gd name="connsiteX103" fmla="*/ 1385146 w 3318614"/>
                <a:gd name="connsiteY103" fmla="*/ 2612571 h 3424081"/>
                <a:gd name="connsiteX104" fmla="*/ 1437398 w 3318614"/>
                <a:gd name="connsiteY104" fmla="*/ 2682240 h 3424081"/>
                <a:gd name="connsiteX105" fmla="*/ 1611569 w 3318614"/>
                <a:gd name="connsiteY105" fmla="*/ 2690948 h 3424081"/>
                <a:gd name="connsiteX106" fmla="*/ 1794449 w 3318614"/>
                <a:gd name="connsiteY106" fmla="*/ 2638697 h 3424081"/>
                <a:gd name="connsiteX107" fmla="*/ 1968620 w 3318614"/>
                <a:gd name="connsiteY107" fmla="*/ 2508068 h 3424081"/>
                <a:gd name="connsiteX108" fmla="*/ 1898952 w 3318614"/>
                <a:gd name="connsiteY108" fmla="*/ 2194560 h 3424081"/>
                <a:gd name="connsiteX109" fmla="*/ 1446106 w 3318614"/>
                <a:gd name="connsiteY109" fmla="*/ 1584960 h 3424081"/>
                <a:gd name="connsiteX110" fmla="*/ 1184849 w 3318614"/>
                <a:gd name="connsiteY110" fmla="*/ 1149531 h 3424081"/>
                <a:gd name="connsiteX111" fmla="*/ 958426 w 3318614"/>
                <a:gd name="connsiteY111" fmla="*/ 1001485 h 3424081"/>
                <a:gd name="connsiteX112" fmla="*/ 644918 w 3318614"/>
                <a:gd name="connsiteY112" fmla="*/ 949234 h 3424081"/>
                <a:gd name="connsiteX113" fmla="*/ 296575 w 3318614"/>
                <a:gd name="connsiteY113" fmla="*/ 1027611 h 3424081"/>
                <a:gd name="connsiteX114" fmla="*/ 483 w 3318614"/>
                <a:gd name="connsiteY114" fmla="*/ 1010194 h 3424081"/>
                <a:gd name="connsiteX115" fmla="*/ 235615 w 3318614"/>
                <a:gd name="connsiteY115" fmla="*/ 1001485 h 3424081"/>
                <a:gd name="connsiteX116" fmla="*/ 557832 w 3318614"/>
                <a:gd name="connsiteY116" fmla="*/ 931817 h 3424081"/>
                <a:gd name="connsiteX117" fmla="*/ 688460 w 3318614"/>
                <a:gd name="connsiteY117" fmla="*/ 905691 h 3424081"/>
                <a:gd name="connsiteX118" fmla="*/ 392369 w 3318614"/>
                <a:gd name="connsiteY118" fmla="*/ 792480 h 3424081"/>
                <a:gd name="connsiteX119" fmla="*/ 244323 w 3318614"/>
                <a:gd name="connsiteY119" fmla="*/ 653143 h 3424081"/>
                <a:gd name="connsiteX120" fmla="*/ 165946 w 3318614"/>
                <a:gd name="connsiteY120" fmla="*/ 400594 h 3424081"/>
                <a:gd name="connsiteX121" fmla="*/ 279158 w 3318614"/>
                <a:gd name="connsiteY121" fmla="*/ 583474 h 3424081"/>
                <a:gd name="connsiteX122" fmla="*/ 374952 w 3318614"/>
                <a:gd name="connsiteY122" fmla="*/ 757645 h 3424081"/>
                <a:gd name="connsiteX123" fmla="*/ 679752 w 3318614"/>
                <a:gd name="connsiteY123" fmla="*/ 836023 h 3424081"/>
                <a:gd name="connsiteX124" fmla="*/ 766838 w 3318614"/>
                <a:gd name="connsiteY124" fmla="*/ 775063 h 3424081"/>
                <a:gd name="connsiteX125" fmla="*/ 618792 w 3318614"/>
                <a:gd name="connsiteY125" fmla="*/ 391885 h 3424081"/>
                <a:gd name="connsiteX126" fmla="*/ 566540 w 3318614"/>
                <a:gd name="connsiteY126" fmla="*/ 0 h 3424081"/>
                <a:gd name="connsiteX0" fmla="*/ 1210975 w 3318616"/>
                <a:gd name="connsiteY0" fmla="*/ 656894 h 3037781"/>
                <a:gd name="connsiteX1" fmla="*/ 1568026 w 3318616"/>
                <a:gd name="connsiteY1" fmla="*/ 1249077 h 3037781"/>
                <a:gd name="connsiteX2" fmla="*/ 1898952 w 3318616"/>
                <a:gd name="connsiteY2" fmla="*/ 1693214 h 3037781"/>
                <a:gd name="connsiteX3" fmla="*/ 2064415 w 3318616"/>
                <a:gd name="connsiteY3" fmla="*/ 1823843 h 3037781"/>
                <a:gd name="connsiteX4" fmla="*/ 2290838 w 3318616"/>
                <a:gd name="connsiteY4" fmla="*/ 1745466 h 3037781"/>
                <a:gd name="connsiteX5" fmla="*/ 2473718 w 3318616"/>
                <a:gd name="connsiteY5" fmla="*/ 1588711 h 3037781"/>
                <a:gd name="connsiteX6" fmla="*/ 2508552 w 3318616"/>
                <a:gd name="connsiteY6" fmla="*/ 1266494 h 3037781"/>
                <a:gd name="connsiteX7" fmla="*/ 2543386 w 3318616"/>
                <a:gd name="connsiteY7" fmla="*/ 1527751 h 3037781"/>
                <a:gd name="connsiteX8" fmla="*/ 2508552 w 3318616"/>
                <a:gd name="connsiteY8" fmla="*/ 1632254 h 3037781"/>
                <a:gd name="connsiteX9" fmla="*/ 2752392 w 3318616"/>
                <a:gd name="connsiteY9" fmla="*/ 1458083 h 3037781"/>
                <a:gd name="connsiteX10" fmla="*/ 2839478 w 3318616"/>
                <a:gd name="connsiteY10" fmla="*/ 1388414 h 3037781"/>
                <a:gd name="connsiteX11" fmla="*/ 2717558 w 3318616"/>
                <a:gd name="connsiteY11" fmla="*/ 1562586 h 3037781"/>
                <a:gd name="connsiteX12" fmla="*/ 2665306 w 3318616"/>
                <a:gd name="connsiteY12" fmla="*/ 1606129 h 3037781"/>
                <a:gd name="connsiteX13" fmla="*/ 2848186 w 3318616"/>
                <a:gd name="connsiteY13" fmla="*/ 1536460 h 3037781"/>
                <a:gd name="connsiteX14" fmla="*/ 2874312 w 3318616"/>
                <a:gd name="connsiteY14" fmla="*/ 1519043 h 3037781"/>
                <a:gd name="connsiteX15" fmla="*/ 2769809 w 3318616"/>
                <a:gd name="connsiteY15" fmla="*/ 1606129 h 3037781"/>
                <a:gd name="connsiteX16" fmla="*/ 2595638 w 3318616"/>
                <a:gd name="connsiteY16" fmla="*/ 1632254 h 3037781"/>
                <a:gd name="connsiteX17" fmla="*/ 2404049 w 3318616"/>
                <a:gd name="connsiteY17" fmla="*/ 1762883 h 3037781"/>
                <a:gd name="connsiteX18" fmla="*/ 2421466 w 3318616"/>
                <a:gd name="connsiteY18" fmla="*/ 1937054 h 3037781"/>
                <a:gd name="connsiteX19" fmla="*/ 2552095 w 3318616"/>
                <a:gd name="connsiteY19" fmla="*/ 1980597 h 3037781"/>
                <a:gd name="connsiteX20" fmla="*/ 2726266 w 3318616"/>
                <a:gd name="connsiteY20" fmla="*/ 1910929 h 3037781"/>
                <a:gd name="connsiteX21" fmla="*/ 2856895 w 3318616"/>
                <a:gd name="connsiteY21" fmla="*/ 1902220 h 3037781"/>
                <a:gd name="connsiteX22" fmla="*/ 2891729 w 3318616"/>
                <a:gd name="connsiteY22" fmla="*/ 1789009 h 3037781"/>
                <a:gd name="connsiteX23" fmla="*/ 2883020 w 3318616"/>
                <a:gd name="connsiteY23" fmla="*/ 1623546 h 3037781"/>
                <a:gd name="connsiteX24" fmla="*/ 3048483 w 3318616"/>
                <a:gd name="connsiteY24" fmla="*/ 1545169 h 3037781"/>
                <a:gd name="connsiteX25" fmla="*/ 2926563 w 3318616"/>
                <a:gd name="connsiteY25" fmla="*/ 1632254 h 3037781"/>
                <a:gd name="connsiteX26" fmla="*/ 2917855 w 3318616"/>
                <a:gd name="connsiteY26" fmla="*/ 1719340 h 3037781"/>
                <a:gd name="connsiteX27" fmla="*/ 2935272 w 3318616"/>
                <a:gd name="connsiteY27" fmla="*/ 1867386 h 3037781"/>
                <a:gd name="connsiteX28" fmla="*/ 2943980 w 3318616"/>
                <a:gd name="connsiteY28" fmla="*/ 1910929 h 3037781"/>
                <a:gd name="connsiteX29" fmla="*/ 3031066 w 3318616"/>
                <a:gd name="connsiteY29" fmla="*/ 1823843 h 3037781"/>
                <a:gd name="connsiteX30" fmla="*/ 3074609 w 3318616"/>
                <a:gd name="connsiteY30" fmla="*/ 1684506 h 3037781"/>
                <a:gd name="connsiteX31" fmla="*/ 3092026 w 3318616"/>
                <a:gd name="connsiteY31" fmla="*/ 1893511 h 3037781"/>
                <a:gd name="connsiteX32" fmla="*/ 3013649 w 3318616"/>
                <a:gd name="connsiteY32" fmla="*/ 1971889 h 3037781"/>
                <a:gd name="connsiteX33" fmla="*/ 2752392 w 3318616"/>
                <a:gd name="connsiteY33" fmla="*/ 1937054 h 3037781"/>
                <a:gd name="connsiteX34" fmla="*/ 2560803 w 3318616"/>
                <a:gd name="connsiteY34" fmla="*/ 2093809 h 3037781"/>
                <a:gd name="connsiteX35" fmla="*/ 2595638 w 3318616"/>
                <a:gd name="connsiteY35" fmla="*/ 2215729 h 3037781"/>
                <a:gd name="connsiteX36" fmla="*/ 2743683 w 3318616"/>
                <a:gd name="connsiteY36" fmla="*/ 2302814 h 3037781"/>
                <a:gd name="connsiteX37" fmla="*/ 2856895 w 3318616"/>
                <a:gd name="connsiteY37" fmla="*/ 2276689 h 3037781"/>
                <a:gd name="connsiteX38" fmla="*/ 3022358 w 3318616"/>
                <a:gd name="connsiteY38" fmla="*/ 2137351 h 3037781"/>
                <a:gd name="connsiteX39" fmla="*/ 3118152 w 3318616"/>
                <a:gd name="connsiteY39" fmla="*/ 2058974 h 3037781"/>
                <a:gd name="connsiteX40" fmla="*/ 3205238 w 3318616"/>
                <a:gd name="connsiteY40" fmla="*/ 2119934 h 3037781"/>
                <a:gd name="connsiteX41" fmla="*/ 3109443 w 3318616"/>
                <a:gd name="connsiteY41" fmla="*/ 2111226 h 3037781"/>
                <a:gd name="connsiteX42" fmla="*/ 3004940 w 3318616"/>
                <a:gd name="connsiteY42" fmla="*/ 2250563 h 3037781"/>
                <a:gd name="connsiteX43" fmla="*/ 3187820 w 3318616"/>
                <a:gd name="connsiteY43" fmla="*/ 2250563 h 3037781"/>
                <a:gd name="connsiteX44" fmla="*/ 3318449 w 3318616"/>
                <a:gd name="connsiteY44" fmla="*/ 2302814 h 3037781"/>
                <a:gd name="connsiteX45" fmla="*/ 3161695 w 3318616"/>
                <a:gd name="connsiteY45" fmla="*/ 2285397 h 3037781"/>
                <a:gd name="connsiteX46" fmla="*/ 2909146 w 3318616"/>
                <a:gd name="connsiteY46" fmla="*/ 2346357 h 3037781"/>
                <a:gd name="connsiteX47" fmla="*/ 2952689 w 3318616"/>
                <a:gd name="connsiteY47" fmla="*/ 2346357 h 3037781"/>
                <a:gd name="connsiteX48" fmla="*/ 3039775 w 3318616"/>
                <a:gd name="connsiteY48" fmla="*/ 2546654 h 3037781"/>
                <a:gd name="connsiteX49" fmla="*/ 3013649 w 3318616"/>
                <a:gd name="connsiteY49" fmla="*/ 2651157 h 3037781"/>
                <a:gd name="connsiteX50" fmla="*/ 3004940 w 3318616"/>
                <a:gd name="connsiteY50" fmla="*/ 2476986 h 3037781"/>
                <a:gd name="connsiteX51" fmla="*/ 2813352 w 3318616"/>
                <a:gd name="connsiteY51" fmla="*/ 2337649 h 3037781"/>
                <a:gd name="connsiteX52" fmla="*/ 2726266 w 3318616"/>
                <a:gd name="connsiteY52" fmla="*/ 2328940 h 3037781"/>
                <a:gd name="connsiteX53" fmla="*/ 2848186 w 3318616"/>
                <a:gd name="connsiteY53" fmla="*/ 2529237 h 3037781"/>
                <a:gd name="connsiteX54" fmla="*/ 2943980 w 3318616"/>
                <a:gd name="connsiteY54" fmla="*/ 2616323 h 3037781"/>
                <a:gd name="connsiteX55" fmla="*/ 2978815 w 3318616"/>
                <a:gd name="connsiteY55" fmla="*/ 2572780 h 3037781"/>
                <a:gd name="connsiteX56" fmla="*/ 2961398 w 3318616"/>
                <a:gd name="connsiteY56" fmla="*/ 2677283 h 3037781"/>
                <a:gd name="connsiteX57" fmla="*/ 2769809 w 3318616"/>
                <a:gd name="connsiteY57" fmla="*/ 2590197 h 3037781"/>
                <a:gd name="connsiteX58" fmla="*/ 2656598 w 3318616"/>
                <a:gd name="connsiteY58" fmla="*/ 2363774 h 3037781"/>
                <a:gd name="connsiteX59" fmla="*/ 2491135 w 3318616"/>
                <a:gd name="connsiteY59" fmla="*/ 2320231 h 3037781"/>
                <a:gd name="connsiteX60" fmla="*/ 2386632 w 3318616"/>
                <a:gd name="connsiteY60" fmla="*/ 2407317 h 3037781"/>
                <a:gd name="connsiteX61" fmla="*/ 2412758 w 3318616"/>
                <a:gd name="connsiteY61" fmla="*/ 2590197 h 3037781"/>
                <a:gd name="connsiteX62" fmla="*/ 2525969 w 3318616"/>
                <a:gd name="connsiteY62" fmla="*/ 2738243 h 3037781"/>
                <a:gd name="connsiteX63" fmla="*/ 2900438 w 3318616"/>
                <a:gd name="connsiteY63" fmla="*/ 2947249 h 3037781"/>
                <a:gd name="connsiteX64" fmla="*/ 2543386 w 3318616"/>
                <a:gd name="connsiteY64" fmla="*/ 2807911 h 3037781"/>
                <a:gd name="connsiteX65" fmla="*/ 2499843 w 3318616"/>
                <a:gd name="connsiteY65" fmla="*/ 2894997 h 3037781"/>
                <a:gd name="connsiteX66" fmla="*/ 2534678 w 3318616"/>
                <a:gd name="connsiteY66" fmla="*/ 2999500 h 3037781"/>
                <a:gd name="connsiteX67" fmla="*/ 2639180 w 3318616"/>
                <a:gd name="connsiteY67" fmla="*/ 3034334 h 3037781"/>
                <a:gd name="connsiteX68" fmla="*/ 2482426 w 3318616"/>
                <a:gd name="connsiteY68" fmla="*/ 3008209 h 3037781"/>
                <a:gd name="connsiteX69" fmla="*/ 2473718 w 3318616"/>
                <a:gd name="connsiteY69" fmla="*/ 2825329 h 3037781"/>
                <a:gd name="connsiteX70" fmla="*/ 2386632 w 3318616"/>
                <a:gd name="connsiteY70" fmla="*/ 2651157 h 3037781"/>
                <a:gd name="connsiteX71" fmla="*/ 2316963 w 3318616"/>
                <a:gd name="connsiteY71" fmla="*/ 2816620 h 3037781"/>
                <a:gd name="connsiteX72" fmla="*/ 2238586 w 3318616"/>
                <a:gd name="connsiteY72" fmla="*/ 2938540 h 3037781"/>
                <a:gd name="connsiteX73" fmla="*/ 2290838 w 3318616"/>
                <a:gd name="connsiteY73" fmla="*/ 3016917 h 3037781"/>
                <a:gd name="connsiteX74" fmla="*/ 2195043 w 3318616"/>
                <a:gd name="connsiteY74" fmla="*/ 2929831 h 3037781"/>
                <a:gd name="connsiteX75" fmla="*/ 2325672 w 3318616"/>
                <a:gd name="connsiteY75" fmla="*/ 2703409 h 3037781"/>
                <a:gd name="connsiteX76" fmla="*/ 2290838 w 3318616"/>
                <a:gd name="connsiteY76" fmla="*/ 2450860 h 3037781"/>
                <a:gd name="connsiteX77" fmla="*/ 2142792 w 3318616"/>
                <a:gd name="connsiteY77" fmla="*/ 2433443 h 3037781"/>
                <a:gd name="connsiteX78" fmla="*/ 1942495 w 3318616"/>
                <a:gd name="connsiteY78" fmla="*/ 2598906 h 3037781"/>
                <a:gd name="connsiteX79" fmla="*/ 1994746 w 3318616"/>
                <a:gd name="connsiteY79" fmla="*/ 2799203 h 3037781"/>
                <a:gd name="connsiteX80" fmla="*/ 2090540 w 3318616"/>
                <a:gd name="connsiteY80" fmla="*/ 2912414 h 3037781"/>
                <a:gd name="connsiteX81" fmla="*/ 2064415 w 3318616"/>
                <a:gd name="connsiteY81" fmla="*/ 3025626 h 3037781"/>
                <a:gd name="connsiteX82" fmla="*/ 2046998 w 3318616"/>
                <a:gd name="connsiteY82" fmla="*/ 2877580 h 3037781"/>
                <a:gd name="connsiteX83" fmla="*/ 1933786 w 3318616"/>
                <a:gd name="connsiteY83" fmla="*/ 2712117 h 3037781"/>
                <a:gd name="connsiteX84" fmla="*/ 1881535 w 3318616"/>
                <a:gd name="connsiteY84" fmla="*/ 2694700 h 3037781"/>
                <a:gd name="connsiteX85" fmla="*/ 1716072 w 3318616"/>
                <a:gd name="connsiteY85" fmla="*/ 2929831 h 3037781"/>
                <a:gd name="connsiteX86" fmla="*/ 1672529 w 3318616"/>
                <a:gd name="connsiteY86" fmla="*/ 3025626 h 3037781"/>
                <a:gd name="connsiteX87" fmla="*/ 1724780 w 3318616"/>
                <a:gd name="connsiteY87" fmla="*/ 2790494 h 3037781"/>
                <a:gd name="connsiteX88" fmla="*/ 1750906 w 3318616"/>
                <a:gd name="connsiteY88" fmla="*/ 2712117 h 3037781"/>
                <a:gd name="connsiteX89" fmla="*/ 1533192 w 3318616"/>
                <a:gd name="connsiteY89" fmla="*/ 2781786 h 3037781"/>
                <a:gd name="connsiteX90" fmla="*/ 1428689 w 3318616"/>
                <a:gd name="connsiteY90" fmla="*/ 2799203 h 3037781"/>
                <a:gd name="connsiteX91" fmla="*/ 1602860 w 3318616"/>
                <a:gd name="connsiteY91" fmla="*/ 2720826 h 3037781"/>
                <a:gd name="connsiteX92" fmla="*/ 1724780 w 3318616"/>
                <a:gd name="connsiteY92" fmla="*/ 2694700 h 3037781"/>
                <a:gd name="connsiteX93" fmla="*/ 1994746 w 3318616"/>
                <a:gd name="connsiteY93" fmla="*/ 2468277 h 3037781"/>
                <a:gd name="connsiteX94" fmla="*/ 2055706 w 3318616"/>
                <a:gd name="connsiteY94" fmla="*/ 2337649 h 3037781"/>
                <a:gd name="connsiteX95" fmla="*/ 1916369 w 3318616"/>
                <a:gd name="connsiteY95" fmla="*/ 2259271 h 3037781"/>
                <a:gd name="connsiteX96" fmla="*/ 1698655 w 3318616"/>
                <a:gd name="connsiteY96" fmla="*/ 2355066 h 3037781"/>
                <a:gd name="connsiteX97" fmla="*/ 1611569 w 3318616"/>
                <a:gd name="connsiteY97" fmla="*/ 2529237 h 3037781"/>
                <a:gd name="connsiteX98" fmla="*/ 1689946 w 3318616"/>
                <a:gd name="connsiteY98" fmla="*/ 2590197 h 3037781"/>
                <a:gd name="connsiteX99" fmla="*/ 1568026 w 3318616"/>
                <a:gd name="connsiteY99" fmla="*/ 2590197 h 3037781"/>
                <a:gd name="connsiteX100" fmla="*/ 1655112 w 3318616"/>
                <a:gd name="connsiteY100" fmla="*/ 2346357 h 3037781"/>
                <a:gd name="connsiteX101" fmla="*/ 1437398 w 3318616"/>
                <a:gd name="connsiteY101" fmla="*/ 2328940 h 3037781"/>
                <a:gd name="connsiteX102" fmla="*/ 1306769 w 3318616"/>
                <a:gd name="connsiteY102" fmla="*/ 2267980 h 3037781"/>
                <a:gd name="connsiteX103" fmla="*/ 1385146 w 3318616"/>
                <a:gd name="connsiteY103" fmla="*/ 2224437 h 3037781"/>
                <a:gd name="connsiteX104" fmla="*/ 1437398 w 3318616"/>
                <a:gd name="connsiteY104" fmla="*/ 2294106 h 3037781"/>
                <a:gd name="connsiteX105" fmla="*/ 1611569 w 3318616"/>
                <a:gd name="connsiteY105" fmla="*/ 2302814 h 3037781"/>
                <a:gd name="connsiteX106" fmla="*/ 1794449 w 3318616"/>
                <a:gd name="connsiteY106" fmla="*/ 2250563 h 3037781"/>
                <a:gd name="connsiteX107" fmla="*/ 1968620 w 3318616"/>
                <a:gd name="connsiteY107" fmla="*/ 2119934 h 3037781"/>
                <a:gd name="connsiteX108" fmla="*/ 1898952 w 3318616"/>
                <a:gd name="connsiteY108" fmla="*/ 1806426 h 3037781"/>
                <a:gd name="connsiteX109" fmla="*/ 1446106 w 3318616"/>
                <a:gd name="connsiteY109" fmla="*/ 1196826 h 3037781"/>
                <a:gd name="connsiteX110" fmla="*/ 1184849 w 3318616"/>
                <a:gd name="connsiteY110" fmla="*/ 761397 h 3037781"/>
                <a:gd name="connsiteX111" fmla="*/ 958426 w 3318616"/>
                <a:gd name="connsiteY111" fmla="*/ 613351 h 3037781"/>
                <a:gd name="connsiteX112" fmla="*/ 644918 w 3318616"/>
                <a:gd name="connsiteY112" fmla="*/ 561100 h 3037781"/>
                <a:gd name="connsiteX113" fmla="*/ 296575 w 3318616"/>
                <a:gd name="connsiteY113" fmla="*/ 639477 h 3037781"/>
                <a:gd name="connsiteX114" fmla="*/ 483 w 3318616"/>
                <a:gd name="connsiteY114" fmla="*/ 622060 h 3037781"/>
                <a:gd name="connsiteX115" fmla="*/ 235615 w 3318616"/>
                <a:gd name="connsiteY115" fmla="*/ 613351 h 3037781"/>
                <a:gd name="connsiteX116" fmla="*/ 557832 w 3318616"/>
                <a:gd name="connsiteY116" fmla="*/ 543683 h 3037781"/>
                <a:gd name="connsiteX117" fmla="*/ 688460 w 3318616"/>
                <a:gd name="connsiteY117" fmla="*/ 517557 h 3037781"/>
                <a:gd name="connsiteX118" fmla="*/ 392369 w 3318616"/>
                <a:gd name="connsiteY118" fmla="*/ 404346 h 3037781"/>
                <a:gd name="connsiteX119" fmla="*/ 244323 w 3318616"/>
                <a:gd name="connsiteY119" fmla="*/ 265009 h 3037781"/>
                <a:gd name="connsiteX120" fmla="*/ 165946 w 3318616"/>
                <a:gd name="connsiteY120" fmla="*/ 12460 h 3037781"/>
                <a:gd name="connsiteX121" fmla="*/ 279158 w 3318616"/>
                <a:gd name="connsiteY121" fmla="*/ 195340 h 3037781"/>
                <a:gd name="connsiteX122" fmla="*/ 374952 w 3318616"/>
                <a:gd name="connsiteY122" fmla="*/ 369511 h 3037781"/>
                <a:gd name="connsiteX123" fmla="*/ 679752 w 3318616"/>
                <a:gd name="connsiteY123" fmla="*/ 447889 h 3037781"/>
                <a:gd name="connsiteX124" fmla="*/ 766838 w 3318616"/>
                <a:gd name="connsiteY124" fmla="*/ 386929 h 3037781"/>
                <a:gd name="connsiteX125" fmla="*/ 618792 w 3318616"/>
                <a:gd name="connsiteY125" fmla="*/ 3751 h 3037781"/>
                <a:gd name="connsiteX126" fmla="*/ 3318614 w 3318616"/>
                <a:gd name="connsiteY126" fmla="*/ 3035947 h 3037781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31066 w 3318614"/>
                <a:gd name="connsiteY29" fmla="*/ 2116183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091879 w 3318614"/>
                <a:gd name="connsiteY1" fmla="*/ 767843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13 h 3337101"/>
                <a:gd name="connsiteX1" fmla="*/ 1091879 w 3318614"/>
                <a:gd name="connsiteY1" fmla="*/ 776657 h 3337101"/>
                <a:gd name="connsiteX2" fmla="*/ 1779263 w 3318614"/>
                <a:gd name="connsiteY2" fmla="*/ 1844513 h 3337101"/>
                <a:gd name="connsiteX3" fmla="*/ 2064415 w 3318614"/>
                <a:gd name="connsiteY3" fmla="*/ 2124997 h 3337101"/>
                <a:gd name="connsiteX4" fmla="*/ 2290838 w 3318614"/>
                <a:gd name="connsiteY4" fmla="*/ 2046620 h 3337101"/>
                <a:gd name="connsiteX5" fmla="*/ 2473718 w 3318614"/>
                <a:gd name="connsiteY5" fmla="*/ 1889865 h 3337101"/>
                <a:gd name="connsiteX6" fmla="*/ 2508552 w 3318614"/>
                <a:gd name="connsiteY6" fmla="*/ 1567648 h 3337101"/>
                <a:gd name="connsiteX7" fmla="*/ 2543386 w 3318614"/>
                <a:gd name="connsiteY7" fmla="*/ 1828905 h 3337101"/>
                <a:gd name="connsiteX8" fmla="*/ 2508552 w 3318614"/>
                <a:gd name="connsiteY8" fmla="*/ 1933408 h 3337101"/>
                <a:gd name="connsiteX9" fmla="*/ 2752392 w 3318614"/>
                <a:gd name="connsiteY9" fmla="*/ 1759237 h 3337101"/>
                <a:gd name="connsiteX10" fmla="*/ 2839478 w 3318614"/>
                <a:gd name="connsiteY10" fmla="*/ 1689568 h 3337101"/>
                <a:gd name="connsiteX11" fmla="*/ 2717558 w 3318614"/>
                <a:gd name="connsiteY11" fmla="*/ 1863740 h 3337101"/>
                <a:gd name="connsiteX12" fmla="*/ 2665306 w 3318614"/>
                <a:gd name="connsiteY12" fmla="*/ 1907283 h 3337101"/>
                <a:gd name="connsiteX13" fmla="*/ 2848186 w 3318614"/>
                <a:gd name="connsiteY13" fmla="*/ 1837614 h 3337101"/>
                <a:gd name="connsiteX14" fmla="*/ 2874312 w 3318614"/>
                <a:gd name="connsiteY14" fmla="*/ 1820197 h 3337101"/>
                <a:gd name="connsiteX15" fmla="*/ 2769809 w 3318614"/>
                <a:gd name="connsiteY15" fmla="*/ 1907283 h 3337101"/>
                <a:gd name="connsiteX16" fmla="*/ 2595638 w 3318614"/>
                <a:gd name="connsiteY16" fmla="*/ 1933408 h 3337101"/>
                <a:gd name="connsiteX17" fmla="*/ 2404049 w 3318614"/>
                <a:gd name="connsiteY17" fmla="*/ 2064037 h 3337101"/>
                <a:gd name="connsiteX18" fmla="*/ 2421466 w 3318614"/>
                <a:gd name="connsiteY18" fmla="*/ 2238208 h 3337101"/>
                <a:gd name="connsiteX19" fmla="*/ 2552095 w 3318614"/>
                <a:gd name="connsiteY19" fmla="*/ 2281751 h 3337101"/>
                <a:gd name="connsiteX20" fmla="*/ 2726266 w 3318614"/>
                <a:gd name="connsiteY20" fmla="*/ 2212083 h 3337101"/>
                <a:gd name="connsiteX21" fmla="*/ 2856895 w 3318614"/>
                <a:gd name="connsiteY21" fmla="*/ 2203374 h 3337101"/>
                <a:gd name="connsiteX22" fmla="*/ 2891729 w 3318614"/>
                <a:gd name="connsiteY22" fmla="*/ 2090163 h 3337101"/>
                <a:gd name="connsiteX23" fmla="*/ 2883020 w 3318614"/>
                <a:gd name="connsiteY23" fmla="*/ 1924700 h 3337101"/>
                <a:gd name="connsiteX24" fmla="*/ 3048483 w 3318614"/>
                <a:gd name="connsiteY24" fmla="*/ 1846323 h 3337101"/>
                <a:gd name="connsiteX25" fmla="*/ 2926563 w 3318614"/>
                <a:gd name="connsiteY25" fmla="*/ 1933408 h 3337101"/>
                <a:gd name="connsiteX26" fmla="*/ 2917855 w 3318614"/>
                <a:gd name="connsiteY26" fmla="*/ 2020494 h 3337101"/>
                <a:gd name="connsiteX27" fmla="*/ 2935272 w 3318614"/>
                <a:gd name="connsiteY27" fmla="*/ 2168540 h 3337101"/>
                <a:gd name="connsiteX28" fmla="*/ 2943980 w 3318614"/>
                <a:gd name="connsiteY28" fmla="*/ 2212083 h 3337101"/>
                <a:gd name="connsiteX29" fmla="*/ 3046427 w 3318614"/>
                <a:gd name="connsiteY29" fmla="*/ 2146131 h 3337101"/>
                <a:gd name="connsiteX30" fmla="*/ 3074609 w 3318614"/>
                <a:gd name="connsiteY30" fmla="*/ 1985660 h 3337101"/>
                <a:gd name="connsiteX31" fmla="*/ 3092026 w 3318614"/>
                <a:gd name="connsiteY31" fmla="*/ 2194665 h 3337101"/>
                <a:gd name="connsiteX32" fmla="*/ 3013649 w 3318614"/>
                <a:gd name="connsiteY32" fmla="*/ 2273043 h 3337101"/>
                <a:gd name="connsiteX33" fmla="*/ 2752392 w 3318614"/>
                <a:gd name="connsiteY33" fmla="*/ 2238208 h 3337101"/>
                <a:gd name="connsiteX34" fmla="*/ 2560803 w 3318614"/>
                <a:gd name="connsiteY34" fmla="*/ 2394963 h 3337101"/>
                <a:gd name="connsiteX35" fmla="*/ 2595638 w 3318614"/>
                <a:gd name="connsiteY35" fmla="*/ 2516883 h 3337101"/>
                <a:gd name="connsiteX36" fmla="*/ 2743683 w 3318614"/>
                <a:gd name="connsiteY36" fmla="*/ 2603968 h 3337101"/>
                <a:gd name="connsiteX37" fmla="*/ 2856895 w 3318614"/>
                <a:gd name="connsiteY37" fmla="*/ 2577843 h 3337101"/>
                <a:gd name="connsiteX38" fmla="*/ 3022358 w 3318614"/>
                <a:gd name="connsiteY38" fmla="*/ 2438505 h 3337101"/>
                <a:gd name="connsiteX39" fmla="*/ 3118152 w 3318614"/>
                <a:gd name="connsiteY39" fmla="*/ 2360128 h 3337101"/>
                <a:gd name="connsiteX40" fmla="*/ 3205238 w 3318614"/>
                <a:gd name="connsiteY40" fmla="*/ 2421088 h 3337101"/>
                <a:gd name="connsiteX41" fmla="*/ 3109443 w 3318614"/>
                <a:gd name="connsiteY41" fmla="*/ 2412380 h 3337101"/>
                <a:gd name="connsiteX42" fmla="*/ 3004940 w 3318614"/>
                <a:gd name="connsiteY42" fmla="*/ 2551717 h 3337101"/>
                <a:gd name="connsiteX43" fmla="*/ 3187820 w 3318614"/>
                <a:gd name="connsiteY43" fmla="*/ 2551717 h 3337101"/>
                <a:gd name="connsiteX44" fmla="*/ 3318449 w 3318614"/>
                <a:gd name="connsiteY44" fmla="*/ 2603968 h 3337101"/>
                <a:gd name="connsiteX45" fmla="*/ 3161695 w 3318614"/>
                <a:gd name="connsiteY45" fmla="*/ 2586551 h 3337101"/>
                <a:gd name="connsiteX46" fmla="*/ 2909146 w 3318614"/>
                <a:gd name="connsiteY46" fmla="*/ 2647511 h 3337101"/>
                <a:gd name="connsiteX47" fmla="*/ 2952689 w 3318614"/>
                <a:gd name="connsiteY47" fmla="*/ 2647511 h 3337101"/>
                <a:gd name="connsiteX48" fmla="*/ 3085889 w 3318614"/>
                <a:gd name="connsiteY48" fmla="*/ 2792757 h 3337101"/>
                <a:gd name="connsiteX49" fmla="*/ 3013649 w 3318614"/>
                <a:gd name="connsiteY49" fmla="*/ 2952311 h 3337101"/>
                <a:gd name="connsiteX50" fmla="*/ 2999167 w 3318614"/>
                <a:gd name="connsiteY50" fmla="*/ 2814634 h 3337101"/>
                <a:gd name="connsiteX51" fmla="*/ 2813352 w 3318614"/>
                <a:gd name="connsiteY51" fmla="*/ 2638803 h 3337101"/>
                <a:gd name="connsiteX52" fmla="*/ 2726266 w 3318614"/>
                <a:gd name="connsiteY52" fmla="*/ 2630094 h 3337101"/>
                <a:gd name="connsiteX53" fmla="*/ 2848186 w 3318614"/>
                <a:gd name="connsiteY53" fmla="*/ 2830391 h 3337101"/>
                <a:gd name="connsiteX54" fmla="*/ 2943980 w 3318614"/>
                <a:gd name="connsiteY54" fmla="*/ 2917477 h 3337101"/>
                <a:gd name="connsiteX55" fmla="*/ 2978815 w 3318614"/>
                <a:gd name="connsiteY55" fmla="*/ 2873934 h 3337101"/>
                <a:gd name="connsiteX56" fmla="*/ 2961398 w 3318614"/>
                <a:gd name="connsiteY56" fmla="*/ 2978437 h 3337101"/>
                <a:gd name="connsiteX57" fmla="*/ 2769809 w 3318614"/>
                <a:gd name="connsiteY57" fmla="*/ 2891351 h 3337101"/>
                <a:gd name="connsiteX58" fmla="*/ 2656598 w 3318614"/>
                <a:gd name="connsiteY58" fmla="*/ 2664928 h 3337101"/>
                <a:gd name="connsiteX59" fmla="*/ 2491135 w 3318614"/>
                <a:gd name="connsiteY59" fmla="*/ 2621385 h 3337101"/>
                <a:gd name="connsiteX60" fmla="*/ 2386632 w 3318614"/>
                <a:gd name="connsiteY60" fmla="*/ 2708471 h 3337101"/>
                <a:gd name="connsiteX61" fmla="*/ 2412758 w 3318614"/>
                <a:gd name="connsiteY61" fmla="*/ 2891351 h 3337101"/>
                <a:gd name="connsiteX62" fmla="*/ 2525969 w 3318614"/>
                <a:gd name="connsiteY62" fmla="*/ 3039397 h 3337101"/>
                <a:gd name="connsiteX63" fmla="*/ 2900438 w 3318614"/>
                <a:gd name="connsiteY63" fmla="*/ 3248403 h 3337101"/>
                <a:gd name="connsiteX64" fmla="*/ 2543386 w 3318614"/>
                <a:gd name="connsiteY64" fmla="*/ 3109065 h 3337101"/>
                <a:gd name="connsiteX65" fmla="*/ 2499843 w 3318614"/>
                <a:gd name="connsiteY65" fmla="*/ 3196151 h 3337101"/>
                <a:gd name="connsiteX66" fmla="*/ 2534678 w 3318614"/>
                <a:gd name="connsiteY66" fmla="*/ 3300654 h 3337101"/>
                <a:gd name="connsiteX67" fmla="*/ 2639180 w 3318614"/>
                <a:gd name="connsiteY67" fmla="*/ 3335488 h 3337101"/>
                <a:gd name="connsiteX68" fmla="*/ 2482426 w 3318614"/>
                <a:gd name="connsiteY68" fmla="*/ 3309363 h 3337101"/>
                <a:gd name="connsiteX69" fmla="*/ 2473718 w 3318614"/>
                <a:gd name="connsiteY69" fmla="*/ 3126483 h 3337101"/>
                <a:gd name="connsiteX70" fmla="*/ 2386632 w 3318614"/>
                <a:gd name="connsiteY70" fmla="*/ 2952311 h 3337101"/>
                <a:gd name="connsiteX71" fmla="*/ 2316963 w 3318614"/>
                <a:gd name="connsiteY71" fmla="*/ 3117774 h 3337101"/>
                <a:gd name="connsiteX72" fmla="*/ 2238586 w 3318614"/>
                <a:gd name="connsiteY72" fmla="*/ 3239694 h 3337101"/>
                <a:gd name="connsiteX73" fmla="*/ 2290838 w 3318614"/>
                <a:gd name="connsiteY73" fmla="*/ 3318071 h 3337101"/>
                <a:gd name="connsiteX74" fmla="*/ 2195043 w 3318614"/>
                <a:gd name="connsiteY74" fmla="*/ 3230985 h 3337101"/>
                <a:gd name="connsiteX75" fmla="*/ 2325672 w 3318614"/>
                <a:gd name="connsiteY75" fmla="*/ 3004563 h 3337101"/>
                <a:gd name="connsiteX76" fmla="*/ 2290838 w 3318614"/>
                <a:gd name="connsiteY76" fmla="*/ 2752014 h 3337101"/>
                <a:gd name="connsiteX77" fmla="*/ 2142792 w 3318614"/>
                <a:gd name="connsiteY77" fmla="*/ 2734597 h 3337101"/>
                <a:gd name="connsiteX78" fmla="*/ 1942495 w 3318614"/>
                <a:gd name="connsiteY78" fmla="*/ 2900060 h 3337101"/>
                <a:gd name="connsiteX79" fmla="*/ 1994746 w 3318614"/>
                <a:gd name="connsiteY79" fmla="*/ 3100357 h 3337101"/>
                <a:gd name="connsiteX80" fmla="*/ 2090540 w 3318614"/>
                <a:gd name="connsiteY80" fmla="*/ 3213568 h 3337101"/>
                <a:gd name="connsiteX81" fmla="*/ 2064415 w 3318614"/>
                <a:gd name="connsiteY81" fmla="*/ 3326780 h 3337101"/>
                <a:gd name="connsiteX82" fmla="*/ 2046998 w 3318614"/>
                <a:gd name="connsiteY82" fmla="*/ 3178734 h 3337101"/>
                <a:gd name="connsiteX83" fmla="*/ 1933786 w 3318614"/>
                <a:gd name="connsiteY83" fmla="*/ 3013271 h 3337101"/>
                <a:gd name="connsiteX84" fmla="*/ 1881535 w 3318614"/>
                <a:gd name="connsiteY84" fmla="*/ 2995854 h 3337101"/>
                <a:gd name="connsiteX85" fmla="*/ 1716072 w 3318614"/>
                <a:gd name="connsiteY85" fmla="*/ 3230985 h 3337101"/>
                <a:gd name="connsiteX86" fmla="*/ 1672529 w 3318614"/>
                <a:gd name="connsiteY86" fmla="*/ 3326780 h 3337101"/>
                <a:gd name="connsiteX87" fmla="*/ 1724780 w 3318614"/>
                <a:gd name="connsiteY87" fmla="*/ 3091648 h 3337101"/>
                <a:gd name="connsiteX88" fmla="*/ 1750906 w 3318614"/>
                <a:gd name="connsiteY88" fmla="*/ 3013271 h 3337101"/>
                <a:gd name="connsiteX89" fmla="*/ 1533192 w 3318614"/>
                <a:gd name="connsiteY89" fmla="*/ 3082940 h 3337101"/>
                <a:gd name="connsiteX90" fmla="*/ 1428689 w 3318614"/>
                <a:gd name="connsiteY90" fmla="*/ 3100357 h 3337101"/>
                <a:gd name="connsiteX91" fmla="*/ 1602860 w 3318614"/>
                <a:gd name="connsiteY91" fmla="*/ 3021980 h 3337101"/>
                <a:gd name="connsiteX92" fmla="*/ 1724780 w 3318614"/>
                <a:gd name="connsiteY92" fmla="*/ 2995854 h 3337101"/>
                <a:gd name="connsiteX93" fmla="*/ 1994746 w 3318614"/>
                <a:gd name="connsiteY93" fmla="*/ 2769431 h 3337101"/>
                <a:gd name="connsiteX94" fmla="*/ 2055706 w 3318614"/>
                <a:gd name="connsiteY94" fmla="*/ 2638803 h 3337101"/>
                <a:gd name="connsiteX95" fmla="*/ 1916369 w 3318614"/>
                <a:gd name="connsiteY95" fmla="*/ 2560425 h 3337101"/>
                <a:gd name="connsiteX96" fmla="*/ 1698655 w 3318614"/>
                <a:gd name="connsiteY96" fmla="*/ 2656220 h 3337101"/>
                <a:gd name="connsiteX97" fmla="*/ 1611569 w 3318614"/>
                <a:gd name="connsiteY97" fmla="*/ 2830391 h 3337101"/>
                <a:gd name="connsiteX98" fmla="*/ 1689946 w 3318614"/>
                <a:gd name="connsiteY98" fmla="*/ 2891351 h 3337101"/>
                <a:gd name="connsiteX99" fmla="*/ 1568026 w 3318614"/>
                <a:gd name="connsiteY99" fmla="*/ 2891351 h 3337101"/>
                <a:gd name="connsiteX100" fmla="*/ 1655112 w 3318614"/>
                <a:gd name="connsiteY100" fmla="*/ 2647511 h 3337101"/>
                <a:gd name="connsiteX101" fmla="*/ 1437398 w 3318614"/>
                <a:gd name="connsiteY101" fmla="*/ 2630094 h 3337101"/>
                <a:gd name="connsiteX102" fmla="*/ 1306769 w 3318614"/>
                <a:gd name="connsiteY102" fmla="*/ 2569134 h 3337101"/>
                <a:gd name="connsiteX103" fmla="*/ 1385146 w 3318614"/>
                <a:gd name="connsiteY103" fmla="*/ 2525591 h 3337101"/>
                <a:gd name="connsiteX104" fmla="*/ 1437398 w 3318614"/>
                <a:gd name="connsiteY104" fmla="*/ 2595260 h 3337101"/>
                <a:gd name="connsiteX105" fmla="*/ 1611569 w 3318614"/>
                <a:gd name="connsiteY105" fmla="*/ 2603968 h 3337101"/>
                <a:gd name="connsiteX106" fmla="*/ 1794449 w 3318614"/>
                <a:gd name="connsiteY106" fmla="*/ 2551717 h 3337101"/>
                <a:gd name="connsiteX107" fmla="*/ 1968620 w 3318614"/>
                <a:gd name="connsiteY107" fmla="*/ 2421088 h 3337101"/>
                <a:gd name="connsiteX108" fmla="*/ 1898952 w 3318614"/>
                <a:gd name="connsiteY108" fmla="*/ 2107580 h 3337101"/>
                <a:gd name="connsiteX109" fmla="*/ 1446106 w 3318614"/>
                <a:gd name="connsiteY109" fmla="*/ 1497980 h 3337101"/>
                <a:gd name="connsiteX110" fmla="*/ 1184849 w 3318614"/>
                <a:gd name="connsiteY110" fmla="*/ 1062551 h 3337101"/>
                <a:gd name="connsiteX111" fmla="*/ 958426 w 3318614"/>
                <a:gd name="connsiteY111" fmla="*/ 914505 h 3337101"/>
                <a:gd name="connsiteX112" fmla="*/ 644918 w 3318614"/>
                <a:gd name="connsiteY112" fmla="*/ 862254 h 3337101"/>
                <a:gd name="connsiteX113" fmla="*/ 296575 w 3318614"/>
                <a:gd name="connsiteY113" fmla="*/ 940631 h 3337101"/>
                <a:gd name="connsiteX114" fmla="*/ 483 w 3318614"/>
                <a:gd name="connsiteY114" fmla="*/ 923214 h 3337101"/>
                <a:gd name="connsiteX115" fmla="*/ 235615 w 3318614"/>
                <a:gd name="connsiteY115" fmla="*/ 914505 h 3337101"/>
                <a:gd name="connsiteX116" fmla="*/ 557832 w 3318614"/>
                <a:gd name="connsiteY116" fmla="*/ 844837 h 3337101"/>
                <a:gd name="connsiteX117" fmla="*/ 688460 w 3318614"/>
                <a:gd name="connsiteY117" fmla="*/ 818711 h 3337101"/>
                <a:gd name="connsiteX118" fmla="*/ 392369 w 3318614"/>
                <a:gd name="connsiteY118" fmla="*/ 705500 h 3337101"/>
                <a:gd name="connsiteX119" fmla="*/ 244323 w 3318614"/>
                <a:gd name="connsiteY119" fmla="*/ 566163 h 3337101"/>
                <a:gd name="connsiteX120" fmla="*/ 165946 w 3318614"/>
                <a:gd name="connsiteY120" fmla="*/ 313614 h 3337101"/>
                <a:gd name="connsiteX121" fmla="*/ 279158 w 3318614"/>
                <a:gd name="connsiteY121" fmla="*/ 496494 h 3337101"/>
                <a:gd name="connsiteX122" fmla="*/ 374952 w 3318614"/>
                <a:gd name="connsiteY122" fmla="*/ 670665 h 3337101"/>
                <a:gd name="connsiteX123" fmla="*/ 679752 w 3318614"/>
                <a:gd name="connsiteY123" fmla="*/ 749043 h 3337101"/>
                <a:gd name="connsiteX124" fmla="*/ 766838 w 3318614"/>
                <a:gd name="connsiteY124" fmla="*/ 688083 h 3337101"/>
                <a:gd name="connsiteX125" fmla="*/ 618792 w 3318614"/>
                <a:gd name="connsiteY125" fmla="*/ 304905 h 3337101"/>
                <a:gd name="connsiteX126" fmla="*/ 566540 w 3318614"/>
                <a:gd name="connsiteY126" fmla="*/ 8814 h 3337101"/>
                <a:gd name="connsiteX0" fmla="*/ 1225325 w 3318614"/>
                <a:gd name="connsiteY0" fmla="*/ 25899 h 3362787"/>
                <a:gd name="connsiteX1" fmla="*/ 1091879 w 3318614"/>
                <a:gd name="connsiteY1" fmla="*/ 802343 h 3362787"/>
                <a:gd name="connsiteX2" fmla="*/ 1779263 w 3318614"/>
                <a:gd name="connsiteY2" fmla="*/ 1870199 h 3362787"/>
                <a:gd name="connsiteX3" fmla="*/ 2064415 w 3318614"/>
                <a:gd name="connsiteY3" fmla="*/ 2150683 h 3362787"/>
                <a:gd name="connsiteX4" fmla="*/ 2290838 w 3318614"/>
                <a:gd name="connsiteY4" fmla="*/ 2072306 h 3362787"/>
                <a:gd name="connsiteX5" fmla="*/ 2473718 w 3318614"/>
                <a:gd name="connsiteY5" fmla="*/ 1915551 h 3362787"/>
                <a:gd name="connsiteX6" fmla="*/ 2508552 w 3318614"/>
                <a:gd name="connsiteY6" fmla="*/ 1593334 h 3362787"/>
                <a:gd name="connsiteX7" fmla="*/ 2543386 w 3318614"/>
                <a:gd name="connsiteY7" fmla="*/ 1854591 h 3362787"/>
                <a:gd name="connsiteX8" fmla="*/ 2508552 w 3318614"/>
                <a:gd name="connsiteY8" fmla="*/ 1959094 h 3362787"/>
                <a:gd name="connsiteX9" fmla="*/ 2752392 w 3318614"/>
                <a:gd name="connsiteY9" fmla="*/ 1784923 h 3362787"/>
                <a:gd name="connsiteX10" fmla="*/ 2839478 w 3318614"/>
                <a:gd name="connsiteY10" fmla="*/ 1715254 h 3362787"/>
                <a:gd name="connsiteX11" fmla="*/ 2717558 w 3318614"/>
                <a:gd name="connsiteY11" fmla="*/ 1889426 h 3362787"/>
                <a:gd name="connsiteX12" fmla="*/ 2665306 w 3318614"/>
                <a:gd name="connsiteY12" fmla="*/ 1932969 h 3362787"/>
                <a:gd name="connsiteX13" fmla="*/ 2848186 w 3318614"/>
                <a:gd name="connsiteY13" fmla="*/ 1863300 h 3362787"/>
                <a:gd name="connsiteX14" fmla="*/ 2874312 w 3318614"/>
                <a:gd name="connsiteY14" fmla="*/ 1845883 h 3362787"/>
                <a:gd name="connsiteX15" fmla="*/ 2769809 w 3318614"/>
                <a:gd name="connsiteY15" fmla="*/ 1932969 h 3362787"/>
                <a:gd name="connsiteX16" fmla="*/ 2595638 w 3318614"/>
                <a:gd name="connsiteY16" fmla="*/ 1959094 h 3362787"/>
                <a:gd name="connsiteX17" fmla="*/ 2404049 w 3318614"/>
                <a:gd name="connsiteY17" fmla="*/ 2089723 h 3362787"/>
                <a:gd name="connsiteX18" fmla="*/ 2421466 w 3318614"/>
                <a:gd name="connsiteY18" fmla="*/ 2263894 h 3362787"/>
                <a:gd name="connsiteX19" fmla="*/ 2552095 w 3318614"/>
                <a:gd name="connsiteY19" fmla="*/ 2307437 h 3362787"/>
                <a:gd name="connsiteX20" fmla="*/ 2726266 w 3318614"/>
                <a:gd name="connsiteY20" fmla="*/ 2237769 h 3362787"/>
                <a:gd name="connsiteX21" fmla="*/ 2856895 w 3318614"/>
                <a:gd name="connsiteY21" fmla="*/ 2229060 h 3362787"/>
                <a:gd name="connsiteX22" fmla="*/ 2891729 w 3318614"/>
                <a:gd name="connsiteY22" fmla="*/ 2115849 h 3362787"/>
                <a:gd name="connsiteX23" fmla="*/ 2883020 w 3318614"/>
                <a:gd name="connsiteY23" fmla="*/ 1950386 h 3362787"/>
                <a:gd name="connsiteX24" fmla="*/ 3048483 w 3318614"/>
                <a:gd name="connsiteY24" fmla="*/ 1872009 h 3362787"/>
                <a:gd name="connsiteX25" fmla="*/ 2926563 w 3318614"/>
                <a:gd name="connsiteY25" fmla="*/ 1959094 h 3362787"/>
                <a:gd name="connsiteX26" fmla="*/ 2917855 w 3318614"/>
                <a:gd name="connsiteY26" fmla="*/ 2046180 h 3362787"/>
                <a:gd name="connsiteX27" fmla="*/ 2935272 w 3318614"/>
                <a:gd name="connsiteY27" fmla="*/ 2194226 h 3362787"/>
                <a:gd name="connsiteX28" fmla="*/ 2943980 w 3318614"/>
                <a:gd name="connsiteY28" fmla="*/ 2237769 h 3362787"/>
                <a:gd name="connsiteX29" fmla="*/ 3046427 w 3318614"/>
                <a:gd name="connsiteY29" fmla="*/ 2171817 h 3362787"/>
                <a:gd name="connsiteX30" fmla="*/ 3074609 w 3318614"/>
                <a:gd name="connsiteY30" fmla="*/ 2011346 h 3362787"/>
                <a:gd name="connsiteX31" fmla="*/ 3092026 w 3318614"/>
                <a:gd name="connsiteY31" fmla="*/ 2220351 h 3362787"/>
                <a:gd name="connsiteX32" fmla="*/ 3013649 w 3318614"/>
                <a:gd name="connsiteY32" fmla="*/ 2298729 h 3362787"/>
                <a:gd name="connsiteX33" fmla="*/ 2752392 w 3318614"/>
                <a:gd name="connsiteY33" fmla="*/ 2263894 h 3362787"/>
                <a:gd name="connsiteX34" fmla="*/ 2560803 w 3318614"/>
                <a:gd name="connsiteY34" fmla="*/ 2420649 h 3362787"/>
                <a:gd name="connsiteX35" fmla="*/ 2595638 w 3318614"/>
                <a:gd name="connsiteY35" fmla="*/ 2542569 h 3362787"/>
                <a:gd name="connsiteX36" fmla="*/ 2743683 w 3318614"/>
                <a:gd name="connsiteY36" fmla="*/ 2629654 h 3362787"/>
                <a:gd name="connsiteX37" fmla="*/ 2856895 w 3318614"/>
                <a:gd name="connsiteY37" fmla="*/ 2603529 h 3362787"/>
                <a:gd name="connsiteX38" fmla="*/ 3022358 w 3318614"/>
                <a:gd name="connsiteY38" fmla="*/ 2464191 h 3362787"/>
                <a:gd name="connsiteX39" fmla="*/ 3118152 w 3318614"/>
                <a:gd name="connsiteY39" fmla="*/ 2385814 h 3362787"/>
                <a:gd name="connsiteX40" fmla="*/ 3205238 w 3318614"/>
                <a:gd name="connsiteY40" fmla="*/ 2446774 h 3362787"/>
                <a:gd name="connsiteX41" fmla="*/ 3109443 w 3318614"/>
                <a:gd name="connsiteY41" fmla="*/ 2438066 h 3362787"/>
                <a:gd name="connsiteX42" fmla="*/ 3004940 w 3318614"/>
                <a:gd name="connsiteY42" fmla="*/ 2577403 h 3362787"/>
                <a:gd name="connsiteX43" fmla="*/ 3187820 w 3318614"/>
                <a:gd name="connsiteY43" fmla="*/ 2577403 h 3362787"/>
                <a:gd name="connsiteX44" fmla="*/ 3318449 w 3318614"/>
                <a:gd name="connsiteY44" fmla="*/ 2629654 h 3362787"/>
                <a:gd name="connsiteX45" fmla="*/ 3161695 w 3318614"/>
                <a:gd name="connsiteY45" fmla="*/ 2612237 h 3362787"/>
                <a:gd name="connsiteX46" fmla="*/ 2909146 w 3318614"/>
                <a:gd name="connsiteY46" fmla="*/ 2673197 h 3362787"/>
                <a:gd name="connsiteX47" fmla="*/ 2952689 w 3318614"/>
                <a:gd name="connsiteY47" fmla="*/ 2673197 h 3362787"/>
                <a:gd name="connsiteX48" fmla="*/ 3085889 w 3318614"/>
                <a:gd name="connsiteY48" fmla="*/ 2818443 h 3362787"/>
                <a:gd name="connsiteX49" fmla="*/ 3013649 w 3318614"/>
                <a:gd name="connsiteY49" fmla="*/ 2977997 h 3362787"/>
                <a:gd name="connsiteX50" fmla="*/ 2999167 w 3318614"/>
                <a:gd name="connsiteY50" fmla="*/ 2840320 h 3362787"/>
                <a:gd name="connsiteX51" fmla="*/ 2813352 w 3318614"/>
                <a:gd name="connsiteY51" fmla="*/ 2664489 h 3362787"/>
                <a:gd name="connsiteX52" fmla="*/ 2726266 w 3318614"/>
                <a:gd name="connsiteY52" fmla="*/ 2655780 h 3362787"/>
                <a:gd name="connsiteX53" fmla="*/ 2848186 w 3318614"/>
                <a:gd name="connsiteY53" fmla="*/ 2856077 h 3362787"/>
                <a:gd name="connsiteX54" fmla="*/ 2943980 w 3318614"/>
                <a:gd name="connsiteY54" fmla="*/ 2943163 h 3362787"/>
                <a:gd name="connsiteX55" fmla="*/ 2978815 w 3318614"/>
                <a:gd name="connsiteY55" fmla="*/ 2899620 h 3362787"/>
                <a:gd name="connsiteX56" fmla="*/ 2961398 w 3318614"/>
                <a:gd name="connsiteY56" fmla="*/ 3004123 h 3362787"/>
                <a:gd name="connsiteX57" fmla="*/ 2769809 w 3318614"/>
                <a:gd name="connsiteY57" fmla="*/ 2917037 h 3362787"/>
                <a:gd name="connsiteX58" fmla="*/ 2656598 w 3318614"/>
                <a:gd name="connsiteY58" fmla="*/ 2690614 h 3362787"/>
                <a:gd name="connsiteX59" fmla="*/ 2491135 w 3318614"/>
                <a:gd name="connsiteY59" fmla="*/ 2647071 h 3362787"/>
                <a:gd name="connsiteX60" fmla="*/ 2386632 w 3318614"/>
                <a:gd name="connsiteY60" fmla="*/ 2734157 h 3362787"/>
                <a:gd name="connsiteX61" fmla="*/ 2412758 w 3318614"/>
                <a:gd name="connsiteY61" fmla="*/ 2917037 h 3362787"/>
                <a:gd name="connsiteX62" fmla="*/ 2525969 w 3318614"/>
                <a:gd name="connsiteY62" fmla="*/ 3065083 h 3362787"/>
                <a:gd name="connsiteX63" fmla="*/ 2900438 w 3318614"/>
                <a:gd name="connsiteY63" fmla="*/ 3274089 h 3362787"/>
                <a:gd name="connsiteX64" fmla="*/ 2543386 w 3318614"/>
                <a:gd name="connsiteY64" fmla="*/ 3134751 h 3362787"/>
                <a:gd name="connsiteX65" fmla="*/ 2499843 w 3318614"/>
                <a:gd name="connsiteY65" fmla="*/ 3221837 h 3362787"/>
                <a:gd name="connsiteX66" fmla="*/ 2534678 w 3318614"/>
                <a:gd name="connsiteY66" fmla="*/ 3326340 h 3362787"/>
                <a:gd name="connsiteX67" fmla="*/ 2639180 w 3318614"/>
                <a:gd name="connsiteY67" fmla="*/ 3361174 h 3362787"/>
                <a:gd name="connsiteX68" fmla="*/ 2482426 w 3318614"/>
                <a:gd name="connsiteY68" fmla="*/ 3335049 h 3362787"/>
                <a:gd name="connsiteX69" fmla="*/ 2473718 w 3318614"/>
                <a:gd name="connsiteY69" fmla="*/ 3152169 h 3362787"/>
                <a:gd name="connsiteX70" fmla="*/ 2386632 w 3318614"/>
                <a:gd name="connsiteY70" fmla="*/ 2977997 h 3362787"/>
                <a:gd name="connsiteX71" fmla="*/ 2316963 w 3318614"/>
                <a:gd name="connsiteY71" fmla="*/ 3143460 h 3362787"/>
                <a:gd name="connsiteX72" fmla="*/ 2238586 w 3318614"/>
                <a:gd name="connsiteY72" fmla="*/ 3265380 h 3362787"/>
                <a:gd name="connsiteX73" fmla="*/ 2290838 w 3318614"/>
                <a:gd name="connsiteY73" fmla="*/ 3343757 h 3362787"/>
                <a:gd name="connsiteX74" fmla="*/ 2195043 w 3318614"/>
                <a:gd name="connsiteY74" fmla="*/ 3256671 h 3362787"/>
                <a:gd name="connsiteX75" fmla="*/ 2325672 w 3318614"/>
                <a:gd name="connsiteY75" fmla="*/ 3030249 h 3362787"/>
                <a:gd name="connsiteX76" fmla="*/ 2290838 w 3318614"/>
                <a:gd name="connsiteY76" fmla="*/ 2777700 h 3362787"/>
                <a:gd name="connsiteX77" fmla="*/ 2142792 w 3318614"/>
                <a:gd name="connsiteY77" fmla="*/ 2760283 h 3362787"/>
                <a:gd name="connsiteX78" fmla="*/ 1942495 w 3318614"/>
                <a:gd name="connsiteY78" fmla="*/ 2925746 h 3362787"/>
                <a:gd name="connsiteX79" fmla="*/ 1994746 w 3318614"/>
                <a:gd name="connsiteY79" fmla="*/ 3126043 h 3362787"/>
                <a:gd name="connsiteX80" fmla="*/ 2090540 w 3318614"/>
                <a:gd name="connsiteY80" fmla="*/ 3239254 h 3362787"/>
                <a:gd name="connsiteX81" fmla="*/ 2064415 w 3318614"/>
                <a:gd name="connsiteY81" fmla="*/ 3352466 h 3362787"/>
                <a:gd name="connsiteX82" fmla="*/ 2046998 w 3318614"/>
                <a:gd name="connsiteY82" fmla="*/ 3204420 h 3362787"/>
                <a:gd name="connsiteX83" fmla="*/ 1933786 w 3318614"/>
                <a:gd name="connsiteY83" fmla="*/ 3038957 h 3362787"/>
                <a:gd name="connsiteX84" fmla="*/ 1881535 w 3318614"/>
                <a:gd name="connsiteY84" fmla="*/ 3021540 h 3362787"/>
                <a:gd name="connsiteX85" fmla="*/ 1716072 w 3318614"/>
                <a:gd name="connsiteY85" fmla="*/ 3256671 h 3362787"/>
                <a:gd name="connsiteX86" fmla="*/ 1672529 w 3318614"/>
                <a:gd name="connsiteY86" fmla="*/ 3352466 h 3362787"/>
                <a:gd name="connsiteX87" fmla="*/ 1724780 w 3318614"/>
                <a:gd name="connsiteY87" fmla="*/ 3117334 h 3362787"/>
                <a:gd name="connsiteX88" fmla="*/ 1750906 w 3318614"/>
                <a:gd name="connsiteY88" fmla="*/ 3038957 h 3362787"/>
                <a:gd name="connsiteX89" fmla="*/ 1533192 w 3318614"/>
                <a:gd name="connsiteY89" fmla="*/ 3108626 h 3362787"/>
                <a:gd name="connsiteX90" fmla="*/ 1428689 w 3318614"/>
                <a:gd name="connsiteY90" fmla="*/ 3126043 h 3362787"/>
                <a:gd name="connsiteX91" fmla="*/ 1602860 w 3318614"/>
                <a:gd name="connsiteY91" fmla="*/ 3047666 h 3362787"/>
                <a:gd name="connsiteX92" fmla="*/ 1724780 w 3318614"/>
                <a:gd name="connsiteY92" fmla="*/ 3021540 h 3362787"/>
                <a:gd name="connsiteX93" fmla="*/ 1994746 w 3318614"/>
                <a:gd name="connsiteY93" fmla="*/ 2795117 h 3362787"/>
                <a:gd name="connsiteX94" fmla="*/ 2055706 w 3318614"/>
                <a:gd name="connsiteY94" fmla="*/ 2664489 h 3362787"/>
                <a:gd name="connsiteX95" fmla="*/ 1916369 w 3318614"/>
                <a:gd name="connsiteY95" fmla="*/ 2586111 h 3362787"/>
                <a:gd name="connsiteX96" fmla="*/ 1698655 w 3318614"/>
                <a:gd name="connsiteY96" fmla="*/ 2681906 h 3362787"/>
                <a:gd name="connsiteX97" fmla="*/ 1611569 w 3318614"/>
                <a:gd name="connsiteY97" fmla="*/ 2856077 h 3362787"/>
                <a:gd name="connsiteX98" fmla="*/ 1689946 w 3318614"/>
                <a:gd name="connsiteY98" fmla="*/ 2917037 h 3362787"/>
                <a:gd name="connsiteX99" fmla="*/ 1568026 w 3318614"/>
                <a:gd name="connsiteY99" fmla="*/ 2917037 h 3362787"/>
                <a:gd name="connsiteX100" fmla="*/ 1655112 w 3318614"/>
                <a:gd name="connsiteY100" fmla="*/ 2673197 h 3362787"/>
                <a:gd name="connsiteX101" fmla="*/ 1437398 w 3318614"/>
                <a:gd name="connsiteY101" fmla="*/ 2655780 h 3362787"/>
                <a:gd name="connsiteX102" fmla="*/ 1306769 w 3318614"/>
                <a:gd name="connsiteY102" fmla="*/ 2594820 h 3362787"/>
                <a:gd name="connsiteX103" fmla="*/ 1385146 w 3318614"/>
                <a:gd name="connsiteY103" fmla="*/ 2551277 h 3362787"/>
                <a:gd name="connsiteX104" fmla="*/ 1437398 w 3318614"/>
                <a:gd name="connsiteY104" fmla="*/ 2620946 h 3362787"/>
                <a:gd name="connsiteX105" fmla="*/ 1611569 w 3318614"/>
                <a:gd name="connsiteY105" fmla="*/ 2629654 h 3362787"/>
                <a:gd name="connsiteX106" fmla="*/ 1794449 w 3318614"/>
                <a:gd name="connsiteY106" fmla="*/ 2577403 h 3362787"/>
                <a:gd name="connsiteX107" fmla="*/ 1968620 w 3318614"/>
                <a:gd name="connsiteY107" fmla="*/ 2446774 h 3362787"/>
                <a:gd name="connsiteX108" fmla="*/ 1898952 w 3318614"/>
                <a:gd name="connsiteY108" fmla="*/ 2133266 h 3362787"/>
                <a:gd name="connsiteX109" fmla="*/ 1446106 w 3318614"/>
                <a:gd name="connsiteY109" fmla="*/ 1523666 h 3362787"/>
                <a:gd name="connsiteX110" fmla="*/ 1184849 w 3318614"/>
                <a:gd name="connsiteY110" fmla="*/ 1088237 h 3362787"/>
                <a:gd name="connsiteX111" fmla="*/ 958426 w 3318614"/>
                <a:gd name="connsiteY111" fmla="*/ 940191 h 3362787"/>
                <a:gd name="connsiteX112" fmla="*/ 644918 w 3318614"/>
                <a:gd name="connsiteY112" fmla="*/ 887940 h 3362787"/>
                <a:gd name="connsiteX113" fmla="*/ 296575 w 3318614"/>
                <a:gd name="connsiteY113" fmla="*/ 966317 h 3362787"/>
                <a:gd name="connsiteX114" fmla="*/ 483 w 3318614"/>
                <a:gd name="connsiteY114" fmla="*/ 948900 h 3362787"/>
                <a:gd name="connsiteX115" fmla="*/ 235615 w 3318614"/>
                <a:gd name="connsiteY115" fmla="*/ 940191 h 3362787"/>
                <a:gd name="connsiteX116" fmla="*/ 557832 w 3318614"/>
                <a:gd name="connsiteY116" fmla="*/ 870523 h 3362787"/>
                <a:gd name="connsiteX117" fmla="*/ 688460 w 3318614"/>
                <a:gd name="connsiteY117" fmla="*/ 844397 h 3362787"/>
                <a:gd name="connsiteX118" fmla="*/ 392369 w 3318614"/>
                <a:gd name="connsiteY118" fmla="*/ 731186 h 3362787"/>
                <a:gd name="connsiteX119" fmla="*/ 244323 w 3318614"/>
                <a:gd name="connsiteY119" fmla="*/ 591849 h 3362787"/>
                <a:gd name="connsiteX120" fmla="*/ 165946 w 3318614"/>
                <a:gd name="connsiteY120" fmla="*/ 339300 h 3362787"/>
                <a:gd name="connsiteX121" fmla="*/ 279158 w 3318614"/>
                <a:gd name="connsiteY121" fmla="*/ 522180 h 3362787"/>
                <a:gd name="connsiteX122" fmla="*/ 374952 w 3318614"/>
                <a:gd name="connsiteY122" fmla="*/ 696351 h 3362787"/>
                <a:gd name="connsiteX123" fmla="*/ 679752 w 3318614"/>
                <a:gd name="connsiteY123" fmla="*/ 774729 h 3362787"/>
                <a:gd name="connsiteX124" fmla="*/ 766838 w 3318614"/>
                <a:gd name="connsiteY124" fmla="*/ 713769 h 3362787"/>
                <a:gd name="connsiteX125" fmla="*/ 618792 w 3318614"/>
                <a:gd name="connsiteY125" fmla="*/ 330591 h 3362787"/>
                <a:gd name="connsiteX126" fmla="*/ 566540 w 3318614"/>
                <a:gd name="connsiteY126" fmla="*/ 34500 h 33627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28266 h 3565154"/>
                <a:gd name="connsiteX1" fmla="*/ 1091879 w 3318614"/>
                <a:gd name="connsiteY1" fmla="*/ 1004710 h 3565154"/>
                <a:gd name="connsiteX2" fmla="*/ 1779263 w 3318614"/>
                <a:gd name="connsiteY2" fmla="*/ 2072566 h 3565154"/>
                <a:gd name="connsiteX3" fmla="*/ 2064415 w 3318614"/>
                <a:gd name="connsiteY3" fmla="*/ 2353050 h 3565154"/>
                <a:gd name="connsiteX4" fmla="*/ 2290838 w 3318614"/>
                <a:gd name="connsiteY4" fmla="*/ 2274673 h 3565154"/>
                <a:gd name="connsiteX5" fmla="*/ 2473718 w 3318614"/>
                <a:gd name="connsiteY5" fmla="*/ 2117918 h 3565154"/>
                <a:gd name="connsiteX6" fmla="*/ 2508552 w 3318614"/>
                <a:gd name="connsiteY6" fmla="*/ 1795701 h 3565154"/>
                <a:gd name="connsiteX7" fmla="*/ 2543386 w 3318614"/>
                <a:gd name="connsiteY7" fmla="*/ 2056958 h 3565154"/>
                <a:gd name="connsiteX8" fmla="*/ 2508552 w 3318614"/>
                <a:gd name="connsiteY8" fmla="*/ 2161461 h 3565154"/>
                <a:gd name="connsiteX9" fmla="*/ 2752392 w 3318614"/>
                <a:gd name="connsiteY9" fmla="*/ 1987290 h 3565154"/>
                <a:gd name="connsiteX10" fmla="*/ 2839478 w 3318614"/>
                <a:gd name="connsiteY10" fmla="*/ 1917621 h 3565154"/>
                <a:gd name="connsiteX11" fmla="*/ 2717558 w 3318614"/>
                <a:gd name="connsiteY11" fmla="*/ 2091793 h 3565154"/>
                <a:gd name="connsiteX12" fmla="*/ 2665306 w 3318614"/>
                <a:gd name="connsiteY12" fmla="*/ 2135336 h 3565154"/>
                <a:gd name="connsiteX13" fmla="*/ 2848186 w 3318614"/>
                <a:gd name="connsiteY13" fmla="*/ 2065667 h 3565154"/>
                <a:gd name="connsiteX14" fmla="*/ 2874312 w 3318614"/>
                <a:gd name="connsiteY14" fmla="*/ 2048250 h 3565154"/>
                <a:gd name="connsiteX15" fmla="*/ 2769809 w 3318614"/>
                <a:gd name="connsiteY15" fmla="*/ 2135336 h 3565154"/>
                <a:gd name="connsiteX16" fmla="*/ 2595638 w 3318614"/>
                <a:gd name="connsiteY16" fmla="*/ 2161461 h 3565154"/>
                <a:gd name="connsiteX17" fmla="*/ 2404049 w 3318614"/>
                <a:gd name="connsiteY17" fmla="*/ 2292090 h 3565154"/>
                <a:gd name="connsiteX18" fmla="*/ 2421466 w 3318614"/>
                <a:gd name="connsiteY18" fmla="*/ 2466261 h 3565154"/>
                <a:gd name="connsiteX19" fmla="*/ 2552095 w 3318614"/>
                <a:gd name="connsiteY19" fmla="*/ 2509804 h 3565154"/>
                <a:gd name="connsiteX20" fmla="*/ 2726266 w 3318614"/>
                <a:gd name="connsiteY20" fmla="*/ 2440136 h 3565154"/>
                <a:gd name="connsiteX21" fmla="*/ 2856895 w 3318614"/>
                <a:gd name="connsiteY21" fmla="*/ 2431427 h 3565154"/>
                <a:gd name="connsiteX22" fmla="*/ 2891729 w 3318614"/>
                <a:gd name="connsiteY22" fmla="*/ 2318216 h 3565154"/>
                <a:gd name="connsiteX23" fmla="*/ 2883020 w 3318614"/>
                <a:gd name="connsiteY23" fmla="*/ 2152753 h 3565154"/>
                <a:gd name="connsiteX24" fmla="*/ 3048483 w 3318614"/>
                <a:gd name="connsiteY24" fmla="*/ 2074376 h 3565154"/>
                <a:gd name="connsiteX25" fmla="*/ 2926563 w 3318614"/>
                <a:gd name="connsiteY25" fmla="*/ 2161461 h 3565154"/>
                <a:gd name="connsiteX26" fmla="*/ 2917855 w 3318614"/>
                <a:gd name="connsiteY26" fmla="*/ 2248547 h 3565154"/>
                <a:gd name="connsiteX27" fmla="*/ 2935272 w 3318614"/>
                <a:gd name="connsiteY27" fmla="*/ 2396593 h 3565154"/>
                <a:gd name="connsiteX28" fmla="*/ 2943980 w 3318614"/>
                <a:gd name="connsiteY28" fmla="*/ 2440136 h 3565154"/>
                <a:gd name="connsiteX29" fmla="*/ 3046427 w 3318614"/>
                <a:gd name="connsiteY29" fmla="*/ 2374184 h 3565154"/>
                <a:gd name="connsiteX30" fmla="*/ 3074609 w 3318614"/>
                <a:gd name="connsiteY30" fmla="*/ 2213713 h 3565154"/>
                <a:gd name="connsiteX31" fmla="*/ 3092026 w 3318614"/>
                <a:gd name="connsiteY31" fmla="*/ 2422718 h 3565154"/>
                <a:gd name="connsiteX32" fmla="*/ 3013649 w 3318614"/>
                <a:gd name="connsiteY32" fmla="*/ 2501096 h 3565154"/>
                <a:gd name="connsiteX33" fmla="*/ 2752392 w 3318614"/>
                <a:gd name="connsiteY33" fmla="*/ 2466261 h 3565154"/>
                <a:gd name="connsiteX34" fmla="*/ 2560803 w 3318614"/>
                <a:gd name="connsiteY34" fmla="*/ 2623016 h 3565154"/>
                <a:gd name="connsiteX35" fmla="*/ 2595638 w 3318614"/>
                <a:gd name="connsiteY35" fmla="*/ 2744936 h 3565154"/>
                <a:gd name="connsiteX36" fmla="*/ 2743683 w 3318614"/>
                <a:gd name="connsiteY36" fmla="*/ 2832021 h 3565154"/>
                <a:gd name="connsiteX37" fmla="*/ 2856895 w 3318614"/>
                <a:gd name="connsiteY37" fmla="*/ 2805896 h 3565154"/>
                <a:gd name="connsiteX38" fmla="*/ 3022358 w 3318614"/>
                <a:gd name="connsiteY38" fmla="*/ 2666558 h 3565154"/>
                <a:gd name="connsiteX39" fmla="*/ 3118152 w 3318614"/>
                <a:gd name="connsiteY39" fmla="*/ 2588181 h 3565154"/>
                <a:gd name="connsiteX40" fmla="*/ 3205238 w 3318614"/>
                <a:gd name="connsiteY40" fmla="*/ 2649141 h 3565154"/>
                <a:gd name="connsiteX41" fmla="*/ 3109443 w 3318614"/>
                <a:gd name="connsiteY41" fmla="*/ 2640433 h 3565154"/>
                <a:gd name="connsiteX42" fmla="*/ 3004940 w 3318614"/>
                <a:gd name="connsiteY42" fmla="*/ 2779770 h 3565154"/>
                <a:gd name="connsiteX43" fmla="*/ 3187820 w 3318614"/>
                <a:gd name="connsiteY43" fmla="*/ 2779770 h 3565154"/>
                <a:gd name="connsiteX44" fmla="*/ 3318449 w 3318614"/>
                <a:gd name="connsiteY44" fmla="*/ 2832021 h 3565154"/>
                <a:gd name="connsiteX45" fmla="*/ 3161695 w 3318614"/>
                <a:gd name="connsiteY45" fmla="*/ 2814604 h 3565154"/>
                <a:gd name="connsiteX46" fmla="*/ 2909146 w 3318614"/>
                <a:gd name="connsiteY46" fmla="*/ 2875564 h 3565154"/>
                <a:gd name="connsiteX47" fmla="*/ 2952689 w 3318614"/>
                <a:gd name="connsiteY47" fmla="*/ 2875564 h 3565154"/>
                <a:gd name="connsiteX48" fmla="*/ 3085889 w 3318614"/>
                <a:gd name="connsiteY48" fmla="*/ 3020810 h 3565154"/>
                <a:gd name="connsiteX49" fmla="*/ 3013649 w 3318614"/>
                <a:gd name="connsiteY49" fmla="*/ 3180364 h 3565154"/>
                <a:gd name="connsiteX50" fmla="*/ 2999167 w 3318614"/>
                <a:gd name="connsiteY50" fmla="*/ 3042687 h 3565154"/>
                <a:gd name="connsiteX51" fmla="*/ 2813352 w 3318614"/>
                <a:gd name="connsiteY51" fmla="*/ 2866856 h 3565154"/>
                <a:gd name="connsiteX52" fmla="*/ 2726266 w 3318614"/>
                <a:gd name="connsiteY52" fmla="*/ 2858147 h 3565154"/>
                <a:gd name="connsiteX53" fmla="*/ 2848186 w 3318614"/>
                <a:gd name="connsiteY53" fmla="*/ 3058444 h 3565154"/>
                <a:gd name="connsiteX54" fmla="*/ 2943980 w 3318614"/>
                <a:gd name="connsiteY54" fmla="*/ 3145530 h 3565154"/>
                <a:gd name="connsiteX55" fmla="*/ 2978815 w 3318614"/>
                <a:gd name="connsiteY55" fmla="*/ 3101987 h 3565154"/>
                <a:gd name="connsiteX56" fmla="*/ 2961398 w 3318614"/>
                <a:gd name="connsiteY56" fmla="*/ 3206490 h 3565154"/>
                <a:gd name="connsiteX57" fmla="*/ 2769809 w 3318614"/>
                <a:gd name="connsiteY57" fmla="*/ 3119404 h 3565154"/>
                <a:gd name="connsiteX58" fmla="*/ 2656598 w 3318614"/>
                <a:gd name="connsiteY58" fmla="*/ 2892981 h 3565154"/>
                <a:gd name="connsiteX59" fmla="*/ 2491135 w 3318614"/>
                <a:gd name="connsiteY59" fmla="*/ 2849438 h 3565154"/>
                <a:gd name="connsiteX60" fmla="*/ 2386632 w 3318614"/>
                <a:gd name="connsiteY60" fmla="*/ 2936524 h 3565154"/>
                <a:gd name="connsiteX61" fmla="*/ 2412758 w 3318614"/>
                <a:gd name="connsiteY61" fmla="*/ 3119404 h 3565154"/>
                <a:gd name="connsiteX62" fmla="*/ 2525969 w 3318614"/>
                <a:gd name="connsiteY62" fmla="*/ 3267450 h 3565154"/>
                <a:gd name="connsiteX63" fmla="*/ 2900438 w 3318614"/>
                <a:gd name="connsiteY63" fmla="*/ 3476456 h 3565154"/>
                <a:gd name="connsiteX64" fmla="*/ 2543386 w 3318614"/>
                <a:gd name="connsiteY64" fmla="*/ 3337118 h 3565154"/>
                <a:gd name="connsiteX65" fmla="*/ 2499843 w 3318614"/>
                <a:gd name="connsiteY65" fmla="*/ 3424204 h 3565154"/>
                <a:gd name="connsiteX66" fmla="*/ 2534678 w 3318614"/>
                <a:gd name="connsiteY66" fmla="*/ 3528707 h 3565154"/>
                <a:gd name="connsiteX67" fmla="*/ 2639180 w 3318614"/>
                <a:gd name="connsiteY67" fmla="*/ 3563541 h 3565154"/>
                <a:gd name="connsiteX68" fmla="*/ 2482426 w 3318614"/>
                <a:gd name="connsiteY68" fmla="*/ 3537416 h 3565154"/>
                <a:gd name="connsiteX69" fmla="*/ 2473718 w 3318614"/>
                <a:gd name="connsiteY69" fmla="*/ 3354536 h 3565154"/>
                <a:gd name="connsiteX70" fmla="*/ 2386632 w 3318614"/>
                <a:gd name="connsiteY70" fmla="*/ 3180364 h 3565154"/>
                <a:gd name="connsiteX71" fmla="*/ 2316963 w 3318614"/>
                <a:gd name="connsiteY71" fmla="*/ 3345827 h 3565154"/>
                <a:gd name="connsiteX72" fmla="*/ 2238586 w 3318614"/>
                <a:gd name="connsiteY72" fmla="*/ 3467747 h 3565154"/>
                <a:gd name="connsiteX73" fmla="*/ 2290838 w 3318614"/>
                <a:gd name="connsiteY73" fmla="*/ 3546124 h 3565154"/>
                <a:gd name="connsiteX74" fmla="*/ 2195043 w 3318614"/>
                <a:gd name="connsiteY74" fmla="*/ 3459038 h 3565154"/>
                <a:gd name="connsiteX75" fmla="*/ 2325672 w 3318614"/>
                <a:gd name="connsiteY75" fmla="*/ 3232616 h 3565154"/>
                <a:gd name="connsiteX76" fmla="*/ 2290838 w 3318614"/>
                <a:gd name="connsiteY76" fmla="*/ 2980067 h 3565154"/>
                <a:gd name="connsiteX77" fmla="*/ 2142792 w 3318614"/>
                <a:gd name="connsiteY77" fmla="*/ 2962650 h 3565154"/>
                <a:gd name="connsiteX78" fmla="*/ 1942495 w 3318614"/>
                <a:gd name="connsiteY78" fmla="*/ 3128113 h 3565154"/>
                <a:gd name="connsiteX79" fmla="*/ 1994746 w 3318614"/>
                <a:gd name="connsiteY79" fmla="*/ 3328410 h 3565154"/>
                <a:gd name="connsiteX80" fmla="*/ 2090540 w 3318614"/>
                <a:gd name="connsiteY80" fmla="*/ 3441621 h 3565154"/>
                <a:gd name="connsiteX81" fmla="*/ 2064415 w 3318614"/>
                <a:gd name="connsiteY81" fmla="*/ 3554833 h 3565154"/>
                <a:gd name="connsiteX82" fmla="*/ 2046998 w 3318614"/>
                <a:gd name="connsiteY82" fmla="*/ 3406787 h 3565154"/>
                <a:gd name="connsiteX83" fmla="*/ 1933786 w 3318614"/>
                <a:gd name="connsiteY83" fmla="*/ 3241324 h 3565154"/>
                <a:gd name="connsiteX84" fmla="*/ 1881535 w 3318614"/>
                <a:gd name="connsiteY84" fmla="*/ 3223907 h 3565154"/>
                <a:gd name="connsiteX85" fmla="*/ 1716072 w 3318614"/>
                <a:gd name="connsiteY85" fmla="*/ 3459038 h 3565154"/>
                <a:gd name="connsiteX86" fmla="*/ 1672529 w 3318614"/>
                <a:gd name="connsiteY86" fmla="*/ 3554833 h 3565154"/>
                <a:gd name="connsiteX87" fmla="*/ 1724780 w 3318614"/>
                <a:gd name="connsiteY87" fmla="*/ 3319701 h 3565154"/>
                <a:gd name="connsiteX88" fmla="*/ 1750906 w 3318614"/>
                <a:gd name="connsiteY88" fmla="*/ 3241324 h 3565154"/>
                <a:gd name="connsiteX89" fmla="*/ 1533192 w 3318614"/>
                <a:gd name="connsiteY89" fmla="*/ 3310993 h 3565154"/>
                <a:gd name="connsiteX90" fmla="*/ 1428689 w 3318614"/>
                <a:gd name="connsiteY90" fmla="*/ 3328410 h 3565154"/>
                <a:gd name="connsiteX91" fmla="*/ 1602860 w 3318614"/>
                <a:gd name="connsiteY91" fmla="*/ 3250033 h 3565154"/>
                <a:gd name="connsiteX92" fmla="*/ 1724780 w 3318614"/>
                <a:gd name="connsiteY92" fmla="*/ 3223907 h 3565154"/>
                <a:gd name="connsiteX93" fmla="*/ 1994746 w 3318614"/>
                <a:gd name="connsiteY93" fmla="*/ 2997484 h 3565154"/>
                <a:gd name="connsiteX94" fmla="*/ 2055706 w 3318614"/>
                <a:gd name="connsiteY94" fmla="*/ 2866856 h 3565154"/>
                <a:gd name="connsiteX95" fmla="*/ 1916369 w 3318614"/>
                <a:gd name="connsiteY95" fmla="*/ 2788478 h 3565154"/>
                <a:gd name="connsiteX96" fmla="*/ 1698655 w 3318614"/>
                <a:gd name="connsiteY96" fmla="*/ 2884273 h 3565154"/>
                <a:gd name="connsiteX97" fmla="*/ 1611569 w 3318614"/>
                <a:gd name="connsiteY97" fmla="*/ 3058444 h 3565154"/>
                <a:gd name="connsiteX98" fmla="*/ 1689946 w 3318614"/>
                <a:gd name="connsiteY98" fmla="*/ 3119404 h 3565154"/>
                <a:gd name="connsiteX99" fmla="*/ 1568026 w 3318614"/>
                <a:gd name="connsiteY99" fmla="*/ 3119404 h 3565154"/>
                <a:gd name="connsiteX100" fmla="*/ 1655112 w 3318614"/>
                <a:gd name="connsiteY100" fmla="*/ 2875564 h 3565154"/>
                <a:gd name="connsiteX101" fmla="*/ 1437398 w 3318614"/>
                <a:gd name="connsiteY101" fmla="*/ 2858147 h 3565154"/>
                <a:gd name="connsiteX102" fmla="*/ 1306769 w 3318614"/>
                <a:gd name="connsiteY102" fmla="*/ 2797187 h 3565154"/>
                <a:gd name="connsiteX103" fmla="*/ 1385146 w 3318614"/>
                <a:gd name="connsiteY103" fmla="*/ 2753644 h 3565154"/>
                <a:gd name="connsiteX104" fmla="*/ 1437398 w 3318614"/>
                <a:gd name="connsiteY104" fmla="*/ 2823313 h 3565154"/>
                <a:gd name="connsiteX105" fmla="*/ 1611569 w 3318614"/>
                <a:gd name="connsiteY105" fmla="*/ 2832021 h 3565154"/>
                <a:gd name="connsiteX106" fmla="*/ 1794449 w 3318614"/>
                <a:gd name="connsiteY106" fmla="*/ 2779770 h 3565154"/>
                <a:gd name="connsiteX107" fmla="*/ 1968620 w 3318614"/>
                <a:gd name="connsiteY107" fmla="*/ 2649141 h 3565154"/>
                <a:gd name="connsiteX108" fmla="*/ 1898952 w 3318614"/>
                <a:gd name="connsiteY108" fmla="*/ 2335633 h 3565154"/>
                <a:gd name="connsiteX109" fmla="*/ 1446106 w 3318614"/>
                <a:gd name="connsiteY109" fmla="*/ 1726033 h 3565154"/>
                <a:gd name="connsiteX110" fmla="*/ 1074097 w 3318614"/>
                <a:gd name="connsiteY110" fmla="*/ 1241913 h 3565154"/>
                <a:gd name="connsiteX111" fmla="*/ 916192 w 3318614"/>
                <a:gd name="connsiteY111" fmla="*/ 1054829 h 3565154"/>
                <a:gd name="connsiteX112" fmla="*/ 644918 w 3318614"/>
                <a:gd name="connsiteY112" fmla="*/ 1090307 h 3565154"/>
                <a:gd name="connsiteX113" fmla="*/ 296575 w 3318614"/>
                <a:gd name="connsiteY113" fmla="*/ 1168684 h 3565154"/>
                <a:gd name="connsiteX114" fmla="*/ 483 w 3318614"/>
                <a:gd name="connsiteY114" fmla="*/ 1151267 h 3565154"/>
                <a:gd name="connsiteX115" fmla="*/ 235615 w 3318614"/>
                <a:gd name="connsiteY115" fmla="*/ 1142558 h 3565154"/>
                <a:gd name="connsiteX116" fmla="*/ 557832 w 3318614"/>
                <a:gd name="connsiteY116" fmla="*/ 1072890 h 3565154"/>
                <a:gd name="connsiteX117" fmla="*/ 688460 w 3318614"/>
                <a:gd name="connsiteY117" fmla="*/ 1046764 h 3565154"/>
                <a:gd name="connsiteX118" fmla="*/ 392369 w 3318614"/>
                <a:gd name="connsiteY118" fmla="*/ 933553 h 3565154"/>
                <a:gd name="connsiteX119" fmla="*/ 244323 w 3318614"/>
                <a:gd name="connsiteY119" fmla="*/ 794216 h 3565154"/>
                <a:gd name="connsiteX120" fmla="*/ 165946 w 3318614"/>
                <a:gd name="connsiteY120" fmla="*/ 541667 h 3565154"/>
                <a:gd name="connsiteX121" fmla="*/ 279158 w 3318614"/>
                <a:gd name="connsiteY121" fmla="*/ 724547 h 3565154"/>
                <a:gd name="connsiteX122" fmla="*/ 374952 w 3318614"/>
                <a:gd name="connsiteY122" fmla="*/ 898718 h 3565154"/>
                <a:gd name="connsiteX123" fmla="*/ 679752 w 3318614"/>
                <a:gd name="connsiteY123" fmla="*/ 977096 h 3565154"/>
                <a:gd name="connsiteX124" fmla="*/ 766838 w 3318614"/>
                <a:gd name="connsiteY124" fmla="*/ 916136 h 3565154"/>
                <a:gd name="connsiteX125" fmla="*/ 618792 w 3318614"/>
                <a:gd name="connsiteY125" fmla="*/ 532958 h 3565154"/>
                <a:gd name="connsiteX126" fmla="*/ 685055 w 3318614"/>
                <a:gd name="connsiteY126" fmla="*/ 0 h 3565154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465374 w 3318614"/>
                <a:gd name="connsiteY126" fmla="*/ 17537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9879 w 3318614"/>
                <a:gd name="connsiteY126" fmla="*/ 203540 h 3336888"/>
                <a:gd name="connsiteX127" fmla="*/ 465374 w 3318614"/>
                <a:gd name="connsiteY127" fmla="*/ 17537 h 3336888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569879 w 3318614"/>
                <a:gd name="connsiteY126" fmla="*/ 545167 h 3678515"/>
                <a:gd name="connsiteX127" fmla="*/ 559592 w 3318614"/>
                <a:gd name="connsiteY127" fmla="*/ 0 h 3678515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459779 w 3318614"/>
                <a:gd name="connsiteY126" fmla="*/ 452937 h 3678515"/>
                <a:gd name="connsiteX127" fmla="*/ 559592 w 3318614"/>
                <a:gd name="connsiteY127" fmla="*/ 0 h 3678515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91585 w 3318614"/>
                <a:gd name="connsiteY127" fmla="*/ 0 h 3604876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38603 w 3318614"/>
                <a:gd name="connsiteY127" fmla="*/ 117453 h 3604876"/>
                <a:gd name="connsiteX128" fmla="*/ 591585 w 3318614"/>
                <a:gd name="connsiteY128" fmla="*/ 0 h 3604876"/>
                <a:gd name="connsiteX0" fmla="*/ 1225325 w 3318614"/>
                <a:gd name="connsiteY0" fmla="*/ 158774 h 3495662"/>
                <a:gd name="connsiteX1" fmla="*/ 1091879 w 3318614"/>
                <a:gd name="connsiteY1" fmla="*/ 935218 h 3495662"/>
                <a:gd name="connsiteX2" fmla="*/ 1779263 w 3318614"/>
                <a:gd name="connsiteY2" fmla="*/ 2003074 h 3495662"/>
                <a:gd name="connsiteX3" fmla="*/ 2064415 w 3318614"/>
                <a:gd name="connsiteY3" fmla="*/ 2283558 h 3495662"/>
                <a:gd name="connsiteX4" fmla="*/ 2290838 w 3318614"/>
                <a:gd name="connsiteY4" fmla="*/ 2205181 h 3495662"/>
                <a:gd name="connsiteX5" fmla="*/ 2473718 w 3318614"/>
                <a:gd name="connsiteY5" fmla="*/ 2048426 h 3495662"/>
                <a:gd name="connsiteX6" fmla="*/ 2508552 w 3318614"/>
                <a:gd name="connsiteY6" fmla="*/ 1726209 h 3495662"/>
                <a:gd name="connsiteX7" fmla="*/ 2543386 w 3318614"/>
                <a:gd name="connsiteY7" fmla="*/ 1987466 h 3495662"/>
                <a:gd name="connsiteX8" fmla="*/ 2508552 w 3318614"/>
                <a:gd name="connsiteY8" fmla="*/ 2091969 h 3495662"/>
                <a:gd name="connsiteX9" fmla="*/ 2752392 w 3318614"/>
                <a:gd name="connsiteY9" fmla="*/ 1917798 h 3495662"/>
                <a:gd name="connsiteX10" fmla="*/ 2839478 w 3318614"/>
                <a:gd name="connsiteY10" fmla="*/ 1848129 h 3495662"/>
                <a:gd name="connsiteX11" fmla="*/ 2717558 w 3318614"/>
                <a:gd name="connsiteY11" fmla="*/ 2022301 h 3495662"/>
                <a:gd name="connsiteX12" fmla="*/ 2665306 w 3318614"/>
                <a:gd name="connsiteY12" fmla="*/ 2065844 h 3495662"/>
                <a:gd name="connsiteX13" fmla="*/ 2848186 w 3318614"/>
                <a:gd name="connsiteY13" fmla="*/ 1996175 h 3495662"/>
                <a:gd name="connsiteX14" fmla="*/ 2874312 w 3318614"/>
                <a:gd name="connsiteY14" fmla="*/ 1978758 h 3495662"/>
                <a:gd name="connsiteX15" fmla="*/ 2769809 w 3318614"/>
                <a:gd name="connsiteY15" fmla="*/ 2065844 h 3495662"/>
                <a:gd name="connsiteX16" fmla="*/ 2595638 w 3318614"/>
                <a:gd name="connsiteY16" fmla="*/ 2091969 h 3495662"/>
                <a:gd name="connsiteX17" fmla="*/ 2404049 w 3318614"/>
                <a:gd name="connsiteY17" fmla="*/ 2222598 h 3495662"/>
                <a:gd name="connsiteX18" fmla="*/ 2421466 w 3318614"/>
                <a:gd name="connsiteY18" fmla="*/ 2396769 h 3495662"/>
                <a:gd name="connsiteX19" fmla="*/ 2552095 w 3318614"/>
                <a:gd name="connsiteY19" fmla="*/ 2440312 h 3495662"/>
                <a:gd name="connsiteX20" fmla="*/ 2726266 w 3318614"/>
                <a:gd name="connsiteY20" fmla="*/ 2370644 h 3495662"/>
                <a:gd name="connsiteX21" fmla="*/ 2856895 w 3318614"/>
                <a:gd name="connsiteY21" fmla="*/ 2361935 h 3495662"/>
                <a:gd name="connsiteX22" fmla="*/ 2891729 w 3318614"/>
                <a:gd name="connsiteY22" fmla="*/ 2248724 h 3495662"/>
                <a:gd name="connsiteX23" fmla="*/ 2883020 w 3318614"/>
                <a:gd name="connsiteY23" fmla="*/ 2083261 h 3495662"/>
                <a:gd name="connsiteX24" fmla="*/ 3048483 w 3318614"/>
                <a:gd name="connsiteY24" fmla="*/ 2004884 h 3495662"/>
                <a:gd name="connsiteX25" fmla="*/ 2926563 w 3318614"/>
                <a:gd name="connsiteY25" fmla="*/ 2091969 h 3495662"/>
                <a:gd name="connsiteX26" fmla="*/ 2917855 w 3318614"/>
                <a:gd name="connsiteY26" fmla="*/ 2179055 h 3495662"/>
                <a:gd name="connsiteX27" fmla="*/ 2935272 w 3318614"/>
                <a:gd name="connsiteY27" fmla="*/ 2327101 h 3495662"/>
                <a:gd name="connsiteX28" fmla="*/ 2943980 w 3318614"/>
                <a:gd name="connsiteY28" fmla="*/ 2370644 h 3495662"/>
                <a:gd name="connsiteX29" fmla="*/ 3046427 w 3318614"/>
                <a:gd name="connsiteY29" fmla="*/ 2304692 h 3495662"/>
                <a:gd name="connsiteX30" fmla="*/ 3074609 w 3318614"/>
                <a:gd name="connsiteY30" fmla="*/ 2144221 h 3495662"/>
                <a:gd name="connsiteX31" fmla="*/ 3092026 w 3318614"/>
                <a:gd name="connsiteY31" fmla="*/ 2353226 h 3495662"/>
                <a:gd name="connsiteX32" fmla="*/ 3013649 w 3318614"/>
                <a:gd name="connsiteY32" fmla="*/ 2431604 h 3495662"/>
                <a:gd name="connsiteX33" fmla="*/ 2752392 w 3318614"/>
                <a:gd name="connsiteY33" fmla="*/ 2396769 h 3495662"/>
                <a:gd name="connsiteX34" fmla="*/ 2560803 w 3318614"/>
                <a:gd name="connsiteY34" fmla="*/ 2553524 h 3495662"/>
                <a:gd name="connsiteX35" fmla="*/ 2595638 w 3318614"/>
                <a:gd name="connsiteY35" fmla="*/ 2675444 h 3495662"/>
                <a:gd name="connsiteX36" fmla="*/ 2743683 w 3318614"/>
                <a:gd name="connsiteY36" fmla="*/ 2762529 h 3495662"/>
                <a:gd name="connsiteX37" fmla="*/ 2856895 w 3318614"/>
                <a:gd name="connsiteY37" fmla="*/ 2736404 h 3495662"/>
                <a:gd name="connsiteX38" fmla="*/ 3022358 w 3318614"/>
                <a:gd name="connsiteY38" fmla="*/ 2597066 h 3495662"/>
                <a:gd name="connsiteX39" fmla="*/ 3118152 w 3318614"/>
                <a:gd name="connsiteY39" fmla="*/ 2518689 h 3495662"/>
                <a:gd name="connsiteX40" fmla="*/ 3205238 w 3318614"/>
                <a:gd name="connsiteY40" fmla="*/ 2579649 h 3495662"/>
                <a:gd name="connsiteX41" fmla="*/ 3109443 w 3318614"/>
                <a:gd name="connsiteY41" fmla="*/ 2570941 h 3495662"/>
                <a:gd name="connsiteX42" fmla="*/ 3004940 w 3318614"/>
                <a:gd name="connsiteY42" fmla="*/ 2710278 h 3495662"/>
                <a:gd name="connsiteX43" fmla="*/ 3187820 w 3318614"/>
                <a:gd name="connsiteY43" fmla="*/ 2710278 h 3495662"/>
                <a:gd name="connsiteX44" fmla="*/ 3318449 w 3318614"/>
                <a:gd name="connsiteY44" fmla="*/ 2762529 h 3495662"/>
                <a:gd name="connsiteX45" fmla="*/ 3161695 w 3318614"/>
                <a:gd name="connsiteY45" fmla="*/ 2745112 h 3495662"/>
                <a:gd name="connsiteX46" fmla="*/ 2909146 w 3318614"/>
                <a:gd name="connsiteY46" fmla="*/ 2806072 h 3495662"/>
                <a:gd name="connsiteX47" fmla="*/ 2952689 w 3318614"/>
                <a:gd name="connsiteY47" fmla="*/ 2806072 h 3495662"/>
                <a:gd name="connsiteX48" fmla="*/ 3085889 w 3318614"/>
                <a:gd name="connsiteY48" fmla="*/ 2951318 h 3495662"/>
                <a:gd name="connsiteX49" fmla="*/ 3013649 w 3318614"/>
                <a:gd name="connsiteY49" fmla="*/ 3110872 h 3495662"/>
                <a:gd name="connsiteX50" fmla="*/ 2999167 w 3318614"/>
                <a:gd name="connsiteY50" fmla="*/ 2973195 h 3495662"/>
                <a:gd name="connsiteX51" fmla="*/ 2813352 w 3318614"/>
                <a:gd name="connsiteY51" fmla="*/ 2797364 h 3495662"/>
                <a:gd name="connsiteX52" fmla="*/ 2726266 w 3318614"/>
                <a:gd name="connsiteY52" fmla="*/ 2788655 h 3495662"/>
                <a:gd name="connsiteX53" fmla="*/ 2848186 w 3318614"/>
                <a:gd name="connsiteY53" fmla="*/ 2988952 h 3495662"/>
                <a:gd name="connsiteX54" fmla="*/ 2943980 w 3318614"/>
                <a:gd name="connsiteY54" fmla="*/ 3076038 h 3495662"/>
                <a:gd name="connsiteX55" fmla="*/ 2978815 w 3318614"/>
                <a:gd name="connsiteY55" fmla="*/ 3032495 h 3495662"/>
                <a:gd name="connsiteX56" fmla="*/ 2961398 w 3318614"/>
                <a:gd name="connsiteY56" fmla="*/ 3136998 h 3495662"/>
                <a:gd name="connsiteX57" fmla="*/ 2769809 w 3318614"/>
                <a:gd name="connsiteY57" fmla="*/ 3049912 h 3495662"/>
                <a:gd name="connsiteX58" fmla="*/ 2656598 w 3318614"/>
                <a:gd name="connsiteY58" fmla="*/ 2823489 h 3495662"/>
                <a:gd name="connsiteX59" fmla="*/ 2491135 w 3318614"/>
                <a:gd name="connsiteY59" fmla="*/ 2779946 h 3495662"/>
                <a:gd name="connsiteX60" fmla="*/ 2386632 w 3318614"/>
                <a:gd name="connsiteY60" fmla="*/ 2867032 h 3495662"/>
                <a:gd name="connsiteX61" fmla="*/ 2412758 w 3318614"/>
                <a:gd name="connsiteY61" fmla="*/ 3049912 h 3495662"/>
                <a:gd name="connsiteX62" fmla="*/ 2525969 w 3318614"/>
                <a:gd name="connsiteY62" fmla="*/ 3197958 h 3495662"/>
                <a:gd name="connsiteX63" fmla="*/ 2900438 w 3318614"/>
                <a:gd name="connsiteY63" fmla="*/ 3406964 h 3495662"/>
                <a:gd name="connsiteX64" fmla="*/ 2543386 w 3318614"/>
                <a:gd name="connsiteY64" fmla="*/ 3267626 h 3495662"/>
                <a:gd name="connsiteX65" fmla="*/ 2499843 w 3318614"/>
                <a:gd name="connsiteY65" fmla="*/ 3354712 h 3495662"/>
                <a:gd name="connsiteX66" fmla="*/ 2534678 w 3318614"/>
                <a:gd name="connsiteY66" fmla="*/ 3459215 h 3495662"/>
                <a:gd name="connsiteX67" fmla="*/ 2639180 w 3318614"/>
                <a:gd name="connsiteY67" fmla="*/ 3494049 h 3495662"/>
                <a:gd name="connsiteX68" fmla="*/ 2482426 w 3318614"/>
                <a:gd name="connsiteY68" fmla="*/ 3467924 h 3495662"/>
                <a:gd name="connsiteX69" fmla="*/ 2473718 w 3318614"/>
                <a:gd name="connsiteY69" fmla="*/ 3285044 h 3495662"/>
                <a:gd name="connsiteX70" fmla="*/ 2386632 w 3318614"/>
                <a:gd name="connsiteY70" fmla="*/ 3110872 h 3495662"/>
                <a:gd name="connsiteX71" fmla="*/ 2316963 w 3318614"/>
                <a:gd name="connsiteY71" fmla="*/ 3276335 h 3495662"/>
                <a:gd name="connsiteX72" fmla="*/ 2238586 w 3318614"/>
                <a:gd name="connsiteY72" fmla="*/ 3398255 h 3495662"/>
                <a:gd name="connsiteX73" fmla="*/ 2290838 w 3318614"/>
                <a:gd name="connsiteY73" fmla="*/ 3476632 h 3495662"/>
                <a:gd name="connsiteX74" fmla="*/ 2195043 w 3318614"/>
                <a:gd name="connsiteY74" fmla="*/ 3389546 h 3495662"/>
                <a:gd name="connsiteX75" fmla="*/ 2325672 w 3318614"/>
                <a:gd name="connsiteY75" fmla="*/ 3163124 h 3495662"/>
                <a:gd name="connsiteX76" fmla="*/ 2290838 w 3318614"/>
                <a:gd name="connsiteY76" fmla="*/ 2910575 h 3495662"/>
                <a:gd name="connsiteX77" fmla="*/ 2142792 w 3318614"/>
                <a:gd name="connsiteY77" fmla="*/ 2893158 h 3495662"/>
                <a:gd name="connsiteX78" fmla="*/ 1942495 w 3318614"/>
                <a:gd name="connsiteY78" fmla="*/ 3058621 h 3495662"/>
                <a:gd name="connsiteX79" fmla="*/ 1994746 w 3318614"/>
                <a:gd name="connsiteY79" fmla="*/ 3258918 h 3495662"/>
                <a:gd name="connsiteX80" fmla="*/ 2090540 w 3318614"/>
                <a:gd name="connsiteY80" fmla="*/ 3372129 h 3495662"/>
                <a:gd name="connsiteX81" fmla="*/ 2064415 w 3318614"/>
                <a:gd name="connsiteY81" fmla="*/ 3485341 h 3495662"/>
                <a:gd name="connsiteX82" fmla="*/ 2046998 w 3318614"/>
                <a:gd name="connsiteY82" fmla="*/ 3337295 h 3495662"/>
                <a:gd name="connsiteX83" fmla="*/ 1933786 w 3318614"/>
                <a:gd name="connsiteY83" fmla="*/ 3171832 h 3495662"/>
                <a:gd name="connsiteX84" fmla="*/ 1881535 w 3318614"/>
                <a:gd name="connsiteY84" fmla="*/ 3154415 h 3495662"/>
                <a:gd name="connsiteX85" fmla="*/ 1716072 w 3318614"/>
                <a:gd name="connsiteY85" fmla="*/ 3389546 h 3495662"/>
                <a:gd name="connsiteX86" fmla="*/ 1672529 w 3318614"/>
                <a:gd name="connsiteY86" fmla="*/ 3485341 h 3495662"/>
                <a:gd name="connsiteX87" fmla="*/ 1724780 w 3318614"/>
                <a:gd name="connsiteY87" fmla="*/ 3250209 h 3495662"/>
                <a:gd name="connsiteX88" fmla="*/ 1750906 w 3318614"/>
                <a:gd name="connsiteY88" fmla="*/ 3171832 h 3495662"/>
                <a:gd name="connsiteX89" fmla="*/ 1533192 w 3318614"/>
                <a:gd name="connsiteY89" fmla="*/ 3241501 h 3495662"/>
                <a:gd name="connsiteX90" fmla="*/ 1428689 w 3318614"/>
                <a:gd name="connsiteY90" fmla="*/ 3258918 h 3495662"/>
                <a:gd name="connsiteX91" fmla="*/ 1602860 w 3318614"/>
                <a:gd name="connsiteY91" fmla="*/ 3180541 h 3495662"/>
                <a:gd name="connsiteX92" fmla="*/ 1724780 w 3318614"/>
                <a:gd name="connsiteY92" fmla="*/ 3154415 h 3495662"/>
                <a:gd name="connsiteX93" fmla="*/ 1994746 w 3318614"/>
                <a:gd name="connsiteY93" fmla="*/ 2927992 h 3495662"/>
                <a:gd name="connsiteX94" fmla="*/ 2055706 w 3318614"/>
                <a:gd name="connsiteY94" fmla="*/ 2797364 h 3495662"/>
                <a:gd name="connsiteX95" fmla="*/ 1916369 w 3318614"/>
                <a:gd name="connsiteY95" fmla="*/ 2718986 h 3495662"/>
                <a:gd name="connsiteX96" fmla="*/ 1698655 w 3318614"/>
                <a:gd name="connsiteY96" fmla="*/ 2814781 h 3495662"/>
                <a:gd name="connsiteX97" fmla="*/ 1611569 w 3318614"/>
                <a:gd name="connsiteY97" fmla="*/ 2988952 h 3495662"/>
                <a:gd name="connsiteX98" fmla="*/ 1689946 w 3318614"/>
                <a:gd name="connsiteY98" fmla="*/ 3049912 h 3495662"/>
                <a:gd name="connsiteX99" fmla="*/ 1568026 w 3318614"/>
                <a:gd name="connsiteY99" fmla="*/ 3049912 h 3495662"/>
                <a:gd name="connsiteX100" fmla="*/ 1655112 w 3318614"/>
                <a:gd name="connsiteY100" fmla="*/ 2806072 h 3495662"/>
                <a:gd name="connsiteX101" fmla="*/ 1437398 w 3318614"/>
                <a:gd name="connsiteY101" fmla="*/ 2788655 h 3495662"/>
                <a:gd name="connsiteX102" fmla="*/ 1306769 w 3318614"/>
                <a:gd name="connsiteY102" fmla="*/ 2727695 h 3495662"/>
                <a:gd name="connsiteX103" fmla="*/ 1385146 w 3318614"/>
                <a:gd name="connsiteY103" fmla="*/ 2684152 h 3495662"/>
                <a:gd name="connsiteX104" fmla="*/ 1437398 w 3318614"/>
                <a:gd name="connsiteY104" fmla="*/ 2753821 h 3495662"/>
                <a:gd name="connsiteX105" fmla="*/ 1611569 w 3318614"/>
                <a:gd name="connsiteY105" fmla="*/ 2762529 h 3495662"/>
                <a:gd name="connsiteX106" fmla="*/ 1794449 w 3318614"/>
                <a:gd name="connsiteY106" fmla="*/ 2710278 h 3495662"/>
                <a:gd name="connsiteX107" fmla="*/ 1968620 w 3318614"/>
                <a:gd name="connsiteY107" fmla="*/ 2579649 h 3495662"/>
                <a:gd name="connsiteX108" fmla="*/ 1898952 w 3318614"/>
                <a:gd name="connsiteY108" fmla="*/ 2266141 h 3495662"/>
                <a:gd name="connsiteX109" fmla="*/ 1446106 w 3318614"/>
                <a:gd name="connsiteY109" fmla="*/ 1656541 h 3495662"/>
                <a:gd name="connsiteX110" fmla="*/ 1074097 w 3318614"/>
                <a:gd name="connsiteY110" fmla="*/ 1172421 h 3495662"/>
                <a:gd name="connsiteX111" fmla="*/ 916192 w 3318614"/>
                <a:gd name="connsiteY111" fmla="*/ 985337 h 3495662"/>
                <a:gd name="connsiteX112" fmla="*/ 644918 w 3318614"/>
                <a:gd name="connsiteY112" fmla="*/ 1020815 h 3495662"/>
                <a:gd name="connsiteX113" fmla="*/ 296575 w 3318614"/>
                <a:gd name="connsiteY113" fmla="*/ 1099192 h 3495662"/>
                <a:gd name="connsiteX114" fmla="*/ 483 w 3318614"/>
                <a:gd name="connsiteY114" fmla="*/ 1081775 h 3495662"/>
                <a:gd name="connsiteX115" fmla="*/ 235615 w 3318614"/>
                <a:gd name="connsiteY115" fmla="*/ 1073066 h 3495662"/>
                <a:gd name="connsiteX116" fmla="*/ 557832 w 3318614"/>
                <a:gd name="connsiteY116" fmla="*/ 1003398 h 3495662"/>
                <a:gd name="connsiteX117" fmla="*/ 688460 w 3318614"/>
                <a:gd name="connsiteY117" fmla="*/ 977272 h 3495662"/>
                <a:gd name="connsiteX118" fmla="*/ 392369 w 3318614"/>
                <a:gd name="connsiteY118" fmla="*/ 864061 h 3495662"/>
                <a:gd name="connsiteX119" fmla="*/ 244323 w 3318614"/>
                <a:gd name="connsiteY119" fmla="*/ 724724 h 3495662"/>
                <a:gd name="connsiteX120" fmla="*/ 165946 w 3318614"/>
                <a:gd name="connsiteY120" fmla="*/ 472175 h 3495662"/>
                <a:gd name="connsiteX121" fmla="*/ 279158 w 3318614"/>
                <a:gd name="connsiteY121" fmla="*/ 655055 h 3495662"/>
                <a:gd name="connsiteX122" fmla="*/ 374952 w 3318614"/>
                <a:gd name="connsiteY122" fmla="*/ 829226 h 3495662"/>
                <a:gd name="connsiteX123" fmla="*/ 679752 w 3318614"/>
                <a:gd name="connsiteY123" fmla="*/ 907604 h 3495662"/>
                <a:gd name="connsiteX124" fmla="*/ 766838 w 3318614"/>
                <a:gd name="connsiteY124" fmla="*/ 846644 h 3495662"/>
                <a:gd name="connsiteX125" fmla="*/ 618792 w 3318614"/>
                <a:gd name="connsiteY125" fmla="*/ 463466 h 3495662"/>
                <a:gd name="connsiteX126" fmla="*/ 459779 w 3318614"/>
                <a:gd name="connsiteY126" fmla="*/ 270084 h 3495662"/>
                <a:gd name="connsiteX127" fmla="*/ 538603 w 3318614"/>
                <a:gd name="connsiteY127" fmla="*/ 8239 h 3495662"/>
                <a:gd name="connsiteX128" fmla="*/ 560115 w 3318614"/>
                <a:gd name="connsiteY128" fmla="*/ 247406 h 3495662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560115 w 3318614"/>
                <a:gd name="connsiteY129" fmla="*/ 240482 h 3488738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849359 w 3318614"/>
                <a:gd name="connsiteY129" fmla="*/ 816161 h 348873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459779 w 3318614"/>
                <a:gd name="connsiteY126" fmla="*/ 262650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507165 w 3318614"/>
                <a:gd name="connsiteY126" fmla="*/ 238974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605 h 3488493"/>
                <a:gd name="connsiteX1" fmla="*/ 1091879 w 3318614"/>
                <a:gd name="connsiteY1" fmla="*/ 928049 h 3488493"/>
                <a:gd name="connsiteX2" fmla="*/ 1779263 w 3318614"/>
                <a:gd name="connsiteY2" fmla="*/ 1995905 h 3488493"/>
                <a:gd name="connsiteX3" fmla="*/ 2064415 w 3318614"/>
                <a:gd name="connsiteY3" fmla="*/ 2276389 h 3488493"/>
                <a:gd name="connsiteX4" fmla="*/ 2290838 w 3318614"/>
                <a:gd name="connsiteY4" fmla="*/ 2198012 h 3488493"/>
                <a:gd name="connsiteX5" fmla="*/ 2473718 w 3318614"/>
                <a:gd name="connsiteY5" fmla="*/ 2041257 h 3488493"/>
                <a:gd name="connsiteX6" fmla="*/ 2508552 w 3318614"/>
                <a:gd name="connsiteY6" fmla="*/ 1719040 h 3488493"/>
                <a:gd name="connsiteX7" fmla="*/ 2543386 w 3318614"/>
                <a:gd name="connsiteY7" fmla="*/ 1980297 h 3488493"/>
                <a:gd name="connsiteX8" fmla="*/ 2508552 w 3318614"/>
                <a:gd name="connsiteY8" fmla="*/ 2084800 h 3488493"/>
                <a:gd name="connsiteX9" fmla="*/ 2752392 w 3318614"/>
                <a:gd name="connsiteY9" fmla="*/ 1910629 h 3488493"/>
                <a:gd name="connsiteX10" fmla="*/ 2839478 w 3318614"/>
                <a:gd name="connsiteY10" fmla="*/ 1840960 h 3488493"/>
                <a:gd name="connsiteX11" fmla="*/ 2717558 w 3318614"/>
                <a:gd name="connsiteY11" fmla="*/ 2015132 h 3488493"/>
                <a:gd name="connsiteX12" fmla="*/ 2665306 w 3318614"/>
                <a:gd name="connsiteY12" fmla="*/ 2058675 h 3488493"/>
                <a:gd name="connsiteX13" fmla="*/ 2848186 w 3318614"/>
                <a:gd name="connsiteY13" fmla="*/ 1989006 h 3488493"/>
                <a:gd name="connsiteX14" fmla="*/ 2874312 w 3318614"/>
                <a:gd name="connsiteY14" fmla="*/ 1971589 h 3488493"/>
                <a:gd name="connsiteX15" fmla="*/ 2769809 w 3318614"/>
                <a:gd name="connsiteY15" fmla="*/ 2058675 h 3488493"/>
                <a:gd name="connsiteX16" fmla="*/ 2595638 w 3318614"/>
                <a:gd name="connsiteY16" fmla="*/ 2084800 h 3488493"/>
                <a:gd name="connsiteX17" fmla="*/ 2404049 w 3318614"/>
                <a:gd name="connsiteY17" fmla="*/ 2215429 h 3488493"/>
                <a:gd name="connsiteX18" fmla="*/ 2421466 w 3318614"/>
                <a:gd name="connsiteY18" fmla="*/ 2389600 h 3488493"/>
                <a:gd name="connsiteX19" fmla="*/ 2552095 w 3318614"/>
                <a:gd name="connsiteY19" fmla="*/ 2433143 h 3488493"/>
                <a:gd name="connsiteX20" fmla="*/ 2726266 w 3318614"/>
                <a:gd name="connsiteY20" fmla="*/ 2363475 h 3488493"/>
                <a:gd name="connsiteX21" fmla="*/ 2856895 w 3318614"/>
                <a:gd name="connsiteY21" fmla="*/ 2354766 h 3488493"/>
                <a:gd name="connsiteX22" fmla="*/ 2891729 w 3318614"/>
                <a:gd name="connsiteY22" fmla="*/ 2241555 h 3488493"/>
                <a:gd name="connsiteX23" fmla="*/ 2883020 w 3318614"/>
                <a:gd name="connsiteY23" fmla="*/ 2076092 h 3488493"/>
                <a:gd name="connsiteX24" fmla="*/ 3048483 w 3318614"/>
                <a:gd name="connsiteY24" fmla="*/ 1997715 h 3488493"/>
                <a:gd name="connsiteX25" fmla="*/ 2926563 w 3318614"/>
                <a:gd name="connsiteY25" fmla="*/ 2084800 h 3488493"/>
                <a:gd name="connsiteX26" fmla="*/ 2917855 w 3318614"/>
                <a:gd name="connsiteY26" fmla="*/ 2171886 h 3488493"/>
                <a:gd name="connsiteX27" fmla="*/ 2935272 w 3318614"/>
                <a:gd name="connsiteY27" fmla="*/ 2319932 h 3488493"/>
                <a:gd name="connsiteX28" fmla="*/ 2943980 w 3318614"/>
                <a:gd name="connsiteY28" fmla="*/ 2363475 h 3488493"/>
                <a:gd name="connsiteX29" fmla="*/ 3046427 w 3318614"/>
                <a:gd name="connsiteY29" fmla="*/ 2297523 h 3488493"/>
                <a:gd name="connsiteX30" fmla="*/ 3074609 w 3318614"/>
                <a:gd name="connsiteY30" fmla="*/ 2137052 h 3488493"/>
                <a:gd name="connsiteX31" fmla="*/ 3092026 w 3318614"/>
                <a:gd name="connsiteY31" fmla="*/ 2346057 h 3488493"/>
                <a:gd name="connsiteX32" fmla="*/ 3013649 w 3318614"/>
                <a:gd name="connsiteY32" fmla="*/ 2424435 h 3488493"/>
                <a:gd name="connsiteX33" fmla="*/ 2752392 w 3318614"/>
                <a:gd name="connsiteY33" fmla="*/ 2389600 h 3488493"/>
                <a:gd name="connsiteX34" fmla="*/ 2560803 w 3318614"/>
                <a:gd name="connsiteY34" fmla="*/ 2546355 h 3488493"/>
                <a:gd name="connsiteX35" fmla="*/ 2595638 w 3318614"/>
                <a:gd name="connsiteY35" fmla="*/ 2668275 h 3488493"/>
                <a:gd name="connsiteX36" fmla="*/ 2743683 w 3318614"/>
                <a:gd name="connsiteY36" fmla="*/ 2755360 h 3488493"/>
                <a:gd name="connsiteX37" fmla="*/ 2856895 w 3318614"/>
                <a:gd name="connsiteY37" fmla="*/ 2729235 h 3488493"/>
                <a:gd name="connsiteX38" fmla="*/ 3022358 w 3318614"/>
                <a:gd name="connsiteY38" fmla="*/ 2589897 h 3488493"/>
                <a:gd name="connsiteX39" fmla="*/ 3118152 w 3318614"/>
                <a:gd name="connsiteY39" fmla="*/ 2511520 h 3488493"/>
                <a:gd name="connsiteX40" fmla="*/ 3205238 w 3318614"/>
                <a:gd name="connsiteY40" fmla="*/ 2572480 h 3488493"/>
                <a:gd name="connsiteX41" fmla="*/ 3109443 w 3318614"/>
                <a:gd name="connsiteY41" fmla="*/ 2563772 h 3488493"/>
                <a:gd name="connsiteX42" fmla="*/ 3004940 w 3318614"/>
                <a:gd name="connsiteY42" fmla="*/ 2703109 h 3488493"/>
                <a:gd name="connsiteX43" fmla="*/ 3187820 w 3318614"/>
                <a:gd name="connsiteY43" fmla="*/ 2703109 h 3488493"/>
                <a:gd name="connsiteX44" fmla="*/ 3318449 w 3318614"/>
                <a:gd name="connsiteY44" fmla="*/ 2755360 h 3488493"/>
                <a:gd name="connsiteX45" fmla="*/ 3161695 w 3318614"/>
                <a:gd name="connsiteY45" fmla="*/ 2737943 h 3488493"/>
                <a:gd name="connsiteX46" fmla="*/ 2909146 w 3318614"/>
                <a:gd name="connsiteY46" fmla="*/ 2798903 h 3488493"/>
                <a:gd name="connsiteX47" fmla="*/ 2952689 w 3318614"/>
                <a:gd name="connsiteY47" fmla="*/ 2798903 h 3488493"/>
                <a:gd name="connsiteX48" fmla="*/ 3085889 w 3318614"/>
                <a:gd name="connsiteY48" fmla="*/ 2944149 h 3488493"/>
                <a:gd name="connsiteX49" fmla="*/ 3013649 w 3318614"/>
                <a:gd name="connsiteY49" fmla="*/ 3103703 h 3488493"/>
                <a:gd name="connsiteX50" fmla="*/ 2999167 w 3318614"/>
                <a:gd name="connsiteY50" fmla="*/ 2966026 h 3488493"/>
                <a:gd name="connsiteX51" fmla="*/ 2813352 w 3318614"/>
                <a:gd name="connsiteY51" fmla="*/ 2790195 h 3488493"/>
                <a:gd name="connsiteX52" fmla="*/ 2726266 w 3318614"/>
                <a:gd name="connsiteY52" fmla="*/ 2781486 h 3488493"/>
                <a:gd name="connsiteX53" fmla="*/ 2848186 w 3318614"/>
                <a:gd name="connsiteY53" fmla="*/ 2981783 h 3488493"/>
                <a:gd name="connsiteX54" fmla="*/ 2943980 w 3318614"/>
                <a:gd name="connsiteY54" fmla="*/ 3068869 h 3488493"/>
                <a:gd name="connsiteX55" fmla="*/ 2978815 w 3318614"/>
                <a:gd name="connsiteY55" fmla="*/ 3025326 h 3488493"/>
                <a:gd name="connsiteX56" fmla="*/ 2961398 w 3318614"/>
                <a:gd name="connsiteY56" fmla="*/ 3129829 h 3488493"/>
                <a:gd name="connsiteX57" fmla="*/ 2769809 w 3318614"/>
                <a:gd name="connsiteY57" fmla="*/ 3042743 h 3488493"/>
                <a:gd name="connsiteX58" fmla="*/ 2656598 w 3318614"/>
                <a:gd name="connsiteY58" fmla="*/ 2816320 h 3488493"/>
                <a:gd name="connsiteX59" fmla="*/ 2491135 w 3318614"/>
                <a:gd name="connsiteY59" fmla="*/ 2772777 h 3488493"/>
                <a:gd name="connsiteX60" fmla="*/ 2386632 w 3318614"/>
                <a:gd name="connsiteY60" fmla="*/ 2859863 h 3488493"/>
                <a:gd name="connsiteX61" fmla="*/ 2412758 w 3318614"/>
                <a:gd name="connsiteY61" fmla="*/ 3042743 h 3488493"/>
                <a:gd name="connsiteX62" fmla="*/ 2525969 w 3318614"/>
                <a:gd name="connsiteY62" fmla="*/ 3190789 h 3488493"/>
                <a:gd name="connsiteX63" fmla="*/ 2900438 w 3318614"/>
                <a:gd name="connsiteY63" fmla="*/ 3399795 h 3488493"/>
                <a:gd name="connsiteX64" fmla="*/ 2543386 w 3318614"/>
                <a:gd name="connsiteY64" fmla="*/ 3260457 h 3488493"/>
                <a:gd name="connsiteX65" fmla="*/ 2499843 w 3318614"/>
                <a:gd name="connsiteY65" fmla="*/ 3347543 h 3488493"/>
                <a:gd name="connsiteX66" fmla="*/ 2534678 w 3318614"/>
                <a:gd name="connsiteY66" fmla="*/ 3452046 h 3488493"/>
                <a:gd name="connsiteX67" fmla="*/ 2639180 w 3318614"/>
                <a:gd name="connsiteY67" fmla="*/ 3486880 h 3488493"/>
                <a:gd name="connsiteX68" fmla="*/ 2482426 w 3318614"/>
                <a:gd name="connsiteY68" fmla="*/ 3460755 h 3488493"/>
                <a:gd name="connsiteX69" fmla="*/ 2473718 w 3318614"/>
                <a:gd name="connsiteY69" fmla="*/ 3277875 h 3488493"/>
                <a:gd name="connsiteX70" fmla="*/ 2386632 w 3318614"/>
                <a:gd name="connsiteY70" fmla="*/ 3103703 h 3488493"/>
                <a:gd name="connsiteX71" fmla="*/ 2316963 w 3318614"/>
                <a:gd name="connsiteY71" fmla="*/ 3269166 h 3488493"/>
                <a:gd name="connsiteX72" fmla="*/ 2238586 w 3318614"/>
                <a:gd name="connsiteY72" fmla="*/ 3391086 h 3488493"/>
                <a:gd name="connsiteX73" fmla="*/ 2290838 w 3318614"/>
                <a:gd name="connsiteY73" fmla="*/ 3469463 h 3488493"/>
                <a:gd name="connsiteX74" fmla="*/ 2195043 w 3318614"/>
                <a:gd name="connsiteY74" fmla="*/ 3382377 h 3488493"/>
                <a:gd name="connsiteX75" fmla="*/ 2325672 w 3318614"/>
                <a:gd name="connsiteY75" fmla="*/ 3155955 h 3488493"/>
                <a:gd name="connsiteX76" fmla="*/ 2290838 w 3318614"/>
                <a:gd name="connsiteY76" fmla="*/ 2903406 h 3488493"/>
                <a:gd name="connsiteX77" fmla="*/ 2142792 w 3318614"/>
                <a:gd name="connsiteY77" fmla="*/ 2885989 h 3488493"/>
                <a:gd name="connsiteX78" fmla="*/ 1942495 w 3318614"/>
                <a:gd name="connsiteY78" fmla="*/ 3051452 h 3488493"/>
                <a:gd name="connsiteX79" fmla="*/ 1994746 w 3318614"/>
                <a:gd name="connsiteY79" fmla="*/ 3251749 h 3488493"/>
                <a:gd name="connsiteX80" fmla="*/ 2090540 w 3318614"/>
                <a:gd name="connsiteY80" fmla="*/ 3364960 h 3488493"/>
                <a:gd name="connsiteX81" fmla="*/ 2064415 w 3318614"/>
                <a:gd name="connsiteY81" fmla="*/ 3478172 h 3488493"/>
                <a:gd name="connsiteX82" fmla="*/ 2046998 w 3318614"/>
                <a:gd name="connsiteY82" fmla="*/ 3330126 h 3488493"/>
                <a:gd name="connsiteX83" fmla="*/ 1933786 w 3318614"/>
                <a:gd name="connsiteY83" fmla="*/ 3164663 h 3488493"/>
                <a:gd name="connsiteX84" fmla="*/ 1881535 w 3318614"/>
                <a:gd name="connsiteY84" fmla="*/ 3147246 h 3488493"/>
                <a:gd name="connsiteX85" fmla="*/ 1716072 w 3318614"/>
                <a:gd name="connsiteY85" fmla="*/ 3382377 h 3488493"/>
                <a:gd name="connsiteX86" fmla="*/ 1672529 w 3318614"/>
                <a:gd name="connsiteY86" fmla="*/ 3478172 h 3488493"/>
                <a:gd name="connsiteX87" fmla="*/ 1724780 w 3318614"/>
                <a:gd name="connsiteY87" fmla="*/ 3243040 h 3488493"/>
                <a:gd name="connsiteX88" fmla="*/ 1750906 w 3318614"/>
                <a:gd name="connsiteY88" fmla="*/ 3164663 h 3488493"/>
                <a:gd name="connsiteX89" fmla="*/ 1533192 w 3318614"/>
                <a:gd name="connsiteY89" fmla="*/ 3234332 h 3488493"/>
                <a:gd name="connsiteX90" fmla="*/ 1428689 w 3318614"/>
                <a:gd name="connsiteY90" fmla="*/ 3251749 h 3488493"/>
                <a:gd name="connsiteX91" fmla="*/ 1602860 w 3318614"/>
                <a:gd name="connsiteY91" fmla="*/ 3173372 h 3488493"/>
                <a:gd name="connsiteX92" fmla="*/ 1724780 w 3318614"/>
                <a:gd name="connsiteY92" fmla="*/ 3147246 h 3488493"/>
                <a:gd name="connsiteX93" fmla="*/ 1994746 w 3318614"/>
                <a:gd name="connsiteY93" fmla="*/ 2920823 h 3488493"/>
                <a:gd name="connsiteX94" fmla="*/ 2055706 w 3318614"/>
                <a:gd name="connsiteY94" fmla="*/ 2790195 h 3488493"/>
                <a:gd name="connsiteX95" fmla="*/ 1916369 w 3318614"/>
                <a:gd name="connsiteY95" fmla="*/ 2711817 h 3488493"/>
                <a:gd name="connsiteX96" fmla="*/ 1698655 w 3318614"/>
                <a:gd name="connsiteY96" fmla="*/ 2807612 h 3488493"/>
                <a:gd name="connsiteX97" fmla="*/ 1611569 w 3318614"/>
                <a:gd name="connsiteY97" fmla="*/ 2981783 h 3488493"/>
                <a:gd name="connsiteX98" fmla="*/ 1689946 w 3318614"/>
                <a:gd name="connsiteY98" fmla="*/ 3042743 h 3488493"/>
                <a:gd name="connsiteX99" fmla="*/ 1568026 w 3318614"/>
                <a:gd name="connsiteY99" fmla="*/ 3042743 h 3488493"/>
                <a:gd name="connsiteX100" fmla="*/ 1655112 w 3318614"/>
                <a:gd name="connsiteY100" fmla="*/ 2798903 h 3488493"/>
                <a:gd name="connsiteX101" fmla="*/ 1437398 w 3318614"/>
                <a:gd name="connsiteY101" fmla="*/ 2781486 h 3488493"/>
                <a:gd name="connsiteX102" fmla="*/ 1306769 w 3318614"/>
                <a:gd name="connsiteY102" fmla="*/ 2720526 h 3488493"/>
                <a:gd name="connsiteX103" fmla="*/ 1385146 w 3318614"/>
                <a:gd name="connsiteY103" fmla="*/ 2676983 h 3488493"/>
                <a:gd name="connsiteX104" fmla="*/ 1437398 w 3318614"/>
                <a:gd name="connsiteY104" fmla="*/ 2746652 h 3488493"/>
                <a:gd name="connsiteX105" fmla="*/ 1611569 w 3318614"/>
                <a:gd name="connsiteY105" fmla="*/ 2755360 h 3488493"/>
                <a:gd name="connsiteX106" fmla="*/ 1794449 w 3318614"/>
                <a:gd name="connsiteY106" fmla="*/ 2703109 h 3488493"/>
                <a:gd name="connsiteX107" fmla="*/ 1968620 w 3318614"/>
                <a:gd name="connsiteY107" fmla="*/ 2572480 h 3488493"/>
                <a:gd name="connsiteX108" fmla="*/ 1898952 w 3318614"/>
                <a:gd name="connsiteY108" fmla="*/ 2258972 h 3488493"/>
                <a:gd name="connsiteX109" fmla="*/ 1446106 w 3318614"/>
                <a:gd name="connsiteY109" fmla="*/ 1649372 h 3488493"/>
                <a:gd name="connsiteX110" fmla="*/ 1074097 w 3318614"/>
                <a:gd name="connsiteY110" fmla="*/ 1165252 h 3488493"/>
                <a:gd name="connsiteX111" fmla="*/ 916192 w 3318614"/>
                <a:gd name="connsiteY111" fmla="*/ 978168 h 3488493"/>
                <a:gd name="connsiteX112" fmla="*/ 644918 w 3318614"/>
                <a:gd name="connsiteY112" fmla="*/ 1013646 h 3488493"/>
                <a:gd name="connsiteX113" fmla="*/ 296575 w 3318614"/>
                <a:gd name="connsiteY113" fmla="*/ 1092023 h 3488493"/>
                <a:gd name="connsiteX114" fmla="*/ 483 w 3318614"/>
                <a:gd name="connsiteY114" fmla="*/ 1074606 h 3488493"/>
                <a:gd name="connsiteX115" fmla="*/ 235615 w 3318614"/>
                <a:gd name="connsiteY115" fmla="*/ 1065897 h 3488493"/>
                <a:gd name="connsiteX116" fmla="*/ 557832 w 3318614"/>
                <a:gd name="connsiteY116" fmla="*/ 996229 h 3488493"/>
                <a:gd name="connsiteX117" fmla="*/ 688460 w 3318614"/>
                <a:gd name="connsiteY117" fmla="*/ 970103 h 3488493"/>
                <a:gd name="connsiteX118" fmla="*/ 392369 w 3318614"/>
                <a:gd name="connsiteY118" fmla="*/ 856892 h 3488493"/>
                <a:gd name="connsiteX119" fmla="*/ 244323 w 3318614"/>
                <a:gd name="connsiteY119" fmla="*/ 717555 h 3488493"/>
                <a:gd name="connsiteX120" fmla="*/ 165946 w 3318614"/>
                <a:gd name="connsiteY120" fmla="*/ 465006 h 3488493"/>
                <a:gd name="connsiteX121" fmla="*/ 279158 w 3318614"/>
                <a:gd name="connsiteY121" fmla="*/ 647886 h 3488493"/>
                <a:gd name="connsiteX122" fmla="*/ 374952 w 3318614"/>
                <a:gd name="connsiteY122" fmla="*/ 822057 h 3488493"/>
                <a:gd name="connsiteX123" fmla="*/ 679752 w 3318614"/>
                <a:gd name="connsiteY123" fmla="*/ 900435 h 3488493"/>
                <a:gd name="connsiteX124" fmla="*/ 766838 w 3318614"/>
                <a:gd name="connsiteY124" fmla="*/ 839475 h 3488493"/>
                <a:gd name="connsiteX125" fmla="*/ 618792 w 3318614"/>
                <a:gd name="connsiteY125" fmla="*/ 456297 h 3488493"/>
                <a:gd name="connsiteX126" fmla="*/ 507165 w 3318614"/>
                <a:gd name="connsiteY126" fmla="*/ 239239 h 3488493"/>
                <a:gd name="connsiteX127" fmla="*/ 538603 w 3318614"/>
                <a:gd name="connsiteY127" fmla="*/ 1070 h 3488493"/>
                <a:gd name="connsiteX128" fmla="*/ 609600 w 3318614"/>
                <a:gd name="connsiteY128" fmla="*/ 261679 h 3488493"/>
                <a:gd name="connsiteX129" fmla="*/ 771492 w 3318614"/>
                <a:gd name="connsiteY129" fmla="*/ 617712 h 3488493"/>
                <a:gd name="connsiteX130" fmla="*/ 849359 w 3318614"/>
                <a:gd name="connsiteY130" fmla="*/ 815916 h 3488493"/>
                <a:gd name="connsiteX0" fmla="*/ 1225325 w 3318614"/>
                <a:gd name="connsiteY0" fmla="*/ 179956 h 3516844"/>
                <a:gd name="connsiteX1" fmla="*/ 1091879 w 3318614"/>
                <a:gd name="connsiteY1" fmla="*/ 956400 h 3516844"/>
                <a:gd name="connsiteX2" fmla="*/ 1779263 w 3318614"/>
                <a:gd name="connsiteY2" fmla="*/ 2024256 h 3516844"/>
                <a:gd name="connsiteX3" fmla="*/ 2064415 w 3318614"/>
                <a:gd name="connsiteY3" fmla="*/ 2304740 h 3516844"/>
                <a:gd name="connsiteX4" fmla="*/ 2290838 w 3318614"/>
                <a:gd name="connsiteY4" fmla="*/ 2226363 h 3516844"/>
                <a:gd name="connsiteX5" fmla="*/ 2473718 w 3318614"/>
                <a:gd name="connsiteY5" fmla="*/ 2069608 h 3516844"/>
                <a:gd name="connsiteX6" fmla="*/ 2508552 w 3318614"/>
                <a:gd name="connsiteY6" fmla="*/ 1747391 h 3516844"/>
                <a:gd name="connsiteX7" fmla="*/ 2543386 w 3318614"/>
                <a:gd name="connsiteY7" fmla="*/ 2008648 h 3516844"/>
                <a:gd name="connsiteX8" fmla="*/ 2508552 w 3318614"/>
                <a:gd name="connsiteY8" fmla="*/ 2113151 h 3516844"/>
                <a:gd name="connsiteX9" fmla="*/ 2752392 w 3318614"/>
                <a:gd name="connsiteY9" fmla="*/ 1938980 h 3516844"/>
                <a:gd name="connsiteX10" fmla="*/ 2839478 w 3318614"/>
                <a:gd name="connsiteY10" fmla="*/ 1869311 h 3516844"/>
                <a:gd name="connsiteX11" fmla="*/ 2717558 w 3318614"/>
                <a:gd name="connsiteY11" fmla="*/ 2043483 h 3516844"/>
                <a:gd name="connsiteX12" fmla="*/ 2665306 w 3318614"/>
                <a:gd name="connsiteY12" fmla="*/ 2087026 h 3516844"/>
                <a:gd name="connsiteX13" fmla="*/ 2848186 w 3318614"/>
                <a:gd name="connsiteY13" fmla="*/ 2017357 h 3516844"/>
                <a:gd name="connsiteX14" fmla="*/ 2874312 w 3318614"/>
                <a:gd name="connsiteY14" fmla="*/ 1999940 h 3516844"/>
                <a:gd name="connsiteX15" fmla="*/ 2769809 w 3318614"/>
                <a:gd name="connsiteY15" fmla="*/ 2087026 h 3516844"/>
                <a:gd name="connsiteX16" fmla="*/ 2595638 w 3318614"/>
                <a:gd name="connsiteY16" fmla="*/ 2113151 h 3516844"/>
                <a:gd name="connsiteX17" fmla="*/ 2404049 w 3318614"/>
                <a:gd name="connsiteY17" fmla="*/ 2243780 h 3516844"/>
                <a:gd name="connsiteX18" fmla="*/ 2421466 w 3318614"/>
                <a:gd name="connsiteY18" fmla="*/ 2417951 h 3516844"/>
                <a:gd name="connsiteX19" fmla="*/ 2552095 w 3318614"/>
                <a:gd name="connsiteY19" fmla="*/ 2461494 h 3516844"/>
                <a:gd name="connsiteX20" fmla="*/ 2726266 w 3318614"/>
                <a:gd name="connsiteY20" fmla="*/ 2391826 h 3516844"/>
                <a:gd name="connsiteX21" fmla="*/ 2856895 w 3318614"/>
                <a:gd name="connsiteY21" fmla="*/ 2383117 h 3516844"/>
                <a:gd name="connsiteX22" fmla="*/ 2891729 w 3318614"/>
                <a:gd name="connsiteY22" fmla="*/ 2269906 h 3516844"/>
                <a:gd name="connsiteX23" fmla="*/ 2883020 w 3318614"/>
                <a:gd name="connsiteY23" fmla="*/ 2104443 h 3516844"/>
                <a:gd name="connsiteX24" fmla="*/ 3048483 w 3318614"/>
                <a:gd name="connsiteY24" fmla="*/ 2026066 h 3516844"/>
                <a:gd name="connsiteX25" fmla="*/ 2926563 w 3318614"/>
                <a:gd name="connsiteY25" fmla="*/ 2113151 h 3516844"/>
                <a:gd name="connsiteX26" fmla="*/ 2917855 w 3318614"/>
                <a:gd name="connsiteY26" fmla="*/ 2200237 h 3516844"/>
                <a:gd name="connsiteX27" fmla="*/ 2935272 w 3318614"/>
                <a:gd name="connsiteY27" fmla="*/ 2348283 h 3516844"/>
                <a:gd name="connsiteX28" fmla="*/ 2943980 w 3318614"/>
                <a:gd name="connsiteY28" fmla="*/ 2391826 h 3516844"/>
                <a:gd name="connsiteX29" fmla="*/ 3046427 w 3318614"/>
                <a:gd name="connsiteY29" fmla="*/ 2325874 h 3516844"/>
                <a:gd name="connsiteX30" fmla="*/ 3074609 w 3318614"/>
                <a:gd name="connsiteY30" fmla="*/ 2165403 h 3516844"/>
                <a:gd name="connsiteX31" fmla="*/ 3092026 w 3318614"/>
                <a:gd name="connsiteY31" fmla="*/ 2374408 h 3516844"/>
                <a:gd name="connsiteX32" fmla="*/ 3013649 w 3318614"/>
                <a:gd name="connsiteY32" fmla="*/ 2452786 h 3516844"/>
                <a:gd name="connsiteX33" fmla="*/ 2752392 w 3318614"/>
                <a:gd name="connsiteY33" fmla="*/ 2417951 h 3516844"/>
                <a:gd name="connsiteX34" fmla="*/ 2560803 w 3318614"/>
                <a:gd name="connsiteY34" fmla="*/ 2574706 h 3516844"/>
                <a:gd name="connsiteX35" fmla="*/ 2595638 w 3318614"/>
                <a:gd name="connsiteY35" fmla="*/ 2696626 h 3516844"/>
                <a:gd name="connsiteX36" fmla="*/ 2743683 w 3318614"/>
                <a:gd name="connsiteY36" fmla="*/ 2783711 h 3516844"/>
                <a:gd name="connsiteX37" fmla="*/ 2856895 w 3318614"/>
                <a:gd name="connsiteY37" fmla="*/ 2757586 h 3516844"/>
                <a:gd name="connsiteX38" fmla="*/ 3022358 w 3318614"/>
                <a:gd name="connsiteY38" fmla="*/ 2618248 h 3516844"/>
                <a:gd name="connsiteX39" fmla="*/ 3118152 w 3318614"/>
                <a:gd name="connsiteY39" fmla="*/ 2539871 h 3516844"/>
                <a:gd name="connsiteX40" fmla="*/ 3205238 w 3318614"/>
                <a:gd name="connsiteY40" fmla="*/ 2600831 h 3516844"/>
                <a:gd name="connsiteX41" fmla="*/ 3109443 w 3318614"/>
                <a:gd name="connsiteY41" fmla="*/ 2592123 h 3516844"/>
                <a:gd name="connsiteX42" fmla="*/ 3004940 w 3318614"/>
                <a:gd name="connsiteY42" fmla="*/ 2731460 h 3516844"/>
                <a:gd name="connsiteX43" fmla="*/ 3187820 w 3318614"/>
                <a:gd name="connsiteY43" fmla="*/ 2731460 h 3516844"/>
                <a:gd name="connsiteX44" fmla="*/ 3318449 w 3318614"/>
                <a:gd name="connsiteY44" fmla="*/ 2783711 h 3516844"/>
                <a:gd name="connsiteX45" fmla="*/ 3161695 w 3318614"/>
                <a:gd name="connsiteY45" fmla="*/ 2766294 h 3516844"/>
                <a:gd name="connsiteX46" fmla="*/ 2909146 w 3318614"/>
                <a:gd name="connsiteY46" fmla="*/ 2827254 h 3516844"/>
                <a:gd name="connsiteX47" fmla="*/ 2952689 w 3318614"/>
                <a:gd name="connsiteY47" fmla="*/ 2827254 h 3516844"/>
                <a:gd name="connsiteX48" fmla="*/ 3085889 w 3318614"/>
                <a:gd name="connsiteY48" fmla="*/ 2972500 h 3516844"/>
                <a:gd name="connsiteX49" fmla="*/ 3013649 w 3318614"/>
                <a:gd name="connsiteY49" fmla="*/ 3132054 h 3516844"/>
                <a:gd name="connsiteX50" fmla="*/ 2999167 w 3318614"/>
                <a:gd name="connsiteY50" fmla="*/ 2994377 h 3516844"/>
                <a:gd name="connsiteX51" fmla="*/ 2813352 w 3318614"/>
                <a:gd name="connsiteY51" fmla="*/ 2818546 h 3516844"/>
                <a:gd name="connsiteX52" fmla="*/ 2726266 w 3318614"/>
                <a:gd name="connsiteY52" fmla="*/ 2809837 h 3516844"/>
                <a:gd name="connsiteX53" fmla="*/ 2848186 w 3318614"/>
                <a:gd name="connsiteY53" fmla="*/ 3010134 h 3516844"/>
                <a:gd name="connsiteX54" fmla="*/ 2943980 w 3318614"/>
                <a:gd name="connsiteY54" fmla="*/ 3097220 h 3516844"/>
                <a:gd name="connsiteX55" fmla="*/ 2978815 w 3318614"/>
                <a:gd name="connsiteY55" fmla="*/ 3053677 h 3516844"/>
                <a:gd name="connsiteX56" fmla="*/ 2961398 w 3318614"/>
                <a:gd name="connsiteY56" fmla="*/ 3158180 h 3516844"/>
                <a:gd name="connsiteX57" fmla="*/ 2769809 w 3318614"/>
                <a:gd name="connsiteY57" fmla="*/ 3071094 h 3516844"/>
                <a:gd name="connsiteX58" fmla="*/ 2656598 w 3318614"/>
                <a:gd name="connsiteY58" fmla="*/ 2844671 h 3516844"/>
                <a:gd name="connsiteX59" fmla="*/ 2491135 w 3318614"/>
                <a:gd name="connsiteY59" fmla="*/ 2801128 h 3516844"/>
                <a:gd name="connsiteX60" fmla="*/ 2386632 w 3318614"/>
                <a:gd name="connsiteY60" fmla="*/ 2888214 h 3516844"/>
                <a:gd name="connsiteX61" fmla="*/ 2412758 w 3318614"/>
                <a:gd name="connsiteY61" fmla="*/ 3071094 h 3516844"/>
                <a:gd name="connsiteX62" fmla="*/ 2525969 w 3318614"/>
                <a:gd name="connsiteY62" fmla="*/ 3219140 h 3516844"/>
                <a:gd name="connsiteX63" fmla="*/ 2900438 w 3318614"/>
                <a:gd name="connsiteY63" fmla="*/ 3428146 h 3516844"/>
                <a:gd name="connsiteX64" fmla="*/ 2543386 w 3318614"/>
                <a:gd name="connsiteY64" fmla="*/ 3288808 h 3516844"/>
                <a:gd name="connsiteX65" fmla="*/ 2499843 w 3318614"/>
                <a:gd name="connsiteY65" fmla="*/ 3375894 h 3516844"/>
                <a:gd name="connsiteX66" fmla="*/ 2534678 w 3318614"/>
                <a:gd name="connsiteY66" fmla="*/ 3480397 h 3516844"/>
                <a:gd name="connsiteX67" fmla="*/ 2639180 w 3318614"/>
                <a:gd name="connsiteY67" fmla="*/ 3515231 h 3516844"/>
                <a:gd name="connsiteX68" fmla="*/ 2482426 w 3318614"/>
                <a:gd name="connsiteY68" fmla="*/ 3489106 h 3516844"/>
                <a:gd name="connsiteX69" fmla="*/ 2473718 w 3318614"/>
                <a:gd name="connsiteY69" fmla="*/ 3306226 h 3516844"/>
                <a:gd name="connsiteX70" fmla="*/ 2386632 w 3318614"/>
                <a:gd name="connsiteY70" fmla="*/ 3132054 h 3516844"/>
                <a:gd name="connsiteX71" fmla="*/ 2316963 w 3318614"/>
                <a:gd name="connsiteY71" fmla="*/ 3297517 h 3516844"/>
                <a:gd name="connsiteX72" fmla="*/ 2238586 w 3318614"/>
                <a:gd name="connsiteY72" fmla="*/ 3419437 h 3516844"/>
                <a:gd name="connsiteX73" fmla="*/ 2290838 w 3318614"/>
                <a:gd name="connsiteY73" fmla="*/ 3497814 h 3516844"/>
                <a:gd name="connsiteX74" fmla="*/ 2195043 w 3318614"/>
                <a:gd name="connsiteY74" fmla="*/ 3410728 h 3516844"/>
                <a:gd name="connsiteX75" fmla="*/ 2325672 w 3318614"/>
                <a:gd name="connsiteY75" fmla="*/ 3184306 h 3516844"/>
                <a:gd name="connsiteX76" fmla="*/ 2290838 w 3318614"/>
                <a:gd name="connsiteY76" fmla="*/ 2931757 h 3516844"/>
                <a:gd name="connsiteX77" fmla="*/ 2142792 w 3318614"/>
                <a:gd name="connsiteY77" fmla="*/ 2914340 h 3516844"/>
                <a:gd name="connsiteX78" fmla="*/ 1942495 w 3318614"/>
                <a:gd name="connsiteY78" fmla="*/ 3079803 h 3516844"/>
                <a:gd name="connsiteX79" fmla="*/ 1994746 w 3318614"/>
                <a:gd name="connsiteY79" fmla="*/ 3280100 h 3516844"/>
                <a:gd name="connsiteX80" fmla="*/ 2090540 w 3318614"/>
                <a:gd name="connsiteY80" fmla="*/ 3393311 h 3516844"/>
                <a:gd name="connsiteX81" fmla="*/ 2064415 w 3318614"/>
                <a:gd name="connsiteY81" fmla="*/ 3506523 h 3516844"/>
                <a:gd name="connsiteX82" fmla="*/ 2046998 w 3318614"/>
                <a:gd name="connsiteY82" fmla="*/ 3358477 h 3516844"/>
                <a:gd name="connsiteX83" fmla="*/ 1933786 w 3318614"/>
                <a:gd name="connsiteY83" fmla="*/ 3193014 h 3516844"/>
                <a:gd name="connsiteX84" fmla="*/ 1881535 w 3318614"/>
                <a:gd name="connsiteY84" fmla="*/ 3175597 h 3516844"/>
                <a:gd name="connsiteX85" fmla="*/ 1716072 w 3318614"/>
                <a:gd name="connsiteY85" fmla="*/ 3410728 h 3516844"/>
                <a:gd name="connsiteX86" fmla="*/ 1672529 w 3318614"/>
                <a:gd name="connsiteY86" fmla="*/ 3506523 h 3516844"/>
                <a:gd name="connsiteX87" fmla="*/ 1724780 w 3318614"/>
                <a:gd name="connsiteY87" fmla="*/ 3271391 h 3516844"/>
                <a:gd name="connsiteX88" fmla="*/ 1750906 w 3318614"/>
                <a:gd name="connsiteY88" fmla="*/ 3193014 h 3516844"/>
                <a:gd name="connsiteX89" fmla="*/ 1533192 w 3318614"/>
                <a:gd name="connsiteY89" fmla="*/ 3262683 h 3516844"/>
                <a:gd name="connsiteX90" fmla="*/ 1428689 w 3318614"/>
                <a:gd name="connsiteY90" fmla="*/ 3280100 h 3516844"/>
                <a:gd name="connsiteX91" fmla="*/ 1602860 w 3318614"/>
                <a:gd name="connsiteY91" fmla="*/ 3201723 h 3516844"/>
                <a:gd name="connsiteX92" fmla="*/ 1724780 w 3318614"/>
                <a:gd name="connsiteY92" fmla="*/ 3175597 h 3516844"/>
                <a:gd name="connsiteX93" fmla="*/ 1994746 w 3318614"/>
                <a:gd name="connsiteY93" fmla="*/ 2949174 h 3516844"/>
                <a:gd name="connsiteX94" fmla="*/ 2055706 w 3318614"/>
                <a:gd name="connsiteY94" fmla="*/ 2818546 h 3516844"/>
                <a:gd name="connsiteX95" fmla="*/ 1916369 w 3318614"/>
                <a:gd name="connsiteY95" fmla="*/ 2740168 h 3516844"/>
                <a:gd name="connsiteX96" fmla="*/ 1698655 w 3318614"/>
                <a:gd name="connsiteY96" fmla="*/ 2835963 h 3516844"/>
                <a:gd name="connsiteX97" fmla="*/ 1611569 w 3318614"/>
                <a:gd name="connsiteY97" fmla="*/ 3010134 h 3516844"/>
                <a:gd name="connsiteX98" fmla="*/ 1689946 w 3318614"/>
                <a:gd name="connsiteY98" fmla="*/ 3071094 h 3516844"/>
                <a:gd name="connsiteX99" fmla="*/ 1568026 w 3318614"/>
                <a:gd name="connsiteY99" fmla="*/ 3071094 h 3516844"/>
                <a:gd name="connsiteX100" fmla="*/ 1655112 w 3318614"/>
                <a:gd name="connsiteY100" fmla="*/ 2827254 h 3516844"/>
                <a:gd name="connsiteX101" fmla="*/ 1437398 w 3318614"/>
                <a:gd name="connsiteY101" fmla="*/ 2809837 h 3516844"/>
                <a:gd name="connsiteX102" fmla="*/ 1306769 w 3318614"/>
                <a:gd name="connsiteY102" fmla="*/ 2748877 h 3516844"/>
                <a:gd name="connsiteX103" fmla="*/ 1385146 w 3318614"/>
                <a:gd name="connsiteY103" fmla="*/ 2705334 h 3516844"/>
                <a:gd name="connsiteX104" fmla="*/ 1437398 w 3318614"/>
                <a:gd name="connsiteY104" fmla="*/ 2775003 h 3516844"/>
                <a:gd name="connsiteX105" fmla="*/ 1611569 w 3318614"/>
                <a:gd name="connsiteY105" fmla="*/ 2783711 h 3516844"/>
                <a:gd name="connsiteX106" fmla="*/ 1794449 w 3318614"/>
                <a:gd name="connsiteY106" fmla="*/ 2731460 h 3516844"/>
                <a:gd name="connsiteX107" fmla="*/ 1968620 w 3318614"/>
                <a:gd name="connsiteY107" fmla="*/ 2600831 h 3516844"/>
                <a:gd name="connsiteX108" fmla="*/ 1898952 w 3318614"/>
                <a:gd name="connsiteY108" fmla="*/ 2287323 h 3516844"/>
                <a:gd name="connsiteX109" fmla="*/ 1446106 w 3318614"/>
                <a:gd name="connsiteY109" fmla="*/ 1677723 h 3516844"/>
                <a:gd name="connsiteX110" fmla="*/ 1074097 w 3318614"/>
                <a:gd name="connsiteY110" fmla="*/ 1193603 h 3516844"/>
                <a:gd name="connsiteX111" fmla="*/ 916192 w 3318614"/>
                <a:gd name="connsiteY111" fmla="*/ 1006519 h 3516844"/>
                <a:gd name="connsiteX112" fmla="*/ 644918 w 3318614"/>
                <a:gd name="connsiteY112" fmla="*/ 1041997 h 3516844"/>
                <a:gd name="connsiteX113" fmla="*/ 296575 w 3318614"/>
                <a:gd name="connsiteY113" fmla="*/ 1120374 h 3516844"/>
                <a:gd name="connsiteX114" fmla="*/ 483 w 3318614"/>
                <a:gd name="connsiteY114" fmla="*/ 1102957 h 3516844"/>
                <a:gd name="connsiteX115" fmla="*/ 235615 w 3318614"/>
                <a:gd name="connsiteY115" fmla="*/ 1094248 h 3516844"/>
                <a:gd name="connsiteX116" fmla="*/ 557832 w 3318614"/>
                <a:gd name="connsiteY116" fmla="*/ 1024580 h 3516844"/>
                <a:gd name="connsiteX117" fmla="*/ 688460 w 3318614"/>
                <a:gd name="connsiteY117" fmla="*/ 998454 h 3516844"/>
                <a:gd name="connsiteX118" fmla="*/ 392369 w 3318614"/>
                <a:gd name="connsiteY118" fmla="*/ 885243 h 3516844"/>
                <a:gd name="connsiteX119" fmla="*/ 244323 w 3318614"/>
                <a:gd name="connsiteY119" fmla="*/ 745906 h 3516844"/>
                <a:gd name="connsiteX120" fmla="*/ 165946 w 3318614"/>
                <a:gd name="connsiteY120" fmla="*/ 493357 h 3516844"/>
                <a:gd name="connsiteX121" fmla="*/ 279158 w 3318614"/>
                <a:gd name="connsiteY121" fmla="*/ 676237 h 3516844"/>
                <a:gd name="connsiteX122" fmla="*/ 374952 w 3318614"/>
                <a:gd name="connsiteY122" fmla="*/ 850408 h 3516844"/>
                <a:gd name="connsiteX123" fmla="*/ 679752 w 3318614"/>
                <a:gd name="connsiteY123" fmla="*/ 928786 h 3516844"/>
                <a:gd name="connsiteX124" fmla="*/ 766838 w 3318614"/>
                <a:gd name="connsiteY124" fmla="*/ 867826 h 3516844"/>
                <a:gd name="connsiteX125" fmla="*/ 618792 w 3318614"/>
                <a:gd name="connsiteY125" fmla="*/ 484648 h 3516844"/>
                <a:gd name="connsiteX126" fmla="*/ 507165 w 3318614"/>
                <a:gd name="connsiteY126" fmla="*/ 267590 h 3516844"/>
                <a:gd name="connsiteX127" fmla="*/ 538603 w 3318614"/>
                <a:gd name="connsiteY127" fmla="*/ 29421 h 3516844"/>
                <a:gd name="connsiteX128" fmla="*/ 609600 w 3318614"/>
                <a:gd name="connsiteY128" fmla="*/ 290030 h 3516844"/>
                <a:gd name="connsiteX129" fmla="*/ 771492 w 3318614"/>
                <a:gd name="connsiteY129" fmla="*/ 646063 h 3516844"/>
                <a:gd name="connsiteX130" fmla="*/ 839345 w 3318614"/>
                <a:gd name="connsiteY130" fmla="*/ 1033 h 3516844"/>
                <a:gd name="connsiteX0" fmla="*/ 1225325 w 3318614"/>
                <a:gd name="connsiteY0" fmla="*/ 179756 h 3516644"/>
                <a:gd name="connsiteX1" fmla="*/ 1091879 w 3318614"/>
                <a:gd name="connsiteY1" fmla="*/ 956200 h 3516644"/>
                <a:gd name="connsiteX2" fmla="*/ 1779263 w 3318614"/>
                <a:gd name="connsiteY2" fmla="*/ 2024056 h 3516644"/>
                <a:gd name="connsiteX3" fmla="*/ 2064415 w 3318614"/>
                <a:gd name="connsiteY3" fmla="*/ 2304540 h 3516644"/>
                <a:gd name="connsiteX4" fmla="*/ 2290838 w 3318614"/>
                <a:gd name="connsiteY4" fmla="*/ 2226163 h 3516644"/>
                <a:gd name="connsiteX5" fmla="*/ 2473718 w 3318614"/>
                <a:gd name="connsiteY5" fmla="*/ 2069408 h 3516644"/>
                <a:gd name="connsiteX6" fmla="*/ 2508552 w 3318614"/>
                <a:gd name="connsiteY6" fmla="*/ 1747191 h 3516644"/>
                <a:gd name="connsiteX7" fmla="*/ 2543386 w 3318614"/>
                <a:gd name="connsiteY7" fmla="*/ 2008448 h 3516644"/>
                <a:gd name="connsiteX8" fmla="*/ 2508552 w 3318614"/>
                <a:gd name="connsiteY8" fmla="*/ 2112951 h 3516644"/>
                <a:gd name="connsiteX9" fmla="*/ 2752392 w 3318614"/>
                <a:gd name="connsiteY9" fmla="*/ 1938780 h 3516644"/>
                <a:gd name="connsiteX10" fmla="*/ 2839478 w 3318614"/>
                <a:gd name="connsiteY10" fmla="*/ 1869111 h 3516644"/>
                <a:gd name="connsiteX11" fmla="*/ 2717558 w 3318614"/>
                <a:gd name="connsiteY11" fmla="*/ 2043283 h 3516644"/>
                <a:gd name="connsiteX12" fmla="*/ 2665306 w 3318614"/>
                <a:gd name="connsiteY12" fmla="*/ 2086826 h 3516644"/>
                <a:gd name="connsiteX13" fmla="*/ 2848186 w 3318614"/>
                <a:gd name="connsiteY13" fmla="*/ 2017157 h 3516644"/>
                <a:gd name="connsiteX14" fmla="*/ 2874312 w 3318614"/>
                <a:gd name="connsiteY14" fmla="*/ 1999740 h 3516644"/>
                <a:gd name="connsiteX15" fmla="*/ 2769809 w 3318614"/>
                <a:gd name="connsiteY15" fmla="*/ 2086826 h 3516644"/>
                <a:gd name="connsiteX16" fmla="*/ 2595638 w 3318614"/>
                <a:gd name="connsiteY16" fmla="*/ 2112951 h 3516644"/>
                <a:gd name="connsiteX17" fmla="*/ 2404049 w 3318614"/>
                <a:gd name="connsiteY17" fmla="*/ 2243580 h 3516644"/>
                <a:gd name="connsiteX18" fmla="*/ 2421466 w 3318614"/>
                <a:gd name="connsiteY18" fmla="*/ 2417751 h 3516644"/>
                <a:gd name="connsiteX19" fmla="*/ 2552095 w 3318614"/>
                <a:gd name="connsiteY19" fmla="*/ 2461294 h 3516644"/>
                <a:gd name="connsiteX20" fmla="*/ 2726266 w 3318614"/>
                <a:gd name="connsiteY20" fmla="*/ 2391626 h 3516644"/>
                <a:gd name="connsiteX21" fmla="*/ 2856895 w 3318614"/>
                <a:gd name="connsiteY21" fmla="*/ 2382917 h 3516644"/>
                <a:gd name="connsiteX22" fmla="*/ 2891729 w 3318614"/>
                <a:gd name="connsiteY22" fmla="*/ 2269706 h 3516644"/>
                <a:gd name="connsiteX23" fmla="*/ 2883020 w 3318614"/>
                <a:gd name="connsiteY23" fmla="*/ 2104243 h 3516644"/>
                <a:gd name="connsiteX24" fmla="*/ 3048483 w 3318614"/>
                <a:gd name="connsiteY24" fmla="*/ 2025866 h 3516644"/>
                <a:gd name="connsiteX25" fmla="*/ 2926563 w 3318614"/>
                <a:gd name="connsiteY25" fmla="*/ 2112951 h 3516644"/>
                <a:gd name="connsiteX26" fmla="*/ 2917855 w 3318614"/>
                <a:gd name="connsiteY26" fmla="*/ 2200037 h 3516644"/>
                <a:gd name="connsiteX27" fmla="*/ 2935272 w 3318614"/>
                <a:gd name="connsiteY27" fmla="*/ 2348083 h 3516644"/>
                <a:gd name="connsiteX28" fmla="*/ 2943980 w 3318614"/>
                <a:gd name="connsiteY28" fmla="*/ 2391626 h 3516644"/>
                <a:gd name="connsiteX29" fmla="*/ 3046427 w 3318614"/>
                <a:gd name="connsiteY29" fmla="*/ 2325674 h 3516644"/>
                <a:gd name="connsiteX30" fmla="*/ 3074609 w 3318614"/>
                <a:gd name="connsiteY30" fmla="*/ 2165203 h 3516644"/>
                <a:gd name="connsiteX31" fmla="*/ 3092026 w 3318614"/>
                <a:gd name="connsiteY31" fmla="*/ 2374208 h 3516644"/>
                <a:gd name="connsiteX32" fmla="*/ 3013649 w 3318614"/>
                <a:gd name="connsiteY32" fmla="*/ 2452586 h 3516644"/>
                <a:gd name="connsiteX33" fmla="*/ 2752392 w 3318614"/>
                <a:gd name="connsiteY33" fmla="*/ 2417751 h 3516644"/>
                <a:gd name="connsiteX34" fmla="*/ 2560803 w 3318614"/>
                <a:gd name="connsiteY34" fmla="*/ 2574506 h 3516644"/>
                <a:gd name="connsiteX35" fmla="*/ 2595638 w 3318614"/>
                <a:gd name="connsiteY35" fmla="*/ 2696426 h 3516644"/>
                <a:gd name="connsiteX36" fmla="*/ 2743683 w 3318614"/>
                <a:gd name="connsiteY36" fmla="*/ 2783511 h 3516644"/>
                <a:gd name="connsiteX37" fmla="*/ 2856895 w 3318614"/>
                <a:gd name="connsiteY37" fmla="*/ 2757386 h 3516644"/>
                <a:gd name="connsiteX38" fmla="*/ 3022358 w 3318614"/>
                <a:gd name="connsiteY38" fmla="*/ 2618048 h 3516644"/>
                <a:gd name="connsiteX39" fmla="*/ 3118152 w 3318614"/>
                <a:gd name="connsiteY39" fmla="*/ 2539671 h 3516644"/>
                <a:gd name="connsiteX40" fmla="*/ 3205238 w 3318614"/>
                <a:gd name="connsiteY40" fmla="*/ 2600631 h 3516644"/>
                <a:gd name="connsiteX41" fmla="*/ 3109443 w 3318614"/>
                <a:gd name="connsiteY41" fmla="*/ 2591923 h 3516644"/>
                <a:gd name="connsiteX42" fmla="*/ 3004940 w 3318614"/>
                <a:gd name="connsiteY42" fmla="*/ 2731260 h 3516644"/>
                <a:gd name="connsiteX43" fmla="*/ 3187820 w 3318614"/>
                <a:gd name="connsiteY43" fmla="*/ 2731260 h 3516644"/>
                <a:gd name="connsiteX44" fmla="*/ 3318449 w 3318614"/>
                <a:gd name="connsiteY44" fmla="*/ 2783511 h 3516644"/>
                <a:gd name="connsiteX45" fmla="*/ 3161695 w 3318614"/>
                <a:gd name="connsiteY45" fmla="*/ 2766094 h 3516644"/>
                <a:gd name="connsiteX46" fmla="*/ 2909146 w 3318614"/>
                <a:gd name="connsiteY46" fmla="*/ 2827054 h 3516644"/>
                <a:gd name="connsiteX47" fmla="*/ 2952689 w 3318614"/>
                <a:gd name="connsiteY47" fmla="*/ 2827054 h 3516644"/>
                <a:gd name="connsiteX48" fmla="*/ 3085889 w 3318614"/>
                <a:gd name="connsiteY48" fmla="*/ 2972300 h 3516644"/>
                <a:gd name="connsiteX49" fmla="*/ 3013649 w 3318614"/>
                <a:gd name="connsiteY49" fmla="*/ 3131854 h 3516644"/>
                <a:gd name="connsiteX50" fmla="*/ 2999167 w 3318614"/>
                <a:gd name="connsiteY50" fmla="*/ 2994177 h 3516644"/>
                <a:gd name="connsiteX51" fmla="*/ 2813352 w 3318614"/>
                <a:gd name="connsiteY51" fmla="*/ 2818346 h 3516644"/>
                <a:gd name="connsiteX52" fmla="*/ 2726266 w 3318614"/>
                <a:gd name="connsiteY52" fmla="*/ 2809637 h 3516644"/>
                <a:gd name="connsiteX53" fmla="*/ 2848186 w 3318614"/>
                <a:gd name="connsiteY53" fmla="*/ 3009934 h 3516644"/>
                <a:gd name="connsiteX54" fmla="*/ 2943980 w 3318614"/>
                <a:gd name="connsiteY54" fmla="*/ 3097020 h 3516644"/>
                <a:gd name="connsiteX55" fmla="*/ 2978815 w 3318614"/>
                <a:gd name="connsiteY55" fmla="*/ 3053477 h 3516644"/>
                <a:gd name="connsiteX56" fmla="*/ 2961398 w 3318614"/>
                <a:gd name="connsiteY56" fmla="*/ 3157980 h 3516644"/>
                <a:gd name="connsiteX57" fmla="*/ 2769809 w 3318614"/>
                <a:gd name="connsiteY57" fmla="*/ 3070894 h 3516644"/>
                <a:gd name="connsiteX58" fmla="*/ 2656598 w 3318614"/>
                <a:gd name="connsiteY58" fmla="*/ 2844471 h 3516644"/>
                <a:gd name="connsiteX59" fmla="*/ 2491135 w 3318614"/>
                <a:gd name="connsiteY59" fmla="*/ 2800928 h 3516644"/>
                <a:gd name="connsiteX60" fmla="*/ 2386632 w 3318614"/>
                <a:gd name="connsiteY60" fmla="*/ 2888014 h 3516644"/>
                <a:gd name="connsiteX61" fmla="*/ 2412758 w 3318614"/>
                <a:gd name="connsiteY61" fmla="*/ 3070894 h 3516644"/>
                <a:gd name="connsiteX62" fmla="*/ 2525969 w 3318614"/>
                <a:gd name="connsiteY62" fmla="*/ 3218940 h 3516644"/>
                <a:gd name="connsiteX63" fmla="*/ 2900438 w 3318614"/>
                <a:gd name="connsiteY63" fmla="*/ 3427946 h 3516644"/>
                <a:gd name="connsiteX64" fmla="*/ 2543386 w 3318614"/>
                <a:gd name="connsiteY64" fmla="*/ 3288608 h 3516644"/>
                <a:gd name="connsiteX65" fmla="*/ 2499843 w 3318614"/>
                <a:gd name="connsiteY65" fmla="*/ 3375694 h 3516644"/>
                <a:gd name="connsiteX66" fmla="*/ 2534678 w 3318614"/>
                <a:gd name="connsiteY66" fmla="*/ 3480197 h 3516644"/>
                <a:gd name="connsiteX67" fmla="*/ 2639180 w 3318614"/>
                <a:gd name="connsiteY67" fmla="*/ 3515031 h 3516644"/>
                <a:gd name="connsiteX68" fmla="*/ 2482426 w 3318614"/>
                <a:gd name="connsiteY68" fmla="*/ 3488906 h 3516644"/>
                <a:gd name="connsiteX69" fmla="*/ 2473718 w 3318614"/>
                <a:gd name="connsiteY69" fmla="*/ 3306026 h 3516644"/>
                <a:gd name="connsiteX70" fmla="*/ 2386632 w 3318614"/>
                <a:gd name="connsiteY70" fmla="*/ 3131854 h 3516644"/>
                <a:gd name="connsiteX71" fmla="*/ 2316963 w 3318614"/>
                <a:gd name="connsiteY71" fmla="*/ 3297317 h 3516644"/>
                <a:gd name="connsiteX72" fmla="*/ 2238586 w 3318614"/>
                <a:gd name="connsiteY72" fmla="*/ 3419237 h 3516644"/>
                <a:gd name="connsiteX73" fmla="*/ 2290838 w 3318614"/>
                <a:gd name="connsiteY73" fmla="*/ 3497614 h 3516644"/>
                <a:gd name="connsiteX74" fmla="*/ 2195043 w 3318614"/>
                <a:gd name="connsiteY74" fmla="*/ 3410528 h 3516644"/>
                <a:gd name="connsiteX75" fmla="*/ 2325672 w 3318614"/>
                <a:gd name="connsiteY75" fmla="*/ 3184106 h 3516644"/>
                <a:gd name="connsiteX76" fmla="*/ 2290838 w 3318614"/>
                <a:gd name="connsiteY76" fmla="*/ 2931557 h 3516644"/>
                <a:gd name="connsiteX77" fmla="*/ 2142792 w 3318614"/>
                <a:gd name="connsiteY77" fmla="*/ 2914140 h 3516644"/>
                <a:gd name="connsiteX78" fmla="*/ 1942495 w 3318614"/>
                <a:gd name="connsiteY78" fmla="*/ 3079603 h 3516644"/>
                <a:gd name="connsiteX79" fmla="*/ 1994746 w 3318614"/>
                <a:gd name="connsiteY79" fmla="*/ 3279900 h 3516644"/>
                <a:gd name="connsiteX80" fmla="*/ 2090540 w 3318614"/>
                <a:gd name="connsiteY80" fmla="*/ 3393111 h 3516644"/>
                <a:gd name="connsiteX81" fmla="*/ 2064415 w 3318614"/>
                <a:gd name="connsiteY81" fmla="*/ 3506323 h 3516644"/>
                <a:gd name="connsiteX82" fmla="*/ 2046998 w 3318614"/>
                <a:gd name="connsiteY82" fmla="*/ 3358277 h 3516644"/>
                <a:gd name="connsiteX83" fmla="*/ 1933786 w 3318614"/>
                <a:gd name="connsiteY83" fmla="*/ 3192814 h 3516644"/>
                <a:gd name="connsiteX84" fmla="*/ 1881535 w 3318614"/>
                <a:gd name="connsiteY84" fmla="*/ 3175397 h 3516644"/>
                <a:gd name="connsiteX85" fmla="*/ 1716072 w 3318614"/>
                <a:gd name="connsiteY85" fmla="*/ 3410528 h 3516644"/>
                <a:gd name="connsiteX86" fmla="*/ 1672529 w 3318614"/>
                <a:gd name="connsiteY86" fmla="*/ 3506323 h 3516644"/>
                <a:gd name="connsiteX87" fmla="*/ 1724780 w 3318614"/>
                <a:gd name="connsiteY87" fmla="*/ 3271191 h 3516644"/>
                <a:gd name="connsiteX88" fmla="*/ 1750906 w 3318614"/>
                <a:gd name="connsiteY88" fmla="*/ 3192814 h 3516644"/>
                <a:gd name="connsiteX89" fmla="*/ 1533192 w 3318614"/>
                <a:gd name="connsiteY89" fmla="*/ 3262483 h 3516644"/>
                <a:gd name="connsiteX90" fmla="*/ 1428689 w 3318614"/>
                <a:gd name="connsiteY90" fmla="*/ 3279900 h 3516644"/>
                <a:gd name="connsiteX91" fmla="*/ 1602860 w 3318614"/>
                <a:gd name="connsiteY91" fmla="*/ 3201523 h 3516644"/>
                <a:gd name="connsiteX92" fmla="*/ 1724780 w 3318614"/>
                <a:gd name="connsiteY92" fmla="*/ 3175397 h 3516644"/>
                <a:gd name="connsiteX93" fmla="*/ 1994746 w 3318614"/>
                <a:gd name="connsiteY93" fmla="*/ 2948974 h 3516644"/>
                <a:gd name="connsiteX94" fmla="*/ 2055706 w 3318614"/>
                <a:gd name="connsiteY94" fmla="*/ 2818346 h 3516644"/>
                <a:gd name="connsiteX95" fmla="*/ 1916369 w 3318614"/>
                <a:gd name="connsiteY95" fmla="*/ 2739968 h 3516644"/>
                <a:gd name="connsiteX96" fmla="*/ 1698655 w 3318614"/>
                <a:gd name="connsiteY96" fmla="*/ 2835763 h 3516644"/>
                <a:gd name="connsiteX97" fmla="*/ 1611569 w 3318614"/>
                <a:gd name="connsiteY97" fmla="*/ 3009934 h 3516644"/>
                <a:gd name="connsiteX98" fmla="*/ 1689946 w 3318614"/>
                <a:gd name="connsiteY98" fmla="*/ 3070894 h 3516644"/>
                <a:gd name="connsiteX99" fmla="*/ 1568026 w 3318614"/>
                <a:gd name="connsiteY99" fmla="*/ 3070894 h 3516644"/>
                <a:gd name="connsiteX100" fmla="*/ 1655112 w 3318614"/>
                <a:gd name="connsiteY100" fmla="*/ 2827054 h 3516644"/>
                <a:gd name="connsiteX101" fmla="*/ 1437398 w 3318614"/>
                <a:gd name="connsiteY101" fmla="*/ 2809637 h 3516644"/>
                <a:gd name="connsiteX102" fmla="*/ 1306769 w 3318614"/>
                <a:gd name="connsiteY102" fmla="*/ 2748677 h 3516644"/>
                <a:gd name="connsiteX103" fmla="*/ 1385146 w 3318614"/>
                <a:gd name="connsiteY103" fmla="*/ 2705134 h 3516644"/>
                <a:gd name="connsiteX104" fmla="*/ 1437398 w 3318614"/>
                <a:gd name="connsiteY104" fmla="*/ 2774803 h 3516644"/>
                <a:gd name="connsiteX105" fmla="*/ 1611569 w 3318614"/>
                <a:gd name="connsiteY105" fmla="*/ 2783511 h 3516644"/>
                <a:gd name="connsiteX106" fmla="*/ 1794449 w 3318614"/>
                <a:gd name="connsiteY106" fmla="*/ 2731260 h 3516644"/>
                <a:gd name="connsiteX107" fmla="*/ 1968620 w 3318614"/>
                <a:gd name="connsiteY107" fmla="*/ 2600631 h 3516644"/>
                <a:gd name="connsiteX108" fmla="*/ 1898952 w 3318614"/>
                <a:gd name="connsiteY108" fmla="*/ 2287123 h 3516644"/>
                <a:gd name="connsiteX109" fmla="*/ 1446106 w 3318614"/>
                <a:gd name="connsiteY109" fmla="*/ 1677523 h 3516644"/>
                <a:gd name="connsiteX110" fmla="*/ 1074097 w 3318614"/>
                <a:gd name="connsiteY110" fmla="*/ 1193403 h 3516644"/>
                <a:gd name="connsiteX111" fmla="*/ 916192 w 3318614"/>
                <a:gd name="connsiteY111" fmla="*/ 1006319 h 3516644"/>
                <a:gd name="connsiteX112" fmla="*/ 644918 w 3318614"/>
                <a:gd name="connsiteY112" fmla="*/ 1041797 h 3516644"/>
                <a:gd name="connsiteX113" fmla="*/ 296575 w 3318614"/>
                <a:gd name="connsiteY113" fmla="*/ 1120174 h 3516644"/>
                <a:gd name="connsiteX114" fmla="*/ 483 w 3318614"/>
                <a:gd name="connsiteY114" fmla="*/ 1102757 h 3516644"/>
                <a:gd name="connsiteX115" fmla="*/ 235615 w 3318614"/>
                <a:gd name="connsiteY115" fmla="*/ 1094048 h 3516644"/>
                <a:gd name="connsiteX116" fmla="*/ 557832 w 3318614"/>
                <a:gd name="connsiteY116" fmla="*/ 1024380 h 3516644"/>
                <a:gd name="connsiteX117" fmla="*/ 688460 w 3318614"/>
                <a:gd name="connsiteY117" fmla="*/ 998254 h 3516644"/>
                <a:gd name="connsiteX118" fmla="*/ 392369 w 3318614"/>
                <a:gd name="connsiteY118" fmla="*/ 885043 h 3516644"/>
                <a:gd name="connsiteX119" fmla="*/ 244323 w 3318614"/>
                <a:gd name="connsiteY119" fmla="*/ 745706 h 3516644"/>
                <a:gd name="connsiteX120" fmla="*/ 165946 w 3318614"/>
                <a:gd name="connsiteY120" fmla="*/ 493157 h 3516644"/>
                <a:gd name="connsiteX121" fmla="*/ 279158 w 3318614"/>
                <a:gd name="connsiteY121" fmla="*/ 676037 h 3516644"/>
                <a:gd name="connsiteX122" fmla="*/ 374952 w 3318614"/>
                <a:gd name="connsiteY122" fmla="*/ 850208 h 3516644"/>
                <a:gd name="connsiteX123" fmla="*/ 679752 w 3318614"/>
                <a:gd name="connsiteY123" fmla="*/ 928586 h 3516644"/>
                <a:gd name="connsiteX124" fmla="*/ 766838 w 3318614"/>
                <a:gd name="connsiteY124" fmla="*/ 867626 h 3516644"/>
                <a:gd name="connsiteX125" fmla="*/ 618792 w 3318614"/>
                <a:gd name="connsiteY125" fmla="*/ 484448 h 3516644"/>
                <a:gd name="connsiteX126" fmla="*/ 507165 w 3318614"/>
                <a:gd name="connsiteY126" fmla="*/ 267390 h 3516644"/>
                <a:gd name="connsiteX127" fmla="*/ 538603 w 3318614"/>
                <a:gd name="connsiteY127" fmla="*/ 29221 h 3516644"/>
                <a:gd name="connsiteX128" fmla="*/ 609600 w 3318614"/>
                <a:gd name="connsiteY128" fmla="*/ 289830 h 3516644"/>
                <a:gd name="connsiteX129" fmla="*/ 878364 w 3318614"/>
                <a:gd name="connsiteY129" fmla="*/ 837332 h 3516644"/>
                <a:gd name="connsiteX130" fmla="*/ 839345 w 3318614"/>
                <a:gd name="connsiteY130" fmla="*/ 833 h 3516644"/>
                <a:gd name="connsiteX0" fmla="*/ 1225325 w 3318614"/>
                <a:gd name="connsiteY0" fmla="*/ 178923 h 3515811"/>
                <a:gd name="connsiteX1" fmla="*/ 1091879 w 3318614"/>
                <a:gd name="connsiteY1" fmla="*/ 955367 h 3515811"/>
                <a:gd name="connsiteX2" fmla="*/ 1779263 w 3318614"/>
                <a:gd name="connsiteY2" fmla="*/ 2023223 h 3515811"/>
                <a:gd name="connsiteX3" fmla="*/ 2064415 w 3318614"/>
                <a:gd name="connsiteY3" fmla="*/ 2303707 h 3515811"/>
                <a:gd name="connsiteX4" fmla="*/ 2290838 w 3318614"/>
                <a:gd name="connsiteY4" fmla="*/ 2225330 h 3515811"/>
                <a:gd name="connsiteX5" fmla="*/ 2473718 w 3318614"/>
                <a:gd name="connsiteY5" fmla="*/ 2068575 h 3515811"/>
                <a:gd name="connsiteX6" fmla="*/ 2508552 w 3318614"/>
                <a:gd name="connsiteY6" fmla="*/ 1746358 h 3515811"/>
                <a:gd name="connsiteX7" fmla="*/ 2543386 w 3318614"/>
                <a:gd name="connsiteY7" fmla="*/ 2007615 h 3515811"/>
                <a:gd name="connsiteX8" fmla="*/ 2508552 w 3318614"/>
                <a:gd name="connsiteY8" fmla="*/ 2112118 h 3515811"/>
                <a:gd name="connsiteX9" fmla="*/ 2752392 w 3318614"/>
                <a:gd name="connsiteY9" fmla="*/ 1937947 h 3515811"/>
                <a:gd name="connsiteX10" fmla="*/ 2839478 w 3318614"/>
                <a:gd name="connsiteY10" fmla="*/ 1868278 h 3515811"/>
                <a:gd name="connsiteX11" fmla="*/ 2717558 w 3318614"/>
                <a:gd name="connsiteY11" fmla="*/ 2042450 h 3515811"/>
                <a:gd name="connsiteX12" fmla="*/ 2665306 w 3318614"/>
                <a:gd name="connsiteY12" fmla="*/ 2085993 h 3515811"/>
                <a:gd name="connsiteX13" fmla="*/ 2848186 w 3318614"/>
                <a:gd name="connsiteY13" fmla="*/ 2016324 h 3515811"/>
                <a:gd name="connsiteX14" fmla="*/ 2874312 w 3318614"/>
                <a:gd name="connsiteY14" fmla="*/ 1998907 h 3515811"/>
                <a:gd name="connsiteX15" fmla="*/ 2769809 w 3318614"/>
                <a:gd name="connsiteY15" fmla="*/ 2085993 h 3515811"/>
                <a:gd name="connsiteX16" fmla="*/ 2595638 w 3318614"/>
                <a:gd name="connsiteY16" fmla="*/ 2112118 h 3515811"/>
                <a:gd name="connsiteX17" fmla="*/ 2404049 w 3318614"/>
                <a:gd name="connsiteY17" fmla="*/ 2242747 h 3515811"/>
                <a:gd name="connsiteX18" fmla="*/ 2421466 w 3318614"/>
                <a:gd name="connsiteY18" fmla="*/ 2416918 h 3515811"/>
                <a:gd name="connsiteX19" fmla="*/ 2552095 w 3318614"/>
                <a:gd name="connsiteY19" fmla="*/ 2460461 h 3515811"/>
                <a:gd name="connsiteX20" fmla="*/ 2726266 w 3318614"/>
                <a:gd name="connsiteY20" fmla="*/ 2390793 h 3515811"/>
                <a:gd name="connsiteX21" fmla="*/ 2856895 w 3318614"/>
                <a:gd name="connsiteY21" fmla="*/ 2382084 h 3515811"/>
                <a:gd name="connsiteX22" fmla="*/ 2891729 w 3318614"/>
                <a:gd name="connsiteY22" fmla="*/ 2268873 h 3515811"/>
                <a:gd name="connsiteX23" fmla="*/ 2883020 w 3318614"/>
                <a:gd name="connsiteY23" fmla="*/ 2103410 h 3515811"/>
                <a:gd name="connsiteX24" fmla="*/ 3048483 w 3318614"/>
                <a:gd name="connsiteY24" fmla="*/ 2025033 h 3515811"/>
                <a:gd name="connsiteX25" fmla="*/ 2926563 w 3318614"/>
                <a:gd name="connsiteY25" fmla="*/ 2112118 h 3515811"/>
                <a:gd name="connsiteX26" fmla="*/ 2917855 w 3318614"/>
                <a:gd name="connsiteY26" fmla="*/ 2199204 h 3515811"/>
                <a:gd name="connsiteX27" fmla="*/ 2935272 w 3318614"/>
                <a:gd name="connsiteY27" fmla="*/ 2347250 h 3515811"/>
                <a:gd name="connsiteX28" fmla="*/ 2943980 w 3318614"/>
                <a:gd name="connsiteY28" fmla="*/ 2390793 h 3515811"/>
                <a:gd name="connsiteX29" fmla="*/ 3046427 w 3318614"/>
                <a:gd name="connsiteY29" fmla="*/ 2324841 h 3515811"/>
                <a:gd name="connsiteX30" fmla="*/ 3074609 w 3318614"/>
                <a:gd name="connsiteY30" fmla="*/ 2164370 h 3515811"/>
                <a:gd name="connsiteX31" fmla="*/ 3092026 w 3318614"/>
                <a:gd name="connsiteY31" fmla="*/ 2373375 h 3515811"/>
                <a:gd name="connsiteX32" fmla="*/ 3013649 w 3318614"/>
                <a:gd name="connsiteY32" fmla="*/ 2451753 h 3515811"/>
                <a:gd name="connsiteX33" fmla="*/ 2752392 w 3318614"/>
                <a:gd name="connsiteY33" fmla="*/ 2416918 h 3515811"/>
                <a:gd name="connsiteX34" fmla="*/ 2560803 w 3318614"/>
                <a:gd name="connsiteY34" fmla="*/ 2573673 h 3515811"/>
                <a:gd name="connsiteX35" fmla="*/ 2595638 w 3318614"/>
                <a:gd name="connsiteY35" fmla="*/ 2695593 h 3515811"/>
                <a:gd name="connsiteX36" fmla="*/ 2743683 w 3318614"/>
                <a:gd name="connsiteY36" fmla="*/ 2782678 h 3515811"/>
                <a:gd name="connsiteX37" fmla="*/ 2856895 w 3318614"/>
                <a:gd name="connsiteY37" fmla="*/ 2756553 h 3515811"/>
                <a:gd name="connsiteX38" fmla="*/ 3022358 w 3318614"/>
                <a:gd name="connsiteY38" fmla="*/ 2617215 h 3515811"/>
                <a:gd name="connsiteX39" fmla="*/ 3118152 w 3318614"/>
                <a:gd name="connsiteY39" fmla="*/ 2538838 h 3515811"/>
                <a:gd name="connsiteX40" fmla="*/ 3205238 w 3318614"/>
                <a:gd name="connsiteY40" fmla="*/ 2599798 h 3515811"/>
                <a:gd name="connsiteX41" fmla="*/ 3109443 w 3318614"/>
                <a:gd name="connsiteY41" fmla="*/ 2591090 h 3515811"/>
                <a:gd name="connsiteX42" fmla="*/ 3004940 w 3318614"/>
                <a:gd name="connsiteY42" fmla="*/ 2730427 h 3515811"/>
                <a:gd name="connsiteX43" fmla="*/ 3187820 w 3318614"/>
                <a:gd name="connsiteY43" fmla="*/ 2730427 h 3515811"/>
                <a:gd name="connsiteX44" fmla="*/ 3318449 w 3318614"/>
                <a:gd name="connsiteY44" fmla="*/ 2782678 h 3515811"/>
                <a:gd name="connsiteX45" fmla="*/ 3161695 w 3318614"/>
                <a:gd name="connsiteY45" fmla="*/ 2765261 h 3515811"/>
                <a:gd name="connsiteX46" fmla="*/ 2909146 w 3318614"/>
                <a:gd name="connsiteY46" fmla="*/ 2826221 h 3515811"/>
                <a:gd name="connsiteX47" fmla="*/ 2952689 w 3318614"/>
                <a:gd name="connsiteY47" fmla="*/ 2826221 h 3515811"/>
                <a:gd name="connsiteX48" fmla="*/ 3085889 w 3318614"/>
                <a:gd name="connsiteY48" fmla="*/ 2971467 h 3515811"/>
                <a:gd name="connsiteX49" fmla="*/ 3013649 w 3318614"/>
                <a:gd name="connsiteY49" fmla="*/ 3131021 h 3515811"/>
                <a:gd name="connsiteX50" fmla="*/ 2999167 w 3318614"/>
                <a:gd name="connsiteY50" fmla="*/ 2993344 h 3515811"/>
                <a:gd name="connsiteX51" fmla="*/ 2813352 w 3318614"/>
                <a:gd name="connsiteY51" fmla="*/ 2817513 h 3515811"/>
                <a:gd name="connsiteX52" fmla="*/ 2726266 w 3318614"/>
                <a:gd name="connsiteY52" fmla="*/ 2808804 h 3515811"/>
                <a:gd name="connsiteX53" fmla="*/ 2848186 w 3318614"/>
                <a:gd name="connsiteY53" fmla="*/ 3009101 h 3515811"/>
                <a:gd name="connsiteX54" fmla="*/ 2943980 w 3318614"/>
                <a:gd name="connsiteY54" fmla="*/ 3096187 h 3515811"/>
                <a:gd name="connsiteX55" fmla="*/ 2978815 w 3318614"/>
                <a:gd name="connsiteY55" fmla="*/ 3052644 h 3515811"/>
                <a:gd name="connsiteX56" fmla="*/ 2961398 w 3318614"/>
                <a:gd name="connsiteY56" fmla="*/ 3157147 h 3515811"/>
                <a:gd name="connsiteX57" fmla="*/ 2769809 w 3318614"/>
                <a:gd name="connsiteY57" fmla="*/ 3070061 h 3515811"/>
                <a:gd name="connsiteX58" fmla="*/ 2656598 w 3318614"/>
                <a:gd name="connsiteY58" fmla="*/ 2843638 h 3515811"/>
                <a:gd name="connsiteX59" fmla="*/ 2491135 w 3318614"/>
                <a:gd name="connsiteY59" fmla="*/ 2800095 h 3515811"/>
                <a:gd name="connsiteX60" fmla="*/ 2386632 w 3318614"/>
                <a:gd name="connsiteY60" fmla="*/ 2887181 h 3515811"/>
                <a:gd name="connsiteX61" fmla="*/ 2412758 w 3318614"/>
                <a:gd name="connsiteY61" fmla="*/ 3070061 h 3515811"/>
                <a:gd name="connsiteX62" fmla="*/ 2525969 w 3318614"/>
                <a:gd name="connsiteY62" fmla="*/ 3218107 h 3515811"/>
                <a:gd name="connsiteX63" fmla="*/ 2900438 w 3318614"/>
                <a:gd name="connsiteY63" fmla="*/ 3427113 h 3515811"/>
                <a:gd name="connsiteX64" fmla="*/ 2543386 w 3318614"/>
                <a:gd name="connsiteY64" fmla="*/ 3287775 h 3515811"/>
                <a:gd name="connsiteX65" fmla="*/ 2499843 w 3318614"/>
                <a:gd name="connsiteY65" fmla="*/ 3374861 h 3515811"/>
                <a:gd name="connsiteX66" fmla="*/ 2534678 w 3318614"/>
                <a:gd name="connsiteY66" fmla="*/ 3479364 h 3515811"/>
                <a:gd name="connsiteX67" fmla="*/ 2639180 w 3318614"/>
                <a:gd name="connsiteY67" fmla="*/ 3514198 h 3515811"/>
                <a:gd name="connsiteX68" fmla="*/ 2482426 w 3318614"/>
                <a:gd name="connsiteY68" fmla="*/ 3488073 h 3515811"/>
                <a:gd name="connsiteX69" fmla="*/ 2473718 w 3318614"/>
                <a:gd name="connsiteY69" fmla="*/ 3305193 h 3515811"/>
                <a:gd name="connsiteX70" fmla="*/ 2386632 w 3318614"/>
                <a:gd name="connsiteY70" fmla="*/ 3131021 h 3515811"/>
                <a:gd name="connsiteX71" fmla="*/ 2316963 w 3318614"/>
                <a:gd name="connsiteY71" fmla="*/ 3296484 h 3515811"/>
                <a:gd name="connsiteX72" fmla="*/ 2238586 w 3318614"/>
                <a:gd name="connsiteY72" fmla="*/ 3418404 h 3515811"/>
                <a:gd name="connsiteX73" fmla="*/ 2290838 w 3318614"/>
                <a:gd name="connsiteY73" fmla="*/ 3496781 h 3515811"/>
                <a:gd name="connsiteX74" fmla="*/ 2195043 w 3318614"/>
                <a:gd name="connsiteY74" fmla="*/ 3409695 h 3515811"/>
                <a:gd name="connsiteX75" fmla="*/ 2325672 w 3318614"/>
                <a:gd name="connsiteY75" fmla="*/ 3183273 h 3515811"/>
                <a:gd name="connsiteX76" fmla="*/ 2290838 w 3318614"/>
                <a:gd name="connsiteY76" fmla="*/ 2930724 h 3515811"/>
                <a:gd name="connsiteX77" fmla="*/ 2142792 w 3318614"/>
                <a:gd name="connsiteY77" fmla="*/ 2913307 h 3515811"/>
                <a:gd name="connsiteX78" fmla="*/ 1942495 w 3318614"/>
                <a:gd name="connsiteY78" fmla="*/ 3078770 h 3515811"/>
                <a:gd name="connsiteX79" fmla="*/ 1994746 w 3318614"/>
                <a:gd name="connsiteY79" fmla="*/ 3279067 h 3515811"/>
                <a:gd name="connsiteX80" fmla="*/ 2090540 w 3318614"/>
                <a:gd name="connsiteY80" fmla="*/ 3392278 h 3515811"/>
                <a:gd name="connsiteX81" fmla="*/ 2064415 w 3318614"/>
                <a:gd name="connsiteY81" fmla="*/ 3505490 h 3515811"/>
                <a:gd name="connsiteX82" fmla="*/ 2046998 w 3318614"/>
                <a:gd name="connsiteY82" fmla="*/ 3357444 h 3515811"/>
                <a:gd name="connsiteX83" fmla="*/ 1933786 w 3318614"/>
                <a:gd name="connsiteY83" fmla="*/ 3191981 h 3515811"/>
                <a:gd name="connsiteX84" fmla="*/ 1881535 w 3318614"/>
                <a:gd name="connsiteY84" fmla="*/ 3174564 h 3515811"/>
                <a:gd name="connsiteX85" fmla="*/ 1716072 w 3318614"/>
                <a:gd name="connsiteY85" fmla="*/ 3409695 h 3515811"/>
                <a:gd name="connsiteX86" fmla="*/ 1672529 w 3318614"/>
                <a:gd name="connsiteY86" fmla="*/ 3505490 h 3515811"/>
                <a:gd name="connsiteX87" fmla="*/ 1724780 w 3318614"/>
                <a:gd name="connsiteY87" fmla="*/ 3270358 h 3515811"/>
                <a:gd name="connsiteX88" fmla="*/ 1750906 w 3318614"/>
                <a:gd name="connsiteY88" fmla="*/ 3191981 h 3515811"/>
                <a:gd name="connsiteX89" fmla="*/ 1533192 w 3318614"/>
                <a:gd name="connsiteY89" fmla="*/ 3261650 h 3515811"/>
                <a:gd name="connsiteX90" fmla="*/ 1428689 w 3318614"/>
                <a:gd name="connsiteY90" fmla="*/ 3279067 h 3515811"/>
                <a:gd name="connsiteX91" fmla="*/ 1602860 w 3318614"/>
                <a:gd name="connsiteY91" fmla="*/ 3200690 h 3515811"/>
                <a:gd name="connsiteX92" fmla="*/ 1724780 w 3318614"/>
                <a:gd name="connsiteY92" fmla="*/ 3174564 h 3515811"/>
                <a:gd name="connsiteX93" fmla="*/ 1994746 w 3318614"/>
                <a:gd name="connsiteY93" fmla="*/ 2948141 h 3515811"/>
                <a:gd name="connsiteX94" fmla="*/ 2055706 w 3318614"/>
                <a:gd name="connsiteY94" fmla="*/ 2817513 h 3515811"/>
                <a:gd name="connsiteX95" fmla="*/ 1916369 w 3318614"/>
                <a:gd name="connsiteY95" fmla="*/ 2739135 h 3515811"/>
                <a:gd name="connsiteX96" fmla="*/ 1698655 w 3318614"/>
                <a:gd name="connsiteY96" fmla="*/ 2834930 h 3515811"/>
                <a:gd name="connsiteX97" fmla="*/ 1611569 w 3318614"/>
                <a:gd name="connsiteY97" fmla="*/ 3009101 h 3515811"/>
                <a:gd name="connsiteX98" fmla="*/ 1689946 w 3318614"/>
                <a:gd name="connsiteY98" fmla="*/ 3070061 h 3515811"/>
                <a:gd name="connsiteX99" fmla="*/ 1568026 w 3318614"/>
                <a:gd name="connsiteY99" fmla="*/ 3070061 h 3515811"/>
                <a:gd name="connsiteX100" fmla="*/ 1655112 w 3318614"/>
                <a:gd name="connsiteY100" fmla="*/ 2826221 h 3515811"/>
                <a:gd name="connsiteX101" fmla="*/ 1437398 w 3318614"/>
                <a:gd name="connsiteY101" fmla="*/ 2808804 h 3515811"/>
                <a:gd name="connsiteX102" fmla="*/ 1306769 w 3318614"/>
                <a:gd name="connsiteY102" fmla="*/ 2747844 h 3515811"/>
                <a:gd name="connsiteX103" fmla="*/ 1385146 w 3318614"/>
                <a:gd name="connsiteY103" fmla="*/ 2704301 h 3515811"/>
                <a:gd name="connsiteX104" fmla="*/ 1437398 w 3318614"/>
                <a:gd name="connsiteY104" fmla="*/ 2773970 h 3515811"/>
                <a:gd name="connsiteX105" fmla="*/ 1611569 w 3318614"/>
                <a:gd name="connsiteY105" fmla="*/ 2782678 h 3515811"/>
                <a:gd name="connsiteX106" fmla="*/ 1794449 w 3318614"/>
                <a:gd name="connsiteY106" fmla="*/ 2730427 h 3515811"/>
                <a:gd name="connsiteX107" fmla="*/ 1968620 w 3318614"/>
                <a:gd name="connsiteY107" fmla="*/ 2599798 h 3515811"/>
                <a:gd name="connsiteX108" fmla="*/ 1898952 w 3318614"/>
                <a:gd name="connsiteY108" fmla="*/ 2286290 h 3515811"/>
                <a:gd name="connsiteX109" fmla="*/ 1446106 w 3318614"/>
                <a:gd name="connsiteY109" fmla="*/ 1676690 h 3515811"/>
                <a:gd name="connsiteX110" fmla="*/ 1074097 w 3318614"/>
                <a:gd name="connsiteY110" fmla="*/ 1192570 h 3515811"/>
                <a:gd name="connsiteX111" fmla="*/ 916192 w 3318614"/>
                <a:gd name="connsiteY111" fmla="*/ 1005486 h 3515811"/>
                <a:gd name="connsiteX112" fmla="*/ 644918 w 3318614"/>
                <a:gd name="connsiteY112" fmla="*/ 1040964 h 3515811"/>
                <a:gd name="connsiteX113" fmla="*/ 296575 w 3318614"/>
                <a:gd name="connsiteY113" fmla="*/ 1119341 h 3515811"/>
                <a:gd name="connsiteX114" fmla="*/ 483 w 3318614"/>
                <a:gd name="connsiteY114" fmla="*/ 1101924 h 3515811"/>
                <a:gd name="connsiteX115" fmla="*/ 235615 w 3318614"/>
                <a:gd name="connsiteY115" fmla="*/ 1093215 h 3515811"/>
                <a:gd name="connsiteX116" fmla="*/ 557832 w 3318614"/>
                <a:gd name="connsiteY116" fmla="*/ 1023547 h 3515811"/>
                <a:gd name="connsiteX117" fmla="*/ 688460 w 3318614"/>
                <a:gd name="connsiteY117" fmla="*/ 997421 h 3515811"/>
                <a:gd name="connsiteX118" fmla="*/ 392369 w 3318614"/>
                <a:gd name="connsiteY118" fmla="*/ 884210 h 3515811"/>
                <a:gd name="connsiteX119" fmla="*/ 244323 w 3318614"/>
                <a:gd name="connsiteY119" fmla="*/ 744873 h 3515811"/>
                <a:gd name="connsiteX120" fmla="*/ 165946 w 3318614"/>
                <a:gd name="connsiteY120" fmla="*/ 492324 h 3515811"/>
                <a:gd name="connsiteX121" fmla="*/ 279158 w 3318614"/>
                <a:gd name="connsiteY121" fmla="*/ 675204 h 3515811"/>
                <a:gd name="connsiteX122" fmla="*/ 374952 w 3318614"/>
                <a:gd name="connsiteY122" fmla="*/ 849375 h 3515811"/>
                <a:gd name="connsiteX123" fmla="*/ 679752 w 3318614"/>
                <a:gd name="connsiteY123" fmla="*/ 927753 h 3515811"/>
                <a:gd name="connsiteX124" fmla="*/ 766838 w 3318614"/>
                <a:gd name="connsiteY124" fmla="*/ 866793 h 3515811"/>
                <a:gd name="connsiteX125" fmla="*/ 618792 w 3318614"/>
                <a:gd name="connsiteY125" fmla="*/ 483615 h 3515811"/>
                <a:gd name="connsiteX126" fmla="*/ 507165 w 3318614"/>
                <a:gd name="connsiteY126" fmla="*/ 266557 h 3515811"/>
                <a:gd name="connsiteX127" fmla="*/ 538603 w 3318614"/>
                <a:gd name="connsiteY127" fmla="*/ 28388 h 3515811"/>
                <a:gd name="connsiteX128" fmla="*/ 609600 w 3318614"/>
                <a:gd name="connsiteY128" fmla="*/ 288997 h 3515811"/>
                <a:gd name="connsiteX129" fmla="*/ 878364 w 3318614"/>
                <a:gd name="connsiteY129" fmla="*/ 836499 h 3515811"/>
                <a:gd name="connsiteX130" fmla="*/ 863785 w 3318614"/>
                <a:gd name="connsiteY130" fmla="*/ 298030 h 3515811"/>
                <a:gd name="connsiteX131" fmla="*/ 839345 w 3318614"/>
                <a:gd name="connsiteY131" fmla="*/ 0 h 3515811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863785 w 3318614"/>
                <a:gd name="connsiteY130" fmla="*/ 270713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786330 w 3318614"/>
                <a:gd name="connsiteY130" fmla="*/ 208587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13152 w 3318614"/>
                <a:gd name="connsiteY2" fmla="*/ 834549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159551 w 3318614"/>
                <a:gd name="connsiteY2" fmla="*/ 411013 h 3488494"/>
                <a:gd name="connsiteX3" fmla="*/ 1013152 w 3318614"/>
                <a:gd name="connsiteY3" fmla="*/ 834549 h 3488494"/>
                <a:gd name="connsiteX4" fmla="*/ 1779263 w 3318614"/>
                <a:gd name="connsiteY4" fmla="*/ 1995906 h 3488494"/>
                <a:gd name="connsiteX5" fmla="*/ 2064415 w 3318614"/>
                <a:gd name="connsiteY5" fmla="*/ 2276390 h 3488494"/>
                <a:gd name="connsiteX6" fmla="*/ 2290838 w 3318614"/>
                <a:gd name="connsiteY6" fmla="*/ 2198013 h 3488494"/>
                <a:gd name="connsiteX7" fmla="*/ 2473718 w 3318614"/>
                <a:gd name="connsiteY7" fmla="*/ 2041258 h 3488494"/>
                <a:gd name="connsiteX8" fmla="*/ 2508552 w 3318614"/>
                <a:gd name="connsiteY8" fmla="*/ 1719041 h 3488494"/>
                <a:gd name="connsiteX9" fmla="*/ 2543386 w 3318614"/>
                <a:gd name="connsiteY9" fmla="*/ 1980298 h 3488494"/>
                <a:gd name="connsiteX10" fmla="*/ 2508552 w 3318614"/>
                <a:gd name="connsiteY10" fmla="*/ 2084801 h 3488494"/>
                <a:gd name="connsiteX11" fmla="*/ 2752392 w 3318614"/>
                <a:gd name="connsiteY11" fmla="*/ 1910630 h 3488494"/>
                <a:gd name="connsiteX12" fmla="*/ 2839478 w 3318614"/>
                <a:gd name="connsiteY12" fmla="*/ 1840961 h 3488494"/>
                <a:gd name="connsiteX13" fmla="*/ 2717558 w 3318614"/>
                <a:gd name="connsiteY13" fmla="*/ 2015133 h 3488494"/>
                <a:gd name="connsiteX14" fmla="*/ 2665306 w 3318614"/>
                <a:gd name="connsiteY14" fmla="*/ 2058676 h 3488494"/>
                <a:gd name="connsiteX15" fmla="*/ 2848186 w 3318614"/>
                <a:gd name="connsiteY15" fmla="*/ 1989007 h 3488494"/>
                <a:gd name="connsiteX16" fmla="*/ 2874312 w 3318614"/>
                <a:gd name="connsiteY16" fmla="*/ 1971590 h 3488494"/>
                <a:gd name="connsiteX17" fmla="*/ 2769809 w 3318614"/>
                <a:gd name="connsiteY17" fmla="*/ 2058676 h 3488494"/>
                <a:gd name="connsiteX18" fmla="*/ 2595638 w 3318614"/>
                <a:gd name="connsiteY18" fmla="*/ 2084801 h 3488494"/>
                <a:gd name="connsiteX19" fmla="*/ 2404049 w 3318614"/>
                <a:gd name="connsiteY19" fmla="*/ 2215430 h 3488494"/>
                <a:gd name="connsiteX20" fmla="*/ 2421466 w 3318614"/>
                <a:gd name="connsiteY20" fmla="*/ 2389601 h 3488494"/>
                <a:gd name="connsiteX21" fmla="*/ 2552095 w 3318614"/>
                <a:gd name="connsiteY21" fmla="*/ 2433144 h 3488494"/>
                <a:gd name="connsiteX22" fmla="*/ 2726266 w 3318614"/>
                <a:gd name="connsiteY22" fmla="*/ 2363476 h 3488494"/>
                <a:gd name="connsiteX23" fmla="*/ 2856895 w 3318614"/>
                <a:gd name="connsiteY23" fmla="*/ 2354767 h 3488494"/>
                <a:gd name="connsiteX24" fmla="*/ 2891729 w 3318614"/>
                <a:gd name="connsiteY24" fmla="*/ 2241556 h 3488494"/>
                <a:gd name="connsiteX25" fmla="*/ 2883020 w 3318614"/>
                <a:gd name="connsiteY25" fmla="*/ 2076093 h 3488494"/>
                <a:gd name="connsiteX26" fmla="*/ 3048483 w 3318614"/>
                <a:gd name="connsiteY26" fmla="*/ 1997716 h 3488494"/>
                <a:gd name="connsiteX27" fmla="*/ 2926563 w 3318614"/>
                <a:gd name="connsiteY27" fmla="*/ 2084801 h 3488494"/>
                <a:gd name="connsiteX28" fmla="*/ 2917855 w 3318614"/>
                <a:gd name="connsiteY28" fmla="*/ 2171887 h 3488494"/>
                <a:gd name="connsiteX29" fmla="*/ 2935272 w 3318614"/>
                <a:gd name="connsiteY29" fmla="*/ 2319933 h 3488494"/>
                <a:gd name="connsiteX30" fmla="*/ 2943980 w 3318614"/>
                <a:gd name="connsiteY30" fmla="*/ 2363476 h 3488494"/>
                <a:gd name="connsiteX31" fmla="*/ 3046427 w 3318614"/>
                <a:gd name="connsiteY31" fmla="*/ 2297524 h 3488494"/>
                <a:gd name="connsiteX32" fmla="*/ 3074609 w 3318614"/>
                <a:gd name="connsiteY32" fmla="*/ 2137053 h 3488494"/>
                <a:gd name="connsiteX33" fmla="*/ 3092026 w 3318614"/>
                <a:gd name="connsiteY33" fmla="*/ 2346058 h 3488494"/>
                <a:gd name="connsiteX34" fmla="*/ 3013649 w 3318614"/>
                <a:gd name="connsiteY34" fmla="*/ 2424436 h 3488494"/>
                <a:gd name="connsiteX35" fmla="*/ 2752392 w 3318614"/>
                <a:gd name="connsiteY35" fmla="*/ 2389601 h 3488494"/>
                <a:gd name="connsiteX36" fmla="*/ 2560803 w 3318614"/>
                <a:gd name="connsiteY36" fmla="*/ 2546356 h 3488494"/>
                <a:gd name="connsiteX37" fmla="*/ 2595638 w 3318614"/>
                <a:gd name="connsiteY37" fmla="*/ 2668276 h 3488494"/>
                <a:gd name="connsiteX38" fmla="*/ 2743683 w 3318614"/>
                <a:gd name="connsiteY38" fmla="*/ 2755361 h 3488494"/>
                <a:gd name="connsiteX39" fmla="*/ 2856895 w 3318614"/>
                <a:gd name="connsiteY39" fmla="*/ 2729236 h 3488494"/>
                <a:gd name="connsiteX40" fmla="*/ 3022358 w 3318614"/>
                <a:gd name="connsiteY40" fmla="*/ 2589898 h 3488494"/>
                <a:gd name="connsiteX41" fmla="*/ 3118152 w 3318614"/>
                <a:gd name="connsiteY41" fmla="*/ 2511521 h 3488494"/>
                <a:gd name="connsiteX42" fmla="*/ 3205238 w 3318614"/>
                <a:gd name="connsiteY42" fmla="*/ 2572481 h 3488494"/>
                <a:gd name="connsiteX43" fmla="*/ 3109443 w 3318614"/>
                <a:gd name="connsiteY43" fmla="*/ 2563773 h 3488494"/>
                <a:gd name="connsiteX44" fmla="*/ 3004940 w 3318614"/>
                <a:gd name="connsiteY44" fmla="*/ 2703110 h 3488494"/>
                <a:gd name="connsiteX45" fmla="*/ 3187820 w 3318614"/>
                <a:gd name="connsiteY45" fmla="*/ 2703110 h 3488494"/>
                <a:gd name="connsiteX46" fmla="*/ 3318449 w 3318614"/>
                <a:gd name="connsiteY46" fmla="*/ 2755361 h 3488494"/>
                <a:gd name="connsiteX47" fmla="*/ 3161695 w 3318614"/>
                <a:gd name="connsiteY47" fmla="*/ 2737944 h 3488494"/>
                <a:gd name="connsiteX48" fmla="*/ 2909146 w 3318614"/>
                <a:gd name="connsiteY48" fmla="*/ 2798904 h 3488494"/>
                <a:gd name="connsiteX49" fmla="*/ 2952689 w 3318614"/>
                <a:gd name="connsiteY49" fmla="*/ 2798904 h 3488494"/>
                <a:gd name="connsiteX50" fmla="*/ 3085889 w 3318614"/>
                <a:gd name="connsiteY50" fmla="*/ 2944150 h 3488494"/>
                <a:gd name="connsiteX51" fmla="*/ 3013649 w 3318614"/>
                <a:gd name="connsiteY51" fmla="*/ 3103704 h 3488494"/>
                <a:gd name="connsiteX52" fmla="*/ 2999167 w 3318614"/>
                <a:gd name="connsiteY52" fmla="*/ 2966027 h 3488494"/>
                <a:gd name="connsiteX53" fmla="*/ 2813352 w 3318614"/>
                <a:gd name="connsiteY53" fmla="*/ 2790196 h 3488494"/>
                <a:gd name="connsiteX54" fmla="*/ 2726266 w 3318614"/>
                <a:gd name="connsiteY54" fmla="*/ 2781487 h 3488494"/>
                <a:gd name="connsiteX55" fmla="*/ 2848186 w 3318614"/>
                <a:gd name="connsiteY55" fmla="*/ 2981784 h 3488494"/>
                <a:gd name="connsiteX56" fmla="*/ 2943980 w 3318614"/>
                <a:gd name="connsiteY56" fmla="*/ 3068870 h 3488494"/>
                <a:gd name="connsiteX57" fmla="*/ 2978815 w 3318614"/>
                <a:gd name="connsiteY57" fmla="*/ 3025327 h 3488494"/>
                <a:gd name="connsiteX58" fmla="*/ 2961398 w 3318614"/>
                <a:gd name="connsiteY58" fmla="*/ 3129830 h 3488494"/>
                <a:gd name="connsiteX59" fmla="*/ 2769809 w 3318614"/>
                <a:gd name="connsiteY59" fmla="*/ 3042744 h 3488494"/>
                <a:gd name="connsiteX60" fmla="*/ 2656598 w 3318614"/>
                <a:gd name="connsiteY60" fmla="*/ 2816321 h 3488494"/>
                <a:gd name="connsiteX61" fmla="*/ 2491135 w 3318614"/>
                <a:gd name="connsiteY61" fmla="*/ 2772778 h 3488494"/>
                <a:gd name="connsiteX62" fmla="*/ 2386632 w 3318614"/>
                <a:gd name="connsiteY62" fmla="*/ 2859864 h 3488494"/>
                <a:gd name="connsiteX63" fmla="*/ 2412758 w 3318614"/>
                <a:gd name="connsiteY63" fmla="*/ 3042744 h 3488494"/>
                <a:gd name="connsiteX64" fmla="*/ 2525969 w 3318614"/>
                <a:gd name="connsiteY64" fmla="*/ 3190790 h 3488494"/>
                <a:gd name="connsiteX65" fmla="*/ 2900438 w 3318614"/>
                <a:gd name="connsiteY65" fmla="*/ 3399796 h 3488494"/>
                <a:gd name="connsiteX66" fmla="*/ 2543386 w 3318614"/>
                <a:gd name="connsiteY66" fmla="*/ 3260458 h 3488494"/>
                <a:gd name="connsiteX67" fmla="*/ 2499843 w 3318614"/>
                <a:gd name="connsiteY67" fmla="*/ 3347544 h 3488494"/>
                <a:gd name="connsiteX68" fmla="*/ 2534678 w 3318614"/>
                <a:gd name="connsiteY68" fmla="*/ 3452047 h 3488494"/>
                <a:gd name="connsiteX69" fmla="*/ 2639180 w 3318614"/>
                <a:gd name="connsiteY69" fmla="*/ 3486881 h 3488494"/>
                <a:gd name="connsiteX70" fmla="*/ 2482426 w 3318614"/>
                <a:gd name="connsiteY70" fmla="*/ 3460756 h 3488494"/>
                <a:gd name="connsiteX71" fmla="*/ 2473718 w 3318614"/>
                <a:gd name="connsiteY71" fmla="*/ 3277876 h 3488494"/>
                <a:gd name="connsiteX72" fmla="*/ 2386632 w 3318614"/>
                <a:gd name="connsiteY72" fmla="*/ 3103704 h 3488494"/>
                <a:gd name="connsiteX73" fmla="*/ 2316963 w 3318614"/>
                <a:gd name="connsiteY73" fmla="*/ 3269167 h 3488494"/>
                <a:gd name="connsiteX74" fmla="*/ 2238586 w 3318614"/>
                <a:gd name="connsiteY74" fmla="*/ 3391087 h 3488494"/>
                <a:gd name="connsiteX75" fmla="*/ 2290838 w 3318614"/>
                <a:gd name="connsiteY75" fmla="*/ 3469464 h 3488494"/>
                <a:gd name="connsiteX76" fmla="*/ 2195043 w 3318614"/>
                <a:gd name="connsiteY76" fmla="*/ 3382378 h 3488494"/>
                <a:gd name="connsiteX77" fmla="*/ 2325672 w 3318614"/>
                <a:gd name="connsiteY77" fmla="*/ 3155956 h 3488494"/>
                <a:gd name="connsiteX78" fmla="*/ 2290838 w 3318614"/>
                <a:gd name="connsiteY78" fmla="*/ 2903407 h 3488494"/>
                <a:gd name="connsiteX79" fmla="*/ 2142792 w 3318614"/>
                <a:gd name="connsiteY79" fmla="*/ 2885990 h 3488494"/>
                <a:gd name="connsiteX80" fmla="*/ 1942495 w 3318614"/>
                <a:gd name="connsiteY80" fmla="*/ 3051453 h 3488494"/>
                <a:gd name="connsiteX81" fmla="*/ 1994746 w 3318614"/>
                <a:gd name="connsiteY81" fmla="*/ 3251750 h 3488494"/>
                <a:gd name="connsiteX82" fmla="*/ 2090540 w 3318614"/>
                <a:gd name="connsiteY82" fmla="*/ 3364961 h 3488494"/>
                <a:gd name="connsiteX83" fmla="*/ 2064415 w 3318614"/>
                <a:gd name="connsiteY83" fmla="*/ 3478173 h 3488494"/>
                <a:gd name="connsiteX84" fmla="*/ 2046998 w 3318614"/>
                <a:gd name="connsiteY84" fmla="*/ 3330127 h 3488494"/>
                <a:gd name="connsiteX85" fmla="*/ 1933786 w 3318614"/>
                <a:gd name="connsiteY85" fmla="*/ 3164664 h 3488494"/>
                <a:gd name="connsiteX86" fmla="*/ 1881535 w 3318614"/>
                <a:gd name="connsiteY86" fmla="*/ 3147247 h 3488494"/>
                <a:gd name="connsiteX87" fmla="*/ 1716072 w 3318614"/>
                <a:gd name="connsiteY87" fmla="*/ 3382378 h 3488494"/>
                <a:gd name="connsiteX88" fmla="*/ 1672529 w 3318614"/>
                <a:gd name="connsiteY88" fmla="*/ 3478173 h 3488494"/>
                <a:gd name="connsiteX89" fmla="*/ 1724780 w 3318614"/>
                <a:gd name="connsiteY89" fmla="*/ 3243041 h 3488494"/>
                <a:gd name="connsiteX90" fmla="*/ 1750906 w 3318614"/>
                <a:gd name="connsiteY90" fmla="*/ 3164664 h 3488494"/>
                <a:gd name="connsiteX91" fmla="*/ 1533192 w 3318614"/>
                <a:gd name="connsiteY91" fmla="*/ 3234333 h 3488494"/>
                <a:gd name="connsiteX92" fmla="*/ 1428689 w 3318614"/>
                <a:gd name="connsiteY92" fmla="*/ 3251750 h 3488494"/>
                <a:gd name="connsiteX93" fmla="*/ 1602860 w 3318614"/>
                <a:gd name="connsiteY93" fmla="*/ 3173373 h 3488494"/>
                <a:gd name="connsiteX94" fmla="*/ 1724780 w 3318614"/>
                <a:gd name="connsiteY94" fmla="*/ 3147247 h 3488494"/>
                <a:gd name="connsiteX95" fmla="*/ 1994746 w 3318614"/>
                <a:gd name="connsiteY95" fmla="*/ 2920824 h 3488494"/>
                <a:gd name="connsiteX96" fmla="*/ 2055706 w 3318614"/>
                <a:gd name="connsiteY96" fmla="*/ 2790196 h 3488494"/>
                <a:gd name="connsiteX97" fmla="*/ 1916369 w 3318614"/>
                <a:gd name="connsiteY97" fmla="*/ 2711818 h 3488494"/>
                <a:gd name="connsiteX98" fmla="*/ 1698655 w 3318614"/>
                <a:gd name="connsiteY98" fmla="*/ 2807613 h 3488494"/>
                <a:gd name="connsiteX99" fmla="*/ 1611569 w 3318614"/>
                <a:gd name="connsiteY99" fmla="*/ 2981784 h 3488494"/>
                <a:gd name="connsiteX100" fmla="*/ 1689946 w 3318614"/>
                <a:gd name="connsiteY100" fmla="*/ 3042744 h 3488494"/>
                <a:gd name="connsiteX101" fmla="*/ 1568026 w 3318614"/>
                <a:gd name="connsiteY101" fmla="*/ 3042744 h 3488494"/>
                <a:gd name="connsiteX102" fmla="*/ 1655112 w 3318614"/>
                <a:gd name="connsiteY102" fmla="*/ 2798904 h 3488494"/>
                <a:gd name="connsiteX103" fmla="*/ 1437398 w 3318614"/>
                <a:gd name="connsiteY103" fmla="*/ 2781487 h 3488494"/>
                <a:gd name="connsiteX104" fmla="*/ 1306769 w 3318614"/>
                <a:gd name="connsiteY104" fmla="*/ 2720527 h 3488494"/>
                <a:gd name="connsiteX105" fmla="*/ 1385146 w 3318614"/>
                <a:gd name="connsiteY105" fmla="*/ 2676984 h 3488494"/>
                <a:gd name="connsiteX106" fmla="*/ 1437398 w 3318614"/>
                <a:gd name="connsiteY106" fmla="*/ 2746653 h 3488494"/>
                <a:gd name="connsiteX107" fmla="*/ 1611569 w 3318614"/>
                <a:gd name="connsiteY107" fmla="*/ 2755361 h 3488494"/>
                <a:gd name="connsiteX108" fmla="*/ 1794449 w 3318614"/>
                <a:gd name="connsiteY108" fmla="*/ 2703110 h 3488494"/>
                <a:gd name="connsiteX109" fmla="*/ 1968620 w 3318614"/>
                <a:gd name="connsiteY109" fmla="*/ 2572481 h 3488494"/>
                <a:gd name="connsiteX110" fmla="*/ 1898952 w 3318614"/>
                <a:gd name="connsiteY110" fmla="*/ 2258973 h 3488494"/>
                <a:gd name="connsiteX111" fmla="*/ 1446106 w 3318614"/>
                <a:gd name="connsiteY111" fmla="*/ 1649373 h 3488494"/>
                <a:gd name="connsiteX112" fmla="*/ 1074097 w 3318614"/>
                <a:gd name="connsiteY112" fmla="*/ 1165253 h 3488494"/>
                <a:gd name="connsiteX113" fmla="*/ 916192 w 3318614"/>
                <a:gd name="connsiteY113" fmla="*/ 978169 h 3488494"/>
                <a:gd name="connsiteX114" fmla="*/ 644918 w 3318614"/>
                <a:gd name="connsiteY114" fmla="*/ 1013647 h 3488494"/>
                <a:gd name="connsiteX115" fmla="*/ 296575 w 3318614"/>
                <a:gd name="connsiteY115" fmla="*/ 1092024 h 3488494"/>
                <a:gd name="connsiteX116" fmla="*/ 483 w 3318614"/>
                <a:gd name="connsiteY116" fmla="*/ 1074607 h 3488494"/>
                <a:gd name="connsiteX117" fmla="*/ 235615 w 3318614"/>
                <a:gd name="connsiteY117" fmla="*/ 1065898 h 3488494"/>
                <a:gd name="connsiteX118" fmla="*/ 557832 w 3318614"/>
                <a:gd name="connsiteY118" fmla="*/ 996230 h 3488494"/>
                <a:gd name="connsiteX119" fmla="*/ 688460 w 3318614"/>
                <a:gd name="connsiteY119" fmla="*/ 970104 h 3488494"/>
                <a:gd name="connsiteX120" fmla="*/ 392369 w 3318614"/>
                <a:gd name="connsiteY120" fmla="*/ 856893 h 3488494"/>
                <a:gd name="connsiteX121" fmla="*/ 244323 w 3318614"/>
                <a:gd name="connsiteY121" fmla="*/ 717556 h 3488494"/>
                <a:gd name="connsiteX122" fmla="*/ 165946 w 3318614"/>
                <a:gd name="connsiteY122" fmla="*/ 465007 h 3488494"/>
                <a:gd name="connsiteX123" fmla="*/ 279158 w 3318614"/>
                <a:gd name="connsiteY123" fmla="*/ 647887 h 3488494"/>
                <a:gd name="connsiteX124" fmla="*/ 374952 w 3318614"/>
                <a:gd name="connsiteY124" fmla="*/ 822058 h 3488494"/>
                <a:gd name="connsiteX125" fmla="*/ 679752 w 3318614"/>
                <a:gd name="connsiteY125" fmla="*/ 900436 h 3488494"/>
                <a:gd name="connsiteX126" fmla="*/ 766838 w 3318614"/>
                <a:gd name="connsiteY126" fmla="*/ 839476 h 3488494"/>
                <a:gd name="connsiteX127" fmla="*/ 618792 w 3318614"/>
                <a:gd name="connsiteY127" fmla="*/ 456298 h 3488494"/>
                <a:gd name="connsiteX128" fmla="*/ 507165 w 3318614"/>
                <a:gd name="connsiteY128" fmla="*/ 239240 h 3488494"/>
                <a:gd name="connsiteX129" fmla="*/ 538603 w 3318614"/>
                <a:gd name="connsiteY129" fmla="*/ 1071 h 3488494"/>
                <a:gd name="connsiteX130" fmla="*/ 609600 w 3318614"/>
                <a:gd name="connsiteY130" fmla="*/ 261680 h 3488494"/>
                <a:gd name="connsiteX131" fmla="*/ 878364 w 3318614"/>
                <a:gd name="connsiteY131" fmla="*/ 809182 h 3488494"/>
                <a:gd name="connsiteX132" fmla="*/ 786330 w 3318614"/>
                <a:gd name="connsiteY132" fmla="*/ 208587 h 3488494"/>
                <a:gd name="connsiteX133" fmla="*/ 932813 w 3318614"/>
                <a:gd name="connsiteY133" fmla="*/ 12405 h 3488494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59551 w 3318614"/>
                <a:gd name="connsiteY2" fmla="*/ 47529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942214 w 3318614"/>
                <a:gd name="connsiteY0" fmla="*/ 614286 h 3540840"/>
                <a:gd name="connsiteX1" fmla="*/ 1317819 w 3318614"/>
                <a:gd name="connsiteY1" fmla="*/ 14575 h 3540840"/>
                <a:gd name="connsiteX2" fmla="*/ 1198621 w 3318614"/>
                <a:gd name="connsiteY2" fmla="*/ 413429 h 3540840"/>
                <a:gd name="connsiteX3" fmla="*/ 1013152 w 3318614"/>
                <a:gd name="connsiteY3" fmla="*/ 886895 h 3540840"/>
                <a:gd name="connsiteX4" fmla="*/ 1779263 w 3318614"/>
                <a:gd name="connsiteY4" fmla="*/ 2048252 h 3540840"/>
                <a:gd name="connsiteX5" fmla="*/ 2064415 w 3318614"/>
                <a:gd name="connsiteY5" fmla="*/ 2328736 h 3540840"/>
                <a:gd name="connsiteX6" fmla="*/ 2290838 w 3318614"/>
                <a:gd name="connsiteY6" fmla="*/ 2250359 h 3540840"/>
                <a:gd name="connsiteX7" fmla="*/ 2473718 w 3318614"/>
                <a:gd name="connsiteY7" fmla="*/ 2093604 h 3540840"/>
                <a:gd name="connsiteX8" fmla="*/ 2508552 w 3318614"/>
                <a:gd name="connsiteY8" fmla="*/ 1771387 h 3540840"/>
                <a:gd name="connsiteX9" fmla="*/ 2543386 w 3318614"/>
                <a:gd name="connsiteY9" fmla="*/ 2032644 h 3540840"/>
                <a:gd name="connsiteX10" fmla="*/ 2508552 w 3318614"/>
                <a:gd name="connsiteY10" fmla="*/ 2137147 h 3540840"/>
                <a:gd name="connsiteX11" fmla="*/ 2752392 w 3318614"/>
                <a:gd name="connsiteY11" fmla="*/ 1962976 h 3540840"/>
                <a:gd name="connsiteX12" fmla="*/ 2839478 w 3318614"/>
                <a:gd name="connsiteY12" fmla="*/ 1893307 h 3540840"/>
                <a:gd name="connsiteX13" fmla="*/ 2717558 w 3318614"/>
                <a:gd name="connsiteY13" fmla="*/ 2067479 h 3540840"/>
                <a:gd name="connsiteX14" fmla="*/ 2665306 w 3318614"/>
                <a:gd name="connsiteY14" fmla="*/ 2111022 h 3540840"/>
                <a:gd name="connsiteX15" fmla="*/ 2848186 w 3318614"/>
                <a:gd name="connsiteY15" fmla="*/ 2041353 h 3540840"/>
                <a:gd name="connsiteX16" fmla="*/ 2874312 w 3318614"/>
                <a:gd name="connsiteY16" fmla="*/ 2023936 h 3540840"/>
                <a:gd name="connsiteX17" fmla="*/ 2769809 w 3318614"/>
                <a:gd name="connsiteY17" fmla="*/ 2111022 h 3540840"/>
                <a:gd name="connsiteX18" fmla="*/ 2595638 w 3318614"/>
                <a:gd name="connsiteY18" fmla="*/ 2137147 h 3540840"/>
                <a:gd name="connsiteX19" fmla="*/ 2404049 w 3318614"/>
                <a:gd name="connsiteY19" fmla="*/ 2267776 h 3540840"/>
                <a:gd name="connsiteX20" fmla="*/ 2421466 w 3318614"/>
                <a:gd name="connsiteY20" fmla="*/ 2441947 h 3540840"/>
                <a:gd name="connsiteX21" fmla="*/ 2552095 w 3318614"/>
                <a:gd name="connsiteY21" fmla="*/ 2485490 h 3540840"/>
                <a:gd name="connsiteX22" fmla="*/ 2726266 w 3318614"/>
                <a:gd name="connsiteY22" fmla="*/ 2415822 h 3540840"/>
                <a:gd name="connsiteX23" fmla="*/ 2856895 w 3318614"/>
                <a:gd name="connsiteY23" fmla="*/ 2407113 h 3540840"/>
                <a:gd name="connsiteX24" fmla="*/ 2891729 w 3318614"/>
                <a:gd name="connsiteY24" fmla="*/ 2293902 h 3540840"/>
                <a:gd name="connsiteX25" fmla="*/ 2883020 w 3318614"/>
                <a:gd name="connsiteY25" fmla="*/ 2128439 h 3540840"/>
                <a:gd name="connsiteX26" fmla="*/ 3048483 w 3318614"/>
                <a:gd name="connsiteY26" fmla="*/ 2050062 h 3540840"/>
                <a:gd name="connsiteX27" fmla="*/ 2926563 w 3318614"/>
                <a:gd name="connsiteY27" fmla="*/ 2137147 h 3540840"/>
                <a:gd name="connsiteX28" fmla="*/ 2917855 w 3318614"/>
                <a:gd name="connsiteY28" fmla="*/ 2224233 h 3540840"/>
                <a:gd name="connsiteX29" fmla="*/ 2935272 w 3318614"/>
                <a:gd name="connsiteY29" fmla="*/ 2372279 h 3540840"/>
                <a:gd name="connsiteX30" fmla="*/ 2943980 w 3318614"/>
                <a:gd name="connsiteY30" fmla="*/ 2415822 h 3540840"/>
                <a:gd name="connsiteX31" fmla="*/ 3046427 w 3318614"/>
                <a:gd name="connsiteY31" fmla="*/ 2349870 h 3540840"/>
                <a:gd name="connsiteX32" fmla="*/ 3074609 w 3318614"/>
                <a:gd name="connsiteY32" fmla="*/ 2189399 h 3540840"/>
                <a:gd name="connsiteX33" fmla="*/ 3092026 w 3318614"/>
                <a:gd name="connsiteY33" fmla="*/ 2398404 h 3540840"/>
                <a:gd name="connsiteX34" fmla="*/ 3013649 w 3318614"/>
                <a:gd name="connsiteY34" fmla="*/ 2476782 h 3540840"/>
                <a:gd name="connsiteX35" fmla="*/ 2752392 w 3318614"/>
                <a:gd name="connsiteY35" fmla="*/ 2441947 h 3540840"/>
                <a:gd name="connsiteX36" fmla="*/ 2560803 w 3318614"/>
                <a:gd name="connsiteY36" fmla="*/ 2598702 h 3540840"/>
                <a:gd name="connsiteX37" fmla="*/ 2595638 w 3318614"/>
                <a:gd name="connsiteY37" fmla="*/ 2720622 h 3540840"/>
                <a:gd name="connsiteX38" fmla="*/ 2743683 w 3318614"/>
                <a:gd name="connsiteY38" fmla="*/ 2807707 h 3540840"/>
                <a:gd name="connsiteX39" fmla="*/ 2856895 w 3318614"/>
                <a:gd name="connsiteY39" fmla="*/ 2781582 h 3540840"/>
                <a:gd name="connsiteX40" fmla="*/ 3022358 w 3318614"/>
                <a:gd name="connsiteY40" fmla="*/ 2642244 h 3540840"/>
                <a:gd name="connsiteX41" fmla="*/ 3118152 w 3318614"/>
                <a:gd name="connsiteY41" fmla="*/ 2563867 h 3540840"/>
                <a:gd name="connsiteX42" fmla="*/ 3205238 w 3318614"/>
                <a:gd name="connsiteY42" fmla="*/ 2624827 h 3540840"/>
                <a:gd name="connsiteX43" fmla="*/ 3109443 w 3318614"/>
                <a:gd name="connsiteY43" fmla="*/ 2616119 h 3540840"/>
                <a:gd name="connsiteX44" fmla="*/ 3004940 w 3318614"/>
                <a:gd name="connsiteY44" fmla="*/ 2755456 h 3540840"/>
                <a:gd name="connsiteX45" fmla="*/ 3187820 w 3318614"/>
                <a:gd name="connsiteY45" fmla="*/ 2755456 h 3540840"/>
                <a:gd name="connsiteX46" fmla="*/ 3318449 w 3318614"/>
                <a:gd name="connsiteY46" fmla="*/ 2807707 h 3540840"/>
                <a:gd name="connsiteX47" fmla="*/ 3161695 w 3318614"/>
                <a:gd name="connsiteY47" fmla="*/ 2790290 h 3540840"/>
                <a:gd name="connsiteX48" fmla="*/ 2909146 w 3318614"/>
                <a:gd name="connsiteY48" fmla="*/ 2851250 h 3540840"/>
                <a:gd name="connsiteX49" fmla="*/ 2952689 w 3318614"/>
                <a:gd name="connsiteY49" fmla="*/ 2851250 h 3540840"/>
                <a:gd name="connsiteX50" fmla="*/ 3085889 w 3318614"/>
                <a:gd name="connsiteY50" fmla="*/ 2996496 h 3540840"/>
                <a:gd name="connsiteX51" fmla="*/ 3013649 w 3318614"/>
                <a:gd name="connsiteY51" fmla="*/ 3156050 h 3540840"/>
                <a:gd name="connsiteX52" fmla="*/ 2999167 w 3318614"/>
                <a:gd name="connsiteY52" fmla="*/ 3018373 h 3540840"/>
                <a:gd name="connsiteX53" fmla="*/ 2813352 w 3318614"/>
                <a:gd name="connsiteY53" fmla="*/ 2842542 h 3540840"/>
                <a:gd name="connsiteX54" fmla="*/ 2726266 w 3318614"/>
                <a:gd name="connsiteY54" fmla="*/ 2833833 h 3540840"/>
                <a:gd name="connsiteX55" fmla="*/ 2848186 w 3318614"/>
                <a:gd name="connsiteY55" fmla="*/ 3034130 h 3540840"/>
                <a:gd name="connsiteX56" fmla="*/ 2943980 w 3318614"/>
                <a:gd name="connsiteY56" fmla="*/ 3121216 h 3540840"/>
                <a:gd name="connsiteX57" fmla="*/ 2978815 w 3318614"/>
                <a:gd name="connsiteY57" fmla="*/ 3077673 h 3540840"/>
                <a:gd name="connsiteX58" fmla="*/ 2961398 w 3318614"/>
                <a:gd name="connsiteY58" fmla="*/ 3182176 h 3540840"/>
                <a:gd name="connsiteX59" fmla="*/ 2769809 w 3318614"/>
                <a:gd name="connsiteY59" fmla="*/ 3095090 h 3540840"/>
                <a:gd name="connsiteX60" fmla="*/ 2656598 w 3318614"/>
                <a:gd name="connsiteY60" fmla="*/ 2868667 h 3540840"/>
                <a:gd name="connsiteX61" fmla="*/ 2491135 w 3318614"/>
                <a:gd name="connsiteY61" fmla="*/ 2825124 h 3540840"/>
                <a:gd name="connsiteX62" fmla="*/ 2386632 w 3318614"/>
                <a:gd name="connsiteY62" fmla="*/ 2912210 h 3540840"/>
                <a:gd name="connsiteX63" fmla="*/ 2412758 w 3318614"/>
                <a:gd name="connsiteY63" fmla="*/ 3095090 h 3540840"/>
                <a:gd name="connsiteX64" fmla="*/ 2525969 w 3318614"/>
                <a:gd name="connsiteY64" fmla="*/ 3243136 h 3540840"/>
                <a:gd name="connsiteX65" fmla="*/ 2900438 w 3318614"/>
                <a:gd name="connsiteY65" fmla="*/ 3452142 h 3540840"/>
                <a:gd name="connsiteX66" fmla="*/ 2543386 w 3318614"/>
                <a:gd name="connsiteY66" fmla="*/ 3312804 h 3540840"/>
                <a:gd name="connsiteX67" fmla="*/ 2499843 w 3318614"/>
                <a:gd name="connsiteY67" fmla="*/ 3399890 h 3540840"/>
                <a:gd name="connsiteX68" fmla="*/ 2534678 w 3318614"/>
                <a:gd name="connsiteY68" fmla="*/ 3504393 h 3540840"/>
                <a:gd name="connsiteX69" fmla="*/ 2639180 w 3318614"/>
                <a:gd name="connsiteY69" fmla="*/ 3539227 h 3540840"/>
                <a:gd name="connsiteX70" fmla="*/ 2482426 w 3318614"/>
                <a:gd name="connsiteY70" fmla="*/ 3513102 h 3540840"/>
                <a:gd name="connsiteX71" fmla="*/ 2473718 w 3318614"/>
                <a:gd name="connsiteY71" fmla="*/ 3330222 h 3540840"/>
                <a:gd name="connsiteX72" fmla="*/ 2386632 w 3318614"/>
                <a:gd name="connsiteY72" fmla="*/ 3156050 h 3540840"/>
                <a:gd name="connsiteX73" fmla="*/ 2316963 w 3318614"/>
                <a:gd name="connsiteY73" fmla="*/ 3321513 h 3540840"/>
                <a:gd name="connsiteX74" fmla="*/ 2238586 w 3318614"/>
                <a:gd name="connsiteY74" fmla="*/ 3443433 h 3540840"/>
                <a:gd name="connsiteX75" fmla="*/ 2290838 w 3318614"/>
                <a:gd name="connsiteY75" fmla="*/ 3521810 h 3540840"/>
                <a:gd name="connsiteX76" fmla="*/ 2195043 w 3318614"/>
                <a:gd name="connsiteY76" fmla="*/ 3434724 h 3540840"/>
                <a:gd name="connsiteX77" fmla="*/ 2325672 w 3318614"/>
                <a:gd name="connsiteY77" fmla="*/ 3208302 h 3540840"/>
                <a:gd name="connsiteX78" fmla="*/ 2290838 w 3318614"/>
                <a:gd name="connsiteY78" fmla="*/ 2955753 h 3540840"/>
                <a:gd name="connsiteX79" fmla="*/ 2142792 w 3318614"/>
                <a:gd name="connsiteY79" fmla="*/ 2938336 h 3540840"/>
                <a:gd name="connsiteX80" fmla="*/ 1942495 w 3318614"/>
                <a:gd name="connsiteY80" fmla="*/ 3103799 h 3540840"/>
                <a:gd name="connsiteX81" fmla="*/ 1994746 w 3318614"/>
                <a:gd name="connsiteY81" fmla="*/ 3304096 h 3540840"/>
                <a:gd name="connsiteX82" fmla="*/ 2090540 w 3318614"/>
                <a:gd name="connsiteY82" fmla="*/ 3417307 h 3540840"/>
                <a:gd name="connsiteX83" fmla="*/ 2064415 w 3318614"/>
                <a:gd name="connsiteY83" fmla="*/ 3530519 h 3540840"/>
                <a:gd name="connsiteX84" fmla="*/ 2046998 w 3318614"/>
                <a:gd name="connsiteY84" fmla="*/ 3382473 h 3540840"/>
                <a:gd name="connsiteX85" fmla="*/ 1933786 w 3318614"/>
                <a:gd name="connsiteY85" fmla="*/ 3217010 h 3540840"/>
                <a:gd name="connsiteX86" fmla="*/ 1881535 w 3318614"/>
                <a:gd name="connsiteY86" fmla="*/ 3199593 h 3540840"/>
                <a:gd name="connsiteX87" fmla="*/ 1716072 w 3318614"/>
                <a:gd name="connsiteY87" fmla="*/ 3434724 h 3540840"/>
                <a:gd name="connsiteX88" fmla="*/ 1672529 w 3318614"/>
                <a:gd name="connsiteY88" fmla="*/ 3530519 h 3540840"/>
                <a:gd name="connsiteX89" fmla="*/ 1724780 w 3318614"/>
                <a:gd name="connsiteY89" fmla="*/ 3295387 h 3540840"/>
                <a:gd name="connsiteX90" fmla="*/ 1750906 w 3318614"/>
                <a:gd name="connsiteY90" fmla="*/ 3217010 h 3540840"/>
                <a:gd name="connsiteX91" fmla="*/ 1533192 w 3318614"/>
                <a:gd name="connsiteY91" fmla="*/ 3286679 h 3540840"/>
                <a:gd name="connsiteX92" fmla="*/ 1428689 w 3318614"/>
                <a:gd name="connsiteY92" fmla="*/ 3304096 h 3540840"/>
                <a:gd name="connsiteX93" fmla="*/ 1602860 w 3318614"/>
                <a:gd name="connsiteY93" fmla="*/ 3225719 h 3540840"/>
                <a:gd name="connsiteX94" fmla="*/ 1724780 w 3318614"/>
                <a:gd name="connsiteY94" fmla="*/ 3199593 h 3540840"/>
                <a:gd name="connsiteX95" fmla="*/ 1994746 w 3318614"/>
                <a:gd name="connsiteY95" fmla="*/ 2973170 h 3540840"/>
                <a:gd name="connsiteX96" fmla="*/ 2055706 w 3318614"/>
                <a:gd name="connsiteY96" fmla="*/ 2842542 h 3540840"/>
                <a:gd name="connsiteX97" fmla="*/ 1916369 w 3318614"/>
                <a:gd name="connsiteY97" fmla="*/ 2764164 h 3540840"/>
                <a:gd name="connsiteX98" fmla="*/ 1698655 w 3318614"/>
                <a:gd name="connsiteY98" fmla="*/ 2859959 h 3540840"/>
                <a:gd name="connsiteX99" fmla="*/ 1611569 w 3318614"/>
                <a:gd name="connsiteY99" fmla="*/ 3034130 h 3540840"/>
                <a:gd name="connsiteX100" fmla="*/ 1689946 w 3318614"/>
                <a:gd name="connsiteY100" fmla="*/ 3095090 h 3540840"/>
                <a:gd name="connsiteX101" fmla="*/ 1568026 w 3318614"/>
                <a:gd name="connsiteY101" fmla="*/ 3095090 h 3540840"/>
                <a:gd name="connsiteX102" fmla="*/ 1655112 w 3318614"/>
                <a:gd name="connsiteY102" fmla="*/ 2851250 h 3540840"/>
                <a:gd name="connsiteX103" fmla="*/ 1437398 w 3318614"/>
                <a:gd name="connsiteY103" fmla="*/ 2833833 h 3540840"/>
                <a:gd name="connsiteX104" fmla="*/ 1306769 w 3318614"/>
                <a:gd name="connsiteY104" fmla="*/ 2772873 h 3540840"/>
                <a:gd name="connsiteX105" fmla="*/ 1385146 w 3318614"/>
                <a:gd name="connsiteY105" fmla="*/ 2729330 h 3540840"/>
                <a:gd name="connsiteX106" fmla="*/ 1437398 w 3318614"/>
                <a:gd name="connsiteY106" fmla="*/ 2798999 h 3540840"/>
                <a:gd name="connsiteX107" fmla="*/ 1611569 w 3318614"/>
                <a:gd name="connsiteY107" fmla="*/ 2807707 h 3540840"/>
                <a:gd name="connsiteX108" fmla="*/ 1794449 w 3318614"/>
                <a:gd name="connsiteY108" fmla="*/ 2755456 h 3540840"/>
                <a:gd name="connsiteX109" fmla="*/ 1968620 w 3318614"/>
                <a:gd name="connsiteY109" fmla="*/ 2624827 h 3540840"/>
                <a:gd name="connsiteX110" fmla="*/ 1898952 w 3318614"/>
                <a:gd name="connsiteY110" fmla="*/ 2311319 h 3540840"/>
                <a:gd name="connsiteX111" fmla="*/ 1446106 w 3318614"/>
                <a:gd name="connsiteY111" fmla="*/ 1701719 h 3540840"/>
                <a:gd name="connsiteX112" fmla="*/ 1074097 w 3318614"/>
                <a:gd name="connsiteY112" fmla="*/ 1217599 h 3540840"/>
                <a:gd name="connsiteX113" fmla="*/ 916192 w 3318614"/>
                <a:gd name="connsiteY113" fmla="*/ 1030515 h 3540840"/>
                <a:gd name="connsiteX114" fmla="*/ 644918 w 3318614"/>
                <a:gd name="connsiteY114" fmla="*/ 1065993 h 3540840"/>
                <a:gd name="connsiteX115" fmla="*/ 296575 w 3318614"/>
                <a:gd name="connsiteY115" fmla="*/ 1144370 h 3540840"/>
                <a:gd name="connsiteX116" fmla="*/ 483 w 3318614"/>
                <a:gd name="connsiteY116" fmla="*/ 1126953 h 3540840"/>
                <a:gd name="connsiteX117" fmla="*/ 235615 w 3318614"/>
                <a:gd name="connsiteY117" fmla="*/ 1118244 h 3540840"/>
                <a:gd name="connsiteX118" fmla="*/ 557832 w 3318614"/>
                <a:gd name="connsiteY118" fmla="*/ 1048576 h 3540840"/>
                <a:gd name="connsiteX119" fmla="*/ 688460 w 3318614"/>
                <a:gd name="connsiteY119" fmla="*/ 1022450 h 3540840"/>
                <a:gd name="connsiteX120" fmla="*/ 392369 w 3318614"/>
                <a:gd name="connsiteY120" fmla="*/ 909239 h 3540840"/>
                <a:gd name="connsiteX121" fmla="*/ 244323 w 3318614"/>
                <a:gd name="connsiteY121" fmla="*/ 769902 h 3540840"/>
                <a:gd name="connsiteX122" fmla="*/ 165946 w 3318614"/>
                <a:gd name="connsiteY122" fmla="*/ 517353 h 3540840"/>
                <a:gd name="connsiteX123" fmla="*/ 279158 w 3318614"/>
                <a:gd name="connsiteY123" fmla="*/ 700233 h 3540840"/>
                <a:gd name="connsiteX124" fmla="*/ 374952 w 3318614"/>
                <a:gd name="connsiteY124" fmla="*/ 874404 h 3540840"/>
                <a:gd name="connsiteX125" fmla="*/ 679752 w 3318614"/>
                <a:gd name="connsiteY125" fmla="*/ 952782 h 3540840"/>
                <a:gd name="connsiteX126" fmla="*/ 766838 w 3318614"/>
                <a:gd name="connsiteY126" fmla="*/ 891822 h 3540840"/>
                <a:gd name="connsiteX127" fmla="*/ 618792 w 3318614"/>
                <a:gd name="connsiteY127" fmla="*/ 508644 h 3540840"/>
                <a:gd name="connsiteX128" fmla="*/ 507165 w 3318614"/>
                <a:gd name="connsiteY128" fmla="*/ 291586 h 3540840"/>
                <a:gd name="connsiteX129" fmla="*/ 538603 w 3318614"/>
                <a:gd name="connsiteY129" fmla="*/ 53417 h 3540840"/>
                <a:gd name="connsiteX130" fmla="*/ 609600 w 3318614"/>
                <a:gd name="connsiteY130" fmla="*/ 314026 h 3540840"/>
                <a:gd name="connsiteX131" fmla="*/ 878364 w 3318614"/>
                <a:gd name="connsiteY131" fmla="*/ 861528 h 3540840"/>
                <a:gd name="connsiteX132" fmla="*/ 786330 w 3318614"/>
                <a:gd name="connsiteY132" fmla="*/ 260933 h 3540840"/>
                <a:gd name="connsiteX133" fmla="*/ 932813 w 3318614"/>
                <a:gd name="connsiteY133" fmla="*/ 64751 h 3540840"/>
                <a:gd name="connsiteX0" fmla="*/ 942214 w 3318614"/>
                <a:gd name="connsiteY0" fmla="*/ 601198 h 3527752"/>
                <a:gd name="connsiteX1" fmla="*/ 1130786 w 3318614"/>
                <a:gd name="connsiteY1" fmla="*/ 277391 h 3527752"/>
                <a:gd name="connsiteX2" fmla="*/ 1317819 w 3318614"/>
                <a:gd name="connsiteY2" fmla="*/ 1487 h 3527752"/>
                <a:gd name="connsiteX3" fmla="*/ 1198621 w 3318614"/>
                <a:gd name="connsiteY3" fmla="*/ 400341 h 3527752"/>
                <a:gd name="connsiteX4" fmla="*/ 1013152 w 3318614"/>
                <a:gd name="connsiteY4" fmla="*/ 873807 h 3527752"/>
                <a:gd name="connsiteX5" fmla="*/ 1779263 w 3318614"/>
                <a:gd name="connsiteY5" fmla="*/ 2035164 h 3527752"/>
                <a:gd name="connsiteX6" fmla="*/ 2064415 w 3318614"/>
                <a:gd name="connsiteY6" fmla="*/ 2315648 h 3527752"/>
                <a:gd name="connsiteX7" fmla="*/ 2290838 w 3318614"/>
                <a:gd name="connsiteY7" fmla="*/ 2237271 h 3527752"/>
                <a:gd name="connsiteX8" fmla="*/ 2473718 w 3318614"/>
                <a:gd name="connsiteY8" fmla="*/ 2080516 h 3527752"/>
                <a:gd name="connsiteX9" fmla="*/ 2508552 w 3318614"/>
                <a:gd name="connsiteY9" fmla="*/ 1758299 h 3527752"/>
                <a:gd name="connsiteX10" fmla="*/ 2543386 w 3318614"/>
                <a:gd name="connsiteY10" fmla="*/ 2019556 h 3527752"/>
                <a:gd name="connsiteX11" fmla="*/ 2508552 w 3318614"/>
                <a:gd name="connsiteY11" fmla="*/ 2124059 h 3527752"/>
                <a:gd name="connsiteX12" fmla="*/ 2752392 w 3318614"/>
                <a:gd name="connsiteY12" fmla="*/ 1949888 h 3527752"/>
                <a:gd name="connsiteX13" fmla="*/ 2839478 w 3318614"/>
                <a:gd name="connsiteY13" fmla="*/ 1880219 h 3527752"/>
                <a:gd name="connsiteX14" fmla="*/ 2717558 w 3318614"/>
                <a:gd name="connsiteY14" fmla="*/ 2054391 h 3527752"/>
                <a:gd name="connsiteX15" fmla="*/ 2665306 w 3318614"/>
                <a:gd name="connsiteY15" fmla="*/ 2097934 h 3527752"/>
                <a:gd name="connsiteX16" fmla="*/ 2848186 w 3318614"/>
                <a:gd name="connsiteY16" fmla="*/ 2028265 h 3527752"/>
                <a:gd name="connsiteX17" fmla="*/ 2874312 w 3318614"/>
                <a:gd name="connsiteY17" fmla="*/ 2010848 h 3527752"/>
                <a:gd name="connsiteX18" fmla="*/ 2769809 w 3318614"/>
                <a:gd name="connsiteY18" fmla="*/ 2097934 h 3527752"/>
                <a:gd name="connsiteX19" fmla="*/ 2595638 w 3318614"/>
                <a:gd name="connsiteY19" fmla="*/ 2124059 h 3527752"/>
                <a:gd name="connsiteX20" fmla="*/ 2404049 w 3318614"/>
                <a:gd name="connsiteY20" fmla="*/ 2254688 h 3527752"/>
                <a:gd name="connsiteX21" fmla="*/ 2421466 w 3318614"/>
                <a:gd name="connsiteY21" fmla="*/ 2428859 h 3527752"/>
                <a:gd name="connsiteX22" fmla="*/ 2552095 w 3318614"/>
                <a:gd name="connsiteY22" fmla="*/ 2472402 h 3527752"/>
                <a:gd name="connsiteX23" fmla="*/ 2726266 w 3318614"/>
                <a:gd name="connsiteY23" fmla="*/ 2402734 h 3527752"/>
                <a:gd name="connsiteX24" fmla="*/ 2856895 w 3318614"/>
                <a:gd name="connsiteY24" fmla="*/ 2394025 h 3527752"/>
                <a:gd name="connsiteX25" fmla="*/ 2891729 w 3318614"/>
                <a:gd name="connsiteY25" fmla="*/ 2280814 h 3527752"/>
                <a:gd name="connsiteX26" fmla="*/ 2883020 w 3318614"/>
                <a:gd name="connsiteY26" fmla="*/ 2115351 h 3527752"/>
                <a:gd name="connsiteX27" fmla="*/ 3048483 w 3318614"/>
                <a:gd name="connsiteY27" fmla="*/ 2036974 h 3527752"/>
                <a:gd name="connsiteX28" fmla="*/ 2926563 w 3318614"/>
                <a:gd name="connsiteY28" fmla="*/ 2124059 h 3527752"/>
                <a:gd name="connsiteX29" fmla="*/ 2917855 w 3318614"/>
                <a:gd name="connsiteY29" fmla="*/ 2211145 h 3527752"/>
                <a:gd name="connsiteX30" fmla="*/ 2935272 w 3318614"/>
                <a:gd name="connsiteY30" fmla="*/ 2359191 h 3527752"/>
                <a:gd name="connsiteX31" fmla="*/ 2943980 w 3318614"/>
                <a:gd name="connsiteY31" fmla="*/ 2402734 h 3527752"/>
                <a:gd name="connsiteX32" fmla="*/ 3046427 w 3318614"/>
                <a:gd name="connsiteY32" fmla="*/ 2336782 h 3527752"/>
                <a:gd name="connsiteX33" fmla="*/ 3074609 w 3318614"/>
                <a:gd name="connsiteY33" fmla="*/ 2176311 h 3527752"/>
                <a:gd name="connsiteX34" fmla="*/ 3092026 w 3318614"/>
                <a:gd name="connsiteY34" fmla="*/ 2385316 h 3527752"/>
                <a:gd name="connsiteX35" fmla="*/ 3013649 w 3318614"/>
                <a:gd name="connsiteY35" fmla="*/ 2463694 h 3527752"/>
                <a:gd name="connsiteX36" fmla="*/ 2752392 w 3318614"/>
                <a:gd name="connsiteY36" fmla="*/ 2428859 h 3527752"/>
                <a:gd name="connsiteX37" fmla="*/ 2560803 w 3318614"/>
                <a:gd name="connsiteY37" fmla="*/ 2585614 h 3527752"/>
                <a:gd name="connsiteX38" fmla="*/ 2595638 w 3318614"/>
                <a:gd name="connsiteY38" fmla="*/ 2707534 h 3527752"/>
                <a:gd name="connsiteX39" fmla="*/ 2743683 w 3318614"/>
                <a:gd name="connsiteY39" fmla="*/ 2794619 h 3527752"/>
                <a:gd name="connsiteX40" fmla="*/ 2856895 w 3318614"/>
                <a:gd name="connsiteY40" fmla="*/ 2768494 h 3527752"/>
                <a:gd name="connsiteX41" fmla="*/ 3022358 w 3318614"/>
                <a:gd name="connsiteY41" fmla="*/ 2629156 h 3527752"/>
                <a:gd name="connsiteX42" fmla="*/ 3118152 w 3318614"/>
                <a:gd name="connsiteY42" fmla="*/ 2550779 h 3527752"/>
                <a:gd name="connsiteX43" fmla="*/ 3205238 w 3318614"/>
                <a:gd name="connsiteY43" fmla="*/ 2611739 h 3527752"/>
                <a:gd name="connsiteX44" fmla="*/ 3109443 w 3318614"/>
                <a:gd name="connsiteY44" fmla="*/ 2603031 h 3527752"/>
                <a:gd name="connsiteX45" fmla="*/ 3004940 w 3318614"/>
                <a:gd name="connsiteY45" fmla="*/ 2742368 h 3527752"/>
                <a:gd name="connsiteX46" fmla="*/ 3187820 w 3318614"/>
                <a:gd name="connsiteY46" fmla="*/ 2742368 h 3527752"/>
                <a:gd name="connsiteX47" fmla="*/ 3318449 w 3318614"/>
                <a:gd name="connsiteY47" fmla="*/ 2794619 h 3527752"/>
                <a:gd name="connsiteX48" fmla="*/ 3161695 w 3318614"/>
                <a:gd name="connsiteY48" fmla="*/ 2777202 h 3527752"/>
                <a:gd name="connsiteX49" fmla="*/ 2909146 w 3318614"/>
                <a:gd name="connsiteY49" fmla="*/ 2838162 h 3527752"/>
                <a:gd name="connsiteX50" fmla="*/ 2952689 w 3318614"/>
                <a:gd name="connsiteY50" fmla="*/ 2838162 h 3527752"/>
                <a:gd name="connsiteX51" fmla="*/ 3085889 w 3318614"/>
                <a:gd name="connsiteY51" fmla="*/ 2983408 h 3527752"/>
                <a:gd name="connsiteX52" fmla="*/ 3013649 w 3318614"/>
                <a:gd name="connsiteY52" fmla="*/ 3142962 h 3527752"/>
                <a:gd name="connsiteX53" fmla="*/ 2999167 w 3318614"/>
                <a:gd name="connsiteY53" fmla="*/ 3005285 h 3527752"/>
                <a:gd name="connsiteX54" fmla="*/ 2813352 w 3318614"/>
                <a:gd name="connsiteY54" fmla="*/ 2829454 h 3527752"/>
                <a:gd name="connsiteX55" fmla="*/ 2726266 w 3318614"/>
                <a:gd name="connsiteY55" fmla="*/ 2820745 h 3527752"/>
                <a:gd name="connsiteX56" fmla="*/ 2848186 w 3318614"/>
                <a:gd name="connsiteY56" fmla="*/ 3021042 h 3527752"/>
                <a:gd name="connsiteX57" fmla="*/ 2943980 w 3318614"/>
                <a:gd name="connsiteY57" fmla="*/ 3108128 h 3527752"/>
                <a:gd name="connsiteX58" fmla="*/ 2978815 w 3318614"/>
                <a:gd name="connsiteY58" fmla="*/ 3064585 h 3527752"/>
                <a:gd name="connsiteX59" fmla="*/ 2961398 w 3318614"/>
                <a:gd name="connsiteY59" fmla="*/ 3169088 h 3527752"/>
                <a:gd name="connsiteX60" fmla="*/ 2769809 w 3318614"/>
                <a:gd name="connsiteY60" fmla="*/ 3082002 h 3527752"/>
                <a:gd name="connsiteX61" fmla="*/ 2656598 w 3318614"/>
                <a:gd name="connsiteY61" fmla="*/ 2855579 h 3527752"/>
                <a:gd name="connsiteX62" fmla="*/ 2491135 w 3318614"/>
                <a:gd name="connsiteY62" fmla="*/ 2812036 h 3527752"/>
                <a:gd name="connsiteX63" fmla="*/ 2386632 w 3318614"/>
                <a:gd name="connsiteY63" fmla="*/ 2899122 h 3527752"/>
                <a:gd name="connsiteX64" fmla="*/ 2412758 w 3318614"/>
                <a:gd name="connsiteY64" fmla="*/ 3082002 h 3527752"/>
                <a:gd name="connsiteX65" fmla="*/ 2525969 w 3318614"/>
                <a:gd name="connsiteY65" fmla="*/ 3230048 h 3527752"/>
                <a:gd name="connsiteX66" fmla="*/ 2900438 w 3318614"/>
                <a:gd name="connsiteY66" fmla="*/ 3439054 h 3527752"/>
                <a:gd name="connsiteX67" fmla="*/ 2543386 w 3318614"/>
                <a:gd name="connsiteY67" fmla="*/ 3299716 h 3527752"/>
                <a:gd name="connsiteX68" fmla="*/ 2499843 w 3318614"/>
                <a:gd name="connsiteY68" fmla="*/ 3386802 h 3527752"/>
                <a:gd name="connsiteX69" fmla="*/ 2534678 w 3318614"/>
                <a:gd name="connsiteY69" fmla="*/ 3491305 h 3527752"/>
                <a:gd name="connsiteX70" fmla="*/ 2639180 w 3318614"/>
                <a:gd name="connsiteY70" fmla="*/ 3526139 h 3527752"/>
                <a:gd name="connsiteX71" fmla="*/ 2482426 w 3318614"/>
                <a:gd name="connsiteY71" fmla="*/ 3500014 h 3527752"/>
                <a:gd name="connsiteX72" fmla="*/ 2473718 w 3318614"/>
                <a:gd name="connsiteY72" fmla="*/ 3317134 h 3527752"/>
                <a:gd name="connsiteX73" fmla="*/ 2386632 w 3318614"/>
                <a:gd name="connsiteY73" fmla="*/ 3142962 h 3527752"/>
                <a:gd name="connsiteX74" fmla="*/ 2316963 w 3318614"/>
                <a:gd name="connsiteY74" fmla="*/ 3308425 h 3527752"/>
                <a:gd name="connsiteX75" fmla="*/ 2238586 w 3318614"/>
                <a:gd name="connsiteY75" fmla="*/ 3430345 h 3527752"/>
                <a:gd name="connsiteX76" fmla="*/ 2290838 w 3318614"/>
                <a:gd name="connsiteY76" fmla="*/ 3508722 h 3527752"/>
                <a:gd name="connsiteX77" fmla="*/ 2195043 w 3318614"/>
                <a:gd name="connsiteY77" fmla="*/ 3421636 h 3527752"/>
                <a:gd name="connsiteX78" fmla="*/ 2325672 w 3318614"/>
                <a:gd name="connsiteY78" fmla="*/ 3195214 h 3527752"/>
                <a:gd name="connsiteX79" fmla="*/ 2290838 w 3318614"/>
                <a:gd name="connsiteY79" fmla="*/ 2942665 h 3527752"/>
                <a:gd name="connsiteX80" fmla="*/ 2142792 w 3318614"/>
                <a:gd name="connsiteY80" fmla="*/ 2925248 h 3527752"/>
                <a:gd name="connsiteX81" fmla="*/ 1942495 w 3318614"/>
                <a:gd name="connsiteY81" fmla="*/ 3090711 h 3527752"/>
                <a:gd name="connsiteX82" fmla="*/ 1994746 w 3318614"/>
                <a:gd name="connsiteY82" fmla="*/ 3291008 h 3527752"/>
                <a:gd name="connsiteX83" fmla="*/ 2090540 w 3318614"/>
                <a:gd name="connsiteY83" fmla="*/ 3404219 h 3527752"/>
                <a:gd name="connsiteX84" fmla="*/ 2064415 w 3318614"/>
                <a:gd name="connsiteY84" fmla="*/ 3517431 h 3527752"/>
                <a:gd name="connsiteX85" fmla="*/ 2046998 w 3318614"/>
                <a:gd name="connsiteY85" fmla="*/ 3369385 h 3527752"/>
                <a:gd name="connsiteX86" fmla="*/ 1933786 w 3318614"/>
                <a:gd name="connsiteY86" fmla="*/ 3203922 h 3527752"/>
                <a:gd name="connsiteX87" fmla="*/ 1881535 w 3318614"/>
                <a:gd name="connsiteY87" fmla="*/ 3186505 h 3527752"/>
                <a:gd name="connsiteX88" fmla="*/ 1716072 w 3318614"/>
                <a:gd name="connsiteY88" fmla="*/ 3421636 h 3527752"/>
                <a:gd name="connsiteX89" fmla="*/ 1672529 w 3318614"/>
                <a:gd name="connsiteY89" fmla="*/ 3517431 h 3527752"/>
                <a:gd name="connsiteX90" fmla="*/ 1724780 w 3318614"/>
                <a:gd name="connsiteY90" fmla="*/ 3282299 h 3527752"/>
                <a:gd name="connsiteX91" fmla="*/ 1750906 w 3318614"/>
                <a:gd name="connsiteY91" fmla="*/ 3203922 h 3527752"/>
                <a:gd name="connsiteX92" fmla="*/ 1533192 w 3318614"/>
                <a:gd name="connsiteY92" fmla="*/ 3273591 h 3527752"/>
                <a:gd name="connsiteX93" fmla="*/ 1428689 w 3318614"/>
                <a:gd name="connsiteY93" fmla="*/ 3291008 h 3527752"/>
                <a:gd name="connsiteX94" fmla="*/ 1602860 w 3318614"/>
                <a:gd name="connsiteY94" fmla="*/ 3212631 h 3527752"/>
                <a:gd name="connsiteX95" fmla="*/ 1724780 w 3318614"/>
                <a:gd name="connsiteY95" fmla="*/ 3186505 h 3527752"/>
                <a:gd name="connsiteX96" fmla="*/ 1994746 w 3318614"/>
                <a:gd name="connsiteY96" fmla="*/ 2960082 h 3527752"/>
                <a:gd name="connsiteX97" fmla="*/ 2055706 w 3318614"/>
                <a:gd name="connsiteY97" fmla="*/ 2829454 h 3527752"/>
                <a:gd name="connsiteX98" fmla="*/ 1916369 w 3318614"/>
                <a:gd name="connsiteY98" fmla="*/ 2751076 h 3527752"/>
                <a:gd name="connsiteX99" fmla="*/ 1698655 w 3318614"/>
                <a:gd name="connsiteY99" fmla="*/ 2846871 h 3527752"/>
                <a:gd name="connsiteX100" fmla="*/ 1611569 w 3318614"/>
                <a:gd name="connsiteY100" fmla="*/ 3021042 h 3527752"/>
                <a:gd name="connsiteX101" fmla="*/ 1689946 w 3318614"/>
                <a:gd name="connsiteY101" fmla="*/ 3082002 h 3527752"/>
                <a:gd name="connsiteX102" fmla="*/ 1568026 w 3318614"/>
                <a:gd name="connsiteY102" fmla="*/ 3082002 h 3527752"/>
                <a:gd name="connsiteX103" fmla="*/ 1655112 w 3318614"/>
                <a:gd name="connsiteY103" fmla="*/ 2838162 h 3527752"/>
                <a:gd name="connsiteX104" fmla="*/ 1437398 w 3318614"/>
                <a:gd name="connsiteY104" fmla="*/ 2820745 h 3527752"/>
                <a:gd name="connsiteX105" fmla="*/ 1306769 w 3318614"/>
                <a:gd name="connsiteY105" fmla="*/ 2759785 h 3527752"/>
                <a:gd name="connsiteX106" fmla="*/ 1385146 w 3318614"/>
                <a:gd name="connsiteY106" fmla="*/ 2716242 h 3527752"/>
                <a:gd name="connsiteX107" fmla="*/ 1437398 w 3318614"/>
                <a:gd name="connsiteY107" fmla="*/ 2785911 h 3527752"/>
                <a:gd name="connsiteX108" fmla="*/ 1611569 w 3318614"/>
                <a:gd name="connsiteY108" fmla="*/ 2794619 h 3527752"/>
                <a:gd name="connsiteX109" fmla="*/ 1794449 w 3318614"/>
                <a:gd name="connsiteY109" fmla="*/ 2742368 h 3527752"/>
                <a:gd name="connsiteX110" fmla="*/ 1968620 w 3318614"/>
                <a:gd name="connsiteY110" fmla="*/ 2611739 h 3527752"/>
                <a:gd name="connsiteX111" fmla="*/ 1898952 w 3318614"/>
                <a:gd name="connsiteY111" fmla="*/ 2298231 h 3527752"/>
                <a:gd name="connsiteX112" fmla="*/ 1446106 w 3318614"/>
                <a:gd name="connsiteY112" fmla="*/ 1688631 h 3527752"/>
                <a:gd name="connsiteX113" fmla="*/ 1074097 w 3318614"/>
                <a:gd name="connsiteY113" fmla="*/ 1204511 h 3527752"/>
                <a:gd name="connsiteX114" fmla="*/ 916192 w 3318614"/>
                <a:gd name="connsiteY114" fmla="*/ 1017427 h 3527752"/>
                <a:gd name="connsiteX115" fmla="*/ 644918 w 3318614"/>
                <a:gd name="connsiteY115" fmla="*/ 1052905 h 3527752"/>
                <a:gd name="connsiteX116" fmla="*/ 296575 w 3318614"/>
                <a:gd name="connsiteY116" fmla="*/ 1131282 h 3527752"/>
                <a:gd name="connsiteX117" fmla="*/ 483 w 3318614"/>
                <a:gd name="connsiteY117" fmla="*/ 1113865 h 3527752"/>
                <a:gd name="connsiteX118" fmla="*/ 235615 w 3318614"/>
                <a:gd name="connsiteY118" fmla="*/ 1105156 h 3527752"/>
                <a:gd name="connsiteX119" fmla="*/ 557832 w 3318614"/>
                <a:gd name="connsiteY119" fmla="*/ 1035488 h 3527752"/>
                <a:gd name="connsiteX120" fmla="*/ 688460 w 3318614"/>
                <a:gd name="connsiteY120" fmla="*/ 1009362 h 3527752"/>
                <a:gd name="connsiteX121" fmla="*/ 392369 w 3318614"/>
                <a:gd name="connsiteY121" fmla="*/ 896151 h 3527752"/>
                <a:gd name="connsiteX122" fmla="*/ 244323 w 3318614"/>
                <a:gd name="connsiteY122" fmla="*/ 756814 h 3527752"/>
                <a:gd name="connsiteX123" fmla="*/ 165946 w 3318614"/>
                <a:gd name="connsiteY123" fmla="*/ 504265 h 3527752"/>
                <a:gd name="connsiteX124" fmla="*/ 279158 w 3318614"/>
                <a:gd name="connsiteY124" fmla="*/ 687145 h 3527752"/>
                <a:gd name="connsiteX125" fmla="*/ 374952 w 3318614"/>
                <a:gd name="connsiteY125" fmla="*/ 861316 h 3527752"/>
                <a:gd name="connsiteX126" fmla="*/ 679752 w 3318614"/>
                <a:gd name="connsiteY126" fmla="*/ 939694 h 3527752"/>
                <a:gd name="connsiteX127" fmla="*/ 766838 w 3318614"/>
                <a:gd name="connsiteY127" fmla="*/ 878734 h 3527752"/>
                <a:gd name="connsiteX128" fmla="*/ 618792 w 3318614"/>
                <a:gd name="connsiteY128" fmla="*/ 495556 h 3527752"/>
                <a:gd name="connsiteX129" fmla="*/ 507165 w 3318614"/>
                <a:gd name="connsiteY129" fmla="*/ 278498 h 3527752"/>
                <a:gd name="connsiteX130" fmla="*/ 538603 w 3318614"/>
                <a:gd name="connsiteY130" fmla="*/ 40329 h 3527752"/>
                <a:gd name="connsiteX131" fmla="*/ 609600 w 3318614"/>
                <a:gd name="connsiteY131" fmla="*/ 300938 h 3527752"/>
                <a:gd name="connsiteX132" fmla="*/ 878364 w 3318614"/>
                <a:gd name="connsiteY132" fmla="*/ 848440 h 3527752"/>
                <a:gd name="connsiteX133" fmla="*/ 786330 w 3318614"/>
                <a:gd name="connsiteY133" fmla="*/ 247845 h 3527752"/>
                <a:gd name="connsiteX134" fmla="*/ 932813 w 3318614"/>
                <a:gd name="connsiteY134" fmla="*/ 51663 h 3527752"/>
                <a:gd name="connsiteX0" fmla="*/ 942214 w 3318614"/>
                <a:gd name="connsiteY0" fmla="*/ 600997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1028019 w 3318614"/>
                <a:gd name="connsiteY0" fmla="*/ 570928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433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932813 w 3318614"/>
                <a:gd name="connsiteY136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875120 w 3318614"/>
                <a:gd name="connsiteY136" fmla="*/ 297907 h 3527509"/>
                <a:gd name="connsiteX0" fmla="*/ 930638 w 3318614"/>
                <a:gd name="connsiteY0" fmla="*/ 1022485 h 3757603"/>
                <a:gd name="connsiteX1" fmla="*/ 1037874 w 3318614"/>
                <a:gd name="connsiteY1" fmla="*/ 779330 h 3757603"/>
                <a:gd name="connsiteX2" fmla="*/ 1144223 w 3318614"/>
                <a:gd name="connsiteY2" fmla="*/ 540539 h 3757603"/>
                <a:gd name="connsiteX3" fmla="*/ 1317819 w 3318614"/>
                <a:gd name="connsiteY3" fmla="*/ 231338 h 3757603"/>
                <a:gd name="connsiteX4" fmla="*/ 1198621 w 3318614"/>
                <a:gd name="connsiteY4" fmla="*/ 630192 h 3757603"/>
                <a:gd name="connsiteX5" fmla="*/ 1013152 w 3318614"/>
                <a:gd name="connsiteY5" fmla="*/ 1103658 h 3757603"/>
                <a:gd name="connsiteX6" fmla="*/ 1779263 w 3318614"/>
                <a:gd name="connsiteY6" fmla="*/ 2265015 h 3757603"/>
                <a:gd name="connsiteX7" fmla="*/ 2064415 w 3318614"/>
                <a:gd name="connsiteY7" fmla="*/ 2545499 h 3757603"/>
                <a:gd name="connsiteX8" fmla="*/ 2290838 w 3318614"/>
                <a:gd name="connsiteY8" fmla="*/ 2467122 h 3757603"/>
                <a:gd name="connsiteX9" fmla="*/ 2473718 w 3318614"/>
                <a:gd name="connsiteY9" fmla="*/ 2310367 h 3757603"/>
                <a:gd name="connsiteX10" fmla="*/ 2508552 w 3318614"/>
                <a:gd name="connsiteY10" fmla="*/ 1988150 h 3757603"/>
                <a:gd name="connsiteX11" fmla="*/ 2543386 w 3318614"/>
                <a:gd name="connsiteY11" fmla="*/ 2249407 h 3757603"/>
                <a:gd name="connsiteX12" fmla="*/ 2508552 w 3318614"/>
                <a:gd name="connsiteY12" fmla="*/ 2353910 h 3757603"/>
                <a:gd name="connsiteX13" fmla="*/ 2752392 w 3318614"/>
                <a:gd name="connsiteY13" fmla="*/ 2179739 h 3757603"/>
                <a:gd name="connsiteX14" fmla="*/ 2839478 w 3318614"/>
                <a:gd name="connsiteY14" fmla="*/ 2110070 h 3757603"/>
                <a:gd name="connsiteX15" fmla="*/ 2717558 w 3318614"/>
                <a:gd name="connsiteY15" fmla="*/ 2284242 h 3757603"/>
                <a:gd name="connsiteX16" fmla="*/ 2665306 w 3318614"/>
                <a:gd name="connsiteY16" fmla="*/ 2327785 h 3757603"/>
                <a:gd name="connsiteX17" fmla="*/ 2848186 w 3318614"/>
                <a:gd name="connsiteY17" fmla="*/ 2258116 h 3757603"/>
                <a:gd name="connsiteX18" fmla="*/ 2874312 w 3318614"/>
                <a:gd name="connsiteY18" fmla="*/ 2240699 h 3757603"/>
                <a:gd name="connsiteX19" fmla="*/ 2769809 w 3318614"/>
                <a:gd name="connsiteY19" fmla="*/ 2327785 h 3757603"/>
                <a:gd name="connsiteX20" fmla="*/ 2595638 w 3318614"/>
                <a:gd name="connsiteY20" fmla="*/ 2353910 h 3757603"/>
                <a:gd name="connsiteX21" fmla="*/ 2404049 w 3318614"/>
                <a:gd name="connsiteY21" fmla="*/ 2484539 h 3757603"/>
                <a:gd name="connsiteX22" fmla="*/ 2421466 w 3318614"/>
                <a:gd name="connsiteY22" fmla="*/ 2658710 h 3757603"/>
                <a:gd name="connsiteX23" fmla="*/ 2552095 w 3318614"/>
                <a:gd name="connsiteY23" fmla="*/ 2702253 h 3757603"/>
                <a:gd name="connsiteX24" fmla="*/ 2726266 w 3318614"/>
                <a:gd name="connsiteY24" fmla="*/ 2632585 h 3757603"/>
                <a:gd name="connsiteX25" fmla="*/ 2856895 w 3318614"/>
                <a:gd name="connsiteY25" fmla="*/ 2623876 h 3757603"/>
                <a:gd name="connsiteX26" fmla="*/ 2891729 w 3318614"/>
                <a:gd name="connsiteY26" fmla="*/ 2510665 h 3757603"/>
                <a:gd name="connsiteX27" fmla="*/ 2883020 w 3318614"/>
                <a:gd name="connsiteY27" fmla="*/ 2345202 h 3757603"/>
                <a:gd name="connsiteX28" fmla="*/ 3048483 w 3318614"/>
                <a:gd name="connsiteY28" fmla="*/ 2266825 h 3757603"/>
                <a:gd name="connsiteX29" fmla="*/ 2926563 w 3318614"/>
                <a:gd name="connsiteY29" fmla="*/ 2353910 h 3757603"/>
                <a:gd name="connsiteX30" fmla="*/ 2917855 w 3318614"/>
                <a:gd name="connsiteY30" fmla="*/ 2440996 h 3757603"/>
                <a:gd name="connsiteX31" fmla="*/ 2935272 w 3318614"/>
                <a:gd name="connsiteY31" fmla="*/ 2589042 h 3757603"/>
                <a:gd name="connsiteX32" fmla="*/ 2943980 w 3318614"/>
                <a:gd name="connsiteY32" fmla="*/ 2632585 h 3757603"/>
                <a:gd name="connsiteX33" fmla="*/ 3046427 w 3318614"/>
                <a:gd name="connsiteY33" fmla="*/ 2566633 h 3757603"/>
                <a:gd name="connsiteX34" fmla="*/ 3074609 w 3318614"/>
                <a:gd name="connsiteY34" fmla="*/ 2406162 h 3757603"/>
                <a:gd name="connsiteX35" fmla="*/ 3092026 w 3318614"/>
                <a:gd name="connsiteY35" fmla="*/ 2615167 h 3757603"/>
                <a:gd name="connsiteX36" fmla="*/ 3013649 w 3318614"/>
                <a:gd name="connsiteY36" fmla="*/ 2693545 h 3757603"/>
                <a:gd name="connsiteX37" fmla="*/ 2752392 w 3318614"/>
                <a:gd name="connsiteY37" fmla="*/ 2658710 h 3757603"/>
                <a:gd name="connsiteX38" fmla="*/ 2560803 w 3318614"/>
                <a:gd name="connsiteY38" fmla="*/ 2815465 h 3757603"/>
                <a:gd name="connsiteX39" fmla="*/ 2595638 w 3318614"/>
                <a:gd name="connsiteY39" fmla="*/ 2937385 h 3757603"/>
                <a:gd name="connsiteX40" fmla="*/ 2743683 w 3318614"/>
                <a:gd name="connsiteY40" fmla="*/ 3024470 h 3757603"/>
                <a:gd name="connsiteX41" fmla="*/ 2856895 w 3318614"/>
                <a:gd name="connsiteY41" fmla="*/ 2998345 h 3757603"/>
                <a:gd name="connsiteX42" fmla="*/ 3022358 w 3318614"/>
                <a:gd name="connsiteY42" fmla="*/ 2859007 h 3757603"/>
                <a:gd name="connsiteX43" fmla="*/ 3118152 w 3318614"/>
                <a:gd name="connsiteY43" fmla="*/ 2780630 h 3757603"/>
                <a:gd name="connsiteX44" fmla="*/ 3205238 w 3318614"/>
                <a:gd name="connsiteY44" fmla="*/ 2841590 h 3757603"/>
                <a:gd name="connsiteX45" fmla="*/ 3109443 w 3318614"/>
                <a:gd name="connsiteY45" fmla="*/ 2832882 h 3757603"/>
                <a:gd name="connsiteX46" fmla="*/ 3004940 w 3318614"/>
                <a:gd name="connsiteY46" fmla="*/ 2972219 h 3757603"/>
                <a:gd name="connsiteX47" fmla="*/ 3187820 w 3318614"/>
                <a:gd name="connsiteY47" fmla="*/ 2972219 h 3757603"/>
                <a:gd name="connsiteX48" fmla="*/ 3318449 w 3318614"/>
                <a:gd name="connsiteY48" fmla="*/ 3024470 h 3757603"/>
                <a:gd name="connsiteX49" fmla="*/ 3161695 w 3318614"/>
                <a:gd name="connsiteY49" fmla="*/ 3007053 h 3757603"/>
                <a:gd name="connsiteX50" fmla="*/ 2909146 w 3318614"/>
                <a:gd name="connsiteY50" fmla="*/ 3068013 h 3757603"/>
                <a:gd name="connsiteX51" fmla="*/ 2952689 w 3318614"/>
                <a:gd name="connsiteY51" fmla="*/ 3068013 h 3757603"/>
                <a:gd name="connsiteX52" fmla="*/ 3085889 w 3318614"/>
                <a:gd name="connsiteY52" fmla="*/ 3213259 h 3757603"/>
                <a:gd name="connsiteX53" fmla="*/ 3013649 w 3318614"/>
                <a:gd name="connsiteY53" fmla="*/ 3372813 h 3757603"/>
                <a:gd name="connsiteX54" fmla="*/ 2999167 w 3318614"/>
                <a:gd name="connsiteY54" fmla="*/ 3235136 h 3757603"/>
                <a:gd name="connsiteX55" fmla="*/ 2813352 w 3318614"/>
                <a:gd name="connsiteY55" fmla="*/ 3059305 h 3757603"/>
                <a:gd name="connsiteX56" fmla="*/ 2726266 w 3318614"/>
                <a:gd name="connsiteY56" fmla="*/ 3050596 h 3757603"/>
                <a:gd name="connsiteX57" fmla="*/ 2848186 w 3318614"/>
                <a:gd name="connsiteY57" fmla="*/ 3250893 h 3757603"/>
                <a:gd name="connsiteX58" fmla="*/ 2943980 w 3318614"/>
                <a:gd name="connsiteY58" fmla="*/ 3337979 h 3757603"/>
                <a:gd name="connsiteX59" fmla="*/ 2978815 w 3318614"/>
                <a:gd name="connsiteY59" fmla="*/ 3294436 h 3757603"/>
                <a:gd name="connsiteX60" fmla="*/ 2961398 w 3318614"/>
                <a:gd name="connsiteY60" fmla="*/ 3398939 h 3757603"/>
                <a:gd name="connsiteX61" fmla="*/ 2769809 w 3318614"/>
                <a:gd name="connsiteY61" fmla="*/ 3311853 h 3757603"/>
                <a:gd name="connsiteX62" fmla="*/ 2656598 w 3318614"/>
                <a:gd name="connsiteY62" fmla="*/ 3085430 h 3757603"/>
                <a:gd name="connsiteX63" fmla="*/ 2491135 w 3318614"/>
                <a:gd name="connsiteY63" fmla="*/ 3041887 h 3757603"/>
                <a:gd name="connsiteX64" fmla="*/ 2386632 w 3318614"/>
                <a:gd name="connsiteY64" fmla="*/ 3128973 h 3757603"/>
                <a:gd name="connsiteX65" fmla="*/ 2412758 w 3318614"/>
                <a:gd name="connsiteY65" fmla="*/ 3311853 h 3757603"/>
                <a:gd name="connsiteX66" fmla="*/ 2525969 w 3318614"/>
                <a:gd name="connsiteY66" fmla="*/ 3459899 h 3757603"/>
                <a:gd name="connsiteX67" fmla="*/ 2900438 w 3318614"/>
                <a:gd name="connsiteY67" fmla="*/ 3668905 h 3757603"/>
                <a:gd name="connsiteX68" fmla="*/ 2543386 w 3318614"/>
                <a:gd name="connsiteY68" fmla="*/ 3529567 h 3757603"/>
                <a:gd name="connsiteX69" fmla="*/ 2499843 w 3318614"/>
                <a:gd name="connsiteY69" fmla="*/ 3616653 h 3757603"/>
                <a:gd name="connsiteX70" fmla="*/ 2534678 w 3318614"/>
                <a:gd name="connsiteY70" fmla="*/ 3721156 h 3757603"/>
                <a:gd name="connsiteX71" fmla="*/ 2639180 w 3318614"/>
                <a:gd name="connsiteY71" fmla="*/ 3755990 h 3757603"/>
                <a:gd name="connsiteX72" fmla="*/ 2482426 w 3318614"/>
                <a:gd name="connsiteY72" fmla="*/ 3729865 h 3757603"/>
                <a:gd name="connsiteX73" fmla="*/ 2473718 w 3318614"/>
                <a:gd name="connsiteY73" fmla="*/ 3546985 h 3757603"/>
                <a:gd name="connsiteX74" fmla="*/ 2386632 w 3318614"/>
                <a:gd name="connsiteY74" fmla="*/ 3372813 h 3757603"/>
                <a:gd name="connsiteX75" fmla="*/ 2316963 w 3318614"/>
                <a:gd name="connsiteY75" fmla="*/ 3538276 h 3757603"/>
                <a:gd name="connsiteX76" fmla="*/ 2238586 w 3318614"/>
                <a:gd name="connsiteY76" fmla="*/ 3660196 h 3757603"/>
                <a:gd name="connsiteX77" fmla="*/ 2290838 w 3318614"/>
                <a:gd name="connsiteY77" fmla="*/ 3738573 h 3757603"/>
                <a:gd name="connsiteX78" fmla="*/ 2195043 w 3318614"/>
                <a:gd name="connsiteY78" fmla="*/ 3651487 h 3757603"/>
                <a:gd name="connsiteX79" fmla="*/ 2325672 w 3318614"/>
                <a:gd name="connsiteY79" fmla="*/ 3425065 h 3757603"/>
                <a:gd name="connsiteX80" fmla="*/ 2290838 w 3318614"/>
                <a:gd name="connsiteY80" fmla="*/ 3172516 h 3757603"/>
                <a:gd name="connsiteX81" fmla="*/ 2142792 w 3318614"/>
                <a:gd name="connsiteY81" fmla="*/ 3155099 h 3757603"/>
                <a:gd name="connsiteX82" fmla="*/ 1942495 w 3318614"/>
                <a:gd name="connsiteY82" fmla="*/ 3320562 h 3757603"/>
                <a:gd name="connsiteX83" fmla="*/ 1994746 w 3318614"/>
                <a:gd name="connsiteY83" fmla="*/ 3520859 h 3757603"/>
                <a:gd name="connsiteX84" fmla="*/ 2090540 w 3318614"/>
                <a:gd name="connsiteY84" fmla="*/ 3634070 h 3757603"/>
                <a:gd name="connsiteX85" fmla="*/ 2064415 w 3318614"/>
                <a:gd name="connsiteY85" fmla="*/ 3747282 h 3757603"/>
                <a:gd name="connsiteX86" fmla="*/ 2046998 w 3318614"/>
                <a:gd name="connsiteY86" fmla="*/ 3599236 h 3757603"/>
                <a:gd name="connsiteX87" fmla="*/ 1933786 w 3318614"/>
                <a:gd name="connsiteY87" fmla="*/ 3433773 h 3757603"/>
                <a:gd name="connsiteX88" fmla="*/ 1881535 w 3318614"/>
                <a:gd name="connsiteY88" fmla="*/ 3416356 h 3757603"/>
                <a:gd name="connsiteX89" fmla="*/ 1716072 w 3318614"/>
                <a:gd name="connsiteY89" fmla="*/ 3651487 h 3757603"/>
                <a:gd name="connsiteX90" fmla="*/ 1672529 w 3318614"/>
                <a:gd name="connsiteY90" fmla="*/ 3747282 h 3757603"/>
                <a:gd name="connsiteX91" fmla="*/ 1724780 w 3318614"/>
                <a:gd name="connsiteY91" fmla="*/ 3512150 h 3757603"/>
                <a:gd name="connsiteX92" fmla="*/ 1750906 w 3318614"/>
                <a:gd name="connsiteY92" fmla="*/ 3433773 h 3757603"/>
                <a:gd name="connsiteX93" fmla="*/ 1533192 w 3318614"/>
                <a:gd name="connsiteY93" fmla="*/ 3503442 h 3757603"/>
                <a:gd name="connsiteX94" fmla="*/ 1428689 w 3318614"/>
                <a:gd name="connsiteY94" fmla="*/ 3520859 h 3757603"/>
                <a:gd name="connsiteX95" fmla="*/ 1602860 w 3318614"/>
                <a:gd name="connsiteY95" fmla="*/ 3442482 h 3757603"/>
                <a:gd name="connsiteX96" fmla="*/ 1724780 w 3318614"/>
                <a:gd name="connsiteY96" fmla="*/ 3416356 h 3757603"/>
                <a:gd name="connsiteX97" fmla="*/ 1994746 w 3318614"/>
                <a:gd name="connsiteY97" fmla="*/ 3189933 h 3757603"/>
                <a:gd name="connsiteX98" fmla="*/ 2055706 w 3318614"/>
                <a:gd name="connsiteY98" fmla="*/ 3059305 h 3757603"/>
                <a:gd name="connsiteX99" fmla="*/ 1916369 w 3318614"/>
                <a:gd name="connsiteY99" fmla="*/ 2980927 h 3757603"/>
                <a:gd name="connsiteX100" fmla="*/ 1698655 w 3318614"/>
                <a:gd name="connsiteY100" fmla="*/ 3076722 h 3757603"/>
                <a:gd name="connsiteX101" fmla="*/ 1611569 w 3318614"/>
                <a:gd name="connsiteY101" fmla="*/ 3250893 h 3757603"/>
                <a:gd name="connsiteX102" fmla="*/ 1689946 w 3318614"/>
                <a:gd name="connsiteY102" fmla="*/ 3311853 h 3757603"/>
                <a:gd name="connsiteX103" fmla="*/ 1568026 w 3318614"/>
                <a:gd name="connsiteY103" fmla="*/ 3311853 h 3757603"/>
                <a:gd name="connsiteX104" fmla="*/ 1655112 w 3318614"/>
                <a:gd name="connsiteY104" fmla="*/ 3068013 h 3757603"/>
                <a:gd name="connsiteX105" fmla="*/ 1437398 w 3318614"/>
                <a:gd name="connsiteY105" fmla="*/ 3050596 h 3757603"/>
                <a:gd name="connsiteX106" fmla="*/ 1306769 w 3318614"/>
                <a:gd name="connsiteY106" fmla="*/ 2989636 h 3757603"/>
                <a:gd name="connsiteX107" fmla="*/ 1385146 w 3318614"/>
                <a:gd name="connsiteY107" fmla="*/ 2946093 h 3757603"/>
                <a:gd name="connsiteX108" fmla="*/ 1437398 w 3318614"/>
                <a:gd name="connsiteY108" fmla="*/ 3015762 h 3757603"/>
                <a:gd name="connsiteX109" fmla="*/ 1611569 w 3318614"/>
                <a:gd name="connsiteY109" fmla="*/ 3024470 h 3757603"/>
                <a:gd name="connsiteX110" fmla="*/ 1794449 w 3318614"/>
                <a:gd name="connsiteY110" fmla="*/ 2972219 h 3757603"/>
                <a:gd name="connsiteX111" fmla="*/ 1968620 w 3318614"/>
                <a:gd name="connsiteY111" fmla="*/ 2841590 h 3757603"/>
                <a:gd name="connsiteX112" fmla="*/ 1898952 w 3318614"/>
                <a:gd name="connsiteY112" fmla="*/ 2528082 h 3757603"/>
                <a:gd name="connsiteX113" fmla="*/ 1446106 w 3318614"/>
                <a:gd name="connsiteY113" fmla="*/ 1918482 h 3757603"/>
                <a:gd name="connsiteX114" fmla="*/ 1074097 w 3318614"/>
                <a:gd name="connsiteY114" fmla="*/ 1434362 h 3757603"/>
                <a:gd name="connsiteX115" fmla="*/ 916192 w 3318614"/>
                <a:gd name="connsiteY115" fmla="*/ 1247278 h 3757603"/>
                <a:gd name="connsiteX116" fmla="*/ 644918 w 3318614"/>
                <a:gd name="connsiteY116" fmla="*/ 1282756 h 3757603"/>
                <a:gd name="connsiteX117" fmla="*/ 296575 w 3318614"/>
                <a:gd name="connsiteY117" fmla="*/ 1361133 h 3757603"/>
                <a:gd name="connsiteX118" fmla="*/ 483 w 3318614"/>
                <a:gd name="connsiteY118" fmla="*/ 1343716 h 3757603"/>
                <a:gd name="connsiteX119" fmla="*/ 235615 w 3318614"/>
                <a:gd name="connsiteY119" fmla="*/ 1335007 h 3757603"/>
                <a:gd name="connsiteX120" fmla="*/ 557832 w 3318614"/>
                <a:gd name="connsiteY120" fmla="*/ 1265339 h 3757603"/>
                <a:gd name="connsiteX121" fmla="*/ 688460 w 3318614"/>
                <a:gd name="connsiteY121" fmla="*/ 1239213 h 3757603"/>
                <a:gd name="connsiteX122" fmla="*/ 392369 w 3318614"/>
                <a:gd name="connsiteY122" fmla="*/ 1126002 h 3757603"/>
                <a:gd name="connsiteX123" fmla="*/ 244323 w 3318614"/>
                <a:gd name="connsiteY123" fmla="*/ 986665 h 3757603"/>
                <a:gd name="connsiteX124" fmla="*/ 165946 w 3318614"/>
                <a:gd name="connsiteY124" fmla="*/ 734116 h 3757603"/>
                <a:gd name="connsiteX125" fmla="*/ 279158 w 3318614"/>
                <a:gd name="connsiteY125" fmla="*/ 916996 h 3757603"/>
                <a:gd name="connsiteX126" fmla="*/ 374952 w 3318614"/>
                <a:gd name="connsiteY126" fmla="*/ 1091167 h 3757603"/>
                <a:gd name="connsiteX127" fmla="*/ 679752 w 3318614"/>
                <a:gd name="connsiteY127" fmla="*/ 1169545 h 3757603"/>
                <a:gd name="connsiteX128" fmla="*/ 766838 w 3318614"/>
                <a:gd name="connsiteY128" fmla="*/ 1108585 h 3757603"/>
                <a:gd name="connsiteX129" fmla="*/ 618792 w 3318614"/>
                <a:gd name="connsiteY129" fmla="*/ 725407 h 3757603"/>
                <a:gd name="connsiteX130" fmla="*/ 507165 w 3318614"/>
                <a:gd name="connsiteY130" fmla="*/ 508349 h 3757603"/>
                <a:gd name="connsiteX131" fmla="*/ 538603 w 3318614"/>
                <a:gd name="connsiteY131" fmla="*/ 270180 h 3757603"/>
                <a:gd name="connsiteX132" fmla="*/ 609600 w 3318614"/>
                <a:gd name="connsiteY132" fmla="*/ 530789 h 3757603"/>
                <a:gd name="connsiteX133" fmla="*/ 878364 w 3318614"/>
                <a:gd name="connsiteY133" fmla="*/ 1078291 h 3757603"/>
                <a:gd name="connsiteX134" fmla="*/ 786330 w 3318614"/>
                <a:gd name="connsiteY134" fmla="*/ 477696 h 3757603"/>
                <a:gd name="connsiteX135" fmla="*/ 849208 w 3318614"/>
                <a:gd name="connsiteY135" fmla="*/ 1356 h 3757603"/>
                <a:gd name="connsiteX136" fmla="*/ 875120 w 3318614"/>
                <a:gd name="connsiteY136" fmla="*/ 528001 h 3757603"/>
                <a:gd name="connsiteX0" fmla="*/ 930638 w 3318614"/>
                <a:gd name="connsiteY0" fmla="*/ 1022890 h 3758008"/>
                <a:gd name="connsiteX1" fmla="*/ 1037874 w 3318614"/>
                <a:gd name="connsiteY1" fmla="*/ 779735 h 3758008"/>
                <a:gd name="connsiteX2" fmla="*/ 1144223 w 3318614"/>
                <a:gd name="connsiteY2" fmla="*/ 540944 h 3758008"/>
                <a:gd name="connsiteX3" fmla="*/ 1317819 w 3318614"/>
                <a:gd name="connsiteY3" fmla="*/ 231743 h 3758008"/>
                <a:gd name="connsiteX4" fmla="*/ 1198621 w 3318614"/>
                <a:gd name="connsiteY4" fmla="*/ 630597 h 3758008"/>
                <a:gd name="connsiteX5" fmla="*/ 1013152 w 3318614"/>
                <a:gd name="connsiteY5" fmla="*/ 1104063 h 3758008"/>
                <a:gd name="connsiteX6" fmla="*/ 1779263 w 3318614"/>
                <a:gd name="connsiteY6" fmla="*/ 2265420 h 3758008"/>
                <a:gd name="connsiteX7" fmla="*/ 2064415 w 3318614"/>
                <a:gd name="connsiteY7" fmla="*/ 2545904 h 3758008"/>
                <a:gd name="connsiteX8" fmla="*/ 2290838 w 3318614"/>
                <a:gd name="connsiteY8" fmla="*/ 2467527 h 3758008"/>
                <a:gd name="connsiteX9" fmla="*/ 2473718 w 3318614"/>
                <a:gd name="connsiteY9" fmla="*/ 2310772 h 3758008"/>
                <a:gd name="connsiteX10" fmla="*/ 2508552 w 3318614"/>
                <a:gd name="connsiteY10" fmla="*/ 1988555 h 3758008"/>
                <a:gd name="connsiteX11" fmla="*/ 2543386 w 3318614"/>
                <a:gd name="connsiteY11" fmla="*/ 2249812 h 3758008"/>
                <a:gd name="connsiteX12" fmla="*/ 2508552 w 3318614"/>
                <a:gd name="connsiteY12" fmla="*/ 2354315 h 3758008"/>
                <a:gd name="connsiteX13" fmla="*/ 2752392 w 3318614"/>
                <a:gd name="connsiteY13" fmla="*/ 2180144 h 3758008"/>
                <a:gd name="connsiteX14" fmla="*/ 2839478 w 3318614"/>
                <a:gd name="connsiteY14" fmla="*/ 2110475 h 3758008"/>
                <a:gd name="connsiteX15" fmla="*/ 2717558 w 3318614"/>
                <a:gd name="connsiteY15" fmla="*/ 2284647 h 3758008"/>
                <a:gd name="connsiteX16" fmla="*/ 2665306 w 3318614"/>
                <a:gd name="connsiteY16" fmla="*/ 2328190 h 3758008"/>
                <a:gd name="connsiteX17" fmla="*/ 2848186 w 3318614"/>
                <a:gd name="connsiteY17" fmla="*/ 2258521 h 3758008"/>
                <a:gd name="connsiteX18" fmla="*/ 2874312 w 3318614"/>
                <a:gd name="connsiteY18" fmla="*/ 2241104 h 3758008"/>
                <a:gd name="connsiteX19" fmla="*/ 2769809 w 3318614"/>
                <a:gd name="connsiteY19" fmla="*/ 2328190 h 3758008"/>
                <a:gd name="connsiteX20" fmla="*/ 2595638 w 3318614"/>
                <a:gd name="connsiteY20" fmla="*/ 2354315 h 3758008"/>
                <a:gd name="connsiteX21" fmla="*/ 2404049 w 3318614"/>
                <a:gd name="connsiteY21" fmla="*/ 2484944 h 3758008"/>
                <a:gd name="connsiteX22" fmla="*/ 2421466 w 3318614"/>
                <a:gd name="connsiteY22" fmla="*/ 2659115 h 3758008"/>
                <a:gd name="connsiteX23" fmla="*/ 2552095 w 3318614"/>
                <a:gd name="connsiteY23" fmla="*/ 2702658 h 3758008"/>
                <a:gd name="connsiteX24" fmla="*/ 2726266 w 3318614"/>
                <a:gd name="connsiteY24" fmla="*/ 2632990 h 3758008"/>
                <a:gd name="connsiteX25" fmla="*/ 2856895 w 3318614"/>
                <a:gd name="connsiteY25" fmla="*/ 2624281 h 3758008"/>
                <a:gd name="connsiteX26" fmla="*/ 2891729 w 3318614"/>
                <a:gd name="connsiteY26" fmla="*/ 2511070 h 3758008"/>
                <a:gd name="connsiteX27" fmla="*/ 2883020 w 3318614"/>
                <a:gd name="connsiteY27" fmla="*/ 2345607 h 3758008"/>
                <a:gd name="connsiteX28" fmla="*/ 3048483 w 3318614"/>
                <a:gd name="connsiteY28" fmla="*/ 2267230 h 3758008"/>
                <a:gd name="connsiteX29" fmla="*/ 2926563 w 3318614"/>
                <a:gd name="connsiteY29" fmla="*/ 2354315 h 3758008"/>
                <a:gd name="connsiteX30" fmla="*/ 2917855 w 3318614"/>
                <a:gd name="connsiteY30" fmla="*/ 2441401 h 3758008"/>
                <a:gd name="connsiteX31" fmla="*/ 2935272 w 3318614"/>
                <a:gd name="connsiteY31" fmla="*/ 2589447 h 3758008"/>
                <a:gd name="connsiteX32" fmla="*/ 2943980 w 3318614"/>
                <a:gd name="connsiteY32" fmla="*/ 2632990 h 3758008"/>
                <a:gd name="connsiteX33" fmla="*/ 3046427 w 3318614"/>
                <a:gd name="connsiteY33" fmla="*/ 2567038 h 3758008"/>
                <a:gd name="connsiteX34" fmla="*/ 3074609 w 3318614"/>
                <a:gd name="connsiteY34" fmla="*/ 2406567 h 3758008"/>
                <a:gd name="connsiteX35" fmla="*/ 3092026 w 3318614"/>
                <a:gd name="connsiteY35" fmla="*/ 2615572 h 3758008"/>
                <a:gd name="connsiteX36" fmla="*/ 3013649 w 3318614"/>
                <a:gd name="connsiteY36" fmla="*/ 2693950 h 3758008"/>
                <a:gd name="connsiteX37" fmla="*/ 2752392 w 3318614"/>
                <a:gd name="connsiteY37" fmla="*/ 2659115 h 3758008"/>
                <a:gd name="connsiteX38" fmla="*/ 2560803 w 3318614"/>
                <a:gd name="connsiteY38" fmla="*/ 2815870 h 3758008"/>
                <a:gd name="connsiteX39" fmla="*/ 2595638 w 3318614"/>
                <a:gd name="connsiteY39" fmla="*/ 2937790 h 3758008"/>
                <a:gd name="connsiteX40" fmla="*/ 2743683 w 3318614"/>
                <a:gd name="connsiteY40" fmla="*/ 3024875 h 3758008"/>
                <a:gd name="connsiteX41" fmla="*/ 2856895 w 3318614"/>
                <a:gd name="connsiteY41" fmla="*/ 2998750 h 3758008"/>
                <a:gd name="connsiteX42" fmla="*/ 3022358 w 3318614"/>
                <a:gd name="connsiteY42" fmla="*/ 2859412 h 3758008"/>
                <a:gd name="connsiteX43" fmla="*/ 3118152 w 3318614"/>
                <a:gd name="connsiteY43" fmla="*/ 2781035 h 3758008"/>
                <a:gd name="connsiteX44" fmla="*/ 3205238 w 3318614"/>
                <a:gd name="connsiteY44" fmla="*/ 2841995 h 3758008"/>
                <a:gd name="connsiteX45" fmla="*/ 3109443 w 3318614"/>
                <a:gd name="connsiteY45" fmla="*/ 2833287 h 3758008"/>
                <a:gd name="connsiteX46" fmla="*/ 3004940 w 3318614"/>
                <a:gd name="connsiteY46" fmla="*/ 2972624 h 3758008"/>
                <a:gd name="connsiteX47" fmla="*/ 3187820 w 3318614"/>
                <a:gd name="connsiteY47" fmla="*/ 2972624 h 3758008"/>
                <a:gd name="connsiteX48" fmla="*/ 3318449 w 3318614"/>
                <a:gd name="connsiteY48" fmla="*/ 3024875 h 3758008"/>
                <a:gd name="connsiteX49" fmla="*/ 3161695 w 3318614"/>
                <a:gd name="connsiteY49" fmla="*/ 3007458 h 3758008"/>
                <a:gd name="connsiteX50" fmla="*/ 2909146 w 3318614"/>
                <a:gd name="connsiteY50" fmla="*/ 3068418 h 3758008"/>
                <a:gd name="connsiteX51" fmla="*/ 2952689 w 3318614"/>
                <a:gd name="connsiteY51" fmla="*/ 3068418 h 3758008"/>
                <a:gd name="connsiteX52" fmla="*/ 3085889 w 3318614"/>
                <a:gd name="connsiteY52" fmla="*/ 3213664 h 3758008"/>
                <a:gd name="connsiteX53" fmla="*/ 3013649 w 3318614"/>
                <a:gd name="connsiteY53" fmla="*/ 3373218 h 3758008"/>
                <a:gd name="connsiteX54" fmla="*/ 2999167 w 3318614"/>
                <a:gd name="connsiteY54" fmla="*/ 3235541 h 3758008"/>
                <a:gd name="connsiteX55" fmla="*/ 2813352 w 3318614"/>
                <a:gd name="connsiteY55" fmla="*/ 3059710 h 3758008"/>
                <a:gd name="connsiteX56" fmla="*/ 2726266 w 3318614"/>
                <a:gd name="connsiteY56" fmla="*/ 3051001 h 3758008"/>
                <a:gd name="connsiteX57" fmla="*/ 2848186 w 3318614"/>
                <a:gd name="connsiteY57" fmla="*/ 3251298 h 3758008"/>
                <a:gd name="connsiteX58" fmla="*/ 2943980 w 3318614"/>
                <a:gd name="connsiteY58" fmla="*/ 3338384 h 3758008"/>
                <a:gd name="connsiteX59" fmla="*/ 2978815 w 3318614"/>
                <a:gd name="connsiteY59" fmla="*/ 3294841 h 3758008"/>
                <a:gd name="connsiteX60" fmla="*/ 2961398 w 3318614"/>
                <a:gd name="connsiteY60" fmla="*/ 3399344 h 3758008"/>
                <a:gd name="connsiteX61" fmla="*/ 2769809 w 3318614"/>
                <a:gd name="connsiteY61" fmla="*/ 3312258 h 3758008"/>
                <a:gd name="connsiteX62" fmla="*/ 2656598 w 3318614"/>
                <a:gd name="connsiteY62" fmla="*/ 3085835 h 3758008"/>
                <a:gd name="connsiteX63" fmla="*/ 2491135 w 3318614"/>
                <a:gd name="connsiteY63" fmla="*/ 3042292 h 3758008"/>
                <a:gd name="connsiteX64" fmla="*/ 2386632 w 3318614"/>
                <a:gd name="connsiteY64" fmla="*/ 3129378 h 3758008"/>
                <a:gd name="connsiteX65" fmla="*/ 2412758 w 3318614"/>
                <a:gd name="connsiteY65" fmla="*/ 3312258 h 3758008"/>
                <a:gd name="connsiteX66" fmla="*/ 2525969 w 3318614"/>
                <a:gd name="connsiteY66" fmla="*/ 3460304 h 3758008"/>
                <a:gd name="connsiteX67" fmla="*/ 2900438 w 3318614"/>
                <a:gd name="connsiteY67" fmla="*/ 3669310 h 3758008"/>
                <a:gd name="connsiteX68" fmla="*/ 2543386 w 3318614"/>
                <a:gd name="connsiteY68" fmla="*/ 3529972 h 3758008"/>
                <a:gd name="connsiteX69" fmla="*/ 2499843 w 3318614"/>
                <a:gd name="connsiteY69" fmla="*/ 3617058 h 3758008"/>
                <a:gd name="connsiteX70" fmla="*/ 2534678 w 3318614"/>
                <a:gd name="connsiteY70" fmla="*/ 3721561 h 3758008"/>
                <a:gd name="connsiteX71" fmla="*/ 2639180 w 3318614"/>
                <a:gd name="connsiteY71" fmla="*/ 3756395 h 3758008"/>
                <a:gd name="connsiteX72" fmla="*/ 2482426 w 3318614"/>
                <a:gd name="connsiteY72" fmla="*/ 3730270 h 3758008"/>
                <a:gd name="connsiteX73" fmla="*/ 2473718 w 3318614"/>
                <a:gd name="connsiteY73" fmla="*/ 3547390 h 3758008"/>
                <a:gd name="connsiteX74" fmla="*/ 2386632 w 3318614"/>
                <a:gd name="connsiteY74" fmla="*/ 3373218 h 3758008"/>
                <a:gd name="connsiteX75" fmla="*/ 2316963 w 3318614"/>
                <a:gd name="connsiteY75" fmla="*/ 3538681 h 3758008"/>
                <a:gd name="connsiteX76" fmla="*/ 2238586 w 3318614"/>
                <a:gd name="connsiteY76" fmla="*/ 3660601 h 3758008"/>
                <a:gd name="connsiteX77" fmla="*/ 2290838 w 3318614"/>
                <a:gd name="connsiteY77" fmla="*/ 3738978 h 3758008"/>
                <a:gd name="connsiteX78" fmla="*/ 2195043 w 3318614"/>
                <a:gd name="connsiteY78" fmla="*/ 3651892 h 3758008"/>
                <a:gd name="connsiteX79" fmla="*/ 2325672 w 3318614"/>
                <a:gd name="connsiteY79" fmla="*/ 3425470 h 3758008"/>
                <a:gd name="connsiteX80" fmla="*/ 2290838 w 3318614"/>
                <a:gd name="connsiteY80" fmla="*/ 3172921 h 3758008"/>
                <a:gd name="connsiteX81" fmla="*/ 2142792 w 3318614"/>
                <a:gd name="connsiteY81" fmla="*/ 3155504 h 3758008"/>
                <a:gd name="connsiteX82" fmla="*/ 1942495 w 3318614"/>
                <a:gd name="connsiteY82" fmla="*/ 3320967 h 3758008"/>
                <a:gd name="connsiteX83" fmla="*/ 1994746 w 3318614"/>
                <a:gd name="connsiteY83" fmla="*/ 3521264 h 3758008"/>
                <a:gd name="connsiteX84" fmla="*/ 2090540 w 3318614"/>
                <a:gd name="connsiteY84" fmla="*/ 3634475 h 3758008"/>
                <a:gd name="connsiteX85" fmla="*/ 2064415 w 3318614"/>
                <a:gd name="connsiteY85" fmla="*/ 3747687 h 3758008"/>
                <a:gd name="connsiteX86" fmla="*/ 2046998 w 3318614"/>
                <a:gd name="connsiteY86" fmla="*/ 3599641 h 3758008"/>
                <a:gd name="connsiteX87" fmla="*/ 1933786 w 3318614"/>
                <a:gd name="connsiteY87" fmla="*/ 3434178 h 3758008"/>
                <a:gd name="connsiteX88" fmla="*/ 1881535 w 3318614"/>
                <a:gd name="connsiteY88" fmla="*/ 3416761 h 3758008"/>
                <a:gd name="connsiteX89" fmla="*/ 1716072 w 3318614"/>
                <a:gd name="connsiteY89" fmla="*/ 3651892 h 3758008"/>
                <a:gd name="connsiteX90" fmla="*/ 1672529 w 3318614"/>
                <a:gd name="connsiteY90" fmla="*/ 3747687 h 3758008"/>
                <a:gd name="connsiteX91" fmla="*/ 1724780 w 3318614"/>
                <a:gd name="connsiteY91" fmla="*/ 3512555 h 3758008"/>
                <a:gd name="connsiteX92" fmla="*/ 1750906 w 3318614"/>
                <a:gd name="connsiteY92" fmla="*/ 3434178 h 3758008"/>
                <a:gd name="connsiteX93" fmla="*/ 1533192 w 3318614"/>
                <a:gd name="connsiteY93" fmla="*/ 3503847 h 3758008"/>
                <a:gd name="connsiteX94" fmla="*/ 1428689 w 3318614"/>
                <a:gd name="connsiteY94" fmla="*/ 3521264 h 3758008"/>
                <a:gd name="connsiteX95" fmla="*/ 1602860 w 3318614"/>
                <a:gd name="connsiteY95" fmla="*/ 3442887 h 3758008"/>
                <a:gd name="connsiteX96" fmla="*/ 1724780 w 3318614"/>
                <a:gd name="connsiteY96" fmla="*/ 3416761 h 3758008"/>
                <a:gd name="connsiteX97" fmla="*/ 1994746 w 3318614"/>
                <a:gd name="connsiteY97" fmla="*/ 3190338 h 3758008"/>
                <a:gd name="connsiteX98" fmla="*/ 2055706 w 3318614"/>
                <a:gd name="connsiteY98" fmla="*/ 3059710 h 3758008"/>
                <a:gd name="connsiteX99" fmla="*/ 1916369 w 3318614"/>
                <a:gd name="connsiteY99" fmla="*/ 2981332 h 3758008"/>
                <a:gd name="connsiteX100" fmla="*/ 1698655 w 3318614"/>
                <a:gd name="connsiteY100" fmla="*/ 3077127 h 3758008"/>
                <a:gd name="connsiteX101" fmla="*/ 1611569 w 3318614"/>
                <a:gd name="connsiteY101" fmla="*/ 3251298 h 3758008"/>
                <a:gd name="connsiteX102" fmla="*/ 1689946 w 3318614"/>
                <a:gd name="connsiteY102" fmla="*/ 3312258 h 3758008"/>
                <a:gd name="connsiteX103" fmla="*/ 1568026 w 3318614"/>
                <a:gd name="connsiteY103" fmla="*/ 3312258 h 3758008"/>
                <a:gd name="connsiteX104" fmla="*/ 1655112 w 3318614"/>
                <a:gd name="connsiteY104" fmla="*/ 3068418 h 3758008"/>
                <a:gd name="connsiteX105" fmla="*/ 1437398 w 3318614"/>
                <a:gd name="connsiteY105" fmla="*/ 3051001 h 3758008"/>
                <a:gd name="connsiteX106" fmla="*/ 1306769 w 3318614"/>
                <a:gd name="connsiteY106" fmla="*/ 2990041 h 3758008"/>
                <a:gd name="connsiteX107" fmla="*/ 1385146 w 3318614"/>
                <a:gd name="connsiteY107" fmla="*/ 2946498 h 3758008"/>
                <a:gd name="connsiteX108" fmla="*/ 1437398 w 3318614"/>
                <a:gd name="connsiteY108" fmla="*/ 3016167 h 3758008"/>
                <a:gd name="connsiteX109" fmla="*/ 1611569 w 3318614"/>
                <a:gd name="connsiteY109" fmla="*/ 3024875 h 3758008"/>
                <a:gd name="connsiteX110" fmla="*/ 1794449 w 3318614"/>
                <a:gd name="connsiteY110" fmla="*/ 2972624 h 3758008"/>
                <a:gd name="connsiteX111" fmla="*/ 1968620 w 3318614"/>
                <a:gd name="connsiteY111" fmla="*/ 2841995 h 3758008"/>
                <a:gd name="connsiteX112" fmla="*/ 1898952 w 3318614"/>
                <a:gd name="connsiteY112" fmla="*/ 2528487 h 3758008"/>
                <a:gd name="connsiteX113" fmla="*/ 1446106 w 3318614"/>
                <a:gd name="connsiteY113" fmla="*/ 1918887 h 3758008"/>
                <a:gd name="connsiteX114" fmla="*/ 1074097 w 3318614"/>
                <a:gd name="connsiteY114" fmla="*/ 1434767 h 3758008"/>
                <a:gd name="connsiteX115" fmla="*/ 916192 w 3318614"/>
                <a:gd name="connsiteY115" fmla="*/ 1247683 h 3758008"/>
                <a:gd name="connsiteX116" fmla="*/ 644918 w 3318614"/>
                <a:gd name="connsiteY116" fmla="*/ 1283161 h 3758008"/>
                <a:gd name="connsiteX117" fmla="*/ 296575 w 3318614"/>
                <a:gd name="connsiteY117" fmla="*/ 1361538 h 3758008"/>
                <a:gd name="connsiteX118" fmla="*/ 483 w 3318614"/>
                <a:gd name="connsiteY118" fmla="*/ 1344121 h 3758008"/>
                <a:gd name="connsiteX119" fmla="*/ 235615 w 3318614"/>
                <a:gd name="connsiteY119" fmla="*/ 1335412 h 3758008"/>
                <a:gd name="connsiteX120" fmla="*/ 557832 w 3318614"/>
                <a:gd name="connsiteY120" fmla="*/ 1265744 h 3758008"/>
                <a:gd name="connsiteX121" fmla="*/ 688460 w 3318614"/>
                <a:gd name="connsiteY121" fmla="*/ 1239618 h 3758008"/>
                <a:gd name="connsiteX122" fmla="*/ 392369 w 3318614"/>
                <a:gd name="connsiteY122" fmla="*/ 1126407 h 3758008"/>
                <a:gd name="connsiteX123" fmla="*/ 244323 w 3318614"/>
                <a:gd name="connsiteY123" fmla="*/ 987070 h 3758008"/>
                <a:gd name="connsiteX124" fmla="*/ 165946 w 3318614"/>
                <a:gd name="connsiteY124" fmla="*/ 734521 h 3758008"/>
                <a:gd name="connsiteX125" fmla="*/ 279158 w 3318614"/>
                <a:gd name="connsiteY125" fmla="*/ 917401 h 3758008"/>
                <a:gd name="connsiteX126" fmla="*/ 374952 w 3318614"/>
                <a:gd name="connsiteY126" fmla="*/ 1091572 h 3758008"/>
                <a:gd name="connsiteX127" fmla="*/ 679752 w 3318614"/>
                <a:gd name="connsiteY127" fmla="*/ 1169950 h 3758008"/>
                <a:gd name="connsiteX128" fmla="*/ 766838 w 3318614"/>
                <a:gd name="connsiteY128" fmla="*/ 1108990 h 3758008"/>
                <a:gd name="connsiteX129" fmla="*/ 618792 w 3318614"/>
                <a:gd name="connsiteY129" fmla="*/ 725812 h 3758008"/>
                <a:gd name="connsiteX130" fmla="*/ 507165 w 3318614"/>
                <a:gd name="connsiteY130" fmla="*/ 508754 h 3758008"/>
                <a:gd name="connsiteX131" fmla="*/ 538603 w 3318614"/>
                <a:gd name="connsiteY131" fmla="*/ 270585 h 3758008"/>
                <a:gd name="connsiteX132" fmla="*/ 609600 w 3318614"/>
                <a:gd name="connsiteY132" fmla="*/ 531194 h 3758008"/>
                <a:gd name="connsiteX133" fmla="*/ 878364 w 3318614"/>
                <a:gd name="connsiteY133" fmla="*/ 1078696 h 3758008"/>
                <a:gd name="connsiteX134" fmla="*/ 786330 w 3318614"/>
                <a:gd name="connsiteY134" fmla="*/ 478101 h 3758008"/>
                <a:gd name="connsiteX135" fmla="*/ 849208 w 3318614"/>
                <a:gd name="connsiteY135" fmla="*/ 1761 h 3758008"/>
                <a:gd name="connsiteX136" fmla="*/ 884120 w 3318614"/>
                <a:gd name="connsiteY136" fmla="*/ 392672 h 3758008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884120 w 3318614"/>
                <a:gd name="connsiteY137" fmla="*/ 396679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138" fmla="*/ 930638 w 3318614"/>
                <a:gd name="connsiteY138" fmla="*/ 1026897 h 3762015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86330 w 3318614"/>
                <a:gd name="connsiteY134" fmla="*/ 47925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866360 w 3318614"/>
                <a:gd name="connsiteY134" fmla="*/ 485680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90242 w 3318614"/>
                <a:gd name="connsiteY134" fmla="*/ 21802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949088 h 3684206"/>
                <a:gd name="connsiteX1" fmla="*/ 1037874 w 3318614"/>
                <a:gd name="connsiteY1" fmla="*/ 705933 h 3684206"/>
                <a:gd name="connsiteX2" fmla="*/ 1144223 w 3318614"/>
                <a:gd name="connsiteY2" fmla="*/ 467142 h 3684206"/>
                <a:gd name="connsiteX3" fmla="*/ 1317819 w 3318614"/>
                <a:gd name="connsiteY3" fmla="*/ 157941 h 3684206"/>
                <a:gd name="connsiteX4" fmla="*/ 1198621 w 3318614"/>
                <a:gd name="connsiteY4" fmla="*/ 556795 h 3684206"/>
                <a:gd name="connsiteX5" fmla="*/ 1013152 w 3318614"/>
                <a:gd name="connsiteY5" fmla="*/ 1030261 h 3684206"/>
                <a:gd name="connsiteX6" fmla="*/ 1779263 w 3318614"/>
                <a:gd name="connsiteY6" fmla="*/ 2191618 h 3684206"/>
                <a:gd name="connsiteX7" fmla="*/ 2064415 w 3318614"/>
                <a:gd name="connsiteY7" fmla="*/ 2472102 h 3684206"/>
                <a:gd name="connsiteX8" fmla="*/ 2290838 w 3318614"/>
                <a:gd name="connsiteY8" fmla="*/ 2393725 h 3684206"/>
                <a:gd name="connsiteX9" fmla="*/ 2473718 w 3318614"/>
                <a:gd name="connsiteY9" fmla="*/ 2236970 h 3684206"/>
                <a:gd name="connsiteX10" fmla="*/ 2508552 w 3318614"/>
                <a:gd name="connsiteY10" fmla="*/ 1914753 h 3684206"/>
                <a:gd name="connsiteX11" fmla="*/ 2543386 w 3318614"/>
                <a:gd name="connsiteY11" fmla="*/ 2176010 h 3684206"/>
                <a:gd name="connsiteX12" fmla="*/ 2508552 w 3318614"/>
                <a:gd name="connsiteY12" fmla="*/ 2280513 h 3684206"/>
                <a:gd name="connsiteX13" fmla="*/ 2752392 w 3318614"/>
                <a:gd name="connsiteY13" fmla="*/ 2106342 h 3684206"/>
                <a:gd name="connsiteX14" fmla="*/ 2839478 w 3318614"/>
                <a:gd name="connsiteY14" fmla="*/ 2036673 h 3684206"/>
                <a:gd name="connsiteX15" fmla="*/ 2717558 w 3318614"/>
                <a:gd name="connsiteY15" fmla="*/ 2210845 h 3684206"/>
                <a:gd name="connsiteX16" fmla="*/ 2665306 w 3318614"/>
                <a:gd name="connsiteY16" fmla="*/ 2254388 h 3684206"/>
                <a:gd name="connsiteX17" fmla="*/ 2848186 w 3318614"/>
                <a:gd name="connsiteY17" fmla="*/ 2184719 h 3684206"/>
                <a:gd name="connsiteX18" fmla="*/ 2874312 w 3318614"/>
                <a:gd name="connsiteY18" fmla="*/ 2167302 h 3684206"/>
                <a:gd name="connsiteX19" fmla="*/ 2769809 w 3318614"/>
                <a:gd name="connsiteY19" fmla="*/ 2254388 h 3684206"/>
                <a:gd name="connsiteX20" fmla="*/ 2595638 w 3318614"/>
                <a:gd name="connsiteY20" fmla="*/ 2280513 h 3684206"/>
                <a:gd name="connsiteX21" fmla="*/ 2404049 w 3318614"/>
                <a:gd name="connsiteY21" fmla="*/ 2411142 h 3684206"/>
                <a:gd name="connsiteX22" fmla="*/ 2421466 w 3318614"/>
                <a:gd name="connsiteY22" fmla="*/ 2585313 h 3684206"/>
                <a:gd name="connsiteX23" fmla="*/ 2552095 w 3318614"/>
                <a:gd name="connsiteY23" fmla="*/ 2628856 h 3684206"/>
                <a:gd name="connsiteX24" fmla="*/ 2726266 w 3318614"/>
                <a:gd name="connsiteY24" fmla="*/ 2559188 h 3684206"/>
                <a:gd name="connsiteX25" fmla="*/ 2856895 w 3318614"/>
                <a:gd name="connsiteY25" fmla="*/ 2550479 h 3684206"/>
                <a:gd name="connsiteX26" fmla="*/ 2891729 w 3318614"/>
                <a:gd name="connsiteY26" fmla="*/ 2437268 h 3684206"/>
                <a:gd name="connsiteX27" fmla="*/ 2883020 w 3318614"/>
                <a:gd name="connsiteY27" fmla="*/ 2271805 h 3684206"/>
                <a:gd name="connsiteX28" fmla="*/ 3048483 w 3318614"/>
                <a:gd name="connsiteY28" fmla="*/ 2193428 h 3684206"/>
                <a:gd name="connsiteX29" fmla="*/ 2926563 w 3318614"/>
                <a:gd name="connsiteY29" fmla="*/ 2280513 h 3684206"/>
                <a:gd name="connsiteX30" fmla="*/ 2917855 w 3318614"/>
                <a:gd name="connsiteY30" fmla="*/ 2367599 h 3684206"/>
                <a:gd name="connsiteX31" fmla="*/ 2935272 w 3318614"/>
                <a:gd name="connsiteY31" fmla="*/ 2515645 h 3684206"/>
                <a:gd name="connsiteX32" fmla="*/ 2943980 w 3318614"/>
                <a:gd name="connsiteY32" fmla="*/ 2559188 h 3684206"/>
                <a:gd name="connsiteX33" fmla="*/ 3046427 w 3318614"/>
                <a:gd name="connsiteY33" fmla="*/ 2493236 h 3684206"/>
                <a:gd name="connsiteX34" fmla="*/ 3074609 w 3318614"/>
                <a:gd name="connsiteY34" fmla="*/ 2332765 h 3684206"/>
                <a:gd name="connsiteX35" fmla="*/ 3092026 w 3318614"/>
                <a:gd name="connsiteY35" fmla="*/ 2541770 h 3684206"/>
                <a:gd name="connsiteX36" fmla="*/ 3013649 w 3318614"/>
                <a:gd name="connsiteY36" fmla="*/ 2620148 h 3684206"/>
                <a:gd name="connsiteX37" fmla="*/ 2752392 w 3318614"/>
                <a:gd name="connsiteY37" fmla="*/ 2585313 h 3684206"/>
                <a:gd name="connsiteX38" fmla="*/ 2560803 w 3318614"/>
                <a:gd name="connsiteY38" fmla="*/ 2742068 h 3684206"/>
                <a:gd name="connsiteX39" fmla="*/ 2595638 w 3318614"/>
                <a:gd name="connsiteY39" fmla="*/ 2863988 h 3684206"/>
                <a:gd name="connsiteX40" fmla="*/ 2743683 w 3318614"/>
                <a:gd name="connsiteY40" fmla="*/ 2951073 h 3684206"/>
                <a:gd name="connsiteX41" fmla="*/ 2856895 w 3318614"/>
                <a:gd name="connsiteY41" fmla="*/ 2924948 h 3684206"/>
                <a:gd name="connsiteX42" fmla="*/ 3022358 w 3318614"/>
                <a:gd name="connsiteY42" fmla="*/ 2785610 h 3684206"/>
                <a:gd name="connsiteX43" fmla="*/ 3118152 w 3318614"/>
                <a:gd name="connsiteY43" fmla="*/ 2707233 h 3684206"/>
                <a:gd name="connsiteX44" fmla="*/ 3205238 w 3318614"/>
                <a:gd name="connsiteY44" fmla="*/ 2768193 h 3684206"/>
                <a:gd name="connsiteX45" fmla="*/ 3109443 w 3318614"/>
                <a:gd name="connsiteY45" fmla="*/ 2759485 h 3684206"/>
                <a:gd name="connsiteX46" fmla="*/ 3004940 w 3318614"/>
                <a:gd name="connsiteY46" fmla="*/ 2898822 h 3684206"/>
                <a:gd name="connsiteX47" fmla="*/ 3187820 w 3318614"/>
                <a:gd name="connsiteY47" fmla="*/ 2898822 h 3684206"/>
                <a:gd name="connsiteX48" fmla="*/ 3318449 w 3318614"/>
                <a:gd name="connsiteY48" fmla="*/ 2951073 h 3684206"/>
                <a:gd name="connsiteX49" fmla="*/ 3161695 w 3318614"/>
                <a:gd name="connsiteY49" fmla="*/ 2933656 h 3684206"/>
                <a:gd name="connsiteX50" fmla="*/ 2909146 w 3318614"/>
                <a:gd name="connsiteY50" fmla="*/ 2994616 h 3684206"/>
                <a:gd name="connsiteX51" fmla="*/ 2952689 w 3318614"/>
                <a:gd name="connsiteY51" fmla="*/ 2994616 h 3684206"/>
                <a:gd name="connsiteX52" fmla="*/ 3085889 w 3318614"/>
                <a:gd name="connsiteY52" fmla="*/ 3139862 h 3684206"/>
                <a:gd name="connsiteX53" fmla="*/ 3013649 w 3318614"/>
                <a:gd name="connsiteY53" fmla="*/ 3299416 h 3684206"/>
                <a:gd name="connsiteX54" fmla="*/ 2999167 w 3318614"/>
                <a:gd name="connsiteY54" fmla="*/ 3161739 h 3684206"/>
                <a:gd name="connsiteX55" fmla="*/ 2813352 w 3318614"/>
                <a:gd name="connsiteY55" fmla="*/ 2985908 h 3684206"/>
                <a:gd name="connsiteX56" fmla="*/ 2726266 w 3318614"/>
                <a:gd name="connsiteY56" fmla="*/ 2977199 h 3684206"/>
                <a:gd name="connsiteX57" fmla="*/ 2848186 w 3318614"/>
                <a:gd name="connsiteY57" fmla="*/ 3177496 h 3684206"/>
                <a:gd name="connsiteX58" fmla="*/ 2943980 w 3318614"/>
                <a:gd name="connsiteY58" fmla="*/ 3264582 h 3684206"/>
                <a:gd name="connsiteX59" fmla="*/ 2978815 w 3318614"/>
                <a:gd name="connsiteY59" fmla="*/ 3221039 h 3684206"/>
                <a:gd name="connsiteX60" fmla="*/ 2961398 w 3318614"/>
                <a:gd name="connsiteY60" fmla="*/ 3325542 h 3684206"/>
                <a:gd name="connsiteX61" fmla="*/ 2769809 w 3318614"/>
                <a:gd name="connsiteY61" fmla="*/ 3238456 h 3684206"/>
                <a:gd name="connsiteX62" fmla="*/ 2656598 w 3318614"/>
                <a:gd name="connsiteY62" fmla="*/ 3012033 h 3684206"/>
                <a:gd name="connsiteX63" fmla="*/ 2491135 w 3318614"/>
                <a:gd name="connsiteY63" fmla="*/ 2968490 h 3684206"/>
                <a:gd name="connsiteX64" fmla="*/ 2386632 w 3318614"/>
                <a:gd name="connsiteY64" fmla="*/ 3055576 h 3684206"/>
                <a:gd name="connsiteX65" fmla="*/ 2412758 w 3318614"/>
                <a:gd name="connsiteY65" fmla="*/ 3238456 h 3684206"/>
                <a:gd name="connsiteX66" fmla="*/ 2525969 w 3318614"/>
                <a:gd name="connsiteY66" fmla="*/ 3386502 h 3684206"/>
                <a:gd name="connsiteX67" fmla="*/ 2900438 w 3318614"/>
                <a:gd name="connsiteY67" fmla="*/ 3595508 h 3684206"/>
                <a:gd name="connsiteX68" fmla="*/ 2543386 w 3318614"/>
                <a:gd name="connsiteY68" fmla="*/ 3456170 h 3684206"/>
                <a:gd name="connsiteX69" fmla="*/ 2499843 w 3318614"/>
                <a:gd name="connsiteY69" fmla="*/ 3543256 h 3684206"/>
                <a:gd name="connsiteX70" fmla="*/ 2534678 w 3318614"/>
                <a:gd name="connsiteY70" fmla="*/ 3647759 h 3684206"/>
                <a:gd name="connsiteX71" fmla="*/ 2639180 w 3318614"/>
                <a:gd name="connsiteY71" fmla="*/ 3682593 h 3684206"/>
                <a:gd name="connsiteX72" fmla="*/ 2482426 w 3318614"/>
                <a:gd name="connsiteY72" fmla="*/ 3656468 h 3684206"/>
                <a:gd name="connsiteX73" fmla="*/ 2473718 w 3318614"/>
                <a:gd name="connsiteY73" fmla="*/ 3473588 h 3684206"/>
                <a:gd name="connsiteX74" fmla="*/ 2386632 w 3318614"/>
                <a:gd name="connsiteY74" fmla="*/ 3299416 h 3684206"/>
                <a:gd name="connsiteX75" fmla="*/ 2316963 w 3318614"/>
                <a:gd name="connsiteY75" fmla="*/ 3464879 h 3684206"/>
                <a:gd name="connsiteX76" fmla="*/ 2238586 w 3318614"/>
                <a:gd name="connsiteY76" fmla="*/ 3586799 h 3684206"/>
                <a:gd name="connsiteX77" fmla="*/ 2290838 w 3318614"/>
                <a:gd name="connsiteY77" fmla="*/ 3665176 h 3684206"/>
                <a:gd name="connsiteX78" fmla="*/ 2195043 w 3318614"/>
                <a:gd name="connsiteY78" fmla="*/ 3578090 h 3684206"/>
                <a:gd name="connsiteX79" fmla="*/ 2325672 w 3318614"/>
                <a:gd name="connsiteY79" fmla="*/ 3351668 h 3684206"/>
                <a:gd name="connsiteX80" fmla="*/ 2290838 w 3318614"/>
                <a:gd name="connsiteY80" fmla="*/ 3099119 h 3684206"/>
                <a:gd name="connsiteX81" fmla="*/ 2142792 w 3318614"/>
                <a:gd name="connsiteY81" fmla="*/ 3081702 h 3684206"/>
                <a:gd name="connsiteX82" fmla="*/ 1942495 w 3318614"/>
                <a:gd name="connsiteY82" fmla="*/ 3247165 h 3684206"/>
                <a:gd name="connsiteX83" fmla="*/ 1994746 w 3318614"/>
                <a:gd name="connsiteY83" fmla="*/ 3447462 h 3684206"/>
                <a:gd name="connsiteX84" fmla="*/ 2090540 w 3318614"/>
                <a:gd name="connsiteY84" fmla="*/ 3560673 h 3684206"/>
                <a:gd name="connsiteX85" fmla="*/ 2064415 w 3318614"/>
                <a:gd name="connsiteY85" fmla="*/ 3673885 h 3684206"/>
                <a:gd name="connsiteX86" fmla="*/ 2046998 w 3318614"/>
                <a:gd name="connsiteY86" fmla="*/ 3525839 h 3684206"/>
                <a:gd name="connsiteX87" fmla="*/ 1933786 w 3318614"/>
                <a:gd name="connsiteY87" fmla="*/ 3360376 h 3684206"/>
                <a:gd name="connsiteX88" fmla="*/ 1881535 w 3318614"/>
                <a:gd name="connsiteY88" fmla="*/ 3342959 h 3684206"/>
                <a:gd name="connsiteX89" fmla="*/ 1716072 w 3318614"/>
                <a:gd name="connsiteY89" fmla="*/ 3578090 h 3684206"/>
                <a:gd name="connsiteX90" fmla="*/ 1672529 w 3318614"/>
                <a:gd name="connsiteY90" fmla="*/ 3673885 h 3684206"/>
                <a:gd name="connsiteX91" fmla="*/ 1724780 w 3318614"/>
                <a:gd name="connsiteY91" fmla="*/ 3438753 h 3684206"/>
                <a:gd name="connsiteX92" fmla="*/ 1750906 w 3318614"/>
                <a:gd name="connsiteY92" fmla="*/ 3360376 h 3684206"/>
                <a:gd name="connsiteX93" fmla="*/ 1533192 w 3318614"/>
                <a:gd name="connsiteY93" fmla="*/ 3430045 h 3684206"/>
                <a:gd name="connsiteX94" fmla="*/ 1428689 w 3318614"/>
                <a:gd name="connsiteY94" fmla="*/ 3447462 h 3684206"/>
                <a:gd name="connsiteX95" fmla="*/ 1602860 w 3318614"/>
                <a:gd name="connsiteY95" fmla="*/ 3369085 h 3684206"/>
                <a:gd name="connsiteX96" fmla="*/ 1724780 w 3318614"/>
                <a:gd name="connsiteY96" fmla="*/ 3342959 h 3684206"/>
                <a:gd name="connsiteX97" fmla="*/ 1994746 w 3318614"/>
                <a:gd name="connsiteY97" fmla="*/ 3116536 h 3684206"/>
                <a:gd name="connsiteX98" fmla="*/ 2055706 w 3318614"/>
                <a:gd name="connsiteY98" fmla="*/ 2985908 h 3684206"/>
                <a:gd name="connsiteX99" fmla="*/ 1916369 w 3318614"/>
                <a:gd name="connsiteY99" fmla="*/ 2907530 h 3684206"/>
                <a:gd name="connsiteX100" fmla="*/ 1698655 w 3318614"/>
                <a:gd name="connsiteY100" fmla="*/ 3003325 h 3684206"/>
                <a:gd name="connsiteX101" fmla="*/ 1611569 w 3318614"/>
                <a:gd name="connsiteY101" fmla="*/ 3177496 h 3684206"/>
                <a:gd name="connsiteX102" fmla="*/ 1689946 w 3318614"/>
                <a:gd name="connsiteY102" fmla="*/ 3238456 h 3684206"/>
                <a:gd name="connsiteX103" fmla="*/ 1568026 w 3318614"/>
                <a:gd name="connsiteY103" fmla="*/ 3238456 h 3684206"/>
                <a:gd name="connsiteX104" fmla="*/ 1655112 w 3318614"/>
                <a:gd name="connsiteY104" fmla="*/ 2994616 h 3684206"/>
                <a:gd name="connsiteX105" fmla="*/ 1437398 w 3318614"/>
                <a:gd name="connsiteY105" fmla="*/ 2977199 h 3684206"/>
                <a:gd name="connsiteX106" fmla="*/ 1306769 w 3318614"/>
                <a:gd name="connsiteY106" fmla="*/ 2916239 h 3684206"/>
                <a:gd name="connsiteX107" fmla="*/ 1385146 w 3318614"/>
                <a:gd name="connsiteY107" fmla="*/ 2872696 h 3684206"/>
                <a:gd name="connsiteX108" fmla="*/ 1437398 w 3318614"/>
                <a:gd name="connsiteY108" fmla="*/ 2942365 h 3684206"/>
                <a:gd name="connsiteX109" fmla="*/ 1611569 w 3318614"/>
                <a:gd name="connsiteY109" fmla="*/ 2951073 h 3684206"/>
                <a:gd name="connsiteX110" fmla="*/ 1794449 w 3318614"/>
                <a:gd name="connsiteY110" fmla="*/ 2898822 h 3684206"/>
                <a:gd name="connsiteX111" fmla="*/ 1968620 w 3318614"/>
                <a:gd name="connsiteY111" fmla="*/ 2768193 h 3684206"/>
                <a:gd name="connsiteX112" fmla="*/ 1898952 w 3318614"/>
                <a:gd name="connsiteY112" fmla="*/ 2454685 h 3684206"/>
                <a:gd name="connsiteX113" fmla="*/ 1446106 w 3318614"/>
                <a:gd name="connsiteY113" fmla="*/ 1845085 h 3684206"/>
                <a:gd name="connsiteX114" fmla="*/ 1074097 w 3318614"/>
                <a:gd name="connsiteY114" fmla="*/ 1360965 h 3684206"/>
                <a:gd name="connsiteX115" fmla="*/ 916192 w 3318614"/>
                <a:gd name="connsiteY115" fmla="*/ 1173881 h 3684206"/>
                <a:gd name="connsiteX116" fmla="*/ 644918 w 3318614"/>
                <a:gd name="connsiteY116" fmla="*/ 1209359 h 3684206"/>
                <a:gd name="connsiteX117" fmla="*/ 296575 w 3318614"/>
                <a:gd name="connsiteY117" fmla="*/ 1287736 h 3684206"/>
                <a:gd name="connsiteX118" fmla="*/ 483 w 3318614"/>
                <a:gd name="connsiteY118" fmla="*/ 1270319 h 3684206"/>
                <a:gd name="connsiteX119" fmla="*/ 235615 w 3318614"/>
                <a:gd name="connsiteY119" fmla="*/ 1261610 h 3684206"/>
                <a:gd name="connsiteX120" fmla="*/ 557832 w 3318614"/>
                <a:gd name="connsiteY120" fmla="*/ 1191942 h 3684206"/>
                <a:gd name="connsiteX121" fmla="*/ 688460 w 3318614"/>
                <a:gd name="connsiteY121" fmla="*/ 1165816 h 3684206"/>
                <a:gd name="connsiteX122" fmla="*/ 392369 w 3318614"/>
                <a:gd name="connsiteY122" fmla="*/ 1052605 h 3684206"/>
                <a:gd name="connsiteX123" fmla="*/ 244323 w 3318614"/>
                <a:gd name="connsiteY123" fmla="*/ 913268 h 3684206"/>
                <a:gd name="connsiteX124" fmla="*/ 165946 w 3318614"/>
                <a:gd name="connsiteY124" fmla="*/ 660719 h 3684206"/>
                <a:gd name="connsiteX125" fmla="*/ 279158 w 3318614"/>
                <a:gd name="connsiteY125" fmla="*/ 843599 h 3684206"/>
                <a:gd name="connsiteX126" fmla="*/ 374952 w 3318614"/>
                <a:gd name="connsiteY126" fmla="*/ 1017770 h 3684206"/>
                <a:gd name="connsiteX127" fmla="*/ 679752 w 3318614"/>
                <a:gd name="connsiteY127" fmla="*/ 1096148 h 3684206"/>
                <a:gd name="connsiteX128" fmla="*/ 766838 w 3318614"/>
                <a:gd name="connsiteY128" fmla="*/ 1035188 h 3684206"/>
                <a:gd name="connsiteX129" fmla="*/ 618792 w 3318614"/>
                <a:gd name="connsiteY129" fmla="*/ 652010 h 3684206"/>
                <a:gd name="connsiteX130" fmla="*/ 507165 w 3318614"/>
                <a:gd name="connsiteY130" fmla="*/ 434952 h 3684206"/>
                <a:gd name="connsiteX131" fmla="*/ 538603 w 3318614"/>
                <a:gd name="connsiteY131" fmla="*/ 196783 h 3684206"/>
                <a:gd name="connsiteX132" fmla="*/ 609600 w 3318614"/>
                <a:gd name="connsiteY132" fmla="*/ 457392 h 3684206"/>
                <a:gd name="connsiteX133" fmla="*/ 878364 w 3318614"/>
                <a:gd name="connsiteY133" fmla="*/ 1004894 h 3684206"/>
                <a:gd name="connsiteX134" fmla="*/ 790242 w 3318614"/>
                <a:gd name="connsiteY134" fmla="*/ 143069 h 3684206"/>
                <a:gd name="connsiteX135" fmla="*/ 774916 w 3318614"/>
                <a:gd name="connsiteY135" fmla="*/ 3491 h 3684206"/>
                <a:gd name="connsiteX136" fmla="*/ 940003 w 3318614"/>
                <a:gd name="connsiteY136" fmla="*/ 378732 h 3684206"/>
                <a:gd name="connsiteX137" fmla="*/ 921071 w 3318614"/>
                <a:gd name="connsiteY137" fmla="*/ 991801 h 3684206"/>
                <a:gd name="connsiteX138" fmla="*/ 930638 w 3318614"/>
                <a:gd name="connsiteY138" fmla="*/ 949088 h 3684206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790242 w 3318614"/>
                <a:gd name="connsiteY134" fmla="*/ 168002 h 3709139"/>
                <a:gd name="connsiteX135" fmla="*/ 774916 w 3318614"/>
                <a:gd name="connsiteY135" fmla="*/ 28424 h 3709139"/>
                <a:gd name="connsiteX136" fmla="*/ 940003 w 3318614"/>
                <a:gd name="connsiteY136" fmla="*/ 403665 h 3709139"/>
                <a:gd name="connsiteX137" fmla="*/ 921071 w 3318614"/>
                <a:gd name="connsiteY137" fmla="*/ 1016734 h 3709139"/>
                <a:gd name="connsiteX138" fmla="*/ 930638 w 3318614"/>
                <a:gd name="connsiteY138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28565 w 3318614"/>
                <a:gd name="connsiteY134" fmla="*/ 516962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80420 w 3318614"/>
                <a:gd name="connsiteY134" fmla="*/ 543869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3318614" h="3709139">
                  <a:moveTo>
                    <a:pt x="930638" y="974021"/>
                  </a:moveTo>
                  <a:lnTo>
                    <a:pt x="1037874" y="730866"/>
                  </a:lnTo>
                  <a:cubicBezTo>
                    <a:pt x="1181681" y="636485"/>
                    <a:pt x="1097565" y="583407"/>
                    <a:pt x="1144223" y="492075"/>
                  </a:cubicBezTo>
                  <a:cubicBezTo>
                    <a:pt x="1190881" y="400743"/>
                    <a:pt x="1306513" y="162382"/>
                    <a:pt x="1317819" y="182874"/>
                  </a:cubicBezTo>
                  <a:cubicBezTo>
                    <a:pt x="1322011" y="222271"/>
                    <a:pt x="1186636" y="498109"/>
                    <a:pt x="1198621" y="581728"/>
                  </a:cubicBezTo>
                  <a:cubicBezTo>
                    <a:pt x="1213151" y="728093"/>
                    <a:pt x="916378" y="782724"/>
                    <a:pt x="1013152" y="1055194"/>
                  </a:cubicBezTo>
                  <a:cubicBezTo>
                    <a:pt x="1109926" y="1327665"/>
                    <a:pt x="1604052" y="1976244"/>
                    <a:pt x="1779263" y="2216551"/>
                  </a:cubicBezTo>
                  <a:cubicBezTo>
                    <a:pt x="1954474" y="2456858"/>
                    <a:pt x="1979153" y="2463351"/>
                    <a:pt x="2064415" y="2497035"/>
                  </a:cubicBezTo>
                  <a:cubicBezTo>
                    <a:pt x="2149677" y="2530719"/>
                    <a:pt x="2222621" y="2457847"/>
                    <a:pt x="2290838" y="2418658"/>
                  </a:cubicBezTo>
                  <a:cubicBezTo>
                    <a:pt x="2359055" y="2379469"/>
                    <a:pt x="2437432" y="2341732"/>
                    <a:pt x="2473718" y="2261903"/>
                  </a:cubicBezTo>
                  <a:cubicBezTo>
                    <a:pt x="2510004" y="2182074"/>
                    <a:pt x="2496941" y="1949846"/>
                    <a:pt x="2508552" y="1939686"/>
                  </a:cubicBezTo>
                  <a:cubicBezTo>
                    <a:pt x="2520163" y="1929526"/>
                    <a:pt x="2543386" y="2139983"/>
                    <a:pt x="2543386" y="2200943"/>
                  </a:cubicBezTo>
                  <a:cubicBezTo>
                    <a:pt x="2543386" y="2261903"/>
                    <a:pt x="2473718" y="2317057"/>
                    <a:pt x="2508552" y="2305446"/>
                  </a:cubicBezTo>
                  <a:cubicBezTo>
                    <a:pt x="2543386" y="2293835"/>
                    <a:pt x="2697238" y="2171915"/>
                    <a:pt x="2752392" y="2131275"/>
                  </a:cubicBezTo>
                  <a:cubicBezTo>
                    <a:pt x="2807546" y="2090635"/>
                    <a:pt x="2845284" y="2044189"/>
                    <a:pt x="2839478" y="2061606"/>
                  </a:cubicBezTo>
                  <a:cubicBezTo>
                    <a:pt x="2833672" y="2079023"/>
                    <a:pt x="2746587" y="2199492"/>
                    <a:pt x="2717558" y="2235778"/>
                  </a:cubicBezTo>
                  <a:cubicBezTo>
                    <a:pt x="2688529" y="2272064"/>
                    <a:pt x="2643535" y="2283675"/>
                    <a:pt x="2665306" y="2279321"/>
                  </a:cubicBezTo>
                  <a:cubicBezTo>
                    <a:pt x="2687077" y="2274967"/>
                    <a:pt x="2848186" y="2209652"/>
                    <a:pt x="2848186" y="2209652"/>
                  </a:cubicBezTo>
                  <a:cubicBezTo>
                    <a:pt x="2883020" y="2195138"/>
                    <a:pt x="2887375" y="2180623"/>
                    <a:pt x="2874312" y="2192235"/>
                  </a:cubicBezTo>
                  <a:cubicBezTo>
                    <a:pt x="2861249" y="2203847"/>
                    <a:pt x="2816255" y="2260453"/>
                    <a:pt x="2769809" y="2279321"/>
                  </a:cubicBezTo>
                  <a:cubicBezTo>
                    <a:pt x="2723363" y="2298189"/>
                    <a:pt x="2656598" y="2279320"/>
                    <a:pt x="2595638" y="2305446"/>
                  </a:cubicBezTo>
                  <a:cubicBezTo>
                    <a:pt x="2534678" y="2331572"/>
                    <a:pt x="2433078" y="2385275"/>
                    <a:pt x="2404049" y="2436075"/>
                  </a:cubicBezTo>
                  <a:cubicBezTo>
                    <a:pt x="2375020" y="2486875"/>
                    <a:pt x="2396792" y="2573960"/>
                    <a:pt x="2421466" y="2610246"/>
                  </a:cubicBezTo>
                  <a:cubicBezTo>
                    <a:pt x="2446140" y="2646532"/>
                    <a:pt x="2501295" y="2658143"/>
                    <a:pt x="2552095" y="2653789"/>
                  </a:cubicBezTo>
                  <a:cubicBezTo>
                    <a:pt x="2602895" y="2649435"/>
                    <a:pt x="2675466" y="2597184"/>
                    <a:pt x="2726266" y="2584121"/>
                  </a:cubicBezTo>
                  <a:cubicBezTo>
                    <a:pt x="2777066" y="2571058"/>
                    <a:pt x="2829318" y="2595732"/>
                    <a:pt x="2856895" y="2575412"/>
                  </a:cubicBezTo>
                  <a:cubicBezTo>
                    <a:pt x="2884472" y="2555092"/>
                    <a:pt x="2887375" y="2508647"/>
                    <a:pt x="2891729" y="2462201"/>
                  </a:cubicBezTo>
                  <a:cubicBezTo>
                    <a:pt x="2896083" y="2415755"/>
                    <a:pt x="2856894" y="2337378"/>
                    <a:pt x="2883020" y="2296738"/>
                  </a:cubicBezTo>
                  <a:cubicBezTo>
                    <a:pt x="2909146" y="2256098"/>
                    <a:pt x="3041226" y="2216910"/>
                    <a:pt x="3048483" y="2218361"/>
                  </a:cubicBezTo>
                  <a:cubicBezTo>
                    <a:pt x="3055740" y="2219812"/>
                    <a:pt x="2948334" y="2276418"/>
                    <a:pt x="2926563" y="2305446"/>
                  </a:cubicBezTo>
                  <a:cubicBezTo>
                    <a:pt x="2904792" y="2334474"/>
                    <a:pt x="2916404" y="2353343"/>
                    <a:pt x="2917855" y="2392532"/>
                  </a:cubicBezTo>
                  <a:cubicBezTo>
                    <a:pt x="2919306" y="2431721"/>
                    <a:pt x="2930918" y="2508647"/>
                    <a:pt x="2935272" y="2540578"/>
                  </a:cubicBezTo>
                  <a:cubicBezTo>
                    <a:pt x="2939626" y="2572509"/>
                    <a:pt x="2925454" y="2587856"/>
                    <a:pt x="2943980" y="2584121"/>
                  </a:cubicBezTo>
                  <a:cubicBezTo>
                    <a:pt x="2962506" y="2580386"/>
                    <a:pt x="3024656" y="2555906"/>
                    <a:pt x="3046427" y="2518169"/>
                  </a:cubicBezTo>
                  <a:cubicBezTo>
                    <a:pt x="3068198" y="2480432"/>
                    <a:pt x="3067009" y="2349609"/>
                    <a:pt x="3074609" y="2357698"/>
                  </a:cubicBezTo>
                  <a:cubicBezTo>
                    <a:pt x="3082209" y="2365787"/>
                    <a:pt x="3102186" y="2518806"/>
                    <a:pt x="3092026" y="2566703"/>
                  </a:cubicBezTo>
                  <a:cubicBezTo>
                    <a:pt x="3081866" y="2614600"/>
                    <a:pt x="3070255" y="2637824"/>
                    <a:pt x="3013649" y="2645081"/>
                  </a:cubicBezTo>
                  <a:cubicBezTo>
                    <a:pt x="2957043" y="2652338"/>
                    <a:pt x="2827866" y="2589926"/>
                    <a:pt x="2752392" y="2610246"/>
                  </a:cubicBezTo>
                  <a:cubicBezTo>
                    <a:pt x="2676918" y="2630566"/>
                    <a:pt x="2586929" y="2720555"/>
                    <a:pt x="2560803" y="2767001"/>
                  </a:cubicBezTo>
                  <a:cubicBezTo>
                    <a:pt x="2534677" y="2813447"/>
                    <a:pt x="2565158" y="2854087"/>
                    <a:pt x="2595638" y="2888921"/>
                  </a:cubicBezTo>
                  <a:cubicBezTo>
                    <a:pt x="2626118" y="2923755"/>
                    <a:pt x="2700140" y="2965846"/>
                    <a:pt x="2743683" y="2976006"/>
                  </a:cubicBezTo>
                  <a:cubicBezTo>
                    <a:pt x="2787226" y="2986166"/>
                    <a:pt x="2810449" y="2977458"/>
                    <a:pt x="2856895" y="2949881"/>
                  </a:cubicBezTo>
                  <a:cubicBezTo>
                    <a:pt x="2903341" y="2922304"/>
                    <a:pt x="2978815" y="2846829"/>
                    <a:pt x="3022358" y="2810543"/>
                  </a:cubicBezTo>
                  <a:cubicBezTo>
                    <a:pt x="3065901" y="2774257"/>
                    <a:pt x="3087672" y="2735069"/>
                    <a:pt x="3118152" y="2732166"/>
                  </a:cubicBezTo>
                  <a:cubicBezTo>
                    <a:pt x="3148632" y="2729263"/>
                    <a:pt x="3206690" y="2784417"/>
                    <a:pt x="3205238" y="2793126"/>
                  </a:cubicBezTo>
                  <a:cubicBezTo>
                    <a:pt x="3203786" y="2801835"/>
                    <a:pt x="3142826" y="2762647"/>
                    <a:pt x="3109443" y="2784418"/>
                  </a:cubicBezTo>
                  <a:cubicBezTo>
                    <a:pt x="3076060" y="2806190"/>
                    <a:pt x="2991877" y="2900532"/>
                    <a:pt x="3004940" y="2923755"/>
                  </a:cubicBezTo>
                  <a:cubicBezTo>
                    <a:pt x="3018003" y="2946978"/>
                    <a:pt x="3135569" y="2915047"/>
                    <a:pt x="3187820" y="2923755"/>
                  </a:cubicBezTo>
                  <a:cubicBezTo>
                    <a:pt x="3240072" y="2932464"/>
                    <a:pt x="3322803" y="2970200"/>
                    <a:pt x="3318449" y="2976006"/>
                  </a:cubicBezTo>
                  <a:cubicBezTo>
                    <a:pt x="3314095" y="2981812"/>
                    <a:pt x="3229912" y="2951332"/>
                    <a:pt x="3161695" y="2958589"/>
                  </a:cubicBezTo>
                  <a:cubicBezTo>
                    <a:pt x="3093478" y="2965846"/>
                    <a:pt x="2943980" y="3009389"/>
                    <a:pt x="2909146" y="3019549"/>
                  </a:cubicBezTo>
                  <a:cubicBezTo>
                    <a:pt x="2874312" y="3029709"/>
                    <a:pt x="2923232" y="2995341"/>
                    <a:pt x="2952689" y="3019549"/>
                  </a:cubicBezTo>
                  <a:cubicBezTo>
                    <a:pt x="2982146" y="3043757"/>
                    <a:pt x="3075729" y="3113995"/>
                    <a:pt x="3085889" y="3164795"/>
                  </a:cubicBezTo>
                  <a:cubicBezTo>
                    <a:pt x="3096049" y="3215595"/>
                    <a:pt x="3028103" y="3320703"/>
                    <a:pt x="3013649" y="3324349"/>
                  </a:cubicBezTo>
                  <a:cubicBezTo>
                    <a:pt x="2999195" y="3327995"/>
                    <a:pt x="3032550" y="3238923"/>
                    <a:pt x="2999167" y="3186672"/>
                  </a:cubicBezTo>
                  <a:cubicBezTo>
                    <a:pt x="2965784" y="3134421"/>
                    <a:pt x="2858836" y="3041598"/>
                    <a:pt x="2813352" y="3010841"/>
                  </a:cubicBezTo>
                  <a:cubicBezTo>
                    <a:pt x="2767868" y="2980084"/>
                    <a:pt x="2720460" y="2970201"/>
                    <a:pt x="2726266" y="3002132"/>
                  </a:cubicBezTo>
                  <a:cubicBezTo>
                    <a:pt x="2732072" y="3034063"/>
                    <a:pt x="2811900" y="3154532"/>
                    <a:pt x="2848186" y="3202429"/>
                  </a:cubicBezTo>
                  <a:cubicBezTo>
                    <a:pt x="2884472" y="3250326"/>
                    <a:pt x="2922209" y="3282258"/>
                    <a:pt x="2943980" y="3289515"/>
                  </a:cubicBezTo>
                  <a:cubicBezTo>
                    <a:pt x="2965751" y="3296772"/>
                    <a:pt x="2975912" y="3235812"/>
                    <a:pt x="2978815" y="3245972"/>
                  </a:cubicBezTo>
                  <a:cubicBezTo>
                    <a:pt x="2981718" y="3256132"/>
                    <a:pt x="2996232" y="3347572"/>
                    <a:pt x="2961398" y="3350475"/>
                  </a:cubicBezTo>
                  <a:cubicBezTo>
                    <a:pt x="2926564" y="3353378"/>
                    <a:pt x="2820609" y="3315640"/>
                    <a:pt x="2769809" y="3263389"/>
                  </a:cubicBezTo>
                  <a:cubicBezTo>
                    <a:pt x="2719009" y="3211138"/>
                    <a:pt x="2703044" y="3081960"/>
                    <a:pt x="2656598" y="3036966"/>
                  </a:cubicBezTo>
                  <a:cubicBezTo>
                    <a:pt x="2610152" y="2991972"/>
                    <a:pt x="2536129" y="2986166"/>
                    <a:pt x="2491135" y="2993423"/>
                  </a:cubicBezTo>
                  <a:cubicBezTo>
                    <a:pt x="2446141" y="3000680"/>
                    <a:pt x="2399695" y="3035515"/>
                    <a:pt x="2386632" y="3080509"/>
                  </a:cubicBezTo>
                  <a:cubicBezTo>
                    <a:pt x="2373569" y="3125503"/>
                    <a:pt x="2389535" y="3208235"/>
                    <a:pt x="2412758" y="3263389"/>
                  </a:cubicBezTo>
                  <a:cubicBezTo>
                    <a:pt x="2435981" y="3318543"/>
                    <a:pt x="2444689" y="3351926"/>
                    <a:pt x="2525969" y="3411435"/>
                  </a:cubicBezTo>
                  <a:cubicBezTo>
                    <a:pt x="2607249" y="3470944"/>
                    <a:pt x="2897535" y="3608830"/>
                    <a:pt x="2900438" y="3620441"/>
                  </a:cubicBezTo>
                  <a:cubicBezTo>
                    <a:pt x="2903341" y="3632052"/>
                    <a:pt x="2610152" y="3489812"/>
                    <a:pt x="2543386" y="3481103"/>
                  </a:cubicBezTo>
                  <a:cubicBezTo>
                    <a:pt x="2476620" y="3472394"/>
                    <a:pt x="2501294" y="3536258"/>
                    <a:pt x="2499843" y="3568189"/>
                  </a:cubicBezTo>
                  <a:cubicBezTo>
                    <a:pt x="2498392" y="3600120"/>
                    <a:pt x="2511455" y="3649469"/>
                    <a:pt x="2534678" y="3672692"/>
                  </a:cubicBezTo>
                  <a:cubicBezTo>
                    <a:pt x="2557901" y="3695915"/>
                    <a:pt x="2647889" y="3706074"/>
                    <a:pt x="2639180" y="3707526"/>
                  </a:cubicBezTo>
                  <a:cubicBezTo>
                    <a:pt x="2630471" y="3708978"/>
                    <a:pt x="2510003" y="3716235"/>
                    <a:pt x="2482426" y="3681401"/>
                  </a:cubicBezTo>
                  <a:cubicBezTo>
                    <a:pt x="2454849" y="3646567"/>
                    <a:pt x="2489684" y="3558030"/>
                    <a:pt x="2473718" y="3498521"/>
                  </a:cubicBezTo>
                  <a:cubicBezTo>
                    <a:pt x="2457752" y="3439012"/>
                    <a:pt x="2412758" y="3325800"/>
                    <a:pt x="2386632" y="3324349"/>
                  </a:cubicBezTo>
                  <a:cubicBezTo>
                    <a:pt x="2360506" y="3322898"/>
                    <a:pt x="2341637" y="3441915"/>
                    <a:pt x="2316963" y="3489812"/>
                  </a:cubicBezTo>
                  <a:cubicBezTo>
                    <a:pt x="2292289" y="3537709"/>
                    <a:pt x="2242940" y="3578349"/>
                    <a:pt x="2238586" y="3611732"/>
                  </a:cubicBezTo>
                  <a:cubicBezTo>
                    <a:pt x="2234232" y="3645115"/>
                    <a:pt x="2298095" y="3691561"/>
                    <a:pt x="2290838" y="3690109"/>
                  </a:cubicBezTo>
                  <a:cubicBezTo>
                    <a:pt x="2283581" y="3688658"/>
                    <a:pt x="2189237" y="3655274"/>
                    <a:pt x="2195043" y="3603023"/>
                  </a:cubicBezTo>
                  <a:cubicBezTo>
                    <a:pt x="2200849" y="3550772"/>
                    <a:pt x="2309706" y="3456430"/>
                    <a:pt x="2325672" y="3376601"/>
                  </a:cubicBezTo>
                  <a:cubicBezTo>
                    <a:pt x="2341638" y="3296773"/>
                    <a:pt x="2321318" y="3169046"/>
                    <a:pt x="2290838" y="3124052"/>
                  </a:cubicBezTo>
                  <a:cubicBezTo>
                    <a:pt x="2260358" y="3079058"/>
                    <a:pt x="2200849" y="3081961"/>
                    <a:pt x="2142792" y="3106635"/>
                  </a:cubicBezTo>
                  <a:cubicBezTo>
                    <a:pt x="2084735" y="3131309"/>
                    <a:pt x="1967169" y="3211138"/>
                    <a:pt x="1942495" y="3272098"/>
                  </a:cubicBezTo>
                  <a:cubicBezTo>
                    <a:pt x="1917821" y="3333058"/>
                    <a:pt x="1970072" y="3420144"/>
                    <a:pt x="1994746" y="3472395"/>
                  </a:cubicBezTo>
                  <a:cubicBezTo>
                    <a:pt x="2019420" y="3524646"/>
                    <a:pt x="2078929" y="3547869"/>
                    <a:pt x="2090540" y="3585606"/>
                  </a:cubicBezTo>
                  <a:cubicBezTo>
                    <a:pt x="2102152" y="3623343"/>
                    <a:pt x="2071672" y="3704624"/>
                    <a:pt x="2064415" y="3698818"/>
                  </a:cubicBezTo>
                  <a:cubicBezTo>
                    <a:pt x="2057158" y="3693012"/>
                    <a:pt x="2068770" y="3603024"/>
                    <a:pt x="2046998" y="3550772"/>
                  </a:cubicBezTo>
                  <a:cubicBezTo>
                    <a:pt x="2025227" y="3498521"/>
                    <a:pt x="1961363" y="3415789"/>
                    <a:pt x="1933786" y="3385309"/>
                  </a:cubicBezTo>
                  <a:cubicBezTo>
                    <a:pt x="1906209" y="3354829"/>
                    <a:pt x="1917821" y="3331606"/>
                    <a:pt x="1881535" y="3367892"/>
                  </a:cubicBezTo>
                  <a:cubicBezTo>
                    <a:pt x="1845249" y="3404178"/>
                    <a:pt x="1750906" y="3547869"/>
                    <a:pt x="1716072" y="3603023"/>
                  </a:cubicBezTo>
                  <a:cubicBezTo>
                    <a:pt x="1681238" y="3658177"/>
                    <a:pt x="1671078" y="3722041"/>
                    <a:pt x="1672529" y="3698818"/>
                  </a:cubicBezTo>
                  <a:cubicBezTo>
                    <a:pt x="1673980" y="3675595"/>
                    <a:pt x="1711717" y="3515937"/>
                    <a:pt x="1724780" y="3463686"/>
                  </a:cubicBezTo>
                  <a:cubicBezTo>
                    <a:pt x="1737843" y="3411435"/>
                    <a:pt x="1782837" y="3386760"/>
                    <a:pt x="1750906" y="3385309"/>
                  </a:cubicBezTo>
                  <a:cubicBezTo>
                    <a:pt x="1718975" y="3383858"/>
                    <a:pt x="1586895" y="3440464"/>
                    <a:pt x="1533192" y="3454978"/>
                  </a:cubicBezTo>
                  <a:cubicBezTo>
                    <a:pt x="1479489" y="3469492"/>
                    <a:pt x="1417078" y="3482555"/>
                    <a:pt x="1428689" y="3472395"/>
                  </a:cubicBezTo>
                  <a:cubicBezTo>
                    <a:pt x="1440300" y="3462235"/>
                    <a:pt x="1553512" y="3411435"/>
                    <a:pt x="1602860" y="3394018"/>
                  </a:cubicBezTo>
                  <a:cubicBezTo>
                    <a:pt x="1652208" y="3376601"/>
                    <a:pt x="1659466" y="3409984"/>
                    <a:pt x="1724780" y="3367892"/>
                  </a:cubicBezTo>
                  <a:cubicBezTo>
                    <a:pt x="1790094" y="3325801"/>
                    <a:pt x="1939592" y="3200977"/>
                    <a:pt x="1994746" y="3141469"/>
                  </a:cubicBezTo>
                  <a:cubicBezTo>
                    <a:pt x="2049900" y="3081961"/>
                    <a:pt x="2068769" y="3045675"/>
                    <a:pt x="2055706" y="3010841"/>
                  </a:cubicBezTo>
                  <a:cubicBezTo>
                    <a:pt x="2042643" y="2976007"/>
                    <a:pt x="1975878" y="2929560"/>
                    <a:pt x="1916369" y="2932463"/>
                  </a:cubicBezTo>
                  <a:cubicBezTo>
                    <a:pt x="1856861" y="2935366"/>
                    <a:pt x="1749455" y="2983264"/>
                    <a:pt x="1698655" y="3028258"/>
                  </a:cubicBezTo>
                  <a:cubicBezTo>
                    <a:pt x="1647855" y="3073252"/>
                    <a:pt x="1613020" y="3163241"/>
                    <a:pt x="1611569" y="3202429"/>
                  </a:cubicBezTo>
                  <a:cubicBezTo>
                    <a:pt x="1610118" y="3241617"/>
                    <a:pt x="1697203" y="3253229"/>
                    <a:pt x="1689946" y="3263389"/>
                  </a:cubicBezTo>
                  <a:cubicBezTo>
                    <a:pt x="1682689" y="3273549"/>
                    <a:pt x="1573832" y="3304029"/>
                    <a:pt x="1568026" y="3263389"/>
                  </a:cubicBezTo>
                  <a:cubicBezTo>
                    <a:pt x="1562220" y="3222749"/>
                    <a:pt x="1676883" y="3063092"/>
                    <a:pt x="1655112" y="3019549"/>
                  </a:cubicBezTo>
                  <a:cubicBezTo>
                    <a:pt x="1633341" y="2976006"/>
                    <a:pt x="1495455" y="3015195"/>
                    <a:pt x="1437398" y="3002132"/>
                  </a:cubicBezTo>
                  <a:cubicBezTo>
                    <a:pt x="1379341" y="2989069"/>
                    <a:pt x="1315478" y="2958589"/>
                    <a:pt x="1306769" y="2941172"/>
                  </a:cubicBezTo>
                  <a:cubicBezTo>
                    <a:pt x="1298060" y="2923755"/>
                    <a:pt x="1363375" y="2893275"/>
                    <a:pt x="1385146" y="2897629"/>
                  </a:cubicBezTo>
                  <a:cubicBezTo>
                    <a:pt x="1406917" y="2901983"/>
                    <a:pt x="1399661" y="2954235"/>
                    <a:pt x="1437398" y="2967298"/>
                  </a:cubicBezTo>
                  <a:cubicBezTo>
                    <a:pt x="1475135" y="2980361"/>
                    <a:pt x="1552061" y="2983263"/>
                    <a:pt x="1611569" y="2976006"/>
                  </a:cubicBezTo>
                  <a:cubicBezTo>
                    <a:pt x="1671077" y="2968749"/>
                    <a:pt x="1734941" y="2954235"/>
                    <a:pt x="1794449" y="2923755"/>
                  </a:cubicBezTo>
                  <a:cubicBezTo>
                    <a:pt x="1853957" y="2893275"/>
                    <a:pt x="1951203" y="2867149"/>
                    <a:pt x="1968620" y="2793126"/>
                  </a:cubicBezTo>
                  <a:cubicBezTo>
                    <a:pt x="1986037" y="2719103"/>
                    <a:pt x="1986038" y="2633469"/>
                    <a:pt x="1898952" y="2479618"/>
                  </a:cubicBezTo>
                  <a:cubicBezTo>
                    <a:pt x="1811866" y="2325767"/>
                    <a:pt x="1583582" y="2052305"/>
                    <a:pt x="1446106" y="1870018"/>
                  </a:cubicBezTo>
                  <a:cubicBezTo>
                    <a:pt x="1308630" y="1687731"/>
                    <a:pt x="1162416" y="1497765"/>
                    <a:pt x="1074097" y="1385898"/>
                  </a:cubicBezTo>
                  <a:cubicBezTo>
                    <a:pt x="985778" y="1274031"/>
                    <a:pt x="987722" y="1224082"/>
                    <a:pt x="916192" y="1198814"/>
                  </a:cubicBezTo>
                  <a:cubicBezTo>
                    <a:pt x="844662" y="1173546"/>
                    <a:pt x="748188" y="1215316"/>
                    <a:pt x="644918" y="1234292"/>
                  </a:cubicBezTo>
                  <a:cubicBezTo>
                    <a:pt x="541648" y="1253268"/>
                    <a:pt x="403981" y="1302509"/>
                    <a:pt x="296575" y="1312669"/>
                  </a:cubicBezTo>
                  <a:cubicBezTo>
                    <a:pt x="189169" y="1322829"/>
                    <a:pt x="10643" y="1299606"/>
                    <a:pt x="483" y="1295252"/>
                  </a:cubicBezTo>
                  <a:cubicBezTo>
                    <a:pt x="-9677" y="1290898"/>
                    <a:pt x="142724" y="1299606"/>
                    <a:pt x="235615" y="1286543"/>
                  </a:cubicBezTo>
                  <a:cubicBezTo>
                    <a:pt x="328506" y="1273480"/>
                    <a:pt x="482358" y="1232841"/>
                    <a:pt x="557832" y="1216875"/>
                  </a:cubicBezTo>
                  <a:cubicBezTo>
                    <a:pt x="633306" y="1200909"/>
                    <a:pt x="716037" y="1213972"/>
                    <a:pt x="688460" y="1190749"/>
                  </a:cubicBezTo>
                  <a:cubicBezTo>
                    <a:pt x="660883" y="1167526"/>
                    <a:pt x="466392" y="1119629"/>
                    <a:pt x="392369" y="1077538"/>
                  </a:cubicBezTo>
                  <a:cubicBezTo>
                    <a:pt x="318346" y="1035447"/>
                    <a:pt x="282060" y="1003515"/>
                    <a:pt x="244323" y="938201"/>
                  </a:cubicBezTo>
                  <a:cubicBezTo>
                    <a:pt x="206586" y="872887"/>
                    <a:pt x="160140" y="697263"/>
                    <a:pt x="165946" y="685652"/>
                  </a:cubicBezTo>
                  <a:cubicBezTo>
                    <a:pt x="171752" y="674041"/>
                    <a:pt x="244324" y="809024"/>
                    <a:pt x="279158" y="868532"/>
                  </a:cubicBezTo>
                  <a:cubicBezTo>
                    <a:pt x="313992" y="928040"/>
                    <a:pt x="308186" y="1000612"/>
                    <a:pt x="374952" y="1042703"/>
                  </a:cubicBezTo>
                  <a:cubicBezTo>
                    <a:pt x="441718" y="1084794"/>
                    <a:pt x="614438" y="1118178"/>
                    <a:pt x="679752" y="1121081"/>
                  </a:cubicBezTo>
                  <a:cubicBezTo>
                    <a:pt x="745066" y="1123984"/>
                    <a:pt x="776998" y="1134144"/>
                    <a:pt x="766838" y="1060121"/>
                  </a:cubicBezTo>
                  <a:cubicBezTo>
                    <a:pt x="756678" y="986098"/>
                    <a:pt x="651618" y="757665"/>
                    <a:pt x="618792" y="676943"/>
                  </a:cubicBezTo>
                  <a:cubicBezTo>
                    <a:pt x="585966" y="596221"/>
                    <a:pt x="520530" y="535756"/>
                    <a:pt x="507165" y="459885"/>
                  </a:cubicBezTo>
                  <a:cubicBezTo>
                    <a:pt x="493800" y="384014"/>
                    <a:pt x="523553" y="238038"/>
                    <a:pt x="538603" y="221716"/>
                  </a:cubicBezTo>
                  <a:cubicBezTo>
                    <a:pt x="553653" y="205394"/>
                    <a:pt x="570785" y="379551"/>
                    <a:pt x="609600" y="482325"/>
                  </a:cubicBezTo>
                  <a:cubicBezTo>
                    <a:pt x="648415" y="585099"/>
                    <a:pt x="841870" y="1024054"/>
                    <a:pt x="878364" y="1029827"/>
                  </a:cubicBezTo>
                  <a:cubicBezTo>
                    <a:pt x="914858" y="1035600"/>
                    <a:pt x="895107" y="687507"/>
                    <a:pt x="880420" y="543869"/>
                  </a:cubicBezTo>
                  <a:cubicBezTo>
                    <a:pt x="865733" y="400232"/>
                    <a:pt x="799183" y="249425"/>
                    <a:pt x="790242" y="168002"/>
                  </a:cubicBezTo>
                  <a:cubicBezTo>
                    <a:pt x="781301" y="86579"/>
                    <a:pt x="758898" y="70571"/>
                    <a:pt x="774916" y="28424"/>
                  </a:cubicBezTo>
                  <a:cubicBezTo>
                    <a:pt x="769834" y="-116812"/>
                    <a:pt x="934184" y="338513"/>
                    <a:pt x="940003" y="403665"/>
                  </a:cubicBezTo>
                  <a:cubicBezTo>
                    <a:pt x="945822" y="468817"/>
                    <a:pt x="920791" y="988826"/>
                    <a:pt x="921071" y="1016734"/>
                  </a:cubicBezTo>
                  <a:lnTo>
                    <a:pt x="930638" y="974021"/>
                  </a:lnTo>
                  <a:close/>
                </a:path>
              </a:pathLst>
            </a:custGeom>
            <a:grpFill/>
            <a:ln>
              <a:solidFill>
                <a:srgbClr val="C1272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50A937B6-8E1D-E436-1647-56E8171D73FF}"/>
                </a:ext>
              </a:extLst>
            </p:cNvPr>
            <p:cNvSpPr/>
            <p:nvPr/>
          </p:nvSpPr>
          <p:spPr>
            <a:xfrm rot="19457905">
              <a:off x="4820791" y="1975379"/>
              <a:ext cx="136921" cy="136922"/>
            </a:xfrm>
            <a:prstGeom prst="ellipse">
              <a:avLst/>
            </a:prstGeom>
            <a:grpFill/>
            <a:ln w="38100">
              <a:solidFill>
                <a:srgbClr val="C1272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CEEF4F7B-1B60-3DEE-850B-506D26A3889D}"/>
              </a:ext>
            </a:extLst>
          </p:cNvPr>
          <p:cNvGrpSpPr/>
          <p:nvPr/>
        </p:nvGrpSpPr>
        <p:grpSpPr>
          <a:xfrm rot="9253379" flipV="1">
            <a:off x="5614322" y="130734"/>
            <a:ext cx="1123399" cy="1156309"/>
            <a:chOff x="1892995" y="388458"/>
            <a:chExt cx="3709139" cy="3318614"/>
          </a:xfrm>
          <a:solidFill>
            <a:srgbClr val="C1272D">
              <a:alpha val="20000"/>
            </a:srgbClr>
          </a:solidFill>
        </p:grpSpPr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1FD92713-CDF6-1636-9F75-5DE1F307C302}"/>
                </a:ext>
              </a:extLst>
            </p:cNvPr>
            <p:cNvSpPr/>
            <p:nvPr/>
          </p:nvSpPr>
          <p:spPr>
            <a:xfrm rot="18360701">
              <a:off x="2088258" y="193195"/>
              <a:ext cx="3318614" cy="3709139"/>
            </a:xfrm>
            <a:custGeom>
              <a:avLst/>
              <a:gdLst>
                <a:gd name="connsiteX0" fmla="*/ 1210975 w 3318614"/>
                <a:gd name="connsiteY0" fmla="*/ 1045028 h 3424081"/>
                <a:gd name="connsiteX1" fmla="*/ 1568026 w 3318614"/>
                <a:gd name="connsiteY1" fmla="*/ 1637211 h 3424081"/>
                <a:gd name="connsiteX2" fmla="*/ 1898952 w 3318614"/>
                <a:gd name="connsiteY2" fmla="*/ 2081348 h 3424081"/>
                <a:gd name="connsiteX3" fmla="*/ 2064415 w 3318614"/>
                <a:gd name="connsiteY3" fmla="*/ 2211977 h 3424081"/>
                <a:gd name="connsiteX4" fmla="*/ 2290838 w 3318614"/>
                <a:gd name="connsiteY4" fmla="*/ 2133600 h 3424081"/>
                <a:gd name="connsiteX5" fmla="*/ 2473718 w 3318614"/>
                <a:gd name="connsiteY5" fmla="*/ 1976845 h 3424081"/>
                <a:gd name="connsiteX6" fmla="*/ 2508552 w 3318614"/>
                <a:gd name="connsiteY6" fmla="*/ 1654628 h 3424081"/>
                <a:gd name="connsiteX7" fmla="*/ 2543386 w 3318614"/>
                <a:gd name="connsiteY7" fmla="*/ 1915885 h 3424081"/>
                <a:gd name="connsiteX8" fmla="*/ 2508552 w 3318614"/>
                <a:gd name="connsiteY8" fmla="*/ 2020388 h 3424081"/>
                <a:gd name="connsiteX9" fmla="*/ 2752392 w 3318614"/>
                <a:gd name="connsiteY9" fmla="*/ 1846217 h 3424081"/>
                <a:gd name="connsiteX10" fmla="*/ 2839478 w 3318614"/>
                <a:gd name="connsiteY10" fmla="*/ 1776548 h 3424081"/>
                <a:gd name="connsiteX11" fmla="*/ 2717558 w 3318614"/>
                <a:gd name="connsiteY11" fmla="*/ 1950720 h 3424081"/>
                <a:gd name="connsiteX12" fmla="*/ 2665306 w 3318614"/>
                <a:gd name="connsiteY12" fmla="*/ 1994263 h 3424081"/>
                <a:gd name="connsiteX13" fmla="*/ 2848186 w 3318614"/>
                <a:gd name="connsiteY13" fmla="*/ 1924594 h 3424081"/>
                <a:gd name="connsiteX14" fmla="*/ 2874312 w 3318614"/>
                <a:gd name="connsiteY14" fmla="*/ 1907177 h 3424081"/>
                <a:gd name="connsiteX15" fmla="*/ 2769809 w 3318614"/>
                <a:gd name="connsiteY15" fmla="*/ 1994263 h 3424081"/>
                <a:gd name="connsiteX16" fmla="*/ 2595638 w 3318614"/>
                <a:gd name="connsiteY16" fmla="*/ 2020388 h 3424081"/>
                <a:gd name="connsiteX17" fmla="*/ 2404049 w 3318614"/>
                <a:gd name="connsiteY17" fmla="*/ 2151017 h 3424081"/>
                <a:gd name="connsiteX18" fmla="*/ 2421466 w 3318614"/>
                <a:gd name="connsiteY18" fmla="*/ 2325188 h 3424081"/>
                <a:gd name="connsiteX19" fmla="*/ 2552095 w 3318614"/>
                <a:gd name="connsiteY19" fmla="*/ 2368731 h 3424081"/>
                <a:gd name="connsiteX20" fmla="*/ 2726266 w 3318614"/>
                <a:gd name="connsiteY20" fmla="*/ 2299063 h 3424081"/>
                <a:gd name="connsiteX21" fmla="*/ 2856895 w 3318614"/>
                <a:gd name="connsiteY21" fmla="*/ 2290354 h 3424081"/>
                <a:gd name="connsiteX22" fmla="*/ 2891729 w 3318614"/>
                <a:gd name="connsiteY22" fmla="*/ 2177143 h 3424081"/>
                <a:gd name="connsiteX23" fmla="*/ 2883020 w 3318614"/>
                <a:gd name="connsiteY23" fmla="*/ 2011680 h 3424081"/>
                <a:gd name="connsiteX24" fmla="*/ 3048483 w 3318614"/>
                <a:gd name="connsiteY24" fmla="*/ 1933303 h 3424081"/>
                <a:gd name="connsiteX25" fmla="*/ 2926563 w 3318614"/>
                <a:gd name="connsiteY25" fmla="*/ 2020388 h 3424081"/>
                <a:gd name="connsiteX26" fmla="*/ 2917855 w 3318614"/>
                <a:gd name="connsiteY26" fmla="*/ 2107474 h 3424081"/>
                <a:gd name="connsiteX27" fmla="*/ 2935272 w 3318614"/>
                <a:gd name="connsiteY27" fmla="*/ 2255520 h 3424081"/>
                <a:gd name="connsiteX28" fmla="*/ 2943980 w 3318614"/>
                <a:gd name="connsiteY28" fmla="*/ 2299063 h 3424081"/>
                <a:gd name="connsiteX29" fmla="*/ 3031066 w 3318614"/>
                <a:gd name="connsiteY29" fmla="*/ 2211977 h 3424081"/>
                <a:gd name="connsiteX30" fmla="*/ 3074609 w 3318614"/>
                <a:gd name="connsiteY30" fmla="*/ 2072640 h 3424081"/>
                <a:gd name="connsiteX31" fmla="*/ 3092026 w 3318614"/>
                <a:gd name="connsiteY31" fmla="*/ 2281645 h 3424081"/>
                <a:gd name="connsiteX32" fmla="*/ 3013649 w 3318614"/>
                <a:gd name="connsiteY32" fmla="*/ 2360023 h 3424081"/>
                <a:gd name="connsiteX33" fmla="*/ 2752392 w 3318614"/>
                <a:gd name="connsiteY33" fmla="*/ 2325188 h 3424081"/>
                <a:gd name="connsiteX34" fmla="*/ 2560803 w 3318614"/>
                <a:gd name="connsiteY34" fmla="*/ 2481943 h 3424081"/>
                <a:gd name="connsiteX35" fmla="*/ 2595638 w 3318614"/>
                <a:gd name="connsiteY35" fmla="*/ 2603863 h 3424081"/>
                <a:gd name="connsiteX36" fmla="*/ 2743683 w 3318614"/>
                <a:gd name="connsiteY36" fmla="*/ 2690948 h 3424081"/>
                <a:gd name="connsiteX37" fmla="*/ 2856895 w 3318614"/>
                <a:gd name="connsiteY37" fmla="*/ 2664823 h 3424081"/>
                <a:gd name="connsiteX38" fmla="*/ 3022358 w 3318614"/>
                <a:gd name="connsiteY38" fmla="*/ 2525485 h 3424081"/>
                <a:gd name="connsiteX39" fmla="*/ 3118152 w 3318614"/>
                <a:gd name="connsiteY39" fmla="*/ 2447108 h 3424081"/>
                <a:gd name="connsiteX40" fmla="*/ 3205238 w 3318614"/>
                <a:gd name="connsiteY40" fmla="*/ 2508068 h 3424081"/>
                <a:gd name="connsiteX41" fmla="*/ 3109443 w 3318614"/>
                <a:gd name="connsiteY41" fmla="*/ 2499360 h 3424081"/>
                <a:gd name="connsiteX42" fmla="*/ 3004940 w 3318614"/>
                <a:gd name="connsiteY42" fmla="*/ 2638697 h 3424081"/>
                <a:gd name="connsiteX43" fmla="*/ 3187820 w 3318614"/>
                <a:gd name="connsiteY43" fmla="*/ 2638697 h 3424081"/>
                <a:gd name="connsiteX44" fmla="*/ 3318449 w 3318614"/>
                <a:gd name="connsiteY44" fmla="*/ 2690948 h 3424081"/>
                <a:gd name="connsiteX45" fmla="*/ 3161695 w 3318614"/>
                <a:gd name="connsiteY45" fmla="*/ 2673531 h 3424081"/>
                <a:gd name="connsiteX46" fmla="*/ 2909146 w 3318614"/>
                <a:gd name="connsiteY46" fmla="*/ 2734491 h 3424081"/>
                <a:gd name="connsiteX47" fmla="*/ 2952689 w 3318614"/>
                <a:gd name="connsiteY47" fmla="*/ 2734491 h 3424081"/>
                <a:gd name="connsiteX48" fmla="*/ 3039775 w 3318614"/>
                <a:gd name="connsiteY48" fmla="*/ 2934788 h 3424081"/>
                <a:gd name="connsiteX49" fmla="*/ 3013649 w 3318614"/>
                <a:gd name="connsiteY49" fmla="*/ 3039291 h 3424081"/>
                <a:gd name="connsiteX50" fmla="*/ 3004940 w 3318614"/>
                <a:gd name="connsiteY50" fmla="*/ 2865120 h 3424081"/>
                <a:gd name="connsiteX51" fmla="*/ 2813352 w 3318614"/>
                <a:gd name="connsiteY51" fmla="*/ 2725783 h 3424081"/>
                <a:gd name="connsiteX52" fmla="*/ 2726266 w 3318614"/>
                <a:gd name="connsiteY52" fmla="*/ 2717074 h 3424081"/>
                <a:gd name="connsiteX53" fmla="*/ 2848186 w 3318614"/>
                <a:gd name="connsiteY53" fmla="*/ 2917371 h 3424081"/>
                <a:gd name="connsiteX54" fmla="*/ 2943980 w 3318614"/>
                <a:gd name="connsiteY54" fmla="*/ 3004457 h 3424081"/>
                <a:gd name="connsiteX55" fmla="*/ 2978815 w 3318614"/>
                <a:gd name="connsiteY55" fmla="*/ 2960914 h 3424081"/>
                <a:gd name="connsiteX56" fmla="*/ 2961398 w 3318614"/>
                <a:gd name="connsiteY56" fmla="*/ 3065417 h 3424081"/>
                <a:gd name="connsiteX57" fmla="*/ 2769809 w 3318614"/>
                <a:gd name="connsiteY57" fmla="*/ 2978331 h 3424081"/>
                <a:gd name="connsiteX58" fmla="*/ 2656598 w 3318614"/>
                <a:gd name="connsiteY58" fmla="*/ 2751908 h 3424081"/>
                <a:gd name="connsiteX59" fmla="*/ 2491135 w 3318614"/>
                <a:gd name="connsiteY59" fmla="*/ 2708365 h 3424081"/>
                <a:gd name="connsiteX60" fmla="*/ 2386632 w 3318614"/>
                <a:gd name="connsiteY60" fmla="*/ 2795451 h 3424081"/>
                <a:gd name="connsiteX61" fmla="*/ 2412758 w 3318614"/>
                <a:gd name="connsiteY61" fmla="*/ 2978331 h 3424081"/>
                <a:gd name="connsiteX62" fmla="*/ 2525969 w 3318614"/>
                <a:gd name="connsiteY62" fmla="*/ 3126377 h 3424081"/>
                <a:gd name="connsiteX63" fmla="*/ 2900438 w 3318614"/>
                <a:gd name="connsiteY63" fmla="*/ 3335383 h 3424081"/>
                <a:gd name="connsiteX64" fmla="*/ 2543386 w 3318614"/>
                <a:gd name="connsiteY64" fmla="*/ 3196045 h 3424081"/>
                <a:gd name="connsiteX65" fmla="*/ 2499843 w 3318614"/>
                <a:gd name="connsiteY65" fmla="*/ 3283131 h 3424081"/>
                <a:gd name="connsiteX66" fmla="*/ 2534678 w 3318614"/>
                <a:gd name="connsiteY66" fmla="*/ 3387634 h 3424081"/>
                <a:gd name="connsiteX67" fmla="*/ 2639180 w 3318614"/>
                <a:gd name="connsiteY67" fmla="*/ 3422468 h 3424081"/>
                <a:gd name="connsiteX68" fmla="*/ 2482426 w 3318614"/>
                <a:gd name="connsiteY68" fmla="*/ 3396343 h 3424081"/>
                <a:gd name="connsiteX69" fmla="*/ 2473718 w 3318614"/>
                <a:gd name="connsiteY69" fmla="*/ 3213463 h 3424081"/>
                <a:gd name="connsiteX70" fmla="*/ 2386632 w 3318614"/>
                <a:gd name="connsiteY70" fmla="*/ 3039291 h 3424081"/>
                <a:gd name="connsiteX71" fmla="*/ 2316963 w 3318614"/>
                <a:gd name="connsiteY71" fmla="*/ 3204754 h 3424081"/>
                <a:gd name="connsiteX72" fmla="*/ 2238586 w 3318614"/>
                <a:gd name="connsiteY72" fmla="*/ 3326674 h 3424081"/>
                <a:gd name="connsiteX73" fmla="*/ 2290838 w 3318614"/>
                <a:gd name="connsiteY73" fmla="*/ 3405051 h 3424081"/>
                <a:gd name="connsiteX74" fmla="*/ 2195043 w 3318614"/>
                <a:gd name="connsiteY74" fmla="*/ 3317965 h 3424081"/>
                <a:gd name="connsiteX75" fmla="*/ 2325672 w 3318614"/>
                <a:gd name="connsiteY75" fmla="*/ 3091543 h 3424081"/>
                <a:gd name="connsiteX76" fmla="*/ 2290838 w 3318614"/>
                <a:gd name="connsiteY76" fmla="*/ 2838994 h 3424081"/>
                <a:gd name="connsiteX77" fmla="*/ 2142792 w 3318614"/>
                <a:gd name="connsiteY77" fmla="*/ 2821577 h 3424081"/>
                <a:gd name="connsiteX78" fmla="*/ 1942495 w 3318614"/>
                <a:gd name="connsiteY78" fmla="*/ 2987040 h 3424081"/>
                <a:gd name="connsiteX79" fmla="*/ 1994746 w 3318614"/>
                <a:gd name="connsiteY79" fmla="*/ 3187337 h 3424081"/>
                <a:gd name="connsiteX80" fmla="*/ 2090540 w 3318614"/>
                <a:gd name="connsiteY80" fmla="*/ 3300548 h 3424081"/>
                <a:gd name="connsiteX81" fmla="*/ 2064415 w 3318614"/>
                <a:gd name="connsiteY81" fmla="*/ 3413760 h 3424081"/>
                <a:gd name="connsiteX82" fmla="*/ 2046998 w 3318614"/>
                <a:gd name="connsiteY82" fmla="*/ 3265714 h 3424081"/>
                <a:gd name="connsiteX83" fmla="*/ 1933786 w 3318614"/>
                <a:gd name="connsiteY83" fmla="*/ 3100251 h 3424081"/>
                <a:gd name="connsiteX84" fmla="*/ 1881535 w 3318614"/>
                <a:gd name="connsiteY84" fmla="*/ 3082834 h 3424081"/>
                <a:gd name="connsiteX85" fmla="*/ 1716072 w 3318614"/>
                <a:gd name="connsiteY85" fmla="*/ 3317965 h 3424081"/>
                <a:gd name="connsiteX86" fmla="*/ 1672529 w 3318614"/>
                <a:gd name="connsiteY86" fmla="*/ 3413760 h 3424081"/>
                <a:gd name="connsiteX87" fmla="*/ 1724780 w 3318614"/>
                <a:gd name="connsiteY87" fmla="*/ 3178628 h 3424081"/>
                <a:gd name="connsiteX88" fmla="*/ 1750906 w 3318614"/>
                <a:gd name="connsiteY88" fmla="*/ 3100251 h 3424081"/>
                <a:gd name="connsiteX89" fmla="*/ 1533192 w 3318614"/>
                <a:gd name="connsiteY89" fmla="*/ 3169920 h 3424081"/>
                <a:gd name="connsiteX90" fmla="*/ 1428689 w 3318614"/>
                <a:gd name="connsiteY90" fmla="*/ 3187337 h 3424081"/>
                <a:gd name="connsiteX91" fmla="*/ 1602860 w 3318614"/>
                <a:gd name="connsiteY91" fmla="*/ 3108960 h 3424081"/>
                <a:gd name="connsiteX92" fmla="*/ 1724780 w 3318614"/>
                <a:gd name="connsiteY92" fmla="*/ 3082834 h 3424081"/>
                <a:gd name="connsiteX93" fmla="*/ 1994746 w 3318614"/>
                <a:gd name="connsiteY93" fmla="*/ 2856411 h 3424081"/>
                <a:gd name="connsiteX94" fmla="*/ 2055706 w 3318614"/>
                <a:gd name="connsiteY94" fmla="*/ 2725783 h 3424081"/>
                <a:gd name="connsiteX95" fmla="*/ 1916369 w 3318614"/>
                <a:gd name="connsiteY95" fmla="*/ 2647405 h 3424081"/>
                <a:gd name="connsiteX96" fmla="*/ 1698655 w 3318614"/>
                <a:gd name="connsiteY96" fmla="*/ 2743200 h 3424081"/>
                <a:gd name="connsiteX97" fmla="*/ 1611569 w 3318614"/>
                <a:gd name="connsiteY97" fmla="*/ 2917371 h 3424081"/>
                <a:gd name="connsiteX98" fmla="*/ 1689946 w 3318614"/>
                <a:gd name="connsiteY98" fmla="*/ 2978331 h 3424081"/>
                <a:gd name="connsiteX99" fmla="*/ 1568026 w 3318614"/>
                <a:gd name="connsiteY99" fmla="*/ 2978331 h 3424081"/>
                <a:gd name="connsiteX100" fmla="*/ 1655112 w 3318614"/>
                <a:gd name="connsiteY100" fmla="*/ 2734491 h 3424081"/>
                <a:gd name="connsiteX101" fmla="*/ 1437398 w 3318614"/>
                <a:gd name="connsiteY101" fmla="*/ 2717074 h 3424081"/>
                <a:gd name="connsiteX102" fmla="*/ 1306769 w 3318614"/>
                <a:gd name="connsiteY102" fmla="*/ 2656114 h 3424081"/>
                <a:gd name="connsiteX103" fmla="*/ 1385146 w 3318614"/>
                <a:gd name="connsiteY103" fmla="*/ 2612571 h 3424081"/>
                <a:gd name="connsiteX104" fmla="*/ 1437398 w 3318614"/>
                <a:gd name="connsiteY104" fmla="*/ 2682240 h 3424081"/>
                <a:gd name="connsiteX105" fmla="*/ 1611569 w 3318614"/>
                <a:gd name="connsiteY105" fmla="*/ 2690948 h 3424081"/>
                <a:gd name="connsiteX106" fmla="*/ 1794449 w 3318614"/>
                <a:gd name="connsiteY106" fmla="*/ 2638697 h 3424081"/>
                <a:gd name="connsiteX107" fmla="*/ 1968620 w 3318614"/>
                <a:gd name="connsiteY107" fmla="*/ 2508068 h 3424081"/>
                <a:gd name="connsiteX108" fmla="*/ 1898952 w 3318614"/>
                <a:gd name="connsiteY108" fmla="*/ 2194560 h 3424081"/>
                <a:gd name="connsiteX109" fmla="*/ 1446106 w 3318614"/>
                <a:gd name="connsiteY109" fmla="*/ 1584960 h 3424081"/>
                <a:gd name="connsiteX110" fmla="*/ 1184849 w 3318614"/>
                <a:gd name="connsiteY110" fmla="*/ 1149531 h 3424081"/>
                <a:gd name="connsiteX111" fmla="*/ 958426 w 3318614"/>
                <a:gd name="connsiteY111" fmla="*/ 1001485 h 3424081"/>
                <a:gd name="connsiteX112" fmla="*/ 644918 w 3318614"/>
                <a:gd name="connsiteY112" fmla="*/ 949234 h 3424081"/>
                <a:gd name="connsiteX113" fmla="*/ 296575 w 3318614"/>
                <a:gd name="connsiteY113" fmla="*/ 1027611 h 3424081"/>
                <a:gd name="connsiteX114" fmla="*/ 483 w 3318614"/>
                <a:gd name="connsiteY114" fmla="*/ 1010194 h 3424081"/>
                <a:gd name="connsiteX115" fmla="*/ 235615 w 3318614"/>
                <a:gd name="connsiteY115" fmla="*/ 1001485 h 3424081"/>
                <a:gd name="connsiteX116" fmla="*/ 557832 w 3318614"/>
                <a:gd name="connsiteY116" fmla="*/ 931817 h 3424081"/>
                <a:gd name="connsiteX117" fmla="*/ 688460 w 3318614"/>
                <a:gd name="connsiteY117" fmla="*/ 905691 h 3424081"/>
                <a:gd name="connsiteX118" fmla="*/ 392369 w 3318614"/>
                <a:gd name="connsiteY118" fmla="*/ 792480 h 3424081"/>
                <a:gd name="connsiteX119" fmla="*/ 244323 w 3318614"/>
                <a:gd name="connsiteY119" fmla="*/ 653143 h 3424081"/>
                <a:gd name="connsiteX120" fmla="*/ 165946 w 3318614"/>
                <a:gd name="connsiteY120" fmla="*/ 400594 h 3424081"/>
                <a:gd name="connsiteX121" fmla="*/ 279158 w 3318614"/>
                <a:gd name="connsiteY121" fmla="*/ 583474 h 3424081"/>
                <a:gd name="connsiteX122" fmla="*/ 374952 w 3318614"/>
                <a:gd name="connsiteY122" fmla="*/ 757645 h 3424081"/>
                <a:gd name="connsiteX123" fmla="*/ 679752 w 3318614"/>
                <a:gd name="connsiteY123" fmla="*/ 836023 h 3424081"/>
                <a:gd name="connsiteX124" fmla="*/ 766838 w 3318614"/>
                <a:gd name="connsiteY124" fmla="*/ 775063 h 3424081"/>
                <a:gd name="connsiteX125" fmla="*/ 618792 w 3318614"/>
                <a:gd name="connsiteY125" fmla="*/ 391885 h 3424081"/>
                <a:gd name="connsiteX126" fmla="*/ 566540 w 3318614"/>
                <a:gd name="connsiteY126" fmla="*/ 0 h 3424081"/>
                <a:gd name="connsiteX0" fmla="*/ 1210975 w 3318616"/>
                <a:gd name="connsiteY0" fmla="*/ 656894 h 3037781"/>
                <a:gd name="connsiteX1" fmla="*/ 1568026 w 3318616"/>
                <a:gd name="connsiteY1" fmla="*/ 1249077 h 3037781"/>
                <a:gd name="connsiteX2" fmla="*/ 1898952 w 3318616"/>
                <a:gd name="connsiteY2" fmla="*/ 1693214 h 3037781"/>
                <a:gd name="connsiteX3" fmla="*/ 2064415 w 3318616"/>
                <a:gd name="connsiteY3" fmla="*/ 1823843 h 3037781"/>
                <a:gd name="connsiteX4" fmla="*/ 2290838 w 3318616"/>
                <a:gd name="connsiteY4" fmla="*/ 1745466 h 3037781"/>
                <a:gd name="connsiteX5" fmla="*/ 2473718 w 3318616"/>
                <a:gd name="connsiteY5" fmla="*/ 1588711 h 3037781"/>
                <a:gd name="connsiteX6" fmla="*/ 2508552 w 3318616"/>
                <a:gd name="connsiteY6" fmla="*/ 1266494 h 3037781"/>
                <a:gd name="connsiteX7" fmla="*/ 2543386 w 3318616"/>
                <a:gd name="connsiteY7" fmla="*/ 1527751 h 3037781"/>
                <a:gd name="connsiteX8" fmla="*/ 2508552 w 3318616"/>
                <a:gd name="connsiteY8" fmla="*/ 1632254 h 3037781"/>
                <a:gd name="connsiteX9" fmla="*/ 2752392 w 3318616"/>
                <a:gd name="connsiteY9" fmla="*/ 1458083 h 3037781"/>
                <a:gd name="connsiteX10" fmla="*/ 2839478 w 3318616"/>
                <a:gd name="connsiteY10" fmla="*/ 1388414 h 3037781"/>
                <a:gd name="connsiteX11" fmla="*/ 2717558 w 3318616"/>
                <a:gd name="connsiteY11" fmla="*/ 1562586 h 3037781"/>
                <a:gd name="connsiteX12" fmla="*/ 2665306 w 3318616"/>
                <a:gd name="connsiteY12" fmla="*/ 1606129 h 3037781"/>
                <a:gd name="connsiteX13" fmla="*/ 2848186 w 3318616"/>
                <a:gd name="connsiteY13" fmla="*/ 1536460 h 3037781"/>
                <a:gd name="connsiteX14" fmla="*/ 2874312 w 3318616"/>
                <a:gd name="connsiteY14" fmla="*/ 1519043 h 3037781"/>
                <a:gd name="connsiteX15" fmla="*/ 2769809 w 3318616"/>
                <a:gd name="connsiteY15" fmla="*/ 1606129 h 3037781"/>
                <a:gd name="connsiteX16" fmla="*/ 2595638 w 3318616"/>
                <a:gd name="connsiteY16" fmla="*/ 1632254 h 3037781"/>
                <a:gd name="connsiteX17" fmla="*/ 2404049 w 3318616"/>
                <a:gd name="connsiteY17" fmla="*/ 1762883 h 3037781"/>
                <a:gd name="connsiteX18" fmla="*/ 2421466 w 3318616"/>
                <a:gd name="connsiteY18" fmla="*/ 1937054 h 3037781"/>
                <a:gd name="connsiteX19" fmla="*/ 2552095 w 3318616"/>
                <a:gd name="connsiteY19" fmla="*/ 1980597 h 3037781"/>
                <a:gd name="connsiteX20" fmla="*/ 2726266 w 3318616"/>
                <a:gd name="connsiteY20" fmla="*/ 1910929 h 3037781"/>
                <a:gd name="connsiteX21" fmla="*/ 2856895 w 3318616"/>
                <a:gd name="connsiteY21" fmla="*/ 1902220 h 3037781"/>
                <a:gd name="connsiteX22" fmla="*/ 2891729 w 3318616"/>
                <a:gd name="connsiteY22" fmla="*/ 1789009 h 3037781"/>
                <a:gd name="connsiteX23" fmla="*/ 2883020 w 3318616"/>
                <a:gd name="connsiteY23" fmla="*/ 1623546 h 3037781"/>
                <a:gd name="connsiteX24" fmla="*/ 3048483 w 3318616"/>
                <a:gd name="connsiteY24" fmla="*/ 1545169 h 3037781"/>
                <a:gd name="connsiteX25" fmla="*/ 2926563 w 3318616"/>
                <a:gd name="connsiteY25" fmla="*/ 1632254 h 3037781"/>
                <a:gd name="connsiteX26" fmla="*/ 2917855 w 3318616"/>
                <a:gd name="connsiteY26" fmla="*/ 1719340 h 3037781"/>
                <a:gd name="connsiteX27" fmla="*/ 2935272 w 3318616"/>
                <a:gd name="connsiteY27" fmla="*/ 1867386 h 3037781"/>
                <a:gd name="connsiteX28" fmla="*/ 2943980 w 3318616"/>
                <a:gd name="connsiteY28" fmla="*/ 1910929 h 3037781"/>
                <a:gd name="connsiteX29" fmla="*/ 3031066 w 3318616"/>
                <a:gd name="connsiteY29" fmla="*/ 1823843 h 3037781"/>
                <a:gd name="connsiteX30" fmla="*/ 3074609 w 3318616"/>
                <a:gd name="connsiteY30" fmla="*/ 1684506 h 3037781"/>
                <a:gd name="connsiteX31" fmla="*/ 3092026 w 3318616"/>
                <a:gd name="connsiteY31" fmla="*/ 1893511 h 3037781"/>
                <a:gd name="connsiteX32" fmla="*/ 3013649 w 3318616"/>
                <a:gd name="connsiteY32" fmla="*/ 1971889 h 3037781"/>
                <a:gd name="connsiteX33" fmla="*/ 2752392 w 3318616"/>
                <a:gd name="connsiteY33" fmla="*/ 1937054 h 3037781"/>
                <a:gd name="connsiteX34" fmla="*/ 2560803 w 3318616"/>
                <a:gd name="connsiteY34" fmla="*/ 2093809 h 3037781"/>
                <a:gd name="connsiteX35" fmla="*/ 2595638 w 3318616"/>
                <a:gd name="connsiteY35" fmla="*/ 2215729 h 3037781"/>
                <a:gd name="connsiteX36" fmla="*/ 2743683 w 3318616"/>
                <a:gd name="connsiteY36" fmla="*/ 2302814 h 3037781"/>
                <a:gd name="connsiteX37" fmla="*/ 2856895 w 3318616"/>
                <a:gd name="connsiteY37" fmla="*/ 2276689 h 3037781"/>
                <a:gd name="connsiteX38" fmla="*/ 3022358 w 3318616"/>
                <a:gd name="connsiteY38" fmla="*/ 2137351 h 3037781"/>
                <a:gd name="connsiteX39" fmla="*/ 3118152 w 3318616"/>
                <a:gd name="connsiteY39" fmla="*/ 2058974 h 3037781"/>
                <a:gd name="connsiteX40" fmla="*/ 3205238 w 3318616"/>
                <a:gd name="connsiteY40" fmla="*/ 2119934 h 3037781"/>
                <a:gd name="connsiteX41" fmla="*/ 3109443 w 3318616"/>
                <a:gd name="connsiteY41" fmla="*/ 2111226 h 3037781"/>
                <a:gd name="connsiteX42" fmla="*/ 3004940 w 3318616"/>
                <a:gd name="connsiteY42" fmla="*/ 2250563 h 3037781"/>
                <a:gd name="connsiteX43" fmla="*/ 3187820 w 3318616"/>
                <a:gd name="connsiteY43" fmla="*/ 2250563 h 3037781"/>
                <a:gd name="connsiteX44" fmla="*/ 3318449 w 3318616"/>
                <a:gd name="connsiteY44" fmla="*/ 2302814 h 3037781"/>
                <a:gd name="connsiteX45" fmla="*/ 3161695 w 3318616"/>
                <a:gd name="connsiteY45" fmla="*/ 2285397 h 3037781"/>
                <a:gd name="connsiteX46" fmla="*/ 2909146 w 3318616"/>
                <a:gd name="connsiteY46" fmla="*/ 2346357 h 3037781"/>
                <a:gd name="connsiteX47" fmla="*/ 2952689 w 3318616"/>
                <a:gd name="connsiteY47" fmla="*/ 2346357 h 3037781"/>
                <a:gd name="connsiteX48" fmla="*/ 3039775 w 3318616"/>
                <a:gd name="connsiteY48" fmla="*/ 2546654 h 3037781"/>
                <a:gd name="connsiteX49" fmla="*/ 3013649 w 3318616"/>
                <a:gd name="connsiteY49" fmla="*/ 2651157 h 3037781"/>
                <a:gd name="connsiteX50" fmla="*/ 3004940 w 3318616"/>
                <a:gd name="connsiteY50" fmla="*/ 2476986 h 3037781"/>
                <a:gd name="connsiteX51" fmla="*/ 2813352 w 3318616"/>
                <a:gd name="connsiteY51" fmla="*/ 2337649 h 3037781"/>
                <a:gd name="connsiteX52" fmla="*/ 2726266 w 3318616"/>
                <a:gd name="connsiteY52" fmla="*/ 2328940 h 3037781"/>
                <a:gd name="connsiteX53" fmla="*/ 2848186 w 3318616"/>
                <a:gd name="connsiteY53" fmla="*/ 2529237 h 3037781"/>
                <a:gd name="connsiteX54" fmla="*/ 2943980 w 3318616"/>
                <a:gd name="connsiteY54" fmla="*/ 2616323 h 3037781"/>
                <a:gd name="connsiteX55" fmla="*/ 2978815 w 3318616"/>
                <a:gd name="connsiteY55" fmla="*/ 2572780 h 3037781"/>
                <a:gd name="connsiteX56" fmla="*/ 2961398 w 3318616"/>
                <a:gd name="connsiteY56" fmla="*/ 2677283 h 3037781"/>
                <a:gd name="connsiteX57" fmla="*/ 2769809 w 3318616"/>
                <a:gd name="connsiteY57" fmla="*/ 2590197 h 3037781"/>
                <a:gd name="connsiteX58" fmla="*/ 2656598 w 3318616"/>
                <a:gd name="connsiteY58" fmla="*/ 2363774 h 3037781"/>
                <a:gd name="connsiteX59" fmla="*/ 2491135 w 3318616"/>
                <a:gd name="connsiteY59" fmla="*/ 2320231 h 3037781"/>
                <a:gd name="connsiteX60" fmla="*/ 2386632 w 3318616"/>
                <a:gd name="connsiteY60" fmla="*/ 2407317 h 3037781"/>
                <a:gd name="connsiteX61" fmla="*/ 2412758 w 3318616"/>
                <a:gd name="connsiteY61" fmla="*/ 2590197 h 3037781"/>
                <a:gd name="connsiteX62" fmla="*/ 2525969 w 3318616"/>
                <a:gd name="connsiteY62" fmla="*/ 2738243 h 3037781"/>
                <a:gd name="connsiteX63" fmla="*/ 2900438 w 3318616"/>
                <a:gd name="connsiteY63" fmla="*/ 2947249 h 3037781"/>
                <a:gd name="connsiteX64" fmla="*/ 2543386 w 3318616"/>
                <a:gd name="connsiteY64" fmla="*/ 2807911 h 3037781"/>
                <a:gd name="connsiteX65" fmla="*/ 2499843 w 3318616"/>
                <a:gd name="connsiteY65" fmla="*/ 2894997 h 3037781"/>
                <a:gd name="connsiteX66" fmla="*/ 2534678 w 3318616"/>
                <a:gd name="connsiteY66" fmla="*/ 2999500 h 3037781"/>
                <a:gd name="connsiteX67" fmla="*/ 2639180 w 3318616"/>
                <a:gd name="connsiteY67" fmla="*/ 3034334 h 3037781"/>
                <a:gd name="connsiteX68" fmla="*/ 2482426 w 3318616"/>
                <a:gd name="connsiteY68" fmla="*/ 3008209 h 3037781"/>
                <a:gd name="connsiteX69" fmla="*/ 2473718 w 3318616"/>
                <a:gd name="connsiteY69" fmla="*/ 2825329 h 3037781"/>
                <a:gd name="connsiteX70" fmla="*/ 2386632 w 3318616"/>
                <a:gd name="connsiteY70" fmla="*/ 2651157 h 3037781"/>
                <a:gd name="connsiteX71" fmla="*/ 2316963 w 3318616"/>
                <a:gd name="connsiteY71" fmla="*/ 2816620 h 3037781"/>
                <a:gd name="connsiteX72" fmla="*/ 2238586 w 3318616"/>
                <a:gd name="connsiteY72" fmla="*/ 2938540 h 3037781"/>
                <a:gd name="connsiteX73" fmla="*/ 2290838 w 3318616"/>
                <a:gd name="connsiteY73" fmla="*/ 3016917 h 3037781"/>
                <a:gd name="connsiteX74" fmla="*/ 2195043 w 3318616"/>
                <a:gd name="connsiteY74" fmla="*/ 2929831 h 3037781"/>
                <a:gd name="connsiteX75" fmla="*/ 2325672 w 3318616"/>
                <a:gd name="connsiteY75" fmla="*/ 2703409 h 3037781"/>
                <a:gd name="connsiteX76" fmla="*/ 2290838 w 3318616"/>
                <a:gd name="connsiteY76" fmla="*/ 2450860 h 3037781"/>
                <a:gd name="connsiteX77" fmla="*/ 2142792 w 3318616"/>
                <a:gd name="connsiteY77" fmla="*/ 2433443 h 3037781"/>
                <a:gd name="connsiteX78" fmla="*/ 1942495 w 3318616"/>
                <a:gd name="connsiteY78" fmla="*/ 2598906 h 3037781"/>
                <a:gd name="connsiteX79" fmla="*/ 1994746 w 3318616"/>
                <a:gd name="connsiteY79" fmla="*/ 2799203 h 3037781"/>
                <a:gd name="connsiteX80" fmla="*/ 2090540 w 3318616"/>
                <a:gd name="connsiteY80" fmla="*/ 2912414 h 3037781"/>
                <a:gd name="connsiteX81" fmla="*/ 2064415 w 3318616"/>
                <a:gd name="connsiteY81" fmla="*/ 3025626 h 3037781"/>
                <a:gd name="connsiteX82" fmla="*/ 2046998 w 3318616"/>
                <a:gd name="connsiteY82" fmla="*/ 2877580 h 3037781"/>
                <a:gd name="connsiteX83" fmla="*/ 1933786 w 3318616"/>
                <a:gd name="connsiteY83" fmla="*/ 2712117 h 3037781"/>
                <a:gd name="connsiteX84" fmla="*/ 1881535 w 3318616"/>
                <a:gd name="connsiteY84" fmla="*/ 2694700 h 3037781"/>
                <a:gd name="connsiteX85" fmla="*/ 1716072 w 3318616"/>
                <a:gd name="connsiteY85" fmla="*/ 2929831 h 3037781"/>
                <a:gd name="connsiteX86" fmla="*/ 1672529 w 3318616"/>
                <a:gd name="connsiteY86" fmla="*/ 3025626 h 3037781"/>
                <a:gd name="connsiteX87" fmla="*/ 1724780 w 3318616"/>
                <a:gd name="connsiteY87" fmla="*/ 2790494 h 3037781"/>
                <a:gd name="connsiteX88" fmla="*/ 1750906 w 3318616"/>
                <a:gd name="connsiteY88" fmla="*/ 2712117 h 3037781"/>
                <a:gd name="connsiteX89" fmla="*/ 1533192 w 3318616"/>
                <a:gd name="connsiteY89" fmla="*/ 2781786 h 3037781"/>
                <a:gd name="connsiteX90" fmla="*/ 1428689 w 3318616"/>
                <a:gd name="connsiteY90" fmla="*/ 2799203 h 3037781"/>
                <a:gd name="connsiteX91" fmla="*/ 1602860 w 3318616"/>
                <a:gd name="connsiteY91" fmla="*/ 2720826 h 3037781"/>
                <a:gd name="connsiteX92" fmla="*/ 1724780 w 3318616"/>
                <a:gd name="connsiteY92" fmla="*/ 2694700 h 3037781"/>
                <a:gd name="connsiteX93" fmla="*/ 1994746 w 3318616"/>
                <a:gd name="connsiteY93" fmla="*/ 2468277 h 3037781"/>
                <a:gd name="connsiteX94" fmla="*/ 2055706 w 3318616"/>
                <a:gd name="connsiteY94" fmla="*/ 2337649 h 3037781"/>
                <a:gd name="connsiteX95" fmla="*/ 1916369 w 3318616"/>
                <a:gd name="connsiteY95" fmla="*/ 2259271 h 3037781"/>
                <a:gd name="connsiteX96" fmla="*/ 1698655 w 3318616"/>
                <a:gd name="connsiteY96" fmla="*/ 2355066 h 3037781"/>
                <a:gd name="connsiteX97" fmla="*/ 1611569 w 3318616"/>
                <a:gd name="connsiteY97" fmla="*/ 2529237 h 3037781"/>
                <a:gd name="connsiteX98" fmla="*/ 1689946 w 3318616"/>
                <a:gd name="connsiteY98" fmla="*/ 2590197 h 3037781"/>
                <a:gd name="connsiteX99" fmla="*/ 1568026 w 3318616"/>
                <a:gd name="connsiteY99" fmla="*/ 2590197 h 3037781"/>
                <a:gd name="connsiteX100" fmla="*/ 1655112 w 3318616"/>
                <a:gd name="connsiteY100" fmla="*/ 2346357 h 3037781"/>
                <a:gd name="connsiteX101" fmla="*/ 1437398 w 3318616"/>
                <a:gd name="connsiteY101" fmla="*/ 2328940 h 3037781"/>
                <a:gd name="connsiteX102" fmla="*/ 1306769 w 3318616"/>
                <a:gd name="connsiteY102" fmla="*/ 2267980 h 3037781"/>
                <a:gd name="connsiteX103" fmla="*/ 1385146 w 3318616"/>
                <a:gd name="connsiteY103" fmla="*/ 2224437 h 3037781"/>
                <a:gd name="connsiteX104" fmla="*/ 1437398 w 3318616"/>
                <a:gd name="connsiteY104" fmla="*/ 2294106 h 3037781"/>
                <a:gd name="connsiteX105" fmla="*/ 1611569 w 3318616"/>
                <a:gd name="connsiteY105" fmla="*/ 2302814 h 3037781"/>
                <a:gd name="connsiteX106" fmla="*/ 1794449 w 3318616"/>
                <a:gd name="connsiteY106" fmla="*/ 2250563 h 3037781"/>
                <a:gd name="connsiteX107" fmla="*/ 1968620 w 3318616"/>
                <a:gd name="connsiteY107" fmla="*/ 2119934 h 3037781"/>
                <a:gd name="connsiteX108" fmla="*/ 1898952 w 3318616"/>
                <a:gd name="connsiteY108" fmla="*/ 1806426 h 3037781"/>
                <a:gd name="connsiteX109" fmla="*/ 1446106 w 3318616"/>
                <a:gd name="connsiteY109" fmla="*/ 1196826 h 3037781"/>
                <a:gd name="connsiteX110" fmla="*/ 1184849 w 3318616"/>
                <a:gd name="connsiteY110" fmla="*/ 761397 h 3037781"/>
                <a:gd name="connsiteX111" fmla="*/ 958426 w 3318616"/>
                <a:gd name="connsiteY111" fmla="*/ 613351 h 3037781"/>
                <a:gd name="connsiteX112" fmla="*/ 644918 w 3318616"/>
                <a:gd name="connsiteY112" fmla="*/ 561100 h 3037781"/>
                <a:gd name="connsiteX113" fmla="*/ 296575 w 3318616"/>
                <a:gd name="connsiteY113" fmla="*/ 639477 h 3037781"/>
                <a:gd name="connsiteX114" fmla="*/ 483 w 3318616"/>
                <a:gd name="connsiteY114" fmla="*/ 622060 h 3037781"/>
                <a:gd name="connsiteX115" fmla="*/ 235615 w 3318616"/>
                <a:gd name="connsiteY115" fmla="*/ 613351 h 3037781"/>
                <a:gd name="connsiteX116" fmla="*/ 557832 w 3318616"/>
                <a:gd name="connsiteY116" fmla="*/ 543683 h 3037781"/>
                <a:gd name="connsiteX117" fmla="*/ 688460 w 3318616"/>
                <a:gd name="connsiteY117" fmla="*/ 517557 h 3037781"/>
                <a:gd name="connsiteX118" fmla="*/ 392369 w 3318616"/>
                <a:gd name="connsiteY118" fmla="*/ 404346 h 3037781"/>
                <a:gd name="connsiteX119" fmla="*/ 244323 w 3318616"/>
                <a:gd name="connsiteY119" fmla="*/ 265009 h 3037781"/>
                <a:gd name="connsiteX120" fmla="*/ 165946 w 3318616"/>
                <a:gd name="connsiteY120" fmla="*/ 12460 h 3037781"/>
                <a:gd name="connsiteX121" fmla="*/ 279158 w 3318616"/>
                <a:gd name="connsiteY121" fmla="*/ 195340 h 3037781"/>
                <a:gd name="connsiteX122" fmla="*/ 374952 w 3318616"/>
                <a:gd name="connsiteY122" fmla="*/ 369511 h 3037781"/>
                <a:gd name="connsiteX123" fmla="*/ 679752 w 3318616"/>
                <a:gd name="connsiteY123" fmla="*/ 447889 h 3037781"/>
                <a:gd name="connsiteX124" fmla="*/ 766838 w 3318616"/>
                <a:gd name="connsiteY124" fmla="*/ 386929 h 3037781"/>
                <a:gd name="connsiteX125" fmla="*/ 618792 w 3318616"/>
                <a:gd name="connsiteY125" fmla="*/ 3751 h 3037781"/>
                <a:gd name="connsiteX126" fmla="*/ 3318614 w 3318616"/>
                <a:gd name="connsiteY126" fmla="*/ 3035947 h 3037781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31066 w 3318614"/>
                <a:gd name="connsiteY29" fmla="*/ 2116183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091879 w 3318614"/>
                <a:gd name="connsiteY1" fmla="*/ 767843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13 h 3337101"/>
                <a:gd name="connsiteX1" fmla="*/ 1091879 w 3318614"/>
                <a:gd name="connsiteY1" fmla="*/ 776657 h 3337101"/>
                <a:gd name="connsiteX2" fmla="*/ 1779263 w 3318614"/>
                <a:gd name="connsiteY2" fmla="*/ 1844513 h 3337101"/>
                <a:gd name="connsiteX3" fmla="*/ 2064415 w 3318614"/>
                <a:gd name="connsiteY3" fmla="*/ 2124997 h 3337101"/>
                <a:gd name="connsiteX4" fmla="*/ 2290838 w 3318614"/>
                <a:gd name="connsiteY4" fmla="*/ 2046620 h 3337101"/>
                <a:gd name="connsiteX5" fmla="*/ 2473718 w 3318614"/>
                <a:gd name="connsiteY5" fmla="*/ 1889865 h 3337101"/>
                <a:gd name="connsiteX6" fmla="*/ 2508552 w 3318614"/>
                <a:gd name="connsiteY6" fmla="*/ 1567648 h 3337101"/>
                <a:gd name="connsiteX7" fmla="*/ 2543386 w 3318614"/>
                <a:gd name="connsiteY7" fmla="*/ 1828905 h 3337101"/>
                <a:gd name="connsiteX8" fmla="*/ 2508552 w 3318614"/>
                <a:gd name="connsiteY8" fmla="*/ 1933408 h 3337101"/>
                <a:gd name="connsiteX9" fmla="*/ 2752392 w 3318614"/>
                <a:gd name="connsiteY9" fmla="*/ 1759237 h 3337101"/>
                <a:gd name="connsiteX10" fmla="*/ 2839478 w 3318614"/>
                <a:gd name="connsiteY10" fmla="*/ 1689568 h 3337101"/>
                <a:gd name="connsiteX11" fmla="*/ 2717558 w 3318614"/>
                <a:gd name="connsiteY11" fmla="*/ 1863740 h 3337101"/>
                <a:gd name="connsiteX12" fmla="*/ 2665306 w 3318614"/>
                <a:gd name="connsiteY12" fmla="*/ 1907283 h 3337101"/>
                <a:gd name="connsiteX13" fmla="*/ 2848186 w 3318614"/>
                <a:gd name="connsiteY13" fmla="*/ 1837614 h 3337101"/>
                <a:gd name="connsiteX14" fmla="*/ 2874312 w 3318614"/>
                <a:gd name="connsiteY14" fmla="*/ 1820197 h 3337101"/>
                <a:gd name="connsiteX15" fmla="*/ 2769809 w 3318614"/>
                <a:gd name="connsiteY15" fmla="*/ 1907283 h 3337101"/>
                <a:gd name="connsiteX16" fmla="*/ 2595638 w 3318614"/>
                <a:gd name="connsiteY16" fmla="*/ 1933408 h 3337101"/>
                <a:gd name="connsiteX17" fmla="*/ 2404049 w 3318614"/>
                <a:gd name="connsiteY17" fmla="*/ 2064037 h 3337101"/>
                <a:gd name="connsiteX18" fmla="*/ 2421466 w 3318614"/>
                <a:gd name="connsiteY18" fmla="*/ 2238208 h 3337101"/>
                <a:gd name="connsiteX19" fmla="*/ 2552095 w 3318614"/>
                <a:gd name="connsiteY19" fmla="*/ 2281751 h 3337101"/>
                <a:gd name="connsiteX20" fmla="*/ 2726266 w 3318614"/>
                <a:gd name="connsiteY20" fmla="*/ 2212083 h 3337101"/>
                <a:gd name="connsiteX21" fmla="*/ 2856895 w 3318614"/>
                <a:gd name="connsiteY21" fmla="*/ 2203374 h 3337101"/>
                <a:gd name="connsiteX22" fmla="*/ 2891729 w 3318614"/>
                <a:gd name="connsiteY22" fmla="*/ 2090163 h 3337101"/>
                <a:gd name="connsiteX23" fmla="*/ 2883020 w 3318614"/>
                <a:gd name="connsiteY23" fmla="*/ 1924700 h 3337101"/>
                <a:gd name="connsiteX24" fmla="*/ 3048483 w 3318614"/>
                <a:gd name="connsiteY24" fmla="*/ 1846323 h 3337101"/>
                <a:gd name="connsiteX25" fmla="*/ 2926563 w 3318614"/>
                <a:gd name="connsiteY25" fmla="*/ 1933408 h 3337101"/>
                <a:gd name="connsiteX26" fmla="*/ 2917855 w 3318614"/>
                <a:gd name="connsiteY26" fmla="*/ 2020494 h 3337101"/>
                <a:gd name="connsiteX27" fmla="*/ 2935272 w 3318614"/>
                <a:gd name="connsiteY27" fmla="*/ 2168540 h 3337101"/>
                <a:gd name="connsiteX28" fmla="*/ 2943980 w 3318614"/>
                <a:gd name="connsiteY28" fmla="*/ 2212083 h 3337101"/>
                <a:gd name="connsiteX29" fmla="*/ 3046427 w 3318614"/>
                <a:gd name="connsiteY29" fmla="*/ 2146131 h 3337101"/>
                <a:gd name="connsiteX30" fmla="*/ 3074609 w 3318614"/>
                <a:gd name="connsiteY30" fmla="*/ 1985660 h 3337101"/>
                <a:gd name="connsiteX31" fmla="*/ 3092026 w 3318614"/>
                <a:gd name="connsiteY31" fmla="*/ 2194665 h 3337101"/>
                <a:gd name="connsiteX32" fmla="*/ 3013649 w 3318614"/>
                <a:gd name="connsiteY32" fmla="*/ 2273043 h 3337101"/>
                <a:gd name="connsiteX33" fmla="*/ 2752392 w 3318614"/>
                <a:gd name="connsiteY33" fmla="*/ 2238208 h 3337101"/>
                <a:gd name="connsiteX34" fmla="*/ 2560803 w 3318614"/>
                <a:gd name="connsiteY34" fmla="*/ 2394963 h 3337101"/>
                <a:gd name="connsiteX35" fmla="*/ 2595638 w 3318614"/>
                <a:gd name="connsiteY35" fmla="*/ 2516883 h 3337101"/>
                <a:gd name="connsiteX36" fmla="*/ 2743683 w 3318614"/>
                <a:gd name="connsiteY36" fmla="*/ 2603968 h 3337101"/>
                <a:gd name="connsiteX37" fmla="*/ 2856895 w 3318614"/>
                <a:gd name="connsiteY37" fmla="*/ 2577843 h 3337101"/>
                <a:gd name="connsiteX38" fmla="*/ 3022358 w 3318614"/>
                <a:gd name="connsiteY38" fmla="*/ 2438505 h 3337101"/>
                <a:gd name="connsiteX39" fmla="*/ 3118152 w 3318614"/>
                <a:gd name="connsiteY39" fmla="*/ 2360128 h 3337101"/>
                <a:gd name="connsiteX40" fmla="*/ 3205238 w 3318614"/>
                <a:gd name="connsiteY40" fmla="*/ 2421088 h 3337101"/>
                <a:gd name="connsiteX41" fmla="*/ 3109443 w 3318614"/>
                <a:gd name="connsiteY41" fmla="*/ 2412380 h 3337101"/>
                <a:gd name="connsiteX42" fmla="*/ 3004940 w 3318614"/>
                <a:gd name="connsiteY42" fmla="*/ 2551717 h 3337101"/>
                <a:gd name="connsiteX43" fmla="*/ 3187820 w 3318614"/>
                <a:gd name="connsiteY43" fmla="*/ 2551717 h 3337101"/>
                <a:gd name="connsiteX44" fmla="*/ 3318449 w 3318614"/>
                <a:gd name="connsiteY44" fmla="*/ 2603968 h 3337101"/>
                <a:gd name="connsiteX45" fmla="*/ 3161695 w 3318614"/>
                <a:gd name="connsiteY45" fmla="*/ 2586551 h 3337101"/>
                <a:gd name="connsiteX46" fmla="*/ 2909146 w 3318614"/>
                <a:gd name="connsiteY46" fmla="*/ 2647511 h 3337101"/>
                <a:gd name="connsiteX47" fmla="*/ 2952689 w 3318614"/>
                <a:gd name="connsiteY47" fmla="*/ 2647511 h 3337101"/>
                <a:gd name="connsiteX48" fmla="*/ 3085889 w 3318614"/>
                <a:gd name="connsiteY48" fmla="*/ 2792757 h 3337101"/>
                <a:gd name="connsiteX49" fmla="*/ 3013649 w 3318614"/>
                <a:gd name="connsiteY49" fmla="*/ 2952311 h 3337101"/>
                <a:gd name="connsiteX50" fmla="*/ 2999167 w 3318614"/>
                <a:gd name="connsiteY50" fmla="*/ 2814634 h 3337101"/>
                <a:gd name="connsiteX51" fmla="*/ 2813352 w 3318614"/>
                <a:gd name="connsiteY51" fmla="*/ 2638803 h 3337101"/>
                <a:gd name="connsiteX52" fmla="*/ 2726266 w 3318614"/>
                <a:gd name="connsiteY52" fmla="*/ 2630094 h 3337101"/>
                <a:gd name="connsiteX53" fmla="*/ 2848186 w 3318614"/>
                <a:gd name="connsiteY53" fmla="*/ 2830391 h 3337101"/>
                <a:gd name="connsiteX54" fmla="*/ 2943980 w 3318614"/>
                <a:gd name="connsiteY54" fmla="*/ 2917477 h 3337101"/>
                <a:gd name="connsiteX55" fmla="*/ 2978815 w 3318614"/>
                <a:gd name="connsiteY55" fmla="*/ 2873934 h 3337101"/>
                <a:gd name="connsiteX56" fmla="*/ 2961398 w 3318614"/>
                <a:gd name="connsiteY56" fmla="*/ 2978437 h 3337101"/>
                <a:gd name="connsiteX57" fmla="*/ 2769809 w 3318614"/>
                <a:gd name="connsiteY57" fmla="*/ 2891351 h 3337101"/>
                <a:gd name="connsiteX58" fmla="*/ 2656598 w 3318614"/>
                <a:gd name="connsiteY58" fmla="*/ 2664928 h 3337101"/>
                <a:gd name="connsiteX59" fmla="*/ 2491135 w 3318614"/>
                <a:gd name="connsiteY59" fmla="*/ 2621385 h 3337101"/>
                <a:gd name="connsiteX60" fmla="*/ 2386632 w 3318614"/>
                <a:gd name="connsiteY60" fmla="*/ 2708471 h 3337101"/>
                <a:gd name="connsiteX61" fmla="*/ 2412758 w 3318614"/>
                <a:gd name="connsiteY61" fmla="*/ 2891351 h 3337101"/>
                <a:gd name="connsiteX62" fmla="*/ 2525969 w 3318614"/>
                <a:gd name="connsiteY62" fmla="*/ 3039397 h 3337101"/>
                <a:gd name="connsiteX63" fmla="*/ 2900438 w 3318614"/>
                <a:gd name="connsiteY63" fmla="*/ 3248403 h 3337101"/>
                <a:gd name="connsiteX64" fmla="*/ 2543386 w 3318614"/>
                <a:gd name="connsiteY64" fmla="*/ 3109065 h 3337101"/>
                <a:gd name="connsiteX65" fmla="*/ 2499843 w 3318614"/>
                <a:gd name="connsiteY65" fmla="*/ 3196151 h 3337101"/>
                <a:gd name="connsiteX66" fmla="*/ 2534678 w 3318614"/>
                <a:gd name="connsiteY66" fmla="*/ 3300654 h 3337101"/>
                <a:gd name="connsiteX67" fmla="*/ 2639180 w 3318614"/>
                <a:gd name="connsiteY67" fmla="*/ 3335488 h 3337101"/>
                <a:gd name="connsiteX68" fmla="*/ 2482426 w 3318614"/>
                <a:gd name="connsiteY68" fmla="*/ 3309363 h 3337101"/>
                <a:gd name="connsiteX69" fmla="*/ 2473718 w 3318614"/>
                <a:gd name="connsiteY69" fmla="*/ 3126483 h 3337101"/>
                <a:gd name="connsiteX70" fmla="*/ 2386632 w 3318614"/>
                <a:gd name="connsiteY70" fmla="*/ 2952311 h 3337101"/>
                <a:gd name="connsiteX71" fmla="*/ 2316963 w 3318614"/>
                <a:gd name="connsiteY71" fmla="*/ 3117774 h 3337101"/>
                <a:gd name="connsiteX72" fmla="*/ 2238586 w 3318614"/>
                <a:gd name="connsiteY72" fmla="*/ 3239694 h 3337101"/>
                <a:gd name="connsiteX73" fmla="*/ 2290838 w 3318614"/>
                <a:gd name="connsiteY73" fmla="*/ 3318071 h 3337101"/>
                <a:gd name="connsiteX74" fmla="*/ 2195043 w 3318614"/>
                <a:gd name="connsiteY74" fmla="*/ 3230985 h 3337101"/>
                <a:gd name="connsiteX75" fmla="*/ 2325672 w 3318614"/>
                <a:gd name="connsiteY75" fmla="*/ 3004563 h 3337101"/>
                <a:gd name="connsiteX76" fmla="*/ 2290838 w 3318614"/>
                <a:gd name="connsiteY76" fmla="*/ 2752014 h 3337101"/>
                <a:gd name="connsiteX77" fmla="*/ 2142792 w 3318614"/>
                <a:gd name="connsiteY77" fmla="*/ 2734597 h 3337101"/>
                <a:gd name="connsiteX78" fmla="*/ 1942495 w 3318614"/>
                <a:gd name="connsiteY78" fmla="*/ 2900060 h 3337101"/>
                <a:gd name="connsiteX79" fmla="*/ 1994746 w 3318614"/>
                <a:gd name="connsiteY79" fmla="*/ 3100357 h 3337101"/>
                <a:gd name="connsiteX80" fmla="*/ 2090540 w 3318614"/>
                <a:gd name="connsiteY80" fmla="*/ 3213568 h 3337101"/>
                <a:gd name="connsiteX81" fmla="*/ 2064415 w 3318614"/>
                <a:gd name="connsiteY81" fmla="*/ 3326780 h 3337101"/>
                <a:gd name="connsiteX82" fmla="*/ 2046998 w 3318614"/>
                <a:gd name="connsiteY82" fmla="*/ 3178734 h 3337101"/>
                <a:gd name="connsiteX83" fmla="*/ 1933786 w 3318614"/>
                <a:gd name="connsiteY83" fmla="*/ 3013271 h 3337101"/>
                <a:gd name="connsiteX84" fmla="*/ 1881535 w 3318614"/>
                <a:gd name="connsiteY84" fmla="*/ 2995854 h 3337101"/>
                <a:gd name="connsiteX85" fmla="*/ 1716072 w 3318614"/>
                <a:gd name="connsiteY85" fmla="*/ 3230985 h 3337101"/>
                <a:gd name="connsiteX86" fmla="*/ 1672529 w 3318614"/>
                <a:gd name="connsiteY86" fmla="*/ 3326780 h 3337101"/>
                <a:gd name="connsiteX87" fmla="*/ 1724780 w 3318614"/>
                <a:gd name="connsiteY87" fmla="*/ 3091648 h 3337101"/>
                <a:gd name="connsiteX88" fmla="*/ 1750906 w 3318614"/>
                <a:gd name="connsiteY88" fmla="*/ 3013271 h 3337101"/>
                <a:gd name="connsiteX89" fmla="*/ 1533192 w 3318614"/>
                <a:gd name="connsiteY89" fmla="*/ 3082940 h 3337101"/>
                <a:gd name="connsiteX90" fmla="*/ 1428689 w 3318614"/>
                <a:gd name="connsiteY90" fmla="*/ 3100357 h 3337101"/>
                <a:gd name="connsiteX91" fmla="*/ 1602860 w 3318614"/>
                <a:gd name="connsiteY91" fmla="*/ 3021980 h 3337101"/>
                <a:gd name="connsiteX92" fmla="*/ 1724780 w 3318614"/>
                <a:gd name="connsiteY92" fmla="*/ 2995854 h 3337101"/>
                <a:gd name="connsiteX93" fmla="*/ 1994746 w 3318614"/>
                <a:gd name="connsiteY93" fmla="*/ 2769431 h 3337101"/>
                <a:gd name="connsiteX94" fmla="*/ 2055706 w 3318614"/>
                <a:gd name="connsiteY94" fmla="*/ 2638803 h 3337101"/>
                <a:gd name="connsiteX95" fmla="*/ 1916369 w 3318614"/>
                <a:gd name="connsiteY95" fmla="*/ 2560425 h 3337101"/>
                <a:gd name="connsiteX96" fmla="*/ 1698655 w 3318614"/>
                <a:gd name="connsiteY96" fmla="*/ 2656220 h 3337101"/>
                <a:gd name="connsiteX97" fmla="*/ 1611569 w 3318614"/>
                <a:gd name="connsiteY97" fmla="*/ 2830391 h 3337101"/>
                <a:gd name="connsiteX98" fmla="*/ 1689946 w 3318614"/>
                <a:gd name="connsiteY98" fmla="*/ 2891351 h 3337101"/>
                <a:gd name="connsiteX99" fmla="*/ 1568026 w 3318614"/>
                <a:gd name="connsiteY99" fmla="*/ 2891351 h 3337101"/>
                <a:gd name="connsiteX100" fmla="*/ 1655112 w 3318614"/>
                <a:gd name="connsiteY100" fmla="*/ 2647511 h 3337101"/>
                <a:gd name="connsiteX101" fmla="*/ 1437398 w 3318614"/>
                <a:gd name="connsiteY101" fmla="*/ 2630094 h 3337101"/>
                <a:gd name="connsiteX102" fmla="*/ 1306769 w 3318614"/>
                <a:gd name="connsiteY102" fmla="*/ 2569134 h 3337101"/>
                <a:gd name="connsiteX103" fmla="*/ 1385146 w 3318614"/>
                <a:gd name="connsiteY103" fmla="*/ 2525591 h 3337101"/>
                <a:gd name="connsiteX104" fmla="*/ 1437398 w 3318614"/>
                <a:gd name="connsiteY104" fmla="*/ 2595260 h 3337101"/>
                <a:gd name="connsiteX105" fmla="*/ 1611569 w 3318614"/>
                <a:gd name="connsiteY105" fmla="*/ 2603968 h 3337101"/>
                <a:gd name="connsiteX106" fmla="*/ 1794449 w 3318614"/>
                <a:gd name="connsiteY106" fmla="*/ 2551717 h 3337101"/>
                <a:gd name="connsiteX107" fmla="*/ 1968620 w 3318614"/>
                <a:gd name="connsiteY107" fmla="*/ 2421088 h 3337101"/>
                <a:gd name="connsiteX108" fmla="*/ 1898952 w 3318614"/>
                <a:gd name="connsiteY108" fmla="*/ 2107580 h 3337101"/>
                <a:gd name="connsiteX109" fmla="*/ 1446106 w 3318614"/>
                <a:gd name="connsiteY109" fmla="*/ 1497980 h 3337101"/>
                <a:gd name="connsiteX110" fmla="*/ 1184849 w 3318614"/>
                <a:gd name="connsiteY110" fmla="*/ 1062551 h 3337101"/>
                <a:gd name="connsiteX111" fmla="*/ 958426 w 3318614"/>
                <a:gd name="connsiteY111" fmla="*/ 914505 h 3337101"/>
                <a:gd name="connsiteX112" fmla="*/ 644918 w 3318614"/>
                <a:gd name="connsiteY112" fmla="*/ 862254 h 3337101"/>
                <a:gd name="connsiteX113" fmla="*/ 296575 w 3318614"/>
                <a:gd name="connsiteY113" fmla="*/ 940631 h 3337101"/>
                <a:gd name="connsiteX114" fmla="*/ 483 w 3318614"/>
                <a:gd name="connsiteY114" fmla="*/ 923214 h 3337101"/>
                <a:gd name="connsiteX115" fmla="*/ 235615 w 3318614"/>
                <a:gd name="connsiteY115" fmla="*/ 914505 h 3337101"/>
                <a:gd name="connsiteX116" fmla="*/ 557832 w 3318614"/>
                <a:gd name="connsiteY116" fmla="*/ 844837 h 3337101"/>
                <a:gd name="connsiteX117" fmla="*/ 688460 w 3318614"/>
                <a:gd name="connsiteY117" fmla="*/ 818711 h 3337101"/>
                <a:gd name="connsiteX118" fmla="*/ 392369 w 3318614"/>
                <a:gd name="connsiteY118" fmla="*/ 705500 h 3337101"/>
                <a:gd name="connsiteX119" fmla="*/ 244323 w 3318614"/>
                <a:gd name="connsiteY119" fmla="*/ 566163 h 3337101"/>
                <a:gd name="connsiteX120" fmla="*/ 165946 w 3318614"/>
                <a:gd name="connsiteY120" fmla="*/ 313614 h 3337101"/>
                <a:gd name="connsiteX121" fmla="*/ 279158 w 3318614"/>
                <a:gd name="connsiteY121" fmla="*/ 496494 h 3337101"/>
                <a:gd name="connsiteX122" fmla="*/ 374952 w 3318614"/>
                <a:gd name="connsiteY122" fmla="*/ 670665 h 3337101"/>
                <a:gd name="connsiteX123" fmla="*/ 679752 w 3318614"/>
                <a:gd name="connsiteY123" fmla="*/ 749043 h 3337101"/>
                <a:gd name="connsiteX124" fmla="*/ 766838 w 3318614"/>
                <a:gd name="connsiteY124" fmla="*/ 688083 h 3337101"/>
                <a:gd name="connsiteX125" fmla="*/ 618792 w 3318614"/>
                <a:gd name="connsiteY125" fmla="*/ 304905 h 3337101"/>
                <a:gd name="connsiteX126" fmla="*/ 566540 w 3318614"/>
                <a:gd name="connsiteY126" fmla="*/ 8814 h 3337101"/>
                <a:gd name="connsiteX0" fmla="*/ 1225325 w 3318614"/>
                <a:gd name="connsiteY0" fmla="*/ 25899 h 3362787"/>
                <a:gd name="connsiteX1" fmla="*/ 1091879 w 3318614"/>
                <a:gd name="connsiteY1" fmla="*/ 802343 h 3362787"/>
                <a:gd name="connsiteX2" fmla="*/ 1779263 w 3318614"/>
                <a:gd name="connsiteY2" fmla="*/ 1870199 h 3362787"/>
                <a:gd name="connsiteX3" fmla="*/ 2064415 w 3318614"/>
                <a:gd name="connsiteY3" fmla="*/ 2150683 h 3362787"/>
                <a:gd name="connsiteX4" fmla="*/ 2290838 w 3318614"/>
                <a:gd name="connsiteY4" fmla="*/ 2072306 h 3362787"/>
                <a:gd name="connsiteX5" fmla="*/ 2473718 w 3318614"/>
                <a:gd name="connsiteY5" fmla="*/ 1915551 h 3362787"/>
                <a:gd name="connsiteX6" fmla="*/ 2508552 w 3318614"/>
                <a:gd name="connsiteY6" fmla="*/ 1593334 h 3362787"/>
                <a:gd name="connsiteX7" fmla="*/ 2543386 w 3318614"/>
                <a:gd name="connsiteY7" fmla="*/ 1854591 h 3362787"/>
                <a:gd name="connsiteX8" fmla="*/ 2508552 w 3318614"/>
                <a:gd name="connsiteY8" fmla="*/ 1959094 h 3362787"/>
                <a:gd name="connsiteX9" fmla="*/ 2752392 w 3318614"/>
                <a:gd name="connsiteY9" fmla="*/ 1784923 h 3362787"/>
                <a:gd name="connsiteX10" fmla="*/ 2839478 w 3318614"/>
                <a:gd name="connsiteY10" fmla="*/ 1715254 h 3362787"/>
                <a:gd name="connsiteX11" fmla="*/ 2717558 w 3318614"/>
                <a:gd name="connsiteY11" fmla="*/ 1889426 h 3362787"/>
                <a:gd name="connsiteX12" fmla="*/ 2665306 w 3318614"/>
                <a:gd name="connsiteY12" fmla="*/ 1932969 h 3362787"/>
                <a:gd name="connsiteX13" fmla="*/ 2848186 w 3318614"/>
                <a:gd name="connsiteY13" fmla="*/ 1863300 h 3362787"/>
                <a:gd name="connsiteX14" fmla="*/ 2874312 w 3318614"/>
                <a:gd name="connsiteY14" fmla="*/ 1845883 h 3362787"/>
                <a:gd name="connsiteX15" fmla="*/ 2769809 w 3318614"/>
                <a:gd name="connsiteY15" fmla="*/ 1932969 h 3362787"/>
                <a:gd name="connsiteX16" fmla="*/ 2595638 w 3318614"/>
                <a:gd name="connsiteY16" fmla="*/ 1959094 h 3362787"/>
                <a:gd name="connsiteX17" fmla="*/ 2404049 w 3318614"/>
                <a:gd name="connsiteY17" fmla="*/ 2089723 h 3362787"/>
                <a:gd name="connsiteX18" fmla="*/ 2421466 w 3318614"/>
                <a:gd name="connsiteY18" fmla="*/ 2263894 h 3362787"/>
                <a:gd name="connsiteX19" fmla="*/ 2552095 w 3318614"/>
                <a:gd name="connsiteY19" fmla="*/ 2307437 h 3362787"/>
                <a:gd name="connsiteX20" fmla="*/ 2726266 w 3318614"/>
                <a:gd name="connsiteY20" fmla="*/ 2237769 h 3362787"/>
                <a:gd name="connsiteX21" fmla="*/ 2856895 w 3318614"/>
                <a:gd name="connsiteY21" fmla="*/ 2229060 h 3362787"/>
                <a:gd name="connsiteX22" fmla="*/ 2891729 w 3318614"/>
                <a:gd name="connsiteY22" fmla="*/ 2115849 h 3362787"/>
                <a:gd name="connsiteX23" fmla="*/ 2883020 w 3318614"/>
                <a:gd name="connsiteY23" fmla="*/ 1950386 h 3362787"/>
                <a:gd name="connsiteX24" fmla="*/ 3048483 w 3318614"/>
                <a:gd name="connsiteY24" fmla="*/ 1872009 h 3362787"/>
                <a:gd name="connsiteX25" fmla="*/ 2926563 w 3318614"/>
                <a:gd name="connsiteY25" fmla="*/ 1959094 h 3362787"/>
                <a:gd name="connsiteX26" fmla="*/ 2917855 w 3318614"/>
                <a:gd name="connsiteY26" fmla="*/ 2046180 h 3362787"/>
                <a:gd name="connsiteX27" fmla="*/ 2935272 w 3318614"/>
                <a:gd name="connsiteY27" fmla="*/ 2194226 h 3362787"/>
                <a:gd name="connsiteX28" fmla="*/ 2943980 w 3318614"/>
                <a:gd name="connsiteY28" fmla="*/ 2237769 h 3362787"/>
                <a:gd name="connsiteX29" fmla="*/ 3046427 w 3318614"/>
                <a:gd name="connsiteY29" fmla="*/ 2171817 h 3362787"/>
                <a:gd name="connsiteX30" fmla="*/ 3074609 w 3318614"/>
                <a:gd name="connsiteY30" fmla="*/ 2011346 h 3362787"/>
                <a:gd name="connsiteX31" fmla="*/ 3092026 w 3318614"/>
                <a:gd name="connsiteY31" fmla="*/ 2220351 h 3362787"/>
                <a:gd name="connsiteX32" fmla="*/ 3013649 w 3318614"/>
                <a:gd name="connsiteY32" fmla="*/ 2298729 h 3362787"/>
                <a:gd name="connsiteX33" fmla="*/ 2752392 w 3318614"/>
                <a:gd name="connsiteY33" fmla="*/ 2263894 h 3362787"/>
                <a:gd name="connsiteX34" fmla="*/ 2560803 w 3318614"/>
                <a:gd name="connsiteY34" fmla="*/ 2420649 h 3362787"/>
                <a:gd name="connsiteX35" fmla="*/ 2595638 w 3318614"/>
                <a:gd name="connsiteY35" fmla="*/ 2542569 h 3362787"/>
                <a:gd name="connsiteX36" fmla="*/ 2743683 w 3318614"/>
                <a:gd name="connsiteY36" fmla="*/ 2629654 h 3362787"/>
                <a:gd name="connsiteX37" fmla="*/ 2856895 w 3318614"/>
                <a:gd name="connsiteY37" fmla="*/ 2603529 h 3362787"/>
                <a:gd name="connsiteX38" fmla="*/ 3022358 w 3318614"/>
                <a:gd name="connsiteY38" fmla="*/ 2464191 h 3362787"/>
                <a:gd name="connsiteX39" fmla="*/ 3118152 w 3318614"/>
                <a:gd name="connsiteY39" fmla="*/ 2385814 h 3362787"/>
                <a:gd name="connsiteX40" fmla="*/ 3205238 w 3318614"/>
                <a:gd name="connsiteY40" fmla="*/ 2446774 h 3362787"/>
                <a:gd name="connsiteX41" fmla="*/ 3109443 w 3318614"/>
                <a:gd name="connsiteY41" fmla="*/ 2438066 h 3362787"/>
                <a:gd name="connsiteX42" fmla="*/ 3004940 w 3318614"/>
                <a:gd name="connsiteY42" fmla="*/ 2577403 h 3362787"/>
                <a:gd name="connsiteX43" fmla="*/ 3187820 w 3318614"/>
                <a:gd name="connsiteY43" fmla="*/ 2577403 h 3362787"/>
                <a:gd name="connsiteX44" fmla="*/ 3318449 w 3318614"/>
                <a:gd name="connsiteY44" fmla="*/ 2629654 h 3362787"/>
                <a:gd name="connsiteX45" fmla="*/ 3161695 w 3318614"/>
                <a:gd name="connsiteY45" fmla="*/ 2612237 h 3362787"/>
                <a:gd name="connsiteX46" fmla="*/ 2909146 w 3318614"/>
                <a:gd name="connsiteY46" fmla="*/ 2673197 h 3362787"/>
                <a:gd name="connsiteX47" fmla="*/ 2952689 w 3318614"/>
                <a:gd name="connsiteY47" fmla="*/ 2673197 h 3362787"/>
                <a:gd name="connsiteX48" fmla="*/ 3085889 w 3318614"/>
                <a:gd name="connsiteY48" fmla="*/ 2818443 h 3362787"/>
                <a:gd name="connsiteX49" fmla="*/ 3013649 w 3318614"/>
                <a:gd name="connsiteY49" fmla="*/ 2977997 h 3362787"/>
                <a:gd name="connsiteX50" fmla="*/ 2999167 w 3318614"/>
                <a:gd name="connsiteY50" fmla="*/ 2840320 h 3362787"/>
                <a:gd name="connsiteX51" fmla="*/ 2813352 w 3318614"/>
                <a:gd name="connsiteY51" fmla="*/ 2664489 h 3362787"/>
                <a:gd name="connsiteX52" fmla="*/ 2726266 w 3318614"/>
                <a:gd name="connsiteY52" fmla="*/ 2655780 h 3362787"/>
                <a:gd name="connsiteX53" fmla="*/ 2848186 w 3318614"/>
                <a:gd name="connsiteY53" fmla="*/ 2856077 h 3362787"/>
                <a:gd name="connsiteX54" fmla="*/ 2943980 w 3318614"/>
                <a:gd name="connsiteY54" fmla="*/ 2943163 h 3362787"/>
                <a:gd name="connsiteX55" fmla="*/ 2978815 w 3318614"/>
                <a:gd name="connsiteY55" fmla="*/ 2899620 h 3362787"/>
                <a:gd name="connsiteX56" fmla="*/ 2961398 w 3318614"/>
                <a:gd name="connsiteY56" fmla="*/ 3004123 h 3362787"/>
                <a:gd name="connsiteX57" fmla="*/ 2769809 w 3318614"/>
                <a:gd name="connsiteY57" fmla="*/ 2917037 h 3362787"/>
                <a:gd name="connsiteX58" fmla="*/ 2656598 w 3318614"/>
                <a:gd name="connsiteY58" fmla="*/ 2690614 h 3362787"/>
                <a:gd name="connsiteX59" fmla="*/ 2491135 w 3318614"/>
                <a:gd name="connsiteY59" fmla="*/ 2647071 h 3362787"/>
                <a:gd name="connsiteX60" fmla="*/ 2386632 w 3318614"/>
                <a:gd name="connsiteY60" fmla="*/ 2734157 h 3362787"/>
                <a:gd name="connsiteX61" fmla="*/ 2412758 w 3318614"/>
                <a:gd name="connsiteY61" fmla="*/ 2917037 h 3362787"/>
                <a:gd name="connsiteX62" fmla="*/ 2525969 w 3318614"/>
                <a:gd name="connsiteY62" fmla="*/ 3065083 h 3362787"/>
                <a:gd name="connsiteX63" fmla="*/ 2900438 w 3318614"/>
                <a:gd name="connsiteY63" fmla="*/ 3274089 h 3362787"/>
                <a:gd name="connsiteX64" fmla="*/ 2543386 w 3318614"/>
                <a:gd name="connsiteY64" fmla="*/ 3134751 h 3362787"/>
                <a:gd name="connsiteX65" fmla="*/ 2499843 w 3318614"/>
                <a:gd name="connsiteY65" fmla="*/ 3221837 h 3362787"/>
                <a:gd name="connsiteX66" fmla="*/ 2534678 w 3318614"/>
                <a:gd name="connsiteY66" fmla="*/ 3326340 h 3362787"/>
                <a:gd name="connsiteX67" fmla="*/ 2639180 w 3318614"/>
                <a:gd name="connsiteY67" fmla="*/ 3361174 h 3362787"/>
                <a:gd name="connsiteX68" fmla="*/ 2482426 w 3318614"/>
                <a:gd name="connsiteY68" fmla="*/ 3335049 h 3362787"/>
                <a:gd name="connsiteX69" fmla="*/ 2473718 w 3318614"/>
                <a:gd name="connsiteY69" fmla="*/ 3152169 h 3362787"/>
                <a:gd name="connsiteX70" fmla="*/ 2386632 w 3318614"/>
                <a:gd name="connsiteY70" fmla="*/ 2977997 h 3362787"/>
                <a:gd name="connsiteX71" fmla="*/ 2316963 w 3318614"/>
                <a:gd name="connsiteY71" fmla="*/ 3143460 h 3362787"/>
                <a:gd name="connsiteX72" fmla="*/ 2238586 w 3318614"/>
                <a:gd name="connsiteY72" fmla="*/ 3265380 h 3362787"/>
                <a:gd name="connsiteX73" fmla="*/ 2290838 w 3318614"/>
                <a:gd name="connsiteY73" fmla="*/ 3343757 h 3362787"/>
                <a:gd name="connsiteX74" fmla="*/ 2195043 w 3318614"/>
                <a:gd name="connsiteY74" fmla="*/ 3256671 h 3362787"/>
                <a:gd name="connsiteX75" fmla="*/ 2325672 w 3318614"/>
                <a:gd name="connsiteY75" fmla="*/ 3030249 h 3362787"/>
                <a:gd name="connsiteX76" fmla="*/ 2290838 w 3318614"/>
                <a:gd name="connsiteY76" fmla="*/ 2777700 h 3362787"/>
                <a:gd name="connsiteX77" fmla="*/ 2142792 w 3318614"/>
                <a:gd name="connsiteY77" fmla="*/ 2760283 h 3362787"/>
                <a:gd name="connsiteX78" fmla="*/ 1942495 w 3318614"/>
                <a:gd name="connsiteY78" fmla="*/ 2925746 h 3362787"/>
                <a:gd name="connsiteX79" fmla="*/ 1994746 w 3318614"/>
                <a:gd name="connsiteY79" fmla="*/ 3126043 h 3362787"/>
                <a:gd name="connsiteX80" fmla="*/ 2090540 w 3318614"/>
                <a:gd name="connsiteY80" fmla="*/ 3239254 h 3362787"/>
                <a:gd name="connsiteX81" fmla="*/ 2064415 w 3318614"/>
                <a:gd name="connsiteY81" fmla="*/ 3352466 h 3362787"/>
                <a:gd name="connsiteX82" fmla="*/ 2046998 w 3318614"/>
                <a:gd name="connsiteY82" fmla="*/ 3204420 h 3362787"/>
                <a:gd name="connsiteX83" fmla="*/ 1933786 w 3318614"/>
                <a:gd name="connsiteY83" fmla="*/ 3038957 h 3362787"/>
                <a:gd name="connsiteX84" fmla="*/ 1881535 w 3318614"/>
                <a:gd name="connsiteY84" fmla="*/ 3021540 h 3362787"/>
                <a:gd name="connsiteX85" fmla="*/ 1716072 w 3318614"/>
                <a:gd name="connsiteY85" fmla="*/ 3256671 h 3362787"/>
                <a:gd name="connsiteX86" fmla="*/ 1672529 w 3318614"/>
                <a:gd name="connsiteY86" fmla="*/ 3352466 h 3362787"/>
                <a:gd name="connsiteX87" fmla="*/ 1724780 w 3318614"/>
                <a:gd name="connsiteY87" fmla="*/ 3117334 h 3362787"/>
                <a:gd name="connsiteX88" fmla="*/ 1750906 w 3318614"/>
                <a:gd name="connsiteY88" fmla="*/ 3038957 h 3362787"/>
                <a:gd name="connsiteX89" fmla="*/ 1533192 w 3318614"/>
                <a:gd name="connsiteY89" fmla="*/ 3108626 h 3362787"/>
                <a:gd name="connsiteX90" fmla="*/ 1428689 w 3318614"/>
                <a:gd name="connsiteY90" fmla="*/ 3126043 h 3362787"/>
                <a:gd name="connsiteX91" fmla="*/ 1602860 w 3318614"/>
                <a:gd name="connsiteY91" fmla="*/ 3047666 h 3362787"/>
                <a:gd name="connsiteX92" fmla="*/ 1724780 w 3318614"/>
                <a:gd name="connsiteY92" fmla="*/ 3021540 h 3362787"/>
                <a:gd name="connsiteX93" fmla="*/ 1994746 w 3318614"/>
                <a:gd name="connsiteY93" fmla="*/ 2795117 h 3362787"/>
                <a:gd name="connsiteX94" fmla="*/ 2055706 w 3318614"/>
                <a:gd name="connsiteY94" fmla="*/ 2664489 h 3362787"/>
                <a:gd name="connsiteX95" fmla="*/ 1916369 w 3318614"/>
                <a:gd name="connsiteY95" fmla="*/ 2586111 h 3362787"/>
                <a:gd name="connsiteX96" fmla="*/ 1698655 w 3318614"/>
                <a:gd name="connsiteY96" fmla="*/ 2681906 h 3362787"/>
                <a:gd name="connsiteX97" fmla="*/ 1611569 w 3318614"/>
                <a:gd name="connsiteY97" fmla="*/ 2856077 h 3362787"/>
                <a:gd name="connsiteX98" fmla="*/ 1689946 w 3318614"/>
                <a:gd name="connsiteY98" fmla="*/ 2917037 h 3362787"/>
                <a:gd name="connsiteX99" fmla="*/ 1568026 w 3318614"/>
                <a:gd name="connsiteY99" fmla="*/ 2917037 h 3362787"/>
                <a:gd name="connsiteX100" fmla="*/ 1655112 w 3318614"/>
                <a:gd name="connsiteY100" fmla="*/ 2673197 h 3362787"/>
                <a:gd name="connsiteX101" fmla="*/ 1437398 w 3318614"/>
                <a:gd name="connsiteY101" fmla="*/ 2655780 h 3362787"/>
                <a:gd name="connsiteX102" fmla="*/ 1306769 w 3318614"/>
                <a:gd name="connsiteY102" fmla="*/ 2594820 h 3362787"/>
                <a:gd name="connsiteX103" fmla="*/ 1385146 w 3318614"/>
                <a:gd name="connsiteY103" fmla="*/ 2551277 h 3362787"/>
                <a:gd name="connsiteX104" fmla="*/ 1437398 w 3318614"/>
                <a:gd name="connsiteY104" fmla="*/ 2620946 h 3362787"/>
                <a:gd name="connsiteX105" fmla="*/ 1611569 w 3318614"/>
                <a:gd name="connsiteY105" fmla="*/ 2629654 h 3362787"/>
                <a:gd name="connsiteX106" fmla="*/ 1794449 w 3318614"/>
                <a:gd name="connsiteY106" fmla="*/ 2577403 h 3362787"/>
                <a:gd name="connsiteX107" fmla="*/ 1968620 w 3318614"/>
                <a:gd name="connsiteY107" fmla="*/ 2446774 h 3362787"/>
                <a:gd name="connsiteX108" fmla="*/ 1898952 w 3318614"/>
                <a:gd name="connsiteY108" fmla="*/ 2133266 h 3362787"/>
                <a:gd name="connsiteX109" fmla="*/ 1446106 w 3318614"/>
                <a:gd name="connsiteY109" fmla="*/ 1523666 h 3362787"/>
                <a:gd name="connsiteX110" fmla="*/ 1184849 w 3318614"/>
                <a:gd name="connsiteY110" fmla="*/ 1088237 h 3362787"/>
                <a:gd name="connsiteX111" fmla="*/ 958426 w 3318614"/>
                <a:gd name="connsiteY111" fmla="*/ 940191 h 3362787"/>
                <a:gd name="connsiteX112" fmla="*/ 644918 w 3318614"/>
                <a:gd name="connsiteY112" fmla="*/ 887940 h 3362787"/>
                <a:gd name="connsiteX113" fmla="*/ 296575 w 3318614"/>
                <a:gd name="connsiteY113" fmla="*/ 966317 h 3362787"/>
                <a:gd name="connsiteX114" fmla="*/ 483 w 3318614"/>
                <a:gd name="connsiteY114" fmla="*/ 948900 h 3362787"/>
                <a:gd name="connsiteX115" fmla="*/ 235615 w 3318614"/>
                <a:gd name="connsiteY115" fmla="*/ 940191 h 3362787"/>
                <a:gd name="connsiteX116" fmla="*/ 557832 w 3318614"/>
                <a:gd name="connsiteY116" fmla="*/ 870523 h 3362787"/>
                <a:gd name="connsiteX117" fmla="*/ 688460 w 3318614"/>
                <a:gd name="connsiteY117" fmla="*/ 844397 h 3362787"/>
                <a:gd name="connsiteX118" fmla="*/ 392369 w 3318614"/>
                <a:gd name="connsiteY118" fmla="*/ 731186 h 3362787"/>
                <a:gd name="connsiteX119" fmla="*/ 244323 w 3318614"/>
                <a:gd name="connsiteY119" fmla="*/ 591849 h 3362787"/>
                <a:gd name="connsiteX120" fmla="*/ 165946 w 3318614"/>
                <a:gd name="connsiteY120" fmla="*/ 339300 h 3362787"/>
                <a:gd name="connsiteX121" fmla="*/ 279158 w 3318614"/>
                <a:gd name="connsiteY121" fmla="*/ 522180 h 3362787"/>
                <a:gd name="connsiteX122" fmla="*/ 374952 w 3318614"/>
                <a:gd name="connsiteY122" fmla="*/ 696351 h 3362787"/>
                <a:gd name="connsiteX123" fmla="*/ 679752 w 3318614"/>
                <a:gd name="connsiteY123" fmla="*/ 774729 h 3362787"/>
                <a:gd name="connsiteX124" fmla="*/ 766838 w 3318614"/>
                <a:gd name="connsiteY124" fmla="*/ 713769 h 3362787"/>
                <a:gd name="connsiteX125" fmla="*/ 618792 w 3318614"/>
                <a:gd name="connsiteY125" fmla="*/ 330591 h 3362787"/>
                <a:gd name="connsiteX126" fmla="*/ 566540 w 3318614"/>
                <a:gd name="connsiteY126" fmla="*/ 34500 h 33627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28266 h 3565154"/>
                <a:gd name="connsiteX1" fmla="*/ 1091879 w 3318614"/>
                <a:gd name="connsiteY1" fmla="*/ 1004710 h 3565154"/>
                <a:gd name="connsiteX2" fmla="*/ 1779263 w 3318614"/>
                <a:gd name="connsiteY2" fmla="*/ 2072566 h 3565154"/>
                <a:gd name="connsiteX3" fmla="*/ 2064415 w 3318614"/>
                <a:gd name="connsiteY3" fmla="*/ 2353050 h 3565154"/>
                <a:gd name="connsiteX4" fmla="*/ 2290838 w 3318614"/>
                <a:gd name="connsiteY4" fmla="*/ 2274673 h 3565154"/>
                <a:gd name="connsiteX5" fmla="*/ 2473718 w 3318614"/>
                <a:gd name="connsiteY5" fmla="*/ 2117918 h 3565154"/>
                <a:gd name="connsiteX6" fmla="*/ 2508552 w 3318614"/>
                <a:gd name="connsiteY6" fmla="*/ 1795701 h 3565154"/>
                <a:gd name="connsiteX7" fmla="*/ 2543386 w 3318614"/>
                <a:gd name="connsiteY7" fmla="*/ 2056958 h 3565154"/>
                <a:gd name="connsiteX8" fmla="*/ 2508552 w 3318614"/>
                <a:gd name="connsiteY8" fmla="*/ 2161461 h 3565154"/>
                <a:gd name="connsiteX9" fmla="*/ 2752392 w 3318614"/>
                <a:gd name="connsiteY9" fmla="*/ 1987290 h 3565154"/>
                <a:gd name="connsiteX10" fmla="*/ 2839478 w 3318614"/>
                <a:gd name="connsiteY10" fmla="*/ 1917621 h 3565154"/>
                <a:gd name="connsiteX11" fmla="*/ 2717558 w 3318614"/>
                <a:gd name="connsiteY11" fmla="*/ 2091793 h 3565154"/>
                <a:gd name="connsiteX12" fmla="*/ 2665306 w 3318614"/>
                <a:gd name="connsiteY12" fmla="*/ 2135336 h 3565154"/>
                <a:gd name="connsiteX13" fmla="*/ 2848186 w 3318614"/>
                <a:gd name="connsiteY13" fmla="*/ 2065667 h 3565154"/>
                <a:gd name="connsiteX14" fmla="*/ 2874312 w 3318614"/>
                <a:gd name="connsiteY14" fmla="*/ 2048250 h 3565154"/>
                <a:gd name="connsiteX15" fmla="*/ 2769809 w 3318614"/>
                <a:gd name="connsiteY15" fmla="*/ 2135336 h 3565154"/>
                <a:gd name="connsiteX16" fmla="*/ 2595638 w 3318614"/>
                <a:gd name="connsiteY16" fmla="*/ 2161461 h 3565154"/>
                <a:gd name="connsiteX17" fmla="*/ 2404049 w 3318614"/>
                <a:gd name="connsiteY17" fmla="*/ 2292090 h 3565154"/>
                <a:gd name="connsiteX18" fmla="*/ 2421466 w 3318614"/>
                <a:gd name="connsiteY18" fmla="*/ 2466261 h 3565154"/>
                <a:gd name="connsiteX19" fmla="*/ 2552095 w 3318614"/>
                <a:gd name="connsiteY19" fmla="*/ 2509804 h 3565154"/>
                <a:gd name="connsiteX20" fmla="*/ 2726266 w 3318614"/>
                <a:gd name="connsiteY20" fmla="*/ 2440136 h 3565154"/>
                <a:gd name="connsiteX21" fmla="*/ 2856895 w 3318614"/>
                <a:gd name="connsiteY21" fmla="*/ 2431427 h 3565154"/>
                <a:gd name="connsiteX22" fmla="*/ 2891729 w 3318614"/>
                <a:gd name="connsiteY22" fmla="*/ 2318216 h 3565154"/>
                <a:gd name="connsiteX23" fmla="*/ 2883020 w 3318614"/>
                <a:gd name="connsiteY23" fmla="*/ 2152753 h 3565154"/>
                <a:gd name="connsiteX24" fmla="*/ 3048483 w 3318614"/>
                <a:gd name="connsiteY24" fmla="*/ 2074376 h 3565154"/>
                <a:gd name="connsiteX25" fmla="*/ 2926563 w 3318614"/>
                <a:gd name="connsiteY25" fmla="*/ 2161461 h 3565154"/>
                <a:gd name="connsiteX26" fmla="*/ 2917855 w 3318614"/>
                <a:gd name="connsiteY26" fmla="*/ 2248547 h 3565154"/>
                <a:gd name="connsiteX27" fmla="*/ 2935272 w 3318614"/>
                <a:gd name="connsiteY27" fmla="*/ 2396593 h 3565154"/>
                <a:gd name="connsiteX28" fmla="*/ 2943980 w 3318614"/>
                <a:gd name="connsiteY28" fmla="*/ 2440136 h 3565154"/>
                <a:gd name="connsiteX29" fmla="*/ 3046427 w 3318614"/>
                <a:gd name="connsiteY29" fmla="*/ 2374184 h 3565154"/>
                <a:gd name="connsiteX30" fmla="*/ 3074609 w 3318614"/>
                <a:gd name="connsiteY30" fmla="*/ 2213713 h 3565154"/>
                <a:gd name="connsiteX31" fmla="*/ 3092026 w 3318614"/>
                <a:gd name="connsiteY31" fmla="*/ 2422718 h 3565154"/>
                <a:gd name="connsiteX32" fmla="*/ 3013649 w 3318614"/>
                <a:gd name="connsiteY32" fmla="*/ 2501096 h 3565154"/>
                <a:gd name="connsiteX33" fmla="*/ 2752392 w 3318614"/>
                <a:gd name="connsiteY33" fmla="*/ 2466261 h 3565154"/>
                <a:gd name="connsiteX34" fmla="*/ 2560803 w 3318614"/>
                <a:gd name="connsiteY34" fmla="*/ 2623016 h 3565154"/>
                <a:gd name="connsiteX35" fmla="*/ 2595638 w 3318614"/>
                <a:gd name="connsiteY35" fmla="*/ 2744936 h 3565154"/>
                <a:gd name="connsiteX36" fmla="*/ 2743683 w 3318614"/>
                <a:gd name="connsiteY36" fmla="*/ 2832021 h 3565154"/>
                <a:gd name="connsiteX37" fmla="*/ 2856895 w 3318614"/>
                <a:gd name="connsiteY37" fmla="*/ 2805896 h 3565154"/>
                <a:gd name="connsiteX38" fmla="*/ 3022358 w 3318614"/>
                <a:gd name="connsiteY38" fmla="*/ 2666558 h 3565154"/>
                <a:gd name="connsiteX39" fmla="*/ 3118152 w 3318614"/>
                <a:gd name="connsiteY39" fmla="*/ 2588181 h 3565154"/>
                <a:gd name="connsiteX40" fmla="*/ 3205238 w 3318614"/>
                <a:gd name="connsiteY40" fmla="*/ 2649141 h 3565154"/>
                <a:gd name="connsiteX41" fmla="*/ 3109443 w 3318614"/>
                <a:gd name="connsiteY41" fmla="*/ 2640433 h 3565154"/>
                <a:gd name="connsiteX42" fmla="*/ 3004940 w 3318614"/>
                <a:gd name="connsiteY42" fmla="*/ 2779770 h 3565154"/>
                <a:gd name="connsiteX43" fmla="*/ 3187820 w 3318614"/>
                <a:gd name="connsiteY43" fmla="*/ 2779770 h 3565154"/>
                <a:gd name="connsiteX44" fmla="*/ 3318449 w 3318614"/>
                <a:gd name="connsiteY44" fmla="*/ 2832021 h 3565154"/>
                <a:gd name="connsiteX45" fmla="*/ 3161695 w 3318614"/>
                <a:gd name="connsiteY45" fmla="*/ 2814604 h 3565154"/>
                <a:gd name="connsiteX46" fmla="*/ 2909146 w 3318614"/>
                <a:gd name="connsiteY46" fmla="*/ 2875564 h 3565154"/>
                <a:gd name="connsiteX47" fmla="*/ 2952689 w 3318614"/>
                <a:gd name="connsiteY47" fmla="*/ 2875564 h 3565154"/>
                <a:gd name="connsiteX48" fmla="*/ 3085889 w 3318614"/>
                <a:gd name="connsiteY48" fmla="*/ 3020810 h 3565154"/>
                <a:gd name="connsiteX49" fmla="*/ 3013649 w 3318614"/>
                <a:gd name="connsiteY49" fmla="*/ 3180364 h 3565154"/>
                <a:gd name="connsiteX50" fmla="*/ 2999167 w 3318614"/>
                <a:gd name="connsiteY50" fmla="*/ 3042687 h 3565154"/>
                <a:gd name="connsiteX51" fmla="*/ 2813352 w 3318614"/>
                <a:gd name="connsiteY51" fmla="*/ 2866856 h 3565154"/>
                <a:gd name="connsiteX52" fmla="*/ 2726266 w 3318614"/>
                <a:gd name="connsiteY52" fmla="*/ 2858147 h 3565154"/>
                <a:gd name="connsiteX53" fmla="*/ 2848186 w 3318614"/>
                <a:gd name="connsiteY53" fmla="*/ 3058444 h 3565154"/>
                <a:gd name="connsiteX54" fmla="*/ 2943980 w 3318614"/>
                <a:gd name="connsiteY54" fmla="*/ 3145530 h 3565154"/>
                <a:gd name="connsiteX55" fmla="*/ 2978815 w 3318614"/>
                <a:gd name="connsiteY55" fmla="*/ 3101987 h 3565154"/>
                <a:gd name="connsiteX56" fmla="*/ 2961398 w 3318614"/>
                <a:gd name="connsiteY56" fmla="*/ 3206490 h 3565154"/>
                <a:gd name="connsiteX57" fmla="*/ 2769809 w 3318614"/>
                <a:gd name="connsiteY57" fmla="*/ 3119404 h 3565154"/>
                <a:gd name="connsiteX58" fmla="*/ 2656598 w 3318614"/>
                <a:gd name="connsiteY58" fmla="*/ 2892981 h 3565154"/>
                <a:gd name="connsiteX59" fmla="*/ 2491135 w 3318614"/>
                <a:gd name="connsiteY59" fmla="*/ 2849438 h 3565154"/>
                <a:gd name="connsiteX60" fmla="*/ 2386632 w 3318614"/>
                <a:gd name="connsiteY60" fmla="*/ 2936524 h 3565154"/>
                <a:gd name="connsiteX61" fmla="*/ 2412758 w 3318614"/>
                <a:gd name="connsiteY61" fmla="*/ 3119404 h 3565154"/>
                <a:gd name="connsiteX62" fmla="*/ 2525969 w 3318614"/>
                <a:gd name="connsiteY62" fmla="*/ 3267450 h 3565154"/>
                <a:gd name="connsiteX63" fmla="*/ 2900438 w 3318614"/>
                <a:gd name="connsiteY63" fmla="*/ 3476456 h 3565154"/>
                <a:gd name="connsiteX64" fmla="*/ 2543386 w 3318614"/>
                <a:gd name="connsiteY64" fmla="*/ 3337118 h 3565154"/>
                <a:gd name="connsiteX65" fmla="*/ 2499843 w 3318614"/>
                <a:gd name="connsiteY65" fmla="*/ 3424204 h 3565154"/>
                <a:gd name="connsiteX66" fmla="*/ 2534678 w 3318614"/>
                <a:gd name="connsiteY66" fmla="*/ 3528707 h 3565154"/>
                <a:gd name="connsiteX67" fmla="*/ 2639180 w 3318614"/>
                <a:gd name="connsiteY67" fmla="*/ 3563541 h 3565154"/>
                <a:gd name="connsiteX68" fmla="*/ 2482426 w 3318614"/>
                <a:gd name="connsiteY68" fmla="*/ 3537416 h 3565154"/>
                <a:gd name="connsiteX69" fmla="*/ 2473718 w 3318614"/>
                <a:gd name="connsiteY69" fmla="*/ 3354536 h 3565154"/>
                <a:gd name="connsiteX70" fmla="*/ 2386632 w 3318614"/>
                <a:gd name="connsiteY70" fmla="*/ 3180364 h 3565154"/>
                <a:gd name="connsiteX71" fmla="*/ 2316963 w 3318614"/>
                <a:gd name="connsiteY71" fmla="*/ 3345827 h 3565154"/>
                <a:gd name="connsiteX72" fmla="*/ 2238586 w 3318614"/>
                <a:gd name="connsiteY72" fmla="*/ 3467747 h 3565154"/>
                <a:gd name="connsiteX73" fmla="*/ 2290838 w 3318614"/>
                <a:gd name="connsiteY73" fmla="*/ 3546124 h 3565154"/>
                <a:gd name="connsiteX74" fmla="*/ 2195043 w 3318614"/>
                <a:gd name="connsiteY74" fmla="*/ 3459038 h 3565154"/>
                <a:gd name="connsiteX75" fmla="*/ 2325672 w 3318614"/>
                <a:gd name="connsiteY75" fmla="*/ 3232616 h 3565154"/>
                <a:gd name="connsiteX76" fmla="*/ 2290838 w 3318614"/>
                <a:gd name="connsiteY76" fmla="*/ 2980067 h 3565154"/>
                <a:gd name="connsiteX77" fmla="*/ 2142792 w 3318614"/>
                <a:gd name="connsiteY77" fmla="*/ 2962650 h 3565154"/>
                <a:gd name="connsiteX78" fmla="*/ 1942495 w 3318614"/>
                <a:gd name="connsiteY78" fmla="*/ 3128113 h 3565154"/>
                <a:gd name="connsiteX79" fmla="*/ 1994746 w 3318614"/>
                <a:gd name="connsiteY79" fmla="*/ 3328410 h 3565154"/>
                <a:gd name="connsiteX80" fmla="*/ 2090540 w 3318614"/>
                <a:gd name="connsiteY80" fmla="*/ 3441621 h 3565154"/>
                <a:gd name="connsiteX81" fmla="*/ 2064415 w 3318614"/>
                <a:gd name="connsiteY81" fmla="*/ 3554833 h 3565154"/>
                <a:gd name="connsiteX82" fmla="*/ 2046998 w 3318614"/>
                <a:gd name="connsiteY82" fmla="*/ 3406787 h 3565154"/>
                <a:gd name="connsiteX83" fmla="*/ 1933786 w 3318614"/>
                <a:gd name="connsiteY83" fmla="*/ 3241324 h 3565154"/>
                <a:gd name="connsiteX84" fmla="*/ 1881535 w 3318614"/>
                <a:gd name="connsiteY84" fmla="*/ 3223907 h 3565154"/>
                <a:gd name="connsiteX85" fmla="*/ 1716072 w 3318614"/>
                <a:gd name="connsiteY85" fmla="*/ 3459038 h 3565154"/>
                <a:gd name="connsiteX86" fmla="*/ 1672529 w 3318614"/>
                <a:gd name="connsiteY86" fmla="*/ 3554833 h 3565154"/>
                <a:gd name="connsiteX87" fmla="*/ 1724780 w 3318614"/>
                <a:gd name="connsiteY87" fmla="*/ 3319701 h 3565154"/>
                <a:gd name="connsiteX88" fmla="*/ 1750906 w 3318614"/>
                <a:gd name="connsiteY88" fmla="*/ 3241324 h 3565154"/>
                <a:gd name="connsiteX89" fmla="*/ 1533192 w 3318614"/>
                <a:gd name="connsiteY89" fmla="*/ 3310993 h 3565154"/>
                <a:gd name="connsiteX90" fmla="*/ 1428689 w 3318614"/>
                <a:gd name="connsiteY90" fmla="*/ 3328410 h 3565154"/>
                <a:gd name="connsiteX91" fmla="*/ 1602860 w 3318614"/>
                <a:gd name="connsiteY91" fmla="*/ 3250033 h 3565154"/>
                <a:gd name="connsiteX92" fmla="*/ 1724780 w 3318614"/>
                <a:gd name="connsiteY92" fmla="*/ 3223907 h 3565154"/>
                <a:gd name="connsiteX93" fmla="*/ 1994746 w 3318614"/>
                <a:gd name="connsiteY93" fmla="*/ 2997484 h 3565154"/>
                <a:gd name="connsiteX94" fmla="*/ 2055706 w 3318614"/>
                <a:gd name="connsiteY94" fmla="*/ 2866856 h 3565154"/>
                <a:gd name="connsiteX95" fmla="*/ 1916369 w 3318614"/>
                <a:gd name="connsiteY95" fmla="*/ 2788478 h 3565154"/>
                <a:gd name="connsiteX96" fmla="*/ 1698655 w 3318614"/>
                <a:gd name="connsiteY96" fmla="*/ 2884273 h 3565154"/>
                <a:gd name="connsiteX97" fmla="*/ 1611569 w 3318614"/>
                <a:gd name="connsiteY97" fmla="*/ 3058444 h 3565154"/>
                <a:gd name="connsiteX98" fmla="*/ 1689946 w 3318614"/>
                <a:gd name="connsiteY98" fmla="*/ 3119404 h 3565154"/>
                <a:gd name="connsiteX99" fmla="*/ 1568026 w 3318614"/>
                <a:gd name="connsiteY99" fmla="*/ 3119404 h 3565154"/>
                <a:gd name="connsiteX100" fmla="*/ 1655112 w 3318614"/>
                <a:gd name="connsiteY100" fmla="*/ 2875564 h 3565154"/>
                <a:gd name="connsiteX101" fmla="*/ 1437398 w 3318614"/>
                <a:gd name="connsiteY101" fmla="*/ 2858147 h 3565154"/>
                <a:gd name="connsiteX102" fmla="*/ 1306769 w 3318614"/>
                <a:gd name="connsiteY102" fmla="*/ 2797187 h 3565154"/>
                <a:gd name="connsiteX103" fmla="*/ 1385146 w 3318614"/>
                <a:gd name="connsiteY103" fmla="*/ 2753644 h 3565154"/>
                <a:gd name="connsiteX104" fmla="*/ 1437398 w 3318614"/>
                <a:gd name="connsiteY104" fmla="*/ 2823313 h 3565154"/>
                <a:gd name="connsiteX105" fmla="*/ 1611569 w 3318614"/>
                <a:gd name="connsiteY105" fmla="*/ 2832021 h 3565154"/>
                <a:gd name="connsiteX106" fmla="*/ 1794449 w 3318614"/>
                <a:gd name="connsiteY106" fmla="*/ 2779770 h 3565154"/>
                <a:gd name="connsiteX107" fmla="*/ 1968620 w 3318614"/>
                <a:gd name="connsiteY107" fmla="*/ 2649141 h 3565154"/>
                <a:gd name="connsiteX108" fmla="*/ 1898952 w 3318614"/>
                <a:gd name="connsiteY108" fmla="*/ 2335633 h 3565154"/>
                <a:gd name="connsiteX109" fmla="*/ 1446106 w 3318614"/>
                <a:gd name="connsiteY109" fmla="*/ 1726033 h 3565154"/>
                <a:gd name="connsiteX110" fmla="*/ 1074097 w 3318614"/>
                <a:gd name="connsiteY110" fmla="*/ 1241913 h 3565154"/>
                <a:gd name="connsiteX111" fmla="*/ 916192 w 3318614"/>
                <a:gd name="connsiteY111" fmla="*/ 1054829 h 3565154"/>
                <a:gd name="connsiteX112" fmla="*/ 644918 w 3318614"/>
                <a:gd name="connsiteY112" fmla="*/ 1090307 h 3565154"/>
                <a:gd name="connsiteX113" fmla="*/ 296575 w 3318614"/>
                <a:gd name="connsiteY113" fmla="*/ 1168684 h 3565154"/>
                <a:gd name="connsiteX114" fmla="*/ 483 w 3318614"/>
                <a:gd name="connsiteY114" fmla="*/ 1151267 h 3565154"/>
                <a:gd name="connsiteX115" fmla="*/ 235615 w 3318614"/>
                <a:gd name="connsiteY115" fmla="*/ 1142558 h 3565154"/>
                <a:gd name="connsiteX116" fmla="*/ 557832 w 3318614"/>
                <a:gd name="connsiteY116" fmla="*/ 1072890 h 3565154"/>
                <a:gd name="connsiteX117" fmla="*/ 688460 w 3318614"/>
                <a:gd name="connsiteY117" fmla="*/ 1046764 h 3565154"/>
                <a:gd name="connsiteX118" fmla="*/ 392369 w 3318614"/>
                <a:gd name="connsiteY118" fmla="*/ 933553 h 3565154"/>
                <a:gd name="connsiteX119" fmla="*/ 244323 w 3318614"/>
                <a:gd name="connsiteY119" fmla="*/ 794216 h 3565154"/>
                <a:gd name="connsiteX120" fmla="*/ 165946 w 3318614"/>
                <a:gd name="connsiteY120" fmla="*/ 541667 h 3565154"/>
                <a:gd name="connsiteX121" fmla="*/ 279158 w 3318614"/>
                <a:gd name="connsiteY121" fmla="*/ 724547 h 3565154"/>
                <a:gd name="connsiteX122" fmla="*/ 374952 w 3318614"/>
                <a:gd name="connsiteY122" fmla="*/ 898718 h 3565154"/>
                <a:gd name="connsiteX123" fmla="*/ 679752 w 3318614"/>
                <a:gd name="connsiteY123" fmla="*/ 977096 h 3565154"/>
                <a:gd name="connsiteX124" fmla="*/ 766838 w 3318614"/>
                <a:gd name="connsiteY124" fmla="*/ 916136 h 3565154"/>
                <a:gd name="connsiteX125" fmla="*/ 618792 w 3318614"/>
                <a:gd name="connsiteY125" fmla="*/ 532958 h 3565154"/>
                <a:gd name="connsiteX126" fmla="*/ 685055 w 3318614"/>
                <a:gd name="connsiteY126" fmla="*/ 0 h 3565154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465374 w 3318614"/>
                <a:gd name="connsiteY126" fmla="*/ 17537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9879 w 3318614"/>
                <a:gd name="connsiteY126" fmla="*/ 203540 h 3336888"/>
                <a:gd name="connsiteX127" fmla="*/ 465374 w 3318614"/>
                <a:gd name="connsiteY127" fmla="*/ 17537 h 3336888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569879 w 3318614"/>
                <a:gd name="connsiteY126" fmla="*/ 545167 h 3678515"/>
                <a:gd name="connsiteX127" fmla="*/ 559592 w 3318614"/>
                <a:gd name="connsiteY127" fmla="*/ 0 h 3678515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459779 w 3318614"/>
                <a:gd name="connsiteY126" fmla="*/ 452937 h 3678515"/>
                <a:gd name="connsiteX127" fmla="*/ 559592 w 3318614"/>
                <a:gd name="connsiteY127" fmla="*/ 0 h 3678515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91585 w 3318614"/>
                <a:gd name="connsiteY127" fmla="*/ 0 h 3604876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38603 w 3318614"/>
                <a:gd name="connsiteY127" fmla="*/ 117453 h 3604876"/>
                <a:gd name="connsiteX128" fmla="*/ 591585 w 3318614"/>
                <a:gd name="connsiteY128" fmla="*/ 0 h 3604876"/>
                <a:gd name="connsiteX0" fmla="*/ 1225325 w 3318614"/>
                <a:gd name="connsiteY0" fmla="*/ 158774 h 3495662"/>
                <a:gd name="connsiteX1" fmla="*/ 1091879 w 3318614"/>
                <a:gd name="connsiteY1" fmla="*/ 935218 h 3495662"/>
                <a:gd name="connsiteX2" fmla="*/ 1779263 w 3318614"/>
                <a:gd name="connsiteY2" fmla="*/ 2003074 h 3495662"/>
                <a:gd name="connsiteX3" fmla="*/ 2064415 w 3318614"/>
                <a:gd name="connsiteY3" fmla="*/ 2283558 h 3495662"/>
                <a:gd name="connsiteX4" fmla="*/ 2290838 w 3318614"/>
                <a:gd name="connsiteY4" fmla="*/ 2205181 h 3495662"/>
                <a:gd name="connsiteX5" fmla="*/ 2473718 w 3318614"/>
                <a:gd name="connsiteY5" fmla="*/ 2048426 h 3495662"/>
                <a:gd name="connsiteX6" fmla="*/ 2508552 w 3318614"/>
                <a:gd name="connsiteY6" fmla="*/ 1726209 h 3495662"/>
                <a:gd name="connsiteX7" fmla="*/ 2543386 w 3318614"/>
                <a:gd name="connsiteY7" fmla="*/ 1987466 h 3495662"/>
                <a:gd name="connsiteX8" fmla="*/ 2508552 w 3318614"/>
                <a:gd name="connsiteY8" fmla="*/ 2091969 h 3495662"/>
                <a:gd name="connsiteX9" fmla="*/ 2752392 w 3318614"/>
                <a:gd name="connsiteY9" fmla="*/ 1917798 h 3495662"/>
                <a:gd name="connsiteX10" fmla="*/ 2839478 w 3318614"/>
                <a:gd name="connsiteY10" fmla="*/ 1848129 h 3495662"/>
                <a:gd name="connsiteX11" fmla="*/ 2717558 w 3318614"/>
                <a:gd name="connsiteY11" fmla="*/ 2022301 h 3495662"/>
                <a:gd name="connsiteX12" fmla="*/ 2665306 w 3318614"/>
                <a:gd name="connsiteY12" fmla="*/ 2065844 h 3495662"/>
                <a:gd name="connsiteX13" fmla="*/ 2848186 w 3318614"/>
                <a:gd name="connsiteY13" fmla="*/ 1996175 h 3495662"/>
                <a:gd name="connsiteX14" fmla="*/ 2874312 w 3318614"/>
                <a:gd name="connsiteY14" fmla="*/ 1978758 h 3495662"/>
                <a:gd name="connsiteX15" fmla="*/ 2769809 w 3318614"/>
                <a:gd name="connsiteY15" fmla="*/ 2065844 h 3495662"/>
                <a:gd name="connsiteX16" fmla="*/ 2595638 w 3318614"/>
                <a:gd name="connsiteY16" fmla="*/ 2091969 h 3495662"/>
                <a:gd name="connsiteX17" fmla="*/ 2404049 w 3318614"/>
                <a:gd name="connsiteY17" fmla="*/ 2222598 h 3495662"/>
                <a:gd name="connsiteX18" fmla="*/ 2421466 w 3318614"/>
                <a:gd name="connsiteY18" fmla="*/ 2396769 h 3495662"/>
                <a:gd name="connsiteX19" fmla="*/ 2552095 w 3318614"/>
                <a:gd name="connsiteY19" fmla="*/ 2440312 h 3495662"/>
                <a:gd name="connsiteX20" fmla="*/ 2726266 w 3318614"/>
                <a:gd name="connsiteY20" fmla="*/ 2370644 h 3495662"/>
                <a:gd name="connsiteX21" fmla="*/ 2856895 w 3318614"/>
                <a:gd name="connsiteY21" fmla="*/ 2361935 h 3495662"/>
                <a:gd name="connsiteX22" fmla="*/ 2891729 w 3318614"/>
                <a:gd name="connsiteY22" fmla="*/ 2248724 h 3495662"/>
                <a:gd name="connsiteX23" fmla="*/ 2883020 w 3318614"/>
                <a:gd name="connsiteY23" fmla="*/ 2083261 h 3495662"/>
                <a:gd name="connsiteX24" fmla="*/ 3048483 w 3318614"/>
                <a:gd name="connsiteY24" fmla="*/ 2004884 h 3495662"/>
                <a:gd name="connsiteX25" fmla="*/ 2926563 w 3318614"/>
                <a:gd name="connsiteY25" fmla="*/ 2091969 h 3495662"/>
                <a:gd name="connsiteX26" fmla="*/ 2917855 w 3318614"/>
                <a:gd name="connsiteY26" fmla="*/ 2179055 h 3495662"/>
                <a:gd name="connsiteX27" fmla="*/ 2935272 w 3318614"/>
                <a:gd name="connsiteY27" fmla="*/ 2327101 h 3495662"/>
                <a:gd name="connsiteX28" fmla="*/ 2943980 w 3318614"/>
                <a:gd name="connsiteY28" fmla="*/ 2370644 h 3495662"/>
                <a:gd name="connsiteX29" fmla="*/ 3046427 w 3318614"/>
                <a:gd name="connsiteY29" fmla="*/ 2304692 h 3495662"/>
                <a:gd name="connsiteX30" fmla="*/ 3074609 w 3318614"/>
                <a:gd name="connsiteY30" fmla="*/ 2144221 h 3495662"/>
                <a:gd name="connsiteX31" fmla="*/ 3092026 w 3318614"/>
                <a:gd name="connsiteY31" fmla="*/ 2353226 h 3495662"/>
                <a:gd name="connsiteX32" fmla="*/ 3013649 w 3318614"/>
                <a:gd name="connsiteY32" fmla="*/ 2431604 h 3495662"/>
                <a:gd name="connsiteX33" fmla="*/ 2752392 w 3318614"/>
                <a:gd name="connsiteY33" fmla="*/ 2396769 h 3495662"/>
                <a:gd name="connsiteX34" fmla="*/ 2560803 w 3318614"/>
                <a:gd name="connsiteY34" fmla="*/ 2553524 h 3495662"/>
                <a:gd name="connsiteX35" fmla="*/ 2595638 w 3318614"/>
                <a:gd name="connsiteY35" fmla="*/ 2675444 h 3495662"/>
                <a:gd name="connsiteX36" fmla="*/ 2743683 w 3318614"/>
                <a:gd name="connsiteY36" fmla="*/ 2762529 h 3495662"/>
                <a:gd name="connsiteX37" fmla="*/ 2856895 w 3318614"/>
                <a:gd name="connsiteY37" fmla="*/ 2736404 h 3495662"/>
                <a:gd name="connsiteX38" fmla="*/ 3022358 w 3318614"/>
                <a:gd name="connsiteY38" fmla="*/ 2597066 h 3495662"/>
                <a:gd name="connsiteX39" fmla="*/ 3118152 w 3318614"/>
                <a:gd name="connsiteY39" fmla="*/ 2518689 h 3495662"/>
                <a:gd name="connsiteX40" fmla="*/ 3205238 w 3318614"/>
                <a:gd name="connsiteY40" fmla="*/ 2579649 h 3495662"/>
                <a:gd name="connsiteX41" fmla="*/ 3109443 w 3318614"/>
                <a:gd name="connsiteY41" fmla="*/ 2570941 h 3495662"/>
                <a:gd name="connsiteX42" fmla="*/ 3004940 w 3318614"/>
                <a:gd name="connsiteY42" fmla="*/ 2710278 h 3495662"/>
                <a:gd name="connsiteX43" fmla="*/ 3187820 w 3318614"/>
                <a:gd name="connsiteY43" fmla="*/ 2710278 h 3495662"/>
                <a:gd name="connsiteX44" fmla="*/ 3318449 w 3318614"/>
                <a:gd name="connsiteY44" fmla="*/ 2762529 h 3495662"/>
                <a:gd name="connsiteX45" fmla="*/ 3161695 w 3318614"/>
                <a:gd name="connsiteY45" fmla="*/ 2745112 h 3495662"/>
                <a:gd name="connsiteX46" fmla="*/ 2909146 w 3318614"/>
                <a:gd name="connsiteY46" fmla="*/ 2806072 h 3495662"/>
                <a:gd name="connsiteX47" fmla="*/ 2952689 w 3318614"/>
                <a:gd name="connsiteY47" fmla="*/ 2806072 h 3495662"/>
                <a:gd name="connsiteX48" fmla="*/ 3085889 w 3318614"/>
                <a:gd name="connsiteY48" fmla="*/ 2951318 h 3495662"/>
                <a:gd name="connsiteX49" fmla="*/ 3013649 w 3318614"/>
                <a:gd name="connsiteY49" fmla="*/ 3110872 h 3495662"/>
                <a:gd name="connsiteX50" fmla="*/ 2999167 w 3318614"/>
                <a:gd name="connsiteY50" fmla="*/ 2973195 h 3495662"/>
                <a:gd name="connsiteX51" fmla="*/ 2813352 w 3318614"/>
                <a:gd name="connsiteY51" fmla="*/ 2797364 h 3495662"/>
                <a:gd name="connsiteX52" fmla="*/ 2726266 w 3318614"/>
                <a:gd name="connsiteY52" fmla="*/ 2788655 h 3495662"/>
                <a:gd name="connsiteX53" fmla="*/ 2848186 w 3318614"/>
                <a:gd name="connsiteY53" fmla="*/ 2988952 h 3495662"/>
                <a:gd name="connsiteX54" fmla="*/ 2943980 w 3318614"/>
                <a:gd name="connsiteY54" fmla="*/ 3076038 h 3495662"/>
                <a:gd name="connsiteX55" fmla="*/ 2978815 w 3318614"/>
                <a:gd name="connsiteY55" fmla="*/ 3032495 h 3495662"/>
                <a:gd name="connsiteX56" fmla="*/ 2961398 w 3318614"/>
                <a:gd name="connsiteY56" fmla="*/ 3136998 h 3495662"/>
                <a:gd name="connsiteX57" fmla="*/ 2769809 w 3318614"/>
                <a:gd name="connsiteY57" fmla="*/ 3049912 h 3495662"/>
                <a:gd name="connsiteX58" fmla="*/ 2656598 w 3318614"/>
                <a:gd name="connsiteY58" fmla="*/ 2823489 h 3495662"/>
                <a:gd name="connsiteX59" fmla="*/ 2491135 w 3318614"/>
                <a:gd name="connsiteY59" fmla="*/ 2779946 h 3495662"/>
                <a:gd name="connsiteX60" fmla="*/ 2386632 w 3318614"/>
                <a:gd name="connsiteY60" fmla="*/ 2867032 h 3495662"/>
                <a:gd name="connsiteX61" fmla="*/ 2412758 w 3318614"/>
                <a:gd name="connsiteY61" fmla="*/ 3049912 h 3495662"/>
                <a:gd name="connsiteX62" fmla="*/ 2525969 w 3318614"/>
                <a:gd name="connsiteY62" fmla="*/ 3197958 h 3495662"/>
                <a:gd name="connsiteX63" fmla="*/ 2900438 w 3318614"/>
                <a:gd name="connsiteY63" fmla="*/ 3406964 h 3495662"/>
                <a:gd name="connsiteX64" fmla="*/ 2543386 w 3318614"/>
                <a:gd name="connsiteY64" fmla="*/ 3267626 h 3495662"/>
                <a:gd name="connsiteX65" fmla="*/ 2499843 w 3318614"/>
                <a:gd name="connsiteY65" fmla="*/ 3354712 h 3495662"/>
                <a:gd name="connsiteX66" fmla="*/ 2534678 w 3318614"/>
                <a:gd name="connsiteY66" fmla="*/ 3459215 h 3495662"/>
                <a:gd name="connsiteX67" fmla="*/ 2639180 w 3318614"/>
                <a:gd name="connsiteY67" fmla="*/ 3494049 h 3495662"/>
                <a:gd name="connsiteX68" fmla="*/ 2482426 w 3318614"/>
                <a:gd name="connsiteY68" fmla="*/ 3467924 h 3495662"/>
                <a:gd name="connsiteX69" fmla="*/ 2473718 w 3318614"/>
                <a:gd name="connsiteY69" fmla="*/ 3285044 h 3495662"/>
                <a:gd name="connsiteX70" fmla="*/ 2386632 w 3318614"/>
                <a:gd name="connsiteY70" fmla="*/ 3110872 h 3495662"/>
                <a:gd name="connsiteX71" fmla="*/ 2316963 w 3318614"/>
                <a:gd name="connsiteY71" fmla="*/ 3276335 h 3495662"/>
                <a:gd name="connsiteX72" fmla="*/ 2238586 w 3318614"/>
                <a:gd name="connsiteY72" fmla="*/ 3398255 h 3495662"/>
                <a:gd name="connsiteX73" fmla="*/ 2290838 w 3318614"/>
                <a:gd name="connsiteY73" fmla="*/ 3476632 h 3495662"/>
                <a:gd name="connsiteX74" fmla="*/ 2195043 w 3318614"/>
                <a:gd name="connsiteY74" fmla="*/ 3389546 h 3495662"/>
                <a:gd name="connsiteX75" fmla="*/ 2325672 w 3318614"/>
                <a:gd name="connsiteY75" fmla="*/ 3163124 h 3495662"/>
                <a:gd name="connsiteX76" fmla="*/ 2290838 w 3318614"/>
                <a:gd name="connsiteY76" fmla="*/ 2910575 h 3495662"/>
                <a:gd name="connsiteX77" fmla="*/ 2142792 w 3318614"/>
                <a:gd name="connsiteY77" fmla="*/ 2893158 h 3495662"/>
                <a:gd name="connsiteX78" fmla="*/ 1942495 w 3318614"/>
                <a:gd name="connsiteY78" fmla="*/ 3058621 h 3495662"/>
                <a:gd name="connsiteX79" fmla="*/ 1994746 w 3318614"/>
                <a:gd name="connsiteY79" fmla="*/ 3258918 h 3495662"/>
                <a:gd name="connsiteX80" fmla="*/ 2090540 w 3318614"/>
                <a:gd name="connsiteY80" fmla="*/ 3372129 h 3495662"/>
                <a:gd name="connsiteX81" fmla="*/ 2064415 w 3318614"/>
                <a:gd name="connsiteY81" fmla="*/ 3485341 h 3495662"/>
                <a:gd name="connsiteX82" fmla="*/ 2046998 w 3318614"/>
                <a:gd name="connsiteY82" fmla="*/ 3337295 h 3495662"/>
                <a:gd name="connsiteX83" fmla="*/ 1933786 w 3318614"/>
                <a:gd name="connsiteY83" fmla="*/ 3171832 h 3495662"/>
                <a:gd name="connsiteX84" fmla="*/ 1881535 w 3318614"/>
                <a:gd name="connsiteY84" fmla="*/ 3154415 h 3495662"/>
                <a:gd name="connsiteX85" fmla="*/ 1716072 w 3318614"/>
                <a:gd name="connsiteY85" fmla="*/ 3389546 h 3495662"/>
                <a:gd name="connsiteX86" fmla="*/ 1672529 w 3318614"/>
                <a:gd name="connsiteY86" fmla="*/ 3485341 h 3495662"/>
                <a:gd name="connsiteX87" fmla="*/ 1724780 w 3318614"/>
                <a:gd name="connsiteY87" fmla="*/ 3250209 h 3495662"/>
                <a:gd name="connsiteX88" fmla="*/ 1750906 w 3318614"/>
                <a:gd name="connsiteY88" fmla="*/ 3171832 h 3495662"/>
                <a:gd name="connsiteX89" fmla="*/ 1533192 w 3318614"/>
                <a:gd name="connsiteY89" fmla="*/ 3241501 h 3495662"/>
                <a:gd name="connsiteX90" fmla="*/ 1428689 w 3318614"/>
                <a:gd name="connsiteY90" fmla="*/ 3258918 h 3495662"/>
                <a:gd name="connsiteX91" fmla="*/ 1602860 w 3318614"/>
                <a:gd name="connsiteY91" fmla="*/ 3180541 h 3495662"/>
                <a:gd name="connsiteX92" fmla="*/ 1724780 w 3318614"/>
                <a:gd name="connsiteY92" fmla="*/ 3154415 h 3495662"/>
                <a:gd name="connsiteX93" fmla="*/ 1994746 w 3318614"/>
                <a:gd name="connsiteY93" fmla="*/ 2927992 h 3495662"/>
                <a:gd name="connsiteX94" fmla="*/ 2055706 w 3318614"/>
                <a:gd name="connsiteY94" fmla="*/ 2797364 h 3495662"/>
                <a:gd name="connsiteX95" fmla="*/ 1916369 w 3318614"/>
                <a:gd name="connsiteY95" fmla="*/ 2718986 h 3495662"/>
                <a:gd name="connsiteX96" fmla="*/ 1698655 w 3318614"/>
                <a:gd name="connsiteY96" fmla="*/ 2814781 h 3495662"/>
                <a:gd name="connsiteX97" fmla="*/ 1611569 w 3318614"/>
                <a:gd name="connsiteY97" fmla="*/ 2988952 h 3495662"/>
                <a:gd name="connsiteX98" fmla="*/ 1689946 w 3318614"/>
                <a:gd name="connsiteY98" fmla="*/ 3049912 h 3495662"/>
                <a:gd name="connsiteX99" fmla="*/ 1568026 w 3318614"/>
                <a:gd name="connsiteY99" fmla="*/ 3049912 h 3495662"/>
                <a:gd name="connsiteX100" fmla="*/ 1655112 w 3318614"/>
                <a:gd name="connsiteY100" fmla="*/ 2806072 h 3495662"/>
                <a:gd name="connsiteX101" fmla="*/ 1437398 w 3318614"/>
                <a:gd name="connsiteY101" fmla="*/ 2788655 h 3495662"/>
                <a:gd name="connsiteX102" fmla="*/ 1306769 w 3318614"/>
                <a:gd name="connsiteY102" fmla="*/ 2727695 h 3495662"/>
                <a:gd name="connsiteX103" fmla="*/ 1385146 w 3318614"/>
                <a:gd name="connsiteY103" fmla="*/ 2684152 h 3495662"/>
                <a:gd name="connsiteX104" fmla="*/ 1437398 w 3318614"/>
                <a:gd name="connsiteY104" fmla="*/ 2753821 h 3495662"/>
                <a:gd name="connsiteX105" fmla="*/ 1611569 w 3318614"/>
                <a:gd name="connsiteY105" fmla="*/ 2762529 h 3495662"/>
                <a:gd name="connsiteX106" fmla="*/ 1794449 w 3318614"/>
                <a:gd name="connsiteY106" fmla="*/ 2710278 h 3495662"/>
                <a:gd name="connsiteX107" fmla="*/ 1968620 w 3318614"/>
                <a:gd name="connsiteY107" fmla="*/ 2579649 h 3495662"/>
                <a:gd name="connsiteX108" fmla="*/ 1898952 w 3318614"/>
                <a:gd name="connsiteY108" fmla="*/ 2266141 h 3495662"/>
                <a:gd name="connsiteX109" fmla="*/ 1446106 w 3318614"/>
                <a:gd name="connsiteY109" fmla="*/ 1656541 h 3495662"/>
                <a:gd name="connsiteX110" fmla="*/ 1074097 w 3318614"/>
                <a:gd name="connsiteY110" fmla="*/ 1172421 h 3495662"/>
                <a:gd name="connsiteX111" fmla="*/ 916192 w 3318614"/>
                <a:gd name="connsiteY111" fmla="*/ 985337 h 3495662"/>
                <a:gd name="connsiteX112" fmla="*/ 644918 w 3318614"/>
                <a:gd name="connsiteY112" fmla="*/ 1020815 h 3495662"/>
                <a:gd name="connsiteX113" fmla="*/ 296575 w 3318614"/>
                <a:gd name="connsiteY113" fmla="*/ 1099192 h 3495662"/>
                <a:gd name="connsiteX114" fmla="*/ 483 w 3318614"/>
                <a:gd name="connsiteY114" fmla="*/ 1081775 h 3495662"/>
                <a:gd name="connsiteX115" fmla="*/ 235615 w 3318614"/>
                <a:gd name="connsiteY115" fmla="*/ 1073066 h 3495662"/>
                <a:gd name="connsiteX116" fmla="*/ 557832 w 3318614"/>
                <a:gd name="connsiteY116" fmla="*/ 1003398 h 3495662"/>
                <a:gd name="connsiteX117" fmla="*/ 688460 w 3318614"/>
                <a:gd name="connsiteY117" fmla="*/ 977272 h 3495662"/>
                <a:gd name="connsiteX118" fmla="*/ 392369 w 3318614"/>
                <a:gd name="connsiteY118" fmla="*/ 864061 h 3495662"/>
                <a:gd name="connsiteX119" fmla="*/ 244323 w 3318614"/>
                <a:gd name="connsiteY119" fmla="*/ 724724 h 3495662"/>
                <a:gd name="connsiteX120" fmla="*/ 165946 w 3318614"/>
                <a:gd name="connsiteY120" fmla="*/ 472175 h 3495662"/>
                <a:gd name="connsiteX121" fmla="*/ 279158 w 3318614"/>
                <a:gd name="connsiteY121" fmla="*/ 655055 h 3495662"/>
                <a:gd name="connsiteX122" fmla="*/ 374952 w 3318614"/>
                <a:gd name="connsiteY122" fmla="*/ 829226 h 3495662"/>
                <a:gd name="connsiteX123" fmla="*/ 679752 w 3318614"/>
                <a:gd name="connsiteY123" fmla="*/ 907604 h 3495662"/>
                <a:gd name="connsiteX124" fmla="*/ 766838 w 3318614"/>
                <a:gd name="connsiteY124" fmla="*/ 846644 h 3495662"/>
                <a:gd name="connsiteX125" fmla="*/ 618792 w 3318614"/>
                <a:gd name="connsiteY125" fmla="*/ 463466 h 3495662"/>
                <a:gd name="connsiteX126" fmla="*/ 459779 w 3318614"/>
                <a:gd name="connsiteY126" fmla="*/ 270084 h 3495662"/>
                <a:gd name="connsiteX127" fmla="*/ 538603 w 3318614"/>
                <a:gd name="connsiteY127" fmla="*/ 8239 h 3495662"/>
                <a:gd name="connsiteX128" fmla="*/ 560115 w 3318614"/>
                <a:gd name="connsiteY128" fmla="*/ 247406 h 3495662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560115 w 3318614"/>
                <a:gd name="connsiteY129" fmla="*/ 240482 h 3488738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849359 w 3318614"/>
                <a:gd name="connsiteY129" fmla="*/ 816161 h 348873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459779 w 3318614"/>
                <a:gd name="connsiteY126" fmla="*/ 262650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507165 w 3318614"/>
                <a:gd name="connsiteY126" fmla="*/ 238974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605 h 3488493"/>
                <a:gd name="connsiteX1" fmla="*/ 1091879 w 3318614"/>
                <a:gd name="connsiteY1" fmla="*/ 928049 h 3488493"/>
                <a:gd name="connsiteX2" fmla="*/ 1779263 w 3318614"/>
                <a:gd name="connsiteY2" fmla="*/ 1995905 h 3488493"/>
                <a:gd name="connsiteX3" fmla="*/ 2064415 w 3318614"/>
                <a:gd name="connsiteY3" fmla="*/ 2276389 h 3488493"/>
                <a:gd name="connsiteX4" fmla="*/ 2290838 w 3318614"/>
                <a:gd name="connsiteY4" fmla="*/ 2198012 h 3488493"/>
                <a:gd name="connsiteX5" fmla="*/ 2473718 w 3318614"/>
                <a:gd name="connsiteY5" fmla="*/ 2041257 h 3488493"/>
                <a:gd name="connsiteX6" fmla="*/ 2508552 w 3318614"/>
                <a:gd name="connsiteY6" fmla="*/ 1719040 h 3488493"/>
                <a:gd name="connsiteX7" fmla="*/ 2543386 w 3318614"/>
                <a:gd name="connsiteY7" fmla="*/ 1980297 h 3488493"/>
                <a:gd name="connsiteX8" fmla="*/ 2508552 w 3318614"/>
                <a:gd name="connsiteY8" fmla="*/ 2084800 h 3488493"/>
                <a:gd name="connsiteX9" fmla="*/ 2752392 w 3318614"/>
                <a:gd name="connsiteY9" fmla="*/ 1910629 h 3488493"/>
                <a:gd name="connsiteX10" fmla="*/ 2839478 w 3318614"/>
                <a:gd name="connsiteY10" fmla="*/ 1840960 h 3488493"/>
                <a:gd name="connsiteX11" fmla="*/ 2717558 w 3318614"/>
                <a:gd name="connsiteY11" fmla="*/ 2015132 h 3488493"/>
                <a:gd name="connsiteX12" fmla="*/ 2665306 w 3318614"/>
                <a:gd name="connsiteY12" fmla="*/ 2058675 h 3488493"/>
                <a:gd name="connsiteX13" fmla="*/ 2848186 w 3318614"/>
                <a:gd name="connsiteY13" fmla="*/ 1989006 h 3488493"/>
                <a:gd name="connsiteX14" fmla="*/ 2874312 w 3318614"/>
                <a:gd name="connsiteY14" fmla="*/ 1971589 h 3488493"/>
                <a:gd name="connsiteX15" fmla="*/ 2769809 w 3318614"/>
                <a:gd name="connsiteY15" fmla="*/ 2058675 h 3488493"/>
                <a:gd name="connsiteX16" fmla="*/ 2595638 w 3318614"/>
                <a:gd name="connsiteY16" fmla="*/ 2084800 h 3488493"/>
                <a:gd name="connsiteX17" fmla="*/ 2404049 w 3318614"/>
                <a:gd name="connsiteY17" fmla="*/ 2215429 h 3488493"/>
                <a:gd name="connsiteX18" fmla="*/ 2421466 w 3318614"/>
                <a:gd name="connsiteY18" fmla="*/ 2389600 h 3488493"/>
                <a:gd name="connsiteX19" fmla="*/ 2552095 w 3318614"/>
                <a:gd name="connsiteY19" fmla="*/ 2433143 h 3488493"/>
                <a:gd name="connsiteX20" fmla="*/ 2726266 w 3318614"/>
                <a:gd name="connsiteY20" fmla="*/ 2363475 h 3488493"/>
                <a:gd name="connsiteX21" fmla="*/ 2856895 w 3318614"/>
                <a:gd name="connsiteY21" fmla="*/ 2354766 h 3488493"/>
                <a:gd name="connsiteX22" fmla="*/ 2891729 w 3318614"/>
                <a:gd name="connsiteY22" fmla="*/ 2241555 h 3488493"/>
                <a:gd name="connsiteX23" fmla="*/ 2883020 w 3318614"/>
                <a:gd name="connsiteY23" fmla="*/ 2076092 h 3488493"/>
                <a:gd name="connsiteX24" fmla="*/ 3048483 w 3318614"/>
                <a:gd name="connsiteY24" fmla="*/ 1997715 h 3488493"/>
                <a:gd name="connsiteX25" fmla="*/ 2926563 w 3318614"/>
                <a:gd name="connsiteY25" fmla="*/ 2084800 h 3488493"/>
                <a:gd name="connsiteX26" fmla="*/ 2917855 w 3318614"/>
                <a:gd name="connsiteY26" fmla="*/ 2171886 h 3488493"/>
                <a:gd name="connsiteX27" fmla="*/ 2935272 w 3318614"/>
                <a:gd name="connsiteY27" fmla="*/ 2319932 h 3488493"/>
                <a:gd name="connsiteX28" fmla="*/ 2943980 w 3318614"/>
                <a:gd name="connsiteY28" fmla="*/ 2363475 h 3488493"/>
                <a:gd name="connsiteX29" fmla="*/ 3046427 w 3318614"/>
                <a:gd name="connsiteY29" fmla="*/ 2297523 h 3488493"/>
                <a:gd name="connsiteX30" fmla="*/ 3074609 w 3318614"/>
                <a:gd name="connsiteY30" fmla="*/ 2137052 h 3488493"/>
                <a:gd name="connsiteX31" fmla="*/ 3092026 w 3318614"/>
                <a:gd name="connsiteY31" fmla="*/ 2346057 h 3488493"/>
                <a:gd name="connsiteX32" fmla="*/ 3013649 w 3318614"/>
                <a:gd name="connsiteY32" fmla="*/ 2424435 h 3488493"/>
                <a:gd name="connsiteX33" fmla="*/ 2752392 w 3318614"/>
                <a:gd name="connsiteY33" fmla="*/ 2389600 h 3488493"/>
                <a:gd name="connsiteX34" fmla="*/ 2560803 w 3318614"/>
                <a:gd name="connsiteY34" fmla="*/ 2546355 h 3488493"/>
                <a:gd name="connsiteX35" fmla="*/ 2595638 w 3318614"/>
                <a:gd name="connsiteY35" fmla="*/ 2668275 h 3488493"/>
                <a:gd name="connsiteX36" fmla="*/ 2743683 w 3318614"/>
                <a:gd name="connsiteY36" fmla="*/ 2755360 h 3488493"/>
                <a:gd name="connsiteX37" fmla="*/ 2856895 w 3318614"/>
                <a:gd name="connsiteY37" fmla="*/ 2729235 h 3488493"/>
                <a:gd name="connsiteX38" fmla="*/ 3022358 w 3318614"/>
                <a:gd name="connsiteY38" fmla="*/ 2589897 h 3488493"/>
                <a:gd name="connsiteX39" fmla="*/ 3118152 w 3318614"/>
                <a:gd name="connsiteY39" fmla="*/ 2511520 h 3488493"/>
                <a:gd name="connsiteX40" fmla="*/ 3205238 w 3318614"/>
                <a:gd name="connsiteY40" fmla="*/ 2572480 h 3488493"/>
                <a:gd name="connsiteX41" fmla="*/ 3109443 w 3318614"/>
                <a:gd name="connsiteY41" fmla="*/ 2563772 h 3488493"/>
                <a:gd name="connsiteX42" fmla="*/ 3004940 w 3318614"/>
                <a:gd name="connsiteY42" fmla="*/ 2703109 h 3488493"/>
                <a:gd name="connsiteX43" fmla="*/ 3187820 w 3318614"/>
                <a:gd name="connsiteY43" fmla="*/ 2703109 h 3488493"/>
                <a:gd name="connsiteX44" fmla="*/ 3318449 w 3318614"/>
                <a:gd name="connsiteY44" fmla="*/ 2755360 h 3488493"/>
                <a:gd name="connsiteX45" fmla="*/ 3161695 w 3318614"/>
                <a:gd name="connsiteY45" fmla="*/ 2737943 h 3488493"/>
                <a:gd name="connsiteX46" fmla="*/ 2909146 w 3318614"/>
                <a:gd name="connsiteY46" fmla="*/ 2798903 h 3488493"/>
                <a:gd name="connsiteX47" fmla="*/ 2952689 w 3318614"/>
                <a:gd name="connsiteY47" fmla="*/ 2798903 h 3488493"/>
                <a:gd name="connsiteX48" fmla="*/ 3085889 w 3318614"/>
                <a:gd name="connsiteY48" fmla="*/ 2944149 h 3488493"/>
                <a:gd name="connsiteX49" fmla="*/ 3013649 w 3318614"/>
                <a:gd name="connsiteY49" fmla="*/ 3103703 h 3488493"/>
                <a:gd name="connsiteX50" fmla="*/ 2999167 w 3318614"/>
                <a:gd name="connsiteY50" fmla="*/ 2966026 h 3488493"/>
                <a:gd name="connsiteX51" fmla="*/ 2813352 w 3318614"/>
                <a:gd name="connsiteY51" fmla="*/ 2790195 h 3488493"/>
                <a:gd name="connsiteX52" fmla="*/ 2726266 w 3318614"/>
                <a:gd name="connsiteY52" fmla="*/ 2781486 h 3488493"/>
                <a:gd name="connsiteX53" fmla="*/ 2848186 w 3318614"/>
                <a:gd name="connsiteY53" fmla="*/ 2981783 h 3488493"/>
                <a:gd name="connsiteX54" fmla="*/ 2943980 w 3318614"/>
                <a:gd name="connsiteY54" fmla="*/ 3068869 h 3488493"/>
                <a:gd name="connsiteX55" fmla="*/ 2978815 w 3318614"/>
                <a:gd name="connsiteY55" fmla="*/ 3025326 h 3488493"/>
                <a:gd name="connsiteX56" fmla="*/ 2961398 w 3318614"/>
                <a:gd name="connsiteY56" fmla="*/ 3129829 h 3488493"/>
                <a:gd name="connsiteX57" fmla="*/ 2769809 w 3318614"/>
                <a:gd name="connsiteY57" fmla="*/ 3042743 h 3488493"/>
                <a:gd name="connsiteX58" fmla="*/ 2656598 w 3318614"/>
                <a:gd name="connsiteY58" fmla="*/ 2816320 h 3488493"/>
                <a:gd name="connsiteX59" fmla="*/ 2491135 w 3318614"/>
                <a:gd name="connsiteY59" fmla="*/ 2772777 h 3488493"/>
                <a:gd name="connsiteX60" fmla="*/ 2386632 w 3318614"/>
                <a:gd name="connsiteY60" fmla="*/ 2859863 h 3488493"/>
                <a:gd name="connsiteX61" fmla="*/ 2412758 w 3318614"/>
                <a:gd name="connsiteY61" fmla="*/ 3042743 h 3488493"/>
                <a:gd name="connsiteX62" fmla="*/ 2525969 w 3318614"/>
                <a:gd name="connsiteY62" fmla="*/ 3190789 h 3488493"/>
                <a:gd name="connsiteX63" fmla="*/ 2900438 w 3318614"/>
                <a:gd name="connsiteY63" fmla="*/ 3399795 h 3488493"/>
                <a:gd name="connsiteX64" fmla="*/ 2543386 w 3318614"/>
                <a:gd name="connsiteY64" fmla="*/ 3260457 h 3488493"/>
                <a:gd name="connsiteX65" fmla="*/ 2499843 w 3318614"/>
                <a:gd name="connsiteY65" fmla="*/ 3347543 h 3488493"/>
                <a:gd name="connsiteX66" fmla="*/ 2534678 w 3318614"/>
                <a:gd name="connsiteY66" fmla="*/ 3452046 h 3488493"/>
                <a:gd name="connsiteX67" fmla="*/ 2639180 w 3318614"/>
                <a:gd name="connsiteY67" fmla="*/ 3486880 h 3488493"/>
                <a:gd name="connsiteX68" fmla="*/ 2482426 w 3318614"/>
                <a:gd name="connsiteY68" fmla="*/ 3460755 h 3488493"/>
                <a:gd name="connsiteX69" fmla="*/ 2473718 w 3318614"/>
                <a:gd name="connsiteY69" fmla="*/ 3277875 h 3488493"/>
                <a:gd name="connsiteX70" fmla="*/ 2386632 w 3318614"/>
                <a:gd name="connsiteY70" fmla="*/ 3103703 h 3488493"/>
                <a:gd name="connsiteX71" fmla="*/ 2316963 w 3318614"/>
                <a:gd name="connsiteY71" fmla="*/ 3269166 h 3488493"/>
                <a:gd name="connsiteX72" fmla="*/ 2238586 w 3318614"/>
                <a:gd name="connsiteY72" fmla="*/ 3391086 h 3488493"/>
                <a:gd name="connsiteX73" fmla="*/ 2290838 w 3318614"/>
                <a:gd name="connsiteY73" fmla="*/ 3469463 h 3488493"/>
                <a:gd name="connsiteX74" fmla="*/ 2195043 w 3318614"/>
                <a:gd name="connsiteY74" fmla="*/ 3382377 h 3488493"/>
                <a:gd name="connsiteX75" fmla="*/ 2325672 w 3318614"/>
                <a:gd name="connsiteY75" fmla="*/ 3155955 h 3488493"/>
                <a:gd name="connsiteX76" fmla="*/ 2290838 w 3318614"/>
                <a:gd name="connsiteY76" fmla="*/ 2903406 h 3488493"/>
                <a:gd name="connsiteX77" fmla="*/ 2142792 w 3318614"/>
                <a:gd name="connsiteY77" fmla="*/ 2885989 h 3488493"/>
                <a:gd name="connsiteX78" fmla="*/ 1942495 w 3318614"/>
                <a:gd name="connsiteY78" fmla="*/ 3051452 h 3488493"/>
                <a:gd name="connsiteX79" fmla="*/ 1994746 w 3318614"/>
                <a:gd name="connsiteY79" fmla="*/ 3251749 h 3488493"/>
                <a:gd name="connsiteX80" fmla="*/ 2090540 w 3318614"/>
                <a:gd name="connsiteY80" fmla="*/ 3364960 h 3488493"/>
                <a:gd name="connsiteX81" fmla="*/ 2064415 w 3318614"/>
                <a:gd name="connsiteY81" fmla="*/ 3478172 h 3488493"/>
                <a:gd name="connsiteX82" fmla="*/ 2046998 w 3318614"/>
                <a:gd name="connsiteY82" fmla="*/ 3330126 h 3488493"/>
                <a:gd name="connsiteX83" fmla="*/ 1933786 w 3318614"/>
                <a:gd name="connsiteY83" fmla="*/ 3164663 h 3488493"/>
                <a:gd name="connsiteX84" fmla="*/ 1881535 w 3318614"/>
                <a:gd name="connsiteY84" fmla="*/ 3147246 h 3488493"/>
                <a:gd name="connsiteX85" fmla="*/ 1716072 w 3318614"/>
                <a:gd name="connsiteY85" fmla="*/ 3382377 h 3488493"/>
                <a:gd name="connsiteX86" fmla="*/ 1672529 w 3318614"/>
                <a:gd name="connsiteY86" fmla="*/ 3478172 h 3488493"/>
                <a:gd name="connsiteX87" fmla="*/ 1724780 w 3318614"/>
                <a:gd name="connsiteY87" fmla="*/ 3243040 h 3488493"/>
                <a:gd name="connsiteX88" fmla="*/ 1750906 w 3318614"/>
                <a:gd name="connsiteY88" fmla="*/ 3164663 h 3488493"/>
                <a:gd name="connsiteX89" fmla="*/ 1533192 w 3318614"/>
                <a:gd name="connsiteY89" fmla="*/ 3234332 h 3488493"/>
                <a:gd name="connsiteX90" fmla="*/ 1428689 w 3318614"/>
                <a:gd name="connsiteY90" fmla="*/ 3251749 h 3488493"/>
                <a:gd name="connsiteX91" fmla="*/ 1602860 w 3318614"/>
                <a:gd name="connsiteY91" fmla="*/ 3173372 h 3488493"/>
                <a:gd name="connsiteX92" fmla="*/ 1724780 w 3318614"/>
                <a:gd name="connsiteY92" fmla="*/ 3147246 h 3488493"/>
                <a:gd name="connsiteX93" fmla="*/ 1994746 w 3318614"/>
                <a:gd name="connsiteY93" fmla="*/ 2920823 h 3488493"/>
                <a:gd name="connsiteX94" fmla="*/ 2055706 w 3318614"/>
                <a:gd name="connsiteY94" fmla="*/ 2790195 h 3488493"/>
                <a:gd name="connsiteX95" fmla="*/ 1916369 w 3318614"/>
                <a:gd name="connsiteY95" fmla="*/ 2711817 h 3488493"/>
                <a:gd name="connsiteX96" fmla="*/ 1698655 w 3318614"/>
                <a:gd name="connsiteY96" fmla="*/ 2807612 h 3488493"/>
                <a:gd name="connsiteX97" fmla="*/ 1611569 w 3318614"/>
                <a:gd name="connsiteY97" fmla="*/ 2981783 h 3488493"/>
                <a:gd name="connsiteX98" fmla="*/ 1689946 w 3318614"/>
                <a:gd name="connsiteY98" fmla="*/ 3042743 h 3488493"/>
                <a:gd name="connsiteX99" fmla="*/ 1568026 w 3318614"/>
                <a:gd name="connsiteY99" fmla="*/ 3042743 h 3488493"/>
                <a:gd name="connsiteX100" fmla="*/ 1655112 w 3318614"/>
                <a:gd name="connsiteY100" fmla="*/ 2798903 h 3488493"/>
                <a:gd name="connsiteX101" fmla="*/ 1437398 w 3318614"/>
                <a:gd name="connsiteY101" fmla="*/ 2781486 h 3488493"/>
                <a:gd name="connsiteX102" fmla="*/ 1306769 w 3318614"/>
                <a:gd name="connsiteY102" fmla="*/ 2720526 h 3488493"/>
                <a:gd name="connsiteX103" fmla="*/ 1385146 w 3318614"/>
                <a:gd name="connsiteY103" fmla="*/ 2676983 h 3488493"/>
                <a:gd name="connsiteX104" fmla="*/ 1437398 w 3318614"/>
                <a:gd name="connsiteY104" fmla="*/ 2746652 h 3488493"/>
                <a:gd name="connsiteX105" fmla="*/ 1611569 w 3318614"/>
                <a:gd name="connsiteY105" fmla="*/ 2755360 h 3488493"/>
                <a:gd name="connsiteX106" fmla="*/ 1794449 w 3318614"/>
                <a:gd name="connsiteY106" fmla="*/ 2703109 h 3488493"/>
                <a:gd name="connsiteX107" fmla="*/ 1968620 w 3318614"/>
                <a:gd name="connsiteY107" fmla="*/ 2572480 h 3488493"/>
                <a:gd name="connsiteX108" fmla="*/ 1898952 w 3318614"/>
                <a:gd name="connsiteY108" fmla="*/ 2258972 h 3488493"/>
                <a:gd name="connsiteX109" fmla="*/ 1446106 w 3318614"/>
                <a:gd name="connsiteY109" fmla="*/ 1649372 h 3488493"/>
                <a:gd name="connsiteX110" fmla="*/ 1074097 w 3318614"/>
                <a:gd name="connsiteY110" fmla="*/ 1165252 h 3488493"/>
                <a:gd name="connsiteX111" fmla="*/ 916192 w 3318614"/>
                <a:gd name="connsiteY111" fmla="*/ 978168 h 3488493"/>
                <a:gd name="connsiteX112" fmla="*/ 644918 w 3318614"/>
                <a:gd name="connsiteY112" fmla="*/ 1013646 h 3488493"/>
                <a:gd name="connsiteX113" fmla="*/ 296575 w 3318614"/>
                <a:gd name="connsiteY113" fmla="*/ 1092023 h 3488493"/>
                <a:gd name="connsiteX114" fmla="*/ 483 w 3318614"/>
                <a:gd name="connsiteY114" fmla="*/ 1074606 h 3488493"/>
                <a:gd name="connsiteX115" fmla="*/ 235615 w 3318614"/>
                <a:gd name="connsiteY115" fmla="*/ 1065897 h 3488493"/>
                <a:gd name="connsiteX116" fmla="*/ 557832 w 3318614"/>
                <a:gd name="connsiteY116" fmla="*/ 996229 h 3488493"/>
                <a:gd name="connsiteX117" fmla="*/ 688460 w 3318614"/>
                <a:gd name="connsiteY117" fmla="*/ 970103 h 3488493"/>
                <a:gd name="connsiteX118" fmla="*/ 392369 w 3318614"/>
                <a:gd name="connsiteY118" fmla="*/ 856892 h 3488493"/>
                <a:gd name="connsiteX119" fmla="*/ 244323 w 3318614"/>
                <a:gd name="connsiteY119" fmla="*/ 717555 h 3488493"/>
                <a:gd name="connsiteX120" fmla="*/ 165946 w 3318614"/>
                <a:gd name="connsiteY120" fmla="*/ 465006 h 3488493"/>
                <a:gd name="connsiteX121" fmla="*/ 279158 w 3318614"/>
                <a:gd name="connsiteY121" fmla="*/ 647886 h 3488493"/>
                <a:gd name="connsiteX122" fmla="*/ 374952 w 3318614"/>
                <a:gd name="connsiteY122" fmla="*/ 822057 h 3488493"/>
                <a:gd name="connsiteX123" fmla="*/ 679752 w 3318614"/>
                <a:gd name="connsiteY123" fmla="*/ 900435 h 3488493"/>
                <a:gd name="connsiteX124" fmla="*/ 766838 w 3318614"/>
                <a:gd name="connsiteY124" fmla="*/ 839475 h 3488493"/>
                <a:gd name="connsiteX125" fmla="*/ 618792 w 3318614"/>
                <a:gd name="connsiteY125" fmla="*/ 456297 h 3488493"/>
                <a:gd name="connsiteX126" fmla="*/ 507165 w 3318614"/>
                <a:gd name="connsiteY126" fmla="*/ 239239 h 3488493"/>
                <a:gd name="connsiteX127" fmla="*/ 538603 w 3318614"/>
                <a:gd name="connsiteY127" fmla="*/ 1070 h 3488493"/>
                <a:gd name="connsiteX128" fmla="*/ 609600 w 3318614"/>
                <a:gd name="connsiteY128" fmla="*/ 261679 h 3488493"/>
                <a:gd name="connsiteX129" fmla="*/ 771492 w 3318614"/>
                <a:gd name="connsiteY129" fmla="*/ 617712 h 3488493"/>
                <a:gd name="connsiteX130" fmla="*/ 849359 w 3318614"/>
                <a:gd name="connsiteY130" fmla="*/ 815916 h 3488493"/>
                <a:gd name="connsiteX0" fmla="*/ 1225325 w 3318614"/>
                <a:gd name="connsiteY0" fmla="*/ 179956 h 3516844"/>
                <a:gd name="connsiteX1" fmla="*/ 1091879 w 3318614"/>
                <a:gd name="connsiteY1" fmla="*/ 956400 h 3516844"/>
                <a:gd name="connsiteX2" fmla="*/ 1779263 w 3318614"/>
                <a:gd name="connsiteY2" fmla="*/ 2024256 h 3516844"/>
                <a:gd name="connsiteX3" fmla="*/ 2064415 w 3318614"/>
                <a:gd name="connsiteY3" fmla="*/ 2304740 h 3516844"/>
                <a:gd name="connsiteX4" fmla="*/ 2290838 w 3318614"/>
                <a:gd name="connsiteY4" fmla="*/ 2226363 h 3516844"/>
                <a:gd name="connsiteX5" fmla="*/ 2473718 w 3318614"/>
                <a:gd name="connsiteY5" fmla="*/ 2069608 h 3516844"/>
                <a:gd name="connsiteX6" fmla="*/ 2508552 w 3318614"/>
                <a:gd name="connsiteY6" fmla="*/ 1747391 h 3516844"/>
                <a:gd name="connsiteX7" fmla="*/ 2543386 w 3318614"/>
                <a:gd name="connsiteY7" fmla="*/ 2008648 h 3516844"/>
                <a:gd name="connsiteX8" fmla="*/ 2508552 w 3318614"/>
                <a:gd name="connsiteY8" fmla="*/ 2113151 h 3516844"/>
                <a:gd name="connsiteX9" fmla="*/ 2752392 w 3318614"/>
                <a:gd name="connsiteY9" fmla="*/ 1938980 h 3516844"/>
                <a:gd name="connsiteX10" fmla="*/ 2839478 w 3318614"/>
                <a:gd name="connsiteY10" fmla="*/ 1869311 h 3516844"/>
                <a:gd name="connsiteX11" fmla="*/ 2717558 w 3318614"/>
                <a:gd name="connsiteY11" fmla="*/ 2043483 h 3516844"/>
                <a:gd name="connsiteX12" fmla="*/ 2665306 w 3318614"/>
                <a:gd name="connsiteY12" fmla="*/ 2087026 h 3516844"/>
                <a:gd name="connsiteX13" fmla="*/ 2848186 w 3318614"/>
                <a:gd name="connsiteY13" fmla="*/ 2017357 h 3516844"/>
                <a:gd name="connsiteX14" fmla="*/ 2874312 w 3318614"/>
                <a:gd name="connsiteY14" fmla="*/ 1999940 h 3516844"/>
                <a:gd name="connsiteX15" fmla="*/ 2769809 w 3318614"/>
                <a:gd name="connsiteY15" fmla="*/ 2087026 h 3516844"/>
                <a:gd name="connsiteX16" fmla="*/ 2595638 w 3318614"/>
                <a:gd name="connsiteY16" fmla="*/ 2113151 h 3516844"/>
                <a:gd name="connsiteX17" fmla="*/ 2404049 w 3318614"/>
                <a:gd name="connsiteY17" fmla="*/ 2243780 h 3516844"/>
                <a:gd name="connsiteX18" fmla="*/ 2421466 w 3318614"/>
                <a:gd name="connsiteY18" fmla="*/ 2417951 h 3516844"/>
                <a:gd name="connsiteX19" fmla="*/ 2552095 w 3318614"/>
                <a:gd name="connsiteY19" fmla="*/ 2461494 h 3516844"/>
                <a:gd name="connsiteX20" fmla="*/ 2726266 w 3318614"/>
                <a:gd name="connsiteY20" fmla="*/ 2391826 h 3516844"/>
                <a:gd name="connsiteX21" fmla="*/ 2856895 w 3318614"/>
                <a:gd name="connsiteY21" fmla="*/ 2383117 h 3516844"/>
                <a:gd name="connsiteX22" fmla="*/ 2891729 w 3318614"/>
                <a:gd name="connsiteY22" fmla="*/ 2269906 h 3516844"/>
                <a:gd name="connsiteX23" fmla="*/ 2883020 w 3318614"/>
                <a:gd name="connsiteY23" fmla="*/ 2104443 h 3516844"/>
                <a:gd name="connsiteX24" fmla="*/ 3048483 w 3318614"/>
                <a:gd name="connsiteY24" fmla="*/ 2026066 h 3516844"/>
                <a:gd name="connsiteX25" fmla="*/ 2926563 w 3318614"/>
                <a:gd name="connsiteY25" fmla="*/ 2113151 h 3516844"/>
                <a:gd name="connsiteX26" fmla="*/ 2917855 w 3318614"/>
                <a:gd name="connsiteY26" fmla="*/ 2200237 h 3516844"/>
                <a:gd name="connsiteX27" fmla="*/ 2935272 w 3318614"/>
                <a:gd name="connsiteY27" fmla="*/ 2348283 h 3516844"/>
                <a:gd name="connsiteX28" fmla="*/ 2943980 w 3318614"/>
                <a:gd name="connsiteY28" fmla="*/ 2391826 h 3516844"/>
                <a:gd name="connsiteX29" fmla="*/ 3046427 w 3318614"/>
                <a:gd name="connsiteY29" fmla="*/ 2325874 h 3516844"/>
                <a:gd name="connsiteX30" fmla="*/ 3074609 w 3318614"/>
                <a:gd name="connsiteY30" fmla="*/ 2165403 h 3516844"/>
                <a:gd name="connsiteX31" fmla="*/ 3092026 w 3318614"/>
                <a:gd name="connsiteY31" fmla="*/ 2374408 h 3516844"/>
                <a:gd name="connsiteX32" fmla="*/ 3013649 w 3318614"/>
                <a:gd name="connsiteY32" fmla="*/ 2452786 h 3516844"/>
                <a:gd name="connsiteX33" fmla="*/ 2752392 w 3318614"/>
                <a:gd name="connsiteY33" fmla="*/ 2417951 h 3516844"/>
                <a:gd name="connsiteX34" fmla="*/ 2560803 w 3318614"/>
                <a:gd name="connsiteY34" fmla="*/ 2574706 h 3516844"/>
                <a:gd name="connsiteX35" fmla="*/ 2595638 w 3318614"/>
                <a:gd name="connsiteY35" fmla="*/ 2696626 h 3516844"/>
                <a:gd name="connsiteX36" fmla="*/ 2743683 w 3318614"/>
                <a:gd name="connsiteY36" fmla="*/ 2783711 h 3516844"/>
                <a:gd name="connsiteX37" fmla="*/ 2856895 w 3318614"/>
                <a:gd name="connsiteY37" fmla="*/ 2757586 h 3516844"/>
                <a:gd name="connsiteX38" fmla="*/ 3022358 w 3318614"/>
                <a:gd name="connsiteY38" fmla="*/ 2618248 h 3516844"/>
                <a:gd name="connsiteX39" fmla="*/ 3118152 w 3318614"/>
                <a:gd name="connsiteY39" fmla="*/ 2539871 h 3516844"/>
                <a:gd name="connsiteX40" fmla="*/ 3205238 w 3318614"/>
                <a:gd name="connsiteY40" fmla="*/ 2600831 h 3516844"/>
                <a:gd name="connsiteX41" fmla="*/ 3109443 w 3318614"/>
                <a:gd name="connsiteY41" fmla="*/ 2592123 h 3516844"/>
                <a:gd name="connsiteX42" fmla="*/ 3004940 w 3318614"/>
                <a:gd name="connsiteY42" fmla="*/ 2731460 h 3516844"/>
                <a:gd name="connsiteX43" fmla="*/ 3187820 w 3318614"/>
                <a:gd name="connsiteY43" fmla="*/ 2731460 h 3516844"/>
                <a:gd name="connsiteX44" fmla="*/ 3318449 w 3318614"/>
                <a:gd name="connsiteY44" fmla="*/ 2783711 h 3516844"/>
                <a:gd name="connsiteX45" fmla="*/ 3161695 w 3318614"/>
                <a:gd name="connsiteY45" fmla="*/ 2766294 h 3516844"/>
                <a:gd name="connsiteX46" fmla="*/ 2909146 w 3318614"/>
                <a:gd name="connsiteY46" fmla="*/ 2827254 h 3516844"/>
                <a:gd name="connsiteX47" fmla="*/ 2952689 w 3318614"/>
                <a:gd name="connsiteY47" fmla="*/ 2827254 h 3516844"/>
                <a:gd name="connsiteX48" fmla="*/ 3085889 w 3318614"/>
                <a:gd name="connsiteY48" fmla="*/ 2972500 h 3516844"/>
                <a:gd name="connsiteX49" fmla="*/ 3013649 w 3318614"/>
                <a:gd name="connsiteY49" fmla="*/ 3132054 h 3516844"/>
                <a:gd name="connsiteX50" fmla="*/ 2999167 w 3318614"/>
                <a:gd name="connsiteY50" fmla="*/ 2994377 h 3516844"/>
                <a:gd name="connsiteX51" fmla="*/ 2813352 w 3318614"/>
                <a:gd name="connsiteY51" fmla="*/ 2818546 h 3516844"/>
                <a:gd name="connsiteX52" fmla="*/ 2726266 w 3318614"/>
                <a:gd name="connsiteY52" fmla="*/ 2809837 h 3516844"/>
                <a:gd name="connsiteX53" fmla="*/ 2848186 w 3318614"/>
                <a:gd name="connsiteY53" fmla="*/ 3010134 h 3516844"/>
                <a:gd name="connsiteX54" fmla="*/ 2943980 w 3318614"/>
                <a:gd name="connsiteY54" fmla="*/ 3097220 h 3516844"/>
                <a:gd name="connsiteX55" fmla="*/ 2978815 w 3318614"/>
                <a:gd name="connsiteY55" fmla="*/ 3053677 h 3516844"/>
                <a:gd name="connsiteX56" fmla="*/ 2961398 w 3318614"/>
                <a:gd name="connsiteY56" fmla="*/ 3158180 h 3516844"/>
                <a:gd name="connsiteX57" fmla="*/ 2769809 w 3318614"/>
                <a:gd name="connsiteY57" fmla="*/ 3071094 h 3516844"/>
                <a:gd name="connsiteX58" fmla="*/ 2656598 w 3318614"/>
                <a:gd name="connsiteY58" fmla="*/ 2844671 h 3516844"/>
                <a:gd name="connsiteX59" fmla="*/ 2491135 w 3318614"/>
                <a:gd name="connsiteY59" fmla="*/ 2801128 h 3516844"/>
                <a:gd name="connsiteX60" fmla="*/ 2386632 w 3318614"/>
                <a:gd name="connsiteY60" fmla="*/ 2888214 h 3516844"/>
                <a:gd name="connsiteX61" fmla="*/ 2412758 w 3318614"/>
                <a:gd name="connsiteY61" fmla="*/ 3071094 h 3516844"/>
                <a:gd name="connsiteX62" fmla="*/ 2525969 w 3318614"/>
                <a:gd name="connsiteY62" fmla="*/ 3219140 h 3516844"/>
                <a:gd name="connsiteX63" fmla="*/ 2900438 w 3318614"/>
                <a:gd name="connsiteY63" fmla="*/ 3428146 h 3516844"/>
                <a:gd name="connsiteX64" fmla="*/ 2543386 w 3318614"/>
                <a:gd name="connsiteY64" fmla="*/ 3288808 h 3516844"/>
                <a:gd name="connsiteX65" fmla="*/ 2499843 w 3318614"/>
                <a:gd name="connsiteY65" fmla="*/ 3375894 h 3516844"/>
                <a:gd name="connsiteX66" fmla="*/ 2534678 w 3318614"/>
                <a:gd name="connsiteY66" fmla="*/ 3480397 h 3516844"/>
                <a:gd name="connsiteX67" fmla="*/ 2639180 w 3318614"/>
                <a:gd name="connsiteY67" fmla="*/ 3515231 h 3516844"/>
                <a:gd name="connsiteX68" fmla="*/ 2482426 w 3318614"/>
                <a:gd name="connsiteY68" fmla="*/ 3489106 h 3516844"/>
                <a:gd name="connsiteX69" fmla="*/ 2473718 w 3318614"/>
                <a:gd name="connsiteY69" fmla="*/ 3306226 h 3516844"/>
                <a:gd name="connsiteX70" fmla="*/ 2386632 w 3318614"/>
                <a:gd name="connsiteY70" fmla="*/ 3132054 h 3516844"/>
                <a:gd name="connsiteX71" fmla="*/ 2316963 w 3318614"/>
                <a:gd name="connsiteY71" fmla="*/ 3297517 h 3516844"/>
                <a:gd name="connsiteX72" fmla="*/ 2238586 w 3318614"/>
                <a:gd name="connsiteY72" fmla="*/ 3419437 h 3516844"/>
                <a:gd name="connsiteX73" fmla="*/ 2290838 w 3318614"/>
                <a:gd name="connsiteY73" fmla="*/ 3497814 h 3516844"/>
                <a:gd name="connsiteX74" fmla="*/ 2195043 w 3318614"/>
                <a:gd name="connsiteY74" fmla="*/ 3410728 h 3516844"/>
                <a:gd name="connsiteX75" fmla="*/ 2325672 w 3318614"/>
                <a:gd name="connsiteY75" fmla="*/ 3184306 h 3516844"/>
                <a:gd name="connsiteX76" fmla="*/ 2290838 w 3318614"/>
                <a:gd name="connsiteY76" fmla="*/ 2931757 h 3516844"/>
                <a:gd name="connsiteX77" fmla="*/ 2142792 w 3318614"/>
                <a:gd name="connsiteY77" fmla="*/ 2914340 h 3516844"/>
                <a:gd name="connsiteX78" fmla="*/ 1942495 w 3318614"/>
                <a:gd name="connsiteY78" fmla="*/ 3079803 h 3516844"/>
                <a:gd name="connsiteX79" fmla="*/ 1994746 w 3318614"/>
                <a:gd name="connsiteY79" fmla="*/ 3280100 h 3516844"/>
                <a:gd name="connsiteX80" fmla="*/ 2090540 w 3318614"/>
                <a:gd name="connsiteY80" fmla="*/ 3393311 h 3516844"/>
                <a:gd name="connsiteX81" fmla="*/ 2064415 w 3318614"/>
                <a:gd name="connsiteY81" fmla="*/ 3506523 h 3516844"/>
                <a:gd name="connsiteX82" fmla="*/ 2046998 w 3318614"/>
                <a:gd name="connsiteY82" fmla="*/ 3358477 h 3516844"/>
                <a:gd name="connsiteX83" fmla="*/ 1933786 w 3318614"/>
                <a:gd name="connsiteY83" fmla="*/ 3193014 h 3516844"/>
                <a:gd name="connsiteX84" fmla="*/ 1881535 w 3318614"/>
                <a:gd name="connsiteY84" fmla="*/ 3175597 h 3516844"/>
                <a:gd name="connsiteX85" fmla="*/ 1716072 w 3318614"/>
                <a:gd name="connsiteY85" fmla="*/ 3410728 h 3516844"/>
                <a:gd name="connsiteX86" fmla="*/ 1672529 w 3318614"/>
                <a:gd name="connsiteY86" fmla="*/ 3506523 h 3516844"/>
                <a:gd name="connsiteX87" fmla="*/ 1724780 w 3318614"/>
                <a:gd name="connsiteY87" fmla="*/ 3271391 h 3516844"/>
                <a:gd name="connsiteX88" fmla="*/ 1750906 w 3318614"/>
                <a:gd name="connsiteY88" fmla="*/ 3193014 h 3516844"/>
                <a:gd name="connsiteX89" fmla="*/ 1533192 w 3318614"/>
                <a:gd name="connsiteY89" fmla="*/ 3262683 h 3516844"/>
                <a:gd name="connsiteX90" fmla="*/ 1428689 w 3318614"/>
                <a:gd name="connsiteY90" fmla="*/ 3280100 h 3516844"/>
                <a:gd name="connsiteX91" fmla="*/ 1602860 w 3318614"/>
                <a:gd name="connsiteY91" fmla="*/ 3201723 h 3516844"/>
                <a:gd name="connsiteX92" fmla="*/ 1724780 w 3318614"/>
                <a:gd name="connsiteY92" fmla="*/ 3175597 h 3516844"/>
                <a:gd name="connsiteX93" fmla="*/ 1994746 w 3318614"/>
                <a:gd name="connsiteY93" fmla="*/ 2949174 h 3516844"/>
                <a:gd name="connsiteX94" fmla="*/ 2055706 w 3318614"/>
                <a:gd name="connsiteY94" fmla="*/ 2818546 h 3516844"/>
                <a:gd name="connsiteX95" fmla="*/ 1916369 w 3318614"/>
                <a:gd name="connsiteY95" fmla="*/ 2740168 h 3516844"/>
                <a:gd name="connsiteX96" fmla="*/ 1698655 w 3318614"/>
                <a:gd name="connsiteY96" fmla="*/ 2835963 h 3516844"/>
                <a:gd name="connsiteX97" fmla="*/ 1611569 w 3318614"/>
                <a:gd name="connsiteY97" fmla="*/ 3010134 h 3516844"/>
                <a:gd name="connsiteX98" fmla="*/ 1689946 w 3318614"/>
                <a:gd name="connsiteY98" fmla="*/ 3071094 h 3516844"/>
                <a:gd name="connsiteX99" fmla="*/ 1568026 w 3318614"/>
                <a:gd name="connsiteY99" fmla="*/ 3071094 h 3516844"/>
                <a:gd name="connsiteX100" fmla="*/ 1655112 w 3318614"/>
                <a:gd name="connsiteY100" fmla="*/ 2827254 h 3516844"/>
                <a:gd name="connsiteX101" fmla="*/ 1437398 w 3318614"/>
                <a:gd name="connsiteY101" fmla="*/ 2809837 h 3516844"/>
                <a:gd name="connsiteX102" fmla="*/ 1306769 w 3318614"/>
                <a:gd name="connsiteY102" fmla="*/ 2748877 h 3516844"/>
                <a:gd name="connsiteX103" fmla="*/ 1385146 w 3318614"/>
                <a:gd name="connsiteY103" fmla="*/ 2705334 h 3516844"/>
                <a:gd name="connsiteX104" fmla="*/ 1437398 w 3318614"/>
                <a:gd name="connsiteY104" fmla="*/ 2775003 h 3516844"/>
                <a:gd name="connsiteX105" fmla="*/ 1611569 w 3318614"/>
                <a:gd name="connsiteY105" fmla="*/ 2783711 h 3516844"/>
                <a:gd name="connsiteX106" fmla="*/ 1794449 w 3318614"/>
                <a:gd name="connsiteY106" fmla="*/ 2731460 h 3516844"/>
                <a:gd name="connsiteX107" fmla="*/ 1968620 w 3318614"/>
                <a:gd name="connsiteY107" fmla="*/ 2600831 h 3516844"/>
                <a:gd name="connsiteX108" fmla="*/ 1898952 w 3318614"/>
                <a:gd name="connsiteY108" fmla="*/ 2287323 h 3516844"/>
                <a:gd name="connsiteX109" fmla="*/ 1446106 w 3318614"/>
                <a:gd name="connsiteY109" fmla="*/ 1677723 h 3516844"/>
                <a:gd name="connsiteX110" fmla="*/ 1074097 w 3318614"/>
                <a:gd name="connsiteY110" fmla="*/ 1193603 h 3516844"/>
                <a:gd name="connsiteX111" fmla="*/ 916192 w 3318614"/>
                <a:gd name="connsiteY111" fmla="*/ 1006519 h 3516844"/>
                <a:gd name="connsiteX112" fmla="*/ 644918 w 3318614"/>
                <a:gd name="connsiteY112" fmla="*/ 1041997 h 3516844"/>
                <a:gd name="connsiteX113" fmla="*/ 296575 w 3318614"/>
                <a:gd name="connsiteY113" fmla="*/ 1120374 h 3516844"/>
                <a:gd name="connsiteX114" fmla="*/ 483 w 3318614"/>
                <a:gd name="connsiteY114" fmla="*/ 1102957 h 3516844"/>
                <a:gd name="connsiteX115" fmla="*/ 235615 w 3318614"/>
                <a:gd name="connsiteY115" fmla="*/ 1094248 h 3516844"/>
                <a:gd name="connsiteX116" fmla="*/ 557832 w 3318614"/>
                <a:gd name="connsiteY116" fmla="*/ 1024580 h 3516844"/>
                <a:gd name="connsiteX117" fmla="*/ 688460 w 3318614"/>
                <a:gd name="connsiteY117" fmla="*/ 998454 h 3516844"/>
                <a:gd name="connsiteX118" fmla="*/ 392369 w 3318614"/>
                <a:gd name="connsiteY118" fmla="*/ 885243 h 3516844"/>
                <a:gd name="connsiteX119" fmla="*/ 244323 w 3318614"/>
                <a:gd name="connsiteY119" fmla="*/ 745906 h 3516844"/>
                <a:gd name="connsiteX120" fmla="*/ 165946 w 3318614"/>
                <a:gd name="connsiteY120" fmla="*/ 493357 h 3516844"/>
                <a:gd name="connsiteX121" fmla="*/ 279158 w 3318614"/>
                <a:gd name="connsiteY121" fmla="*/ 676237 h 3516844"/>
                <a:gd name="connsiteX122" fmla="*/ 374952 w 3318614"/>
                <a:gd name="connsiteY122" fmla="*/ 850408 h 3516844"/>
                <a:gd name="connsiteX123" fmla="*/ 679752 w 3318614"/>
                <a:gd name="connsiteY123" fmla="*/ 928786 h 3516844"/>
                <a:gd name="connsiteX124" fmla="*/ 766838 w 3318614"/>
                <a:gd name="connsiteY124" fmla="*/ 867826 h 3516844"/>
                <a:gd name="connsiteX125" fmla="*/ 618792 w 3318614"/>
                <a:gd name="connsiteY125" fmla="*/ 484648 h 3516844"/>
                <a:gd name="connsiteX126" fmla="*/ 507165 w 3318614"/>
                <a:gd name="connsiteY126" fmla="*/ 267590 h 3516844"/>
                <a:gd name="connsiteX127" fmla="*/ 538603 w 3318614"/>
                <a:gd name="connsiteY127" fmla="*/ 29421 h 3516844"/>
                <a:gd name="connsiteX128" fmla="*/ 609600 w 3318614"/>
                <a:gd name="connsiteY128" fmla="*/ 290030 h 3516844"/>
                <a:gd name="connsiteX129" fmla="*/ 771492 w 3318614"/>
                <a:gd name="connsiteY129" fmla="*/ 646063 h 3516844"/>
                <a:gd name="connsiteX130" fmla="*/ 839345 w 3318614"/>
                <a:gd name="connsiteY130" fmla="*/ 1033 h 3516844"/>
                <a:gd name="connsiteX0" fmla="*/ 1225325 w 3318614"/>
                <a:gd name="connsiteY0" fmla="*/ 179756 h 3516644"/>
                <a:gd name="connsiteX1" fmla="*/ 1091879 w 3318614"/>
                <a:gd name="connsiteY1" fmla="*/ 956200 h 3516644"/>
                <a:gd name="connsiteX2" fmla="*/ 1779263 w 3318614"/>
                <a:gd name="connsiteY2" fmla="*/ 2024056 h 3516644"/>
                <a:gd name="connsiteX3" fmla="*/ 2064415 w 3318614"/>
                <a:gd name="connsiteY3" fmla="*/ 2304540 h 3516644"/>
                <a:gd name="connsiteX4" fmla="*/ 2290838 w 3318614"/>
                <a:gd name="connsiteY4" fmla="*/ 2226163 h 3516644"/>
                <a:gd name="connsiteX5" fmla="*/ 2473718 w 3318614"/>
                <a:gd name="connsiteY5" fmla="*/ 2069408 h 3516644"/>
                <a:gd name="connsiteX6" fmla="*/ 2508552 w 3318614"/>
                <a:gd name="connsiteY6" fmla="*/ 1747191 h 3516644"/>
                <a:gd name="connsiteX7" fmla="*/ 2543386 w 3318614"/>
                <a:gd name="connsiteY7" fmla="*/ 2008448 h 3516644"/>
                <a:gd name="connsiteX8" fmla="*/ 2508552 w 3318614"/>
                <a:gd name="connsiteY8" fmla="*/ 2112951 h 3516644"/>
                <a:gd name="connsiteX9" fmla="*/ 2752392 w 3318614"/>
                <a:gd name="connsiteY9" fmla="*/ 1938780 h 3516644"/>
                <a:gd name="connsiteX10" fmla="*/ 2839478 w 3318614"/>
                <a:gd name="connsiteY10" fmla="*/ 1869111 h 3516644"/>
                <a:gd name="connsiteX11" fmla="*/ 2717558 w 3318614"/>
                <a:gd name="connsiteY11" fmla="*/ 2043283 h 3516644"/>
                <a:gd name="connsiteX12" fmla="*/ 2665306 w 3318614"/>
                <a:gd name="connsiteY12" fmla="*/ 2086826 h 3516644"/>
                <a:gd name="connsiteX13" fmla="*/ 2848186 w 3318614"/>
                <a:gd name="connsiteY13" fmla="*/ 2017157 h 3516644"/>
                <a:gd name="connsiteX14" fmla="*/ 2874312 w 3318614"/>
                <a:gd name="connsiteY14" fmla="*/ 1999740 h 3516644"/>
                <a:gd name="connsiteX15" fmla="*/ 2769809 w 3318614"/>
                <a:gd name="connsiteY15" fmla="*/ 2086826 h 3516644"/>
                <a:gd name="connsiteX16" fmla="*/ 2595638 w 3318614"/>
                <a:gd name="connsiteY16" fmla="*/ 2112951 h 3516644"/>
                <a:gd name="connsiteX17" fmla="*/ 2404049 w 3318614"/>
                <a:gd name="connsiteY17" fmla="*/ 2243580 h 3516644"/>
                <a:gd name="connsiteX18" fmla="*/ 2421466 w 3318614"/>
                <a:gd name="connsiteY18" fmla="*/ 2417751 h 3516644"/>
                <a:gd name="connsiteX19" fmla="*/ 2552095 w 3318614"/>
                <a:gd name="connsiteY19" fmla="*/ 2461294 h 3516644"/>
                <a:gd name="connsiteX20" fmla="*/ 2726266 w 3318614"/>
                <a:gd name="connsiteY20" fmla="*/ 2391626 h 3516644"/>
                <a:gd name="connsiteX21" fmla="*/ 2856895 w 3318614"/>
                <a:gd name="connsiteY21" fmla="*/ 2382917 h 3516644"/>
                <a:gd name="connsiteX22" fmla="*/ 2891729 w 3318614"/>
                <a:gd name="connsiteY22" fmla="*/ 2269706 h 3516644"/>
                <a:gd name="connsiteX23" fmla="*/ 2883020 w 3318614"/>
                <a:gd name="connsiteY23" fmla="*/ 2104243 h 3516644"/>
                <a:gd name="connsiteX24" fmla="*/ 3048483 w 3318614"/>
                <a:gd name="connsiteY24" fmla="*/ 2025866 h 3516644"/>
                <a:gd name="connsiteX25" fmla="*/ 2926563 w 3318614"/>
                <a:gd name="connsiteY25" fmla="*/ 2112951 h 3516644"/>
                <a:gd name="connsiteX26" fmla="*/ 2917855 w 3318614"/>
                <a:gd name="connsiteY26" fmla="*/ 2200037 h 3516644"/>
                <a:gd name="connsiteX27" fmla="*/ 2935272 w 3318614"/>
                <a:gd name="connsiteY27" fmla="*/ 2348083 h 3516644"/>
                <a:gd name="connsiteX28" fmla="*/ 2943980 w 3318614"/>
                <a:gd name="connsiteY28" fmla="*/ 2391626 h 3516644"/>
                <a:gd name="connsiteX29" fmla="*/ 3046427 w 3318614"/>
                <a:gd name="connsiteY29" fmla="*/ 2325674 h 3516644"/>
                <a:gd name="connsiteX30" fmla="*/ 3074609 w 3318614"/>
                <a:gd name="connsiteY30" fmla="*/ 2165203 h 3516644"/>
                <a:gd name="connsiteX31" fmla="*/ 3092026 w 3318614"/>
                <a:gd name="connsiteY31" fmla="*/ 2374208 h 3516644"/>
                <a:gd name="connsiteX32" fmla="*/ 3013649 w 3318614"/>
                <a:gd name="connsiteY32" fmla="*/ 2452586 h 3516644"/>
                <a:gd name="connsiteX33" fmla="*/ 2752392 w 3318614"/>
                <a:gd name="connsiteY33" fmla="*/ 2417751 h 3516644"/>
                <a:gd name="connsiteX34" fmla="*/ 2560803 w 3318614"/>
                <a:gd name="connsiteY34" fmla="*/ 2574506 h 3516644"/>
                <a:gd name="connsiteX35" fmla="*/ 2595638 w 3318614"/>
                <a:gd name="connsiteY35" fmla="*/ 2696426 h 3516644"/>
                <a:gd name="connsiteX36" fmla="*/ 2743683 w 3318614"/>
                <a:gd name="connsiteY36" fmla="*/ 2783511 h 3516644"/>
                <a:gd name="connsiteX37" fmla="*/ 2856895 w 3318614"/>
                <a:gd name="connsiteY37" fmla="*/ 2757386 h 3516644"/>
                <a:gd name="connsiteX38" fmla="*/ 3022358 w 3318614"/>
                <a:gd name="connsiteY38" fmla="*/ 2618048 h 3516644"/>
                <a:gd name="connsiteX39" fmla="*/ 3118152 w 3318614"/>
                <a:gd name="connsiteY39" fmla="*/ 2539671 h 3516644"/>
                <a:gd name="connsiteX40" fmla="*/ 3205238 w 3318614"/>
                <a:gd name="connsiteY40" fmla="*/ 2600631 h 3516644"/>
                <a:gd name="connsiteX41" fmla="*/ 3109443 w 3318614"/>
                <a:gd name="connsiteY41" fmla="*/ 2591923 h 3516644"/>
                <a:gd name="connsiteX42" fmla="*/ 3004940 w 3318614"/>
                <a:gd name="connsiteY42" fmla="*/ 2731260 h 3516644"/>
                <a:gd name="connsiteX43" fmla="*/ 3187820 w 3318614"/>
                <a:gd name="connsiteY43" fmla="*/ 2731260 h 3516644"/>
                <a:gd name="connsiteX44" fmla="*/ 3318449 w 3318614"/>
                <a:gd name="connsiteY44" fmla="*/ 2783511 h 3516644"/>
                <a:gd name="connsiteX45" fmla="*/ 3161695 w 3318614"/>
                <a:gd name="connsiteY45" fmla="*/ 2766094 h 3516644"/>
                <a:gd name="connsiteX46" fmla="*/ 2909146 w 3318614"/>
                <a:gd name="connsiteY46" fmla="*/ 2827054 h 3516644"/>
                <a:gd name="connsiteX47" fmla="*/ 2952689 w 3318614"/>
                <a:gd name="connsiteY47" fmla="*/ 2827054 h 3516644"/>
                <a:gd name="connsiteX48" fmla="*/ 3085889 w 3318614"/>
                <a:gd name="connsiteY48" fmla="*/ 2972300 h 3516644"/>
                <a:gd name="connsiteX49" fmla="*/ 3013649 w 3318614"/>
                <a:gd name="connsiteY49" fmla="*/ 3131854 h 3516644"/>
                <a:gd name="connsiteX50" fmla="*/ 2999167 w 3318614"/>
                <a:gd name="connsiteY50" fmla="*/ 2994177 h 3516644"/>
                <a:gd name="connsiteX51" fmla="*/ 2813352 w 3318614"/>
                <a:gd name="connsiteY51" fmla="*/ 2818346 h 3516644"/>
                <a:gd name="connsiteX52" fmla="*/ 2726266 w 3318614"/>
                <a:gd name="connsiteY52" fmla="*/ 2809637 h 3516644"/>
                <a:gd name="connsiteX53" fmla="*/ 2848186 w 3318614"/>
                <a:gd name="connsiteY53" fmla="*/ 3009934 h 3516644"/>
                <a:gd name="connsiteX54" fmla="*/ 2943980 w 3318614"/>
                <a:gd name="connsiteY54" fmla="*/ 3097020 h 3516644"/>
                <a:gd name="connsiteX55" fmla="*/ 2978815 w 3318614"/>
                <a:gd name="connsiteY55" fmla="*/ 3053477 h 3516644"/>
                <a:gd name="connsiteX56" fmla="*/ 2961398 w 3318614"/>
                <a:gd name="connsiteY56" fmla="*/ 3157980 h 3516644"/>
                <a:gd name="connsiteX57" fmla="*/ 2769809 w 3318614"/>
                <a:gd name="connsiteY57" fmla="*/ 3070894 h 3516644"/>
                <a:gd name="connsiteX58" fmla="*/ 2656598 w 3318614"/>
                <a:gd name="connsiteY58" fmla="*/ 2844471 h 3516644"/>
                <a:gd name="connsiteX59" fmla="*/ 2491135 w 3318614"/>
                <a:gd name="connsiteY59" fmla="*/ 2800928 h 3516644"/>
                <a:gd name="connsiteX60" fmla="*/ 2386632 w 3318614"/>
                <a:gd name="connsiteY60" fmla="*/ 2888014 h 3516644"/>
                <a:gd name="connsiteX61" fmla="*/ 2412758 w 3318614"/>
                <a:gd name="connsiteY61" fmla="*/ 3070894 h 3516644"/>
                <a:gd name="connsiteX62" fmla="*/ 2525969 w 3318614"/>
                <a:gd name="connsiteY62" fmla="*/ 3218940 h 3516644"/>
                <a:gd name="connsiteX63" fmla="*/ 2900438 w 3318614"/>
                <a:gd name="connsiteY63" fmla="*/ 3427946 h 3516644"/>
                <a:gd name="connsiteX64" fmla="*/ 2543386 w 3318614"/>
                <a:gd name="connsiteY64" fmla="*/ 3288608 h 3516644"/>
                <a:gd name="connsiteX65" fmla="*/ 2499843 w 3318614"/>
                <a:gd name="connsiteY65" fmla="*/ 3375694 h 3516644"/>
                <a:gd name="connsiteX66" fmla="*/ 2534678 w 3318614"/>
                <a:gd name="connsiteY66" fmla="*/ 3480197 h 3516644"/>
                <a:gd name="connsiteX67" fmla="*/ 2639180 w 3318614"/>
                <a:gd name="connsiteY67" fmla="*/ 3515031 h 3516644"/>
                <a:gd name="connsiteX68" fmla="*/ 2482426 w 3318614"/>
                <a:gd name="connsiteY68" fmla="*/ 3488906 h 3516644"/>
                <a:gd name="connsiteX69" fmla="*/ 2473718 w 3318614"/>
                <a:gd name="connsiteY69" fmla="*/ 3306026 h 3516644"/>
                <a:gd name="connsiteX70" fmla="*/ 2386632 w 3318614"/>
                <a:gd name="connsiteY70" fmla="*/ 3131854 h 3516644"/>
                <a:gd name="connsiteX71" fmla="*/ 2316963 w 3318614"/>
                <a:gd name="connsiteY71" fmla="*/ 3297317 h 3516644"/>
                <a:gd name="connsiteX72" fmla="*/ 2238586 w 3318614"/>
                <a:gd name="connsiteY72" fmla="*/ 3419237 h 3516644"/>
                <a:gd name="connsiteX73" fmla="*/ 2290838 w 3318614"/>
                <a:gd name="connsiteY73" fmla="*/ 3497614 h 3516644"/>
                <a:gd name="connsiteX74" fmla="*/ 2195043 w 3318614"/>
                <a:gd name="connsiteY74" fmla="*/ 3410528 h 3516644"/>
                <a:gd name="connsiteX75" fmla="*/ 2325672 w 3318614"/>
                <a:gd name="connsiteY75" fmla="*/ 3184106 h 3516644"/>
                <a:gd name="connsiteX76" fmla="*/ 2290838 w 3318614"/>
                <a:gd name="connsiteY76" fmla="*/ 2931557 h 3516644"/>
                <a:gd name="connsiteX77" fmla="*/ 2142792 w 3318614"/>
                <a:gd name="connsiteY77" fmla="*/ 2914140 h 3516644"/>
                <a:gd name="connsiteX78" fmla="*/ 1942495 w 3318614"/>
                <a:gd name="connsiteY78" fmla="*/ 3079603 h 3516644"/>
                <a:gd name="connsiteX79" fmla="*/ 1994746 w 3318614"/>
                <a:gd name="connsiteY79" fmla="*/ 3279900 h 3516644"/>
                <a:gd name="connsiteX80" fmla="*/ 2090540 w 3318614"/>
                <a:gd name="connsiteY80" fmla="*/ 3393111 h 3516644"/>
                <a:gd name="connsiteX81" fmla="*/ 2064415 w 3318614"/>
                <a:gd name="connsiteY81" fmla="*/ 3506323 h 3516644"/>
                <a:gd name="connsiteX82" fmla="*/ 2046998 w 3318614"/>
                <a:gd name="connsiteY82" fmla="*/ 3358277 h 3516644"/>
                <a:gd name="connsiteX83" fmla="*/ 1933786 w 3318614"/>
                <a:gd name="connsiteY83" fmla="*/ 3192814 h 3516644"/>
                <a:gd name="connsiteX84" fmla="*/ 1881535 w 3318614"/>
                <a:gd name="connsiteY84" fmla="*/ 3175397 h 3516644"/>
                <a:gd name="connsiteX85" fmla="*/ 1716072 w 3318614"/>
                <a:gd name="connsiteY85" fmla="*/ 3410528 h 3516644"/>
                <a:gd name="connsiteX86" fmla="*/ 1672529 w 3318614"/>
                <a:gd name="connsiteY86" fmla="*/ 3506323 h 3516644"/>
                <a:gd name="connsiteX87" fmla="*/ 1724780 w 3318614"/>
                <a:gd name="connsiteY87" fmla="*/ 3271191 h 3516644"/>
                <a:gd name="connsiteX88" fmla="*/ 1750906 w 3318614"/>
                <a:gd name="connsiteY88" fmla="*/ 3192814 h 3516644"/>
                <a:gd name="connsiteX89" fmla="*/ 1533192 w 3318614"/>
                <a:gd name="connsiteY89" fmla="*/ 3262483 h 3516644"/>
                <a:gd name="connsiteX90" fmla="*/ 1428689 w 3318614"/>
                <a:gd name="connsiteY90" fmla="*/ 3279900 h 3516644"/>
                <a:gd name="connsiteX91" fmla="*/ 1602860 w 3318614"/>
                <a:gd name="connsiteY91" fmla="*/ 3201523 h 3516644"/>
                <a:gd name="connsiteX92" fmla="*/ 1724780 w 3318614"/>
                <a:gd name="connsiteY92" fmla="*/ 3175397 h 3516644"/>
                <a:gd name="connsiteX93" fmla="*/ 1994746 w 3318614"/>
                <a:gd name="connsiteY93" fmla="*/ 2948974 h 3516644"/>
                <a:gd name="connsiteX94" fmla="*/ 2055706 w 3318614"/>
                <a:gd name="connsiteY94" fmla="*/ 2818346 h 3516644"/>
                <a:gd name="connsiteX95" fmla="*/ 1916369 w 3318614"/>
                <a:gd name="connsiteY95" fmla="*/ 2739968 h 3516644"/>
                <a:gd name="connsiteX96" fmla="*/ 1698655 w 3318614"/>
                <a:gd name="connsiteY96" fmla="*/ 2835763 h 3516644"/>
                <a:gd name="connsiteX97" fmla="*/ 1611569 w 3318614"/>
                <a:gd name="connsiteY97" fmla="*/ 3009934 h 3516644"/>
                <a:gd name="connsiteX98" fmla="*/ 1689946 w 3318614"/>
                <a:gd name="connsiteY98" fmla="*/ 3070894 h 3516644"/>
                <a:gd name="connsiteX99" fmla="*/ 1568026 w 3318614"/>
                <a:gd name="connsiteY99" fmla="*/ 3070894 h 3516644"/>
                <a:gd name="connsiteX100" fmla="*/ 1655112 w 3318614"/>
                <a:gd name="connsiteY100" fmla="*/ 2827054 h 3516644"/>
                <a:gd name="connsiteX101" fmla="*/ 1437398 w 3318614"/>
                <a:gd name="connsiteY101" fmla="*/ 2809637 h 3516644"/>
                <a:gd name="connsiteX102" fmla="*/ 1306769 w 3318614"/>
                <a:gd name="connsiteY102" fmla="*/ 2748677 h 3516644"/>
                <a:gd name="connsiteX103" fmla="*/ 1385146 w 3318614"/>
                <a:gd name="connsiteY103" fmla="*/ 2705134 h 3516644"/>
                <a:gd name="connsiteX104" fmla="*/ 1437398 w 3318614"/>
                <a:gd name="connsiteY104" fmla="*/ 2774803 h 3516644"/>
                <a:gd name="connsiteX105" fmla="*/ 1611569 w 3318614"/>
                <a:gd name="connsiteY105" fmla="*/ 2783511 h 3516644"/>
                <a:gd name="connsiteX106" fmla="*/ 1794449 w 3318614"/>
                <a:gd name="connsiteY106" fmla="*/ 2731260 h 3516644"/>
                <a:gd name="connsiteX107" fmla="*/ 1968620 w 3318614"/>
                <a:gd name="connsiteY107" fmla="*/ 2600631 h 3516644"/>
                <a:gd name="connsiteX108" fmla="*/ 1898952 w 3318614"/>
                <a:gd name="connsiteY108" fmla="*/ 2287123 h 3516644"/>
                <a:gd name="connsiteX109" fmla="*/ 1446106 w 3318614"/>
                <a:gd name="connsiteY109" fmla="*/ 1677523 h 3516644"/>
                <a:gd name="connsiteX110" fmla="*/ 1074097 w 3318614"/>
                <a:gd name="connsiteY110" fmla="*/ 1193403 h 3516644"/>
                <a:gd name="connsiteX111" fmla="*/ 916192 w 3318614"/>
                <a:gd name="connsiteY111" fmla="*/ 1006319 h 3516644"/>
                <a:gd name="connsiteX112" fmla="*/ 644918 w 3318614"/>
                <a:gd name="connsiteY112" fmla="*/ 1041797 h 3516644"/>
                <a:gd name="connsiteX113" fmla="*/ 296575 w 3318614"/>
                <a:gd name="connsiteY113" fmla="*/ 1120174 h 3516644"/>
                <a:gd name="connsiteX114" fmla="*/ 483 w 3318614"/>
                <a:gd name="connsiteY114" fmla="*/ 1102757 h 3516644"/>
                <a:gd name="connsiteX115" fmla="*/ 235615 w 3318614"/>
                <a:gd name="connsiteY115" fmla="*/ 1094048 h 3516644"/>
                <a:gd name="connsiteX116" fmla="*/ 557832 w 3318614"/>
                <a:gd name="connsiteY116" fmla="*/ 1024380 h 3516644"/>
                <a:gd name="connsiteX117" fmla="*/ 688460 w 3318614"/>
                <a:gd name="connsiteY117" fmla="*/ 998254 h 3516644"/>
                <a:gd name="connsiteX118" fmla="*/ 392369 w 3318614"/>
                <a:gd name="connsiteY118" fmla="*/ 885043 h 3516644"/>
                <a:gd name="connsiteX119" fmla="*/ 244323 w 3318614"/>
                <a:gd name="connsiteY119" fmla="*/ 745706 h 3516644"/>
                <a:gd name="connsiteX120" fmla="*/ 165946 w 3318614"/>
                <a:gd name="connsiteY120" fmla="*/ 493157 h 3516644"/>
                <a:gd name="connsiteX121" fmla="*/ 279158 w 3318614"/>
                <a:gd name="connsiteY121" fmla="*/ 676037 h 3516644"/>
                <a:gd name="connsiteX122" fmla="*/ 374952 w 3318614"/>
                <a:gd name="connsiteY122" fmla="*/ 850208 h 3516644"/>
                <a:gd name="connsiteX123" fmla="*/ 679752 w 3318614"/>
                <a:gd name="connsiteY123" fmla="*/ 928586 h 3516644"/>
                <a:gd name="connsiteX124" fmla="*/ 766838 w 3318614"/>
                <a:gd name="connsiteY124" fmla="*/ 867626 h 3516644"/>
                <a:gd name="connsiteX125" fmla="*/ 618792 w 3318614"/>
                <a:gd name="connsiteY125" fmla="*/ 484448 h 3516644"/>
                <a:gd name="connsiteX126" fmla="*/ 507165 w 3318614"/>
                <a:gd name="connsiteY126" fmla="*/ 267390 h 3516644"/>
                <a:gd name="connsiteX127" fmla="*/ 538603 w 3318614"/>
                <a:gd name="connsiteY127" fmla="*/ 29221 h 3516644"/>
                <a:gd name="connsiteX128" fmla="*/ 609600 w 3318614"/>
                <a:gd name="connsiteY128" fmla="*/ 289830 h 3516644"/>
                <a:gd name="connsiteX129" fmla="*/ 878364 w 3318614"/>
                <a:gd name="connsiteY129" fmla="*/ 837332 h 3516644"/>
                <a:gd name="connsiteX130" fmla="*/ 839345 w 3318614"/>
                <a:gd name="connsiteY130" fmla="*/ 833 h 3516644"/>
                <a:gd name="connsiteX0" fmla="*/ 1225325 w 3318614"/>
                <a:gd name="connsiteY0" fmla="*/ 178923 h 3515811"/>
                <a:gd name="connsiteX1" fmla="*/ 1091879 w 3318614"/>
                <a:gd name="connsiteY1" fmla="*/ 955367 h 3515811"/>
                <a:gd name="connsiteX2" fmla="*/ 1779263 w 3318614"/>
                <a:gd name="connsiteY2" fmla="*/ 2023223 h 3515811"/>
                <a:gd name="connsiteX3" fmla="*/ 2064415 w 3318614"/>
                <a:gd name="connsiteY3" fmla="*/ 2303707 h 3515811"/>
                <a:gd name="connsiteX4" fmla="*/ 2290838 w 3318614"/>
                <a:gd name="connsiteY4" fmla="*/ 2225330 h 3515811"/>
                <a:gd name="connsiteX5" fmla="*/ 2473718 w 3318614"/>
                <a:gd name="connsiteY5" fmla="*/ 2068575 h 3515811"/>
                <a:gd name="connsiteX6" fmla="*/ 2508552 w 3318614"/>
                <a:gd name="connsiteY6" fmla="*/ 1746358 h 3515811"/>
                <a:gd name="connsiteX7" fmla="*/ 2543386 w 3318614"/>
                <a:gd name="connsiteY7" fmla="*/ 2007615 h 3515811"/>
                <a:gd name="connsiteX8" fmla="*/ 2508552 w 3318614"/>
                <a:gd name="connsiteY8" fmla="*/ 2112118 h 3515811"/>
                <a:gd name="connsiteX9" fmla="*/ 2752392 w 3318614"/>
                <a:gd name="connsiteY9" fmla="*/ 1937947 h 3515811"/>
                <a:gd name="connsiteX10" fmla="*/ 2839478 w 3318614"/>
                <a:gd name="connsiteY10" fmla="*/ 1868278 h 3515811"/>
                <a:gd name="connsiteX11" fmla="*/ 2717558 w 3318614"/>
                <a:gd name="connsiteY11" fmla="*/ 2042450 h 3515811"/>
                <a:gd name="connsiteX12" fmla="*/ 2665306 w 3318614"/>
                <a:gd name="connsiteY12" fmla="*/ 2085993 h 3515811"/>
                <a:gd name="connsiteX13" fmla="*/ 2848186 w 3318614"/>
                <a:gd name="connsiteY13" fmla="*/ 2016324 h 3515811"/>
                <a:gd name="connsiteX14" fmla="*/ 2874312 w 3318614"/>
                <a:gd name="connsiteY14" fmla="*/ 1998907 h 3515811"/>
                <a:gd name="connsiteX15" fmla="*/ 2769809 w 3318614"/>
                <a:gd name="connsiteY15" fmla="*/ 2085993 h 3515811"/>
                <a:gd name="connsiteX16" fmla="*/ 2595638 w 3318614"/>
                <a:gd name="connsiteY16" fmla="*/ 2112118 h 3515811"/>
                <a:gd name="connsiteX17" fmla="*/ 2404049 w 3318614"/>
                <a:gd name="connsiteY17" fmla="*/ 2242747 h 3515811"/>
                <a:gd name="connsiteX18" fmla="*/ 2421466 w 3318614"/>
                <a:gd name="connsiteY18" fmla="*/ 2416918 h 3515811"/>
                <a:gd name="connsiteX19" fmla="*/ 2552095 w 3318614"/>
                <a:gd name="connsiteY19" fmla="*/ 2460461 h 3515811"/>
                <a:gd name="connsiteX20" fmla="*/ 2726266 w 3318614"/>
                <a:gd name="connsiteY20" fmla="*/ 2390793 h 3515811"/>
                <a:gd name="connsiteX21" fmla="*/ 2856895 w 3318614"/>
                <a:gd name="connsiteY21" fmla="*/ 2382084 h 3515811"/>
                <a:gd name="connsiteX22" fmla="*/ 2891729 w 3318614"/>
                <a:gd name="connsiteY22" fmla="*/ 2268873 h 3515811"/>
                <a:gd name="connsiteX23" fmla="*/ 2883020 w 3318614"/>
                <a:gd name="connsiteY23" fmla="*/ 2103410 h 3515811"/>
                <a:gd name="connsiteX24" fmla="*/ 3048483 w 3318614"/>
                <a:gd name="connsiteY24" fmla="*/ 2025033 h 3515811"/>
                <a:gd name="connsiteX25" fmla="*/ 2926563 w 3318614"/>
                <a:gd name="connsiteY25" fmla="*/ 2112118 h 3515811"/>
                <a:gd name="connsiteX26" fmla="*/ 2917855 w 3318614"/>
                <a:gd name="connsiteY26" fmla="*/ 2199204 h 3515811"/>
                <a:gd name="connsiteX27" fmla="*/ 2935272 w 3318614"/>
                <a:gd name="connsiteY27" fmla="*/ 2347250 h 3515811"/>
                <a:gd name="connsiteX28" fmla="*/ 2943980 w 3318614"/>
                <a:gd name="connsiteY28" fmla="*/ 2390793 h 3515811"/>
                <a:gd name="connsiteX29" fmla="*/ 3046427 w 3318614"/>
                <a:gd name="connsiteY29" fmla="*/ 2324841 h 3515811"/>
                <a:gd name="connsiteX30" fmla="*/ 3074609 w 3318614"/>
                <a:gd name="connsiteY30" fmla="*/ 2164370 h 3515811"/>
                <a:gd name="connsiteX31" fmla="*/ 3092026 w 3318614"/>
                <a:gd name="connsiteY31" fmla="*/ 2373375 h 3515811"/>
                <a:gd name="connsiteX32" fmla="*/ 3013649 w 3318614"/>
                <a:gd name="connsiteY32" fmla="*/ 2451753 h 3515811"/>
                <a:gd name="connsiteX33" fmla="*/ 2752392 w 3318614"/>
                <a:gd name="connsiteY33" fmla="*/ 2416918 h 3515811"/>
                <a:gd name="connsiteX34" fmla="*/ 2560803 w 3318614"/>
                <a:gd name="connsiteY34" fmla="*/ 2573673 h 3515811"/>
                <a:gd name="connsiteX35" fmla="*/ 2595638 w 3318614"/>
                <a:gd name="connsiteY35" fmla="*/ 2695593 h 3515811"/>
                <a:gd name="connsiteX36" fmla="*/ 2743683 w 3318614"/>
                <a:gd name="connsiteY36" fmla="*/ 2782678 h 3515811"/>
                <a:gd name="connsiteX37" fmla="*/ 2856895 w 3318614"/>
                <a:gd name="connsiteY37" fmla="*/ 2756553 h 3515811"/>
                <a:gd name="connsiteX38" fmla="*/ 3022358 w 3318614"/>
                <a:gd name="connsiteY38" fmla="*/ 2617215 h 3515811"/>
                <a:gd name="connsiteX39" fmla="*/ 3118152 w 3318614"/>
                <a:gd name="connsiteY39" fmla="*/ 2538838 h 3515811"/>
                <a:gd name="connsiteX40" fmla="*/ 3205238 w 3318614"/>
                <a:gd name="connsiteY40" fmla="*/ 2599798 h 3515811"/>
                <a:gd name="connsiteX41" fmla="*/ 3109443 w 3318614"/>
                <a:gd name="connsiteY41" fmla="*/ 2591090 h 3515811"/>
                <a:gd name="connsiteX42" fmla="*/ 3004940 w 3318614"/>
                <a:gd name="connsiteY42" fmla="*/ 2730427 h 3515811"/>
                <a:gd name="connsiteX43" fmla="*/ 3187820 w 3318614"/>
                <a:gd name="connsiteY43" fmla="*/ 2730427 h 3515811"/>
                <a:gd name="connsiteX44" fmla="*/ 3318449 w 3318614"/>
                <a:gd name="connsiteY44" fmla="*/ 2782678 h 3515811"/>
                <a:gd name="connsiteX45" fmla="*/ 3161695 w 3318614"/>
                <a:gd name="connsiteY45" fmla="*/ 2765261 h 3515811"/>
                <a:gd name="connsiteX46" fmla="*/ 2909146 w 3318614"/>
                <a:gd name="connsiteY46" fmla="*/ 2826221 h 3515811"/>
                <a:gd name="connsiteX47" fmla="*/ 2952689 w 3318614"/>
                <a:gd name="connsiteY47" fmla="*/ 2826221 h 3515811"/>
                <a:gd name="connsiteX48" fmla="*/ 3085889 w 3318614"/>
                <a:gd name="connsiteY48" fmla="*/ 2971467 h 3515811"/>
                <a:gd name="connsiteX49" fmla="*/ 3013649 w 3318614"/>
                <a:gd name="connsiteY49" fmla="*/ 3131021 h 3515811"/>
                <a:gd name="connsiteX50" fmla="*/ 2999167 w 3318614"/>
                <a:gd name="connsiteY50" fmla="*/ 2993344 h 3515811"/>
                <a:gd name="connsiteX51" fmla="*/ 2813352 w 3318614"/>
                <a:gd name="connsiteY51" fmla="*/ 2817513 h 3515811"/>
                <a:gd name="connsiteX52" fmla="*/ 2726266 w 3318614"/>
                <a:gd name="connsiteY52" fmla="*/ 2808804 h 3515811"/>
                <a:gd name="connsiteX53" fmla="*/ 2848186 w 3318614"/>
                <a:gd name="connsiteY53" fmla="*/ 3009101 h 3515811"/>
                <a:gd name="connsiteX54" fmla="*/ 2943980 w 3318614"/>
                <a:gd name="connsiteY54" fmla="*/ 3096187 h 3515811"/>
                <a:gd name="connsiteX55" fmla="*/ 2978815 w 3318614"/>
                <a:gd name="connsiteY55" fmla="*/ 3052644 h 3515811"/>
                <a:gd name="connsiteX56" fmla="*/ 2961398 w 3318614"/>
                <a:gd name="connsiteY56" fmla="*/ 3157147 h 3515811"/>
                <a:gd name="connsiteX57" fmla="*/ 2769809 w 3318614"/>
                <a:gd name="connsiteY57" fmla="*/ 3070061 h 3515811"/>
                <a:gd name="connsiteX58" fmla="*/ 2656598 w 3318614"/>
                <a:gd name="connsiteY58" fmla="*/ 2843638 h 3515811"/>
                <a:gd name="connsiteX59" fmla="*/ 2491135 w 3318614"/>
                <a:gd name="connsiteY59" fmla="*/ 2800095 h 3515811"/>
                <a:gd name="connsiteX60" fmla="*/ 2386632 w 3318614"/>
                <a:gd name="connsiteY60" fmla="*/ 2887181 h 3515811"/>
                <a:gd name="connsiteX61" fmla="*/ 2412758 w 3318614"/>
                <a:gd name="connsiteY61" fmla="*/ 3070061 h 3515811"/>
                <a:gd name="connsiteX62" fmla="*/ 2525969 w 3318614"/>
                <a:gd name="connsiteY62" fmla="*/ 3218107 h 3515811"/>
                <a:gd name="connsiteX63" fmla="*/ 2900438 w 3318614"/>
                <a:gd name="connsiteY63" fmla="*/ 3427113 h 3515811"/>
                <a:gd name="connsiteX64" fmla="*/ 2543386 w 3318614"/>
                <a:gd name="connsiteY64" fmla="*/ 3287775 h 3515811"/>
                <a:gd name="connsiteX65" fmla="*/ 2499843 w 3318614"/>
                <a:gd name="connsiteY65" fmla="*/ 3374861 h 3515811"/>
                <a:gd name="connsiteX66" fmla="*/ 2534678 w 3318614"/>
                <a:gd name="connsiteY66" fmla="*/ 3479364 h 3515811"/>
                <a:gd name="connsiteX67" fmla="*/ 2639180 w 3318614"/>
                <a:gd name="connsiteY67" fmla="*/ 3514198 h 3515811"/>
                <a:gd name="connsiteX68" fmla="*/ 2482426 w 3318614"/>
                <a:gd name="connsiteY68" fmla="*/ 3488073 h 3515811"/>
                <a:gd name="connsiteX69" fmla="*/ 2473718 w 3318614"/>
                <a:gd name="connsiteY69" fmla="*/ 3305193 h 3515811"/>
                <a:gd name="connsiteX70" fmla="*/ 2386632 w 3318614"/>
                <a:gd name="connsiteY70" fmla="*/ 3131021 h 3515811"/>
                <a:gd name="connsiteX71" fmla="*/ 2316963 w 3318614"/>
                <a:gd name="connsiteY71" fmla="*/ 3296484 h 3515811"/>
                <a:gd name="connsiteX72" fmla="*/ 2238586 w 3318614"/>
                <a:gd name="connsiteY72" fmla="*/ 3418404 h 3515811"/>
                <a:gd name="connsiteX73" fmla="*/ 2290838 w 3318614"/>
                <a:gd name="connsiteY73" fmla="*/ 3496781 h 3515811"/>
                <a:gd name="connsiteX74" fmla="*/ 2195043 w 3318614"/>
                <a:gd name="connsiteY74" fmla="*/ 3409695 h 3515811"/>
                <a:gd name="connsiteX75" fmla="*/ 2325672 w 3318614"/>
                <a:gd name="connsiteY75" fmla="*/ 3183273 h 3515811"/>
                <a:gd name="connsiteX76" fmla="*/ 2290838 w 3318614"/>
                <a:gd name="connsiteY76" fmla="*/ 2930724 h 3515811"/>
                <a:gd name="connsiteX77" fmla="*/ 2142792 w 3318614"/>
                <a:gd name="connsiteY77" fmla="*/ 2913307 h 3515811"/>
                <a:gd name="connsiteX78" fmla="*/ 1942495 w 3318614"/>
                <a:gd name="connsiteY78" fmla="*/ 3078770 h 3515811"/>
                <a:gd name="connsiteX79" fmla="*/ 1994746 w 3318614"/>
                <a:gd name="connsiteY79" fmla="*/ 3279067 h 3515811"/>
                <a:gd name="connsiteX80" fmla="*/ 2090540 w 3318614"/>
                <a:gd name="connsiteY80" fmla="*/ 3392278 h 3515811"/>
                <a:gd name="connsiteX81" fmla="*/ 2064415 w 3318614"/>
                <a:gd name="connsiteY81" fmla="*/ 3505490 h 3515811"/>
                <a:gd name="connsiteX82" fmla="*/ 2046998 w 3318614"/>
                <a:gd name="connsiteY82" fmla="*/ 3357444 h 3515811"/>
                <a:gd name="connsiteX83" fmla="*/ 1933786 w 3318614"/>
                <a:gd name="connsiteY83" fmla="*/ 3191981 h 3515811"/>
                <a:gd name="connsiteX84" fmla="*/ 1881535 w 3318614"/>
                <a:gd name="connsiteY84" fmla="*/ 3174564 h 3515811"/>
                <a:gd name="connsiteX85" fmla="*/ 1716072 w 3318614"/>
                <a:gd name="connsiteY85" fmla="*/ 3409695 h 3515811"/>
                <a:gd name="connsiteX86" fmla="*/ 1672529 w 3318614"/>
                <a:gd name="connsiteY86" fmla="*/ 3505490 h 3515811"/>
                <a:gd name="connsiteX87" fmla="*/ 1724780 w 3318614"/>
                <a:gd name="connsiteY87" fmla="*/ 3270358 h 3515811"/>
                <a:gd name="connsiteX88" fmla="*/ 1750906 w 3318614"/>
                <a:gd name="connsiteY88" fmla="*/ 3191981 h 3515811"/>
                <a:gd name="connsiteX89" fmla="*/ 1533192 w 3318614"/>
                <a:gd name="connsiteY89" fmla="*/ 3261650 h 3515811"/>
                <a:gd name="connsiteX90" fmla="*/ 1428689 w 3318614"/>
                <a:gd name="connsiteY90" fmla="*/ 3279067 h 3515811"/>
                <a:gd name="connsiteX91" fmla="*/ 1602860 w 3318614"/>
                <a:gd name="connsiteY91" fmla="*/ 3200690 h 3515811"/>
                <a:gd name="connsiteX92" fmla="*/ 1724780 w 3318614"/>
                <a:gd name="connsiteY92" fmla="*/ 3174564 h 3515811"/>
                <a:gd name="connsiteX93" fmla="*/ 1994746 w 3318614"/>
                <a:gd name="connsiteY93" fmla="*/ 2948141 h 3515811"/>
                <a:gd name="connsiteX94" fmla="*/ 2055706 w 3318614"/>
                <a:gd name="connsiteY94" fmla="*/ 2817513 h 3515811"/>
                <a:gd name="connsiteX95" fmla="*/ 1916369 w 3318614"/>
                <a:gd name="connsiteY95" fmla="*/ 2739135 h 3515811"/>
                <a:gd name="connsiteX96" fmla="*/ 1698655 w 3318614"/>
                <a:gd name="connsiteY96" fmla="*/ 2834930 h 3515811"/>
                <a:gd name="connsiteX97" fmla="*/ 1611569 w 3318614"/>
                <a:gd name="connsiteY97" fmla="*/ 3009101 h 3515811"/>
                <a:gd name="connsiteX98" fmla="*/ 1689946 w 3318614"/>
                <a:gd name="connsiteY98" fmla="*/ 3070061 h 3515811"/>
                <a:gd name="connsiteX99" fmla="*/ 1568026 w 3318614"/>
                <a:gd name="connsiteY99" fmla="*/ 3070061 h 3515811"/>
                <a:gd name="connsiteX100" fmla="*/ 1655112 w 3318614"/>
                <a:gd name="connsiteY100" fmla="*/ 2826221 h 3515811"/>
                <a:gd name="connsiteX101" fmla="*/ 1437398 w 3318614"/>
                <a:gd name="connsiteY101" fmla="*/ 2808804 h 3515811"/>
                <a:gd name="connsiteX102" fmla="*/ 1306769 w 3318614"/>
                <a:gd name="connsiteY102" fmla="*/ 2747844 h 3515811"/>
                <a:gd name="connsiteX103" fmla="*/ 1385146 w 3318614"/>
                <a:gd name="connsiteY103" fmla="*/ 2704301 h 3515811"/>
                <a:gd name="connsiteX104" fmla="*/ 1437398 w 3318614"/>
                <a:gd name="connsiteY104" fmla="*/ 2773970 h 3515811"/>
                <a:gd name="connsiteX105" fmla="*/ 1611569 w 3318614"/>
                <a:gd name="connsiteY105" fmla="*/ 2782678 h 3515811"/>
                <a:gd name="connsiteX106" fmla="*/ 1794449 w 3318614"/>
                <a:gd name="connsiteY106" fmla="*/ 2730427 h 3515811"/>
                <a:gd name="connsiteX107" fmla="*/ 1968620 w 3318614"/>
                <a:gd name="connsiteY107" fmla="*/ 2599798 h 3515811"/>
                <a:gd name="connsiteX108" fmla="*/ 1898952 w 3318614"/>
                <a:gd name="connsiteY108" fmla="*/ 2286290 h 3515811"/>
                <a:gd name="connsiteX109" fmla="*/ 1446106 w 3318614"/>
                <a:gd name="connsiteY109" fmla="*/ 1676690 h 3515811"/>
                <a:gd name="connsiteX110" fmla="*/ 1074097 w 3318614"/>
                <a:gd name="connsiteY110" fmla="*/ 1192570 h 3515811"/>
                <a:gd name="connsiteX111" fmla="*/ 916192 w 3318614"/>
                <a:gd name="connsiteY111" fmla="*/ 1005486 h 3515811"/>
                <a:gd name="connsiteX112" fmla="*/ 644918 w 3318614"/>
                <a:gd name="connsiteY112" fmla="*/ 1040964 h 3515811"/>
                <a:gd name="connsiteX113" fmla="*/ 296575 w 3318614"/>
                <a:gd name="connsiteY113" fmla="*/ 1119341 h 3515811"/>
                <a:gd name="connsiteX114" fmla="*/ 483 w 3318614"/>
                <a:gd name="connsiteY114" fmla="*/ 1101924 h 3515811"/>
                <a:gd name="connsiteX115" fmla="*/ 235615 w 3318614"/>
                <a:gd name="connsiteY115" fmla="*/ 1093215 h 3515811"/>
                <a:gd name="connsiteX116" fmla="*/ 557832 w 3318614"/>
                <a:gd name="connsiteY116" fmla="*/ 1023547 h 3515811"/>
                <a:gd name="connsiteX117" fmla="*/ 688460 w 3318614"/>
                <a:gd name="connsiteY117" fmla="*/ 997421 h 3515811"/>
                <a:gd name="connsiteX118" fmla="*/ 392369 w 3318614"/>
                <a:gd name="connsiteY118" fmla="*/ 884210 h 3515811"/>
                <a:gd name="connsiteX119" fmla="*/ 244323 w 3318614"/>
                <a:gd name="connsiteY119" fmla="*/ 744873 h 3515811"/>
                <a:gd name="connsiteX120" fmla="*/ 165946 w 3318614"/>
                <a:gd name="connsiteY120" fmla="*/ 492324 h 3515811"/>
                <a:gd name="connsiteX121" fmla="*/ 279158 w 3318614"/>
                <a:gd name="connsiteY121" fmla="*/ 675204 h 3515811"/>
                <a:gd name="connsiteX122" fmla="*/ 374952 w 3318614"/>
                <a:gd name="connsiteY122" fmla="*/ 849375 h 3515811"/>
                <a:gd name="connsiteX123" fmla="*/ 679752 w 3318614"/>
                <a:gd name="connsiteY123" fmla="*/ 927753 h 3515811"/>
                <a:gd name="connsiteX124" fmla="*/ 766838 w 3318614"/>
                <a:gd name="connsiteY124" fmla="*/ 866793 h 3515811"/>
                <a:gd name="connsiteX125" fmla="*/ 618792 w 3318614"/>
                <a:gd name="connsiteY125" fmla="*/ 483615 h 3515811"/>
                <a:gd name="connsiteX126" fmla="*/ 507165 w 3318614"/>
                <a:gd name="connsiteY126" fmla="*/ 266557 h 3515811"/>
                <a:gd name="connsiteX127" fmla="*/ 538603 w 3318614"/>
                <a:gd name="connsiteY127" fmla="*/ 28388 h 3515811"/>
                <a:gd name="connsiteX128" fmla="*/ 609600 w 3318614"/>
                <a:gd name="connsiteY128" fmla="*/ 288997 h 3515811"/>
                <a:gd name="connsiteX129" fmla="*/ 878364 w 3318614"/>
                <a:gd name="connsiteY129" fmla="*/ 836499 h 3515811"/>
                <a:gd name="connsiteX130" fmla="*/ 863785 w 3318614"/>
                <a:gd name="connsiteY130" fmla="*/ 298030 h 3515811"/>
                <a:gd name="connsiteX131" fmla="*/ 839345 w 3318614"/>
                <a:gd name="connsiteY131" fmla="*/ 0 h 3515811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863785 w 3318614"/>
                <a:gd name="connsiteY130" fmla="*/ 270713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786330 w 3318614"/>
                <a:gd name="connsiteY130" fmla="*/ 208587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13152 w 3318614"/>
                <a:gd name="connsiteY2" fmla="*/ 834549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159551 w 3318614"/>
                <a:gd name="connsiteY2" fmla="*/ 411013 h 3488494"/>
                <a:gd name="connsiteX3" fmla="*/ 1013152 w 3318614"/>
                <a:gd name="connsiteY3" fmla="*/ 834549 h 3488494"/>
                <a:gd name="connsiteX4" fmla="*/ 1779263 w 3318614"/>
                <a:gd name="connsiteY4" fmla="*/ 1995906 h 3488494"/>
                <a:gd name="connsiteX5" fmla="*/ 2064415 w 3318614"/>
                <a:gd name="connsiteY5" fmla="*/ 2276390 h 3488494"/>
                <a:gd name="connsiteX6" fmla="*/ 2290838 w 3318614"/>
                <a:gd name="connsiteY6" fmla="*/ 2198013 h 3488494"/>
                <a:gd name="connsiteX7" fmla="*/ 2473718 w 3318614"/>
                <a:gd name="connsiteY7" fmla="*/ 2041258 h 3488494"/>
                <a:gd name="connsiteX8" fmla="*/ 2508552 w 3318614"/>
                <a:gd name="connsiteY8" fmla="*/ 1719041 h 3488494"/>
                <a:gd name="connsiteX9" fmla="*/ 2543386 w 3318614"/>
                <a:gd name="connsiteY9" fmla="*/ 1980298 h 3488494"/>
                <a:gd name="connsiteX10" fmla="*/ 2508552 w 3318614"/>
                <a:gd name="connsiteY10" fmla="*/ 2084801 h 3488494"/>
                <a:gd name="connsiteX11" fmla="*/ 2752392 w 3318614"/>
                <a:gd name="connsiteY11" fmla="*/ 1910630 h 3488494"/>
                <a:gd name="connsiteX12" fmla="*/ 2839478 w 3318614"/>
                <a:gd name="connsiteY12" fmla="*/ 1840961 h 3488494"/>
                <a:gd name="connsiteX13" fmla="*/ 2717558 w 3318614"/>
                <a:gd name="connsiteY13" fmla="*/ 2015133 h 3488494"/>
                <a:gd name="connsiteX14" fmla="*/ 2665306 w 3318614"/>
                <a:gd name="connsiteY14" fmla="*/ 2058676 h 3488494"/>
                <a:gd name="connsiteX15" fmla="*/ 2848186 w 3318614"/>
                <a:gd name="connsiteY15" fmla="*/ 1989007 h 3488494"/>
                <a:gd name="connsiteX16" fmla="*/ 2874312 w 3318614"/>
                <a:gd name="connsiteY16" fmla="*/ 1971590 h 3488494"/>
                <a:gd name="connsiteX17" fmla="*/ 2769809 w 3318614"/>
                <a:gd name="connsiteY17" fmla="*/ 2058676 h 3488494"/>
                <a:gd name="connsiteX18" fmla="*/ 2595638 w 3318614"/>
                <a:gd name="connsiteY18" fmla="*/ 2084801 h 3488494"/>
                <a:gd name="connsiteX19" fmla="*/ 2404049 w 3318614"/>
                <a:gd name="connsiteY19" fmla="*/ 2215430 h 3488494"/>
                <a:gd name="connsiteX20" fmla="*/ 2421466 w 3318614"/>
                <a:gd name="connsiteY20" fmla="*/ 2389601 h 3488494"/>
                <a:gd name="connsiteX21" fmla="*/ 2552095 w 3318614"/>
                <a:gd name="connsiteY21" fmla="*/ 2433144 h 3488494"/>
                <a:gd name="connsiteX22" fmla="*/ 2726266 w 3318614"/>
                <a:gd name="connsiteY22" fmla="*/ 2363476 h 3488494"/>
                <a:gd name="connsiteX23" fmla="*/ 2856895 w 3318614"/>
                <a:gd name="connsiteY23" fmla="*/ 2354767 h 3488494"/>
                <a:gd name="connsiteX24" fmla="*/ 2891729 w 3318614"/>
                <a:gd name="connsiteY24" fmla="*/ 2241556 h 3488494"/>
                <a:gd name="connsiteX25" fmla="*/ 2883020 w 3318614"/>
                <a:gd name="connsiteY25" fmla="*/ 2076093 h 3488494"/>
                <a:gd name="connsiteX26" fmla="*/ 3048483 w 3318614"/>
                <a:gd name="connsiteY26" fmla="*/ 1997716 h 3488494"/>
                <a:gd name="connsiteX27" fmla="*/ 2926563 w 3318614"/>
                <a:gd name="connsiteY27" fmla="*/ 2084801 h 3488494"/>
                <a:gd name="connsiteX28" fmla="*/ 2917855 w 3318614"/>
                <a:gd name="connsiteY28" fmla="*/ 2171887 h 3488494"/>
                <a:gd name="connsiteX29" fmla="*/ 2935272 w 3318614"/>
                <a:gd name="connsiteY29" fmla="*/ 2319933 h 3488494"/>
                <a:gd name="connsiteX30" fmla="*/ 2943980 w 3318614"/>
                <a:gd name="connsiteY30" fmla="*/ 2363476 h 3488494"/>
                <a:gd name="connsiteX31" fmla="*/ 3046427 w 3318614"/>
                <a:gd name="connsiteY31" fmla="*/ 2297524 h 3488494"/>
                <a:gd name="connsiteX32" fmla="*/ 3074609 w 3318614"/>
                <a:gd name="connsiteY32" fmla="*/ 2137053 h 3488494"/>
                <a:gd name="connsiteX33" fmla="*/ 3092026 w 3318614"/>
                <a:gd name="connsiteY33" fmla="*/ 2346058 h 3488494"/>
                <a:gd name="connsiteX34" fmla="*/ 3013649 w 3318614"/>
                <a:gd name="connsiteY34" fmla="*/ 2424436 h 3488494"/>
                <a:gd name="connsiteX35" fmla="*/ 2752392 w 3318614"/>
                <a:gd name="connsiteY35" fmla="*/ 2389601 h 3488494"/>
                <a:gd name="connsiteX36" fmla="*/ 2560803 w 3318614"/>
                <a:gd name="connsiteY36" fmla="*/ 2546356 h 3488494"/>
                <a:gd name="connsiteX37" fmla="*/ 2595638 w 3318614"/>
                <a:gd name="connsiteY37" fmla="*/ 2668276 h 3488494"/>
                <a:gd name="connsiteX38" fmla="*/ 2743683 w 3318614"/>
                <a:gd name="connsiteY38" fmla="*/ 2755361 h 3488494"/>
                <a:gd name="connsiteX39" fmla="*/ 2856895 w 3318614"/>
                <a:gd name="connsiteY39" fmla="*/ 2729236 h 3488494"/>
                <a:gd name="connsiteX40" fmla="*/ 3022358 w 3318614"/>
                <a:gd name="connsiteY40" fmla="*/ 2589898 h 3488494"/>
                <a:gd name="connsiteX41" fmla="*/ 3118152 w 3318614"/>
                <a:gd name="connsiteY41" fmla="*/ 2511521 h 3488494"/>
                <a:gd name="connsiteX42" fmla="*/ 3205238 w 3318614"/>
                <a:gd name="connsiteY42" fmla="*/ 2572481 h 3488494"/>
                <a:gd name="connsiteX43" fmla="*/ 3109443 w 3318614"/>
                <a:gd name="connsiteY43" fmla="*/ 2563773 h 3488494"/>
                <a:gd name="connsiteX44" fmla="*/ 3004940 w 3318614"/>
                <a:gd name="connsiteY44" fmla="*/ 2703110 h 3488494"/>
                <a:gd name="connsiteX45" fmla="*/ 3187820 w 3318614"/>
                <a:gd name="connsiteY45" fmla="*/ 2703110 h 3488494"/>
                <a:gd name="connsiteX46" fmla="*/ 3318449 w 3318614"/>
                <a:gd name="connsiteY46" fmla="*/ 2755361 h 3488494"/>
                <a:gd name="connsiteX47" fmla="*/ 3161695 w 3318614"/>
                <a:gd name="connsiteY47" fmla="*/ 2737944 h 3488494"/>
                <a:gd name="connsiteX48" fmla="*/ 2909146 w 3318614"/>
                <a:gd name="connsiteY48" fmla="*/ 2798904 h 3488494"/>
                <a:gd name="connsiteX49" fmla="*/ 2952689 w 3318614"/>
                <a:gd name="connsiteY49" fmla="*/ 2798904 h 3488494"/>
                <a:gd name="connsiteX50" fmla="*/ 3085889 w 3318614"/>
                <a:gd name="connsiteY50" fmla="*/ 2944150 h 3488494"/>
                <a:gd name="connsiteX51" fmla="*/ 3013649 w 3318614"/>
                <a:gd name="connsiteY51" fmla="*/ 3103704 h 3488494"/>
                <a:gd name="connsiteX52" fmla="*/ 2999167 w 3318614"/>
                <a:gd name="connsiteY52" fmla="*/ 2966027 h 3488494"/>
                <a:gd name="connsiteX53" fmla="*/ 2813352 w 3318614"/>
                <a:gd name="connsiteY53" fmla="*/ 2790196 h 3488494"/>
                <a:gd name="connsiteX54" fmla="*/ 2726266 w 3318614"/>
                <a:gd name="connsiteY54" fmla="*/ 2781487 h 3488494"/>
                <a:gd name="connsiteX55" fmla="*/ 2848186 w 3318614"/>
                <a:gd name="connsiteY55" fmla="*/ 2981784 h 3488494"/>
                <a:gd name="connsiteX56" fmla="*/ 2943980 w 3318614"/>
                <a:gd name="connsiteY56" fmla="*/ 3068870 h 3488494"/>
                <a:gd name="connsiteX57" fmla="*/ 2978815 w 3318614"/>
                <a:gd name="connsiteY57" fmla="*/ 3025327 h 3488494"/>
                <a:gd name="connsiteX58" fmla="*/ 2961398 w 3318614"/>
                <a:gd name="connsiteY58" fmla="*/ 3129830 h 3488494"/>
                <a:gd name="connsiteX59" fmla="*/ 2769809 w 3318614"/>
                <a:gd name="connsiteY59" fmla="*/ 3042744 h 3488494"/>
                <a:gd name="connsiteX60" fmla="*/ 2656598 w 3318614"/>
                <a:gd name="connsiteY60" fmla="*/ 2816321 h 3488494"/>
                <a:gd name="connsiteX61" fmla="*/ 2491135 w 3318614"/>
                <a:gd name="connsiteY61" fmla="*/ 2772778 h 3488494"/>
                <a:gd name="connsiteX62" fmla="*/ 2386632 w 3318614"/>
                <a:gd name="connsiteY62" fmla="*/ 2859864 h 3488494"/>
                <a:gd name="connsiteX63" fmla="*/ 2412758 w 3318614"/>
                <a:gd name="connsiteY63" fmla="*/ 3042744 h 3488494"/>
                <a:gd name="connsiteX64" fmla="*/ 2525969 w 3318614"/>
                <a:gd name="connsiteY64" fmla="*/ 3190790 h 3488494"/>
                <a:gd name="connsiteX65" fmla="*/ 2900438 w 3318614"/>
                <a:gd name="connsiteY65" fmla="*/ 3399796 h 3488494"/>
                <a:gd name="connsiteX66" fmla="*/ 2543386 w 3318614"/>
                <a:gd name="connsiteY66" fmla="*/ 3260458 h 3488494"/>
                <a:gd name="connsiteX67" fmla="*/ 2499843 w 3318614"/>
                <a:gd name="connsiteY67" fmla="*/ 3347544 h 3488494"/>
                <a:gd name="connsiteX68" fmla="*/ 2534678 w 3318614"/>
                <a:gd name="connsiteY68" fmla="*/ 3452047 h 3488494"/>
                <a:gd name="connsiteX69" fmla="*/ 2639180 w 3318614"/>
                <a:gd name="connsiteY69" fmla="*/ 3486881 h 3488494"/>
                <a:gd name="connsiteX70" fmla="*/ 2482426 w 3318614"/>
                <a:gd name="connsiteY70" fmla="*/ 3460756 h 3488494"/>
                <a:gd name="connsiteX71" fmla="*/ 2473718 w 3318614"/>
                <a:gd name="connsiteY71" fmla="*/ 3277876 h 3488494"/>
                <a:gd name="connsiteX72" fmla="*/ 2386632 w 3318614"/>
                <a:gd name="connsiteY72" fmla="*/ 3103704 h 3488494"/>
                <a:gd name="connsiteX73" fmla="*/ 2316963 w 3318614"/>
                <a:gd name="connsiteY73" fmla="*/ 3269167 h 3488494"/>
                <a:gd name="connsiteX74" fmla="*/ 2238586 w 3318614"/>
                <a:gd name="connsiteY74" fmla="*/ 3391087 h 3488494"/>
                <a:gd name="connsiteX75" fmla="*/ 2290838 w 3318614"/>
                <a:gd name="connsiteY75" fmla="*/ 3469464 h 3488494"/>
                <a:gd name="connsiteX76" fmla="*/ 2195043 w 3318614"/>
                <a:gd name="connsiteY76" fmla="*/ 3382378 h 3488494"/>
                <a:gd name="connsiteX77" fmla="*/ 2325672 w 3318614"/>
                <a:gd name="connsiteY77" fmla="*/ 3155956 h 3488494"/>
                <a:gd name="connsiteX78" fmla="*/ 2290838 w 3318614"/>
                <a:gd name="connsiteY78" fmla="*/ 2903407 h 3488494"/>
                <a:gd name="connsiteX79" fmla="*/ 2142792 w 3318614"/>
                <a:gd name="connsiteY79" fmla="*/ 2885990 h 3488494"/>
                <a:gd name="connsiteX80" fmla="*/ 1942495 w 3318614"/>
                <a:gd name="connsiteY80" fmla="*/ 3051453 h 3488494"/>
                <a:gd name="connsiteX81" fmla="*/ 1994746 w 3318614"/>
                <a:gd name="connsiteY81" fmla="*/ 3251750 h 3488494"/>
                <a:gd name="connsiteX82" fmla="*/ 2090540 w 3318614"/>
                <a:gd name="connsiteY82" fmla="*/ 3364961 h 3488494"/>
                <a:gd name="connsiteX83" fmla="*/ 2064415 w 3318614"/>
                <a:gd name="connsiteY83" fmla="*/ 3478173 h 3488494"/>
                <a:gd name="connsiteX84" fmla="*/ 2046998 w 3318614"/>
                <a:gd name="connsiteY84" fmla="*/ 3330127 h 3488494"/>
                <a:gd name="connsiteX85" fmla="*/ 1933786 w 3318614"/>
                <a:gd name="connsiteY85" fmla="*/ 3164664 h 3488494"/>
                <a:gd name="connsiteX86" fmla="*/ 1881535 w 3318614"/>
                <a:gd name="connsiteY86" fmla="*/ 3147247 h 3488494"/>
                <a:gd name="connsiteX87" fmla="*/ 1716072 w 3318614"/>
                <a:gd name="connsiteY87" fmla="*/ 3382378 h 3488494"/>
                <a:gd name="connsiteX88" fmla="*/ 1672529 w 3318614"/>
                <a:gd name="connsiteY88" fmla="*/ 3478173 h 3488494"/>
                <a:gd name="connsiteX89" fmla="*/ 1724780 w 3318614"/>
                <a:gd name="connsiteY89" fmla="*/ 3243041 h 3488494"/>
                <a:gd name="connsiteX90" fmla="*/ 1750906 w 3318614"/>
                <a:gd name="connsiteY90" fmla="*/ 3164664 h 3488494"/>
                <a:gd name="connsiteX91" fmla="*/ 1533192 w 3318614"/>
                <a:gd name="connsiteY91" fmla="*/ 3234333 h 3488494"/>
                <a:gd name="connsiteX92" fmla="*/ 1428689 w 3318614"/>
                <a:gd name="connsiteY92" fmla="*/ 3251750 h 3488494"/>
                <a:gd name="connsiteX93" fmla="*/ 1602860 w 3318614"/>
                <a:gd name="connsiteY93" fmla="*/ 3173373 h 3488494"/>
                <a:gd name="connsiteX94" fmla="*/ 1724780 w 3318614"/>
                <a:gd name="connsiteY94" fmla="*/ 3147247 h 3488494"/>
                <a:gd name="connsiteX95" fmla="*/ 1994746 w 3318614"/>
                <a:gd name="connsiteY95" fmla="*/ 2920824 h 3488494"/>
                <a:gd name="connsiteX96" fmla="*/ 2055706 w 3318614"/>
                <a:gd name="connsiteY96" fmla="*/ 2790196 h 3488494"/>
                <a:gd name="connsiteX97" fmla="*/ 1916369 w 3318614"/>
                <a:gd name="connsiteY97" fmla="*/ 2711818 h 3488494"/>
                <a:gd name="connsiteX98" fmla="*/ 1698655 w 3318614"/>
                <a:gd name="connsiteY98" fmla="*/ 2807613 h 3488494"/>
                <a:gd name="connsiteX99" fmla="*/ 1611569 w 3318614"/>
                <a:gd name="connsiteY99" fmla="*/ 2981784 h 3488494"/>
                <a:gd name="connsiteX100" fmla="*/ 1689946 w 3318614"/>
                <a:gd name="connsiteY100" fmla="*/ 3042744 h 3488494"/>
                <a:gd name="connsiteX101" fmla="*/ 1568026 w 3318614"/>
                <a:gd name="connsiteY101" fmla="*/ 3042744 h 3488494"/>
                <a:gd name="connsiteX102" fmla="*/ 1655112 w 3318614"/>
                <a:gd name="connsiteY102" fmla="*/ 2798904 h 3488494"/>
                <a:gd name="connsiteX103" fmla="*/ 1437398 w 3318614"/>
                <a:gd name="connsiteY103" fmla="*/ 2781487 h 3488494"/>
                <a:gd name="connsiteX104" fmla="*/ 1306769 w 3318614"/>
                <a:gd name="connsiteY104" fmla="*/ 2720527 h 3488494"/>
                <a:gd name="connsiteX105" fmla="*/ 1385146 w 3318614"/>
                <a:gd name="connsiteY105" fmla="*/ 2676984 h 3488494"/>
                <a:gd name="connsiteX106" fmla="*/ 1437398 w 3318614"/>
                <a:gd name="connsiteY106" fmla="*/ 2746653 h 3488494"/>
                <a:gd name="connsiteX107" fmla="*/ 1611569 w 3318614"/>
                <a:gd name="connsiteY107" fmla="*/ 2755361 h 3488494"/>
                <a:gd name="connsiteX108" fmla="*/ 1794449 w 3318614"/>
                <a:gd name="connsiteY108" fmla="*/ 2703110 h 3488494"/>
                <a:gd name="connsiteX109" fmla="*/ 1968620 w 3318614"/>
                <a:gd name="connsiteY109" fmla="*/ 2572481 h 3488494"/>
                <a:gd name="connsiteX110" fmla="*/ 1898952 w 3318614"/>
                <a:gd name="connsiteY110" fmla="*/ 2258973 h 3488494"/>
                <a:gd name="connsiteX111" fmla="*/ 1446106 w 3318614"/>
                <a:gd name="connsiteY111" fmla="*/ 1649373 h 3488494"/>
                <a:gd name="connsiteX112" fmla="*/ 1074097 w 3318614"/>
                <a:gd name="connsiteY112" fmla="*/ 1165253 h 3488494"/>
                <a:gd name="connsiteX113" fmla="*/ 916192 w 3318614"/>
                <a:gd name="connsiteY113" fmla="*/ 978169 h 3488494"/>
                <a:gd name="connsiteX114" fmla="*/ 644918 w 3318614"/>
                <a:gd name="connsiteY114" fmla="*/ 1013647 h 3488494"/>
                <a:gd name="connsiteX115" fmla="*/ 296575 w 3318614"/>
                <a:gd name="connsiteY115" fmla="*/ 1092024 h 3488494"/>
                <a:gd name="connsiteX116" fmla="*/ 483 w 3318614"/>
                <a:gd name="connsiteY116" fmla="*/ 1074607 h 3488494"/>
                <a:gd name="connsiteX117" fmla="*/ 235615 w 3318614"/>
                <a:gd name="connsiteY117" fmla="*/ 1065898 h 3488494"/>
                <a:gd name="connsiteX118" fmla="*/ 557832 w 3318614"/>
                <a:gd name="connsiteY118" fmla="*/ 996230 h 3488494"/>
                <a:gd name="connsiteX119" fmla="*/ 688460 w 3318614"/>
                <a:gd name="connsiteY119" fmla="*/ 970104 h 3488494"/>
                <a:gd name="connsiteX120" fmla="*/ 392369 w 3318614"/>
                <a:gd name="connsiteY120" fmla="*/ 856893 h 3488494"/>
                <a:gd name="connsiteX121" fmla="*/ 244323 w 3318614"/>
                <a:gd name="connsiteY121" fmla="*/ 717556 h 3488494"/>
                <a:gd name="connsiteX122" fmla="*/ 165946 w 3318614"/>
                <a:gd name="connsiteY122" fmla="*/ 465007 h 3488494"/>
                <a:gd name="connsiteX123" fmla="*/ 279158 w 3318614"/>
                <a:gd name="connsiteY123" fmla="*/ 647887 h 3488494"/>
                <a:gd name="connsiteX124" fmla="*/ 374952 w 3318614"/>
                <a:gd name="connsiteY124" fmla="*/ 822058 h 3488494"/>
                <a:gd name="connsiteX125" fmla="*/ 679752 w 3318614"/>
                <a:gd name="connsiteY125" fmla="*/ 900436 h 3488494"/>
                <a:gd name="connsiteX126" fmla="*/ 766838 w 3318614"/>
                <a:gd name="connsiteY126" fmla="*/ 839476 h 3488494"/>
                <a:gd name="connsiteX127" fmla="*/ 618792 w 3318614"/>
                <a:gd name="connsiteY127" fmla="*/ 456298 h 3488494"/>
                <a:gd name="connsiteX128" fmla="*/ 507165 w 3318614"/>
                <a:gd name="connsiteY128" fmla="*/ 239240 h 3488494"/>
                <a:gd name="connsiteX129" fmla="*/ 538603 w 3318614"/>
                <a:gd name="connsiteY129" fmla="*/ 1071 h 3488494"/>
                <a:gd name="connsiteX130" fmla="*/ 609600 w 3318614"/>
                <a:gd name="connsiteY130" fmla="*/ 261680 h 3488494"/>
                <a:gd name="connsiteX131" fmla="*/ 878364 w 3318614"/>
                <a:gd name="connsiteY131" fmla="*/ 809182 h 3488494"/>
                <a:gd name="connsiteX132" fmla="*/ 786330 w 3318614"/>
                <a:gd name="connsiteY132" fmla="*/ 208587 h 3488494"/>
                <a:gd name="connsiteX133" fmla="*/ 932813 w 3318614"/>
                <a:gd name="connsiteY133" fmla="*/ 12405 h 3488494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59551 w 3318614"/>
                <a:gd name="connsiteY2" fmla="*/ 47529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942214 w 3318614"/>
                <a:gd name="connsiteY0" fmla="*/ 614286 h 3540840"/>
                <a:gd name="connsiteX1" fmla="*/ 1317819 w 3318614"/>
                <a:gd name="connsiteY1" fmla="*/ 14575 h 3540840"/>
                <a:gd name="connsiteX2" fmla="*/ 1198621 w 3318614"/>
                <a:gd name="connsiteY2" fmla="*/ 413429 h 3540840"/>
                <a:gd name="connsiteX3" fmla="*/ 1013152 w 3318614"/>
                <a:gd name="connsiteY3" fmla="*/ 886895 h 3540840"/>
                <a:gd name="connsiteX4" fmla="*/ 1779263 w 3318614"/>
                <a:gd name="connsiteY4" fmla="*/ 2048252 h 3540840"/>
                <a:gd name="connsiteX5" fmla="*/ 2064415 w 3318614"/>
                <a:gd name="connsiteY5" fmla="*/ 2328736 h 3540840"/>
                <a:gd name="connsiteX6" fmla="*/ 2290838 w 3318614"/>
                <a:gd name="connsiteY6" fmla="*/ 2250359 h 3540840"/>
                <a:gd name="connsiteX7" fmla="*/ 2473718 w 3318614"/>
                <a:gd name="connsiteY7" fmla="*/ 2093604 h 3540840"/>
                <a:gd name="connsiteX8" fmla="*/ 2508552 w 3318614"/>
                <a:gd name="connsiteY8" fmla="*/ 1771387 h 3540840"/>
                <a:gd name="connsiteX9" fmla="*/ 2543386 w 3318614"/>
                <a:gd name="connsiteY9" fmla="*/ 2032644 h 3540840"/>
                <a:gd name="connsiteX10" fmla="*/ 2508552 w 3318614"/>
                <a:gd name="connsiteY10" fmla="*/ 2137147 h 3540840"/>
                <a:gd name="connsiteX11" fmla="*/ 2752392 w 3318614"/>
                <a:gd name="connsiteY11" fmla="*/ 1962976 h 3540840"/>
                <a:gd name="connsiteX12" fmla="*/ 2839478 w 3318614"/>
                <a:gd name="connsiteY12" fmla="*/ 1893307 h 3540840"/>
                <a:gd name="connsiteX13" fmla="*/ 2717558 w 3318614"/>
                <a:gd name="connsiteY13" fmla="*/ 2067479 h 3540840"/>
                <a:gd name="connsiteX14" fmla="*/ 2665306 w 3318614"/>
                <a:gd name="connsiteY14" fmla="*/ 2111022 h 3540840"/>
                <a:gd name="connsiteX15" fmla="*/ 2848186 w 3318614"/>
                <a:gd name="connsiteY15" fmla="*/ 2041353 h 3540840"/>
                <a:gd name="connsiteX16" fmla="*/ 2874312 w 3318614"/>
                <a:gd name="connsiteY16" fmla="*/ 2023936 h 3540840"/>
                <a:gd name="connsiteX17" fmla="*/ 2769809 w 3318614"/>
                <a:gd name="connsiteY17" fmla="*/ 2111022 h 3540840"/>
                <a:gd name="connsiteX18" fmla="*/ 2595638 w 3318614"/>
                <a:gd name="connsiteY18" fmla="*/ 2137147 h 3540840"/>
                <a:gd name="connsiteX19" fmla="*/ 2404049 w 3318614"/>
                <a:gd name="connsiteY19" fmla="*/ 2267776 h 3540840"/>
                <a:gd name="connsiteX20" fmla="*/ 2421466 w 3318614"/>
                <a:gd name="connsiteY20" fmla="*/ 2441947 h 3540840"/>
                <a:gd name="connsiteX21" fmla="*/ 2552095 w 3318614"/>
                <a:gd name="connsiteY21" fmla="*/ 2485490 h 3540840"/>
                <a:gd name="connsiteX22" fmla="*/ 2726266 w 3318614"/>
                <a:gd name="connsiteY22" fmla="*/ 2415822 h 3540840"/>
                <a:gd name="connsiteX23" fmla="*/ 2856895 w 3318614"/>
                <a:gd name="connsiteY23" fmla="*/ 2407113 h 3540840"/>
                <a:gd name="connsiteX24" fmla="*/ 2891729 w 3318614"/>
                <a:gd name="connsiteY24" fmla="*/ 2293902 h 3540840"/>
                <a:gd name="connsiteX25" fmla="*/ 2883020 w 3318614"/>
                <a:gd name="connsiteY25" fmla="*/ 2128439 h 3540840"/>
                <a:gd name="connsiteX26" fmla="*/ 3048483 w 3318614"/>
                <a:gd name="connsiteY26" fmla="*/ 2050062 h 3540840"/>
                <a:gd name="connsiteX27" fmla="*/ 2926563 w 3318614"/>
                <a:gd name="connsiteY27" fmla="*/ 2137147 h 3540840"/>
                <a:gd name="connsiteX28" fmla="*/ 2917855 w 3318614"/>
                <a:gd name="connsiteY28" fmla="*/ 2224233 h 3540840"/>
                <a:gd name="connsiteX29" fmla="*/ 2935272 w 3318614"/>
                <a:gd name="connsiteY29" fmla="*/ 2372279 h 3540840"/>
                <a:gd name="connsiteX30" fmla="*/ 2943980 w 3318614"/>
                <a:gd name="connsiteY30" fmla="*/ 2415822 h 3540840"/>
                <a:gd name="connsiteX31" fmla="*/ 3046427 w 3318614"/>
                <a:gd name="connsiteY31" fmla="*/ 2349870 h 3540840"/>
                <a:gd name="connsiteX32" fmla="*/ 3074609 w 3318614"/>
                <a:gd name="connsiteY32" fmla="*/ 2189399 h 3540840"/>
                <a:gd name="connsiteX33" fmla="*/ 3092026 w 3318614"/>
                <a:gd name="connsiteY33" fmla="*/ 2398404 h 3540840"/>
                <a:gd name="connsiteX34" fmla="*/ 3013649 w 3318614"/>
                <a:gd name="connsiteY34" fmla="*/ 2476782 h 3540840"/>
                <a:gd name="connsiteX35" fmla="*/ 2752392 w 3318614"/>
                <a:gd name="connsiteY35" fmla="*/ 2441947 h 3540840"/>
                <a:gd name="connsiteX36" fmla="*/ 2560803 w 3318614"/>
                <a:gd name="connsiteY36" fmla="*/ 2598702 h 3540840"/>
                <a:gd name="connsiteX37" fmla="*/ 2595638 w 3318614"/>
                <a:gd name="connsiteY37" fmla="*/ 2720622 h 3540840"/>
                <a:gd name="connsiteX38" fmla="*/ 2743683 w 3318614"/>
                <a:gd name="connsiteY38" fmla="*/ 2807707 h 3540840"/>
                <a:gd name="connsiteX39" fmla="*/ 2856895 w 3318614"/>
                <a:gd name="connsiteY39" fmla="*/ 2781582 h 3540840"/>
                <a:gd name="connsiteX40" fmla="*/ 3022358 w 3318614"/>
                <a:gd name="connsiteY40" fmla="*/ 2642244 h 3540840"/>
                <a:gd name="connsiteX41" fmla="*/ 3118152 w 3318614"/>
                <a:gd name="connsiteY41" fmla="*/ 2563867 h 3540840"/>
                <a:gd name="connsiteX42" fmla="*/ 3205238 w 3318614"/>
                <a:gd name="connsiteY42" fmla="*/ 2624827 h 3540840"/>
                <a:gd name="connsiteX43" fmla="*/ 3109443 w 3318614"/>
                <a:gd name="connsiteY43" fmla="*/ 2616119 h 3540840"/>
                <a:gd name="connsiteX44" fmla="*/ 3004940 w 3318614"/>
                <a:gd name="connsiteY44" fmla="*/ 2755456 h 3540840"/>
                <a:gd name="connsiteX45" fmla="*/ 3187820 w 3318614"/>
                <a:gd name="connsiteY45" fmla="*/ 2755456 h 3540840"/>
                <a:gd name="connsiteX46" fmla="*/ 3318449 w 3318614"/>
                <a:gd name="connsiteY46" fmla="*/ 2807707 h 3540840"/>
                <a:gd name="connsiteX47" fmla="*/ 3161695 w 3318614"/>
                <a:gd name="connsiteY47" fmla="*/ 2790290 h 3540840"/>
                <a:gd name="connsiteX48" fmla="*/ 2909146 w 3318614"/>
                <a:gd name="connsiteY48" fmla="*/ 2851250 h 3540840"/>
                <a:gd name="connsiteX49" fmla="*/ 2952689 w 3318614"/>
                <a:gd name="connsiteY49" fmla="*/ 2851250 h 3540840"/>
                <a:gd name="connsiteX50" fmla="*/ 3085889 w 3318614"/>
                <a:gd name="connsiteY50" fmla="*/ 2996496 h 3540840"/>
                <a:gd name="connsiteX51" fmla="*/ 3013649 w 3318614"/>
                <a:gd name="connsiteY51" fmla="*/ 3156050 h 3540840"/>
                <a:gd name="connsiteX52" fmla="*/ 2999167 w 3318614"/>
                <a:gd name="connsiteY52" fmla="*/ 3018373 h 3540840"/>
                <a:gd name="connsiteX53" fmla="*/ 2813352 w 3318614"/>
                <a:gd name="connsiteY53" fmla="*/ 2842542 h 3540840"/>
                <a:gd name="connsiteX54" fmla="*/ 2726266 w 3318614"/>
                <a:gd name="connsiteY54" fmla="*/ 2833833 h 3540840"/>
                <a:gd name="connsiteX55" fmla="*/ 2848186 w 3318614"/>
                <a:gd name="connsiteY55" fmla="*/ 3034130 h 3540840"/>
                <a:gd name="connsiteX56" fmla="*/ 2943980 w 3318614"/>
                <a:gd name="connsiteY56" fmla="*/ 3121216 h 3540840"/>
                <a:gd name="connsiteX57" fmla="*/ 2978815 w 3318614"/>
                <a:gd name="connsiteY57" fmla="*/ 3077673 h 3540840"/>
                <a:gd name="connsiteX58" fmla="*/ 2961398 w 3318614"/>
                <a:gd name="connsiteY58" fmla="*/ 3182176 h 3540840"/>
                <a:gd name="connsiteX59" fmla="*/ 2769809 w 3318614"/>
                <a:gd name="connsiteY59" fmla="*/ 3095090 h 3540840"/>
                <a:gd name="connsiteX60" fmla="*/ 2656598 w 3318614"/>
                <a:gd name="connsiteY60" fmla="*/ 2868667 h 3540840"/>
                <a:gd name="connsiteX61" fmla="*/ 2491135 w 3318614"/>
                <a:gd name="connsiteY61" fmla="*/ 2825124 h 3540840"/>
                <a:gd name="connsiteX62" fmla="*/ 2386632 w 3318614"/>
                <a:gd name="connsiteY62" fmla="*/ 2912210 h 3540840"/>
                <a:gd name="connsiteX63" fmla="*/ 2412758 w 3318614"/>
                <a:gd name="connsiteY63" fmla="*/ 3095090 h 3540840"/>
                <a:gd name="connsiteX64" fmla="*/ 2525969 w 3318614"/>
                <a:gd name="connsiteY64" fmla="*/ 3243136 h 3540840"/>
                <a:gd name="connsiteX65" fmla="*/ 2900438 w 3318614"/>
                <a:gd name="connsiteY65" fmla="*/ 3452142 h 3540840"/>
                <a:gd name="connsiteX66" fmla="*/ 2543386 w 3318614"/>
                <a:gd name="connsiteY66" fmla="*/ 3312804 h 3540840"/>
                <a:gd name="connsiteX67" fmla="*/ 2499843 w 3318614"/>
                <a:gd name="connsiteY67" fmla="*/ 3399890 h 3540840"/>
                <a:gd name="connsiteX68" fmla="*/ 2534678 w 3318614"/>
                <a:gd name="connsiteY68" fmla="*/ 3504393 h 3540840"/>
                <a:gd name="connsiteX69" fmla="*/ 2639180 w 3318614"/>
                <a:gd name="connsiteY69" fmla="*/ 3539227 h 3540840"/>
                <a:gd name="connsiteX70" fmla="*/ 2482426 w 3318614"/>
                <a:gd name="connsiteY70" fmla="*/ 3513102 h 3540840"/>
                <a:gd name="connsiteX71" fmla="*/ 2473718 w 3318614"/>
                <a:gd name="connsiteY71" fmla="*/ 3330222 h 3540840"/>
                <a:gd name="connsiteX72" fmla="*/ 2386632 w 3318614"/>
                <a:gd name="connsiteY72" fmla="*/ 3156050 h 3540840"/>
                <a:gd name="connsiteX73" fmla="*/ 2316963 w 3318614"/>
                <a:gd name="connsiteY73" fmla="*/ 3321513 h 3540840"/>
                <a:gd name="connsiteX74" fmla="*/ 2238586 w 3318614"/>
                <a:gd name="connsiteY74" fmla="*/ 3443433 h 3540840"/>
                <a:gd name="connsiteX75" fmla="*/ 2290838 w 3318614"/>
                <a:gd name="connsiteY75" fmla="*/ 3521810 h 3540840"/>
                <a:gd name="connsiteX76" fmla="*/ 2195043 w 3318614"/>
                <a:gd name="connsiteY76" fmla="*/ 3434724 h 3540840"/>
                <a:gd name="connsiteX77" fmla="*/ 2325672 w 3318614"/>
                <a:gd name="connsiteY77" fmla="*/ 3208302 h 3540840"/>
                <a:gd name="connsiteX78" fmla="*/ 2290838 w 3318614"/>
                <a:gd name="connsiteY78" fmla="*/ 2955753 h 3540840"/>
                <a:gd name="connsiteX79" fmla="*/ 2142792 w 3318614"/>
                <a:gd name="connsiteY79" fmla="*/ 2938336 h 3540840"/>
                <a:gd name="connsiteX80" fmla="*/ 1942495 w 3318614"/>
                <a:gd name="connsiteY80" fmla="*/ 3103799 h 3540840"/>
                <a:gd name="connsiteX81" fmla="*/ 1994746 w 3318614"/>
                <a:gd name="connsiteY81" fmla="*/ 3304096 h 3540840"/>
                <a:gd name="connsiteX82" fmla="*/ 2090540 w 3318614"/>
                <a:gd name="connsiteY82" fmla="*/ 3417307 h 3540840"/>
                <a:gd name="connsiteX83" fmla="*/ 2064415 w 3318614"/>
                <a:gd name="connsiteY83" fmla="*/ 3530519 h 3540840"/>
                <a:gd name="connsiteX84" fmla="*/ 2046998 w 3318614"/>
                <a:gd name="connsiteY84" fmla="*/ 3382473 h 3540840"/>
                <a:gd name="connsiteX85" fmla="*/ 1933786 w 3318614"/>
                <a:gd name="connsiteY85" fmla="*/ 3217010 h 3540840"/>
                <a:gd name="connsiteX86" fmla="*/ 1881535 w 3318614"/>
                <a:gd name="connsiteY86" fmla="*/ 3199593 h 3540840"/>
                <a:gd name="connsiteX87" fmla="*/ 1716072 w 3318614"/>
                <a:gd name="connsiteY87" fmla="*/ 3434724 h 3540840"/>
                <a:gd name="connsiteX88" fmla="*/ 1672529 w 3318614"/>
                <a:gd name="connsiteY88" fmla="*/ 3530519 h 3540840"/>
                <a:gd name="connsiteX89" fmla="*/ 1724780 w 3318614"/>
                <a:gd name="connsiteY89" fmla="*/ 3295387 h 3540840"/>
                <a:gd name="connsiteX90" fmla="*/ 1750906 w 3318614"/>
                <a:gd name="connsiteY90" fmla="*/ 3217010 h 3540840"/>
                <a:gd name="connsiteX91" fmla="*/ 1533192 w 3318614"/>
                <a:gd name="connsiteY91" fmla="*/ 3286679 h 3540840"/>
                <a:gd name="connsiteX92" fmla="*/ 1428689 w 3318614"/>
                <a:gd name="connsiteY92" fmla="*/ 3304096 h 3540840"/>
                <a:gd name="connsiteX93" fmla="*/ 1602860 w 3318614"/>
                <a:gd name="connsiteY93" fmla="*/ 3225719 h 3540840"/>
                <a:gd name="connsiteX94" fmla="*/ 1724780 w 3318614"/>
                <a:gd name="connsiteY94" fmla="*/ 3199593 h 3540840"/>
                <a:gd name="connsiteX95" fmla="*/ 1994746 w 3318614"/>
                <a:gd name="connsiteY95" fmla="*/ 2973170 h 3540840"/>
                <a:gd name="connsiteX96" fmla="*/ 2055706 w 3318614"/>
                <a:gd name="connsiteY96" fmla="*/ 2842542 h 3540840"/>
                <a:gd name="connsiteX97" fmla="*/ 1916369 w 3318614"/>
                <a:gd name="connsiteY97" fmla="*/ 2764164 h 3540840"/>
                <a:gd name="connsiteX98" fmla="*/ 1698655 w 3318614"/>
                <a:gd name="connsiteY98" fmla="*/ 2859959 h 3540840"/>
                <a:gd name="connsiteX99" fmla="*/ 1611569 w 3318614"/>
                <a:gd name="connsiteY99" fmla="*/ 3034130 h 3540840"/>
                <a:gd name="connsiteX100" fmla="*/ 1689946 w 3318614"/>
                <a:gd name="connsiteY100" fmla="*/ 3095090 h 3540840"/>
                <a:gd name="connsiteX101" fmla="*/ 1568026 w 3318614"/>
                <a:gd name="connsiteY101" fmla="*/ 3095090 h 3540840"/>
                <a:gd name="connsiteX102" fmla="*/ 1655112 w 3318614"/>
                <a:gd name="connsiteY102" fmla="*/ 2851250 h 3540840"/>
                <a:gd name="connsiteX103" fmla="*/ 1437398 w 3318614"/>
                <a:gd name="connsiteY103" fmla="*/ 2833833 h 3540840"/>
                <a:gd name="connsiteX104" fmla="*/ 1306769 w 3318614"/>
                <a:gd name="connsiteY104" fmla="*/ 2772873 h 3540840"/>
                <a:gd name="connsiteX105" fmla="*/ 1385146 w 3318614"/>
                <a:gd name="connsiteY105" fmla="*/ 2729330 h 3540840"/>
                <a:gd name="connsiteX106" fmla="*/ 1437398 w 3318614"/>
                <a:gd name="connsiteY106" fmla="*/ 2798999 h 3540840"/>
                <a:gd name="connsiteX107" fmla="*/ 1611569 w 3318614"/>
                <a:gd name="connsiteY107" fmla="*/ 2807707 h 3540840"/>
                <a:gd name="connsiteX108" fmla="*/ 1794449 w 3318614"/>
                <a:gd name="connsiteY108" fmla="*/ 2755456 h 3540840"/>
                <a:gd name="connsiteX109" fmla="*/ 1968620 w 3318614"/>
                <a:gd name="connsiteY109" fmla="*/ 2624827 h 3540840"/>
                <a:gd name="connsiteX110" fmla="*/ 1898952 w 3318614"/>
                <a:gd name="connsiteY110" fmla="*/ 2311319 h 3540840"/>
                <a:gd name="connsiteX111" fmla="*/ 1446106 w 3318614"/>
                <a:gd name="connsiteY111" fmla="*/ 1701719 h 3540840"/>
                <a:gd name="connsiteX112" fmla="*/ 1074097 w 3318614"/>
                <a:gd name="connsiteY112" fmla="*/ 1217599 h 3540840"/>
                <a:gd name="connsiteX113" fmla="*/ 916192 w 3318614"/>
                <a:gd name="connsiteY113" fmla="*/ 1030515 h 3540840"/>
                <a:gd name="connsiteX114" fmla="*/ 644918 w 3318614"/>
                <a:gd name="connsiteY114" fmla="*/ 1065993 h 3540840"/>
                <a:gd name="connsiteX115" fmla="*/ 296575 w 3318614"/>
                <a:gd name="connsiteY115" fmla="*/ 1144370 h 3540840"/>
                <a:gd name="connsiteX116" fmla="*/ 483 w 3318614"/>
                <a:gd name="connsiteY116" fmla="*/ 1126953 h 3540840"/>
                <a:gd name="connsiteX117" fmla="*/ 235615 w 3318614"/>
                <a:gd name="connsiteY117" fmla="*/ 1118244 h 3540840"/>
                <a:gd name="connsiteX118" fmla="*/ 557832 w 3318614"/>
                <a:gd name="connsiteY118" fmla="*/ 1048576 h 3540840"/>
                <a:gd name="connsiteX119" fmla="*/ 688460 w 3318614"/>
                <a:gd name="connsiteY119" fmla="*/ 1022450 h 3540840"/>
                <a:gd name="connsiteX120" fmla="*/ 392369 w 3318614"/>
                <a:gd name="connsiteY120" fmla="*/ 909239 h 3540840"/>
                <a:gd name="connsiteX121" fmla="*/ 244323 w 3318614"/>
                <a:gd name="connsiteY121" fmla="*/ 769902 h 3540840"/>
                <a:gd name="connsiteX122" fmla="*/ 165946 w 3318614"/>
                <a:gd name="connsiteY122" fmla="*/ 517353 h 3540840"/>
                <a:gd name="connsiteX123" fmla="*/ 279158 w 3318614"/>
                <a:gd name="connsiteY123" fmla="*/ 700233 h 3540840"/>
                <a:gd name="connsiteX124" fmla="*/ 374952 w 3318614"/>
                <a:gd name="connsiteY124" fmla="*/ 874404 h 3540840"/>
                <a:gd name="connsiteX125" fmla="*/ 679752 w 3318614"/>
                <a:gd name="connsiteY125" fmla="*/ 952782 h 3540840"/>
                <a:gd name="connsiteX126" fmla="*/ 766838 w 3318614"/>
                <a:gd name="connsiteY126" fmla="*/ 891822 h 3540840"/>
                <a:gd name="connsiteX127" fmla="*/ 618792 w 3318614"/>
                <a:gd name="connsiteY127" fmla="*/ 508644 h 3540840"/>
                <a:gd name="connsiteX128" fmla="*/ 507165 w 3318614"/>
                <a:gd name="connsiteY128" fmla="*/ 291586 h 3540840"/>
                <a:gd name="connsiteX129" fmla="*/ 538603 w 3318614"/>
                <a:gd name="connsiteY129" fmla="*/ 53417 h 3540840"/>
                <a:gd name="connsiteX130" fmla="*/ 609600 w 3318614"/>
                <a:gd name="connsiteY130" fmla="*/ 314026 h 3540840"/>
                <a:gd name="connsiteX131" fmla="*/ 878364 w 3318614"/>
                <a:gd name="connsiteY131" fmla="*/ 861528 h 3540840"/>
                <a:gd name="connsiteX132" fmla="*/ 786330 w 3318614"/>
                <a:gd name="connsiteY132" fmla="*/ 260933 h 3540840"/>
                <a:gd name="connsiteX133" fmla="*/ 932813 w 3318614"/>
                <a:gd name="connsiteY133" fmla="*/ 64751 h 3540840"/>
                <a:gd name="connsiteX0" fmla="*/ 942214 w 3318614"/>
                <a:gd name="connsiteY0" fmla="*/ 601198 h 3527752"/>
                <a:gd name="connsiteX1" fmla="*/ 1130786 w 3318614"/>
                <a:gd name="connsiteY1" fmla="*/ 277391 h 3527752"/>
                <a:gd name="connsiteX2" fmla="*/ 1317819 w 3318614"/>
                <a:gd name="connsiteY2" fmla="*/ 1487 h 3527752"/>
                <a:gd name="connsiteX3" fmla="*/ 1198621 w 3318614"/>
                <a:gd name="connsiteY3" fmla="*/ 400341 h 3527752"/>
                <a:gd name="connsiteX4" fmla="*/ 1013152 w 3318614"/>
                <a:gd name="connsiteY4" fmla="*/ 873807 h 3527752"/>
                <a:gd name="connsiteX5" fmla="*/ 1779263 w 3318614"/>
                <a:gd name="connsiteY5" fmla="*/ 2035164 h 3527752"/>
                <a:gd name="connsiteX6" fmla="*/ 2064415 w 3318614"/>
                <a:gd name="connsiteY6" fmla="*/ 2315648 h 3527752"/>
                <a:gd name="connsiteX7" fmla="*/ 2290838 w 3318614"/>
                <a:gd name="connsiteY7" fmla="*/ 2237271 h 3527752"/>
                <a:gd name="connsiteX8" fmla="*/ 2473718 w 3318614"/>
                <a:gd name="connsiteY8" fmla="*/ 2080516 h 3527752"/>
                <a:gd name="connsiteX9" fmla="*/ 2508552 w 3318614"/>
                <a:gd name="connsiteY9" fmla="*/ 1758299 h 3527752"/>
                <a:gd name="connsiteX10" fmla="*/ 2543386 w 3318614"/>
                <a:gd name="connsiteY10" fmla="*/ 2019556 h 3527752"/>
                <a:gd name="connsiteX11" fmla="*/ 2508552 w 3318614"/>
                <a:gd name="connsiteY11" fmla="*/ 2124059 h 3527752"/>
                <a:gd name="connsiteX12" fmla="*/ 2752392 w 3318614"/>
                <a:gd name="connsiteY12" fmla="*/ 1949888 h 3527752"/>
                <a:gd name="connsiteX13" fmla="*/ 2839478 w 3318614"/>
                <a:gd name="connsiteY13" fmla="*/ 1880219 h 3527752"/>
                <a:gd name="connsiteX14" fmla="*/ 2717558 w 3318614"/>
                <a:gd name="connsiteY14" fmla="*/ 2054391 h 3527752"/>
                <a:gd name="connsiteX15" fmla="*/ 2665306 w 3318614"/>
                <a:gd name="connsiteY15" fmla="*/ 2097934 h 3527752"/>
                <a:gd name="connsiteX16" fmla="*/ 2848186 w 3318614"/>
                <a:gd name="connsiteY16" fmla="*/ 2028265 h 3527752"/>
                <a:gd name="connsiteX17" fmla="*/ 2874312 w 3318614"/>
                <a:gd name="connsiteY17" fmla="*/ 2010848 h 3527752"/>
                <a:gd name="connsiteX18" fmla="*/ 2769809 w 3318614"/>
                <a:gd name="connsiteY18" fmla="*/ 2097934 h 3527752"/>
                <a:gd name="connsiteX19" fmla="*/ 2595638 w 3318614"/>
                <a:gd name="connsiteY19" fmla="*/ 2124059 h 3527752"/>
                <a:gd name="connsiteX20" fmla="*/ 2404049 w 3318614"/>
                <a:gd name="connsiteY20" fmla="*/ 2254688 h 3527752"/>
                <a:gd name="connsiteX21" fmla="*/ 2421466 w 3318614"/>
                <a:gd name="connsiteY21" fmla="*/ 2428859 h 3527752"/>
                <a:gd name="connsiteX22" fmla="*/ 2552095 w 3318614"/>
                <a:gd name="connsiteY22" fmla="*/ 2472402 h 3527752"/>
                <a:gd name="connsiteX23" fmla="*/ 2726266 w 3318614"/>
                <a:gd name="connsiteY23" fmla="*/ 2402734 h 3527752"/>
                <a:gd name="connsiteX24" fmla="*/ 2856895 w 3318614"/>
                <a:gd name="connsiteY24" fmla="*/ 2394025 h 3527752"/>
                <a:gd name="connsiteX25" fmla="*/ 2891729 w 3318614"/>
                <a:gd name="connsiteY25" fmla="*/ 2280814 h 3527752"/>
                <a:gd name="connsiteX26" fmla="*/ 2883020 w 3318614"/>
                <a:gd name="connsiteY26" fmla="*/ 2115351 h 3527752"/>
                <a:gd name="connsiteX27" fmla="*/ 3048483 w 3318614"/>
                <a:gd name="connsiteY27" fmla="*/ 2036974 h 3527752"/>
                <a:gd name="connsiteX28" fmla="*/ 2926563 w 3318614"/>
                <a:gd name="connsiteY28" fmla="*/ 2124059 h 3527752"/>
                <a:gd name="connsiteX29" fmla="*/ 2917855 w 3318614"/>
                <a:gd name="connsiteY29" fmla="*/ 2211145 h 3527752"/>
                <a:gd name="connsiteX30" fmla="*/ 2935272 w 3318614"/>
                <a:gd name="connsiteY30" fmla="*/ 2359191 h 3527752"/>
                <a:gd name="connsiteX31" fmla="*/ 2943980 w 3318614"/>
                <a:gd name="connsiteY31" fmla="*/ 2402734 h 3527752"/>
                <a:gd name="connsiteX32" fmla="*/ 3046427 w 3318614"/>
                <a:gd name="connsiteY32" fmla="*/ 2336782 h 3527752"/>
                <a:gd name="connsiteX33" fmla="*/ 3074609 w 3318614"/>
                <a:gd name="connsiteY33" fmla="*/ 2176311 h 3527752"/>
                <a:gd name="connsiteX34" fmla="*/ 3092026 w 3318614"/>
                <a:gd name="connsiteY34" fmla="*/ 2385316 h 3527752"/>
                <a:gd name="connsiteX35" fmla="*/ 3013649 w 3318614"/>
                <a:gd name="connsiteY35" fmla="*/ 2463694 h 3527752"/>
                <a:gd name="connsiteX36" fmla="*/ 2752392 w 3318614"/>
                <a:gd name="connsiteY36" fmla="*/ 2428859 h 3527752"/>
                <a:gd name="connsiteX37" fmla="*/ 2560803 w 3318614"/>
                <a:gd name="connsiteY37" fmla="*/ 2585614 h 3527752"/>
                <a:gd name="connsiteX38" fmla="*/ 2595638 w 3318614"/>
                <a:gd name="connsiteY38" fmla="*/ 2707534 h 3527752"/>
                <a:gd name="connsiteX39" fmla="*/ 2743683 w 3318614"/>
                <a:gd name="connsiteY39" fmla="*/ 2794619 h 3527752"/>
                <a:gd name="connsiteX40" fmla="*/ 2856895 w 3318614"/>
                <a:gd name="connsiteY40" fmla="*/ 2768494 h 3527752"/>
                <a:gd name="connsiteX41" fmla="*/ 3022358 w 3318614"/>
                <a:gd name="connsiteY41" fmla="*/ 2629156 h 3527752"/>
                <a:gd name="connsiteX42" fmla="*/ 3118152 w 3318614"/>
                <a:gd name="connsiteY42" fmla="*/ 2550779 h 3527752"/>
                <a:gd name="connsiteX43" fmla="*/ 3205238 w 3318614"/>
                <a:gd name="connsiteY43" fmla="*/ 2611739 h 3527752"/>
                <a:gd name="connsiteX44" fmla="*/ 3109443 w 3318614"/>
                <a:gd name="connsiteY44" fmla="*/ 2603031 h 3527752"/>
                <a:gd name="connsiteX45" fmla="*/ 3004940 w 3318614"/>
                <a:gd name="connsiteY45" fmla="*/ 2742368 h 3527752"/>
                <a:gd name="connsiteX46" fmla="*/ 3187820 w 3318614"/>
                <a:gd name="connsiteY46" fmla="*/ 2742368 h 3527752"/>
                <a:gd name="connsiteX47" fmla="*/ 3318449 w 3318614"/>
                <a:gd name="connsiteY47" fmla="*/ 2794619 h 3527752"/>
                <a:gd name="connsiteX48" fmla="*/ 3161695 w 3318614"/>
                <a:gd name="connsiteY48" fmla="*/ 2777202 h 3527752"/>
                <a:gd name="connsiteX49" fmla="*/ 2909146 w 3318614"/>
                <a:gd name="connsiteY49" fmla="*/ 2838162 h 3527752"/>
                <a:gd name="connsiteX50" fmla="*/ 2952689 w 3318614"/>
                <a:gd name="connsiteY50" fmla="*/ 2838162 h 3527752"/>
                <a:gd name="connsiteX51" fmla="*/ 3085889 w 3318614"/>
                <a:gd name="connsiteY51" fmla="*/ 2983408 h 3527752"/>
                <a:gd name="connsiteX52" fmla="*/ 3013649 w 3318614"/>
                <a:gd name="connsiteY52" fmla="*/ 3142962 h 3527752"/>
                <a:gd name="connsiteX53" fmla="*/ 2999167 w 3318614"/>
                <a:gd name="connsiteY53" fmla="*/ 3005285 h 3527752"/>
                <a:gd name="connsiteX54" fmla="*/ 2813352 w 3318614"/>
                <a:gd name="connsiteY54" fmla="*/ 2829454 h 3527752"/>
                <a:gd name="connsiteX55" fmla="*/ 2726266 w 3318614"/>
                <a:gd name="connsiteY55" fmla="*/ 2820745 h 3527752"/>
                <a:gd name="connsiteX56" fmla="*/ 2848186 w 3318614"/>
                <a:gd name="connsiteY56" fmla="*/ 3021042 h 3527752"/>
                <a:gd name="connsiteX57" fmla="*/ 2943980 w 3318614"/>
                <a:gd name="connsiteY57" fmla="*/ 3108128 h 3527752"/>
                <a:gd name="connsiteX58" fmla="*/ 2978815 w 3318614"/>
                <a:gd name="connsiteY58" fmla="*/ 3064585 h 3527752"/>
                <a:gd name="connsiteX59" fmla="*/ 2961398 w 3318614"/>
                <a:gd name="connsiteY59" fmla="*/ 3169088 h 3527752"/>
                <a:gd name="connsiteX60" fmla="*/ 2769809 w 3318614"/>
                <a:gd name="connsiteY60" fmla="*/ 3082002 h 3527752"/>
                <a:gd name="connsiteX61" fmla="*/ 2656598 w 3318614"/>
                <a:gd name="connsiteY61" fmla="*/ 2855579 h 3527752"/>
                <a:gd name="connsiteX62" fmla="*/ 2491135 w 3318614"/>
                <a:gd name="connsiteY62" fmla="*/ 2812036 h 3527752"/>
                <a:gd name="connsiteX63" fmla="*/ 2386632 w 3318614"/>
                <a:gd name="connsiteY63" fmla="*/ 2899122 h 3527752"/>
                <a:gd name="connsiteX64" fmla="*/ 2412758 w 3318614"/>
                <a:gd name="connsiteY64" fmla="*/ 3082002 h 3527752"/>
                <a:gd name="connsiteX65" fmla="*/ 2525969 w 3318614"/>
                <a:gd name="connsiteY65" fmla="*/ 3230048 h 3527752"/>
                <a:gd name="connsiteX66" fmla="*/ 2900438 w 3318614"/>
                <a:gd name="connsiteY66" fmla="*/ 3439054 h 3527752"/>
                <a:gd name="connsiteX67" fmla="*/ 2543386 w 3318614"/>
                <a:gd name="connsiteY67" fmla="*/ 3299716 h 3527752"/>
                <a:gd name="connsiteX68" fmla="*/ 2499843 w 3318614"/>
                <a:gd name="connsiteY68" fmla="*/ 3386802 h 3527752"/>
                <a:gd name="connsiteX69" fmla="*/ 2534678 w 3318614"/>
                <a:gd name="connsiteY69" fmla="*/ 3491305 h 3527752"/>
                <a:gd name="connsiteX70" fmla="*/ 2639180 w 3318614"/>
                <a:gd name="connsiteY70" fmla="*/ 3526139 h 3527752"/>
                <a:gd name="connsiteX71" fmla="*/ 2482426 w 3318614"/>
                <a:gd name="connsiteY71" fmla="*/ 3500014 h 3527752"/>
                <a:gd name="connsiteX72" fmla="*/ 2473718 w 3318614"/>
                <a:gd name="connsiteY72" fmla="*/ 3317134 h 3527752"/>
                <a:gd name="connsiteX73" fmla="*/ 2386632 w 3318614"/>
                <a:gd name="connsiteY73" fmla="*/ 3142962 h 3527752"/>
                <a:gd name="connsiteX74" fmla="*/ 2316963 w 3318614"/>
                <a:gd name="connsiteY74" fmla="*/ 3308425 h 3527752"/>
                <a:gd name="connsiteX75" fmla="*/ 2238586 w 3318614"/>
                <a:gd name="connsiteY75" fmla="*/ 3430345 h 3527752"/>
                <a:gd name="connsiteX76" fmla="*/ 2290838 w 3318614"/>
                <a:gd name="connsiteY76" fmla="*/ 3508722 h 3527752"/>
                <a:gd name="connsiteX77" fmla="*/ 2195043 w 3318614"/>
                <a:gd name="connsiteY77" fmla="*/ 3421636 h 3527752"/>
                <a:gd name="connsiteX78" fmla="*/ 2325672 w 3318614"/>
                <a:gd name="connsiteY78" fmla="*/ 3195214 h 3527752"/>
                <a:gd name="connsiteX79" fmla="*/ 2290838 w 3318614"/>
                <a:gd name="connsiteY79" fmla="*/ 2942665 h 3527752"/>
                <a:gd name="connsiteX80" fmla="*/ 2142792 w 3318614"/>
                <a:gd name="connsiteY80" fmla="*/ 2925248 h 3527752"/>
                <a:gd name="connsiteX81" fmla="*/ 1942495 w 3318614"/>
                <a:gd name="connsiteY81" fmla="*/ 3090711 h 3527752"/>
                <a:gd name="connsiteX82" fmla="*/ 1994746 w 3318614"/>
                <a:gd name="connsiteY82" fmla="*/ 3291008 h 3527752"/>
                <a:gd name="connsiteX83" fmla="*/ 2090540 w 3318614"/>
                <a:gd name="connsiteY83" fmla="*/ 3404219 h 3527752"/>
                <a:gd name="connsiteX84" fmla="*/ 2064415 w 3318614"/>
                <a:gd name="connsiteY84" fmla="*/ 3517431 h 3527752"/>
                <a:gd name="connsiteX85" fmla="*/ 2046998 w 3318614"/>
                <a:gd name="connsiteY85" fmla="*/ 3369385 h 3527752"/>
                <a:gd name="connsiteX86" fmla="*/ 1933786 w 3318614"/>
                <a:gd name="connsiteY86" fmla="*/ 3203922 h 3527752"/>
                <a:gd name="connsiteX87" fmla="*/ 1881535 w 3318614"/>
                <a:gd name="connsiteY87" fmla="*/ 3186505 h 3527752"/>
                <a:gd name="connsiteX88" fmla="*/ 1716072 w 3318614"/>
                <a:gd name="connsiteY88" fmla="*/ 3421636 h 3527752"/>
                <a:gd name="connsiteX89" fmla="*/ 1672529 w 3318614"/>
                <a:gd name="connsiteY89" fmla="*/ 3517431 h 3527752"/>
                <a:gd name="connsiteX90" fmla="*/ 1724780 w 3318614"/>
                <a:gd name="connsiteY90" fmla="*/ 3282299 h 3527752"/>
                <a:gd name="connsiteX91" fmla="*/ 1750906 w 3318614"/>
                <a:gd name="connsiteY91" fmla="*/ 3203922 h 3527752"/>
                <a:gd name="connsiteX92" fmla="*/ 1533192 w 3318614"/>
                <a:gd name="connsiteY92" fmla="*/ 3273591 h 3527752"/>
                <a:gd name="connsiteX93" fmla="*/ 1428689 w 3318614"/>
                <a:gd name="connsiteY93" fmla="*/ 3291008 h 3527752"/>
                <a:gd name="connsiteX94" fmla="*/ 1602860 w 3318614"/>
                <a:gd name="connsiteY94" fmla="*/ 3212631 h 3527752"/>
                <a:gd name="connsiteX95" fmla="*/ 1724780 w 3318614"/>
                <a:gd name="connsiteY95" fmla="*/ 3186505 h 3527752"/>
                <a:gd name="connsiteX96" fmla="*/ 1994746 w 3318614"/>
                <a:gd name="connsiteY96" fmla="*/ 2960082 h 3527752"/>
                <a:gd name="connsiteX97" fmla="*/ 2055706 w 3318614"/>
                <a:gd name="connsiteY97" fmla="*/ 2829454 h 3527752"/>
                <a:gd name="connsiteX98" fmla="*/ 1916369 w 3318614"/>
                <a:gd name="connsiteY98" fmla="*/ 2751076 h 3527752"/>
                <a:gd name="connsiteX99" fmla="*/ 1698655 w 3318614"/>
                <a:gd name="connsiteY99" fmla="*/ 2846871 h 3527752"/>
                <a:gd name="connsiteX100" fmla="*/ 1611569 w 3318614"/>
                <a:gd name="connsiteY100" fmla="*/ 3021042 h 3527752"/>
                <a:gd name="connsiteX101" fmla="*/ 1689946 w 3318614"/>
                <a:gd name="connsiteY101" fmla="*/ 3082002 h 3527752"/>
                <a:gd name="connsiteX102" fmla="*/ 1568026 w 3318614"/>
                <a:gd name="connsiteY102" fmla="*/ 3082002 h 3527752"/>
                <a:gd name="connsiteX103" fmla="*/ 1655112 w 3318614"/>
                <a:gd name="connsiteY103" fmla="*/ 2838162 h 3527752"/>
                <a:gd name="connsiteX104" fmla="*/ 1437398 w 3318614"/>
                <a:gd name="connsiteY104" fmla="*/ 2820745 h 3527752"/>
                <a:gd name="connsiteX105" fmla="*/ 1306769 w 3318614"/>
                <a:gd name="connsiteY105" fmla="*/ 2759785 h 3527752"/>
                <a:gd name="connsiteX106" fmla="*/ 1385146 w 3318614"/>
                <a:gd name="connsiteY106" fmla="*/ 2716242 h 3527752"/>
                <a:gd name="connsiteX107" fmla="*/ 1437398 w 3318614"/>
                <a:gd name="connsiteY107" fmla="*/ 2785911 h 3527752"/>
                <a:gd name="connsiteX108" fmla="*/ 1611569 w 3318614"/>
                <a:gd name="connsiteY108" fmla="*/ 2794619 h 3527752"/>
                <a:gd name="connsiteX109" fmla="*/ 1794449 w 3318614"/>
                <a:gd name="connsiteY109" fmla="*/ 2742368 h 3527752"/>
                <a:gd name="connsiteX110" fmla="*/ 1968620 w 3318614"/>
                <a:gd name="connsiteY110" fmla="*/ 2611739 h 3527752"/>
                <a:gd name="connsiteX111" fmla="*/ 1898952 w 3318614"/>
                <a:gd name="connsiteY111" fmla="*/ 2298231 h 3527752"/>
                <a:gd name="connsiteX112" fmla="*/ 1446106 w 3318614"/>
                <a:gd name="connsiteY112" fmla="*/ 1688631 h 3527752"/>
                <a:gd name="connsiteX113" fmla="*/ 1074097 w 3318614"/>
                <a:gd name="connsiteY113" fmla="*/ 1204511 h 3527752"/>
                <a:gd name="connsiteX114" fmla="*/ 916192 w 3318614"/>
                <a:gd name="connsiteY114" fmla="*/ 1017427 h 3527752"/>
                <a:gd name="connsiteX115" fmla="*/ 644918 w 3318614"/>
                <a:gd name="connsiteY115" fmla="*/ 1052905 h 3527752"/>
                <a:gd name="connsiteX116" fmla="*/ 296575 w 3318614"/>
                <a:gd name="connsiteY116" fmla="*/ 1131282 h 3527752"/>
                <a:gd name="connsiteX117" fmla="*/ 483 w 3318614"/>
                <a:gd name="connsiteY117" fmla="*/ 1113865 h 3527752"/>
                <a:gd name="connsiteX118" fmla="*/ 235615 w 3318614"/>
                <a:gd name="connsiteY118" fmla="*/ 1105156 h 3527752"/>
                <a:gd name="connsiteX119" fmla="*/ 557832 w 3318614"/>
                <a:gd name="connsiteY119" fmla="*/ 1035488 h 3527752"/>
                <a:gd name="connsiteX120" fmla="*/ 688460 w 3318614"/>
                <a:gd name="connsiteY120" fmla="*/ 1009362 h 3527752"/>
                <a:gd name="connsiteX121" fmla="*/ 392369 w 3318614"/>
                <a:gd name="connsiteY121" fmla="*/ 896151 h 3527752"/>
                <a:gd name="connsiteX122" fmla="*/ 244323 w 3318614"/>
                <a:gd name="connsiteY122" fmla="*/ 756814 h 3527752"/>
                <a:gd name="connsiteX123" fmla="*/ 165946 w 3318614"/>
                <a:gd name="connsiteY123" fmla="*/ 504265 h 3527752"/>
                <a:gd name="connsiteX124" fmla="*/ 279158 w 3318614"/>
                <a:gd name="connsiteY124" fmla="*/ 687145 h 3527752"/>
                <a:gd name="connsiteX125" fmla="*/ 374952 w 3318614"/>
                <a:gd name="connsiteY125" fmla="*/ 861316 h 3527752"/>
                <a:gd name="connsiteX126" fmla="*/ 679752 w 3318614"/>
                <a:gd name="connsiteY126" fmla="*/ 939694 h 3527752"/>
                <a:gd name="connsiteX127" fmla="*/ 766838 w 3318614"/>
                <a:gd name="connsiteY127" fmla="*/ 878734 h 3527752"/>
                <a:gd name="connsiteX128" fmla="*/ 618792 w 3318614"/>
                <a:gd name="connsiteY128" fmla="*/ 495556 h 3527752"/>
                <a:gd name="connsiteX129" fmla="*/ 507165 w 3318614"/>
                <a:gd name="connsiteY129" fmla="*/ 278498 h 3527752"/>
                <a:gd name="connsiteX130" fmla="*/ 538603 w 3318614"/>
                <a:gd name="connsiteY130" fmla="*/ 40329 h 3527752"/>
                <a:gd name="connsiteX131" fmla="*/ 609600 w 3318614"/>
                <a:gd name="connsiteY131" fmla="*/ 300938 h 3527752"/>
                <a:gd name="connsiteX132" fmla="*/ 878364 w 3318614"/>
                <a:gd name="connsiteY132" fmla="*/ 848440 h 3527752"/>
                <a:gd name="connsiteX133" fmla="*/ 786330 w 3318614"/>
                <a:gd name="connsiteY133" fmla="*/ 247845 h 3527752"/>
                <a:gd name="connsiteX134" fmla="*/ 932813 w 3318614"/>
                <a:gd name="connsiteY134" fmla="*/ 51663 h 3527752"/>
                <a:gd name="connsiteX0" fmla="*/ 942214 w 3318614"/>
                <a:gd name="connsiteY0" fmla="*/ 600997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1028019 w 3318614"/>
                <a:gd name="connsiteY0" fmla="*/ 570928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433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932813 w 3318614"/>
                <a:gd name="connsiteY136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875120 w 3318614"/>
                <a:gd name="connsiteY136" fmla="*/ 297907 h 3527509"/>
                <a:gd name="connsiteX0" fmla="*/ 930638 w 3318614"/>
                <a:gd name="connsiteY0" fmla="*/ 1022485 h 3757603"/>
                <a:gd name="connsiteX1" fmla="*/ 1037874 w 3318614"/>
                <a:gd name="connsiteY1" fmla="*/ 779330 h 3757603"/>
                <a:gd name="connsiteX2" fmla="*/ 1144223 w 3318614"/>
                <a:gd name="connsiteY2" fmla="*/ 540539 h 3757603"/>
                <a:gd name="connsiteX3" fmla="*/ 1317819 w 3318614"/>
                <a:gd name="connsiteY3" fmla="*/ 231338 h 3757603"/>
                <a:gd name="connsiteX4" fmla="*/ 1198621 w 3318614"/>
                <a:gd name="connsiteY4" fmla="*/ 630192 h 3757603"/>
                <a:gd name="connsiteX5" fmla="*/ 1013152 w 3318614"/>
                <a:gd name="connsiteY5" fmla="*/ 1103658 h 3757603"/>
                <a:gd name="connsiteX6" fmla="*/ 1779263 w 3318614"/>
                <a:gd name="connsiteY6" fmla="*/ 2265015 h 3757603"/>
                <a:gd name="connsiteX7" fmla="*/ 2064415 w 3318614"/>
                <a:gd name="connsiteY7" fmla="*/ 2545499 h 3757603"/>
                <a:gd name="connsiteX8" fmla="*/ 2290838 w 3318614"/>
                <a:gd name="connsiteY8" fmla="*/ 2467122 h 3757603"/>
                <a:gd name="connsiteX9" fmla="*/ 2473718 w 3318614"/>
                <a:gd name="connsiteY9" fmla="*/ 2310367 h 3757603"/>
                <a:gd name="connsiteX10" fmla="*/ 2508552 w 3318614"/>
                <a:gd name="connsiteY10" fmla="*/ 1988150 h 3757603"/>
                <a:gd name="connsiteX11" fmla="*/ 2543386 w 3318614"/>
                <a:gd name="connsiteY11" fmla="*/ 2249407 h 3757603"/>
                <a:gd name="connsiteX12" fmla="*/ 2508552 w 3318614"/>
                <a:gd name="connsiteY12" fmla="*/ 2353910 h 3757603"/>
                <a:gd name="connsiteX13" fmla="*/ 2752392 w 3318614"/>
                <a:gd name="connsiteY13" fmla="*/ 2179739 h 3757603"/>
                <a:gd name="connsiteX14" fmla="*/ 2839478 w 3318614"/>
                <a:gd name="connsiteY14" fmla="*/ 2110070 h 3757603"/>
                <a:gd name="connsiteX15" fmla="*/ 2717558 w 3318614"/>
                <a:gd name="connsiteY15" fmla="*/ 2284242 h 3757603"/>
                <a:gd name="connsiteX16" fmla="*/ 2665306 w 3318614"/>
                <a:gd name="connsiteY16" fmla="*/ 2327785 h 3757603"/>
                <a:gd name="connsiteX17" fmla="*/ 2848186 w 3318614"/>
                <a:gd name="connsiteY17" fmla="*/ 2258116 h 3757603"/>
                <a:gd name="connsiteX18" fmla="*/ 2874312 w 3318614"/>
                <a:gd name="connsiteY18" fmla="*/ 2240699 h 3757603"/>
                <a:gd name="connsiteX19" fmla="*/ 2769809 w 3318614"/>
                <a:gd name="connsiteY19" fmla="*/ 2327785 h 3757603"/>
                <a:gd name="connsiteX20" fmla="*/ 2595638 w 3318614"/>
                <a:gd name="connsiteY20" fmla="*/ 2353910 h 3757603"/>
                <a:gd name="connsiteX21" fmla="*/ 2404049 w 3318614"/>
                <a:gd name="connsiteY21" fmla="*/ 2484539 h 3757603"/>
                <a:gd name="connsiteX22" fmla="*/ 2421466 w 3318614"/>
                <a:gd name="connsiteY22" fmla="*/ 2658710 h 3757603"/>
                <a:gd name="connsiteX23" fmla="*/ 2552095 w 3318614"/>
                <a:gd name="connsiteY23" fmla="*/ 2702253 h 3757603"/>
                <a:gd name="connsiteX24" fmla="*/ 2726266 w 3318614"/>
                <a:gd name="connsiteY24" fmla="*/ 2632585 h 3757603"/>
                <a:gd name="connsiteX25" fmla="*/ 2856895 w 3318614"/>
                <a:gd name="connsiteY25" fmla="*/ 2623876 h 3757603"/>
                <a:gd name="connsiteX26" fmla="*/ 2891729 w 3318614"/>
                <a:gd name="connsiteY26" fmla="*/ 2510665 h 3757603"/>
                <a:gd name="connsiteX27" fmla="*/ 2883020 w 3318614"/>
                <a:gd name="connsiteY27" fmla="*/ 2345202 h 3757603"/>
                <a:gd name="connsiteX28" fmla="*/ 3048483 w 3318614"/>
                <a:gd name="connsiteY28" fmla="*/ 2266825 h 3757603"/>
                <a:gd name="connsiteX29" fmla="*/ 2926563 w 3318614"/>
                <a:gd name="connsiteY29" fmla="*/ 2353910 h 3757603"/>
                <a:gd name="connsiteX30" fmla="*/ 2917855 w 3318614"/>
                <a:gd name="connsiteY30" fmla="*/ 2440996 h 3757603"/>
                <a:gd name="connsiteX31" fmla="*/ 2935272 w 3318614"/>
                <a:gd name="connsiteY31" fmla="*/ 2589042 h 3757603"/>
                <a:gd name="connsiteX32" fmla="*/ 2943980 w 3318614"/>
                <a:gd name="connsiteY32" fmla="*/ 2632585 h 3757603"/>
                <a:gd name="connsiteX33" fmla="*/ 3046427 w 3318614"/>
                <a:gd name="connsiteY33" fmla="*/ 2566633 h 3757603"/>
                <a:gd name="connsiteX34" fmla="*/ 3074609 w 3318614"/>
                <a:gd name="connsiteY34" fmla="*/ 2406162 h 3757603"/>
                <a:gd name="connsiteX35" fmla="*/ 3092026 w 3318614"/>
                <a:gd name="connsiteY35" fmla="*/ 2615167 h 3757603"/>
                <a:gd name="connsiteX36" fmla="*/ 3013649 w 3318614"/>
                <a:gd name="connsiteY36" fmla="*/ 2693545 h 3757603"/>
                <a:gd name="connsiteX37" fmla="*/ 2752392 w 3318614"/>
                <a:gd name="connsiteY37" fmla="*/ 2658710 h 3757603"/>
                <a:gd name="connsiteX38" fmla="*/ 2560803 w 3318614"/>
                <a:gd name="connsiteY38" fmla="*/ 2815465 h 3757603"/>
                <a:gd name="connsiteX39" fmla="*/ 2595638 w 3318614"/>
                <a:gd name="connsiteY39" fmla="*/ 2937385 h 3757603"/>
                <a:gd name="connsiteX40" fmla="*/ 2743683 w 3318614"/>
                <a:gd name="connsiteY40" fmla="*/ 3024470 h 3757603"/>
                <a:gd name="connsiteX41" fmla="*/ 2856895 w 3318614"/>
                <a:gd name="connsiteY41" fmla="*/ 2998345 h 3757603"/>
                <a:gd name="connsiteX42" fmla="*/ 3022358 w 3318614"/>
                <a:gd name="connsiteY42" fmla="*/ 2859007 h 3757603"/>
                <a:gd name="connsiteX43" fmla="*/ 3118152 w 3318614"/>
                <a:gd name="connsiteY43" fmla="*/ 2780630 h 3757603"/>
                <a:gd name="connsiteX44" fmla="*/ 3205238 w 3318614"/>
                <a:gd name="connsiteY44" fmla="*/ 2841590 h 3757603"/>
                <a:gd name="connsiteX45" fmla="*/ 3109443 w 3318614"/>
                <a:gd name="connsiteY45" fmla="*/ 2832882 h 3757603"/>
                <a:gd name="connsiteX46" fmla="*/ 3004940 w 3318614"/>
                <a:gd name="connsiteY46" fmla="*/ 2972219 h 3757603"/>
                <a:gd name="connsiteX47" fmla="*/ 3187820 w 3318614"/>
                <a:gd name="connsiteY47" fmla="*/ 2972219 h 3757603"/>
                <a:gd name="connsiteX48" fmla="*/ 3318449 w 3318614"/>
                <a:gd name="connsiteY48" fmla="*/ 3024470 h 3757603"/>
                <a:gd name="connsiteX49" fmla="*/ 3161695 w 3318614"/>
                <a:gd name="connsiteY49" fmla="*/ 3007053 h 3757603"/>
                <a:gd name="connsiteX50" fmla="*/ 2909146 w 3318614"/>
                <a:gd name="connsiteY50" fmla="*/ 3068013 h 3757603"/>
                <a:gd name="connsiteX51" fmla="*/ 2952689 w 3318614"/>
                <a:gd name="connsiteY51" fmla="*/ 3068013 h 3757603"/>
                <a:gd name="connsiteX52" fmla="*/ 3085889 w 3318614"/>
                <a:gd name="connsiteY52" fmla="*/ 3213259 h 3757603"/>
                <a:gd name="connsiteX53" fmla="*/ 3013649 w 3318614"/>
                <a:gd name="connsiteY53" fmla="*/ 3372813 h 3757603"/>
                <a:gd name="connsiteX54" fmla="*/ 2999167 w 3318614"/>
                <a:gd name="connsiteY54" fmla="*/ 3235136 h 3757603"/>
                <a:gd name="connsiteX55" fmla="*/ 2813352 w 3318614"/>
                <a:gd name="connsiteY55" fmla="*/ 3059305 h 3757603"/>
                <a:gd name="connsiteX56" fmla="*/ 2726266 w 3318614"/>
                <a:gd name="connsiteY56" fmla="*/ 3050596 h 3757603"/>
                <a:gd name="connsiteX57" fmla="*/ 2848186 w 3318614"/>
                <a:gd name="connsiteY57" fmla="*/ 3250893 h 3757603"/>
                <a:gd name="connsiteX58" fmla="*/ 2943980 w 3318614"/>
                <a:gd name="connsiteY58" fmla="*/ 3337979 h 3757603"/>
                <a:gd name="connsiteX59" fmla="*/ 2978815 w 3318614"/>
                <a:gd name="connsiteY59" fmla="*/ 3294436 h 3757603"/>
                <a:gd name="connsiteX60" fmla="*/ 2961398 w 3318614"/>
                <a:gd name="connsiteY60" fmla="*/ 3398939 h 3757603"/>
                <a:gd name="connsiteX61" fmla="*/ 2769809 w 3318614"/>
                <a:gd name="connsiteY61" fmla="*/ 3311853 h 3757603"/>
                <a:gd name="connsiteX62" fmla="*/ 2656598 w 3318614"/>
                <a:gd name="connsiteY62" fmla="*/ 3085430 h 3757603"/>
                <a:gd name="connsiteX63" fmla="*/ 2491135 w 3318614"/>
                <a:gd name="connsiteY63" fmla="*/ 3041887 h 3757603"/>
                <a:gd name="connsiteX64" fmla="*/ 2386632 w 3318614"/>
                <a:gd name="connsiteY64" fmla="*/ 3128973 h 3757603"/>
                <a:gd name="connsiteX65" fmla="*/ 2412758 w 3318614"/>
                <a:gd name="connsiteY65" fmla="*/ 3311853 h 3757603"/>
                <a:gd name="connsiteX66" fmla="*/ 2525969 w 3318614"/>
                <a:gd name="connsiteY66" fmla="*/ 3459899 h 3757603"/>
                <a:gd name="connsiteX67" fmla="*/ 2900438 w 3318614"/>
                <a:gd name="connsiteY67" fmla="*/ 3668905 h 3757603"/>
                <a:gd name="connsiteX68" fmla="*/ 2543386 w 3318614"/>
                <a:gd name="connsiteY68" fmla="*/ 3529567 h 3757603"/>
                <a:gd name="connsiteX69" fmla="*/ 2499843 w 3318614"/>
                <a:gd name="connsiteY69" fmla="*/ 3616653 h 3757603"/>
                <a:gd name="connsiteX70" fmla="*/ 2534678 w 3318614"/>
                <a:gd name="connsiteY70" fmla="*/ 3721156 h 3757603"/>
                <a:gd name="connsiteX71" fmla="*/ 2639180 w 3318614"/>
                <a:gd name="connsiteY71" fmla="*/ 3755990 h 3757603"/>
                <a:gd name="connsiteX72" fmla="*/ 2482426 w 3318614"/>
                <a:gd name="connsiteY72" fmla="*/ 3729865 h 3757603"/>
                <a:gd name="connsiteX73" fmla="*/ 2473718 w 3318614"/>
                <a:gd name="connsiteY73" fmla="*/ 3546985 h 3757603"/>
                <a:gd name="connsiteX74" fmla="*/ 2386632 w 3318614"/>
                <a:gd name="connsiteY74" fmla="*/ 3372813 h 3757603"/>
                <a:gd name="connsiteX75" fmla="*/ 2316963 w 3318614"/>
                <a:gd name="connsiteY75" fmla="*/ 3538276 h 3757603"/>
                <a:gd name="connsiteX76" fmla="*/ 2238586 w 3318614"/>
                <a:gd name="connsiteY76" fmla="*/ 3660196 h 3757603"/>
                <a:gd name="connsiteX77" fmla="*/ 2290838 w 3318614"/>
                <a:gd name="connsiteY77" fmla="*/ 3738573 h 3757603"/>
                <a:gd name="connsiteX78" fmla="*/ 2195043 w 3318614"/>
                <a:gd name="connsiteY78" fmla="*/ 3651487 h 3757603"/>
                <a:gd name="connsiteX79" fmla="*/ 2325672 w 3318614"/>
                <a:gd name="connsiteY79" fmla="*/ 3425065 h 3757603"/>
                <a:gd name="connsiteX80" fmla="*/ 2290838 w 3318614"/>
                <a:gd name="connsiteY80" fmla="*/ 3172516 h 3757603"/>
                <a:gd name="connsiteX81" fmla="*/ 2142792 w 3318614"/>
                <a:gd name="connsiteY81" fmla="*/ 3155099 h 3757603"/>
                <a:gd name="connsiteX82" fmla="*/ 1942495 w 3318614"/>
                <a:gd name="connsiteY82" fmla="*/ 3320562 h 3757603"/>
                <a:gd name="connsiteX83" fmla="*/ 1994746 w 3318614"/>
                <a:gd name="connsiteY83" fmla="*/ 3520859 h 3757603"/>
                <a:gd name="connsiteX84" fmla="*/ 2090540 w 3318614"/>
                <a:gd name="connsiteY84" fmla="*/ 3634070 h 3757603"/>
                <a:gd name="connsiteX85" fmla="*/ 2064415 w 3318614"/>
                <a:gd name="connsiteY85" fmla="*/ 3747282 h 3757603"/>
                <a:gd name="connsiteX86" fmla="*/ 2046998 w 3318614"/>
                <a:gd name="connsiteY86" fmla="*/ 3599236 h 3757603"/>
                <a:gd name="connsiteX87" fmla="*/ 1933786 w 3318614"/>
                <a:gd name="connsiteY87" fmla="*/ 3433773 h 3757603"/>
                <a:gd name="connsiteX88" fmla="*/ 1881535 w 3318614"/>
                <a:gd name="connsiteY88" fmla="*/ 3416356 h 3757603"/>
                <a:gd name="connsiteX89" fmla="*/ 1716072 w 3318614"/>
                <a:gd name="connsiteY89" fmla="*/ 3651487 h 3757603"/>
                <a:gd name="connsiteX90" fmla="*/ 1672529 w 3318614"/>
                <a:gd name="connsiteY90" fmla="*/ 3747282 h 3757603"/>
                <a:gd name="connsiteX91" fmla="*/ 1724780 w 3318614"/>
                <a:gd name="connsiteY91" fmla="*/ 3512150 h 3757603"/>
                <a:gd name="connsiteX92" fmla="*/ 1750906 w 3318614"/>
                <a:gd name="connsiteY92" fmla="*/ 3433773 h 3757603"/>
                <a:gd name="connsiteX93" fmla="*/ 1533192 w 3318614"/>
                <a:gd name="connsiteY93" fmla="*/ 3503442 h 3757603"/>
                <a:gd name="connsiteX94" fmla="*/ 1428689 w 3318614"/>
                <a:gd name="connsiteY94" fmla="*/ 3520859 h 3757603"/>
                <a:gd name="connsiteX95" fmla="*/ 1602860 w 3318614"/>
                <a:gd name="connsiteY95" fmla="*/ 3442482 h 3757603"/>
                <a:gd name="connsiteX96" fmla="*/ 1724780 w 3318614"/>
                <a:gd name="connsiteY96" fmla="*/ 3416356 h 3757603"/>
                <a:gd name="connsiteX97" fmla="*/ 1994746 w 3318614"/>
                <a:gd name="connsiteY97" fmla="*/ 3189933 h 3757603"/>
                <a:gd name="connsiteX98" fmla="*/ 2055706 w 3318614"/>
                <a:gd name="connsiteY98" fmla="*/ 3059305 h 3757603"/>
                <a:gd name="connsiteX99" fmla="*/ 1916369 w 3318614"/>
                <a:gd name="connsiteY99" fmla="*/ 2980927 h 3757603"/>
                <a:gd name="connsiteX100" fmla="*/ 1698655 w 3318614"/>
                <a:gd name="connsiteY100" fmla="*/ 3076722 h 3757603"/>
                <a:gd name="connsiteX101" fmla="*/ 1611569 w 3318614"/>
                <a:gd name="connsiteY101" fmla="*/ 3250893 h 3757603"/>
                <a:gd name="connsiteX102" fmla="*/ 1689946 w 3318614"/>
                <a:gd name="connsiteY102" fmla="*/ 3311853 h 3757603"/>
                <a:gd name="connsiteX103" fmla="*/ 1568026 w 3318614"/>
                <a:gd name="connsiteY103" fmla="*/ 3311853 h 3757603"/>
                <a:gd name="connsiteX104" fmla="*/ 1655112 w 3318614"/>
                <a:gd name="connsiteY104" fmla="*/ 3068013 h 3757603"/>
                <a:gd name="connsiteX105" fmla="*/ 1437398 w 3318614"/>
                <a:gd name="connsiteY105" fmla="*/ 3050596 h 3757603"/>
                <a:gd name="connsiteX106" fmla="*/ 1306769 w 3318614"/>
                <a:gd name="connsiteY106" fmla="*/ 2989636 h 3757603"/>
                <a:gd name="connsiteX107" fmla="*/ 1385146 w 3318614"/>
                <a:gd name="connsiteY107" fmla="*/ 2946093 h 3757603"/>
                <a:gd name="connsiteX108" fmla="*/ 1437398 w 3318614"/>
                <a:gd name="connsiteY108" fmla="*/ 3015762 h 3757603"/>
                <a:gd name="connsiteX109" fmla="*/ 1611569 w 3318614"/>
                <a:gd name="connsiteY109" fmla="*/ 3024470 h 3757603"/>
                <a:gd name="connsiteX110" fmla="*/ 1794449 w 3318614"/>
                <a:gd name="connsiteY110" fmla="*/ 2972219 h 3757603"/>
                <a:gd name="connsiteX111" fmla="*/ 1968620 w 3318614"/>
                <a:gd name="connsiteY111" fmla="*/ 2841590 h 3757603"/>
                <a:gd name="connsiteX112" fmla="*/ 1898952 w 3318614"/>
                <a:gd name="connsiteY112" fmla="*/ 2528082 h 3757603"/>
                <a:gd name="connsiteX113" fmla="*/ 1446106 w 3318614"/>
                <a:gd name="connsiteY113" fmla="*/ 1918482 h 3757603"/>
                <a:gd name="connsiteX114" fmla="*/ 1074097 w 3318614"/>
                <a:gd name="connsiteY114" fmla="*/ 1434362 h 3757603"/>
                <a:gd name="connsiteX115" fmla="*/ 916192 w 3318614"/>
                <a:gd name="connsiteY115" fmla="*/ 1247278 h 3757603"/>
                <a:gd name="connsiteX116" fmla="*/ 644918 w 3318614"/>
                <a:gd name="connsiteY116" fmla="*/ 1282756 h 3757603"/>
                <a:gd name="connsiteX117" fmla="*/ 296575 w 3318614"/>
                <a:gd name="connsiteY117" fmla="*/ 1361133 h 3757603"/>
                <a:gd name="connsiteX118" fmla="*/ 483 w 3318614"/>
                <a:gd name="connsiteY118" fmla="*/ 1343716 h 3757603"/>
                <a:gd name="connsiteX119" fmla="*/ 235615 w 3318614"/>
                <a:gd name="connsiteY119" fmla="*/ 1335007 h 3757603"/>
                <a:gd name="connsiteX120" fmla="*/ 557832 w 3318614"/>
                <a:gd name="connsiteY120" fmla="*/ 1265339 h 3757603"/>
                <a:gd name="connsiteX121" fmla="*/ 688460 w 3318614"/>
                <a:gd name="connsiteY121" fmla="*/ 1239213 h 3757603"/>
                <a:gd name="connsiteX122" fmla="*/ 392369 w 3318614"/>
                <a:gd name="connsiteY122" fmla="*/ 1126002 h 3757603"/>
                <a:gd name="connsiteX123" fmla="*/ 244323 w 3318614"/>
                <a:gd name="connsiteY123" fmla="*/ 986665 h 3757603"/>
                <a:gd name="connsiteX124" fmla="*/ 165946 w 3318614"/>
                <a:gd name="connsiteY124" fmla="*/ 734116 h 3757603"/>
                <a:gd name="connsiteX125" fmla="*/ 279158 w 3318614"/>
                <a:gd name="connsiteY125" fmla="*/ 916996 h 3757603"/>
                <a:gd name="connsiteX126" fmla="*/ 374952 w 3318614"/>
                <a:gd name="connsiteY126" fmla="*/ 1091167 h 3757603"/>
                <a:gd name="connsiteX127" fmla="*/ 679752 w 3318614"/>
                <a:gd name="connsiteY127" fmla="*/ 1169545 h 3757603"/>
                <a:gd name="connsiteX128" fmla="*/ 766838 w 3318614"/>
                <a:gd name="connsiteY128" fmla="*/ 1108585 h 3757603"/>
                <a:gd name="connsiteX129" fmla="*/ 618792 w 3318614"/>
                <a:gd name="connsiteY129" fmla="*/ 725407 h 3757603"/>
                <a:gd name="connsiteX130" fmla="*/ 507165 w 3318614"/>
                <a:gd name="connsiteY130" fmla="*/ 508349 h 3757603"/>
                <a:gd name="connsiteX131" fmla="*/ 538603 w 3318614"/>
                <a:gd name="connsiteY131" fmla="*/ 270180 h 3757603"/>
                <a:gd name="connsiteX132" fmla="*/ 609600 w 3318614"/>
                <a:gd name="connsiteY132" fmla="*/ 530789 h 3757603"/>
                <a:gd name="connsiteX133" fmla="*/ 878364 w 3318614"/>
                <a:gd name="connsiteY133" fmla="*/ 1078291 h 3757603"/>
                <a:gd name="connsiteX134" fmla="*/ 786330 w 3318614"/>
                <a:gd name="connsiteY134" fmla="*/ 477696 h 3757603"/>
                <a:gd name="connsiteX135" fmla="*/ 849208 w 3318614"/>
                <a:gd name="connsiteY135" fmla="*/ 1356 h 3757603"/>
                <a:gd name="connsiteX136" fmla="*/ 875120 w 3318614"/>
                <a:gd name="connsiteY136" fmla="*/ 528001 h 3757603"/>
                <a:gd name="connsiteX0" fmla="*/ 930638 w 3318614"/>
                <a:gd name="connsiteY0" fmla="*/ 1022890 h 3758008"/>
                <a:gd name="connsiteX1" fmla="*/ 1037874 w 3318614"/>
                <a:gd name="connsiteY1" fmla="*/ 779735 h 3758008"/>
                <a:gd name="connsiteX2" fmla="*/ 1144223 w 3318614"/>
                <a:gd name="connsiteY2" fmla="*/ 540944 h 3758008"/>
                <a:gd name="connsiteX3" fmla="*/ 1317819 w 3318614"/>
                <a:gd name="connsiteY3" fmla="*/ 231743 h 3758008"/>
                <a:gd name="connsiteX4" fmla="*/ 1198621 w 3318614"/>
                <a:gd name="connsiteY4" fmla="*/ 630597 h 3758008"/>
                <a:gd name="connsiteX5" fmla="*/ 1013152 w 3318614"/>
                <a:gd name="connsiteY5" fmla="*/ 1104063 h 3758008"/>
                <a:gd name="connsiteX6" fmla="*/ 1779263 w 3318614"/>
                <a:gd name="connsiteY6" fmla="*/ 2265420 h 3758008"/>
                <a:gd name="connsiteX7" fmla="*/ 2064415 w 3318614"/>
                <a:gd name="connsiteY7" fmla="*/ 2545904 h 3758008"/>
                <a:gd name="connsiteX8" fmla="*/ 2290838 w 3318614"/>
                <a:gd name="connsiteY8" fmla="*/ 2467527 h 3758008"/>
                <a:gd name="connsiteX9" fmla="*/ 2473718 w 3318614"/>
                <a:gd name="connsiteY9" fmla="*/ 2310772 h 3758008"/>
                <a:gd name="connsiteX10" fmla="*/ 2508552 w 3318614"/>
                <a:gd name="connsiteY10" fmla="*/ 1988555 h 3758008"/>
                <a:gd name="connsiteX11" fmla="*/ 2543386 w 3318614"/>
                <a:gd name="connsiteY11" fmla="*/ 2249812 h 3758008"/>
                <a:gd name="connsiteX12" fmla="*/ 2508552 w 3318614"/>
                <a:gd name="connsiteY12" fmla="*/ 2354315 h 3758008"/>
                <a:gd name="connsiteX13" fmla="*/ 2752392 w 3318614"/>
                <a:gd name="connsiteY13" fmla="*/ 2180144 h 3758008"/>
                <a:gd name="connsiteX14" fmla="*/ 2839478 w 3318614"/>
                <a:gd name="connsiteY14" fmla="*/ 2110475 h 3758008"/>
                <a:gd name="connsiteX15" fmla="*/ 2717558 w 3318614"/>
                <a:gd name="connsiteY15" fmla="*/ 2284647 h 3758008"/>
                <a:gd name="connsiteX16" fmla="*/ 2665306 w 3318614"/>
                <a:gd name="connsiteY16" fmla="*/ 2328190 h 3758008"/>
                <a:gd name="connsiteX17" fmla="*/ 2848186 w 3318614"/>
                <a:gd name="connsiteY17" fmla="*/ 2258521 h 3758008"/>
                <a:gd name="connsiteX18" fmla="*/ 2874312 w 3318614"/>
                <a:gd name="connsiteY18" fmla="*/ 2241104 h 3758008"/>
                <a:gd name="connsiteX19" fmla="*/ 2769809 w 3318614"/>
                <a:gd name="connsiteY19" fmla="*/ 2328190 h 3758008"/>
                <a:gd name="connsiteX20" fmla="*/ 2595638 w 3318614"/>
                <a:gd name="connsiteY20" fmla="*/ 2354315 h 3758008"/>
                <a:gd name="connsiteX21" fmla="*/ 2404049 w 3318614"/>
                <a:gd name="connsiteY21" fmla="*/ 2484944 h 3758008"/>
                <a:gd name="connsiteX22" fmla="*/ 2421466 w 3318614"/>
                <a:gd name="connsiteY22" fmla="*/ 2659115 h 3758008"/>
                <a:gd name="connsiteX23" fmla="*/ 2552095 w 3318614"/>
                <a:gd name="connsiteY23" fmla="*/ 2702658 h 3758008"/>
                <a:gd name="connsiteX24" fmla="*/ 2726266 w 3318614"/>
                <a:gd name="connsiteY24" fmla="*/ 2632990 h 3758008"/>
                <a:gd name="connsiteX25" fmla="*/ 2856895 w 3318614"/>
                <a:gd name="connsiteY25" fmla="*/ 2624281 h 3758008"/>
                <a:gd name="connsiteX26" fmla="*/ 2891729 w 3318614"/>
                <a:gd name="connsiteY26" fmla="*/ 2511070 h 3758008"/>
                <a:gd name="connsiteX27" fmla="*/ 2883020 w 3318614"/>
                <a:gd name="connsiteY27" fmla="*/ 2345607 h 3758008"/>
                <a:gd name="connsiteX28" fmla="*/ 3048483 w 3318614"/>
                <a:gd name="connsiteY28" fmla="*/ 2267230 h 3758008"/>
                <a:gd name="connsiteX29" fmla="*/ 2926563 w 3318614"/>
                <a:gd name="connsiteY29" fmla="*/ 2354315 h 3758008"/>
                <a:gd name="connsiteX30" fmla="*/ 2917855 w 3318614"/>
                <a:gd name="connsiteY30" fmla="*/ 2441401 h 3758008"/>
                <a:gd name="connsiteX31" fmla="*/ 2935272 w 3318614"/>
                <a:gd name="connsiteY31" fmla="*/ 2589447 h 3758008"/>
                <a:gd name="connsiteX32" fmla="*/ 2943980 w 3318614"/>
                <a:gd name="connsiteY32" fmla="*/ 2632990 h 3758008"/>
                <a:gd name="connsiteX33" fmla="*/ 3046427 w 3318614"/>
                <a:gd name="connsiteY33" fmla="*/ 2567038 h 3758008"/>
                <a:gd name="connsiteX34" fmla="*/ 3074609 w 3318614"/>
                <a:gd name="connsiteY34" fmla="*/ 2406567 h 3758008"/>
                <a:gd name="connsiteX35" fmla="*/ 3092026 w 3318614"/>
                <a:gd name="connsiteY35" fmla="*/ 2615572 h 3758008"/>
                <a:gd name="connsiteX36" fmla="*/ 3013649 w 3318614"/>
                <a:gd name="connsiteY36" fmla="*/ 2693950 h 3758008"/>
                <a:gd name="connsiteX37" fmla="*/ 2752392 w 3318614"/>
                <a:gd name="connsiteY37" fmla="*/ 2659115 h 3758008"/>
                <a:gd name="connsiteX38" fmla="*/ 2560803 w 3318614"/>
                <a:gd name="connsiteY38" fmla="*/ 2815870 h 3758008"/>
                <a:gd name="connsiteX39" fmla="*/ 2595638 w 3318614"/>
                <a:gd name="connsiteY39" fmla="*/ 2937790 h 3758008"/>
                <a:gd name="connsiteX40" fmla="*/ 2743683 w 3318614"/>
                <a:gd name="connsiteY40" fmla="*/ 3024875 h 3758008"/>
                <a:gd name="connsiteX41" fmla="*/ 2856895 w 3318614"/>
                <a:gd name="connsiteY41" fmla="*/ 2998750 h 3758008"/>
                <a:gd name="connsiteX42" fmla="*/ 3022358 w 3318614"/>
                <a:gd name="connsiteY42" fmla="*/ 2859412 h 3758008"/>
                <a:gd name="connsiteX43" fmla="*/ 3118152 w 3318614"/>
                <a:gd name="connsiteY43" fmla="*/ 2781035 h 3758008"/>
                <a:gd name="connsiteX44" fmla="*/ 3205238 w 3318614"/>
                <a:gd name="connsiteY44" fmla="*/ 2841995 h 3758008"/>
                <a:gd name="connsiteX45" fmla="*/ 3109443 w 3318614"/>
                <a:gd name="connsiteY45" fmla="*/ 2833287 h 3758008"/>
                <a:gd name="connsiteX46" fmla="*/ 3004940 w 3318614"/>
                <a:gd name="connsiteY46" fmla="*/ 2972624 h 3758008"/>
                <a:gd name="connsiteX47" fmla="*/ 3187820 w 3318614"/>
                <a:gd name="connsiteY47" fmla="*/ 2972624 h 3758008"/>
                <a:gd name="connsiteX48" fmla="*/ 3318449 w 3318614"/>
                <a:gd name="connsiteY48" fmla="*/ 3024875 h 3758008"/>
                <a:gd name="connsiteX49" fmla="*/ 3161695 w 3318614"/>
                <a:gd name="connsiteY49" fmla="*/ 3007458 h 3758008"/>
                <a:gd name="connsiteX50" fmla="*/ 2909146 w 3318614"/>
                <a:gd name="connsiteY50" fmla="*/ 3068418 h 3758008"/>
                <a:gd name="connsiteX51" fmla="*/ 2952689 w 3318614"/>
                <a:gd name="connsiteY51" fmla="*/ 3068418 h 3758008"/>
                <a:gd name="connsiteX52" fmla="*/ 3085889 w 3318614"/>
                <a:gd name="connsiteY52" fmla="*/ 3213664 h 3758008"/>
                <a:gd name="connsiteX53" fmla="*/ 3013649 w 3318614"/>
                <a:gd name="connsiteY53" fmla="*/ 3373218 h 3758008"/>
                <a:gd name="connsiteX54" fmla="*/ 2999167 w 3318614"/>
                <a:gd name="connsiteY54" fmla="*/ 3235541 h 3758008"/>
                <a:gd name="connsiteX55" fmla="*/ 2813352 w 3318614"/>
                <a:gd name="connsiteY55" fmla="*/ 3059710 h 3758008"/>
                <a:gd name="connsiteX56" fmla="*/ 2726266 w 3318614"/>
                <a:gd name="connsiteY56" fmla="*/ 3051001 h 3758008"/>
                <a:gd name="connsiteX57" fmla="*/ 2848186 w 3318614"/>
                <a:gd name="connsiteY57" fmla="*/ 3251298 h 3758008"/>
                <a:gd name="connsiteX58" fmla="*/ 2943980 w 3318614"/>
                <a:gd name="connsiteY58" fmla="*/ 3338384 h 3758008"/>
                <a:gd name="connsiteX59" fmla="*/ 2978815 w 3318614"/>
                <a:gd name="connsiteY59" fmla="*/ 3294841 h 3758008"/>
                <a:gd name="connsiteX60" fmla="*/ 2961398 w 3318614"/>
                <a:gd name="connsiteY60" fmla="*/ 3399344 h 3758008"/>
                <a:gd name="connsiteX61" fmla="*/ 2769809 w 3318614"/>
                <a:gd name="connsiteY61" fmla="*/ 3312258 h 3758008"/>
                <a:gd name="connsiteX62" fmla="*/ 2656598 w 3318614"/>
                <a:gd name="connsiteY62" fmla="*/ 3085835 h 3758008"/>
                <a:gd name="connsiteX63" fmla="*/ 2491135 w 3318614"/>
                <a:gd name="connsiteY63" fmla="*/ 3042292 h 3758008"/>
                <a:gd name="connsiteX64" fmla="*/ 2386632 w 3318614"/>
                <a:gd name="connsiteY64" fmla="*/ 3129378 h 3758008"/>
                <a:gd name="connsiteX65" fmla="*/ 2412758 w 3318614"/>
                <a:gd name="connsiteY65" fmla="*/ 3312258 h 3758008"/>
                <a:gd name="connsiteX66" fmla="*/ 2525969 w 3318614"/>
                <a:gd name="connsiteY66" fmla="*/ 3460304 h 3758008"/>
                <a:gd name="connsiteX67" fmla="*/ 2900438 w 3318614"/>
                <a:gd name="connsiteY67" fmla="*/ 3669310 h 3758008"/>
                <a:gd name="connsiteX68" fmla="*/ 2543386 w 3318614"/>
                <a:gd name="connsiteY68" fmla="*/ 3529972 h 3758008"/>
                <a:gd name="connsiteX69" fmla="*/ 2499843 w 3318614"/>
                <a:gd name="connsiteY69" fmla="*/ 3617058 h 3758008"/>
                <a:gd name="connsiteX70" fmla="*/ 2534678 w 3318614"/>
                <a:gd name="connsiteY70" fmla="*/ 3721561 h 3758008"/>
                <a:gd name="connsiteX71" fmla="*/ 2639180 w 3318614"/>
                <a:gd name="connsiteY71" fmla="*/ 3756395 h 3758008"/>
                <a:gd name="connsiteX72" fmla="*/ 2482426 w 3318614"/>
                <a:gd name="connsiteY72" fmla="*/ 3730270 h 3758008"/>
                <a:gd name="connsiteX73" fmla="*/ 2473718 w 3318614"/>
                <a:gd name="connsiteY73" fmla="*/ 3547390 h 3758008"/>
                <a:gd name="connsiteX74" fmla="*/ 2386632 w 3318614"/>
                <a:gd name="connsiteY74" fmla="*/ 3373218 h 3758008"/>
                <a:gd name="connsiteX75" fmla="*/ 2316963 w 3318614"/>
                <a:gd name="connsiteY75" fmla="*/ 3538681 h 3758008"/>
                <a:gd name="connsiteX76" fmla="*/ 2238586 w 3318614"/>
                <a:gd name="connsiteY76" fmla="*/ 3660601 h 3758008"/>
                <a:gd name="connsiteX77" fmla="*/ 2290838 w 3318614"/>
                <a:gd name="connsiteY77" fmla="*/ 3738978 h 3758008"/>
                <a:gd name="connsiteX78" fmla="*/ 2195043 w 3318614"/>
                <a:gd name="connsiteY78" fmla="*/ 3651892 h 3758008"/>
                <a:gd name="connsiteX79" fmla="*/ 2325672 w 3318614"/>
                <a:gd name="connsiteY79" fmla="*/ 3425470 h 3758008"/>
                <a:gd name="connsiteX80" fmla="*/ 2290838 w 3318614"/>
                <a:gd name="connsiteY80" fmla="*/ 3172921 h 3758008"/>
                <a:gd name="connsiteX81" fmla="*/ 2142792 w 3318614"/>
                <a:gd name="connsiteY81" fmla="*/ 3155504 h 3758008"/>
                <a:gd name="connsiteX82" fmla="*/ 1942495 w 3318614"/>
                <a:gd name="connsiteY82" fmla="*/ 3320967 h 3758008"/>
                <a:gd name="connsiteX83" fmla="*/ 1994746 w 3318614"/>
                <a:gd name="connsiteY83" fmla="*/ 3521264 h 3758008"/>
                <a:gd name="connsiteX84" fmla="*/ 2090540 w 3318614"/>
                <a:gd name="connsiteY84" fmla="*/ 3634475 h 3758008"/>
                <a:gd name="connsiteX85" fmla="*/ 2064415 w 3318614"/>
                <a:gd name="connsiteY85" fmla="*/ 3747687 h 3758008"/>
                <a:gd name="connsiteX86" fmla="*/ 2046998 w 3318614"/>
                <a:gd name="connsiteY86" fmla="*/ 3599641 h 3758008"/>
                <a:gd name="connsiteX87" fmla="*/ 1933786 w 3318614"/>
                <a:gd name="connsiteY87" fmla="*/ 3434178 h 3758008"/>
                <a:gd name="connsiteX88" fmla="*/ 1881535 w 3318614"/>
                <a:gd name="connsiteY88" fmla="*/ 3416761 h 3758008"/>
                <a:gd name="connsiteX89" fmla="*/ 1716072 w 3318614"/>
                <a:gd name="connsiteY89" fmla="*/ 3651892 h 3758008"/>
                <a:gd name="connsiteX90" fmla="*/ 1672529 w 3318614"/>
                <a:gd name="connsiteY90" fmla="*/ 3747687 h 3758008"/>
                <a:gd name="connsiteX91" fmla="*/ 1724780 w 3318614"/>
                <a:gd name="connsiteY91" fmla="*/ 3512555 h 3758008"/>
                <a:gd name="connsiteX92" fmla="*/ 1750906 w 3318614"/>
                <a:gd name="connsiteY92" fmla="*/ 3434178 h 3758008"/>
                <a:gd name="connsiteX93" fmla="*/ 1533192 w 3318614"/>
                <a:gd name="connsiteY93" fmla="*/ 3503847 h 3758008"/>
                <a:gd name="connsiteX94" fmla="*/ 1428689 w 3318614"/>
                <a:gd name="connsiteY94" fmla="*/ 3521264 h 3758008"/>
                <a:gd name="connsiteX95" fmla="*/ 1602860 w 3318614"/>
                <a:gd name="connsiteY95" fmla="*/ 3442887 h 3758008"/>
                <a:gd name="connsiteX96" fmla="*/ 1724780 w 3318614"/>
                <a:gd name="connsiteY96" fmla="*/ 3416761 h 3758008"/>
                <a:gd name="connsiteX97" fmla="*/ 1994746 w 3318614"/>
                <a:gd name="connsiteY97" fmla="*/ 3190338 h 3758008"/>
                <a:gd name="connsiteX98" fmla="*/ 2055706 w 3318614"/>
                <a:gd name="connsiteY98" fmla="*/ 3059710 h 3758008"/>
                <a:gd name="connsiteX99" fmla="*/ 1916369 w 3318614"/>
                <a:gd name="connsiteY99" fmla="*/ 2981332 h 3758008"/>
                <a:gd name="connsiteX100" fmla="*/ 1698655 w 3318614"/>
                <a:gd name="connsiteY100" fmla="*/ 3077127 h 3758008"/>
                <a:gd name="connsiteX101" fmla="*/ 1611569 w 3318614"/>
                <a:gd name="connsiteY101" fmla="*/ 3251298 h 3758008"/>
                <a:gd name="connsiteX102" fmla="*/ 1689946 w 3318614"/>
                <a:gd name="connsiteY102" fmla="*/ 3312258 h 3758008"/>
                <a:gd name="connsiteX103" fmla="*/ 1568026 w 3318614"/>
                <a:gd name="connsiteY103" fmla="*/ 3312258 h 3758008"/>
                <a:gd name="connsiteX104" fmla="*/ 1655112 w 3318614"/>
                <a:gd name="connsiteY104" fmla="*/ 3068418 h 3758008"/>
                <a:gd name="connsiteX105" fmla="*/ 1437398 w 3318614"/>
                <a:gd name="connsiteY105" fmla="*/ 3051001 h 3758008"/>
                <a:gd name="connsiteX106" fmla="*/ 1306769 w 3318614"/>
                <a:gd name="connsiteY106" fmla="*/ 2990041 h 3758008"/>
                <a:gd name="connsiteX107" fmla="*/ 1385146 w 3318614"/>
                <a:gd name="connsiteY107" fmla="*/ 2946498 h 3758008"/>
                <a:gd name="connsiteX108" fmla="*/ 1437398 w 3318614"/>
                <a:gd name="connsiteY108" fmla="*/ 3016167 h 3758008"/>
                <a:gd name="connsiteX109" fmla="*/ 1611569 w 3318614"/>
                <a:gd name="connsiteY109" fmla="*/ 3024875 h 3758008"/>
                <a:gd name="connsiteX110" fmla="*/ 1794449 w 3318614"/>
                <a:gd name="connsiteY110" fmla="*/ 2972624 h 3758008"/>
                <a:gd name="connsiteX111" fmla="*/ 1968620 w 3318614"/>
                <a:gd name="connsiteY111" fmla="*/ 2841995 h 3758008"/>
                <a:gd name="connsiteX112" fmla="*/ 1898952 w 3318614"/>
                <a:gd name="connsiteY112" fmla="*/ 2528487 h 3758008"/>
                <a:gd name="connsiteX113" fmla="*/ 1446106 w 3318614"/>
                <a:gd name="connsiteY113" fmla="*/ 1918887 h 3758008"/>
                <a:gd name="connsiteX114" fmla="*/ 1074097 w 3318614"/>
                <a:gd name="connsiteY114" fmla="*/ 1434767 h 3758008"/>
                <a:gd name="connsiteX115" fmla="*/ 916192 w 3318614"/>
                <a:gd name="connsiteY115" fmla="*/ 1247683 h 3758008"/>
                <a:gd name="connsiteX116" fmla="*/ 644918 w 3318614"/>
                <a:gd name="connsiteY116" fmla="*/ 1283161 h 3758008"/>
                <a:gd name="connsiteX117" fmla="*/ 296575 w 3318614"/>
                <a:gd name="connsiteY117" fmla="*/ 1361538 h 3758008"/>
                <a:gd name="connsiteX118" fmla="*/ 483 w 3318614"/>
                <a:gd name="connsiteY118" fmla="*/ 1344121 h 3758008"/>
                <a:gd name="connsiteX119" fmla="*/ 235615 w 3318614"/>
                <a:gd name="connsiteY119" fmla="*/ 1335412 h 3758008"/>
                <a:gd name="connsiteX120" fmla="*/ 557832 w 3318614"/>
                <a:gd name="connsiteY120" fmla="*/ 1265744 h 3758008"/>
                <a:gd name="connsiteX121" fmla="*/ 688460 w 3318614"/>
                <a:gd name="connsiteY121" fmla="*/ 1239618 h 3758008"/>
                <a:gd name="connsiteX122" fmla="*/ 392369 w 3318614"/>
                <a:gd name="connsiteY122" fmla="*/ 1126407 h 3758008"/>
                <a:gd name="connsiteX123" fmla="*/ 244323 w 3318614"/>
                <a:gd name="connsiteY123" fmla="*/ 987070 h 3758008"/>
                <a:gd name="connsiteX124" fmla="*/ 165946 w 3318614"/>
                <a:gd name="connsiteY124" fmla="*/ 734521 h 3758008"/>
                <a:gd name="connsiteX125" fmla="*/ 279158 w 3318614"/>
                <a:gd name="connsiteY125" fmla="*/ 917401 h 3758008"/>
                <a:gd name="connsiteX126" fmla="*/ 374952 w 3318614"/>
                <a:gd name="connsiteY126" fmla="*/ 1091572 h 3758008"/>
                <a:gd name="connsiteX127" fmla="*/ 679752 w 3318614"/>
                <a:gd name="connsiteY127" fmla="*/ 1169950 h 3758008"/>
                <a:gd name="connsiteX128" fmla="*/ 766838 w 3318614"/>
                <a:gd name="connsiteY128" fmla="*/ 1108990 h 3758008"/>
                <a:gd name="connsiteX129" fmla="*/ 618792 w 3318614"/>
                <a:gd name="connsiteY129" fmla="*/ 725812 h 3758008"/>
                <a:gd name="connsiteX130" fmla="*/ 507165 w 3318614"/>
                <a:gd name="connsiteY130" fmla="*/ 508754 h 3758008"/>
                <a:gd name="connsiteX131" fmla="*/ 538603 w 3318614"/>
                <a:gd name="connsiteY131" fmla="*/ 270585 h 3758008"/>
                <a:gd name="connsiteX132" fmla="*/ 609600 w 3318614"/>
                <a:gd name="connsiteY132" fmla="*/ 531194 h 3758008"/>
                <a:gd name="connsiteX133" fmla="*/ 878364 w 3318614"/>
                <a:gd name="connsiteY133" fmla="*/ 1078696 h 3758008"/>
                <a:gd name="connsiteX134" fmla="*/ 786330 w 3318614"/>
                <a:gd name="connsiteY134" fmla="*/ 478101 h 3758008"/>
                <a:gd name="connsiteX135" fmla="*/ 849208 w 3318614"/>
                <a:gd name="connsiteY135" fmla="*/ 1761 h 3758008"/>
                <a:gd name="connsiteX136" fmla="*/ 884120 w 3318614"/>
                <a:gd name="connsiteY136" fmla="*/ 392672 h 3758008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884120 w 3318614"/>
                <a:gd name="connsiteY137" fmla="*/ 396679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138" fmla="*/ 930638 w 3318614"/>
                <a:gd name="connsiteY138" fmla="*/ 1026897 h 3762015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86330 w 3318614"/>
                <a:gd name="connsiteY134" fmla="*/ 47925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866360 w 3318614"/>
                <a:gd name="connsiteY134" fmla="*/ 485680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90242 w 3318614"/>
                <a:gd name="connsiteY134" fmla="*/ 21802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949088 h 3684206"/>
                <a:gd name="connsiteX1" fmla="*/ 1037874 w 3318614"/>
                <a:gd name="connsiteY1" fmla="*/ 705933 h 3684206"/>
                <a:gd name="connsiteX2" fmla="*/ 1144223 w 3318614"/>
                <a:gd name="connsiteY2" fmla="*/ 467142 h 3684206"/>
                <a:gd name="connsiteX3" fmla="*/ 1317819 w 3318614"/>
                <a:gd name="connsiteY3" fmla="*/ 157941 h 3684206"/>
                <a:gd name="connsiteX4" fmla="*/ 1198621 w 3318614"/>
                <a:gd name="connsiteY4" fmla="*/ 556795 h 3684206"/>
                <a:gd name="connsiteX5" fmla="*/ 1013152 w 3318614"/>
                <a:gd name="connsiteY5" fmla="*/ 1030261 h 3684206"/>
                <a:gd name="connsiteX6" fmla="*/ 1779263 w 3318614"/>
                <a:gd name="connsiteY6" fmla="*/ 2191618 h 3684206"/>
                <a:gd name="connsiteX7" fmla="*/ 2064415 w 3318614"/>
                <a:gd name="connsiteY7" fmla="*/ 2472102 h 3684206"/>
                <a:gd name="connsiteX8" fmla="*/ 2290838 w 3318614"/>
                <a:gd name="connsiteY8" fmla="*/ 2393725 h 3684206"/>
                <a:gd name="connsiteX9" fmla="*/ 2473718 w 3318614"/>
                <a:gd name="connsiteY9" fmla="*/ 2236970 h 3684206"/>
                <a:gd name="connsiteX10" fmla="*/ 2508552 w 3318614"/>
                <a:gd name="connsiteY10" fmla="*/ 1914753 h 3684206"/>
                <a:gd name="connsiteX11" fmla="*/ 2543386 w 3318614"/>
                <a:gd name="connsiteY11" fmla="*/ 2176010 h 3684206"/>
                <a:gd name="connsiteX12" fmla="*/ 2508552 w 3318614"/>
                <a:gd name="connsiteY12" fmla="*/ 2280513 h 3684206"/>
                <a:gd name="connsiteX13" fmla="*/ 2752392 w 3318614"/>
                <a:gd name="connsiteY13" fmla="*/ 2106342 h 3684206"/>
                <a:gd name="connsiteX14" fmla="*/ 2839478 w 3318614"/>
                <a:gd name="connsiteY14" fmla="*/ 2036673 h 3684206"/>
                <a:gd name="connsiteX15" fmla="*/ 2717558 w 3318614"/>
                <a:gd name="connsiteY15" fmla="*/ 2210845 h 3684206"/>
                <a:gd name="connsiteX16" fmla="*/ 2665306 w 3318614"/>
                <a:gd name="connsiteY16" fmla="*/ 2254388 h 3684206"/>
                <a:gd name="connsiteX17" fmla="*/ 2848186 w 3318614"/>
                <a:gd name="connsiteY17" fmla="*/ 2184719 h 3684206"/>
                <a:gd name="connsiteX18" fmla="*/ 2874312 w 3318614"/>
                <a:gd name="connsiteY18" fmla="*/ 2167302 h 3684206"/>
                <a:gd name="connsiteX19" fmla="*/ 2769809 w 3318614"/>
                <a:gd name="connsiteY19" fmla="*/ 2254388 h 3684206"/>
                <a:gd name="connsiteX20" fmla="*/ 2595638 w 3318614"/>
                <a:gd name="connsiteY20" fmla="*/ 2280513 h 3684206"/>
                <a:gd name="connsiteX21" fmla="*/ 2404049 w 3318614"/>
                <a:gd name="connsiteY21" fmla="*/ 2411142 h 3684206"/>
                <a:gd name="connsiteX22" fmla="*/ 2421466 w 3318614"/>
                <a:gd name="connsiteY22" fmla="*/ 2585313 h 3684206"/>
                <a:gd name="connsiteX23" fmla="*/ 2552095 w 3318614"/>
                <a:gd name="connsiteY23" fmla="*/ 2628856 h 3684206"/>
                <a:gd name="connsiteX24" fmla="*/ 2726266 w 3318614"/>
                <a:gd name="connsiteY24" fmla="*/ 2559188 h 3684206"/>
                <a:gd name="connsiteX25" fmla="*/ 2856895 w 3318614"/>
                <a:gd name="connsiteY25" fmla="*/ 2550479 h 3684206"/>
                <a:gd name="connsiteX26" fmla="*/ 2891729 w 3318614"/>
                <a:gd name="connsiteY26" fmla="*/ 2437268 h 3684206"/>
                <a:gd name="connsiteX27" fmla="*/ 2883020 w 3318614"/>
                <a:gd name="connsiteY27" fmla="*/ 2271805 h 3684206"/>
                <a:gd name="connsiteX28" fmla="*/ 3048483 w 3318614"/>
                <a:gd name="connsiteY28" fmla="*/ 2193428 h 3684206"/>
                <a:gd name="connsiteX29" fmla="*/ 2926563 w 3318614"/>
                <a:gd name="connsiteY29" fmla="*/ 2280513 h 3684206"/>
                <a:gd name="connsiteX30" fmla="*/ 2917855 w 3318614"/>
                <a:gd name="connsiteY30" fmla="*/ 2367599 h 3684206"/>
                <a:gd name="connsiteX31" fmla="*/ 2935272 w 3318614"/>
                <a:gd name="connsiteY31" fmla="*/ 2515645 h 3684206"/>
                <a:gd name="connsiteX32" fmla="*/ 2943980 w 3318614"/>
                <a:gd name="connsiteY32" fmla="*/ 2559188 h 3684206"/>
                <a:gd name="connsiteX33" fmla="*/ 3046427 w 3318614"/>
                <a:gd name="connsiteY33" fmla="*/ 2493236 h 3684206"/>
                <a:gd name="connsiteX34" fmla="*/ 3074609 w 3318614"/>
                <a:gd name="connsiteY34" fmla="*/ 2332765 h 3684206"/>
                <a:gd name="connsiteX35" fmla="*/ 3092026 w 3318614"/>
                <a:gd name="connsiteY35" fmla="*/ 2541770 h 3684206"/>
                <a:gd name="connsiteX36" fmla="*/ 3013649 w 3318614"/>
                <a:gd name="connsiteY36" fmla="*/ 2620148 h 3684206"/>
                <a:gd name="connsiteX37" fmla="*/ 2752392 w 3318614"/>
                <a:gd name="connsiteY37" fmla="*/ 2585313 h 3684206"/>
                <a:gd name="connsiteX38" fmla="*/ 2560803 w 3318614"/>
                <a:gd name="connsiteY38" fmla="*/ 2742068 h 3684206"/>
                <a:gd name="connsiteX39" fmla="*/ 2595638 w 3318614"/>
                <a:gd name="connsiteY39" fmla="*/ 2863988 h 3684206"/>
                <a:gd name="connsiteX40" fmla="*/ 2743683 w 3318614"/>
                <a:gd name="connsiteY40" fmla="*/ 2951073 h 3684206"/>
                <a:gd name="connsiteX41" fmla="*/ 2856895 w 3318614"/>
                <a:gd name="connsiteY41" fmla="*/ 2924948 h 3684206"/>
                <a:gd name="connsiteX42" fmla="*/ 3022358 w 3318614"/>
                <a:gd name="connsiteY42" fmla="*/ 2785610 h 3684206"/>
                <a:gd name="connsiteX43" fmla="*/ 3118152 w 3318614"/>
                <a:gd name="connsiteY43" fmla="*/ 2707233 h 3684206"/>
                <a:gd name="connsiteX44" fmla="*/ 3205238 w 3318614"/>
                <a:gd name="connsiteY44" fmla="*/ 2768193 h 3684206"/>
                <a:gd name="connsiteX45" fmla="*/ 3109443 w 3318614"/>
                <a:gd name="connsiteY45" fmla="*/ 2759485 h 3684206"/>
                <a:gd name="connsiteX46" fmla="*/ 3004940 w 3318614"/>
                <a:gd name="connsiteY46" fmla="*/ 2898822 h 3684206"/>
                <a:gd name="connsiteX47" fmla="*/ 3187820 w 3318614"/>
                <a:gd name="connsiteY47" fmla="*/ 2898822 h 3684206"/>
                <a:gd name="connsiteX48" fmla="*/ 3318449 w 3318614"/>
                <a:gd name="connsiteY48" fmla="*/ 2951073 h 3684206"/>
                <a:gd name="connsiteX49" fmla="*/ 3161695 w 3318614"/>
                <a:gd name="connsiteY49" fmla="*/ 2933656 h 3684206"/>
                <a:gd name="connsiteX50" fmla="*/ 2909146 w 3318614"/>
                <a:gd name="connsiteY50" fmla="*/ 2994616 h 3684206"/>
                <a:gd name="connsiteX51" fmla="*/ 2952689 w 3318614"/>
                <a:gd name="connsiteY51" fmla="*/ 2994616 h 3684206"/>
                <a:gd name="connsiteX52" fmla="*/ 3085889 w 3318614"/>
                <a:gd name="connsiteY52" fmla="*/ 3139862 h 3684206"/>
                <a:gd name="connsiteX53" fmla="*/ 3013649 w 3318614"/>
                <a:gd name="connsiteY53" fmla="*/ 3299416 h 3684206"/>
                <a:gd name="connsiteX54" fmla="*/ 2999167 w 3318614"/>
                <a:gd name="connsiteY54" fmla="*/ 3161739 h 3684206"/>
                <a:gd name="connsiteX55" fmla="*/ 2813352 w 3318614"/>
                <a:gd name="connsiteY55" fmla="*/ 2985908 h 3684206"/>
                <a:gd name="connsiteX56" fmla="*/ 2726266 w 3318614"/>
                <a:gd name="connsiteY56" fmla="*/ 2977199 h 3684206"/>
                <a:gd name="connsiteX57" fmla="*/ 2848186 w 3318614"/>
                <a:gd name="connsiteY57" fmla="*/ 3177496 h 3684206"/>
                <a:gd name="connsiteX58" fmla="*/ 2943980 w 3318614"/>
                <a:gd name="connsiteY58" fmla="*/ 3264582 h 3684206"/>
                <a:gd name="connsiteX59" fmla="*/ 2978815 w 3318614"/>
                <a:gd name="connsiteY59" fmla="*/ 3221039 h 3684206"/>
                <a:gd name="connsiteX60" fmla="*/ 2961398 w 3318614"/>
                <a:gd name="connsiteY60" fmla="*/ 3325542 h 3684206"/>
                <a:gd name="connsiteX61" fmla="*/ 2769809 w 3318614"/>
                <a:gd name="connsiteY61" fmla="*/ 3238456 h 3684206"/>
                <a:gd name="connsiteX62" fmla="*/ 2656598 w 3318614"/>
                <a:gd name="connsiteY62" fmla="*/ 3012033 h 3684206"/>
                <a:gd name="connsiteX63" fmla="*/ 2491135 w 3318614"/>
                <a:gd name="connsiteY63" fmla="*/ 2968490 h 3684206"/>
                <a:gd name="connsiteX64" fmla="*/ 2386632 w 3318614"/>
                <a:gd name="connsiteY64" fmla="*/ 3055576 h 3684206"/>
                <a:gd name="connsiteX65" fmla="*/ 2412758 w 3318614"/>
                <a:gd name="connsiteY65" fmla="*/ 3238456 h 3684206"/>
                <a:gd name="connsiteX66" fmla="*/ 2525969 w 3318614"/>
                <a:gd name="connsiteY66" fmla="*/ 3386502 h 3684206"/>
                <a:gd name="connsiteX67" fmla="*/ 2900438 w 3318614"/>
                <a:gd name="connsiteY67" fmla="*/ 3595508 h 3684206"/>
                <a:gd name="connsiteX68" fmla="*/ 2543386 w 3318614"/>
                <a:gd name="connsiteY68" fmla="*/ 3456170 h 3684206"/>
                <a:gd name="connsiteX69" fmla="*/ 2499843 w 3318614"/>
                <a:gd name="connsiteY69" fmla="*/ 3543256 h 3684206"/>
                <a:gd name="connsiteX70" fmla="*/ 2534678 w 3318614"/>
                <a:gd name="connsiteY70" fmla="*/ 3647759 h 3684206"/>
                <a:gd name="connsiteX71" fmla="*/ 2639180 w 3318614"/>
                <a:gd name="connsiteY71" fmla="*/ 3682593 h 3684206"/>
                <a:gd name="connsiteX72" fmla="*/ 2482426 w 3318614"/>
                <a:gd name="connsiteY72" fmla="*/ 3656468 h 3684206"/>
                <a:gd name="connsiteX73" fmla="*/ 2473718 w 3318614"/>
                <a:gd name="connsiteY73" fmla="*/ 3473588 h 3684206"/>
                <a:gd name="connsiteX74" fmla="*/ 2386632 w 3318614"/>
                <a:gd name="connsiteY74" fmla="*/ 3299416 h 3684206"/>
                <a:gd name="connsiteX75" fmla="*/ 2316963 w 3318614"/>
                <a:gd name="connsiteY75" fmla="*/ 3464879 h 3684206"/>
                <a:gd name="connsiteX76" fmla="*/ 2238586 w 3318614"/>
                <a:gd name="connsiteY76" fmla="*/ 3586799 h 3684206"/>
                <a:gd name="connsiteX77" fmla="*/ 2290838 w 3318614"/>
                <a:gd name="connsiteY77" fmla="*/ 3665176 h 3684206"/>
                <a:gd name="connsiteX78" fmla="*/ 2195043 w 3318614"/>
                <a:gd name="connsiteY78" fmla="*/ 3578090 h 3684206"/>
                <a:gd name="connsiteX79" fmla="*/ 2325672 w 3318614"/>
                <a:gd name="connsiteY79" fmla="*/ 3351668 h 3684206"/>
                <a:gd name="connsiteX80" fmla="*/ 2290838 w 3318614"/>
                <a:gd name="connsiteY80" fmla="*/ 3099119 h 3684206"/>
                <a:gd name="connsiteX81" fmla="*/ 2142792 w 3318614"/>
                <a:gd name="connsiteY81" fmla="*/ 3081702 h 3684206"/>
                <a:gd name="connsiteX82" fmla="*/ 1942495 w 3318614"/>
                <a:gd name="connsiteY82" fmla="*/ 3247165 h 3684206"/>
                <a:gd name="connsiteX83" fmla="*/ 1994746 w 3318614"/>
                <a:gd name="connsiteY83" fmla="*/ 3447462 h 3684206"/>
                <a:gd name="connsiteX84" fmla="*/ 2090540 w 3318614"/>
                <a:gd name="connsiteY84" fmla="*/ 3560673 h 3684206"/>
                <a:gd name="connsiteX85" fmla="*/ 2064415 w 3318614"/>
                <a:gd name="connsiteY85" fmla="*/ 3673885 h 3684206"/>
                <a:gd name="connsiteX86" fmla="*/ 2046998 w 3318614"/>
                <a:gd name="connsiteY86" fmla="*/ 3525839 h 3684206"/>
                <a:gd name="connsiteX87" fmla="*/ 1933786 w 3318614"/>
                <a:gd name="connsiteY87" fmla="*/ 3360376 h 3684206"/>
                <a:gd name="connsiteX88" fmla="*/ 1881535 w 3318614"/>
                <a:gd name="connsiteY88" fmla="*/ 3342959 h 3684206"/>
                <a:gd name="connsiteX89" fmla="*/ 1716072 w 3318614"/>
                <a:gd name="connsiteY89" fmla="*/ 3578090 h 3684206"/>
                <a:gd name="connsiteX90" fmla="*/ 1672529 w 3318614"/>
                <a:gd name="connsiteY90" fmla="*/ 3673885 h 3684206"/>
                <a:gd name="connsiteX91" fmla="*/ 1724780 w 3318614"/>
                <a:gd name="connsiteY91" fmla="*/ 3438753 h 3684206"/>
                <a:gd name="connsiteX92" fmla="*/ 1750906 w 3318614"/>
                <a:gd name="connsiteY92" fmla="*/ 3360376 h 3684206"/>
                <a:gd name="connsiteX93" fmla="*/ 1533192 w 3318614"/>
                <a:gd name="connsiteY93" fmla="*/ 3430045 h 3684206"/>
                <a:gd name="connsiteX94" fmla="*/ 1428689 w 3318614"/>
                <a:gd name="connsiteY94" fmla="*/ 3447462 h 3684206"/>
                <a:gd name="connsiteX95" fmla="*/ 1602860 w 3318614"/>
                <a:gd name="connsiteY95" fmla="*/ 3369085 h 3684206"/>
                <a:gd name="connsiteX96" fmla="*/ 1724780 w 3318614"/>
                <a:gd name="connsiteY96" fmla="*/ 3342959 h 3684206"/>
                <a:gd name="connsiteX97" fmla="*/ 1994746 w 3318614"/>
                <a:gd name="connsiteY97" fmla="*/ 3116536 h 3684206"/>
                <a:gd name="connsiteX98" fmla="*/ 2055706 w 3318614"/>
                <a:gd name="connsiteY98" fmla="*/ 2985908 h 3684206"/>
                <a:gd name="connsiteX99" fmla="*/ 1916369 w 3318614"/>
                <a:gd name="connsiteY99" fmla="*/ 2907530 h 3684206"/>
                <a:gd name="connsiteX100" fmla="*/ 1698655 w 3318614"/>
                <a:gd name="connsiteY100" fmla="*/ 3003325 h 3684206"/>
                <a:gd name="connsiteX101" fmla="*/ 1611569 w 3318614"/>
                <a:gd name="connsiteY101" fmla="*/ 3177496 h 3684206"/>
                <a:gd name="connsiteX102" fmla="*/ 1689946 w 3318614"/>
                <a:gd name="connsiteY102" fmla="*/ 3238456 h 3684206"/>
                <a:gd name="connsiteX103" fmla="*/ 1568026 w 3318614"/>
                <a:gd name="connsiteY103" fmla="*/ 3238456 h 3684206"/>
                <a:gd name="connsiteX104" fmla="*/ 1655112 w 3318614"/>
                <a:gd name="connsiteY104" fmla="*/ 2994616 h 3684206"/>
                <a:gd name="connsiteX105" fmla="*/ 1437398 w 3318614"/>
                <a:gd name="connsiteY105" fmla="*/ 2977199 h 3684206"/>
                <a:gd name="connsiteX106" fmla="*/ 1306769 w 3318614"/>
                <a:gd name="connsiteY106" fmla="*/ 2916239 h 3684206"/>
                <a:gd name="connsiteX107" fmla="*/ 1385146 w 3318614"/>
                <a:gd name="connsiteY107" fmla="*/ 2872696 h 3684206"/>
                <a:gd name="connsiteX108" fmla="*/ 1437398 w 3318614"/>
                <a:gd name="connsiteY108" fmla="*/ 2942365 h 3684206"/>
                <a:gd name="connsiteX109" fmla="*/ 1611569 w 3318614"/>
                <a:gd name="connsiteY109" fmla="*/ 2951073 h 3684206"/>
                <a:gd name="connsiteX110" fmla="*/ 1794449 w 3318614"/>
                <a:gd name="connsiteY110" fmla="*/ 2898822 h 3684206"/>
                <a:gd name="connsiteX111" fmla="*/ 1968620 w 3318614"/>
                <a:gd name="connsiteY111" fmla="*/ 2768193 h 3684206"/>
                <a:gd name="connsiteX112" fmla="*/ 1898952 w 3318614"/>
                <a:gd name="connsiteY112" fmla="*/ 2454685 h 3684206"/>
                <a:gd name="connsiteX113" fmla="*/ 1446106 w 3318614"/>
                <a:gd name="connsiteY113" fmla="*/ 1845085 h 3684206"/>
                <a:gd name="connsiteX114" fmla="*/ 1074097 w 3318614"/>
                <a:gd name="connsiteY114" fmla="*/ 1360965 h 3684206"/>
                <a:gd name="connsiteX115" fmla="*/ 916192 w 3318614"/>
                <a:gd name="connsiteY115" fmla="*/ 1173881 h 3684206"/>
                <a:gd name="connsiteX116" fmla="*/ 644918 w 3318614"/>
                <a:gd name="connsiteY116" fmla="*/ 1209359 h 3684206"/>
                <a:gd name="connsiteX117" fmla="*/ 296575 w 3318614"/>
                <a:gd name="connsiteY117" fmla="*/ 1287736 h 3684206"/>
                <a:gd name="connsiteX118" fmla="*/ 483 w 3318614"/>
                <a:gd name="connsiteY118" fmla="*/ 1270319 h 3684206"/>
                <a:gd name="connsiteX119" fmla="*/ 235615 w 3318614"/>
                <a:gd name="connsiteY119" fmla="*/ 1261610 h 3684206"/>
                <a:gd name="connsiteX120" fmla="*/ 557832 w 3318614"/>
                <a:gd name="connsiteY120" fmla="*/ 1191942 h 3684206"/>
                <a:gd name="connsiteX121" fmla="*/ 688460 w 3318614"/>
                <a:gd name="connsiteY121" fmla="*/ 1165816 h 3684206"/>
                <a:gd name="connsiteX122" fmla="*/ 392369 w 3318614"/>
                <a:gd name="connsiteY122" fmla="*/ 1052605 h 3684206"/>
                <a:gd name="connsiteX123" fmla="*/ 244323 w 3318614"/>
                <a:gd name="connsiteY123" fmla="*/ 913268 h 3684206"/>
                <a:gd name="connsiteX124" fmla="*/ 165946 w 3318614"/>
                <a:gd name="connsiteY124" fmla="*/ 660719 h 3684206"/>
                <a:gd name="connsiteX125" fmla="*/ 279158 w 3318614"/>
                <a:gd name="connsiteY125" fmla="*/ 843599 h 3684206"/>
                <a:gd name="connsiteX126" fmla="*/ 374952 w 3318614"/>
                <a:gd name="connsiteY126" fmla="*/ 1017770 h 3684206"/>
                <a:gd name="connsiteX127" fmla="*/ 679752 w 3318614"/>
                <a:gd name="connsiteY127" fmla="*/ 1096148 h 3684206"/>
                <a:gd name="connsiteX128" fmla="*/ 766838 w 3318614"/>
                <a:gd name="connsiteY128" fmla="*/ 1035188 h 3684206"/>
                <a:gd name="connsiteX129" fmla="*/ 618792 w 3318614"/>
                <a:gd name="connsiteY129" fmla="*/ 652010 h 3684206"/>
                <a:gd name="connsiteX130" fmla="*/ 507165 w 3318614"/>
                <a:gd name="connsiteY130" fmla="*/ 434952 h 3684206"/>
                <a:gd name="connsiteX131" fmla="*/ 538603 w 3318614"/>
                <a:gd name="connsiteY131" fmla="*/ 196783 h 3684206"/>
                <a:gd name="connsiteX132" fmla="*/ 609600 w 3318614"/>
                <a:gd name="connsiteY132" fmla="*/ 457392 h 3684206"/>
                <a:gd name="connsiteX133" fmla="*/ 878364 w 3318614"/>
                <a:gd name="connsiteY133" fmla="*/ 1004894 h 3684206"/>
                <a:gd name="connsiteX134" fmla="*/ 790242 w 3318614"/>
                <a:gd name="connsiteY134" fmla="*/ 143069 h 3684206"/>
                <a:gd name="connsiteX135" fmla="*/ 774916 w 3318614"/>
                <a:gd name="connsiteY135" fmla="*/ 3491 h 3684206"/>
                <a:gd name="connsiteX136" fmla="*/ 940003 w 3318614"/>
                <a:gd name="connsiteY136" fmla="*/ 378732 h 3684206"/>
                <a:gd name="connsiteX137" fmla="*/ 921071 w 3318614"/>
                <a:gd name="connsiteY137" fmla="*/ 991801 h 3684206"/>
                <a:gd name="connsiteX138" fmla="*/ 930638 w 3318614"/>
                <a:gd name="connsiteY138" fmla="*/ 949088 h 3684206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790242 w 3318614"/>
                <a:gd name="connsiteY134" fmla="*/ 168002 h 3709139"/>
                <a:gd name="connsiteX135" fmla="*/ 774916 w 3318614"/>
                <a:gd name="connsiteY135" fmla="*/ 28424 h 3709139"/>
                <a:gd name="connsiteX136" fmla="*/ 940003 w 3318614"/>
                <a:gd name="connsiteY136" fmla="*/ 403665 h 3709139"/>
                <a:gd name="connsiteX137" fmla="*/ 921071 w 3318614"/>
                <a:gd name="connsiteY137" fmla="*/ 1016734 h 3709139"/>
                <a:gd name="connsiteX138" fmla="*/ 930638 w 3318614"/>
                <a:gd name="connsiteY138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28565 w 3318614"/>
                <a:gd name="connsiteY134" fmla="*/ 516962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80420 w 3318614"/>
                <a:gd name="connsiteY134" fmla="*/ 543869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3318614" h="3709139">
                  <a:moveTo>
                    <a:pt x="930638" y="974021"/>
                  </a:moveTo>
                  <a:lnTo>
                    <a:pt x="1037874" y="730866"/>
                  </a:lnTo>
                  <a:cubicBezTo>
                    <a:pt x="1181681" y="636485"/>
                    <a:pt x="1097565" y="583407"/>
                    <a:pt x="1144223" y="492075"/>
                  </a:cubicBezTo>
                  <a:cubicBezTo>
                    <a:pt x="1190881" y="400743"/>
                    <a:pt x="1306513" y="162382"/>
                    <a:pt x="1317819" y="182874"/>
                  </a:cubicBezTo>
                  <a:cubicBezTo>
                    <a:pt x="1322011" y="222271"/>
                    <a:pt x="1186636" y="498109"/>
                    <a:pt x="1198621" y="581728"/>
                  </a:cubicBezTo>
                  <a:cubicBezTo>
                    <a:pt x="1213151" y="728093"/>
                    <a:pt x="916378" y="782724"/>
                    <a:pt x="1013152" y="1055194"/>
                  </a:cubicBezTo>
                  <a:cubicBezTo>
                    <a:pt x="1109926" y="1327665"/>
                    <a:pt x="1604052" y="1976244"/>
                    <a:pt x="1779263" y="2216551"/>
                  </a:cubicBezTo>
                  <a:cubicBezTo>
                    <a:pt x="1954474" y="2456858"/>
                    <a:pt x="1979153" y="2463351"/>
                    <a:pt x="2064415" y="2497035"/>
                  </a:cubicBezTo>
                  <a:cubicBezTo>
                    <a:pt x="2149677" y="2530719"/>
                    <a:pt x="2222621" y="2457847"/>
                    <a:pt x="2290838" y="2418658"/>
                  </a:cubicBezTo>
                  <a:cubicBezTo>
                    <a:pt x="2359055" y="2379469"/>
                    <a:pt x="2437432" y="2341732"/>
                    <a:pt x="2473718" y="2261903"/>
                  </a:cubicBezTo>
                  <a:cubicBezTo>
                    <a:pt x="2510004" y="2182074"/>
                    <a:pt x="2496941" y="1949846"/>
                    <a:pt x="2508552" y="1939686"/>
                  </a:cubicBezTo>
                  <a:cubicBezTo>
                    <a:pt x="2520163" y="1929526"/>
                    <a:pt x="2543386" y="2139983"/>
                    <a:pt x="2543386" y="2200943"/>
                  </a:cubicBezTo>
                  <a:cubicBezTo>
                    <a:pt x="2543386" y="2261903"/>
                    <a:pt x="2473718" y="2317057"/>
                    <a:pt x="2508552" y="2305446"/>
                  </a:cubicBezTo>
                  <a:cubicBezTo>
                    <a:pt x="2543386" y="2293835"/>
                    <a:pt x="2697238" y="2171915"/>
                    <a:pt x="2752392" y="2131275"/>
                  </a:cubicBezTo>
                  <a:cubicBezTo>
                    <a:pt x="2807546" y="2090635"/>
                    <a:pt x="2845284" y="2044189"/>
                    <a:pt x="2839478" y="2061606"/>
                  </a:cubicBezTo>
                  <a:cubicBezTo>
                    <a:pt x="2833672" y="2079023"/>
                    <a:pt x="2746587" y="2199492"/>
                    <a:pt x="2717558" y="2235778"/>
                  </a:cubicBezTo>
                  <a:cubicBezTo>
                    <a:pt x="2688529" y="2272064"/>
                    <a:pt x="2643535" y="2283675"/>
                    <a:pt x="2665306" y="2279321"/>
                  </a:cubicBezTo>
                  <a:cubicBezTo>
                    <a:pt x="2687077" y="2274967"/>
                    <a:pt x="2848186" y="2209652"/>
                    <a:pt x="2848186" y="2209652"/>
                  </a:cubicBezTo>
                  <a:cubicBezTo>
                    <a:pt x="2883020" y="2195138"/>
                    <a:pt x="2887375" y="2180623"/>
                    <a:pt x="2874312" y="2192235"/>
                  </a:cubicBezTo>
                  <a:cubicBezTo>
                    <a:pt x="2861249" y="2203847"/>
                    <a:pt x="2816255" y="2260453"/>
                    <a:pt x="2769809" y="2279321"/>
                  </a:cubicBezTo>
                  <a:cubicBezTo>
                    <a:pt x="2723363" y="2298189"/>
                    <a:pt x="2656598" y="2279320"/>
                    <a:pt x="2595638" y="2305446"/>
                  </a:cubicBezTo>
                  <a:cubicBezTo>
                    <a:pt x="2534678" y="2331572"/>
                    <a:pt x="2433078" y="2385275"/>
                    <a:pt x="2404049" y="2436075"/>
                  </a:cubicBezTo>
                  <a:cubicBezTo>
                    <a:pt x="2375020" y="2486875"/>
                    <a:pt x="2396792" y="2573960"/>
                    <a:pt x="2421466" y="2610246"/>
                  </a:cubicBezTo>
                  <a:cubicBezTo>
                    <a:pt x="2446140" y="2646532"/>
                    <a:pt x="2501295" y="2658143"/>
                    <a:pt x="2552095" y="2653789"/>
                  </a:cubicBezTo>
                  <a:cubicBezTo>
                    <a:pt x="2602895" y="2649435"/>
                    <a:pt x="2675466" y="2597184"/>
                    <a:pt x="2726266" y="2584121"/>
                  </a:cubicBezTo>
                  <a:cubicBezTo>
                    <a:pt x="2777066" y="2571058"/>
                    <a:pt x="2829318" y="2595732"/>
                    <a:pt x="2856895" y="2575412"/>
                  </a:cubicBezTo>
                  <a:cubicBezTo>
                    <a:pt x="2884472" y="2555092"/>
                    <a:pt x="2887375" y="2508647"/>
                    <a:pt x="2891729" y="2462201"/>
                  </a:cubicBezTo>
                  <a:cubicBezTo>
                    <a:pt x="2896083" y="2415755"/>
                    <a:pt x="2856894" y="2337378"/>
                    <a:pt x="2883020" y="2296738"/>
                  </a:cubicBezTo>
                  <a:cubicBezTo>
                    <a:pt x="2909146" y="2256098"/>
                    <a:pt x="3041226" y="2216910"/>
                    <a:pt x="3048483" y="2218361"/>
                  </a:cubicBezTo>
                  <a:cubicBezTo>
                    <a:pt x="3055740" y="2219812"/>
                    <a:pt x="2948334" y="2276418"/>
                    <a:pt x="2926563" y="2305446"/>
                  </a:cubicBezTo>
                  <a:cubicBezTo>
                    <a:pt x="2904792" y="2334474"/>
                    <a:pt x="2916404" y="2353343"/>
                    <a:pt x="2917855" y="2392532"/>
                  </a:cubicBezTo>
                  <a:cubicBezTo>
                    <a:pt x="2919306" y="2431721"/>
                    <a:pt x="2930918" y="2508647"/>
                    <a:pt x="2935272" y="2540578"/>
                  </a:cubicBezTo>
                  <a:cubicBezTo>
                    <a:pt x="2939626" y="2572509"/>
                    <a:pt x="2925454" y="2587856"/>
                    <a:pt x="2943980" y="2584121"/>
                  </a:cubicBezTo>
                  <a:cubicBezTo>
                    <a:pt x="2962506" y="2580386"/>
                    <a:pt x="3024656" y="2555906"/>
                    <a:pt x="3046427" y="2518169"/>
                  </a:cubicBezTo>
                  <a:cubicBezTo>
                    <a:pt x="3068198" y="2480432"/>
                    <a:pt x="3067009" y="2349609"/>
                    <a:pt x="3074609" y="2357698"/>
                  </a:cubicBezTo>
                  <a:cubicBezTo>
                    <a:pt x="3082209" y="2365787"/>
                    <a:pt x="3102186" y="2518806"/>
                    <a:pt x="3092026" y="2566703"/>
                  </a:cubicBezTo>
                  <a:cubicBezTo>
                    <a:pt x="3081866" y="2614600"/>
                    <a:pt x="3070255" y="2637824"/>
                    <a:pt x="3013649" y="2645081"/>
                  </a:cubicBezTo>
                  <a:cubicBezTo>
                    <a:pt x="2957043" y="2652338"/>
                    <a:pt x="2827866" y="2589926"/>
                    <a:pt x="2752392" y="2610246"/>
                  </a:cubicBezTo>
                  <a:cubicBezTo>
                    <a:pt x="2676918" y="2630566"/>
                    <a:pt x="2586929" y="2720555"/>
                    <a:pt x="2560803" y="2767001"/>
                  </a:cubicBezTo>
                  <a:cubicBezTo>
                    <a:pt x="2534677" y="2813447"/>
                    <a:pt x="2565158" y="2854087"/>
                    <a:pt x="2595638" y="2888921"/>
                  </a:cubicBezTo>
                  <a:cubicBezTo>
                    <a:pt x="2626118" y="2923755"/>
                    <a:pt x="2700140" y="2965846"/>
                    <a:pt x="2743683" y="2976006"/>
                  </a:cubicBezTo>
                  <a:cubicBezTo>
                    <a:pt x="2787226" y="2986166"/>
                    <a:pt x="2810449" y="2977458"/>
                    <a:pt x="2856895" y="2949881"/>
                  </a:cubicBezTo>
                  <a:cubicBezTo>
                    <a:pt x="2903341" y="2922304"/>
                    <a:pt x="2978815" y="2846829"/>
                    <a:pt x="3022358" y="2810543"/>
                  </a:cubicBezTo>
                  <a:cubicBezTo>
                    <a:pt x="3065901" y="2774257"/>
                    <a:pt x="3087672" y="2735069"/>
                    <a:pt x="3118152" y="2732166"/>
                  </a:cubicBezTo>
                  <a:cubicBezTo>
                    <a:pt x="3148632" y="2729263"/>
                    <a:pt x="3206690" y="2784417"/>
                    <a:pt x="3205238" y="2793126"/>
                  </a:cubicBezTo>
                  <a:cubicBezTo>
                    <a:pt x="3203786" y="2801835"/>
                    <a:pt x="3142826" y="2762647"/>
                    <a:pt x="3109443" y="2784418"/>
                  </a:cubicBezTo>
                  <a:cubicBezTo>
                    <a:pt x="3076060" y="2806190"/>
                    <a:pt x="2991877" y="2900532"/>
                    <a:pt x="3004940" y="2923755"/>
                  </a:cubicBezTo>
                  <a:cubicBezTo>
                    <a:pt x="3018003" y="2946978"/>
                    <a:pt x="3135569" y="2915047"/>
                    <a:pt x="3187820" y="2923755"/>
                  </a:cubicBezTo>
                  <a:cubicBezTo>
                    <a:pt x="3240072" y="2932464"/>
                    <a:pt x="3322803" y="2970200"/>
                    <a:pt x="3318449" y="2976006"/>
                  </a:cubicBezTo>
                  <a:cubicBezTo>
                    <a:pt x="3314095" y="2981812"/>
                    <a:pt x="3229912" y="2951332"/>
                    <a:pt x="3161695" y="2958589"/>
                  </a:cubicBezTo>
                  <a:cubicBezTo>
                    <a:pt x="3093478" y="2965846"/>
                    <a:pt x="2943980" y="3009389"/>
                    <a:pt x="2909146" y="3019549"/>
                  </a:cubicBezTo>
                  <a:cubicBezTo>
                    <a:pt x="2874312" y="3029709"/>
                    <a:pt x="2923232" y="2995341"/>
                    <a:pt x="2952689" y="3019549"/>
                  </a:cubicBezTo>
                  <a:cubicBezTo>
                    <a:pt x="2982146" y="3043757"/>
                    <a:pt x="3075729" y="3113995"/>
                    <a:pt x="3085889" y="3164795"/>
                  </a:cubicBezTo>
                  <a:cubicBezTo>
                    <a:pt x="3096049" y="3215595"/>
                    <a:pt x="3028103" y="3320703"/>
                    <a:pt x="3013649" y="3324349"/>
                  </a:cubicBezTo>
                  <a:cubicBezTo>
                    <a:pt x="2999195" y="3327995"/>
                    <a:pt x="3032550" y="3238923"/>
                    <a:pt x="2999167" y="3186672"/>
                  </a:cubicBezTo>
                  <a:cubicBezTo>
                    <a:pt x="2965784" y="3134421"/>
                    <a:pt x="2858836" y="3041598"/>
                    <a:pt x="2813352" y="3010841"/>
                  </a:cubicBezTo>
                  <a:cubicBezTo>
                    <a:pt x="2767868" y="2980084"/>
                    <a:pt x="2720460" y="2970201"/>
                    <a:pt x="2726266" y="3002132"/>
                  </a:cubicBezTo>
                  <a:cubicBezTo>
                    <a:pt x="2732072" y="3034063"/>
                    <a:pt x="2811900" y="3154532"/>
                    <a:pt x="2848186" y="3202429"/>
                  </a:cubicBezTo>
                  <a:cubicBezTo>
                    <a:pt x="2884472" y="3250326"/>
                    <a:pt x="2922209" y="3282258"/>
                    <a:pt x="2943980" y="3289515"/>
                  </a:cubicBezTo>
                  <a:cubicBezTo>
                    <a:pt x="2965751" y="3296772"/>
                    <a:pt x="2975912" y="3235812"/>
                    <a:pt x="2978815" y="3245972"/>
                  </a:cubicBezTo>
                  <a:cubicBezTo>
                    <a:pt x="2981718" y="3256132"/>
                    <a:pt x="2996232" y="3347572"/>
                    <a:pt x="2961398" y="3350475"/>
                  </a:cubicBezTo>
                  <a:cubicBezTo>
                    <a:pt x="2926564" y="3353378"/>
                    <a:pt x="2820609" y="3315640"/>
                    <a:pt x="2769809" y="3263389"/>
                  </a:cubicBezTo>
                  <a:cubicBezTo>
                    <a:pt x="2719009" y="3211138"/>
                    <a:pt x="2703044" y="3081960"/>
                    <a:pt x="2656598" y="3036966"/>
                  </a:cubicBezTo>
                  <a:cubicBezTo>
                    <a:pt x="2610152" y="2991972"/>
                    <a:pt x="2536129" y="2986166"/>
                    <a:pt x="2491135" y="2993423"/>
                  </a:cubicBezTo>
                  <a:cubicBezTo>
                    <a:pt x="2446141" y="3000680"/>
                    <a:pt x="2399695" y="3035515"/>
                    <a:pt x="2386632" y="3080509"/>
                  </a:cubicBezTo>
                  <a:cubicBezTo>
                    <a:pt x="2373569" y="3125503"/>
                    <a:pt x="2389535" y="3208235"/>
                    <a:pt x="2412758" y="3263389"/>
                  </a:cubicBezTo>
                  <a:cubicBezTo>
                    <a:pt x="2435981" y="3318543"/>
                    <a:pt x="2444689" y="3351926"/>
                    <a:pt x="2525969" y="3411435"/>
                  </a:cubicBezTo>
                  <a:cubicBezTo>
                    <a:pt x="2607249" y="3470944"/>
                    <a:pt x="2897535" y="3608830"/>
                    <a:pt x="2900438" y="3620441"/>
                  </a:cubicBezTo>
                  <a:cubicBezTo>
                    <a:pt x="2903341" y="3632052"/>
                    <a:pt x="2610152" y="3489812"/>
                    <a:pt x="2543386" y="3481103"/>
                  </a:cubicBezTo>
                  <a:cubicBezTo>
                    <a:pt x="2476620" y="3472394"/>
                    <a:pt x="2501294" y="3536258"/>
                    <a:pt x="2499843" y="3568189"/>
                  </a:cubicBezTo>
                  <a:cubicBezTo>
                    <a:pt x="2498392" y="3600120"/>
                    <a:pt x="2511455" y="3649469"/>
                    <a:pt x="2534678" y="3672692"/>
                  </a:cubicBezTo>
                  <a:cubicBezTo>
                    <a:pt x="2557901" y="3695915"/>
                    <a:pt x="2647889" y="3706074"/>
                    <a:pt x="2639180" y="3707526"/>
                  </a:cubicBezTo>
                  <a:cubicBezTo>
                    <a:pt x="2630471" y="3708978"/>
                    <a:pt x="2510003" y="3716235"/>
                    <a:pt x="2482426" y="3681401"/>
                  </a:cubicBezTo>
                  <a:cubicBezTo>
                    <a:pt x="2454849" y="3646567"/>
                    <a:pt x="2489684" y="3558030"/>
                    <a:pt x="2473718" y="3498521"/>
                  </a:cubicBezTo>
                  <a:cubicBezTo>
                    <a:pt x="2457752" y="3439012"/>
                    <a:pt x="2412758" y="3325800"/>
                    <a:pt x="2386632" y="3324349"/>
                  </a:cubicBezTo>
                  <a:cubicBezTo>
                    <a:pt x="2360506" y="3322898"/>
                    <a:pt x="2341637" y="3441915"/>
                    <a:pt x="2316963" y="3489812"/>
                  </a:cubicBezTo>
                  <a:cubicBezTo>
                    <a:pt x="2292289" y="3537709"/>
                    <a:pt x="2242940" y="3578349"/>
                    <a:pt x="2238586" y="3611732"/>
                  </a:cubicBezTo>
                  <a:cubicBezTo>
                    <a:pt x="2234232" y="3645115"/>
                    <a:pt x="2298095" y="3691561"/>
                    <a:pt x="2290838" y="3690109"/>
                  </a:cubicBezTo>
                  <a:cubicBezTo>
                    <a:pt x="2283581" y="3688658"/>
                    <a:pt x="2189237" y="3655274"/>
                    <a:pt x="2195043" y="3603023"/>
                  </a:cubicBezTo>
                  <a:cubicBezTo>
                    <a:pt x="2200849" y="3550772"/>
                    <a:pt x="2309706" y="3456430"/>
                    <a:pt x="2325672" y="3376601"/>
                  </a:cubicBezTo>
                  <a:cubicBezTo>
                    <a:pt x="2341638" y="3296773"/>
                    <a:pt x="2321318" y="3169046"/>
                    <a:pt x="2290838" y="3124052"/>
                  </a:cubicBezTo>
                  <a:cubicBezTo>
                    <a:pt x="2260358" y="3079058"/>
                    <a:pt x="2200849" y="3081961"/>
                    <a:pt x="2142792" y="3106635"/>
                  </a:cubicBezTo>
                  <a:cubicBezTo>
                    <a:pt x="2084735" y="3131309"/>
                    <a:pt x="1967169" y="3211138"/>
                    <a:pt x="1942495" y="3272098"/>
                  </a:cubicBezTo>
                  <a:cubicBezTo>
                    <a:pt x="1917821" y="3333058"/>
                    <a:pt x="1970072" y="3420144"/>
                    <a:pt x="1994746" y="3472395"/>
                  </a:cubicBezTo>
                  <a:cubicBezTo>
                    <a:pt x="2019420" y="3524646"/>
                    <a:pt x="2078929" y="3547869"/>
                    <a:pt x="2090540" y="3585606"/>
                  </a:cubicBezTo>
                  <a:cubicBezTo>
                    <a:pt x="2102152" y="3623343"/>
                    <a:pt x="2071672" y="3704624"/>
                    <a:pt x="2064415" y="3698818"/>
                  </a:cubicBezTo>
                  <a:cubicBezTo>
                    <a:pt x="2057158" y="3693012"/>
                    <a:pt x="2068770" y="3603024"/>
                    <a:pt x="2046998" y="3550772"/>
                  </a:cubicBezTo>
                  <a:cubicBezTo>
                    <a:pt x="2025227" y="3498521"/>
                    <a:pt x="1961363" y="3415789"/>
                    <a:pt x="1933786" y="3385309"/>
                  </a:cubicBezTo>
                  <a:cubicBezTo>
                    <a:pt x="1906209" y="3354829"/>
                    <a:pt x="1917821" y="3331606"/>
                    <a:pt x="1881535" y="3367892"/>
                  </a:cubicBezTo>
                  <a:cubicBezTo>
                    <a:pt x="1845249" y="3404178"/>
                    <a:pt x="1750906" y="3547869"/>
                    <a:pt x="1716072" y="3603023"/>
                  </a:cubicBezTo>
                  <a:cubicBezTo>
                    <a:pt x="1681238" y="3658177"/>
                    <a:pt x="1671078" y="3722041"/>
                    <a:pt x="1672529" y="3698818"/>
                  </a:cubicBezTo>
                  <a:cubicBezTo>
                    <a:pt x="1673980" y="3675595"/>
                    <a:pt x="1711717" y="3515937"/>
                    <a:pt x="1724780" y="3463686"/>
                  </a:cubicBezTo>
                  <a:cubicBezTo>
                    <a:pt x="1737843" y="3411435"/>
                    <a:pt x="1782837" y="3386760"/>
                    <a:pt x="1750906" y="3385309"/>
                  </a:cubicBezTo>
                  <a:cubicBezTo>
                    <a:pt x="1718975" y="3383858"/>
                    <a:pt x="1586895" y="3440464"/>
                    <a:pt x="1533192" y="3454978"/>
                  </a:cubicBezTo>
                  <a:cubicBezTo>
                    <a:pt x="1479489" y="3469492"/>
                    <a:pt x="1417078" y="3482555"/>
                    <a:pt x="1428689" y="3472395"/>
                  </a:cubicBezTo>
                  <a:cubicBezTo>
                    <a:pt x="1440300" y="3462235"/>
                    <a:pt x="1553512" y="3411435"/>
                    <a:pt x="1602860" y="3394018"/>
                  </a:cubicBezTo>
                  <a:cubicBezTo>
                    <a:pt x="1652208" y="3376601"/>
                    <a:pt x="1659466" y="3409984"/>
                    <a:pt x="1724780" y="3367892"/>
                  </a:cubicBezTo>
                  <a:cubicBezTo>
                    <a:pt x="1790094" y="3325801"/>
                    <a:pt x="1939592" y="3200977"/>
                    <a:pt x="1994746" y="3141469"/>
                  </a:cubicBezTo>
                  <a:cubicBezTo>
                    <a:pt x="2049900" y="3081961"/>
                    <a:pt x="2068769" y="3045675"/>
                    <a:pt x="2055706" y="3010841"/>
                  </a:cubicBezTo>
                  <a:cubicBezTo>
                    <a:pt x="2042643" y="2976007"/>
                    <a:pt x="1975878" y="2929560"/>
                    <a:pt x="1916369" y="2932463"/>
                  </a:cubicBezTo>
                  <a:cubicBezTo>
                    <a:pt x="1856861" y="2935366"/>
                    <a:pt x="1749455" y="2983264"/>
                    <a:pt x="1698655" y="3028258"/>
                  </a:cubicBezTo>
                  <a:cubicBezTo>
                    <a:pt x="1647855" y="3073252"/>
                    <a:pt x="1613020" y="3163241"/>
                    <a:pt x="1611569" y="3202429"/>
                  </a:cubicBezTo>
                  <a:cubicBezTo>
                    <a:pt x="1610118" y="3241617"/>
                    <a:pt x="1697203" y="3253229"/>
                    <a:pt x="1689946" y="3263389"/>
                  </a:cubicBezTo>
                  <a:cubicBezTo>
                    <a:pt x="1682689" y="3273549"/>
                    <a:pt x="1573832" y="3304029"/>
                    <a:pt x="1568026" y="3263389"/>
                  </a:cubicBezTo>
                  <a:cubicBezTo>
                    <a:pt x="1562220" y="3222749"/>
                    <a:pt x="1676883" y="3063092"/>
                    <a:pt x="1655112" y="3019549"/>
                  </a:cubicBezTo>
                  <a:cubicBezTo>
                    <a:pt x="1633341" y="2976006"/>
                    <a:pt x="1495455" y="3015195"/>
                    <a:pt x="1437398" y="3002132"/>
                  </a:cubicBezTo>
                  <a:cubicBezTo>
                    <a:pt x="1379341" y="2989069"/>
                    <a:pt x="1315478" y="2958589"/>
                    <a:pt x="1306769" y="2941172"/>
                  </a:cubicBezTo>
                  <a:cubicBezTo>
                    <a:pt x="1298060" y="2923755"/>
                    <a:pt x="1363375" y="2893275"/>
                    <a:pt x="1385146" y="2897629"/>
                  </a:cubicBezTo>
                  <a:cubicBezTo>
                    <a:pt x="1406917" y="2901983"/>
                    <a:pt x="1399661" y="2954235"/>
                    <a:pt x="1437398" y="2967298"/>
                  </a:cubicBezTo>
                  <a:cubicBezTo>
                    <a:pt x="1475135" y="2980361"/>
                    <a:pt x="1552061" y="2983263"/>
                    <a:pt x="1611569" y="2976006"/>
                  </a:cubicBezTo>
                  <a:cubicBezTo>
                    <a:pt x="1671077" y="2968749"/>
                    <a:pt x="1734941" y="2954235"/>
                    <a:pt x="1794449" y="2923755"/>
                  </a:cubicBezTo>
                  <a:cubicBezTo>
                    <a:pt x="1853957" y="2893275"/>
                    <a:pt x="1951203" y="2867149"/>
                    <a:pt x="1968620" y="2793126"/>
                  </a:cubicBezTo>
                  <a:cubicBezTo>
                    <a:pt x="1986037" y="2719103"/>
                    <a:pt x="1986038" y="2633469"/>
                    <a:pt x="1898952" y="2479618"/>
                  </a:cubicBezTo>
                  <a:cubicBezTo>
                    <a:pt x="1811866" y="2325767"/>
                    <a:pt x="1583582" y="2052305"/>
                    <a:pt x="1446106" y="1870018"/>
                  </a:cubicBezTo>
                  <a:cubicBezTo>
                    <a:pt x="1308630" y="1687731"/>
                    <a:pt x="1162416" y="1497765"/>
                    <a:pt x="1074097" y="1385898"/>
                  </a:cubicBezTo>
                  <a:cubicBezTo>
                    <a:pt x="985778" y="1274031"/>
                    <a:pt x="987722" y="1224082"/>
                    <a:pt x="916192" y="1198814"/>
                  </a:cubicBezTo>
                  <a:cubicBezTo>
                    <a:pt x="844662" y="1173546"/>
                    <a:pt x="748188" y="1215316"/>
                    <a:pt x="644918" y="1234292"/>
                  </a:cubicBezTo>
                  <a:cubicBezTo>
                    <a:pt x="541648" y="1253268"/>
                    <a:pt x="403981" y="1302509"/>
                    <a:pt x="296575" y="1312669"/>
                  </a:cubicBezTo>
                  <a:cubicBezTo>
                    <a:pt x="189169" y="1322829"/>
                    <a:pt x="10643" y="1299606"/>
                    <a:pt x="483" y="1295252"/>
                  </a:cubicBezTo>
                  <a:cubicBezTo>
                    <a:pt x="-9677" y="1290898"/>
                    <a:pt x="142724" y="1299606"/>
                    <a:pt x="235615" y="1286543"/>
                  </a:cubicBezTo>
                  <a:cubicBezTo>
                    <a:pt x="328506" y="1273480"/>
                    <a:pt x="482358" y="1232841"/>
                    <a:pt x="557832" y="1216875"/>
                  </a:cubicBezTo>
                  <a:cubicBezTo>
                    <a:pt x="633306" y="1200909"/>
                    <a:pt x="716037" y="1213972"/>
                    <a:pt x="688460" y="1190749"/>
                  </a:cubicBezTo>
                  <a:cubicBezTo>
                    <a:pt x="660883" y="1167526"/>
                    <a:pt x="466392" y="1119629"/>
                    <a:pt x="392369" y="1077538"/>
                  </a:cubicBezTo>
                  <a:cubicBezTo>
                    <a:pt x="318346" y="1035447"/>
                    <a:pt x="282060" y="1003515"/>
                    <a:pt x="244323" y="938201"/>
                  </a:cubicBezTo>
                  <a:cubicBezTo>
                    <a:pt x="206586" y="872887"/>
                    <a:pt x="160140" y="697263"/>
                    <a:pt x="165946" y="685652"/>
                  </a:cubicBezTo>
                  <a:cubicBezTo>
                    <a:pt x="171752" y="674041"/>
                    <a:pt x="244324" y="809024"/>
                    <a:pt x="279158" y="868532"/>
                  </a:cubicBezTo>
                  <a:cubicBezTo>
                    <a:pt x="313992" y="928040"/>
                    <a:pt x="308186" y="1000612"/>
                    <a:pt x="374952" y="1042703"/>
                  </a:cubicBezTo>
                  <a:cubicBezTo>
                    <a:pt x="441718" y="1084794"/>
                    <a:pt x="614438" y="1118178"/>
                    <a:pt x="679752" y="1121081"/>
                  </a:cubicBezTo>
                  <a:cubicBezTo>
                    <a:pt x="745066" y="1123984"/>
                    <a:pt x="776998" y="1134144"/>
                    <a:pt x="766838" y="1060121"/>
                  </a:cubicBezTo>
                  <a:cubicBezTo>
                    <a:pt x="756678" y="986098"/>
                    <a:pt x="651618" y="757665"/>
                    <a:pt x="618792" y="676943"/>
                  </a:cubicBezTo>
                  <a:cubicBezTo>
                    <a:pt x="585966" y="596221"/>
                    <a:pt x="520530" y="535756"/>
                    <a:pt x="507165" y="459885"/>
                  </a:cubicBezTo>
                  <a:cubicBezTo>
                    <a:pt x="493800" y="384014"/>
                    <a:pt x="523553" y="238038"/>
                    <a:pt x="538603" y="221716"/>
                  </a:cubicBezTo>
                  <a:cubicBezTo>
                    <a:pt x="553653" y="205394"/>
                    <a:pt x="570785" y="379551"/>
                    <a:pt x="609600" y="482325"/>
                  </a:cubicBezTo>
                  <a:cubicBezTo>
                    <a:pt x="648415" y="585099"/>
                    <a:pt x="841870" y="1024054"/>
                    <a:pt x="878364" y="1029827"/>
                  </a:cubicBezTo>
                  <a:cubicBezTo>
                    <a:pt x="914858" y="1035600"/>
                    <a:pt x="895107" y="687507"/>
                    <a:pt x="880420" y="543869"/>
                  </a:cubicBezTo>
                  <a:cubicBezTo>
                    <a:pt x="865733" y="400232"/>
                    <a:pt x="799183" y="249425"/>
                    <a:pt x="790242" y="168002"/>
                  </a:cubicBezTo>
                  <a:cubicBezTo>
                    <a:pt x="781301" y="86579"/>
                    <a:pt x="758898" y="70571"/>
                    <a:pt x="774916" y="28424"/>
                  </a:cubicBezTo>
                  <a:cubicBezTo>
                    <a:pt x="769834" y="-116812"/>
                    <a:pt x="934184" y="338513"/>
                    <a:pt x="940003" y="403665"/>
                  </a:cubicBezTo>
                  <a:cubicBezTo>
                    <a:pt x="945822" y="468817"/>
                    <a:pt x="920791" y="988826"/>
                    <a:pt x="921071" y="1016734"/>
                  </a:cubicBezTo>
                  <a:lnTo>
                    <a:pt x="930638" y="974021"/>
                  </a:lnTo>
                  <a:close/>
                </a:path>
              </a:pathLst>
            </a:custGeom>
            <a:grpFill/>
            <a:ln>
              <a:solidFill>
                <a:srgbClr val="C1272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E63494-6C23-D569-6A42-ED8FCD779B4A}"/>
                </a:ext>
              </a:extLst>
            </p:cNvPr>
            <p:cNvSpPr/>
            <p:nvPr/>
          </p:nvSpPr>
          <p:spPr>
            <a:xfrm rot="19457905">
              <a:off x="4817824" y="1981969"/>
              <a:ext cx="136922" cy="136922"/>
            </a:xfrm>
            <a:prstGeom prst="ellipse">
              <a:avLst/>
            </a:prstGeom>
            <a:grpFill/>
            <a:ln w="38100">
              <a:solidFill>
                <a:srgbClr val="C1272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F7EA19D1-237C-2001-C0EE-490173402ECF}"/>
              </a:ext>
            </a:extLst>
          </p:cNvPr>
          <p:cNvGrpSpPr/>
          <p:nvPr/>
        </p:nvGrpSpPr>
        <p:grpSpPr>
          <a:xfrm rot="8292058" flipV="1">
            <a:off x="6495525" y="1287419"/>
            <a:ext cx="1178761" cy="975070"/>
            <a:chOff x="1892995" y="388458"/>
            <a:chExt cx="3709139" cy="3318614"/>
          </a:xfrm>
          <a:solidFill>
            <a:srgbClr val="C1272D">
              <a:alpha val="20000"/>
            </a:srgbClr>
          </a:solidFill>
        </p:grpSpPr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5352C04-A37A-6342-410C-B08D0F8C7E3D}"/>
                </a:ext>
              </a:extLst>
            </p:cNvPr>
            <p:cNvSpPr/>
            <p:nvPr/>
          </p:nvSpPr>
          <p:spPr>
            <a:xfrm rot="18360701">
              <a:off x="2088258" y="193195"/>
              <a:ext cx="3318614" cy="3709139"/>
            </a:xfrm>
            <a:custGeom>
              <a:avLst/>
              <a:gdLst>
                <a:gd name="connsiteX0" fmla="*/ 1210975 w 3318614"/>
                <a:gd name="connsiteY0" fmla="*/ 1045028 h 3424081"/>
                <a:gd name="connsiteX1" fmla="*/ 1568026 w 3318614"/>
                <a:gd name="connsiteY1" fmla="*/ 1637211 h 3424081"/>
                <a:gd name="connsiteX2" fmla="*/ 1898952 w 3318614"/>
                <a:gd name="connsiteY2" fmla="*/ 2081348 h 3424081"/>
                <a:gd name="connsiteX3" fmla="*/ 2064415 w 3318614"/>
                <a:gd name="connsiteY3" fmla="*/ 2211977 h 3424081"/>
                <a:gd name="connsiteX4" fmla="*/ 2290838 w 3318614"/>
                <a:gd name="connsiteY4" fmla="*/ 2133600 h 3424081"/>
                <a:gd name="connsiteX5" fmla="*/ 2473718 w 3318614"/>
                <a:gd name="connsiteY5" fmla="*/ 1976845 h 3424081"/>
                <a:gd name="connsiteX6" fmla="*/ 2508552 w 3318614"/>
                <a:gd name="connsiteY6" fmla="*/ 1654628 h 3424081"/>
                <a:gd name="connsiteX7" fmla="*/ 2543386 w 3318614"/>
                <a:gd name="connsiteY7" fmla="*/ 1915885 h 3424081"/>
                <a:gd name="connsiteX8" fmla="*/ 2508552 w 3318614"/>
                <a:gd name="connsiteY8" fmla="*/ 2020388 h 3424081"/>
                <a:gd name="connsiteX9" fmla="*/ 2752392 w 3318614"/>
                <a:gd name="connsiteY9" fmla="*/ 1846217 h 3424081"/>
                <a:gd name="connsiteX10" fmla="*/ 2839478 w 3318614"/>
                <a:gd name="connsiteY10" fmla="*/ 1776548 h 3424081"/>
                <a:gd name="connsiteX11" fmla="*/ 2717558 w 3318614"/>
                <a:gd name="connsiteY11" fmla="*/ 1950720 h 3424081"/>
                <a:gd name="connsiteX12" fmla="*/ 2665306 w 3318614"/>
                <a:gd name="connsiteY12" fmla="*/ 1994263 h 3424081"/>
                <a:gd name="connsiteX13" fmla="*/ 2848186 w 3318614"/>
                <a:gd name="connsiteY13" fmla="*/ 1924594 h 3424081"/>
                <a:gd name="connsiteX14" fmla="*/ 2874312 w 3318614"/>
                <a:gd name="connsiteY14" fmla="*/ 1907177 h 3424081"/>
                <a:gd name="connsiteX15" fmla="*/ 2769809 w 3318614"/>
                <a:gd name="connsiteY15" fmla="*/ 1994263 h 3424081"/>
                <a:gd name="connsiteX16" fmla="*/ 2595638 w 3318614"/>
                <a:gd name="connsiteY16" fmla="*/ 2020388 h 3424081"/>
                <a:gd name="connsiteX17" fmla="*/ 2404049 w 3318614"/>
                <a:gd name="connsiteY17" fmla="*/ 2151017 h 3424081"/>
                <a:gd name="connsiteX18" fmla="*/ 2421466 w 3318614"/>
                <a:gd name="connsiteY18" fmla="*/ 2325188 h 3424081"/>
                <a:gd name="connsiteX19" fmla="*/ 2552095 w 3318614"/>
                <a:gd name="connsiteY19" fmla="*/ 2368731 h 3424081"/>
                <a:gd name="connsiteX20" fmla="*/ 2726266 w 3318614"/>
                <a:gd name="connsiteY20" fmla="*/ 2299063 h 3424081"/>
                <a:gd name="connsiteX21" fmla="*/ 2856895 w 3318614"/>
                <a:gd name="connsiteY21" fmla="*/ 2290354 h 3424081"/>
                <a:gd name="connsiteX22" fmla="*/ 2891729 w 3318614"/>
                <a:gd name="connsiteY22" fmla="*/ 2177143 h 3424081"/>
                <a:gd name="connsiteX23" fmla="*/ 2883020 w 3318614"/>
                <a:gd name="connsiteY23" fmla="*/ 2011680 h 3424081"/>
                <a:gd name="connsiteX24" fmla="*/ 3048483 w 3318614"/>
                <a:gd name="connsiteY24" fmla="*/ 1933303 h 3424081"/>
                <a:gd name="connsiteX25" fmla="*/ 2926563 w 3318614"/>
                <a:gd name="connsiteY25" fmla="*/ 2020388 h 3424081"/>
                <a:gd name="connsiteX26" fmla="*/ 2917855 w 3318614"/>
                <a:gd name="connsiteY26" fmla="*/ 2107474 h 3424081"/>
                <a:gd name="connsiteX27" fmla="*/ 2935272 w 3318614"/>
                <a:gd name="connsiteY27" fmla="*/ 2255520 h 3424081"/>
                <a:gd name="connsiteX28" fmla="*/ 2943980 w 3318614"/>
                <a:gd name="connsiteY28" fmla="*/ 2299063 h 3424081"/>
                <a:gd name="connsiteX29" fmla="*/ 3031066 w 3318614"/>
                <a:gd name="connsiteY29" fmla="*/ 2211977 h 3424081"/>
                <a:gd name="connsiteX30" fmla="*/ 3074609 w 3318614"/>
                <a:gd name="connsiteY30" fmla="*/ 2072640 h 3424081"/>
                <a:gd name="connsiteX31" fmla="*/ 3092026 w 3318614"/>
                <a:gd name="connsiteY31" fmla="*/ 2281645 h 3424081"/>
                <a:gd name="connsiteX32" fmla="*/ 3013649 w 3318614"/>
                <a:gd name="connsiteY32" fmla="*/ 2360023 h 3424081"/>
                <a:gd name="connsiteX33" fmla="*/ 2752392 w 3318614"/>
                <a:gd name="connsiteY33" fmla="*/ 2325188 h 3424081"/>
                <a:gd name="connsiteX34" fmla="*/ 2560803 w 3318614"/>
                <a:gd name="connsiteY34" fmla="*/ 2481943 h 3424081"/>
                <a:gd name="connsiteX35" fmla="*/ 2595638 w 3318614"/>
                <a:gd name="connsiteY35" fmla="*/ 2603863 h 3424081"/>
                <a:gd name="connsiteX36" fmla="*/ 2743683 w 3318614"/>
                <a:gd name="connsiteY36" fmla="*/ 2690948 h 3424081"/>
                <a:gd name="connsiteX37" fmla="*/ 2856895 w 3318614"/>
                <a:gd name="connsiteY37" fmla="*/ 2664823 h 3424081"/>
                <a:gd name="connsiteX38" fmla="*/ 3022358 w 3318614"/>
                <a:gd name="connsiteY38" fmla="*/ 2525485 h 3424081"/>
                <a:gd name="connsiteX39" fmla="*/ 3118152 w 3318614"/>
                <a:gd name="connsiteY39" fmla="*/ 2447108 h 3424081"/>
                <a:gd name="connsiteX40" fmla="*/ 3205238 w 3318614"/>
                <a:gd name="connsiteY40" fmla="*/ 2508068 h 3424081"/>
                <a:gd name="connsiteX41" fmla="*/ 3109443 w 3318614"/>
                <a:gd name="connsiteY41" fmla="*/ 2499360 h 3424081"/>
                <a:gd name="connsiteX42" fmla="*/ 3004940 w 3318614"/>
                <a:gd name="connsiteY42" fmla="*/ 2638697 h 3424081"/>
                <a:gd name="connsiteX43" fmla="*/ 3187820 w 3318614"/>
                <a:gd name="connsiteY43" fmla="*/ 2638697 h 3424081"/>
                <a:gd name="connsiteX44" fmla="*/ 3318449 w 3318614"/>
                <a:gd name="connsiteY44" fmla="*/ 2690948 h 3424081"/>
                <a:gd name="connsiteX45" fmla="*/ 3161695 w 3318614"/>
                <a:gd name="connsiteY45" fmla="*/ 2673531 h 3424081"/>
                <a:gd name="connsiteX46" fmla="*/ 2909146 w 3318614"/>
                <a:gd name="connsiteY46" fmla="*/ 2734491 h 3424081"/>
                <a:gd name="connsiteX47" fmla="*/ 2952689 w 3318614"/>
                <a:gd name="connsiteY47" fmla="*/ 2734491 h 3424081"/>
                <a:gd name="connsiteX48" fmla="*/ 3039775 w 3318614"/>
                <a:gd name="connsiteY48" fmla="*/ 2934788 h 3424081"/>
                <a:gd name="connsiteX49" fmla="*/ 3013649 w 3318614"/>
                <a:gd name="connsiteY49" fmla="*/ 3039291 h 3424081"/>
                <a:gd name="connsiteX50" fmla="*/ 3004940 w 3318614"/>
                <a:gd name="connsiteY50" fmla="*/ 2865120 h 3424081"/>
                <a:gd name="connsiteX51" fmla="*/ 2813352 w 3318614"/>
                <a:gd name="connsiteY51" fmla="*/ 2725783 h 3424081"/>
                <a:gd name="connsiteX52" fmla="*/ 2726266 w 3318614"/>
                <a:gd name="connsiteY52" fmla="*/ 2717074 h 3424081"/>
                <a:gd name="connsiteX53" fmla="*/ 2848186 w 3318614"/>
                <a:gd name="connsiteY53" fmla="*/ 2917371 h 3424081"/>
                <a:gd name="connsiteX54" fmla="*/ 2943980 w 3318614"/>
                <a:gd name="connsiteY54" fmla="*/ 3004457 h 3424081"/>
                <a:gd name="connsiteX55" fmla="*/ 2978815 w 3318614"/>
                <a:gd name="connsiteY55" fmla="*/ 2960914 h 3424081"/>
                <a:gd name="connsiteX56" fmla="*/ 2961398 w 3318614"/>
                <a:gd name="connsiteY56" fmla="*/ 3065417 h 3424081"/>
                <a:gd name="connsiteX57" fmla="*/ 2769809 w 3318614"/>
                <a:gd name="connsiteY57" fmla="*/ 2978331 h 3424081"/>
                <a:gd name="connsiteX58" fmla="*/ 2656598 w 3318614"/>
                <a:gd name="connsiteY58" fmla="*/ 2751908 h 3424081"/>
                <a:gd name="connsiteX59" fmla="*/ 2491135 w 3318614"/>
                <a:gd name="connsiteY59" fmla="*/ 2708365 h 3424081"/>
                <a:gd name="connsiteX60" fmla="*/ 2386632 w 3318614"/>
                <a:gd name="connsiteY60" fmla="*/ 2795451 h 3424081"/>
                <a:gd name="connsiteX61" fmla="*/ 2412758 w 3318614"/>
                <a:gd name="connsiteY61" fmla="*/ 2978331 h 3424081"/>
                <a:gd name="connsiteX62" fmla="*/ 2525969 w 3318614"/>
                <a:gd name="connsiteY62" fmla="*/ 3126377 h 3424081"/>
                <a:gd name="connsiteX63" fmla="*/ 2900438 w 3318614"/>
                <a:gd name="connsiteY63" fmla="*/ 3335383 h 3424081"/>
                <a:gd name="connsiteX64" fmla="*/ 2543386 w 3318614"/>
                <a:gd name="connsiteY64" fmla="*/ 3196045 h 3424081"/>
                <a:gd name="connsiteX65" fmla="*/ 2499843 w 3318614"/>
                <a:gd name="connsiteY65" fmla="*/ 3283131 h 3424081"/>
                <a:gd name="connsiteX66" fmla="*/ 2534678 w 3318614"/>
                <a:gd name="connsiteY66" fmla="*/ 3387634 h 3424081"/>
                <a:gd name="connsiteX67" fmla="*/ 2639180 w 3318614"/>
                <a:gd name="connsiteY67" fmla="*/ 3422468 h 3424081"/>
                <a:gd name="connsiteX68" fmla="*/ 2482426 w 3318614"/>
                <a:gd name="connsiteY68" fmla="*/ 3396343 h 3424081"/>
                <a:gd name="connsiteX69" fmla="*/ 2473718 w 3318614"/>
                <a:gd name="connsiteY69" fmla="*/ 3213463 h 3424081"/>
                <a:gd name="connsiteX70" fmla="*/ 2386632 w 3318614"/>
                <a:gd name="connsiteY70" fmla="*/ 3039291 h 3424081"/>
                <a:gd name="connsiteX71" fmla="*/ 2316963 w 3318614"/>
                <a:gd name="connsiteY71" fmla="*/ 3204754 h 3424081"/>
                <a:gd name="connsiteX72" fmla="*/ 2238586 w 3318614"/>
                <a:gd name="connsiteY72" fmla="*/ 3326674 h 3424081"/>
                <a:gd name="connsiteX73" fmla="*/ 2290838 w 3318614"/>
                <a:gd name="connsiteY73" fmla="*/ 3405051 h 3424081"/>
                <a:gd name="connsiteX74" fmla="*/ 2195043 w 3318614"/>
                <a:gd name="connsiteY74" fmla="*/ 3317965 h 3424081"/>
                <a:gd name="connsiteX75" fmla="*/ 2325672 w 3318614"/>
                <a:gd name="connsiteY75" fmla="*/ 3091543 h 3424081"/>
                <a:gd name="connsiteX76" fmla="*/ 2290838 w 3318614"/>
                <a:gd name="connsiteY76" fmla="*/ 2838994 h 3424081"/>
                <a:gd name="connsiteX77" fmla="*/ 2142792 w 3318614"/>
                <a:gd name="connsiteY77" fmla="*/ 2821577 h 3424081"/>
                <a:gd name="connsiteX78" fmla="*/ 1942495 w 3318614"/>
                <a:gd name="connsiteY78" fmla="*/ 2987040 h 3424081"/>
                <a:gd name="connsiteX79" fmla="*/ 1994746 w 3318614"/>
                <a:gd name="connsiteY79" fmla="*/ 3187337 h 3424081"/>
                <a:gd name="connsiteX80" fmla="*/ 2090540 w 3318614"/>
                <a:gd name="connsiteY80" fmla="*/ 3300548 h 3424081"/>
                <a:gd name="connsiteX81" fmla="*/ 2064415 w 3318614"/>
                <a:gd name="connsiteY81" fmla="*/ 3413760 h 3424081"/>
                <a:gd name="connsiteX82" fmla="*/ 2046998 w 3318614"/>
                <a:gd name="connsiteY82" fmla="*/ 3265714 h 3424081"/>
                <a:gd name="connsiteX83" fmla="*/ 1933786 w 3318614"/>
                <a:gd name="connsiteY83" fmla="*/ 3100251 h 3424081"/>
                <a:gd name="connsiteX84" fmla="*/ 1881535 w 3318614"/>
                <a:gd name="connsiteY84" fmla="*/ 3082834 h 3424081"/>
                <a:gd name="connsiteX85" fmla="*/ 1716072 w 3318614"/>
                <a:gd name="connsiteY85" fmla="*/ 3317965 h 3424081"/>
                <a:gd name="connsiteX86" fmla="*/ 1672529 w 3318614"/>
                <a:gd name="connsiteY86" fmla="*/ 3413760 h 3424081"/>
                <a:gd name="connsiteX87" fmla="*/ 1724780 w 3318614"/>
                <a:gd name="connsiteY87" fmla="*/ 3178628 h 3424081"/>
                <a:gd name="connsiteX88" fmla="*/ 1750906 w 3318614"/>
                <a:gd name="connsiteY88" fmla="*/ 3100251 h 3424081"/>
                <a:gd name="connsiteX89" fmla="*/ 1533192 w 3318614"/>
                <a:gd name="connsiteY89" fmla="*/ 3169920 h 3424081"/>
                <a:gd name="connsiteX90" fmla="*/ 1428689 w 3318614"/>
                <a:gd name="connsiteY90" fmla="*/ 3187337 h 3424081"/>
                <a:gd name="connsiteX91" fmla="*/ 1602860 w 3318614"/>
                <a:gd name="connsiteY91" fmla="*/ 3108960 h 3424081"/>
                <a:gd name="connsiteX92" fmla="*/ 1724780 w 3318614"/>
                <a:gd name="connsiteY92" fmla="*/ 3082834 h 3424081"/>
                <a:gd name="connsiteX93" fmla="*/ 1994746 w 3318614"/>
                <a:gd name="connsiteY93" fmla="*/ 2856411 h 3424081"/>
                <a:gd name="connsiteX94" fmla="*/ 2055706 w 3318614"/>
                <a:gd name="connsiteY94" fmla="*/ 2725783 h 3424081"/>
                <a:gd name="connsiteX95" fmla="*/ 1916369 w 3318614"/>
                <a:gd name="connsiteY95" fmla="*/ 2647405 h 3424081"/>
                <a:gd name="connsiteX96" fmla="*/ 1698655 w 3318614"/>
                <a:gd name="connsiteY96" fmla="*/ 2743200 h 3424081"/>
                <a:gd name="connsiteX97" fmla="*/ 1611569 w 3318614"/>
                <a:gd name="connsiteY97" fmla="*/ 2917371 h 3424081"/>
                <a:gd name="connsiteX98" fmla="*/ 1689946 w 3318614"/>
                <a:gd name="connsiteY98" fmla="*/ 2978331 h 3424081"/>
                <a:gd name="connsiteX99" fmla="*/ 1568026 w 3318614"/>
                <a:gd name="connsiteY99" fmla="*/ 2978331 h 3424081"/>
                <a:gd name="connsiteX100" fmla="*/ 1655112 w 3318614"/>
                <a:gd name="connsiteY100" fmla="*/ 2734491 h 3424081"/>
                <a:gd name="connsiteX101" fmla="*/ 1437398 w 3318614"/>
                <a:gd name="connsiteY101" fmla="*/ 2717074 h 3424081"/>
                <a:gd name="connsiteX102" fmla="*/ 1306769 w 3318614"/>
                <a:gd name="connsiteY102" fmla="*/ 2656114 h 3424081"/>
                <a:gd name="connsiteX103" fmla="*/ 1385146 w 3318614"/>
                <a:gd name="connsiteY103" fmla="*/ 2612571 h 3424081"/>
                <a:gd name="connsiteX104" fmla="*/ 1437398 w 3318614"/>
                <a:gd name="connsiteY104" fmla="*/ 2682240 h 3424081"/>
                <a:gd name="connsiteX105" fmla="*/ 1611569 w 3318614"/>
                <a:gd name="connsiteY105" fmla="*/ 2690948 h 3424081"/>
                <a:gd name="connsiteX106" fmla="*/ 1794449 w 3318614"/>
                <a:gd name="connsiteY106" fmla="*/ 2638697 h 3424081"/>
                <a:gd name="connsiteX107" fmla="*/ 1968620 w 3318614"/>
                <a:gd name="connsiteY107" fmla="*/ 2508068 h 3424081"/>
                <a:gd name="connsiteX108" fmla="*/ 1898952 w 3318614"/>
                <a:gd name="connsiteY108" fmla="*/ 2194560 h 3424081"/>
                <a:gd name="connsiteX109" fmla="*/ 1446106 w 3318614"/>
                <a:gd name="connsiteY109" fmla="*/ 1584960 h 3424081"/>
                <a:gd name="connsiteX110" fmla="*/ 1184849 w 3318614"/>
                <a:gd name="connsiteY110" fmla="*/ 1149531 h 3424081"/>
                <a:gd name="connsiteX111" fmla="*/ 958426 w 3318614"/>
                <a:gd name="connsiteY111" fmla="*/ 1001485 h 3424081"/>
                <a:gd name="connsiteX112" fmla="*/ 644918 w 3318614"/>
                <a:gd name="connsiteY112" fmla="*/ 949234 h 3424081"/>
                <a:gd name="connsiteX113" fmla="*/ 296575 w 3318614"/>
                <a:gd name="connsiteY113" fmla="*/ 1027611 h 3424081"/>
                <a:gd name="connsiteX114" fmla="*/ 483 w 3318614"/>
                <a:gd name="connsiteY114" fmla="*/ 1010194 h 3424081"/>
                <a:gd name="connsiteX115" fmla="*/ 235615 w 3318614"/>
                <a:gd name="connsiteY115" fmla="*/ 1001485 h 3424081"/>
                <a:gd name="connsiteX116" fmla="*/ 557832 w 3318614"/>
                <a:gd name="connsiteY116" fmla="*/ 931817 h 3424081"/>
                <a:gd name="connsiteX117" fmla="*/ 688460 w 3318614"/>
                <a:gd name="connsiteY117" fmla="*/ 905691 h 3424081"/>
                <a:gd name="connsiteX118" fmla="*/ 392369 w 3318614"/>
                <a:gd name="connsiteY118" fmla="*/ 792480 h 3424081"/>
                <a:gd name="connsiteX119" fmla="*/ 244323 w 3318614"/>
                <a:gd name="connsiteY119" fmla="*/ 653143 h 3424081"/>
                <a:gd name="connsiteX120" fmla="*/ 165946 w 3318614"/>
                <a:gd name="connsiteY120" fmla="*/ 400594 h 3424081"/>
                <a:gd name="connsiteX121" fmla="*/ 279158 w 3318614"/>
                <a:gd name="connsiteY121" fmla="*/ 583474 h 3424081"/>
                <a:gd name="connsiteX122" fmla="*/ 374952 w 3318614"/>
                <a:gd name="connsiteY122" fmla="*/ 757645 h 3424081"/>
                <a:gd name="connsiteX123" fmla="*/ 679752 w 3318614"/>
                <a:gd name="connsiteY123" fmla="*/ 836023 h 3424081"/>
                <a:gd name="connsiteX124" fmla="*/ 766838 w 3318614"/>
                <a:gd name="connsiteY124" fmla="*/ 775063 h 3424081"/>
                <a:gd name="connsiteX125" fmla="*/ 618792 w 3318614"/>
                <a:gd name="connsiteY125" fmla="*/ 391885 h 3424081"/>
                <a:gd name="connsiteX126" fmla="*/ 566540 w 3318614"/>
                <a:gd name="connsiteY126" fmla="*/ 0 h 3424081"/>
                <a:gd name="connsiteX0" fmla="*/ 1210975 w 3318616"/>
                <a:gd name="connsiteY0" fmla="*/ 656894 h 3037781"/>
                <a:gd name="connsiteX1" fmla="*/ 1568026 w 3318616"/>
                <a:gd name="connsiteY1" fmla="*/ 1249077 h 3037781"/>
                <a:gd name="connsiteX2" fmla="*/ 1898952 w 3318616"/>
                <a:gd name="connsiteY2" fmla="*/ 1693214 h 3037781"/>
                <a:gd name="connsiteX3" fmla="*/ 2064415 w 3318616"/>
                <a:gd name="connsiteY3" fmla="*/ 1823843 h 3037781"/>
                <a:gd name="connsiteX4" fmla="*/ 2290838 w 3318616"/>
                <a:gd name="connsiteY4" fmla="*/ 1745466 h 3037781"/>
                <a:gd name="connsiteX5" fmla="*/ 2473718 w 3318616"/>
                <a:gd name="connsiteY5" fmla="*/ 1588711 h 3037781"/>
                <a:gd name="connsiteX6" fmla="*/ 2508552 w 3318616"/>
                <a:gd name="connsiteY6" fmla="*/ 1266494 h 3037781"/>
                <a:gd name="connsiteX7" fmla="*/ 2543386 w 3318616"/>
                <a:gd name="connsiteY7" fmla="*/ 1527751 h 3037781"/>
                <a:gd name="connsiteX8" fmla="*/ 2508552 w 3318616"/>
                <a:gd name="connsiteY8" fmla="*/ 1632254 h 3037781"/>
                <a:gd name="connsiteX9" fmla="*/ 2752392 w 3318616"/>
                <a:gd name="connsiteY9" fmla="*/ 1458083 h 3037781"/>
                <a:gd name="connsiteX10" fmla="*/ 2839478 w 3318616"/>
                <a:gd name="connsiteY10" fmla="*/ 1388414 h 3037781"/>
                <a:gd name="connsiteX11" fmla="*/ 2717558 w 3318616"/>
                <a:gd name="connsiteY11" fmla="*/ 1562586 h 3037781"/>
                <a:gd name="connsiteX12" fmla="*/ 2665306 w 3318616"/>
                <a:gd name="connsiteY12" fmla="*/ 1606129 h 3037781"/>
                <a:gd name="connsiteX13" fmla="*/ 2848186 w 3318616"/>
                <a:gd name="connsiteY13" fmla="*/ 1536460 h 3037781"/>
                <a:gd name="connsiteX14" fmla="*/ 2874312 w 3318616"/>
                <a:gd name="connsiteY14" fmla="*/ 1519043 h 3037781"/>
                <a:gd name="connsiteX15" fmla="*/ 2769809 w 3318616"/>
                <a:gd name="connsiteY15" fmla="*/ 1606129 h 3037781"/>
                <a:gd name="connsiteX16" fmla="*/ 2595638 w 3318616"/>
                <a:gd name="connsiteY16" fmla="*/ 1632254 h 3037781"/>
                <a:gd name="connsiteX17" fmla="*/ 2404049 w 3318616"/>
                <a:gd name="connsiteY17" fmla="*/ 1762883 h 3037781"/>
                <a:gd name="connsiteX18" fmla="*/ 2421466 w 3318616"/>
                <a:gd name="connsiteY18" fmla="*/ 1937054 h 3037781"/>
                <a:gd name="connsiteX19" fmla="*/ 2552095 w 3318616"/>
                <a:gd name="connsiteY19" fmla="*/ 1980597 h 3037781"/>
                <a:gd name="connsiteX20" fmla="*/ 2726266 w 3318616"/>
                <a:gd name="connsiteY20" fmla="*/ 1910929 h 3037781"/>
                <a:gd name="connsiteX21" fmla="*/ 2856895 w 3318616"/>
                <a:gd name="connsiteY21" fmla="*/ 1902220 h 3037781"/>
                <a:gd name="connsiteX22" fmla="*/ 2891729 w 3318616"/>
                <a:gd name="connsiteY22" fmla="*/ 1789009 h 3037781"/>
                <a:gd name="connsiteX23" fmla="*/ 2883020 w 3318616"/>
                <a:gd name="connsiteY23" fmla="*/ 1623546 h 3037781"/>
                <a:gd name="connsiteX24" fmla="*/ 3048483 w 3318616"/>
                <a:gd name="connsiteY24" fmla="*/ 1545169 h 3037781"/>
                <a:gd name="connsiteX25" fmla="*/ 2926563 w 3318616"/>
                <a:gd name="connsiteY25" fmla="*/ 1632254 h 3037781"/>
                <a:gd name="connsiteX26" fmla="*/ 2917855 w 3318616"/>
                <a:gd name="connsiteY26" fmla="*/ 1719340 h 3037781"/>
                <a:gd name="connsiteX27" fmla="*/ 2935272 w 3318616"/>
                <a:gd name="connsiteY27" fmla="*/ 1867386 h 3037781"/>
                <a:gd name="connsiteX28" fmla="*/ 2943980 w 3318616"/>
                <a:gd name="connsiteY28" fmla="*/ 1910929 h 3037781"/>
                <a:gd name="connsiteX29" fmla="*/ 3031066 w 3318616"/>
                <a:gd name="connsiteY29" fmla="*/ 1823843 h 3037781"/>
                <a:gd name="connsiteX30" fmla="*/ 3074609 w 3318616"/>
                <a:gd name="connsiteY30" fmla="*/ 1684506 h 3037781"/>
                <a:gd name="connsiteX31" fmla="*/ 3092026 w 3318616"/>
                <a:gd name="connsiteY31" fmla="*/ 1893511 h 3037781"/>
                <a:gd name="connsiteX32" fmla="*/ 3013649 w 3318616"/>
                <a:gd name="connsiteY32" fmla="*/ 1971889 h 3037781"/>
                <a:gd name="connsiteX33" fmla="*/ 2752392 w 3318616"/>
                <a:gd name="connsiteY33" fmla="*/ 1937054 h 3037781"/>
                <a:gd name="connsiteX34" fmla="*/ 2560803 w 3318616"/>
                <a:gd name="connsiteY34" fmla="*/ 2093809 h 3037781"/>
                <a:gd name="connsiteX35" fmla="*/ 2595638 w 3318616"/>
                <a:gd name="connsiteY35" fmla="*/ 2215729 h 3037781"/>
                <a:gd name="connsiteX36" fmla="*/ 2743683 w 3318616"/>
                <a:gd name="connsiteY36" fmla="*/ 2302814 h 3037781"/>
                <a:gd name="connsiteX37" fmla="*/ 2856895 w 3318616"/>
                <a:gd name="connsiteY37" fmla="*/ 2276689 h 3037781"/>
                <a:gd name="connsiteX38" fmla="*/ 3022358 w 3318616"/>
                <a:gd name="connsiteY38" fmla="*/ 2137351 h 3037781"/>
                <a:gd name="connsiteX39" fmla="*/ 3118152 w 3318616"/>
                <a:gd name="connsiteY39" fmla="*/ 2058974 h 3037781"/>
                <a:gd name="connsiteX40" fmla="*/ 3205238 w 3318616"/>
                <a:gd name="connsiteY40" fmla="*/ 2119934 h 3037781"/>
                <a:gd name="connsiteX41" fmla="*/ 3109443 w 3318616"/>
                <a:gd name="connsiteY41" fmla="*/ 2111226 h 3037781"/>
                <a:gd name="connsiteX42" fmla="*/ 3004940 w 3318616"/>
                <a:gd name="connsiteY42" fmla="*/ 2250563 h 3037781"/>
                <a:gd name="connsiteX43" fmla="*/ 3187820 w 3318616"/>
                <a:gd name="connsiteY43" fmla="*/ 2250563 h 3037781"/>
                <a:gd name="connsiteX44" fmla="*/ 3318449 w 3318616"/>
                <a:gd name="connsiteY44" fmla="*/ 2302814 h 3037781"/>
                <a:gd name="connsiteX45" fmla="*/ 3161695 w 3318616"/>
                <a:gd name="connsiteY45" fmla="*/ 2285397 h 3037781"/>
                <a:gd name="connsiteX46" fmla="*/ 2909146 w 3318616"/>
                <a:gd name="connsiteY46" fmla="*/ 2346357 h 3037781"/>
                <a:gd name="connsiteX47" fmla="*/ 2952689 w 3318616"/>
                <a:gd name="connsiteY47" fmla="*/ 2346357 h 3037781"/>
                <a:gd name="connsiteX48" fmla="*/ 3039775 w 3318616"/>
                <a:gd name="connsiteY48" fmla="*/ 2546654 h 3037781"/>
                <a:gd name="connsiteX49" fmla="*/ 3013649 w 3318616"/>
                <a:gd name="connsiteY49" fmla="*/ 2651157 h 3037781"/>
                <a:gd name="connsiteX50" fmla="*/ 3004940 w 3318616"/>
                <a:gd name="connsiteY50" fmla="*/ 2476986 h 3037781"/>
                <a:gd name="connsiteX51" fmla="*/ 2813352 w 3318616"/>
                <a:gd name="connsiteY51" fmla="*/ 2337649 h 3037781"/>
                <a:gd name="connsiteX52" fmla="*/ 2726266 w 3318616"/>
                <a:gd name="connsiteY52" fmla="*/ 2328940 h 3037781"/>
                <a:gd name="connsiteX53" fmla="*/ 2848186 w 3318616"/>
                <a:gd name="connsiteY53" fmla="*/ 2529237 h 3037781"/>
                <a:gd name="connsiteX54" fmla="*/ 2943980 w 3318616"/>
                <a:gd name="connsiteY54" fmla="*/ 2616323 h 3037781"/>
                <a:gd name="connsiteX55" fmla="*/ 2978815 w 3318616"/>
                <a:gd name="connsiteY55" fmla="*/ 2572780 h 3037781"/>
                <a:gd name="connsiteX56" fmla="*/ 2961398 w 3318616"/>
                <a:gd name="connsiteY56" fmla="*/ 2677283 h 3037781"/>
                <a:gd name="connsiteX57" fmla="*/ 2769809 w 3318616"/>
                <a:gd name="connsiteY57" fmla="*/ 2590197 h 3037781"/>
                <a:gd name="connsiteX58" fmla="*/ 2656598 w 3318616"/>
                <a:gd name="connsiteY58" fmla="*/ 2363774 h 3037781"/>
                <a:gd name="connsiteX59" fmla="*/ 2491135 w 3318616"/>
                <a:gd name="connsiteY59" fmla="*/ 2320231 h 3037781"/>
                <a:gd name="connsiteX60" fmla="*/ 2386632 w 3318616"/>
                <a:gd name="connsiteY60" fmla="*/ 2407317 h 3037781"/>
                <a:gd name="connsiteX61" fmla="*/ 2412758 w 3318616"/>
                <a:gd name="connsiteY61" fmla="*/ 2590197 h 3037781"/>
                <a:gd name="connsiteX62" fmla="*/ 2525969 w 3318616"/>
                <a:gd name="connsiteY62" fmla="*/ 2738243 h 3037781"/>
                <a:gd name="connsiteX63" fmla="*/ 2900438 w 3318616"/>
                <a:gd name="connsiteY63" fmla="*/ 2947249 h 3037781"/>
                <a:gd name="connsiteX64" fmla="*/ 2543386 w 3318616"/>
                <a:gd name="connsiteY64" fmla="*/ 2807911 h 3037781"/>
                <a:gd name="connsiteX65" fmla="*/ 2499843 w 3318616"/>
                <a:gd name="connsiteY65" fmla="*/ 2894997 h 3037781"/>
                <a:gd name="connsiteX66" fmla="*/ 2534678 w 3318616"/>
                <a:gd name="connsiteY66" fmla="*/ 2999500 h 3037781"/>
                <a:gd name="connsiteX67" fmla="*/ 2639180 w 3318616"/>
                <a:gd name="connsiteY67" fmla="*/ 3034334 h 3037781"/>
                <a:gd name="connsiteX68" fmla="*/ 2482426 w 3318616"/>
                <a:gd name="connsiteY68" fmla="*/ 3008209 h 3037781"/>
                <a:gd name="connsiteX69" fmla="*/ 2473718 w 3318616"/>
                <a:gd name="connsiteY69" fmla="*/ 2825329 h 3037781"/>
                <a:gd name="connsiteX70" fmla="*/ 2386632 w 3318616"/>
                <a:gd name="connsiteY70" fmla="*/ 2651157 h 3037781"/>
                <a:gd name="connsiteX71" fmla="*/ 2316963 w 3318616"/>
                <a:gd name="connsiteY71" fmla="*/ 2816620 h 3037781"/>
                <a:gd name="connsiteX72" fmla="*/ 2238586 w 3318616"/>
                <a:gd name="connsiteY72" fmla="*/ 2938540 h 3037781"/>
                <a:gd name="connsiteX73" fmla="*/ 2290838 w 3318616"/>
                <a:gd name="connsiteY73" fmla="*/ 3016917 h 3037781"/>
                <a:gd name="connsiteX74" fmla="*/ 2195043 w 3318616"/>
                <a:gd name="connsiteY74" fmla="*/ 2929831 h 3037781"/>
                <a:gd name="connsiteX75" fmla="*/ 2325672 w 3318616"/>
                <a:gd name="connsiteY75" fmla="*/ 2703409 h 3037781"/>
                <a:gd name="connsiteX76" fmla="*/ 2290838 w 3318616"/>
                <a:gd name="connsiteY76" fmla="*/ 2450860 h 3037781"/>
                <a:gd name="connsiteX77" fmla="*/ 2142792 w 3318616"/>
                <a:gd name="connsiteY77" fmla="*/ 2433443 h 3037781"/>
                <a:gd name="connsiteX78" fmla="*/ 1942495 w 3318616"/>
                <a:gd name="connsiteY78" fmla="*/ 2598906 h 3037781"/>
                <a:gd name="connsiteX79" fmla="*/ 1994746 w 3318616"/>
                <a:gd name="connsiteY79" fmla="*/ 2799203 h 3037781"/>
                <a:gd name="connsiteX80" fmla="*/ 2090540 w 3318616"/>
                <a:gd name="connsiteY80" fmla="*/ 2912414 h 3037781"/>
                <a:gd name="connsiteX81" fmla="*/ 2064415 w 3318616"/>
                <a:gd name="connsiteY81" fmla="*/ 3025626 h 3037781"/>
                <a:gd name="connsiteX82" fmla="*/ 2046998 w 3318616"/>
                <a:gd name="connsiteY82" fmla="*/ 2877580 h 3037781"/>
                <a:gd name="connsiteX83" fmla="*/ 1933786 w 3318616"/>
                <a:gd name="connsiteY83" fmla="*/ 2712117 h 3037781"/>
                <a:gd name="connsiteX84" fmla="*/ 1881535 w 3318616"/>
                <a:gd name="connsiteY84" fmla="*/ 2694700 h 3037781"/>
                <a:gd name="connsiteX85" fmla="*/ 1716072 w 3318616"/>
                <a:gd name="connsiteY85" fmla="*/ 2929831 h 3037781"/>
                <a:gd name="connsiteX86" fmla="*/ 1672529 w 3318616"/>
                <a:gd name="connsiteY86" fmla="*/ 3025626 h 3037781"/>
                <a:gd name="connsiteX87" fmla="*/ 1724780 w 3318616"/>
                <a:gd name="connsiteY87" fmla="*/ 2790494 h 3037781"/>
                <a:gd name="connsiteX88" fmla="*/ 1750906 w 3318616"/>
                <a:gd name="connsiteY88" fmla="*/ 2712117 h 3037781"/>
                <a:gd name="connsiteX89" fmla="*/ 1533192 w 3318616"/>
                <a:gd name="connsiteY89" fmla="*/ 2781786 h 3037781"/>
                <a:gd name="connsiteX90" fmla="*/ 1428689 w 3318616"/>
                <a:gd name="connsiteY90" fmla="*/ 2799203 h 3037781"/>
                <a:gd name="connsiteX91" fmla="*/ 1602860 w 3318616"/>
                <a:gd name="connsiteY91" fmla="*/ 2720826 h 3037781"/>
                <a:gd name="connsiteX92" fmla="*/ 1724780 w 3318616"/>
                <a:gd name="connsiteY92" fmla="*/ 2694700 h 3037781"/>
                <a:gd name="connsiteX93" fmla="*/ 1994746 w 3318616"/>
                <a:gd name="connsiteY93" fmla="*/ 2468277 h 3037781"/>
                <a:gd name="connsiteX94" fmla="*/ 2055706 w 3318616"/>
                <a:gd name="connsiteY94" fmla="*/ 2337649 h 3037781"/>
                <a:gd name="connsiteX95" fmla="*/ 1916369 w 3318616"/>
                <a:gd name="connsiteY95" fmla="*/ 2259271 h 3037781"/>
                <a:gd name="connsiteX96" fmla="*/ 1698655 w 3318616"/>
                <a:gd name="connsiteY96" fmla="*/ 2355066 h 3037781"/>
                <a:gd name="connsiteX97" fmla="*/ 1611569 w 3318616"/>
                <a:gd name="connsiteY97" fmla="*/ 2529237 h 3037781"/>
                <a:gd name="connsiteX98" fmla="*/ 1689946 w 3318616"/>
                <a:gd name="connsiteY98" fmla="*/ 2590197 h 3037781"/>
                <a:gd name="connsiteX99" fmla="*/ 1568026 w 3318616"/>
                <a:gd name="connsiteY99" fmla="*/ 2590197 h 3037781"/>
                <a:gd name="connsiteX100" fmla="*/ 1655112 w 3318616"/>
                <a:gd name="connsiteY100" fmla="*/ 2346357 h 3037781"/>
                <a:gd name="connsiteX101" fmla="*/ 1437398 w 3318616"/>
                <a:gd name="connsiteY101" fmla="*/ 2328940 h 3037781"/>
                <a:gd name="connsiteX102" fmla="*/ 1306769 w 3318616"/>
                <a:gd name="connsiteY102" fmla="*/ 2267980 h 3037781"/>
                <a:gd name="connsiteX103" fmla="*/ 1385146 w 3318616"/>
                <a:gd name="connsiteY103" fmla="*/ 2224437 h 3037781"/>
                <a:gd name="connsiteX104" fmla="*/ 1437398 w 3318616"/>
                <a:gd name="connsiteY104" fmla="*/ 2294106 h 3037781"/>
                <a:gd name="connsiteX105" fmla="*/ 1611569 w 3318616"/>
                <a:gd name="connsiteY105" fmla="*/ 2302814 h 3037781"/>
                <a:gd name="connsiteX106" fmla="*/ 1794449 w 3318616"/>
                <a:gd name="connsiteY106" fmla="*/ 2250563 h 3037781"/>
                <a:gd name="connsiteX107" fmla="*/ 1968620 w 3318616"/>
                <a:gd name="connsiteY107" fmla="*/ 2119934 h 3037781"/>
                <a:gd name="connsiteX108" fmla="*/ 1898952 w 3318616"/>
                <a:gd name="connsiteY108" fmla="*/ 1806426 h 3037781"/>
                <a:gd name="connsiteX109" fmla="*/ 1446106 w 3318616"/>
                <a:gd name="connsiteY109" fmla="*/ 1196826 h 3037781"/>
                <a:gd name="connsiteX110" fmla="*/ 1184849 w 3318616"/>
                <a:gd name="connsiteY110" fmla="*/ 761397 h 3037781"/>
                <a:gd name="connsiteX111" fmla="*/ 958426 w 3318616"/>
                <a:gd name="connsiteY111" fmla="*/ 613351 h 3037781"/>
                <a:gd name="connsiteX112" fmla="*/ 644918 w 3318616"/>
                <a:gd name="connsiteY112" fmla="*/ 561100 h 3037781"/>
                <a:gd name="connsiteX113" fmla="*/ 296575 w 3318616"/>
                <a:gd name="connsiteY113" fmla="*/ 639477 h 3037781"/>
                <a:gd name="connsiteX114" fmla="*/ 483 w 3318616"/>
                <a:gd name="connsiteY114" fmla="*/ 622060 h 3037781"/>
                <a:gd name="connsiteX115" fmla="*/ 235615 w 3318616"/>
                <a:gd name="connsiteY115" fmla="*/ 613351 h 3037781"/>
                <a:gd name="connsiteX116" fmla="*/ 557832 w 3318616"/>
                <a:gd name="connsiteY116" fmla="*/ 543683 h 3037781"/>
                <a:gd name="connsiteX117" fmla="*/ 688460 w 3318616"/>
                <a:gd name="connsiteY117" fmla="*/ 517557 h 3037781"/>
                <a:gd name="connsiteX118" fmla="*/ 392369 w 3318616"/>
                <a:gd name="connsiteY118" fmla="*/ 404346 h 3037781"/>
                <a:gd name="connsiteX119" fmla="*/ 244323 w 3318616"/>
                <a:gd name="connsiteY119" fmla="*/ 265009 h 3037781"/>
                <a:gd name="connsiteX120" fmla="*/ 165946 w 3318616"/>
                <a:gd name="connsiteY120" fmla="*/ 12460 h 3037781"/>
                <a:gd name="connsiteX121" fmla="*/ 279158 w 3318616"/>
                <a:gd name="connsiteY121" fmla="*/ 195340 h 3037781"/>
                <a:gd name="connsiteX122" fmla="*/ 374952 w 3318616"/>
                <a:gd name="connsiteY122" fmla="*/ 369511 h 3037781"/>
                <a:gd name="connsiteX123" fmla="*/ 679752 w 3318616"/>
                <a:gd name="connsiteY123" fmla="*/ 447889 h 3037781"/>
                <a:gd name="connsiteX124" fmla="*/ 766838 w 3318616"/>
                <a:gd name="connsiteY124" fmla="*/ 386929 h 3037781"/>
                <a:gd name="connsiteX125" fmla="*/ 618792 w 3318616"/>
                <a:gd name="connsiteY125" fmla="*/ 3751 h 3037781"/>
                <a:gd name="connsiteX126" fmla="*/ 3318614 w 3318616"/>
                <a:gd name="connsiteY126" fmla="*/ 3035947 h 3037781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31066 w 3318614"/>
                <a:gd name="connsiteY29" fmla="*/ 2116183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091879 w 3318614"/>
                <a:gd name="connsiteY1" fmla="*/ 767843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13 h 3337101"/>
                <a:gd name="connsiteX1" fmla="*/ 1091879 w 3318614"/>
                <a:gd name="connsiteY1" fmla="*/ 776657 h 3337101"/>
                <a:gd name="connsiteX2" fmla="*/ 1779263 w 3318614"/>
                <a:gd name="connsiteY2" fmla="*/ 1844513 h 3337101"/>
                <a:gd name="connsiteX3" fmla="*/ 2064415 w 3318614"/>
                <a:gd name="connsiteY3" fmla="*/ 2124997 h 3337101"/>
                <a:gd name="connsiteX4" fmla="*/ 2290838 w 3318614"/>
                <a:gd name="connsiteY4" fmla="*/ 2046620 h 3337101"/>
                <a:gd name="connsiteX5" fmla="*/ 2473718 w 3318614"/>
                <a:gd name="connsiteY5" fmla="*/ 1889865 h 3337101"/>
                <a:gd name="connsiteX6" fmla="*/ 2508552 w 3318614"/>
                <a:gd name="connsiteY6" fmla="*/ 1567648 h 3337101"/>
                <a:gd name="connsiteX7" fmla="*/ 2543386 w 3318614"/>
                <a:gd name="connsiteY7" fmla="*/ 1828905 h 3337101"/>
                <a:gd name="connsiteX8" fmla="*/ 2508552 w 3318614"/>
                <a:gd name="connsiteY8" fmla="*/ 1933408 h 3337101"/>
                <a:gd name="connsiteX9" fmla="*/ 2752392 w 3318614"/>
                <a:gd name="connsiteY9" fmla="*/ 1759237 h 3337101"/>
                <a:gd name="connsiteX10" fmla="*/ 2839478 w 3318614"/>
                <a:gd name="connsiteY10" fmla="*/ 1689568 h 3337101"/>
                <a:gd name="connsiteX11" fmla="*/ 2717558 w 3318614"/>
                <a:gd name="connsiteY11" fmla="*/ 1863740 h 3337101"/>
                <a:gd name="connsiteX12" fmla="*/ 2665306 w 3318614"/>
                <a:gd name="connsiteY12" fmla="*/ 1907283 h 3337101"/>
                <a:gd name="connsiteX13" fmla="*/ 2848186 w 3318614"/>
                <a:gd name="connsiteY13" fmla="*/ 1837614 h 3337101"/>
                <a:gd name="connsiteX14" fmla="*/ 2874312 w 3318614"/>
                <a:gd name="connsiteY14" fmla="*/ 1820197 h 3337101"/>
                <a:gd name="connsiteX15" fmla="*/ 2769809 w 3318614"/>
                <a:gd name="connsiteY15" fmla="*/ 1907283 h 3337101"/>
                <a:gd name="connsiteX16" fmla="*/ 2595638 w 3318614"/>
                <a:gd name="connsiteY16" fmla="*/ 1933408 h 3337101"/>
                <a:gd name="connsiteX17" fmla="*/ 2404049 w 3318614"/>
                <a:gd name="connsiteY17" fmla="*/ 2064037 h 3337101"/>
                <a:gd name="connsiteX18" fmla="*/ 2421466 w 3318614"/>
                <a:gd name="connsiteY18" fmla="*/ 2238208 h 3337101"/>
                <a:gd name="connsiteX19" fmla="*/ 2552095 w 3318614"/>
                <a:gd name="connsiteY19" fmla="*/ 2281751 h 3337101"/>
                <a:gd name="connsiteX20" fmla="*/ 2726266 w 3318614"/>
                <a:gd name="connsiteY20" fmla="*/ 2212083 h 3337101"/>
                <a:gd name="connsiteX21" fmla="*/ 2856895 w 3318614"/>
                <a:gd name="connsiteY21" fmla="*/ 2203374 h 3337101"/>
                <a:gd name="connsiteX22" fmla="*/ 2891729 w 3318614"/>
                <a:gd name="connsiteY22" fmla="*/ 2090163 h 3337101"/>
                <a:gd name="connsiteX23" fmla="*/ 2883020 w 3318614"/>
                <a:gd name="connsiteY23" fmla="*/ 1924700 h 3337101"/>
                <a:gd name="connsiteX24" fmla="*/ 3048483 w 3318614"/>
                <a:gd name="connsiteY24" fmla="*/ 1846323 h 3337101"/>
                <a:gd name="connsiteX25" fmla="*/ 2926563 w 3318614"/>
                <a:gd name="connsiteY25" fmla="*/ 1933408 h 3337101"/>
                <a:gd name="connsiteX26" fmla="*/ 2917855 w 3318614"/>
                <a:gd name="connsiteY26" fmla="*/ 2020494 h 3337101"/>
                <a:gd name="connsiteX27" fmla="*/ 2935272 w 3318614"/>
                <a:gd name="connsiteY27" fmla="*/ 2168540 h 3337101"/>
                <a:gd name="connsiteX28" fmla="*/ 2943980 w 3318614"/>
                <a:gd name="connsiteY28" fmla="*/ 2212083 h 3337101"/>
                <a:gd name="connsiteX29" fmla="*/ 3046427 w 3318614"/>
                <a:gd name="connsiteY29" fmla="*/ 2146131 h 3337101"/>
                <a:gd name="connsiteX30" fmla="*/ 3074609 w 3318614"/>
                <a:gd name="connsiteY30" fmla="*/ 1985660 h 3337101"/>
                <a:gd name="connsiteX31" fmla="*/ 3092026 w 3318614"/>
                <a:gd name="connsiteY31" fmla="*/ 2194665 h 3337101"/>
                <a:gd name="connsiteX32" fmla="*/ 3013649 w 3318614"/>
                <a:gd name="connsiteY32" fmla="*/ 2273043 h 3337101"/>
                <a:gd name="connsiteX33" fmla="*/ 2752392 w 3318614"/>
                <a:gd name="connsiteY33" fmla="*/ 2238208 h 3337101"/>
                <a:gd name="connsiteX34" fmla="*/ 2560803 w 3318614"/>
                <a:gd name="connsiteY34" fmla="*/ 2394963 h 3337101"/>
                <a:gd name="connsiteX35" fmla="*/ 2595638 w 3318614"/>
                <a:gd name="connsiteY35" fmla="*/ 2516883 h 3337101"/>
                <a:gd name="connsiteX36" fmla="*/ 2743683 w 3318614"/>
                <a:gd name="connsiteY36" fmla="*/ 2603968 h 3337101"/>
                <a:gd name="connsiteX37" fmla="*/ 2856895 w 3318614"/>
                <a:gd name="connsiteY37" fmla="*/ 2577843 h 3337101"/>
                <a:gd name="connsiteX38" fmla="*/ 3022358 w 3318614"/>
                <a:gd name="connsiteY38" fmla="*/ 2438505 h 3337101"/>
                <a:gd name="connsiteX39" fmla="*/ 3118152 w 3318614"/>
                <a:gd name="connsiteY39" fmla="*/ 2360128 h 3337101"/>
                <a:gd name="connsiteX40" fmla="*/ 3205238 w 3318614"/>
                <a:gd name="connsiteY40" fmla="*/ 2421088 h 3337101"/>
                <a:gd name="connsiteX41" fmla="*/ 3109443 w 3318614"/>
                <a:gd name="connsiteY41" fmla="*/ 2412380 h 3337101"/>
                <a:gd name="connsiteX42" fmla="*/ 3004940 w 3318614"/>
                <a:gd name="connsiteY42" fmla="*/ 2551717 h 3337101"/>
                <a:gd name="connsiteX43" fmla="*/ 3187820 w 3318614"/>
                <a:gd name="connsiteY43" fmla="*/ 2551717 h 3337101"/>
                <a:gd name="connsiteX44" fmla="*/ 3318449 w 3318614"/>
                <a:gd name="connsiteY44" fmla="*/ 2603968 h 3337101"/>
                <a:gd name="connsiteX45" fmla="*/ 3161695 w 3318614"/>
                <a:gd name="connsiteY45" fmla="*/ 2586551 h 3337101"/>
                <a:gd name="connsiteX46" fmla="*/ 2909146 w 3318614"/>
                <a:gd name="connsiteY46" fmla="*/ 2647511 h 3337101"/>
                <a:gd name="connsiteX47" fmla="*/ 2952689 w 3318614"/>
                <a:gd name="connsiteY47" fmla="*/ 2647511 h 3337101"/>
                <a:gd name="connsiteX48" fmla="*/ 3085889 w 3318614"/>
                <a:gd name="connsiteY48" fmla="*/ 2792757 h 3337101"/>
                <a:gd name="connsiteX49" fmla="*/ 3013649 w 3318614"/>
                <a:gd name="connsiteY49" fmla="*/ 2952311 h 3337101"/>
                <a:gd name="connsiteX50" fmla="*/ 2999167 w 3318614"/>
                <a:gd name="connsiteY50" fmla="*/ 2814634 h 3337101"/>
                <a:gd name="connsiteX51" fmla="*/ 2813352 w 3318614"/>
                <a:gd name="connsiteY51" fmla="*/ 2638803 h 3337101"/>
                <a:gd name="connsiteX52" fmla="*/ 2726266 w 3318614"/>
                <a:gd name="connsiteY52" fmla="*/ 2630094 h 3337101"/>
                <a:gd name="connsiteX53" fmla="*/ 2848186 w 3318614"/>
                <a:gd name="connsiteY53" fmla="*/ 2830391 h 3337101"/>
                <a:gd name="connsiteX54" fmla="*/ 2943980 w 3318614"/>
                <a:gd name="connsiteY54" fmla="*/ 2917477 h 3337101"/>
                <a:gd name="connsiteX55" fmla="*/ 2978815 w 3318614"/>
                <a:gd name="connsiteY55" fmla="*/ 2873934 h 3337101"/>
                <a:gd name="connsiteX56" fmla="*/ 2961398 w 3318614"/>
                <a:gd name="connsiteY56" fmla="*/ 2978437 h 3337101"/>
                <a:gd name="connsiteX57" fmla="*/ 2769809 w 3318614"/>
                <a:gd name="connsiteY57" fmla="*/ 2891351 h 3337101"/>
                <a:gd name="connsiteX58" fmla="*/ 2656598 w 3318614"/>
                <a:gd name="connsiteY58" fmla="*/ 2664928 h 3337101"/>
                <a:gd name="connsiteX59" fmla="*/ 2491135 w 3318614"/>
                <a:gd name="connsiteY59" fmla="*/ 2621385 h 3337101"/>
                <a:gd name="connsiteX60" fmla="*/ 2386632 w 3318614"/>
                <a:gd name="connsiteY60" fmla="*/ 2708471 h 3337101"/>
                <a:gd name="connsiteX61" fmla="*/ 2412758 w 3318614"/>
                <a:gd name="connsiteY61" fmla="*/ 2891351 h 3337101"/>
                <a:gd name="connsiteX62" fmla="*/ 2525969 w 3318614"/>
                <a:gd name="connsiteY62" fmla="*/ 3039397 h 3337101"/>
                <a:gd name="connsiteX63" fmla="*/ 2900438 w 3318614"/>
                <a:gd name="connsiteY63" fmla="*/ 3248403 h 3337101"/>
                <a:gd name="connsiteX64" fmla="*/ 2543386 w 3318614"/>
                <a:gd name="connsiteY64" fmla="*/ 3109065 h 3337101"/>
                <a:gd name="connsiteX65" fmla="*/ 2499843 w 3318614"/>
                <a:gd name="connsiteY65" fmla="*/ 3196151 h 3337101"/>
                <a:gd name="connsiteX66" fmla="*/ 2534678 w 3318614"/>
                <a:gd name="connsiteY66" fmla="*/ 3300654 h 3337101"/>
                <a:gd name="connsiteX67" fmla="*/ 2639180 w 3318614"/>
                <a:gd name="connsiteY67" fmla="*/ 3335488 h 3337101"/>
                <a:gd name="connsiteX68" fmla="*/ 2482426 w 3318614"/>
                <a:gd name="connsiteY68" fmla="*/ 3309363 h 3337101"/>
                <a:gd name="connsiteX69" fmla="*/ 2473718 w 3318614"/>
                <a:gd name="connsiteY69" fmla="*/ 3126483 h 3337101"/>
                <a:gd name="connsiteX70" fmla="*/ 2386632 w 3318614"/>
                <a:gd name="connsiteY70" fmla="*/ 2952311 h 3337101"/>
                <a:gd name="connsiteX71" fmla="*/ 2316963 w 3318614"/>
                <a:gd name="connsiteY71" fmla="*/ 3117774 h 3337101"/>
                <a:gd name="connsiteX72" fmla="*/ 2238586 w 3318614"/>
                <a:gd name="connsiteY72" fmla="*/ 3239694 h 3337101"/>
                <a:gd name="connsiteX73" fmla="*/ 2290838 w 3318614"/>
                <a:gd name="connsiteY73" fmla="*/ 3318071 h 3337101"/>
                <a:gd name="connsiteX74" fmla="*/ 2195043 w 3318614"/>
                <a:gd name="connsiteY74" fmla="*/ 3230985 h 3337101"/>
                <a:gd name="connsiteX75" fmla="*/ 2325672 w 3318614"/>
                <a:gd name="connsiteY75" fmla="*/ 3004563 h 3337101"/>
                <a:gd name="connsiteX76" fmla="*/ 2290838 w 3318614"/>
                <a:gd name="connsiteY76" fmla="*/ 2752014 h 3337101"/>
                <a:gd name="connsiteX77" fmla="*/ 2142792 w 3318614"/>
                <a:gd name="connsiteY77" fmla="*/ 2734597 h 3337101"/>
                <a:gd name="connsiteX78" fmla="*/ 1942495 w 3318614"/>
                <a:gd name="connsiteY78" fmla="*/ 2900060 h 3337101"/>
                <a:gd name="connsiteX79" fmla="*/ 1994746 w 3318614"/>
                <a:gd name="connsiteY79" fmla="*/ 3100357 h 3337101"/>
                <a:gd name="connsiteX80" fmla="*/ 2090540 w 3318614"/>
                <a:gd name="connsiteY80" fmla="*/ 3213568 h 3337101"/>
                <a:gd name="connsiteX81" fmla="*/ 2064415 w 3318614"/>
                <a:gd name="connsiteY81" fmla="*/ 3326780 h 3337101"/>
                <a:gd name="connsiteX82" fmla="*/ 2046998 w 3318614"/>
                <a:gd name="connsiteY82" fmla="*/ 3178734 h 3337101"/>
                <a:gd name="connsiteX83" fmla="*/ 1933786 w 3318614"/>
                <a:gd name="connsiteY83" fmla="*/ 3013271 h 3337101"/>
                <a:gd name="connsiteX84" fmla="*/ 1881535 w 3318614"/>
                <a:gd name="connsiteY84" fmla="*/ 2995854 h 3337101"/>
                <a:gd name="connsiteX85" fmla="*/ 1716072 w 3318614"/>
                <a:gd name="connsiteY85" fmla="*/ 3230985 h 3337101"/>
                <a:gd name="connsiteX86" fmla="*/ 1672529 w 3318614"/>
                <a:gd name="connsiteY86" fmla="*/ 3326780 h 3337101"/>
                <a:gd name="connsiteX87" fmla="*/ 1724780 w 3318614"/>
                <a:gd name="connsiteY87" fmla="*/ 3091648 h 3337101"/>
                <a:gd name="connsiteX88" fmla="*/ 1750906 w 3318614"/>
                <a:gd name="connsiteY88" fmla="*/ 3013271 h 3337101"/>
                <a:gd name="connsiteX89" fmla="*/ 1533192 w 3318614"/>
                <a:gd name="connsiteY89" fmla="*/ 3082940 h 3337101"/>
                <a:gd name="connsiteX90" fmla="*/ 1428689 w 3318614"/>
                <a:gd name="connsiteY90" fmla="*/ 3100357 h 3337101"/>
                <a:gd name="connsiteX91" fmla="*/ 1602860 w 3318614"/>
                <a:gd name="connsiteY91" fmla="*/ 3021980 h 3337101"/>
                <a:gd name="connsiteX92" fmla="*/ 1724780 w 3318614"/>
                <a:gd name="connsiteY92" fmla="*/ 2995854 h 3337101"/>
                <a:gd name="connsiteX93" fmla="*/ 1994746 w 3318614"/>
                <a:gd name="connsiteY93" fmla="*/ 2769431 h 3337101"/>
                <a:gd name="connsiteX94" fmla="*/ 2055706 w 3318614"/>
                <a:gd name="connsiteY94" fmla="*/ 2638803 h 3337101"/>
                <a:gd name="connsiteX95" fmla="*/ 1916369 w 3318614"/>
                <a:gd name="connsiteY95" fmla="*/ 2560425 h 3337101"/>
                <a:gd name="connsiteX96" fmla="*/ 1698655 w 3318614"/>
                <a:gd name="connsiteY96" fmla="*/ 2656220 h 3337101"/>
                <a:gd name="connsiteX97" fmla="*/ 1611569 w 3318614"/>
                <a:gd name="connsiteY97" fmla="*/ 2830391 h 3337101"/>
                <a:gd name="connsiteX98" fmla="*/ 1689946 w 3318614"/>
                <a:gd name="connsiteY98" fmla="*/ 2891351 h 3337101"/>
                <a:gd name="connsiteX99" fmla="*/ 1568026 w 3318614"/>
                <a:gd name="connsiteY99" fmla="*/ 2891351 h 3337101"/>
                <a:gd name="connsiteX100" fmla="*/ 1655112 w 3318614"/>
                <a:gd name="connsiteY100" fmla="*/ 2647511 h 3337101"/>
                <a:gd name="connsiteX101" fmla="*/ 1437398 w 3318614"/>
                <a:gd name="connsiteY101" fmla="*/ 2630094 h 3337101"/>
                <a:gd name="connsiteX102" fmla="*/ 1306769 w 3318614"/>
                <a:gd name="connsiteY102" fmla="*/ 2569134 h 3337101"/>
                <a:gd name="connsiteX103" fmla="*/ 1385146 w 3318614"/>
                <a:gd name="connsiteY103" fmla="*/ 2525591 h 3337101"/>
                <a:gd name="connsiteX104" fmla="*/ 1437398 w 3318614"/>
                <a:gd name="connsiteY104" fmla="*/ 2595260 h 3337101"/>
                <a:gd name="connsiteX105" fmla="*/ 1611569 w 3318614"/>
                <a:gd name="connsiteY105" fmla="*/ 2603968 h 3337101"/>
                <a:gd name="connsiteX106" fmla="*/ 1794449 w 3318614"/>
                <a:gd name="connsiteY106" fmla="*/ 2551717 h 3337101"/>
                <a:gd name="connsiteX107" fmla="*/ 1968620 w 3318614"/>
                <a:gd name="connsiteY107" fmla="*/ 2421088 h 3337101"/>
                <a:gd name="connsiteX108" fmla="*/ 1898952 w 3318614"/>
                <a:gd name="connsiteY108" fmla="*/ 2107580 h 3337101"/>
                <a:gd name="connsiteX109" fmla="*/ 1446106 w 3318614"/>
                <a:gd name="connsiteY109" fmla="*/ 1497980 h 3337101"/>
                <a:gd name="connsiteX110" fmla="*/ 1184849 w 3318614"/>
                <a:gd name="connsiteY110" fmla="*/ 1062551 h 3337101"/>
                <a:gd name="connsiteX111" fmla="*/ 958426 w 3318614"/>
                <a:gd name="connsiteY111" fmla="*/ 914505 h 3337101"/>
                <a:gd name="connsiteX112" fmla="*/ 644918 w 3318614"/>
                <a:gd name="connsiteY112" fmla="*/ 862254 h 3337101"/>
                <a:gd name="connsiteX113" fmla="*/ 296575 w 3318614"/>
                <a:gd name="connsiteY113" fmla="*/ 940631 h 3337101"/>
                <a:gd name="connsiteX114" fmla="*/ 483 w 3318614"/>
                <a:gd name="connsiteY114" fmla="*/ 923214 h 3337101"/>
                <a:gd name="connsiteX115" fmla="*/ 235615 w 3318614"/>
                <a:gd name="connsiteY115" fmla="*/ 914505 h 3337101"/>
                <a:gd name="connsiteX116" fmla="*/ 557832 w 3318614"/>
                <a:gd name="connsiteY116" fmla="*/ 844837 h 3337101"/>
                <a:gd name="connsiteX117" fmla="*/ 688460 w 3318614"/>
                <a:gd name="connsiteY117" fmla="*/ 818711 h 3337101"/>
                <a:gd name="connsiteX118" fmla="*/ 392369 w 3318614"/>
                <a:gd name="connsiteY118" fmla="*/ 705500 h 3337101"/>
                <a:gd name="connsiteX119" fmla="*/ 244323 w 3318614"/>
                <a:gd name="connsiteY119" fmla="*/ 566163 h 3337101"/>
                <a:gd name="connsiteX120" fmla="*/ 165946 w 3318614"/>
                <a:gd name="connsiteY120" fmla="*/ 313614 h 3337101"/>
                <a:gd name="connsiteX121" fmla="*/ 279158 w 3318614"/>
                <a:gd name="connsiteY121" fmla="*/ 496494 h 3337101"/>
                <a:gd name="connsiteX122" fmla="*/ 374952 w 3318614"/>
                <a:gd name="connsiteY122" fmla="*/ 670665 h 3337101"/>
                <a:gd name="connsiteX123" fmla="*/ 679752 w 3318614"/>
                <a:gd name="connsiteY123" fmla="*/ 749043 h 3337101"/>
                <a:gd name="connsiteX124" fmla="*/ 766838 w 3318614"/>
                <a:gd name="connsiteY124" fmla="*/ 688083 h 3337101"/>
                <a:gd name="connsiteX125" fmla="*/ 618792 w 3318614"/>
                <a:gd name="connsiteY125" fmla="*/ 304905 h 3337101"/>
                <a:gd name="connsiteX126" fmla="*/ 566540 w 3318614"/>
                <a:gd name="connsiteY126" fmla="*/ 8814 h 3337101"/>
                <a:gd name="connsiteX0" fmla="*/ 1225325 w 3318614"/>
                <a:gd name="connsiteY0" fmla="*/ 25899 h 3362787"/>
                <a:gd name="connsiteX1" fmla="*/ 1091879 w 3318614"/>
                <a:gd name="connsiteY1" fmla="*/ 802343 h 3362787"/>
                <a:gd name="connsiteX2" fmla="*/ 1779263 w 3318614"/>
                <a:gd name="connsiteY2" fmla="*/ 1870199 h 3362787"/>
                <a:gd name="connsiteX3" fmla="*/ 2064415 w 3318614"/>
                <a:gd name="connsiteY3" fmla="*/ 2150683 h 3362787"/>
                <a:gd name="connsiteX4" fmla="*/ 2290838 w 3318614"/>
                <a:gd name="connsiteY4" fmla="*/ 2072306 h 3362787"/>
                <a:gd name="connsiteX5" fmla="*/ 2473718 w 3318614"/>
                <a:gd name="connsiteY5" fmla="*/ 1915551 h 3362787"/>
                <a:gd name="connsiteX6" fmla="*/ 2508552 w 3318614"/>
                <a:gd name="connsiteY6" fmla="*/ 1593334 h 3362787"/>
                <a:gd name="connsiteX7" fmla="*/ 2543386 w 3318614"/>
                <a:gd name="connsiteY7" fmla="*/ 1854591 h 3362787"/>
                <a:gd name="connsiteX8" fmla="*/ 2508552 w 3318614"/>
                <a:gd name="connsiteY8" fmla="*/ 1959094 h 3362787"/>
                <a:gd name="connsiteX9" fmla="*/ 2752392 w 3318614"/>
                <a:gd name="connsiteY9" fmla="*/ 1784923 h 3362787"/>
                <a:gd name="connsiteX10" fmla="*/ 2839478 w 3318614"/>
                <a:gd name="connsiteY10" fmla="*/ 1715254 h 3362787"/>
                <a:gd name="connsiteX11" fmla="*/ 2717558 w 3318614"/>
                <a:gd name="connsiteY11" fmla="*/ 1889426 h 3362787"/>
                <a:gd name="connsiteX12" fmla="*/ 2665306 w 3318614"/>
                <a:gd name="connsiteY12" fmla="*/ 1932969 h 3362787"/>
                <a:gd name="connsiteX13" fmla="*/ 2848186 w 3318614"/>
                <a:gd name="connsiteY13" fmla="*/ 1863300 h 3362787"/>
                <a:gd name="connsiteX14" fmla="*/ 2874312 w 3318614"/>
                <a:gd name="connsiteY14" fmla="*/ 1845883 h 3362787"/>
                <a:gd name="connsiteX15" fmla="*/ 2769809 w 3318614"/>
                <a:gd name="connsiteY15" fmla="*/ 1932969 h 3362787"/>
                <a:gd name="connsiteX16" fmla="*/ 2595638 w 3318614"/>
                <a:gd name="connsiteY16" fmla="*/ 1959094 h 3362787"/>
                <a:gd name="connsiteX17" fmla="*/ 2404049 w 3318614"/>
                <a:gd name="connsiteY17" fmla="*/ 2089723 h 3362787"/>
                <a:gd name="connsiteX18" fmla="*/ 2421466 w 3318614"/>
                <a:gd name="connsiteY18" fmla="*/ 2263894 h 3362787"/>
                <a:gd name="connsiteX19" fmla="*/ 2552095 w 3318614"/>
                <a:gd name="connsiteY19" fmla="*/ 2307437 h 3362787"/>
                <a:gd name="connsiteX20" fmla="*/ 2726266 w 3318614"/>
                <a:gd name="connsiteY20" fmla="*/ 2237769 h 3362787"/>
                <a:gd name="connsiteX21" fmla="*/ 2856895 w 3318614"/>
                <a:gd name="connsiteY21" fmla="*/ 2229060 h 3362787"/>
                <a:gd name="connsiteX22" fmla="*/ 2891729 w 3318614"/>
                <a:gd name="connsiteY22" fmla="*/ 2115849 h 3362787"/>
                <a:gd name="connsiteX23" fmla="*/ 2883020 w 3318614"/>
                <a:gd name="connsiteY23" fmla="*/ 1950386 h 3362787"/>
                <a:gd name="connsiteX24" fmla="*/ 3048483 w 3318614"/>
                <a:gd name="connsiteY24" fmla="*/ 1872009 h 3362787"/>
                <a:gd name="connsiteX25" fmla="*/ 2926563 w 3318614"/>
                <a:gd name="connsiteY25" fmla="*/ 1959094 h 3362787"/>
                <a:gd name="connsiteX26" fmla="*/ 2917855 w 3318614"/>
                <a:gd name="connsiteY26" fmla="*/ 2046180 h 3362787"/>
                <a:gd name="connsiteX27" fmla="*/ 2935272 w 3318614"/>
                <a:gd name="connsiteY27" fmla="*/ 2194226 h 3362787"/>
                <a:gd name="connsiteX28" fmla="*/ 2943980 w 3318614"/>
                <a:gd name="connsiteY28" fmla="*/ 2237769 h 3362787"/>
                <a:gd name="connsiteX29" fmla="*/ 3046427 w 3318614"/>
                <a:gd name="connsiteY29" fmla="*/ 2171817 h 3362787"/>
                <a:gd name="connsiteX30" fmla="*/ 3074609 w 3318614"/>
                <a:gd name="connsiteY30" fmla="*/ 2011346 h 3362787"/>
                <a:gd name="connsiteX31" fmla="*/ 3092026 w 3318614"/>
                <a:gd name="connsiteY31" fmla="*/ 2220351 h 3362787"/>
                <a:gd name="connsiteX32" fmla="*/ 3013649 w 3318614"/>
                <a:gd name="connsiteY32" fmla="*/ 2298729 h 3362787"/>
                <a:gd name="connsiteX33" fmla="*/ 2752392 w 3318614"/>
                <a:gd name="connsiteY33" fmla="*/ 2263894 h 3362787"/>
                <a:gd name="connsiteX34" fmla="*/ 2560803 w 3318614"/>
                <a:gd name="connsiteY34" fmla="*/ 2420649 h 3362787"/>
                <a:gd name="connsiteX35" fmla="*/ 2595638 w 3318614"/>
                <a:gd name="connsiteY35" fmla="*/ 2542569 h 3362787"/>
                <a:gd name="connsiteX36" fmla="*/ 2743683 w 3318614"/>
                <a:gd name="connsiteY36" fmla="*/ 2629654 h 3362787"/>
                <a:gd name="connsiteX37" fmla="*/ 2856895 w 3318614"/>
                <a:gd name="connsiteY37" fmla="*/ 2603529 h 3362787"/>
                <a:gd name="connsiteX38" fmla="*/ 3022358 w 3318614"/>
                <a:gd name="connsiteY38" fmla="*/ 2464191 h 3362787"/>
                <a:gd name="connsiteX39" fmla="*/ 3118152 w 3318614"/>
                <a:gd name="connsiteY39" fmla="*/ 2385814 h 3362787"/>
                <a:gd name="connsiteX40" fmla="*/ 3205238 w 3318614"/>
                <a:gd name="connsiteY40" fmla="*/ 2446774 h 3362787"/>
                <a:gd name="connsiteX41" fmla="*/ 3109443 w 3318614"/>
                <a:gd name="connsiteY41" fmla="*/ 2438066 h 3362787"/>
                <a:gd name="connsiteX42" fmla="*/ 3004940 w 3318614"/>
                <a:gd name="connsiteY42" fmla="*/ 2577403 h 3362787"/>
                <a:gd name="connsiteX43" fmla="*/ 3187820 w 3318614"/>
                <a:gd name="connsiteY43" fmla="*/ 2577403 h 3362787"/>
                <a:gd name="connsiteX44" fmla="*/ 3318449 w 3318614"/>
                <a:gd name="connsiteY44" fmla="*/ 2629654 h 3362787"/>
                <a:gd name="connsiteX45" fmla="*/ 3161695 w 3318614"/>
                <a:gd name="connsiteY45" fmla="*/ 2612237 h 3362787"/>
                <a:gd name="connsiteX46" fmla="*/ 2909146 w 3318614"/>
                <a:gd name="connsiteY46" fmla="*/ 2673197 h 3362787"/>
                <a:gd name="connsiteX47" fmla="*/ 2952689 w 3318614"/>
                <a:gd name="connsiteY47" fmla="*/ 2673197 h 3362787"/>
                <a:gd name="connsiteX48" fmla="*/ 3085889 w 3318614"/>
                <a:gd name="connsiteY48" fmla="*/ 2818443 h 3362787"/>
                <a:gd name="connsiteX49" fmla="*/ 3013649 w 3318614"/>
                <a:gd name="connsiteY49" fmla="*/ 2977997 h 3362787"/>
                <a:gd name="connsiteX50" fmla="*/ 2999167 w 3318614"/>
                <a:gd name="connsiteY50" fmla="*/ 2840320 h 3362787"/>
                <a:gd name="connsiteX51" fmla="*/ 2813352 w 3318614"/>
                <a:gd name="connsiteY51" fmla="*/ 2664489 h 3362787"/>
                <a:gd name="connsiteX52" fmla="*/ 2726266 w 3318614"/>
                <a:gd name="connsiteY52" fmla="*/ 2655780 h 3362787"/>
                <a:gd name="connsiteX53" fmla="*/ 2848186 w 3318614"/>
                <a:gd name="connsiteY53" fmla="*/ 2856077 h 3362787"/>
                <a:gd name="connsiteX54" fmla="*/ 2943980 w 3318614"/>
                <a:gd name="connsiteY54" fmla="*/ 2943163 h 3362787"/>
                <a:gd name="connsiteX55" fmla="*/ 2978815 w 3318614"/>
                <a:gd name="connsiteY55" fmla="*/ 2899620 h 3362787"/>
                <a:gd name="connsiteX56" fmla="*/ 2961398 w 3318614"/>
                <a:gd name="connsiteY56" fmla="*/ 3004123 h 3362787"/>
                <a:gd name="connsiteX57" fmla="*/ 2769809 w 3318614"/>
                <a:gd name="connsiteY57" fmla="*/ 2917037 h 3362787"/>
                <a:gd name="connsiteX58" fmla="*/ 2656598 w 3318614"/>
                <a:gd name="connsiteY58" fmla="*/ 2690614 h 3362787"/>
                <a:gd name="connsiteX59" fmla="*/ 2491135 w 3318614"/>
                <a:gd name="connsiteY59" fmla="*/ 2647071 h 3362787"/>
                <a:gd name="connsiteX60" fmla="*/ 2386632 w 3318614"/>
                <a:gd name="connsiteY60" fmla="*/ 2734157 h 3362787"/>
                <a:gd name="connsiteX61" fmla="*/ 2412758 w 3318614"/>
                <a:gd name="connsiteY61" fmla="*/ 2917037 h 3362787"/>
                <a:gd name="connsiteX62" fmla="*/ 2525969 w 3318614"/>
                <a:gd name="connsiteY62" fmla="*/ 3065083 h 3362787"/>
                <a:gd name="connsiteX63" fmla="*/ 2900438 w 3318614"/>
                <a:gd name="connsiteY63" fmla="*/ 3274089 h 3362787"/>
                <a:gd name="connsiteX64" fmla="*/ 2543386 w 3318614"/>
                <a:gd name="connsiteY64" fmla="*/ 3134751 h 3362787"/>
                <a:gd name="connsiteX65" fmla="*/ 2499843 w 3318614"/>
                <a:gd name="connsiteY65" fmla="*/ 3221837 h 3362787"/>
                <a:gd name="connsiteX66" fmla="*/ 2534678 w 3318614"/>
                <a:gd name="connsiteY66" fmla="*/ 3326340 h 3362787"/>
                <a:gd name="connsiteX67" fmla="*/ 2639180 w 3318614"/>
                <a:gd name="connsiteY67" fmla="*/ 3361174 h 3362787"/>
                <a:gd name="connsiteX68" fmla="*/ 2482426 w 3318614"/>
                <a:gd name="connsiteY68" fmla="*/ 3335049 h 3362787"/>
                <a:gd name="connsiteX69" fmla="*/ 2473718 w 3318614"/>
                <a:gd name="connsiteY69" fmla="*/ 3152169 h 3362787"/>
                <a:gd name="connsiteX70" fmla="*/ 2386632 w 3318614"/>
                <a:gd name="connsiteY70" fmla="*/ 2977997 h 3362787"/>
                <a:gd name="connsiteX71" fmla="*/ 2316963 w 3318614"/>
                <a:gd name="connsiteY71" fmla="*/ 3143460 h 3362787"/>
                <a:gd name="connsiteX72" fmla="*/ 2238586 w 3318614"/>
                <a:gd name="connsiteY72" fmla="*/ 3265380 h 3362787"/>
                <a:gd name="connsiteX73" fmla="*/ 2290838 w 3318614"/>
                <a:gd name="connsiteY73" fmla="*/ 3343757 h 3362787"/>
                <a:gd name="connsiteX74" fmla="*/ 2195043 w 3318614"/>
                <a:gd name="connsiteY74" fmla="*/ 3256671 h 3362787"/>
                <a:gd name="connsiteX75" fmla="*/ 2325672 w 3318614"/>
                <a:gd name="connsiteY75" fmla="*/ 3030249 h 3362787"/>
                <a:gd name="connsiteX76" fmla="*/ 2290838 w 3318614"/>
                <a:gd name="connsiteY76" fmla="*/ 2777700 h 3362787"/>
                <a:gd name="connsiteX77" fmla="*/ 2142792 w 3318614"/>
                <a:gd name="connsiteY77" fmla="*/ 2760283 h 3362787"/>
                <a:gd name="connsiteX78" fmla="*/ 1942495 w 3318614"/>
                <a:gd name="connsiteY78" fmla="*/ 2925746 h 3362787"/>
                <a:gd name="connsiteX79" fmla="*/ 1994746 w 3318614"/>
                <a:gd name="connsiteY79" fmla="*/ 3126043 h 3362787"/>
                <a:gd name="connsiteX80" fmla="*/ 2090540 w 3318614"/>
                <a:gd name="connsiteY80" fmla="*/ 3239254 h 3362787"/>
                <a:gd name="connsiteX81" fmla="*/ 2064415 w 3318614"/>
                <a:gd name="connsiteY81" fmla="*/ 3352466 h 3362787"/>
                <a:gd name="connsiteX82" fmla="*/ 2046998 w 3318614"/>
                <a:gd name="connsiteY82" fmla="*/ 3204420 h 3362787"/>
                <a:gd name="connsiteX83" fmla="*/ 1933786 w 3318614"/>
                <a:gd name="connsiteY83" fmla="*/ 3038957 h 3362787"/>
                <a:gd name="connsiteX84" fmla="*/ 1881535 w 3318614"/>
                <a:gd name="connsiteY84" fmla="*/ 3021540 h 3362787"/>
                <a:gd name="connsiteX85" fmla="*/ 1716072 w 3318614"/>
                <a:gd name="connsiteY85" fmla="*/ 3256671 h 3362787"/>
                <a:gd name="connsiteX86" fmla="*/ 1672529 w 3318614"/>
                <a:gd name="connsiteY86" fmla="*/ 3352466 h 3362787"/>
                <a:gd name="connsiteX87" fmla="*/ 1724780 w 3318614"/>
                <a:gd name="connsiteY87" fmla="*/ 3117334 h 3362787"/>
                <a:gd name="connsiteX88" fmla="*/ 1750906 w 3318614"/>
                <a:gd name="connsiteY88" fmla="*/ 3038957 h 3362787"/>
                <a:gd name="connsiteX89" fmla="*/ 1533192 w 3318614"/>
                <a:gd name="connsiteY89" fmla="*/ 3108626 h 3362787"/>
                <a:gd name="connsiteX90" fmla="*/ 1428689 w 3318614"/>
                <a:gd name="connsiteY90" fmla="*/ 3126043 h 3362787"/>
                <a:gd name="connsiteX91" fmla="*/ 1602860 w 3318614"/>
                <a:gd name="connsiteY91" fmla="*/ 3047666 h 3362787"/>
                <a:gd name="connsiteX92" fmla="*/ 1724780 w 3318614"/>
                <a:gd name="connsiteY92" fmla="*/ 3021540 h 3362787"/>
                <a:gd name="connsiteX93" fmla="*/ 1994746 w 3318614"/>
                <a:gd name="connsiteY93" fmla="*/ 2795117 h 3362787"/>
                <a:gd name="connsiteX94" fmla="*/ 2055706 w 3318614"/>
                <a:gd name="connsiteY94" fmla="*/ 2664489 h 3362787"/>
                <a:gd name="connsiteX95" fmla="*/ 1916369 w 3318614"/>
                <a:gd name="connsiteY95" fmla="*/ 2586111 h 3362787"/>
                <a:gd name="connsiteX96" fmla="*/ 1698655 w 3318614"/>
                <a:gd name="connsiteY96" fmla="*/ 2681906 h 3362787"/>
                <a:gd name="connsiteX97" fmla="*/ 1611569 w 3318614"/>
                <a:gd name="connsiteY97" fmla="*/ 2856077 h 3362787"/>
                <a:gd name="connsiteX98" fmla="*/ 1689946 w 3318614"/>
                <a:gd name="connsiteY98" fmla="*/ 2917037 h 3362787"/>
                <a:gd name="connsiteX99" fmla="*/ 1568026 w 3318614"/>
                <a:gd name="connsiteY99" fmla="*/ 2917037 h 3362787"/>
                <a:gd name="connsiteX100" fmla="*/ 1655112 w 3318614"/>
                <a:gd name="connsiteY100" fmla="*/ 2673197 h 3362787"/>
                <a:gd name="connsiteX101" fmla="*/ 1437398 w 3318614"/>
                <a:gd name="connsiteY101" fmla="*/ 2655780 h 3362787"/>
                <a:gd name="connsiteX102" fmla="*/ 1306769 w 3318614"/>
                <a:gd name="connsiteY102" fmla="*/ 2594820 h 3362787"/>
                <a:gd name="connsiteX103" fmla="*/ 1385146 w 3318614"/>
                <a:gd name="connsiteY103" fmla="*/ 2551277 h 3362787"/>
                <a:gd name="connsiteX104" fmla="*/ 1437398 w 3318614"/>
                <a:gd name="connsiteY104" fmla="*/ 2620946 h 3362787"/>
                <a:gd name="connsiteX105" fmla="*/ 1611569 w 3318614"/>
                <a:gd name="connsiteY105" fmla="*/ 2629654 h 3362787"/>
                <a:gd name="connsiteX106" fmla="*/ 1794449 w 3318614"/>
                <a:gd name="connsiteY106" fmla="*/ 2577403 h 3362787"/>
                <a:gd name="connsiteX107" fmla="*/ 1968620 w 3318614"/>
                <a:gd name="connsiteY107" fmla="*/ 2446774 h 3362787"/>
                <a:gd name="connsiteX108" fmla="*/ 1898952 w 3318614"/>
                <a:gd name="connsiteY108" fmla="*/ 2133266 h 3362787"/>
                <a:gd name="connsiteX109" fmla="*/ 1446106 w 3318614"/>
                <a:gd name="connsiteY109" fmla="*/ 1523666 h 3362787"/>
                <a:gd name="connsiteX110" fmla="*/ 1184849 w 3318614"/>
                <a:gd name="connsiteY110" fmla="*/ 1088237 h 3362787"/>
                <a:gd name="connsiteX111" fmla="*/ 958426 w 3318614"/>
                <a:gd name="connsiteY111" fmla="*/ 940191 h 3362787"/>
                <a:gd name="connsiteX112" fmla="*/ 644918 w 3318614"/>
                <a:gd name="connsiteY112" fmla="*/ 887940 h 3362787"/>
                <a:gd name="connsiteX113" fmla="*/ 296575 w 3318614"/>
                <a:gd name="connsiteY113" fmla="*/ 966317 h 3362787"/>
                <a:gd name="connsiteX114" fmla="*/ 483 w 3318614"/>
                <a:gd name="connsiteY114" fmla="*/ 948900 h 3362787"/>
                <a:gd name="connsiteX115" fmla="*/ 235615 w 3318614"/>
                <a:gd name="connsiteY115" fmla="*/ 940191 h 3362787"/>
                <a:gd name="connsiteX116" fmla="*/ 557832 w 3318614"/>
                <a:gd name="connsiteY116" fmla="*/ 870523 h 3362787"/>
                <a:gd name="connsiteX117" fmla="*/ 688460 w 3318614"/>
                <a:gd name="connsiteY117" fmla="*/ 844397 h 3362787"/>
                <a:gd name="connsiteX118" fmla="*/ 392369 w 3318614"/>
                <a:gd name="connsiteY118" fmla="*/ 731186 h 3362787"/>
                <a:gd name="connsiteX119" fmla="*/ 244323 w 3318614"/>
                <a:gd name="connsiteY119" fmla="*/ 591849 h 3362787"/>
                <a:gd name="connsiteX120" fmla="*/ 165946 w 3318614"/>
                <a:gd name="connsiteY120" fmla="*/ 339300 h 3362787"/>
                <a:gd name="connsiteX121" fmla="*/ 279158 w 3318614"/>
                <a:gd name="connsiteY121" fmla="*/ 522180 h 3362787"/>
                <a:gd name="connsiteX122" fmla="*/ 374952 w 3318614"/>
                <a:gd name="connsiteY122" fmla="*/ 696351 h 3362787"/>
                <a:gd name="connsiteX123" fmla="*/ 679752 w 3318614"/>
                <a:gd name="connsiteY123" fmla="*/ 774729 h 3362787"/>
                <a:gd name="connsiteX124" fmla="*/ 766838 w 3318614"/>
                <a:gd name="connsiteY124" fmla="*/ 713769 h 3362787"/>
                <a:gd name="connsiteX125" fmla="*/ 618792 w 3318614"/>
                <a:gd name="connsiteY125" fmla="*/ 330591 h 3362787"/>
                <a:gd name="connsiteX126" fmla="*/ 566540 w 3318614"/>
                <a:gd name="connsiteY126" fmla="*/ 34500 h 33627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28266 h 3565154"/>
                <a:gd name="connsiteX1" fmla="*/ 1091879 w 3318614"/>
                <a:gd name="connsiteY1" fmla="*/ 1004710 h 3565154"/>
                <a:gd name="connsiteX2" fmla="*/ 1779263 w 3318614"/>
                <a:gd name="connsiteY2" fmla="*/ 2072566 h 3565154"/>
                <a:gd name="connsiteX3" fmla="*/ 2064415 w 3318614"/>
                <a:gd name="connsiteY3" fmla="*/ 2353050 h 3565154"/>
                <a:gd name="connsiteX4" fmla="*/ 2290838 w 3318614"/>
                <a:gd name="connsiteY4" fmla="*/ 2274673 h 3565154"/>
                <a:gd name="connsiteX5" fmla="*/ 2473718 w 3318614"/>
                <a:gd name="connsiteY5" fmla="*/ 2117918 h 3565154"/>
                <a:gd name="connsiteX6" fmla="*/ 2508552 w 3318614"/>
                <a:gd name="connsiteY6" fmla="*/ 1795701 h 3565154"/>
                <a:gd name="connsiteX7" fmla="*/ 2543386 w 3318614"/>
                <a:gd name="connsiteY7" fmla="*/ 2056958 h 3565154"/>
                <a:gd name="connsiteX8" fmla="*/ 2508552 w 3318614"/>
                <a:gd name="connsiteY8" fmla="*/ 2161461 h 3565154"/>
                <a:gd name="connsiteX9" fmla="*/ 2752392 w 3318614"/>
                <a:gd name="connsiteY9" fmla="*/ 1987290 h 3565154"/>
                <a:gd name="connsiteX10" fmla="*/ 2839478 w 3318614"/>
                <a:gd name="connsiteY10" fmla="*/ 1917621 h 3565154"/>
                <a:gd name="connsiteX11" fmla="*/ 2717558 w 3318614"/>
                <a:gd name="connsiteY11" fmla="*/ 2091793 h 3565154"/>
                <a:gd name="connsiteX12" fmla="*/ 2665306 w 3318614"/>
                <a:gd name="connsiteY12" fmla="*/ 2135336 h 3565154"/>
                <a:gd name="connsiteX13" fmla="*/ 2848186 w 3318614"/>
                <a:gd name="connsiteY13" fmla="*/ 2065667 h 3565154"/>
                <a:gd name="connsiteX14" fmla="*/ 2874312 w 3318614"/>
                <a:gd name="connsiteY14" fmla="*/ 2048250 h 3565154"/>
                <a:gd name="connsiteX15" fmla="*/ 2769809 w 3318614"/>
                <a:gd name="connsiteY15" fmla="*/ 2135336 h 3565154"/>
                <a:gd name="connsiteX16" fmla="*/ 2595638 w 3318614"/>
                <a:gd name="connsiteY16" fmla="*/ 2161461 h 3565154"/>
                <a:gd name="connsiteX17" fmla="*/ 2404049 w 3318614"/>
                <a:gd name="connsiteY17" fmla="*/ 2292090 h 3565154"/>
                <a:gd name="connsiteX18" fmla="*/ 2421466 w 3318614"/>
                <a:gd name="connsiteY18" fmla="*/ 2466261 h 3565154"/>
                <a:gd name="connsiteX19" fmla="*/ 2552095 w 3318614"/>
                <a:gd name="connsiteY19" fmla="*/ 2509804 h 3565154"/>
                <a:gd name="connsiteX20" fmla="*/ 2726266 w 3318614"/>
                <a:gd name="connsiteY20" fmla="*/ 2440136 h 3565154"/>
                <a:gd name="connsiteX21" fmla="*/ 2856895 w 3318614"/>
                <a:gd name="connsiteY21" fmla="*/ 2431427 h 3565154"/>
                <a:gd name="connsiteX22" fmla="*/ 2891729 w 3318614"/>
                <a:gd name="connsiteY22" fmla="*/ 2318216 h 3565154"/>
                <a:gd name="connsiteX23" fmla="*/ 2883020 w 3318614"/>
                <a:gd name="connsiteY23" fmla="*/ 2152753 h 3565154"/>
                <a:gd name="connsiteX24" fmla="*/ 3048483 w 3318614"/>
                <a:gd name="connsiteY24" fmla="*/ 2074376 h 3565154"/>
                <a:gd name="connsiteX25" fmla="*/ 2926563 w 3318614"/>
                <a:gd name="connsiteY25" fmla="*/ 2161461 h 3565154"/>
                <a:gd name="connsiteX26" fmla="*/ 2917855 w 3318614"/>
                <a:gd name="connsiteY26" fmla="*/ 2248547 h 3565154"/>
                <a:gd name="connsiteX27" fmla="*/ 2935272 w 3318614"/>
                <a:gd name="connsiteY27" fmla="*/ 2396593 h 3565154"/>
                <a:gd name="connsiteX28" fmla="*/ 2943980 w 3318614"/>
                <a:gd name="connsiteY28" fmla="*/ 2440136 h 3565154"/>
                <a:gd name="connsiteX29" fmla="*/ 3046427 w 3318614"/>
                <a:gd name="connsiteY29" fmla="*/ 2374184 h 3565154"/>
                <a:gd name="connsiteX30" fmla="*/ 3074609 w 3318614"/>
                <a:gd name="connsiteY30" fmla="*/ 2213713 h 3565154"/>
                <a:gd name="connsiteX31" fmla="*/ 3092026 w 3318614"/>
                <a:gd name="connsiteY31" fmla="*/ 2422718 h 3565154"/>
                <a:gd name="connsiteX32" fmla="*/ 3013649 w 3318614"/>
                <a:gd name="connsiteY32" fmla="*/ 2501096 h 3565154"/>
                <a:gd name="connsiteX33" fmla="*/ 2752392 w 3318614"/>
                <a:gd name="connsiteY33" fmla="*/ 2466261 h 3565154"/>
                <a:gd name="connsiteX34" fmla="*/ 2560803 w 3318614"/>
                <a:gd name="connsiteY34" fmla="*/ 2623016 h 3565154"/>
                <a:gd name="connsiteX35" fmla="*/ 2595638 w 3318614"/>
                <a:gd name="connsiteY35" fmla="*/ 2744936 h 3565154"/>
                <a:gd name="connsiteX36" fmla="*/ 2743683 w 3318614"/>
                <a:gd name="connsiteY36" fmla="*/ 2832021 h 3565154"/>
                <a:gd name="connsiteX37" fmla="*/ 2856895 w 3318614"/>
                <a:gd name="connsiteY37" fmla="*/ 2805896 h 3565154"/>
                <a:gd name="connsiteX38" fmla="*/ 3022358 w 3318614"/>
                <a:gd name="connsiteY38" fmla="*/ 2666558 h 3565154"/>
                <a:gd name="connsiteX39" fmla="*/ 3118152 w 3318614"/>
                <a:gd name="connsiteY39" fmla="*/ 2588181 h 3565154"/>
                <a:gd name="connsiteX40" fmla="*/ 3205238 w 3318614"/>
                <a:gd name="connsiteY40" fmla="*/ 2649141 h 3565154"/>
                <a:gd name="connsiteX41" fmla="*/ 3109443 w 3318614"/>
                <a:gd name="connsiteY41" fmla="*/ 2640433 h 3565154"/>
                <a:gd name="connsiteX42" fmla="*/ 3004940 w 3318614"/>
                <a:gd name="connsiteY42" fmla="*/ 2779770 h 3565154"/>
                <a:gd name="connsiteX43" fmla="*/ 3187820 w 3318614"/>
                <a:gd name="connsiteY43" fmla="*/ 2779770 h 3565154"/>
                <a:gd name="connsiteX44" fmla="*/ 3318449 w 3318614"/>
                <a:gd name="connsiteY44" fmla="*/ 2832021 h 3565154"/>
                <a:gd name="connsiteX45" fmla="*/ 3161695 w 3318614"/>
                <a:gd name="connsiteY45" fmla="*/ 2814604 h 3565154"/>
                <a:gd name="connsiteX46" fmla="*/ 2909146 w 3318614"/>
                <a:gd name="connsiteY46" fmla="*/ 2875564 h 3565154"/>
                <a:gd name="connsiteX47" fmla="*/ 2952689 w 3318614"/>
                <a:gd name="connsiteY47" fmla="*/ 2875564 h 3565154"/>
                <a:gd name="connsiteX48" fmla="*/ 3085889 w 3318614"/>
                <a:gd name="connsiteY48" fmla="*/ 3020810 h 3565154"/>
                <a:gd name="connsiteX49" fmla="*/ 3013649 w 3318614"/>
                <a:gd name="connsiteY49" fmla="*/ 3180364 h 3565154"/>
                <a:gd name="connsiteX50" fmla="*/ 2999167 w 3318614"/>
                <a:gd name="connsiteY50" fmla="*/ 3042687 h 3565154"/>
                <a:gd name="connsiteX51" fmla="*/ 2813352 w 3318614"/>
                <a:gd name="connsiteY51" fmla="*/ 2866856 h 3565154"/>
                <a:gd name="connsiteX52" fmla="*/ 2726266 w 3318614"/>
                <a:gd name="connsiteY52" fmla="*/ 2858147 h 3565154"/>
                <a:gd name="connsiteX53" fmla="*/ 2848186 w 3318614"/>
                <a:gd name="connsiteY53" fmla="*/ 3058444 h 3565154"/>
                <a:gd name="connsiteX54" fmla="*/ 2943980 w 3318614"/>
                <a:gd name="connsiteY54" fmla="*/ 3145530 h 3565154"/>
                <a:gd name="connsiteX55" fmla="*/ 2978815 w 3318614"/>
                <a:gd name="connsiteY55" fmla="*/ 3101987 h 3565154"/>
                <a:gd name="connsiteX56" fmla="*/ 2961398 w 3318614"/>
                <a:gd name="connsiteY56" fmla="*/ 3206490 h 3565154"/>
                <a:gd name="connsiteX57" fmla="*/ 2769809 w 3318614"/>
                <a:gd name="connsiteY57" fmla="*/ 3119404 h 3565154"/>
                <a:gd name="connsiteX58" fmla="*/ 2656598 w 3318614"/>
                <a:gd name="connsiteY58" fmla="*/ 2892981 h 3565154"/>
                <a:gd name="connsiteX59" fmla="*/ 2491135 w 3318614"/>
                <a:gd name="connsiteY59" fmla="*/ 2849438 h 3565154"/>
                <a:gd name="connsiteX60" fmla="*/ 2386632 w 3318614"/>
                <a:gd name="connsiteY60" fmla="*/ 2936524 h 3565154"/>
                <a:gd name="connsiteX61" fmla="*/ 2412758 w 3318614"/>
                <a:gd name="connsiteY61" fmla="*/ 3119404 h 3565154"/>
                <a:gd name="connsiteX62" fmla="*/ 2525969 w 3318614"/>
                <a:gd name="connsiteY62" fmla="*/ 3267450 h 3565154"/>
                <a:gd name="connsiteX63" fmla="*/ 2900438 w 3318614"/>
                <a:gd name="connsiteY63" fmla="*/ 3476456 h 3565154"/>
                <a:gd name="connsiteX64" fmla="*/ 2543386 w 3318614"/>
                <a:gd name="connsiteY64" fmla="*/ 3337118 h 3565154"/>
                <a:gd name="connsiteX65" fmla="*/ 2499843 w 3318614"/>
                <a:gd name="connsiteY65" fmla="*/ 3424204 h 3565154"/>
                <a:gd name="connsiteX66" fmla="*/ 2534678 w 3318614"/>
                <a:gd name="connsiteY66" fmla="*/ 3528707 h 3565154"/>
                <a:gd name="connsiteX67" fmla="*/ 2639180 w 3318614"/>
                <a:gd name="connsiteY67" fmla="*/ 3563541 h 3565154"/>
                <a:gd name="connsiteX68" fmla="*/ 2482426 w 3318614"/>
                <a:gd name="connsiteY68" fmla="*/ 3537416 h 3565154"/>
                <a:gd name="connsiteX69" fmla="*/ 2473718 w 3318614"/>
                <a:gd name="connsiteY69" fmla="*/ 3354536 h 3565154"/>
                <a:gd name="connsiteX70" fmla="*/ 2386632 w 3318614"/>
                <a:gd name="connsiteY70" fmla="*/ 3180364 h 3565154"/>
                <a:gd name="connsiteX71" fmla="*/ 2316963 w 3318614"/>
                <a:gd name="connsiteY71" fmla="*/ 3345827 h 3565154"/>
                <a:gd name="connsiteX72" fmla="*/ 2238586 w 3318614"/>
                <a:gd name="connsiteY72" fmla="*/ 3467747 h 3565154"/>
                <a:gd name="connsiteX73" fmla="*/ 2290838 w 3318614"/>
                <a:gd name="connsiteY73" fmla="*/ 3546124 h 3565154"/>
                <a:gd name="connsiteX74" fmla="*/ 2195043 w 3318614"/>
                <a:gd name="connsiteY74" fmla="*/ 3459038 h 3565154"/>
                <a:gd name="connsiteX75" fmla="*/ 2325672 w 3318614"/>
                <a:gd name="connsiteY75" fmla="*/ 3232616 h 3565154"/>
                <a:gd name="connsiteX76" fmla="*/ 2290838 w 3318614"/>
                <a:gd name="connsiteY76" fmla="*/ 2980067 h 3565154"/>
                <a:gd name="connsiteX77" fmla="*/ 2142792 w 3318614"/>
                <a:gd name="connsiteY77" fmla="*/ 2962650 h 3565154"/>
                <a:gd name="connsiteX78" fmla="*/ 1942495 w 3318614"/>
                <a:gd name="connsiteY78" fmla="*/ 3128113 h 3565154"/>
                <a:gd name="connsiteX79" fmla="*/ 1994746 w 3318614"/>
                <a:gd name="connsiteY79" fmla="*/ 3328410 h 3565154"/>
                <a:gd name="connsiteX80" fmla="*/ 2090540 w 3318614"/>
                <a:gd name="connsiteY80" fmla="*/ 3441621 h 3565154"/>
                <a:gd name="connsiteX81" fmla="*/ 2064415 w 3318614"/>
                <a:gd name="connsiteY81" fmla="*/ 3554833 h 3565154"/>
                <a:gd name="connsiteX82" fmla="*/ 2046998 w 3318614"/>
                <a:gd name="connsiteY82" fmla="*/ 3406787 h 3565154"/>
                <a:gd name="connsiteX83" fmla="*/ 1933786 w 3318614"/>
                <a:gd name="connsiteY83" fmla="*/ 3241324 h 3565154"/>
                <a:gd name="connsiteX84" fmla="*/ 1881535 w 3318614"/>
                <a:gd name="connsiteY84" fmla="*/ 3223907 h 3565154"/>
                <a:gd name="connsiteX85" fmla="*/ 1716072 w 3318614"/>
                <a:gd name="connsiteY85" fmla="*/ 3459038 h 3565154"/>
                <a:gd name="connsiteX86" fmla="*/ 1672529 w 3318614"/>
                <a:gd name="connsiteY86" fmla="*/ 3554833 h 3565154"/>
                <a:gd name="connsiteX87" fmla="*/ 1724780 w 3318614"/>
                <a:gd name="connsiteY87" fmla="*/ 3319701 h 3565154"/>
                <a:gd name="connsiteX88" fmla="*/ 1750906 w 3318614"/>
                <a:gd name="connsiteY88" fmla="*/ 3241324 h 3565154"/>
                <a:gd name="connsiteX89" fmla="*/ 1533192 w 3318614"/>
                <a:gd name="connsiteY89" fmla="*/ 3310993 h 3565154"/>
                <a:gd name="connsiteX90" fmla="*/ 1428689 w 3318614"/>
                <a:gd name="connsiteY90" fmla="*/ 3328410 h 3565154"/>
                <a:gd name="connsiteX91" fmla="*/ 1602860 w 3318614"/>
                <a:gd name="connsiteY91" fmla="*/ 3250033 h 3565154"/>
                <a:gd name="connsiteX92" fmla="*/ 1724780 w 3318614"/>
                <a:gd name="connsiteY92" fmla="*/ 3223907 h 3565154"/>
                <a:gd name="connsiteX93" fmla="*/ 1994746 w 3318614"/>
                <a:gd name="connsiteY93" fmla="*/ 2997484 h 3565154"/>
                <a:gd name="connsiteX94" fmla="*/ 2055706 w 3318614"/>
                <a:gd name="connsiteY94" fmla="*/ 2866856 h 3565154"/>
                <a:gd name="connsiteX95" fmla="*/ 1916369 w 3318614"/>
                <a:gd name="connsiteY95" fmla="*/ 2788478 h 3565154"/>
                <a:gd name="connsiteX96" fmla="*/ 1698655 w 3318614"/>
                <a:gd name="connsiteY96" fmla="*/ 2884273 h 3565154"/>
                <a:gd name="connsiteX97" fmla="*/ 1611569 w 3318614"/>
                <a:gd name="connsiteY97" fmla="*/ 3058444 h 3565154"/>
                <a:gd name="connsiteX98" fmla="*/ 1689946 w 3318614"/>
                <a:gd name="connsiteY98" fmla="*/ 3119404 h 3565154"/>
                <a:gd name="connsiteX99" fmla="*/ 1568026 w 3318614"/>
                <a:gd name="connsiteY99" fmla="*/ 3119404 h 3565154"/>
                <a:gd name="connsiteX100" fmla="*/ 1655112 w 3318614"/>
                <a:gd name="connsiteY100" fmla="*/ 2875564 h 3565154"/>
                <a:gd name="connsiteX101" fmla="*/ 1437398 w 3318614"/>
                <a:gd name="connsiteY101" fmla="*/ 2858147 h 3565154"/>
                <a:gd name="connsiteX102" fmla="*/ 1306769 w 3318614"/>
                <a:gd name="connsiteY102" fmla="*/ 2797187 h 3565154"/>
                <a:gd name="connsiteX103" fmla="*/ 1385146 w 3318614"/>
                <a:gd name="connsiteY103" fmla="*/ 2753644 h 3565154"/>
                <a:gd name="connsiteX104" fmla="*/ 1437398 w 3318614"/>
                <a:gd name="connsiteY104" fmla="*/ 2823313 h 3565154"/>
                <a:gd name="connsiteX105" fmla="*/ 1611569 w 3318614"/>
                <a:gd name="connsiteY105" fmla="*/ 2832021 h 3565154"/>
                <a:gd name="connsiteX106" fmla="*/ 1794449 w 3318614"/>
                <a:gd name="connsiteY106" fmla="*/ 2779770 h 3565154"/>
                <a:gd name="connsiteX107" fmla="*/ 1968620 w 3318614"/>
                <a:gd name="connsiteY107" fmla="*/ 2649141 h 3565154"/>
                <a:gd name="connsiteX108" fmla="*/ 1898952 w 3318614"/>
                <a:gd name="connsiteY108" fmla="*/ 2335633 h 3565154"/>
                <a:gd name="connsiteX109" fmla="*/ 1446106 w 3318614"/>
                <a:gd name="connsiteY109" fmla="*/ 1726033 h 3565154"/>
                <a:gd name="connsiteX110" fmla="*/ 1074097 w 3318614"/>
                <a:gd name="connsiteY110" fmla="*/ 1241913 h 3565154"/>
                <a:gd name="connsiteX111" fmla="*/ 916192 w 3318614"/>
                <a:gd name="connsiteY111" fmla="*/ 1054829 h 3565154"/>
                <a:gd name="connsiteX112" fmla="*/ 644918 w 3318614"/>
                <a:gd name="connsiteY112" fmla="*/ 1090307 h 3565154"/>
                <a:gd name="connsiteX113" fmla="*/ 296575 w 3318614"/>
                <a:gd name="connsiteY113" fmla="*/ 1168684 h 3565154"/>
                <a:gd name="connsiteX114" fmla="*/ 483 w 3318614"/>
                <a:gd name="connsiteY114" fmla="*/ 1151267 h 3565154"/>
                <a:gd name="connsiteX115" fmla="*/ 235615 w 3318614"/>
                <a:gd name="connsiteY115" fmla="*/ 1142558 h 3565154"/>
                <a:gd name="connsiteX116" fmla="*/ 557832 w 3318614"/>
                <a:gd name="connsiteY116" fmla="*/ 1072890 h 3565154"/>
                <a:gd name="connsiteX117" fmla="*/ 688460 w 3318614"/>
                <a:gd name="connsiteY117" fmla="*/ 1046764 h 3565154"/>
                <a:gd name="connsiteX118" fmla="*/ 392369 w 3318614"/>
                <a:gd name="connsiteY118" fmla="*/ 933553 h 3565154"/>
                <a:gd name="connsiteX119" fmla="*/ 244323 w 3318614"/>
                <a:gd name="connsiteY119" fmla="*/ 794216 h 3565154"/>
                <a:gd name="connsiteX120" fmla="*/ 165946 w 3318614"/>
                <a:gd name="connsiteY120" fmla="*/ 541667 h 3565154"/>
                <a:gd name="connsiteX121" fmla="*/ 279158 w 3318614"/>
                <a:gd name="connsiteY121" fmla="*/ 724547 h 3565154"/>
                <a:gd name="connsiteX122" fmla="*/ 374952 w 3318614"/>
                <a:gd name="connsiteY122" fmla="*/ 898718 h 3565154"/>
                <a:gd name="connsiteX123" fmla="*/ 679752 w 3318614"/>
                <a:gd name="connsiteY123" fmla="*/ 977096 h 3565154"/>
                <a:gd name="connsiteX124" fmla="*/ 766838 w 3318614"/>
                <a:gd name="connsiteY124" fmla="*/ 916136 h 3565154"/>
                <a:gd name="connsiteX125" fmla="*/ 618792 w 3318614"/>
                <a:gd name="connsiteY125" fmla="*/ 532958 h 3565154"/>
                <a:gd name="connsiteX126" fmla="*/ 685055 w 3318614"/>
                <a:gd name="connsiteY126" fmla="*/ 0 h 3565154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465374 w 3318614"/>
                <a:gd name="connsiteY126" fmla="*/ 17537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9879 w 3318614"/>
                <a:gd name="connsiteY126" fmla="*/ 203540 h 3336888"/>
                <a:gd name="connsiteX127" fmla="*/ 465374 w 3318614"/>
                <a:gd name="connsiteY127" fmla="*/ 17537 h 3336888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569879 w 3318614"/>
                <a:gd name="connsiteY126" fmla="*/ 545167 h 3678515"/>
                <a:gd name="connsiteX127" fmla="*/ 559592 w 3318614"/>
                <a:gd name="connsiteY127" fmla="*/ 0 h 3678515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459779 w 3318614"/>
                <a:gd name="connsiteY126" fmla="*/ 452937 h 3678515"/>
                <a:gd name="connsiteX127" fmla="*/ 559592 w 3318614"/>
                <a:gd name="connsiteY127" fmla="*/ 0 h 3678515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91585 w 3318614"/>
                <a:gd name="connsiteY127" fmla="*/ 0 h 3604876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38603 w 3318614"/>
                <a:gd name="connsiteY127" fmla="*/ 117453 h 3604876"/>
                <a:gd name="connsiteX128" fmla="*/ 591585 w 3318614"/>
                <a:gd name="connsiteY128" fmla="*/ 0 h 3604876"/>
                <a:gd name="connsiteX0" fmla="*/ 1225325 w 3318614"/>
                <a:gd name="connsiteY0" fmla="*/ 158774 h 3495662"/>
                <a:gd name="connsiteX1" fmla="*/ 1091879 w 3318614"/>
                <a:gd name="connsiteY1" fmla="*/ 935218 h 3495662"/>
                <a:gd name="connsiteX2" fmla="*/ 1779263 w 3318614"/>
                <a:gd name="connsiteY2" fmla="*/ 2003074 h 3495662"/>
                <a:gd name="connsiteX3" fmla="*/ 2064415 w 3318614"/>
                <a:gd name="connsiteY3" fmla="*/ 2283558 h 3495662"/>
                <a:gd name="connsiteX4" fmla="*/ 2290838 w 3318614"/>
                <a:gd name="connsiteY4" fmla="*/ 2205181 h 3495662"/>
                <a:gd name="connsiteX5" fmla="*/ 2473718 w 3318614"/>
                <a:gd name="connsiteY5" fmla="*/ 2048426 h 3495662"/>
                <a:gd name="connsiteX6" fmla="*/ 2508552 w 3318614"/>
                <a:gd name="connsiteY6" fmla="*/ 1726209 h 3495662"/>
                <a:gd name="connsiteX7" fmla="*/ 2543386 w 3318614"/>
                <a:gd name="connsiteY7" fmla="*/ 1987466 h 3495662"/>
                <a:gd name="connsiteX8" fmla="*/ 2508552 w 3318614"/>
                <a:gd name="connsiteY8" fmla="*/ 2091969 h 3495662"/>
                <a:gd name="connsiteX9" fmla="*/ 2752392 w 3318614"/>
                <a:gd name="connsiteY9" fmla="*/ 1917798 h 3495662"/>
                <a:gd name="connsiteX10" fmla="*/ 2839478 w 3318614"/>
                <a:gd name="connsiteY10" fmla="*/ 1848129 h 3495662"/>
                <a:gd name="connsiteX11" fmla="*/ 2717558 w 3318614"/>
                <a:gd name="connsiteY11" fmla="*/ 2022301 h 3495662"/>
                <a:gd name="connsiteX12" fmla="*/ 2665306 w 3318614"/>
                <a:gd name="connsiteY12" fmla="*/ 2065844 h 3495662"/>
                <a:gd name="connsiteX13" fmla="*/ 2848186 w 3318614"/>
                <a:gd name="connsiteY13" fmla="*/ 1996175 h 3495662"/>
                <a:gd name="connsiteX14" fmla="*/ 2874312 w 3318614"/>
                <a:gd name="connsiteY14" fmla="*/ 1978758 h 3495662"/>
                <a:gd name="connsiteX15" fmla="*/ 2769809 w 3318614"/>
                <a:gd name="connsiteY15" fmla="*/ 2065844 h 3495662"/>
                <a:gd name="connsiteX16" fmla="*/ 2595638 w 3318614"/>
                <a:gd name="connsiteY16" fmla="*/ 2091969 h 3495662"/>
                <a:gd name="connsiteX17" fmla="*/ 2404049 w 3318614"/>
                <a:gd name="connsiteY17" fmla="*/ 2222598 h 3495662"/>
                <a:gd name="connsiteX18" fmla="*/ 2421466 w 3318614"/>
                <a:gd name="connsiteY18" fmla="*/ 2396769 h 3495662"/>
                <a:gd name="connsiteX19" fmla="*/ 2552095 w 3318614"/>
                <a:gd name="connsiteY19" fmla="*/ 2440312 h 3495662"/>
                <a:gd name="connsiteX20" fmla="*/ 2726266 w 3318614"/>
                <a:gd name="connsiteY20" fmla="*/ 2370644 h 3495662"/>
                <a:gd name="connsiteX21" fmla="*/ 2856895 w 3318614"/>
                <a:gd name="connsiteY21" fmla="*/ 2361935 h 3495662"/>
                <a:gd name="connsiteX22" fmla="*/ 2891729 w 3318614"/>
                <a:gd name="connsiteY22" fmla="*/ 2248724 h 3495662"/>
                <a:gd name="connsiteX23" fmla="*/ 2883020 w 3318614"/>
                <a:gd name="connsiteY23" fmla="*/ 2083261 h 3495662"/>
                <a:gd name="connsiteX24" fmla="*/ 3048483 w 3318614"/>
                <a:gd name="connsiteY24" fmla="*/ 2004884 h 3495662"/>
                <a:gd name="connsiteX25" fmla="*/ 2926563 w 3318614"/>
                <a:gd name="connsiteY25" fmla="*/ 2091969 h 3495662"/>
                <a:gd name="connsiteX26" fmla="*/ 2917855 w 3318614"/>
                <a:gd name="connsiteY26" fmla="*/ 2179055 h 3495662"/>
                <a:gd name="connsiteX27" fmla="*/ 2935272 w 3318614"/>
                <a:gd name="connsiteY27" fmla="*/ 2327101 h 3495662"/>
                <a:gd name="connsiteX28" fmla="*/ 2943980 w 3318614"/>
                <a:gd name="connsiteY28" fmla="*/ 2370644 h 3495662"/>
                <a:gd name="connsiteX29" fmla="*/ 3046427 w 3318614"/>
                <a:gd name="connsiteY29" fmla="*/ 2304692 h 3495662"/>
                <a:gd name="connsiteX30" fmla="*/ 3074609 w 3318614"/>
                <a:gd name="connsiteY30" fmla="*/ 2144221 h 3495662"/>
                <a:gd name="connsiteX31" fmla="*/ 3092026 w 3318614"/>
                <a:gd name="connsiteY31" fmla="*/ 2353226 h 3495662"/>
                <a:gd name="connsiteX32" fmla="*/ 3013649 w 3318614"/>
                <a:gd name="connsiteY32" fmla="*/ 2431604 h 3495662"/>
                <a:gd name="connsiteX33" fmla="*/ 2752392 w 3318614"/>
                <a:gd name="connsiteY33" fmla="*/ 2396769 h 3495662"/>
                <a:gd name="connsiteX34" fmla="*/ 2560803 w 3318614"/>
                <a:gd name="connsiteY34" fmla="*/ 2553524 h 3495662"/>
                <a:gd name="connsiteX35" fmla="*/ 2595638 w 3318614"/>
                <a:gd name="connsiteY35" fmla="*/ 2675444 h 3495662"/>
                <a:gd name="connsiteX36" fmla="*/ 2743683 w 3318614"/>
                <a:gd name="connsiteY36" fmla="*/ 2762529 h 3495662"/>
                <a:gd name="connsiteX37" fmla="*/ 2856895 w 3318614"/>
                <a:gd name="connsiteY37" fmla="*/ 2736404 h 3495662"/>
                <a:gd name="connsiteX38" fmla="*/ 3022358 w 3318614"/>
                <a:gd name="connsiteY38" fmla="*/ 2597066 h 3495662"/>
                <a:gd name="connsiteX39" fmla="*/ 3118152 w 3318614"/>
                <a:gd name="connsiteY39" fmla="*/ 2518689 h 3495662"/>
                <a:gd name="connsiteX40" fmla="*/ 3205238 w 3318614"/>
                <a:gd name="connsiteY40" fmla="*/ 2579649 h 3495662"/>
                <a:gd name="connsiteX41" fmla="*/ 3109443 w 3318614"/>
                <a:gd name="connsiteY41" fmla="*/ 2570941 h 3495662"/>
                <a:gd name="connsiteX42" fmla="*/ 3004940 w 3318614"/>
                <a:gd name="connsiteY42" fmla="*/ 2710278 h 3495662"/>
                <a:gd name="connsiteX43" fmla="*/ 3187820 w 3318614"/>
                <a:gd name="connsiteY43" fmla="*/ 2710278 h 3495662"/>
                <a:gd name="connsiteX44" fmla="*/ 3318449 w 3318614"/>
                <a:gd name="connsiteY44" fmla="*/ 2762529 h 3495662"/>
                <a:gd name="connsiteX45" fmla="*/ 3161695 w 3318614"/>
                <a:gd name="connsiteY45" fmla="*/ 2745112 h 3495662"/>
                <a:gd name="connsiteX46" fmla="*/ 2909146 w 3318614"/>
                <a:gd name="connsiteY46" fmla="*/ 2806072 h 3495662"/>
                <a:gd name="connsiteX47" fmla="*/ 2952689 w 3318614"/>
                <a:gd name="connsiteY47" fmla="*/ 2806072 h 3495662"/>
                <a:gd name="connsiteX48" fmla="*/ 3085889 w 3318614"/>
                <a:gd name="connsiteY48" fmla="*/ 2951318 h 3495662"/>
                <a:gd name="connsiteX49" fmla="*/ 3013649 w 3318614"/>
                <a:gd name="connsiteY49" fmla="*/ 3110872 h 3495662"/>
                <a:gd name="connsiteX50" fmla="*/ 2999167 w 3318614"/>
                <a:gd name="connsiteY50" fmla="*/ 2973195 h 3495662"/>
                <a:gd name="connsiteX51" fmla="*/ 2813352 w 3318614"/>
                <a:gd name="connsiteY51" fmla="*/ 2797364 h 3495662"/>
                <a:gd name="connsiteX52" fmla="*/ 2726266 w 3318614"/>
                <a:gd name="connsiteY52" fmla="*/ 2788655 h 3495662"/>
                <a:gd name="connsiteX53" fmla="*/ 2848186 w 3318614"/>
                <a:gd name="connsiteY53" fmla="*/ 2988952 h 3495662"/>
                <a:gd name="connsiteX54" fmla="*/ 2943980 w 3318614"/>
                <a:gd name="connsiteY54" fmla="*/ 3076038 h 3495662"/>
                <a:gd name="connsiteX55" fmla="*/ 2978815 w 3318614"/>
                <a:gd name="connsiteY55" fmla="*/ 3032495 h 3495662"/>
                <a:gd name="connsiteX56" fmla="*/ 2961398 w 3318614"/>
                <a:gd name="connsiteY56" fmla="*/ 3136998 h 3495662"/>
                <a:gd name="connsiteX57" fmla="*/ 2769809 w 3318614"/>
                <a:gd name="connsiteY57" fmla="*/ 3049912 h 3495662"/>
                <a:gd name="connsiteX58" fmla="*/ 2656598 w 3318614"/>
                <a:gd name="connsiteY58" fmla="*/ 2823489 h 3495662"/>
                <a:gd name="connsiteX59" fmla="*/ 2491135 w 3318614"/>
                <a:gd name="connsiteY59" fmla="*/ 2779946 h 3495662"/>
                <a:gd name="connsiteX60" fmla="*/ 2386632 w 3318614"/>
                <a:gd name="connsiteY60" fmla="*/ 2867032 h 3495662"/>
                <a:gd name="connsiteX61" fmla="*/ 2412758 w 3318614"/>
                <a:gd name="connsiteY61" fmla="*/ 3049912 h 3495662"/>
                <a:gd name="connsiteX62" fmla="*/ 2525969 w 3318614"/>
                <a:gd name="connsiteY62" fmla="*/ 3197958 h 3495662"/>
                <a:gd name="connsiteX63" fmla="*/ 2900438 w 3318614"/>
                <a:gd name="connsiteY63" fmla="*/ 3406964 h 3495662"/>
                <a:gd name="connsiteX64" fmla="*/ 2543386 w 3318614"/>
                <a:gd name="connsiteY64" fmla="*/ 3267626 h 3495662"/>
                <a:gd name="connsiteX65" fmla="*/ 2499843 w 3318614"/>
                <a:gd name="connsiteY65" fmla="*/ 3354712 h 3495662"/>
                <a:gd name="connsiteX66" fmla="*/ 2534678 w 3318614"/>
                <a:gd name="connsiteY66" fmla="*/ 3459215 h 3495662"/>
                <a:gd name="connsiteX67" fmla="*/ 2639180 w 3318614"/>
                <a:gd name="connsiteY67" fmla="*/ 3494049 h 3495662"/>
                <a:gd name="connsiteX68" fmla="*/ 2482426 w 3318614"/>
                <a:gd name="connsiteY68" fmla="*/ 3467924 h 3495662"/>
                <a:gd name="connsiteX69" fmla="*/ 2473718 w 3318614"/>
                <a:gd name="connsiteY69" fmla="*/ 3285044 h 3495662"/>
                <a:gd name="connsiteX70" fmla="*/ 2386632 w 3318614"/>
                <a:gd name="connsiteY70" fmla="*/ 3110872 h 3495662"/>
                <a:gd name="connsiteX71" fmla="*/ 2316963 w 3318614"/>
                <a:gd name="connsiteY71" fmla="*/ 3276335 h 3495662"/>
                <a:gd name="connsiteX72" fmla="*/ 2238586 w 3318614"/>
                <a:gd name="connsiteY72" fmla="*/ 3398255 h 3495662"/>
                <a:gd name="connsiteX73" fmla="*/ 2290838 w 3318614"/>
                <a:gd name="connsiteY73" fmla="*/ 3476632 h 3495662"/>
                <a:gd name="connsiteX74" fmla="*/ 2195043 w 3318614"/>
                <a:gd name="connsiteY74" fmla="*/ 3389546 h 3495662"/>
                <a:gd name="connsiteX75" fmla="*/ 2325672 w 3318614"/>
                <a:gd name="connsiteY75" fmla="*/ 3163124 h 3495662"/>
                <a:gd name="connsiteX76" fmla="*/ 2290838 w 3318614"/>
                <a:gd name="connsiteY76" fmla="*/ 2910575 h 3495662"/>
                <a:gd name="connsiteX77" fmla="*/ 2142792 w 3318614"/>
                <a:gd name="connsiteY77" fmla="*/ 2893158 h 3495662"/>
                <a:gd name="connsiteX78" fmla="*/ 1942495 w 3318614"/>
                <a:gd name="connsiteY78" fmla="*/ 3058621 h 3495662"/>
                <a:gd name="connsiteX79" fmla="*/ 1994746 w 3318614"/>
                <a:gd name="connsiteY79" fmla="*/ 3258918 h 3495662"/>
                <a:gd name="connsiteX80" fmla="*/ 2090540 w 3318614"/>
                <a:gd name="connsiteY80" fmla="*/ 3372129 h 3495662"/>
                <a:gd name="connsiteX81" fmla="*/ 2064415 w 3318614"/>
                <a:gd name="connsiteY81" fmla="*/ 3485341 h 3495662"/>
                <a:gd name="connsiteX82" fmla="*/ 2046998 w 3318614"/>
                <a:gd name="connsiteY82" fmla="*/ 3337295 h 3495662"/>
                <a:gd name="connsiteX83" fmla="*/ 1933786 w 3318614"/>
                <a:gd name="connsiteY83" fmla="*/ 3171832 h 3495662"/>
                <a:gd name="connsiteX84" fmla="*/ 1881535 w 3318614"/>
                <a:gd name="connsiteY84" fmla="*/ 3154415 h 3495662"/>
                <a:gd name="connsiteX85" fmla="*/ 1716072 w 3318614"/>
                <a:gd name="connsiteY85" fmla="*/ 3389546 h 3495662"/>
                <a:gd name="connsiteX86" fmla="*/ 1672529 w 3318614"/>
                <a:gd name="connsiteY86" fmla="*/ 3485341 h 3495662"/>
                <a:gd name="connsiteX87" fmla="*/ 1724780 w 3318614"/>
                <a:gd name="connsiteY87" fmla="*/ 3250209 h 3495662"/>
                <a:gd name="connsiteX88" fmla="*/ 1750906 w 3318614"/>
                <a:gd name="connsiteY88" fmla="*/ 3171832 h 3495662"/>
                <a:gd name="connsiteX89" fmla="*/ 1533192 w 3318614"/>
                <a:gd name="connsiteY89" fmla="*/ 3241501 h 3495662"/>
                <a:gd name="connsiteX90" fmla="*/ 1428689 w 3318614"/>
                <a:gd name="connsiteY90" fmla="*/ 3258918 h 3495662"/>
                <a:gd name="connsiteX91" fmla="*/ 1602860 w 3318614"/>
                <a:gd name="connsiteY91" fmla="*/ 3180541 h 3495662"/>
                <a:gd name="connsiteX92" fmla="*/ 1724780 w 3318614"/>
                <a:gd name="connsiteY92" fmla="*/ 3154415 h 3495662"/>
                <a:gd name="connsiteX93" fmla="*/ 1994746 w 3318614"/>
                <a:gd name="connsiteY93" fmla="*/ 2927992 h 3495662"/>
                <a:gd name="connsiteX94" fmla="*/ 2055706 w 3318614"/>
                <a:gd name="connsiteY94" fmla="*/ 2797364 h 3495662"/>
                <a:gd name="connsiteX95" fmla="*/ 1916369 w 3318614"/>
                <a:gd name="connsiteY95" fmla="*/ 2718986 h 3495662"/>
                <a:gd name="connsiteX96" fmla="*/ 1698655 w 3318614"/>
                <a:gd name="connsiteY96" fmla="*/ 2814781 h 3495662"/>
                <a:gd name="connsiteX97" fmla="*/ 1611569 w 3318614"/>
                <a:gd name="connsiteY97" fmla="*/ 2988952 h 3495662"/>
                <a:gd name="connsiteX98" fmla="*/ 1689946 w 3318614"/>
                <a:gd name="connsiteY98" fmla="*/ 3049912 h 3495662"/>
                <a:gd name="connsiteX99" fmla="*/ 1568026 w 3318614"/>
                <a:gd name="connsiteY99" fmla="*/ 3049912 h 3495662"/>
                <a:gd name="connsiteX100" fmla="*/ 1655112 w 3318614"/>
                <a:gd name="connsiteY100" fmla="*/ 2806072 h 3495662"/>
                <a:gd name="connsiteX101" fmla="*/ 1437398 w 3318614"/>
                <a:gd name="connsiteY101" fmla="*/ 2788655 h 3495662"/>
                <a:gd name="connsiteX102" fmla="*/ 1306769 w 3318614"/>
                <a:gd name="connsiteY102" fmla="*/ 2727695 h 3495662"/>
                <a:gd name="connsiteX103" fmla="*/ 1385146 w 3318614"/>
                <a:gd name="connsiteY103" fmla="*/ 2684152 h 3495662"/>
                <a:gd name="connsiteX104" fmla="*/ 1437398 w 3318614"/>
                <a:gd name="connsiteY104" fmla="*/ 2753821 h 3495662"/>
                <a:gd name="connsiteX105" fmla="*/ 1611569 w 3318614"/>
                <a:gd name="connsiteY105" fmla="*/ 2762529 h 3495662"/>
                <a:gd name="connsiteX106" fmla="*/ 1794449 w 3318614"/>
                <a:gd name="connsiteY106" fmla="*/ 2710278 h 3495662"/>
                <a:gd name="connsiteX107" fmla="*/ 1968620 w 3318614"/>
                <a:gd name="connsiteY107" fmla="*/ 2579649 h 3495662"/>
                <a:gd name="connsiteX108" fmla="*/ 1898952 w 3318614"/>
                <a:gd name="connsiteY108" fmla="*/ 2266141 h 3495662"/>
                <a:gd name="connsiteX109" fmla="*/ 1446106 w 3318614"/>
                <a:gd name="connsiteY109" fmla="*/ 1656541 h 3495662"/>
                <a:gd name="connsiteX110" fmla="*/ 1074097 w 3318614"/>
                <a:gd name="connsiteY110" fmla="*/ 1172421 h 3495662"/>
                <a:gd name="connsiteX111" fmla="*/ 916192 w 3318614"/>
                <a:gd name="connsiteY111" fmla="*/ 985337 h 3495662"/>
                <a:gd name="connsiteX112" fmla="*/ 644918 w 3318614"/>
                <a:gd name="connsiteY112" fmla="*/ 1020815 h 3495662"/>
                <a:gd name="connsiteX113" fmla="*/ 296575 w 3318614"/>
                <a:gd name="connsiteY113" fmla="*/ 1099192 h 3495662"/>
                <a:gd name="connsiteX114" fmla="*/ 483 w 3318614"/>
                <a:gd name="connsiteY114" fmla="*/ 1081775 h 3495662"/>
                <a:gd name="connsiteX115" fmla="*/ 235615 w 3318614"/>
                <a:gd name="connsiteY115" fmla="*/ 1073066 h 3495662"/>
                <a:gd name="connsiteX116" fmla="*/ 557832 w 3318614"/>
                <a:gd name="connsiteY116" fmla="*/ 1003398 h 3495662"/>
                <a:gd name="connsiteX117" fmla="*/ 688460 w 3318614"/>
                <a:gd name="connsiteY117" fmla="*/ 977272 h 3495662"/>
                <a:gd name="connsiteX118" fmla="*/ 392369 w 3318614"/>
                <a:gd name="connsiteY118" fmla="*/ 864061 h 3495662"/>
                <a:gd name="connsiteX119" fmla="*/ 244323 w 3318614"/>
                <a:gd name="connsiteY119" fmla="*/ 724724 h 3495662"/>
                <a:gd name="connsiteX120" fmla="*/ 165946 w 3318614"/>
                <a:gd name="connsiteY120" fmla="*/ 472175 h 3495662"/>
                <a:gd name="connsiteX121" fmla="*/ 279158 w 3318614"/>
                <a:gd name="connsiteY121" fmla="*/ 655055 h 3495662"/>
                <a:gd name="connsiteX122" fmla="*/ 374952 w 3318614"/>
                <a:gd name="connsiteY122" fmla="*/ 829226 h 3495662"/>
                <a:gd name="connsiteX123" fmla="*/ 679752 w 3318614"/>
                <a:gd name="connsiteY123" fmla="*/ 907604 h 3495662"/>
                <a:gd name="connsiteX124" fmla="*/ 766838 w 3318614"/>
                <a:gd name="connsiteY124" fmla="*/ 846644 h 3495662"/>
                <a:gd name="connsiteX125" fmla="*/ 618792 w 3318614"/>
                <a:gd name="connsiteY125" fmla="*/ 463466 h 3495662"/>
                <a:gd name="connsiteX126" fmla="*/ 459779 w 3318614"/>
                <a:gd name="connsiteY126" fmla="*/ 270084 h 3495662"/>
                <a:gd name="connsiteX127" fmla="*/ 538603 w 3318614"/>
                <a:gd name="connsiteY127" fmla="*/ 8239 h 3495662"/>
                <a:gd name="connsiteX128" fmla="*/ 560115 w 3318614"/>
                <a:gd name="connsiteY128" fmla="*/ 247406 h 3495662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560115 w 3318614"/>
                <a:gd name="connsiteY129" fmla="*/ 240482 h 3488738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849359 w 3318614"/>
                <a:gd name="connsiteY129" fmla="*/ 816161 h 348873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459779 w 3318614"/>
                <a:gd name="connsiteY126" fmla="*/ 262650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507165 w 3318614"/>
                <a:gd name="connsiteY126" fmla="*/ 238974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605 h 3488493"/>
                <a:gd name="connsiteX1" fmla="*/ 1091879 w 3318614"/>
                <a:gd name="connsiteY1" fmla="*/ 928049 h 3488493"/>
                <a:gd name="connsiteX2" fmla="*/ 1779263 w 3318614"/>
                <a:gd name="connsiteY2" fmla="*/ 1995905 h 3488493"/>
                <a:gd name="connsiteX3" fmla="*/ 2064415 w 3318614"/>
                <a:gd name="connsiteY3" fmla="*/ 2276389 h 3488493"/>
                <a:gd name="connsiteX4" fmla="*/ 2290838 w 3318614"/>
                <a:gd name="connsiteY4" fmla="*/ 2198012 h 3488493"/>
                <a:gd name="connsiteX5" fmla="*/ 2473718 w 3318614"/>
                <a:gd name="connsiteY5" fmla="*/ 2041257 h 3488493"/>
                <a:gd name="connsiteX6" fmla="*/ 2508552 w 3318614"/>
                <a:gd name="connsiteY6" fmla="*/ 1719040 h 3488493"/>
                <a:gd name="connsiteX7" fmla="*/ 2543386 w 3318614"/>
                <a:gd name="connsiteY7" fmla="*/ 1980297 h 3488493"/>
                <a:gd name="connsiteX8" fmla="*/ 2508552 w 3318614"/>
                <a:gd name="connsiteY8" fmla="*/ 2084800 h 3488493"/>
                <a:gd name="connsiteX9" fmla="*/ 2752392 w 3318614"/>
                <a:gd name="connsiteY9" fmla="*/ 1910629 h 3488493"/>
                <a:gd name="connsiteX10" fmla="*/ 2839478 w 3318614"/>
                <a:gd name="connsiteY10" fmla="*/ 1840960 h 3488493"/>
                <a:gd name="connsiteX11" fmla="*/ 2717558 w 3318614"/>
                <a:gd name="connsiteY11" fmla="*/ 2015132 h 3488493"/>
                <a:gd name="connsiteX12" fmla="*/ 2665306 w 3318614"/>
                <a:gd name="connsiteY12" fmla="*/ 2058675 h 3488493"/>
                <a:gd name="connsiteX13" fmla="*/ 2848186 w 3318614"/>
                <a:gd name="connsiteY13" fmla="*/ 1989006 h 3488493"/>
                <a:gd name="connsiteX14" fmla="*/ 2874312 w 3318614"/>
                <a:gd name="connsiteY14" fmla="*/ 1971589 h 3488493"/>
                <a:gd name="connsiteX15" fmla="*/ 2769809 w 3318614"/>
                <a:gd name="connsiteY15" fmla="*/ 2058675 h 3488493"/>
                <a:gd name="connsiteX16" fmla="*/ 2595638 w 3318614"/>
                <a:gd name="connsiteY16" fmla="*/ 2084800 h 3488493"/>
                <a:gd name="connsiteX17" fmla="*/ 2404049 w 3318614"/>
                <a:gd name="connsiteY17" fmla="*/ 2215429 h 3488493"/>
                <a:gd name="connsiteX18" fmla="*/ 2421466 w 3318614"/>
                <a:gd name="connsiteY18" fmla="*/ 2389600 h 3488493"/>
                <a:gd name="connsiteX19" fmla="*/ 2552095 w 3318614"/>
                <a:gd name="connsiteY19" fmla="*/ 2433143 h 3488493"/>
                <a:gd name="connsiteX20" fmla="*/ 2726266 w 3318614"/>
                <a:gd name="connsiteY20" fmla="*/ 2363475 h 3488493"/>
                <a:gd name="connsiteX21" fmla="*/ 2856895 w 3318614"/>
                <a:gd name="connsiteY21" fmla="*/ 2354766 h 3488493"/>
                <a:gd name="connsiteX22" fmla="*/ 2891729 w 3318614"/>
                <a:gd name="connsiteY22" fmla="*/ 2241555 h 3488493"/>
                <a:gd name="connsiteX23" fmla="*/ 2883020 w 3318614"/>
                <a:gd name="connsiteY23" fmla="*/ 2076092 h 3488493"/>
                <a:gd name="connsiteX24" fmla="*/ 3048483 w 3318614"/>
                <a:gd name="connsiteY24" fmla="*/ 1997715 h 3488493"/>
                <a:gd name="connsiteX25" fmla="*/ 2926563 w 3318614"/>
                <a:gd name="connsiteY25" fmla="*/ 2084800 h 3488493"/>
                <a:gd name="connsiteX26" fmla="*/ 2917855 w 3318614"/>
                <a:gd name="connsiteY26" fmla="*/ 2171886 h 3488493"/>
                <a:gd name="connsiteX27" fmla="*/ 2935272 w 3318614"/>
                <a:gd name="connsiteY27" fmla="*/ 2319932 h 3488493"/>
                <a:gd name="connsiteX28" fmla="*/ 2943980 w 3318614"/>
                <a:gd name="connsiteY28" fmla="*/ 2363475 h 3488493"/>
                <a:gd name="connsiteX29" fmla="*/ 3046427 w 3318614"/>
                <a:gd name="connsiteY29" fmla="*/ 2297523 h 3488493"/>
                <a:gd name="connsiteX30" fmla="*/ 3074609 w 3318614"/>
                <a:gd name="connsiteY30" fmla="*/ 2137052 h 3488493"/>
                <a:gd name="connsiteX31" fmla="*/ 3092026 w 3318614"/>
                <a:gd name="connsiteY31" fmla="*/ 2346057 h 3488493"/>
                <a:gd name="connsiteX32" fmla="*/ 3013649 w 3318614"/>
                <a:gd name="connsiteY32" fmla="*/ 2424435 h 3488493"/>
                <a:gd name="connsiteX33" fmla="*/ 2752392 w 3318614"/>
                <a:gd name="connsiteY33" fmla="*/ 2389600 h 3488493"/>
                <a:gd name="connsiteX34" fmla="*/ 2560803 w 3318614"/>
                <a:gd name="connsiteY34" fmla="*/ 2546355 h 3488493"/>
                <a:gd name="connsiteX35" fmla="*/ 2595638 w 3318614"/>
                <a:gd name="connsiteY35" fmla="*/ 2668275 h 3488493"/>
                <a:gd name="connsiteX36" fmla="*/ 2743683 w 3318614"/>
                <a:gd name="connsiteY36" fmla="*/ 2755360 h 3488493"/>
                <a:gd name="connsiteX37" fmla="*/ 2856895 w 3318614"/>
                <a:gd name="connsiteY37" fmla="*/ 2729235 h 3488493"/>
                <a:gd name="connsiteX38" fmla="*/ 3022358 w 3318614"/>
                <a:gd name="connsiteY38" fmla="*/ 2589897 h 3488493"/>
                <a:gd name="connsiteX39" fmla="*/ 3118152 w 3318614"/>
                <a:gd name="connsiteY39" fmla="*/ 2511520 h 3488493"/>
                <a:gd name="connsiteX40" fmla="*/ 3205238 w 3318614"/>
                <a:gd name="connsiteY40" fmla="*/ 2572480 h 3488493"/>
                <a:gd name="connsiteX41" fmla="*/ 3109443 w 3318614"/>
                <a:gd name="connsiteY41" fmla="*/ 2563772 h 3488493"/>
                <a:gd name="connsiteX42" fmla="*/ 3004940 w 3318614"/>
                <a:gd name="connsiteY42" fmla="*/ 2703109 h 3488493"/>
                <a:gd name="connsiteX43" fmla="*/ 3187820 w 3318614"/>
                <a:gd name="connsiteY43" fmla="*/ 2703109 h 3488493"/>
                <a:gd name="connsiteX44" fmla="*/ 3318449 w 3318614"/>
                <a:gd name="connsiteY44" fmla="*/ 2755360 h 3488493"/>
                <a:gd name="connsiteX45" fmla="*/ 3161695 w 3318614"/>
                <a:gd name="connsiteY45" fmla="*/ 2737943 h 3488493"/>
                <a:gd name="connsiteX46" fmla="*/ 2909146 w 3318614"/>
                <a:gd name="connsiteY46" fmla="*/ 2798903 h 3488493"/>
                <a:gd name="connsiteX47" fmla="*/ 2952689 w 3318614"/>
                <a:gd name="connsiteY47" fmla="*/ 2798903 h 3488493"/>
                <a:gd name="connsiteX48" fmla="*/ 3085889 w 3318614"/>
                <a:gd name="connsiteY48" fmla="*/ 2944149 h 3488493"/>
                <a:gd name="connsiteX49" fmla="*/ 3013649 w 3318614"/>
                <a:gd name="connsiteY49" fmla="*/ 3103703 h 3488493"/>
                <a:gd name="connsiteX50" fmla="*/ 2999167 w 3318614"/>
                <a:gd name="connsiteY50" fmla="*/ 2966026 h 3488493"/>
                <a:gd name="connsiteX51" fmla="*/ 2813352 w 3318614"/>
                <a:gd name="connsiteY51" fmla="*/ 2790195 h 3488493"/>
                <a:gd name="connsiteX52" fmla="*/ 2726266 w 3318614"/>
                <a:gd name="connsiteY52" fmla="*/ 2781486 h 3488493"/>
                <a:gd name="connsiteX53" fmla="*/ 2848186 w 3318614"/>
                <a:gd name="connsiteY53" fmla="*/ 2981783 h 3488493"/>
                <a:gd name="connsiteX54" fmla="*/ 2943980 w 3318614"/>
                <a:gd name="connsiteY54" fmla="*/ 3068869 h 3488493"/>
                <a:gd name="connsiteX55" fmla="*/ 2978815 w 3318614"/>
                <a:gd name="connsiteY55" fmla="*/ 3025326 h 3488493"/>
                <a:gd name="connsiteX56" fmla="*/ 2961398 w 3318614"/>
                <a:gd name="connsiteY56" fmla="*/ 3129829 h 3488493"/>
                <a:gd name="connsiteX57" fmla="*/ 2769809 w 3318614"/>
                <a:gd name="connsiteY57" fmla="*/ 3042743 h 3488493"/>
                <a:gd name="connsiteX58" fmla="*/ 2656598 w 3318614"/>
                <a:gd name="connsiteY58" fmla="*/ 2816320 h 3488493"/>
                <a:gd name="connsiteX59" fmla="*/ 2491135 w 3318614"/>
                <a:gd name="connsiteY59" fmla="*/ 2772777 h 3488493"/>
                <a:gd name="connsiteX60" fmla="*/ 2386632 w 3318614"/>
                <a:gd name="connsiteY60" fmla="*/ 2859863 h 3488493"/>
                <a:gd name="connsiteX61" fmla="*/ 2412758 w 3318614"/>
                <a:gd name="connsiteY61" fmla="*/ 3042743 h 3488493"/>
                <a:gd name="connsiteX62" fmla="*/ 2525969 w 3318614"/>
                <a:gd name="connsiteY62" fmla="*/ 3190789 h 3488493"/>
                <a:gd name="connsiteX63" fmla="*/ 2900438 w 3318614"/>
                <a:gd name="connsiteY63" fmla="*/ 3399795 h 3488493"/>
                <a:gd name="connsiteX64" fmla="*/ 2543386 w 3318614"/>
                <a:gd name="connsiteY64" fmla="*/ 3260457 h 3488493"/>
                <a:gd name="connsiteX65" fmla="*/ 2499843 w 3318614"/>
                <a:gd name="connsiteY65" fmla="*/ 3347543 h 3488493"/>
                <a:gd name="connsiteX66" fmla="*/ 2534678 w 3318614"/>
                <a:gd name="connsiteY66" fmla="*/ 3452046 h 3488493"/>
                <a:gd name="connsiteX67" fmla="*/ 2639180 w 3318614"/>
                <a:gd name="connsiteY67" fmla="*/ 3486880 h 3488493"/>
                <a:gd name="connsiteX68" fmla="*/ 2482426 w 3318614"/>
                <a:gd name="connsiteY68" fmla="*/ 3460755 h 3488493"/>
                <a:gd name="connsiteX69" fmla="*/ 2473718 w 3318614"/>
                <a:gd name="connsiteY69" fmla="*/ 3277875 h 3488493"/>
                <a:gd name="connsiteX70" fmla="*/ 2386632 w 3318614"/>
                <a:gd name="connsiteY70" fmla="*/ 3103703 h 3488493"/>
                <a:gd name="connsiteX71" fmla="*/ 2316963 w 3318614"/>
                <a:gd name="connsiteY71" fmla="*/ 3269166 h 3488493"/>
                <a:gd name="connsiteX72" fmla="*/ 2238586 w 3318614"/>
                <a:gd name="connsiteY72" fmla="*/ 3391086 h 3488493"/>
                <a:gd name="connsiteX73" fmla="*/ 2290838 w 3318614"/>
                <a:gd name="connsiteY73" fmla="*/ 3469463 h 3488493"/>
                <a:gd name="connsiteX74" fmla="*/ 2195043 w 3318614"/>
                <a:gd name="connsiteY74" fmla="*/ 3382377 h 3488493"/>
                <a:gd name="connsiteX75" fmla="*/ 2325672 w 3318614"/>
                <a:gd name="connsiteY75" fmla="*/ 3155955 h 3488493"/>
                <a:gd name="connsiteX76" fmla="*/ 2290838 w 3318614"/>
                <a:gd name="connsiteY76" fmla="*/ 2903406 h 3488493"/>
                <a:gd name="connsiteX77" fmla="*/ 2142792 w 3318614"/>
                <a:gd name="connsiteY77" fmla="*/ 2885989 h 3488493"/>
                <a:gd name="connsiteX78" fmla="*/ 1942495 w 3318614"/>
                <a:gd name="connsiteY78" fmla="*/ 3051452 h 3488493"/>
                <a:gd name="connsiteX79" fmla="*/ 1994746 w 3318614"/>
                <a:gd name="connsiteY79" fmla="*/ 3251749 h 3488493"/>
                <a:gd name="connsiteX80" fmla="*/ 2090540 w 3318614"/>
                <a:gd name="connsiteY80" fmla="*/ 3364960 h 3488493"/>
                <a:gd name="connsiteX81" fmla="*/ 2064415 w 3318614"/>
                <a:gd name="connsiteY81" fmla="*/ 3478172 h 3488493"/>
                <a:gd name="connsiteX82" fmla="*/ 2046998 w 3318614"/>
                <a:gd name="connsiteY82" fmla="*/ 3330126 h 3488493"/>
                <a:gd name="connsiteX83" fmla="*/ 1933786 w 3318614"/>
                <a:gd name="connsiteY83" fmla="*/ 3164663 h 3488493"/>
                <a:gd name="connsiteX84" fmla="*/ 1881535 w 3318614"/>
                <a:gd name="connsiteY84" fmla="*/ 3147246 h 3488493"/>
                <a:gd name="connsiteX85" fmla="*/ 1716072 w 3318614"/>
                <a:gd name="connsiteY85" fmla="*/ 3382377 h 3488493"/>
                <a:gd name="connsiteX86" fmla="*/ 1672529 w 3318614"/>
                <a:gd name="connsiteY86" fmla="*/ 3478172 h 3488493"/>
                <a:gd name="connsiteX87" fmla="*/ 1724780 w 3318614"/>
                <a:gd name="connsiteY87" fmla="*/ 3243040 h 3488493"/>
                <a:gd name="connsiteX88" fmla="*/ 1750906 w 3318614"/>
                <a:gd name="connsiteY88" fmla="*/ 3164663 h 3488493"/>
                <a:gd name="connsiteX89" fmla="*/ 1533192 w 3318614"/>
                <a:gd name="connsiteY89" fmla="*/ 3234332 h 3488493"/>
                <a:gd name="connsiteX90" fmla="*/ 1428689 w 3318614"/>
                <a:gd name="connsiteY90" fmla="*/ 3251749 h 3488493"/>
                <a:gd name="connsiteX91" fmla="*/ 1602860 w 3318614"/>
                <a:gd name="connsiteY91" fmla="*/ 3173372 h 3488493"/>
                <a:gd name="connsiteX92" fmla="*/ 1724780 w 3318614"/>
                <a:gd name="connsiteY92" fmla="*/ 3147246 h 3488493"/>
                <a:gd name="connsiteX93" fmla="*/ 1994746 w 3318614"/>
                <a:gd name="connsiteY93" fmla="*/ 2920823 h 3488493"/>
                <a:gd name="connsiteX94" fmla="*/ 2055706 w 3318614"/>
                <a:gd name="connsiteY94" fmla="*/ 2790195 h 3488493"/>
                <a:gd name="connsiteX95" fmla="*/ 1916369 w 3318614"/>
                <a:gd name="connsiteY95" fmla="*/ 2711817 h 3488493"/>
                <a:gd name="connsiteX96" fmla="*/ 1698655 w 3318614"/>
                <a:gd name="connsiteY96" fmla="*/ 2807612 h 3488493"/>
                <a:gd name="connsiteX97" fmla="*/ 1611569 w 3318614"/>
                <a:gd name="connsiteY97" fmla="*/ 2981783 h 3488493"/>
                <a:gd name="connsiteX98" fmla="*/ 1689946 w 3318614"/>
                <a:gd name="connsiteY98" fmla="*/ 3042743 h 3488493"/>
                <a:gd name="connsiteX99" fmla="*/ 1568026 w 3318614"/>
                <a:gd name="connsiteY99" fmla="*/ 3042743 h 3488493"/>
                <a:gd name="connsiteX100" fmla="*/ 1655112 w 3318614"/>
                <a:gd name="connsiteY100" fmla="*/ 2798903 h 3488493"/>
                <a:gd name="connsiteX101" fmla="*/ 1437398 w 3318614"/>
                <a:gd name="connsiteY101" fmla="*/ 2781486 h 3488493"/>
                <a:gd name="connsiteX102" fmla="*/ 1306769 w 3318614"/>
                <a:gd name="connsiteY102" fmla="*/ 2720526 h 3488493"/>
                <a:gd name="connsiteX103" fmla="*/ 1385146 w 3318614"/>
                <a:gd name="connsiteY103" fmla="*/ 2676983 h 3488493"/>
                <a:gd name="connsiteX104" fmla="*/ 1437398 w 3318614"/>
                <a:gd name="connsiteY104" fmla="*/ 2746652 h 3488493"/>
                <a:gd name="connsiteX105" fmla="*/ 1611569 w 3318614"/>
                <a:gd name="connsiteY105" fmla="*/ 2755360 h 3488493"/>
                <a:gd name="connsiteX106" fmla="*/ 1794449 w 3318614"/>
                <a:gd name="connsiteY106" fmla="*/ 2703109 h 3488493"/>
                <a:gd name="connsiteX107" fmla="*/ 1968620 w 3318614"/>
                <a:gd name="connsiteY107" fmla="*/ 2572480 h 3488493"/>
                <a:gd name="connsiteX108" fmla="*/ 1898952 w 3318614"/>
                <a:gd name="connsiteY108" fmla="*/ 2258972 h 3488493"/>
                <a:gd name="connsiteX109" fmla="*/ 1446106 w 3318614"/>
                <a:gd name="connsiteY109" fmla="*/ 1649372 h 3488493"/>
                <a:gd name="connsiteX110" fmla="*/ 1074097 w 3318614"/>
                <a:gd name="connsiteY110" fmla="*/ 1165252 h 3488493"/>
                <a:gd name="connsiteX111" fmla="*/ 916192 w 3318614"/>
                <a:gd name="connsiteY111" fmla="*/ 978168 h 3488493"/>
                <a:gd name="connsiteX112" fmla="*/ 644918 w 3318614"/>
                <a:gd name="connsiteY112" fmla="*/ 1013646 h 3488493"/>
                <a:gd name="connsiteX113" fmla="*/ 296575 w 3318614"/>
                <a:gd name="connsiteY113" fmla="*/ 1092023 h 3488493"/>
                <a:gd name="connsiteX114" fmla="*/ 483 w 3318614"/>
                <a:gd name="connsiteY114" fmla="*/ 1074606 h 3488493"/>
                <a:gd name="connsiteX115" fmla="*/ 235615 w 3318614"/>
                <a:gd name="connsiteY115" fmla="*/ 1065897 h 3488493"/>
                <a:gd name="connsiteX116" fmla="*/ 557832 w 3318614"/>
                <a:gd name="connsiteY116" fmla="*/ 996229 h 3488493"/>
                <a:gd name="connsiteX117" fmla="*/ 688460 w 3318614"/>
                <a:gd name="connsiteY117" fmla="*/ 970103 h 3488493"/>
                <a:gd name="connsiteX118" fmla="*/ 392369 w 3318614"/>
                <a:gd name="connsiteY118" fmla="*/ 856892 h 3488493"/>
                <a:gd name="connsiteX119" fmla="*/ 244323 w 3318614"/>
                <a:gd name="connsiteY119" fmla="*/ 717555 h 3488493"/>
                <a:gd name="connsiteX120" fmla="*/ 165946 w 3318614"/>
                <a:gd name="connsiteY120" fmla="*/ 465006 h 3488493"/>
                <a:gd name="connsiteX121" fmla="*/ 279158 w 3318614"/>
                <a:gd name="connsiteY121" fmla="*/ 647886 h 3488493"/>
                <a:gd name="connsiteX122" fmla="*/ 374952 w 3318614"/>
                <a:gd name="connsiteY122" fmla="*/ 822057 h 3488493"/>
                <a:gd name="connsiteX123" fmla="*/ 679752 w 3318614"/>
                <a:gd name="connsiteY123" fmla="*/ 900435 h 3488493"/>
                <a:gd name="connsiteX124" fmla="*/ 766838 w 3318614"/>
                <a:gd name="connsiteY124" fmla="*/ 839475 h 3488493"/>
                <a:gd name="connsiteX125" fmla="*/ 618792 w 3318614"/>
                <a:gd name="connsiteY125" fmla="*/ 456297 h 3488493"/>
                <a:gd name="connsiteX126" fmla="*/ 507165 w 3318614"/>
                <a:gd name="connsiteY126" fmla="*/ 239239 h 3488493"/>
                <a:gd name="connsiteX127" fmla="*/ 538603 w 3318614"/>
                <a:gd name="connsiteY127" fmla="*/ 1070 h 3488493"/>
                <a:gd name="connsiteX128" fmla="*/ 609600 w 3318614"/>
                <a:gd name="connsiteY128" fmla="*/ 261679 h 3488493"/>
                <a:gd name="connsiteX129" fmla="*/ 771492 w 3318614"/>
                <a:gd name="connsiteY129" fmla="*/ 617712 h 3488493"/>
                <a:gd name="connsiteX130" fmla="*/ 849359 w 3318614"/>
                <a:gd name="connsiteY130" fmla="*/ 815916 h 3488493"/>
                <a:gd name="connsiteX0" fmla="*/ 1225325 w 3318614"/>
                <a:gd name="connsiteY0" fmla="*/ 179956 h 3516844"/>
                <a:gd name="connsiteX1" fmla="*/ 1091879 w 3318614"/>
                <a:gd name="connsiteY1" fmla="*/ 956400 h 3516844"/>
                <a:gd name="connsiteX2" fmla="*/ 1779263 w 3318614"/>
                <a:gd name="connsiteY2" fmla="*/ 2024256 h 3516844"/>
                <a:gd name="connsiteX3" fmla="*/ 2064415 w 3318614"/>
                <a:gd name="connsiteY3" fmla="*/ 2304740 h 3516844"/>
                <a:gd name="connsiteX4" fmla="*/ 2290838 w 3318614"/>
                <a:gd name="connsiteY4" fmla="*/ 2226363 h 3516844"/>
                <a:gd name="connsiteX5" fmla="*/ 2473718 w 3318614"/>
                <a:gd name="connsiteY5" fmla="*/ 2069608 h 3516844"/>
                <a:gd name="connsiteX6" fmla="*/ 2508552 w 3318614"/>
                <a:gd name="connsiteY6" fmla="*/ 1747391 h 3516844"/>
                <a:gd name="connsiteX7" fmla="*/ 2543386 w 3318614"/>
                <a:gd name="connsiteY7" fmla="*/ 2008648 h 3516844"/>
                <a:gd name="connsiteX8" fmla="*/ 2508552 w 3318614"/>
                <a:gd name="connsiteY8" fmla="*/ 2113151 h 3516844"/>
                <a:gd name="connsiteX9" fmla="*/ 2752392 w 3318614"/>
                <a:gd name="connsiteY9" fmla="*/ 1938980 h 3516844"/>
                <a:gd name="connsiteX10" fmla="*/ 2839478 w 3318614"/>
                <a:gd name="connsiteY10" fmla="*/ 1869311 h 3516844"/>
                <a:gd name="connsiteX11" fmla="*/ 2717558 w 3318614"/>
                <a:gd name="connsiteY11" fmla="*/ 2043483 h 3516844"/>
                <a:gd name="connsiteX12" fmla="*/ 2665306 w 3318614"/>
                <a:gd name="connsiteY12" fmla="*/ 2087026 h 3516844"/>
                <a:gd name="connsiteX13" fmla="*/ 2848186 w 3318614"/>
                <a:gd name="connsiteY13" fmla="*/ 2017357 h 3516844"/>
                <a:gd name="connsiteX14" fmla="*/ 2874312 w 3318614"/>
                <a:gd name="connsiteY14" fmla="*/ 1999940 h 3516844"/>
                <a:gd name="connsiteX15" fmla="*/ 2769809 w 3318614"/>
                <a:gd name="connsiteY15" fmla="*/ 2087026 h 3516844"/>
                <a:gd name="connsiteX16" fmla="*/ 2595638 w 3318614"/>
                <a:gd name="connsiteY16" fmla="*/ 2113151 h 3516844"/>
                <a:gd name="connsiteX17" fmla="*/ 2404049 w 3318614"/>
                <a:gd name="connsiteY17" fmla="*/ 2243780 h 3516844"/>
                <a:gd name="connsiteX18" fmla="*/ 2421466 w 3318614"/>
                <a:gd name="connsiteY18" fmla="*/ 2417951 h 3516844"/>
                <a:gd name="connsiteX19" fmla="*/ 2552095 w 3318614"/>
                <a:gd name="connsiteY19" fmla="*/ 2461494 h 3516844"/>
                <a:gd name="connsiteX20" fmla="*/ 2726266 w 3318614"/>
                <a:gd name="connsiteY20" fmla="*/ 2391826 h 3516844"/>
                <a:gd name="connsiteX21" fmla="*/ 2856895 w 3318614"/>
                <a:gd name="connsiteY21" fmla="*/ 2383117 h 3516844"/>
                <a:gd name="connsiteX22" fmla="*/ 2891729 w 3318614"/>
                <a:gd name="connsiteY22" fmla="*/ 2269906 h 3516844"/>
                <a:gd name="connsiteX23" fmla="*/ 2883020 w 3318614"/>
                <a:gd name="connsiteY23" fmla="*/ 2104443 h 3516844"/>
                <a:gd name="connsiteX24" fmla="*/ 3048483 w 3318614"/>
                <a:gd name="connsiteY24" fmla="*/ 2026066 h 3516844"/>
                <a:gd name="connsiteX25" fmla="*/ 2926563 w 3318614"/>
                <a:gd name="connsiteY25" fmla="*/ 2113151 h 3516844"/>
                <a:gd name="connsiteX26" fmla="*/ 2917855 w 3318614"/>
                <a:gd name="connsiteY26" fmla="*/ 2200237 h 3516844"/>
                <a:gd name="connsiteX27" fmla="*/ 2935272 w 3318614"/>
                <a:gd name="connsiteY27" fmla="*/ 2348283 h 3516844"/>
                <a:gd name="connsiteX28" fmla="*/ 2943980 w 3318614"/>
                <a:gd name="connsiteY28" fmla="*/ 2391826 h 3516844"/>
                <a:gd name="connsiteX29" fmla="*/ 3046427 w 3318614"/>
                <a:gd name="connsiteY29" fmla="*/ 2325874 h 3516844"/>
                <a:gd name="connsiteX30" fmla="*/ 3074609 w 3318614"/>
                <a:gd name="connsiteY30" fmla="*/ 2165403 h 3516844"/>
                <a:gd name="connsiteX31" fmla="*/ 3092026 w 3318614"/>
                <a:gd name="connsiteY31" fmla="*/ 2374408 h 3516844"/>
                <a:gd name="connsiteX32" fmla="*/ 3013649 w 3318614"/>
                <a:gd name="connsiteY32" fmla="*/ 2452786 h 3516844"/>
                <a:gd name="connsiteX33" fmla="*/ 2752392 w 3318614"/>
                <a:gd name="connsiteY33" fmla="*/ 2417951 h 3516844"/>
                <a:gd name="connsiteX34" fmla="*/ 2560803 w 3318614"/>
                <a:gd name="connsiteY34" fmla="*/ 2574706 h 3516844"/>
                <a:gd name="connsiteX35" fmla="*/ 2595638 w 3318614"/>
                <a:gd name="connsiteY35" fmla="*/ 2696626 h 3516844"/>
                <a:gd name="connsiteX36" fmla="*/ 2743683 w 3318614"/>
                <a:gd name="connsiteY36" fmla="*/ 2783711 h 3516844"/>
                <a:gd name="connsiteX37" fmla="*/ 2856895 w 3318614"/>
                <a:gd name="connsiteY37" fmla="*/ 2757586 h 3516844"/>
                <a:gd name="connsiteX38" fmla="*/ 3022358 w 3318614"/>
                <a:gd name="connsiteY38" fmla="*/ 2618248 h 3516844"/>
                <a:gd name="connsiteX39" fmla="*/ 3118152 w 3318614"/>
                <a:gd name="connsiteY39" fmla="*/ 2539871 h 3516844"/>
                <a:gd name="connsiteX40" fmla="*/ 3205238 w 3318614"/>
                <a:gd name="connsiteY40" fmla="*/ 2600831 h 3516844"/>
                <a:gd name="connsiteX41" fmla="*/ 3109443 w 3318614"/>
                <a:gd name="connsiteY41" fmla="*/ 2592123 h 3516844"/>
                <a:gd name="connsiteX42" fmla="*/ 3004940 w 3318614"/>
                <a:gd name="connsiteY42" fmla="*/ 2731460 h 3516844"/>
                <a:gd name="connsiteX43" fmla="*/ 3187820 w 3318614"/>
                <a:gd name="connsiteY43" fmla="*/ 2731460 h 3516844"/>
                <a:gd name="connsiteX44" fmla="*/ 3318449 w 3318614"/>
                <a:gd name="connsiteY44" fmla="*/ 2783711 h 3516844"/>
                <a:gd name="connsiteX45" fmla="*/ 3161695 w 3318614"/>
                <a:gd name="connsiteY45" fmla="*/ 2766294 h 3516844"/>
                <a:gd name="connsiteX46" fmla="*/ 2909146 w 3318614"/>
                <a:gd name="connsiteY46" fmla="*/ 2827254 h 3516844"/>
                <a:gd name="connsiteX47" fmla="*/ 2952689 w 3318614"/>
                <a:gd name="connsiteY47" fmla="*/ 2827254 h 3516844"/>
                <a:gd name="connsiteX48" fmla="*/ 3085889 w 3318614"/>
                <a:gd name="connsiteY48" fmla="*/ 2972500 h 3516844"/>
                <a:gd name="connsiteX49" fmla="*/ 3013649 w 3318614"/>
                <a:gd name="connsiteY49" fmla="*/ 3132054 h 3516844"/>
                <a:gd name="connsiteX50" fmla="*/ 2999167 w 3318614"/>
                <a:gd name="connsiteY50" fmla="*/ 2994377 h 3516844"/>
                <a:gd name="connsiteX51" fmla="*/ 2813352 w 3318614"/>
                <a:gd name="connsiteY51" fmla="*/ 2818546 h 3516844"/>
                <a:gd name="connsiteX52" fmla="*/ 2726266 w 3318614"/>
                <a:gd name="connsiteY52" fmla="*/ 2809837 h 3516844"/>
                <a:gd name="connsiteX53" fmla="*/ 2848186 w 3318614"/>
                <a:gd name="connsiteY53" fmla="*/ 3010134 h 3516844"/>
                <a:gd name="connsiteX54" fmla="*/ 2943980 w 3318614"/>
                <a:gd name="connsiteY54" fmla="*/ 3097220 h 3516844"/>
                <a:gd name="connsiteX55" fmla="*/ 2978815 w 3318614"/>
                <a:gd name="connsiteY55" fmla="*/ 3053677 h 3516844"/>
                <a:gd name="connsiteX56" fmla="*/ 2961398 w 3318614"/>
                <a:gd name="connsiteY56" fmla="*/ 3158180 h 3516844"/>
                <a:gd name="connsiteX57" fmla="*/ 2769809 w 3318614"/>
                <a:gd name="connsiteY57" fmla="*/ 3071094 h 3516844"/>
                <a:gd name="connsiteX58" fmla="*/ 2656598 w 3318614"/>
                <a:gd name="connsiteY58" fmla="*/ 2844671 h 3516844"/>
                <a:gd name="connsiteX59" fmla="*/ 2491135 w 3318614"/>
                <a:gd name="connsiteY59" fmla="*/ 2801128 h 3516844"/>
                <a:gd name="connsiteX60" fmla="*/ 2386632 w 3318614"/>
                <a:gd name="connsiteY60" fmla="*/ 2888214 h 3516844"/>
                <a:gd name="connsiteX61" fmla="*/ 2412758 w 3318614"/>
                <a:gd name="connsiteY61" fmla="*/ 3071094 h 3516844"/>
                <a:gd name="connsiteX62" fmla="*/ 2525969 w 3318614"/>
                <a:gd name="connsiteY62" fmla="*/ 3219140 h 3516844"/>
                <a:gd name="connsiteX63" fmla="*/ 2900438 w 3318614"/>
                <a:gd name="connsiteY63" fmla="*/ 3428146 h 3516844"/>
                <a:gd name="connsiteX64" fmla="*/ 2543386 w 3318614"/>
                <a:gd name="connsiteY64" fmla="*/ 3288808 h 3516844"/>
                <a:gd name="connsiteX65" fmla="*/ 2499843 w 3318614"/>
                <a:gd name="connsiteY65" fmla="*/ 3375894 h 3516844"/>
                <a:gd name="connsiteX66" fmla="*/ 2534678 w 3318614"/>
                <a:gd name="connsiteY66" fmla="*/ 3480397 h 3516844"/>
                <a:gd name="connsiteX67" fmla="*/ 2639180 w 3318614"/>
                <a:gd name="connsiteY67" fmla="*/ 3515231 h 3516844"/>
                <a:gd name="connsiteX68" fmla="*/ 2482426 w 3318614"/>
                <a:gd name="connsiteY68" fmla="*/ 3489106 h 3516844"/>
                <a:gd name="connsiteX69" fmla="*/ 2473718 w 3318614"/>
                <a:gd name="connsiteY69" fmla="*/ 3306226 h 3516844"/>
                <a:gd name="connsiteX70" fmla="*/ 2386632 w 3318614"/>
                <a:gd name="connsiteY70" fmla="*/ 3132054 h 3516844"/>
                <a:gd name="connsiteX71" fmla="*/ 2316963 w 3318614"/>
                <a:gd name="connsiteY71" fmla="*/ 3297517 h 3516844"/>
                <a:gd name="connsiteX72" fmla="*/ 2238586 w 3318614"/>
                <a:gd name="connsiteY72" fmla="*/ 3419437 h 3516844"/>
                <a:gd name="connsiteX73" fmla="*/ 2290838 w 3318614"/>
                <a:gd name="connsiteY73" fmla="*/ 3497814 h 3516844"/>
                <a:gd name="connsiteX74" fmla="*/ 2195043 w 3318614"/>
                <a:gd name="connsiteY74" fmla="*/ 3410728 h 3516844"/>
                <a:gd name="connsiteX75" fmla="*/ 2325672 w 3318614"/>
                <a:gd name="connsiteY75" fmla="*/ 3184306 h 3516844"/>
                <a:gd name="connsiteX76" fmla="*/ 2290838 w 3318614"/>
                <a:gd name="connsiteY76" fmla="*/ 2931757 h 3516844"/>
                <a:gd name="connsiteX77" fmla="*/ 2142792 w 3318614"/>
                <a:gd name="connsiteY77" fmla="*/ 2914340 h 3516844"/>
                <a:gd name="connsiteX78" fmla="*/ 1942495 w 3318614"/>
                <a:gd name="connsiteY78" fmla="*/ 3079803 h 3516844"/>
                <a:gd name="connsiteX79" fmla="*/ 1994746 w 3318614"/>
                <a:gd name="connsiteY79" fmla="*/ 3280100 h 3516844"/>
                <a:gd name="connsiteX80" fmla="*/ 2090540 w 3318614"/>
                <a:gd name="connsiteY80" fmla="*/ 3393311 h 3516844"/>
                <a:gd name="connsiteX81" fmla="*/ 2064415 w 3318614"/>
                <a:gd name="connsiteY81" fmla="*/ 3506523 h 3516844"/>
                <a:gd name="connsiteX82" fmla="*/ 2046998 w 3318614"/>
                <a:gd name="connsiteY82" fmla="*/ 3358477 h 3516844"/>
                <a:gd name="connsiteX83" fmla="*/ 1933786 w 3318614"/>
                <a:gd name="connsiteY83" fmla="*/ 3193014 h 3516844"/>
                <a:gd name="connsiteX84" fmla="*/ 1881535 w 3318614"/>
                <a:gd name="connsiteY84" fmla="*/ 3175597 h 3516844"/>
                <a:gd name="connsiteX85" fmla="*/ 1716072 w 3318614"/>
                <a:gd name="connsiteY85" fmla="*/ 3410728 h 3516844"/>
                <a:gd name="connsiteX86" fmla="*/ 1672529 w 3318614"/>
                <a:gd name="connsiteY86" fmla="*/ 3506523 h 3516844"/>
                <a:gd name="connsiteX87" fmla="*/ 1724780 w 3318614"/>
                <a:gd name="connsiteY87" fmla="*/ 3271391 h 3516844"/>
                <a:gd name="connsiteX88" fmla="*/ 1750906 w 3318614"/>
                <a:gd name="connsiteY88" fmla="*/ 3193014 h 3516844"/>
                <a:gd name="connsiteX89" fmla="*/ 1533192 w 3318614"/>
                <a:gd name="connsiteY89" fmla="*/ 3262683 h 3516844"/>
                <a:gd name="connsiteX90" fmla="*/ 1428689 w 3318614"/>
                <a:gd name="connsiteY90" fmla="*/ 3280100 h 3516844"/>
                <a:gd name="connsiteX91" fmla="*/ 1602860 w 3318614"/>
                <a:gd name="connsiteY91" fmla="*/ 3201723 h 3516844"/>
                <a:gd name="connsiteX92" fmla="*/ 1724780 w 3318614"/>
                <a:gd name="connsiteY92" fmla="*/ 3175597 h 3516844"/>
                <a:gd name="connsiteX93" fmla="*/ 1994746 w 3318614"/>
                <a:gd name="connsiteY93" fmla="*/ 2949174 h 3516844"/>
                <a:gd name="connsiteX94" fmla="*/ 2055706 w 3318614"/>
                <a:gd name="connsiteY94" fmla="*/ 2818546 h 3516844"/>
                <a:gd name="connsiteX95" fmla="*/ 1916369 w 3318614"/>
                <a:gd name="connsiteY95" fmla="*/ 2740168 h 3516844"/>
                <a:gd name="connsiteX96" fmla="*/ 1698655 w 3318614"/>
                <a:gd name="connsiteY96" fmla="*/ 2835963 h 3516844"/>
                <a:gd name="connsiteX97" fmla="*/ 1611569 w 3318614"/>
                <a:gd name="connsiteY97" fmla="*/ 3010134 h 3516844"/>
                <a:gd name="connsiteX98" fmla="*/ 1689946 w 3318614"/>
                <a:gd name="connsiteY98" fmla="*/ 3071094 h 3516844"/>
                <a:gd name="connsiteX99" fmla="*/ 1568026 w 3318614"/>
                <a:gd name="connsiteY99" fmla="*/ 3071094 h 3516844"/>
                <a:gd name="connsiteX100" fmla="*/ 1655112 w 3318614"/>
                <a:gd name="connsiteY100" fmla="*/ 2827254 h 3516844"/>
                <a:gd name="connsiteX101" fmla="*/ 1437398 w 3318614"/>
                <a:gd name="connsiteY101" fmla="*/ 2809837 h 3516844"/>
                <a:gd name="connsiteX102" fmla="*/ 1306769 w 3318614"/>
                <a:gd name="connsiteY102" fmla="*/ 2748877 h 3516844"/>
                <a:gd name="connsiteX103" fmla="*/ 1385146 w 3318614"/>
                <a:gd name="connsiteY103" fmla="*/ 2705334 h 3516844"/>
                <a:gd name="connsiteX104" fmla="*/ 1437398 w 3318614"/>
                <a:gd name="connsiteY104" fmla="*/ 2775003 h 3516844"/>
                <a:gd name="connsiteX105" fmla="*/ 1611569 w 3318614"/>
                <a:gd name="connsiteY105" fmla="*/ 2783711 h 3516844"/>
                <a:gd name="connsiteX106" fmla="*/ 1794449 w 3318614"/>
                <a:gd name="connsiteY106" fmla="*/ 2731460 h 3516844"/>
                <a:gd name="connsiteX107" fmla="*/ 1968620 w 3318614"/>
                <a:gd name="connsiteY107" fmla="*/ 2600831 h 3516844"/>
                <a:gd name="connsiteX108" fmla="*/ 1898952 w 3318614"/>
                <a:gd name="connsiteY108" fmla="*/ 2287323 h 3516844"/>
                <a:gd name="connsiteX109" fmla="*/ 1446106 w 3318614"/>
                <a:gd name="connsiteY109" fmla="*/ 1677723 h 3516844"/>
                <a:gd name="connsiteX110" fmla="*/ 1074097 w 3318614"/>
                <a:gd name="connsiteY110" fmla="*/ 1193603 h 3516844"/>
                <a:gd name="connsiteX111" fmla="*/ 916192 w 3318614"/>
                <a:gd name="connsiteY111" fmla="*/ 1006519 h 3516844"/>
                <a:gd name="connsiteX112" fmla="*/ 644918 w 3318614"/>
                <a:gd name="connsiteY112" fmla="*/ 1041997 h 3516844"/>
                <a:gd name="connsiteX113" fmla="*/ 296575 w 3318614"/>
                <a:gd name="connsiteY113" fmla="*/ 1120374 h 3516844"/>
                <a:gd name="connsiteX114" fmla="*/ 483 w 3318614"/>
                <a:gd name="connsiteY114" fmla="*/ 1102957 h 3516844"/>
                <a:gd name="connsiteX115" fmla="*/ 235615 w 3318614"/>
                <a:gd name="connsiteY115" fmla="*/ 1094248 h 3516844"/>
                <a:gd name="connsiteX116" fmla="*/ 557832 w 3318614"/>
                <a:gd name="connsiteY116" fmla="*/ 1024580 h 3516844"/>
                <a:gd name="connsiteX117" fmla="*/ 688460 w 3318614"/>
                <a:gd name="connsiteY117" fmla="*/ 998454 h 3516844"/>
                <a:gd name="connsiteX118" fmla="*/ 392369 w 3318614"/>
                <a:gd name="connsiteY118" fmla="*/ 885243 h 3516844"/>
                <a:gd name="connsiteX119" fmla="*/ 244323 w 3318614"/>
                <a:gd name="connsiteY119" fmla="*/ 745906 h 3516844"/>
                <a:gd name="connsiteX120" fmla="*/ 165946 w 3318614"/>
                <a:gd name="connsiteY120" fmla="*/ 493357 h 3516844"/>
                <a:gd name="connsiteX121" fmla="*/ 279158 w 3318614"/>
                <a:gd name="connsiteY121" fmla="*/ 676237 h 3516844"/>
                <a:gd name="connsiteX122" fmla="*/ 374952 w 3318614"/>
                <a:gd name="connsiteY122" fmla="*/ 850408 h 3516844"/>
                <a:gd name="connsiteX123" fmla="*/ 679752 w 3318614"/>
                <a:gd name="connsiteY123" fmla="*/ 928786 h 3516844"/>
                <a:gd name="connsiteX124" fmla="*/ 766838 w 3318614"/>
                <a:gd name="connsiteY124" fmla="*/ 867826 h 3516844"/>
                <a:gd name="connsiteX125" fmla="*/ 618792 w 3318614"/>
                <a:gd name="connsiteY125" fmla="*/ 484648 h 3516844"/>
                <a:gd name="connsiteX126" fmla="*/ 507165 w 3318614"/>
                <a:gd name="connsiteY126" fmla="*/ 267590 h 3516844"/>
                <a:gd name="connsiteX127" fmla="*/ 538603 w 3318614"/>
                <a:gd name="connsiteY127" fmla="*/ 29421 h 3516844"/>
                <a:gd name="connsiteX128" fmla="*/ 609600 w 3318614"/>
                <a:gd name="connsiteY128" fmla="*/ 290030 h 3516844"/>
                <a:gd name="connsiteX129" fmla="*/ 771492 w 3318614"/>
                <a:gd name="connsiteY129" fmla="*/ 646063 h 3516844"/>
                <a:gd name="connsiteX130" fmla="*/ 839345 w 3318614"/>
                <a:gd name="connsiteY130" fmla="*/ 1033 h 3516844"/>
                <a:gd name="connsiteX0" fmla="*/ 1225325 w 3318614"/>
                <a:gd name="connsiteY0" fmla="*/ 179756 h 3516644"/>
                <a:gd name="connsiteX1" fmla="*/ 1091879 w 3318614"/>
                <a:gd name="connsiteY1" fmla="*/ 956200 h 3516644"/>
                <a:gd name="connsiteX2" fmla="*/ 1779263 w 3318614"/>
                <a:gd name="connsiteY2" fmla="*/ 2024056 h 3516644"/>
                <a:gd name="connsiteX3" fmla="*/ 2064415 w 3318614"/>
                <a:gd name="connsiteY3" fmla="*/ 2304540 h 3516644"/>
                <a:gd name="connsiteX4" fmla="*/ 2290838 w 3318614"/>
                <a:gd name="connsiteY4" fmla="*/ 2226163 h 3516644"/>
                <a:gd name="connsiteX5" fmla="*/ 2473718 w 3318614"/>
                <a:gd name="connsiteY5" fmla="*/ 2069408 h 3516644"/>
                <a:gd name="connsiteX6" fmla="*/ 2508552 w 3318614"/>
                <a:gd name="connsiteY6" fmla="*/ 1747191 h 3516644"/>
                <a:gd name="connsiteX7" fmla="*/ 2543386 w 3318614"/>
                <a:gd name="connsiteY7" fmla="*/ 2008448 h 3516644"/>
                <a:gd name="connsiteX8" fmla="*/ 2508552 w 3318614"/>
                <a:gd name="connsiteY8" fmla="*/ 2112951 h 3516644"/>
                <a:gd name="connsiteX9" fmla="*/ 2752392 w 3318614"/>
                <a:gd name="connsiteY9" fmla="*/ 1938780 h 3516644"/>
                <a:gd name="connsiteX10" fmla="*/ 2839478 w 3318614"/>
                <a:gd name="connsiteY10" fmla="*/ 1869111 h 3516644"/>
                <a:gd name="connsiteX11" fmla="*/ 2717558 w 3318614"/>
                <a:gd name="connsiteY11" fmla="*/ 2043283 h 3516644"/>
                <a:gd name="connsiteX12" fmla="*/ 2665306 w 3318614"/>
                <a:gd name="connsiteY12" fmla="*/ 2086826 h 3516644"/>
                <a:gd name="connsiteX13" fmla="*/ 2848186 w 3318614"/>
                <a:gd name="connsiteY13" fmla="*/ 2017157 h 3516644"/>
                <a:gd name="connsiteX14" fmla="*/ 2874312 w 3318614"/>
                <a:gd name="connsiteY14" fmla="*/ 1999740 h 3516644"/>
                <a:gd name="connsiteX15" fmla="*/ 2769809 w 3318614"/>
                <a:gd name="connsiteY15" fmla="*/ 2086826 h 3516644"/>
                <a:gd name="connsiteX16" fmla="*/ 2595638 w 3318614"/>
                <a:gd name="connsiteY16" fmla="*/ 2112951 h 3516644"/>
                <a:gd name="connsiteX17" fmla="*/ 2404049 w 3318614"/>
                <a:gd name="connsiteY17" fmla="*/ 2243580 h 3516644"/>
                <a:gd name="connsiteX18" fmla="*/ 2421466 w 3318614"/>
                <a:gd name="connsiteY18" fmla="*/ 2417751 h 3516644"/>
                <a:gd name="connsiteX19" fmla="*/ 2552095 w 3318614"/>
                <a:gd name="connsiteY19" fmla="*/ 2461294 h 3516644"/>
                <a:gd name="connsiteX20" fmla="*/ 2726266 w 3318614"/>
                <a:gd name="connsiteY20" fmla="*/ 2391626 h 3516644"/>
                <a:gd name="connsiteX21" fmla="*/ 2856895 w 3318614"/>
                <a:gd name="connsiteY21" fmla="*/ 2382917 h 3516644"/>
                <a:gd name="connsiteX22" fmla="*/ 2891729 w 3318614"/>
                <a:gd name="connsiteY22" fmla="*/ 2269706 h 3516644"/>
                <a:gd name="connsiteX23" fmla="*/ 2883020 w 3318614"/>
                <a:gd name="connsiteY23" fmla="*/ 2104243 h 3516644"/>
                <a:gd name="connsiteX24" fmla="*/ 3048483 w 3318614"/>
                <a:gd name="connsiteY24" fmla="*/ 2025866 h 3516644"/>
                <a:gd name="connsiteX25" fmla="*/ 2926563 w 3318614"/>
                <a:gd name="connsiteY25" fmla="*/ 2112951 h 3516644"/>
                <a:gd name="connsiteX26" fmla="*/ 2917855 w 3318614"/>
                <a:gd name="connsiteY26" fmla="*/ 2200037 h 3516644"/>
                <a:gd name="connsiteX27" fmla="*/ 2935272 w 3318614"/>
                <a:gd name="connsiteY27" fmla="*/ 2348083 h 3516644"/>
                <a:gd name="connsiteX28" fmla="*/ 2943980 w 3318614"/>
                <a:gd name="connsiteY28" fmla="*/ 2391626 h 3516644"/>
                <a:gd name="connsiteX29" fmla="*/ 3046427 w 3318614"/>
                <a:gd name="connsiteY29" fmla="*/ 2325674 h 3516644"/>
                <a:gd name="connsiteX30" fmla="*/ 3074609 w 3318614"/>
                <a:gd name="connsiteY30" fmla="*/ 2165203 h 3516644"/>
                <a:gd name="connsiteX31" fmla="*/ 3092026 w 3318614"/>
                <a:gd name="connsiteY31" fmla="*/ 2374208 h 3516644"/>
                <a:gd name="connsiteX32" fmla="*/ 3013649 w 3318614"/>
                <a:gd name="connsiteY32" fmla="*/ 2452586 h 3516644"/>
                <a:gd name="connsiteX33" fmla="*/ 2752392 w 3318614"/>
                <a:gd name="connsiteY33" fmla="*/ 2417751 h 3516644"/>
                <a:gd name="connsiteX34" fmla="*/ 2560803 w 3318614"/>
                <a:gd name="connsiteY34" fmla="*/ 2574506 h 3516644"/>
                <a:gd name="connsiteX35" fmla="*/ 2595638 w 3318614"/>
                <a:gd name="connsiteY35" fmla="*/ 2696426 h 3516644"/>
                <a:gd name="connsiteX36" fmla="*/ 2743683 w 3318614"/>
                <a:gd name="connsiteY36" fmla="*/ 2783511 h 3516644"/>
                <a:gd name="connsiteX37" fmla="*/ 2856895 w 3318614"/>
                <a:gd name="connsiteY37" fmla="*/ 2757386 h 3516644"/>
                <a:gd name="connsiteX38" fmla="*/ 3022358 w 3318614"/>
                <a:gd name="connsiteY38" fmla="*/ 2618048 h 3516644"/>
                <a:gd name="connsiteX39" fmla="*/ 3118152 w 3318614"/>
                <a:gd name="connsiteY39" fmla="*/ 2539671 h 3516644"/>
                <a:gd name="connsiteX40" fmla="*/ 3205238 w 3318614"/>
                <a:gd name="connsiteY40" fmla="*/ 2600631 h 3516644"/>
                <a:gd name="connsiteX41" fmla="*/ 3109443 w 3318614"/>
                <a:gd name="connsiteY41" fmla="*/ 2591923 h 3516644"/>
                <a:gd name="connsiteX42" fmla="*/ 3004940 w 3318614"/>
                <a:gd name="connsiteY42" fmla="*/ 2731260 h 3516644"/>
                <a:gd name="connsiteX43" fmla="*/ 3187820 w 3318614"/>
                <a:gd name="connsiteY43" fmla="*/ 2731260 h 3516644"/>
                <a:gd name="connsiteX44" fmla="*/ 3318449 w 3318614"/>
                <a:gd name="connsiteY44" fmla="*/ 2783511 h 3516644"/>
                <a:gd name="connsiteX45" fmla="*/ 3161695 w 3318614"/>
                <a:gd name="connsiteY45" fmla="*/ 2766094 h 3516644"/>
                <a:gd name="connsiteX46" fmla="*/ 2909146 w 3318614"/>
                <a:gd name="connsiteY46" fmla="*/ 2827054 h 3516644"/>
                <a:gd name="connsiteX47" fmla="*/ 2952689 w 3318614"/>
                <a:gd name="connsiteY47" fmla="*/ 2827054 h 3516644"/>
                <a:gd name="connsiteX48" fmla="*/ 3085889 w 3318614"/>
                <a:gd name="connsiteY48" fmla="*/ 2972300 h 3516644"/>
                <a:gd name="connsiteX49" fmla="*/ 3013649 w 3318614"/>
                <a:gd name="connsiteY49" fmla="*/ 3131854 h 3516644"/>
                <a:gd name="connsiteX50" fmla="*/ 2999167 w 3318614"/>
                <a:gd name="connsiteY50" fmla="*/ 2994177 h 3516644"/>
                <a:gd name="connsiteX51" fmla="*/ 2813352 w 3318614"/>
                <a:gd name="connsiteY51" fmla="*/ 2818346 h 3516644"/>
                <a:gd name="connsiteX52" fmla="*/ 2726266 w 3318614"/>
                <a:gd name="connsiteY52" fmla="*/ 2809637 h 3516644"/>
                <a:gd name="connsiteX53" fmla="*/ 2848186 w 3318614"/>
                <a:gd name="connsiteY53" fmla="*/ 3009934 h 3516644"/>
                <a:gd name="connsiteX54" fmla="*/ 2943980 w 3318614"/>
                <a:gd name="connsiteY54" fmla="*/ 3097020 h 3516644"/>
                <a:gd name="connsiteX55" fmla="*/ 2978815 w 3318614"/>
                <a:gd name="connsiteY55" fmla="*/ 3053477 h 3516644"/>
                <a:gd name="connsiteX56" fmla="*/ 2961398 w 3318614"/>
                <a:gd name="connsiteY56" fmla="*/ 3157980 h 3516644"/>
                <a:gd name="connsiteX57" fmla="*/ 2769809 w 3318614"/>
                <a:gd name="connsiteY57" fmla="*/ 3070894 h 3516644"/>
                <a:gd name="connsiteX58" fmla="*/ 2656598 w 3318614"/>
                <a:gd name="connsiteY58" fmla="*/ 2844471 h 3516644"/>
                <a:gd name="connsiteX59" fmla="*/ 2491135 w 3318614"/>
                <a:gd name="connsiteY59" fmla="*/ 2800928 h 3516644"/>
                <a:gd name="connsiteX60" fmla="*/ 2386632 w 3318614"/>
                <a:gd name="connsiteY60" fmla="*/ 2888014 h 3516644"/>
                <a:gd name="connsiteX61" fmla="*/ 2412758 w 3318614"/>
                <a:gd name="connsiteY61" fmla="*/ 3070894 h 3516644"/>
                <a:gd name="connsiteX62" fmla="*/ 2525969 w 3318614"/>
                <a:gd name="connsiteY62" fmla="*/ 3218940 h 3516644"/>
                <a:gd name="connsiteX63" fmla="*/ 2900438 w 3318614"/>
                <a:gd name="connsiteY63" fmla="*/ 3427946 h 3516644"/>
                <a:gd name="connsiteX64" fmla="*/ 2543386 w 3318614"/>
                <a:gd name="connsiteY64" fmla="*/ 3288608 h 3516644"/>
                <a:gd name="connsiteX65" fmla="*/ 2499843 w 3318614"/>
                <a:gd name="connsiteY65" fmla="*/ 3375694 h 3516644"/>
                <a:gd name="connsiteX66" fmla="*/ 2534678 w 3318614"/>
                <a:gd name="connsiteY66" fmla="*/ 3480197 h 3516644"/>
                <a:gd name="connsiteX67" fmla="*/ 2639180 w 3318614"/>
                <a:gd name="connsiteY67" fmla="*/ 3515031 h 3516644"/>
                <a:gd name="connsiteX68" fmla="*/ 2482426 w 3318614"/>
                <a:gd name="connsiteY68" fmla="*/ 3488906 h 3516644"/>
                <a:gd name="connsiteX69" fmla="*/ 2473718 w 3318614"/>
                <a:gd name="connsiteY69" fmla="*/ 3306026 h 3516644"/>
                <a:gd name="connsiteX70" fmla="*/ 2386632 w 3318614"/>
                <a:gd name="connsiteY70" fmla="*/ 3131854 h 3516644"/>
                <a:gd name="connsiteX71" fmla="*/ 2316963 w 3318614"/>
                <a:gd name="connsiteY71" fmla="*/ 3297317 h 3516644"/>
                <a:gd name="connsiteX72" fmla="*/ 2238586 w 3318614"/>
                <a:gd name="connsiteY72" fmla="*/ 3419237 h 3516644"/>
                <a:gd name="connsiteX73" fmla="*/ 2290838 w 3318614"/>
                <a:gd name="connsiteY73" fmla="*/ 3497614 h 3516644"/>
                <a:gd name="connsiteX74" fmla="*/ 2195043 w 3318614"/>
                <a:gd name="connsiteY74" fmla="*/ 3410528 h 3516644"/>
                <a:gd name="connsiteX75" fmla="*/ 2325672 w 3318614"/>
                <a:gd name="connsiteY75" fmla="*/ 3184106 h 3516644"/>
                <a:gd name="connsiteX76" fmla="*/ 2290838 w 3318614"/>
                <a:gd name="connsiteY76" fmla="*/ 2931557 h 3516644"/>
                <a:gd name="connsiteX77" fmla="*/ 2142792 w 3318614"/>
                <a:gd name="connsiteY77" fmla="*/ 2914140 h 3516644"/>
                <a:gd name="connsiteX78" fmla="*/ 1942495 w 3318614"/>
                <a:gd name="connsiteY78" fmla="*/ 3079603 h 3516644"/>
                <a:gd name="connsiteX79" fmla="*/ 1994746 w 3318614"/>
                <a:gd name="connsiteY79" fmla="*/ 3279900 h 3516644"/>
                <a:gd name="connsiteX80" fmla="*/ 2090540 w 3318614"/>
                <a:gd name="connsiteY80" fmla="*/ 3393111 h 3516644"/>
                <a:gd name="connsiteX81" fmla="*/ 2064415 w 3318614"/>
                <a:gd name="connsiteY81" fmla="*/ 3506323 h 3516644"/>
                <a:gd name="connsiteX82" fmla="*/ 2046998 w 3318614"/>
                <a:gd name="connsiteY82" fmla="*/ 3358277 h 3516644"/>
                <a:gd name="connsiteX83" fmla="*/ 1933786 w 3318614"/>
                <a:gd name="connsiteY83" fmla="*/ 3192814 h 3516644"/>
                <a:gd name="connsiteX84" fmla="*/ 1881535 w 3318614"/>
                <a:gd name="connsiteY84" fmla="*/ 3175397 h 3516644"/>
                <a:gd name="connsiteX85" fmla="*/ 1716072 w 3318614"/>
                <a:gd name="connsiteY85" fmla="*/ 3410528 h 3516644"/>
                <a:gd name="connsiteX86" fmla="*/ 1672529 w 3318614"/>
                <a:gd name="connsiteY86" fmla="*/ 3506323 h 3516644"/>
                <a:gd name="connsiteX87" fmla="*/ 1724780 w 3318614"/>
                <a:gd name="connsiteY87" fmla="*/ 3271191 h 3516644"/>
                <a:gd name="connsiteX88" fmla="*/ 1750906 w 3318614"/>
                <a:gd name="connsiteY88" fmla="*/ 3192814 h 3516644"/>
                <a:gd name="connsiteX89" fmla="*/ 1533192 w 3318614"/>
                <a:gd name="connsiteY89" fmla="*/ 3262483 h 3516644"/>
                <a:gd name="connsiteX90" fmla="*/ 1428689 w 3318614"/>
                <a:gd name="connsiteY90" fmla="*/ 3279900 h 3516644"/>
                <a:gd name="connsiteX91" fmla="*/ 1602860 w 3318614"/>
                <a:gd name="connsiteY91" fmla="*/ 3201523 h 3516644"/>
                <a:gd name="connsiteX92" fmla="*/ 1724780 w 3318614"/>
                <a:gd name="connsiteY92" fmla="*/ 3175397 h 3516644"/>
                <a:gd name="connsiteX93" fmla="*/ 1994746 w 3318614"/>
                <a:gd name="connsiteY93" fmla="*/ 2948974 h 3516644"/>
                <a:gd name="connsiteX94" fmla="*/ 2055706 w 3318614"/>
                <a:gd name="connsiteY94" fmla="*/ 2818346 h 3516644"/>
                <a:gd name="connsiteX95" fmla="*/ 1916369 w 3318614"/>
                <a:gd name="connsiteY95" fmla="*/ 2739968 h 3516644"/>
                <a:gd name="connsiteX96" fmla="*/ 1698655 w 3318614"/>
                <a:gd name="connsiteY96" fmla="*/ 2835763 h 3516644"/>
                <a:gd name="connsiteX97" fmla="*/ 1611569 w 3318614"/>
                <a:gd name="connsiteY97" fmla="*/ 3009934 h 3516644"/>
                <a:gd name="connsiteX98" fmla="*/ 1689946 w 3318614"/>
                <a:gd name="connsiteY98" fmla="*/ 3070894 h 3516644"/>
                <a:gd name="connsiteX99" fmla="*/ 1568026 w 3318614"/>
                <a:gd name="connsiteY99" fmla="*/ 3070894 h 3516644"/>
                <a:gd name="connsiteX100" fmla="*/ 1655112 w 3318614"/>
                <a:gd name="connsiteY100" fmla="*/ 2827054 h 3516644"/>
                <a:gd name="connsiteX101" fmla="*/ 1437398 w 3318614"/>
                <a:gd name="connsiteY101" fmla="*/ 2809637 h 3516644"/>
                <a:gd name="connsiteX102" fmla="*/ 1306769 w 3318614"/>
                <a:gd name="connsiteY102" fmla="*/ 2748677 h 3516644"/>
                <a:gd name="connsiteX103" fmla="*/ 1385146 w 3318614"/>
                <a:gd name="connsiteY103" fmla="*/ 2705134 h 3516644"/>
                <a:gd name="connsiteX104" fmla="*/ 1437398 w 3318614"/>
                <a:gd name="connsiteY104" fmla="*/ 2774803 h 3516644"/>
                <a:gd name="connsiteX105" fmla="*/ 1611569 w 3318614"/>
                <a:gd name="connsiteY105" fmla="*/ 2783511 h 3516644"/>
                <a:gd name="connsiteX106" fmla="*/ 1794449 w 3318614"/>
                <a:gd name="connsiteY106" fmla="*/ 2731260 h 3516644"/>
                <a:gd name="connsiteX107" fmla="*/ 1968620 w 3318614"/>
                <a:gd name="connsiteY107" fmla="*/ 2600631 h 3516644"/>
                <a:gd name="connsiteX108" fmla="*/ 1898952 w 3318614"/>
                <a:gd name="connsiteY108" fmla="*/ 2287123 h 3516644"/>
                <a:gd name="connsiteX109" fmla="*/ 1446106 w 3318614"/>
                <a:gd name="connsiteY109" fmla="*/ 1677523 h 3516644"/>
                <a:gd name="connsiteX110" fmla="*/ 1074097 w 3318614"/>
                <a:gd name="connsiteY110" fmla="*/ 1193403 h 3516644"/>
                <a:gd name="connsiteX111" fmla="*/ 916192 w 3318614"/>
                <a:gd name="connsiteY111" fmla="*/ 1006319 h 3516644"/>
                <a:gd name="connsiteX112" fmla="*/ 644918 w 3318614"/>
                <a:gd name="connsiteY112" fmla="*/ 1041797 h 3516644"/>
                <a:gd name="connsiteX113" fmla="*/ 296575 w 3318614"/>
                <a:gd name="connsiteY113" fmla="*/ 1120174 h 3516644"/>
                <a:gd name="connsiteX114" fmla="*/ 483 w 3318614"/>
                <a:gd name="connsiteY114" fmla="*/ 1102757 h 3516644"/>
                <a:gd name="connsiteX115" fmla="*/ 235615 w 3318614"/>
                <a:gd name="connsiteY115" fmla="*/ 1094048 h 3516644"/>
                <a:gd name="connsiteX116" fmla="*/ 557832 w 3318614"/>
                <a:gd name="connsiteY116" fmla="*/ 1024380 h 3516644"/>
                <a:gd name="connsiteX117" fmla="*/ 688460 w 3318614"/>
                <a:gd name="connsiteY117" fmla="*/ 998254 h 3516644"/>
                <a:gd name="connsiteX118" fmla="*/ 392369 w 3318614"/>
                <a:gd name="connsiteY118" fmla="*/ 885043 h 3516644"/>
                <a:gd name="connsiteX119" fmla="*/ 244323 w 3318614"/>
                <a:gd name="connsiteY119" fmla="*/ 745706 h 3516644"/>
                <a:gd name="connsiteX120" fmla="*/ 165946 w 3318614"/>
                <a:gd name="connsiteY120" fmla="*/ 493157 h 3516644"/>
                <a:gd name="connsiteX121" fmla="*/ 279158 w 3318614"/>
                <a:gd name="connsiteY121" fmla="*/ 676037 h 3516644"/>
                <a:gd name="connsiteX122" fmla="*/ 374952 w 3318614"/>
                <a:gd name="connsiteY122" fmla="*/ 850208 h 3516644"/>
                <a:gd name="connsiteX123" fmla="*/ 679752 w 3318614"/>
                <a:gd name="connsiteY123" fmla="*/ 928586 h 3516644"/>
                <a:gd name="connsiteX124" fmla="*/ 766838 w 3318614"/>
                <a:gd name="connsiteY124" fmla="*/ 867626 h 3516644"/>
                <a:gd name="connsiteX125" fmla="*/ 618792 w 3318614"/>
                <a:gd name="connsiteY125" fmla="*/ 484448 h 3516644"/>
                <a:gd name="connsiteX126" fmla="*/ 507165 w 3318614"/>
                <a:gd name="connsiteY126" fmla="*/ 267390 h 3516644"/>
                <a:gd name="connsiteX127" fmla="*/ 538603 w 3318614"/>
                <a:gd name="connsiteY127" fmla="*/ 29221 h 3516644"/>
                <a:gd name="connsiteX128" fmla="*/ 609600 w 3318614"/>
                <a:gd name="connsiteY128" fmla="*/ 289830 h 3516644"/>
                <a:gd name="connsiteX129" fmla="*/ 878364 w 3318614"/>
                <a:gd name="connsiteY129" fmla="*/ 837332 h 3516644"/>
                <a:gd name="connsiteX130" fmla="*/ 839345 w 3318614"/>
                <a:gd name="connsiteY130" fmla="*/ 833 h 3516644"/>
                <a:gd name="connsiteX0" fmla="*/ 1225325 w 3318614"/>
                <a:gd name="connsiteY0" fmla="*/ 178923 h 3515811"/>
                <a:gd name="connsiteX1" fmla="*/ 1091879 w 3318614"/>
                <a:gd name="connsiteY1" fmla="*/ 955367 h 3515811"/>
                <a:gd name="connsiteX2" fmla="*/ 1779263 w 3318614"/>
                <a:gd name="connsiteY2" fmla="*/ 2023223 h 3515811"/>
                <a:gd name="connsiteX3" fmla="*/ 2064415 w 3318614"/>
                <a:gd name="connsiteY3" fmla="*/ 2303707 h 3515811"/>
                <a:gd name="connsiteX4" fmla="*/ 2290838 w 3318614"/>
                <a:gd name="connsiteY4" fmla="*/ 2225330 h 3515811"/>
                <a:gd name="connsiteX5" fmla="*/ 2473718 w 3318614"/>
                <a:gd name="connsiteY5" fmla="*/ 2068575 h 3515811"/>
                <a:gd name="connsiteX6" fmla="*/ 2508552 w 3318614"/>
                <a:gd name="connsiteY6" fmla="*/ 1746358 h 3515811"/>
                <a:gd name="connsiteX7" fmla="*/ 2543386 w 3318614"/>
                <a:gd name="connsiteY7" fmla="*/ 2007615 h 3515811"/>
                <a:gd name="connsiteX8" fmla="*/ 2508552 w 3318614"/>
                <a:gd name="connsiteY8" fmla="*/ 2112118 h 3515811"/>
                <a:gd name="connsiteX9" fmla="*/ 2752392 w 3318614"/>
                <a:gd name="connsiteY9" fmla="*/ 1937947 h 3515811"/>
                <a:gd name="connsiteX10" fmla="*/ 2839478 w 3318614"/>
                <a:gd name="connsiteY10" fmla="*/ 1868278 h 3515811"/>
                <a:gd name="connsiteX11" fmla="*/ 2717558 w 3318614"/>
                <a:gd name="connsiteY11" fmla="*/ 2042450 h 3515811"/>
                <a:gd name="connsiteX12" fmla="*/ 2665306 w 3318614"/>
                <a:gd name="connsiteY12" fmla="*/ 2085993 h 3515811"/>
                <a:gd name="connsiteX13" fmla="*/ 2848186 w 3318614"/>
                <a:gd name="connsiteY13" fmla="*/ 2016324 h 3515811"/>
                <a:gd name="connsiteX14" fmla="*/ 2874312 w 3318614"/>
                <a:gd name="connsiteY14" fmla="*/ 1998907 h 3515811"/>
                <a:gd name="connsiteX15" fmla="*/ 2769809 w 3318614"/>
                <a:gd name="connsiteY15" fmla="*/ 2085993 h 3515811"/>
                <a:gd name="connsiteX16" fmla="*/ 2595638 w 3318614"/>
                <a:gd name="connsiteY16" fmla="*/ 2112118 h 3515811"/>
                <a:gd name="connsiteX17" fmla="*/ 2404049 w 3318614"/>
                <a:gd name="connsiteY17" fmla="*/ 2242747 h 3515811"/>
                <a:gd name="connsiteX18" fmla="*/ 2421466 w 3318614"/>
                <a:gd name="connsiteY18" fmla="*/ 2416918 h 3515811"/>
                <a:gd name="connsiteX19" fmla="*/ 2552095 w 3318614"/>
                <a:gd name="connsiteY19" fmla="*/ 2460461 h 3515811"/>
                <a:gd name="connsiteX20" fmla="*/ 2726266 w 3318614"/>
                <a:gd name="connsiteY20" fmla="*/ 2390793 h 3515811"/>
                <a:gd name="connsiteX21" fmla="*/ 2856895 w 3318614"/>
                <a:gd name="connsiteY21" fmla="*/ 2382084 h 3515811"/>
                <a:gd name="connsiteX22" fmla="*/ 2891729 w 3318614"/>
                <a:gd name="connsiteY22" fmla="*/ 2268873 h 3515811"/>
                <a:gd name="connsiteX23" fmla="*/ 2883020 w 3318614"/>
                <a:gd name="connsiteY23" fmla="*/ 2103410 h 3515811"/>
                <a:gd name="connsiteX24" fmla="*/ 3048483 w 3318614"/>
                <a:gd name="connsiteY24" fmla="*/ 2025033 h 3515811"/>
                <a:gd name="connsiteX25" fmla="*/ 2926563 w 3318614"/>
                <a:gd name="connsiteY25" fmla="*/ 2112118 h 3515811"/>
                <a:gd name="connsiteX26" fmla="*/ 2917855 w 3318614"/>
                <a:gd name="connsiteY26" fmla="*/ 2199204 h 3515811"/>
                <a:gd name="connsiteX27" fmla="*/ 2935272 w 3318614"/>
                <a:gd name="connsiteY27" fmla="*/ 2347250 h 3515811"/>
                <a:gd name="connsiteX28" fmla="*/ 2943980 w 3318614"/>
                <a:gd name="connsiteY28" fmla="*/ 2390793 h 3515811"/>
                <a:gd name="connsiteX29" fmla="*/ 3046427 w 3318614"/>
                <a:gd name="connsiteY29" fmla="*/ 2324841 h 3515811"/>
                <a:gd name="connsiteX30" fmla="*/ 3074609 w 3318614"/>
                <a:gd name="connsiteY30" fmla="*/ 2164370 h 3515811"/>
                <a:gd name="connsiteX31" fmla="*/ 3092026 w 3318614"/>
                <a:gd name="connsiteY31" fmla="*/ 2373375 h 3515811"/>
                <a:gd name="connsiteX32" fmla="*/ 3013649 w 3318614"/>
                <a:gd name="connsiteY32" fmla="*/ 2451753 h 3515811"/>
                <a:gd name="connsiteX33" fmla="*/ 2752392 w 3318614"/>
                <a:gd name="connsiteY33" fmla="*/ 2416918 h 3515811"/>
                <a:gd name="connsiteX34" fmla="*/ 2560803 w 3318614"/>
                <a:gd name="connsiteY34" fmla="*/ 2573673 h 3515811"/>
                <a:gd name="connsiteX35" fmla="*/ 2595638 w 3318614"/>
                <a:gd name="connsiteY35" fmla="*/ 2695593 h 3515811"/>
                <a:gd name="connsiteX36" fmla="*/ 2743683 w 3318614"/>
                <a:gd name="connsiteY36" fmla="*/ 2782678 h 3515811"/>
                <a:gd name="connsiteX37" fmla="*/ 2856895 w 3318614"/>
                <a:gd name="connsiteY37" fmla="*/ 2756553 h 3515811"/>
                <a:gd name="connsiteX38" fmla="*/ 3022358 w 3318614"/>
                <a:gd name="connsiteY38" fmla="*/ 2617215 h 3515811"/>
                <a:gd name="connsiteX39" fmla="*/ 3118152 w 3318614"/>
                <a:gd name="connsiteY39" fmla="*/ 2538838 h 3515811"/>
                <a:gd name="connsiteX40" fmla="*/ 3205238 w 3318614"/>
                <a:gd name="connsiteY40" fmla="*/ 2599798 h 3515811"/>
                <a:gd name="connsiteX41" fmla="*/ 3109443 w 3318614"/>
                <a:gd name="connsiteY41" fmla="*/ 2591090 h 3515811"/>
                <a:gd name="connsiteX42" fmla="*/ 3004940 w 3318614"/>
                <a:gd name="connsiteY42" fmla="*/ 2730427 h 3515811"/>
                <a:gd name="connsiteX43" fmla="*/ 3187820 w 3318614"/>
                <a:gd name="connsiteY43" fmla="*/ 2730427 h 3515811"/>
                <a:gd name="connsiteX44" fmla="*/ 3318449 w 3318614"/>
                <a:gd name="connsiteY44" fmla="*/ 2782678 h 3515811"/>
                <a:gd name="connsiteX45" fmla="*/ 3161695 w 3318614"/>
                <a:gd name="connsiteY45" fmla="*/ 2765261 h 3515811"/>
                <a:gd name="connsiteX46" fmla="*/ 2909146 w 3318614"/>
                <a:gd name="connsiteY46" fmla="*/ 2826221 h 3515811"/>
                <a:gd name="connsiteX47" fmla="*/ 2952689 w 3318614"/>
                <a:gd name="connsiteY47" fmla="*/ 2826221 h 3515811"/>
                <a:gd name="connsiteX48" fmla="*/ 3085889 w 3318614"/>
                <a:gd name="connsiteY48" fmla="*/ 2971467 h 3515811"/>
                <a:gd name="connsiteX49" fmla="*/ 3013649 w 3318614"/>
                <a:gd name="connsiteY49" fmla="*/ 3131021 h 3515811"/>
                <a:gd name="connsiteX50" fmla="*/ 2999167 w 3318614"/>
                <a:gd name="connsiteY50" fmla="*/ 2993344 h 3515811"/>
                <a:gd name="connsiteX51" fmla="*/ 2813352 w 3318614"/>
                <a:gd name="connsiteY51" fmla="*/ 2817513 h 3515811"/>
                <a:gd name="connsiteX52" fmla="*/ 2726266 w 3318614"/>
                <a:gd name="connsiteY52" fmla="*/ 2808804 h 3515811"/>
                <a:gd name="connsiteX53" fmla="*/ 2848186 w 3318614"/>
                <a:gd name="connsiteY53" fmla="*/ 3009101 h 3515811"/>
                <a:gd name="connsiteX54" fmla="*/ 2943980 w 3318614"/>
                <a:gd name="connsiteY54" fmla="*/ 3096187 h 3515811"/>
                <a:gd name="connsiteX55" fmla="*/ 2978815 w 3318614"/>
                <a:gd name="connsiteY55" fmla="*/ 3052644 h 3515811"/>
                <a:gd name="connsiteX56" fmla="*/ 2961398 w 3318614"/>
                <a:gd name="connsiteY56" fmla="*/ 3157147 h 3515811"/>
                <a:gd name="connsiteX57" fmla="*/ 2769809 w 3318614"/>
                <a:gd name="connsiteY57" fmla="*/ 3070061 h 3515811"/>
                <a:gd name="connsiteX58" fmla="*/ 2656598 w 3318614"/>
                <a:gd name="connsiteY58" fmla="*/ 2843638 h 3515811"/>
                <a:gd name="connsiteX59" fmla="*/ 2491135 w 3318614"/>
                <a:gd name="connsiteY59" fmla="*/ 2800095 h 3515811"/>
                <a:gd name="connsiteX60" fmla="*/ 2386632 w 3318614"/>
                <a:gd name="connsiteY60" fmla="*/ 2887181 h 3515811"/>
                <a:gd name="connsiteX61" fmla="*/ 2412758 w 3318614"/>
                <a:gd name="connsiteY61" fmla="*/ 3070061 h 3515811"/>
                <a:gd name="connsiteX62" fmla="*/ 2525969 w 3318614"/>
                <a:gd name="connsiteY62" fmla="*/ 3218107 h 3515811"/>
                <a:gd name="connsiteX63" fmla="*/ 2900438 w 3318614"/>
                <a:gd name="connsiteY63" fmla="*/ 3427113 h 3515811"/>
                <a:gd name="connsiteX64" fmla="*/ 2543386 w 3318614"/>
                <a:gd name="connsiteY64" fmla="*/ 3287775 h 3515811"/>
                <a:gd name="connsiteX65" fmla="*/ 2499843 w 3318614"/>
                <a:gd name="connsiteY65" fmla="*/ 3374861 h 3515811"/>
                <a:gd name="connsiteX66" fmla="*/ 2534678 w 3318614"/>
                <a:gd name="connsiteY66" fmla="*/ 3479364 h 3515811"/>
                <a:gd name="connsiteX67" fmla="*/ 2639180 w 3318614"/>
                <a:gd name="connsiteY67" fmla="*/ 3514198 h 3515811"/>
                <a:gd name="connsiteX68" fmla="*/ 2482426 w 3318614"/>
                <a:gd name="connsiteY68" fmla="*/ 3488073 h 3515811"/>
                <a:gd name="connsiteX69" fmla="*/ 2473718 w 3318614"/>
                <a:gd name="connsiteY69" fmla="*/ 3305193 h 3515811"/>
                <a:gd name="connsiteX70" fmla="*/ 2386632 w 3318614"/>
                <a:gd name="connsiteY70" fmla="*/ 3131021 h 3515811"/>
                <a:gd name="connsiteX71" fmla="*/ 2316963 w 3318614"/>
                <a:gd name="connsiteY71" fmla="*/ 3296484 h 3515811"/>
                <a:gd name="connsiteX72" fmla="*/ 2238586 w 3318614"/>
                <a:gd name="connsiteY72" fmla="*/ 3418404 h 3515811"/>
                <a:gd name="connsiteX73" fmla="*/ 2290838 w 3318614"/>
                <a:gd name="connsiteY73" fmla="*/ 3496781 h 3515811"/>
                <a:gd name="connsiteX74" fmla="*/ 2195043 w 3318614"/>
                <a:gd name="connsiteY74" fmla="*/ 3409695 h 3515811"/>
                <a:gd name="connsiteX75" fmla="*/ 2325672 w 3318614"/>
                <a:gd name="connsiteY75" fmla="*/ 3183273 h 3515811"/>
                <a:gd name="connsiteX76" fmla="*/ 2290838 w 3318614"/>
                <a:gd name="connsiteY76" fmla="*/ 2930724 h 3515811"/>
                <a:gd name="connsiteX77" fmla="*/ 2142792 w 3318614"/>
                <a:gd name="connsiteY77" fmla="*/ 2913307 h 3515811"/>
                <a:gd name="connsiteX78" fmla="*/ 1942495 w 3318614"/>
                <a:gd name="connsiteY78" fmla="*/ 3078770 h 3515811"/>
                <a:gd name="connsiteX79" fmla="*/ 1994746 w 3318614"/>
                <a:gd name="connsiteY79" fmla="*/ 3279067 h 3515811"/>
                <a:gd name="connsiteX80" fmla="*/ 2090540 w 3318614"/>
                <a:gd name="connsiteY80" fmla="*/ 3392278 h 3515811"/>
                <a:gd name="connsiteX81" fmla="*/ 2064415 w 3318614"/>
                <a:gd name="connsiteY81" fmla="*/ 3505490 h 3515811"/>
                <a:gd name="connsiteX82" fmla="*/ 2046998 w 3318614"/>
                <a:gd name="connsiteY82" fmla="*/ 3357444 h 3515811"/>
                <a:gd name="connsiteX83" fmla="*/ 1933786 w 3318614"/>
                <a:gd name="connsiteY83" fmla="*/ 3191981 h 3515811"/>
                <a:gd name="connsiteX84" fmla="*/ 1881535 w 3318614"/>
                <a:gd name="connsiteY84" fmla="*/ 3174564 h 3515811"/>
                <a:gd name="connsiteX85" fmla="*/ 1716072 w 3318614"/>
                <a:gd name="connsiteY85" fmla="*/ 3409695 h 3515811"/>
                <a:gd name="connsiteX86" fmla="*/ 1672529 w 3318614"/>
                <a:gd name="connsiteY86" fmla="*/ 3505490 h 3515811"/>
                <a:gd name="connsiteX87" fmla="*/ 1724780 w 3318614"/>
                <a:gd name="connsiteY87" fmla="*/ 3270358 h 3515811"/>
                <a:gd name="connsiteX88" fmla="*/ 1750906 w 3318614"/>
                <a:gd name="connsiteY88" fmla="*/ 3191981 h 3515811"/>
                <a:gd name="connsiteX89" fmla="*/ 1533192 w 3318614"/>
                <a:gd name="connsiteY89" fmla="*/ 3261650 h 3515811"/>
                <a:gd name="connsiteX90" fmla="*/ 1428689 w 3318614"/>
                <a:gd name="connsiteY90" fmla="*/ 3279067 h 3515811"/>
                <a:gd name="connsiteX91" fmla="*/ 1602860 w 3318614"/>
                <a:gd name="connsiteY91" fmla="*/ 3200690 h 3515811"/>
                <a:gd name="connsiteX92" fmla="*/ 1724780 w 3318614"/>
                <a:gd name="connsiteY92" fmla="*/ 3174564 h 3515811"/>
                <a:gd name="connsiteX93" fmla="*/ 1994746 w 3318614"/>
                <a:gd name="connsiteY93" fmla="*/ 2948141 h 3515811"/>
                <a:gd name="connsiteX94" fmla="*/ 2055706 w 3318614"/>
                <a:gd name="connsiteY94" fmla="*/ 2817513 h 3515811"/>
                <a:gd name="connsiteX95" fmla="*/ 1916369 w 3318614"/>
                <a:gd name="connsiteY95" fmla="*/ 2739135 h 3515811"/>
                <a:gd name="connsiteX96" fmla="*/ 1698655 w 3318614"/>
                <a:gd name="connsiteY96" fmla="*/ 2834930 h 3515811"/>
                <a:gd name="connsiteX97" fmla="*/ 1611569 w 3318614"/>
                <a:gd name="connsiteY97" fmla="*/ 3009101 h 3515811"/>
                <a:gd name="connsiteX98" fmla="*/ 1689946 w 3318614"/>
                <a:gd name="connsiteY98" fmla="*/ 3070061 h 3515811"/>
                <a:gd name="connsiteX99" fmla="*/ 1568026 w 3318614"/>
                <a:gd name="connsiteY99" fmla="*/ 3070061 h 3515811"/>
                <a:gd name="connsiteX100" fmla="*/ 1655112 w 3318614"/>
                <a:gd name="connsiteY100" fmla="*/ 2826221 h 3515811"/>
                <a:gd name="connsiteX101" fmla="*/ 1437398 w 3318614"/>
                <a:gd name="connsiteY101" fmla="*/ 2808804 h 3515811"/>
                <a:gd name="connsiteX102" fmla="*/ 1306769 w 3318614"/>
                <a:gd name="connsiteY102" fmla="*/ 2747844 h 3515811"/>
                <a:gd name="connsiteX103" fmla="*/ 1385146 w 3318614"/>
                <a:gd name="connsiteY103" fmla="*/ 2704301 h 3515811"/>
                <a:gd name="connsiteX104" fmla="*/ 1437398 w 3318614"/>
                <a:gd name="connsiteY104" fmla="*/ 2773970 h 3515811"/>
                <a:gd name="connsiteX105" fmla="*/ 1611569 w 3318614"/>
                <a:gd name="connsiteY105" fmla="*/ 2782678 h 3515811"/>
                <a:gd name="connsiteX106" fmla="*/ 1794449 w 3318614"/>
                <a:gd name="connsiteY106" fmla="*/ 2730427 h 3515811"/>
                <a:gd name="connsiteX107" fmla="*/ 1968620 w 3318614"/>
                <a:gd name="connsiteY107" fmla="*/ 2599798 h 3515811"/>
                <a:gd name="connsiteX108" fmla="*/ 1898952 w 3318614"/>
                <a:gd name="connsiteY108" fmla="*/ 2286290 h 3515811"/>
                <a:gd name="connsiteX109" fmla="*/ 1446106 w 3318614"/>
                <a:gd name="connsiteY109" fmla="*/ 1676690 h 3515811"/>
                <a:gd name="connsiteX110" fmla="*/ 1074097 w 3318614"/>
                <a:gd name="connsiteY110" fmla="*/ 1192570 h 3515811"/>
                <a:gd name="connsiteX111" fmla="*/ 916192 w 3318614"/>
                <a:gd name="connsiteY111" fmla="*/ 1005486 h 3515811"/>
                <a:gd name="connsiteX112" fmla="*/ 644918 w 3318614"/>
                <a:gd name="connsiteY112" fmla="*/ 1040964 h 3515811"/>
                <a:gd name="connsiteX113" fmla="*/ 296575 w 3318614"/>
                <a:gd name="connsiteY113" fmla="*/ 1119341 h 3515811"/>
                <a:gd name="connsiteX114" fmla="*/ 483 w 3318614"/>
                <a:gd name="connsiteY114" fmla="*/ 1101924 h 3515811"/>
                <a:gd name="connsiteX115" fmla="*/ 235615 w 3318614"/>
                <a:gd name="connsiteY115" fmla="*/ 1093215 h 3515811"/>
                <a:gd name="connsiteX116" fmla="*/ 557832 w 3318614"/>
                <a:gd name="connsiteY116" fmla="*/ 1023547 h 3515811"/>
                <a:gd name="connsiteX117" fmla="*/ 688460 w 3318614"/>
                <a:gd name="connsiteY117" fmla="*/ 997421 h 3515811"/>
                <a:gd name="connsiteX118" fmla="*/ 392369 w 3318614"/>
                <a:gd name="connsiteY118" fmla="*/ 884210 h 3515811"/>
                <a:gd name="connsiteX119" fmla="*/ 244323 w 3318614"/>
                <a:gd name="connsiteY119" fmla="*/ 744873 h 3515811"/>
                <a:gd name="connsiteX120" fmla="*/ 165946 w 3318614"/>
                <a:gd name="connsiteY120" fmla="*/ 492324 h 3515811"/>
                <a:gd name="connsiteX121" fmla="*/ 279158 w 3318614"/>
                <a:gd name="connsiteY121" fmla="*/ 675204 h 3515811"/>
                <a:gd name="connsiteX122" fmla="*/ 374952 w 3318614"/>
                <a:gd name="connsiteY122" fmla="*/ 849375 h 3515811"/>
                <a:gd name="connsiteX123" fmla="*/ 679752 w 3318614"/>
                <a:gd name="connsiteY123" fmla="*/ 927753 h 3515811"/>
                <a:gd name="connsiteX124" fmla="*/ 766838 w 3318614"/>
                <a:gd name="connsiteY124" fmla="*/ 866793 h 3515811"/>
                <a:gd name="connsiteX125" fmla="*/ 618792 w 3318614"/>
                <a:gd name="connsiteY125" fmla="*/ 483615 h 3515811"/>
                <a:gd name="connsiteX126" fmla="*/ 507165 w 3318614"/>
                <a:gd name="connsiteY126" fmla="*/ 266557 h 3515811"/>
                <a:gd name="connsiteX127" fmla="*/ 538603 w 3318614"/>
                <a:gd name="connsiteY127" fmla="*/ 28388 h 3515811"/>
                <a:gd name="connsiteX128" fmla="*/ 609600 w 3318614"/>
                <a:gd name="connsiteY128" fmla="*/ 288997 h 3515811"/>
                <a:gd name="connsiteX129" fmla="*/ 878364 w 3318614"/>
                <a:gd name="connsiteY129" fmla="*/ 836499 h 3515811"/>
                <a:gd name="connsiteX130" fmla="*/ 863785 w 3318614"/>
                <a:gd name="connsiteY130" fmla="*/ 298030 h 3515811"/>
                <a:gd name="connsiteX131" fmla="*/ 839345 w 3318614"/>
                <a:gd name="connsiteY131" fmla="*/ 0 h 3515811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863785 w 3318614"/>
                <a:gd name="connsiteY130" fmla="*/ 270713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786330 w 3318614"/>
                <a:gd name="connsiteY130" fmla="*/ 208587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13152 w 3318614"/>
                <a:gd name="connsiteY2" fmla="*/ 834549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159551 w 3318614"/>
                <a:gd name="connsiteY2" fmla="*/ 411013 h 3488494"/>
                <a:gd name="connsiteX3" fmla="*/ 1013152 w 3318614"/>
                <a:gd name="connsiteY3" fmla="*/ 834549 h 3488494"/>
                <a:gd name="connsiteX4" fmla="*/ 1779263 w 3318614"/>
                <a:gd name="connsiteY4" fmla="*/ 1995906 h 3488494"/>
                <a:gd name="connsiteX5" fmla="*/ 2064415 w 3318614"/>
                <a:gd name="connsiteY5" fmla="*/ 2276390 h 3488494"/>
                <a:gd name="connsiteX6" fmla="*/ 2290838 w 3318614"/>
                <a:gd name="connsiteY6" fmla="*/ 2198013 h 3488494"/>
                <a:gd name="connsiteX7" fmla="*/ 2473718 w 3318614"/>
                <a:gd name="connsiteY7" fmla="*/ 2041258 h 3488494"/>
                <a:gd name="connsiteX8" fmla="*/ 2508552 w 3318614"/>
                <a:gd name="connsiteY8" fmla="*/ 1719041 h 3488494"/>
                <a:gd name="connsiteX9" fmla="*/ 2543386 w 3318614"/>
                <a:gd name="connsiteY9" fmla="*/ 1980298 h 3488494"/>
                <a:gd name="connsiteX10" fmla="*/ 2508552 w 3318614"/>
                <a:gd name="connsiteY10" fmla="*/ 2084801 h 3488494"/>
                <a:gd name="connsiteX11" fmla="*/ 2752392 w 3318614"/>
                <a:gd name="connsiteY11" fmla="*/ 1910630 h 3488494"/>
                <a:gd name="connsiteX12" fmla="*/ 2839478 w 3318614"/>
                <a:gd name="connsiteY12" fmla="*/ 1840961 h 3488494"/>
                <a:gd name="connsiteX13" fmla="*/ 2717558 w 3318614"/>
                <a:gd name="connsiteY13" fmla="*/ 2015133 h 3488494"/>
                <a:gd name="connsiteX14" fmla="*/ 2665306 w 3318614"/>
                <a:gd name="connsiteY14" fmla="*/ 2058676 h 3488494"/>
                <a:gd name="connsiteX15" fmla="*/ 2848186 w 3318614"/>
                <a:gd name="connsiteY15" fmla="*/ 1989007 h 3488494"/>
                <a:gd name="connsiteX16" fmla="*/ 2874312 w 3318614"/>
                <a:gd name="connsiteY16" fmla="*/ 1971590 h 3488494"/>
                <a:gd name="connsiteX17" fmla="*/ 2769809 w 3318614"/>
                <a:gd name="connsiteY17" fmla="*/ 2058676 h 3488494"/>
                <a:gd name="connsiteX18" fmla="*/ 2595638 w 3318614"/>
                <a:gd name="connsiteY18" fmla="*/ 2084801 h 3488494"/>
                <a:gd name="connsiteX19" fmla="*/ 2404049 w 3318614"/>
                <a:gd name="connsiteY19" fmla="*/ 2215430 h 3488494"/>
                <a:gd name="connsiteX20" fmla="*/ 2421466 w 3318614"/>
                <a:gd name="connsiteY20" fmla="*/ 2389601 h 3488494"/>
                <a:gd name="connsiteX21" fmla="*/ 2552095 w 3318614"/>
                <a:gd name="connsiteY21" fmla="*/ 2433144 h 3488494"/>
                <a:gd name="connsiteX22" fmla="*/ 2726266 w 3318614"/>
                <a:gd name="connsiteY22" fmla="*/ 2363476 h 3488494"/>
                <a:gd name="connsiteX23" fmla="*/ 2856895 w 3318614"/>
                <a:gd name="connsiteY23" fmla="*/ 2354767 h 3488494"/>
                <a:gd name="connsiteX24" fmla="*/ 2891729 w 3318614"/>
                <a:gd name="connsiteY24" fmla="*/ 2241556 h 3488494"/>
                <a:gd name="connsiteX25" fmla="*/ 2883020 w 3318614"/>
                <a:gd name="connsiteY25" fmla="*/ 2076093 h 3488494"/>
                <a:gd name="connsiteX26" fmla="*/ 3048483 w 3318614"/>
                <a:gd name="connsiteY26" fmla="*/ 1997716 h 3488494"/>
                <a:gd name="connsiteX27" fmla="*/ 2926563 w 3318614"/>
                <a:gd name="connsiteY27" fmla="*/ 2084801 h 3488494"/>
                <a:gd name="connsiteX28" fmla="*/ 2917855 w 3318614"/>
                <a:gd name="connsiteY28" fmla="*/ 2171887 h 3488494"/>
                <a:gd name="connsiteX29" fmla="*/ 2935272 w 3318614"/>
                <a:gd name="connsiteY29" fmla="*/ 2319933 h 3488494"/>
                <a:gd name="connsiteX30" fmla="*/ 2943980 w 3318614"/>
                <a:gd name="connsiteY30" fmla="*/ 2363476 h 3488494"/>
                <a:gd name="connsiteX31" fmla="*/ 3046427 w 3318614"/>
                <a:gd name="connsiteY31" fmla="*/ 2297524 h 3488494"/>
                <a:gd name="connsiteX32" fmla="*/ 3074609 w 3318614"/>
                <a:gd name="connsiteY32" fmla="*/ 2137053 h 3488494"/>
                <a:gd name="connsiteX33" fmla="*/ 3092026 w 3318614"/>
                <a:gd name="connsiteY33" fmla="*/ 2346058 h 3488494"/>
                <a:gd name="connsiteX34" fmla="*/ 3013649 w 3318614"/>
                <a:gd name="connsiteY34" fmla="*/ 2424436 h 3488494"/>
                <a:gd name="connsiteX35" fmla="*/ 2752392 w 3318614"/>
                <a:gd name="connsiteY35" fmla="*/ 2389601 h 3488494"/>
                <a:gd name="connsiteX36" fmla="*/ 2560803 w 3318614"/>
                <a:gd name="connsiteY36" fmla="*/ 2546356 h 3488494"/>
                <a:gd name="connsiteX37" fmla="*/ 2595638 w 3318614"/>
                <a:gd name="connsiteY37" fmla="*/ 2668276 h 3488494"/>
                <a:gd name="connsiteX38" fmla="*/ 2743683 w 3318614"/>
                <a:gd name="connsiteY38" fmla="*/ 2755361 h 3488494"/>
                <a:gd name="connsiteX39" fmla="*/ 2856895 w 3318614"/>
                <a:gd name="connsiteY39" fmla="*/ 2729236 h 3488494"/>
                <a:gd name="connsiteX40" fmla="*/ 3022358 w 3318614"/>
                <a:gd name="connsiteY40" fmla="*/ 2589898 h 3488494"/>
                <a:gd name="connsiteX41" fmla="*/ 3118152 w 3318614"/>
                <a:gd name="connsiteY41" fmla="*/ 2511521 h 3488494"/>
                <a:gd name="connsiteX42" fmla="*/ 3205238 w 3318614"/>
                <a:gd name="connsiteY42" fmla="*/ 2572481 h 3488494"/>
                <a:gd name="connsiteX43" fmla="*/ 3109443 w 3318614"/>
                <a:gd name="connsiteY43" fmla="*/ 2563773 h 3488494"/>
                <a:gd name="connsiteX44" fmla="*/ 3004940 w 3318614"/>
                <a:gd name="connsiteY44" fmla="*/ 2703110 h 3488494"/>
                <a:gd name="connsiteX45" fmla="*/ 3187820 w 3318614"/>
                <a:gd name="connsiteY45" fmla="*/ 2703110 h 3488494"/>
                <a:gd name="connsiteX46" fmla="*/ 3318449 w 3318614"/>
                <a:gd name="connsiteY46" fmla="*/ 2755361 h 3488494"/>
                <a:gd name="connsiteX47" fmla="*/ 3161695 w 3318614"/>
                <a:gd name="connsiteY47" fmla="*/ 2737944 h 3488494"/>
                <a:gd name="connsiteX48" fmla="*/ 2909146 w 3318614"/>
                <a:gd name="connsiteY48" fmla="*/ 2798904 h 3488494"/>
                <a:gd name="connsiteX49" fmla="*/ 2952689 w 3318614"/>
                <a:gd name="connsiteY49" fmla="*/ 2798904 h 3488494"/>
                <a:gd name="connsiteX50" fmla="*/ 3085889 w 3318614"/>
                <a:gd name="connsiteY50" fmla="*/ 2944150 h 3488494"/>
                <a:gd name="connsiteX51" fmla="*/ 3013649 w 3318614"/>
                <a:gd name="connsiteY51" fmla="*/ 3103704 h 3488494"/>
                <a:gd name="connsiteX52" fmla="*/ 2999167 w 3318614"/>
                <a:gd name="connsiteY52" fmla="*/ 2966027 h 3488494"/>
                <a:gd name="connsiteX53" fmla="*/ 2813352 w 3318614"/>
                <a:gd name="connsiteY53" fmla="*/ 2790196 h 3488494"/>
                <a:gd name="connsiteX54" fmla="*/ 2726266 w 3318614"/>
                <a:gd name="connsiteY54" fmla="*/ 2781487 h 3488494"/>
                <a:gd name="connsiteX55" fmla="*/ 2848186 w 3318614"/>
                <a:gd name="connsiteY55" fmla="*/ 2981784 h 3488494"/>
                <a:gd name="connsiteX56" fmla="*/ 2943980 w 3318614"/>
                <a:gd name="connsiteY56" fmla="*/ 3068870 h 3488494"/>
                <a:gd name="connsiteX57" fmla="*/ 2978815 w 3318614"/>
                <a:gd name="connsiteY57" fmla="*/ 3025327 h 3488494"/>
                <a:gd name="connsiteX58" fmla="*/ 2961398 w 3318614"/>
                <a:gd name="connsiteY58" fmla="*/ 3129830 h 3488494"/>
                <a:gd name="connsiteX59" fmla="*/ 2769809 w 3318614"/>
                <a:gd name="connsiteY59" fmla="*/ 3042744 h 3488494"/>
                <a:gd name="connsiteX60" fmla="*/ 2656598 w 3318614"/>
                <a:gd name="connsiteY60" fmla="*/ 2816321 h 3488494"/>
                <a:gd name="connsiteX61" fmla="*/ 2491135 w 3318614"/>
                <a:gd name="connsiteY61" fmla="*/ 2772778 h 3488494"/>
                <a:gd name="connsiteX62" fmla="*/ 2386632 w 3318614"/>
                <a:gd name="connsiteY62" fmla="*/ 2859864 h 3488494"/>
                <a:gd name="connsiteX63" fmla="*/ 2412758 w 3318614"/>
                <a:gd name="connsiteY63" fmla="*/ 3042744 h 3488494"/>
                <a:gd name="connsiteX64" fmla="*/ 2525969 w 3318614"/>
                <a:gd name="connsiteY64" fmla="*/ 3190790 h 3488494"/>
                <a:gd name="connsiteX65" fmla="*/ 2900438 w 3318614"/>
                <a:gd name="connsiteY65" fmla="*/ 3399796 h 3488494"/>
                <a:gd name="connsiteX66" fmla="*/ 2543386 w 3318614"/>
                <a:gd name="connsiteY66" fmla="*/ 3260458 h 3488494"/>
                <a:gd name="connsiteX67" fmla="*/ 2499843 w 3318614"/>
                <a:gd name="connsiteY67" fmla="*/ 3347544 h 3488494"/>
                <a:gd name="connsiteX68" fmla="*/ 2534678 w 3318614"/>
                <a:gd name="connsiteY68" fmla="*/ 3452047 h 3488494"/>
                <a:gd name="connsiteX69" fmla="*/ 2639180 w 3318614"/>
                <a:gd name="connsiteY69" fmla="*/ 3486881 h 3488494"/>
                <a:gd name="connsiteX70" fmla="*/ 2482426 w 3318614"/>
                <a:gd name="connsiteY70" fmla="*/ 3460756 h 3488494"/>
                <a:gd name="connsiteX71" fmla="*/ 2473718 w 3318614"/>
                <a:gd name="connsiteY71" fmla="*/ 3277876 h 3488494"/>
                <a:gd name="connsiteX72" fmla="*/ 2386632 w 3318614"/>
                <a:gd name="connsiteY72" fmla="*/ 3103704 h 3488494"/>
                <a:gd name="connsiteX73" fmla="*/ 2316963 w 3318614"/>
                <a:gd name="connsiteY73" fmla="*/ 3269167 h 3488494"/>
                <a:gd name="connsiteX74" fmla="*/ 2238586 w 3318614"/>
                <a:gd name="connsiteY74" fmla="*/ 3391087 h 3488494"/>
                <a:gd name="connsiteX75" fmla="*/ 2290838 w 3318614"/>
                <a:gd name="connsiteY75" fmla="*/ 3469464 h 3488494"/>
                <a:gd name="connsiteX76" fmla="*/ 2195043 w 3318614"/>
                <a:gd name="connsiteY76" fmla="*/ 3382378 h 3488494"/>
                <a:gd name="connsiteX77" fmla="*/ 2325672 w 3318614"/>
                <a:gd name="connsiteY77" fmla="*/ 3155956 h 3488494"/>
                <a:gd name="connsiteX78" fmla="*/ 2290838 w 3318614"/>
                <a:gd name="connsiteY78" fmla="*/ 2903407 h 3488494"/>
                <a:gd name="connsiteX79" fmla="*/ 2142792 w 3318614"/>
                <a:gd name="connsiteY79" fmla="*/ 2885990 h 3488494"/>
                <a:gd name="connsiteX80" fmla="*/ 1942495 w 3318614"/>
                <a:gd name="connsiteY80" fmla="*/ 3051453 h 3488494"/>
                <a:gd name="connsiteX81" fmla="*/ 1994746 w 3318614"/>
                <a:gd name="connsiteY81" fmla="*/ 3251750 h 3488494"/>
                <a:gd name="connsiteX82" fmla="*/ 2090540 w 3318614"/>
                <a:gd name="connsiteY82" fmla="*/ 3364961 h 3488494"/>
                <a:gd name="connsiteX83" fmla="*/ 2064415 w 3318614"/>
                <a:gd name="connsiteY83" fmla="*/ 3478173 h 3488494"/>
                <a:gd name="connsiteX84" fmla="*/ 2046998 w 3318614"/>
                <a:gd name="connsiteY84" fmla="*/ 3330127 h 3488494"/>
                <a:gd name="connsiteX85" fmla="*/ 1933786 w 3318614"/>
                <a:gd name="connsiteY85" fmla="*/ 3164664 h 3488494"/>
                <a:gd name="connsiteX86" fmla="*/ 1881535 w 3318614"/>
                <a:gd name="connsiteY86" fmla="*/ 3147247 h 3488494"/>
                <a:gd name="connsiteX87" fmla="*/ 1716072 w 3318614"/>
                <a:gd name="connsiteY87" fmla="*/ 3382378 h 3488494"/>
                <a:gd name="connsiteX88" fmla="*/ 1672529 w 3318614"/>
                <a:gd name="connsiteY88" fmla="*/ 3478173 h 3488494"/>
                <a:gd name="connsiteX89" fmla="*/ 1724780 w 3318614"/>
                <a:gd name="connsiteY89" fmla="*/ 3243041 h 3488494"/>
                <a:gd name="connsiteX90" fmla="*/ 1750906 w 3318614"/>
                <a:gd name="connsiteY90" fmla="*/ 3164664 h 3488494"/>
                <a:gd name="connsiteX91" fmla="*/ 1533192 w 3318614"/>
                <a:gd name="connsiteY91" fmla="*/ 3234333 h 3488494"/>
                <a:gd name="connsiteX92" fmla="*/ 1428689 w 3318614"/>
                <a:gd name="connsiteY92" fmla="*/ 3251750 h 3488494"/>
                <a:gd name="connsiteX93" fmla="*/ 1602860 w 3318614"/>
                <a:gd name="connsiteY93" fmla="*/ 3173373 h 3488494"/>
                <a:gd name="connsiteX94" fmla="*/ 1724780 w 3318614"/>
                <a:gd name="connsiteY94" fmla="*/ 3147247 h 3488494"/>
                <a:gd name="connsiteX95" fmla="*/ 1994746 w 3318614"/>
                <a:gd name="connsiteY95" fmla="*/ 2920824 h 3488494"/>
                <a:gd name="connsiteX96" fmla="*/ 2055706 w 3318614"/>
                <a:gd name="connsiteY96" fmla="*/ 2790196 h 3488494"/>
                <a:gd name="connsiteX97" fmla="*/ 1916369 w 3318614"/>
                <a:gd name="connsiteY97" fmla="*/ 2711818 h 3488494"/>
                <a:gd name="connsiteX98" fmla="*/ 1698655 w 3318614"/>
                <a:gd name="connsiteY98" fmla="*/ 2807613 h 3488494"/>
                <a:gd name="connsiteX99" fmla="*/ 1611569 w 3318614"/>
                <a:gd name="connsiteY99" fmla="*/ 2981784 h 3488494"/>
                <a:gd name="connsiteX100" fmla="*/ 1689946 w 3318614"/>
                <a:gd name="connsiteY100" fmla="*/ 3042744 h 3488494"/>
                <a:gd name="connsiteX101" fmla="*/ 1568026 w 3318614"/>
                <a:gd name="connsiteY101" fmla="*/ 3042744 h 3488494"/>
                <a:gd name="connsiteX102" fmla="*/ 1655112 w 3318614"/>
                <a:gd name="connsiteY102" fmla="*/ 2798904 h 3488494"/>
                <a:gd name="connsiteX103" fmla="*/ 1437398 w 3318614"/>
                <a:gd name="connsiteY103" fmla="*/ 2781487 h 3488494"/>
                <a:gd name="connsiteX104" fmla="*/ 1306769 w 3318614"/>
                <a:gd name="connsiteY104" fmla="*/ 2720527 h 3488494"/>
                <a:gd name="connsiteX105" fmla="*/ 1385146 w 3318614"/>
                <a:gd name="connsiteY105" fmla="*/ 2676984 h 3488494"/>
                <a:gd name="connsiteX106" fmla="*/ 1437398 w 3318614"/>
                <a:gd name="connsiteY106" fmla="*/ 2746653 h 3488494"/>
                <a:gd name="connsiteX107" fmla="*/ 1611569 w 3318614"/>
                <a:gd name="connsiteY107" fmla="*/ 2755361 h 3488494"/>
                <a:gd name="connsiteX108" fmla="*/ 1794449 w 3318614"/>
                <a:gd name="connsiteY108" fmla="*/ 2703110 h 3488494"/>
                <a:gd name="connsiteX109" fmla="*/ 1968620 w 3318614"/>
                <a:gd name="connsiteY109" fmla="*/ 2572481 h 3488494"/>
                <a:gd name="connsiteX110" fmla="*/ 1898952 w 3318614"/>
                <a:gd name="connsiteY110" fmla="*/ 2258973 h 3488494"/>
                <a:gd name="connsiteX111" fmla="*/ 1446106 w 3318614"/>
                <a:gd name="connsiteY111" fmla="*/ 1649373 h 3488494"/>
                <a:gd name="connsiteX112" fmla="*/ 1074097 w 3318614"/>
                <a:gd name="connsiteY112" fmla="*/ 1165253 h 3488494"/>
                <a:gd name="connsiteX113" fmla="*/ 916192 w 3318614"/>
                <a:gd name="connsiteY113" fmla="*/ 978169 h 3488494"/>
                <a:gd name="connsiteX114" fmla="*/ 644918 w 3318614"/>
                <a:gd name="connsiteY114" fmla="*/ 1013647 h 3488494"/>
                <a:gd name="connsiteX115" fmla="*/ 296575 w 3318614"/>
                <a:gd name="connsiteY115" fmla="*/ 1092024 h 3488494"/>
                <a:gd name="connsiteX116" fmla="*/ 483 w 3318614"/>
                <a:gd name="connsiteY116" fmla="*/ 1074607 h 3488494"/>
                <a:gd name="connsiteX117" fmla="*/ 235615 w 3318614"/>
                <a:gd name="connsiteY117" fmla="*/ 1065898 h 3488494"/>
                <a:gd name="connsiteX118" fmla="*/ 557832 w 3318614"/>
                <a:gd name="connsiteY118" fmla="*/ 996230 h 3488494"/>
                <a:gd name="connsiteX119" fmla="*/ 688460 w 3318614"/>
                <a:gd name="connsiteY119" fmla="*/ 970104 h 3488494"/>
                <a:gd name="connsiteX120" fmla="*/ 392369 w 3318614"/>
                <a:gd name="connsiteY120" fmla="*/ 856893 h 3488494"/>
                <a:gd name="connsiteX121" fmla="*/ 244323 w 3318614"/>
                <a:gd name="connsiteY121" fmla="*/ 717556 h 3488494"/>
                <a:gd name="connsiteX122" fmla="*/ 165946 w 3318614"/>
                <a:gd name="connsiteY122" fmla="*/ 465007 h 3488494"/>
                <a:gd name="connsiteX123" fmla="*/ 279158 w 3318614"/>
                <a:gd name="connsiteY123" fmla="*/ 647887 h 3488494"/>
                <a:gd name="connsiteX124" fmla="*/ 374952 w 3318614"/>
                <a:gd name="connsiteY124" fmla="*/ 822058 h 3488494"/>
                <a:gd name="connsiteX125" fmla="*/ 679752 w 3318614"/>
                <a:gd name="connsiteY125" fmla="*/ 900436 h 3488494"/>
                <a:gd name="connsiteX126" fmla="*/ 766838 w 3318614"/>
                <a:gd name="connsiteY126" fmla="*/ 839476 h 3488494"/>
                <a:gd name="connsiteX127" fmla="*/ 618792 w 3318614"/>
                <a:gd name="connsiteY127" fmla="*/ 456298 h 3488494"/>
                <a:gd name="connsiteX128" fmla="*/ 507165 w 3318614"/>
                <a:gd name="connsiteY128" fmla="*/ 239240 h 3488494"/>
                <a:gd name="connsiteX129" fmla="*/ 538603 w 3318614"/>
                <a:gd name="connsiteY129" fmla="*/ 1071 h 3488494"/>
                <a:gd name="connsiteX130" fmla="*/ 609600 w 3318614"/>
                <a:gd name="connsiteY130" fmla="*/ 261680 h 3488494"/>
                <a:gd name="connsiteX131" fmla="*/ 878364 w 3318614"/>
                <a:gd name="connsiteY131" fmla="*/ 809182 h 3488494"/>
                <a:gd name="connsiteX132" fmla="*/ 786330 w 3318614"/>
                <a:gd name="connsiteY132" fmla="*/ 208587 h 3488494"/>
                <a:gd name="connsiteX133" fmla="*/ 932813 w 3318614"/>
                <a:gd name="connsiteY133" fmla="*/ 12405 h 3488494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59551 w 3318614"/>
                <a:gd name="connsiteY2" fmla="*/ 47529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942214 w 3318614"/>
                <a:gd name="connsiteY0" fmla="*/ 614286 h 3540840"/>
                <a:gd name="connsiteX1" fmla="*/ 1317819 w 3318614"/>
                <a:gd name="connsiteY1" fmla="*/ 14575 h 3540840"/>
                <a:gd name="connsiteX2" fmla="*/ 1198621 w 3318614"/>
                <a:gd name="connsiteY2" fmla="*/ 413429 h 3540840"/>
                <a:gd name="connsiteX3" fmla="*/ 1013152 w 3318614"/>
                <a:gd name="connsiteY3" fmla="*/ 886895 h 3540840"/>
                <a:gd name="connsiteX4" fmla="*/ 1779263 w 3318614"/>
                <a:gd name="connsiteY4" fmla="*/ 2048252 h 3540840"/>
                <a:gd name="connsiteX5" fmla="*/ 2064415 w 3318614"/>
                <a:gd name="connsiteY5" fmla="*/ 2328736 h 3540840"/>
                <a:gd name="connsiteX6" fmla="*/ 2290838 w 3318614"/>
                <a:gd name="connsiteY6" fmla="*/ 2250359 h 3540840"/>
                <a:gd name="connsiteX7" fmla="*/ 2473718 w 3318614"/>
                <a:gd name="connsiteY7" fmla="*/ 2093604 h 3540840"/>
                <a:gd name="connsiteX8" fmla="*/ 2508552 w 3318614"/>
                <a:gd name="connsiteY8" fmla="*/ 1771387 h 3540840"/>
                <a:gd name="connsiteX9" fmla="*/ 2543386 w 3318614"/>
                <a:gd name="connsiteY9" fmla="*/ 2032644 h 3540840"/>
                <a:gd name="connsiteX10" fmla="*/ 2508552 w 3318614"/>
                <a:gd name="connsiteY10" fmla="*/ 2137147 h 3540840"/>
                <a:gd name="connsiteX11" fmla="*/ 2752392 w 3318614"/>
                <a:gd name="connsiteY11" fmla="*/ 1962976 h 3540840"/>
                <a:gd name="connsiteX12" fmla="*/ 2839478 w 3318614"/>
                <a:gd name="connsiteY12" fmla="*/ 1893307 h 3540840"/>
                <a:gd name="connsiteX13" fmla="*/ 2717558 w 3318614"/>
                <a:gd name="connsiteY13" fmla="*/ 2067479 h 3540840"/>
                <a:gd name="connsiteX14" fmla="*/ 2665306 w 3318614"/>
                <a:gd name="connsiteY14" fmla="*/ 2111022 h 3540840"/>
                <a:gd name="connsiteX15" fmla="*/ 2848186 w 3318614"/>
                <a:gd name="connsiteY15" fmla="*/ 2041353 h 3540840"/>
                <a:gd name="connsiteX16" fmla="*/ 2874312 w 3318614"/>
                <a:gd name="connsiteY16" fmla="*/ 2023936 h 3540840"/>
                <a:gd name="connsiteX17" fmla="*/ 2769809 w 3318614"/>
                <a:gd name="connsiteY17" fmla="*/ 2111022 h 3540840"/>
                <a:gd name="connsiteX18" fmla="*/ 2595638 w 3318614"/>
                <a:gd name="connsiteY18" fmla="*/ 2137147 h 3540840"/>
                <a:gd name="connsiteX19" fmla="*/ 2404049 w 3318614"/>
                <a:gd name="connsiteY19" fmla="*/ 2267776 h 3540840"/>
                <a:gd name="connsiteX20" fmla="*/ 2421466 w 3318614"/>
                <a:gd name="connsiteY20" fmla="*/ 2441947 h 3540840"/>
                <a:gd name="connsiteX21" fmla="*/ 2552095 w 3318614"/>
                <a:gd name="connsiteY21" fmla="*/ 2485490 h 3540840"/>
                <a:gd name="connsiteX22" fmla="*/ 2726266 w 3318614"/>
                <a:gd name="connsiteY22" fmla="*/ 2415822 h 3540840"/>
                <a:gd name="connsiteX23" fmla="*/ 2856895 w 3318614"/>
                <a:gd name="connsiteY23" fmla="*/ 2407113 h 3540840"/>
                <a:gd name="connsiteX24" fmla="*/ 2891729 w 3318614"/>
                <a:gd name="connsiteY24" fmla="*/ 2293902 h 3540840"/>
                <a:gd name="connsiteX25" fmla="*/ 2883020 w 3318614"/>
                <a:gd name="connsiteY25" fmla="*/ 2128439 h 3540840"/>
                <a:gd name="connsiteX26" fmla="*/ 3048483 w 3318614"/>
                <a:gd name="connsiteY26" fmla="*/ 2050062 h 3540840"/>
                <a:gd name="connsiteX27" fmla="*/ 2926563 w 3318614"/>
                <a:gd name="connsiteY27" fmla="*/ 2137147 h 3540840"/>
                <a:gd name="connsiteX28" fmla="*/ 2917855 w 3318614"/>
                <a:gd name="connsiteY28" fmla="*/ 2224233 h 3540840"/>
                <a:gd name="connsiteX29" fmla="*/ 2935272 w 3318614"/>
                <a:gd name="connsiteY29" fmla="*/ 2372279 h 3540840"/>
                <a:gd name="connsiteX30" fmla="*/ 2943980 w 3318614"/>
                <a:gd name="connsiteY30" fmla="*/ 2415822 h 3540840"/>
                <a:gd name="connsiteX31" fmla="*/ 3046427 w 3318614"/>
                <a:gd name="connsiteY31" fmla="*/ 2349870 h 3540840"/>
                <a:gd name="connsiteX32" fmla="*/ 3074609 w 3318614"/>
                <a:gd name="connsiteY32" fmla="*/ 2189399 h 3540840"/>
                <a:gd name="connsiteX33" fmla="*/ 3092026 w 3318614"/>
                <a:gd name="connsiteY33" fmla="*/ 2398404 h 3540840"/>
                <a:gd name="connsiteX34" fmla="*/ 3013649 w 3318614"/>
                <a:gd name="connsiteY34" fmla="*/ 2476782 h 3540840"/>
                <a:gd name="connsiteX35" fmla="*/ 2752392 w 3318614"/>
                <a:gd name="connsiteY35" fmla="*/ 2441947 h 3540840"/>
                <a:gd name="connsiteX36" fmla="*/ 2560803 w 3318614"/>
                <a:gd name="connsiteY36" fmla="*/ 2598702 h 3540840"/>
                <a:gd name="connsiteX37" fmla="*/ 2595638 w 3318614"/>
                <a:gd name="connsiteY37" fmla="*/ 2720622 h 3540840"/>
                <a:gd name="connsiteX38" fmla="*/ 2743683 w 3318614"/>
                <a:gd name="connsiteY38" fmla="*/ 2807707 h 3540840"/>
                <a:gd name="connsiteX39" fmla="*/ 2856895 w 3318614"/>
                <a:gd name="connsiteY39" fmla="*/ 2781582 h 3540840"/>
                <a:gd name="connsiteX40" fmla="*/ 3022358 w 3318614"/>
                <a:gd name="connsiteY40" fmla="*/ 2642244 h 3540840"/>
                <a:gd name="connsiteX41" fmla="*/ 3118152 w 3318614"/>
                <a:gd name="connsiteY41" fmla="*/ 2563867 h 3540840"/>
                <a:gd name="connsiteX42" fmla="*/ 3205238 w 3318614"/>
                <a:gd name="connsiteY42" fmla="*/ 2624827 h 3540840"/>
                <a:gd name="connsiteX43" fmla="*/ 3109443 w 3318614"/>
                <a:gd name="connsiteY43" fmla="*/ 2616119 h 3540840"/>
                <a:gd name="connsiteX44" fmla="*/ 3004940 w 3318614"/>
                <a:gd name="connsiteY44" fmla="*/ 2755456 h 3540840"/>
                <a:gd name="connsiteX45" fmla="*/ 3187820 w 3318614"/>
                <a:gd name="connsiteY45" fmla="*/ 2755456 h 3540840"/>
                <a:gd name="connsiteX46" fmla="*/ 3318449 w 3318614"/>
                <a:gd name="connsiteY46" fmla="*/ 2807707 h 3540840"/>
                <a:gd name="connsiteX47" fmla="*/ 3161695 w 3318614"/>
                <a:gd name="connsiteY47" fmla="*/ 2790290 h 3540840"/>
                <a:gd name="connsiteX48" fmla="*/ 2909146 w 3318614"/>
                <a:gd name="connsiteY48" fmla="*/ 2851250 h 3540840"/>
                <a:gd name="connsiteX49" fmla="*/ 2952689 w 3318614"/>
                <a:gd name="connsiteY49" fmla="*/ 2851250 h 3540840"/>
                <a:gd name="connsiteX50" fmla="*/ 3085889 w 3318614"/>
                <a:gd name="connsiteY50" fmla="*/ 2996496 h 3540840"/>
                <a:gd name="connsiteX51" fmla="*/ 3013649 w 3318614"/>
                <a:gd name="connsiteY51" fmla="*/ 3156050 h 3540840"/>
                <a:gd name="connsiteX52" fmla="*/ 2999167 w 3318614"/>
                <a:gd name="connsiteY52" fmla="*/ 3018373 h 3540840"/>
                <a:gd name="connsiteX53" fmla="*/ 2813352 w 3318614"/>
                <a:gd name="connsiteY53" fmla="*/ 2842542 h 3540840"/>
                <a:gd name="connsiteX54" fmla="*/ 2726266 w 3318614"/>
                <a:gd name="connsiteY54" fmla="*/ 2833833 h 3540840"/>
                <a:gd name="connsiteX55" fmla="*/ 2848186 w 3318614"/>
                <a:gd name="connsiteY55" fmla="*/ 3034130 h 3540840"/>
                <a:gd name="connsiteX56" fmla="*/ 2943980 w 3318614"/>
                <a:gd name="connsiteY56" fmla="*/ 3121216 h 3540840"/>
                <a:gd name="connsiteX57" fmla="*/ 2978815 w 3318614"/>
                <a:gd name="connsiteY57" fmla="*/ 3077673 h 3540840"/>
                <a:gd name="connsiteX58" fmla="*/ 2961398 w 3318614"/>
                <a:gd name="connsiteY58" fmla="*/ 3182176 h 3540840"/>
                <a:gd name="connsiteX59" fmla="*/ 2769809 w 3318614"/>
                <a:gd name="connsiteY59" fmla="*/ 3095090 h 3540840"/>
                <a:gd name="connsiteX60" fmla="*/ 2656598 w 3318614"/>
                <a:gd name="connsiteY60" fmla="*/ 2868667 h 3540840"/>
                <a:gd name="connsiteX61" fmla="*/ 2491135 w 3318614"/>
                <a:gd name="connsiteY61" fmla="*/ 2825124 h 3540840"/>
                <a:gd name="connsiteX62" fmla="*/ 2386632 w 3318614"/>
                <a:gd name="connsiteY62" fmla="*/ 2912210 h 3540840"/>
                <a:gd name="connsiteX63" fmla="*/ 2412758 w 3318614"/>
                <a:gd name="connsiteY63" fmla="*/ 3095090 h 3540840"/>
                <a:gd name="connsiteX64" fmla="*/ 2525969 w 3318614"/>
                <a:gd name="connsiteY64" fmla="*/ 3243136 h 3540840"/>
                <a:gd name="connsiteX65" fmla="*/ 2900438 w 3318614"/>
                <a:gd name="connsiteY65" fmla="*/ 3452142 h 3540840"/>
                <a:gd name="connsiteX66" fmla="*/ 2543386 w 3318614"/>
                <a:gd name="connsiteY66" fmla="*/ 3312804 h 3540840"/>
                <a:gd name="connsiteX67" fmla="*/ 2499843 w 3318614"/>
                <a:gd name="connsiteY67" fmla="*/ 3399890 h 3540840"/>
                <a:gd name="connsiteX68" fmla="*/ 2534678 w 3318614"/>
                <a:gd name="connsiteY68" fmla="*/ 3504393 h 3540840"/>
                <a:gd name="connsiteX69" fmla="*/ 2639180 w 3318614"/>
                <a:gd name="connsiteY69" fmla="*/ 3539227 h 3540840"/>
                <a:gd name="connsiteX70" fmla="*/ 2482426 w 3318614"/>
                <a:gd name="connsiteY70" fmla="*/ 3513102 h 3540840"/>
                <a:gd name="connsiteX71" fmla="*/ 2473718 w 3318614"/>
                <a:gd name="connsiteY71" fmla="*/ 3330222 h 3540840"/>
                <a:gd name="connsiteX72" fmla="*/ 2386632 w 3318614"/>
                <a:gd name="connsiteY72" fmla="*/ 3156050 h 3540840"/>
                <a:gd name="connsiteX73" fmla="*/ 2316963 w 3318614"/>
                <a:gd name="connsiteY73" fmla="*/ 3321513 h 3540840"/>
                <a:gd name="connsiteX74" fmla="*/ 2238586 w 3318614"/>
                <a:gd name="connsiteY74" fmla="*/ 3443433 h 3540840"/>
                <a:gd name="connsiteX75" fmla="*/ 2290838 w 3318614"/>
                <a:gd name="connsiteY75" fmla="*/ 3521810 h 3540840"/>
                <a:gd name="connsiteX76" fmla="*/ 2195043 w 3318614"/>
                <a:gd name="connsiteY76" fmla="*/ 3434724 h 3540840"/>
                <a:gd name="connsiteX77" fmla="*/ 2325672 w 3318614"/>
                <a:gd name="connsiteY77" fmla="*/ 3208302 h 3540840"/>
                <a:gd name="connsiteX78" fmla="*/ 2290838 w 3318614"/>
                <a:gd name="connsiteY78" fmla="*/ 2955753 h 3540840"/>
                <a:gd name="connsiteX79" fmla="*/ 2142792 w 3318614"/>
                <a:gd name="connsiteY79" fmla="*/ 2938336 h 3540840"/>
                <a:gd name="connsiteX80" fmla="*/ 1942495 w 3318614"/>
                <a:gd name="connsiteY80" fmla="*/ 3103799 h 3540840"/>
                <a:gd name="connsiteX81" fmla="*/ 1994746 w 3318614"/>
                <a:gd name="connsiteY81" fmla="*/ 3304096 h 3540840"/>
                <a:gd name="connsiteX82" fmla="*/ 2090540 w 3318614"/>
                <a:gd name="connsiteY82" fmla="*/ 3417307 h 3540840"/>
                <a:gd name="connsiteX83" fmla="*/ 2064415 w 3318614"/>
                <a:gd name="connsiteY83" fmla="*/ 3530519 h 3540840"/>
                <a:gd name="connsiteX84" fmla="*/ 2046998 w 3318614"/>
                <a:gd name="connsiteY84" fmla="*/ 3382473 h 3540840"/>
                <a:gd name="connsiteX85" fmla="*/ 1933786 w 3318614"/>
                <a:gd name="connsiteY85" fmla="*/ 3217010 h 3540840"/>
                <a:gd name="connsiteX86" fmla="*/ 1881535 w 3318614"/>
                <a:gd name="connsiteY86" fmla="*/ 3199593 h 3540840"/>
                <a:gd name="connsiteX87" fmla="*/ 1716072 w 3318614"/>
                <a:gd name="connsiteY87" fmla="*/ 3434724 h 3540840"/>
                <a:gd name="connsiteX88" fmla="*/ 1672529 w 3318614"/>
                <a:gd name="connsiteY88" fmla="*/ 3530519 h 3540840"/>
                <a:gd name="connsiteX89" fmla="*/ 1724780 w 3318614"/>
                <a:gd name="connsiteY89" fmla="*/ 3295387 h 3540840"/>
                <a:gd name="connsiteX90" fmla="*/ 1750906 w 3318614"/>
                <a:gd name="connsiteY90" fmla="*/ 3217010 h 3540840"/>
                <a:gd name="connsiteX91" fmla="*/ 1533192 w 3318614"/>
                <a:gd name="connsiteY91" fmla="*/ 3286679 h 3540840"/>
                <a:gd name="connsiteX92" fmla="*/ 1428689 w 3318614"/>
                <a:gd name="connsiteY92" fmla="*/ 3304096 h 3540840"/>
                <a:gd name="connsiteX93" fmla="*/ 1602860 w 3318614"/>
                <a:gd name="connsiteY93" fmla="*/ 3225719 h 3540840"/>
                <a:gd name="connsiteX94" fmla="*/ 1724780 w 3318614"/>
                <a:gd name="connsiteY94" fmla="*/ 3199593 h 3540840"/>
                <a:gd name="connsiteX95" fmla="*/ 1994746 w 3318614"/>
                <a:gd name="connsiteY95" fmla="*/ 2973170 h 3540840"/>
                <a:gd name="connsiteX96" fmla="*/ 2055706 w 3318614"/>
                <a:gd name="connsiteY96" fmla="*/ 2842542 h 3540840"/>
                <a:gd name="connsiteX97" fmla="*/ 1916369 w 3318614"/>
                <a:gd name="connsiteY97" fmla="*/ 2764164 h 3540840"/>
                <a:gd name="connsiteX98" fmla="*/ 1698655 w 3318614"/>
                <a:gd name="connsiteY98" fmla="*/ 2859959 h 3540840"/>
                <a:gd name="connsiteX99" fmla="*/ 1611569 w 3318614"/>
                <a:gd name="connsiteY99" fmla="*/ 3034130 h 3540840"/>
                <a:gd name="connsiteX100" fmla="*/ 1689946 w 3318614"/>
                <a:gd name="connsiteY100" fmla="*/ 3095090 h 3540840"/>
                <a:gd name="connsiteX101" fmla="*/ 1568026 w 3318614"/>
                <a:gd name="connsiteY101" fmla="*/ 3095090 h 3540840"/>
                <a:gd name="connsiteX102" fmla="*/ 1655112 w 3318614"/>
                <a:gd name="connsiteY102" fmla="*/ 2851250 h 3540840"/>
                <a:gd name="connsiteX103" fmla="*/ 1437398 w 3318614"/>
                <a:gd name="connsiteY103" fmla="*/ 2833833 h 3540840"/>
                <a:gd name="connsiteX104" fmla="*/ 1306769 w 3318614"/>
                <a:gd name="connsiteY104" fmla="*/ 2772873 h 3540840"/>
                <a:gd name="connsiteX105" fmla="*/ 1385146 w 3318614"/>
                <a:gd name="connsiteY105" fmla="*/ 2729330 h 3540840"/>
                <a:gd name="connsiteX106" fmla="*/ 1437398 w 3318614"/>
                <a:gd name="connsiteY106" fmla="*/ 2798999 h 3540840"/>
                <a:gd name="connsiteX107" fmla="*/ 1611569 w 3318614"/>
                <a:gd name="connsiteY107" fmla="*/ 2807707 h 3540840"/>
                <a:gd name="connsiteX108" fmla="*/ 1794449 w 3318614"/>
                <a:gd name="connsiteY108" fmla="*/ 2755456 h 3540840"/>
                <a:gd name="connsiteX109" fmla="*/ 1968620 w 3318614"/>
                <a:gd name="connsiteY109" fmla="*/ 2624827 h 3540840"/>
                <a:gd name="connsiteX110" fmla="*/ 1898952 w 3318614"/>
                <a:gd name="connsiteY110" fmla="*/ 2311319 h 3540840"/>
                <a:gd name="connsiteX111" fmla="*/ 1446106 w 3318614"/>
                <a:gd name="connsiteY111" fmla="*/ 1701719 h 3540840"/>
                <a:gd name="connsiteX112" fmla="*/ 1074097 w 3318614"/>
                <a:gd name="connsiteY112" fmla="*/ 1217599 h 3540840"/>
                <a:gd name="connsiteX113" fmla="*/ 916192 w 3318614"/>
                <a:gd name="connsiteY113" fmla="*/ 1030515 h 3540840"/>
                <a:gd name="connsiteX114" fmla="*/ 644918 w 3318614"/>
                <a:gd name="connsiteY114" fmla="*/ 1065993 h 3540840"/>
                <a:gd name="connsiteX115" fmla="*/ 296575 w 3318614"/>
                <a:gd name="connsiteY115" fmla="*/ 1144370 h 3540840"/>
                <a:gd name="connsiteX116" fmla="*/ 483 w 3318614"/>
                <a:gd name="connsiteY116" fmla="*/ 1126953 h 3540840"/>
                <a:gd name="connsiteX117" fmla="*/ 235615 w 3318614"/>
                <a:gd name="connsiteY117" fmla="*/ 1118244 h 3540840"/>
                <a:gd name="connsiteX118" fmla="*/ 557832 w 3318614"/>
                <a:gd name="connsiteY118" fmla="*/ 1048576 h 3540840"/>
                <a:gd name="connsiteX119" fmla="*/ 688460 w 3318614"/>
                <a:gd name="connsiteY119" fmla="*/ 1022450 h 3540840"/>
                <a:gd name="connsiteX120" fmla="*/ 392369 w 3318614"/>
                <a:gd name="connsiteY120" fmla="*/ 909239 h 3540840"/>
                <a:gd name="connsiteX121" fmla="*/ 244323 w 3318614"/>
                <a:gd name="connsiteY121" fmla="*/ 769902 h 3540840"/>
                <a:gd name="connsiteX122" fmla="*/ 165946 w 3318614"/>
                <a:gd name="connsiteY122" fmla="*/ 517353 h 3540840"/>
                <a:gd name="connsiteX123" fmla="*/ 279158 w 3318614"/>
                <a:gd name="connsiteY123" fmla="*/ 700233 h 3540840"/>
                <a:gd name="connsiteX124" fmla="*/ 374952 w 3318614"/>
                <a:gd name="connsiteY124" fmla="*/ 874404 h 3540840"/>
                <a:gd name="connsiteX125" fmla="*/ 679752 w 3318614"/>
                <a:gd name="connsiteY125" fmla="*/ 952782 h 3540840"/>
                <a:gd name="connsiteX126" fmla="*/ 766838 w 3318614"/>
                <a:gd name="connsiteY126" fmla="*/ 891822 h 3540840"/>
                <a:gd name="connsiteX127" fmla="*/ 618792 w 3318614"/>
                <a:gd name="connsiteY127" fmla="*/ 508644 h 3540840"/>
                <a:gd name="connsiteX128" fmla="*/ 507165 w 3318614"/>
                <a:gd name="connsiteY128" fmla="*/ 291586 h 3540840"/>
                <a:gd name="connsiteX129" fmla="*/ 538603 w 3318614"/>
                <a:gd name="connsiteY129" fmla="*/ 53417 h 3540840"/>
                <a:gd name="connsiteX130" fmla="*/ 609600 w 3318614"/>
                <a:gd name="connsiteY130" fmla="*/ 314026 h 3540840"/>
                <a:gd name="connsiteX131" fmla="*/ 878364 w 3318614"/>
                <a:gd name="connsiteY131" fmla="*/ 861528 h 3540840"/>
                <a:gd name="connsiteX132" fmla="*/ 786330 w 3318614"/>
                <a:gd name="connsiteY132" fmla="*/ 260933 h 3540840"/>
                <a:gd name="connsiteX133" fmla="*/ 932813 w 3318614"/>
                <a:gd name="connsiteY133" fmla="*/ 64751 h 3540840"/>
                <a:gd name="connsiteX0" fmla="*/ 942214 w 3318614"/>
                <a:gd name="connsiteY0" fmla="*/ 601198 h 3527752"/>
                <a:gd name="connsiteX1" fmla="*/ 1130786 w 3318614"/>
                <a:gd name="connsiteY1" fmla="*/ 277391 h 3527752"/>
                <a:gd name="connsiteX2" fmla="*/ 1317819 w 3318614"/>
                <a:gd name="connsiteY2" fmla="*/ 1487 h 3527752"/>
                <a:gd name="connsiteX3" fmla="*/ 1198621 w 3318614"/>
                <a:gd name="connsiteY3" fmla="*/ 400341 h 3527752"/>
                <a:gd name="connsiteX4" fmla="*/ 1013152 w 3318614"/>
                <a:gd name="connsiteY4" fmla="*/ 873807 h 3527752"/>
                <a:gd name="connsiteX5" fmla="*/ 1779263 w 3318614"/>
                <a:gd name="connsiteY5" fmla="*/ 2035164 h 3527752"/>
                <a:gd name="connsiteX6" fmla="*/ 2064415 w 3318614"/>
                <a:gd name="connsiteY6" fmla="*/ 2315648 h 3527752"/>
                <a:gd name="connsiteX7" fmla="*/ 2290838 w 3318614"/>
                <a:gd name="connsiteY7" fmla="*/ 2237271 h 3527752"/>
                <a:gd name="connsiteX8" fmla="*/ 2473718 w 3318614"/>
                <a:gd name="connsiteY8" fmla="*/ 2080516 h 3527752"/>
                <a:gd name="connsiteX9" fmla="*/ 2508552 w 3318614"/>
                <a:gd name="connsiteY9" fmla="*/ 1758299 h 3527752"/>
                <a:gd name="connsiteX10" fmla="*/ 2543386 w 3318614"/>
                <a:gd name="connsiteY10" fmla="*/ 2019556 h 3527752"/>
                <a:gd name="connsiteX11" fmla="*/ 2508552 w 3318614"/>
                <a:gd name="connsiteY11" fmla="*/ 2124059 h 3527752"/>
                <a:gd name="connsiteX12" fmla="*/ 2752392 w 3318614"/>
                <a:gd name="connsiteY12" fmla="*/ 1949888 h 3527752"/>
                <a:gd name="connsiteX13" fmla="*/ 2839478 w 3318614"/>
                <a:gd name="connsiteY13" fmla="*/ 1880219 h 3527752"/>
                <a:gd name="connsiteX14" fmla="*/ 2717558 w 3318614"/>
                <a:gd name="connsiteY14" fmla="*/ 2054391 h 3527752"/>
                <a:gd name="connsiteX15" fmla="*/ 2665306 w 3318614"/>
                <a:gd name="connsiteY15" fmla="*/ 2097934 h 3527752"/>
                <a:gd name="connsiteX16" fmla="*/ 2848186 w 3318614"/>
                <a:gd name="connsiteY16" fmla="*/ 2028265 h 3527752"/>
                <a:gd name="connsiteX17" fmla="*/ 2874312 w 3318614"/>
                <a:gd name="connsiteY17" fmla="*/ 2010848 h 3527752"/>
                <a:gd name="connsiteX18" fmla="*/ 2769809 w 3318614"/>
                <a:gd name="connsiteY18" fmla="*/ 2097934 h 3527752"/>
                <a:gd name="connsiteX19" fmla="*/ 2595638 w 3318614"/>
                <a:gd name="connsiteY19" fmla="*/ 2124059 h 3527752"/>
                <a:gd name="connsiteX20" fmla="*/ 2404049 w 3318614"/>
                <a:gd name="connsiteY20" fmla="*/ 2254688 h 3527752"/>
                <a:gd name="connsiteX21" fmla="*/ 2421466 w 3318614"/>
                <a:gd name="connsiteY21" fmla="*/ 2428859 h 3527752"/>
                <a:gd name="connsiteX22" fmla="*/ 2552095 w 3318614"/>
                <a:gd name="connsiteY22" fmla="*/ 2472402 h 3527752"/>
                <a:gd name="connsiteX23" fmla="*/ 2726266 w 3318614"/>
                <a:gd name="connsiteY23" fmla="*/ 2402734 h 3527752"/>
                <a:gd name="connsiteX24" fmla="*/ 2856895 w 3318614"/>
                <a:gd name="connsiteY24" fmla="*/ 2394025 h 3527752"/>
                <a:gd name="connsiteX25" fmla="*/ 2891729 w 3318614"/>
                <a:gd name="connsiteY25" fmla="*/ 2280814 h 3527752"/>
                <a:gd name="connsiteX26" fmla="*/ 2883020 w 3318614"/>
                <a:gd name="connsiteY26" fmla="*/ 2115351 h 3527752"/>
                <a:gd name="connsiteX27" fmla="*/ 3048483 w 3318614"/>
                <a:gd name="connsiteY27" fmla="*/ 2036974 h 3527752"/>
                <a:gd name="connsiteX28" fmla="*/ 2926563 w 3318614"/>
                <a:gd name="connsiteY28" fmla="*/ 2124059 h 3527752"/>
                <a:gd name="connsiteX29" fmla="*/ 2917855 w 3318614"/>
                <a:gd name="connsiteY29" fmla="*/ 2211145 h 3527752"/>
                <a:gd name="connsiteX30" fmla="*/ 2935272 w 3318614"/>
                <a:gd name="connsiteY30" fmla="*/ 2359191 h 3527752"/>
                <a:gd name="connsiteX31" fmla="*/ 2943980 w 3318614"/>
                <a:gd name="connsiteY31" fmla="*/ 2402734 h 3527752"/>
                <a:gd name="connsiteX32" fmla="*/ 3046427 w 3318614"/>
                <a:gd name="connsiteY32" fmla="*/ 2336782 h 3527752"/>
                <a:gd name="connsiteX33" fmla="*/ 3074609 w 3318614"/>
                <a:gd name="connsiteY33" fmla="*/ 2176311 h 3527752"/>
                <a:gd name="connsiteX34" fmla="*/ 3092026 w 3318614"/>
                <a:gd name="connsiteY34" fmla="*/ 2385316 h 3527752"/>
                <a:gd name="connsiteX35" fmla="*/ 3013649 w 3318614"/>
                <a:gd name="connsiteY35" fmla="*/ 2463694 h 3527752"/>
                <a:gd name="connsiteX36" fmla="*/ 2752392 w 3318614"/>
                <a:gd name="connsiteY36" fmla="*/ 2428859 h 3527752"/>
                <a:gd name="connsiteX37" fmla="*/ 2560803 w 3318614"/>
                <a:gd name="connsiteY37" fmla="*/ 2585614 h 3527752"/>
                <a:gd name="connsiteX38" fmla="*/ 2595638 w 3318614"/>
                <a:gd name="connsiteY38" fmla="*/ 2707534 h 3527752"/>
                <a:gd name="connsiteX39" fmla="*/ 2743683 w 3318614"/>
                <a:gd name="connsiteY39" fmla="*/ 2794619 h 3527752"/>
                <a:gd name="connsiteX40" fmla="*/ 2856895 w 3318614"/>
                <a:gd name="connsiteY40" fmla="*/ 2768494 h 3527752"/>
                <a:gd name="connsiteX41" fmla="*/ 3022358 w 3318614"/>
                <a:gd name="connsiteY41" fmla="*/ 2629156 h 3527752"/>
                <a:gd name="connsiteX42" fmla="*/ 3118152 w 3318614"/>
                <a:gd name="connsiteY42" fmla="*/ 2550779 h 3527752"/>
                <a:gd name="connsiteX43" fmla="*/ 3205238 w 3318614"/>
                <a:gd name="connsiteY43" fmla="*/ 2611739 h 3527752"/>
                <a:gd name="connsiteX44" fmla="*/ 3109443 w 3318614"/>
                <a:gd name="connsiteY44" fmla="*/ 2603031 h 3527752"/>
                <a:gd name="connsiteX45" fmla="*/ 3004940 w 3318614"/>
                <a:gd name="connsiteY45" fmla="*/ 2742368 h 3527752"/>
                <a:gd name="connsiteX46" fmla="*/ 3187820 w 3318614"/>
                <a:gd name="connsiteY46" fmla="*/ 2742368 h 3527752"/>
                <a:gd name="connsiteX47" fmla="*/ 3318449 w 3318614"/>
                <a:gd name="connsiteY47" fmla="*/ 2794619 h 3527752"/>
                <a:gd name="connsiteX48" fmla="*/ 3161695 w 3318614"/>
                <a:gd name="connsiteY48" fmla="*/ 2777202 h 3527752"/>
                <a:gd name="connsiteX49" fmla="*/ 2909146 w 3318614"/>
                <a:gd name="connsiteY49" fmla="*/ 2838162 h 3527752"/>
                <a:gd name="connsiteX50" fmla="*/ 2952689 w 3318614"/>
                <a:gd name="connsiteY50" fmla="*/ 2838162 h 3527752"/>
                <a:gd name="connsiteX51" fmla="*/ 3085889 w 3318614"/>
                <a:gd name="connsiteY51" fmla="*/ 2983408 h 3527752"/>
                <a:gd name="connsiteX52" fmla="*/ 3013649 w 3318614"/>
                <a:gd name="connsiteY52" fmla="*/ 3142962 h 3527752"/>
                <a:gd name="connsiteX53" fmla="*/ 2999167 w 3318614"/>
                <a:gd name="connsiteY53" fmla="*/ 3005285 h 3527752"/>
                <a:gd name="connsiteX54" fmla="*/ 2813352 w 3318614"/>
                <a:gd name="connsiteY54" fmla="*/ 2829454 h 3527752"/>
                <a:gd name="connsiteX55" fmla="*/ 2726266 w 3318614"/>
                <a:gd name="connsiteY55" fmla="*/ 2820745 h 3527752"/>
                <a:gd name="connsiteX56" fmla="*/ 2848186 w 3318614"/>
                <a:gd name="connsiteY56" fmla="*/ 3021042 h 3527752"/>
                <a:gd name="connsiteX57" fmla="*/ 2943980 w 3318614"/>
                <a:gd name="connsiteY57" fmla="*/ 3108128 h 3527752"/>
                <a:gd name="connsiteX58" fmla="*/ 2978815 w 3318614"/>
                <a:gd name="connsiteY58" fmla="*/ 3064585 h 3527752"/>
                <a:gd name="connsiteX59" fmla="*/ 2961398 w 3318614"/>
                <a:gd name="connsiteY59" fmla="*/ 3169088 h 3527752"/>
                <a:gd name="connsiteX60" fmla="*/ 2769809 w 3318614"/>
                <a:gd name="connsiteY60" fmla="*/ 3082002 h 3527752"/>
                <a:gd name="connsiteX61" fmla="*/ 2656598 w 3318614"/>
                <a:gd name="connsiteY61" fmla="*/ 2855579 h 3527752"/>
                <a:gd name="connsiteX62" fmla="*/ 2491135 w 3318614"/>
                <a:gd name="connsiteY62" fmla="*/ 2812036 h 3527752"/>
                <a:gd name="connsiteX63" fmla="*/ 2386632 w 3318614"/>
                <a:gd name="connsiteY63" fmla="*/ 2899122 h 3527752"/>
                <a:gd name="connsiteX64" fmla="*/ 2412758 w 3318614"/>
                <a:gd name="connsiteY64" fmla="*/ 3082002 h 3527752"/>
                <a:gd name="connsiteX65" fmla="*/ 2525969 w 3318614"/>
                <a:gd name="connsiteY65" fmla="*/ 3230048 h 3527752"/>
                <a:gd name="connsiteX66" fmla="*/ 2900438 w 3318614"/>
                <a:gd name="connsiteY66" fmla="*/ 3439054 h 3527752"/>
                <a:gd name="connsiteX67" fmla="*/ 2543386 w 3318614"/>
                <a:gd name="connsiteY67" fmla="*/ 3299716 h 3527752"/>
                <a:gd name="connsiteX68" fmla="*/ 2499843 w 3318614"/>
                <a:gd name="connsiteY68" fmla="*/ 3386802 h 3527752"/>
                <a:gd name="connsiteX69" fmla="*/ 2534678 w 3318614"/>
                <a:gd name="connsiteY69" fmla="*/ 3491305 h 3527752"/>
                <a:gd name="connsiteX70" fmla="*/ 2639180 w 3318614"/>
                <a:gd name="connsiteY70" fmla="*/ 3526139 h 3527752"/>
                <a:gd name="connsiteX71" fmla="*/ 2482426 w 3318614"/>
                <a:gd name="connsiteY71" fmla="*/ 3500014 h 3527752"/>
                <a:gd name="connsiteX72" fmla="*/ 2473718 w 3318614"/>
                <a:gd name="connsiteY72" fmla="*/ 3317134 h 3527752"/>
                <a:gd name="connsiteX73" fmla="*/ 2386632 w 3318614"/>
                <a:gd name="connsiteY73" fmla="*/ 3142962 h 3527752"/>
                <a:gd name="connsiteX74" fmla="*/ 2316963 w 3318614"/>
                <a:gd name="connsiteY74" fmla="*/ 3308425 h 3527752"/>
                <a:gd name="connsiteX75" fmla="*/ 2238586 w 3318614"/>
                <a:gd name="connsiteY75" fmla="*/ 3430345 h 3527752"/>
                <a:gd name="connsiteX76" fmla="*/ 2290838 w 3318614"/>
                <a:gd name="connsiteY76" fmla="*/ 3508722 h 3527752"/>
                <a:gd name="connsiteX77" fmla="*/ 2195043 w 3318614"/>
                <a:gd name="connsiteY77" fmla="*/ 3421636 h 3527752"/>
                <a:gd name="connsiteX78" fmla="*/ 2325672 w 3318614"/>
                <a:gd name="connsiteY78" fmla="*/ 3195214 h 3527752"/>
                <a:gd name="connsiteX79" fmla="*/ 2290838 w 3318614"/>
                <a:gd name="connsiteY79" fmla="*/ 2942665 h 3527752"/>
                <a:gd name="connsiteX80" fmla="*/ 2142792 w 3318614"/>
                <a:gd name="connsiteY80" fmla="*/ 2925248 h 3527752"/>
                <a:gd name="connsiteX81" fmla="*/ 1942495 w 3318614"/>
                <a:gd name="connsiteY81" fmla="*/ 3090711 h 3527752"/>
                <a:gd name="connsiteX82" fmla="*/ 1994746 w 3318614"/>
                <a:gd name="connsiteY82" fmla="*/ 3291008 h 3527752"/>
                <a:gd name="connsiteX83" fmla="*/ 2090540 w 3318614"/>
                <a:gd name="connsiteY83" fmla="*/ 3404219 h 3527752"/>
                <a:gd name="connsiteX84" fmla="*/ 2064415 w 3318614"/>
                <a:gd name="connsiteY84" fmla="*/ 3517431 h 3527752"/>
                <a:gd name="connsiteX85" fmla="*/ 2046998 w 3318614"/>
                <a:gd name="connsiteY85" fmla="*/ 3369385 h 3527752"/>
                <a:gd name="connsiteX86" fmla="*/ 1933786 w 3318614"/>
                <a:gd name="connsiteY86" fmla="*/ 3203922 h 3527752"/>
                <a:gd name="connsiteX87" fmla="*/ 1881535 w 3318614"/>
                <a:gd name="connsiteY87" fmla="*/ 3186505 h 3527752"/>
                <a:gd name="connsiteX88" fmla="*/ 1716072 w 3318614"/>
                <a:gd name="connsiteY88" fmla="*/ 3421636 h 3527752"/>
                <a:gd name="connsiteX89" fmla="*/ 1672529 w 3318614"/>
                <a:gd name="connsiteY89" fmla="*/ 3517431 h 3527752"/>
                <a:gd name="connsiteX90" fmla="*/ 1724780 w 3318614"/>
                <a:gd name="connsiteY90" fmla="*/ 3282299 h 3527752"/>
                <a:gd name="connsiteX91" fmla="*/ 1750906 w 3318614"/>
                <a:gd name="connsiteY91" fmla="*/ 3203922 h 3527752"/>
                <a:gd name="connsiteX92" fmla="*/ 1533192 w 3318614"/>
                <a:gd name="connsiteY92" fmla="*/ 3273591 h 3527752"/>
                <a:gd name="connsiteX93" fmla="*/ 1428689 w 3318614"/>
                <a:gd name="connsiteY93" fmla="*/ 3291008 h 3527752"/>
                <a:gd name="connsiteX94" fmla="*/ 1602860 w 3318614"/>
                <a:gd name="connsiteY94" fmla="*/ 3212631 h 3527752"/>
                <a:gd name="connsiteX95" fmla="*/ 1724780 w 3318614"/>
                <a:gd name="connsiteY95" fmla="*/ 3186505 h 3527752"/>
                <a:gd name="connsiteX96" fmla="*/ 1994746 w 3318614"/>
                <a:gd name="connsiteY96" fmla="*/ 2960082 h 3527752"/>
                <a:gd name="connsiteX97" fmla="*/ 2055706 w 3318614"/>
                <a:gd name="connsiteY97" fmla="*/ 2829454 h 3527752"/>
                <a:gd name="connsiteX98" fmla="*/ 1916369 w 3318614"/>
                <a:gd name="connsiteY98" fmla="*/ 2751076 h 3527752"/>
                <a:gd name="connsiteX99" fmla="*/ 1698655 w 3318614"/>
                <a:gd name="connsiteY99" fmla="*/ 2846871 h 3527752"/>
                <a:gd name="connsiteX100" fmla="*/ 1611569 w 3318614"/>
                <a:gd name="connsiteY100" fmla="*/ 3021042 h 3527752"/>
                <a:gd name="connsiteX101" fmla="*/ 1689946 w 3318614"/>
                <a:gd name="connsiteY101" fmla="*/ 3082002 h 3527752"/>
                <a:gd name="connsiteX102" fmla="*/ 1568026 w 3318614"/>
                <a:gd name="connsiteY102" fmla="*/ 3082002 h 3527752"/>
                <a:gd name="connsiteX103" fmla="*/ 1655112 w 3318614"/>
                <a:gd name="connsiteY103" fmla="*/ 2838162 h 3527752"/>
                <a:gd name="connsiteX104" fmla="*/ 1437398 w 3318614"/>
                <a:gd name="connsiteY104" fmla="*/ 2820745 h 3527752"/>
                <a:gd name="connsiteX105" fmla="*/ 1306769 w 3318614"/>
                <a:gd name="connsiteY105" fmla="*/ 2759785 h 3527752"/>
                <a:gd name="connsiteX106" fmla="*/ 1385146 w 3318614"/>
                <a:gd name="connsiteY106" fmla="*/ 2716242 h 3527752"/>
                <a:gd name="connsiteX107" fmla="*/ 1437398 w 3318614"/>
                <a:gd name="connsiteY107" fmla="*/ 2785911 h 3527752"/>
                <a:gd name="connsiteX108" fmla="*/ 1611569 w 3318614"/>
                <a:gd name="connsiteY108" fmla="*/ 2794619 h 3527752"/>
                <a:gd name="connsiteX109" fmla="*/ 1794449 w 3318614"/>
                <a:gd name="connsiteY109" fmla="*/ 2742368 h 3527752"/>
                <a:gd name="connsiteX110" fmla="*/ 1968620 w 3318614"/>
                <a:gd name="connsiteY110" fmla="*/ 2611739 h 3527752"/>
                <a:gd name="connsiteX111" fmla="*/ 1898952 w 3318614"/>
                <a:gd name="connsiteY111" fmla="*/ 2298231 h 3527752"/>
                <a:gd name="connsiteX112" fmla="*/ 1446106 w 3318614"/>
                <a:gd name="connsiteY112" fmla="*/ 1688631 h 3527752"/>
                <a:gd name="connsiteX113" fmla="*/ 1074097 w 3318614"/>
                <a:gd name="connsiteY113" fmla="*/ 1204511 h 3527752"/>
                <a:gd name="connsiteX114" fmla="*/ 916192 w 3318614"/>
                <a:gd name="connsiteY114" fmla="*/ 1017427 h 3527752"/>
                <a:gd name="connsiteX115" fmla="*/ 644918 w 3318614"/>
                <a:gd name="connsiteY115" fmla="*/ 1052905 h 3527752"/>
                <a:gd name="connsiteX116" fmla="*/ 296575 w 3318614"/>
                <a:gd name="connsiteY116" fmla="*/ 1131282 h 3527752"/>
                <a:gd name="connsiteX117" fmla="*/ 483 w 3318614"/>
                <a:gd name="connsiteY117" fmla="*/ 1113865 h 3527752"/>
                <a:gd name="connsiteX118" fmla="*/ 235615 w 3318614"/>
                <a:gd name="connsiteY118" fmla="*/ 1105156 h 3527752"/>
                <a:gd name="connsiteX119" fmla="*/ 557832 w 3318614"/>
                <a:gd name="connsiteY119" fmla="*/ 1035488 h 3527752"/>
                <a:gd name="connsiteX120" fmla="*/ 688460 w 3318614"/>
                <a:gd name="connsiteY120" fmla="*/ 1009362 h 3527752"/>
                <a:gd name="connsiteX121" fmla="*/ 392369 w 3318614"/>
                <a:gd name="connsiteY121" fmla="*/ 896151 h 3527752"/>
                <a:gd name="connsiteX122" fmla="*/ 244323 w 3318614"/>
                <a:gd name="connsiteY122" fmla="*/ 756814 h 3527752"/>
                <a:gd name="connsiteX123" fmla="*/ 165946 w 3318614"/>
                <a:gd name="connsiteY123" fmla="*/ 504265 h 3527752"/>
                <a:gd name="connsiteX124" fmla="*/ 279158 w 3318614"/>
                <a:gd name="connsiteY124" fmla="*/ 687145 h 3527752"/>
                <a:gd name="connsiteX125" fmla="*/ 374952 w 3318614"/>
                <a:gd name="connsiteY125" fmla="*/ 861316 h 3527752"/>
                <a:gd name="connsiteX126" fmla="*/ 679752 w 3318614"/>
                <a:gd name="connsiteY126" fmla="*/ 939694 h 3527752"/>
                <a:gd name="connsiteX127" fmla="*/ 766838 w 3318614"/>
                <a:gd name="connsiteY127" fmla="*/ 878734 h 3527752"/>
                <a:gd name="connsiteX128" fmla="*/ 618792 w 3318614"/>
                <a:gd name="connsiteY128" fmla="*/ 495556 h 3527752"/>
                <a:gd name="connsiteX129" fmla="*/ 507165 w 3318614"/>
                <a:gd name="connsiteY129" fmla="*/ 278498 h 3527752"/>
                <a:gd name="connsiteX130" fmla="*/ 538603 w 3318614"/>
                <a:gd name="connsiteY130" fmla="*/ 40329 h 3527752"/>
                <a:gd name="connsiteX131" fmla="*/ 609600 w 3318614"/>
                <a:gd name="connsiteY131" fmla="*/ 300938 h 3527752"/>
                <a:gd name="connsiteX132" fmla="*/ 878364 w 3318614"/>
                <a:gd name="connsiteY132" fmla="*/ 848440 h 3527752"/>
                <a:gd name="connsiteX133" fmla="*/ 786330 w 3318614"/>
                <a:gd name="connsiteY133" fmla="*/ 247845 h 3527752"/>
                <a:gd name="connsiteX134" fmla="*/ 932813 w 3318614"/>
                <a:gd name="connsiteY134" fmla="*/ 51663 h 3527752"/>
                <a:gd name="connsiteX0" fmla="*/ 942214 w 3318614"/>
                <a:gd name="connsiteY0" fmla="*/ 600997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1028019 w 3318614"/>
                <a:gd name="connsiteY0" fmla="*/ 570928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433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932813 w 3318614"/>
                <a:gd name="connsiteY136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875120 w 3318614"/>
                <a:gd name="connsiteY136" fmla="*/ 297907 h 3527509"/>
                <a:gd name="connsiteX0" fmla="*/ 930638 w 3318614"/>
                <a:gd name="connsiteY0" fmla="*/ 1022485 h 3757603"/>
                <a:gd name="connsiteX1" fmla="*/ 1037874 w 3318614"/>
                <a:gd name="connsiteY1" fmla="*/ 779330 h 3757603"/>
                <a:gd name="connsiteX2" fmla="*/ 1144223 w 3318614"/>
                <a:gd name="connsiteY2" fmla="*/ 540539 h 3757603"/>
                <a:gd name="connsiteX3" fmla="*/ 1317819 w 3318614"/>
                <a:gd name="connsiteY3" fmla="*/ 231338 h 3757603"/>
                <a:gd name="connsiteX4" fmla="*/ 1198621 w 3318614"/>
                <a:gd name="connsiteY4" fmla="*/ 630192 h 3757603"/>
                <a:gd name="connsiteX5" fmla="*/ 1013152 w 3318614"/>
                <a:gd name="connsiteY5" fmla="*/ 1103658 h 3757603"/>
                <a:gd name="connsiteX6" fmla="*/ 1779263 w 3318614"/>
                <a:gd name="connsiteY6" fmla="*/ 2265015 h 3757603"/>
                <a:gd name="connsiteX7" fmla="*/ 2064415 w 3318614"/>
                <a:gd name="connsiteY7" fmla="*/ 2545499 h 3757603"/>
                <a:gd name="connsiteX8" fmla="*/ 2290838 w 3318614"/>
                <a:gd name="connsiteY8" fmla="*/ 2467122 h 3757603"/>
                <a:gd name="connsiteX9" fmla="*/ 2473718 w 3318614"/>
                <a:gd name="connsiteY9" fmla="*/ 2310367 h 3757603"/>
                <a:gd name="connsiteX10" fmla="*/ 2508552 w 3318614"/>
                <a:gd name="connsiteY10" fmla="*/ 1988150 h 3757603"/>
                <a:gd name="connsiteX11" fmla="*/ 2543386 w 3318614"/>
                <a:gd name="connsiteY11" fmla="*/ 2249407 h 3757603"/>
                <a:gd name="connsiteX12" fmla="*/ 2508552 w 3318614"/>
                <a:gd name="connsiteY12" fmla="*/ 2353910 h 3757603"/>
                <a:gd name="connsiteX13" fmla="*/ 2752392 w 3318614"/>
                <a:gd name="connsiteY13" fmla="*/ 2179739 h 3757603"/>
                <a:gd name="connsiteX14" fmla="*/ 2839478 w 3318614"/>
                <a:gd name="connsiteY14" fmla="*/ 2110070 h 3757603"/>
                <a:gd name="connsiteX15" fmla="*/ 2717558 w 3318614"/>
                <a:gd name="connsiteY15" fmla="*/ 2284242 h 3757603"/>
                <a:gd name="connsiteX16" fmla="*/ 2665306 w 3318614"/>
                <a:gd name="connsiteY16" fmla="*/ 2327785 h 3757603"/>
                <a:gd name="connsiteX17" fmla="*/ 2848186 w 3318614"/>
                <a:gd name="connsiteY17" fmla="*/ 2258116 h 3757603"/>
                <a:gd name="connsiteX18" fmla="*/ 2874312 w 3318614"/>
                <a:gd name="connsiteY18" fmla="*/ 2240699 h 3757603"/>
                <a:gd name="connsiteX19" fmla="*/ 2769809 w 3318614"/>
                <a:gd name="connsiteY19" fmla="*/ 2327785 h 3757603"/>
                <a:gd name="connsiteX20" fmla="*/ 2595638 w 3318614"/>
                <a:gd name="connsiteY20" fmla="*/ 2353910 h 3757603"/>
                <a:gd name="connsiteX21" fmla="*/ 2404049 w 3318614"/>
                <a:gd name="connsiteY21" fmla="*/ 2484539 h 3757603"/>
                <a:gd name="connsiteX22" fmla="*/ 2421466 w 3318614"/>
                <a:gd name="connsiteY22" fmla="*/ 2658710 h 3757603"/>
                <a:gd name="connsiteX23" fmla="*/ 2552095 w 3318614"/>
                <a:gd name="connsiteY23" fmla="*/ 2702253 h 3757603"/>
                <a:gd name="connsiteX24" fmla="*/ 2726266 w 3318614"/>
                <a:gd name="connsiteY24" fmla="*/ 2632585 h 3757603"/>
                <a:gd name="connsiteX25" fmla="*/ 2856895 w 3318614"/>
                <a:gd name="connsiteY25" fmla="*/ 2623876 h 3757603"/>
                <a:gd name="connsiteX26" fmla="*/ 2891729 w 3318614"/>
                <a:gd name="connsiteY26" fmla="*/ 2510665 h 3757603"/>
                <a:gd name="connsiteX27" fmla="*/ 2883020 w 3318614"/>
                <a:gd name="connsiteY27" fmla="*/ 2345202 h 3757603"/>
                <a:gd name="connsiteX28" fmla="*/ 3048483 w 3318614"/>
                <a:gd name="connsiteY28" fmla="*/ 2266825 h 3757603"/>
                <a:gd name="connsiteX29" fmla="*/ 2926563 w 3318614"/>
                <a:gd name="connsiteY29" fmla="*/ 2353910 h 3757603"/>
                <a:gd name="connsiteX30" fmla="*/ 2917855 w 3318614"/>
                <a:gd name="connsiteY30" fmla="*/ 2440996 h 3757603"/>
                <a:gd name="connsiteX31" fmla="*/ 2935272 w 3318614"/>
                <a:gd name="connsiteY31" fmla="*/ 2589042 h 3757603"/>
                <a:gd name="connsiteX32" fmla="*/ 2943980 w 3318614"/>
                <a:gd name="connsiteY32" fmla="*/ 2632585 h 3757603"/>
                <a:gd name="connsiteX33" fmla="*/ 3046427 w 3318614"/>
                <a:gd name="connsiteY33" fmla="*/ 2566633 h 3757603"/>
                <a:gd name="connsiteX34" fmla="*/ 3074609 w 3318614"/>
                <a:gd name="connsiteY34" fmla="*/ 2406162 h 3757603"/>
                <a:gd name="connsiteX35" fmla="*/ 3092026 w 3318614"/>
                <a:gd name="connsiteY35" fmla="*/ 2615167 h 3757603"/>
                <a:gd name="connsiteX36" fmla="*/ 3013649 w 3318614"/>
                <a:gd name="connsiteY36" fmla="*/ 2693545 h 3757603"/>
                <a:gd name="connsiteX37" fmla="*/ 2752392 w 3318614"/>
                <a:gd name="connsiteY37" fmla="*/ 2658710 h 3757603"/>
                <a:gd name="connsiteX38" fmla="*/ 2560803 w 3318614"/>
                <a:gd name="connsiteY38" fmla="*/ 2815465 h 3757603"/>
                <a:gd name="connsiteX39" fmla="*/ 2595638 w 3318614"/>
                <a:gd name="connsiteY39" fmla="*/ 2937385 h 3757603"/>
                <a:gd name="connsiteX40" fmla="*/ 2743683 w 3318614"/>
                <a:gd name="connsiteY40" fmla="*/ 3024470 h 3757603"/>
                <a:gd name="connsiteX41" fmla="*/ 2856895 w 3318614"/>
                <a:gd name="connsiteY41" fmla="*/ 2998345 h 3757603"/>
                <a:gd name="connsiteX42" fmla="*/ 3022358 w 3318614"/>
                <a:gd name="connsiteY42" fmla="*/ 2859007 h 3757603"/>
                <a:gd name="connsiteX43" fmla="*/ 3118152 w 3318614"/>
                <a:gd name="connsiteY43" fmla="*/ 2780630 h 3757603"/>
                <a:gd name="connsiteX44" fmla="*/ 3205238 w 3318614"/>
                <a:gd name="connsiteY44" fmla="*/ 2841590 h 3757603"/>
                <a:gd name="connsiteX45" fmla="*/ 3109443 w 3318614"/>
                <a:gd name="connsiteY45" fmla="*/ 2832882 h 3757603"/>
                <a:gd name="connsiteX46" fmla="*/ 3004940 w 3318614"/>
                <a:gd name="connsiteY46" fmla="*/ 2972219 h 3757603"/>
                <a:gd name="connsiteX47" fmla="*/ 3187820 w 3318614"/>
                <a:gd name="connsiteY47" fmla="*/ 2972219 h 3757603"/>
                <a:gd name="connsiteX48" fmla="*/ 3318449 w 3318614"/>
                <a:gd name="connsiteY48" fmla="*/ 3024470 h 3757603"/>
                <a:gd name="connsiteX49" fmla="*/ 3161695 w 3318614"/>
                <a:gd name="connsiteY49" fmla="*/ 3007053 h 3757603"/>
                <a:gd name="connsiteX50" fmla="*/ 2909146 w 3318614"/>
                <a:gd name="connsiteY50" fmla="*/ 3068013 h 3757603"/>
                <a:gd name="connsiteX51" fmla="*/ 2952689 w 3318614"/>
                <a:gd name="connsiteY51" fmla="*/ 3068013 h 3757603"/>
                <a:gd name="connsiteX52" fmla="*/ 3085889 w 3318614"/>
                <a:gd name="connsiteY52" fmla="*/ 3213259 h 3757603"/>
                <a:gd name="connsiteX53" fmla="*/ 3013649 w 3318614"/>
                <a:gd name="connsiteY53" fmla="*/ 3372813 h 3757603"/>
                <a:gd name="connsiteX54" fmla="*/ 2999167 w 3318614"/>
                <a:gd name="connsiteY54" fmla="*/ 3235136 h 3757603"/>
                <a:gd name="connsiteX55" fmla="*/ 2813352 w 3318614"/>
                <a:gd name="connsiteY55" fmla="*/ 3059305 h 3757603"/>
                <a:gd name="connsiteX56" fmla="*/ 2726266 w 3318614"/>
                <a:gd name="connsiteY56" fmla="*/ 3050596 h 3757603"/>
                <a:gd name="connsiteX57" fmla="*/ 2848186 w 3318614"/>
                <a:gd name="connsiteY57" fmla="*/ 3250893 h 3757603"/>
                <a:gd name="connsiteX58" fmla="*/ 2943980 w 3318614"/>
                <a:gd name="connsiteY58" fmla="*/ 3337979 h 3757603"/>
                <a:gd name="connsiteX59" fmla="*/ 2978815 w 3318614"/>
                <a:gd name="connsiteY59" fmla="*/ 3294436 h 3757603"/>
                <a:gd name="connsiteX60" fmla="*/ 2961398 w 3318614"/>
                <a:gd name="connsiteY60" fmla="*/ 3398939 h 3757603"/>
                <a:gd name="connsiteX61" fmla="*/ 2769809 w 3318614"/>
                <a:gd name="connsiteY61" fmla="*/ 3311853 h 3757603"/>
                <a:gd name="connsiteX62" fmla="*/ 2656598 w 3318614"/>
                <a:gd name="connsiteY62" fmla="*/ 3085430 h 3757603"/>
                <a:gd name="connsiteX63" fmla="*/ 2491135 w 3318614"/>
                <a:gd name="connsiteY63" fmla="*/ 3041887 h 3757603"/>
                <a:gd name="connsiteX64" fmla="*/ 2386632 w 3318614"/>
                <a:gd name="connsiteY64" fmla="*/ 3128973 h 3757603"/>
                <a:gd name="connsiteX65" fmla="*/ 2412758 w 3318614"/>
                <a:gd name="connsiteY65" fmla="*/ 3311853 h 3757603"/>
                <a:gd name="connsiteX66" fmla="*/ 2525969 w 3318614"/>
                <a:gd name="connsiteY66" fmla="*/ 3459899 h 3757603"/>
                <a:gd name="connsiteX67" fmla="*/ 2900438 w 3318614"/>
                <a:gd name="connsiteY67" fmla="*/ 3668905 h 3757603"/>
                <a:gd name="connsiteX68" fmla="*/ 2543386 w 3318614"/>
                <a:gd name="connsiteY68" fmla="*/ 3529567 h 3757603"/>
                <a:gd name="connsiteX69" fmla="*/ 2499843 w 3318614"/>
                <a:gd name="connsiteY69" fmla="*/ 3616653 h 3757603"/>
                <a:gd name="connsiteX70" fmla="*/ 2534678 w 3318614"/>
                <a:gd name="connsiteY70" fmla="*/ 3721156 h 3757603"/>
                <a:gd name="connsiteX71" fmla="*/ 2639180 w 3318614"/>
                <a:gd name="connsiteY71" fmla="*/ 3755990 h 3757603"/>
                <a:gd name="connsiteX72" fmla="*/ 2482426 w 3318614"/>
                <a:gd name="connsiteY72" fmla="*/ 3729865 h 3757603"/>
                <a:gd name="connsiteX73" fmla="*/ 2473718 w 3318614"/>
                <a:gd name="connsiteY73" fmla="*/ 3546985 h 3757603"/>
                <a:gd name="connsiteX74" fmla="*/ 2386632 w 3318614"/>
                <a:gd name="connsiteY74" fmla="*/ 3372813 h 3757603"/>
                <a:gd name="connsiteX75" fmla="*/ 2316963 w 3318614"/>
                <a:gd name="connsiteY75" fmla="*/ 3538276 h 3757603"/>
                <a:gd name="connsiteX76" fmla="*/ 2238586 w 3318614"/>
                <a:gd name="connsiteY76" fmla="*/ 3660196 h 3757603"/>
                <a:gd name="connsiteX77" fmla="*/ 2290838 w 3318614"/>
                <a:gd name="connsiteY77" fmla="*/ 3738573 h 3757603"/>
                <a:gd name="connsiteX78" fmla="*/ 2195043 w 3318614"/>
                <a:gd name="connsiteY78" fmla="*/ 3651487 h 3757603"/>
                <a:gd name="connsiteX79" fmla="*/ 2325672 w 3318614"/>
                <a:gd name="connsiteY79" fmla="*/ 3425065 h 3757603"/>
                <a:gd name="connsiteX80" fmla="*/ 2290838 w 3318614"/>
                <a:gd name="connsiteY80" fmla="*/ 3172516 h 3757603"/>
                <a:gd name="connsiteX81" fmla="*/ 2142792 w 3318614"/>
                <a:gd name="connsiteY81" fmla="*/ 3155099 h 3757603"/>
                <a:gd name="connsiteX82" fmla="*/ 1942495 w 3318614"/>
                <a:gd name="connsiteY82" fmla="*/ 3320562 h 3757603"/>
                <a:gd name="connsiteX83" fmla="*/ 1994746 w 3318614"/>
                <a:gd name="connsiteY83" fmla="*/ 3520859 h 3757603"/>
                <a:gd name="connsiteX84" fmla="*/ 2090540 w 3318614"/>
                <a:gd name="connsiteY84" fmla="*/ 3634070 h 3757603"/>
                <a:gd name="connsiteX85" fmla="*/ 2064415 w 3318614"/>
                <a:gd name="connsiteY85" fmla="*/ 3747282 h 3757603"/>
                <a:gd name="connsiteX86" fmla="*/ 2046998 w 3318614"/>
                <a:gd name="connsiteY86" fmla="*/ 3599236 h 3757603"/>
                <a:gd name="connsiteX87" fmla="*/ 1933786 w 3318614"/>
                <a:gd name="connsiteY87" fmla="*/ 3433773 h 3757603"/>
                <a:gd name="connsiteX88" fmla="*/ 1881535 w 3318614"/>
                <a:gd name="connsiteY88" fmla="*/ 3416356 h 3757603"/>
                <a:gd name="connsiteX89" fmla="*/ 1716072 w 3318614"/>
                <a:gd name="connsiteY89" fmla="*/ 3651487 h 3757603"/>
                <a:gd name="connsiteX90" fmla="*/ 1672529 w 3318614"/>
                <a:gd name="connsiteY90" fmla="*/ 3747282 h 3757603"/>
                <a:gd name="connsiteX91" fmla="*/ 1724780 w 3318614"/>
                <a:gd name="connsiteY91" fmla="*/ 3512150 h 3757603"/>
                <a:gd name="connsiteX92" fmla="*/ 1750906 w 3318614"/>
                <a:gd name="connsiteY92" fmla="*/ 3433773 h 3757603"/>
                <a:gd name="connsiteX93" fmla="*/ 1533192 w 3318614"/>
                <a:gd name="connsiteY93" fmla="*/ 3503442 h 3757603"/>
                <a:gd name="connsiteX94" fmla="*/ 1428689 w 3318614"/>
                <a:gd name="connsiteY94" fmla="*/ 3520859 h 3757603"/>
                <a:gd name="connsiteX95" fmla="*/ 1602860 w 3318614"/>
                <a:gd name="connsiteY95" fmla="*/ 3442482 h 3757603"/>
                <a:gd name="connsiteX96" fmla="*/ 1724780 w 3318614"/>
                <a:gd name="connsiteY96" fmla="*/ 3416356 h 3757603"/>
                <a:gd name="connsiteX97" fmla="*/ 1994746 w 3318614"/>
                <a:gd name="connsiteY97" fmla="*/ 3189933 h 3757603"/>
                <a:gd name="connsiteX98" fmla="*/ 2055706 w 3318614"/>
                <a:gd name="connsiteY98" fmla="*/ 3059305 h 3757603"/>
                <a:gd name="connsiteX99" fmla="*/ 1916369 w 3318614"/>
                <a:gd name="connsiteY99" fmla="*/ 2980927 h 3757603"/>
                <a:gd name="connsiteX100" fmla="*/ 1698655 w 3318614"/>
                <a:gd name="connsiteY100" fmla="*/ 3076722 h 3757603"/>
                <a:gd name="connsiteX101" fmla="*/ 1611569 w 3318614"/>
                <a:gd name="connsiteY101" fmla="*/ 3250893 h 3757603"/>
                <a:gd name="connsiteX102" fmla="*/ 1689946 w 3318614"/>
                <a:gd name="connsiteY102" fmla="*/ 3311853 h 3757603"/>
                <a:gd name="connsiteX103" fmla="*/ 1568026 w 3318614"/>
                <a:gd name="connsiteY103" fmla="*/ 3311853 h 3757603"/>
                <a:gd name="connsiteX104" fmla="*/ 1655112 w 3318614"/>
                <a:gd name="connsiteY104" fmla="*/ 3068013 h 3757603"/>
                <a:gd name="connsiteX105" fmla="*/ 1437398 w 3318614"/>
                <a:gd name="connsiteY105" fmla="*/ 3050596 h 3757603"/>
                <a:gd name="connsiteX106" fmla="*/ 1306769 w 3318614"/>
                <a:gd name="connsiteY106" fmla="*/ 2989636 h 3757603"/>
                <a:gd name="connsiteX107" fmla="*/ 1385146 w 3318614"/>
                <a:gd name="connsiteY107" fmla="*/ 2946093 h 3757603"/>
                <a:gd name="connsiteX108" fmla="*/ 1437398 w 3318614"/>
                <a:gd name="connsiteY108" fmla="*/ 3015762 h 3757603"/>
                <a:gd name="connsiteX109" fmla="*/ 1611569 w 3318614"/>
                <a:gd name="connsiteY109" fmla="*/ 3024470 h 3757603"/>
                <a:gd name="connsiteX110" fmla="*/ 1794449 w 3318614"/>
                <a:gd name="connsiteY110" fmla="*/ 2972219 h 3757603"/>
                <a:gd name="connsiteX111" fmla="*/ 1968620 w 3318614"/>
                <a:gd name="connsiteY111" fmla="*/ 2841590 h 3757603"/>
                <a:gd name="connsiteX112" fmla="*/ 1898952 w 3318614"/>
                <a:gd name="connsiteY112" fmla="*/ 2528082 h 3757603"/>
                <a:gd name="connsiteX113" fmla="*/ 1446106 w 3318614"/>
                <a:gd name="connsiteY113" fmla="*/ 1918482 h 3757603"/>
                <a:gd name="connsiteX114" fmla="*/ 1074097 w 3318614"/>
                <a:gd name="connsiteY114" fmla="*/ 1434362 h 3757603"/>
                <a:gd name="connsiteX115" fmla="*/ 916192 w 3318614"/>
                <a:gd name="connsiteY115" fmla="*/ 1247278 h 3757603"/>
                <a:gd name="connsiteX116" fmla="*/ 644918 w 3318614"/>
                <a:gd name="connsiteY116" fmla="*/ 1282756 h 3757603"/>
                <a:gd name="connsiteX117" fmla="*/ 296575 w 3318614"/>
                <a:gd name="connsiteY117" fmla="*/ 1361133 h 3757603"/>
                <a:gd name="connsiteX118" fmla="*/ 483 w 3318614"/>
                <a:gd name="connsiteY118" fmla="*/ 1343716 h 3757603"/>
                <a:gd name="connsiteX119" fmla="*/ 235615 w 3318614"/>
                <a:gd name="connsiteY119" fmla="*/ 1335007 h 3757603"/>
                <a:gd name="connsiteX120" fmla="*/ 557832 w 3318614"/>
                <a:gd name="connsiteY120" fmla="*/ 1265339 h 3757603"/>
                <a:gd name="connsiteX121" fmla="*/ 688460 w 3318614"/>
                <a:gd name="connsiteY121" fmla="*/ 1239213 h 3757603"/>
                <a:gd name="connsiteX122" fmla="*/ 392369 w 3318614"/>
                <a:gd name="connsiteY122" fmla="*/ 1126002 h 3757603"/>
                <a:gd name="connsiteX123" fmla="*/ 244323 w 3318614"/>
                <a:gd name="connsiteY123" fmla="*/ 986665 h 3757603"/>
                <a:gd name="connsiteX124" fmla="*/ 165946 w 3318614"/>
                <a:gd name="connsiteY124" fmla="*/ 734116 h 3757603"/>
                <a:gd name="connsiteX125" fmla="*/ 279158 w 3318614"/>
                <a:gd name="connsiteY125" fmla="*/ 916996 h 3757603"/>
                <a:gd name="connsiteX126" fmla="*/ 374952 w 3318614"/>
                <a:gd name="connsiteY126" fmla="*/ 1091167 h 3757603"/>
                <a:gd name="connsiteX127" fmla="*/ 679752 w 3318614"/>
                <a:gd name="connsiteY127" fmla="*/ 1169545 h 3757603"/>
                <a:gd name="connsiteX128" fmla="*/ 766838 w 3318614"/>
                <a:gd name="connsiteY128" fmla="*/ 1108585 h 3757603"/>
                <a:gd name="connsiteX129" fmla="*/ 618792 w 3318614"/>
                <a:gd name="connsiteY129" fmla="*/ 725407 h 3757603"/>
                <a:gd name="connsiteX130" fmla="*/ 507165 w 3318614"/>
                <a:gd name="connsiteY130" fmla="*/ 508349 h 3757603"/>
                <a:gd name="connsiteX131" fmla="*/ 538603 w 3318614"/>
                <a:gd name="connsiteY131" fmla="*/ 270180 h 3757603"/>
                <a:gd name="connsiteX132" fmla="*/ 609600 w 3318614"/>
                <a:gd name="connsiteY132" fmla="*/ 530789 h 3757603"/>
                <a:gd name="connsiteX133" fmla="*/ 878364 w 3318614"/>
                <a:gd name="connsiteY133" fmla="*/ 1078291 h 3757603"/>
                <a:gd name="connsiteX134" fmla="*/ 786330 w 3318614"/>
                <a:gd name="connsiteY134" fmla="*/ 477696 h 3757603"/>
                <a:gd name="connsiteX135" fmla="*/ 849208 w 3318614"/>
                <a:gd name="connsiteY135" fmla="*/ 1356 h 3757603"/>
                <a:gd name="connsiteX136" fmla="*/ 875120 w 3318614"/>
                <a:gd name="connsiteY136" fmla="*/ 528001 h 3757603"/>
                <a:gd name="connsiteX0" fmla="*/ 930638 w 3318614"/>
                <a:gd name="connsiteY0" fmla="*/ 1022890 h 3758008"/>
                <a:gd name="connsiteX1" fmla="*/ 1037874 w 3318614"/>
                <a:gd name="connsiteY1" fmla="*/ 779735 h 3758008"/>
                <a:gd name="connsiteX2" fmla="*/ 1144223 w 3318614"/>
                <a:gd name="connsiteY2" fmla="*/ 540944 h 3758008"/>
                <a:gd name="connsiteX3" fmla="*/ 1317819 w 3318614"/>
                <a:gd name="connsiteY3" fmla="*/ 231743 h 3758008"/>
                <a:gd name="connsiteX4" fmla="*/ 1198621 w 3318614"/>
                <a:gd name="connsiteY4" fmla="*/ 630597 h 3758008"/>
                <a:gd name="connsiteX5" fmla="*/ 1013152 w 3318614"/>
                <a:gd name="connsiteY5" fmla="*/ 1104063 h 3758008"/>
                <a:gd name="connsiteX6" fmla="*/ 1779263 w 3318614"/>
                <a:gd name="connsiteY6" fmla="*/ 2265420 h 3758008"/>
                <a:gd name="connsiteX7" fmla="*/ 2064415 w 3318614"/>
                <a:gd name="connsiteY7" fmla="*/ 2545904 h 3758008"/>
                <a:gd name="connsiteX8" fmla="*/ 2290838 w 3318614"/>
                <a:gd name="connsiteY8" fmla="*/ 2467527 h 3758008"/>
                <a:gd name="connsiteX9" fmla="*/ 2473718 w 3318614"/>
                <a:gd name="connsiteY9" fmla="*/ 2310772 h 3758008"/>
                <a:gd name="connsiteX10" fmla="*/ 2508552 w 3318614"/>
                <a:gd name="connsiteY10" fmla="*/ 1988555 h 3758008"/>
                <a:gd name="connsiteX11" fmla="*/ 2543386 w 3318614"/>
                <a:gd name="connsiteY11" fmla="*/ 2249812 h 3758008"/>
                <a:gd name="connsiteX12" fmla="*/ 2508552 w 3318614"/>
                <a:gd name="connsiteY12" fmla="*/ 2354315 h 3758008"/>
                <a:gd name="connsiteX13" fmla="*/ 2752392 w 3318614"/>
                <a:gd name="connsiteY13" fmla="*/ 2180144 h 3758008"/>
                <a:gd name="connsiteX14" fmla="*/ 2839478 w 3318614"/>
                <a:gd name="connsiteY14" fmla="*/ 2110475 h 3758008"/>
                <a:gd name="connsiteX15" fmla="*/ 2717558 w 3318614"/>
                <a:gd name="connsiteY15" fmla="*/ 2284647 h 3758008"/>
                <a:gd name="connsiteX16" fmla="*/ 2665306 w 3318614"/>
                <a:gd name="connsiteY16" fmla="*/ 2328190 h 3758008"/>
                <a:gd name="connsiteX17" fmla="*/ 2848186 w 3318614"/>
                <a:gd name="connsiteY17" fmla="*/ 2258521 h 3758008"/>
                <a:gd name="connsiteX18" fmla="*/ 2874312 w 3318614"/>
                <a:gd name="connsiteY18" fmla="*/ 2241104 h 3758008"/>
                <a:gd name="connsiteX19" fmla="*/ 2769809 w 3318614"/>
                <a:gd name="connsiteY19" fmla="*/ 2328190 h 3758008"/>
                <a:gd name="connsiteX20" fmla="*/ 2595638 w 3318614"/>
                <a:gd name="connsiteY20" fmla="*/ 2354315 h 3758008"/>
                <a:gd name="connsiteX21" fmla="*/ 2404049 w 3318614"/>
                <a:gd name="connsiteY21" fmla="*/ 2484944 h 3758008"/>
                <a:gd name="connsiteX22" fmla="*/ 2421466 w 3318614"/>
                <a:gd name="connsiteY22" fmla="*/ 2659115 h 3758008"/>
                <a:gd name="connsiteX23" fmla="*/ 2552095 w 3318614"/>
                <a:gd name="connsiteY23" fmla="*/ 2702658 h 3758008"/>
                <a:gd name="connsiteX24" fmla="*/ 2726266 w 3318614"/>
                <a:gd name="connsiteY24" fmla="*/ 2632990 h 3758008"/>
                <a:gd name="connsiteX25" fmla="*/ 2856895 w 3318614"/>
                <a:gd name="connsiteY25" fmla="*/ 2624281 h 3758008"/>
                <a:gd name="connsiteX26" fmla="*/ 2891729 w 3318614"/>
                <a:gd name="connsiteY26" fmla="*/ 2511070 h 3758008"/>
                <a:gd name="connsiteX27" fmla="*/ 2883020 w 3318614"/>
                <a:gd name="connsiteY27" fmla="*/ 2345607 h 3758008"/>
                <a:gd name="connsiteX28" fmla="*/ 3048483 w 3318614"/>
                <a:gd name="connsiteY28" fmla="*/ 2267230 h 3758008"/>
                <a:gd name="connsiteX29" fmla="*/ 2926563 w 3318614"/>
                <a:gd name="connsiteY29" fmla="*/ 2354315 h 3758008"/>
                <a:gd name="connsiteX30" fmla="*/ 2917855 w 3318614"/>
                <a:gd name="connsiteY30" fmla="*/ 2441401 h 3758008"/>
                <a:gd name="connsiteX31" fmla="*/ 2935272 w 3318614"/>
                <a:gd name="connsiteY31" fmla="*/ 2589447 h 3758008"/>
                <a:gd name="connsiteX32" fmla="*/ 2943980 w 3318614"/>
                <a:gd name="connsiteY32" fmla="*/ 2632990 h 3758008"/>
                <a:gd name="connsiteX33" fmla="*/ 3046427 w 3318614"/>
                <a:gd name="connsiteY33" fmla="*/ 2567038 h 3758008"/>
                <a:gd name="connsiteX34" fmla="*/ 3074609 w 3318614"/>
                <a:gd name="connsiteY34" fmla="*/ 2406567 h 3758008"/>
                <a:gd name="connsiteX35" fmla="*/ 3092026 w 3318614"/>
                <a:gd name="connsiteY35" fmla="*/ 2615572 h 3758008"/>
                <a:gd name="connsiteX36" fmla="*/ 3013649 w 3318614"/>
                <a:gd name="connsiteY36" fmla="*/ 2693950 h 3758008"/>
                <a:gd name="connsiteX37" fmla="*/ 2752392 w 3318614"/>
                <a:gd name="connsiteY37" fmla="*/ 2659115 h 3758008"/>
                <a:gd name="connsiteX38" fmla="*/ 2560803 w 3318614"/>
                <a:gd name="connsiteY38" fmla="*/ 2815870 h 3758008"/>
                <a:gd name="connsiteX39" fmla="*/ 2595638 w 3318614"/>
                <a:gd name="connsiteY39" fmla="*/ 2937790 h 3758008"/>
                <a:gd name="connsiteX40" fmla="*/ 2743683 w 3318614"/>
                <a:gd name="connsiteY40" fmla="*/ 3024875 h 3758008"/>
                <a:gd name="connsiteX41" fmla="*/ 2856895 w 3318614"/>
                <a:gd name="connsiteY41" fmla="*/ 2998750 h 3758008"/>
                <a:gd name="connsiteX42" fmla="*/ 3022358 w 3318614"/>
                <a:gd name="connsiteY42" fmla="*/ 2859412 h 3758008"/>
                <a:gd name="connsiteX43" fmla="*/ 3118152 w 3318614"/>
                <a:gd name="connsiteY43" fmla="*/ 2781035 h 3758008"/>
                <a:gd name="connsiteX44" fmla="*/ 3205238 w 3318614"/>
                <a:gd name="connsiteY44" fmla="*/ 2841995 h 3758008"/>
                <a:gd name="connsiteX45" fmla="*/ 3109443 w 3318614"/>
                <a:gd name="connsiteY45" fmla="*/ 2833287 h 3758008"/>
                <a:gd name="connsiteX46" fmla="*/ 3004940 w 3318614"/>
                <a:gd name="connsiteY46" fmla="*/ 2972624 h 3758008"/>
                <a:gd name="connsiteX47" fmla="*/ 3187820 w 3318614"/>
                <a:gd name="connsiteY47" fmla="*/ 2972624 h 3758008"/>
                <a:gd name="connsiteX48" fmla="*/ 3318449 w 3318614"/>
                <a:gd name="connsiteY48" fmla="*/ 3024875 h 3758008"/>
                <a:gd name="connsiteX49" fmla="*/ 3161695 w 3318614"/>
                <a:gd name="connsiteY49" fmla="*/ 3007458 h 3758008"/>
                <a:gd name="connsiteX50" fmla="*/ 2909146 w 3318614"/>
                <a:gd name="connsiteY50" fmla="*/ 3068418 h 3758008"/>
                <a:gd name="connsiteX51" fmla="*/ 2952689 w 3318614"/>
                <a:gd name="connsiteY51" fmla="*/ 3068418 h 3758008"/>
                <a:gd name="connsiteX52" fmla="*/ 3085889 w 3318614"/>
                <a:gd name="connsiteY52" fmla="*/ 3213664 h 3758008"/>
                <a:gd name="connsiteX53" fmla="*/ 3013649 w 3318614"/>
                <a:gd name="connsiteY53" fmla="*/ 3373218 h 3758008"/>
                <a:gd name="connsiteX54" fmla="*/ 2999167 w 3318614"/>
                <a:gd name="connsiteY54" fmla="*/ 3235541 h 3758008"/>
                <a:gd name="connsiteX55" fmla="*/ 2813352 w 3318614"/>
                <a:gd name="connsiteY55" fmla="*/ 3059710 h 3758008"/>
                <a:gd name="connsiteX56" fmla="*/ 2726266 w 3318614"/>
                <a:gd name="connsiteY56" fmla="*/ 3051001 h 3758008"/>
                <a:gd name="connsiteX57" fmla="*/ 2848186 w 3318614"/>
                <a:gd name="connsiteY57" fmla="*/ 3251298 h 3758008"/>
                <a:gd name="connsiteX58" fmla="*/ 2943980 w 3318614"/>
                <a:gd name="connsiteY58" fmla="*/ 3338384 h 3758008"/>
                <a:gd name="connsiteX59" fmla="*/ 2978815 w 3318614"/>
                <a:gd name="connsiteY59" fmla="*/ 3294841 h 3758008"/>
                <a:gd name="connsiteX60" fmla="*/ 2961398 w 3318614"/>
                <a:gd name="connsiteY60" fmla="*/ 3399344 h 3758008"/>
                <a:gd name="connsiteX61" fmla="*/ 2769809 w 3318614"/>
                <a:gd name="connsiteY61" fmla="*/ 3312258 h 3758008"/>
                <a:gd name="connsiteX62" fmla="*/ 2656598 w 3318614"/>
                <a:gd name="connsiteY62" fmla="*/ 3085835 h 3758008"/>
                <a:gd name="connsiteX63" fmla="*/ 2491135 w 3318614"/>
                <a:gd name="connsiteY63" fmla="*/ 3042292 h 3758008"/>
                <a:gd name="connsiteX64" fmla="*/ 2386632 w 3318614"/>
                <a:gd name="connsiteY64" fmla="*/ 3129378 h 3758008"/>
                <a:gd name="connsiteX65" fmla="*/ 2412758 w 3318614"/>
                <a:gd name="connsiteY65" fmla="*/ 3312258 h 3758008"/>
                <a:gd name="connsiteX66" fmla="*/ 2525969 w 3318614"/>
                <a:gd name="connsiteY66" fmla="*/ 3460304 h 3758008"/>
                <a:gd name="connsiteX67" fmla="*/ 2900438 w 3318614"/>
                <a:gd name="connsiteY67" fmla="*/ 3669310 h 3758008"/>
                <a:gd name="connsiteX68" fmla="*/ 2543386 w 3318614"/>
                <a:gd name="connsiteY68" fmla="*/ 3529972 h 3758008"/>
                <a:gd name="connsiteX69" fmla="*/ 2499843 w 3318614"/>
                <a:gd name="connsiteY69" fmla="*/ 3617058 h 3758008"/>
                <a:gd name="connsiteX70" fmla="*/ 2534678 w 3318614"/>
                <a:gd name="connsiteY70" fmla="*/ 3721561 h 3758008"/>
                <a:gd name="connsiteX71" fmla="*/ 2639180 w 3318614"/>
                <a:gd name="connsiteY71" fmla="*/ 3756395 h 3758008"/>
                <a:gd name="connsiteX72" fmla="*/ 2482426 w 3318614"/>
                <a:gd name="connsiteY72" fmla="*/ 3730270 h 3758008"/>
                <a:gd name="connsiteX73" fmla="*/ 2473718 w 3318614"/>
                <a:gd name="connsiteY73" fmla="*/ 3547390 h 3758008"/>
                <a:gd name="connsiteX74" fmla="*/ 2386632 w 3318614"/>
                <a:gd name="connsiteY74" fmla="*/ 3373218 h 3758008"/>
                <a:gd name="connsiteX75" fmla="*/ 2316963 w 3318614"/>
                <a:gd name="connsiteY75" fmla="*/ 3538681 h 3758008"/>
                <a:gd name="connsiteX76" fmla="*/ 2238586 w 3318614"/>
                <a:gd name="connsiteY76" fmla="*/ 3660601 h 3758008"/>
                <a:gd name="connsiteX77" fmla="*/ 2290838 w 3318614"/>
                <a:gd name="connsiteY77" fmla="*/ 3738978 h 3758008"/>
                <a:gd name="connsiteX78" fmla="*/ 2195043 w 3318614"/>
                <a:gd name="connsiteY78" fmla="*/ 3651892 h 3758008"/>
                <a:gd name="connsiteX79" fmla="*/ 2325672 w 3318614"/>
                <a:gd name="connsiteY79" fmla="*/ 3425470 h 3758008"/>
                <a:gd name="connsiteX80" fmla="*/ 2290838 w 3318614"/>
                <a:gd name="connsiteY80" fmla="*/ 3172921 h 3758008"/>
                <a:gd name="connsiteX81" fmla="*/ 2142792 w 3318614"/>
                <a:gd name="connsiteY81" fmla="*/ 3155504 h 3758008"/>
                <a:gd name="connsiteX82" fmla="*/ 1942495 w 3318614"/>
                <a:gd name="connsiteY82" fmla="*/ 3320967 h 3758008"/>
                <a:gd name="connsiteX83" fmla="*/ 1994746 w 3318614"/>
                <a:gd name="connsiteY83" fmla="*/ 3521264 h 3758008"/>
                <a:gd name="connsiteX84" fmla="*/ 2090540 w 3318614"/>
                <a:gd name="connsiteY84" fmla="*/ 3634475 h 3758008"/>
                <a:gd name="connsiteX85" fmla="*/ 2064415 w 3318614"/>
                <a:gd name="connsiteY85" fmla="*/ 3747687 h 3758008"/>
                <a:gd name="connsiteX86" fmla="*/ 2046998 w 3318614"/>
                <a:gd name="connsiteY86" fmla="*/ 3599641 h 3758008"/>
                <a:gd name="connsiteX87" fmla="*/ 1933786 w 3318614"/>
                <a:gd name="connsiteY87" fmla="*/ 3434178 h 3758008"/>
                <a:gd name="connsiteX88" fmla="*/ 1881535 w 3318614"/>
                <a:gd name="connsiteY88" fmla="*/ 3416761 h 3758008"/>
                <a:gd name="connsiteX89" fmla="*/ 1716072 w 3318614"/>
                <a:gd name="connsiteY89" fmla="*/ 3651892 h 3758008"/>
                <a:gd name="connsiteX90" fmla="*/ 1672529 w 3318614"/>
                <a:gd name="connsiteY90" fmla="*/ 3747687 h 3758008"/>
                <a:gd name="connsiteX91" fmla="*/ 1724780 w 3318614"/>
                <a:gd name="connsiteY91" fmla="*/ 3512555 h 3758008"/>
                <a:gd name="connsiteX92" fmla="*/ 1750906 w 3318614"/>
                <a:gd name="connsiteY92" fmla="*/ 3434178 h 3758008"/>
                <a:gd name="connsiteX93" fmla="*/ 1533192 w 3318614"/>
                <a:gd name="connsiteY93" fmla="*/ 3503847 h 3758008"/>
                <a:gd name="connsiteX94" fmla="*/ 1428689 w 3318614"/>
                <a:gd name="connsiteY94" fmla="*/ 3521264 h 3758008"/>
                <a:gd name="connsiteX95" fmla="*/ 1602860 w 3318614"/>
                <a:gd name="connsiteY95" fmla="*/ 3442887 h 3758008"/>
                <a:gd name="connsiteX96" fmla="*/ 1724780 w 3318614"/>
                <a:gd name="connsiteY96" fmla="*/ 3416761 h 3758008"/>
                <a:gd name="connsiteX97" fmla="*/ 1994746 w 3318614"/>
                <a:gd name="connsiteY97" fmla="*/ 3190338 h 3758008"/>
                <a:gd name="connsiteX98" fmla="*/ 2055706 w 3318614"/>
                <a:gd name="connsiteY98" fmla="*/ 3059710 h 3758008"/>
                <a:gd name="connsiteX99" fmla="*/ 1916369 w 3318614"/>
                <a:gd name="connsiteY99" fmla="*/ 2981332 h 3758008"/>
                <a:gd name="connsiteX100" fmla="*/ 1698655 w 3318614"/>
                <a:gd name="connsiteY100" fmla="*/ 3077127 h 3758008"/>
                <a:gd name="connsiteX101" fmla="*/ 1611569 w 3318614"/>
                <a:gd name="connsiteY101" fmla="*/ 3251298 h 3758008"/>
                <a:gd name="connsiteX102" fmla="*/ 1689946 w 3318614"/>
                <a:gd name="connsiteY102" fmla="*/ 3312258 h 3758008"/>
                <a:gd name="connsiteX103" fmla="*/ 1568026 w 3318614"/>
                <a:gd name="connsiteY103" fmla="*/ 3312258 h 3758008"/>
                <a:gd name="connsiteX104" fmla="*/ 1655112 w 3318614"/>
                <a:gd name="connsiteY104" fmla="*/ 3068418 h 3758008"/>
                <a:gd name="connsiteX105" fmla="*/ 1437398 w 3318614"/>
                <a:gd name="connsiteY105" fmla="*/ 3051001 h 3758008"/>
                <a:gd name="connsiteX106" fmla="*/ 1306769 w 3318614"/>
                <a:gd name="connsiteY106" fmla="*/ 2990041 h 3758008"/>
                <a:gd name="connsiteX107" fmla="*/ 1385146 w 3318614"/>
                <a:gd name="connsiteY107" fmla="*/ 2946498 h 3758008"/>
                <a:gd name="connsiteX108" fmla="*/ 1437398 w 3318614"/>
                <a:gd name="connsiteY108" fmla="*/ 3016167 h 3758008"/>
                <a:gd name="connsiteX109" fmla="*/ 1611569 w 3318614"/>
                <a:gd name="connsiteY109" fmla="*/ 3024875 h 3758008"/>
                <a:gd name="connsiteX110" fmla="*/ 1794449 w 3318614"/>
                <a:gd name="connsiteY110" fmla="*/ 2972624 h 3758008"/>
                <a:gd name="connsiteX111" fmla="*/ 1968620 w 3318614"/>
                <a:gd name="connsiteY111" fmla="*/ 2841995 h 3758008"/>
                <a:gd name="connsiteX112" fmla="*/ 1898952 w 3318614"/>
                <a:gd name="connsiteY112" fmla="*/ 2528487 h 3758008"/>
                <a:gd name="connsiteX113" fmla="*/ 1446106 w 3318614"/>
                <a:gd name="connsiteY113" fmla="*/ 1918887 h 3758008"/>
                <a:gd name="connsiteX114" fmla="*/ 1074097 w 3318614"/>
                <a:gd name="connsiteY114" fmla="*/ 1434767 h 3758008"/>
                <a:gd name="connsiteX115" fmla="*/ 916192 w 3318614"/>
                <a:gd name="connsiteY115" fmla="*/ 1247683 h 3758008"/>
                <a:gd name="connsiteX116" fmla="*/ 644918 w 3318614"/>
                <a:gd name="connsiteY116" fmla="*/ 1283161 h 3758008"/>
                <a:gd name="connsiteX117" fmla="*/ 296575 w 3318614"/>
                <a:gd name="connsiteY117" fmla="*/ 1361538 h 3758008"/>
                <a:gd name="connsiteX118" fmla="*/ 483 w 3318614"/>
                <a:gd name="connsiteY118" fmla="*/ 1344121 h 3758008"/>
                <a:gd name="connsiteX119" fmla="*/ 235615 w 3318614"/>
                <a:gd name="connsiteY119" fmla="*/ 1335412 h 3758008"/>
                <a:gd name="connsiteX120" fmla="*/ 557832 w 3318614"/>
                <a:gd name="connsiteY120" fmla="*/ 1265744 h 3758008"/>
                <a:gd name="connsiteX121" fmla="*/ 688460 w 3318614"/>
                <a:gd name="connsiteY121" fmla="*/ 1239618 h 3758008"/>
                <a:gd name="connsiteX122" fmla="*/ 392369 w 3318614"/>
                <a:gd name="connsiteY122" fmla="*/ 1126407 h 3758008"/>
                <a:gd name="connsiteX123" fmla="*/ 244323 w 3318614"/>
                <a:gd name="connsiteY123" fmla="*/ 987070 h 3758008"/>
                <a:gd name="connsiteX124" fmla="*/ 165946 w 3318614"/>
                <a:gd name="connsiteY124" fmla="*/ 734521 h 3758008"/>
                <a:gd name="connsiteX125" fmla="*/ 279158 w 3318614"/>
                <a:gd name="connsiteY125" fmla="*/ 917401 h 3758008"/>
                <a:gd name="connsiteX126" fmla="*/ 374952 w 3318614"/>
                <a:gd name="connsiteY126" fmla="*/ 1091572 h 3758008"/>
                <a:gd name="connsiteX127" fmla="*/ 679752 w 3318614"/>
                <a:gd name="connsiteY127" fmla="*/ 1169950 h 3758008"/>
                <a:gd name="connsiteX128" fmla="*/ 766838 w 3318614"/>
                <a:gd name="connsiteY128" fmla="*/ 1108990 h 3758008"/>
                <a:gd name="connsiteX129" fmla="*/ 618792 w 3318614"/>
                <a:gd name="connsiteY129" fmla="*/ 725812 h 3758008"/>
                <a:gd name="connsiteX130" fmla="*/ 507165 w 3318614"/>
                <a:gd name="connsiteY130" fmla="*/ 508754 h 3758008"/>
                <a:gd name="connsiteX131" fmla="*/ 538603 w 3318614"/>
                <a:gd name="connsiteY131" fmla="*/ 270585 h 3758008"/>
                <a:gd name="connsiteX132" fmla="*/ 609600 w 3318614"/>
                <a:gd name="connsiteY132" fmla="*/ 531194 h 3758008"/>
                <a:gd name="connsiteX133" fmla="*/ 878364 w 3318614"/>
                <a:gd name="connsiteY133" fmla="*/ 1078696 h 3758008"/>
                <a:gd name="connsiteX134" fmla="*/ 786330 w 3318614"/>
                <a:gd name="connsiteY134" fmla="*/ 478101 h 3758008"/>
                <a:gd name="connsiteX135" fmla="*/ 849208 w 3318614"/>
                <a:gd name="connsiteY135" fmla="*/ 1761 h 3758008"/>
                <a:gd name="connsiteX136" fmla="*/ 884120 w 3318614"/>
                <a:gd name="connsiteY136" fmla="*/ 392672 h 3758008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884120 w 3318614"/>
                <a:gd name="connsiteY137" fmla="*/ 396679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138" fmla="*/ 930638 w 3318614"/>
                <a:gd name="connsiteY138" fmla="*/ 1026897 h 3762015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86330 w 3318614"/>
                <a:gd name="connsiteY134" fmla="*/ 47925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866360 w 3318614"/>
                <a:gd name="connsiteY134" fmla="*/ 485680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90242 w 3318614"/>
                <a:gd name="connsiteY134" fmla="*/ 21802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949088 h 3684206"/>
                <a:gd name="connsiteX1" fmla="*/ 1037874 w 3318614"/>
                <a:gd name="connsiteY1" fmla="*/ 705933 h 3684206"/>
                <a:gd name="connsiteX2" fmla="*/ 1144223 w 3318614"/>
                <a:gd name="connsiteY2" fmla="*/ 467142 h 3684206"/>
                <a:gd name="connsiteX3" fmla="*/ 1317819 w 3318614"/>
                <a:gd name="connsiteY3" fmla="*/ 157941 h 3684206"/>
                <a:gd name="connsiteX4" fmla="*/ 1198621 w 3318614"/>
                <a:gd name="connsiteY4" fmla="*/ 556795 h 3684206"/>
                <a:gd name="connsiteX5" fmla="*/ 1013152 w 3318614"/>
                <a:gd name="connsiteY5" fmla="*/ 1030261 h 3684206"/>
                <a:gd name="connsiteX6" fmla="*/ 1779263 w 3318614"/>
                <a:gd name="connsiteY6" fmla="*/ 2191618 h 3684206"/>
                <a:gd name="connsiteX7" fmla="*/ 2064415 w 3318614"/>
                <a:gd name="connsiteY7" fmla="*/ 2472102 h 3684206"/>
                <a:gd name="connsiteX8" fmla="*/ 2290838 w 3318614"/>
                <a:gd name="connsiteY8" fmla="*/ 2393725 h 3684206"/>
                <a:gd name="connsiteX9" fmla="*/ 2473718 w 3318614"/>
                <a:gd name="connsiteY9" fmla="*/ 2236970 h 3684206"/>
                <a:gd name="connsiteX10" fmla="*/ 2508552 w 3318614"/>
                <a:gd name="connsiteY10" fmla="*/ 1914753 h 3684206"/>
                <a:gd name="connsiteX11" fmla="*/ 2543386 w 3318614"/>
                <a:gd name="connsiteY11" fmla="*/ 2176010 h 3684206"/>
                <a:gd name="connsiteX12" fmla="*/ 2508552 w 3318614"/>
                <a:gd name="connsiteY12" fmla="*/ 2280513 h 3684206"/>
                <a:gd name="connsiteX13" fmla="*/ 2752392 w 3318614"/>
                <a:gd name="connsiteY13" fmla="*/ 2106342 h 3684206"/>
                <a:gd name="connsiteX14" fmla="*/ 2839478 w 3318614"/>
                <a:gd name="connsiteY14" fmla="*/ 2036673 h 3684206"/>
                <a:gd name="connsiteX15" fmla="*/ 2717558 w 3318614"/>
                <a:gd name="connsiteY15" fmla="*/ 2210845 h 3684206"/>
                <a:gd name="connsiteX16" fmla="*/ 2665306 w 3318614"/>
                <a:gd name="connsiteY16" fmla="*/ 2254388 h 3684206"/>
                <a:gd name="connsiteX17" fmla="*/ 2848186 w 3318614"/>
                <a:gd name="connsiteY17" fmla="*/ 2184719 h 3684206"/>
                <a:gd name="connsiteX18" fmla="*/ 2874312 w 3318614"/>
                <a:gd name="connsiteY18" fmla="*/ 2167302 h 3684206"/>
                <a:gd name="connsiteX19" fmla="*/ 2769809 w 3318614"/>
                <a:gd name="connsiteY19" fmla="*/ 2254388 h 3684206"/>
                <a:gd name="connsiteX20" fmla="*/ 2595638 w 3318614"/>
                <a:gd name="connsiteY20" fmla="*/ 2280513 h 3684206"/>
                <a:gd name="connsiteX21" fmla="*/ 2404049 w 3318614"/>
                <a:gd name="connsiteY21" fmla="*/ 2411142 h 3684206"/>
                <a:gd name="connsiteX22" fmla="*/ 2421466 w 3318614"/>
                <a:gd name="connsiteY22" fmla="*/ 2585313 h 3684206"/>
                <a:gd name="connsiteX23" fmla="*/ 2552095 w 3318614"/>
                <a:gd name="connsiteY23" fmla="*/ 2628856 h 3684206"/>
                <a:gd name="connsiteX24" fmla="*/ 2726266 w 3318614"/>
                <a:gd name="connsiteY24" fmla="*/ 2559188 h 3684206"/>
                <a:gd name="connsiteX25" fmla="*/ 2856895 w 3318614"/>
                <a:gd name="connsiteY25" fmla="*/ 2550479 h 3684206"/>
                <a:gd name="connsiteX26" fmla="*/ 2891729 w 3318614"/>
                <a:gd name="connsiteY26" fmla="*/ 2437268 h 3684206"/>
                <a:gd name="connsiteX27" fmla="*/ 2883020 w 3318614"/>
                <a:gd name="connsiteY27" fmla="*/ 2271805 h 3684206"/>
                <a:gd name="connsiteX28" fmla="*/ 3048483 w 3318614"/>
                <a:gd name="connsiteY28" fmla="*/ 2193428 h 3684206"/>
                <a:gd name="connsiteX29" fmla="*/ 2926563 w 3318614"/>
                <a:gd name="connsiteY29" fmla="*/ 2280513 h 3684206"/>
                <a:gd name="connsiteX30" fmla="*/ 2917855 w 3318614"/>
                <a:gd name="connsiteY30" fmla="*/ 2367599 h 3684206"/>
                <a:gd name="connsiteX31" fmla="*/ 2935272 w 3318614"/>
                <a:gd name="connsiteY31" fmla="*/ 2515645 h 3684206"/>
                <a:gd name="connsiteX32" fmla="*/ 2943980 w 3318614"/>
                <a:gd name="connsiteY32" fmla="*/ 2559188 h 3684206"/>
                <a:gd name="connsiteX33" fmla="*/ 3046427 w 3318614"/>
                <a:gd name="connsiteY33" fmla="*/ 2493236 h 3684206"/>
                <a:gd name="connsiteX34" fmla="*/ 3074609 w 3318614"/>
                <a:gd name="connsiteY34" fmla="*/ 2332765 h 3684206"/>
                <a:gd name="connsiteX35" fmla="*/ 3092026 w 3318614"/>
                <a:gd name="connsiteY35" fmla="*/ 2541770 h 3684206"/>
                <a:gd name="connsiteX36" fmla="*/ 3013649 w 3318614"/>
                <a:gd name="connsiteY36" fmla="*/ 2620148 h 3684206"/>
                <a:gd name="connsiteX37" fmla="*/ 2752392 w 3318614"/>
                <a:gd name="connsiteY37" fmla="*/ 2585313 h 3684206"/>
                <a:gd name="connsiteX38" fmla="*/ 2560803 w 3318614"/>
                <a:gd name="connsiteY38" fmla="*/ 2742068 h 3684206"/>
                <a:gd name="connsiteX39" fmla="*/ 2595638 w 3318614"/>
                <a:gd name="connsiteY39" fmla="*/ 2863988 h 3684206"/>
                <a:gd name="connsiteX40" fmla="*/ 2743683 w 3318614"/>
                <a:gd name="connsiteY40" fmla="*/ 2951073 h 3684206"/>
                <a:gd name="connsiteX41" fmla="*/ 2856895 w 3318614"/>
                <a:gd name="connsiteY41" fmla="*/ 2924948 h 3684206"/>
                <a:gd name="connsiteX42" fmla="*/ 3022358 w 3318614"/>
                <a:gd name="connsiteY42" fmla="*/ 2785610 h 3684206"/>
                <a:gd name="connsiteX43" fmla="*/ 3118152 w 3318614"/>
                <a:gd name="connsiteY43" fmla="*/ 2707233 h 3684206"/>
                <a:gd name="connsiteX44" fmla="*/ 3205238 w 3318614"/>
                <a:gd name="connsiteY44" fmla="*/ 2768193 h 3684206"/>
                <a:gd name="connsiteX45" fmla="*/ 3109443 w 3318614"/>
                <a:gd name="connsiteY45" fmla="*/ 2759485 h 3684206"/>
                <a:gd name="connsiteX46" fmla="*/ 3004940 w 3318614"/>
                <a:gd name="connsiteY46" fmla="*/ 2898822 h 3684206"/>
                <a:gd name="connsiteX47" fmla="*/ 3187820 w 3318614"/>
                <a:gd name="connsiteY47" fmla="*/ 2898822 h 3684206"/>
                <a:gd name="connsiteX48" fmla="*/ 3318449 w 3318614"/>
                <a:gd name="connsiteY48" fmla="*/ 2951073 h 3684206"/>
                <a:gd name="connsiteX49" fmla="*/ 3161695 w 3318614"/>
                <a:gd name="connsiteY49" fmla="*/ 2933656 h 3684206"/>
                <a:gd name="connsiteX50" fmla="*/ 2909146 w 3318614"/>
                <a:gd name="connsiteY50" fmla="*/ 2994616 h 3684206"/>
                <a:gd name="connsiteX51" fmla="*/ 2952689 w 3318614"/>
                <a:gd name="connsiteY51" fmla="*/ 2994616 h 3684206"/>
                <a:gd name="connsiteX52" fmla="*/ 3085889 w 3318614"/>
                <a:gd name="connsiteY52" fmla="*/ 3139862 h 3684206"/>
                <a:gd name="connsiteX53" fmla="*/ 3013649 w 3318614"/>
                <a:gd name="connsiteY53" fmla="*/ 3299416 h 3684206"/>
                <a:gd name="connsiteX54" fmla="*/ 2999167 w 3318614"/>
                <a:gd name="connsiteY54" fmla="*/ 3161739 h 3684206"/>
                <a:gd name="connsiteX55" fmla="*/ 2813352 w 3318614"/>
                <a:gd name="connsiteY55" fmla="*/ 2985908 h 3684206"/>
                <a:gd name="connsiteX56" fmla="*/ 2726266 w 3318614"/>
                <a:gd name="connsiteY56" fmla="*/ 2977199 h 3684206"/>
                <a:gd name="connsiteX57" fmla="*/ 2848186 w 3318614"/>
                <a:gd name="connsiteY57" fmla="*/ 3177496 h 3684206"/>
                <a:gd name="connsiteX58" fmla="*/ 2943980 w 3318614"/>
                <a:gd name="connsiteY58" fmla="*/ 3264582 h 3684206"/>
                <a:gd name="connsiteX59" fmla="*/ 2978815 w 3318614"/>
                <a:gd name="connsiteY59" fmla="*/ 3221039 h 3684206"/>
                <a:gd name="connsiteX60" fmla="*/ 2961398 w 3318614"/>
                <a:gd name="connsiteY60" fmla="*/ 3325542 h 3684206"/>
                <a:gd name="connsiteX61" fmla="*/ 2769809 w 3318614"/>
                <a:gd name="connsiteY61" fmla="*/ 3238456 h 3684206"/>
                <a:gd name="connsiteX62" fmla="*/ 2656598 w 3318614"/>
                <a:gd name="connsiteY62" fmla="*/ 3012033 h 3684206"/>
                <a:gd name="connsiteX63" fmla="*/ 2491135 w 3318614"/>
                <a:gd name="connsiteY63" fmla="*/ 2968490 h 3684206"/>
                <a:gd name="connsiteX64" fmla="*/ 2386632 w 3318614"/>
                <a:gd name="connsiteY64" fmla="*/ 3055576 h 3684206"/>
                <a:gd name="connsiteX65" fmla="*/ 2412758 w 3318614"/>
                <a:gd name="connsiteY65" fmla="*/ 3238456 h 3684206"/>
                <a:gd name="connsiteX66" fmla="*/ 2525969 w 3318614"/>
                <a:gd name="connsiteY66" fmla="*/ 3386502 h 3684206"/>
                <a:gd name="connsiteX67" fmla="*/ 2900438 w 3318614"/>
                <a:gd name="connsiteY67" fmla="*/ 3595508 h 3684206"/>
                <a:gd name="connsiteX68" fmla="*/ 2543386 w 3318614"/>
                <a:gd name="connsiteY68" fmla="*/ 3456170 h 3684206"/>
                <a:gd name="connsiteX69" fmla="*/ 2499843 w 3318614"/>
                <a:gd name="connsiteY69" fmla="*/ 3543256 h 3684206"/>
                <a:gd name="connsiteX70" fmla="*/ 2534678 w 3318614"/>
                <a:gd name="connsiteY70" fmla="*/ 3647759 h 3684206"/>
                <a:gd name="connsiteX71" fmla="*/ 2639180 w 3318614"/>
                <a:gd name="connsiteY71" fmla="*/ 3682593 h 3684206"/>
                <a:gd name="connsiteX72" fmla="*/ 2482426 w 3318614"/>
                <a:gd name="connsiteY72" fmla="*/ 3656468 h 3684206"/>
                <a:gd name="connsiteX73" fmla="*/ 2473718 w 3318614"/>
                <a:gd name="connsiteY73" fmla="*/ 3473588 h 3684206"/>
                <a:gd name="connsiteX74" fmla="*/ 2386632 w 3318614"/>
                <a:gd name="connsiteY74" fmla="*/ 3299416 h 3684206"/>
                <a:gd name="connsiteX75" fmla="*/ 2316963 w 3318614"/>
                <a:gd name="connsiteY75" fmla="*/ 3464879 h 3684206"/>
                <a:gd name="connsiteX76" fmla="*/ 2238586 w 3318614"/>
                <a:gd name="connsiteY76" fmla="*/ 3586799 h 3684206"/>
                <a:gd name="connsiteX77" fmla="*/ 2290838 w 3318614"/>
                <a:gd name="connsiteY77" fmla="*/ 3665176 h 3684206"/>
                <a:gd name="connsiteX78" fmla="*/ 2195043 w 3318614"/>
                <a:gd name="connsiteY78" fmla="*/ 3578090 h 3684206"/>
                <a:gd name="connsiteX79" fmla="*/ 2325672 w 3318614"/>
                <a:gd name="connsiteY79" fmla="*/ 3351668 h 3684206"/>
                <a:gd name="connsiteX80" fmla="*/ 2290838 w 3318614"/>
                <a:gd name="connsiteY80" fmla="*/ 3099119 h 3684206"/>
                <a:gd name="connsiteX81" fmla="*/ 2142792 w 3318614"/>
                <a:gd name="connsiteY81" fmla="*/ 3081702 h 3684206"/>
                <a:gd name="connsiteX82" fmla="*/ 1942495 w 3318614"/>
                <a:gd name="connsiteY82" fmla="*/ 3247165 h 3684206"/>
                <a:gd name="connsiteX83" fmla="*/ 1994746 w 3318614"/>
                <a:gd name="connsiteY83" fmla="*/ 3447462 h 3684206"/>
                <a:gd name="connsiteX84" fmla="*/ 2090540 w 3318614"/>
                <a:gd name="connsiteY84" fmla="*/ 3560673 h 3684206"/>
                <a:gd name="connsiteX85" fmla="*/ 2064415 w 3318614"/>
                <a:gd name="connsiteY85" fmla="*/ 3673885 h 3684206"/>
                <a:gd name="connsiteX86" fmla="*/ 2046998 w 3318614"/>
                <a:gd name="connsiteY86" fmla="*/ 3525839 h 3684206"/>
                <a:gd name="connsiteX87" fmla="*/ 1933786 w 3318614"/>
                <a:gd name="connsiteY87" fmla="*/ 3360376 h 3684206"/>
                <a:gd name="connsiteX88" fmla="*/ 1881535 w 3318614"/>
                <a:gd name="connsiteY88" fmla="*/ 3342959 h 3684206"/>
                <a:gd name="connsiteX89" fmla="*/ 1716072 w 3318614"/>
                <a:gd name="connsiteY89" fmla="*/ 3578090 h 3684206"/>
                <a:gd name="connsiteX90" fmla="*/ 1672529 w 3318614"/>
                <a:gd name="connsiteY90" fmla="*/ 3673885 h 3684206"/>
                <a:gd name="connsiteX91" fmla="*/ 1724780 w 3318614"/>
                <a:gd name="connsiteY91" fmla="*/ 3438753 h 3684206"/>
                <a:gd name="connsiteX92" fmla="*/ 1750906 w 3318614"/>
                <a:gd name="connsiteY92" fmla="*/ 3360376 h 3684206"/>
                <a:gd name="connsiteX93" fmla="*/ 1533192 w 3318614"/>
                <a:gd name="connsiteY93" fmla="*/ 3430045 h 3684206"/>
                <a:gd name="connsiteX94" fmla="*/ 1428689 w 3318614"/>
                <a:gd name="connsiteY94" fmla="*/ 3447462 h 3684206"/>
                <a:gd name="connsiteX95" fmla="*/ 1602860 w 3318614"/>
                <a:gd name="connsiteY95" fmla="*/ 3369085 h 3684206"/>
                <a:gd name="connsiteX96" fmla="*/ 1724780 w 3318614"/>
                <a:gd name="connsiteY96" fmla="*/ 3342959 h 3684206"/>
                <a:gd name="connsiteX97" fmla="*/ 1994746 w 3318614"/>
                <a:gd name="connsiteY97" fmla="*/ 3116536 h 3684206"/>
                <a:gd name="connsiteX98" fmla="*/ 2055706 w 3318614"/>
                <a:gd name="connsiteY98" fmla="*/ 2985908 h 3684206"/>
                <a:gd name="connsiteX99" fmla="*/ 1916369 w 3318614"/>
                <a:gd name="connsiteY99" fmla="*/ 2907530 h 3684206"/>
                <a:gd name="connsiteX100" fmla="*/ 1698655 w 3318614"/>
                <a:gd name="connsiteY100" fmla="*/ 3003325 h 3684206"/>
                <a:gd name="connsiteX101" fmla="*/ 1611569 w 3318614"/>
                <a:gd name="connsiteY101" fmla="*/ 3177496 h 3684206"/>
                <a:gd name="connsiteX102" fmla="*/ 1689946 w 3318614"/>
                <a:gd name="connsiteY102" fmla="*/ 3238456 h 3684206"/>
                <a:gd name="connsiteX103" fmla="*/ 1568026 w 3318614"/>
                <a:gd name="connsiteY103" fmla="*/ 3238456 h 3684206"/>
                <a:gd name="connsiteX104" fmla="*/ 1655112 w 3318614"/>
                <a:gd name="connsiteY104" fmla="*/ 2994616 h 3684206"/>
                <a:gd name="connsiteX105" fmla="*/ 1437398 w 3318614"/>
                <a:gd name="connsiteY105" fmla="*/ 2977199 h 3684206"/>
                <a:gd name="connsiteX106" fmla="*/ 1306769 w 3318614"/>
                <a:gd name="connsiteY106" fmla="*/ 2916239 h 3684206"/>
                <a:gd name="connsiteX107" fmla="*/ 1385146 w 3318614"/>
                <a:gd name="connsiteY107" fmla="*/ 2872696 h 3684206"/>
                <a:gd name="connsiteX108" fmla="*/ 1437398 w 3318614"/>
                <a:gd name="connsiteY108" fmla="*/ 2942365 h 3684206"/>
                <a:gd name="connsiteX109" fmla="*/ 1611569 w 3318614"/>
                <a:gd name="connsiteY109" fmla="*/ 2951073 h 3684206"/>
                <a:gd name="connsiteX110" fmla="*/ 1794449 w 3318614"/>
                <a:gd name="connsiteY110" fmla="*/ 2898822 h 3684206"/>
                <a:gd name="connsiteX111" fmla="*/ 1968620 w 3318614"/>
                <a:gd name="connsiteY111" fmla="*/ 2768193 h 3684206"/>
                <a:gd name="connsiteX112" fmla="*/ 1898952 w 3318614"/>
                <a:gd name="connsiteY112" fmla="*/ 2454685 h 3684206"/>
                <a:gd name="connsiteX113" fmla="*/ 1446106 w 3318614"/>
                <a:gd name="connsiteY113" fmla="*/ 1845085 h 3684206"/>
                <a:gd name="connsiteX114" fmla="*/ 1074097 w 3318614"/>
                <a:gd name="connsiteY114" fmla="*/ 1360965 h 3684206"/>
                <a:gd name="connsiteX115" fmla="*/ 916192 w 3318614"/>
                <a:gd name="connsiteY115" fmla="*/ 1173881 h 3684206"/>
                <a:gd name="connsiteX116" fmla="*/ 644918 w 3318614"/>
                <a:gd name="connsiteY116" fmla="*/ 1209359 h 3684206"/>
                <a:gd name="connsiteX117" fmla="*/ 296575 w 3318614"/>
                <a:gd name="connsiteY117" fmla="*/ 1287736 h 3684206"/>
                <a:gd name="connsiteX118" fmla="*/ 483 w 3318614"/>
                <a:gd name="connsiteY118" fmla="*/ 1270319 h 3684206"/>
                <a:gd name="connsiteX119" fmla="*/ 235615 w 3318614"/>
                <a:gd name="connsiteY119" fmla="*/ 1261610 h 3684206"/>
                <a:gd name="connsiteX120" fmla="*/ 557832 w 3318614"/>
                <a:gd name="connsiteY120" fmla="*/ 1191942 h 3684206"/>
                <a:gd name="connsiteX121" fmla="*/ 688460 w 3318614"/>
                <a:gd name="connsiteY121" fmla="*/ 1165816 h 3684206"/>
                <a:gd name="connsiteX122" fmla="*/ 392369 w 3318614"/>
                <a:gd name="connsiteY122" fmla="*/ 1052605 h 3684206"/>
                <a:gd name="connsiteX123" fmla="*/ 244323 w 3318614"/>
                <a:gd name="connsiteY123" fmla="*/ 913268 h 3684206"/>
                <a:gd name="connsiteX124" fmla="*/ 165946 w 3318614"/>
                <a:gd name="connsiteY124" fmla="*/ 660719 h 3684206"/>
                <a:gd name="connsiteX125" fmla="*/ 279158 w 3318614"/>
                <a:gd name="connsiteY125" fmla="*/ 843599 h 3684206"/>
                <a:gd name="connsiteX126" fmla="*/ 374952 w 3318614"/>
                <a:gd name="connsiteY126" fmla="*/ 1017770 h 3684206"/>
                <a:gd name="connsiteX127" fmla="*/ 679752 w 3318614"/>
                <a:gd name="connsiteY127" fmla="*/ 1096148 h 3684206"/>
                <a:gd name="connsiteX128" fmla="*/ 766838 w 3318614"/>
                <a:gd name="connsiteY128" fmla="*/ 1035188 h 3684206"/>
                <a:gd name="connsiteX129" fmla="*/ 618792 w 3318614"/>
                <a:gd name="connsiteY129" fmla="*/ 652010 h 3684206"/>
                <a:gd name="connsiteX130" fmla="*/ 507165 w 3318614"/>
                <a:gd name="connsiteY130" fmla="*/ 434952 h 3684206"/>
                <a:gd name="connsiteX131" fmla="*/ 538603 w 3318614"/>
                <a:gd name="connsiteY131" fmla="*/ 196783 h 3684206"/>
                <a:gd name="connsiteX132" fmla="*/ 609600 w 3318614"/>
                <a:gd name="connsiteY132" fmla="*/ 457392 h 3684206"/>
                <a:gd name="connsiteX133" fmla="*/ 878364 w 3318614"/>
                <a:gd name="connsiteY133" fmla="*/ 1004894 h 3684206"/>
                <a:gd name="connsiteX134" fmla="*/ 790242 w 3318614"/>
                <a:gd name="connsiteY134" fmla="*/ 143069 h 3684206"/>
                <a:gd name="connsiteX135" fmla="*/ 774916 w 3318614"/>
                <a:gd name="connsiteY135" fmla="*/ 3491 h 3684206"/>
                <a:gd name="connsiteX136" fmla="*/ 940003 w 3318614"/>
                <a:gd name="connsiteY136" fmla="*/ 378732 h 3684206"/>
                <a:gd name="connsiteX137" fmla="*/ 921071 w 3318614"/>
                <a:gd name="connsiteY137" fmla="*/ 991801 h 3684206"/>
                <a:gd name="connsiteX138" fmla="*/ 930638 w 3318614"/>
                <a:gd name="connsiteY138" fmla="*/ 949088 h 3684206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790242 w 3318614"/>
                <a:gd name="connsiteY134" fmla="*/ 168002 h 3709139"/>
                <a:gd name="connsiteX135" fmla="*/ 774916 w 3318614"/>
                <a:gd name="connsiteY135" fmla="*/ 28424 h 3709139"/>
                <a:gd name="connsiteX136" fmla="*/ 940003 w 3318614"/>
                <a:gd name="connsiteY136" fmla="*/ 403665 h 3709139"/>
                <a:gd name="connsiteX137" fmla="*/ 921071 w 3318614"/>
                <a:gd name="connsiteY137" fmla="*/ 1016734 h 3709139"/>
                <a:gd name="connsiteX138" fmla="*/ 930638 w 3318614"/>
                <a:gd name="connsiteY138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28565 w 3318614"/>
                <a:gd name="connsiteY134" fmla="*/ 516962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80420 w 3318614"/>
                <a:gd name="connsiteY134" fmla="*/ 543869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3318614" h="3709139">
                  <a:moveTo>
                    <a:pt x="930638" y="974021"/>
                  </a:moveTo>
                  <a:lnTo>
                    <a:pt x="1037874" y="730866"/>
                  </a:lnTo>
                  <a:cubicBezTo>
                    <a:pt x="1181681" y="636485"/>
                    <a:pt x="1097565" y="583407"/>
                    <a:pt x="1144223" y="492075"/>
                  </a:cubicBezTo>
                  <a:cubicBezTo>
                    <a:pt x="1190881" y="400743"/>
                    <a:pt x="1306513" y="162382"/>
                    <a:pt x="1317819" y="182874"/>
                  </a:cubicBezTo>
                  <a:cubicBezTo>
                    <a:pt x="1322011" y="222271"/>
                    <a:pt x="1186636" y="498109"/>
                    <a:pt x="1198621" y="581728"/>
                  </a:cubicBezTo>
                  <a:cubicBezTo>
                    <a:pt x="1213151" y="728093"/>
                    <a:pt x="916378" y="782724"/>
                    <a:pt x="1013152" y="1055194"/>
                  </a:cubicBezTo>
                  <a:cubicBezTo>
                    <a:pt x="1109926" y="1327665"/>
                    <a:pt x="1604052" y="1976244"/>
                    <a:pt x="1779263" y="2216551"/>
                  </a:cubicBezTo>
                  <a:cubicBezTo>
                    <a:pt x="1954474" y="2456858"/>
                    <a:pt x="1979153" y="2463351"/>
                    <a:pt x="2064415" y="2497035"/>
                  </a:cubicBezTo>
                  <a:cubicBezTo>
                    <a:pt x="2149677" y="2530719"/>
                    <a:pt x="2222621" y="2457847"/>
                    <a:pt x="2290838" y="2418658"/>
                  </a:cubicBezTo>
                  <a:cubicBezTo>
                    <a:pt x="2359055" y="2379469"/>
                    <a:pt x="2437432" y="2341732"/>
                    <a:pt x="2473718" y="2261903"/>
                  </a:cubicBezTo>
                  <a:cubicBezTo>
                    <a:pt x="2510004" y="2182074"/>
                    <a:pt x="2496941" y="1949846"/>
                    <a:pt x="2508552" y="1939686"/>
                  </a:cubicBezTo>
                  <a:cubicBezTo>
                    <a:pt x="2520163" y="1929526"/>
                    <a:pt x="2543386" y="2139983"/>
                    <a:pt x="2543386" y="2200943"/>
                  </a:cubicBezTo>
                  <a:cubicBezTo>
                    <a:pt x="2543386" y="2261903"/>
                    <a:pt x="2473718" y="2317057"/>
                    <a:pt x="2508552" y="2305446"/>
                  </a:cubicBezTo>
                  <a:cubicBezTo>
                    <a:pt x="2543386" y="2293835"/>
                    <a:pt x="2697238" y="2171915"/>
                    <a:pt x="2752392" y="2131275"/>
                  </a:cubicBezTo>
                  <a:cubicBezTo>
                    <a:pt x="2807546" y="2090635"/>
                    <a:pt x="2845284" y="2044189"/>
                    <a:pt x="2839478" y="2061606"/>
                  </a:cubicBezTo>
                  <a:cubicBezTo>
                    <a:pt x="2833672" y="2079023"/>
                    <a:pt x="2746587" y="2199492"/>
                    <a:pt x="2717558" y="2235778"/>
                  </a:cubicBezTo>
                  <a:cubicBezTo>
                    <a:pt x="2688529" y="2272064"/>
                    <a:pt x="2643535" y="2283675"/>
                    <a:pt x="2665306" y="2279321"/>
                  </a:cubicBezTo>
                  <a:cubicBezTo>
                    <a:pt x="2687077" y="2274967"/>
                    <a:pt x="2848186" y="2209652"/>
                    <a:pt x="2848186" y="2209652"/>
                  </a:cubicBezTo>
                  <a:cubicBezTo>
                    <a:pt x="2883020" y="2195138"/>
                    <a:pt x="2887375" y="2180623"/>
                    <a:pt x="2874312" y="2192235"/>
                  </a:cubicBezTo>
                  <a:cubicBezTo>
                    <a:pt x="2861249" y="2203847"/>
                    <a:pt x="2816255" y="2260453"/>
                    <a:pt x="2769809" y="2279321"/>
                  </a:cubicBezTo>
                  <a:cubicBezTo>
                    <a:pt x="2723363" y="2298189"/>
                    <a:pt x="2656598" y="2279320"/>
                    <a:pt x="2595638" y="2305446"/>
                  </a:cubicBezTo>
                  <a:cubicBezTo>
                    <a:pt x="2534678" y="2331572"/>
                    <a:pt x="2433078" y="2385275"/>
                    <a:pt x="2404049" y="2436075"/>
                  </a:cubicBezTo>
                  <a:cubicBezTo>
                    <a:pt x="2375020" y="2486875"/>
                    <a:pt x="2396792" y="2573960"/>
                    <a:pt x="2421466" y="2610246"/>
                  </a:cubicBezTo>
                  <a:cubicBezTo>
                    <a:pt x="2446140" y="2646532"/>
                    <a:pt x="2501295" y="2658143"/>
                    <a:pt x="2552095" y="2653789"/>
                  </a:cubicBezTo>
                  <a:cubicBezTo>
                    <a:pt x="2602895" y="2649435"/>
                    <a:pt x="2675466" y="2597184"/>
                    <a:pt x="2726266" y="2584121"/>
                  </a:cubicBezTo>
                  <a:cubicBezTo>
                    <a:pt x="2777066" y="2571058"/>
                    <a:pt x="2829318" y="2595732"/>
                    <a:pt x="2856895" y="2575412"/>
                  </a:cubicBezTo>
                  <a:cubicBezTo>
                    <a:pt x="2884472" y="2555092"/>
                    <a:pt x="2887375" y="2508647"/>
                    <a:pt x="2891729" y="2462201"/>
                  </a:cubicBezTo>
                  <a:cubicBezTo>
                    <a:pt x="2896083" y="2415755"/>
                    <a:pt x="2856894" y="2337378"/>
                    <a:pt x="2883020" y="2296738"/>
                  </a:cubicBezTo>
                  <a:cubicBezTo>
                    <a:pt x="2909146" y="2256098"/>
                    <a:pt x="3041226" y="2216910"/>
                    <a:pt x="3048483" y="2218361"/>
                  </a:cubicBezTo>
                  <a:cubicBezTo>
                    <a:pt x="3055740" y="2219812"/>
                    <a:pt x="2948334" y="2276418"/>
                    <a:pt x="2926563" y="2305446"/>
                  </a:cubicBezTo>
                  <a:cubicBezTo>
                    <a:pt x="2904792" y="2334474"/>
                    <a:pt x="2916404" y="2353343"/>
                    <a:pt x="2917855" y="2392532"/>
                  </a:cubicBezTo>
                  <a:cubicBezTo>
                    <a:pt x="2919306" y="2431721"/>
                    <a:pt x="2930918" y="2508647"/>
                    <a:pt x="2935272" y="2540578"/>
                  </a:cubicBezTo>
                  <a:cubicBezTo>
                    <a:pt x="2939626" y="2572509"/>
                    <a:pt x="2925454" y="2587856"/>
                    <a:pt x="2943980" y="2584121"/>
                  </a:cubicBezTo>
                  <a:cubicBezTo>
                    <a:pt x="2962506" y="2580386"/>
                    <a:pt x="3024656" y="2555906"/>
                    <a:pt x="3046427" y="2518169"/>
                  </a:cubicBezTo>
                  <a:cubicBezTo>
                    <a:pt x="3068198" y="2480432"/>
                    <a:pt x="3067009" y="2349609"/>
                    <a:pt x="3074609" y="2357698"/>
                  </a:cubicBezTo>
                  <a:cubicBezTo>
                    <a:pt x="3082209" y="2365787"/>
                    <a:pt x="3102186" y="2518806"/>
                    <a:pt x="3092026" y="2566703"/>
                  </a:cubicBezTo>
                  <a:cubicBezTo>
                    <a:pt x="3081866" y="2614600"/>
                    <a:pt x="3070255" y="2637824"/>
                    <a:pt x="3013649" y="2645081"/>
                  </a:cubicBezTo>
                  <a:cubicBezTo>
                    <a:pt x="2957043" y="2652338"/>
                    <a:pt x="2827866" y="2589926"/>
                    <a:pt x="2752392" y="2610246"/>
                  </a:cubicBezTo>
                  <a:cubicBezTo>
                    <a:pt x="2676918" y="2630566"/>
                    <a:pt x="2586929" y="2720555"/>
                    <a:pt x="2560803" y="2767001"/>
                  </a:cubicBezTo>
                  <a:cubicBezTo>
                    <a:pt x="2534677" y="2813447"/>
                    <a:pt x="2565158" y="2854087"/>
                    <a:pt x="2595638" y="2888921"/>
                  </a:cubicBezTo>
                  <a:cubicBezTo>
                    <a:pt x="2626118" y="2923755"/>
                    <a:pt x="2700140" y="2965846"/>
                    <a:pt x="2743683" y="2976006"/>
                  </a:cubicBezTo>
                  <a:cubicBezTo>
                    <a:pt x="2787226" y="2986166"/>
                    <a:pt x="2810449" y="2977458"/>
                    <a:pt x="2856895" y="2949881"/>
                  </a:cubicBezTo>
                  <a:cubicBezTo>
                    <a:pt x="2903341" y="2922304"/>
                    <a:pt x="2978815" y="2846829"/>
                    <a:pt x="3022358" y="2810543"/>
                  </a:cubicBezTo>
                  <a:cubicBezTo>
                    <a:pt x="3065901" y="2774257"/>
                    <a:pt x="3087672" y="2735069"/>
                    <a:pt x="3118152" y="2732166"/>
                  </a:cubicBezTo>
                  <a:cubicBezTo>
                    <a:pt x="3148632" y="2729263"/>
                    <a:pt x="3206690" y="2784417"/>
                    <a:pt x="3205238" y="2793126"/>
                  </a:cubicBezTo>
                  <a:cubicBezTo>
                    <a:pt x="3203786" y="2801835"/>
                    <a:pt x="3142826" y="2762647"/>
                    <a:pt x="3109443" y="2784418"/>
                  </a:cubicBezTo>
                  <a:cubicBezTo>
                    <a:pt x="3076060" y="2806190"/>
                    <a:pt x="2991877" y="2900532"/>
                    <a:pt x="3004940" y="2923755"/>
                  </a:cubicBezTo>
                  <a:cubicBezTo>
                    <a:pt x="3018003" y="2946978"/>
                    <a:pt x="3135569" y="2915047"/>
                    <a:pt x="3187820" y="2923755"/>
                  </a:cubicBezTo>
                  <a:cubicBezTo>
                    <a:pt x="3240072" y="2932464"/>
                    <a:pt x="3322803" y="2970200"/>
                    <a:pt x="3318449" y="2976006"/>
                  </a:cubicBezTo>
                  <a:cubicBezTo>
                    <a:pt x="3314095" y="2981812"/>
                    <a:pt x="3229912" y="2951332"/>
                    <a:pt x="3161695" y="2958589"/>
                  </a:cubicBezTo>
                  <a:cubicBezTo>
                    <a:pt x="3093478" y="2965846"/>
                    <a:pt x="2943980" y="3009389"/>
                    <a:pt x="2909146" y="3019549"/>
                  </a:cubicBezTo>
                  <a:cubicBezTo>
                    <a:pt x="2874312" y="3029709"/>
                    <a:pt x="2923232" y="2995341"/>
                    <a:pt x="2952689" y="3019549"/>
                  </a:cubicBezTo>
                  <a:cubicBezTo>
                    <a:pt x="2982146" y="3043757"/>
                    <a:pt x="3075729" y="3113995"/>
                    <a:pt x="3085889" y="3164795"/>
                  </a:cubicBezTo>
                  <a:cubicBezTo>
                    <a:pt x="3096049" y="3215595"/>
                    <a:pt x="3028103" y="3320703"/>
                    <a:pt x="3013649" y="3324349"/>
                  </a:cubicBezTo>
                  <a:cubicBezTo>
                    <a:pt x="2999195" y="3327995"/>
                    <a:pt x="3032550" y="3238923"/>
                    <a:pt x="2999167" y="3186672"/>
                  </a:cubicBezTo>
                  <a:cubicBezTo>
                    <a:pt x="2965784" y="3134421"/>
                    <a:pt x="2858836" y="3041598"/>
                    <a:pt x="2813352" y="3010841"/>
                  </a:cubicBezTo>
                  <a:cubicBezTo>
                    <a:pt x="2767868" y="2980084"/>
                    <a:pt x="2720460" y="2970201"/>
                    <a:pt x="2726266" y="3002132"/>
                  </a:cubicBezTo>
                  <a:cubicBezTo>
                    <a:pt x="2732072" y="3034063"/>
                    <a:pt x="2811900" y="3154532"/>
                    <a:pt x="2848186" y="3202429"/>
                  </a:cubicBezTo>
                  <a:cubicBezTo>
                    <a:pt x="2884472" y="3250326"/>
                    <a:pt x="2922209" y="3282258"/>
                    <a:pt x="2943980" y="3289515"/>
                  </a:cubicBezTo>
                  <a:cubicBezTo>
                    <a:pt x="2965751" y="3296772"/>
                    <a:pt x="2975912" y="3235812"/>
                    <a:pt x="2978815" y="3245972"/>
                  </a:cubicBezTo>
                  <a:cubicBezTo>
                    <a:pt x="2981718" y="3256132"/>
                    <a:pt x="2996232" y="3347572"/>
                    <a:pt x="2961398" y="3350475"/>
                  </a:cubicBezTo>
                  <a:cubicBezTo>
                    <a:pt x="2926564" y="3353378"/>
                    <a:pt x="2820609" y="3315640"/>
                    <a:pt x="2769809" y="3263389"/>
                  </a:cubicBezTo>
                  <a:cubicBezTo>
                    <a:pt x="2719009" y="3211138"/>
                    <a:pt x="2703044" y="3081960"/>
                    <a:pt x="2656598" y="3036966"/>
                  </a:cubicBezTo>
                  <a:cubicBezTo>
                    <a:pt x="2610152" y="2991972"/>
                    <a:pt x="2536129" y="2986166"/>
                    <a:pt x="2491135" y="2993423"/>
                  </a:cubicBezTo>
                  <a:cubicBezTo>
                    <a:pt x="2446141" y="3000680"/>
                    <a:pt x="2399695" y="3035515"/>
                    <a:pt x="2386632" y="3080509"/>
                  </a:cubicBezTo>
                  <a:cubicBezTo>
                    <a:pt x="2373569" y="3125503"/>
                    <a:pt x="2389535" y="3208235"/>
                    <a:pt x="2412758" y="3263389"/>
                  </a:cubicBezTo>
                  <a:cubicBezTo>
                    <a:pt x="2435981" y="3318543"/>
                    <a:pt x="2444689" y="3351926"/>
                    <a:pt x="2525969" y="3411435"/>
                  </a:cubicBezTo>
                  <a:cubicBezTo>
                    <a:pt x="2607249" y="3470944"/>
                    <a:pt x="2897535" y="3608830"/>
                    <a:pt x="2900438" y="3620441"/>
                  </a:cubicBezTo>
                  <a:cubicBezTo>
                    <a:pt x="2903341" y="3632052"/>
                    <a:pt x="2610152" y="3489812"/>
                    <a:pt x="2543386" y="3481103"/>
                  </a:cubicBezTo>
                  <a:cubicBezTo>
                    <a:pt x="2476620" y="3472394"/>
                    <a:pt x="2501294" y="3536258"/>
                    <a:pt x="2499843" y="3568189"/>
                  </a:cubicBezTo>
                  <a:cubicBezTo>
                    <a:pt x="2498392" y="3600120"/>
                    <a:pt x="2511455" y="3649469"/>
                    <a:pt x="2534678" y="3672692"/>
                  </a:cubicBezTo>
                  <a:cubicBezTo>
                    <a:pt x="2557901" y="3695915"/>
                    <a:pt x="2647889" y="3706074"/>
                    <a:pt x="2639180" y="3707526"/>
                  </a:cubicBezTo>
                  <a:cubicBezTo>
                    <a:pt x="2630471" y="3708978"/>
                    <a:pt x="2510003" y="3716235"/>
                    <a:pt x="2482426" y="3681401"/>
                  </a:cubicBezTo>
                  <a:cubicBezTo>
                    <a:pt x="2454849" y="3646567"/>
                    <a:pt x="2489684" y="3558030"/>
                    <a:pt x="2473718" y="3498521"/>
                  </a:cubicBezTo>
                  <a:cubicBezTo>
                    <a:pt x="2457752" y="3439012"/>
                    <a:pt x="2412758" y="3325800"/>
                    <a:pt x="2386632" y="3324349"/>
                  </a:cubicBezTo>
                  <a:cubicBezTo>
                    <a:pt x="2360506" y="3322898"/>
                    <a:pt x="2341637" y="3441915"/>
                    <a:pt x="2316963" y="3489812"/>
                  </a:cubicBezTo>
                  <a:cubicBezTo>
                    <a:pt x="2292289" y="3537709"/>
                    <a:pt x="2242940" y="3578349"/>
                    <a:pt x="2238586" y="3611732"/>
                  </a:cubicBezTo>
                  <a:cubicBezTo>
                    <a:pt x="2234232" y="3645115"/>
                    <a:pt x="2298095" y="3691561"/>
                    <a:pt x="2290838" y="3690109"/>
                  </a:cubicBezTo>
                  <a:cubicBezTo>
                    <a:pt x="2283581" y="3688658"/>
                    <a:pt x="2189237" y="3655274"/>
                    <a:pt x="2195043" y="3603023"/>
                  </a:cubicBezTo>
                  <a:cubicBezTo>
                    <a:pt x="2200849" y="3550772"/>
                    <a:pt x="2309706" y="3456430"/>
                    <a:pt x="2325672" y="3376601"/>
                  </a:cubicBezTo>
                  <a:cubicBezTo>
                    <a:pt x="2341638" y="3296773"/>
                    <a:pt x="2321318" y="3169046"/>
                    <a:pt x="2290838" y="3124052"/>
                  </a:cubicBezTo>
                  <a:cubicBezTo>
                    <a:pt x="2260358" y="3079058"/>
                    <a:pt x="2200849" y="3081961"/>
                    <a:pt x="2142792" y="3106635"/>
                  </a:cubicBezTo>
                  <a:cubicBezTo>
                    <a:pt x="2084735" y="3131309"/>
                    <a:pt x="1967169" y="3211138"/>
                    <a:pt x="1942495" y="3272098"/>
                  </a:cubicBezTo>
                  <a:cubicBezTo>
                    <a:pt x="1917821" y="3333058"/>
                    <a:pt x="1970072" y="3420144"/>
                    <a:pt x="1994746" y="3472395"/>
                  </a:cubicBezTo>
                  <a:cubicBezTo>
                    <a:pt x="2019420" y="3524646"/>
                    <a:pt x="2078929" y="3547869"/>
                    <a:pt x="2090540" y="3585606"/>
                  </a:cubicBezTo>
                  <a:cubicBezTo>
                    <a:pt x="2102152" y="3623343"/>
                    <a:pt x="2071672" y="3704624"/>
                    <a:pt x="2064415" y="3698818"/>
                  </a:cubicBezTo>
                  <a:cubicBezTo>
                    <a:pt x="2057158" y="3693012"/>
                    <a:pt x="2068770" y="3603024"/>
                    <a:pt x="2046998" y="3550772"/>
                  </a:cubicBezTo>
                  <a:cubicBezTo>
                    <a:pt x="2025227" y="3498521"/>
                    <a:pt x="1961363" y="3415789"/>
                    <a:pt x="1933786" y="3385309"/>
                  </a:cubicBezTo>
                  <a:cubicBezTo>
                    <a:pt x="1906209" y="3354829"/>
                    <a:pt x="1917821" y="3331606"/>
                    <a:pt x="1881535" y="3367892"/>
                  </a:cubicBezTo>
                  <a:cubicBezTo>
                    <a:pt x="1845249" y="3404178"/>
                    <a:pt x="1750906" y="3547869"/>
                    <a:pt x="1716072" y="3603023"/>
                  </a:cubicBezTo>
                  <a:cubicBezTo>
                    <a:pt x="1681238" y="3658177"/>
                    <a:pt x="1671078" y="3722041"/>
                    <a:pt x="1672529" y="3698818"/>
                  </a:cubicBezTo>
                  <a:cubicBezTo>
                    <a:pt x="1673980" y="3675595"/>
                    <a:pt x="1711717" y="3515937"/>
                    <a:pt x="1724780" y="3463686"/>
                  </a:cubicBezTo>
                  <a:cubicBezTo>
                    <a:pt x="1737843" y="3411435"/>
                    <a:pt x="1782837" y="3386760"/>
                    <a:pt x="1750906" y="3385309"/>
                  </a:cubicBezTo>
                  <a:cubicBezTo>
                    <a:pt x="1718975" y="3383858"/>
                    <a:pt x="1586895" y="3440464"/>
                    <a:pt x="1533192" y="3454978"/>
                  </a:cubicBezTo>
                  <a:cubicBezTo>
                    <a:pt x="1479489" y="3469492"/>
                    <a:pt x="1417078" y="3482555"/>
                    <a:pt x="1428689" y="3472395"/>
                  </a:cubicBezTo>
                  <a:cubicBezTo>
                    <a:pt x="1440300" y="3462235"/>
                    <a:pt x="1553512" y="3411435"/>
                    <a:pt x="1602860" y="3394018"/>
                  </a:cubicBezTo>
                  <a:cubicBezTo>
                    <a:pt x="1652208" y="3376601"/>
                    <a:pt x="1659466" y="3409984"/>
                    <a:pt x="1724780" y="3367892"/>
                  </a:cubicBezTo>
                  <a:cubicBezTo>
                    <a:pt x="1790094" y="3325801"/>
                    <a:pt x="1939592" y="3200977"/>
                    <a:pt x="1994746" y="3141469"/>
                  </a:cubicBezTo>
                  <a:cubicBezTo>
                    <a:pt x="2049900" y="3081961"/>
                    <a:pt x="2068769" y="3045675"/>
                    <a:pt x="2055706" y="3010841"/>
                  </a:cubicBezTo>
                  <a:cubicBezTo>
                    <a:pt x="2042643" y="2976007"/>
                    <a:pt x="1975878" y="2929560"/>
                    <a:pt x="1916369" y="2932463"/>
                  </a:cubicBezTo>
                  <a:cubicBezTo>
                    <a:pt x="1856861" y="2935366"/>
                    <a:pt x="1749455" y="2983264"/>
                    <a:pt x="1698655" y="3028258"/>
                  </a:cubicBezTo>
                  <a:cubicBezTo>
                    <a:pt x="1647855" y="3073252"/>
                    <a:pt x="1613020" y="3163241"/>
                    <a:pt x="1611569" y="3202429"/>
                  </a:cubicBezTo>
                  <a:cubicBezTo>
                    <a:pt x="1610118" y="3241617"/>
                    <a:pt x="1697203" y="3253229"/>
                    <a:pt x="1689946" y="3263389"/>
                  </a:cubicBezTo>
                  <a:cubicBezTo>
                    <a:pt x="1682689" y="3273549"/>
                    <a:pt x="1573832" y="3304029"/>
                    <a:pt x="1568026" y="3263389"/>
                  </a:cubicBezTo>
                  <a:cubicBezTo>
                    <a:pt x="1562220" y="3222749"/>
                    <a:pt x="1676883" y="3063092"/>
                    <a:pt x="1655112" y="3019549"/>
                  </a:cubicBezTo>
                  <a:cubicBezTo>
                    <a:pt x="1633341" y="2976006"/>
                    <a:pt x="1495455" y="3015195"/>
                    <a:pt x="1437398" y="3002132"/>
                  </a:cubicBezTo>
                  <a:cubicBezTo>
                    <a:pt x="1379341" y="2989069"/>
                    <a:pt x="1315478" y="2958589"/>
                    <a:pt x="1306769" y="2941172"/>
                  </a:cubicBezTo>
                  <a:cubicBezTo>
                    <a:pt x="1298060" y="2923755"/>
                    <a:pt x="1363375" y="2893275"/>
                    <a:pt x="1385146" y="2897629"/>
                  </a:cubicBezTo>
                  <a:cubicBezTo>
                    <a:pt x="1406917" y="2901983"/>
                    <a:pt x="1399661" y="2954235"/>
                    <a:pt x="1437398" y="2967298"/>
                  </a:cubicBezTo>
                  <a:cubicBezTo>
                    <a:pt x="1475135" y="2980361"/>
                    <a:pt x="1552061" y="2983263"/>
                    <a:pt x="1611569" y="2976006"/>
                  </a:cubicBezTo>
                  <a:cubicBezTo>
                    <a:pt x="1671077" y="2968749"/>
                    <a:pt x="1734941" y="2954235"/>
                    <a:pt x="1794449" y="2923755"/>
                  </a:cubicBezTo>
                  <a:cubicBezTo>
                    <a:pt x="1853957" y="2893275"/>
                    <a:pt x="1951203" y="2867149"/>
                    <a:pt x="1968620" y="2793126"/>
                  </a:cubicBezTo>
                  <a:cubicBezTo>
                    <a:pt x="1986037" y="2719103"/>
                    <a:pt x="1986038" y="2633469"/>
                    <a:pt x="1898952" y="2479618"/>
                  </a:cubicBezTo>
                  <a:cubicBezTo>
                    <a:pt x="1811866" y="2325767"/>
                    <a:pt x="1583582" y="2052305"/>
                    <a:pt x="1446106" y="1870018"/>
                  </a:cubicBezTo>
                  <a:cubicBezTo>
                    <a:pt x="1308630" y="1687731"/>
                    <a:pt x="1162416" y="1497765"/>
                    <a:pt x="1074097" y="1385898"/>
                  </a:cubicBezTo>
                  <a:cubicBezTo>
                    <a:pt x="985778" y="1274031"/>
                    <a:pt x="987722" y="1224082"/>
                    <a:pt x="916192" y="1198814"/>
                  </a:cubicBezTo>
                  <a:cubicBezTo>
                    <a:pt x="844662" y="1173546"/>
                    <a:pt x="748188" y="1215316"/>
                    <a:pt x="644918" y="1234292"/>
                  </a:cubicBezTo>
                  <a:cubicBezTo>
                    <a:pt x="541648" y="1253268"/>
                    <a:pt x="403981" y="1302509"/>
                    <a:pt x="296575" y="1312669"/>
                  </a:cubicBezTo>
                  <a:cubicBezTo>
                    <a:pt x="189169" y="1322829"/>
                    <a:pt x="10643" y="1299606"/>
                    <a:pt x="483" y="1295252"/>
                  </a:cubicBezTo>
                  <a:cubicBezTo>
                    <a:pt x="-9677" y="1290898"/>
                    <a:pt x="142724" y="1299606"/>
                    <a:pt x="235615" y="1286543"/>
                  </a:cubicBezTo>
                  <a:cubicBezTo>
                    <a:pt x="328506" y="1273480"/>
                    <a:pt x="482358" y="1232841"/>
                    <a:pt x="557832" y="1216875"/>
                  </a:cubicBezTo>
                  <a:cubicBezTo>
                    <a:pt x="633306" y="1200909"/>
                    <a:pt x="716037" y="1213972"/>
                    <a:pt x="688460" y="1190749"/>
                  </a:cubicBezTo>
                  <a:cubicBezTo>
                    <a:pt x="660883" y="1167526"/>
                    <a:pt x="466392" y="1119629"/>
                    <a:pt x="392369" y="1077538"/>
                  </a:cubicBezTo>
                  <a:cubicBezTo>
                    <a:pt x="318346" y="1035447"/>
                    <a:pt x="282060" y="1003515"/>
                    <a:pt x="244323" y="938201"/>
                  </a:cubicBezTo>
                  <a:cubicBezTo>
                    <a:pt x="206586" y="872887"/>
                    <a:pt x="160140" y="697263"/>
                    <a:pt x="165946" y="685652"/>
                  </a:cubicBezTo>
                  <a:cubicBezTo>
                    <a:pt x="171752" y="674041"/>
                    <a:pt x="244324" y="809024"/>
                    <a:pt x="279158" y="868532"/>
                  </a:cubicBezTo>
                  <a:cubicBezTo>
                    <a:pt x="313992" y="928040"/>
                    <a:pt x="308186" y="1000612"/>
                    <a:pt x="374952" y="1042703"/>
                  </a:cubicBezTo>
                  <a:cubicBezTo>
                    <a:pt x="441718" y="1084794"/>
                    <a:pt x="614438" y="1118178"/>
                    <a:pt x="679752" y="1121081"/>
                  </a:cubicBezTo>
                  <a:cubicBezTo>
                    <a:pt x="745066" y="1123984"/>
                    <a:pt x="776998" y="1134144"/>
                    <a:pt x="766838" y="1060121"/>
                  </a:cubicBezTo>
                  <a:cubicBezTo>
                    <a:pt x="756678" y="986098"/>
                    <a:pt x="651618" y="757665"/>
                    <a:pt x="618792" y="676943"/>
                  </a:cubicBezTo>
                  <a:cubicBezTo>
                    <a:pt x="585966" y="596221"/>
                    <a:pt x="520530" y="535756"/>
                    <a:pt x="507165" y="459885"/>
                  </a:cubicBezTo>
                  <a:cubicBezTo>
                    <a:pt x="493800" y="384014"/>
                    <a:pt x="523553" y="238038"/>
                    <a:pt x="538603" y="221716"/>
                  </a:cubicBezTo>
                  <a:cubicBezTo>
                    <a:pt x="553653" y="205394"/>
                    <a:pt x="570785" y="379551"/>
                    <a:pt x="609600" y="482325"/>
                  </a:cubicBezTo>
                  <a:cubicBezTo>
                    <a:pt x="648415" y="585099"/>
                    <a:pt x="841870" y="1024054"/>
                    <a:pt x="878364" y="1029827"/>
                  </a:cubicBezTo>
                  <a:cubicBezTo>
                    <a:pt x="914858" y="1035600"/>
                    <a:pt x="895107" y="687507"/>
                    <a:pt x="880420" y="543869"/>
                  </a:cubicBezTo>
                  <a:cubicBezTo>
                    <a:pt x="865733" y="400232"/>
                    <a:pt x="799183" y="249425"/>
                    <a:pt x="790242" y="168002"/>
                  </a:cubicBezTo>
                  <a:cubicBezTo>
                    <a:pt x="781301" y="86579"/>
                    <a:pt x="758898" y="70571"/>
                    <a:pt x="774916" y="28424"/>
                  </a:cubicBezTo>
                  <a:cubicBezTo>
                    <a:pt x="769834" y="-116812"/>
                    <a:pt x="934184" y="338513"/>
                    <a:pt x="940003" y="403665"/>
                  </a:cubicBezTo>
                  <a:cubicBezTo>
                    <a:pt x="945822" y="468817"/>
                    <a:pt x="920791" y="988826"/>
                    <a:pt x="921071" y="1016734"/>
                  </a:cubicBezTo>
                  <a:lnTo>
                    <a:pt x="930638" y="974021"/>
                  </a:lnTo>
                  <a:close/>
                </a:path>
              </a:pathLst>
            </a:custGeom>
            <a:grpFill/>
            <a:ln>
              <a:solidFill>
                <a:srgbClr val="C1272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59D43B5F-8CA1-2629-6D9B-17406612A856}"/>
                </a:ext>
              </a:extLst>
            </p:cNvPr>
            <p:cNvSpPr/>
            <p:nvPr/>
          </p:nvSpPr>
          <p:spPr>
            <a:xfrm rot="19457905">
              <a:off x="4791048" y="2048724"/>
              <a:ext cx="136922" cy="136922"/>
            </a:xfrm>
            <a:prstGeom prst="ellipse">
              <a:avLst/>
            </a:prstGeom>
            <a:grpFill/>
            <a:ln w="38100">
              <a:solidFill>
                <a:srgbClr val="C1272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34930A4D-CFE8-CB42-E825-7C5E8D993A6C}"/>
              </a:ext>
            </a:extLst>
          </p:cNvPr>
          <p:cNvGrpSpPr/>
          <p:nvPr/>
        </p:nvGrpSpPr>
        <p:grpSpPr>
          <a:xfrm rot="2615436" flipV="1">
            <a:off x="5525293" y="2181966"/>
            <a:ext cx="947318" cy="975070"/>
            <a:chOff x="1892995" y="388458"/>
            <a:chExt cx="3709139" cy="3318614"/>
          </a:xfrm>
          <a:solidFill>
            <a:srgbClr val="C1272D">
              <a:alpha val="20000"/>
            </a:srgbClr>
          </a:solidFill>
        </p:grpSpPr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308B969-59FD-C540-7E07-5DB5E2414E18}"/>
                </a:ext>
              </a:extLst>
            </p:cNvPr>
            <p:cNvSpPr/>
            <p:nvPr/>
          </p:nvSpPr>
          <p:spPr>
            <a:xfrm rot="18360701">
              <a:off x="2088258" y="193195"/>
              <a:ext cx="3318614" cy="3709139"/>
            </a:xfrm>
            <a:custGeom>
              <a:avLst/>
              <a:gdLst>
                <a:gd name="connsiteX0" fmla="*/ 1210975 w 3318614"/>
                <a:gd name="connsiteY0" fmla="*/ 1045028 h 3424081"/>
                <a:gd name="connsiteX1" fmla="*/ 1568026 w 3318614"/>
                <a:gd name="connsiteY1" fmla="*/ 1637211 h 3424081"/>
                <a:gd name="connsiteX2" fmla="*/ 1898952 w 3318614"/>
                <a:gd name="connsiteY2" fmla="*/ 2081348 h 3424081"/>
                <a:gd name="connsiteX3" fmla="*/ 2064415 w 3318614"/>
                <a:gd name="connsiteY3" fmla="*/ 2211977 h 3424081"/>
                <a:gd name="connsiteX4" fmla="*/ 2290838 w 3318614"/>
                <a:gd name="connsiteY4" fmla="*/ 2133600 h 3424081"/>
                <a:gd name="connsiteX5" fmla="*/ 2473718 w 3318614"/>
                <a:gd name="connsiteY5" fmla="*/ 1976845 h 3424081"/>
                <a:gd name="connsiteX6" fmla="*/ 2508552 w 3318614"/>
                <a:gd name="connsiteY6" fmla="*/ 1654628 h 3424081"/>
                <a:gd name="connsiteX7" fmla="*/ 2543386 w 3318614"/>
                <a:gd name="connsiteY7" fmla="*/ 1915885 h 3424081"/>
                <a:gd name="connsiteX8" fmla="*/ 2508552 w 3318614"/>
                <a:gd name="connsiteY8" fmla="*/ 2020388 h 3424081"/>
                <a:gd name="connsiteX9" fmla="*/ 2752392 w 3318614"/>
                <a:gd name="connsiteY9" fmla="*/ 1846217 h 3424081"/>
                <a:gd name="connsiteX10" fmla="*/ 2839478 w 3318614"/>
                <a:gd name="connsiteY10" fmla="*/ 1776548 h 3424081"/>
                <a:gd name="connsiteX11" fmla="*/ 2717558 w 3318614"/>
                <a:gd name="connsiteY11" fmla="*/ 1950720 h 3424081"/>
                <a:gd name="connsiteX12" fmla="*/ 2665306 w 3318614"/>
                <a:gd name="connsiteY12" fmla="*/ 1994263 h 3424081"/>
                <a:gd name="connsiteX13" fmla="*/ 2848186 w 3318614"/>
                <a:gd name="connsiteY13" fmla="*/ 1924594 h 3424081"/>
                <a:gd name="connsiteX14" fmla="*/ 2874312 w 3318614"/>
                <a:gd name="connsiteY14" fmla="*/ 1907177 h 3424081"/>
                <a:gd name="connsiteX15" fmla="*/ 2769809 w 3318614"/>
                <a:gd name="connsiteY15" fmla="*/ 1994263 h 3424081"/>
                <a:gd name="connsiteX16" fmla="*/ 2595638 w 3318614"/>
                <a:gd name="connsiteY16" fmla="*/ 2020388 h 3424081"/>
                <a:gd name="connsiteX17" fmla="*/ 2404049 w 3318614"/>
                <a:gd name="connsiteY17" fmla="*/ 2151017 h 3424081"/>
                <a:gd name="connsiteX18" fmla="*/ 2421466 w 3318614"/>
                <a:gd name="connsiteY18" fmla="*/ 2325188 h 3424081"/>
                <a:gd name="connsiteX19" fmla="*/ 2552095 w 3318614"/>
                <a:gd name="connsiteY19" fmla="*/ 2368731 h 3424081"/>
                <a:gd name="connsiteX20" fmla="*/ 2726266 w 3318614"/>
                <a:gd name="connsiteY20" fmla="*/ 2299063 h 3424081"/>
                <a:gd name="connsiteX21" fmla="*/ 2856895 w 3318614"/>
                <a:gd name="connsiteY21" fmla="*/ 2290354 h 3424081"/>
                <a:gd name="connsiteX22" fmla="*/ 2891729 w 3318614"/>
                <a:gd name="connsiteY22" fmla="*/ 2177143 h 3424081"/>
                <a:gd name="connsiteX23" fmla="*/ 2883020 w 3318614"/>
                <a:gd name="connsiteY23" fmla="*/ 2011680 h 3424081"/>
                <a:gd name="connsiteX24" fmla="*/ 3048483 w 3318614"/>
                <a:gd name="connsiteY24" fmla="*/ 1933303 h 3424081"/>
                <a:gd name="connsiteX25" fmla="*/ 2926563 w 3318614"/>
                <a:gd name="connsiteY25" fmla="*/ 2020388 h 3424081"/>
                <a:gd name="connsiteX26" fmla="*/ 2917855 w 3318614"/>
                <a:gd name="connsiteY26" fmla="*/ 2107474 h 3424081"/>
                <a:gd name="connsiteX27" fmla="*/ 2935272 w 3318614"/>
                <a:gd name="connsiteY27" fmla="*/ 2255520 h 3424081"/>
                <a:gd name="connsiteX28" fmla="*/ 2943980 w 3318614"/>
                <a:gd name="connsiteY28" fmla="*/ 2299063 h 3424081"/>
                <a:gd name="connsiteX29" fmla="*/ 3031066 w 3318614"/>
                <a:gd name="connsiteY29" fmla="*/ 2211977 h 3424081"/>
                <a:gd name="connsiteX30" fmla="*/ 3074609 w 3318614"/>
                <a:gd name="connsiteY30" fmla="*/ 2072640 h 3424081"/>
                <a:gd name="connsiteX31" fmla="*/ 3092026 w 3318614"/>
                <a:gd name="connsiteY31" fmla="*/ 2281645 h 3424081"/>
                <a:gd name="connsiteX32" fmla="*/ 3013649 w 3318614"/>
                <a:gd name="connsiteY32" fmla="*/ 2360023 h 3424081"/>
                <a:gd name="connsiteX33" fmla="*/ 2752392 w 3318614"/>
                <a:gd name="connsiteY33" fmla="*/ 2325188 h 3424081"/>
                <a:gd name="connsiteX34" fmla="*/ 2560803 w 3318614"/>
                <a:gd name="connsiteY34" fmla="*/ 2481943 h 3424081"/>
                <a:gd name="connsiteX35" fmla="*/ 2595638 w 3318614"/>
                <a:gd name="connsiteY35" fmla="*/ 2603863 h 3424081"/>
                <a:gd name="connsiteX36" fmla="*/ 2743683 w 3318614"/>
                <a:gd name="connsiteY36" fmla="*/ 2690948 h 3424081"/>
                <a:gd name="connsiteX37" fmla="*/ 2856895 w 3318614"/>
                <a:gd name="connsiteY37" fmla="*/ 2664823 h 3424081"/>
                <a:gd name="connsiteX38" fmla="*/ 3022358 w 3318614"/>
                <a:gd name="connsiteY38" fmla="*/ 2525485 h 3424081"/>
                <a:gd name="connsiteX39" fmla="*/ 3118152 w 3318614"/>
                <a:gd name="connsiteY39" fmla="*/ 2447108 h 3424081"/>
                <a:gd name="connsiteX40" fmla="*/ 3205238 w 3318614"/>
                <a:gd name="connsiteY40" fmla="*/ 2508068 h 3424081"/>
                <a:gd name="connsiteX41" fmla="*/ 3109443 w 3318614"/>
                <a:gd name="connsiteY41" fmla="*/ 2499360 h 3424081"/>
                <a:gd name="connsiteX42" fmla="*/ 3004940 w 3318614"/>
                <a:gd name="connsiteY42" fmla="*/ 2638697 h 3424081"/>
                <a:gd name="connsiteX43" fmla="*/ 3187820 w 3318614"/>
                <a:gd name="connsiteY43" fmla="*/ 2638697 h 3424081"/>
                <a:gd name="connsiteX44" fmla="*/ 3318449 w 3318614"/>
                <a:gd name="connsiteY44" fmla="*/ 2690948 h 3424081"/>
                <a:gd name="connsiteX45" fmla="*/ 3161695 w 3318614"/>
                <a:gd name="connsiteY45" fmla="*/ 2673531 h 3424081"/>
                <a:gd name="connsiteX46" fmla="*/ 2909146 w 3318614"/>
                <a:gd name="connsiteY46" fmla="*/ 2734491 h 3424081"/>
                <a:gd name="connsiteX47" fmla="*/ 2952689 w 3318614"/>
                <a:gd name="connsiteY47" fmla="*/ 2734491 h 3424081"/>
                <a:gd name="connsiteX48" fmla="*/ 3039775 w 3318614"/>
                <a:gd name="connsiteY48" fmla="*/ 2934788 h 3424081"/>
                <a:gd name="connsiteX49" fmla="*/ 3013649 w 3318614"/>
                <a:gd name="connsiteY49" fmla="*/ 3039291 h 3424081"/>
                <a:gd name="connsiteX50" fmla="*/ 3004940 w 3318614"/>
                <a:gd name="connsiteY50" fmla="*/ 2865120 h 3424081"/>
                <a:gd name="connsiteX51" fmla="*/ 2813352 w 3318614"/>
                <a:gd name="connsiteY51" fmla="*/ 2725783 h 3424081"/>
                <a:gd name="connsiteX52" fmla="*/ 2726266 w 3318614"/>
                <a:gd name="connsiteY52" fmla="*/ 2717074 h 3424081"/>
                <a:gd name="connsiteX53" fmla="*/ 2848186 w 3318614"/>
                <a:gd name="connsiteY53" fmla="*/ 2917371 h 3424081"/>
                <a:gd name="connsiteX54" fmla="*/ 2943980 w 3318614"/>
                <a:gd name="connsiteY54" fmla="*/ 3004457 h 3424081"/>
                <a:gd name="connsiteX55" fmla="*/ 2978815 w 3318614"/>
                <a:gd name="connsiteY55" fmla="*/ 2960914 h 3424081"/>
                <a:gd name="connsiteX56" fmla="*/ 2961398 w 3318614"/>
                <a:gd name="connsiteY56" fmla="*/ 3065417 h 3424081"/>
                <a:gd name="connsiteX57" fmla="*/ 2769809 w 3318614"/>
                <a:gd name="connsiteY57" fmla="*/ 2978331 h 3424081"/>
                <a:gd name="connsiteX58" fmla="*/ 2656598 w 3318614"/>
                <a:gd name="connsiteY58" fmla="*/ 2751908 h 3424081"/>
                <a:gd name="connsiteX59" fmla="*/ 2491135 w 3318614"/>
                <a:gd name="connsiteY59" fmla="*/ 2708365 h 3424081"/>
                <a:gd name="connsiteX60" fmla="*/ 2386632 w 3318614"/>
                <a:gd name="connsiteY60" fmla="*/ 2795451 h 3424081"/>
                <a:gd name="connsiteX61" fmla="*/ 2412758 w 3318614"/>
                <a:gd name="connsiteY61" fmla="*/ 2978331 h 3424081"/>
                <a:gd name="connsiteX62" fmla="*/ 2525969 w 3318614"/>
                <a:gd name="connsiteY62" fmla="*/ 3126377 h 3424081"/>
                <a:gd name="connsiteX63" fmla="*/ 2900438 w 3318614"/>
                <a:gd name="connsiteY63" fmla="*/ 3335383 h 3424081"/>
                <a:gd name="connsiteX64" fmla="*/ 2543386 w 3318614"/>
                <a:gd name="connsiteY64" fmla="*/ 3196045 h 3424081"/>
                <a:gd name="connsiteX65" fmla="*/ 2499843 w 3318614"/>
                <a:gd name="connsiteY65" fmla="*/ 3283131 h 3424081"/>
                <a:gd name="connsiteX66" fmla="*/ 2534678 w 3318614"/>
                <a:gd name="connsiteY66" fmla="*/ 3387634 h 3424081"/>
                <a:gd name="connsiteX67" fmla="*/ 2639180 w 3318614"/>
                <a:gd name="connsiteY67" fmla="*/ 3422468 h 3424081"/>
                <a:gd name="connsiteX68" fmla="*/ 2482426 w 3318614"/>
                <a:gd name="connsiteY68" fmla="*/ 3396343 h 3424081"/>
                <a:gd name="connsiteX69" fmla="*/ 2473718 w 3318614"/>
                <a:gd name="connsiteY69" fmla="*/ 3213463 h 3424081"/>
                <a:gd name="connsiteX70" fmla="*/ 2386632 w 3318614"/>
                <a:gd name="connsiteY70" fmla="*/ 3039291 h 3424081"/>
                <a:gd name="connsiteX71" fmla="*/ 2316963 w 3318614"/>
                <a:gd name="connsiteY71" fmla="*/ 3204754 h 3424081"/>
                <a:gd name="connsiteX72" fmla="*/ 2238586 w 3318614"/>
                <a:gd name="connsiteY72" fmla="*/ 3326674 h 3424081"/>
                <a:gd name="connsiteX73" fmla="*/ 2290838 w 3318614"/>
                <a:gd name="connsiteY73" fmla="*/ 3405051 h 3424081"/>
                <a:gd name="connsiteX74" fmla="*/ 2195043 w 3318614"/>
                <a:gd name="connsiteY74" fmla="*/ 3317965 h 3424081"/>
                <a:gd name="connsiteX75" fmla="*/ 2325672 w 3318614"/>
                <a:gd name="connsiteY75" fmla="*/ 3091543 h 3424081"/>
                <a:gd name="connsiteX76" fmla="*/ 2290838 w 3318614"/>
                <a:gd name="connsiteY76" fmla="*/ 2838994 h 3424081"/>
                <a:gd name="connsiteX77" fmla="*/ 2142792 w 3318614"/>
                <a:gd name="connsiteY77" fmla="*/ 2821577 h 3424081"/>
                <a:gd name="connsiteX78" fmla="*/ 1942495 w 3318614"/>
                <a:gd name="connsiteY78" fmla="*/ 2987040 h 3424081"/>
                <a:gd name="connsiteX79" fmla="*/ 1994746 w 3318614"/>
                <a:gd name="connsiteY79" fmla="*/ 3187337 h 3424081"/>
                <a:gd name="connsiteX80" fmla="*/ 2090540 w 3318614"/>
                <a:gd name="connsiteY80" fmla="*/ 3300548 h 3424081"/>
                <a:gd name="connsiteX81" fmla="*/ 2064415 w 3318614"/>
                <a:gd name="connsiteY81" fmla="*/ 3413760 h 3424081"/>
                <a:gd name="connsiteX82" fmla="*/ 2046998 w 3318614"/>
                <a:gd name="connsiteY82" fmla="*/ 3265714 h 3424081"/>
                <a:gd name="connsiteX83" fmla="*/ 1933786 w 3318614"/>
                <a:gd name="connsiteY83" fmla="*/ 3100251 h 3424081"/>
                <a:gd name="connsiteX84" fmla="*/ 1881535 w 3318614"/>
                <a:gd name="connsiteY84" fmla="*/ 3082834 h 3424081"/>
                <a:gd name="connsiteX85" fmla="*/ 1716072 w 3318614"/>
                <a:gd name="connsiteY85" fmla="*/ 3317965 h 3424081"/>
                <a:gd name="connsiteX86" fmla="*/ 1672529 w 3318614"/>
                <a:gd name="connsiteY86" fmla="*/ 3413760 h 3424081"/>
                <a:gd name="connsiteX87" fmla="*/ 1724780 w 3318614"/>
                <a:gd name="connsiteY87" fmla="*/ 3178628 h 3424081"/>
                <a:gd name="connsiteX88" fmla="*/ 1750906 w 3318614"/>
                <a:gd name="connsiteY88" fmla="*/ 3100251 h 3424081"/>
                <a:gd name="connsiteX89" fmla="*/ 1533192 w 3318614"/>
                <a:gd name="connsiteY89" fmla="*/ 3169920 h 3424081"/>
                <a:gd name="connsiteX90" fmla="*/ 1428689 w 3318614"/>
                <a:gd name="connsiteY90" fmla="*/ 3187337 h 3424081"/>
                <a:gd name="connsiteX91" fmla="*/ 1602860 w 3318614"/>
                <a:gd name="connsiteY91" fmla="*/ 3108960 h 3424081"/>
                <a:gd name="connsiteX92" fmla="*/ 1724780 w 3318614"/>
                <a:gd name="connsiteY92" fmla="*/ 3082834 h 3424081"/>
                <a:gd name="connsiteX93" fmla="*/ 1994746 w 3318614"/>
                <a:gd name="connsiteY93" fmla="*/ 2856411 h 3424081"/>
                <a:gd name="connsiteX94" fmla="*/ 2055706 w 3318614"/>
                <a:gd name="connsiteY94" fmla="*/ 2725783 h 3424081"/>
                <a:gd name="connsiteX95" fmla="*/ 1916369 w 3318614"/>
                <a:gd name="connsiteY95" fmla="*/ 2647405 h 3424081"/>
                <a:gd name="connsiteX96" fmla="*/ 1698655 w 3318614"/>
                <a:gd name="connsiteY96" fmla="*/ 2743200 h 3424081"/>
                <a:gd name="connsiteX97" fmla="*/ 1611569 w 3318614"/>
                <a:gd name="connsiteY97" fmla="*/ 2917371 h 3424081"/>
                <a:gd name="connsiteX98" fmla="*/ 1689946 w 3318614"/>
                <a:gd name="connsiteY98" fmla="*/ 2978331 h 3424081"/>
                <a:gd name="connsiteX99" fmla="*/ 1568026 w 3318614"/>
                <a:gd name="connsiteY99" fmla="*/ 2978331 h 3424081"/>
                <a:gd name="connsiteX100" fmla="*/ 1655112 w 3318614"/>
                <a:gd name="connsiteY100" fmla="*/ 2734491 h 3424081"/>
                <a:gd name="connsiteX101" fmla="*/ 1437398 w 3318614"/>
                <a:gd name="connsiteY101" fmla="*/ 2717074 h 3424081"/>
                <a:gd name="connsiteX102" fmla="*/ 1306769 w 3318614"/>
                <a:gd name="connsiteY102" fmla="*/ 2656114 h 3424081"/>
                <a:gd name="connsiteX103" fmla="*/ 1385146 w 3318614"/>
                <a:gd name="connsiteY103" fmla="*/ 2612571 h 3424081"/>
                <a:gd name="connsiteX104" fmla="*/ 1437398 w 3318614"/>
                <a:gd name="connsiteY104" fmla="*/ 2682240 h 3424081"/>
                <a:gd name="connsiteX105" fmla="*/ 1611569 w 3318614"/>
                <a:gd name="connsiteY105" fmla="*/ 2690948 h 3424081"/>
                <a:gd name="connsiteX106" fmla="*/ 1794449 w 3318614"/>
                <a:gd name="connsiteY106" fmla="*/ 2638697 h 3424081"/>
                <a:gd name="connsiteX107" fmla="*/ 1968620 w 3318614"/>
                <a:gd name="connsiteY107" fmla="*/ 2508068 h 3424081"/>
                <a:gd name="connsiteX108" fmla="*/ 1898952 w 3318614"/>
                <a:gd name="connsiteY108" fmla="*/ 2194560 h 3424081"/>
                <a:gd name="connsiteX109" fmla="*/ 1446106 w 3318614"/>
                <a:gd name="connsiteY109" fmla="*/ 1584960 h 3424081"/>
                <a:gd name="connsiteX110" fmla="*/ 1184849 w 3318614"/>
                <a:gd name="connsiteY110" fmla="*/ 1149531 h 3424081"/>
                <a:gd name="connsiteX111" fmla="*/ 958426 w 3318614"/>
                <a:gd name="connsiteY111" fmla="*/ 1001485 h 3424081"/>
                <a:gd name="connsiteX112" fmla="*/ 644918 w 3318614"/>
                <a:gd name="connsiteY112" fmla="*/ 949234 h 3424081"/>
                <a:gd name="connsiteX113" fmla="*/ 296575 w 3318614"/>
                <a:gd name="connsiteY113" fmla="*/ 1027611 h 3424081"/>
                <a:gd name="connsiteX114" fmla="*/ 483 w 3318614"/>
                <a:gd name="connsiteY114" fmla="*/ 1010194 h 3424081"/>
                <a:gd name="connsiteX115" fmla="*/ 235615 w 3318614"/>
                <a:gd name="connsiteY115" fmla="*/ 1001485 h 3424081"/>
                <a:gd name="connsiteX116" fmla="*/ 557832 w 3318614"/>
                <a:gd name="connsiteY116" fmla="*/ 931817 h 3424081"/>
                <a:gd name="connsiteX117" fmla="*/ 688460 w 3318614"/>
                <a:gd name="connsiteY117" fmla="*/ 905691 h 3424081"/>
                <a:gd name="connsiteX118" fmla="*/ 392369 w 3318614"/>
                <a:gd name="connsiteY118" fmla="*/ 792480 h 3424081"/>
                <a:gd name="connsiteX119" fmla="*/ 244323 w 3318614"/>
                <a:gd name="connsiteY119" fmla="*/ 653143 h 3424081"/>
                <a:gd name="connsiteX120" fmla="*/ 165946 w 3318614"/>
                <a:gd name="connsiteY120" fmla="*/ 400594 h 3424081"/>
                <a:gd name="connsiteX121" fmla="*/ 279158 w 3318614"/>
                <a:gd name="connsiteY121" fmla="*/ 583474 h 3424081"/>
                <a:gd name="connsiteX122" fmla="*/ 374952 w 3318614"/>
                <a:gd name="connsiteY122" fmla="*/ 757645 h 3424081"/>
                <a:gd name="connsiteX123" fmla="*/ 679752 w 3318614"/>
                <a:gd name="connsiteY123" fmla="*/ 836023 h 3424081"/>
                <a:gd name="connsiteX124" fmla="*/ 766838 w 3318614"/>
                <a:gd name="connsiteY124" fmla="*/ 775063 h 3424081"/>
                <a:gd name="connsiteX125" fmla="*/ 618792 w 3318614"/>
                <a:gd name="connsiteY125" fmla="*/ 391885 h 3424081"/>
                <a:gd name="connsiteX126" fmla="*/ 566540 w 3318614"/>
                <a:gd name="connsiteY126" fmla="*/ 0 h 3424081"/>
                <a:gd name="connsiteX0" fmla="*/ 1210975 w 3318616"/>
                <a:gd name="connsiteY0" fmla="*/ 656894 h 3037781"/>
                <a:gd name="connsiteX1" fmla="*/ 1568026 w 3318616"/>
                <a:gd name="connsiteY1" fmla="*/ 1249077 h 3037781"/>
                <a:gd name="connsiteX2" fmla="*/ 1898952 w 3318616"/>
                <a:gd name="connsiteY2" fmla="*/ 1693214 h 3037781"/>
                <a:gd name="connsiteX3" fmla="*/ 2064415 w 3318616"/>
                <a:gd name="connsiteY3" fmla="*/ 1823843 h 3037781"/>
                <a:gd name="connsiteX4" fmla="*/ 2290838 w 3318616"/>
                <a:gd name="connsiteY4" fmla="*/ 1745466 h 3037781"/>
                <a:gd name="connsiteX5" fmla="*/ 2473718 w 3318616"/>
                <a:gd name="connsiteY5" fmla="*/ 1588711 h 3037781"/>
                <a:gd name="connsiteX6" fmla="*/ 2508552 w 3318616"/>
                <a:gd name="connsiteY6" fmla="*/ 1266494 h 3037781"/>
                <a:gd name="connsiteX7" fmla="*/ 2543386 w 3318616"/>
                <a:gd name="connsiteY7" fmla="*/ 1527751 h 3037781"/>
                <a:gd name="connsiteX8" fmla="*/ 2508552 w 3318616"/>
                <a:gd name="connsiteY8" fmla="*/ 1632254 h 3037781"/>
                <a:gd name="connsiteX9" fmla="*/ 2752392 w 3318616"/>
                <a:gd name="connsiteY9" fmla="*/ 1458083 h 3037781"/>
                <a:gd name="connsiteX10" fmla="*/ 2839478 w 3318616"/>
                <a:gd name="connsiteY10" fmla="*/ 1388414 h 3037781"/>
                <a:gd name="connsiteX11" fmla="*/ 2717558 w 3318616"/>
                <a:gd name="connsiteY11" fmla="*/ 1562586 h 3037781"/>
                <a:gd name="connsiteX12" fmla="*/ 2665306 w 3318616"/>
                <a:gd name="connsiteY12" fmla="*/ 1606129 h 3037781"/>
                <a:gd name="connsiteX13" fmla="*/ 2848186 w 3318616"/>
                <a:gd name="connsiteY13" fmla="*/ 1536460 h 3037781"/>
                <a:gd name="connsiteX14" fmla="*/ 2874312 w 3318616"/>
                <a:gd name="connsiteY14" fmla="*/ 1519043 h 3037781"/>
                <a:gd name="connsiteX15" fmla="*/ 2769809 w 3318616"/>
                <a:gd name="connsiteY15" fmla="*/ 1606129 h 3037781"/>
                <a:gd name="connsiteX16" fmla="*/ 2595638 w 3318616"/>
                <a:gd name="connsiteY16" fmla="*/ 1632254 h 3037781"/>
                <a:gd name="connsiteX17" fmla="*/ 2404049 w 3318616"/>
                <a:gd name="connsiteY17" fmla="*/ 1762883 h 3037781"/>
                <a:gd name="connsiteX18" fmla="*/ 2421466 w 3318616"/>
                <a:gd name="connsiteY18" fmla="*/ 1937054 h 3037781"/>
                <a:gd name="connsiteX19" fmla="*/ 2552095 w 3318616"/>
                <a:gd name="connsiteY19" fmla="*/ 1980597 h 3037781"/>
                <a:gd name="connsiteX20" fmla="*/ 2726266 w 3318616"/>
                <a:gd name="connsiteY20" fmla="*/ 1910929 h 3037781"/>
                <a:gd name="connsiteX21" fmla="*/ 2856895 w 3318616"/>
                <a:gd name="connsiteY21" fmla="*/ 1902220 h 3037781"/>
                <a:gd name="connsiteX22" fmla="*/ 2891729 w 3318616"/>
                <a:gd name="connsiteY22" fmla="*/ 1789009 h 3037781"/>
                <a:gd name="connsiteX23" fmla="*/ 2883020 w 3318616"/>
                <a:gd name="connsiteY23" fmla="*/ 1623546 h 3037781"/>
                <a:gd name="connsiteX24" fmla="*/ 3048483 w 3318616"/>
                <a:gd name="connsiteY24" fmla="*/ 1545169 h 3037781"/>
                <a:gd name="connsiteX25" fmla="*/ 2926563 w 3318616"/>
                <a:gd name="connsiteY25" fmla="*/ 1632254 h 3037781"/>
                <a:gd name="connsiteX26" fmla="*/ 2917855 w 3318616"/>
                <a:gd name="connsiteY26" fmla="*/ 1719340 h 3037781"/>
                <a:gd name="connsiteX27" fmla="*/ 2935272 w 3318616"/>
                <a:gd name="connsiteY27" fmla="*/ 1867386 h 3037781"/>
                <a:gd name="connsiteX28" fmla="*/ 2943980 w 3318616"/>
                <a:gd name="connsiteY28" fmla="*/ 1910929 h 3037781"/>
                <a:gd name="connsiteX29" fmla="*/ 3031066 w 3318616"/>
                <a:gd name="connsiteY29" fmla="*/ 1823843 h 3037781"/>
                <a:gd name="connsiteX30" fmla="*/ 3074609 w 3318616"/>
                <a:gd name="connsiteY30" fmla="*/ 1684506 h 3037781"/>
                <a:gd name="connsiteX31" fmla="*/ 3092026 w 3318616"/>
                <a:gd name="connsiteY31" fmla="*/ 1893511 h 3037781"/>
                <a:gd name="connsiteX32" fmla="*/ 3013649 w 3318616"/>
                <a:gd name="connsiteY32" fmla="*/ 1971889 h 3037781"/>
                <a:gd name="connsiteX33" fmla="*/ 2752392 w 3318616"/>
                <a:gd name="connsiteY33" fmla="*/ 1937054 h 3037781"/>
                <a:gd name="connsiteX34" fmla="*/ 2560803 w 3318616"/>
                <a:gd name="connsiteY34" fmla="*/ 2093809 h 3037781"/>
                <a:gd name="connsiteX35" fmla="*/ 2595638 w 3318616"/>
                <a:gd name="connsiteY35" fmla="*/ 2215729 h 3037781"/>
                <a:gd name="connsiteX36" fmla="*/ 2743683 w 3318616"/>
                <a:gd name="connsiteY36" fmla="*/ 2302814 h 3037781"/>
                <a:gd name="connsiteX37" fmla="*/ 2856895 w 3318616"/>
                <a:gd name="connsiteY37" fmla="*/ 2276689 h 3037781"/>
                <a:gd name="connsiteX38" fmla="*/ 3022358 w 3318616"/>
                <a:gd name="connsiteY38" fmla="*/ 2137351 h 3037781"/>
                <a:gd name="connsiteX39" fmla="*/ 3118152 w 3318616"/>
                <a:gd name="connsiteY39" fmla="*/ 2058974 h 3037781"/>
                <a:gd name="connsiteX40" fmla="*/ 3205238 w 3318616"/>
                <a:gd name="connsiteY40" fmla="*/ 2119934 h 3037781"/>
                <a:gd name="connsiteX41" fmla="*/ 3109443 w 3318616"/>
                <a:gd name="connsiteY41" fmla="*/ 2111226 h 3037781"/>
                <a:gd name="connsiteX42" fmla="*/ 3004940 w 3318616"/>
                <a:gd name="connsiteY42" fmla="*/ 2250563 h 3037781"/>
                <a:gd name="connsiteX43" fmla="*/ 3187820 w 3318616"/>
                <a:gd name="connsiteY43" fmla="*/ 2250563 h 3037781"/>
                <a:gd name="connsiteX44" fmla="*/ 3318449 w 3318616"/>
                <a:gd name="connsiteY44" fmla="*/ 2302814 h 3037781"/>
                <a:gd name="connsiteX45" fmla="*/ 3161695 w 3318616"/>
                <a:gd name="connsiteY45" fmla="*/ 2285397 h 3037781"/>
                <a:gd name="connsiteX46" fmla="*/ 2909146 w 3318616"/>
                <a:gd name="connsiteY46" fmla="*/ 2346357 h 3037781"/>
                <a:gd name="connsiteX47" fmla="*/ 2952689 w 3318616"/>
                <a:gd name="connsiteY47" fmla="*/ 2346357 h 3037781"/>
                <a:gd name="connsiteX48" fmla="*/ 3039775 w 3318616"/>
                <a:gd name="connsiteY48" fmla="*/ 2546654 h 3037781"/>
                <a:gd name="connsiteX49" fmla="*/ 3013649 w 3318616"/>
                <a:gd name="connsiteY49" fmla="*/ 2651157 h 3037781"/>
                <a:gd name="connsiteX50" fmla="*/ 3004940 w 3318616"/>
                <a:gd name="connsiteY50" fmla="*/ 2476986 h 3037781"/>
                <a:gd name="connsiteX51" fmla="*/ 2813352 w 3318616"/>
                <a:gd name="connsiteY51" fmla="*/ 2337649 h 3037781"/>
                <a:gd name="connsiteX52" fmla="*/ 2726266 w 3318616"/>
                <a:gd name="connsiteY52" fmla="*/ 2328940 h 3037781"/>
                <a:gd name="connsiteX53" fmla="*/ 2848186 w 3318616"/>
                <a:gd name="connsiteY53" fmla="*/ 2529237 h 3037781"/>
                <a:gd name="connsiteX54" fmla="*/ 2943980 w 3318616"/>
                <a:gd name="connsiteY54" fmla="*/ 2616323 h 3037781"/>
                <a:gd name="connsiteX55" fmla="*/ 2978815 w 3318616"/>
                <a:gd name="connsiteY55" fmla="*/ 2572780 h 3037781"/>
                <a:gd name="connsiteX56" fmla="*/ 2961398 w 3318616"/>
                <a:gd name="connsiteY56" fmla="*/ 2677283 h 3037781"/>
                <a:gd name="connsiteX57" fmla="*/ 2769809 w 3318616"/>
                <a:gd name="connsiteY57" fmla="*/ 2590197 h 3037781"/>
                <a:gd name="connsiteX58" fmla="*/ 2656598 w 3318616"/>
                <a:gd name="connsiteY58" fmla="*/ 2363774 h 3037781"/>
                <a:gd name="connsiteX59" fmla="*/ 2491135 w 3318616"/>
                <a:gd name="connsiteY59" fmla="*/ 2320231 h 3037781"/>
                <a:gd name="connsiteX60" fmla="*/ 2386632 w 3318616"/>
                <a:gd name="connsiteY60" fmla="*/ 2407317 h 3037781"/>
                <a:gd name="connsiteX61" fmla="*/ 2412758 w 3318616"/>
                <a:gd name="connsiteY61" fmla="*/ 2590197 h 3037781"/>
                <a:gd name="connsiteX62" fmla="*/ 2525969 w 3318616"/>
                <a:gd name="connsiteY62" fmla="*/ 2738243 h 3037781"/>
                <a:gd name="connsiteX63" fmla="*/ 2900438 w 3318616"/>
                <a:gd name="connsiteY63" fmla="*/ 2947249 h 3037781"/>
                <a:gd name="connsiteX64" fmla="*/ 2543386 w 3318616"/>
                <a:gd name="connsiteY64" fmla="*/ 2807911 h 3037781"/>
                <a:gd name="connsiteX65" fmla="*/ 2499843 w 3318616"/>
                <a:gd name="connsiteY65" fmla="*/ 2894997 h 3037781"/>
                <a:gd name="connsiteX66" fmla="*/ 2534678 w 3318616"/>
                <a:gd name="connsiteY66" fmla="*/ 2999500 h 3037781"/>
                <a:gd name="connsiteX67" fmla="*/ 2639180 w 3318616"/>
                <a:gd name="connsiteY67" fmla="*/ 3034334 h 3037781"/>
                <a:gd name="connsiteX68" fmla="*/ 2482426 w 3318616"/>
                <a:gd name="connsiteY68" fmla="*/ 3008209 h 3037781"/>
                <a:gd name="connsiteX69" fmla="*/ 2473718 w 3318616"/>
                <a:gd name="connsiteY69" fmla="*/ 2825329 h 3037781"/>
                <a:gd name="connsiteX70" fmla="*/ 2386632 w 3318616"/>
                <a:gd name="connsiteY70" fmla="*/ 2651157 h 3037781"/>
                <a:gd name="connsiteX71" fmla="*/ 2316963 w 3318616"/>
                <a:gd name="connsiteY71" fmla="*/ 2816620 h 3037781"/>
                <a:gd name="connsiteX72" fmla="*/ 2238586 w 3318616"/>
                <a:gd name="connsiteY72" fmla="*/ 2938540 h 3037781"/>
                <a:gd name="connsiteX73" fmla="*/ 2290838 w 3318616"/>
                <a:gd name="connsiteY73" fmla="*/ 3016917 h 3037781"/>
                <a:gd name="connsiteX74" fmla="*/ 2195043 w 3318616"/>
                <a:gd name="connsiteY74" fmla="*/ 2929831 h 3037781"/>
                <a:gd name="connsiteX75" fmla="*/ 2325672 w 3318616"/>
                <a:gd name="connsiteY75" fmla="*/ 2703409 h 3037781"/>
                <a:gd name="connsiteX76" fmla="*/ 2290838 w 3318616"/>
                <a:gd name="connsiteY76" fmla="*/ 2450860 h 3037781"/>
                <a:gd name="connsiteX77" fmla="*/ 2142792 w 3318616"/>
                <a:gd name="connsiteY77" fmla="*/ 2433443 h 3037781"/>
                <a:gd name="connsiteX78" fmla="*/ 1942495 w 3318616"/>
                <a:gd name="connsiteY78" fmla="*/ 2598906 h 3037781"/>
                <a:gd name="connsiteX79" fmla="*/ 1994746 w 3318616"/>
                <a:gd name="connsiteY79" fmla="*/ 2799203 h 3037781"/>
                <a:gd name="connsiteX80" fmla="*/ 2090540 w 3318616"/>
                <a:gd name="connsiteY80" fmla="*/ 2912414 h 3037781"/>
                <a:gd name="connsiteX81" fmla="*/ 2064415 w 3318616"/>
                <a:gd name="connsiteY81" fmla="*/ 3025626 h 3037781"/>
                <a:gd name="connsiteX82" fmla="*/ 2046998 w 3318616"/>
                <a:gd name="connsiteY82" fmla="*/ 2877580 h 3037781"/>
                <a:gd name="connsiteX83" fmla="*/ 1933786 w 3318616"/>
                <a:gd name="connsiteY83" fmla="*/ 2712117 h 3037781"/>
                <a:gd name="connsiteX84" fmla="*/ 1881535 w 3318616"/>
                <a:gd name="connsiteY84" fmla="*/ 2694700 h 3037781"/>
                <a:gd name="connsiteX85" fmla="*/ 1716072 w 3318616"/>
                <a:gd name="connsiteY85" fmla="*/ 2929831 h 3037781"/>
                <a:gd name="connsiteX86" fmla="*/ 1672529 w 3318616"/>
                <a:gd name="connsiteY86" fmla="*/ 3025626 h 3037781"/>
                <a:gd name="connsiteX87" fmla="*/ 1724780 w 3318616"/>
                <a:gd name="connsiteY87" fmla="*/ 2790494 h 3037781"/>
                <a:gd name="connsiteX88" fmla="*/ 1750906 w 3318616"/>
                <a:gd name="connsiteY88" fmla="*/ 2712117 h 3037781"/>
                <a:gd name="connsiteX89" fmla="*/ 1533192 w 3318616"/>
                <a:gd name="connsiteY89" fmla="*/ 2781786 h 3037781"/>
                <a:gd name="connsiteX90" fmla="*/ 1428689 w 3318616"/>
                <a:gd name="connsiteY90" fmla="*/ 2799203 h 3037781"/>
                <a:gd name="connsiteX91" fmla="*/ 1602860 w 3318616"/>
                <a:gd name="connsiteY91" fmla="*/ 2720826 h 3037781"/>
                <a:gd name="connsiteX92" fmla="*/ 1724780 w 3318616"/>
                <a:gd name="connsiteY92" fmla="*/ 2694700 h 3037781"/>
                <a:gd name="connsiteX93" fmla="*/ 1994746 w 3318616"/>
                <a:gd name="connsiteY93" fmla="*/ 2468277 h 3037781"/>
                <a:gd name="connsiteX94" fmla="*/ 2055706 w 3318616"/>
                <a:gd name="connsiteY94" fmla="*/ 2337649 h 3037781"/>
                <a:gd name="connsiteX95" fmla="*/ 1916369 w 3318616"/>
                <a:gd name="connsiteY95" fmla="*/ 2259271 h 3037781"/>
                <a:gd name="connsiteX96" fmla="*/ 1698655 w 3318616"/>
                <a:gd name="connsiteY96" fmla="*/ 2355066 h 3037781"/>
                <a:gd name="connsiteX97" fmla="*/ 1611569 w 3318616"/>
                <a:gd name="connsiteY97" fmla="*/ 2529237 h 3037781"/>
                <a:gd name="connsiteX98" fmla="*/ 1689946 w 3318616"/>
                <a:gd name="connsiteY98" fmla="*/ 2590197 h 3037781"/>
                <a:gd name="connsiteX99" fmla="*/ 1568026 w 3318616"/>
                <a:gd name="connsiteY99" fmla="*/ 2590197 h 3037781"/>
                <a:gd name="connsiteX100" fmla="*/ 1655112 w 3318616"/>
                <a:gd name="connsiteY100" fmla="*/ 2346357 h 3037781"/>
                <a:gd name="connsiteX101" fmla="*/ 1437398 w 3318616"/>
                <a:gd name="connsiteY101" fmla="*/ 2328940 h 3037781"/>
                <a:gd name="connsiteX102" fmla="*/ 1306769 w 3318616"/>
                <a:gd name="connsiteY102" fmla="*/ 2267980 h 3037781"/>
                <a:gd name="connsiteX103" fmla="*/ 1385146 w 3318616"/>
                <a:gd name="connsiteY103" fmla="*/ 2224437 h 3037781"/>
                <a:gd name="connsiteX104" fmla="*/ 1437398 w 3318616"/>
                <a:gd name="connsiteY104" fmla="*/ 2294106 h 3037781"/>
                <a:gd name="connsiteX105" fmla="*/ 1611569 w 3318616"/>
                <a:gd name="connsiteY105" fmla="*/ 2302814 h 3037781"/>
                <a:gd name="connsiteX106" fmla="*/ 1794449 w 3318616"/>
                <a:gd name="connsiteY106" fmla="*/ 2250563 h 3037781"/>
                <a:gd name="connsiteX107" fmla="*/ 1968620 w 3318616"/>
                <a:gd name="connsiteY107" fmla="*/ 2119934 h 3037781"/>
                <a:gd name="connsiteX108" fmla="*/ 1898952 w 3318616"/>
                <a:gd name="connsiteY108" fmla="*/ 1806426 h 3037781"/>
                <a:gd name="connsiteX109" fmla="*/ 1446106 w 3318616"/>
                <a:gd name="connsiteY109" fmla="*/ 1196826 h 3037781"/>
                <a:gd name="connsiteX110" fmla="*/ 1184849 w 3318616"/>
                <a:gd name="connsiteY110" fmla="*/ 761397 h 3037781"/>
                <a:gd name="connsiteX111" fmla="*/ 958426 w 3318616"/>
                <a:gd name="connsiteY111" fmla="*/ 613351 h 3037781"/>
                <a:gd name="connsiteX112" fmla="*/ 644918 w 3318616"/>
                <a:gd name="connsiteY112" fmla="*/ 561100 h 3037781"/>
                <a:gd name="connsiteX113" fmla="*/ 296575 w 3318616"/>
                <a:gd name="connsiteY113" fmla="*/ 639477 h 3037781"/>
                <a:gd name="connsiteX114" fmla="*/ 483 w 3318616"/>
                <a:gd name="connsiteY114" fmla="*/ 622060 h 3037781"/>
                <a:gd name="connsiteX115" fmla="*/ 235615 w 3318616"/>
                <a:gd name="connsiteY115" fmla="*/ 613351 h 3037781"/>
                <a:gd name="connsiteX116" fmla="*/ 557832 w 3318616"/>
                <a:gd name="connsiteY116" fmla="*/ 543683 h 3037781"/>
                <a:gd name="connsiteX117" fmla="*/ 688460 w 3318616"/>
                <a:gd name="connsiteY117" fmla="*/ 517557 h 3037781"/>
                <a:gd name="connsiteX118" fmla="*/ 392369 w 3318616"/>
                <a:gd name="connsiteY118" fmla="*/ 404346 h 3037781"/>
                <a:gd name="connsiteX119" fmla="*/ 244323 w 3318616"/>
                <a:gd name="connsiteY119" fmla="*/ 265009 h 3037781"/>
                <a:gd name="connsiteX120" fmla="*/ 165946 w 3318616"/>
                <a:gd name="connsiteY120" fmla="*/ 12460 h 3037781"/>
                <a:gd name="connsiteX121" fmla="*/ 279158 w 3318616"/>
                <a:gd name="connsiteY121" fmla="*/ 195340 h 3037781"/>
                <a:gd name="connsiteX122" fmla="*/ 374952 w 3318616"/>
                <a:gd name="connsiteY122" fmla="*/ 369511 h 3037781"/>
                <a:gd name="connsiteX123" fmla="*/ 679752 w 3318616"/>
                <a:gd name="connsiteY123" fmla="*/ 447889 h 3037781"/>
                <a:gd name="connsiteX124" fmla="*/ 766838 w 3318616"/>
                <a:gd name="connsiteY124" fmla="*/ 386929 h 3037781"/>
                <a:gd name="connsiteX125" fmla="*/ 618792 w 3318616"/>
                <a:gd name="connsiteY125" fmla="*/ 3751 h 3037781"/>
                <a:gd name="connsiteX126" fmla="*/ 3318614 w 3318616"/>
                <a:gd name="connsiteY126" fmla="*/ 3035947 h 3037781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31066 w 3318614"/>
                <a:gd name="connsiteY29" fmla="*/ 2116183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3004940 w 3318614"/>
                <a:gd name="connsiteY50" fmla="*/ 2769326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39775 w 3318614"/>
                <a:gd name="connsiteY48" fmla="*/ 2838994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10975 w 3318614"/>
                <a:gd name="connsiteY0" fmla="*/ 949234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898952 w 3318614"/>
                <a:gd name="connsiteY2" fmla="*/ 1985554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568026 w 3318614"/>
                <a:gd name="connsiteY1" fmla="*/ 1541417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031149 w 3318614"/>
                <a:gd name="connsiteY0" fmla="*/ 627771 h 3328287"/>
                <a:gd name="connsiteX1" fmla="*/ 1091879 w 3318614"/>
                <a:gd name="connsiteY1" fmla="*/ 767843 h 3328287"/>
                <a:gd name="connsiteX2" fmla="*/ 1779263 w 3318614"/>
                <a:gd name="connsiteY2" fmla="*/ 1835699 h 3328287"/>
                <a:gd name="connsiteX3" fmla="*/ 2064415 w 3318614"/>
                <a:gd name="connsiteY3" fmla="*/ 2116183 h 3328287"/>
                <a:gd name="connsiteX4" fmla="*/ 2290838 w 3318614"/>
                <a:gd name="connsiteY4" fmla="*/ 2037806 h 3328287"/>
                <a:gd name="connsiteX5" fmla="*/ 2473718 w 3318614"/>
                <a:gd name="connsiteY5" fmla="*/ 1881051 h 3328287"/>
                <a:gd name="connsiteX6" fmla="*/ 2508552 w 3318614"/>
                <a:gd name="connsiteY6" fmla="*/ 1558834 h 3328287"/>
                <a:gd name="connsiteX7" fmla="*/ 2543386 w 3318614"/>
                <a:gd name="connsiteY7" fmla="*/ 1820091 h 3328287"/>
                <a:gd name="connsiteX8" fmla="*/ 2508552 w 3318614"/>
                <a:gd name="connsiteY8" fmla="*/ 1924594 h 3328287"/>
                <a:gd name="connsiteX9" fmla="*/ 2752392 w 3318614"/>
                <a:gd name="connsiteY9" fmla="*/ 1750423 h 3328287"/>
                <a:gd name="connsiteX10" fmla="*/ 2839478 w 3318614"/>
                <a:gd name="connsiteY10" fmla="*/ 1680754 h 3328287"/>
                <a:gd name="connsiteX11" fmla="*/ 2717558 w 3318614"/>
                <a:gd name="connsiteY11" fmla="*/ 1854926 h 3328287"/>
                <a:gd name="connsiteX12" fmla="*/ 2665306 w 3318614"/>
                <a:gd name="connsiteY12" fmla="*/ 1898469 h 3328287"/>
                <a:gd name="connsiteX13" fmla="*/ 2848186 w 3318614"/>
                <a:gd name="connsiteY13" fmla="*/ 1828800 h 3328287"/>
                <a:gd name="connsiteX14" fmla="*/ 2874312 w 3318614"/>
                <a:gd name="connsiteY14" fmla="*/ 1811383 h 3328287"/>
                <a:gd name="connsiteX15" fmla="*/ 2769809 w 3318614"/>
                <a:gd name="connsiteY15" fmla="*/ 1898469 h 3328287"/>
                <a:gd name="connsiteX16" fmla="*/ 2595638 w 3318614"/>
                <a:gd name="connsiteY16" fmla="*/ 1924594 h 3328287"/>
                <a:gd name="connsiteX17" fmla="*/ 2404049 w 3318614"/>
                <a:gd name="connsiteY17" fmla="*/ 2055223 h 3328287"/>
                <a:gd name="connsiteX18" fmla="*/ 2421466 w 3318614"/>
                <a:gd name="connsiteY18" fmla="*/ 2229394 h 3328287"/>
                <a:gd name="connsiteX19" fmla="*/ 2552095 w 3318614"/>
                <a:gd name="connsiteY19" fmla="*/ 2272937 h 3328287"/>
                <a:gd name="connsiteX20" fmla="*/ 2726266 w 3318614"/>
                <a:gd name="connsiteY20" fmla="*/ 2203269 h 3328287"/>
                <a:gd name="connsiteX21" fmla="*/ 2856895 w 3318614"/>
                <a:gd name="connsiteY21" fmla="*/ 2194560 h 3328287"/>
                <a:gd name="connsiteX22" fmla="*/ 2891729 w 3318614"/>
                <a:gd name="connsiteY22" fmla="*/ 2081349 h 3328287"/>
                <a:gd name="connsiteX23" fmla="*/ 2883020 w 3318614"/>
                <a:gd name="connsiteY23" fmla="*/ 1915886 h 3328287"/>
                <a:gd name="connsiteX24" fmla="*/ 3048483 w 3318614"/>
                <a:gd name="connsiteY24" fmla="*/ 1837509 h 3328287"/>
                <a:gd name="connsiteX25" fmla="*/ 2926563 w 3318614"/>
                <a:gd name="connsiteY25" fmla="*/ 1924594 h 3328287"/>
                <a:gd name="connsiteX26" fmla="*/ 2917855 w 3318614"/>
                <a:gd name="connsiteY26" fmla="*/ 2011680 h 3328287"/>
                <a:gd name="connsiteX27" fmla="*/ 2935272 w 3318614"/>
                <a:gd name="connsiteY27" fmla="*/ 2159726 h 3328287"/>
                <a:gd name="connsiteX28" fmla="*/ 2943980 w 3318614"/>
                <a:gd name="connsiteY28" fmla="*/ 2203269 h 3328287"/>
                <a:gd name="connsiteX29" fmla="*/ 3046427 w 3318614"/>
                <a:gd name="connsiteY29" fmla="*/ 2137317 h 3328287"/>
                <a:gd name="connsiteX30" fmla="*/ 3074609 w 3318614"/>
                <a:gd name="connsiteY30" fmla="*/ 1976846 h 3328287"/>
                <a:gd name="connsiteX31" fmla="*/ 3092026 w 3318614"/>
                <a:gd name="connsiteY31" fmla="*/ 2185851 h 3328287"/>
                <a:gd name="connsiteX32" fmla="*/ 3013649 w 3318614"/>
                <a:gd name="connsiteY32" fmla="*/ 2264229 h 3328287"/>
                <a:gd name="connsiteX33" fmla="*/ 2752392 w 3318614"/>
                <a:gd name="connsiteY33" fmla="*/ 2229394 h 3328287"/>
                <a:gd name="connsiteX34" fmla="*/ 2560803 w 3318614"/>
                <a:gd name="connsiteY34" fmla="*/ 2386149 h 3328287"/>
                <a:gd name="connsiteX35" fmla="*/ 2595638 w 3318614"/>
                <a:gd name="connsiteY35" fmla="*/ 2508069 h 3328287"/>
                <a:gd name="connsiteX36" fmla="*/ 2743683 w 3318614"/>
                <a:gd name="connsiteY36" fmla="*/ 2595154 h 3328287"/>
                <a:gd name="connsiteX37" fmla="*/ 2856895 w 3318614"/>
                <a:gd name="connsiteY37" fmla="*/ 2569029 h 3328287"/>
                <a:gd name="connsiteX38" fmla="*/ 3022358 w 3318614"/>
                <a:gd name="connsiteY38" fmla="*/ 2429691 h 3328287"/>
                <a:gd name="connsiteX39" fmla="*/ 3118152 w 3318614"/>
                <a:gd name="connsiteY39" fmla="*/ 2351314 h 3328287"/>
                <a:gd name="connsiteX40" fmla="*/ 3205238 w 3318614"/>
                <a:gd name="connsiteY40" fmla="*/ 2412274 h 3328287"/>
                <a:gd name="connsiteX41" fmla="*/ 3109443 w 3318614"/>
                <a:gd name="connsiteY41" fmla="*/ 2403566 h 3328287"/>
                <a:gd name="connsiteX42" fmla="*/ 3004940 w 3318614"/>
                <a:gd name="connsiteY42" fmla="*/ 2542903 h 3328287"/>
                <a:gd name="connsiteX43" fmla="*/ 3187820 w 3318614"/>
                <a:gd name="connsiteY43" fmla="*/ 2542903 h 3328287"/>
                <a:gd name="connsiteX44" fmla="*/ 3318449 w 3318614"/>
                <a:gd name="connsiteY44" fmla="*/ 2595154 h 3328287"/>
                <a:gd name="connsiteX45" fmla="*/ 3161695 w 3318614"/>
                <a:gd name="connsiteY45" fmla="*/ 2577737 h 3328287"/>
                <a:gd name="connsiteX46" fmla="*/ 2909146 w 3318614"/>
                <a:gd name="connsiteY46" fmla="*/ 2638697 h 3328287"/>
                <a:gd name="connsiteX47" fmla="*/ 2952689 w 3318614"/>
                <a:gd name="connsiteY47" fmla="*/ 2638697 h 3328287"/>
                <a:gd name="connsiteX48" fmla="*/ 3085889 w 3318614"/>
                <a:gd name="connsiteY48" fmla="*/ 2783943 h 3328287"/>
                <a:gd name="connsiteX49" fmla="*/ 3013649 w 3318614"/>
                <a:gd name="connsiteY49" fmla="*/ 2943497 h 3328287"/>
                <a:gd name="connsiteX50" fmla="*/ 2999167 w 3318614"/>
                <a:gd name="connsiteY50" fmla="*/ 2805820 h 3328287"/>
                <a:gd name="connsiteX51" fmla="*/ 2813352 w 3318614"/>
                <a:gd name="connsiteY51" fmla="*/ 2629989 h 3328287"/>
                <a:gd name="connsiteX52" fmla="*/ 2726266 w 3318614"/>
                <a:gd name="connsiteY52" fmla="*/ 2621280 h 3328287"/>
                <a:gd name="connsiteX53" fmla="*/ 2848186 w 3318614"/>
                <a:gd name="connsiteY53" fmla="*/ 2821577 h 3328287"/>
                <a:gd name="connsiteX54" fmla="*/ 2943980 w 3318614"/>
                <a:gd name="connsiteY54" fmla="*/ 2908663 h 3328287"/>
                <a:gd name="connsiteX55" fmla="*/ 2978815 w 3318614"/>
                <a:gd name="connsiteY55" fmla="*/ 2865120 h 3328287"/>
                <a:gd name="connsiteX56" fmla="*/ 2961398 w 3318614"/>
                <a:gd name="connsiteY56" fmla="*/ 2969623 h 3328287"/>
                <a:gd name="connsiteX57" fmla="*/ 2769809 w 3318614"/>
                <a:gd name="connsiteY57" fmla="*/ 2882537 h 3328287"/>
                <a:gd name="connsiteX58" fmla="*/ 2656598 w 3318614"/>
                <a:gd name="connsiteY58" fmla="*/ 2656114 h 3328287"/>
                <a:gd name="connsiteX59" fmla="*/ 2491135 w 3318614"/>
                <a:gd name="connsiteY59" fmla="*/ 2612571 h 3328287"/>
                <a:gd name="connsiteX60" fmla="*/ 2386632 w 3318614"/>
                <a:gd name="connsiteY60" fmla="*/ 2699657 h 3328287"/>
                <a:gd name="connsiteX61" fmla="*/ 2412758 w 3318614"/>
                <a:gd name="connsiteY61" fmla="*/ 2882537 h 3328287"/>
                <a:gd name="connsiteX62" fmla="*/ 2525969 w 3318614"/>
                <a:gd name="connsiteY62" fmla="*/ 3030583 h 3328287"/>
                <a:gd name="connsiteX63" fmla="*/ 2900438 w 3318614"/>
                <a:gd name="connsiteY63" fmla="*/ 3239589 h 3328287"/>
                <a:gd name="connsiteX64" fmla="*/ 2543386 w 3318614"/>
                <a:gd name="connsiteY64" fmla="*/ 3100251 h 3328287"/>
                <a:gd name="connsiteX65" fmla="*/ 2499843 w 3318614"/>
                <a:gd name="connsiteY65" fmla="*/ 3187337 h 3328287"/>
                <a:gd name="connsiteX66" fmla="*/ 2534678 w 3318614"/>
                <a:gd name="connsiteY66" fmla="*/ 3291840 h 3328287"/>
                <a:gd name="connsiteX67" fmla="*/ 2639180 w 3318614"/>
                <a:gd name="connsiteY67" fmla="*/ 3326674 h 3328287"/>
                <a:gd name="connsiteX68" fmla="*/ 2482426 w 3318614"/>
                <a:gd name="connsiteY68" fmla="*/ 3300549 h 3328287"/>
                <a:gd name="connsiteX69" fmla="*/ 2473718 w 3318614"/>
                <a:gd name="connsiteY69" fmla="*/ 3117669 h 3328287"/>
                <a:gd name="connsiteX70" fmla="*/ 2386632 w 3318614"/>
                <a:gd name="connsiteY70" fmla="*/ 2943497 h 3328287"/>
                <a:gd name="connsiteX71" fmla="*/ 2316963 w 3318614"/>
                <a:gd name="connsiteY71" fmla="*/ 3108960 h 3328287"/>
                <a:gd name="connsiteX72" fmla="*/ 2238586 w 3318614"/>
                <a:gd name="connsiteY72" fmla="*/ 3230880 h 3328287"/>
                <a:gd name="connsiteX73" fmla="*/ 2290838 w 3318614"/>
                <a:gd name="connsiteY73" fmla="*/ 3309257 h 3328287"/>
                <a:gd name="connsiteX74" fmla="*/ 2195043 w 3318614"/>
                <a:gd name="connsiteY74" fmla="*/ 3222171 h 3328287"/>
                <a:gd name="connsiteX75" fmla="*/ 2325672 w 3318614"/>
                <a:gd name="connsiteY75" fmla="*/ 2995749 h 3328287"/>
                <a:gd name="connsiteX76" fmla="*/ 2290838 w 3318614"/>
                <a:gd name="connsiteY76" fmla="*/ 2743200 h 3328287"/>
                <a:gd name="connsiteX77" fmla="*/ 2142792 w 3318614"/>
                <a:gd name="connsiteY77" fmla="*/ 2725783 h 3328287"/>
                <a:gd name="connsiteX78" fmla="*/ 1942495 w 3318614"/>
                <a:gd name="connsiteY78" fmla="*/ 2891246 h 3328287"/>
                <a:gd name="connsiteX79" fmla="*/ 1994746 w 3318614"/>
                <a:gd name="connsiteY79" fmla="*/ 3091543 h 3328287"/>
                <a:gd name="connsiteX80" fmla="*/ 2090540 w 3318614"/>
                <a:gd name="connsiteY80" fmla="*/ 3204754 h 3328287"/>
                <a:gd name="connsiteX81" fmla="*/ 2064415 w 3318614"/>
                <a:gd name="connsiteY81" fmla="*/ 3317966 h 3328287"/>
                <a:gd name="connsiteX82" fmla="*/ 2046998 w 3318614"/>
                <a:gd name="connsiteY82" fmla="*/ 3169920 h 3328287"/>
                <a:gd name="connsiteX83" fmla="*/ 1933786 w 3318614"/>
                <a:gd name="connsiteY83" fmla="*/ 3004457 h 3328287"/>
                <a:gd name="connsiteX84" fmla="*/ 1881535 w 3318614"/>
                <a:gd name="connsiteY84" fmla="*/ 2987040 h 3328287"/>
                <a:gd name="connsiteX85" fmla="*/ 1716072 w 3318614"/>
                <a:gd name="connsiteY85" fmla="*/ 3222171 h 3328287"/>
                <a:gd name="connsiteX86" fmla="*/ 1672529 w 3318614"/>
                <a:gd name="connsiteY86" fmla="*/ 3317966 h 3328287"/>
                <a:gd name="connsiteX87" fmla="*/ 1724780 w 3318614"/>
                <a:gd name="connsiteY87" fmla="*/ 3082834 h 3328287"/>
                <a:gd name="connsiteX88" fmla="*/ 1750906 w 3318614"/>
                <a:gd name="connsiteY88" fmla="*/ 3004457 h 3328287"/>
                <a:gd name="connsiteX89" fmla="*/ 1533192 w 3318614"/>
                <a:gd name="connsiteY89" fmla="*/ 3074126 h 3328287"/>
                <a:gd name="connsiteX90" fmla="*/ 1428689 w 3318614"/>
                <a:gd name="connsiteY90" fmla="*/ 3091543 h 3328287"/>
                <a:gd name="connsiteX91" fmla="*/ 1602860 w 3318614"/>
                <a:gd name="connsiteY91" fmla="*/ 3013166 h 3328287"/>
                <a:gd name="connsiteX92" fmla="*/ 1724780 w 3318614"/>
                <a:gd name="connsiteY92" fmla="*/ 2987040 h 3328287"/>
                <a:gd name="connsiteX93" fmla="*/ 1994746 w 3318614"/>
                <a:gd name="connsiteY93" fmla="*/ 2760617 h 3328287"/>
                <a:gd name="connsiteX94" fmla="*/ 2055706 w 3318614"/>
                <a:gd name="connsiteY94" fmla="*/ 2629989 h 3328287"/>
                <a:gd name="connsiteX95" fmla="*/ 1916369 w 3318614"/>
                <a:gd name="connsiteY95" fmla="*/ 2551611 h 3328287"/>
                <a:gd name="connsiteX96" fmla="*/ 1698655 w 3318614"/>
                <a:gd name="connsiteY96" fmla="*/ 2647406 h 3328287"/>
                <a:gd name="connsiteX97" fmla="*/ 1611569 w 3318614"/>
                <a:gd name="connsiteY97" fmla="*/ 2821577 h 3328287"/>
                <a:gd name="connsiteX98" fmla="*/ 1689946 w 3318614"/>
                <a:gd name="connsiteY98" fmla="*/ 2882537 h 3328287"/>
                <a:gd name="connsiteX99" fmla="*/ 1568026 w 3318614"/>
                <a:gd name="connsiteY99" fmla="*/ 2882537 h 3328287"/>
                <a:gd name="connsiteX100" fmla="*/ 1655112 w 3318614"/>
                <a:gd name="connsiteY100" fmla="*/ 2638697 h 3328287"/>
                <a:gd name="connsiteX101" fmla="*/ 1437398 w 3318614"/>
                <a:gd name="connsiteY101" fmla="*/ 2621280 h 3328287"/>
                <a:gd name="connsiteX102" fmla="*/ 1306769 w 3318614"/>
                <a:gd name="connsiteY102" fmla="*/ 2560320 h 3328287"/>
                <a:gd name="connsiteX103" fmla="*/ 1385146 w 3318614"/>
                <a:gd name="connsiteY103" fmla="*/ 2516777 h 3328287"/>
                <a:gd name="connsiteX104" fmla="*/ 1437398 w 3318614"/>
                <a:gd name="connsiteY104" fmla="*/ 2586446 h 3328287"/>
                <a:gd name="connsiteX105" fmla="*/ 1611569 w 3318614"/>
                <a:gd name="connsiteY105" fmla="*/ 2595154 h 3328287"/>
                <a:gd name="connsiteX106" fmla="*/ 1794449 w 3318614"/>
                <a:gd name="connsiteY106" fmla="*/ 2542903 h 3328287"/>
                <a:gd name="connsiteX107" fmla="*/ 1968620 w 3318614"/>
                <a:gd name="connsiteY107" fmla="*/ 2412274 h 3328287"/>
                <a:gd name="connsiteX108" fmla="*/ 1898952 w 3318614"/>
                <a:gd name="connsiteY108" fmla="*/ 2098766 h 3328287"/>
                <a:gd name="connsiteX109" fmla="*/ 1446106 w 3318614"/>
                <a:gd name="connsiteY109" fmla="*/ 1489166 h 3328287"/>
                <a:gd name="connsiteX110" fmla="*/ 1184849 w 3318614"/>
                <a:gd name="connsiteY110" fmla="*/ 1053737 h 3328287"/>
                <a:gd name="connsiteX111" fmla="*/ 958426 w 3318614"/>
                <a:gd name="connsiteY111" fmla="*/ 905691 h 3328287"/>
                <a:gd name="connsiteX112" fmla="*/ 644918 w 3318614"/>
                <a:gd name="connsiteY112" fmla="*/ 853440 h 3328287"/>
                <a:gd name="connsiteX113" fmla="*/ 296575 w 3318614"/>
                <a:gd name="connsiteY113" fmla="*/ 931817 h 3328287"/>
                <a:gd name="connsiteX114" fmla="*/ 483 w 3318614"/>
                <a:gd name="connsiteY114" fmla="*/ 914400 h 3328287"/>
                <a:gd name="connsiteX115" fmla="*/ 235615 w 3318614"/>
                <a:gd name="connsiteY115" fmla="*/ 905691 h 3328287"/>
                <a:gd name="connsiteX116" fmla="*/ 557832 w 3318614"/>
                <a:gd name="connsiteY116" fmla="*/ 836023 h 3328287"/>
                <a:gd name="connsiteX117" fmla="*/ 688460 w 3318614"/>
                <a:gd name="connsiteY117" fmla="*/ 809897 h 3328287"/>
                <a:gd name="connsiteX118" fmla="*/ 392369 w 3318614"/>
                <a:gd name="connsiteY118" fmla="*/ 696686 h 3328287"/>
                <a:gd name="connsiteX119" fmla="*/ 244323 w 3318614"/>
                <a:gd name="connsiteY119" fmla="*/ 557349 h 3328287"/>
                <a:gd name="connsiteX120" fmla="*/ 165946 w 3318614"/>
                <a:gd name="connsiteY120" fmla="*/ 304800 h 3328287"/>
                <a:gd name="connsiteX121" fmla="*/ 279158 w 3318614"/>
                <a:gd name="connsiteY121" fmla="*/ 487680 h 3328287"/>
                <a:gd name="connsiteX122" fmla="*/ 374952 w 3318614"/>
                <a:gd name="connsiteY122" fmla="*/ 661851 h 3328287"/>
                <a:gd name="connsiteX123" fmla="*/ 679752 w 3318614"/>
                <a:gd name="connsiteY123" fmla="*/ 740229 h 3328287"/>
                <a:gd name="connsiteX124" fmla="*/ 766838 w 3318614"/>
                <a:gd name="connsiteY124" fmla="*/ 679269 h 3328287"/>
                <a:gd name="connsiteX125" fmla="*/ 618792 w 3318614"/>
                <a:gd name="connsiteY125" fmla="*/ 296091 h 3328287"/>
                <a:gd name="connsiteX126" fmla="*/ 566540 w 3318614"/>
                <a:gd name="connsiteY126" fmla="*/ 0 h 33282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13 h 3337101"/>
                <a:gd name="connsiteX1" fmla="*/ 1091879 w 3318614"/>
                <a:gd name="connsiteY1" fmla="*/ 776657 h 3337101"/>
                <a:gd name="connsiteX2" fmla="*/ 1779263 w 3318614"/>
                <a:gd name="connsiteY2" fmla="*/ 1844513 h 3337101"/>
                <a:gd name="connsiteX3" fmla="*/ 2064415 w 3318614"/>
                <a:gd name="connsiteY3" fmla="*/ 2124997 h 3337101"/>
                <a:gd name="connsiteX4" fmla="*/ 2290838 w 3318614"/>
                <a:gd name="connsiteY4" fmla="*/ 2046620 h 3337101"/>
                <a:gd name="connsiteX5" fmla="*/ 2473718 w 3318614"/>
                <a:gd name="connsiteY5" fmla="*/ 1889865 h 3337101"/>
                <a:gd name="connsiteX6" fmla="*/ 2508552 w 3318614"/>
                <a:gd name="connsiteY6" fmla="*/ 1567648 h 3337101"/>
                <a:gd name="connsiteX7" fmla="*/ 2543386 w 3318614"/>
                <a:gd name="connsiteY7" fmla="*/ 1828905 h 3337101"/>
                <a:gd name="connsiteX8" fmla="*/ 2508552 w 3318614"/>
                <a:gd name="connsiteY8" fmla="*/ 1933408 h 3337101"/>
                <a:gd name="connsiteX9" fmla="*/ 2752392 w 3318614"/>
                <a:gd name="connsiteY9" fmla="*/ 1759237 h 3337101"/>
                <a:gd name="connsiteX10" fmla="*/ 2839478 w 3318614"/>
                <a:gd name="connsiteY10" fmla="*/ 1689568 h 3337101"/>
                <a:gd name="connsiteX11" fmla="*/ 2717558 w 3318614"/>
                <a:gd name="connsiteY11" fmla="*/ 1863740 h 3337101"/>
                <a:gd name="connsiteX12" fmla="*/ 2665306 w 3318614"/>
                <a:gd name="connsiteY12" fmla="*/ 1907283 h 3337101"/>
                <a:gd name="connsiteX13" fmla="*/ 2848186 w 3318614"/>
                <a:gd name="connsiteY13" fmla="*/ 1837614 h 3337101"/>
                <a:gd name="connsiteX14" fmla="*/ 2874312 w 3318614"/>
                <a:gd name="connsiteY14" fmla="*/ 1820197 h 3337101"/>
                <a:gd name="connsiteX15" fmla="*/ 2769809 w 3318614"/>
                <a:gd name="connsiteY15" fmla="*/ 1907283 h 3337101"/>
                <a:gd name="connsiteX16" fmla="*/ 2595638 w 3318614"/>
                <a:gd name="connsiteY16" fmla="*/ 1933408 h 3337101"/>
                <a:gd name="connsiteX17" fmla="*/ 2404049 w 3318614"/>
                <a:gd name="connsiteY17" fmla="*/ 2064037 h 3337101"/>
                <a:gd name="connsiteX18" fmla="*/ 2421466 w 3318614"/>
                <a:gd name="connsiteY18" fmla="*/ 2238208 h 3337101"/>
                <a:gd name="connsiteX19" fmla="*/ 2552095 w 3318614"/>
                <a:gd name="connsiteY19" fmla="*/ 2281751 h 3337101"/>
                <a:gd name="connsiteX20" fmla="*/ 2726266 w 3318614"/>
                <a:gd name="connsiteY20" fmla="*/ 2212083 h 3337101"/>
                <a:gd name="connsiteX21" fmla="*/ 2856895 w 3318614"/>
                <a:gd name="connsiteY21" fmla="*/ 2203374 h 3337101"/>
                <a:gd name="connsiteX22" fmla="*/ 2891729 w 3318614"/>
                <a:gd name="connsiteY22" fmla="*/ 2090163 h 3337101"/>
                <a:gd name="connsiteX23" fmla="*/ 2883020 w 3318614"/>
                <a:gd name="connsiteY23" fmla="*/ 1924700 h 3337101"/>
                <a:gd name="connsiteX24" fmla="*/ 3048483 w 3318614"/>
                <a:gd name="connsiteY24" fmla="*/ 1846323 h 3337101"/>
                <a:gd name="connsiteX25" fmla="*/ 2926563 w 3318614"/>
                <a:gd name="connsiteY25" fmla="*/ 1933408 h 3337101"/>
                <a:gd name="connsiteX26" fmla="*/ 2917855 w 3318614"/>
                <a:gd name="connsiteY26" fmla="*/ 2020494 h 3337101"/>
                <a:gd name="connsiteX27" fmla="*/ 2935272 w 3318614"/>
                <a:gd name="connsiteY27" fmla="*/ 2168540 h 3337101"/>
                <a:gd name="connsiteX28" fmla="*/ 2943980 w 3318614"/>
                <a:gd name="connsiteY28" fmla="*/ 2212083 h 3337101"/>
                <a:gd name="connsiteX29" fmla="*/ 3046427 w 3318614"/>
                <a:gd name="connsiteY29" fmla="*/ 2146131 h 3337101"/>
                <a:gd name="connsiteX30" fmla="*/ 3074609 w 3318614"/>
                <a:gd name="connsiteY30" fmla="*/ 1985660 h 3337101"/>
                <a:gd name="connsiteX31" fmla="*/ 3092026 w 3318614"/>
                <a:gd name="connsiteY31" fmla="*/ 2194665 h 3337101"/>
                <a:gd name="connsiteX32" fmla="*/ 3013649 w 3318614"/>
                <a:gd name="connsiteY32" fmla="*/ 2273043 h 3337101"/>
                <a:gd name="connsiteX33" fmla="*/ 2752392 w 3318614"/>
                <a:gd name="connsiteY33" fmla="*/ 2238208 h 3337101"/>
                <a:gd name="connsiteX34" fmla="*/ 2560803 w 3318614"/>
                <a:gd name="connsiteY34" fmla="*/ 2394963 h 3337101"/>
                <a:gd name="connsiteX35" fmla="*/ 2595638 w 3318614"/>
                <a:gd name="connsiteY35" fmla="*/ 2516883 h 3337101"/>
                <a:gd name="connsiteX36" fmla="*/ 2743683 w 3318614"/>
                <a:gd name="connsiteY36" fmla="*/ 2603968 h 3337101"/>
                <a:gd name="connsiteX37" fmla="*/ 2856895 w 3318614"/>
                <a:gd name="connsiteY37" fmla="*/ 2577843 h 3337101"/>
                <a:gd name="connsiteX38" fmla="*/ 3022358 w 3318614"/>
                <a:gd name="connsiteY38" fmla="*/ 2438505 h 3337101"/>
                <a:gd name="connsiteX39" fmla="*/ 3118152 w 3318614"/>
                <a:gd name="connsiteY39" fmla="*/ 2360128 h 3337101"/>
                <a:gd name="connsiteX40" fmla="*/ 3205238 w 3318614"/>
                <a:gd name="connsiteY40" fmla="*/ 2421088 h 3337101"/>
                <a:gd name="connsiteX41" fmla="*/ 3109443 w 3318614"/>
                <a:gd name="connsiteY41" fmla="*/ 2412380 h 3337101"/>
                <a:gd name="connsiteX42" fmla="*/ 3004940 w 3318614"/>
                <a:gd name="connsiteY42" fmla="*/ 2551717 h 3337101"/>
                <a:gd name="connsiteX43" fmla="*/ 3187820 w 3318614"/>
                <a:gd name="connsiteY43" fmla="*/ 2551717 h 3337101"/>
                <a:gd name="connsiteX44" fmla="*/ 3318449 w 3318614"/>
                <a:gd name="connsiteY44" fmla="*/ 2603968 h 3337101"/>
                <a:gd name="connsiteX45" fmla="*/ 3161695 w 3318614"/>
                <a:gd name="connsiteY45" fmla="*/ 2586551 h 3337101"/>
                <a:gd name="connsiteX46" fmla="*/ 2909146 w 3318614"/>
                <a:gd name="connsiteY46" fmla="*/ 2647511 h 3337101"/>
                <a:gd name="connsiteX47" fmla="*/ 2952689 w 3318614"/>
                <a:gd name="connsiteY47" fmla="*/ 2647511 h 3337101"/>
                <a:gd name="connsiteX48" fmla="*/ 3085889 w 3318614"/>
                <a:gd name="connsiteY48" fmla="*/ 2792757 h 3337101"/>
                <a:gd name="connsiteX49" fmla="*/ 3013649 w 3318614"/>
                <a:gd name="connsiteY49" fmla="*/ 2952311 h 3337101"/>
                <a:gd name="connsiteX50" fmla="*/ 2999167 w 3318614"/>
                <a:gd name="connsiteY50" fmla="*/ 2814634 h 3337101"/>
                <a:gd name="connsiteX51" fmla="*/ 2813352 w 3318614"/>
                <a:gd name="connsiteY51" fmla="*/ 2638803 h 3337101"/>
                <a:gd name="connsiteX52" fmla="*/ 2726266 w 3318614"/>
                <a:gd name="connsiteY52" fmla="*/ 2630094 h 3337101"/>
                <a:gd name="connsiteX53" fmla="*/ 2848186 w 3318614"/>
                <a:gd name="connsiteY53" fmla="*/ 2830391 h 3337101"/>
                <a:gd name="connsiteX54" fmla="*/ 2943980 w 3318614"/>
                <a:gd name="connsiteY54" fmla="*/ 2917477 h 3337101"/>
                <a:gd name="connsiteX55" fmla="*/ 2978815 w 3318614"/>
                <a:gd name="connsiteY55" fmla="*/ 2873934 h 3337101"/>
                <a:gd name="connsiteX56" fmla="*/ 2961398 w 3318614"/>
                <a:gd name="connsiteY56" fmla="*/ 2978437 h 3337101"/>
                <a:gd name="connsiteX57" fmla="*/ 2769809 w 3318614"/>
                <a:gd name="connsiteY57" fmla="*/ 2891351 h 3337101"/>
                <a:gd name="connsiteX58" fmla="*/ 2656598 w 3318614"/>
                <a:gd name="connsiteY58" fmla="*/ 2664928 h 3337101"/>
                <a:gd name="connsiteX59" fmla="*/ 2491135 w 3318614"/>
                <a:gd name="connsiteY59" fmla="*/ 2621385 h 3337101"/>
                <a:gd name="connsiteX60" fmla="*/ 2386632 w 3318614"/>
                <a:gd name="connsiteY60" fmla="*/ 2708471 h 3337101"/>
                <a:gd name="connsiteX61" fmla="*/ 2412758 w 3318614"/>
                <a:gd name="connsiteY61" fmla="*/ 2891351 h 3337101"/>
                <a:gd name="connsiteX62" fmla="*/ 2525969 w 3318614"/>
                <a:gd name="connsiteY62" fmla="*/ 3039397 h 3337101"/>
                <a:gd name="connsiteX63" fmla="*/ 2900438 w 3318614"/>
                <a:gd name="connsiteY63" fmla="*/ 3248403 h 3337101"/>
                <a:gd name="connsiteX64" fmla="*/ 2543386 w 3318614"/>
                <a:gd name="connsiteY64" fmla="*/ 3109065 h 3337101"/>
                <a:gd name="connsiteX65" fmla="*/ 2499843 w 3318614"/>
                <a:gd name="connsiteY65" fmla="*/ 3196151 h 3337101"/>
                <a:gd name="connsiteX66" fmla="*/ 2534678 w 3318614"/>
                <a:gd name="connsiteY66" fmla="*/ 3300654 h 3337101"/>
                <a:gd name="connsiteX67" fmla="*/ 2639180 w 3318614"/>
                <a:gd name="connsiteY67" fmla="*/ 3335488 h 3337101"/>
                <a:gd name="connsiteX68" fmla="*/ 2482426 w 3318614"/>
                <a:gd name="connsiteY68" fmla="*/ 3309363 h 3337101"/>
                <a:gd name="connsiteX69" fmla="*/ 2473718 w 3318614"/>
                <a:gd name="connsiteY69" fmla="*/ 3126483 h 3337101"/>
                <a:gd name="connsiteX70" fmla="*/ 2386632 w 3318614"/>
                <a:gd name="connsiteY70" fmla="*/ 2952311 h 3337101"/>
                <a:gd name="connsiteX71" fmla="*/ 2316963 w 3318614"/>
                <a:gd name="connsiteY71" fmla="*/ 3117774 h 3337101"/>
                <a:gd name="connsiteX72" fmla="*/ 2238586 w 3318614"/>
                <a:gd name="connsiteY72" fmla="*/ 3239694 h 3337101"/>
                <a:gd name="connsiteX73" fmla="*/ 2290838 w 3318614"/>
                <a:gd name="connsiteY73" fmla="*/ 3318071 h 3337101"/>
                <a:gd name="connsiteX74" fmla="*/ 2195043 w 3318614"/>
                <a:gd name="connsiteY74" fmla="*/ 3230985 h 3337101"/>
                <a:gd name="connsiteX75" fmla="*/ 2325672 w 3318614"/>
                <a:gd name="connsiteY75" fmla="*/ 3004563 h 3337101"/>
                <a:gd name="connsiteX76" fmla="*/ 2290838 w 3318614"/>
                <a:gd name="connsiteY76" fmla="*/ 2752014 h 3337101"/>
                <a:gd name="connsiteX77" fmla="*/ 2142792 w 3318614"/>
                <a:gd name="connsiteY77" fmla="*/ 2734597 h 3337101"/>
                <a:gd name="connsiteX78" fmla="*/ 1942495 w 3318614"/>
                <a:gd name="connsiteY78" fmla="*/ 2900060 h 3337101"/>
                <a:gd name="connsiteX79" fmla="*/ 1994746 w 3318614"/>
                <a:gd name="connsiteY79" fmla="*/ 3100357 h 3337101"/>
                <a:gd name="connsiteX80" fmla="*/ 2090540 w 3318614"/>
                <a:gd name="connsiteY80" fmla="*/ 3213568 h 3337101"/>
                <a:gd name="connsiteX81" fmla="*/ 2064415 w 3318614"/>
                <a:gd name="connsiteY81" fmla="*/ 3326780 h 3337101"/>
                <a:gd name="connsiteX82" fmla="*/ 2046998 w 3318614"/>
                <a:gd name="connsiteY82" fmla="*/ 3178734 h 3337101"/>
                <a:gd name="connsiteX83" fmla="*/ 1933786 w 3318614"/>
                <a:gd name="connsiteY83" fmla="*/ 3013271 h 3337101"/>
                <a:gd name="connsiteX84" fmla="*/ 1881535 w 3318614"/>
                <a:gd name="connsiteY84" fmla="*/ 2995854 h 3337101"/>
                <a:gd name="connsiteX85" fmla="*/ 1716072 w 3318614"/>
                <a:gd name="connsiteY85" fmla="*/ 3230985 h 3337101"/>
                <a:gd name="connsiteX86" fmla="*/ 1672529 w 3318614"/>
                <a:gd name="connsiteY86" fmla="*/ 3326780 h 3337101"/>
                <a:gd name="connsiteX87" fmla="*/ 1724780 w 3318614"/>
                <a:gd name="connsiteY87" fmla="*/ 3091648 h 3337101"/>
                <a:gd name="connsiteX88" fmla="*/ 1750906 w 3318614"/>
                <a:gd name="connsiteY88" fmla="*/ 3013271 h 3337101"/>
                <a:gd name="connsiteX89" fmla="*/ 1533192 w 3318614"/>
                <a:gd name="connsiteY89" fmla="*/ 3082940 h 3337101"/>
                <a:gd name="connsiteX90" fmla="*/ 1428689 w 3318614"/>
                <a:gd name="connsiteY90" fmla="*/ 3100357 h 3337101"/>
                <a:gd name="connsiteX91" fmla="*/ 1602860 w 3318614"/>
                <a:gd name="connsiteY91" fmla="*/ 3021980 h 3337101"/>
                <a:gd name="connsiteX92" fmla="*/ 1724780 w 3318614"/>
                <a:gd name="connsiteY92" fmla="*/ 2995854 h 3337101"/>
                <a:gd name="connsiteX93" fmla="*/ 1994746 w 3318614"/>
                <a:gd name="connsiteY93" fmla="*/ 2769431 h 3337101"/>
                <a:gd name="connsiteX94" fmla="*/ 2055706 w 3318614"/>
                <a:gd name="connsiteY94" fmla="*/ 2638803 h 3337101"/>
                <a:gd name="connsiteX95" fmla="*/ 1916369 w 3318614"/>
                <a:gd name="connsiteY95" fmla="*/ 2560425 h 3337101"/>
                <a:gd name="connsiteX96" fmla="*/ 1698655 w 3318614"/>
                <a:gd name="connsiteY96" fmla="*/ 2656220 h 3337101"/>
                <a:gd name="connsiteX97" fmla="*/ 1611569 w 3318614"/>
                <a:gd name="connsiteY97" fmla="*/ 2830391 h 3337101"/>
                <a:gd name="connsiteX98" fmla="*/ 1689946 w 3318614"/>
                <a:gd name="connsiteY98" fmla="*/ 2891351 h 3337101"/>
                <a:gd name="connsiteX99" fmla="*/ 1568026 w 3318614"/>
                <a:gd name="connsiteY99" fmla="*/ 2891351 h 3337101"/>
                <a:gd name="connsiteX100" fmla="*/ 1655112 w 3318614"/>
                <a:gd name="connsiteY100" fmla="*/ 2647511 h 3337101"/>
                <a:gd name="connsiteX101" fmla="*/ 1437398 w 3318614"/>
                <a:gd name="connsiteY101" fmla="*/ 2630094 h 3337101"/>
                <a:gd name="connsiteX102" fmla="*/ 1306769 w 3318614"/>
                <a:gd name="connsiteY102" fmla="*/ 2569134 h 3337101"/>
                <a:gd name="connsiteX103" fmla="*/ 1385146 w 3318614"/>
                <a:gd name="connsiteY103" fmla="*/ 2525591 h 3337101"/>
                <a:gd name="connsiteX104" fmla="*/ 1437398 w 3318614"/>
                <a:gd name="connsiteY104" fmla="*/ 2595260 h 3337101"/>
                <a:gd name="connsiteX105" fmla="*/ 1611569 w 3318614"/>
                <a:gd name="connsiteY105" fmla="*/ 2603968 h 3337101"/>
                <a:gd name="connsiteX106" fmla="*/ 1794449 w 3318614"/>
                <a:gd name="connsiteY106" fmla="*/ 2551717 h 3337101"/>
                <a:gd name="connsiteX107" fmla="*/ 1968620 w 3318614"/>
                <a:gd name="connsiteY107" fmla="*/ 2421088 h 3337101"/>
                <a:gd name="connsiteX108" fmla="*/ 1898952 w 3318614"/>
                <a:gd name="connsiteY108" fmla="*/ 2107580 h 3337101"/>
                <a:gd name="connsiteX109" fmla="*/ 1446106 w 3318614"/>
                <a:gd name="connsiteY109" fmla="*/ 1497980 h 3337101"/>
                <a:gd name="connsiteX110" fmla="*/ 1184849 w 3318614"/>
                <a:gd name="connsiteY110" fmla="*/ 1062551 h 3337101"/>
                <a:gd name="connsiteX111" fmla="*/ 958426 w 3318614"/>
                <a:gd name="connsiteY111" fmla="*/ 914505 h 3337101"/>
                <a:gd name="connsiteX112" fmla="*/ 644918 w 3318614"/>
                <a:gd name="connsiteY112" fmla="*/ 862254 h 3337101"/>
                <a:gd name="connsiteX113" fmla="*/ 296575 w 3318614"/>
                <a:gd name="connsiteY113" fmla="*/ 940631 h 3337101"/>
                <a:gd name="connsiteX114" fmla="*/ 483 w 3318614"/>
                <a:gd name="connsiteY114" fmla="*/ 923214 h 3337101"/>
                <a:gd name="connsiteX115" fmla="*/ 235615 w 3318614"/>
                <a:gd name="connsiteY115" fmla="*/ 914505 h 3337101"/>
                <a:gd name="connsiteX116" fmla="*/ 557832 w 3318614"/>
                <a:gd name="connsiteY116" fmla="*/ 844837 h 3337101"/>
                <a:gd name="connsiteX117" fmla="*/ 688460 w 3318614"/>
                <a:gd name="connsiteY117" fmla="*/ 818711 h 3337101"/>
                <a:gd name="connsiteX118" fmla="*/ 392369 w 3318614"/>
                <a:gd name="connsiteY118" fmla="*/ 705500 h 3337101"/>
                <a:gd name="connsiteX119" fmla="*/ 244323 w 3318614"/>
                <a:gd name="connsiteY119" fmla="*/ 566163 h 3337101"/>
                <a:gd name="connsiteX120" fmla="*/ 165946 w 3318614"/>
                <a:gd name="connsiteY120" fmla="*/ 313614 h 3337101"/>
                <a:gd name="connsiteX121" fmla="*/ 279158 w 3318614"/>
                <a:gd name="connsiteY121" fmla="*/ 496494 h 3337101"/>
                <a:gd name="connsiteX122" fmla="*/ 374952 w 3318614"/>
                <a:gd name="connsiteY122" fmla="*/ 670665 h 3337101"/>
                <a:gd name="connsiteX123" fmla="*/ 679752 w 3318614"/>
                <a:gd name="connsiteY123" fmla="*/ 749043 h 3337101"/>
                <a:gd name="connsiteX124" fmla="*/ 766838 w 3318614"/>
                <a:gd name="connsiteY124" fmla="*/ 688083 h 3337101"/>
                <a:gd name="connsiteX125" fmla="*/ 618792 w 3318614"/>
                <a:gd name="connsiteY125" fmla="*/ 304905 h 3337101"/>
                <a:gd name="connsiteX126" fmla="*/ 566540 w 3318614"/>
                <a:gd name="connsiteY126" fmla="*/ 8814 h 3337101"/>
                <a:gd name="connsiteX0" fmla="*/ 1225325 w 3318614"/>
                <a:gd name="connsiteY0" fmla="*/ 25899 h 3362787"/>
                <a:gd name="connsiteX1" fmla="*/ 1091879 w 3318614"/>
                <a:gd name="connsiteY1" fmla="*/ 802343 h 3362787"/>
                <a:gd name="connsiteX2" fmla="*/ 1779263 w 3318614"/>
                <a:gd name="connsiteY2" fmla="*/ 1870199 h 3362787"/>
                <a:gd name="connsiteX3" fmla="*/ 2064415 w 3318614"/>
                <a:gd name="connsiteY3" fmla="*/ 2150683 h 3362787"/>
                <a:gd name="connsiteX4" fmla="*/ 2290838 w 3318614"/>
                <a:gd name="connsiteY4" fmla="*/ 2072306 h 3362787"/>
                <a:gd name="connsiteX5" fmla="*/ 2473718 w 3318614"/>
                <a:gd name="connsiteY5" fmla="*/ 1915551 h 3362787"/>
                <a:gd name="connsiteX6" fmla="*/ 2508552 w 3318614"/>
                <a:gd name="connsiteY6" fmla="*/ 1593334 h 3362787"/>
                <a:gd name="connsiteX7" fmla="*/ 2543386 w 3318614"/>
                <a:gd name="connsiteY7" fmla="*/ 1854591 h 3362787"/>
                <a:gd name="connsiteX8" fmla="*/ 2508552 w 3318614"/>
                <a:gd name="connsiteY8" fmla="*/ 1959094 h 3362787"/>
                <a:gd name="connsiteX9" fmla="*/ 2752392 w 3318614"/>
                <a:gd name="connsiteY9" fmla="*/ 1784923 h 3362787"/>
                <a:gd name="connsiteX10" fmla="*/ 2839478 w 3318614"/>
                <a:gd name="connsiteY10" fmla="*/ 1715254 h 3362787"/>
                <a:gd name="connsiteX11" fmla="*/ 2717558 w 3318614"/>
                <a:gd name="connsiteY11" fmla="*/ 1889426 h 3362787"/>
                <a:gd name="connsiteX12" fmla="*/ 2665306 w 3318614"/>
                <a:gd name="connsiteY12" fmla="*/ 1932969 h 3362787"/>
                <a:gd name="connsiteX13" fmla="*/ 2848186 w 3318614"/>
                <a:gd name="connsiteY13" fmla="*/ 1863300 h 3362787"/>
                <a:gd name="connsiteX14" fmla="*/ 2874312 w 3318614"/>
                <a:gd name="connsiteY14" fmla="*/ 1845883 h 3362787"/>
                <a:gd name="connsiteX15" fmla="*/ 2769809 w 3318614"/>
                <a:gd name="connsiteY15" fmla="*/ 1932969 h 3362787"/>
                <a:gd name="connsiteX16" fmla="*/ 2595638 w 3318614"/>
                <a:gd name="connsiteY16" fmla="*/ 1959094 h 3362787"/>
                <a:gd name="connsiteX17" fmla="*/ 2404049 w 3318614"/>
                <a:gd name="connsiteY17" fmla="*/ 2089723 h 3362787"/>
                <a:gd name="connsiteX18" fmla="*/ 2421466 w 3318614"/>
                <a:gd name="connsiteY18" fmla="*/ 2263894 h 3362787"/>
                <a:gd name="connsiteX19" fmla="*/ 2552095 w 3318614"/>
                <a:gd name="connsiteY19" fmla="*/ 2307437 h 3362787"/>
                <a:gd name="connsiteX20" fmla="*/ 2726266 w 3318614"/>
                <a:gd name="connsiteY20" fmla="*/ 2237769 h 3362787"/>
                <a:gd name="connsiteX21" fmla="*/ 2856895 w 3318614"/>
                <a:gd name="connsiteY21" fmla="*/ 2229060 h 3362787"/>
                <a:gd name="connsiteX22" fmla="*/ 2891729 w 3318614"/>
                <a:gd name="connsiteY22" fmla="*/ 2115849 h 3362787"/>
                <a:gd name="connsiteX23" fmla="*/ 2883020 w 3318614"/>
                <a:gd name="connsiteY23" fmla="*/ 1950386 h 3362787"/>
                <a:gd name="connsiteX24" fmla="*/ 3048483 w 3318614"/>
                <a:gd name="connsiteY24" fmla="*/ 1872009 h 3362787"/>
                <a:gd name="connsiteX25" fmla="*/ 2926563 w 3318614"/>
                <a:gd name="connsiteY25" fmla="*/ 1959094 h 3362787"/>
                <a:gd name="connsiteX26" fmla="*/ 2917855 w 3318614"/>
                <a:gd name="connsiteY26" fmla="*/ 2046180 h 3362787"/>
                <a:gd name="connsiteX27" fmla="*/ 2935272 w 3318614"/>
                <a:gd name="connsiteY27" fmla="*/ 2194226 h 3362787"/>
                <a:gd name="connsiteX28" fmla="*/ 2943980 w 3318614"/>
                <a:gd name="connsiteY28" fmla="*/ 2237769 h 3362787"/>
                <a:gd name="connsiteX29" fmla="*/ 3046427 w 3318614"/>
                <a:gd name="connsiteY29" fmla="*/ 2171817 h 3362787"/>
                <a:gd name="connsiteX30" fmla="*/ 3074609 w 3318614"/>
                <a:gd name="connsiteY30" fmla="*/ 2011346 h 3362787"/>
                <a:gd name="connsiteX31" fmla="*/ 3092026 w 3318614"/>
                <a:gd name="connsiteY31" fmla="*/ 2220351 h 3362787"/>
                <a:gd name="connsiteX32" fmla="*/ 3013649 w 3318614"/>
                <a:gd name="connsiteY32" fmla="*/ 2298729 h 3362787"/>
                <a:gd name="connsiteX33" fmla="*/ 2752392 w 3318614"/>
                <a:gd name="connsiteY33" fmla="*/ 2263894 h 3362787"/>
                <a:gd name="connsiteX34" fmla="*/ 2560803 w 3318614"/>
                <a:gd name="connsiteY34" fmla="*/ 2420649 h 3362787"/>
                <a:gd name="connsiteX35" fmla="*/ 2595638 w 3318614"/>
                <a:gd name="connsiteY35" fmla="*/ 2542569 h 3362787"/>
                <a:gd name="connsiteX36" fmla="*/ 2743683 w 3318614"/>
                <a:gd name="connsiteY36" fmla="*/ 2629654 h 3362787"/>
                <a:gd name="connsiteX37" fmla="*/ 2856895 w 3318614"/>
                <a:gd name="connsiteY37" fmla="*/ 2603529 h 3362787"/>
                <a:gd name="connsiteX38" fmla="*/ 3022358 w 3318614"/>
                <a:gd name="connsiteY38" fmla="*/ 2464191 h 3362787"/>
                <a:gd name="connsiteX39" fmla="*/ 3118152 w 3318614"/>
                <a:gd name="connsiteY39" fmla="*/ 2385814 h 3362787"/>
                <a:gd name="connsiteX40" fmla="*/ 3205238 w 3318614"/>
                <a:gd name="connsiteY40" fmla="*/ 2446774 h 3362787"/>
                <a:gd name="connsiteX41" fmla="*/ 3109443 w 3318614"/>
                <a:gd name="connsiteY41" fmla="*/ 2438066 h 3362787"/>
                <a:gd name="connsiteX42" fmla="*/ 3004940 w 3318614"/>
                <a:gd name="connsiteY42" fmla="*/ 2577403 h 3362787"/>
                <a:gd name="connsiteX43" fmla="*/ 3187820 w 3318614"/>
                <a:gd name="connsiteY43" fmla="*/ 2577403 h 3362787"/>
                <a:gd name="connsiteX44" fmla="*/ 3318449 w 3318614"/>
                <a:gd name="connsiteY44" fmla="*/ 2629654 h 3362787"/>
                <a:gd name="connsiteX45" fmla="*/ 3161695 w 3318614"/>
                <a:gd name="connsiteY45" fmla="*/ 2612237 h 3362787"/>
                <a:gd name="connsiteX46" fmla="*/ 2909146 w 3318614"/>
                <a:gd name="connsiteY46" fmla="*/ 2673197 h 3362787"/>
                <a:gd name="connsiteX47" fmla="*/ 2952689 w 3318614"/>
                <a:gd name="connsiteY47" fmla="*/ 2673197 h 3362787"/>
                <a:gd name="connsiteX48" fmla="*/ 3085889 w 3318614"/>
                <a:gd name="connsiteY48" fmla="*/ 2818443 h 3362787"/>
                <a:gd name="connsiteX49" fmla="*/ 3013649 w 3318614"/>
                <a:gd name="connsiteY49" fmla="*/ 2977997 h 3362787"/>
                <a:gd name="connsiteX50" fmla="*/ 2999167 w 3318614"/>
                <a:gd name="connsiteY50" fmla="*/ 2840320 h 3362787"/>
                <a:gd name="connsiteX51" fmla="*/ 2813352 w 3318614"/>
                <a:gd name="connsiteY51" fmla="*/ 2664489 h 3362787"/>
                <a:gd name="connsiteX52" fmla="*/ 2726266 w 3318614"/>
                <a:gd name="connsiteY52" fmla="*/ 2655780 h 3362787"/>
                <a:gd name="connsiteX53" fmla="*/ 2848186 w 3318614"/>
                <a:gd name="connsiteY53" fmla="*/ 2856077 h 3362787"/>
                <a:gd name="connsiteX54" fmla="*/ 2943980 w 3318614"/>
                <a:gd name="connsiteY54" fmla="*/ 2943163 h 3362787"/>
                <a:gd name="connsiteX55" fmla="*/ 2978815 w 3318614"/>
                <a:gd name="connsiteY55" fmla="*/ 2899620 h 3362787"/>
                <a:gd name="connsiteX56" fmla="*/ 2961398 w 3318614"/>
                <a:gd name="connsiteY56" fmla="*/ 3004123 h 3362787"/>
                <a:gd name="connsiteX57" fmla="*/ 2769809 w 3318614"/>
                <a:gd name="connsiteY57" fmla="*/ 2917037 h 3362787"/>
                <a:gd name="connsiteX58" fmla="*/ 2656598 w 3318614"/>
                <a:gd name="connsiteY58" fmla="*/ 2690614 h 3362787"/>
                <a:gd name="connsiteX59" fmla="*/ 2491135 w 3318614"/>
                <a:gd name="connsiteY59" fmla="*/ 2647071 h 3362787"/>
                <a:gd name="connsiteX60" fmla="*/ 2386632 w 3318614"/>
                <a:gd name="connsiteY60" fmla="*/ 2734157 h 3362787"/>
                <a:gd name="connsiteX61" fmla="*/ 2412758 w 3318614"/>
                <a:gd name="connsiteY61" fmla="*/ 2917037 h 3362787"/>
                <a:gd name="connsiteX62" fmla="*/ 2525969 w 3318614"/>
                <a:gd name="connsiteY62" fmla="*/ 3065083 h 3362787"/>
                <a:gd name="connsiteX63" fmla="*/ 2900438 w 3318614"/>
                <a:gd name="connsiteY63" fmla="*/ 3274089 h 3362787"/>
                <a:gd name="connsiteX64" fmla="*/ 2543386 w 3318614"/>
                <a:gd name="connsiteY64" fmla="*/ 3134751 h 3362787"/>
                <a:gd name="connsiteX65" fmla="*/ 2499843 w 3318614"/>
                <a:gd name="connsiteY65" fmla="*/ 3221837 h 3362787"/>
                <a:gd name="connsiteX66" fmla="*/ 2534678 w 3318614"/>
                <a:gd name="connsiteY66" fmla="*/ 3326340 h 3362787"/>
                <a:gd name="connsiteX67" fmla="*/ 2639180 w 3318614"/>
                <a:gd name="connsiteY67" fmla="*/ 3361174 h 3362787"/>
                <a:gd name="connsiteX68" fmla="*/ 2482426 w 3318614"/>
                <a:gd name="connsiteY68" fmla="*/ 3335049 h 3362787"/>
                <a:gd name="connsiteX69" fmla="*/ 2473718 w 3318614"/>
                <a:gd name="connsiteY69" fmla="*/ 3152169 h 3362787"/>
                <a:gd name="connsiteX70" fmla="*/ 2386632 w 3318614"/>
                <a:gd name="connsiteY70" fmla="*/ 2977997 h 3362787"/>
                <a:gd name="connsiteX71" fmla="*/ 2316963 w 3318614"/>
                <a:gd name="connsiteY71" fmla="*/ 3143460 h 3362787"/>
                <a:gd name="connsiteX72" fmla="*/ 2238586 w 3318614"/>
                <a:gd name="connsiteY72" fmla="*/ 3265380 h 3362787"/>
                <a:gd name="connsiteX73" fmla="*/ 2290838 w 3318614"/>
                <a:gd name="connsiteY73" fmla="*/ 3343757 h 3362787"/>
                <a:gd name="connsiteX74" fmla="*/ 2195043 w 3318614"/>
                <a:gd name="connsiteY74" fmla="*/ 3256671 h 3362787"/>
                <a:gd name="connsiteX75" fmla="*/ 2325672 w 3318614"/>
                <a:gd name="connsiteY75" fmla="*/ 3030249 h 3362787"/>
                <a:gd name="connsiteX76" fmla="*/ 2290838 w 3318614"/>
                <a:gd name="connsiteY76" fmla="*/ 2777700 h 3362787"/>
                <a:gd name="connsiteX77" fmla="*/ 2142792 w 3318614"/>
                <a:gd name="connsiteY77" fmla="*/ 2760283 h 3362787"/>
                <a:gd name="connsiteX78" fmla="*/ 1942495 w 3318614"/>
                <a:gd name="connsiteY78" fmla="*/ 2925746 h 3362787"/>
                <a:gd name="connsiteX79" fmla="*/ 1994746 w 3318614"/>
                <a:gd name="connsiteY79" fmla="*/ 3126043 h 3362787"/>
                <a:gd name="connsiteX80" fmla="*/ 2090540 w 3318614"/>
                <a:gd name="connsiteY80" fmla="*/ 3239254 h 3362787"/>
                <a:gd name="connsiteX81" fmla="*/ 2064415 w 3318614"/>
                <a:gd name="connsiteY81" fmla="*/ 3352466 h 3362787"/>
                <a:gd name="connsiteX82" fmla="*/ 2046998 w 3318614"/>
                <a:gd name="connsiteY82" fmla="*/ 3204420 h 3362787"/>
                <a:gd name="connsiteX83" fmla="*/ 1933786 w 3318614"/>
                <a:gd name="connsiteY83" fmla="*/ 3038957 h 3362787"/>
                <a:gd name="connsiteX84" fmla="*/ 1881535 w 3318614"/>
                <a:gd name="connsiteY84" fmla="*/ 3021540 h 3362787"/>
                <a:gd name="connsiteX85" fmla="*/ 1716072 w 3318614"/>
                <a:gd name="connsiteY85" fmla="*/ 3256671 h 3362787"/>
                <a:gd name="connsiteX86" fmla="*/ 1672529 w 3318614"/>
                <a:gd name="connsiteY86" fmla="*/ 3352466 h 3362787"/>
                <a:gd name="connsiteX87" fmla="*/ 1724780 w 3318614"/>
                <a:gd name="connsiteY87" fmla="*/ 3117334 h 3362787"/>
                <a:gd name="connsiteX88" fmla="*/ 1750906 w 3318614"/>
                <a:gd name="connsiteY88" fmla="*/ 3038957 h 3362787"/>
                <a:gd name="connsiteX89" fmla="*/ 1533192 w 3318614"/>
                <a:gd name="connsiteY89" fmla="*/ 3108626 h 3362787"/>
                <a:gd name="connsiteX90" fmla="*/ 1428689 w 3318614"/>
                <a:gd name="connsiteY90" fmla="*/ 3126043 h 3362787"/>
                <a:gd name="connsiteX91" fmla="*/ 1602860 w 3318614"/>
                <a:gd name="connsiteY91" fmla="*/ 3047666 h 3362787"/>
                <a:gd name="connsiteX92" fmla="*/ 1724780 w 3318614"/>
                <a:gd name="connsiteY92" fmla="*/ 3021540 h 3362787"/>
                <a:gd name="connsiteX93" fmla="*/ 1994746 w 3318614"/>
                <a:gd name="connsiteY93" fmla="*/ 2795117 h 3362787"/>
                <a:gd name="connsiteX94" fmla="*/ 2055706 w 3318614"/>
                <a:gd name="connsiteY94" fmla="*/ 2664489 h 3362787"/>
                <a:gd name="connsiteX95" fmla="*/ 1916369 w 3318614"/>
                <a:gd name="connsiteY95" fmla="*/ 2586111 h 3362787"/>
                <a:gd name="connsiteX96" fmla="*/ 1698655 w 3318614"/>
                <a:gd name="connsiteY96" fmla="*/ 2681906 h 3362787"/>
                <a:gd name="connsiteX97" fmla="*/ 1611569 w 3318614"/>
                <a:gd name="connsiteY97" fmla="*/ 2856077 h 3362787"/>
                <a:gd name="connsiteX98" fmla="*/ 1689946 w 3318614"/>
                <a:gd name="connsiteY98" fmla="*/ 2917037 h 3362787"/>
                <a:gd name="connsiteX99" fmla="*/ 1568026 w 3318614"/>
                <a:gd name="connsiteY99" fmla="*/ 2917037 h 3362787"/>
                <a:gd name="connsiteX100" fmla="*/ 1655112 w 3318614"/>
                <a:gd name="connsiteY100" fmla="*/ 2673197 h 3362787"/>
                <a:gd name="connsiteX101" fmla="*/ 1437398 w 3318614"/>
                <a:gd name="connsiteY101" fmla="*/ 2655780 h 3362787"/>
                <a:gd name="connsiteX102" fmla="*/ 1306769 w 3318614"/>
                <a:gd name="connsiteY102" fmla="*/ 2594820 h 3362787"/>
                <a:gd name="connsiteX103" fmla="*/ 1385146 w 3318614"/>
                <a:gd name="connsiteY103" fmla="*/ 2551277 h 3362787"/>
                <a:gd name="connsiteX104" fmla="*/ 1437398 w 3318614"/>
                <a:gd name="connsiteY104" fmla="*/ 2620946 h 3362787"/>
                <a:gd name="connsiteX105" fmla="*/ 1611569 w 3318614"/>
                <a:gd name="connsiteY105" fmla="*/ 2629654 h 3362787"/>
                <a:gd name="connsiteX106" fmla="*/ 1794449 w 3318614"/>
                <a:gd name="connsiteY106" fmla="*/ 2577403 h 3362787"/>
                <a:gd name="connsiteX107" fmla="*/ 1968620 w 3318614"/>
                <a:gd name="connsiteY107" fmla="*/ 2446774 h 3362787"/>
                <a:gd name="connsiteX108" fmla="*/ 1898952 w 3318614"/>
                <a:gd name="connsiteY108" fmla="*/ 2133266 h 3362787"/>
                <a:gd name="connsiteX109" fmla="*/ 1446106 w 3318614"/>
                <a:gd name="connsiteY109" fmla="*/ 1523666 h 3362787"/>
                <a:gd name="connsiteX110" fmla="*/ 1184849 w 3318614"/>
                <a:gd name="connsiteY110" fmla="*/ 1088237 h 3362787"/>
                <a:gd name="connsiteX111" fmla="*/ 958426 w 3318614"/>
                <a:gd name="connsiteY111" fmla="*/ 940191 h 3362787"/>
                <a:gd name="connsiteX112" fmla="*/ 644918 w 3318614"/>
                <a:gd name="connsiteY112" fmla="*/ 887940 h 3362787"/>
                <a:gd name="connsiteX113" fmla="*/ 296575 w 3318614"/>
                <a:gd name="connsiteY113" fmla="*/ 966317 h 3362787"/>
                <a:gd name="connsiteX114" fmla="*/ 483 w 3318614"/>
                <a:gd name="connsiteY114" fmla="*/ 948900 h 3362787"/>
                <a:gd name="connsiteX115" fmla="*/ 235615 w 3318614"/>
                <a:gd name="connsiteY115" fmla="*/ 940191 h 3362787"/>
                <a:gd name="connsiteX116" fmla="*/ 557832 w 3318614"/>
                <a:gd name="connsiteY116" fmla="*/ 870523 h 3362787"/>
                <a:gd name="connsiteX117" fmla="*/ 688460 w 3318614"/>
                <a:gd name="connsiteY117" fmla="*/ 844397 h 3362787"/>
                <a:gd name="connsiteX118" fmla="*/ 392369 w 3318614"/>
                <a:gd name="connsiteY118" fmla="*/ 731186 h 3362787"/>
                <a:gd name="connsiteX119" fmla="*/ 244323 w 3318614"/>
                <a:gd name="connsiteY119" fmla="*/ 591849 h 3362787"/>
                <a:gd name="connsiteX120" fmla="*/ 165946 w 3318614"/>
                <a:gd name="connsiteY120" fmla="*/ 339300 h 3362787"/>
                <a:gd name="connsiteX121" fmla="*/ 279158 w 3318614"/>
                <a:gd name="connsiteY121" fmla="*/ 522180 h 3362787"/>
                <a:gd name="connsiteX122" fmla="*/ 374952 w 3318614"/>
                <a:gd name="connsiteY122" fmla="*/ 696351 h 3362787"/>
                <a:gd name="connsiteX123" fmla="*/ 679752 w 3318614"/>
                <a:gd name="connsiteY123" fmla="*/ 774729 h 3362787"/>
                <a:gd name="connsiteX124" fmla="*/ 766838 w 3318614"/>
                <a:gd name="connsiteY124" fmla="*/ 713769 h 3362787"/>
                <a:gd name="connsiteX125" fmla="*/ 618792 w 3318614"/>
                <a:gd name="connsiteY125" fmla="*/ 330591 h 3362787"/>
                <a:gd name="connsiteX126" fmla="*/ 566540 w 3318614"/>
                <a:gd name="connsiteY126" fmla="*/ 34500 h 3362787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184849 w 3318614"/>
                <a:gd name="connsiteY110" fmla="*/ 1062338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58426 w 3318614"/>
                <a:gd name="connsiteY111" fmla="*/ 914292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6540 w 3318614"/>
                <a:gd name="connsiteY126" fmla="*/ 8601 h 3336888"/>
                <a:gd name="connsiteX0" fmla="*/ 1225325 w 3318614"/>
                <a:gd name="connsiteY0" fmla="*/ 228266 h 3565154"/>
                <a:gd name="connsiteX1" fmla="*/ 1091879 w 3318614"/>
                <a:gd name="connsiteY1" fmla="*/ 1004710 h 3565154"/>
                <a:gd name="connsiteX2" fmla="*/ 1779263 w 3318614"/>
                <a:gd name="connsiteY2" fmla="*/ 2072566 h 3565154"/>
                <a:gd name="connsiteX3" fmla="*/ 2064415 w 3318614"/>
                <a:gd name="connsiteY3" fmla="*/ 2353050 h 3565154"/>
                <a:gd name="connsiteX4" fmla="*/ 2290838 w 3318614"/>
                <a:gd name="connsiteY4" fmla="*/ 2274673 h 3565154"/>
                <a:gd name="connsiteX5" fmla="*/ 2473718 w 3318614"/>
                <a:gd name="connsiteY5" fmla="*/ 2117918 h 3565154"/>
                <a:gd name="connsiteX6" fmla="*/ 2508552 w 3318614"/>
                <a:gd name="connsiteY6" fmla="*/ 1795701 h 3565154"/>
                <a:gd name="connsiteX7" fmla="*/ 2543386 w 3318614"/>
                <a:gd name="connsiteY7" fmla="*/ 2056958 h 3565154"/>
                <a:gd name="connsiteX8" fmla="*/ 2508552 w 3318614"/>
                <a:gd name="connsiteY8" fmla="*/ 2161461 h 3565154"/>
                <a:gd name="connsiteX9" fmla="*/ 2752392 w 3318614"/>
                <a:gd name="connsiteY9" fmla="*/ 1987290 h 3565154"/>
                <a:gd name="connsiteX10" fmla="*/ 2839478 w 3318614"/>
                <a:gd name="connsiteY10" fmla="*/ 1917621 h 3565154"/>
                <a:gd name="connsiteX11" fmla="*/ 2717558 w 3318614"/>
                <a:gd name="connsiteY11" fmla="*/ 2091793 h 3565154"/>
                <a:gd name="connsiteX12" fmla="*/ 2665306 w 3318614"/>
                <a:gd name="connsiteY12" fmla="*/ 2135336 h 3565154"/>
                <a:gd name="connsiteX13" fmla="*/ 2848186 w 3318614"/>
                <a:gd name="connsiteY13" fmla="*/ 2065667 h 3565154"/>
                <a:gd name="connsiteX14" fmla="*/ 2874312 w 3318614"/>
                <a:gd name="connsiteY14" fmla="*/ 2048250 h 3565154"/>
                <a:gd name="connsiteX15" fmla="*/ 2769809 w 3318614"/>
                <a:gd name="connsiteY15" fmla="*/ 2135336 h 3565154"/>
                <a:gd name="connsiteX16" fmla="*/ 2595638 w 3318614"/>
                <a:gd name="connsiteY16" fmla="*/ 2161461 h 3565154"/>
                <a:gd name="connsiteX17" fmla="*/ 2404049 w 3318614"/>
                <a:gd name="connsiteY17" fmla="*/ 2292090 h 3565154"/>
                <a:gd name="connsiteX18" fmla="*/ 2421466 w 3318614"/>
                <a:gd name="connsiteY18" fmla="*/ 2466261 h 3565154"/>
                <a:gd name="connsiteX19" fmla="*/ 2552095 w 3318614"/>
                <a:gd name="connsiteY19" fmla="*/ 2509804 h 3565154"/>
                <a:gd name="connsiteX20" fmla="*/ 2726266 w 3318614"/>
                <a:gd name="connsiteY20" fmla="*/ 2440136 h 3565154"/>
                <a:gd name="connsiteX21" fmla="*/ 2856895 w 3318614"/>
                <a:gd name="connsiteY21" fmla="*/ 2431427 h 3565154"/>
                <a:gd name="connsiteX22" fmla="*/ 2891729 w 3318614"/>
                <a:gd name="connsiteY22" fmla="*/ 2318216 h 3565154"/>
                <a:gd name="connsiteX23" fmla="*/ 2883020 w 3318614"/>
                <a:gd name="connsiteY23" fmla="*/ 2152753 h 3565154"/>
                <a:gd name="connsiteX24" fmla="*/ 3048483 w 3318614"/>
                <a:gd name="connsiteY24" fmla="*/ 2074376 h 3565154"/>
                <a:gd name="connsiteX25" fmla="*/ 2926563 w 3318614"/>
                <a:gd name="connsiteY25" fmla="*/ 2161461 h 3565154"/>
                <a:gd name="connsiteX26" fmla="*/ 2917855 w 3318614"/>
                <a:gd name="connsiteY26" fmla="*/ 2248547 h 3565154"/>
                <a:gd name="connsiteX27" fmla="*/ 2935272 w 3318614"/>
                <a:gd name="connsiteY27" fmla="*/ 2396593 h 3565154"/>
                <a:gd name="connsiteX28" fmla="*/ 2943980 w 3318614"/>
                <a:gd name="connsiteY28" fmla="*/ 2440136 h 3565154"/>
                <a:gd name="connsiteX29" fmla="*/ 3046427 w 3318614"/>
                <a:gd name="connsiteY29" fmla="*/ 2374184 h 3565154"/>
                <a:gd name="connsiteX30" fmla="*/ 3074609 w 3318614"/>
                <a:gd name="connsiteY30" fmla="*/ 2213713 h 3565154"/>
                <a:gd name="connsiteX31" fmla="*/ 3092026 w 3318614"/>
                <a:gd name="connsiteY31" fmla="*/ 2422718 h 3565154"/>
                <a:gd name="connsiteX32" fmla="*/ 3013649 w 3318614"/>
                <a:gd name="connsiteY32" fmla="*/ 2501096 h 3565154"/>
                <a:gd name="connsiteX33" fmla="*/ 2752392 w 3318614"/>
                <a:gd name="connsiteY33" fmla="*/ 2466261 h 3565154"/>
                <a:gd name="connsiteX34" fmla="*/ 2560803 w 3318614"/>
                <a:gd name="connsiteY34" fmla="*/ 2623016 h 3565154"/>
                <a:gd name="connsiteX35" fmla="*/ 2595638 w 3318614"/>
                <a:gd name="connsiteY35" fmla="*/ 2744936 h 3565154"/>
                <a:gd name="connsiteX36" fmla="*/ 2743683 w 3318614"/>
                <a:gd name="connsiteY36" fmla="*/ 2832021 h 3565154"/>
                <a:gd name="connsiteX37" fmla="*/ 2856895 w 3318614"/>
                <a:gd name="connsiteY37" fmla="*/ 2805896 h 3565154"/>
                <a:gd name="connsiteX38" fmla="*/ 3022358 w 3318614"/>
                <a:gd name="connsiteY38" fmla="*/ 2666558 h 3565154"/>
                <a:gd name="connsiteX39" fmla="*/ 3118152 w 3318614"/>
                <a:gd name="connsiteY39" fmla="*/ 2588181 h 3565154"/>
                <a:gd name="connsiteX40" fmla="*/ 3205238 w 3318614"/>
                <a:gd name="connsiteY40" fmla="*/ 2649141 h 3565154"/>
                <a:gd name="connsiteX41" fmla="*/ 3109443 w 3318614"/>
                <a:gd name="connsiteY41" fmla="*/ 2640433 h 3565154"/>
                <a:gd name="connsiteX42" fmla="*/ 3004940 w 3318614"/>
                <a:gd name="connsiteY42" fmla="*/ 2779770 h 3565154"/>
                <a:gd name="connsiteX43" fmla="*/ 3187820 w 3318614"/>
                <a:gd name="connsiteY43" fmla="*/ 2779770 h 3565154"/>
                <a:gd name="connsiteX44" fmla="*/ 3318449 w 3318614"/>
                <a:gd name="connsiteY44" fmla="*/ 2832021 h 3565154"/>
                <a:gd name="connsiteX45" fmla="*/ 3161695 w 3318614"/>
                <a:gd name="connsiteY45" fmla="*/ 2814604 h 3565154"/>
                <a:gd name="connsiteX46" fmla="*/ 2909146 w 3318614"/>
                <a:gd name="connsiteY46" fmla="*/ 2875564 h 3565154"/>
                <a:gd name="connsiteX47" fmla="*/ 2952689 w 3318614"/>
                <a:gd name="connsiteY47" fmla="*/ 2875564 h 3565154"/>
                <a:gd name="connsiteX48" fmla="*/ 3085889 w 3318614"/>
                <a:gd name="connsiteY48" fmla="*/ 3020810 h 3565154"/>
                <a:gd name="connsiteX49" fmla="*/ 3013649 w 3318614"/>
                <a:gd name="connsiteY49" fmla="*/ 3180364 h 3565154"/>
                <a:gd name="connsiteX50" fmla="*/ 2999167 w 3318614"/>
                <a:gd name="connsiteY50" fmla="*/ 3042687 h 3565154"/>
                <a:gd name="connsiteX51" fmla="*/ 2813352 w 3318614"/>
                <a:gd name="connsiteY51" fmla="*/ 2866856 h 3565154"/>
                <a:gd name="connsiteX52" fmla="*/ 2726266 w 3318614"/>
                <a:gd name="connsiteY52" fmla="*/ 2858147 h 3565154"/>
                <a:gd name="connsiteX53" fmla="*/ 2848186 w 3318614"/>
                <a:gd name="connsiteY53" fmla="*/ 3058444 h 3565154"/>
                <a:gd name="connsiteX54" fmla="*/ 2943980 w 3318614"/>
                <a:gd name="connsiteY54" fmla="*/ 3145530 h 3565154"/>
                <a:gd name="connsiteX55" fmla="*/ 2978815 w 3318614"/>
                <a:gd name="connsiteY55" fmla="*/ 3101987 h 3565154"/>
                <a:gd name="connsiteX56" fmla="*/ 2961398 w 3318614"/>
                <a:gd name="connsiteY56" fmla="*/ 3206490 h 3565154"/>
                <a:gd name="connsiteX57" fmla="*/ 2769809 w 3318614"/>
                <a:gd name="connsiteY57" fmla="*/ 3119404 h 3565154"/>
                <a:gd name="connsiteX58" fmla="*/ 2656598 w 3318614"/>
                <a:gd name="connsiteY58" fmla="*/ 2892981 h 3565154"/>
                <a:gd name="connsiteX59" fmla="*/ 2491135 w 3318614"/>
                <a:gd name="connsiteY59" fmla="*/ 2849438 h 3565154"/>
                <a:gd name="connsiteX60" fmla="*/ 2386632 w 3318614"/>
                <a:gd name="connsiteY60" fmla="*/ 2936524 h 3565154"/>
                <a:gd name="connsiteX61" fmla="*/ 2412758 w 3318614"/>
                <a:gd name="connsiteY61" fmla="*/ 3119404 h 3565154"/>
                <a:gd name="connsiteX62" fmla="*/ 2525969 w 3318614"/>
                <a:gd name="connsiteY62" fmla="*/ 3267450 h 3565154"/>
                <a:gd name="connsiteX63" fmla="*/ 2900438 w 3318614"/>
                <a:gd name="connsiteY63" fmla="*/ 3476456 h 3565154"/>
                <a:gd name="connsiteX64" fmla="*/ 2543386 w 3318614"/>
                <a:gd name="connsiteY64" fmla="*/ 3337118 h 3565154"/>
                <a:gd name="connsiteX65" fmla="*/ 2499843 w 3318614"/>
                <a:gd name="connsiteY65" fmla="*/ 3424204 h 3565154"/>
                <a:gd name="connsiteX66" fmla="*/ 2534678 w 3318614"/>
                <a:gd name="connsiteY66" fmla="*/ 3528707 h 3565154"/>
                <a:gd name="connsiteX67" fmla="*/ 2639180 w 3318614"/>
                <a:gd name="connsiteY67" fmla="*/ 3563541 h 3565154"/>
                <a:gd name="connsiteX68" fmla="*/ 2482426 w 3318614"/>
                <a:gd name="connsiteY68" fmla="*/ 3537416 h 3565154"/>
                <a:gd name="connsiteX69" fmla="*/ 2473718 w 3318614"/>
                <a:gd name="connsiteY69" fmla="*/ 3354536 h 3565154"/>
                <a:gd name="connsiteX70" fmla="*/ 2386632 w 3318614"/>
                <a:gd name="connsiteY70" fmla="*/ 3180364 h 3565154"/>
                <a:gd name="connsiteX71" fmla="*/ 2316963 w 3318614"/>
                <a:gd name="connsiteY71" fmla="*/ 3345827 h 3565154"/>
                <a:gd name="connsiteX72" fmla="*/ 2238586 w 3318614"/>
                <a:gd name="connsiteY72" fmla="*/ 3467747 h 3565154"/>
                <a:gd name="connsiteX73" fmla="*/ 2290838 w 3318614"/>
                <a:gd name="connsiteY73" fmla="*/ 3546124 h 3565154"/>
                <a:gd name="connsiteX74" fmla="*/ 2195043 w 3318614"/>
                <a:gd name="connsiteY74" fmla="*/ 3459038 h 3565154"/>
                <a:gd name="connsiteX75" fmla="*/ 2325672 w 3318614"/>
                <a:gd name="connsiteY75" fmla="*/ 3232616 h 3565154"/>
                <a:gd name="connsiteX76" fmla="*/ 2290838 w 3318614"/>
                <a:gd name="connsiteY76" fmla="*/ 2980067 h 3565154"/>
                <a:gd name="connsiteX77" fmla="*/ 2142792 w 3318614"/>
                <a:gd name="connsiteY77" fmla="*/ 2962650 h 3565154"/>
                <a:gd name="connsiteX78" fmla="*/ 1942495 w 3318614"/>
                <a:gd name="connsiteY78" fmla="*/ 3128113 h 3565154"/>
                <a:gd name="connsiteX79" fmla="*/ 1994746 w 3318614"/>
                <a:gd name="connsiteY79" fmla="*/ 3328410 h 3565154"/>
                <a:gd name="connsiteX80" fmla="*/ 2090540 w 3318614"/>
                <a:gd name="connsiteY80" fmla="*/ 3441621 h 3565154"/>
                <a:gd name="connsiteX81" fmla="*/ 2064415 w 3318614"/>
                <a:gd name="connsiteY81" fmla="*/ 3554833 h 3565154"/>
                <a:gd name="connsiteX82" fmla="*/ 2046998 w 3318614"/>
                <a:gd name="connsiteY82" fmla="*/ 3406787 h 3565154"/>
                <a:gd name="connsiteX83" fmla="*/ 1933786 w 3318614"/>
                <a:gd name="connsiteY83" fmla="*/ 3241324 h 3565154"/>
                <a:gd name="connsiteX84" fmla="*/ 1881535 w 3318614"/>
                <a:gd name="connsiteY84" fmla="*/ 3223907 h 3565154"/>
                <a:gd name="connsiteX85" fmla="*/ 1716072 w 3318614"/>
                <a:gd name="connsiteY85" fmla="*/ 3459038 h 3565154"/>
                <a:gd name="connsiteX86" fmla="*/ 1672529 w 3318614"/>
                <a:gd name="connsiteY86" fmla="*/ 3554833 h 3565154"/>
                <a:gd name="connsiteX87" fmla="*/ 1724780 w 3318614"/>
                <a:gd name="connsiteY87" fmla="*/ 3319701 h 3565154"/>
                <a:gd name="connsiteX88" fmla="*/ 1750906 w 3318614"/>
                <a:gd name="connsiteY88" fmla="*/ 3241324 h 3565154"/>
                <a:gd name="connsiteX89" fmla="*/ 1533192 w 3318614"/>
                <a:gd name="connsiteY89" fmla="*/ 3310993 h 3565154"/>
                <a:gd name="connsiteX90" fmla="*/ 1428689 w 3318614"/>
                <a:gd name="connsiteY90" fmla="*/ 3328410 h 3565154"/>
                <a:gd name="connsiteX91" fmla="*/ 1602860 w 3318614"/>
                <a:gd name="connsiteY91" fmla="*/ 3250033 h 3565154"/>
                <a:gd name="connsiteX92" fmla="*/ 1724780 w 3318614"/>
                <a:gd name="connsiteY92" fmla="*/ 3223907 h 3565154"/>
                <a:gd name="connsiteX93" fmla="*/ 1994746 w 3318614"/>
                <a:gd name="connsiteY93" fmla="*/ 2997484 h 3565154"/>
                <a:gd name="connsiteX94" fmla="*/ 2055706 w 3318614"/>
                <a:gd name="connsiteY94" fmla="*/ 2866856 h 3565154"/>
                <a:gd name="connsiteX95" fmla="*/ 1916369 w 3318614"/>
                <a:gd name="connsiteY95" fmla="*/ 2788478 h 3565154"/>
                <a:gd name="connsiteX96" fmla="*/ 1698655 w 3318614"/>
                <a:gd name="connsiteY96" fmla="*/ 2884273 h 3565154"/>
                <a:gd name="connsiteX97" fmla="*/ 1611569 w 3318614"/>
                <a:gd name="connsiteY97" fmla="*/ 3058444 h 3565154"/>
                <a:gd name="connsiteX98" fmla="*/ 1689946 w 3318614"/>
                <a:gd name="connsiteY98" fmla="*/ 3119404 h 3565154"/>
                <a:gd name="connsiteX99" fmla="*/ 1568026 w 3318614"/>
                <a:gd name="connsiteY99" fmla="*/ 3119404 h 3565154"/>
                <a:gd name="connsiteX100" fmla="*/ 1655112 w 3318614"/>
                <a:gd name="connsiteY100" fmla="*/ 2875564 h 3565154"/>
                <a:gd name="connsiteX101" fmla="*/ 1437398 w 3318614"/>
                <a:gd name="connsiteY101" fmla="*/ 2858147 h 3565154"/>
                <a:gd name="connsiteX102" fmla="*/ 1306769 w 3318614"/>
                <a:gd name="connsiteY102" fmla="*/ 2797187 h 3565154"/>
                <a:gd name="connsiteX103" fmla="*/ 1385146 w 3318614"/>
                <a:gd name="connsiteY103" fmla="*/ 2753644 h 3565154"/>
                <a:gd name="connsiteX104" fmla="*/ 1437398 w 3318614"/>
                <a:gd name="connsiteY104" fmla="*/ 2823313 h 3565154"/>
                <a:gd name="connsiteX105" fmla="*/ 1611569 w 3318614"/>
                <a:gd name="connsiteY105" fmla="*/ 2832021 h 3565154"/>
                <a:gd name="connsiteX106" fmla="*/ 1794449 w 3318614"/>
                <a:gd name="connsiteY106" fmla="*/ 2779770 h 3565154"/>
                <a:gd name="connsiteX107" fmla="*/ 1968620 w 3318614"/>
                <a:gd name="connsiteY107" fmla="*/ 2649141 h 3565154"/>
                <a:gd name="connsiteX108" fmla="*/ 1898952 w 3318614"/>
                <a:gd name="connsiteY108" fmla="*/ 2335633 h 3565154"/>
                <a:gd name="connsiteX109" fmla="*/ 1446106 w 3318614"/>
                <a:gd name="connsiteY109" fmla="*/ 1726033 h 3565154"/>
                <a:gd name="connsiteX110" fmla="*/ 1074097 w 3318614"/>
                <a:gd name="connsiteY110" fmla="*/ 1241913 h 3565154"/>
                <a:gd name="connsiteX111" fmla="*/ 916192 w 3318614"/>
                <a:gd name="connsiteY111" fmla="*/ 1054829 h 3565154"/>
                <a:gd name="connsiteX112" fmla="*/ 644918 w 3318614"/>
                <a:gd name="connsiteY112" fmla="*/ 1090307 h 3565154"/>
                <a:gd name="connsiteX113" fmla="*/ 296575 w 3318614"/>
                <a:gd name="connsiteY113" fmla="*/ 1168684 h 3565154"/>
                <a:gd name="connsiteX114" fmla="*/ 483 w 3318614"/>
                <a:gd name="connsiteY114" fmla="*/ 1151267 h 3565154"/>
                <a:gd name="connsiteX115" fmla="*/ 235615 w 3318614"/>
                <a:gd name="connsiteY115" fmla="*/ 1142558 h 3565154"/>
                <a:gd name="connsiteX116" fmla="*/ 557832 w 3318614"/>
                <a:gd name="connsiteY116" fmla="*/ 1072890 h 3565154"/>
                <a:gd name="connsiteX117" fmla="*/ 688460 w 3318614"/>
                <a:gd name="connsiteY117" fmla="*/ 1046764 h 3565154"/>
                <a:gd name="connsiteX118" fmla="*/ 392369 w 3318614"/>
                <a:gd name="connsiteY118" fmla="*/ 933553 h 3565154"/>
                <a:gd name="connsiteX119" fmla="*/ 244323 w 3318614"/>
                <a:gd name="connsiteY119" fmla="*/ 794216 h 3565154"/>
                <a:gd name="connsiteX120" fmla="*/ 165946 w 3318614"/>
                <a:gd name="connsiteY120" fmla="*/ 541667 h 3565154"/>
                <a:gd name="connsiteX121" fmla="*/ 279158 w 3318614"/>
                <a:gd name="connsiteY121" fmla="*/ 724547 h 3565154"/>
                <a:gd name="connsiteX122" fmla="*/ 374952 w 3318614"/>
                <a:gd name="connsiteY122" fmla="*/ 898718 h 3565154"/>
                <a:gd name="connsiteX123" fmla="*/ 679752 w 3318614"/>
                <a:gd name="connsiteY123" fmla="*/ 977096 h 3565154"/>
                <a:gd name="connsiteX124" fmla="*/ 766838 w 3318614"/>
                <a:gd name="connsiteY124" fmla="*/ 916136 h 3565154"/>
                <a:gd name="connsiteX125" fmla="*/ 618792 w 3318614"/>
                <a:gd name="connsiteY125" fmla="*/ 532958 h 3565154"/>
                <a:gd name="connsiteX126" fmla="*/ 685055 w 3318614"/>
                <a:gd name="connsiteY126" fmla="*/ 0 h 3565154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465374 w 3318614"/>
                <a:gd name="connsiteY126" fmla="*/ 17537 h 3336888"/>
                <a:gd name="connsiteX0" fmla="*/ 1225325 w 3318614"/>
                <a:gd name="connsiteY0" fmla="*/ 0 h 3336888"/>
                <a:gd name="connsiteX1" fmla="*/ 1091879 w 3318614"/>
                <a:gd name="connsiteY1" fmla="*/ 776444 h 3336888"/>
                <a:gd name="connsiteX2" fmla="*/ 1779263 w 3318614"/>
                <a:gd name="connsiteY2" fmla="*/ 1844300 h 3336888"/>
                <a:gd name="connsiteX3" fmla="*/ 2064415 w 3318614"/>
                <a:gd name="connsiteY3" fmla="*/ 2124784 h 3336888"/>
                <a:gd name="connsiteX4" fmla="*/ 2290838 w 3318614"/>
                <a:gd name="connsiteY4" fmla="*/ 2046407 h 3336888"/>
                <a:gd name="connsiteX5" fmla="*/ 2473718 w 3318614"/>
                <a:gd name="connsiteY5" fmla="*/ 1889652 h 3336888"/>
                <a:gd name="connsiteX6" fmla="*/ 2508552 w 3318614"/>
                <a:gd name="connsiteY6" fmla="*/ 1567435 h 3336888"/>
                <a:gd name="connsiteX7" fmla="*/ 2543386 w 3318614"/>
                <a:gd name="connsiteY7" fmla="*/ 1828692 h 3336888"/>
                <a:gd name="connsiteX8" fmla="*/ 2508552 w 3318614"/>
                <a:gd name="connsiteY8" fmla="*/ 1933195 h 3336888"/>
                <a:gd name="connsiteX9" fmla="*/ 2752392 w 3318614"/>
                <a:gd name="connsiteY9" fmla="*/ 1759024 h 3336888"/>
                <a:gd name="connsiteX10" fmla="*/ 2839478 w 3318614"/>
                <a:gd name="connsiteY10" fmla="*/ 1689355 h 3336888"/>
                <a:gd name="connsiteX11" fmla="*/ 2717558 w 3318614"/>
                <a:gd name="connsiteY11" fmla="*/ 1863527 h 3336888"/>
                <a:gd name="connsiteX12" fmla="*/ 2665306 w 3318614"/>
                <a:gd name="connsiteY12" fmla="*/ 1907070 h 3336888"/>
                <a:gd name="connsiteX13" fmla="*/ 2848186 w 3318614"/>
                <a:gd name="connsiteY13" fmla="*/ 1837401 h 3336888"/>
                <a:gd name="connsiteX14" fmla="*/ 2874312 w 3318614"/>
                <a:gd name="connsiteY14" fmla="*/ 1819984 h 3336888"/>
                <a:gd name="connsiteX15" fmla="*/ 2769809 w 3318614"/>
                <a:gd name="connsiteY15" fmla="*/ 1907070 h 3336888"/>
                <a:gd name="connsiteX16" fmla="*/ 2595638 w 3318614"/>
                <a:gd name="connsiteY16" fmla="*/ 1933195 h 3336888"/>
                <a:gd name="connsiteX17" fmla="*/ 2404049 w 3318614"/>
                <a:gd name="connsiteY17" fmla="*/ 2063824 h 3336888"/>
                <a:gd name="connsiteX18" fmla="*/ 2421466 w 3318614"/>
                <a:gd name="connsiteY18" fmla="*/ 2237995 h 3336888"/>
                <a:gd name="connsiteX19" fmla="*/ 2552095 w 3318614"/>
                <a:gd name="connsiteY19" fmla="*/ 2281538 h 3336888"/>
                <a:gd name="connsiteX20" fmla="*/ 2726266 w 3318614"/>
                <a:gd name="connsiteY20" fmla="*/ 2211870 h 3336888"/>
                <a:gd name="connsiteX21" fmla="*/ 2856895 w 3318614"/>
                <a:gd name="connsiteY21" fmla="*/ 2203161 h 3336888"/>
                <a:gd name="connsiteX22" fmla="*/ 2891729 w 3318614"/>
                <a:gd name="connsiteY22" fmla="*/ 2089950 h 3336888"/>
                <a:gd name="connsiteX23" fmla="*/ 2883020 w 3318614"/>
                <a:gd name="connsiteY23" fmla="*/ 1924487 h 3336888"/>
                <a:gd name="connsiteX24" fmla="*/ 3048483 w 3318614"/>
                <a:gd name="connsiteY24" fmla="*/ 1846110 h 3336888"/>
                <a:gd name="connsiteX25" fmla="*/ 2926563 w 3318614"/>
                <a:gd name="connsiteY25" fmla="*/ 1933195 h 3336888"/>
                <a:gd name="connsiteX26" fmla="*/ 2917855 w 3318614"/>
                <a:gd name="connsiteY26" fmla="*/ 2020281 h 3336888"/>
                <a:gd name="connsiteX27" fmla="*/ 2935272 w 3318614"/>
                <a:gd name="connsiteY27" fmla="*/ 2168327 h 3336888"/>
                <a:gd name="connsiteX28" fmla="*/ 2943980 w 3318614"/>
                <a:gd name="connsiteY28" fmla="*/ 2211870 h 3336888"/>
                <a:gd name="connsiteX29" fmla="*/ 3046427 w 3318614"/>
                <a:gd name="connsiteY29" fmla="*/ 2145918 h 3336888"/>
                <a:gd name="connsiteX30" fmla="*/ 3074609 w 3318614"/>
                <a:gd name="connsiteY30" fmla="*/ 1985447 h 3336888"/>
                <a:gd name="connsiteX31" fmla="*/ 3092026 w 3318614"/>
                <a:gd name="connsiteY31" fmla="*/ 2194452 h 3336888"/>
                <a:gd name="connsiteX32" fmla="*/ 3013649 w 3318614"/>
                <a:gd name="connsiteY32" fmla="*/ 2272830 h 3336888"/>
                <a:gd name="connsiteX33" fmla="*/ 2752392 w 3318614"/>
                <a:gd name="connsiteY33" fmla="*/ 2237995 h 3336888"/>
                <a:gd name="connsiteX34" fmla="*/ 2560803 w 3318614"/>
                <a:gd name="connsiteY34" fmla="*/ 2394750 h 3336888"/>
                <a:gd name="connsiteX35" fmla="*/ 2595638 w 3318614"/>
                <a:gd name="connsiteY35" fmla="*/ 2516670 h 3336888"/>
                <a:gd name="connsiteX36" fmla="*/ 2743683 w 3318614"/>
                <a:gd name="connsiteY36" fmla="*/ 2603755 h 3336888"/>
                <a:gd name="connsiteX37" fmla="*/ 2856895 w 3318614"/>
                <a:gd name="connsiteY37" fmla="*/ 2577630 h 3336888"/>
                <a:gd name="connsiteX38" fmla="*/ 3022358 w 3318614"/>
                <a:gd name="connsiteY38" fmla="*/ 2438292 h 3336888"/>
                <a:gd name="connsiteX39" fmla="*/ 3118152 w 3318614"/>
                <a:gd name="connsiteY39" fmla="*/ 2359915 h 3336888"/>
                <a:gd name="connsiteX40" fmla="*/ 3205238 w 3318614"/>
                <a:gd name="connsiteY40" fmla="*/ 2420875 h 3336888"/>
                <a:gd name="connsiteX41" fmla="*/ 3109443 w 3318614"/>
                <a:gd name="connsiteY41" fmla="*/ 2412167 h 3336888"/>
                <a:gd name="connsiteX42" fmla="*/ 3004940 w 3318614"/>
                <a:gd name="connsiteY42" fmla="*/ 2551504 h 3336888"/>
                <a:gd name="connsiteX43" fmla="*/ 3187820 w 3318614"/>
                <a:gd name="connsiteY43" fmla="*/ 2551504 h 3336888"/>
                <a:gd name="connsiteX44" fmla="*/ 3318449 w 3318614"/>
                <a:gd name="connsiteY44" fmla="*/ 2603755 h 3336888"/>
                <a:gd name="connsiteX45" fmla="*/ 3161695 w 3318614"/>
                <a:gd name="connsiteY45" fmla="*/ 2586338 h 3336888"/>
                <a:gd name="connsiteX46" fmla="*/ 2909146 w 3318614"/>
                <a:gd name="connsiteY46" fmla="*/ 2647298 h 3336888"/>
                <a:gd name="connsiteX47" fmla="*/ 2952689 w 3318614"/>
                <a:gd name="connsiteY47" fmla="*/ 2647298 h 3336888"/>
                <a:gd name="connsiteX48" fmla="*/ 3085889 w 3318614"/>
                <a:gd name="connsiteY48" fmla="*/ 2792544 h 3336888"/>
                <a:gd name="connsiteX49" fmla="*/ 3013649 w 3318614"/>
                <a:gd name="connsiteY49" fmla="*/ 2952098 h 3336888"/>
                <a:gd name="connsiteX50" fmla="*/ 2999167 w 3318614"/>
                <a:gd name="connsiteY50" fmla="*/ 2814421 h 3336888"/>
                <a:gd name="connsiteX51" fmla="*/ 2813352 w 3318614"/>
                <a:gd name="connsiteY51" fmla="*/ 2638590 h 3336888"/>
                <a:gd name="connsiteX52" fmla="*/ 2726266 w 3318614"/>
                <a:gd name="connsiteY52" fmla="*/ 2629881 h 3336888"/>
                <a:gd name="connsiteX53" fmla="*/ 2848186 w 3318614"/>
                <a:gd name="connsiteY53" fmla="*/ 2830178 h 3336888"/>
                <a:gd name="connsiteX54" fmla="*/ 2943980 w 3318614"/>
                <a:gd name="connsiteY54" fmla="*/ 2917264 h 3336888"/>
                <a:gd name="connsiteX55" fmla="*/ 2978815 w 3318614"/>
                <a:gd name="connsiteY55" fmla="*/ 2873721 h 3336888"/>
                <a:gd name="connsiteX56" fmla="*/ 2961398 w 3318614"/>
                <a:gd name="connsiteY56" fmla="*/ 2978224 h 3336888"/>
                <a:gd name="connsiteX57" fmla="*/ 2769809 w 3318614"/>
                <a:gd name="connsiteY57" fmla="*/ 2891138 h 3336888"/>
                <a:gd name="connsiteX58" fmla="*/ 2656598 w 3318614"/>
                <a:gd name="connsiteY58" fmla="*/ 2664715 h 3336888"/>
                <a:gd name="connsiteX59" fmla="*/ 2491135 w 3318614"/>
                <a:gd name="connsiteY59" fmla="*/ 2621172 h 3336888"/>
                <a:gd name="connsiteX60" fmla="*/ 2386632 w 3318614"/>
                <a:gd name="connsiteY60" fmla="*/ 2708258 h 3336888"/>
                <a:gd name="connsiteX61" fmla="*/ 2412758 w 3318614"/>
                <a:gd name="connsiteY61" fmla="*/ 2891138 h 3336888"/>
                <a:gd name="connsiteX62" fmla="*/ 2525969 w 3318614"/>
                <a:gd name="connsiteY62" fmla="*/ 3039184 h 3336888"/>
                <a:gd name="connsiteX63" fmla="*/ 2900438 w 3318614"/>
                <a:gd name="connsiteY63" fmla="*/ 3248190 h 3336888"/>
                <a:gd name="connsiteX64" fmla="*/ 2543386 w 3318614"/>
                <a:gd name="connsiteY64" fmla="*/ 3108852 h 3336888"/>
                <a:gd name="connsiteX65" fmla="*/ 2499843 w 3318614"/>
                <a:gd name="connsiteY65" fmla="*/ 3195938 h 3336888"/>
                <a:gd name="connsiteX66" fmla="*/ 2534678 w 3318614"/>
                <a:gd name="connsiteY66" fmla="*/ 3300441 h 3336888"/>
                <a:gd name="connsiteX67" fmla="*/ 2639180 w 3318614"/>
                <a:gd name="connsiteY67" fmla="*/ 3335275 h 3336888"/>
                <a:gd name="connsiteX68" fmla="*/ 2482426 w 3318614"/>
                <a:gd name="connsiteY68" fmla="*/ 3309150 h 3336888"/>
                <a:gd name="connsiteX69" fmla="*/ 2473718 w 3318614"/>
                <a:gd name="connsiteY69" fmla="*/ 3126270 h 3336888"/>
                <a:gd name="connsiteX70" fmla="*/ 2386632 w 3318614"/>
                <a:gd name="connsiteY70" fmla="*/ 2952098 h 3336888"/>
                <a:gd name="connsiteX71" fmla="*/ 2316963 w 3318614"/>
                <a:gd name="connsiteY71" fmla="*/ 3117561 h 3336888"/>
                <a:gd name="connsiteX72" fmla="*/ 2238586 w 3318614"/>
                <a:gd name="connsiteY72" fmla="*/ 3239481 h 3336888"/>
                <a:gd name="connsiteX73" fmla="*/ 2290838 w 3318614"/>
                <a:gd name="connsiteY73" fmla="*/ 3317858 h 3336888"/>
                <a:gd name="connsiteX74" fmla="*/ 2195043 w 3318614"/>
                <a:gd name="connsiteY74" fmla="*/ 3230772 h 3336888"/>
                <a:gd name="connsiteX75" fmla="*/ 2325672 w 3318614"/>
                <a:gd name="connsiteY75" fmla="*/ 3004350 h 3336888"/>
                <a:gd name="connsiteX76" fmla="*/ 2290838 w 3318614"/>
                <a:gd name="connsiteY76" fmla="*/ 2751801 h 3336888"/>
                <a:gd name="connsiteX77" fmla="*/ 2142792 w 3318614"/>
                <a:gd name="connsiteY77" fmla="*/ 2734384 h 3336888"/>
                <a:gd name="connsiteX78" fmla="*/ 1942495 w 3318614"/>
                <a:gd name="connsiteY78" fmla="*/ 2899847 h 3336888"/>
                <a:gd name="connsiteX79" fmla="*/ 1994746 w 3318614"/>
                <a:gd name="connsiteY79" fmla="*/ 3100144 h 3336888"/>
                <a:gd name="connsiteX80" fmla="*/ 2090540 w 3318614"/>
                <a:gd name="connsiteY80" fmla="*/ 3213355 h 3336888"/>
                <a:gd name="connsiteX81" fmla="*/ 2064415 w 3318614"/>
                <a:gd name="connsiteY81" fmla="*/ 3326567 h 3336888"/>
                <a:gd name="connsiteX82" fmla="*/ 2046998 w 3318614"/>
                <a:gd name="connsiteY82" fmla="*/ 3178521 h 3336888"/>
                <a:gd name="connsiteX83" fmla="*/ 1933786 w 3318614"/>
                <a:gd name="connsiteY83" fmla="*/ 3013058 h 3336888"/>
                <a:gd name="connsiteX84" fmla="*/ 1881535 w 3318614"/>
                <a:gd name="connsiteY84" fmla="*/ 2995641 h 3336888"/>
                <a:gd name="connsiteX85" fmla="*/ 1716072 w 3318614"/>
                <a:gd name="connsiteY85" fmla="*/ 3230772 h 3336888"/>
                <a:gd name="connsiteX86" fmla="*/ 1672529 w 3318614"/>
                <a:gd name="connsiteY86" fmla="*/ 3326567 h 3336888"/>
                <a:gd name="connsiteX87" fmla="*/ 1724780 w 3318614"/>
                <a:gd name="connsiteY87" fmla="*/ 3091435 h 3336888"/>
                <a:gd name="connsiteX88" fmla="*/ 1750906 w 3318614"/>
                <a:gd name="connsiteY88" fmla="*/ 3013058 h 3336888"/>
                <a:gd name="connsiteX89" fmla="*/ 1533192 w 3318614"/>
                <a:gd name="connsiteY89" fmla="*/ 3082727 h 3336888"/>
                <a:gd name="connsiteX90" fmla="*/ 1428689 w 3318614"/>
                <a:gd name="connsiteY90" fmla="*/ 3100144 h 3336888"/>
                <a:gd name="connsiteX91" fmla="*/ 1602860 w 3318614"/>
                <a:gd name="connsiteY91" fmla="*/ 3021767 h 3336888"/>
                <a:gd name="connsiteX92" fmla="*/ 1724780 w 3318614"/>
                <a:gd name="connsiteY92" fmla="*/ 2995641 h 3336888"/>
                <a:gd name="connsiteX93" fmla="*/ 1994746 w 3318614"/>
                <a:gd name="connsiteY93" fmla="*/ 2769218 h 3336888"/>
                <a:gd name="connsiteX94" fmla="*/ 2055706 w 3318614"/>
                <a:gd name="connsiteY94" fmla="*/ 2638590 h 3336888"/>
                <a:gd name="connsiteX95" fmla="*/ 1916369 w 3318614"/>
                <a:gd name="connsiteY95" fmla="*/ 2560212 h 3336888"/>
                <a:gd name="connsiteX96" fmla="*/ 1698655 w 3318614"/>
                <a:gd name="connsiteY96" fmla="*/ 2656007 h 3336888"/>
                <a:gd name="connsiteX97" fmla="*/ 1611569 w 3318614"/>
                <a:gd name="connsiteY97" fmla="*/ 2830178 h 3336888"/>
                <a:gd name="connsiteX98" fmla="*/ 1689946 w 3318614"/>
                <a:gd name="connsiteY98" fmla="*/ 2891138 h 3336888"/>
                <a:gd name="connsiteX99" fmla="*/ 1568026 w 3318614"/>
                <a:gd name="connsiteY99" fmla="*/ 2891138 h 3336888"/>
                <a:gd name="connsiteX100" fmla="*/ 1655112 w 3318614"/>
                <a:gd name="connsiteY100" fmla="*/ 2647298 h 3336888"/>
                <a:gd name="connsiteX101" fmla="*/ 1437398 w 3318614"/>
                <a:gd name="connsiteY101" fmla="*/ 2629881 h 3336888"/>
                <a:gd name="connsiteX102" fmla="*/ 1306769 w 3318614"/>
                <a:gd name="connsiteY102" fmla="*/ 2568921 h 3336888"/>
                <a:gd name="connsiteX103" fmla="*/ 1385146 w 3318614"/>
                <a:gd name="connsiteY103" fmla="*/ 2525378 h 3336888"/>
                <a:gd name="connsiteX104" fmla="*/ 1437398 w 3318614"/>
                <a:gd name="connsiteY104" fmla="*/ 2595047 h 3336888"/>
                <a:gd name="connsiteX105" fmla="*/ 1611569 w 3318614"/>
                <a:gd name="connsiteY105" fmla="*/ 2603755 h 3336888"/>
                <a:gd name="connsiteX106" fmla="*/ 1794449 w 3318614"/>
                <a:gd name="connsiteY106" fmla="*/ 2551504 h 3336888"/>
                <a:gd name="connsiteX107" fmla="*/ 1968620 w 3318614"/>
                <a:gd name="connsiteY107" fmla="*/ 2420875 h 3336888"/>
                <a:gd name="connsiteX108" fmla="*/ 1898952 w 3318614"/>
                <a:gd name="connsiteY108" fmla="*/ 2107367 h 3336888"/>
                <a:gd name="connsiteX109" fmla="*/ 1446106 w 3318614"/>
                <a:gd name="connsiteY109" fmla="*/ 1497767 h 3336888"/>
                <a:gd name="connsiteX110" fmla="*/ 1074097 w 3318614"/>
                <a:gd name="connsiteY110" fmla="*/ 1013647 h 3336888"/>
                <a:gd name="connsiteX111" fmla="*/ 916192 w 3318614"/>
                <a:gd name="connsiteY111" fmla="*/ 826563 h 3336888"/>
                <a:gd name="connsiteX112" fmla="*/ 644918 w 3318614"/>
                <a:gd name="connsiteY112" fmla="*/ 862041 h 3336888"/>
                <a:gd name="connsiteX113" fmla="*/ 296575 w 3318614"/>
                <a:gd name="connsiteY113" fmla="*/ 940418 h 3336888"/>
                <a:gd name="connsiteX114" fmla="*/ 483 w 3318614"/>
                <a:gd name="connsiteY114" fmla="*/ 923001 h 3336888"/>
                <a:gd name="connsiteX115" fmla="*/ 235615 w 3318614"/>
                <a:gd name="connsiteY115" fmla="*/ 914292 h 3336888"/>
                <a:gd name="connsiteX116" fmla="*/ 557832 w 3318614"/>
                <a:gd name="connsiteY116" fmla="*/ 844624 h 3336888"/>
                <a:gd name="connsiteX117" fmla="*/ 688460 w 3318614"/>
                <a:gd name="connsiteY117" fmla="*/ 818498 h 3336888"/>
                <a:gd name="connsiteX118" fmla="*/ 392369 w 3318614"/>
                <a:gd name="connsiteY118" fmla="*/ 705287 h 3336888"/>
                <a:gd name="connsiteX119" fmla="*/ 244323 w 3318614"/>
                <a:gd name="connsiteY119" fmla="*/ 565950 h 3336888"/>
                <a:gd name="connsiteX120" fmla="*/ 165946 w 3318614"/>
                <a:gd name="connsiteY120" fmla="*/ 313401 h 3336888"/>
                <a:gd name="connsiteX121" fmla="*/ 279158 w 3318614"/>
                <a:gd name="connsiteY121" fmla="*/ 496281 h 3336888"/>
                <a:gd name="connsiteX122" fmla="*/ 374952 w 3318614"/>
                <a:gd name="connsiteY122" fmla="*/ 670452 h 3336888"/>
                <a:gd name="connsiteX123" fmla="*/ 679752 w 3318614"/>
                <a:gd name="connsiteY123" fmla="*/ 748830 h 3336888"/>
                <a:gd name="connsiteX124" fmla="*/ 766838 w 3318614"/>
                <a:gd name="connsiteY124" fmla="*/ 687870 h 3336888"/>
                <a:gd name="connsiteX125" fmla="*/ 618792 w 3318614"/>
                <a:gd name="connsiteY125" fmla="*/ 304692 h 3336888"/>
                <a:gd name="connsiteX126" fmla="*/ 569879 w 3318614"/>
                <a:gd name="connsiteY126" fmla="*/ 203540 h 3336888"/>
                <a:gd name="connsiteX127" fmla="*/ 465374 w 3318614"/>
                <a:gd name="connsiteY127" fmla="*/ 17537 h 3336888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569879 w 3318614"/>
                <a:gd name="connsiteY126" fmla="*/ 545167 h 3678515"/>
                <a:gd name="connsiteX127" fmla="*/ 559592 w 3318614"/>
                <a:gd name="connsiteY127" fmla="*/ 0 h 3678515"/>
                <a:gd name="connsiteX0" fmla="*/ 1225325 w 3318614"/>
                <a:gd name="connsiteY0" fmla="*/ 341627 h 3678515"/>
                <a:gd name="connsiteX1" fmla="*/ 1091879 w 3318614"/>
                <a:gd name="connsiteY1" fmla="*/ 1118071 h 3678515"/>
                <a:gd name="connsiteX2" fmla="*/ 1779263 w 3318614"/>
                <a:gd name="connsiteY2" fmla="*/ 2185927 h 3678515"/>
                <a:gd name="connsiteX3" fmla="*/ 2064415 w 3318614"/>
                <a:gd name="connsiteY3" fmla="*/ 2466411 h 3678515"/>
                <a:gd name="connsiteX4" fmla="*/ 2290838 w 3318614"/>
                <a:gd name="connsiteY4" fmla="*/ 2388034 h 3678515"/>
                <a:gd name="connsiteX5" fmla="*/ 2473718 w 3318614"/>
                <a:gd name="connsiteY5" fmla="*/ 2231279 h 3678515"/>
                <a:gd name="connsiteX6" fmla="*/ 2508552 w 3318614"/>
                <a:gd name="connsiteY6" fmla="*/ 1909062 h 3678515"/>
                <a:gd name="connsiteX7" fmla="*/ 2543386 w 3318614"/>
                <a:gd name="connsiteY7" fmla="*/ 2170319 h 3678515"/>
                <a:gd name="connsiteX8" fmla="*/ 2508552 w 3318614"/>
                <a:gd name="connsiteY8" fmla="*/ 2274822 h 3678515"/>
                <a:gd name="connsiteX9" fmla="*/ 2752392 w 3318614"/>
                <a:gd name="connsiteY9" fmla="*/ 2100651 h 3678515"/>
                <a:gd name="connsiteX10" fmla="*/ 2839478 w 3318614"/>
                <a:gd name="connsiteY10" fmla="*/ 2030982 h 3678515"/>
                <a:gd name="connsiteX11" fmla="*/ 2717558 w 3318614"/>
                <a:gd name="connsiteY11" fmla="*/ 2205154 h 3678515"/>
                <a:gd name="connsiteX12" fmla="*/ 2665306 w 3318614"/>
                <a:gd name="connsiteY12" fmla="*/ 2248697 h 3678515"/>
                <a:gd name="connsiteX13" fmla="*/ 2848186 w 3318614"/>
                <a:gd name="connsiteY13" fmla="*/ 2179028 h 3678515"/>
                <a:gd name="connsiteX14" fmla="*/ 2874312 w 3318614"/>
                <a:gd name="connsiteY14" fmla="*/ 2161611 h 3678515"/>
                <a:gd name="connsiteX15" fmla="*/ 2769809 w 3318614"/>
                <a:gd name="connsiteY15" fmla="*/ 2248697 h 3678515"/>
                <a:gd name="connsiteX16" fmla="*/ 2595638 w 3318614"/>
                <a:gd name="connsiteY16" fmla="*/ 2274822 h 3678515"/>
                <a:gd name="connsiteX17" fmla="*/ 2404049 w 3318614"/>
                <a:gd name="connsiteY17" fmla="*/ 2405451 h 3678515"/>
                <a:gd name="connsiteX18" fmla="*/ 2421466 w 3318614"/>
                <a:gd name="connsiteY18" fmla="*/ 2579622 h 3678515"/>
                <a:gd name="connsiteX19" fmla="*/ 2552095 w 3318614"/>
                <a:gd name="connsiteY19" fmla="*/ 2623165 h 3678515"/>
                <a:gd name="connsiteX20" fmla="*/ 2726266 w 3318614"/>
                <a:gd name="connsiteY20" fmla="*/ 2553497 h 3678515"/>
                <a:gd name="connsiteX21" fmla="*/ 2856895 w 3318614"/>
                <a:gd name="connsiteY21" fmla="*/ 2544788 h 3678515"/>
                <a:gd name="connsiteX22" fmla="*/ 2891729 w 3318614"/>
                <a:gd name="connsiteY22" fmla="*/ 2431577 h 3678515"/>
                <a:gd name="connsiteX23" fmla="*/ 2883020 w 3318614"/>
                <a:gd name="connsiteY23" fmla="*/ 2266114 h 3678515"/>
                <a:gd name="connsiteX24" fmla="*/ 3048483 w 3318614"/>
                <a:gd name="connsiteY24" fmla="*/ 2187737 h 3678515"/>
                <a:gd name="connsiteX25" fmla="*/ 2926563 w 3318614"/>
                <a:gd name="connsiteY25" fmla="*/ 2274822 h 3678515"/>
                <a:gd name="connsiteX26" fmla="*/ 2917855 w 3318614"/>
                <a:gd name="connsiteY26" fmla="*/ 2361908 h 3678515"/>
                <a:gd name="connsiteX27" fmla="*/ 2935272 w 3318614"/>
                <a:gd name="connsiteY27" fmla="*/ 2509954 h 3678515"/>
                <a:gd name="connsiteX28" fmla="*/ 2943980 w 3318614"/>
                <a:gd name="connsiteY28" fmla="*/ 2553497 h 3678515"/>
                <a:gd name="connsiteX29" fmla="*/ 3046427 w 3318614"/>
                <a:gd name="connsiteY29" fmla="*/ 2487545 h 3678515"/>
                <a:gd name="connsiteX30" fmla="*/ 3074609 w 3318614"/>
                <a:gd name="connsiteY30" fmla="*/ 2327074 h 3678515"/>
                <a:gd name="connsiteX31" fmla="*/ 3092026 w 3318614"/>
                <a:gd name="connsiteY31" fmla="*/ 2536079 h 3678515"/>
                <a:gd name="connsiteX32" fmla="*/ 3013649 w 3318614"/>
                <a:gd name="connsiteY32" fmla="*/ 2614457 h 3678515"/>
                <a:gd name="connsiteX33" fmla="*/ 2752392 w 3318614"/>
                <a:gd name="connsiteY33" fmla="*/ 2579622 h 3678515"/>
                <a:gd name="connsiteX34" fmla="*/ 2560803 w 3318614"/>
                <a:gd name="connsiteY34" fmla="*/ 2736377 h 3678515"/>
                <a:gd name="connsiteX35" fmla="*/ 2595638 w 3318614"/>
                <a:gd name="connsiteY35" fmla="*/ 2858297 h 3678515"/>
                <a:gd name="connsiteX36" fmla="*/ 2743683 w 3318614"/>
                <a:gd name="connsiteY36" fmla="*/ 2945382 h 3678515"/>
                <a:gd name="connsiteX37" fmla="*/ 2856895 w 3318614"/>
                <a:gd name="connsiteY37" fmla="*/ 2919257 h 3678515"/>
                <a:gd name="connsiteX38" fmla="*/ 3022358 w 3318614"/>
                <a:gd name="connsiteY38" fmla="*/ 2779919 h 3678515"/>
                <a:gd name="connsiteX39" fmla="*/ 3118152 w 3318614"/>
                <a:gd name="connsiteY39" fmla="*/ 2701542 h 3678515"/>
                <a:gd name="connsiteX40" fmla="*/ 3205238 w 3318614"/>
                <a:gd name="connsiteY40" fmla="*/ 2762502 h 3678515"/>
                <a:gd name="connsiteX41" fmla="*/ 3109443 w 3318614"/>
                <a:gd name="connsiteY41" fmla="*/ 2753794 h 3678515"/>
                <a:gd name="connsiteX42" fmla="*/ 3004940 w 3318614"/>
                <a:gd name="connsiteY42" fmla="*/ 2893131 h 3678515"/>
                <a:gd name="connsiteX43" fmla="*/ 3187820 w 3318614"/>
                <a:gd name="connsiteY43" fmla="*/ 2893131 h 3678515"/>
                <a:gd name="connsiteX44" fmla="*/ 3318449 w 3318614"/>
                <a:gd name="connsiteY44" fmla="*/ 2945382 h 3678515"/>
                <a:gd name="connsiteX45" fmla="*/ 3161695 w 3318614"/>
                <a:gd name="connsiteY45" fmla="*/ 2927965 h 3678515"/>
                <a:gd name="connsiteX46" fmla="*/ 2909146 w 3318614"/>
                <a:gd name="connsiteY46" fmla="*/ 2988925 h 3678515"/>
                <a:gd name="connsiteX47" fmla="*/ 2952689 w 3318614"/>
                <a:gd name="connsiteY47" fmla="*/ 2988925 h 3678515"/>
                <a:gd name="connsiteX48" fmla="*/ 3085889 w 3318614"/>
                <a:gd name="connsiteY48" fmla="*/ 3134171 h 3678515"/>
                <a:gd name="connsiteX49" fmla="*/ 3013649 w 3318614"/>
                <a:gd name="connsiteY49" fmla="*/ 3293725 h 3678515"/>
                <a:gd name="connsiteX50" fmla="*/ 2999167 w 3318614"/>
                <a:gd name="connsiteY50" fmla="*/ 3156048 h 3678515"/>
                <a:gd name="connsiteX51" fmla="*/ 2813352 w 3318614"/>
                <a:gd name="connsiteY51" fmla="*/ 2980217 h 3678515"/>
                <a:gd name="connsiteX52" fmla="*/ 2726266 w 3318614"/>
                <a:gd name="connsiteY52" fmla="*/ 2971508 h 3678515"/>
                <a:gd name="connsiteX53" fmla="*/ 2848186 w 3318614"/>
                <a:gd name="connsiteY53" fmla="*/ 3171805 h 3678515"/>
                <a:gd name="connsiteX54" fmla="*/ 2943980 w 3318614"/>
                <a:gd name="connsiteY54" fmla="*/ 3258891 h 3678515"/>
                <a:gd name="connsiteX55" fmla="*/ 2978815 w 3318614"/>
                <a:gd name="connsiteY55" fmla="*/ 3215348 h 3678515"/>
                <a:gd name="connsiteX56" fmla="*/ 2961398 w 3318614"/>
                <a:gd name="connsiteY56" fmla="*/ 3319851 h 3678515"/>
                <a:gd name="connsiteX57" fmla="*/ 2769809 w 3318614"/>
                <a:gd name="connsiteY57" fmla="*/ 3232765 h 3678515"/>
                <a:gd name="connsiteX58" fmla="*/ 2656598 w 3318614"/>
                <a:gd name="connsiteY58" fmla="*/ 3006342 h 3678515"/>
                <a:gd name="connsiteX59" fmla="*/ 2491135 w 3318614"/>
                <a:gd name="connsiteY59" fmla="*/ 2962799 h 3678515"/>
                <a:gd name="connsiteX60" fmla="*/ 2386632 w 3318614"/>
                <a:gd name="connsiteY60" fmla="*/ 3049885 h 3678515"/>
                <a:gd name="connsiteX61" fmla="*/ 2412758 w 3318614"/>
                <a:gd name="connsiteY61" fmla="*/ 3232765 h 3678515"/>
                <a:gd name="connsiteX62" fmla="*/ 2525969 w 3318614"/>
                <a:gd name="connsiteY62" fmla="*/ 3380811 h 3678515"/>
                <a:gd name="connsiteX63" fmla="*/ 2900438 w 3318614"/>
                <a:gd name="connsiteY63" fmla="*/ 3589817 h 3678515"/>
                <a:gd name="connsiteX64" fmla="*/ 2543386 w 3318614"/>
                <a:gd name="connsiteY64" fmla="*/ 3450479 h 3678515"/>
                <a:gd name="connsiteX65" fmla="*/ 2499843 w 3318614"/>
                <a:gd name="connsiteY65" fmla="*/ 3537565 h 3678515"/>
                <a:gd name="connsiteX66" fmla="*/ 2534678 w 3318614"/>
                <a:gd name="connsiteY66" fmla="*/ 3642068 h 3678515"/>
                <a:gd name="connsiteX67" fmla="*/ 2639180 w 3318614"/>
                <a:gd name="connsiteY67" fmla="*/ 3676902 h 3678515"/>
                <a:gd name="connsiteX68" fmla="*/ 2482426 w 3318614"/>
                <a:gd name="connsiteY68" fmla="*/ 3650777 h 3678515"/>
                <a:gd name="connsiteX69" fmla="*/ 2473718 w 3318614"/>
                <a:gd name="connsiteY69" fmla="*/ 3467897 h 3678515"/>
                <a:gd name="connsiteX70" fmla="*/ 2386632 w 3318614"/>
                <a:gd name="connsiteY70" fmla="*/ 3293725 h 3678515"/>
                <a:gd name="connsiteX71" fmla="*/ 2316963 w 3318614"/>
                <a:gd name="connsiteY71" fmla="*/ 3459188 h 3678515"/>
                <a:gd name="connsiteX72" fmla="*/ 2238586 w 3318614"/>
                <a:gd name="connsiteY72" fmla="*/ 3581108 h 3678515"/>
                <a:gd name="connsiteX73" fmla="*/ 2290838 w 3318614"/>
                <a:gd name="connsiteY73" fmla="*/ 3659485 h 3678515"/>
                <a:gd name="connsiteX74" fmla="*/ 2195043 w 3318614"/>
                <a:gd name="connsiteY74" fmla="*/ 3572399 h 3678515"/>
                <a:gd name="connsiteX75" fmla="*/ 2325672 w 3318614"/>
                <a:gd name="connsiteY75" fmla="*/ 3345977 h 3678515"/>
                <a:gd name="connsiteX76" fmla="*/ 2290838 w 3318614"/>
                <a:gd name="connsiteY76" fmla="*/ 3093428 h 3678515"/>
                <a:gd name="connsiteX77" fmla="*/ 2142792 w 3318614"/>
                <a:gd name="connsiteY77" fmla="*/ 3076011 h 3678515"/>
                <a:gd name="connsiteX78" fmla="*/ 1942495 w 3318614"/>
                <a:gd name="connsiteY78" fmla="*/ 3241474 h 3678515"/>
                <a:gd name="connsiteX79" fmla="*/ 1994746 w 3318614"/>
                <a:gd name="connsiteY79" fmla="*/ 3441771 h 3678515"/>
                <a:gd name="connsiteX80" fmla="*/ 2090540 w 3318614"/>
                <a:gd name="connsiteY80" fmla="*/ 3554982 h 3678515"/>
                <a:gd name="connsiteX81" fmla="*/ 2064415 w 3318614"/>
                <a:gd name="connsiteY81" fmla="*/ 3668194 h 3678515"/>
                <a:gd name="connsiteX82" fmla="*/ 2046998 w 3318614"/>
                <a:gd name="connsiteY82" fmla="*/ 3520148 h 3678515"/>
                <a:gd name="connsiteX83" fmla="*/ 1933786 w 3318614"/>
                <a:gd name="connsiteY83" fmla="*/ 3354685 h 3678515"/>
                <a:gd name="connsiteX84" fmla="*/ 1881535 w 3318614"/>
                <a:gd name="connsiteY84" fmla="*/ 3337268 h 3678515"/>
                <a:gd name="connsiteX85" fmla="*/ 1716072 w 3318614"/>
                <a:gd name="connsiteY85" fmla="*/ 3572399 h 3678515"/>
                <a:gd name="connsiteX86" fmla="*/ 1672529 w 3318614"/>
                <a:gd name="connsiteY86" fmla="*/ 3668194 h 3678515"/>
                <a:gd name="connsiteX87" fmla="*/ 1724780 w 3318614"/>
                <a:gd name="connsiteY87" fmla="*/ 3433062 h 3678515"/>
                <a:gd name="connsiteX88" fmla="*/ 1750906 w 3318614"/>
                <a:gd name="connsiteY88" fmla="*/ 3354685 h 3678515"/>
                <a:gd name="connsiteX89" fmla="*/ 1533192 w 3318614"/>
                <a:gd name="connsiteY89" fmla="*/ 3424354 h 3678515"/>
                <a:gd name="connsiteX90" fmla="*/ 1428689 w 3318614"/>
                <a:gd name="connsiteY90" fmla="*/ 3441771 h 3678515"/>
                <a:gd name="connsiteX91" fmla="*/ 1602860 w 3318614"/>
                <a:gd name="connsiteY91" fmla="*/ 3363394 h 3678515"/>
                <a:gd name="connsiteX92" fmla="*/ 1724780 w 3318614"/>
                <a:gd name="connsiteY92" fmla="*/ 3337268 h 3678515"/>
                <a:gd name="connsiteX93" fmla="*/ 1994746 w 3318614"/>
                <a:gd name="connsiteY93" fmla="*/ 3110845 h 3678515"/>
                <a:gd name="connsiteX94" fmla="*/ 2055706 w 3318614"/>
                <a:gd name="connsiteY94" fmla="*/ 2980217 h 3678515"/>
                <a:gd name="connsiteX95" fmla="*/ 1916369 w 3318614"/>
                <a:gd name="connsiteY95" fmla="*/ 2901839 h 3678515"/>
                <a:gd name="connsiteX96" fmla="*/ 1698655 w 3318614"/>
                <a:gd name="connsiteY96" fmla="*/ 2997634 h 3678515"/>
                <a:gd name="connsiteX97" fmla="*/ 1611569 w 3318614"/>
                <a:gd name="connsiteY97" fmla="*/ 3171805 h 3678515"/>
                <a:gd name="connsiteX98" fmla="*/ 1689946 w 3318614"/>
                <a:gd name="connsiteY98" fmla="*/ 3232765 h 3678515"/>
                <a:gd name="connsiteX99" fmla="*/ 1568026 w 3318614"/>
                <a:gd name="connsiteY99" fmla="*/ 3232765 h 3678515"/>
                <a:gd name="connsiteX100" fmla="*/ 1655112 w 3318614"/>
                <a:gd name="connsiteY100" fmla="*/ 2988925 h 3678515"/>
                <a:gd name="connsiteX101" fmla="*/ 1437398 w 3318614"/>
                <a:gd name="connsiteY101" fmla="*/ 2971508 h 3678515"/>
                <a:gd name="connsiteX102" fmla="*/ 1306769 w 3318614"/>
                <a:gd name="connsiteY102" fmla="*/ 2910548 h 3678515"/>
                <a:gd name="connsiteX103" fmla="*/ 1385146 w 3318614"/>
                <a:gd name="connsiteY103" fmla="*/ 2867005 h 3678515"/>
                <a:gd name="connsiteX104" fmla="*/ 1437398 w 3318614"/>
                <a:gd name="connsiteY104" fmla="*/ 2936674 h 3678515"/>
                <a:gd name="connsiteX105" fmla="*/ 1611569 w 3318614"/>
                <a:gd name="connsiteY105" fmla="*/ 2945382 h 3678515"/>
                <a:gd name="connsiteX106" fmla="*/ 1794449 w 3318614"/>
                <a:gd name="connsiteY106" fmla="*/ 2893131 h 3678515"/>
                <a:gd name="connsiteX107" fmla="*/ 1968620 w 3318614"/>
                <a:gd name="connsiteY107" fmla="*/ 2762502 h 3678515"/>
                <a:gd name="connsiteX108" fmla="*/ 1898952 w 3318614"/>
                <a:gd name="connsiteY108" fmla="*/ 2448994 h 3678515"/>
                <a:gd name="connsiteX109" fmla="*/ 1446106 w 3318614"/>
                <a:gd name="connsiteY109" fmla="*/ 1839394 h 3678515"/>
                <a:gd name="connsiteX110" fmla="*/ 1074097 w 3318614"/>
                <a:gd name="connsiteY110" fmla="*/ 1355274 h 3678515"/>
                <a:gd name="connsiteX111" fmla="*/ 916192 w 3318614"/>
                <a:gd name="connsiteY111" fmla="*/ 1168190 h 3678515"/>
                <a:gd name="connsiteX112" fmla="*/ 644918 w 3318614"/>
                <a:gd name="connsiteY112" fmla="*/ 1203668 h 3678515"/>
                <a:gd name="connsiteX113" fmla="*/ 296575 w 3318614"/>
                <a:gd name="connsiteY113" fmla="*/ 1282045 h 3678515"/>
                <a:gd name="connsiteX114" fmla="*/ 483 w 3318614"/>
                <a:gd name="connsiteY114" fmla="*/ 1264628 h 3678515"/>
                <a:gd name="connsiteX115" fmla="*/ 235615 w 3318614"/>
                <a:gd name="connsiteY115" fmla="*/ 1255919 h 3678515"/>
                <a:gd name="connsiteX116" fmla="*/ 557832 w 3318614"/>
                <a:gd name="connsiteY116" fmla="*/ 1186251 h 3678515"/>
                <a:gd name="connsiteX117" fmla="*/ 688460 w 3318614"/>
                <a:gd name="connsiteY117" fmla="*/ 1160125 h 3678515"/>
                <a:gd name="connsiteX118" fmla="*/ 392369 w 3318614"/>
                <a:gd name="connsiteY118" fmla="*/ 1046914 h 3678515"/>
                <a:gd name="connsiteX119" fmla="*/ 244323 w 3318614"/>
                <a:gd name="connsiteY119" fmla="*/ 907577 h 3678515"/>
                <a:gd name="connsiteX120" fmla="*/ 165946 w 3318614"/>
                <a:gd name="connsiteY120" fmla="*/ 655028 h 3678515"/>
                <a:gd name="connsiteX121" fmla="*/ 279158 w 3318614"/>
                <a:gd name="connsiteY121" fmla="*/ 837908 h 3678515"/>
                <a:gd name="connsiteX122" fmla="*/ 374952 w 3318614"/>
                <a:gd name="connsiteY122" fmla="*/ 1012079 h 3678515"/>
                <a:gd name="connsiteX123" fmla="*/ 679752 w 3318614"/>
                <a:gd name="connsiteY123" fmla="*/ 1090457 h 3678515"/>
                <a:gd name="connsiteX124" fmla="*/ 766838 w 3318614"/>
                <a:gd name="connsiteY124" fmla="*/ 1029497 h 3678515"/>
                <a:gd name="connsiteX125" fmla="*/ 618792 w 3318614"/>
                <a:gd name="connsiteY125" fmla="*/ 646319 h 3678515"/>
                <a:gd name="connsiteX126" fmla="*/ 459779 w 3318614"/>
                <a:gd name="connsiteY126" fmla="*/ 452937 h 3678515"/>
                <a:gd name="connsiteX127" fmla="*/ 559592 w 3318614"/>
                <a:gd name="connsiteY127" fmla="*/ 0 h 3678515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91585 w 3318614"/>
                <a:gd name="connsiteY127" fmla="*/ 0 h 3604876"/>
                <a:gd name="connsiteX0" fmla="*/ 1225325 w 3318614"/>
                <a:gd name="connsiteY0" fmla="*/ 267988 h 3604876"/>
                <a:gd name="connsiteX1" fmla="*/ 1091879 w 3318614"/>
                <a:gd name="connsiteY1" fmla="*/ 1044432 h 3604876"/>
                <a:gd name="connsiteX2" fmla="*/ 1779263 w 3318614"/>
                <a:gd name="connsiteY2" fmla="*/ 2112288 h 3604876"/>
                <a:gd name="connsiteX3" fmla="*/ 2064415 w 3318614"/>
                <a:gd name="connsiteY3" fmla="*/ 2392772 h 3604876"/>
                <a:gd name="connsiteX4" fmla="*/ 2290838 w 3318614"/>
                <a:gd name="connsiteY4" fmla="*/ 2314395 h 3604876"/>
                <a:gd name="connsiteX5" fmla="*/ 2473718 w 3318614"/>
                <a:gd name="connsiteY5" fmla="*/ 2157640 h 3604876"/>
                <a:gd name="connsiteX6" fmla="*/ 2508552 w 3318614"/>
                <a:gd name="connsiteY6" fmla="*/ 1835423 h 3604876"/>
                <a:gd name="connsiteX7" fmla="*/ 2543386 w 3318614"/>
                <a:gd name="connsiteY7" fmla="*/ 2096680 h 3604876"/>
                <a:gd name="connsiteX8" fmla="*/ 2508552 w 3318614"/>
                <a:gd name="connsiteY8" fmla="*/ 2201183 h 3604876"/>
                <a:gd name="connsiteX9" fmla="*/ 2752392 w 3318614"/>
                <a:gd name="connsiteY9" fmla="*/ 2027012 h 3604876"/>
                <a:gd name="connsiteX10" fmla="*/ 2839478 w 3318614"/>
                <a:gd name="connsiteY10" fmla="*/ 1957343 h 3604876"/>
                <a:gd name="connsiteX11" fmla="*/ 2717558 w 3318614"/>
                <a:gd name="connsiteY11" fmla="*/ 2131515 h 3604876"/>
                <a:gd name="connsiteX12" fmla="*/ 2665306 w 3318614"/>
                <a:gd name="connsiteY12" fmla="*/ 2175058 h 3604876"/>
                <a:gd name="connsiteX13" fmla="*/ 2848186 w 3318614"/>
                <a:gd name="connsiteY13" fmla="*/ 2105389 h 3604876"/>
                <a:gd name="connsiteX14" fmla="*/ 2874312 w 3318614"/>
                <a:gd name="connsiteY14" fmla="*/ 2087972 h 3604876"/>
                <a:gd name="connsiteX15" fmla="*/ 2769809 w 3318614"/>
                <a:gd name="connsiteY15" fmla="*/ 2175058 h 3604876"/>
                <a:gd name="connsiteX16" fmla="*/ 2595638 w 3318614"/>
                <a:gd name="connsiteY16" fmla="*/ 2201183 h 3604876"/>
                <a:gd name="connsiteX17" fmla="*/ 2404049 w 3318614"/>
                <a:gd name="connsiteY17" fmla="*/ 2331812 h 3604876"/>
                <a:gd name="connsiteX18" fmla="*/ 2421466 w 3318614"/>
                <a:gd name="connsiteY18" fmla="*/ 2505983 h 3604876"/>
                <a:gd name="connsiteX19" fmla="*/ 2552095 w 3318614"/>
                <a:gd name="connsiteY19" fmla="*/ 2549526 h 3604876"/>
                <a:gd name="connsiteX20" fmla="*/ 2726266 w 3318614"/>
                <a:gd name="connsiteY20" fmla="*/ 2479858 h 3604876"/>
                <a:gd name="connsiteX21" fmla="*/ 2856895 w 3318614"/>
                <a:gd name="connsiteY21" fmla="*/ 2471149 h 3604876"/>
                <a:gd name="connsiteX22" fmla="*/ 2891729 w 3318614"/>
                <a:gd name="connsiteY22" fmla="*/ 2357938 h 3604876"/>
                <a:gd name="connsiteX23" fmla="*/ 2883020 w 3318614"/>
                <a:gd name="connsiteY23" fmla="*/ 2192475 h 3604876"/>
                <a:gd name="connsiteX24" fmla="*/ 3048483 w 3318614"/>
                <a:gd name="connsiteY24" fmla="*/ 2114098 h 3604876"/>
                <a:gd name="connsiteX25" fmla="*/ 2926563 w 3318614"/>
                <a:gd name="connsiteY25" fmla="*/ 2201183 h 3604876"/>
                <a:gd name="connsiteX26" fmla="*/ 2917855 w 3318614"/>
                <a:gd name="connsiteY26" fmla="*/ 2288269 h 3604876"/>
                <a:gd name="connsiteX27" fmla="*/ 2935272 w 3318614"/>
                <a:gd name="connsiteY27" fmla="*/ 2436315 h 3604876"/>
                <a:gd name="connsiteX28" fmla="*/ 2943980 w 3318614"/>
                <a:gd name="connsiteY28" fmla="*/ 2479858 h 3604876"/>
                <a:gd name="connsiteX29" fmla="*/ 3046427 w 3318614"/>
                <a:gd name="connsiteY29" fmla="*/ 2413906 h 3604876"/>
                <a:gd name="connsiteX30" fmla="*/ 3074609 w 3318614"/>
                <a:gd name="connsiteY30" fmla="*/ 2253435 h 3604876"/>
                <a:gd name="connsiteX31" fmla="*/ 3092026 w 3318614"/>
                <a:gd name="connsiteY31" fmla="*/ 2462440 h 3604876"/>
                <a:gd name="connsiteX32" fmla="*/ 3013649 w 3318614"/>
                <a:gd name="connsiteY32" fmla="*/ 2540818 h 3604876"/>
                <a:gd name="connsiteX33" fmla="*/ 2752392 w 3318614"/>
                <a:gd name="connsiteY33" fmla="*/ 2505983 h 3604876"/>
                <a:gd name="connsiteX34" fmla="*/ 2560803 w 3318614"/>
                <a:gd name="connsiteY34" fmla="*/ 2662738 h 3604876"/>
                <a:gd name="connsiteX35" fmla="*/ 2595638 w 3318614"/>
                <a:gd name="connsiteY35" fmla="*/ 2784658 h 3604876"/>
                <a:gd name="connsiteX36" fmla="*/ 2743683 w 3318614"/>
                <a:gd name="connsiteY36" fmla="*/ 2871743 h 3604876"/>
                <a:gd name="connsiteX37" fmla="*/ 2856895 w 3318614"/>
                <a:gd name="connsiteY37" fmla="*/ 2845618 h 3604876"/>
                <a:gd name="connsiteX38" fmla="*/ 3022358 w 3318614"/>
                <a:gd name="connsiteY38" fmla="*/ 2706280 h 3604876"/>
                <a:gd name="connsiteX39" fmla="*/ 3118152 w 3318614"/>
                <a:gd name="connsiteY39" fmla="*/ 2627903 h 3604876"/>
                <a:gd name="connsiteX40" fmla="*/ 3205238 w 3318614"/>
                <a:gd name="connsiteY40" fmla="*/ 2688863 h 3604876"/>
                <a:gd name="connsiteX41" fmla="*/ 3109443 w 3318614"/>
                <a:gd name="connsiteY41" fmla="*/ 2680155 h 3604876"/>
                <a:gd name="connsiteX42" fmla="*/ 3004940 w 3318614"/>
                <a:gd name="connsiteY42" fmla="*/ 2819492 h 3604876"/>
                <a:gd name="connsiteX43" fmla="*/ 3187820 w 3318614"/>
                <a:gd name="connsiteY43" fmla="*/ 2819492 h 3604876"/>
                <a:gd name="connsiteX44" fmla="*/ 3318449 w 3318614"/>
                <a:gd name="connsiteY44" fmla="*/ 2871743 h 3604876"/>
                <a:gd name="connsiteX45" fmla="*/ 3161695 w 3318614"/>
                <a:gd name="connsiteY45" fmla="*/ 2854326 h 3604876"/>
                <a:gd name="connsiteX46" fmla="*/ 2909146 w 3318614"/>
                <a:gd name="connsiteY46" fmla="*/ 2915286 h 3604876"/>
                <a:gd name="connsiteX47" fmla="*/ 2952689 w 3318614"/>
                <a:gd name="connsiteY47" fmla="*/ 2915286 h 3604876"/>
                <a:gd name="connsiteX48" fmla="*/ 3085889 w 3318614"/>
                <a:gd name="connsiteY48" fmla="*/ 3060532 h 3604876"/>
                <a:gd name="connsiteX49" fmla="*/ 3013649 w 3318614"/>
                <a:gd name="connsiteY49" fmla="*/ 3220086 h 3604876"/>
                <a:gd name="connsiteX50" fmla="*/ 2999167 w 3318614"/>
                <a:gd name="connsiteY50" fmla="*/ 3082409 h 3604876"/>
                <a:gd name="connsiteX51" fmla="*/ 2813352 w 3318614"/>
                <a:gd name="connsiteY51" fmla="*/ 2906578 h 3604876"/>
                <a:gd name="connsiteX52" fmla="*/ 2726266 w 3318614"/>
                <a:gd name="connsiteY52" fmla="*/ 2897869 h 3604876"/>
                <a:gd name="connsiteX53" fmla="*/ 2848186 w 3318614"/>
                <a:gd name="connsiteY53" fmla="*/ 3098166 h 3604876"/>
                <a:gd name="connsiteX54" fmla="*/ 2943980 w 3318614"/>
                <a:gd name="connsiteY54" fmla="*/ 3185252 h 3604876"/>
                <a:gd name="connsiteX55" fmla="*/ 2978815 w 3318614"/>
                <a:gd name="connsiteY55" fmla="*/ 3141709 h 3604876"/>
                <a:gd name="connsiteX56" fmla="*/ 2961398 w 3318614"/>
                <a:gd name="connsiteY56" fmla="*/ 3246212 h 3604876"/>
                <a:gd name="connsiteX57" fmla="*/ 2769809 w 3318614"/>
                <a:gd name="connsiteY57" fmla="*/ 3159126 h 3604876"/>
                <a:gd name="connsiteX58" fmla="*/ 2656598 w 3318614"/>
                <a:gd name="connsiteY58" fmla="*/ 2932703 h 3604876"/>
                <a:gd name="connsiteX59" fmla="*/ 2491135 w 3318614"/>
                <a:gd name="connsiteY59" fmla="*/ 2889160 h 3604876"/>
                <a:gd name="connsiteX60" fmla="*/ 2386632 w 3318614"/>
                <a:gd name="connsiteY60" fmla="*/ 2976246 h 3604876"/>
                <a:gd name="connsiteX61" fmla="*/ 2412758 w 3318614"/>
                <a:gd name="connsiteY61" fmla="*/ 3159126 h 3604876"/>
                <a:gd name="connsiteX62" fmla="*/ 2525969 w 3318614"/>
                <a:gd name="connsiteY62" fmla="*/ 3307172 h 3604876"/>
                <a:gd name="connsiteX63" fmla="*/ 2900438 w 3318614"/>
                <a:gd name="connsiteY63" fmla="*/ 3516178 h 3604876"/>
                <a:gd name="connsiteX64" fmla="*/ 2543386 w 3318614"/>
                <a:gd name="connsiteY64" fmla="*/ 3376840 h 3604876"/>
                <a:gd name="connsiteX65" fmla="*/ 2499843 w 3318614"/>
                <a:gd name="connsiteY65" fmla="*/ 3463926 h 3604876"/>
                <a:gd name="connsiteX66" fmla="*/ 2534678 w 3318614"/>
                <a:gd name="connsiteY66" fmla="*/ 3568429 h 3604876"/>
                <a:gd name="connsiteX67" fmla="*/ 2639180 w 3318614"/>
                <a:gd name="connsiteY67" fmla="*/ 3603263 h 3604876"/>
                <a:gd name="connsiteX68" fmla="*/ 2482426 w 3318614"/>
                <a:gd name="connsiteY68" fmla="*/ 3577138 h 3604876"/>
                <a:gd name="connsiteX69" fmla="*/ 2473718 w 3318614"/>
                <a:gd name="connsiteY69" fmla="*/ 3394258 h 3604876"/>
                <a:gd name="connsiteX70" fmla="*/ 2386632 w 3318614"/>
                <a:gd name="connsiteY70" fmla="*/ 3220086 h 3604876"/>
                <a:gd name="connsiteX71" fmla="*/ 2316963 w 3318614"/>
                <a:gd name="connsiteY71" fmla="*/ 3385549 h 3604876"/>
                <a:gd name="connsiteX72" fmla="*/ 2238586 w 3318614"/>
                <a:gd name="connsiteY72" fmla="*/ 3507469 h 3604876"/>
                <a:gd name="connsiteX73" fmla="*/ 2290838 w 3318614"/>
                <a:gd name="connsiteY73" fmla="*/ 3585846 h 3604876"/>
                <a:gd name="connsiteX74" fmla="*/ 2195043 w 3318614"/>
                <a:gd name="connsiteY74" fmla="*/ 3498760 h 3604876"/>
                <a:gd name="connsiteX75" fmla="*/ 2325672 w 3318614"/>
                <a:gd name="connsiteY75" fmla="*/ 3272338 h 3604876"/>
                <a:gd name="connsiteX76" fmla="*/ 2290838 w 3318614"/>
                <a:gd name="connsiteY76" fmla="*/ 3019789 h 3604876"/>
                <a:gd name="connsiteX77" fmla="*/ 2142792 w 3318614"/>
                <a:gd name="connsiteY77" fmla="*/ 3002372 h 3604876"/>
                <a:gd name="connsiteX78" fmla="*/ 1942495 w 3318614"/>
                <a:gd name="connsiteY78" fmla="*/ 3167835 h 3604876"/>
                <a:gd name="connsiteX79" fmla="*/ 1994746 w 3318614"/>
                <a:gd name="connsiteY79" fmla="*/ 3368132 h 3604876"/>
                <a:gd name="connsiteX80" fmla="*/ 2090540 w 3318614"/>
                <a:gd name="connsiteY80" fmla="*/ 3481343 h 3604876"/>
                <a:gd name="connsiteX81" fmla="*/ 2064415 w 3318614"/>
                <a:gd name="connsiteY81" fmla="*/ 3594555 h 3604876"/>
                <a:gd name="connsiteX82" fmla="*/ 2046998 w 3318614"/>
                <a:gd name="connsiteY82" fmla="*/ 3446509 h 3604876"/>
                <a:gd name="connsiteX83" fmla="*/ 1933786 w 3318614"/>
                <a:gd name="connsiteY83" fmla="*/ 3281046 h 3604876"/>
                <a:gd name="connsiteX84" fmla="*/ 1881535 w 3318614"/>
                <a:gd name="connsiteY84" fmla="*/ 3263629 h 3604876"/>
                <a:gd name="connsiteX85" fmla="*/ 1716072 w 3318614"/>
                <a:gd name="connsiteY85" fmla="*/ 3498760 h 3604876"/>
                <a:gd name="connsiteX86" fmla="*/ 1672529 w 3318614"/>
                <a:gd name="connsiteY86" fmla="*/ 3594555 h 3604876"/>
                <a:gd name="connsiteX87" fmla="*/ 1724780 w 3318614"/>
                <a:gd name="connsiteY87" fmla="*/ 3359423 h 3604876"/>
                <a:gd name="connsiteX88" fmla="*/ 1750906 w 3318614"/>
                <a:gd name="connsiteY88" fmla="*/ 3281046 h 3604876"/>
                <a:gd name="connsiteX89" fmla="*/ 1533192 w 3318614"/>
                <a:gd name="connsiteY89" fmla="*/ 3350715 h 3604876"/>
                <a:gd name="connsiteX90" fmla="*/ 1428689 w 3318614"/>
                <a:gd name="connsiteY90" fmla="*/ 3368132 h 3604876"/>
                <a:gd name="connsiteX91" fmla="*/ 1602860 w 3318614"/>
                <a:gd name="connsiteY91" fmla="*/ 3289755 h 3604876"/>
                <a:gd name="connsiteX92" fmla="*/ 1724780 w 3318614"/>
                <a:gd name="connsiteY92" fmla="*/ 3263629 h 3604876"/>
                <a:gd name="connsiteX93" fmla="*/ 1994746 w 3318614"/>
                <a:gd name="connsiteY93" fmla="*/ 3037206 h 3604876"/>
                <a:gd name="connsiteX94" fmla="*/ 2055706 w 3318614"/>
                <a:gd name="connsiteY94" fmla="*/ 2906578 h 3604876"/>
                <a:gd name="connsiteX95" fmla="*/ 1916369 w 3318614"/>
                <a:gd name="connsiteY95" fmla="*/ 2828200 h 3604876"/>
                <a:gd name="connsiteX96" fmla="*/ 1698655 w 3318614"/>
                <a:gd name="connsiteY96" fmla="*/ 2923995 h 3604876"/>
                <a:gd name="connsiteX97" fmla="*/ 1611569 w 3318614"/>
                <a:gd name="connsiteY97" fmla="*/ 3098166 h 3604876"/>
                <a:gd name="connsiteX98" fmla="*/ 1689946 w 3318614"/>
                <a:gd name="connsiteY98" fmla="*/ 3159126 h 3604876"/>
                <a:gd name="connsiteX99" fmla="*/ 1568026 w 3318614"/>
                <a:gd name="connsiteY99" fmla="*/ 3159126 h 3604876"/>
                <a:gd name="connsiteX100" fmla="*/ 1655112 w 3318614"/>
                <a:gd name="connsiteY100" fmla="*/ 2915286 h 3604876"/>
                <a:gd name="connsiteX101" fmla="*/ 1437398 w 3318614"/>
                <a:gd name="connsiteY101" fmla="*/ 2897869 h 3604876"/>
                <a:gd name="connsiteX102" fmla="*/ 1306769 w 3318614"/>
                <a:gd name="connsiteY102" fmla="*/ 2836909 h 3604876"/>
                <a:gd name="connsiteX103" fmla="*/ 1385146 w 3318614"/>
                <a:gd name="connsiteY103" fmla="*/ 2793366 h 3604876"/>
                <a:gd name="connsiteX104" fmla="*/ 1437398 w 3318614"/>
                <a:gd name="connsiteY104" fmla="*/ 2863035 h 3604876"/>
                <a:gd name="connsiteX105" fmla="*/ 1611569 w 3318614"/>
                <a:gd name="connsiteY105" fmla="*/ 2871743 h 3604876"/>
                <a:gd name="connsiteX106" fmla="*/ 1794449 w 3318614"/>
                <a:gd name="connsiteY106" fmla="*/ 2819492 h 3604876"/>
                <a:gd name="connsiteX107" fmla="*/ 1968620 w 3318614"/>
                <a:gd name="connsiteY107" fmla="*/ 2688863 h 3604876"/>
                <a:gd name="connsiteX108" fmla="*/ 1898952 w 3318614"/>
                <a:gd name="connsiteY108" fmla="*/ 2375355 h 3604876"/>
                <a:gd name="connsiteX109" fmla="*/ 1446106 w 3318614"/>
                <a:gd name="connsiteY109" fmla="*/ 1765755 h 3604876"/>
                <a:gd name="connsiteX110" fmla="*/ 1074097 w 3318614"/>
                <a:gd name="connsiteY110" fmla="*/ 1281635 h 3604876"/>
                <a:gd name="connsiteX111" fmla="*/ 916192 w 3318614"/>
                <a:gd name="connsiteY111" fmla="*/ 1094551 h 3604876"/>
                <a:gd name="connsiteX112" fmla="*/ 644918 w 3318614"/>
                <a:gd name="connsiteY112" fmla="*/ 1130029 h 3604876"/>
                <a:gd name="connsiteX113" fmla="*/ 296575 w 3318614"/>
                <a:gd name="connsiteY113" fmla="*/ 1208406 h 3604876"/>
                <a:gd name="connsiteX114" fmla="*/ 483 w 3318614"/>
                <a:gd name="connsiteY114" fmla="*/ 1190989 h 3604876"/>
                <a:gd name="connsiteX115" fmla="*/ 235615 w 3318614"/>
                <a:gd name="connsiteY115" fmla="*/ 1182280 h 3604876"/>
                <a:gd name="connsiteX116" fmla="*/ 557832 w 3318614"/>
                <a:gd name="connsiteY116" fmla="*/ 1112612 h 3604876"/>
                <a:gd name="connsiteX117" fmla="*/ 688460 w 3318614"/>
                <a:gd name="connsiteY117" fmla="*/ 1086486 h 3604876"/>
                <a:gd name="connsiteX118" fmla="*/ 392369 w 3318614"/>
                <a:gd name="connsiteY118" fmla="*/ 973275 h 3604876"/>
                <a:gd name="connsiteX119" fmla="*/ 244323 w 3318614"/>
                <a:gd name="connsiteY119" fmla="*/ 833938 h 3604876"/>
                <a:gd name="connsiteX120" fmla="*/ 165946 w 3318614"/>
                <a:gd name="connsiteY120" fmla="*/ 581389 h 3604876"/>
                <a:gd name="connsiteX121" fmla="*/ 279158 w 3318614"/>
                <a:gd name="connsiteY121" fmla="*/ 764269 h 3604876"/>
                <a:gd name="connsiteX122" fmla="*/ 374952 w 3318614"/>
                <a:gd name="connsiteY122" fmla="*/ 938440 h 3604876"/>
                <a:gd name="connsiteX123" fmla="*/ 679752 w 3318614"/>
                <a:gd name="connsiteY123" fmla="*/ 1016818 h 3604876"/>
                <a:gd name="connsiteX124" fmla="*/ 766838 w 3318614"/>
                <a:gd name="connsiteY124" fmla="*/ 955858 h 3604876"/>
                <a:gd name="connsiteX125" fmla="*/ 618792 w 3318614"/>
                <a:gd name="connsiteY125" fmla="*/ 572680 h 3604876"/>
                <a:gd name="connsiteX126" fmla="*/ 459779 w 3318614"/>
                <a:gd name="connsiteY126" fmla="*/ 379298 h 3604876"/>
                <a:gd name="connsiteX127" fmla="*/ 538603 w 3318614"/>
                <a:gd name="connsiteY127" fmla="*/ 117453 h 3604876"/>
                <a:gd name="connsiteX128" fmla="*/ 591585 w 3318614"/>
                <a:gd name="connsiteY128" fmla="*/ 0 h 3604876"/>
                <a:gd name="connsiteX0" fmla="*/ 1225325 w 3318614"/>
                <a:gd name="connsiteY0" fmla="*/ 158774 h 3495662"/>
                <a:gd name="connsiteX1" fmla="*/ 1091879 w 3318614"/>
                <a:gd name="connsiteY1" fmla="*/ 935218 h 3495662"/>
                <a:gd name="connsiteX2" fmla="*/ 1779263 w 3318614"/>
                <a:gd name="connsiteY2" fmla="*/ 2003074 h 3495662"/>
                <a:gd name="connsiteX3" fmla="*/ 2064415 w 3318614"/>
                <a:gd name="connsiteY3" fmla="*/ 2283558 h 3495662"/>
                <a:gd name="connsiteX4" fmla="*/ 2290838 w 3318614"/>
                <a:gd name="connsiteY4" fmla="*/ 2205181 h 3495662"/>
                <a:gd name="connsiteX5" fmla="*/ 2473718 w 3318614"/>
                <a:gd name="connsiteY5" fmla="*/ 2048426 h 3495662"/>
                <a:gd name="connsiteX6" fmla="*/ 2508552 w 3318614"/>
                <a:gd name="connsiteY6" fmla="*/ 1726209 h 3495662"/>
                <a:gd name="connsiteX7" fmla="*/ 2543386 w 3318614"/>
                <a:gd name="connsiteY7" fmla="*/ 1987466 h 3495662"/>
                <a:gd name="connsiteX8" fmla="*/ 2508552 w 3318614"/>
                <a:gd name="connsiteY8" fmla="*/ 2091969 h 3495662"/>
                <a:gd name="connsiteX9" fmla="*/ 2752392 w 3318614"/>
                <a:gd name="connsiteY9" fmla="*/ 1917798 h 3495662"/>
                <a:gd name="connsiteX10" fmla="*/ 2839478 w 3318614"/>
                <a:gd name="connsiteY10" fmla="*/ 1848129 h 3495662"/>
                <a:gd name="connsiteX11" fmla="*/ 2717558 w 3318614"/>
                <a:gd name="connsiteY11" fmla="*/ 2022301 h 3495662"/>
                <a:gd name="connsiteX12" fmla="*/ 2665306 w 3318614"/>
                <a:gd name="connsiteY12" fmla="*/ 2065844 h 3495662"/>
                <a:gd name="connsiteX13" fmla="*/ 2848186 w 3318614"/>
                <a:gd name="connsiteY13" fmla="*/ 1996175 h 3495662"/>
                <a:gd name="connsiteX14" fmla="*/ 2874312 w 3318614"/>
                <a:gd name="connsiteY14" fmla="*/ 1978758 h 3495662"/>
                <a:gd name="connsiteX15" fmla="*/ 2769809 w 3318614"/>
                <a:gd name="connsiteY15" fmla="*/ 2065844 h 3495662"/>
                <a:gd name="connsiteX16" fmla="*/ 2595638 w 3318614"/>
                <a:gd name="connsiteY16" fmla="*/ 2091969 h 3495662"/>
                <a:gd name="connsiteX17" fmla="*/ 2404049 w 3318614"/>
                <a:gd name="connsiteY17" fmla="*/ 2222598 h 3495662"/>
                <a:gd name="connsiteX18" fmla="*/ 2421466 w 3318614"/>
                <a:gd name="connsiteY18" fmla="*/ 2396769 h 3495662"/>
                <a:gd name="connsiteX19" fmla="*/ 2552095 w 3318614"/>
                <a:gd name="connsiteY19" fmla="*/ 2440312 h 3495662"/>
                <a:gd name="connsiteX20" fmla="*/ 2726266 w 3318614"/>
                <a:gd name="connsiteY20" fmla="*/ 2370644 h 3495662"/>
                <a:gd name="connsiteX21" fmla="*/ 2856895 w 3318614"/>
                <a:gd name="connsiteY21" fmla="*/ 2361935 h 3495662"/>
                <a:gd name="connsiteX22" fmla="*/ 2891729 w 3318614"/>
                <a:gd name="connsiteY22" fmla="*/ 2248724 h 3495662"/>
                <a:gd name="connsiteX23" fmla="*/ 2883020 w 3318614"/>
                <a:gd name="connsiteY23" fmla="*/ 2083261 h 3495662"/>
                <a:gd name="connsiteX24" fmla="*/ 3048483 w 3318614"/>
                <a:gd name="connsiteY24" fmla="*/ 2004884 h 3495662"/>
                <a:gd name="connsiteX25" fmla="*/ 2926563 w 3318614"/>
                <a:gd name="connsiteY25" fmla="*/ 2091969 h 3495662"/>
                <a:gd name="connsiteX26" fmla="*/ 2917855 w 3318614"/>
                <a:gd name="connsiteY26" fmla="*/ 2179055 h 3495662"/>
                <a:gd name="connsiteX27" fmla="*/ 2935272 w 3318614"/>
                <a:gd name="connsiteY27" fmla="*/ 2327101 h 3495662"/>
                <a:gd name="connsiteX28" fmla="*/ 2943980 w 3318614"/>
                <a:gd name="connsiteY28" fmla="*/ 2370644 h 3495662"/>
                <a:gd name="connsiteX29" fmla="*/ 3046427 w 3318614"/>
                <a:gd name="connsiteY29" fmla="*/ 2304692 h 3495662"/>
                <a:gd name="connsiteX30" fmla="*/ 3074609 w 3318614"/>
                <a:gd name="connsiteY30" fmla="*/ 2144221 h 3495662"/>
                <a:gd name="connsiteX31" fmla="*/ 3092026 w 3318614"/>
                <a:gd name="connsiteY31" fmla="*/ 2353226 h 3495662"/>
                <a:gd name="connsiteX32" fmla="*/ 3013649 w 3318614"/>
                <a:gd name="connsiteY32" fmla="*/ 2431604 h 3495662"/>
                <a:gd name="connsiteX33" fmla="*/ 2752392 w 3318614"/>
                <a:gd name="connsiteY33" fmla="*/ 2396769 h 3495662"/>
                <a:gd name="connsiteX34" fmla="*/ 2560803 w 3318614"/>
                <a:gd name="connsiteY34" fmla="*/ 2553524 h 3495662"/>
                <a:gd name="connsiteX35" fmla="*/ 2595638 w 3318614"/>
                <a:gd name="connsiteY35" fmla="*/ 2675444 h 3495662"/>
                <a:gd name="connsiteX36" fmla="*/ 2743683 w 3318614"/>
                <a:gd name="connsiteY36" fmla="*/ 2762529 h 3495662"/>
                <a:gd name="connsiteX37" fmla="*/ 2856895 w 3318614"/>
                <a:gd name="connsiteY37" fmla="*/ 2736404 h 3495662"/>
                <a:gd name="connsiteX38" fmla="*/ 3022358 w 3318614"/>
                <a:gd name="connsiteY38" fmla="*/ 2597066 h 3495662"/>
                <a:gd name="connsiteX39" fmla="*/ 3118152 w 3318614"/>
                <a:gd name="connsiteY39" fmla="*/ 2518689 h 3495662"/>
                <a:gd name="connsiteX40" fmla="*/ 3205238 w 3318614"/>
                <a:gd name="connsiteY40" fmla="*/ 2579649 h 3495662"/>
                <a:gd name="connsiteX41" fmla="*/ 3109443 w 3318614"/>
                <a:gd name="connsiteY41" fmla="*/ 2570941 h 3495662"/>
                <a:gd name="connsiteX42" fmla="*/ 3004940 w 3318614"/>
                <a:gd name="connsiteY42" fmla="*/ 2710278 h 3495662"/>
                <a:gd name="connsiteX43" fmla="*/ 3187820 w 3318614"/>
                <a:gd name="connsiteY43" fmla="*/ 2710278 h 3495662"/>
                <a:gd name="connsiteX44" fmla="*/ 3318449 w 3318614"/>
                <a:gd name="connsiteY44" fmla="*/ 2762529 h 3495662"/>
                <a:gd name="connsiteX45" fmla="*/ 3161695 w 3318614"/>
                <a:gd name="connsiteY45" fmla="*/ 2745112 h 3495662"/>
                <a:gd name="connsiteX46" fmla="*/ 2909146 w 3318614"/>
                <a:gd name="connsiteY46" fmla="*/ 2806072 h 3495662"/>
                <a:gd name="connsiteX47" fmla="*/ 2952689 w 3318614"/>
                <a:gd name="connsiteY47" fmla="*/ 2806072 h 3495662"/>
                <a:gd name="connsiteX48" fmla="*/ 3085889 w 3318614"/>
                <a:gd name="connsiteY48" fmla="*/ 2951318 h 3495662"/>
                <a:gd name="connsiteX49" fmla="*/ 3013649 w 3318614"/>
                <a:gd name="connsiteY49" fmla="*/ 3110872 h 3495662"/>
                <a:gd name="connsiteX50" fmla="*/ 2999167 w 3318614"/>
                <a:gd name="connsiteY50" fmla="*/ 2973195 h 3495662"/>
                <a:gd name="connsiteX51" fmla="*/ 2813352 w 3318614"/>
                <a:gd name="connsiteY51" fmla="*/ 2797364 h 3495662"/>
                <a:gd name="connsiteX52" fmla="*/ 2726266 w 3318614"/>
                <a:gd name="connsiteY52" fmla="*/ 2788655 h 3495662"/>
                <a:gd name="connsiteX53" fmla="*/ 2848186 w 3318614"/>
                <a:gd name="connsiteY53" fmla="*/ 2988952 h 3495662"/>
                <a:gd name="connsiteX54" fmla="*/ 2943980 w 3318614"/>
                <a:gd name="connsiteY54" fmla="*/ 3076038 h 3495662"/>
                <a:gd name="connsiteX55" fmla="*/ 2978815 w 3318614"/>
                <a:gd name="connsiteY55" fmla="*/ 3032495 h 3495662"/>
                <a:gd name="connsiteX56" fmla="*/ 2961398 w 3318614"/>
                <a:gd name="connsiteY56" fmla="*/ 3136998 h 3495662"/>
                <a:gd name="connsiteX57" fmla="*/ 2769809 w 3318614"/>
                <a:gd name="connsiteY57" fmla="*/ 3049912 h 3495662"/>
                <a:gd name="connsiteX58" fmla="*/ 2656598 w 3318614"/>
                <a:gd name="connsiteY58" fmla="*/ 2823489 h 3495662"/>
                <a:gd name="connsiteX59" fmla="*/ 2491135 w 3318614"/>
                <a:gd name="connsiteY59" fmla="*/ 2779946 h 3495662"/>
                <a:gd name="connsiteX60" fmla="*/ 2386632 w 3318614"/>
                <a:gd name="connsiteY60" fmla="*/ 2867032 h 3495662"/>
                <a:gd name="connsiteX61" fmla="*/ 2412758 w 3318614"/>
                <a:gd name="connsiteY61" fmla="*/ 3049912 h 3495662"/>
                <a:gd name="connsiteX62" fmla="*/ 2525969 w 3318614"/>
                <a:gd name="connsiteY62" fmla="*/ 3197958 h 3495662"/>
                <a:gd name="connsiteX63" fmla="*/ 2900438 w 3318614"/>
                <a:gd name="connsiteY63" fmla="*/ 3406964 h 3495662"/>
                <a:gd name="connsiteX64" fmla="*/ 2543386 w 3318614"/>
                <a:gd name="connsiteY64" fmla="*/ 3267626 h 3495662"/>
                <a:gd name="connsiteX65" fmla="*/ 2499843 w 3318614"/>
                <a:gd name="connsiteY65" fmla="*/ 3354712 h 3495662"/>
                <a:gd name="connsiteX66" fmla="*/ 2534678 w 3318614"/>
                <a:gd name="connsiteY66" fmla="*/ 3459215 h 3495662"/>
                <a:gd name="connsiteX67" fmla="*/ 2639180 w 3318614"/>
                <a:gd name="connsiteY67" fmla="*/ 3494049 h 3495662"/>
                <a:gd name="connsiteX68" fmla="*/ 2482426 w 3318614"/>
                <a:gd name="connsiteY68" fmla="*/ 3467924 h 3495662"/>
                <a:gd name="connsiteX69" fmla="*/ 2473718 w 3318614"/>
                <a:gd name="connsiteY69" fmla="*/ 3285044 h 3495662"/>
                <a:gd name="connsiteX70" fmla="*/ 2386632 w 3318614"/>
                <a:gd name="connsiteY70" fmla="*/ 3110872 h 3495662"/>
                <a:gd name="connsiteX71" fmla="*/ 2316963 w 3318614"/>
                <a:gd name="connsiteY71" fmla="*/ 3276335 h 3495662"/>
                <a:gd name="connsiteX72" fmla="*/ 2238586 w 3318614"/>
                <a:gd name="connsiteY72" fmla="*/ 3398255 h 3495662"/>
                <a:gd name="connsiteX73" fmla="*/ 2290838 w 3318614"/>
                <a:gd name="connsiteY73" fmla="*/ 3476632 h 3495662"/>
                <a:gd name="connsiteX74" fmla="*/ 2195043 w 3318614"/>
                <a:gd name="connsiteY74" fmla="*/ 3389546 h 3495662"/>
                <a:gd name="connsiteX75" fmla="*/ 2325672 w 3318614"/>
                <a:gd name="connsiteY75" fmla="*/ 3163124 h 3495662"/>
                <a:gd name="connsiteX76" fmla="*/ 2290838 w 3318614"/>
                <a:gd name="connsiteY76" fmla="*/ 2910575 h 3495662"/>
                <a:gd name="connsiteX77" fmla="*/ 2142792 w 3318614"/>
                <a:gd name="connsiteY77" fmla="*/ 2893158 h 3495662"/>
                <a:gd name="connsiteX78" fmla="*/ 1942495 w 3318614"/>
                <a:gd name="connsiteY78" fmla="*/ 3058621 h 3495662"/>
                <a:gd name="connsiteX79" fmla="*/ 1994746 w 3318614"/>
                <a:gd name="connsiteY79" fmla="*/ 3258918 h 3495662"/>
                <a:gd name="connsiteX80" fmla="*/ 2090540 w 3318614"/>
                <a:gd name="connsiteY80" fmla="*/ 3372129 h 3495662"/>
                <a:gd name="connsiteX81" fmla="*/ 2064415 w 3318614"/>
                <a:gd name="connsiteY81" fmla="*/ 3485341 h 3495662"/>
                <a:gd name="connsiteX82" fmla="*/ 2046998 w 3318614"/>
                <a:gd name="connsiteY82" fmla="*/ 3337295 h 3495662"/>
                <a:gd name="connsiteX83" fmla="*/ 1933786 w 3318614"/>
                <a:gd name="connsiteY83" fmla="*/ 3171832 h 3495662"/>
                <a:gd name="connsiteX84" fmla="*/ 1881535 w 3318614"/>
                <a:gd name="connsiteY84" fmla="*/ 3154415 h 3495662"/>
                <a:gd name="connsiteX85" fmla="*/ 1716072 w 3318614"/>
                <a:gd name="connsiteY85" fmla="*/ 3389546 h 3495662"/>
                <a:gd name="connsiteX86" fmla="*/ 1672529 w 3318614"/>
                <a:gd name="connsiteY86" fmla="*/ 3485341 h 3495662"/>
                <a:gd name="connsiteX87" fmla="*/ 1724780 w 3318614"/>
                <a:gd name="connsiteY87" fmla="*/ 3250209 h 3495662"/>
                <a:gd name="connsiteX88" fmla="*/ 1750906 w 3318614"/>
                <a:gd name="connsiteY88" fmla="*/ 3171832 h 3495662"/>
                <a:gd name="connsiteX89" fmla="*/ 1533192 w 3318614"/>
                <a:gd name="connsiteY89" fmla="*/ 3241501 h 3495662"/>
                <a:gd name="connsiteX90" fmla="*/ 1428689 w 3318614"/>
                <a:gd name="connsiteY90" fmla="*/ 3258918 h 3495662"/>
                <a:gd name="connsiteX91" fmla="*/ 1602860 w 3318614"/>
                <a:gd name="connsiteY91" fmla="*/ 3180541 h 3495662"/>
                <a:gd name="connsiteX92" fmla="*/ 1724780 w 3318614"/>
                <a:gd name="connsiteY92" fmla="*/ 3154415 h 3495662"/>
                <a:gd name="connsiteX93" fmla="*/ 1994746 w 3318614"/>
                <a:gd name="connsiteY93" fmla="*/ 2927992 h 3495662"/>
                <a:gd name="connsiteX94" fmla="*/ 2055706 w 3318614"/>
                <a:gd name="connsiteY94" fmla="*/ 2797364 h 3495662"/>
                <a:gd name="connsiteX95" fmla="*/ 1916369 w 3318614"/>
                <a:gd name="connsiteY95" fmla="*/ 2718986 h 3495662"/>
                <a:gd name="connsiteX96" fmla="*/ 1698655 w 3318614"/>
                <a:gd name="connsiteY96" fmla="*/ 2814781 h 3495662"/>
                <a:gd name="connsiteX97" fmla="*/ 1611569 w 3318614"/>
                <a:gd name="connsiteY97" fmla="*/ 2988952 h 3495662"/>
                <a:gd name="connsiteX98" fmla="*/ 1689946 w 3318614"/>
                <a:gd name="connsiteY98" fmla="*/ 3049912 h 3495662"/>
                <a:gd name="connsiteX99" fmla="*/ 1568026 w 3318614"/>
                <a:gd name="connsiteY99" fmla="*/ 3049912 h 3495662"/>
                <a:gd name="connsiteX100" fmla="*/ 1655112 w 3318614"/>
                <a:gd name="connsiteY100" fmla="*/ 2806072 h 3495662"/>
                <a:gd name="connsiteX101" fmla="*/ 1437398 w 3318614"/>
                <a:gd name="connsiteY101" fmla="*/ 2788655 h 3495662"/>
                <a:gd name="connsiteX102" fmla="*/ 1306769 w 3318614"/>
                <a:gd name="connsiteY102" fmla="*/ 2727695 h 3495662"/>
                <a:gd name="connsiteX103" fmla="*/ 1385146 w 3318614"/>
                <a:gd name="connsiteY103" fmla="*/ 2684152 h 3495662"/>
                <a:gd name="connsiteX104" fmla="*/ 1437398 w 3318614"/>
                <a:gd name="connsiteY104" fmla="*/ 2753821 h 3495662"/>
                <a:gd name="connsiteX105" fmla="*/ 1611569 w 3318614"/>
                <a:gd name="connsiteY105" fmla="*/ 2762529 h 3495662"/>
                <a:gd name="connsiteX106" fmla="*/ 1794449 w 3318614"/>
                <a:gd name="connsiteY106" fmla="*/ 2710278 h 3495662"/>
                <a:gd name="connsiteX107" fmla="*/ 1968620 w 3318614"/>
                <a:gd name="connsiteY107" fmla="*/ 2579649 h 3495662"/>
                <a:gd name="connsiteX108" fmla="*/ 1898952 w 3318614"/>
                <a:gd name="connsiteY108" fmla="*/ 2266141 h 3495662"/>
                <a:gd name="connsiteX109" fmla="*/ 1446106 w 3318614"/>
                <a:gd name="connsiteY109" fmla="*/ 1656541 h 3495662"/>
                <a:gd name="connsiteX110" fmla="*/ 1074097 w 3318614"/>
                <a:gd name="connsiteY110" fmla="*/ 1172421 h 3495662"/>
                <a:gd name="connsiteX111" fmla="*/ 916192 w 3318614"/>
                <a:gd name="connsiteY111" fmla="*/ 985337 h 3495662"/>
                <a:gd name="connsiteX112" fmla="*/ 644918 w 3318614"/>
                <a:gd name="connsiteY112" fmla="*/ 1020815 h 3495662"/>
                <a:gd name="connsiteX113" fmla="*/ 296575 w 3318614"/>
                <a:gd name="connsiteY113" fmla="*/ 1099192 h 3495662"/>
                <a:gd name="connsiteX114" fmla="*/ 483 w 3318614"/>
                <a:gd name="connsiteY114" fmla="*/ 1081775 h 3495662"/>
                <a:gd name="connsiteX115" fmla="*/ 235615 w 3318614"/>
                <a:gd name="connsiteY115" fmla="*/ 1073066 h 3495662"/>
                <a:gd name="connsiteX116" fmla="*/ 557832 w 3318614"/>
                <a:gd name="connsiteY116" fmla="*/ 1003398 h 3495662"/>
                <a:gd name="connsiteX117" fmla="*/ 688460 w 3318614"/>
                <a:gd name="connsiteY117" fmla="*/ 977272 h 3495662"/>
                <a:gd name="connsiteX118" fmla="*/ 392369 w 3318614"/>
                <a:gd name="connsiteY118" fmla="*/ 864061 h 3495662"/>
                <a:gd name="connsiteX119" fmla="*/ 244323 w 3318614"/>
                <a:gd name="connsiteY119" fmla="*/ 724724 h 3495662"/>
                <a:gd name="connsiteX120" fmla="*/ 165946 w 3318614"/>
                <a:gd name="connsiteY120" fmla="*/ 472175 h 3495662"/>
                <a:gd name="connsiteX121" fmla="*/ 279158 w 3318614"/>
                <a:gd name="connsiteY121" fmla="*/ 655055 h 3495662"/>
                <a:gd name="connsiteX122" fmla="*/ 374952 w 3318614"/>
                <a:gd name="connsiteY122" fmla="*/ 829226 h 3495662"/>
                <a:gd name="connsiteX123" fmla="*/ 679752 w 3318614"/>
                <a:gd name="connsiteY123" fmla="*/ 907604 h 3495662"/>
                <a:gd name="connsiteX124" fmla="*/ 766838 w 3318614"/>
                <a:gd name="connsiteY124" fmla="*/ 846644 h 3495662"/>
                <a:gd name="connsiteX125" fmla="*/ 618792 w 3318614"/>
                <a:gd name="connsiteY125" fmla="*/ 463466 h 3495662"/>
                <a:gd name="connsiteX126" fmla="*/ 459779 w 3318614"/>
                <a:gd name="connsiteY126" fmla="*/ 270084 h 3495662"/>
                <a:gd name="connsiteX127" fmla="*/ 538603 w 3318614"/>
                <a:gd name="connsiteY127" fmla="*/ 8239 h 3495662"/>
                <a:gd name="connsiteX128" fmla="*/ 560115 w 3318614"/>
                <a:gd name="connsiteY128" fmla="*/ 247406 h 3495662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560115 w 3318614"/>
                <a:gd name="connsiteY129" fmla="*/ 240482 h 3488738"/>
                <a:gd name="connsiteX0" fmla="*/ 1225325 w 3318614"/>
                <a:gd name="connsiteY0" fmla="*/ 151850 h 3488738"/>
                <a:gd name="connsiteX1" fmla="*/ 1091879 w 3318614"/>
                <a:gd name="connsiteY1" fmla="*/ 928294 h 3488738"/>
                <a:gd name="connsiteX2" fmla="*/ 1779263 w 3318614"/>
                <a:gd name="connsiteY2" fmla="*/ 1996150 h 3488738"/>
                <a:gd name="connsiteX3" fmla="*/ 2064415 w 3318614"/>
                <a:gd name="connsiteY3" fmla="*/ 2276634 h 3488738"/>
                <a:gd name="connsiteX4" fmla="*/ 2290838 w 3318614"/>
                <a:gd name="connsiteY4" fmla="*/ 2198257 h 3488738"/>
                <a:gd name="connsiteX5" fmla="*/ 2473718 w 3318614"/>
                <a:gd name="connsiteY5" fmla="*/ 2041502 h 3488738"/>
                <a:gd name="connsiteX6" fmla="*/ 2508552 w 3318614"/>
                <a:gd name="connsiteY6" fmla="*/ 1719285 h 3488738"/>
                <a:gd name="connsiteX7" fmla="*/ 2543386 w 3318614"/>
                <a:gd name="connsiteY7" fmla="*/ 1980542 h 3488738"/>
                <a:gd name="connsiteX8" fmla="*/ 2508552 w 3318614"/>
                <a:gd name="connsiteY8" fmla="*/ 2085045 h 3488738"/>
                <a:gd name="connsiteX9" fmla="*/ 2752392 w 3318614"/>
                <a:gd name="connsiteY9" fmla="*/ 1910874 h 3488738"/>
                <a:gd name="connsiteX10" fmla="*/ 2839478 w 3318614"/>
                <a:gd name="connsiteY10" fmla="*/ 1841205 h 3488738"/>
                <a:gd name="connsiteX11" fmla="*/ 2717558 w 3318614"/>
                <a:gd name="connsiteY11" fmla="*/ 2015377 h 3488738"/>
                <a:gd name="connsiteX12" fmla="*/ 2665306 w 3318614"/>
                <a:gd name="connsiteY12" fmla="*/ 2058920 h 3488738"/>
                <a:gd name="connsiteX13" fmla="*/ 2848186 w 3318614"/>
                <a:gd name="connsiteY13" fmla="*/ 1989251 h 3488738"/>
                <a:gd name="connsiteX14" fmla="*/ 2874312 w 3318614"/>
                <a:gd name="connsiteY14" fmla="*/ 1971834 h 3488738"/>
                <a:gd name="connsiteX15" fmla="*/ 2769809 w 3318614"/>
                <a:gd name="connsiteY15" fmla="*/ 2058920 h 3488738"/>
                <a:gd name="connsiteX16" fmla="*/ 2595638 w 3318614"/>
                <a:gd name="connsiteY16" fmla="*/ 2085045 h 3488738"/>
                <a:gd name="connsiteX17" fmla="*/ 2404049 w 3318614"/>
                <a:gd name="connsiteY17" fmla="*/ 2215674 h 3488738"/>
                <a:gd name="connsiteX18" fmla="*/ 2421466 w 3318614"/>
                <a:gd name="connsiteY18" fmla="*/ 2389845 h 3488738"/>
                <a:gd name="connsiteX19" fmla="*/ 2552095 w 3318614"/>
                <a:gd name="connsiteY19" fmla="*/ 2433388 h 3488738"/>
                <a:gd name="connsiteX20" fmla="*/ 2726266 w 3318614"/>
                <a:gd name="connsiteY20" fmla="*/ 2363720 h 3488738"/>
                <a:gd name="connsiteX21" fmla="*/ 2856895 w 3318614"/>
                <a:gd name="connsiteY21" fmla="*/ 2355011 h 3488738"/>
                <a:gd name="connsiteX22" fmla="*/ 2891729 w 3318614"/>
                <a:gd name="connsiteY22" fmla="*/ 2241800 h 3488738"/>
                <a:gd name="connsiteX23" fmla="*/ 2883020 w 3318614"/>
                <a:gd name="connsiteY23" fmla="*/ 2076337 h 3488738"/>
                <a:gd name="connsiteX24" fmla="*/ 3048483 w 3318614"/>
                <a:gd name="connsiteY24" fmla="*/ 1997960 h 3488738"/>
                <a:gd name="connsiteX25" fmla="*/ 2926563 w 3318614"/>
                <a:gd name="connsiteY25" fmla="*/ 2085045 h 3488738"/>
                <a:gd name="connsiteX26" fmla="*/ 2917855 w 3318614"/>
                <a:gd name="connsiteY26" fmla="*/ 2172131 h 3488738"/>
                <a:gd name="connsiteX27" fmla="*/ 2935272 w 3318614"/>
                <a:gd name="connsiteY27" fmla="*/ 2320177 h 3488738"/>
                <a:gd name="connsiteX28" fmla="*/ 2943980 w 3318614"/>
                <a:gd name="connsiteY28" fmla="*/ 2363720 h 3488738"/>
                <a:gd name="connsiteX29" fmla="*/ 3046427 w 3318614"/>
                <a:gd name="connsiteY29" fmla="*/ 2297768 h 3488738"/>
                <a:gd name="connsiteX30" fmla="*/ 3074609 w 3318614"/>
                <a:gd name="connsiteY30" fmla="*/ 2137297 h 3488738"/>
                <a:gd name="connsiteX31" fmla="*/ 3092026 w 3318614"/>
                <a:gd name="connsiteY31" fmla="*/ 2346302 h 3488738"/>
                <a:gd name="connsiteX32" fmla="*/ 3013649 w 3318614"/>
                <a:gd name="connsiteY32" fmla="*/ 2424680 h 3488738"/>
                <a:gd name="connsiteX33" fmla="*/ 2752392 w 3318614"/>
                <a:gd name="connsiteY33" fmla="*/ 2389845 h 3488738"/>
                <a:gd name="connsiteX34" fmla="*/ 2560803 w 3318614"/>
                <a:gd name="connsiteY34" fmla="*/ 2546600 h 3488738"/>
                <a:gd name="connsiteX35" fmla="*/ 2595638 w 3318614"/>
                <a:gd name="connsiteY35" fmla="*/ 2668520 h 3488738"/>
                <a:gd name="connsiteX36" fmla="*/ 2743683 w 3318614"/>
                <a:gd name="connsiteY36" fmla="*/ 2755605 h 3488738"/>
                <a:gd name="connsiteX37" fmla="*/ 2856895 w 3318614"/>
                <a:gd name="connsiteY37" fmla="*/ 2729480 h 3488738"/>
                <a:gd name="connsiteX38" fmla="*/ 3022358 w 3318614"/>
                <a:gd name="connsiteY38" fmla="*/ 2590142 h 3488738"/>
                <a:gd name="connsiteX39" fmla="*/ 3118152 w 3318614"/>
                <a:gd name="connsiteY39" fmla="*/ 2511765 h 3488738"/>
                <a:gd name="connsiteX40" fmla="*/ 3205238 w 3318614"/>
                <a:gd name="connsiteY40" fmla="*/ 2572725 h 3488738"/>
                <a:gd name="connsiteX41" fmla="*/ 3109443 w 3318614"/>
                <a:gd name="connsiteY41" fmla="*/ 2564017 h 3488738"/>
                <a:gd name="connsiteX42" fmla="*/ 3004940 w 3318614"/>
                <a:gd name="connsiteY42" fmla="*/ 2703354 h 3488738"/>
                <a:gd name="connsiteX43" fmla="*/ 3187820 w 3318614"/>
                <a:gd name="connsiteY43" fmla="*/ 2703354 h 3488738"/>
                <a:gd name="connsiteX44" fmla="*/ 3318449 w 3318614"/>
                <a:gd name="connsiteY44" fmla="*/ 2755605 h 3488738"/>
                <a:gd name="connsiteX45" fmla="*/ 3161695 w 3318614"/>
                <a:gd name="connsiteY45" fmla="*/ 2738188 h 3488738"/>
                <a:gd name="connsiteX46" fmla="*/ 2909146 w 3318614"/>
                <a:gd name="connsiteY46" fmla="*/ 2799148 h 3488738"/>
                <a:gd name="connsiteX47" fmla="*/ 2952689 w 3318614"/>
                <a:gd name="connsiteY47" fmla="*/ 2799148 h 3488738"/>
                <a:gd name="connsiteX48" fmla="*/ 3085889 w 3318614"/>
                <a:gd name="connsiteY48" fmla="*/ 2944394 h 3488738"/>
                <a:gd name="connsiteX49" fmla="*/ 3013649 w 3318614"/>
                <a:gd name="connsiteY49" fmla="*/ 3103948 h 3488738"/>
                <a:gd name="connsiteX50" fmla="*/ 2999167 w 3318614"/>
                <a:gd name="connsiteY50" fmla="*/ 2966271 h 3488738"/>
                <a:gd name="connsiteX51" fmla="*/ 2813352 w 3318614"/>
                <a:gd name="connsiteY51" fmla="*/ 2790440 h 3488738"/>
                <a:gd name="connsiteX52" fmla="*/ 2726266 w 3318614"/>
                <a:gd name="connsiteY52" fmla="*/ 2781731 h 3488738"/>
                <a:gd name="connsiteX53" fmla="*/ 2848186 w 3318614"/>
                <a:gd name="connsiteY53" fmla="*/ 2982028 h 3488738"/>
                <a:gd name="connsiteX54" fmla="*/ 2943980 w 3318614"/>
                <a:gd name="connsiteY54" fmla="*/ 3069114 h 3488738"/>
                <a:gd name="connsiteX55" fmla="*/ 2978815 w 3318614"/>
                <a:gd name="connsiteY55" fmla="*/ 3025571 h 3488738"/>
                <a:gd name="connsiteX56" fmla="*/ 2961398 w 3318614"/>
                <a:gd name="connsiteY56" fmla="*/ 3130074 h 3488738"/>
                <a:gd name="connsiteX57" fmla="*/ 2769809 w 3318614"/>
                <a:gd name="connsiteY57" fmla="*/ 3042988 h 3488738"/>
                <a:gd name="connsiteX58" fmla="*/ 2656598 w 3318614"/>
                <a:gd name="connsiteY58" fmla="*/ 2816565 h 3488738"/>
                <a:gd name="connsiteX59" fmla="*/ 2491135 w 3318614"/>
                <a:gd name="connsiteY59" fmla="*/ 2773022 h 3488738"/>
                <a:gd name="connsiteX60" fmla="*/ 2386632 w 3318614"/>
                <a:gd name="connsiteY60" fmla="*/ 2860108 h 3488738"/>
                <a:gd name="connsiteX61" fmla="*/ 2412758 w 3318614"/>
                <a:gd name="connsiteY61" fmla="*/ 3042988 h 3488738"/>
                <a:gd name="connsiteX62" fmla="*/ 2525969 w 3318614"/>
                <a:gd name="connsiteY62" fmla="*/ 3191034 h 3488738"/>
                <a:gd name="connsiteX63" fmla="*/ 2900438 w 3318614"/>
                <a:gd name="connsiteY63" fmla="*/ 3400040 h 3488738"/>
                <a:gd name="connsiteX64" fmla="*/ 2543386 w 3318614"/>
                <a:gd name="connsiteY64" fmla="*/ 3260702 h 3488738"/>
                <a:gd name="connsiteX65" fmla="*/ 2499843 w 3318614"/>
                <a:gd name="connsiteY65" fmla="*/ 3347788 h 3488738"/>
                <a:gd name="connsiteX66" fmla="*/ 2534678 w 3318614"/>
                <a:gd name="connsiteY66" fmla="*/ 3452291 h 3488738"/>
                <a:gd name="connsiteX67" fmla="*/ 2639180 w 3318614"/>
                <a:gd name="connsiteY67" fmla="*/ 3487125 h 3488738"/>
                <a:gd name="connsiteX68" fmla="*/ 2482426 w 3318614"/>
                <a:gd name="connsiteY68" fmla="*/ 3461000 h 3488738"/>
                <a:gd name="connsiteX69" fmla="*/ 2473718 w 3318614"/>
                <a:gd name="connsiteY69" fmla="*/ 3278120 h 3488738"/>
                <a:gd name="connsiteX70" fmla="*/ 2386632 w 3318614"/>
                <a:gd name="connsiteY70" fmla="*/ 3103948 h 3488738"/>
                <a:gd name="connsiteX71" fmla="*/ 2316963 w 3318614"/>
                <a:gd name="connsiteY71" fmla="*/ 3269411 h 3488738"/>
                <a:gd name="connsiteX72" fmla="*/ 2238586 w 3318614"/>
                <a:gd name="connsiteY72" fmla="*/ 3391331 h 3488738"/>
                <a:gd name="connsiteX73" fmla="*/ 2290838 w 3318614"/>
                <a:gd name="connsiteY73" fmla="*/ 3469708 h 3488738"/>
                <a:gd name="connsiteX74" fmla="*/ 2195043 w 3318614"/>
                <a:gd name="connsiteY74" fmla="*/ 3382622 h 3488738"/>
                <a:gd name="connsiteX75" fmla="*/ 2325672 w 3318614"/>
                <a:gd name="connsiteY75" fmla="*/ 3156200 h 3488738"/>
                <a:gd name="connsiteX76" fmla="*/ 2290838 w 3318614"/>
                <a:gd name="connsiteY76" fmla="*/ 2903651 h 3488738"/>
                <a:gd name="connsiteX77" fmla="*/ 2142792 w 3318614"/>
                <a:gd name="connsiteY77" fmla="*/ 2886234 h 3488738"/>
                <a:gd name="connsiteX78" fmla="*/ 1942495 w 3318614"/>
                <a:gd name="connsiteY78" fmla="*/ 3051697 h 3488738"/>
                <a:gd name="connsiteX79" fmla="*/ 1994746 w 3318614"/>
                <a:gd name="connsiteY79" fmla="*/ 3251994 h 3488738"/>
                <a:gd name="connsiteX80" fmla="*/ 2090540 w 3318614"/>
                <a:gd name="connsiteY80" fmla="*/ 3365205 h 3488738"/>
                <a:gd name="connsiteX81" fmla="*/ 2064415 w 3318614"/>
                <a:gd name="connsiteY81" fmla="*/ 3478417 h 3488738"/>
                <a:gd name="connsiteX82" fmla="*/ 2046998 w 3318614"/>
                <a:gd name="connsiteY82" fmla="*/ 3330371 h 3488738"/>
                <a:gd name="connsiteX83" fmla="*/ 1933786 w 3318614"/>
                <a:gd name="connsiteY83" fmla="*/ 3164908 h 3488738"/>
                <a:gd name="connsiteX84" fmla="*/ 1881535 w 3318614"/>
                <a:gd name="connsiteY84" fmla="*/ 3147491 h 3488738"/>
                <a:gd name="connsiteX85" fmla="*/ 1716072 w 3318614"/>
                <a:gd name="connsiteY85" fmla="*/ 3382622 h 3488738"/>
                <a:gd name="connsiteX86" fmla="*/ 1672529 w 3318614"/>
                <a:gd name="connsiteY86" fmla="*/ 3478417 h 3488738"/>
                <a:gd name="connsiteX87" fmla="*/ 1724780 w 3318614"/>
                <a:gd name="connsiteY87" fmla="*/ 3243285 h 3488738"/>
                <a:gd name="connsiteX88" fmla="*/ 1750906 w 3318614"/>
                <a:gd name="connsiteY88" fmla="*/ 3164908 h 3488738"/>
                <a:gd name="connsiteX89" fmla="*/ 1533192 w 3318614"/>
                <a:gd name="connsiteY89" fmla="*/ 3234577 h 3488738"/>
                <a:gd name="connsiteX90" fmla="*/ 1428689 w 3318614"/>
                <a:gd name="connsiteY90" fmla="*/ 3251994 h 3488738"/>
                <a:gd name="connsiteX91" fmla="*/ 1602860 w 3318614"/>
                <a:gd name="connsiteY91" fmla="*/ 3173617 h 3488738"/>
                <a:gd name="connsiteX92" fmla="*/ 1724780 w 3318614"/>
                <a:gd name="connsiteY92" fmla="*/ 3147491 h 3488738"/>
                <a:gd name="connsiteX93" fmla="*/ 1994746 w 3318614"/>
                <a:gd name="connsiteY93" fmla="*/ 2921068 h 3488738"/>
                <a:gd name="connsiteX94" fmla="*/ 2055706 w 3318614"/>
                <a:gd name="connsiteY94" fmla="*/ 2790440 h 3488738"/>
                <a:gd name="connsiteX95" fmla="*/ 1916369 w 3318614"/>
                <a:gd name="connsiteY95" fmla="*/ 2712062 h 3488738"/>
                <a:gd name="connsiteX96" fmla="*/ 1698655 w 3318614"/>
                <a:gd name="connsiteY96" fmla="*/ 2807857 h 3488738"/>
                <a:gd name="connsiteX97" fmla="*/ 1611569 w 3318614"/>
                <a:gd name="connsiteY97" fmla="*/ 2982028 h 3488738"/>
                <a:gd name="connsiteX98" fmla="*/ 1689946 w 3318614"/>
                <a:gd name="connsiteY98" fmla="*/ 3042988 h 3488738"/>
                <a:gd name="connsiteX99" fmla="*/ 1568026 w 3318614"/>
                <a:gd name="connsiteY99" fmla="*/ 3042988 h 3488738"/>
                <a:gd name="connsiteX100" fmla="*/ 1655112 w 3318614"/>
                <a:gd name="connsiteY100" fmla="*/ 2799148 h 3488738"/>
                <a:gd name="connsiteX101" fmla="*/ 1437398 w 3318614"/>
                <a:gd name="connsiteY101" fmla="*/ 2781731 h 3488738"/>
                <a:gd name="connsiteX102" fmla="*/ 1306769 w 3318614"/>
                <a:gd name="connsiteY102" fmla="*/ 2720771 h 3488738"/>
                <a:gd name="connsiteX103" fmla="*/ 1385146 w 3318614"/>
                <a:gd name="connsiteY103" fmla="*/ 2677228 h 3488738"/>
                <a:gd name="connsiteX104" fmla="*/ 1437398 w 3318614"/>
                <a:gd name="connsiteY104" fmla="*/ 2746897 h 3488738"/>
                <a:gd name="connsiteX105" fmla="*/ 1611569 w 3318614"/>
                <a:gd name="connsiteY105" fmla="*/ 2755605 h 3488738"/>
                <a:gd name="connsiteX106" fmla="*/ 1794449 w 3318614"/>
                <a:gd name="connsiteY106" fmla="*/ 2703354 h 3488738"/>
                <a:gd name="connsiteX107" fmla="*/ 1968620 w 3318614"/>
                <a:gd name="connsiteY107" fmla="*/ 2572725 h 3488738"/>
                <a:gd name="connsiteX108" fmla="*/ 1898952 w 3318614"/>
                <a:gd name="connsiteY108" fmla="*/ 2259217 h 3488738"/>
                <a:gd name="connsiteX109" fmla="*/ 1446106 w 3318614"/>
                <a:gd name="connsiteY109" fmla="*/ 1649617 h 3488738"/>
                <a:gd name="connsiteX110" fmla="*/ 1074097 w 3318614"/>
                <a:gd name="connsiteY110" fmla="*/ 1165497 h 3488738"/>
                <a:gd name="connsiteX111" fmla="*/ 916192 w 3318614"/>
                <a:gd name="connsiteY111" fmla="*/ 978413 h 3488738"/>
                <a:gd name="connsiteX112" fmla="*/ 644918 w 3318614"/>
                <a:gd name="connsiteY112" fmla="*/ 1013891 h 3488738"/>
                <a:gd name="connsiteX113" fmla="*/ 296575 w 3318614"/>
                <a:gd name="connsiteY113" fmla="*/ 1092268 h 3488738"/>
                <a:gd name="connsiteX114" fmla="*/ 483 w 3318614"/>
                <a:gd name="connsiteY114" fmla="*/ 1074851 h 3488738"/>
                <a:gd name="connsiteX115" fmla="*/ 235615 w 3318614"/>
                <a:gd name="connsiteY115" fmla="*/ 1066142 h 3488738"/>
                <a:gd name="connsiteX116" fmla="*/ 557832 w 3318614"/>
                <a:gd name="connsiteY116" fmla="*/ 996474 h 3488738"/>
                <a:gd name="connsiteX117" fmla="*/ 688460 w 3318614"/>
                <a:gd name="connsiteY117" fmla="*/ 970348 h 3488738"/>
                <a:gd name="connsiteX118" fmla="*/ 392369 w 3318614"/>
                <a:gd name="connsiteY118" fmla="*/ 857137 h 3488738"/>
                <a:gd name="connsiteX119" fmla="*/ 244323 w 3318614"/>
                <a:gd name="connsiteY119" fmla="*/ 717800 h 3488738"/>
                <a:gd name="connsiteX120" fmla="*/ 165946 w 3318614"/>
                <a:gd name="connsiteY120" fmla="*/ 465251 h 3488738"/>
                <a:gd name="connsiteX121" fmla="*/ 279158 w 3318614"/>
                <a:gd name="connsiteY121" fmla="*/ 648131 h 3488738"/>
                <a:gd name="connsiteX122" fmla="*/ 374952 w 3318614"/>
                <a:gd name="connsiteY122" fmla="*/ 822302 h 3488738"/>
                <a:gd name="connsiteX123" fmla="*/ 679752 w 3318614"/>
                <a:gd name="connsiteY123" fmla="*/ 900680 h 3488738"/>
                <a:gd name="connsiteX124" fmla="*/ 766838 w 3318614"/>
                <a:gd name="connsiteY124" fmla="*/ 839720 h 3488738"/>
                <a:gd name="connsiteX125" fmla="*/ 618792 w 3318614"/>
                <a:gd name="connsiteY125" fmla="*/ 456542 h 3488738"/>
                <a:gd name="connsiteX126" fmla="*/ 459779 w 3318614"/>
                <a:gd name="connsiteY126" fmla="*/ 263160 h 3488738"/>
                <a:gd name="connsiteX127" fmla="*/ 538603 w 3318614"/>
                <a:gd name="connsiteY127" fmla="*/ 1315 h 3488738"/>
                <a:gd name="connsiteX128" fmla="*/ 550082 w 3318614"/>
                <a:gd name="connsiteY128" fmla="*/ 165227 h 3488738"/>
                <a:gd name="connsiteX129" fmla="*/ 849359 w 3318614"/>
                <a:gd name="connsiteY129" fmla="*/ 816161 h 348873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459779 w 3318614"/>
                <a:gd name="connsiteY126" fmla="*/ 262650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340 h 3488228"/>
                <a:gd name="connsiteX1" fmla="*/ 1091879 w 3318614"/>
                <a:gd name="connsiteY1" fmla="*/ 927784 h 3488228"/>
                <a:gd name="connsiteX2" fmla="*/ 1779263 w 3318614"/>
                <a:gd name="connsiteY2" fmla="*/ 1995640 h 3488228"/>
                <a:gd name="connsiteX3" fmla="*/ 2064415 w 3318614"/>
                <a:gd name="connsiteY3" fmla="*/ 2276124 h 3488228"/>
                <a:gd name="connsiteX4" fmla="*/ 2290838 w 3318614"/>
                <a:gd name="connsiteY4" fmla="*/ 2197747 h 3488228"/>
                <a:gd name="connsiteX5" fmla="*/ 2473718 w 3318614"/>
                <a:gd name="connsiteY5" fmla="*/ 2040992 h 3488228"/>
                <a:gd name="connsiteX6" fmla="*/ 2508552 w 3318614"/>
                <a:gd name="connsiteY6" fmla="*/ 1718775 h 3488228"/>
                <a:gd name="connsiteX7" fmla="*/ 2543386 w 3318614"/>
                <a:gd name="connsiteY7" fmla="*/ 1980032 h 3488228"/>
                <a:gd name="connsiteX8" fmla="*/ 2508552 w 3318614"/>
                <a:gd name="connsiteY8" fmla="*/ 2084535 h 3488228"/>
                <a:gd name="connsiteX9" fmla="*/ 2752392 w 3318614"/>
                <a:gd name="connsiteY9" fmla="*/ 1910364 h 3488228"/>
                <a:gd name="connsiteX10" fmla="*/ 2839478 w 3318614"/>
                <a:gd name="connsiteY10" fmla="*/ 1840695 h 3488228"/>
                <a:gd name="connsiteX11" fmla="*/ 2717558 w 3318614"/>
                <a:gd name="connsiteY11" fmla="*/ 2014867 h 3488228"/>
                <a:gd name="connsiteX12" fmla="*/ 2665306 w 3318614"/>
                <a:gd name="connsiteY12" fmla="*/ 2058410 h 3488228"/>
                <a:gd name="connsiteX13" fmla="*/ 2848186 w 3318614"/>
                <a:gd name="connsiteY13" fmla="*/ 1988741 h 3488228"/>
                <a:gd name="connsiteX14" fmla="*/ 2874312 w 3318614"/>
                <a:gd name="connsiteY14" fmla="*/ 1971324 h 3488228"/>
                <a:gd name="connsiteX15" fmla="*/ 2769809 w 3318614"/>
                <a:gd name="connsiteY15" fmla="*/ 2058410 h 3488228"/>
                <a:gd name="connsiteX16" fmla="*/ 2595638 w 3318614"/>
                <a:gd name="connsiteY16" fmla="*/ 2084535 h 3488228"/>
                <a:gd name="connsiteX17" fmla="*/ 2404049 w 3318614"/>
                <a:gd name="connsiteY17" fmla="*/ 2215164 h 3488228"/>
                <a:gd name="connsiteX18" fmla="*/ 2421466 w 3318614"/>
                <a:gd name="connsiteY18" fmla="*/ 2389335 h 3488228"/>
                <a:gd name="connsiteX19" fmla="*/ 2552095 w 3318614"/>
                <a:gd name="connsiteY19" fmla="*/ 2432878 h 3488228"/>
                <a:gd name="connsiteX20" fmla="*/ 2726266 w 3318614"/>
                <a:gd name="connsiteY20" fmla="*/ 2363210 h 3488228"/>
                <a:gd name="connsiteX21" fmla="*/ 2856895 w 3318614"/>
                <a:gd name="connsiteY21" fmla="*/ 2354501 h 3488228"/>
                <a:gd name="connsiteX22" fmla="*/ 2891729 w 3318614"/>
                <a:gd name="connsiteY22" fmla="*/ 2241290 h 3488228"/>
                <a:gd name="connsiteX23" fmla="*/ 2883020 w 3318614"/>
                <a:gd name="connsiteY23" fmla="*/ 2075827 h 3488228"/>
                <a:gd name="connsiteX24" fmla="*/ 3048483 w 3318614"/>
                <a:gd name="connsiteY24" fmla="*/ 1997450 h 3488228"/>
                <a:gd name="connsiteX25" fmla="*/ 2926563 w 3318614"/>
                <a:gd name="connsiteY25" fmla="*/ 2084535 h 3488228"/>
                <a:gd name="connsiteX26" fmla="*/ 2917855 w 3318614"/>
                <a:gd name="connsiteY26" fmla="*/ 2171621 h 3488228"/>
                <a:gd name="connsiteX27" fmla="*/ 2935272 w 3318614"/>
                <a:gd name="connsiteY27" fmla="*/ 2319667 h 3488228"/>
                <a:gd name="connsiteX28" fmla="*/ 2943980 w 3318614"/>
                <a:gd name="connsiteY28" fmla="*/ 2363210 h 3488228"/>
                <a:gd name="connsiteX29" fmla="*/ 3046427 w 3318614"/>
                <a:gd name="connsiteY29" fmla="*/ 2297258 h 3488228"/>
                <a:gd name="connsiteX30" fmla="*/ 3074609 w 3318614"/>
                <a:gd name="connsiteY30" fmla="*/ 2136787 h 3488228"/>
                <a:gd name="connsiteX31" fmla="*/ 3092026 w 3318614"/>
                <a:gd name="connsiteY31" fmla="*/ 2345792 h 3488228"/>
                <a:gd name="connsiteX32" fmla="*/ 3013649 w 3318614"/>
                <a:gd name="connsiteY32" fmla="*/ 2424170 h 3488228"/>
                <a:gd name="connsiteX33" fmla="*/ 2752392 w 3318614"/>
                <a:gd name="connsiteY33" fmla="*/ 2389335 h 3488228"/>
                <a:gd name="connsiteX34" fmla="*/ 2560803 w 3318614"/>
                <a:gd name="connsiteY34" fmla="*/ 2546090 h 3488228"/>
                <a:gd name="connsiteX35" fmla="*/ 2595638 w 3318614"/>
                <a:gd name="connsiteY35" fmla="*/ 2668010 h 3488228"/>
                <a:gd name="connsiteX36" fmla="*/ 2743683 w 3318614"/>
                <a:gd name="connsiteY36" fmla="*/ 2755095 h 3488228"/>
                <a:gd name="connsiteX37" fmla="*/ 2856895 w 3318614"/>
                <a:gd name="connsiteY37" fmla="*/ 2728970 h 3488228"/>
                <a:gd name="connsiteX38" fmla="*/ 3022358 w 3318614"/>
                <a:gd name="connsiteY38" fmla="*/ 2589632 h 3488228"/>
                <a:gd name="connsiteX39" fmla="*/ 3118152 w 3318614"/>
                <a:gd name="connsiteY39" fmla="*/ 2511255 h 3488228"/>
                <a:gd name="connsiteX40" fmla="*/ 3205238 w 3318614"/>
                <a:gd name="connsiteY40" fmla="*/ 2572215 h 3488228"/>
                <a:gd name="connsiteX41" fmla="*/ 3109443 w 3318614"/>
                <a:gd name="connsiteY41" fmla="*/ 2563507 h 3488228"/>
                <a:gd name="connsiteX42" fmla="*/ 3004940 w 3318614"/>
                <a:gd name="connsiteY42" fmla="*/ 2702844 h 3488228"/>
                <a:gd name="connsiteX43" fmla="*/ 3187820 w 3318614"/>
                <a:gd name="connsiteY43" fmla="*/ 2702844 h 3488228"/>
                <a:gd name="connsiteX44" fmla="*/ 3318449 w 3318614"/>
                <a:gd name="connsiteY44" fmla="*/ 2755095 h 3488228"/>
                <a:gd name="connsiteX45" fmla="*/ 3161695 w 3318614"/>
                <a:gd name="connsiteY45" fmla="*/ 2737678 h 3488228"/>
                <a:gd name="connsiteX46" fmla="*/ 2909146 w 3318614"/>
                <a:gd name="connsiteY46" fmla="*/ 2798638 h 3488228"/>
                <a:gd name="connsiteX47" fmla="*/ 2952689 w 3318614"/>
                <a:gd name="connsiteY47" fmla="*/ 2798638 h 3488228"/>
                <a:gd name="connsiteX48" fmla="*/ 3085889 w 3318614"/>
                <a:gd name="connsiteY48" fmla="*/ 2943884 h 3488228"/>
                <a:gd name="connsiteX49" fmla="*/ 3013649 w 3318614"/>
                <a:gd name="connsiteY49" fmla="*/ 3103438 h 3488228"/>
                <a:gd name="connsiteX50" fmla="*/ 2999167 w 3318614"/>
                <a:gd name="connsiteY50" fmla="*/ 2965761 h 3488228"/>
                <a:gd name="connsiteX51" fmla="*/ 2813352 w 3318614"/>
                <a:gd name="connsiteY51" fmla="*/ 2789930 h 3488228"/>
                <a:gd name="connsiteX52" fmla="*/ 2726266 w 3318614"/>
                <a:gd name="connsiteY52" fmla="*/ 2781221 h 3488228"/>
                <a:gd name="connsiteX53" fmla="*/ 2848186 w 3318614"/>
                <a:gd name="connsiteY53" fmla="*/ 2981518 h 3488228"/>
                <a:gd name="connsiteX54" fmla="*/ 2943980 w 3318614"/>
                <a:gd name="connsiteY54" fmla="*/ 3068604 h 3488228"/>
                <a:gd name="connsiteX55" fmla="*/ 2978815 w 3318614"/>
                <a:gd name="connsiteY55" fmla="*/ 3025061 h 3488228"/>
                <a:gd name="connsiteX56" fmla="*/ 2961398 w 3318614"/>
                <a:gd name="connsiteY56" fmla="*/ 3129564 h 3488228"/>
                <a:gd name="connsiteX57" fmla="*/ 2769809 w 3318614"/>
                <a:gd name="connsiteY57" fmla="*/ 3042478 h 3488228"/>
                <a:gd name="connsiteX58" fmla="*/ 2656598 w 3318614"/>
                <a:gd name="connsiteY58" fmla="*/ 2816055 h 3488228"/>
                <a:gd name="connsiteX59" fmla="*/ 2491135 w 3318614"/>
                <a:gd name="connsiteY59" fmla="*/ 2772512 h 3488228"/>
                <a:gd name="connsiteX60" fmla="*/ 2386632 w 3318614"/>
                <a:gd name="connsiteY60" fmla="*/ 2859598 h 3488228"/>
                <a:gd name="connsiteX61" fmla="*/ 2412758 w 3318614"/>
                <a:gd name="connsiteY61" fmla="*/ 3042478 h 3488228"/>
                <a:gd name="connsiteX62" fmla="*/ 2525969 w 3318614"/>
                <a:gd name="connsiteY62" fmla="*/ 3190524 h 3488228"/>
                <a:gd name="connsiteX63" fmla="*/ 2900438 w 3318614"/>
                <a:gd name="connsiteY63" fmla="*/ 3399530 h 3488228"/>
                <a:gd name="connsiteX64" fmla="*/ 2543386 w 3318614"/>
                <a:gd name="connsiteY64" fmla="*/ 3260192 h 3488228"/>
                <a:gd name="connsiteX65" fmla="*/ 2499843 w 3318614"/>
                <a:gd name="connsiteY65" fmla="*/ 3347278 h 3488228"/>
                <a:gd name="connsiteX66" fmla="*/ 2534678 w 3318614"/>
                <a:gd name="connsiteY66" fmla="*/ 3451781 h 3488228"/>
                <a:gd name="connsiteX67" fmla="*/ 2639180 w 3318614"/>
                <a:gd name="connsiteY67" fmla="*/ 3486615 h 3488228"/>
                <a:gd name="connsiteX68" fmla="*/ 2482426 w 3318614"/>
                <a:gd name="connsiteY68" fmla="*/ 3460490 h 3488228"/>
                <a:gd name="connsiteX69" fmla="*/ 2473718 w 3318614"/>
                <a:gd name="connsiteY69" fmla="*/ 3277610 h 3488228"/>
                <a:gd name="connsiteX70" fmla="*/ 2386632 w 3318614"/>
                <a:gd name="connsiteY70" fmla="*/ 3103438 h 3488228"/>
                <a:gd name="connsiteX71" fmla="*/ 2316963 w 3318614"/>
                <a:gd name="connsiteY71" fmla="*/ 3268901 h 3488228"/>
                <a:gd name="connsiteX72" fmla="*/ 2238586 w 3318614"/>
                <a:gd name="connsiteY72" fmla="*/ 3390821 h 3488228"/>
                <a:gd name="connsiteX73" fmla="*/ 2290838 w 3318614"/>
                <a:gd name="connsiteY73" fmla="*/ 3469198 h 3488228"/>
                <a:gd name="connsiteX74" fmla="*/ 2195043 w 3318614"/>
                <a:gd name="connsiteY74" fmla="*/ 3382112 h 3488228"/>
                <a:gd name="connsiteX75" fmla="*/ 2325672 w 3318614"/>
                <a:gd name="connsiteY75" fmla="*/ 3155690 h 3488228"/>
                <a:gd name="connsiteX76" fmla="*/ 2290838 w 3318614"/>
                <a:gd name="connsiteY76" fmla="*/ 2903141 h 3488228"/>
                <a:gd name="connsiteX77" fmla="*/ 2142792 w 3318614"/>
                <a:gd name="connsiteY77" fmla="*/ 2885724 h 3488228"/>
                <a:gd name="connsiteX78" fmla="*/ 1942495 w 3318614"/>
                <a:gd name="connsiteY78" fmla="*/ 3051187 h 3488228"/>
                <a:gd name="connsiteX79" fmla="*/ 1994746 w 3318614"/>
                <a:gd name="connsiteY79" fmla="*/ 3251484 h 3488228"/>
                <a:gd name="connsiteX80" fmla="*/ 2090540 w 3318614"/>
                <a:gd name="connsiteY80" fmla="*/ 3364695 h 3488228"/>
                <a:gd name="connsiteX81" fmla="*/ 2064415 w 3318614"/>
                <a:gd name="connsiteY81" fmla="*/ 3477907 h 3488228"/>
                <a:gd name="connsiteX82" fmla="*/ 2046998 w 3318614"/>
                <a:gd name="connsiteY82" fmla="*/ 3329861 h 3488228"/>
                <a:gd name="connsiteX83" fmla="*/ 1933786 w 3318614"/>
                <a:gd name="connsiteY83" fmla="*/ 3164398 h 3488228"/>
                <a:gd name="connsiteX84" fmla="*/ 1881535 w 3318614"/>
                <a:gd name="connsiteY84" fmla="*/ 3146981 h 3488228"/>
                <a:gd name="connsiteX85" fmla="*/ 1716072 w 3318614"/>
                <a:gd name="connsiteY85" fmla="*/ 3382112 h 3488228"/>
                <a:gd name="connsiteX86" fmla="*/ 1672529 w 3318614"/>
                <a:gd name="connsiteY86" fmla="*/ 3477907 h 3488228"/>
                <a:gd name="connsiteX87" fmla="*/ 1724780 w 3318614"/>
                <a:gd name="connsiteY87" fmla="*/ 3242775 h 3488228"/>
                <a:gd name="connsiteX88" fmla="*/ 1750906 w 3318614"/>
                <a:gd name="connsiteY88" fmla="*/ 3164398 h 3488228"/>
                <a:gd name="connsiteX89" fmla="*/ 1533192 w 3318614"/>
                <a:gd name="connsiteY89" fmla="*/ 3234067 h 3488228"/>
                <a:gd name="connsiteX90" fmla="*/ 1428689 w 3318614"/>
                <a:gd name="connsiteY90" fmla="*/ 3251484 h 3488228"/>
                <a:gd name="connsiteX91" fmla="*/ 1602860 w 3318614"/>
                <a:gd name="connsiteY91" fmla="*/ 3173107 h 3488228"/>
                <a:gd name="connsiteX92" fmla="*/ 1724780 w 3318614"/>
                <a:gd name="connsiteY92" fmla="*/ 3146981 h 3488228"/>
                <a:gd name="connsiteX93" fmla="*/ 1994746 w 3318614"/>
                <a:gd name="connsiteY93" fmla="*/ 2920558 h 3488228"/>
                <a:gd name="connsiteX94" fmla="*/ 2055706 w 3318614"/>
                <a:gd name="connsiteY94" fmla="*/ 2789930 h 3488228"/>
                <a:gd name="connsiteX95" fmla="*/ 1916369 w 3318614"/>
                <a:gd name="connsiteY95" fmla="*/ 2711552 h 3488228"/>
                <a:gd name="connsiteX96" fmla="*/ 1698655 w 3318614"/>
                <a:gd name="connsiteY96" fmla="*/ 2807347 h 3488228"/>
                <a:gd name="connsiteX97" fmla="*/ 1611569 w 3318614"/>
                <a:gd name="connsiteY97" fmla="*/ 2981518 h 3488228"/>
                <a:gd name="connsiteX98" fmla="*/ 1689946 w 3318614"/>
                <a:gd name="connsiteY98" fmla="*/ 3042478 h 3488228"/>
                <a:gd name="connsiteX99" fmla="*/ 1568026 w 3318614"/>
                <a:gd name="connsiteY99" fmla="*/ 3042478 h 3488228"/>
                <a:gd name="connsiteX100" fmla="*/ 1655112 w 3318614"/>
                <a:gd name="connsiteY100" fmla="*/ 2798638 h 3488228"/>
                <a:gd name="connsiteX101" fmla="*/ 1437398 w 3318614"/>
                <a:gd name="connsiteY101" fmla="*/ 2781221 h 3488228"/>
                <a:gd name="connsiteX102" fmla="*/ 1306769 w 3318614"/>
                <a:gd name="connsiteY102" fmla="*/ 2720261 h 3488228"/>
                <a:gd name="connsiteX103" fmla="*/ 1385146 w 3318614"/>
                <a:gd name="connsiteY103" fmla="*/ 2676718 h 3488228"/>
                <a:gd name="connsiteX104" fmla="*/ 1437398 w 3318614"/>
                <a:gd name="connsiteY104" fmla="*/ 2746387 h 3488228"/>
                <a:gd name="connsiteX105" fmla="*/ 1611569 w 3318614"/>
                <a:gd name="connsiteY105" fmla="*/ 2755095 h 3488228"/>
                <a:gd name="connsiteX106" fmla="*/ 1794449 w 3318614"/>
                <a:gd name="connsiteY106" fmla="*/ 2702844 h 3488228"/>
                <a:gd name="connsiteX107" fmla="*/ 1968620 w 3318614"/>
                <a:gd name="connsiteY107" fmla="*/ 2572215 h 3488228"/>
                <a:gd name="connsiteX108" fmla="*/ 1898952 w 3318614"/>
                <a:gd name="connsiteY108" fmla="*/ 2258707 h 3488228"/>
                <a:gd name="connsiteX109" fmla="*/ 1446106 w 3318614"/>
                <a:gd name="connsiteY109" fmla="*/ 1649107 h 3488228"/>
                <a:gd name="connsiteX110" fmla="*/ 1074097 w 3318614"/>
                <a:gd name="connsiteY110" fmla="*/ 1164987 h 3488228"/>
                <a:gd name="connsiteX111" fmla="*/ 916192 w 3318614"/>
                <a:gd name="connsiteY111" fmla="*/ 977903 h 3488228"/>
                <a:gd name="connsiteX112" fmla="*/ 644918 w 3318614"/>
                <a:gd name="connsiteY112" fmla="*/ 1013381 h 3488228"/>
                <a:gd name="connsiteX113" fmla="*/ 296575 w 3318614"/>
                <a:gd name="connsiteY113" fmla="*/ 1091758 h 3488228"/>
                <a:gd name="connsiteX114" fmla="*/ 483 w 3318614"/>
                <a:gd name="connsiteY114" fmla="*/ 1074341 h 3488228"/>
                <a:gd name="connsiteX115" fmla="*/ 235615 w 3318614"/>
                <a:gd name="connsiteY115" fmla="*/ 1065632 h 3488228"/>
                <a:gd name="connsiteX116" fmla="*/ 557832 w 3318614"/>
                <a:gd name="connsiteY116" fmla="*/ 995964 h 3488228"/>
                <a:gd name="connsiteX117" fmla="*/ 688460 w 3318614"/>
                <a:gd name="connsiteY117" fmla="*/ 969838 h 3488228"/>
                <a:gd name="connsiteX118" fmla="*/ 392369 w 3318614"/>
                <a:gd name="connsiteY118" fmla="*/ 856627 h 3488228"/>
                <a:gd name="connsiteX119" fmla="*/ 244323 w 3318614"/>
                <a:gd name="connsiteY119" fmla="*/ 717290 h 3488228"/>
                <a:gd name="connsiteX120" fmla="*/ 165946 w 3318614"/>
                <a:gd name="connsiteY120" fmla="*/ 464741 h 3488228"/>
                <a:gd name="connsiteX121" fmla="*/ 279158 w 3318614"/>
                <a:gd name="connsiteY121" fmla="*/ 647621 h 3488228"/>
                <a:gd name="connsiteX122" fmla="*/ 374952 w 3318614"/>
                <a:gd name="connsiteY122" fmla="*/ 821792 h 3488228"/>
                <a:gd name="connsiteX123" fmla="*/ 679752 w 3318614"/>
                <a:gd name="connsiteY123" fmla="*/ 900170 h 3488228"/>
                <a:gd name="connsiteX124" fmla="*/ 766838 w 3318614"/>
                <a:gd name="connsiteY124" fmla="*/ 839210 h 3488228"/>
                <a:gd name="connsiteX125" fmla="*/ 618792 w 3318614"/>
                <a:gd name="connsiteY125" fmla="*/ 456032 h 3488228"/>
                <a:gd name="connsiteX126" fmla="*/ 507165 w 3318614"/>
                <a:gd name="connsiteY126" fmla="*/ 238974 h 3488228"/>
                <a:gd name="connsiteX127" fmla="*/ 538603 w 3318614"/>
                <a:gd name="connsiteY127" fmla="*/ 805 h 3488228"/>
                <a:gd name="connsiteX128" fmla="*/ 609600 w 3318614"/>
                <a:gd name="connsiteY128" fmla="*/ 261414 h 3488228"/>
                <a:gd name="connsiteX129" fmla="*/ 849359 w 3318614"/>
                <a:gd name="connsiteY129" fmla="*/ 815651 h 3488228"/>
                <a:gd name="connsiteX0" fmla="*/ 1225325 w 3318614"/>
                <a:gd name="connsiteY0" fmla="*/ 151605 h 3488493"/>
                <a:gd name="connsiteX1" fmla="*/ 1091879 w 3318614"/>
                <a:gd name="connsiteY1" fmla="*/ 928049 h 3488493"/>
                <a:gd name="connsiteX2" fmla="*/ 1779263 w 3318614"/>
                <a:gd name="connsiteY2" fmla="*/ 1995905 h 3488493"/>
                <a:gd name="connsiteX3" fmla="*/ 2064415 w 3318614"/>
                <a:gd name="connsiteY3" fmla="*/ 2276389 h 3488493"/>
                <a:gd name="connsiteX4" fmla="*/ 2290838 w 3318614"/>
                <a:gd name="connsiteY4" fmla="*/ 2198012 h 3488493"/>
                <a:gd name="connsiteX5" fmla="*/ 2473718 w 3318614"/>
                <a:gd name="connsiteY5" fmla="*/ 2041257 h 3488493"/>
                <a:gd name="connsiteX6" fmla="*/ 2508552 w 3318614"/>
                <a:gd name="connsiteY6" fmla="*/ 1719040 h 3488493"/>
                <a:gd name="connsiteX7" fmla="*/ 2543386 w 3318614"/>
                <a:gd name="connsiteY7" fmla="*/ 1980297 h 3488493"/>
                <a:gd name="connsiteX8" fmla="*/ 2508552 w 3318614"/>
                <a:gd name="connsiteY8" fmla="*/ 2084800 h 3488493"/>
                <a:gd name="connsiteX9" fmla="*/ 2752392 w 3318614"/>
                <a:gd name="connsiteY9" fmla="*/ 1910629 h 3488493"/>
                <a:gd name="connsiteX10" fmla="*/ 2839478 w 3318614"/>
                <a:gd name="connsiteY10" fmla="*/ 1840960 h 3488493"/>
                <a:gd name="connsiteX11" fmla="*/ 2717558 w 3318614"/>
                <a:gd name="connsiteY11" fmla="*/ 2015132 h 3488493"/>
                <a:gd name="connsiteX12" fmla="*/ 2665306 w 3318614"/>
                <a:gd name="connsiteY12" fmla="*/ 2058675 h 3488493"/>
                <a:gd name="connsiteX13" fmla="*/ 2848186 w 3318614"/>
                <a:gd name="connsiteY13" fmla="*/ 1989006 h 3488493"/>
                <a:gd name="connsiteX14" fmla="*/ 2874312 w 3318614"/>
                <a:gd name="connsiteY14" fmla="*/ 1971589 h 3488493"/>
                <a:gd name="connsiteX15" fmla="*/ 2769809 w 3318614"/>
                <a:gd name="connsiteY15" fmla="*/ 2058675 h 3488493"/>
                <a:gd name="connsiteX16" fmla="*/ 2595638 w 3318614"/>
                <a:gd name="connsiteY16" fmla="*/ 2084800 h 3488493"/>
                <a:gd name="connsiteX17" fmla="*/ 2404049 w 3318614"/>
                <a:gd name="connsiteY17" fmla="*/ 2215429 h 3488493"/>
                <a:gd name="connsiteX18" fmla="*/ 2421466 w 3318614"/>
                <a:gd name="connsiteY18" fmla="*/ 2389600 h 3488493"/>
                <a:gd name="connsiteX19" fmla="*/ 2552095 w 3318614"/>
                <a:gd name="connsiteY19" fmla="*/ 2433143 h 3488493"/>
                <a:gd name="connsiteX20" fmla="*/ 2726266 w 3318614"/>
                <a:gd name="connsiteY20" fmla="*/ 2363475 h 3488493"/>
                <a:gd name="connsiteX21" fmla="*/ 2856895 w 3318614"/>
                <a:gd name="connsiteY21" fmla="*/ 2354766 h 3488493"/>
                <a:gd name="connsiteX22" fmla="*/ 2891729 w 3318614"/>
                <a:gd name="connsiteY22" fmla="*/ 2241555 h 3488493"/>
                <a:gd name="connsiteX23" fmla="*/ 2883020 w 3318614"/>
                <a:gd name="connsiteY23" fmla="*/ 2076092 h 3488493"/>
                <a:gd name="connsiteX24" fmla="*/ 3048483 w 3318614"/>
                <a:gd name="connsiteY24" fmla="*/ 1997715 h 3488493"/>
                <a:gd name="connsiteX25" fmla="*/ 2926563 w 3318614"/>
                <a:gd name="connsiteY25" fmla="*/ 2084800 h 3488493"/>
                <a:gd name="connsiteX26" fmla="*/ 2917855 w 3318614"/>
                <a:gd name="connsiteY26" fmla="*/ 2171886 h 3488493"/>
                <a:gd name="connsiteX27" fmla="*/ 2935272 w 3318614"/>
                <a:gd name="connsiteY27" fmla="*/ 2319932 h 3488493"/>
                <a:gd name="connsiteX28" fmla="*/ 2943980 w 3318614"/>
                <a:gd name="connsiteY28" fmla="*/ 2363475 h 3488493"/>
                <a:gd name="connsiteX29" fmla="*/ 3046427 w 3318614"/>
                <a:gd name="connsiteY29" fmla="*/ 2297523 h 3488493"/>
                <a:gd name="connsiteX30" fmla="*/ 3074609 w 3318614"/>
                <a:gd name="connsiteY30" fmla="*/ 2137052 h 3488493"/>
                <a:gd name="connsiteX31" fmla="*/ 3092026 w 3318614"/>
                <a:gd name="connsiteY31" fmla="*/ 2346057 h 3488493"/>
                <a:gd name="connsiteX32" fmla="*/ 3013649 w 3318614"/>
                <a:gd name="connsiteY32" fmla="*/ 2424435 h 3488493"/>
                <a:gd name="connsiteX33" fmla="*/ 2752392 w 3318614"/>
                <a:gd name="connsiteY33" fmla="*/ 2389600 h 3488493"/>
                <a:gd name="connsiteX34" fmla="*/ 2560803 w 3318614"/>
                <a:gd name="connsiteY34" fmla="*/ 2546355 h 3488493"/>
                <a:gd name="connsiteX35" fmla="*/ 2595638 w 3318614"/>
                <a:gd name="connsiteY35" fmla="*/ 2668275 h 3488493"/>
                <a:gd name="connsiteX36" fmla="*/ 2743683 w 3318614"/>
                <a:gd name="connsiteY36" fmla="*/ 2755360 h 3488493"/>
                <a:gd name="connsiteX37" fmla="*/ 2856895 w 3318614"/>
                <a:gd name="connsiteY37" fmla="*/ 2729235 h 3488493"/>
                <a:gd name="connsiteX38" fmla="*/ 3022358 w 3318614"/>
                <a:gd name="connsiteY38" fmla="*/ 2589897 h 3488493"/>
                <a:gd name="connsiteX39" fmla="*/ 3118152 w 3318614"/>
                <a:gd name="connsiteY39" fmla="*/ 2511520 h 3488493"/>
                <a:gd name="connsiteX40" fmla="*/ 3205238 w 3318614"/>
                <a:gd name="connsiteY40" fmla="*/ 2572480 h 3488493"/>
                <a:gd name="connsiteX41" fmla="*/ 3109443 w 3318614"/>
                <a:gd name="connsiteY41" fmla="*/ 2563772 h 3488493"/>
                <a:gd name="connsiteX42" fmla="*/ 3004940 w 3318614"/>
                <a:gd name="connsiteY42" fmla="*/ 2703109 h 3488493"/>
                <a:gd name="connsiteX43" fmla="*/ 3187820 w 3318614"/>
                <a:gd name="connsiteY43" fmla="*/ 2703109 h 3488493"/>
                <a:gd name="connsiteX44" fmla="*/ 3318449 w 3318614"/>
                <a:gd name="connsiteY44" fmla="*/ 2755360 h 3488493"/>
                <a:gd name="connsiteX45" fmla="*/ 3161695 w 3318614"/>
                <a:gd name="connsiteY45" fmla="*/ 2737943 h 3488493"/>
                <a:gd name="connsiteX46" fmla="*/ 2909146 w 3318614"/>
                <a:gd name="connsiteY46" fmla="*/ 2798903 h 3488493"/>
                <a:gd name="connsiteX47" fmla="*/ 2952689 w 3318614"/>
                <a:gd name="connsiteY47" fmla="*/ 2798903 h 3488493"/>
                <a:gd name="connsiteX48" fmla="*/ 3085889 w 3318614"/>
                <a:gd name="connsiteY48" fmla="*/ 2944149 h 3488493"/>
                <a:gd name="connsiteX49" fmla="*/ 3013649 w 3318614"/>
                <a:gd name="connsiteY49" fmla="*/ 3103703 h 3488493"/>
                <a:gd name="connsiteX50" fmla="*/ 2999167 w 3318614"/>
                <a:gd name="connsiteY50" fmla="*/ 2966026 h 3488493"/>
                <a:gd name="connsiteX51" fmla="*/ 2813352 w 3318614"/>
                <a:gd name="connsiteY51" fmla="*/ 2790195 h 3488493"/>
                <a:gd name="connsiteX52" fmla="*/ 2726266 w 3318614"/>
                <a:gd name="connsiteY52" fmla="*/ 2781486 h 3488493"/>
                <a:gd name="connsiteX53" fmla="*/ 2848186 w 3318614"/>
                <a:gd name="connsiteY53" fmla="*/ 2981783 h 3488493"/>
                <a:gd name="connsiteX54" fmla="*/ 2943980 w 3318614"/>
                <a:gd name="connsiteY54" fmla="*/ 3068869 h 3488493"/>
                <a:gd name="connsiteX55" fmla="*/ 2978815 w 3318614"/>
                <a:gd name="connsiteY55" fmla="*/ 3025326 h 3488493"/>
                <a:gd name="connsiteX56" fmla="*/ 2961398 w 3318614"/>
                <a:gd name="connsiteY56" fmla="*/ 3129829 h 3488493"/>
                <a:gd name="connsiteX57" fmla="*/ 2769809 w 3318614"/>
                <a:gd name="connsiteY57" fmla="*/ 3042743 h 3488493"/>
                <a:gd name="connsiteX58" fmla="*/ 2656598 w 3318614"/>
                <a:gd name="connsiteY58" fmla="*/ 2816320 h 3488493"/>
                <a:gd name="connsiteX59" fmla="*/ 2491135 w 3318614"/>
                <a:gd name="connsiteY59" fmla="*/ 2772777 h 3488493"/>
                <a:gd name="connsiteX60" fmla="*/ 2386632 w 3318614"/>
                <a:gd name="connsiteY60" fmla="*/ 2859863 h 3488493"/>
                <a:gd name="connsiteX61" fmla="*/ 2412758 w 3318614"/>
                <a:gd name="connsiteY61" fmla="*/ 3042743 h 3488493"/>
                <a:gd name="connsiteX62" fmla="*/ 2525969 w 3318614"/>
                <a:gd name="connsiteY62" fmla="*/ 3190789 h 3488493"/>
                <a:gd name="connsiteX63" fmla="*/ 2900438 w 3318614"/>
                <a:gd name="connsiteY63" fmla="*/ 3399795 h 3488493"/>
                <a:gd name="connsiteX64" fmla="*/ 2543386 w 3318614"/>
                <a:gd name="connsiteY64" fmla="*/ 3260457 h 3488493"/>
                <a:gd name="connsiteX65" fmla="*/ 2499843 w 3318614"/>
                <a:gd name="connsiteY65" fmla="*/ 3347543 h 3488493"/>
                <a:gd name="connsiteX66" fmla="*/ 2534678 w 3318614"/>
                <a:gd name="connsiteY66" fmla="*/ 3452046 h 3488493"/>
                <a:gd name="connsiteX67" fmla="*/ 2639180 w 3318614"/>
                <a:gd name="connsiteY67" fmla="*/ 3486880 h 3488493"/>
                <a:gd name="connsiteX68" fmla="*/ 2482426 w 3318614"/>
                <a:gd name="connsiteY68" fmla="*/ 3460755 h 3488493"/>
                <a:gd name="connsiteX69" fmla="*/ 2473718 w 3318614"/>
                <a:gd name="connsiteY69" fmla="*/ 3277875 h 3488493"/>
                <a:gd name="connsiteX70" fmla="*/ 2386632 w 3318614"/>
                <a:gd name="connsiteY70" fmla="*/ 3103703 h 3488493"/>
                <a:gd name="connsiteX71" fmla="*/ 2316963 w 3318614"/>
                <a:gd name="connsiteY71" fmla="*/ 3269166 h 3488493"/>
                <a:gd name="connsiteX72" fmla="*/ 2238586 w 3318614"/>
                <a:gd name="connsiteY72" fmla="*/ 3391086 h 3488493"/>
                <a:gd name="connsiteX73" fmla="*/ 2290838 w 3318614"/>
                <a:gd name="connsiteY73" fmla="*/ 3469463 h 3488493"/>
                <a:gd name="connsiteX74" fmla="*/ 2195043 w 3318614"/>
                <a:gd name="connsiteY74" fmla="*/ 3382377 h 3488493"/>
                <a:gd name="connsiteX75" fmla="*/ 2325672 w 3318614"/>
                <a:gd name="connsiteY75" fmla="*/ 3155955 h 3488493"/>
                <a:gd name="connsiteX76" fmla="*/ 2290838 w 3318614"/>
                <a:gd name="connsiteY76" fmla="*/ 2903406 h 3488493"/>
                <a:gd name="connsiteX77" fmla="*/ 2142792 w 3318614"/>
                <a:gd name="connsiteY77" fmla="*/ 2885989 h 3488493"/>
                <a:gd name="connsiteX78" fmla="*/ 1942495 w 3318614"/>
                <a:gd name="connsiteY78" fmla="*/ 3051452 h 3488493"/>
                <a:gd name="connsiteX79" fmla="*/ 1994746 w 3318614"/>
                <a:gd name="connsiteY79" fmla="*/ 3251749 h 3488493"/>
                <a:gd name="connsiteX80" fmla="*/ 2090540 w 3318614"/>
                <a:gd name="connsiteY80" fmla="*/ 3364960 h 3488493"/>
                <a:gd name="connsiteX81" fmla="*/ 2064415 w 3318614"/>
                <a:gd name="connsiteY81" fmla="*/ 3478172 h 3488493"/>
                <a:gd name="connsiteX82" fmla="*/ 2046998 w 3318614"/>
                <a:gd name="connsiteY82" fmla="*/ 3330126 h 3488493"/>
                <a:gd name="connsiteX83" fmla="*/ 1933786 w 3318614"/>
                <a:gd name="connsiteY83" fmla="*/ 3164663 h 3488493"/>
                <a:gd name="connsiteX84" fmla="*/ 1881535 w 3318614"/>
                <a:gd name="connsiteY84" fmla="*/ 3147246 h 3488493"/>
                <a:gd name="connsiteX85" fmla="*/ 1716072 w 3318614"/>
                <a:gd name="connsiteY85" fmla="*/ 3382377 h 3488493"/>
                <a:gd name="connsiteX86" fmla="*/ 1672529 w 3318614"/>
                <a:gd name="connsiteY86" fmla="*/ 3478172 h 3488493"/>
                <a:gd name="connsiteX87" fmla="*/ 1724780 w 3318614"/>
                <a:gd name="connsiteY87" fmla="*/ 3243040 h 3488493"/>
                <a:gd name="connsiteX88" fmla="*/ 1750906 w 3318614"/>
                <a:gd name="connsiteY88" fmla="*/ 3164663 h 3488493"/>
                <a:gd name="connsiteX89" fmla="*/ 1533192 w 3318614"/>
                <a:gd name="connsiteY89" fmla="*/ 3234332 h 3488493"/>
                <a:gd name="connsiteX90" fmla="*/ 1428689 w 3318614"/>
                <a:gd name="connsiteY90" fmla="*/ 3251749 h 3488493"/>
                <a:gd name="connsiteX91" fmla="*/ 1602860 w 3318614"/>
                <a:gd name="connsiteY91" fmla="*/ 3173372 h 3488493"/>
                <a:gd name="connsiteX92" fmla="*/ 1724780 w 3318614"/>
                <a:gd name="connsiteY92" fmla="*/ 3147246 h 3488493"/>
                <a:gd name="connsiteX93" fmla="*/ 1994746 w 3318614"/>
                <a:gd name="connsiteY93" fmla="*/ 2920823 h 3488493"/>
                <a:gd name="connsiteX94" fmla="*/ 2055706 w 3318614"/>
                <a:gd name="connsiteY94" fmla="*/ 2790195 h 3488493"/>
                <a:gd name="connsiteX95" fmla="*/ 1916369 w 3318614"/>
                <a:gd name="connsiteY95" fmla="*/ 2711817 h 3488493"/>
                <a:gd name="connsiteX96" fmla="*/ 1698655 w 3318614"/>
                <a:gd name="connsiteY96" fmla="*/ 2807612 h 3488493"/>
                <a:gd name="connsiteX97" fmla="*/ 1611569 w 3318614"/>
                <a:gd name="connsiteY97" fmla="*/ 2981783 h 3488493"/>
                <a:gd name="connsiteX98" fmla="*/ 1689946 w 3318614"/>
                <a:gd name="connsiteY98" fmla="*/ 3042743 h 3488493"/>
                <a:gd name="connsiteX99" fmla="*/ 1568026 w 3318614"/>
                <a:gd name="connsiteY99" fmla="*/ 3042743 h 3488493"/>
                <a:gd name="connsiteX100" fmla="*/ 1655112 w 3318614"/>
                <a:gd name="connsiteY100" fmla="*/ 2798903 h 3488493"/>
                <a:gd name="connsiteX101" fmla="*/ 1437398 w 3318614"/>
                <a:gd name="connsiteY101" fmla="*/ 2781486 h 3488493"/>
                <a:gd name="connsiteX102" fmla="*/ 1306769 w 3318614"/>
                <a:gd name="connsiteY102" fmla="*/ 2720526 h 3488493"/>
                <a:gd name="connsiteX103" fmla="*/ 1385146 w 3318614"/>
                <a:gd name="connsiteY103" fmla="*/ 2676983 h 3488493"/>
                <a:gd name="connsiteX104" fmla="*/ 1437398 w 3318614"/>
                <a:gd name="connsiteY104" fmla="*/ 2746652 h 3488493"/>
                <a:gd name="connsiteX105" fmla="*/ 1611569 w 3318614"/>
                <a:gd name="connsiteY105" fmla="*/ 2755360 h 3488493"/>
                <a:gd name="connsiteX106" fmla="*/ 1794449 w 3318614"/>
                <a:gd name="connsiteY106" fmla="*/ 2703109 h 3488493"/>
                <a:gd name="connsiteX107" fmla="*/ 1968620 w 3318614"/>
                <a:gd name="connsiteY107" fmla="*/ 2572480 h 3488493"/>
                <a:gd name="connsiteX108" fmla="*/ 1898952 w 3318614"/>
                <a:gd name="connsiteY108" fmla="*/ 2258972 h 3488493"/>
                <a:gd name="connsiteX109" fmla="*/ 1446106 w 3318614"/>
                <a:gd name="connsiteY109" fmla="*/ 1649372 h 3488493"/>
                <a:gd name="connsiteX110" fmla="*/ 1074097 w 3318614"/>
                <a:gd name="connsiteY110" fmla="*/ 1165252 h 3488493"/>
                <a:gd name="connsiteX111" fmla="*/ 916192 w 3318614"/>
                <a:gd name="connsiteY111" fmla="*/ 978168 h 3488493"/>
                <a:gd name="connsiteX112" fmla="*/ 644918 w 3318614"/>
                <a:gd name="connsiteY112" fmla="*/ 1013646 h 3488493"/>
                <a:gd name="connsiteX113" fmla="*/ 296575 w 3318614"/>
                <a:gd name="connsiteY113" fmla="*/ 1092023 h 3488493"/>
                <a:gd name="connsiteX114" fmla="*/ 483 w 3318614"/>
                <a:gd name="connsiteY114" fmla="*/ 1074606 h 3488493"/>
                <a:gd name="connsiteX115" fmla="*/ 235615 w 3318614"/>
                <a:gd name="connsiteY115" fmla="*/ 1065897 h 3488493"/>
                <a:gd name="connsiteX116" fmla="*/ 557832 w 3318614"/>
                <a:gd name="connsiteY116" fmla="*/ 996229 h 3488493"/>
                <a:gd name="connsiteX117" fmla="*/ 688460 w 3318614"/>
                <a:gd name="connsiteY117" fmla="*/ 970103 h 3488493"/>
                <a:gd name="connsiteX118" fmla="*/ 392369 w 3318614"/>
                <a:gd name="connsiteY118" fmla="*/ 856892 h 3488493"/>
                <a:gd name="connsiteX119" fmla="*/ 244323 w 3318614"/>
                <a:gd name="connsiteY119" fmla="*/ 717555 h 3488493"/>
                <a:gd name="connsiteX120" fmla="*/ 165946 w 3318614"/>
                <a:gd name="connsiteY120" fmla="*/ 465006 h 3488493"/>
                <a:gd name="connsiteX121" fmla="*/ 279158 w 3318614"/>
                <a:gd name="connsiteY121" fmla="*/ 647886 h 3488493"/>
                <a:gd name="connsiteX122" fmla="*/ 374952 w 3318614"/>
                <a:gd name="connsiteY122" fmla="*/ 822057 h 3488493"/>
                <a:gd name="connsiteX123" fmla="*/ 679752 w 3318614"/>
                <a:gd name="connsiteY123" fmla="*/ 900435 h 3488493"/>
                <a:gd name="connsiteX124" fmla="*/ 766838 w 3318614"/>
                <a:gd name="connsiteY124" fmla="*/ 839475 h 3488493"/>
                <a:gd name="connsiteX125" fmla="*/ 618792 w 3318614"/>
                <a:gd name="connsiteY125" fmla="*/ 456297 h 3488493"/>
                <a:gd name="connsiteX126" fmla="*/ 507165 w 3318614"/>
                <a:gd name="connsiteY126" fmla="*/ 239239 h 3488493"/>
                <a:gd name="connsiteX127" fmla="*/ 538603 w 3318614"/>
                <a:gd name="connsiteY127" fmla="*/ 1070 h 3488493"/>
                <a:gd name="connsiteX128" fmla="*/ 609600 w 3318614"/>
                <a:gd name="connsiteY128" fmla="*/ 261679 h 3488493"/>
                <a:gd name="connsiteX129" fmla="*/ 771492 w 3318614"/>
                <a:gd name="connsiteY129" fmla="*/ 617712 h 3488493"/>
                <a:gd name="connsiteX130" fmla="*/ 849359 w 3318614"/>
                <a:gd name="connsiteY130" fmla="*/ 815916 h 3488493"/>
                <a:gd name="connsiteX0" fmla="*/ 1225325 w 3318614"/>
                <a:gd name="connsiteY0" fmla="*/ 179956 h 3516844"/>
                <a:gd name="connsiteX1" fmla="*/ 1091879 w 3318614"/>
                <a:gd name="connsiteY1" fmla="*/ 956400 h 3516844"/>
                <a:gd name="connsiteX2" fmla="*/ 1779263 w 3318614"/>
                <a:gd name="connsiteY2" fmla="*/ 2024256 h 3516844"/>
                <a:gd name="connsiteX3" fmla="*/ 2064415 w 3318614"/>
                <a:gd name="connsiteY3" fmla="*/ 2304740 h 3516844"/>
                <a:gd name="connsiteX4" fmla="*/ 2290838 w 3318614"/>
                <a:gd name="connsiteY4" fmla="*/ 2226363 h 3516844"/>
                <a:gd name="connsiteX5" fmla="*/ 2473718 w 3318614"/>
                <a:gd name="connsiteY5" fmla="*/ 2069608 h 3516844"/>
                <a:gd name="connsiteX6" fmla="*/ 2508552 w 3318614"/>
                <a:gd name="connsiteY6" fmla="*/ 1747391 h 3516844"/>
                <a:gd name="connsiteX7" fmla="*/ 2543386 w 3318614"/>
                <a:gd name="connsiteY7" fmla="*/ 2008648 h 3516844"/>
                <a:gd name="connsiteX8" fmla="*/ 2508552 w 3318614"/>
                <a:gd name="connsiteY8" fmla="*/ 2113151 h 3516844"/>
                <a:gd name="connsiteX9" fmla="*/ 2752392 w 3318614"/>
                <a:gd name="connsiteY9" fmla="*/ 1938980 h 3516844"/>
                <a:gd name="connsiteX10" fmla="*/ 2839478 w 3318614"/>
                <a:gd name="connsiteY10" fmla="*/ 1869311 h 3516844"/>
                <a:gd name="connsiteX11" fmla="*/ 2717558 w 3318614"/>
                <a:gd name="connsiteY11" fmla="*/ 2043483 h 3516844"/>
                <a:gd name="connsiteX12" fmla="*/ 2665306 w 3318614"/>
                <a:gd name="connsiteY12" fmla="*/ 2087026 h 3516844"/>
                <a:gd name="connsiteX13" fmla="*/ 2848186 w 3318614"/>
                <a:gd name="connsiteY13" fmla="*/ 2017357 h 3516844"/>
                <a:gd name="connsiteX14" fmla="*/ 2874312 w 3318614"/>
                <a:gd name="connsiteY14" fmla="*/ 1999940 h 3516844"/>
                <a:gd name="connsiteX15" fmla="*/ 2769809 w 3318614"/>
                <a:gd name="connsiteY15" fmla="*/ 2087026 h 3516844"/>
                <a:gd name="connsiteX16" fmla="*/ 2595638 w 3318614"/>
                <a:gd name="connsiteY16" fmla="*/ 2113151 h 3516844"/>
                <a:gd name="connsiteX17" fmla="*/ 2404049 w 3318614"/>
                <a:gd name="connsiteY17" fmla="*/ 2243780 h 3516844"/>
                <a:gd name="connsiteX18" fmla="*/ 2421466 w 3318614"/>
                <a:gd name="connsiteY18" fmla="*/ 2417951 h 3516844"/>
                <a:gd name="connsiteX19" fmla="*/ 2552095 w 3318614"/>
                <a:gd name="connsiteY19" fmla="*/ 2461494 h 3516844"/>
                <a:gd name="connsiteX20" fmla="*/ 2726266 w 3318614"/>
                <a:gd name="connsiteY20" fmla="*/ 2391826 h 3516844"/>
                <a:gd name="connsiteX21" fmla="*/ 2856895 w 3318614"/>
                <a:gd name="connsiteY21" fmla="*/ 2383117 h 3516844"/>
                <a:gd name="connsiteX22" fmla="*/ 2891729 w 3318614"/>
                <a:gd name="connsiteY22" fmla="*/ 2269906 h 3516844"/>
                <a:gd name="connsiteX23" fmla="*/ 2883020 w 3318614"/>
                <a:gd name="connsiteY23" fmla="*/ 2104443 h 3516844"/>
                <a:gd name="connsiteX24" fmla="*/ 3048483 w 3318614"/>
                <a:gd name="connsiteY24" fmla="*/ 2026066 h 3516844"/>
                <a:gd name="connsiteX25" fmla="*/ 2926563 w 3318614"/>
                <a:gd name="connsiteY25" fmla="*/ 2113151 h 3516844"/>
                <a:gd name="connsiteX26" fmla="*/ 2917855 w 3318614"/>
                <a:gd name="connsiteY26" fmla="*/ 2200237 h 3516844"/>
                <a:gd name="connsiteX27" fmla="*/ 2935272 w 3318614"/>
                <a:gd name="connsiteY27" fmla="*/ 2348283 h 3516844"/>
                <a:gd name="connsiteX28" fmla="*/ 2943980 w 3318614"/>
                <a:gd name="connsiteY28" fmla="*/ 2391826 h 3516844"/>
                <a:gd name="connsiteX29" fmla="*/ 3046427 w 3318614"/>
                <a:gd name="connsiteY29" fmla="*/ 2325874 h 3516844"/>
                <a:gd name="connsiteX30" fmla="*/ 3074609 w 3318614"/>
                <a:gd name="connsiteY30" fmla="*/ 2165403 h 3516844"/>
                <a:gd name="connsiteX31" fmla="*/ 3092026 w 3318614"/>
                <a:gd name="connsiteY31" fmla="*/ 2374408 h 3516844"/>
                <a:gd name="connsiteX32" fmla="*/ 3013649 w 3318614"/>
                <a:gd name="connsiteY32" fmla="*/ 2452786 h 3516844"/>
                <a:gd name="connsiteX33" fmla="*/ 2752392 w 3318614"/>
                <a:gd name="connsiteY33" fmla="*/ 2417951 h 3516844"/>
                <a:gd name="connsiteX34" fmla="*/ 2560803 w 3318614"/>
                <a:gd name="connsiteY34" fmla="*/ 2574706 h 3516844"/>
                <a:gd name="connsiteX35" fmla="*/ 2595638 w 3318614"/>
                <a:gd name="connsiteY35" fmla="*/ 2696626 h 3516844"/>
                <a:gd name="connsiteX36" fmla="*/ 2743683 w 3318614"/>
                <a:gd name="connsiteY36" fmla="*/ 2783711 h 3516844"/>
                <a:gd name="connsiteX37" fmla="*/ 2856895 w 3318614"/>
                <a:gd name="connsiteY37" fmla="*/ 2757586 h 3516844"/>
                <a:gd name="connsiteX38" fmla="*/ 3022358 w 3318614"/>
                <a:gd name="connsiteY38" fmla="*/ 2618248 h 3516844"/>
                <a:gd name="connsiteX39" fmla="*/ 3118152 w 3318614"/>
                <a:gd name="connsiteY39" fmla="*/ 2539871 h 3516844"/>
                <a:gd name="connsiteX40" fmla="*/ 3205238 w 3318614"/>
                <a:gd name="connsiteY40" fmla="*/ 2600831 h 3516844"/>
                <a:gd name="connsiteX41" fmla="*/ 3109443 w 3318614"/>
                <a:gd name="connsiteY41" fmla="*/ 2592123 h 3516844"/>
                <a:gd name="connsiteX42" fmla="*/ 3004940 w 3318614"/>
                <a:gd name="connsiteY42" fmla="*/ 2731460 h 3516844"/>
                <a:gd name="connsiteX43" fmla="*/ 3187820 w 3318614"/>
                <a:gd name="connsiteY43" fmla="*/ 2731460 h 3516844"/>
                <a:gd name="connsiteX44" fmla="*/ 3318449 w 3318614"/>
                <a:gd name="connsiteY44" fmla="*/ 2783711 h 3516844"/>
                <a:gd name="connsiteX45" fmla="*/ 3161695 w 3318614"/>
                <a:gd name="connsiteY45" fmla="*/ 2766294 h 3516844"/>
                <a:gd name="connsiteX46" fmla="*/ 2909146 w 3318614"/>
                <a:gd name="connsiteY46" fmla="*/ 2827254 h 3516844"/>
                <a:gd name="connsiteX47" fmla="*/ 2952689 w 3318614"/>
                <a:gd name="connsiteY47" fmla="*/ 2827254 h 3516844"/>
                <a:gd name="connsiteX48" fmla="*/ 3085889 w 3318614"/>
                <a:gd name="connsiteY48" fmla="*/ 2972500 h 3516844"/>
                <a:gd name="connsiteX49" fmla="*/ 3013649 w 3318614"/>
                <a:gd name="connsiteY49" fmla="*/ 3132054 h 3516844"/>
                <a:gd name="connsiteX50" fmla="*/ 2999167 w 3318614"/>
                <a:gd name="connsiteY50" fmla="*/ 2994377 h 3516844"/>
                <a:gd name="connsiteX51" fmla="*/ 2813352 w 3318614"/>
                <a:gd name="connsiteY51" fmla="*/ 2818546 h 3516844"/>
                <a:gd name="connsiteX52" fmla="*/ 2726266 w 3318614"/>
                <a:gd name="connsiteY52" fmla="*/ 2809837 h 3516844"/>
                <a:gd name="connsiteX53" fmla="*/ 2848186 w 3318614"/>
                <a:gd name="connsiteY53" fmla="*/ 3010134 h 3516844"/>
                <a:gd name="connsiteX54" fmla="*/ 2943980 w 3318614"/>
                <a:gd name="connsiteY54" fmla="*/ 3097220 h 3516844"/>
                <a:gd name="connsiteX55" fmla="*/ 2978815 w 3318614"/>
                <a:gd name="connsiteY55" fmla="*/ 3053677 h 3516844"/>
                <a:gd name="connsiteX56" fmla="*/ 2961398 w 3318614"/>
                <a:gd name="connsiteY56" fmla="*/ 3158180 h 3516844"/>
                <a:gd name="connsiteX57" fmla="*/ 2769809 w 3318614"/>
                <a:gd name="connsiteY57" fmla="*/ 3071094 h 3516844"/>
                <a:gd name="connsiteX58" fmla="*/ 2656598 w 3318614"/>
                <a:gd name="connsiteY58" fmla="*/ 2844671 h 3516844"/>
                <a:gd name="connsiteX59" fmla="*/ 2491135 w 3318614"/>
                <a:gd name="connsiteY59" fmla="*/ 2801128 h 3516844"/>
                <a:gd name="connsiteX60" fmla="*/ 2386632 w 3318614"/>
                <a:gd name="connsiteY60" fmla="*/ 2888214 h 3516844"/>
                <a:gd name="connsiteX61" fmla="*/ 2412758 w 3318614"/>
                <a:gd name="connsiteY61" fmla="*/ 3071094 h 3516844"/>
                <a:gd name="connsiteX62" fmla="*/ 2525969 w 3318614"/>
                <a:gd name="connsiteY62" fmla="*/ 3219140 h 3516844"/>
                <a:gd name="connsiteX63" fmla="*/ 2900438 w 3318614"/>
                <a:gd name="connsiteY63" fmla="*/ 3428146 h 3516844"/>
                <a:gd name="connsiteX64" fmla="*/ 2543386 w 3318614"/>
                <a:gd name="connsiteY64" fmla="*/ 3288808 h 3516844"/>
                <a:gd name="connsiteX65" fmla="*/ 2499843 w 3318614"/>
                <a:gd name="connsiteY65" fmla="*/ 3375894 h 3516844"/>
                <a:gd name="connsiteX66" fmla="*/ 2534678 w 3318614"/>
                <a:gd name="connsiteY66" fmla="*/ 3480397 h 3516844"/>
                <a:gd name="connsiteX67" fmla="*/ 2639180 w 3318614"/>
                <a:gd name="connsiteY67" fmla="*/ 3515231 h 3516844"/>
                <a:gd name="connsiteX68" fmla="*/ 2482426 w 3318614"/>
                <a:gd name="connsiteY68" fmla="*/ 3489106 h 3516844"/>
                <a:gd name="connsiteX69" fmla="*/ 2473718 w 3318614"/>
                <a:gd name="connsiteY69" fmla="*/ 3306226 h 3516844"/>
                <a:gd name="connsiteX70" fmla="*/ 2386632 w 3318614"/>
                <a:gd name="connsiteY70" fmla="*/ 3132054 h 3516844"/>
                <a:gd name="connsiteX71" fmla="*/ 2316963 w 3318614"/>
                <a:gd name="connsiteY71" fmla="*/ 3297517 h 3516844"/>
                <a:gd name="connsiteX72" fmla="*/ 2238586 w 3318614"/>
                <a:gd name="connsiteY72" fmla="*/ 3419437 h 3516844"/>
                <a:gd name="connsiteX73" fmla="*/ 2290838 w 3318614"/>
                <a:gd name="connsiteY73" fmla="*/ 3497814 h 3516844"/>
                <a:gd name="connsiteX74" fmla="*/ 2195043 w 3318614"/>
                <a:gd name="connsiteY74" fmla="*/ 3410728 h 3516844"/>
                <a:gd name="connsiteX75" fmla="*/ 2325672 w 3318614"/>
                <a:gd name="connsiteY75" fmla="*/ 3184306 h 3516844"/>
                <a:gd name="connsiteX76" fmla="*/ 2290838 w 3318614"/>
                <a:gd name="connsiteY76" fmla="*/ 2931757 h 3516844"/>
                <a:gd name="connsiteX77" fmla="*/ 2142792 w 3318614"/>
                <a:gd name="connsiteY77" fmla="*/ 2914340 h 3516844"/>
                <a:gd name="connsiteX78" fmla="*/ 1942495 w 3318614"/>
                <a:gd name="connsiteY78" fmla="*/ 3079803 h 3516844"/>
                <a:gd name="connsiteX79" fmla="*/ 1994746 w 3318614"/>
                <a:gd name="connsiteY79" fmla="*/ 3280100 h 3516844"/>
                <a:gd name="connsiteX80" fmla="*/ 2090540 w 3318614"/>
                <a:gd name="connsiteY80" fmla="*/ 3393311 h 3516844"/>
                <a:gd name="connsiteX81" fmla="*/ 2064415 w 3318614"/>
                <a:gd name="connsiteY81" fmla="*/ 3506523 h 3516844"/>
                <a:gd name="connsiteX82" fmla="*/ 2046998 w 3318614"/>
                <a:gd name="connsiteY82" fmla="*/ 3358477 h 3516844"/>
                <a:gd name="connsiteX83" fmla="*/ 1933786 w 3318614"/>
                <a:gd name="connsiteY83" fmla="*/ 3193014 h 3516844"/>
                <a:gd name="connsiteX84" fmla="*/ 1881535 w 3318614"/>
                <a:gd name="connsiteY84" fmla="*/ 3175597 h 3516844"/>
                <a:gd name="connsiteX85" fmla="*/ 1716072 w 3318614"/>
                <a:gd name="connsiteY85" fmla="*/ 3410728 h 3516844"/>
                <a:gd name="connsiteX86" fmla="*/ 1672529 w 3318614"/>
                <a:gd name="connsiteY86" fmla="*/ 3506523 h 3516844"/>
                <a:gd name="connsiteX87" fmla="*/ 1724780 w 3318614"/>
                <a:gd name="connsiteY87" fmla="*/ 3271391 h 3516844"/>
                <a:gd name="connsiteX88" fmla="*/ 1750906 w 3318614"/>
                <a:gd name="connsiteY88" fmla="*/ 3193014 h 3516844"/>
                <a:gd name="connsiteX89" fmla="*/ 1533192 w 3318614"/>
                <a:gd name="connsiteY89" fmla="*/ 3262683 h 3516844"/>
                <a:gd name="connsiteX90" fmla="*/ 1428689 w 3318614"/>
                <a:gd name="connsiteY90" fmla="*/ 3280100 h 3516844"/>
                <a:gd name="connsiteX91" fmla="*/ 1602860 w 3318614"/>
                <a:gd name="connsiteY91" fmla="*/ 3201723 h 3516844"/>
                <a:gd name="connsiteX92" fmla="*/ 1724780 w 3318614"/>
                <a:gd name="connsiteY92" fmla="*/ 3175597 h 3516844"/>
                <a:gd name="connsiteX93" fmla="*/ 1994746 w 3318614"/>
                <a:gd name="connsiteY93" fmla="*/ 2949174 h 3516844"/>
                <a:gd name="connsiteX94" fmla="*/ 2055706 w 3318614"/>
                <a:gd name="connsiteY94" fmla="*/ 2818546 h 3516844"/>
                <a:gd name="connsiteX95" fmla="*/ 1916369 w 3318614"/>
                <a:gd name="connsiteY95" fmla="*/ 2740168 h 3516844"/>
                <a:gd name="connsiteX96" fmla="*/ 1698655 w 3318614"/>
                <a:gd name="connsiteY96" fmla="*/ 2835963 h 3516844"/>
                <a:gd name="connsiteX97" fmla="*/ 1611569 w 3318614"/>
                <a:gd name="connsiteY97" fmla="*/ 3010134 h 3516844"/>
                <a:gd name="connsiteX98" fmla="*/ 1689946 w 3318614"/>
                <a:gd name="connsiteY98" fmla="*/ 3071094 h 3516844"/>
                <a:gd name="connsiteX99" fmla="*/ 1568026 w 3318614"/>
                <a:gd name="connsiteY99" fmla="*/ 3071094 h 3516844"/>
                <a:gd name="connsiteX100" fmla="*/ 1655112 w 3318614"/>
                <a:gd name="connsiteY100" fmla="*/ 2827254 h 3516844"/>
                <a:gd name="connsiteX101" fmla="*/ 1437398 w 3318614"/>
                <a:gd name="connsiteY101" fmla="*/ 2809837 h 3516844"/>
                <a:gd name="connsiteX102" fmla="*/ 1306769 w 3318614"/>
                <a:gd name="connsiteY102" fmla="*/ 2748877 h 3516844"/>
                <a:gd name="connsiteX103" fmla="*/ 1385146 w 3318614"/>
                <a:gd name="connsiteY103" fmla="*/ 2705334 h 3516844"/>
                <a:gd name="connsiteX104" fmla="*/ 1437398 w 3318614"/>
                <a:gd name="connsiteY104" fmla="*/ 2775003 h 3516844"/>
                <a:gd name="connsiteX105" fmla="*/ 1611569 w 3318614"/>
                <a:gd name="connsiteY105" fmla="*/ 2783711 h 3516844"/>
                <a:gd name="connsiteX106" fmla="*/ 1794449 w 3318614"/>
                <a:gd name="connsiteY106" fmla="*/ 2731460 h 3516844"/>
                <a:gd name="connsiteX107" fmla="*/ 1968620 w 3318614"/>
                <a:gd name="connsiteY107" fmla="*/ 2600831 h 3516844"/>
                <a:gd name="connsiteX108" fmla="*/ 1898952 w 3318614"/>
                <a:gd name="connsiteY108" fmla="*/ 2287323 h 3516844"/>
                <a:gd name="connsiteX109" fmla="*/ 1446106 w 3318614"/>
                <a:gd name="connsiteY109" fmla="*/ 1677723 h 3516844"/>
                <a:gd name="connsiteX110" fmla="*/ 1074097 w 3318614"/>
                <a:gd name="connsiteY110" fmla="*/ 1193603 h 3516844"/>
                <a:gd name="connsiteX111" fmla="*/ 916192 w 3318614"/>
                <a:gd name="connsiteY111" fmla="*/ 1006519 h 3516844"/>
                <a:gd name="connsiteX112" fmla="*/ 644918 w 3318614"/>
                <a:gd name="connsiteY112" fmla="*/ 1041997 h 3516844"/>
                <a:gd name="connsiteX113" fmla="*/ 296575 w 3318614"/>
                <a:gd name="connsiteY113" fmla="*/ 1120374 h 3516844"/>
                <a:gd name="connsiteX114" fmla="*/ 483 w 3318614"/>
                <a:gd name="connsiteY114" fmla="*/ 1102957 h 3516844"/>
                <a:gd name="connsiteX115" fmla="*/ 235615 w 3318614"/>
                <a:gd name="connsiteY115" fmla="*/ 1094248 h 3516844"/>
                <a:gd name="connsiteX116" fmla="*/ 557832 w 3318614"/>
                <a:gd name="connsiteY116" fmla="*/ 1024580 h 3516844"/>
                <a:gd name="connsiteX117" fmla="*/ 688460 w 3318614"/>
                <a:gd name="connsiteY117" fmla="*/ 998454 h 3516844"/>
                <a:gd name="connsiteX118" fmla="*/ 392369 w 3318614"/>
                <a:gd name="connsiteY118" fmla="*/ 885243 h 3516844"/>
                <a:gd name="connsiteX119" fmla="*/ 244323 w 3318614"/>
                <a:gd name="connsiteY119" fmla="*/ 745906 h 3516844"/>
                <a:gd name="connsiteX120" fmla="*/ 165946 w 3318614"/>
                <a:gd name="connsiteY120" fmla="*/ 493357 h 3516844"/>
                <a:gd name="connsiteX121" fmla="*/ 279158 w 3318614"/>
                <a:gd name="connsiteY121" fmla="*/ 676237 h 3516844"/>
                <a:gd name="connsiteX122" fmla="*/ 374952 w 3318614"/>
                <a:gd name="connsiteY122" fmla="*/ 850408 h 3516844"/>
                <a:gd name="connsiteX123" fmla="*/ 679752 w 3318614"/>
                <a:gd name="connsiteY123" fmla="*/ 928786 h 3516844"/>
                <a:gd name="connsiteX124" fmla="*/ 766838 w 3318614"/>
                <a:gd name="connsiteY124" fmla="*/ 867826 h 3516844"/>
                <a:gd name="connsiteX125" fmla="*/ 618792 w 3318614"/>
                <a:gd name="connsiteY125" fmla="*/ 484648 h 3516844"/>
                <a:gd name="connsiteX126" fmla="*/ 507165 w 3318614"/>
                <a:gd name="connsiteY126" fmla="*/ 267590 h 3516844"/>
                <a:gd name="connsiteX127" fmla="*/ 538603 w 3318614"/>
                <a:gd name="connsiteY127" fmla="*/ 29421 h 3516844"/>
                <a:gd name="connsiteX128" fmla="*/ 609600 w 3318614"/>
                <a:gd name="connsiteY128" fmla="*/ 290030 h 3516844"/>
                <a:gd name="connsiteX129" fmla="*/ 771492 w 3318614"/>
                <a:gd name="connsiteY129" fmla="*/ 646063 h 3516844"/>
                <a:gd name="connsiteX130" fmla="*/ 839345 w 3318614"/>
                <a:gd name="connsiteY130" fmla="*/ 1033 h 3516844"/>
                <a:gd name="connsiteX0" fmla="*/ 1225325 w 3318614"/>
                <a:gd name="connsiteY0" fmla="*/ 179756 h 3516644"/>
                <a:gd name="connsiteX1" fmla="*/ 1091879 w 3318614"/>
                <a:gd name="connsiteY1" fmla="*/ 956200 h 3516644"/>
                <a:gd name="connsiteX2" fmla="*/ 1779263 w 3318614"/>
                <a:gd name="connsiteY2" fmla="*/ 2024056 h 3516644"/>
                <a:gd name="connsiteX3" fmla="*/ 2064415 w 3318614"/>
                <a:gd name="connsiteY3" fmla="*/ 2304540 h 3516644"/>
                <a:gd name="connsiteX4" fmla="*/ 2290838 w 3318614"/>
                <a:gd name="connsiteY4" fmla="*/ 2226163 h 3516644"/>
                <a:gd name="connsiteX5" fmla="*/ 2473718 w 3318614"/>
                <a:gd name="connsiteY5" fmla="*/ 2069408 h 3516644"/>
                <a:gd name="connsiteX6" fmla="*/ 2508552 w 3318614"/>
                <a:gd name="connsiteY6" fmla="*/ 1747191 h 3516644"/>
                <a:gd name="connsiteX7" fmla="*/ 2543386 w 3318614"/>
                <a:gd name="connsiteY7" fmla="*/ 2008448 h 3516644"/>
                <a:gd name="connsiteX8" fmla="*/ 2508552 w 3318614"/>
                <a:gd name="connsiteY8" fmla="*/ 2112951 h 3516644"/>
                <a:gd name="connsiteX9" fmla="*/ 2752392 w 3318614"/>
                <a:gd name="connsiteY9" fmla="*/ 1938780 h 3516644"/>
                <a:gd name="connsiteX10" fmla="*/ 2839478 w 3318614"/>
                <a:gd name="connsiteY10" fmla="*/ 1869111 h 3516644"/>
                <a:gd name="connsiteX11" fmla="*/ 2717558 w 3318614"/>
                <a:gd name="connsiteY11" fmla="*/ 2043283 h 3516644"/>
                <a:gd name="connsiteX12" fmla="*/ 2665306 w 3318614"/>
                <a:gd name="connsiteY12" fmla="*/ 2086826 h 3516644"/>
                <a:gd name="connsiteX13" fmla="*/ 2848186 w 3318614"/>
                <a:gd name="connsiteY13" fmla="*/ 2017157 h 3516644"/>
                <a:gd name="connsiteX14" fmla="*/ 2874312 w 3318614"/>
                <a:gd name="connsiteY14" fmla="*/ 1999740 h 3516644"/>
                <a:gd name="connsiteX15" fmla="*/ 2769809 w 3318614"/>
                <a:gd name="connsiteY15" fmla="*/ 2086826 h 3516644"/>
                <a:gd name="connsiteX16" fmla="*/ 2595638 w 3318614"/>
                <a:gd name="connsiteY16" fmla="*/ 2112951 h 3516644"/>
                <a:gd name="connsiteX17" fmla="*/ 2404049 w 3318614"/>
                <a:gd name="connsiteY17" fmla="*/ 2243580 h 3516644"/>
                <a:gd name="connsiteX18" fmla="*/ 2421466 w 3318614"/>
                <a:gd name="connsiteY18" fmla="*/ 2417751 h 3516644"/>
                <a:gd name="connsiteX19" fmla="*/ 2552095 w 3318614"/>
                <a:gd name="connsiteY19" fmla="*/ 2461294 h 3516644"/>
                <a:gd name="connsiteX20" fmla="*/ 2726266 w 3318614"/>
                <a:gd name="connsiteY20" fmla="*/ 2391626 h 3516644"/>
                <a:gd name="connsiteX21" fmla="*/ 2856895 w 3318614"/>
                <a:gd name="connsiteY21" fmla="*/ 2382917 h 3516644"/>
                <a:gd name="connsiteX22" fmla="*/ 2891729 w 3318614"/>
                <a:gd name="connsiteY22" fmla="*/ 2269706 h 3516644"/>
                <a:gd name="connsiteX23" fmla="*/ 2883020 w 3318614"/>
                <a:gd name="connsiteY23" fmla="*/ 2104243 h 3516644"/>
                <a:gd name="connsiteX24" fmla="*/ 3048483 w 3318614"/>
                <a:gd name="connsiteY24" fmla="*/ 2025866 h 3516644"/>
                <a:gd name="connsiteX25" fmla="*/ 2926563 w 3318614"/>
                <a:gd name="connsiteY25" fmla="*/ 2112951 h 3516644"/>
                <a:gd name="connsiteX26" fmla="*/ 2917855 w 3318614"/>
                <a:gd name="connsiteY26" fmla="*/ 2200037 h 3516644"/>
                <a:gd name="connsiteX27" fmla="*/ 2935272 w 3318614"/>
                <a:gd name="connsiteY27" fmla="*/ 2348083 h 3516644"/>
                <a:gd name="connsiteX28" fmla="*/ 2943980 w 3318614"/>
                <a:gd name="connsiteY28" fmla="*/ 2391626 h 3516644"/>
                <a:gd name="connsiteX29" fmla="*/ 3046427 w 3318614"/>
                <a:gd name="connsiteY29" fmla="*/ 2325674 h 3516644"/>
                <a:gd name="connsiteX30" fmla="*/ 3074609 w 3318614"/>
                <a:gd name="connsiteY30" fmla="*/ 2165203 h 3516644"/>
                <a:gd name="connsiteX31" fmla="*/ 3092026 w 3318614"/>
                <a:gd name="connsiteY31" fmla="*/ 2374208 h 3516644"/>
                <a:gd name="connsiteX32" fmla="*/ 3013649 w 3318614"/>
                <a:gd name="connsiteY32" fmla="*/ 2452586 h 3516644"/>
                <a:gd name="connsiteX33" fmla="*/ 2752392 w 3318614"/>
                <a:gd name="connsiteY33" fmla="*/ 2417751 h 3516644"/>
                <a:gd name="connsiteX34" fmla="*/ 2560803 w 3318614"/>
                <a:gd name="connsiteY34" fmla="*/ 2574506 h 3516644"/>
                <a:gd name="connsiteX35" fmla="*/ 2595638 w 3318614"/>
                <a:gd name="connsiteY35" fmla="*/ 2696426 h 3516644"/>
                <a:gd name="connsiteX36" fmla="*/ 2743683 w 3318614"/>
                <a:gd name="connsiteY36" fmla="*/ 2783511 h 3516644"/>
                <a:gd name="connsiteX37" fmla="*/ 2856895 w 3318614"/>
                <a:gd name="connsiteY37" fmla="*/ 2757386 h 3516644"/>
                <a:gd name="connsiteX38" fmla="*/ 3022358 w 3318614"/>
                <a:gd name="connsiteY38" fmla="*/ 2618048 h 3516644"/>
                <a:gd name="connsiteX39" fmla="*/ 3118152 w 3318614"/>
                <a:gd name="connsiteY39" fmla="*/ 2539671 h 3516644"/>
                <a:gd name="connsiteX40" fmla="*/ 3205238 w 3318614"/>
                <a:gd name="connsiteY40" fmla="*/ 2600631 h 3516644"/>
                <a:gd name="connsiteX41" fmla="*/ 3109443 w 3318614"/>
                <a:gd name="connsiteY41" fmla="*/ 2591923 h 3516644"/>
                <a:gd name="connsiteX42" fmla="*/ 3004940 w 3318614"/>
                <a:gd name="connsiteY42" fmla="*/ 2731260 h 3516644"/>
                <a:gd name="connsiteX43" fmla="*/ 3187820 w 3318614"/>
                <a:gd name="connsiteY43" fmla="*/ 2731260 h 3516644"/>
                <a:gd name="connsiteX44" fmla="*/ 3318449 w 3318614"/>
                <a:gd name="connsiteY44" fmla="*/ 2783511 h 3516644"/>
                <a:gd name="connsiteX45" fmla="*/ 3161695 w 3318614"/>
                <a:gd name="connsiteY45" fmla="*/ 2766094 h 3516644"/>
                <a:gd name="connsiteX46" fmla="*/ 2909146 w 3318614"/>
                <a:gd name="connsiteY46" fmla="*/ 2827054 h 3516644"/>
                <a:gd name="connsiteX47" fmla="*/ 2952689 w 3318614"/>
                <a:gd name="connsiteY47" fmla="*/ 2827054 h 3516644"/>
                <a:gd name="connsiteX48" fmla="*/ 3085889 w 3318614"/>
                <a:gd name="connsiteY48" fmla="*/ 2972300 h 3516644"/>
                <a:gd name="connsiteX49" fmla="*/ 3013649 w 3318614"/>
                <a:gd name="connsiteY49" fmla="*/ 3131854 h 3516644"/>
                <a:gd name="connsiteX50" fmla="*/ 2999167 w 3318614"/>
                <a:gd name="connsiteY50" fmla="*/ 2994177 h 3516644"/>
                <a:gd name="connsiteX51" fmla="*/ 2813352 w 3318614"/>
                <a:gd name="connsiteY51" fmla="*/ 2818346 h 3516644"/>
                <a:gd name="connsiteX52" fmla="*/ 2726266 w 3318614"/>
                <a:gd name="connsiteY52" fmla="*/ 2809637 h 3516644"/>
                <a:gd name="connsiteX53" fmla="*/ 2848186 w 3318614"/>
                <a:gd name="connsiteY53" fmla="*/ 3009934 h 3516644"/>
                <a:gd name="connsiteX54" fmla="*/ 2943980 w 3318614"/>
                <a:gd name="connsiteY54" fmla="*/ 3097020 h 3516644"/>
                <a:gd name="connsiteX55" fmla="*/ 2978815 w 3318614"/>
                <a:gd name="connsiteY55" fmla="*/ 3053477 h 3516644"/>
                <a:gd name="connsiteX56" fmla="*/ 2961398 w 3318614"/>
                <a:gd name="connsiteY56" fmla="*/ 3157980 h 3516644"/>
                <a:gd name="connsiteX57" fmla="*/ 2769809 w 3318614"/>
                <a:gd name="connsiteY57" fmla="*/ 3070894 h 3516644"/>
                <a:gd name="connsiteX58" fmla="*/ 2656598 w 3318614"/>
                <a:gd name="connsiteY58" fmla="*/ 2844471 h 3516644"/>
                <a:gd name="connsiteX59" fmla="*/ 2491135 w 3318614"/>
                <a:gd name="connsiteY59" fmla="*/ 2800928 h 3516644"/>
                <a:gd name="connsiteX60" fmla="*/ 2386632 w 3318614"/>
                <a:gd name="connsiteY60" fmla="*/ 2888014 h 3516644"/>
                <a:gd name="connsiteX61" fmla="*/ 2412758 w 3318614"/>
                <a:gd name="connsiteY61" fmla="*/ 3070894 h 3516644"/>
                <a:gd name="connsiteX62" fmla="*/ 2525969 w 3318614"/>
                <a:gd name="connsiteY62" fmla="*/ 3218940 h 3516644"/>
                <a:gd name="connsiteX63" fmla="*/ 2900438 w 3318614"/>
                <a:gd name="connsiteY63" fmla="*/ 3427946 h 3516644"/>
                <a:gd name="connsiteX64" fmla="*/ 2543386 w 3318614"/>
                <a:gd name="connsiteY64" fmla="*/ 3288608 h 3516644"/>
                <a:gd name="connsiteX65" fmla="*/ 2499843 w 3318614"/>
                <a:gd name="connsiteY65" fmla="*/ 3375694 h 3516644"/>
                <a:gd name="connsiteX66" fmla="*/ 2534678 w 3318614"/>
                <a:gd name="connsiteY66" fmla="*/ 3480197 h 3516644"/>
                <a:gd name="connsiteX67" fmla="*/ 2639180 w 3318614"/>
                <a:gd name="connsiteY67" fmla="*/ 3515031 h 3516644"/>
                <a:gd name="connsiteX68" fmla="*/ 2482426 w 3318614"/>
                <a:gd name="connsiteY68" fmla="*/ 3488906 h 3516644"/>
                <a:gd name="connsiteX69" fmla="*/ 2473718 w 3318614"/>
                <a:gd name="connsiteY69" fmla="*/ 3306026 h 3516644"/>
                <a:gd name="connsiteX70" fmla="*/ 2386632 w 3318614"/>
                <a:gd name="connsiteY70" fmla="*/ 3131854 h 3516644"/>
                <a:gd name="connsiteX71" fmla="*/ 2316963 w 3318614"/>
                <a:gd name="connsiteY71" fmla="*/ 3297317 h 3516644"/>
                <a:gd name="connsiteX72" fmla="*/ 2238586 w 3318614"/>
                <a:gd name="connsiteY72" fmla="*/ 3419237 h 3516644"/>
                <a:gd name="connsiteX73" fmla="*/ 2290838 w 3318614"/>
                <a:gd name="connsiteY73" fmla="*/ 3497614 h 3516644"/>
                <a:gd name="connsiteX74" fmla="*/ 2195043 w 3318614"/>
                <a:gd name="connsiteY74" fmla="*/ 3410528 h 3516644"/>
                <a:gd name="connsiteX75" fmla="*/ 2325672 w 3318614"/>
                <a:gd name="connsiteY75" fmla="*/ 3184106 h 3516644"/>
                <a:gd name="connsiteX76" fmla="*/ 2290838 w 3318614"/>
                <a:gd name="connsiteY76" fmla="*/ 2931557 h 3516644"/>
                <a:gd name="connsiteX77" fmla="*/ 2142792 w 3318614"/>
                <a:gd name="connsiteY77" fmla="*/ 2914140 h 3516644"/>
                <a:gd name="connsiteX78" fmla="*/ 1942495 w 3318614"/>
                <a:gd name="connsiteY78" fmla="*/ 3079603 h 3516644"/>
                <a:gd name="connsiteX79" fmla="*/ 1994746 w 3318614"/>
                <a:gd name="connsiteY79" fmla="*/ 3279900 h 3516644"/>
                <a:gd name="connsiteX80" fmla="*/ 2090540 w 3318614"/>
                <a:gd name="connsiteY80" fmla="*/ 3393111 h 3516644"/>
                <a:gd name="connsiteX81" fmla="*/ 2064415 w 3318614"/>
                <a:gd name="connsiteY81" fmla="*/ 3506323 h 3516644"/>
                <a:gd name="connsiteX82" fmla="*/ 2046998 w 3318614"/>
                <a:gd name="connsiteY82" fmla="*/ 3358277 h 3516644"/>
                <a:gd name="connsiteX83" fmla="*/ 1933786 w 3318614"/>
                <a:gd name="connsiteY83" fmla="*/ 3192814 h 3516644"/>
                <a:gd name="connsiteX84" fmla="*/ 1881535 w 3318614"/>
                <a:gd name="connsiteY84" fmla="*/ 3175397 h 3516644"/>
                <a:gd name="connsiteX85" fmla="*/ 1716072 w 3318614"/>
                <a:gd name="connsiteY85" fmla="*/ 3410528 h 3516644"/>
                <a:gd name="connsiteX86" fmla="*/ 1672529 w 3318614"/>
                <a:gd name="connsiteY86" fmla="*/ 3506323 h 3516644"/>
                <a:gd name="connsiteX87" fmla="*/ 1724780 w 3318614"/>
                <a:gd name="connsiteY87" fmla="*/ 3271191 h 3516644"/>
                <a:gd name="connsiteX88" fmla="*/ 1750906 w 3318614"/>
                <a:gd name="connsiteY88" fmla="*/ 3192814 h 3516644"/>
                <a:gd name="connsiteX89" fmla="*/ 1533192 w 3318614"/>
                <a:gd name="connsiteY89" fmla="*/ 3262483 h 3516644"/>
                <a:gd name="connsiteX90" fmla="*/ 1428689 w 3318614"/>
                <a:gd name="connsiteY90" fmla="*/ 3279900 h 3516644"/>
                <a:gd name="connsiteX91" fmla="*/ 1602860 w 3318614"/>
                <a:gd name="connsiteY91" fmla="*/ 3201523 h 3516644"/>
                <a:gd name="connsiteX92" fmla="*/ 1724780 w 3318614"/>
                <a:gd name="connsiteY92" fmla="*/ 3175397 h 3516644"/>
                <a:gd name="connsiteX93" fmla="*/ 1994746 w 3318614"/>
                <a:gd name="connsiteY93" fmla="*/ 2948974 h 3516644"/>
                <a:gd name="connsiteX94" fmla="*/ 2055706 w 3318614"/>
                <a:gd name="connsiteY94" fmla="*/ 2818346 h 3516644"/>
                <a:gd name="connsiteX95" fmla="*/ 1916369 w 3318614"/>
                <a:gd name="connsiteY95" fmla="*/ 2739968 h 3516644"/>
                <a:gd name="connsiteX96" fmla="*/ 1698655 w 3318614"/>
                <a:gd name="connsiteY96" fmla="*/ 2835763 h 3516644"/>
                <a:gd name="connsiteX97" fmla="*/ 1611569 w 3318614"/>
                <a:gd name="connsiteY97" fmla="*/ 3009934 h 3516644"/>
                <a:gd name="connsiteX98" fmla="*/ 1689946 w 3318614"/>
                <a:gd name="connsiteY98" fmla="*/ 3070894 h 3516644"/>
                <a:gd name="connsiteX99" fmla="*/ 1568026 w 3318614"/>
                <a:gd name="connsiteY99" fmla="*/ 3070894 h 3516644"/>
                <a:gd name="connsiteX100" fmla="*/ 1655112 w 3318614"/>
                <a:gd name="connsiteY100" fmla="*/ 2827054 h 3516644"/>
                <a:gd name="connsiteX101" fmla="*/ 1437398 w 3318614"/>
                <a:gd name="connsiteY101" fmla="*/ 2809637 h 3516644"/>
                <a:gd name="connsiteX102" fmla="*/ 1306769 w 3318614"/>
                <a:gd name="connsiteY102" fmla="*/ 2748677 h 3516644"/>
                <a:gd name="connsiteX103" fmla="*/ 1385146 w 3318614"/>
                <a:gd name="connsiteY103" fmla="*/ 2705134 h 3516644"/>
                <a:gd name="connsiteX104" fmla="*/ 1437398 w 3318614"/>
                <a:gd name="connsiteY104" fmla="*/ 2774803 h 3516644"/>
                <a:gd name="connsiteX105" fmla="*/ 1611569 w 3318614"/>
                <a:gd name="connsiteY105" fmla="*/ 2783511 h 3516644"/>
                <a:gd name="connsiteX106" fmla="*/ 1794449 w 3318614"/>
                <a:gd name="connsiteY106" fmla="*/ 2731260 h 3516644"/>
                <a:gd name="connsiteX107" fmla="*/ 1968620 w 3318614"/>
                <a:gd name="connsiteY107" fmla="*/ 2600631 h 3516644"/>
                <a:gd name="connsiteX108" fmla="*/ 1898952 w 3318614"/>
                <a:gd name="connsiteY108" fmla="*/ 2287123 h 3516644"/>
                <a:gd name="connsiteX109" fmla="*/ 1446106 w 3318614"/>
                <a:gd name="connsiteY109" fmla="*/ 1677523 h 3516644"/>
                <a:gd name="connsiteX110" fmla="*/ 1074097 w 3318614"/>
                <a:gd name="connsiteY110" fmla="*/ 1193403 h 3516644"/>
                <a:gd name="connsiteX111" fmla="*/ 916192 w 3318614"/>
                <a:gd name="connsiteY111" fmla="*/ 1006319 h 3516644"/>
                <a:gd name="connsiteX112" fmla="*/ 644918 w 3318614"/>
                <a:gd name="connsiteY112" fmla="*/ 1041797 h 3516644"/>
                <a:gd name="connsiteX113" fmla="*/ 296575 w 3318614"/>
                <a:gd name="connsiteY113" fmla="*/ 1120174 h 3516644"/>
                <a:gd name="connsiteX114" fmla="*/ 483 w 3318614"/>
                <a:gd name="connsiteY114" fmla="*/ 1102757 h 3516644"/>
                <a:gd name="connsiteX115" fmla="*/ 235615 w 3318614"/>
                <a:gd name="connsiteY115" fmla="*/ 1094048 h 3516644"/>
                <a:gd name="connsiteX116" fmla="*/ 557832 w 3318614"/>
                <a:gd name="connsiteY116" fmla="*/ 1024380 h 3516644"/>
                <a:gd name="connsiteX117" fmla="*/ 688460 w 3318614"/>
                <a:gd name="connsiteY117" fmla="*/ 998254 h 3516644"/>
                <a:gd name="connsiteX118" fmla="*/ 392369 w 3318614"/>
                <a:gd name="connsiteY118" fmla="*/ 885043 h 3516644"/>
                <a:gd name="connsiteX119" fmla="*/ 244323 w 3318614"/>
                <a:gd name="connsiteY119" fmla="*/ 745706 h 3516644"/>
                <a:gd name="connsiteX120" fmla="*/ 165946 w 3318614"/>
                <a:gd name="connsiteY120" fmla="*/ 493157 h 3516644"/>
                <a:gd name="connsiteX121" fmla="*/ 279158 w 3318614"/>
                <a:gd name="connsiteY121" fmla="*/ 676037 h 3516644"/>
                <a:gd name="connsiteX122" fmla="*/ 374952 w 3318614"/>
                <a:gd name="connsiteY122" fmla="*/ 850208 h 3516644"/>
                <a:gd name="connsiteX123" fmla="*/ 679752 w 3318614"/>
                <a:gd name="connsiteY123" fmla="*/ 928586 h 3516644"/>
                <a:gd name="connsiteX124" fmla="*/ 766838 w 3318614"/>
                <a:gd name="connsiteY124" fmla="*/ 867626 h 3516644"/>
                <a:gd name="connsiteX125" fmla="*/ 618792 w 3318614"/>
                <a:gd name="connsiteY125" fmla="*/ 484448 h 3516644"/>
                <a:gd name="connsiteX126" fmla="*/ 507165 w 3318614"/>
                <a:gd name="connsiteY126" fmla="*/ 267390 h 3516644"/>
                <a:gd name="connsiteX127" fmla="*/ 538603 w 3318614"/>
                <a:gd name="connsiteY127" fmla="*/ 29221 h 3516644"/>
                <a:gd name="connsiteX128" fmla="*/ 609600 w 3318614"/>
                <a:gd name="connsiteY128" fmla="*/ 289830 h 3516644"/>
                <a:gd name="connsiteX129" fmla="*/ 878364 w 3318614"/>
                <a:gd name="connsiteY129" fmla="*/ 837332 h 3516644"/>
                <a:gd name="connsiteX130" fmla="*/ 839345 w 3318614"/>
                <a:gd name="connsiteY130" fmla="*/ 833 h 3516644"/>
                <a:gd name="connsiteX0" fmla="*/ 1225325 w 3318614"/>
                <a:gd name="connsiteY0" fmla="*/ 178923 h 3515811"/>
                <a:gd name="connsiteX1" fmla="*/ 1091879 w 3318614"/>
                <a:gd name="connsiteY1" fmla="*/ 955367 h 3515811"/>
                <a:gd name="connsiteX2" fmla="*/ 1779263 w 3318614"/>
                <a:gd name="connsiteY2" fmla="*/ 2023223 h 3515811"/>
                <a:gd name="connsiteX3" fmla="*/ 2064415 w 3318614"/>
                <a:gd name="connsiteY3" fmla="*/ 2303707 h 3515811"/>
                <a:gd name="connsiteX4" fmla="*/ 2290838 w 3318614"/>
                <a:gd name="connsiteY4" fmla="*/ 2225330 h 3515811"/>
                <a:gd name="connsiteX5" fmla="*/ 2473718 w 3318614"/>
                <a:gd name="connsiteY5" fmla="*/ 2068575 h 3515811"/>
                <a:gd name="connsiteX6" fmla="*/ 2508552 w 3318614"/>
                <a:gd name="connsiteY6" fmla="*/ 1746358 h 3515811"/>
                <a:gd name="connsiteX7" fmla="*/ 2543386 w 3318614"/>
                <a:gd name="connsiteY7" fmla="*/ 2007615 h 3515811"/>
                <a:gd name="connsiteX8" fmla="*/ 2508552 w 3318614"/>
                <a:gd name="connsiteY8" fmla="*/ 2112118 h 3515811"/>
                <a:gd name="connsiteX9" fmla="*/ 2752392 w 3318614"/>
                <a:gd name="connsiteY9" fmla="*/ 1937947 h 3515811"/>
                <a:gd name="connsiteX10" fmla="*/ 2839478 w 3318614"/>
                <a:gd name="connsiteY10" fmla="*/ 1868278 h 3515811"/>
                <a:gd name="connsiteX11" fmla="*/ 2717558 w 3318614"/>
                <a:gd name="connsiteY11" fmla="*/ 2042450 h 3515811"/>
                <a:gd name="connsiteX12" fmla="*/ 2665306 w 3318614"/>
                <a:gd name="connsiteY12" fmla="*/ 2085993 h 3515811"/>
                <a:gd name="connsiteX13" fmla="*/ 2848186 w 3318614"/>
                <a:gd name="connsiteY13" fmla="*/ 2016324 h 3515811"/>
                <a:gd name="connsiteX14" fmla="*/ 2874312 w 3318614"/>
                <a:gd name="connsiteY14" fmla="*/ 1998907 h 3515811"/>
                <a:gd name="connsiteX15" fmla="*/ 2769809 w 3318614"/>
                <a:gd name="connsiteY15" fmla="*/ 2085993 h 3515811"/>
                <a:gd name="connsiteX16" fmla="*/ 2595638 w 3318614"/>
                <a:gd name="connsiteY16" fmla="*/ 2112118 h 3515811"/>
                <a:gd name="connsiteX17" fmla="*/ 2404049 w 3318614"/>
                <a:gd name="connsiteY17" fmla="*/ 2242747 h 3515811"/>
                <a:gd name="connsiteX18" fmla="*/ 2421466 w 3318614"/>
                <a:gd name="connsiteY18" fmla="*/ 2416918 h 3515811"/>
                <a:gd name="connsiteX19" fmla="*/ 2552095 w 3318614"/>
                <a:gd name="connsiteY19" fmla="*/ 2460461 h 3515811"/>
                <a:gd name="connsiteX20" fmla="*/ 2726266 w 3318614"/>
                <a:gd name="connsiteY20" fmla="*/ 2390793 h 3515811"/>
                <a:gd name="connsiteX21" fmla="*/ 2856895 w 3318614"/>
                <a:gd name="connsiteY21" fmla="*/ 2382084 h 3515811"/>
                <a:gd name="connsiteX22" fmla="*/ 2891729 w 3318614"/>
                <a:gd name="connsiteY22" fmla="*/ 2268873 h 3515811"/>
                <a:gd name="connsiteX23" fmla="*/ 2883020 w 3318614"/>
                <a:gd name="connsiteY23" fmla="*/ 2103410 h 3515811"/>
                <a:gd name="connsiteX24" fmla="*/ 3048483 w 3318614"/>
                <a:gd name="connsiteY24" fmla="*/ 2025033 h 3515811"/>
                <a:gd name="connsiteX25" fmla="*/ 2926563 w 3318614"/>
                <a:gd name="connsiteY25" fmla="*/ 2112118 h 3515811"/>
                <a:gd name="connsiteX26" fmla="*/ 2917855 w 3318614"/>
                <a:gd name="connsiteY26" fmla="*/ 2199204 h 3515811"/>
                <a:gd name="connsiteX27" fmla="*/ 2935272 w 3318614"/>
                <a:gd name="connsiteY27" fmla="*/ 2347250 h 3515811"/>
                <a:gd name="connsiteX28" fmla="*/ 2943980 w 3318614"/>
                <a:gd name="connsiteY28" fmla="*/ 2390793 h 3515811"/>
                <a:gd name="connsiteX29" fmla="*/ 3046427 w 3318614"/>
                <a:gd name="connsiteY29" fmla="*/ 2324841 h 3515811"/>
                <a:gd name="connsiteX30" fmla="*/ 3074609 w 3318614"/>
                <a:gd name="connsiteY30" fmla="*/ 2164370 h 3515811"/>
                <a:gd name="connsiteX31" fmla="*/ 3092026 w 3318614"/>
                <a:gd name="connsiteY31" fmla="*/ 2373375 h 3515811"/>
                <a:gd name="connsiteX32" fmla="*/ 3013649 w 3318614"/>
                <a:gd name="connsiteY32" fmla="*/ 2451753 h 3515811"/>
                <a:gd name="connsiteX33" fmla="*/ 2752392 w 3318614"/>
                <a:gd name="connsiteY33" fmla="*/ 2416918 h 3515811"/>
                <a:gd name="connsiteX34" fmla="*/ 2560803 w 3318614"/>
                <a:gd name="connsiteY34" fmla="*/ 2573673 h 3515811"/>
                <a:gd name="connsiteX35" fmla="*/ 2595638 w 3318614"/>
                <a:gd name="connsiteY35" fmla="*/ 2695593 h 3515811"/>
                <a:gd name="connsiteX36" fmla="*/ 2743683 w 3318614"/>
                <a:gd name="connsiteY36" fmla="*/ 2782678 h 3515811"/>
                <a:gd name="connsiteX37" fmla="*/ 2856895 w 3318614"/>
                <a:gd name="connsiteY37" fmla="*/ 2756553 h 3515811"/>
                <a:gd name="connsiteX38" fmla="*/ 3022358 w 3318614"/>
                <a:gd name="connsiteY38" fmla="*/ 2617215 h 3515811"/>
                <a:gd name="connsiteX39" fmla="*/ 3118152 w 3318614"/>
                <a:gd name="connsiteY39" fmla="*/ 2538838 h 3515811"/>
                <a:gd name="connsiteX40" fmla="*/ 3205238 w 3318614"/>
                <a:gd name="connsiteY40" fmla="*/ 2599798 h 3515811"/>
                <a:gd name="connsiteX41" fmla="*/ 3109443 w 3318614"/>
                <a:gd name="connsiteY41" fmla="*/ 2591090 h 3515811"/>
                <a:gd name="connsiteX42" fmla="*/ 3004940 w 3318614"/>
                <a:gd name="connsiteY42" fmla="*/ 2730427 h 3515811"/>
                <a:gd name="connsiteX43" fmla="*/ 3187820 w 3318614"/>
                <a:gd name="connsiteY43" fmla="*/ 2730427 h 3515811"/>
                <a:gd name="connsiteX44" fmla="*/ 3318449 w 3318614"/>
                <a:gd name="connsiteY44" fmla="*/ 2782678 h 3515811"/>
                <a:gd name="connsiteX45" fmla="*/ 3161695 w 3318614"/>
                <a:gd name="connsiteY45" fmla="*/ 2765261 h 3515811"/>
                <a:gd name="connsiteX46" fmla="*/ 2909146 w 3318614"/>
                <a:gd name="connsiteY46" fmla="*/ 2826221 h 3515811"/>
                <a:gd name="connsiteX47" fmla="*/ 2952689 w 3318614"/>
                <a:gd name="connsiteY47" fmla="*/ 2826221 h 3515811"/>
                <a:gd name="connsiteX48" fmla="*/ 3085889 w 3318614"/>
                <a:gd name="connsiteY48" fmla="*/ 2971467 h 3515811"/>
                <a:gd name="connsiteX49" fmla="*/ 3013649 w 3318614"/>
                <a:gd name="connsiteY49" fmla="*/ 3131021 h 3515811"/>
                <a:gd name="connsiteX50" fmla="*/ 2999167 w 3318614"/>
                <a:gd name="connsiteY50" fmla="*/ 2993344 h 3515811"/>
                <a:gd name="connsiteX51" fmla="*/ 2813352 w 3318614"/>
                <a:gd name="connsiteY51" fmla="*/ 2817513 h 3515811"/>
                <a:gd name="connsiteX52" fmla="*/ 2726266 w 3318614"/>
                <a:gd name="connsiteY52" fmla="*/ 2808804 h 3515811"/>
                <a:gd name="connsiteX53" fmla="*/ 2848186 w 3318614"/>
                <a:gd name="connsiteY53" fmla="*/ 3009101 h 3515811"/>
                <a:gd name="connsiteX54" fmla="*/ 2943980 w 3318614"/>
                <a:gd name="connsiteY54" fmla="*/ 3096187 h 3515811"/>
                <a:gd name="connsiteX55" fmla="*/ 2978815 w 3318614"/>
                <a:gd name="connsiteY55" fmla="*/ 3052644 h 3515811"/>
                <a:gd name="connsiteX56" fmla="*/ 2961398 w 3318614"/>
                <a:gd name="connsiteY56" fmla="*/ 3157147 h 3515811"/>
                <a:gd name="connsiteX57" fmla="*/ 2769809 w 3318614"/>
                <a:gd name="connsiteY57" fmla="*/ 3070061 h 3515811"/>
                <a:gd name="connsiteX58" fmla="*/ 2656598 w 3318614"/>
                <a:gd name="connsiteY58" fmla="*/ 2843638 h 3515811"/>
                <a:gd name="connsiteX59" fmla="*/ 2491135 w 3318614"/>
                <a:gd name="connsiteY59" fmla="*/ 2800095 h 3515811"/>
                <a:gd name="connsiteX60" fmla="*/ 2386632 w 3318614"/>
                <a:gd name="connsiteY60" fmla="*/ 2887181 h 3515811"/>
                <a:gd name="connsiteX61" fmla="*/ 2412758 w 3318614"/>
                <a:gd name="connsiteY61" fmla="*/ 3070061 h 3515811"/>
                <a:gd name="connsiteX62" fmla="*/ 2525969 w 3318614"/>
                <a:gd name="connsiteY62" fmla="*/ 3218107 h 3515811"/>
                <a:gd name="connsiteX63" fmla="*/ 2900438 w 3318614"/>
                <a:gd name="connsiteY63" fmla="*/ 3427113 h 3515811"/>
                <a:gd name="connsiteX64" fmla="*/ 2543386 w 3318614"/>
                <a:gd name="connsiteY64" fmla="*/ 3287775 h 3515811"/>
                <a:gd name="connsiteX65" fmla="*/ 2499843 w 3318614"/>
                <a:gd name="connsiteY65" fmla="*/ 3374861 h 3515811"/>
                <a:gd name="connsiteX66" fmla="*/ 2534678 w 3318614"/>
                <a:gd name="connsiteY66" fmla="*/ 3479364 h 3515811"/>
                <a:gd name="connsiteX67" fmla="*/ 2639180 w 3318614"/>
                <a:gd name="connsiteY67" fmla="*/ 3514198 h 3515811"/>
                <a:gd name="connsiteX68" fmla="*/ 2482426 w 3318614"/>
                <a:gd name="connsiteY68" fmla="*/ 3488073 h 3515811"/>
                <a:gd name="connsiteX69" fmla="*/ 2473718 w 3318614"/>
                <a:gd name="connsiteY69" fmla="*/ 3305193 h 3515811"/>
                <a:gd name="connsiteX70" fmla="*/ 2386632 w 3318614"/>
                <a:gd name="connsiteY70" fmla="*/ 3131021 h 3515811"/>
                <a:gd name="connsiteX71" fmla="*/ 2316963 w 3318614"/>
                <a:gd name="connsiteY71" fmla="*/ 3296484 h 3515811"/>
                <a:gd name="connsiteX72" fmla="*/ 2238586 w 3318614"/>
                <a:gd name="connsiteY72" fmla="*/ 3418404 h 3515811"/>
                <a:gd name="connsiteX73" fmla="*/ 2290838 w 3318614"/>
                <a:gd name="connsiteY73" fmla="*/ 3496781 h 3515811"/>
                <a:gd name="connsiteX74" fmla="*/ 2195043 w 3318614"/>
                <a:gd name="connsiteY74" fmla="*/ 3409695 h 3515811"/>
                <a:gd name="connsiteX75" fmla="*/ 2325672 w 3318614"/>
                <a:gd name="connsiteY75" fmla="*/ 3183273 h 3515811"/>
                <a:gd name="connsiteX76" fmla="*/ 2290838 w 3318614"/>
                <a:gd name="connsiteY76" fmla="*/ 2930724 h 3515811"/>
                <a:gd name="connsiteX77" fmla="*/ 2142792 w 3318614"/>
                <a:gd name="connsiteY77" fmla="*/ 2913307 h 3515811"/>
                <a:gd name="connsiteX78" fmla="*/ 1942495 w 3318614"/>
                <a:gd name="connsiteY78" fmla="*/ 3078770 h 3515811"/>
                <a:gd name="connsiteX79" fmla="*/ 1994746 w 3318614"/>
                <a:gd name="connsiteY79" fmla="*/ 3279067 h 3515811"/>
                <a:gd name="connsiteX80" fmla="*/ 2090540 w 3318614"/>
                <a:gd name="connsiteY80" fmla="*/ 3392278 h 3515811"/>
                <a:gd name="connsiteX81" fmla="*/ 2064415 w 3318614"/>
                <a:gd name="connsiteY81" fmla="*/ 3505490 h 3515811"/>
                <a:gd name="connsiteX82" fmla="*/ 2046998 w 3318614"/>
                <a:gd name="connsiteY82" fmla="*/ 3357444 h 3515811"/>
                <a:gd name="connsiteX83" fmla="*/ 1933786 w 3318614"/>
                <a:gd name="connsiteY83" fmla="*/ 3191981 h 3515811"/>
                <a:gd name="connsiteX84" fmla="*/ 1881535 w 3318614"/>
                <a:gd name="connsiteY84" fmla="*/ 3174564 h 3515811"/>
                <a:gd name="connsiteX85" fmla="*/ 1716072 w 3318614"/>
                <a:gd name="connsiteY85" fmla="*/ 3409695 h 3515811"/>
                <a:gd name="connsiteX86" fmla="*/ 1672529 w 3318614"/>
                <a:gd name="connsiteY86" fmla="*/ 3505490 h 3515811"/>
                <a:gd name="connsiteX87" fmla="*/ 1724780 w 3318614"/>
                <a:gd name="connsiteY87" fmla="*/ 3270358 h 3515811"/>
                <a:gd name="connsiteX88" fmla="*/ 1750906 w 3318614"/>
                <a:gd name="connsiteY88" fmla="*/ 3191981 h 3515811"/>
                <a:gd name="connsiteX89" fmla="*/ 1533192 w 3318614"/>
                <a:gd name="connsiteY89" fmla="*/ 3261650 h 3515811"/>
                <a:gd name="connsiteX90" fmla="*/ 1428689 w 3318614"/>
                <a:gd name="connsiteY90" fmla="*/ 3279067 h 3515811"/>
                <a:gd name="connsiteX91" fmla="*/ 1602860 w 3318614"/>
                <a:gd name="connsiteY91" fmla="*/ 3200690 h 3515811"/>
                <a:gd name="connsiteX92" fmla="*/ 1724780 w 3318614"/>
                <a:gd name="connsiteY92" fmla="*/ 3174564 h 3515811"/>
                <a:gd name="connsiteX93" fmla="*/ 1994746 w 3318614"/>
                <a:gd name="connsiteY93" fmla="*/ 2948141 h 3515811"/>
                <a:gd name="connsiteX94" fmla="*/ 2055706 w 3318614"/>
                <a:gd name="connsiteY94" fmla="*/ 2817513 h 3515811"/>
                <a:gd name="connsiteX95" fmla="*/ 1916369 w 3318614"/>
                <a:gd name="connsiteY95" fmla="*/ 2739135 h 3515811"/>
                <a:gd name="connsiteX96" fmla="*/ 1698655 w 3318614"/>
                <a:gd name="connsiteY96" fmla="*/ 2834930 h 3515811"/>
                <a:gd name="connsiteX97" fmla="*/ 1611569 w 3318614"/>
                <a:gd name="connsiteY97" fmla="*/ 3009101 h 3515811"/>
                <a:gd name="connsiteX98" fmla="*/ 1689946 w 3318614"/>
                <a:gd name="connsiteY98" fmla="*/ 3070061 h 3515811"/>
                <a:gd name="connsiteX99" fmla="*/ 1568026 w 3318614"/>
                <a:gd name="connsiteY99" fmla="*/ 3070061 h 3515811"/>
                <a:gd name="connsiteX100" fmla="*/ 1655112 w 3318614"/>
                <a:gd name="connsiteY100" fmla="*/ 2826221 h 3515811"/>
                <a:gd name="connsiteX101" fmla="*/ 1437398 w 3318614"/>
                <a:gd name="connsiteY101" fmla="*/ 2808804 h 3515811"/>
                <a:gd name="connsiteX102" fmla="*/ 1306769 w 3318614"/>
                <a:gd name="connsiteY102" fmla="*/ 2747844 h 3515811"/>
                <a:gd name="connsiteX103" fmla="*/ 1385146 w 3318614"/>
                <a:gd name="connsiteY103" fmla="*/ 2704301 h 3515811"/>
                <a:gd name="connsiteX104" fmla="*/ 1437398 w 3318614"/>
                <a:gd name="connsiteY104" fmla="*/ 2773970 h 3515811"/>
                <a:gd name="connsiteX105" fmla="*/ 1611569 w 3318614"/>
                <a:gd name="connsiteY105" fmla="*/ 2782678 h 3515811"/>
                <a:gd name="connsiteX106" fmla="*/ 1794449 w 3318614"/>
                <a:gd name="connsiteY106" fmla="*/ 2730427 h 3515811"/>
                <a:gd name="connsiteX107" fmla="*/ 1968620 w 3318614"/>
                <a:gd name="connsiteY107" fmla="*/ 2599798 h 3515811"/>
                <a:gd name="connsiteX108" fmla="*/ 1898952 w 3318614"/>
                <a:gd name="connsiteY108" fmla="*/ 2286290 h 3515811"/>
                <a:gd name="connsiteX109" fmla="*/ 1446106 w 3318614"/>
                <a:gd name="connsiteY109" fmla="*/ 1676690 h 3515811"/>
                <a:gd name="connsiteX110" fmla="*/ 1074097 w 3318614"/>
                <a:gd name="connsiteY110" fmla="*/ 1192570 h 3515811"/>
                <a:gd name="connsiteX111" fmla="*/ 916192 w 3318614"/>
                <a:gd name="connsiteY111" fmla="*/ 1005486 h 3515811"/>
                <a:gd name="connsiteX112" fmla="*/ 644918 w 3318614"/>
                <a:gd name="connsiteY112" fmla="*/ 1040964 h 3515811"/>
                <a:gd name="connsiteX113" fmla="*/ 296575 w 3318614"/>
                <a:gd name="connsiteY113" fmla="*/ 1119341 h 3515811"/>
                <a:gd name="connsiteX114" fmla="*/ 483 w 3318614"/>
                <a:gd name="connsiteY114" fmla="*/ 1101924 h 3515811"/>
                <a:gd name="connsiteX115" fmla="*/ 235615 w 3318614"/>
                <a:gd name="connsiteY115" fmla="*/ 1093215 h 3515811"/>
                <a:gd name="connsiteX116" fmla="*/ 557832 w 3318614"/>
                <a:gd name="connsiteY116" fmla="*/ 1023547 h 3515811"/>
                <a:gd name="connsiteX117" fmla="*/ 688460 w 3318614"/>
                <a:gd name="connsiteY117" fmla="*/ 997421 h 3515811"/>
                <a:gd name="connsiteX118" fmla="*/ 392369 w 3318614"/>
                <a:gd name="connsiteY118" fmla="*/ 884210 h 3515811"/>
                <a:gd name="connsiteX119" fmla="*/ 244323 w 3318614"/>
                <a:gd name="connsiteY119" fmla="*/ 744873 h 3515811"/>
                <a:gd name="connsiteX120" fmla="*/ 165946 w 3318614"/>
                <a:gd name="connsiteY120" fmla="*/ 492324 h 3515811"/>
                <a:gd name="connsiteX121" fmla="*/ 279158 w 3318614"/>
                <a:gd name="connsiteY121" fmla="*/ 675204 h 3515811"/>
                <a:gd name="connsiteX122" fmla="*/ 374952 w 3318614"/>
                <a:gd name="connsiteY122" fmla="*/ 849375 h 3515811"/>
                <a:gd name="connsiteX123" fmla="*/ 679752 w 3318614"/>
                <a:gd name="connsiteY123" fmla="*/ 927753 h 3515811"/>
                <a:gd name="connsiteX124" fmla="*/ 766838 w 3318614"/>
                <a:gd name="connsiteY124" fmla="*/ 866793 h 3515811"/>
                <a:gd name="connsiteX125" fmla="*/ 618792 w 3318614"/>
                <a:gd name="connsiteY125" fmla="*/ 483615 h 3515811"/>
                <a:gd name="connsiteX126" fmla="*/ 507165 w 3318614"/>
                <a:gd name="connsiteY126" fmla="*/ 266557 h 3515811"/>
                <a:gd name="connsiteX127" fmla="*/ 538603 w 3318614"/>
                <a:gd name="connsiteY127" fmla="*/ 28388 h 3515811"/>
                <a:gd name="connsiteX128" fmla="*/ 609600 w 3318614"/>
                <a:gd name="connsiteY128" fmla="*/ 288997 h 3515811"/>
                <a:gd name="connsiteX129" fmla="*/ 878364 w 3318614"/>
                <a:gd name="connsiteY129" fmla="*/ 836499 h 3515811"/>
                <a:gd name="connsiteX130" fmla="*/ 863785 w 3318614"/>
                <a:gd name="connsiteY130" fmla="*/ 298030 h 3515811"/>
                <a:gd name="connsiteX131" fmla="*/ 839345 w 3318614"/>
                <a:gd name="connsiteY131" fmla="*/ 0 h 3515811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863785 w 3318614"/>
                <a:gd name="connsiteY130" fmla="*/ 270713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091879 w 3318614"/>
                <a:gd name="connsiteY1" fmla="*/ 928050 h 3488494"/>
                <a:gd name="connsiteX2" fmla="*/ 1779263 w 3318614"/>
                <a:gd name="connsiteY2" fmla="*/ 1995906 h 3488494"/>
                <a:gd name="connsiteX3" fmla="*/ 2064415 w 3318614"/>
                <a:gd name="connsiteY3" fmla="*/ 2276390 h 3488494"/>
                <a:gd name="connsiteX4" fmla="*/ 2290838 w 3318614"/>
                <a:gd name="connsiteY4" fmla="*/ 2198013 h 3488494"/>
                <a:gd name="connsiteX5" fmla="*/ 2473718 w 3318614"/>
                <a:gd name="connsiteY5" fmla="*/ 2041258 h 3488494"/>
                <a:gd name="connsiteX6" fmla="*/ 2508552 w 3318614"/>
                <a:gd name="connsiteY6" fmla="*/ 1719041 h 3488494"/>
                <a:gd name="connsiteX7" fmla="*/ 2543386 w 3318614"/>
                <a:gd name="connsiteY7" fmla="*/ 1980298 h 3488494"/>
                <a:gd name="connsiteX8" fmla="*/ 2508552 w 3318614"/>
                <a:gd name="connsiteY8" fmla="*/ 2084801 h 3488494"/>
                <a:gd name="connsiteX9" fmla="*/ 2752392 w 3318614"/>
                <a:gd name="connsiteY9" fmla="*/ 1910630 h 3488494"/>
                <a:gd name="connsiteX10" fmla="*/ 2839478 w 3318614"/>
                <a:gd name="connsiteY10" fmla="*/ 1840961 h 3488494"/>
                <a:gd name="connsiteX11" fmla="*/ 2717558 w 3318614"/>
                <a:gd name="connsiteY11" fmla="*/ 2015133 h 3488494"/>
                <a:gd name="connsiteX12" fmla="*/ 2665306 w 3318614"/>
                <a:gd name="connsiteY12" fmla="*/ 2058676 h 3488494"/>
                <a:gd name="connsiteX13" fmla="*/ 2848186 w 3318614"/>
                <a:gd name="connsiteY13" fmla="*/ 1989007 h 3488494"/>
                <a:gd name="connsiteX14" fmla="*/ 2874312 w 3318614"/>
                <a:gd name="connsiteY14" fmla="*/ 1971590 h 3488494"/>
                <a:gd name="connsiteX15" fmla="*/ 2769809 w 3318614"/>
                <a:gd name="connsiteY15" fmla="*/ 2058676 h 3488494"/>
                <a:gd name="connsiteX16" fmla="*/ 2595638 w 3318614"/>
                <a:gd name="connsiteY16" fmla="*/ 2084801 h 3488494"/>
                <a:gd name="connsiteX17" fmla="*/ 2404049 w 3318614"/>
                <a:gd name="connsiteY17" fmla="*/ 2215430 h 3488494"/>
                <a:gd name="connsiteX18" fmla="*/ 2421466 w 3318614"/>
                <a:gd name="connsiteY18" fmla="*/ 2389601 h 3488494"/>
                <a:gd name="connsiteX19" fmla="*/ 2552095 w 3318614"/>
                <a:gd name="connsiteY19" fmla="*/ 2433144 h 3488494"/>
                <a:gd name="connsiteX20" fmla="*/ 2726266 w 3318614"/>
                <a:gd name="connsiteY20" fmla="*/ 2363476 h 3488494"/>
                <a:gd name="connsiteX21" fmla="*/ 2856895 w 3318614"/>
                <a:gd name="connsiteY21" fmla="*/ 2354767 h 3488494"/>
                <a:gd name="connsiteX22" fmla="*/ 2891729 w 3318614"/>
                <a:gd name="connsiteY22" fmla="*/ 2241556 h 3488494"/>
                <a:gd name="connsiteX23" fmla="*/ 2883020 w 3318614"/>
                <a:gd name="connsiteY23" fmla="*/ 2076093 h 3488494"/>
                <a:gd name="connsiteX24" fmla="*/ 3048483 w 3318614"/>
                <a:gd name="connsiteY24" fmla="*/ 1997716 h 3488494"/>
                <a:gd name="connsiteX25" fmla="*/ 2926563 w 3318614"/>
                <a:gd name="connsiteY25" fmla="*/ 2084801 h 3488494"/>
                <a:gd name="connsiteX26" fmla="*/ 2917855 w 3318614"/>
                <a:gd name="connsiteY26" fmla="*/ 2171887 h 3488494"/>
                <a:gd name="connsiteX27" fmla="*/ 2935272 w 3318614"/>
                <a:gd name="connsiteY27" fmla="*/ 2319933 h 3488494"/>
                <a:gd name="connsiteX28" fmla="*/ 2943980 w 3318614"/>
                <a:gd name="connsiteY28" fmla="*/ 2363476 h 3488494"/>
                <a:gd name="connsiteX29" fmla="*/ 3046427 w 3318614"/>
                <a:gd name="connsiteY29" fmla="*/ 2297524 h 3488494"/>
                <a:gd name="connsiteX30" fmla="*/ 3074609 w 3318614"/>
                <a:gd name="connsiteY30" fmla="*/ 2137053 h 3488494"/>
                <a:gd name="connsiteX31" fmla="*/ 3092026 w 3318614"/>
                <a:gd name="connsiteY31" fmla="*/ 2346058 h 3488494"/>
                <a:gd name="connsiteX32" fmla="*/ 3013649 w 3318614"/>
                <a:gd name="connsiteY32" fmla="*/ 2424436 h 3488494"/>
                <a:gd name="connsiteX33" fmla="*/ 2752392 w 3318614"/>
                <a:gd name="connsiteY33" fmla="*/ 2389601 h 3488494"/>
                <a:gd name="connsiteX34" fmla="*/ 2560803 w 3318614"/>
                <a:gd name="connsiteY34" fmla="*/ 2546356 h 3488494"/>
                <a:gd name="connsiteX35" fmla="*/ 2595638 w 3318614"/>
                <a:gd name="connsiteY35" fmla="*/ 2668276 h 3488494"/>
                <a:gd name="connsiteX36" fmla="*/ 2743683 w 3318614"/>
                <a:gd name="connsiteY36" fmla="*/ 2755361 h 3488494"/>
                <a:gd name="connsiteX37" fmla="*/ 2856895 w 3318614"/>
                <a:gd name="connsiteY37" fmla="*/ 2729236 h 3488494"/>
                <a:gd name="connsiteX38" fmla="*/ 3022358 w 3318614"/>
                <a:gd name="connsiteY38" fmla="*/ 2589898 h 3488494"/>
                <a:gd name="connsiteX39" fmla="*/ 3118152 w 3318614"/>
                <a:gd name="connsiteY39" fmla="*/ 2511521 h 3488494"/>
                <a:gd name="connsiteX40" fmla="*/ 3205238 w 3318614"/>
                <a:gd name="connsiteY40" fmla="*/ 2572481 h 3488494"/>
                <a:gd name="connsiteX41" fmla="*/ 3109443 w 3318614"/>
                <a:gd name="connsiteY41" fmla="*/ 2563773 h 3488494"/>
                <a:gd name="connsiteX42" fmla="*/ 3004940 w 3318614"/>
                <a:gd name="connsiteY42" fmla="*/ 2703110 h 3488494"/>
                <a:gd name="connsiteX43" fmla="*/ 3187820 w 3318614"/>
                <a:gd name="connsiteY43" fmla="*/ 2703110 h 3488494"/>
                <a:gd name="connsiteX44" fmla="*/ 3318449 w 3318614"/>
                <a:gd name="connsiteY44" fmla="*/ 2755361 h 3488494"/>
                <a:gd name="connsiteX45" fmla="*/ 3161695 w 3318614"/>
                <a:gd name="connsiteY45" fmla="*/ 2737944 h 3488494"/>
                <a:gd name="connsiteX46" fmla="*/ 2909146 w 3318614"/>
                <a:gd name="connsiteY46" fmla="*/ 2798904 h 3488494"/>
                <a:gd name="connsiteX47" fmla="*/ 2952689 w 3318614"/>
                <a:gd name="connsiteY47" fmla="*/ 2798904 h 3488494"/>
                <a:gd name="connsiteX48" fmla="*/ 3085889 w 3318614"/>
                <a:gd name="connsiteY48" fmla="*/ 2944150 h 3488494"/>
                <a:gd name="connsiteX49" fmla="*/ 3013649 w 3318614"/>
                <a:gd name="connsiteY49" fmla="*/ 3103704 h 3488494"/>
                <a:gd name="connsiteX50" fmla="*/ 2999167 w 3318614"/>
                <a:gd name="connsiteY50" fmla="*/ 2966027 h 3488494"/>
                <a:gd name="connsiteX51" fmla="*/ 2813352 w 3318614"/>
                <a:gd name="connsiteY51" fmla="*/ 2790196 h 3488494"/>
                <a:gd name="connsiteX52" fmla="*/ 2726266 w 3318614"/>
                <a:gd name="connsiteY52" fmla="*/ 2781487 h 3488494"/>
                <a:gd name="connsiteX53" fmla="*/ 2848186 w 3318614"/>
                <a:gd name="connsiteY53" fmla="*/ 2981784 h 3488494"/>
                <a:gd name="connsiteX54" fmla="*/ 2943980 w 3318614"/>
                <a:gd name="connsiteY54" fmla="*/ 3068870 h 3488494"/>
                <a:gd name="connsiteX55" fmla="*/ 2978815 w 3318614"/>
                <a:gd name="connsiteY55" fmla="*/ 3025327 h 3488494"/>
                <a:gd name="connsiteX56" fmla="*/ 2961398 w 3318614"/>
                <a:gd name="connsiteY56" fmla="*/ 3129830 h 3488494"/>
                <a:gd name="connsiteX57" fmla="*/ 2769809 w 3318614"/>
                <a:gd name="connsiteY57" fmla="*/ 3042744 h 3488494"/>
                <a:gd name="connsiteX58" fmla="*/ 2656598 w 3318614"/>
                <a:gd name="connsiteY58" fmla="*/ 2816321 h 3488494"/>
                <a:gd name="connsiteX59" fmla="*/ 2491135 w 3318614"/>
                <a:gd name="connsiteY59" fmla="*/ 2772778 h 3488494"/>
                <a:gd name="connsiteX60" fmla="*/ 2386632 w 3318614"/>
                <a:gd name="connsiteY60" fmla="*/ 2859864 h 3488494"/>
                <a:gd name="connsiteX61" fmla="*/ 2412758 w 3318614"/>
                <a:gd name="connsiteY61" fmla="*/ 3042744 h 3488494"/>
                <a:gd name="connsiteX62" fmla="*/ 2525969 w 3318614"/>
                <a:gd name="connsiteY62" fmla="*/ 3190790 h 3488494"/>
                <a:gd name="connsiteX63" fmla="*/ 2900438 w 3318614"/>
                <a:gd name="connsiteY63" fmla="*/ 3399796 h 3488494"/>
                <a:gd name="connsiteX64" fmla="*/ 2543386 w 3318614"/>
                <a:gd name="connsiteY64" fmla="*/ 3260458 h 3488494"/>
                <a:gd name="connsiteX65" fmla="*/ 2499843 w 3318614"/>
                <a:gd name="connsiteY65" fmla="*/ 3347544 h 3488494"/>
                <a:gd name="connsiteX66" fmla="*/ 2534678 w 3318614"/>
                <a:gd name="connsiteY66" fmla="*/ 3452047 h 3488494"/>
                <a:gd name="connsiteX67" fmla="*/ 2639180 w 3318614"/>
                <a:gd name="connsiteY67" fmla="*/ 3486881 h 3488494"/>
                <a:gd name="connsiteX68" fmla="*/ 2482426 w 3318614"/>
                <a:gd name="connsiteY68" fmla="*/ 3460756 h 3488494"/>
                <a:gd name="connsiteX69" fmla="*/ 2473718 w 3318614"/>
                <a:gd name="connsiteY69" fmla="*/ 3277876 h 3488494"/>
                <a:gd name="connsiteX70" fmla="*/ 2386632 w 3318614"/>
                <a:gd name="connsiteY70" fmla="*/ 3103704 h 3488494"/>
                <a:gd name="connsiteX71" fmla="*/ 2316963 w 3318614"/>
                <a:gd name="connsiteY71" fmla="*/ 3269167 h 3488494"/>
                <a:gd name="connsiteX72" fmla="*/ 2238586 w 3318614"/>
                <a:gd name="connsiteY72" fmla="*/ 3391087 h 3488494"/>
                <a:gd name="connsiteX73" fmla="*/ 2290838 w 3318614"/>
                <a:gd name="connsiteY73" fmla="*/ 3469464 h 3488494"/>
                <a:gd name="connsiteX74" fmla="*/ 2195043 w 3318614"/>
                <a:gd name="connsiteY74" fmla="*/ 3382378 h 3488494"/>
                <a:gd name="connsiteX75" fmla="*/ 2325672 w 3318614"/>
                <a:gd name="connsiteY75" fmla="*/ 3155956 h 3488494"/>
                <a:gd name="connsiteX76" fmla="*/ 2290838 w 3318614"/>
                <a:gd name="connsiteY76" fmla="*/ 2903407 h 3488494"/>
                <a:gd name="connsiteX77" fmla="*/ 2142792 w 3318614"/>
                <a:gd name="connsiteY77" fmla="*/ 2885990 h 3488494"/>
                <a:gd name="connsiteX78" fmla="*/ 1942495 w 3318614"/>
                <a:gd name="connsiteY78" fmla="*/ 3051453 h 3488494"/>
                <a:gd name="connsiteX79" fmla="*/ 1994746 w 3318614"/>
                <a:gd name="connsiteY79" fmla="*/ 3251750 h 3488494"/>
                <a:gd name="connsiteX80" fmla="*/ 2090540 w 3318614"/>
                <a:gd name="connsiteY80" fmla="*/ 3364961 h 3488494"/>
                <a:gd name="connsiteX81" fmla="*/ 2064415 w 3318614"/>
                <a:gd name="connsiteY81" fmla="*/ 3478173 h 3488494"/>
                <a:gd name="connsiteX82" fmla="*/ 2046998 w 3318614"/>
                <a:gd name="connsiteY82" fmla="*/ 3330127 h 3488494"/>
                <a:gd name="connsiteX83" fmla="*/ 1933786 w 3318614"/>
                <a:gd name="connsiteY83" fmla="*/ 3164664 h 3488494"/>
                <a:gd name="connsiteX84" fmla="*/ 1881535 w 3318614"/>
                <a:gd name="connsiteY84" fmla="*/ 3147247 h 3488494"/>
                <a:gd name="connsiteX85" fmla="*/ 1716072 w 3318614"/>
                <a:gd name="connsiteY85" fmla="*/ 3382378 h 3488494"/>
                <a:gd name="connsiteX86" fmla="*/ 1672529 w 3318614"/>
                <a:gd name="connsiteY86" fmla="*/ 3478173 h 3488494"/>
                <a:gd name="connsiteX87" fmla="*/ 1724780 w 3318614"/>
                <a:gd name="connsiteY87" fmla="*/ 3243041 h 3488494"/>
                <a:gd name="connsiteX88" fmla="*/ 1750906 w 3318614"/>
                <a:gd name="connsiteY88" fmla="*/ 3164664 h 3488494"/>
                <a:gd name="connsiteX89" fmla="*/ 1533192 w 3318614"/>
                <a:gd name="connsiteY89" fmla="*/ 3234333 h 3488494"/>
                <a:gd name="connsiteX90" fmla="*/ 1428689 w 3318614"/>
                <a:gd name="connsiteY90" fmla="*/ 3251750 h 3488494"/>
                <a:gd name="connsiteX91" fmla="*/ 1602860 w 3318614"/>
                <a:gd name="connsiteY91" fmla="*/ 3173373 h 3488494"/>
                <a:gd name="connsiteX92" fmla="*/ 1724780 w 3318614"/>
                <a:gd name="connsiteY92" fmla="*/ 3147247 h 3488494"/>
                <a:gd name="connsiteX93" fmla="*/ 1994746 w 3318614"/>
                <a:gd name="connsiteY93" fmla="*/ 2920824 h 3488494"/>
                <a:gd name="connsiteX94" fmla="*/ 2055706 w 3318614"/>
                <a:gd name="connsiteY94" fmla="*/ 2790196 h 3488494"/>
                <a:gd name="connsiteX95" fmla="*/ 1916369 w 3318614"/>
                <a:gd name="connsiteY95" fmla="*/ 2711818 h 3488494"/>
                <a:gd name="connsiteX96" fmla="*/ 1698655 w 3318614"/>
                <a:gd name="connsiteY96" fmla="*/ 2807613 h 3488494"/>
                <a:gd name="connsiteX97" fmla="*/ 1611569 w 3318614"/>
                <a:gd name="connsiteY97" fmla="*/ 2981784 h 3488494"/>
                <a:gd name="connsiteX98" fmla="*/ 1689946 w 3318614"/>
                <a:gd name="connsiteY98" fmla="*/ 3042744 h 3488494"/>
                <a:gd name="connsiteX99" fmla="*/ 1568026 w 3318614"/>
                <a:gd name="connsiteY99" fmla="*/ 3042744 h 3488494"/>
                <a:gd name="connsiteX100" fmla="*/ 1655112 w 3318614"/>
                <a:gd name="connsiteY100" fmla="*/ 2798904 h 3488494"/>
                <a:gd name="connsiteX101" fmla="*/ 1437398 w 3318614"/>
                <a:gd name="connsiteY101" fmla="*/ 2781487 h 3488494"/>
                <a:gd name="connsiteX102" fmla="*/ 1306769 w 3318614"/>
                <a:gd name="connsiteY102" fmla="*/ 2720527 h 3488494"/>
                <a:gd name="connsiteX103" fmla="*/ 1385146 w 3318614"/>
                <a:gd name="connsiteY103" fmla="*/ 2676984 h 3488494"/>
                <a:gd name="connsiteX104" fmla="*/ 1437398 w 3318614"/>
                <a:gd name="connsiteY104" fmla="*/ 2746653 h 3488494"/>
                <a:gd name="connsiteX105" fmla="*/ 1611569 w 3318614"/>
                <a:gd name="connsiteY105" fmla="*/ 2755361 h 3488494"/>
                <a:gd name="connsiteX106" fmla="*/ 1794449 w 3318614"/>
                <a:gd name="connsiteY106" fmla="*/ 2703110 h 3488494"/>
                <a:gd name="connsiteX107" fmla="*/ 1968620 w 3318614"/>
                <a:gd name="connsiteY107" fmla="*/ 2572481 h 3488494"/>
                <a:gd name="connsiteX108" fmla="*/ 1898952 w 3318614"/>
                <a:gd name="connsiteY108" fmla="*/ 2258973 h 3488494"/>
                <a:gd name="connsiteX109" fmla="*/ 1446106 w 3318614"/>
                <a:gd name="connsiteY109" fmla="*/ 1649373 h 3488494"/>
                <a:gd name="connsiteX110" fmla="*/ 1074097 w 3318614"/>
                <a:gd name="connsiteY110" fmla="*/ 1165253 h 3488494"/>
                <a:gd name="connsiteX111" fmla="*/ 916192 w 3318614"/>
                <a:gd name="connsiteY111" fmla="*/ 978169 h 3488494"/>
                <a:gd name="connsiteX112" fmla="*/ 644918 w 3318614"/>
                <a:gd name="connsiteY112" fmla="*/ 1013647 h 3488494"/>
                <a:gd name="connsiteX113" fmla="*/ 296575 w 3318614"/>
                <a:gd name="connsiteY113" fmla="*/ 1092024 h 3488494"/>
                <a:gd name="connsiteX114" fmla="*/ 483 w 3318614"/>
                <a:gd name="connsiteY114" fmla="*/ 1074607 h 3488494"/>
                <a:gd name="connsiteX115" fmla="*/ 235615 w 3318614"/>
                <a:gd name="connsiteY115" fmla="*/ 1065898 h 3488494"/>
                <a:gd name="connsiteX116" fmla="*/ 557832 w 3318614"/>
                <a:gd name="connsiteY116" fmla="*/ 996230 h 3488494"/>
                <a:gd name="connsiteX117" fmla="*/ 688460 w 3318614"/>
                <a:gd name="connsiteY117" fmla="*/ 970104 h 3488494"/>
                <a:gd name="connsiteX118" fmla="*/ 392369 w 3318614"/>
                <a:gd name="connsiteY118" fmla="*/ 856893 h 3488494"/>
                <a:gd name="connsiteX119" fmla="*/ 244323 w 3318614"/>
                <a:gd name="connsiteY119" fmla="*/ 717556 h 3488494"/>
                <a:gd name="connsiteX120" fmla="*/ 165946 w 3318614"/>
                <a:gd name="connsiteY120" fmla="*/ 465007 h 3488494"/>
                <a:gd name="connsiteX121" fmla="*/ 279158 w 3318614"/>
                <a:gd name="connsiteY121" fmla="*/ 647887 h 3488494"/>
                <a:gd name="connsiteX122" fmla="*/ 374952 w 3318614"/>
                <a:gd name="connsiteY122" fmla="*/ 822058 h 3488494"/>
                <a:gd name="connsiteX123" fmla="*/ 679752 w 3318614"/>
                <a:gd name="connsiteY123" fmla="*/ 900436 h 3488494"/>
                <a:gd name="connsiteX124" fmla="*/ 766838 w 3318614"/>
                <a:gd name="connsiteY124" fmla="*/ 839476 h 3488494"/>
                <a:gd name="connsiteX125" fmla="*/ 618792 w 3318614"/>
                <a:gd name="connsiteY125" fmla="*/ 456298 h 3488494"/>
                <a:gd name="connsiteX126" fmla="*/ 507165 w 3318614"/>
                <a:gd name="connsiteY126" fmla="*/ 239240 h 3488494"/>
                <a:gd name="connsiteX127" fmla="*/ 538603 w 3318614"/>
                <a:gd name="connsiteY127" fmla="*/ 1071 h 3488494"/>
                <a:gd name="connsiteX128" fmla="*/ 609600 w 3318614"/>
                <a:gd name="connsiteY128" fmla="*/ 261680 h 3488494"/>
                <a:gd name="connsiteX129" fmla="*/ 878364 w 3318614"/>
                <a:gd name="connsiteY129" fmla="*/ 809182 h 3488494"/>
                <a:gd name="connsiteX130" fmla="*/ 786330 w 3318614"/>
                <a:gd name="connsiteY130" fmla="*/ 208587 h 3488494"/>
                <a:gd name="connsiteX131" fmla="*/ 932813 w 3318614"/>
                <a:gd name="connsiteY131" fmla="*/ 12405 h 3488494"/>
                <a:gd name="connsiteX0" fmla="*/ 1225325 w 3318614"/>
                <a:gd name="connsiteY0" fmla="*/ 151606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187076 w 3318614"/>
                <a:gd name="connsiteY1" fmla="*/ 434070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91879 w 3318614"/>
                <a:gd name="connsiteY2" fmla="*/ 928050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013152 w 3318614"/>
                <a:gd name="connsiteY2" fmla="*/ 834549 h 3488494"/>
                <a:gd name="connsiteX3" fmla="*/ 1779263 w 3318614"/>
                <a:gd name="connsiteY3" fmla="*/ 1995906 h 3488494"/>
                <a:gd name="connsiteX4" fmla="*/ 2064415 w 3318614"/>
                <a:gd name="connsiteY4" fmla="*/ 2276390 h 3488494"/>
                <a:gd name="connsiteX5" fmla="*/ 2290838 w 3318614"/>
                <a:gd name="connsiteY5" fmla="*/ 2198013 h 3488494"/>
                <a:gd name="connsiteX6" fmla="*/ 2473718 w 3318614"/>
                <a:gd name="connsiteY6" fmla="*/ 2041258 h 3488494"/>
                <a:gd name="connsiteX7" fmla="*/ 2508552 w 3318614"/>
                <a:gd name="connsiteY7" fmla="*/ 1719041 h 3488494"/>
                <a:gd name="connsiteX8" fmla="*/ 2543386 w 3318614"/>
                <a:gd name="connsiteY8" fmla="*/ 1980298 h 3488494"/>
                <a:gd name="connsiteX9" fmla="*/ 2508552 w 3318614"/>
                <a:gd name="connsiteY9" fmla="*/ 2084801 h 3488494"/>
                <a:gd name="connsiteX10" fmla="*/ 2752392 w 3318614"/>
                <a:gd name="connsiteY10" fmla="*/ 1910630 h 3488494"/>
                <a:gd name="connsiteX11" fmla="*/ 2839478 w 3318614"/>
                <a:gd name="connsiteY11" fmla="*/ 1840961 h 3488494"/>
                <a:gd name="connsiteX12" fmla="*/ 2717558 w 3318614"/>
                <a:gd name="connsiteY12" fmla="*/ 2015133 h 3488494"/>
                <a:gd name="connsiteX13" fmla="*/ 2665306 w 3318614"/>
                <a:gd name="connsiteY13" fmla="*/ 2058676 h 3488494"/>
                <a:gd name="connsiteX14" fmla="*/ 2848186 w 3318614"/>
                <a:gd name="connsiteY14" fmla="*/ 1989007 h 3488494"/>
                <a:gd name="connsiteX15" fmla="*/ 2874312 w 3318614"/>
                <a:gd name="connsiteY15" fmla="*/ 1971590 h 3488494"/>
                <a:gd name="connsiteX16" fmla="*/ 2769809 w 3318614"/>
                <a:gd name="connsiteY16" fmla="*/ 2058676 h 3488494"/>
                <a:gd name="connsiteX17" fmla="*/ 2595638 w 3318614"/>
                <a:gd name="connsiteY17" fmla="*/ 2084801 h 3488494"/>
                <a:gd name="connsiteX18" fmla="*/ 2404049 w 3318614"/>
                <a:gd name="connsiteY18" fmla="*/ 2215430 h 3488494"/>
                <a:gd name="connsiteX19" fmla="*/ 2421466 w 3318614"/>
                <a:gd name="connsiteY19" fmla="*/ 2389601 h 3488494"/>
                <a:gd name="connsiteX20" fmla="*/ 2552095 w 3318614"/>
                <a:gd name="connsiteY20" fmla="*/ 2433144 h 3488494"/>
                <a:gd name="connsiteX21" fmla="*/ 2726266 w 3318614"/>
                <a:gd name="connsiteY21" fmla="*/ 2363476 h 3488494"/>
                <a:gd name="connsiteX22" fmla="*/ 2856895 w 3318614"/>
                <a:gd name="connsiteY22" fmla="*/ 2354767 h 3488494"/>
                <a:gd name="connsiteX23" fmla="*/ 2891729 w 3318614"/>
                <a:gd name="connsiteY23" fmla="*/ 2241556 h 3488494"/>
                <a:gd name="connsiteX24" fmla="*/ 2883020 w 3318614"/>
                <a:gd name="connsiteY24" fmla="*/ 2076093 h 3488494"/>
                <a:gd name="connsiteX25" fmla="*/ 3048483 w 3318614"/>
                <a:gd name="connsiteY25" fmla="*/ 1997716 h 3488494"/>
                <a:gd name="connsiteX26" fmla="*/ 2926563 w 3318614"/>
                <a:gd name="connsiteY26" fmla="*/ 2084801 h 3488494"/>
                <a:gd name="connsiteX27" fmla="*/ 2917855 w 3318614"/>
                <a:gd name="connsiteY27" fmla="*/ 2171887 h 3488494"/>
                <a:gd name="connsiteX28" fmla="*/ 2935272 w 3318614"/>
                <a:gd name="connsiteY28" fmla="*/ 2319933 h 3488494"/>
                <a:gd name="connsiteX29" fmla="*/ 2943980 w 3318614"/>
                <a:gd name="connsiteY29" fmla="*/ 2363476 h 3488494"/>
                <a:gd name="connsiteX30" fmla="*/ 3046427 w 3318614"/>
                <a:gd name="connsiteY30" fmla="*/ 2297524 h 3488494"/>
                <a:gd name="connsiteX31" fmla="*/ 3074609 w 3318614"/>
                <a:gd name="connsiteY31" fmla="*/ 2137053 h 3488494"/>
                <a:gd name="connsiteX32" fmla="*/ 3092026 w 3318614"/>
                <a:gd name="connsiteY32" fmla="*/ 2346058 h 3488494"/>
                <a:gd name="connsiteX33" fmla="*/ 3013649 w 3318614"/>
                <a:gd name="connsiteY33" fmla="*/ 2424436 h 3488494"/>
                <a:gd name="connsiteX34" fmla="*/ 2752392 w 3318614"/>
                <a:gd name="connsiteY34" fmla="*/ 2389601 h 3488494"/>
                <a:gd name="connsiteX35" fmla="*/ 2560803 w 3318614"/>
                <a:gd name="connsiteY35" fmla="*/ 2546356 h 3488494"/>
                <a:gd name="connsiteX36" fmla="*/ 2595638 w 3318614"/>
                <a:gd name="connsiteY36" fmla="*/ 2668276 h 3488494"/>
                <a:gd name="connsiteX37" fmla="*/ 2743683 w 3318614"/>
                <a:gd name="connsiteY37" fmla="*/ 2755361 h 3488494"/>
                <a:gd name="connsiteX38" fmla="*/ 2856895 w 3318614"/>
                <a:gd name="connsiteY38" fmla="*/ 2729236 h 3488494"/>
                <a:gd name="connsiteX39" fmla="*/ 3022358 w 3318614"/>
                <a:gd name="connsiteY39" fmla="*/ 2589898 h 3488494"/>
                <a:gd name="connsiteX40" fmla="*/ 3118152 w 3318614"/>
                <a:gd name="connsiteY40" fmla="*/ 2511521 h 3488494"/>
                <a:gd name="connsiteX41" fmla="*/ 3205238 w 3318614"/>
                <a:gd name="connsiteY41" fmla="*/ 2572481 h 3488494"/>
                <a:gd name="connsiteX42" fmla="*/ 3109443 w 3318614"/>
                <a:gd name="connsiteY42" fmla="*/ 2563773 h 3488494"/>
                <a:gd name="connsiteX43" fmla="*/ 3004940 w 3318614"/>
                <a:gd name="connsiteY43" fmla="*/ 2703110 h 3488494"/>
                <a:gd name="connsiteX44" fmla="*/ 3187820 w 3318614"/>
                <a:gd name="connsiteY44" fmla="*/ 2703110 h 3488494"/>
                <a:gd name="connsiteX45" fmla="*/ 3318449 w 3318614"/>
                <a:gd name="connsiteY45" fmla="*/ 2755361 h 3488494"/>
                <a:gd name="connsiteX46" fmla="*/ 3161695 w 3318614"/>
                <a:gd name="connsiteY46" fmla="*/ 2737944 h 3488494"/>
                <a:gd name="connsiteX47" fmla="*/ 2909146 w 3318614"/>
                <a:gd name="connsiteY47" fmla="*/ 2798904 h 3488494"/>
                <a:gd name="connsiteX48" fmla="*/ 2952689 w 3318614"/>
                <a:gd name="connsiteY48" fmla="*/ 2798904 h 3488494"/>
                <a:gd name="connsiteX49" fmla="*/ 3085889 w 3318614"/>
                <a:gd name="connsiteY49" fmla="*/ 2944150 h 3488494"/>
                <a:gd name="connsiteX50" fmla="*/ 3013649 w 3318614"/>
                <a:gd name="connsiteY50" fmla="*/ 3103704 h 3488494"/>
                <a:gd name="connsiteX51" fmla="*/ 2999167 w 3318614"/>
                <a:gd name="connsiteY51" fmla="*/ 2966027 h 3488494"/>
                <a:gd name="connsiteX52" fmla="*/ 2813352 w 3318614"/>
                <a:gd name="connsiteY52" fmla="*/ 2790196 h 3488494"/>
                <a:gd name="connsiteX53" fmla="*/ 2726266 w 3318614"/>
                <a:gd name="connsiteY53" fmla="*/ 2781487 h 3488494"/>
                <a:gd name="connsiteX54" fmla="*/ 2848186 w 3318614"/>
                <a:gd name="connsiteY54" fmla="*/ 2981784 h 3488494"/>
                <a:gd name="connsiteX55" fmla="*/ 2943980 w 3318614"/>
                <a:gd name="connsiteY55" fmla="*/ 3068870 h 3488494"/>
                <a:gd name="connsiteX56" fmla="*/ 2978815 w 3318614"/>
                <a:gd name="connsiteY56" fmla="*/ 3025327 h 3488494"/>
                <a:gd name="connsiteX57" fmla="*/ 2961398 w 3318614"/>
                <a:gd name="connsiteY57" fmla="*/ 3129830 h 3488494"/>
                <a:gd name="connsiteX58" fmla="*/ 2769809 w 3318614"/>
                <a:gd name="connsiteY58" fmla="*/ 3042744 h 3488494"/>
                <a:gd name="connsiteX59" fmla="*/ 2656598 w 3318614"/>
                <a:gd name="connsiteY59" fmla="*/ 2816321 h 3488494"/>
                <a:gd name="connsiteX60" fmla="*/ 2491135 w 3318614"/>
                <a:gd name="connsiteY60" fmla="*/ 2772778 h 3488494"/>
                <a:gd name="connsiteX61" fmla="*/ 2386632 w 3318614"/>
                <a:gd name="connsiteY61" fmla="*/ 2859864 h 3488494"/>
                <a:gd name="connsiteX62" fmla="*/ 2412758 w 3318614"/>
                <a:gd name="connsiteY62" fmla="*/ 3042744 h 3488494"/>
                <a:gd name="connsiteX63" fmla="*/ 2525969 w 3318614"/>
                <a:gd name="connsiteY63" fmla="*/ 3190790 h 3488494"/>
                <a:gd name="connsiteX64" fmla="*/ 2900438 w 3318614"/>
                <a:gd name="connsiteY64" fmla="*/ 3399796 h 3488494"/>
                <a:gd name="connsiteX65" fmla="*/ 2543386 w 3318614"/>
                <a:gd name="connsiteY65" fmla="*/ 3260458 h 3488494"/>
                <a:gd name="connsiteX66" fmla="*/ 2499843 w 3318614"/>
                <a:gd name="connsiteY66" fmla="*/ 3347544 h 3488494"/>
                <a:gd name="connsiteX67" fmla="*/ 2534678 w 3318614"/>
                <a:gd name="connsiteY67" fmla="*/ 3452047 h 3488494"/>
                <a:gd name="connsiteX68" fmla="*/ 2639180 w 3318614"/>
                <a:gd name="connsiteY68" fmla="*/ 3486881 h 3488494"/>
                <a:gd name="connsiteX69" fmla="*/ 2482426 w 3318614"/>
                <a:gd name="connsiteY69" fmla="*/ 3460756 h 3488494"/>
                <a:gd name="connsiteX70" fmla="*/ 2473718 w 3318614"/>
                <a:gd name="connsiteY70" fmla="*/ 3277876 h 3488494"/>
                <a:gd name="connsiteX71" fmla="*/ 2386632 w 3318614"/>
                <a:gd name="connsiteY71" fmla="*/ 3103704 h 3488494"/>
                <a:gd name="connsiteX72" fmla="*/ 2316963 w 3318614"/>
                <a:gd name="connsiteY72" fmla="*/ 3269167 h 3488494"/>
                <a:gd name="connsiteX73" fmla="*/ 2238586 w 3318614"/>
                <a:gd name="connsiteY73" fmla="*/ 3391087 h 3488494"/>
                <a:gd name="connsiteX74" fmla="*/ 2290838 w 3318614"/>
                <a:gd name="connsiteY74" fmla="*/ 3469464 h 3488494"/>
                <a:gd name="connsiteX75" fmla="*/ 2195043 w 3318614"/>
                <a:gd name="connsiteY75" fmla="*/ 3382378 h 3488494"/>
                <a:gd name="connsiteX76" fmla="*/ 2325672 w 3318614"/>
                <a:gd name="connsiteY76" fmla="*/ 3155956 h 3488494"/>
                <a:gd name="connsiteX77" fmla="*/ 2290838 w 3318614"/>
                <a:gd name="connsiteY77" fmla="*/ 2903407 h 3488494"/>
                <a:gd name="connsiteX78" fmla="*/ 2142792 w 3318614"/>
                <a:gd name="connsiteY78" fmla="*/ 2885990 h 3488494"/>
                <a:gd name="connsiteX79" fmla="*/ 1942495 w 3318614"/>
                <a:gd name="connsiteY79" fmla="*/ 3051453 h 3488494"/>
                <a:gd name="connsiteX80" fmla="*/ 1994746 w 3318614"/>
                <a:gd name="connsiteY80" fmla="*/ 3251750 h 3488494"/>
                <a:gd name="connsiteX81" fmla="*/ 2090540 w 3318614"/>
                <a:gd name="connsiteY81" fmla="*/ 3364961 h 3488494"/>
                <a:gd name="connsiteX82" fmla="*/ 2064415 w 3318614"/>
                <a:gd name="connsiteY82" fmla="*/ 3478173 h 3488494"/>
                <a:gd name="connsiteX83" fmla="*/ 2046998 w 3318614"/>
                <a:gd name="connsiteY83" fmla="*/ 3330127 h 3488494"/>
                <a:gd name="connsiteX84" fmla="*/ 1933786 w 3318614"/>
                <a:gd name="connsiteY84" fmla="*/ 3164664 h 3488494"/>
                <a:gd name="connsiteX85" fmla="*/ 1881535 w 3318614"/>
                <a:gd name="connsiteY85" fmla="*/ 3147247 h 3488494"/>
                <a:gd name="connsiteX86" fmla="*/ 1716072 w 3318614"/>
                <a:gd name="connsiteY86" fmla="*/ 3382378 h 3488494"/>
                <a:gd name="connsiteX87" fmla="*/ 1672529 w 3318614"/>
                <a:gd name="connsiteY87" fmla="*/ 3478173 h 3488494"/>
                <a:gd name="connsiteX88" fmla="*/ 1724780 w 3318614"/>
                <a:gd name="connsiteY88" fmla="*/ 3243041 h 3488494"/>
                <a:gd name="connsiteX89" fmla="*/ 1750906 w 3318614"/>
                <a:gd name="connsiteY89" fmla="*/ 3164664 h 3488494"/>
                <a:gd name="connsiteX90" fmla="*/ 1533192 w 3318614"/>
                <a:gd name="connsiteY90" fmla="*/ 3234333 h 3488494"/>
                <a:gd name="connsiteX91" fmla="*/ 1428689 w 3318614"/>
                <a:gd name="connsiteY91" fmla="*/ 3251750 h 3488494"/>
                <a:gd name="connsiteX92" fmla="*/ 1602860 w 3318614"/>
                <a:gd name="connsiteY92" fmla="*/ 3173373 h 3488494"/>
                <a:gd name="connsiteX93" fmla="*/ 1724780 w 3318614"/>
                <a:gd name="connsiteY93" fmla="*/ 3147247 h 3488494"/>
                <a:gd name="connsiteX94" fmla="*/ 1994746 w 3318614"/>
                <a:gd name="connsiteY94" fmla="*/ 2920824 h 3488494"/>
                <a:gd name="connsiteX95" fmla="*/ 2055706 w 3318614"/>
                <a:gd name="connsiteY95" fmla="*/ 2790196 h 3488494"/>
                <a:gd name="connsiteX96" fmla="*/ 1916369 w 3318614"/>
                <a:gd name="connsiteY96" fmla="*/ 2711818 h 3488494"/>
                <a:gd name="connsiteX97" fmla="*/ 1698655 w 3318614"/>
                <a:gd name="connsiteY97" fmla="*/ 2807613 h 3488494"/>
                <a:gd name="connsiteX98" fmla="*/ 1611569 w 3318614"/>
                <a:gd name="connsiteY98" fmla="*/ 2981784 h 3488494"/>
                <a:gd name="connsiteX99" fmla="*/ 1689946 w 3318614"/>
                <a:gd name="connsiteY99" fmla="*/ 3042744 h 3488494"/>
                <a:gd name="connsiteX100" fmla="*/ 1568026 w 3318614"/>
                <a:gd name="connsiteY100" fmla="*/ 3042744 h 3488494"/>
                <a:gd name="connsiteX101" fmla="*/ 1655112 w 3318614"/>
                <a:gd name="connsiteY101" fmla="*/ 2798904 h 3488494"/>
                <a:gd name="connsiteX102" fmla="*/ 1437398 w 3318614"/>
                <a:gd name="connsiteY102" fmla="*/ 2781487 h 3488494"/>
                <a:gd name="connsiteX103" fmla="*/ 1306769 w 3318614"/>
                <a:gd name="connsiteY103" fmla="*/ 2720527 h 3488494"/>
                <a:gd name="connsiteX104" fmla="*/ 1385146 w 3318614"/>
                <a:gd name="connsiteY104" fmla="*/ 2676984 h 3488494"/>
                <a:gd name="connsiteX105" fmla="*/ 1437398 w 3318614"/>
                <a:gd name="connsiteY105" fmla="*/ 2746653 h 3488494"/>
                <a:gd name="connsiteX106" fmla="*/ 1611569 w 3318614"/>
                <a:gd name="connsiteY106" fmla="*/ 2755361 h 3488494"/>
                <a:gd name="connsiteX107" fmla="*/ 1794449 w 3318614"/>
                <a:gd name="connsiteY107" fmla="*/ 2703110 h 3488494"/>
                <a:gd name="connsiteX108" fmla="*/ 1968620 w 3318614"/>
                <a:gd name="connsiteY108" fmla="*/ 2572481 h 3488494"/>
                <a:gd name="connsiteX109" fmla="*/ 1898952 w 3318614"/>
                <a:gd name="connsiteY109" fmla="*/ 2258973 h 3488494"/>
                <a:gd name="connsiteX110" fmla="*/ 1446106 w 3318614"/>
                <a:gd name="connsiteY110" fmla="*/ 1649373 h 3488494"/>
                <a:gd name="connsiteX111" fmla="*/ 1074097 w 3318614"/>
                <a:gd name="connsiteY111" fmla="*/ 1165253 h 3488494"/>
                <a:gd name="connsiteX112" fmla="*/ 916192 w 3318614"/>
                <a:gd name="connsiteY112" fmla="*/ 978169 h 3488494"/>
                <a:gd name="connsiteX113" fmla="*/ 644918 w 3318614"/>
                <a:gd name="connsiteY113" fmla="*/ 1013647 h 3488494"/>
                <a:gd name="connsiteX114" fmla="*/ 296575 w 3318614"/>
                <a:gd name="connsiteY114" fmla="*/ 1092024 h 3488494"/>
                <a:gd name="connsiteX115" fmla="*/ 483 w 3318614"/>
                <a:gd name="connsiteY115" fmla="*/ 1074607 h 3488494"/>
                <a:gd name="connsiteX116" fmla="*/ 235615 w 3318614"/>
                <a:gd name="connsiteY116" fmla="*/ 1065898 h 3488494"/>
                <a:gd name="connsiteX117" fmla="*/ 557832 w 3318614"/>
                <a:gd name="connsiteY117" fmla="*/ 996230 h 3488494"/>
                <a:gd name="connsiteX118" fmla="*/ 688460 w 3318614"/>
                <a:gd name="connsiteY118" fmla="*/ 970104 h 3488494"/>
                <a:gd name="connsiteX119" fmla="*/ 392369 w 3318614"/>
                <a:gd name="connsiteY119" fmla="*/ 856893 h 3488494"/>
                <a:gd name="connsiteX120" fmla="*/ 244323 w 3318614"/>
                <a:gd name="connsiteY120" fmla="*/ 717556 h 3488494"/>
                <a:gd name="connsiteX121" fmla="*/ 165946 w 3318614"/>
                <a:gd name="connsiteY121" fmla="*/ 465007 h 3488494"/>
                <a:gd name="connsiteX122" fmla="*/ 279158 w 3318614"/>
                <a:gd name="connsiteY122" fmla="*/ 647887 h 3488494"/>
                <a:gd name="connsiteX123" fmla="*/ 374952 w 3318614"/>
                <a:gd name="connsiteY123" fmla="*/ 822058 h 3488494"/>
                <a:gd name="connsiteX124" fmla="*/ 679752 w 3318614"/>
                <a:gd name="connsiteY124" fmla="*/ 900436 h 3488494"/>
                <a:gd name="connsiteX125" fmla="*/ 766838 w 3318614"/>
                <a:gd name="connsiteY125" fmla="*/ 839476 h 3488494"/>
                <a:gd name="connsiteX126" fmla="*/ 618792 w 3318614"/>
                <a:gd name="connsiteY126" fmla="*/ 456298 h 3488494"/>
                <a:gd name="connsiteX127" fmla="*/ 507165 w 3318614"/>
                <a:gd name="connsiteY127" fmla="*/ 239240 h 3488494"/>
                <a:gd name="connsiteX128" fmla="*/ 538603 w 3318614"/>
                <a:gd name="connsiteY128" fmla="*/ 1071 h 3488494"/>
                <a:gd name="connsiteX129" fmla="*/ 609600 w 3318614"/>
                <a:gd name="connsiteY129" fmla="*/ 261680 h 3488494"/>
                <a:gd name="connsiteX130" fmla="*/ 878364 w 3318614"/>
                <a:gd name="connsiteY130" fmla="*/ 809182 h 3488494"/>
                <a:gd name="connsiteX131" fmla="*/ 786330 w 3318614"/>
                <a:gd name="connsiteY131" fmla="*/ 208587 h 3488494"/>
                <a:gd name="connsiteX132" fmla="*/ 932813 w 3318614"/>
                <a:gd name="connsiteY132" fmla="*/ 12405 h 3488494"/>
                <a:gd name="connsiteX0" fmla="*/ 1134401 w 3318614"/>
                <a:gd name="connsiteY0" fmla="*/ 174631 h 3488494"/>
                <a:gd name="connsiteX1" fmla="*/ 1298545 w 3318614"/>
                <a:gd name="connsiteY1" fmla="*/ 202324 h 3488494"/>
                <a:gd name="connsiteX2" fmla="*/ 1159551 w 3318614"/>
                <a:gd name="connsiteY2" fmla="*/ 411013 h 3488494"/>
                <a:gd name="connsiteX3" fmla="*/ 1013152 w 3318614"/>
                <a:gd name="connsiteY3" fmla="*/ 834549 h 3488494"/>
                <a:gd name="connsiteX4" fmla="*/ 1779263 w 3318614"/>
                <a:gd name="connsiteY4" fmla="*/ 1995906 h 3488494"/>
                <a:gd name="connsiteX5" fmla="*/ 2064415 w 3318614"/>
                <a:gd name="connsiteY5" fmla="*/ 2276390 h 3488494"/>
                <a:gd name="connsiteX6" fmla="*/ 2290838 w 3318614"/>
                <a:gd name="connsiteY6" fmla="*/ 2198013 h 3488494"/>
                <a:gd name="connsiteX7" fmla="*/ 2473718 w 3318614"/>
                <a:gd name="connsiteY7" fmla="*/ 2041258 h 3488494"/>
                <a:gd name="connsiteX8" fmla="*/ 2508552 w 3318614"/>
                <a:gd name="connsiteY8" fmla="*/ 1719041 h 3488494"/>
                <a:gd name="connsiteX9" fmla="*/ 2543386 w 3318614"/>
                <a:gd name="connsiteY9" fmla="*/ 1980298 h 3488494"/>
                <a:gd name="connsiteX10" fmla="*/ 2508552 w 3318614"/>
                <a:gd name="connsiteY10" fmla="*/ 2084801 h 3488494"/>
                <a:gd name="connsiteX11" fmla="*/ 2752392 w 3318614"/>
                <a:gd name="connsiteY11" fmla="*/ 1910630 h 3488494"/>
                <a:gd name="connsiteX12" fmla="*/ 2839478 w 3318614"/>
                <a:gd name="connsiteY12" fmla="*/ 1840961 h 3488494"/>
                <a:gd name="connsiteX13" fmla="*/ 2717558 w 3318614"/>
                <a:gd name="connsiteY13" fmla="*/ 2015133 h 3488494"/>
                <a:gd name="connsiteX14" fmla="*/ 2665306 w 3318614"/>
                <a:gd name="connsiteY14" fmla="*/ 2058676 h 3488494"/>
                <a:gd name="connsiteX15" fmla="*/ 2848186 w 3318614"/>
                <a:gd name="connsiteY15" fmla="*/ 1989007 h 3488494"/>
                <a:gd name="connsiteX16" fmla="*/ 2874312 w 3318614"/>
                <a:gd name="connsiteY16" fmla="*/ 1971590 h 3488494"/>
                <a:gd name="connsiteX17" fmla="*/ 2769809 w 3318614"/>
                <a:gd name="connsiteY17" fmla="*/ 2058676 h 3488494"/>
                <a:gd name="connsiteX18" fmla="*/ 2595638 w 3318614"/>
                <a:gd name="connsiteY18" fmla="*/ 2084801 h 3488494"/>
                <a:gd name="connsiteX19" fmla="*/ 2404049 w 3318614"/>
                <a:gd name="connsiteY19" fmla="*/ 2215430 h 3488494"/>
                <a:gd name="connsiteX20" fmla="*/ 2421466 w 3318614"/>
                <a:gd name="connsiteY20" fmla="*/ 2389601 h 3488494"/>
                <a:gd name="connsiteX21" fmla="*/ 2552095 w 3318614"/>
                <a:gd name="connsiteY21" fmla="*/ 2433144 h 3488494"/>
                <a:gd name="connsiteX22" fmla="*/ 2726266 w 3318614"/>
                <a:gd name="connsiteY22" fmla="*/ 2363476 h 3488494"/>
                <a:gd name="connsiteX23" fmla="*/ 2856895 w 3318614"/>
                <a:gd name="connsiteY23" fmla="*/ 2354767 h 3488494"/>
                <a:gd name="connsiteX24" fmla="*/ 2891729 w 3318614"/>
                <a:gd name="connsiteY24" fmla="*/ 2241556 h 3488494"/>
                <a:gd name="connsiteX25" fmla="*/ 2883020 w 3318614"/>
                <a:gd name="connsiteY25" fmla="*/ 2076093 h 3488494"/>
                <a:gd name="connsiteX26" fmla="*/ 3048483 w 3318614"/>
                <a:gd name="connsiteY26" fmla="*/ 1997716 h 3488494"/>
                <a:gd name="connsiteX27" fmla="*/ 2926563 w 3318614"/>
                <a:gd name="connsiteY27" fmla="*/ 2084801 h 3488494"/>
                <a:gd name="connsiteX28" fmla="*/ 2917855 w 3318614"/>
                <a:gd name="connsiteY28" fmla="*/ 2171887 h 3488494"/>
                <a:gd name="connsiteX29" fmla="*/ 2935272 w 3318614"/>
                <a:gd name="connsiteY29" fmla="*/ 2319933 h 3488494"/>
                <a:gd name="connsiteX30" fmla="*/ 2943980 w 3318614"/>
                <a:gd name="connsiteY30" fmla="*/ 2363476 h 3488494"/>
                <a:gd name="connsiteX31" fmla="*/ 3046427 w 3318614"/>
                <a:gd name="connsiteY31" fmla="*/ 2297524 h 3488494"/>
                <a:gd name="connsiteX32" fmla="*/ 3074609 w 3318614"/>
                <a:gd name="connsiteY32" fmla="*/ 2137053 h 3488494"/>
                <a:gd name="connsiteX33" fmla="*/ 3092026 w 3318614"/>
                <a:gd name="connsiteY33" fmla="*/ 2346058 h 3488494"/>
                <a:gd name="connsiteX34" fmla="*/ 3013649 w 3318614"/>
                <a:gd name="connsiteY34" fmla="*/ 2424436 h 3488494"/>
                <a:gd name="connsiteX35" fmla="*/ 2752392 w 3318614"/>
                <a:gd name="connsiteY35" fmla="*/ 2389601 h 3488494"/>
                <a:gd name="connsiteX36" fmla="*/ 2560803 w 3318614"/>
                <a:gd name="connsiteY36" fmla="*/ 2546356 h 3488494"/>
                <a:gd name="connsiteX37" fmla="*/ 2595638 w 3318614"/>
                <a:gd name="connsiteY37" fmla="*/ 2668276 h 3488494"/>
                <a:gd name="connsiteX38" fmla="*/ 2743683 w 3318614"/>
                <a:gd name="connsiteY38" fmla="*/ 2755361 h 3488494"/>
                <a:gd name="connsiteX39" fmla="*/ 2856895 w 3318614"/>
                <a:gd name="connsiteY39" fmla="*/ 2729236 h 3488494"/>
                <a:gd name="connsiteX40" fmla="*/ 3022358 w 3318614"/>
                <a:gd name="connsiteY40" fmla="*/ 2589898 h 3488494"/>
                <a:gd name="connsiteX41" fmla="*/ 3118152 w 3318614"/>
                <a:gd name="connsiteY41" fmla="*/ 2511521 h 3488494"/>
                <a:gd name="connsiteX42" fmla="*/ 3205238 w 3318614"/>
                <a:gd name="connsiteY42" fmla="*/ 2572481 h 3488494"/>
                <a:gd name="connsiteX43" fmla="*/ 3109443 w 3318614"/>
                <a:gd name="connsiteY43" fmla="*/ 2563773 h 3488494"/>
                <a:gd name="connsiteX44" fmla="*/ 3004940 w 3318614"/>
                <a:gd name="connsiteY44" fmla="*/ 2703110 h 3488494"/>
                <a:gd name="connsiteX45" fmla="*/ 3187820 w 3318614"/>
                <a:gd name="connsiteY45" fmla="*/ 2703110 h 3488494"/>
                <a:gd name="connsiteX46" fmla="*/ 3318449 w 3318614"/>
                <a:gd name="connsiteY46" fmla="*/ 2755361 h 3488494"/>
                <a:gd name="connsiteX47" fmla="*/ 3161695 w 3318614"/>
                <a:gd name="connsiteY47" fmla="*/ 2737944 h 3488494"/>
                <a:gd name="connsiteX48" fmla="*/ 2909146 w 3318614"/>
                <a:gd name="connsiteY48" fmla="*/ 2798904 h 3488494"/>
                <a:gd name="connsiteX49" fmla="*/ 2952689 w 3318614"/>
                <a:gd name="connsiteY49" fmla="*/ 2798904 h 3488494"/>
                <a:gd name="connsiteX50" fmla="*/ 3085889 w 3318614"/>
                <a:gd name="connsiteY50" fmla="*/ 2944150 h 3488494"/>
                <a:gd name="connsiteX51" fmla="*/ 3013649 w 3318614"/>
                <a:gd name="connsiteY51" fmla="*/ 3103704 h 3488494"/>
                <a:gd name="connsiteX52" fmla="*/ 2999167 w 3318614"/>
                <a:gd name="connsiteY52" fmla="*/ 2966027 h 3488494"/>
                <a:gd name="connsiteX53" fmla="*/ 2813352 w 3318614"/>
                <a:gd name="connsiteY53" fmla="*/ 2790196 h 3488494"/>
                <a:gd name="connsiteX54" fmla="*/ 2726266 w 3318614"/>
                <a:gd name="connsiteY54" fmla="*/ 2781487 h 3488494"/>
                <a:gd name="connsiteX55" fmla="*/ 2848186 w 3318614"/>
                <a:gd name="connsiteY55" fmla="*/ 2981784 h 3488494"/>
                <a:gd name="connsiteX56" fmla="*/ 2943980 w 3318614"/>
                <a:gd name="connsiteY56" fmla="*/ 3068870 h 3488494"/>
                <a:gd name="connsiteX57" fmla="*/ 2978815 w 3318614"/>
                <a:gd name="connsiteY57" fmla="*/ 3025327 h 3488494"/>
                <a:gd name="connsiteX58" fmla="*/ 2961398 w 3318614"/>
                <a:gd name="connsiteY58" fmla="*/ 3129830 h 3488494"/>
                <a:gd name="connsiteX59" fmla="*/ 2769809 w 3318614"/>
                <a:gd name="connsiteY59" fmla="*/ 3042744 h 3488494"/>
                <a:gd name="connsiteX60" fmla="*/ 2656598 w 3318614"/>
                <a:gd name="connsiteY60" fmla="*/ 2816321 h 3488494"/>
                <a:gd name="connsiteX61" fmla="*/ 2491135 w 3318614"/>
                <a:gd name="connsiteY61" fmla="*/ 2772778 h 3488494"/>
                <a:gd name="connsiteX62" fmla="*/ 2386632 w 3318614"/>
                <a:gd name="connsiteY62" fmla="*/ 2859864 h 3488494"/>
                <a:gd name="connsiteX63" fmla="*/ 2412758 w 3318614"/>
                <a:gd name="connsiteY63" fmla="*/ 3042744 h 3488494"/>
                <a:gd name="connsiteX64" fmla="*/ 2525969 w 3318614"/>
                <a:gd name="connsiteY64" fmla="*/ 3190790 h 3488494"/>
                <a:gd name="connsiteX65" fmla="*/ 2900438 w 3318614"/>
                <a:gd name="connsiteY65" fmla="*/ 3399796 h 3488494"/>
                <a:gd name="connsiteX66" fmla="*/ 2543386 w 3318614"/>
                <a:gd name="connsiteY66" fmla="*/ 3260458 h 3488494"/>
                <a:gd name="connsiteX67" fmla="*/ 2499843 w 3318614"/>
                <a:gd name="connsiteY67" fmla="*/ 3347544 h 3488494"/>
                <a:gd name="connsiteX68" fmla="*/ 2534678 w 3318614"/>
                <a:gd name="connsiteY68" fmla="*/ 3452047 h 3488494"/>
                <a:gd name="connsiteX69" fmla="*/ 2639180 w 3318614"/>
                <a:gd name="connsiteY69" fmla="*/ 3486881 h 3488494"/>
                <a:gd name="connsiteX70" fmla="*/ 2482426 w 3318614"/>
                <a:gd name="connsiteY70" fmla="*/ 3460756 h 3488494"/>
                <a:gd name="connsiteX71" fmla="*/ 2473718 w 3318614"/>
                <a:gd name="connsiteY71" fmla="*/ 3277876 h 3488494"/>
                <a:gd name="connsiteX72" fmla="*/ 2386632 w 3318614"/>
                <a:gd name="connsiteY72" fmla="*/ 3103704 h 3488494"/>
                <a:gd name="connsiteX73" fmla="*/ 2316963 w 3318614"/>
                <a:gd name="connsiteY73" fmla="*/ 3269167 h 3488494"/>
                <a:gd name="connsiteX74" fmla="*/ 2238586 w 3318614"/>
                <a:gd name="connsiteY74" fmla="*/ 3391087 h 3488494"/>
                <a:gd name="connsiteX75" fmla="*/ 2290838 w 3318614"/>
                <a:gd name="connsiteY75" fmla="*/ 3469464 h 3488494"/>
                <a:gd name="connsiteX76" fmla="*/ 2195043 w 3318614"/>
                <a:gd name="connsiteY76" fmla="*/ 3382378 h 3488494"/>
                <a:gd name="connsiteX77" fmla="*/ 2325672 w 3318614"/>
                <a:gd name="connsiteY77" fmla="*/ 3155956 h 3488494"/>
                <a:gd name="connsiteX78" fmla="*/ 2290838 w 3318614"/>
                <a:gd name="connsiteY78" fmla="*/ 2903407 h 3488494"/>
                <a:gd name="connsiteX79" fmla="*/ 2142792 w 3318614"/>
                <a:gd name="connsiteY79" fmla="*/ 2885990 h 3488494"/>
                <a:gd name="connsiteX80" fmla="*/ 1942495 w 3318614"/>
                <a:gd name="connsiteY80" fmla="*/ 3051453 h 3488494"/>
                <a:gd name="connsiteX81" fmla="*/ 1994746 w 3318614"/>
                <a:gd name="connsiteY81" fmla="*/ 3251750 h 3488494"/>
                <a:gd name="connsiteX82" fmla="*/ 2090540 w 3318614"/>
                <a:gd name="connsiteY82" fmla="*/ 3364961 h 3488494"/>
                <a:gd name="connsiteX83" fmla="*/ 2064415 w 3318614"/>
                <a:gd name="connsiteY83" fmla="*/ 3478173 h 3488494"/>
                <a:gd name="connsiteX84" fmla="*/ 2046998 w 3318614"/>
                <a:gd name="connsiteY84" fmla="*/ 3330127 h 3488494"/>
                <a:gd name="connsiteX85" fmla="*/ 1933786 w 3318614"/>
                <a:gd name="connsiteY85" fmla="*/ 3164664 h 3488494"/>
                <a:gd name="connsiteX86" fmla="*/ 1881535 w 3318614"/>
                <a:gd name="connsiteY86" fmla="*/ 3147247 h 3488494"/>
                <a:gd name="connsiteX87" fmla="*/ 1716072 w 3318614"/>
                <a:gd name="connsiteY87" fmla="*/ 3382378 h 3488494"/>
                <a:gd name="connsiteX88" fmla="*/ 1672529 w 3318614"/>
                <a:gd name="connsiteY88" fmla="*/ 3478173 h 3488494"/>
                <a:gd name="connsiteX89" fmla="*/ 1724780 w 3318614"/>
                <a:gd name="connsiteY89" fmla="*/ 3243041 h 3488494"/>
                <a:gd name="connsiteX90" fmla="*/ 1750906 w 3318614"/>
                <a:gd name="connsiteY90" fmla="*/ 3164664 h 3488494"/>
                <a:gd name="connsiteX91" fmla="*/ 1533192 w 3318614"/>
                <a:gd name="connsiteY91" fmla="*/ 3234333 h 3488494"/>
                <a:gd name="connsiteX92" fmla="*/ 1428689 w 3318614"/>
                <a:gd name="connsiteY92" fmla="*/ 3251750 h 3488494"/>
                <a:gd name="connsiteX93" fmla="*/ 1602860 w 3318614"/>
                <a:gd name="connsiteY93" fmla="*/ 3173373 h 3488494"/>
                <a:gd name="connsiteX94" fmla="*/ 1724780 w 3318614"/>
                <a:gd name="connsiteY94" fmla="*/ 3147247 h 3488494"/>
                <a:gd name="connsiteX95" fmla="*/ 1994746 w 3318614"/>
                <a:gd name="connsiteY95" fmla="*/ 2920824 h 3488494"/>
                <a:gd name="connsiteX96" fmla="*/ 2055706 w 3318614"/>
                <a:gd name="connsiteY96" fmla="*/ 2790196 h 3488494"/>
                <a:gd name="connsiteX97" fmla="*/ 1916369 w 3318614"/>
                <a:gd name="connsiteY97" fmla="*/ 2711818 h 3488494"/>
                <a:gd name="connsiteX98" fmla="*/ 1698655 w 3318614"/>
                <a:gd name="connsiteY98" fmla="*/ 2807613 h 3488494"/>
                <a:gd name="connsiteX99" fmla="*/ 1611569 w 3318614"/>
                <a:gd name="connsiteY99" fmla="*/ 2981784 h 3488494"/>
                <a:gd name="connsiteX100" fmla="*/ 1689946 w 3318614"/>
                <a:gd name="connsiteY100" fmla="*/ 3042744 h 3488494"/>
                <a:gd name="connsiteX101" fmla="*/ 1568026 w 3318614"/>
                <a:gd name="connsiteY101" fmla="*/ 3042744 h 3488494"/>
                <a:gd name="connsiteX102" fmla="*/ 1655112 w 3318614"/>
                <a:gd name="connsiteY102" fmla="*/ 2798904 h 3488494"/>
                <a:gd name="connsiteX103" fmla="*/ 1437398 w 3318614"/>
                <a:gd name="connsiteY103" fmla="*/ 2781487 h 3488494"/>
                <a:gd name="connsiteX104" fmla="*/ 1306769 w 3318614"/>
                <a:gd name="connsiteY104" fmla="*/ 2720527 h 3488494"/>
                <a:gd name="connsiteX105" fmla="*/ 1385146 w 3318614"/>
                <a:gd name="connsiteY105" fmla="*/ 2676984 h 3488494"/>
                <a:gd name="connsiteX106" fmla="*/ 1437398 w 3318614"/>
                <a:gd name="connsiteY106" fmla="*/ 2746653 h 3488494"/>
                <a:gd name="connsiteX107" fmla="*/ 1611569 w 3318614"/>
                <a:gd name="connsiteY107" fmla="*/ 2755361 h 3488494"/>
                <a:gd name="connsiteX108" fmla="*/ 1794449 w 3318614"/>
                <a:gd name="connsiteY108" fmla="*/ 2703110 h 3488494"/>
                <a:gd name="connsiteX109" fmla="*/ 1968620 w 3318614"/>
                <a:gd name="connsiteY109" fmla="*/ 2572481 h 3488494"/>
                <a:gd name="connsiteX110" fmla="*/ 1898952 w 3318614"/>
                <a:gd name="connsiteY110" fmla="*/ 2258973 h 3488494"/>
                <a:gd name="connsiteX111" fmla="*/ 1446106 w 3318614"/>
                <a:gd name="connsiteY111" fmla="*/ 1649373 h 3488494"/>
                <a:gd name="connsiteX112" fmla="*/ 1074097 w 3318614"/>
                <a:gd name="connsiteY112" fmla="*/ 1165253 h 3488494"/>
                <a:gd name="connsiteX113" fmla="*/ 916192 w 3318614"/>
                <a:gd name="connsiteY113" fmla="*/ 978169 h 3488494"/>
                <a:gd name="connsiteX114" fmla="*/ 644918 w 3318614"/>
                <a:gd name="connsiteY114" fmla="*/ 1013647 h 3488494"/>
                <a:gd name="connsiteX115" fmla="*/ 296575 w 3318614"/>
                <a:gd name="connsiteY115" fmla="*/ 1092024 h 3488494"/>
                <a:gd name="connsiteX116" fmla="*/ 483 w 3318614"/>
                <a:gd name="connsiteY116" fmla="*/ 1074607 h 3488494"/>
                <a:gd name="connsiteX117" fmla="*/ 235615 w 3318614"/>
                <a:gd name="connsiteY117" fmla="*/ 1065898 h 3488494"/>
                <a:gd name="connsiteX118" fmla="*/ 557832 w 3318614"/>
                <a:gd name="connsiteY118" fmla="*/ 996230 h 3488494"/>
                <a:gd name="connsiteX119" fmla="*/ 688460 w 3318614"/>
                <a:gd name="connsiteY119" fmla="*/ 970104 h 3488494"/>
                <a:gd name="connsiteX120" fmla="*/ 392369 w 3318614"/>
                <a:gd name="connsiteY120" fmla="*/ 856893 h 3488494"/>
                <a:gd name="connsiteX121" fmla="*/ 244323 w 3318614"/>
                <a:gd name="connsiteY121" fmla="*/ 717556 h 3488494"/>
                <a:gd name="connsiteX122" fmla="*/ 165946 w 3318614"/>
                <a:gd name="connsiteY122" fmla="*/ 465007 h 3488494"/>
                <a:gd name="connsiteX123" fmla="*/ 279158 w 3318614"/>
                <a:gd name="connsiteY123" fmla="*/ 647887 h 3488494"/>
                <a:gd name="connsiteX124" fmla="*/ 374952 w 3318614"/>
                <a:gd name="connsiteY124" fmla="*/ 822058 h 3488494"/>
                <a:gd name="connsiteX125" fmla="*/ 679752 w 3318614"/>
                <a:gd name="connsiteY125" fmla="*/ 900436 h 3488494"/>
                <a:gd name="connsiteX126" fmla="*/ 766838 w 3318614"/>
                <a:gd name="connsiteY126" fmla="*/ 839476 h 3488494"/>
                <a:gd name="connsiteX127" fmla="*/ 618792 w 3318614"/>
                <a:gd name="connsiteY127" fmla="*/ 456298 h 3488494"/>
                <a:gd name="connsiteX128" fmla="*/ 507165 w 3318614"/>
                <a:gd name="connsiteY128" fmla="*/ 239240 h 3488494"/>
                <a:gd name="connsiteX129" fmla="*/ 538603 w 3318614"/>
                <a:gd name="connsiteY129" fmla="*/ 1071 h 3488494"/>
                <a:gd name="connsiteX130" fmla="*/ 609600 w 3318614"/>
                <a:gd name="connsiteY130" fmla="*/ 261680 h 3488494"/>
                <a:gd name="connsiteX131" fmla="*/ 878364 w 3318614"/>
                <a:gd name="connsiteY131" fmla="*/ 809182 h 3488494"/>
                <a:gd name="connsiteX132" fmla="*/ 786330 w 3318614"/>
                <a:gd name="connsiteY132" fmla="*/ 208587 h 3488494"/>
                <a:gd name="connsiteX133" fmla="*/ 932813 w 3318614"/>
                <a:gd name="connsiteY133" fmla="*/ 12405 h 3488494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59551 w 3318614"/>
                <a:gd name="connsiteY2" fmla="*/ 47529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1134401 w 3318614"/>
                <a:gd name="connsiteY0" fmla="*/ 238913 h 3552776"/>
                <a:gd name="connsiteX1" fmla="*/ 1317819 w 3318614"/>
                <a:gd name="connsiteY1" fmla="*/ 26511 h 3552776"/>
                <a:gd name="connsiteX2" fmla="*/ 1198621 w 3318614"/>
                <a:gd name="connsiteY2" fmla="*/ 425365 h 3552776"/>
                <a:gd name="connsiteX3" fmla="*/ 1013152 w 3318614"/>
                <a:gd name="connsiteY3" fmla="*/ 898831 h 3552776"/>
                <a:gd name="connsiteX4" fmla="*/ 1779263 w 3318614"/>
                <a:gd name="connsiteY4" fmla="*/ 2060188 h 3552776"/>
                <a:gd name="connsiteX5" fmla="*/ 2064415 w 3318614"/>
                <a:gd name="connsiteY5" fmla="*/ 2340672 h 3552776"/>
                <a:gd name="connsiteX6" fmla="*/ 2290838 w 3318614"/>
                <a:gd name="connsiteY6" fmla="*/ 2262295 h 3552776"/>
                <a:gd name="connsiteX7" fmla="*/ 2473718 w 3318614"/>
                <a:gd name="connsiteY7" fmla="*/ 2105540 h 3552776"/>
                <a:gd name="connsiteX8" fmla="*/ 2508552 w 3318614"/>
                <a:gd name="connsiteY8" fmla="*/ 1783323 h 3552776"/>
                <a:gd name="connsiteX9" fmla="*/ 2543386 w 3318614"/>
                <a:gd name="connsiteY9" fmla="*/ 2044580 h 3552776"/>
                <a:gd name="connsiteX10" fmla="*/ 2508552 w 3318614"/>
                <a:gd name="connsiteY10" fmla="*/ 2149083 h 3552776"/>
                <a:gd name="connsiteX11" fmla="*/ 2752392 w 3318614"/>
                <a:gd name="connsiteY11" fmla="*/ 1974912 h 3552776"/>
                <a:gd name="connsiteX12" fmla="*/ 2839478 w 3318614"/>
                <a:gd name="connsiteY12" fmla="*/ 1905243 h 3552776"/>
                <a:gd name="connsiteX13" fmla="*/ 2717558 w 3318614"/>
                <a:gd name="connsiteY13" fmla="*/ 2079415 h 3552776"/>
                <a:gd name="connsiteX14" fmla="*/ 2665306 w 3318614"/>
                <a:gd name="connsiteY14" fmla="*/ 2122958 h 3552776"/>
                <a:gd name="connsiteX15" fmla="*/ 2848186 w 3318614"/>
                <a:gd name="connsiteY15" fmla="*/ 2053289 h 3552776"/>
                <a:gd name="connsiteX16" fmla="*/ 2874312 w 3318614"/>
                <a:gd name="connsiteY16" fmla="*/ 2035872 h 3552776"/>
                <a:gd name="connsiteX17" fmla="*/ 2769809 w 3318614"/>
                <a:gd name="connsiteY17" fmla="*/ 2122958 h 3552776"/>
                <a:gd name="connsiteX18" fmla="*/ 2595638 w 3318614"/>
                <a:gd name="connsiteY18" fmla="*/ 2149083 h 3552776"/>
                <a:gd name="connsiteX19" fmla="*/ 2404049 w 3318614"/>
                <a:gd name="connsiteY19" fmla="*/ 2279712 h 3552776"/>
                <a:gd name="connsiteX20" fmla="*/ 2421466 w 3318614"/>
                <a:gd name="connsiteY20" fmla="*/ 2453883 h 3552776"/>
                <a:gd name="connsiteX21" fmla="*/ 2552095 w 3318614"/>
                <a:gd name="connsiteY21" fmla="*/ 2497426 h 3552776"/>
                <a:gd name="connsiteX22" fmla="*/ 2726266 w 3318614"/>
                <a:gd name="connsiteY22" fmla="*/ 2427758 h 3552776"/>
                <a:gd name="connsiteX23" fmla="*/ 2856895 w 3318614"/>
                <a:gd name="connsiteY23" fmla="*/ 2419049 h 3552776"/>
                <a:gd name="connsiteX24" fmla="*/ 2891729 w 3318614"/>
                <a:gd name="connsiteY24" fmla="*/ 2305838 h 3552776"/>
                <a:gd name="connsiteX25" fmla="*/ 2883020 w 3318614"/>
                <a:gd name="connsiteY25" fmla="*/ 2140375 h 3552776"/>
                <a:gd name="connsiteX26" fmla="*/ 3048483 w 3318614"/>
                <a:gd name="connsiteY26" fmla="*/ 2061998 h 3552776"/>
                <a:gd name="connsiteX27" fmla="*/ 2926563 w 3318614"/>
                <a:gd name="connsiteY27" fmla="*/ 2149083 h 3552776"/>
                <a:gd name="connsiteX28" fmla="*/ 2917855 w 3318614"/>
                <a:gd name="connsiteY28" fmla="*/ 2236169 h 3552776"/>
                <a:gd name="connsiteX29" fmla="*/ 2935272 w 3318614"/>
                <a:gd name="connsiteY29" fmla="*/ 2384215 h 3552776"/>
                <a:gd name="connsiteX30" fmla="*/ 2943980 w 3318614"/>
                <a:gd name="connsiteY30" fmla="*/ 2427758 h 3552776"/>
                <a:gd name="connsiteX31" fmla="*/ 3046427 w 3318614"/>
                <a:gd name="connsiteY31" fmla="*/ 2361806 h 3552776"/>
                <a:gd name="connsiteX32" fmla="*/ 3074609 w 3318614"/>
                <a:gd name="connsiteY32" fmla="*/ 2201335 h 3552776"/>
                <a:gd name="connsiteX33" fmla="*/ 3092026 w 3318614"/>
                <a:gd name="connsiteY33" fmla="*/ 2410340 h 3552776"/>
                <a:gd name="connsiteX34" fmla="*/ 3013649 w 3318614"/>
                <a:gd name="connsiteY34" fmla="*/ 2488718 h 3552776"/>
                <a:gd name="connsiteX35" fmla="*/ 2752392 w 3318614"/>
                <a:gd name="connsiteY35" fmla="*/ 2453883 h 3552776"/>
                <a:gd name="connsiteX36" fmla="*/ 2560803 w 3318614"/>
                <a:gd name="connsiteY36" fmla="*/ 2610638 h 3552776"/>
                <a:gd name="connsiteX37" fmla="*/ 2595638 w 3318614"/>
                <a:gd name="connsiteY37" fmla="*/ 2732558 h 3552776"/>
                <a:gd name="connsiteX38" fmla="*/ 2743683 w 3318614"/>
                <a:gd name="connsiteY38" fmla="*/ 2819643 h 3552776"/>
                <a:gd name="connsiteX39" fmla="*/ 2856895 w 3318614"/>
                <a:gd name="connsiteY39" fmla="*/ 2793518 h 3552776"/>
                <a:gd name="connsiteX40" fmla="*/ 3022358 w 3318614"/>
                <a:gd name="connsiteY40" fmla="*/ 2654180 h 3552776"/>
                <a:gd name="connsiteX41" fmla="*/ 3118152 w 3318614"/>
                <a:gd name="connsiteY41" fmla="*/ 2575803 h 3552776"/>
                <a:gd name="connsiteX42" fmla="*/ 3205238 w 3318614"/>
                <a:gd name="connsiteY42" fmla="*/ 2636763 h 3552776"/>
                <a:gd name="connsiteX43" fmla="*/ 3109443 w 3318614"/>
                <a:gd name="connsiteY43" fmla="*/ 2628055 h 3552776"/>
                <a:gd name="connsiteX44" fmla="*/ 3004940 w 3318614"/>
                <a:gd name="connsiteY44" fmla="*/ 2767392 h 3552776"/>
                <a:gd name="connsiteX45" fmla="*/ 3187820 w 3318614"/>
                <a:gd name="connsiteY45" fmla="*/ 2767392 h 3552776"/>
                <a:gd name="connsiteX46" fmla="*/ 3318449 w 3318614"/>
                <a:gd name="connsiteY46" fmla="*/ 2819643 h 3552776"/>
                <a:gd name="connsiteX47" fmla="*/ 3161695 w 3318614"/>
                <a:gd name="connsiteY47" fmla="*/ 2802226 h 3552776"/>
                <a:gd name="connsiteX48" fmla="*/ 2909146 w 3318614"/>
                <a:gd name="connsiteY48" fmla="*/ 2863186 h 3552776"/>
                <a:gd name="connsiteX49" fmla="*/ 2952689 w 3318614"/>
                <a:gd name="connsiteY49" fmla="*/ 2863186 h 3552776"/>
                <a:gd name="connsiteX50" fmla="*/ 3085889 w 3318614"/>
                <a:gd name="connsiteY50" fmla="*/ 3008432 h 3552776"/>
                <a:gd name="connsiteX51" fmla="*/ 3013649 w 3318614"/>
                <a:gd name="connsiteY51" fmla="*/ 3167986 h 3552776"/>
                <a:gd name="connsiteX52" fmla="*/ 2999167 w 3318614"/>
                <a:gd name="connsiteY52" fmla="*/ 3030309 h 3552776"/>
                <a:gd name="connsiteX53" fmla="*/ 2813352 w 3318614"/>
                <a:gd name="connsiteY53" fmla="*/ 2854478 h 3552776"/>
                <a:gd name="connsiteX54" fmla="*/ 2726266 w 3318614"/>
                <a:gd name="connsiteY54" fmla="*/ 2845769 h 3552776"/>
                <a:gd name="connsiteX55" fmla="*/ 2848186 w 3318614"/>
                <a:gd name="connsiteY55" fmla="*/ 3046066 h 3552776"/>
                <a:gd name="connsiteX56" fmla="*/ 2943980 w 3318614"/>
                <a:gd name="connsiteY56" fmla="*/ 3133152 h 3552776"/>
                <a:gd name="connsiteX57" fmla="*/ 2978815 w 3318614"/>
                <a:gd name="connsiteY57" fmla="*/ 3089609 h 3552776"/>
                <a:gd name="connsiteX58" fmla="*/ 2961398 w 3318614"/>
                <a:gd name="connsiteY58" fmla="*/ 3194112 h 3552776"/>
                <a:gd name="connsiteX59" fmla="*/ 2769809 w 3318614"/>
                <a:gd name="connsiteY59" fmla="*/ 3107026 h 3552776"/>
                <a:gd name="connsiteX60" fmla="*/ 2656598 w 3318614"/>
                <a:gd name="connsiteY60" fmla="*/ 2880603 h 3552776"/>
                <a:gd name="connsiteX61" fmla="*/ 2491135 w 3318614"/>
                <a:gd name="connsiteY61" fmla="*/ 2837060 h 3552776"/>
                <a:gd name="connsiteX62" fmla="*/ 2386632 w 3318614"/>
                <a:gd name="connsiteY62" fmla="*/ 2924146 h 3552776"/>
                <a:gd name="connsiteX63" fmla="*/ 2412758 w 3318614"/>
                <a:gd name="connsiteY63" fmla="*/ 3107026 h 3552776"/>
                <a:gd name="connsiteX64" fmla="*/ 2525969 w 3318614"/>
                <a:gd name="connsiteY64" fmla="*/ 3255072 h 3552776"/>
                <a:gd name="connsiteX65" fmla="*/ 2900438 w 3318614"/>
                <a:gd name="connsiteY65" fmla="*/ 3464078 h 3552776"/>
                <a:gd name="connsiteX66" fmla="*/ 2543386 w 3318614"/>
                <a:gd name="connsiteY66" fmla="*/ 3324740 h 3552776"/>
                <a:gd name="connsiteX67" fmla="*/ 2499843 w 3318614"/>
                <a:gd name="connsiteY67" fmla="*/ 3411826 h 3552776"/>
                <a:gd name="connsiteX68" fmla="*/ 2534678 w 3318614"/>
                <a:gd name="connsiteY68" fmla="*/ 3516329 h 3552776"/>
                <a:gd name="connsiteX69" fmla="*/ 2639180 w 3318614"/>
                <a:gd name="connsiteY69" fmla="*/ 3551163 h 3552776"/>
                <a:gd name="connsiteX70" fmla="*/ 2482426 w 3318614"/>
                <a:gd name="connsiteY70" fmla="*/ 3525038 h 3552776"/>
                <a:gd name="connsiteX71" fmla="*/ 2473718 w 3318614"/>
                <a:gd name="connsiteY71" fmla="*/ 3342158 h 3552776"/>
                <a:gd name="connsiteX72" fmla="*/ 2386632 w 3318614"/>
                <a:gd name="connsiteY72" fmla="*/ 3167986 h 3552776"/>
                <a:gd name="connsiteX73" fmla="*/ 2316963 w 3318614"/>
                <a:gd name="connsiteY73" fmla="*/ 3333449 h 3552776"/>
                <a:gd name="connsiteX74" fmla="*/ 2238586 w 3318614"/>
                <a:gd name="connsiteY74" fmla="*/ 3455369 h 3552776"/>
                <a:gd name="connsiteX75" fmla="*/ 2290838 w 3318614"/>
                <a:gd name="connsiteY75" fmla="*/ 3533746 h 3552776"/>
                <a:gd name="connsiteX76" fmla="*/ 2195043 w 3318614"/>
                <a:gd name="connsiteY76" fmla="*/ 3446660 h 3552776"/>
                <a:gd name="connsiteX77" fmla="*/ 2325672 w 3318614"/>
                <a:gd name="connsiteY77" fmla="*/ 3220238 h 3552776"/>
                <a:gd name="connsiteX78" fmla="*/ 2290838 w 3318614"/>
                <a:gd name="connsiteY78" fmla="*/ 2967689 h 3552776"/>
                <a:gd name="connsiteX79" fmla="*/ 2142792 w 3318614"/>
                <a:gd name="connsiteY79" fmla="*/ 2950272 h 3552776"/>
                <a:gd name="connsiteX80" fmla="*/ 1942495 w 3318614"/>
                <a:gd name="connsiteY80" fmla="*/ 3115735 h 3552776"/>
                <a:gd name="connsiteX81" fmla="*/ 1994746 w 3318614"/>
                <a:gd name="connsiteY81" fmla="*/ 3316032 h 3552776"/>
                <a:gd name="connsiteX82" fmla="*/ 2090540 w 3318614"/>
                <a:gd name="connsiteY82" fmla="*/ 3429243 h 3552776"/>
                <a:gd name="connsiteX83" fmla="*/ 2064415 w 3318614"/>
                <a:gd name="connsiteY83" fmla="*/ 3542455 h 3552776"/>
                <a:gd name="connsiteX84" fmla="*/ 2046998 w 3318614"/>
                <a:gd name="connsiteY84" fmla="*/ 3394409 h 3552776"/>
                <a:gd name="connsiteX85" fmla="*/ 1933786 w 3318614"/>
                <a:gd name="connsiteY85" fmla="*/ 3228946 h 3552776"/>
                <a:gd name="connsiteX86" fmla="*/ 1881535 w 3318614"/>
                <a:gd name="connsiteY86" fmla="*/ 3211529 h 3552776"/>
                <a:gd name="connsiteX87" fmla="*/ 1716072 w 3318614"/>
                <a:gd name="connsiteY87" fmla="*/ 3446660 h 3552776"/>
                <a:gd name="connsiteX88" fmla="*/ 1672529 w 3318614"/>
                <a:gd name="connsiteY88" fmla="*/ 3542455 h 3552776"/>
                <a:gd name="connsiteX89" fmla="*/ 1724780 w 3318614"/>
                <a:gd name="connsiteY89" fmla="*/ 3307323 h 3552776"/>
                <a:gd name="connsiteX90" fmla="*/ 1750906 w 3318614"/>
                <a:gd name="connsiteY90" fmla="*/ 3228946 h 3552776"/>
                <a:gd name="connsiteX91" fmla="*/ 1533192 w 3318614"/>
                <a:gd name="connsiteY91" fmla="*/ 3298615 h 3552776"/>
                <a:gd name="connsiteX92" fmla="*/ 1428689 w 3318614"/>
                <a:gd name="connsiteY92" fmla="*/ 3316032 h 3552776"/>
                <a:gd name="connsiteX93" fmla="*/ 1602860 w 3318614"/>
                <a:gd name="connsiteY93" fmla="*/ 3237655 h 3552776"/>
                <a:gd name="connsiteX94" fmla="*/ 1724780 w 3318614"/>
                <a:gd name="connsiteY94" fmla="*/ 3211529 h 3552776"/>
                <a:gd name="connsiteX95" fmla="*/ 1994746 w 3318614"/>
                <a:gd name="connsiteY95" fmla="*/ 2985106 h 3552776"/>
                <a:gd name="connsiteX96" fmla="*/ 2055706 w 3318614"/>
                <a:gd name="connsiteY96" fmla="*/ 2854478 h 3552776"/>
                <a:gd name="connsiteX97" fmla="*/ 1916369 w 3318614"/>
                <a:gd name="connsiteY97" fmla="*/ 2776100 h 3552776"/>
                <a:gd name="connsiteX98" fmla="*/ 1698655 w 3318614"/>
                <a:gd name="connsiteY98" fmla="*/ 2871895 h 3552776"/>
                <a:gd name="connsiteX99" fmla="*/ 1611569 w 3318614"/>
                <a:gd name="connsiteY99" fmla="*/ 3046066 h 3552776"/>
                <a:gd name="connsiteX100" fmla="*/ 1689946 w 3318614"/>
                <a:gd name="connsiteY100" fmla="*/ 3107026 h 3552776"/>
                <a:gd name="connsiteX101" fmla="*/ 1568026 w 3318614"/>
                <a:gd name="connsiteY101" fmla="*/ 3107026 h 3552776"/>
                <a:gd name="connsiteX102" fmla="*/ 1655112 w 3318614"/>
                <a:gd name="connsiteY102" fmla="*/ 2863186 h 3552776"/>
                <a:gd name="connsiteX103" fmla="*/ 1437398 w 3318614"/>
                <a:gd name="connsiteY103" fmla="*/ 2845769 h 3552776"/>
                <a:gd name="connsiteX104" fmla="*/ 1306769 w 3318614"/>
                <a:gd name="connsiteY104" fmla="*/ 2784809 h 3552776"/>
                <a:gd name="connsiteX105" fmla="*/ 1385146 w 3318614"/>
                <a:gd name="connsiteY105" fmla="*/ 2741266 h 3552776"/>
                <a:gd name="connsiteX106" fmla="*/ 1437398 w 3318614"/>
                <a:gd name="connsiteY106" fmla="*/ 2810935 h 3552776"/>
                <a:gd name="connsiteX107" fmla="*/ 1611569 w 3318614"/>
                <a:gd name="connsiteY107" fmla="*/ 2819643 h 3552776"/>
                <a:gd name="connsiteX108" fmla="*/ 1794449 w 3318614"/>
                <a:gd name="connsiteY108" fmla="*/ 2767392 h 3552776"/>
                <a:gd name="connsiteX109" fmla="*/ 1968620 w 3318614"/>
                <a:gd name="connsiteY109" fmla="*/ 2636763 h 3552776"/>
                <a:gd name="connsiteX110" fmla="*/ 1898952 w 3318614"/>
                <a:gd name="connsiteY110" fmla="*/ 2323255 h 3552776"/>
                <a:gd name="connsiteX111" fmla="*/ 1446106 w 3318614"/>
                <a:gd name="connsiteY111" fmla="*/ 1713655 h 3552776"/>
                <a:gd name="connsiteX112" fmla="*/ 1074097 w 3318614"/>
                <a:gd name="connsiteY112" fmla="*/ 1229535 h 3552776"/>
                <a:gd name="connsiteX113" fmla="*/ 916192 w 3318614"/>
                <a:gd name="connsiteY113" fmla="*/ 1042451 h 3552776"/>
                <a:gd name="connsiteX114" fmla="*/ 644918 w 3318614"/>
                <a:gd name="connsiteY114" fmla="*/ 1077929 h 3552776"/>
                <a:gd name="connsiteX115" fmla="*/ 296575 w 3318614"/>
                <a:gd name="connsiteY115" fmla="*/ 1156306 h 3552776"/>
                <a:gd name="connsiteX116" fmla="*/ 483 w 3318614"/>
                <a:gd name="connsiteY116" fmla="*/ 1138889 h 3552776"/>
                <a:gd name="connsiteX117" fmla="*/ 235615 w 3318614"/>
                <a:gd name="connsiteY117" fmla="*/ 1130180 h 3552776"/>
                <a:gd name="connsiteX118" fmla="*/ 557832 w 3318614"/>
                <a:gd name="connsiteY118" fmla="*/ 1060512 h 3552776"/>
                <a:gd name="connsiteX119" fmla="*/ 688460 w 3318614"/>
                <a:gd name="connsiteY119" fmla="*/ 1034386 h 3552776"/>
                <a:gd name="connsiteX120" fmla="*/ 392369 w 3318614"/>
                <a:gd name="connsiteY120" fmla="*/ 921175 h 3552776"/>
                <a:gd name="connsiteX121" fmla="*/ 244323 w 3318614"/>
                <a:gd name="connsiteY121" fmla="*/ 781838 h 3552776"/>
                <a:gd name="connsiteX122" fmla="*/ 165946 w 3318614"/>
                <a:gd name="connsiteY122" fmla="*/ 529289 h 3552776"/>
                <a:gd name="connsiteX123" fmla="*/ 279158 w 3318614"/>
                <a:gd name="connsiteY123" fmla="*/ 712169 h 3552776"/>
                <a:gd name="connsiteX124" fmla="*/ 374952 w 3318614"/>
                <a:gd name="connsiteY124" fmla="*/ 886340 h 3552776"/>
                <a:gd name="connsiteX125" fmla="*/ 679752 w 3318614"/>
                <a:gd name="connsiteY125" fmla="*/ 964718 h 3552776"/>
                <a:gd name="connsiteX126" fmla="*/ 766838 w 3318614"/>
                <a:gd name="connsiteY126" fmla="*/ 903758 h 3552776"/>
                <a:gd name="connsiteX127" fmla="*/ 618792 w 3318614"/>
                <a:gd name="connsiteY127" fmla="*/ 520580 h 3552776"/>
                <a:gd name="connsiteX128" fmla="*/ 507165 w 3318614"/>
                <a:gd name="connsiteY128" fmla="*/ 303522 h 3552776"/>
                <a:gd name="connsiteX129" fmla="*/ 538603 w 3318614"/>
                <a:gd name="connsiteY129" fmla="*/ 65353 h 3552776"/>
                <a:gd name="connsiteX130" fmla="*/ 609600 w 3318614"/>
                <a:gd name="connsiteY130" fmla="*/ 325962 h 3552776"/>
                <a:gd name="connsiteX131" fmla="*/ 878364 w 3318614"/>
                <a:gd name="connsiteY131" fmla="*/ 873464 h 3552776"/>
                <a:gd name="connsiteX132" fmla="*/ 786330 w 3318614"/>
                <a:gd name="connsiteY132" fmla="*/ 272869 h 3552776"/>
                <a:gd name="connsiteX133" fmla="*/ 932813 w 3318614"/>
                <a:gd name="connsiteY133" fmla="*/ 76687 h 3552776"/>
                <a:gd name="connsiteX0" fmla="*/ 942214 w 3318614"/>
                <a:gd name="connsiteY0" fmla="*/ 614286 h 3540840"/>
                <a:gd name="connsiteX1" fmla="*/ 1317819 w 3318614"/>
                <a:gd name="connsiteY1" fmla="*/ 14575 h 3540840"/>
                <a:gd name="connsiteX2" fmla="*/ 1198621 w 3318614"/>
                <a:gd name="connsiteY2" fmla="*/ 413429 h 3540840"/>
                <a:gd name="connsiteX3" fmla="*/ 1013152 w 3318614"/>
                <a:gd name="connsiteY3" fmla="*/ 886895 h 3540840"/>
                <a:gd name="connsiteX4" fmla="*/ 1779263 w 3318614"/>
                <a:gd name="connsiteY4" fmla="*/ 2048252 h 3540840"/>
                <a:gd name="connsiteX5" fmla="*/ 2064415 w 3318614"/>
                <a:gd name="connsiteY5" fmla="*/ 2328736 h 3540840"/>
                <a:gd name="connsiteX6" fmla="*/ 2290838 w 3318614"/>
                <a:gd name="connsiteY6" fmla="*/ 2250359 h 3540840"/>
                <a:gd name="connsiteX7" fmla="*/ 2473718 w 3318614"/>
                <a:gd name="connsiteY7" fmla="*/ 2093604 h 3540840"/>
                <a:gd name="connsiteX8" fmla="*/ 2508552 w 3318614"/>
                <a:gd name="connsiteY8" fmla="*/ 1771387 h 3540840"/>
                <a:gd name="connsiteX9" fmla="*/ 2543386 w 3318614"/>
                <a:gd name="connsiteY9" fmla="*/ 2032644 h 3540840"/>
                <a:gd name="connsiteX10" fmla="*/ 2508552 w 3318614"/>
                <a:gd name="connsiteY10" fmla="*/ 2137147 h 3540840"/>
                <a:gd name="connsiteX11" fmla="*/ 2752392 w 3318614"/>
                <a:gd name="connsiteY11" fmla="*/ 1962976 h 3540840"/>
                <a:gd name="connsiteX12" fmla="*/ 2839478 w 3318614"/>
                <a:gd name="connsiteY12" fmla="*/ 1893307 h 3540840"/>
                <a:gd name="connsiteX13" fmla="*/ 2717558 w 3318614"/>
                <a:gd name="connsiteY13" fmla="*/ 2067479 h 3540840"/>
                <a:gd name="connsiteX14" fmla="*/ 2665306 w 3318614"/>
                <a:gd name="connsiteY14" fmla="*/ 2111022 h 3540840"/>
                <a:gd name="connsiteX15" fmla="*/ 2848186 w 3318614"/>
                <a:gd name="connsiteY15" fmla="*/ 2041353 h 3540840"/>
                <a:gd name="connsiteX16" fmla="*/ 2874312 w 3318614"/>
                <a:gd name="connsiteY16" fmla="*/ 2023936 h 3540840"/>
                <a:gd name="connsiteX17" fmla="*/ 2769809 w 3318614"/>
                <a:gd name="connsiteY17" fmla="*/ 2111022 h 3540840"/>
                <a:gd name="connsiteX18" fmla="*/ 2595638 w 3318614"/>
                <a:gd name="connsiteY18" fmla="*/ 2137147 h 3540840"/>
                <a:gd name="connsiteX19" fmla="*/ 2404049 w 3318614"/>
                <a:gd name="connsiteY19" fmla="*/ 2267776 h 3540840"/>
                <a:gd name="connsiteX20" fmla="*/ 2421466 w 3318614"/>
                <a:gd name="connsiteY20" fmla="*/ 2441947 h 3540840"/>
                <a:gd name="connsiteX21" fmla="*/ 2552095 w 3318614"/>
                <a:gd name="connsiteY21" fmla="*/ 2485490 h 3540840"/>
                <a:gd name="connsiteX22" fmla="*/ 2726266 w 3318614"/>
                <a:gd name="connsiteY22" fmla="*/ 2415822 h 3540840"/>
                <a:gd name="connsiteX23" fmla="*/ 2856895 w 3318614"/>
                <a:gd name="connsiteY23" fmla="*/ 2407113 h 3540840"/>
                <a:gd name="connsiteX24" fmla="*/ 2891729 w 3318614"/>
                <a:gd name="connsiteY24" fmla="*/ 2293902 h 3540840"/>
                <a:gd name="connsiteX25" fmla="*/ 2883020 w 3318614"/>
                <a:gd name="connsiteY25" fmla="*/ 2128439 h 3540840"/>
                <a:gd name="connsiteX26" fmla="*/ 3048483 w 3318614"/>
                <a:gd name="connsiteY26" fmla="*/ 2050062 h 3540840"/>
                <a:gd name="connsiteX27" fmla="*/ 2926563 w 3318614"/>
                <a:gd name="connsiteY27" fmla="*/ 2137147 h 3540840"/>
                <a:gd name="connsiteX28" fmla="*/ 2917855 w 3318614"/>
                <a:gd name="connsiteY28" fmla="*/ 2224233 h 3540840"/>
                <a:gd name="connsiteX29" fmla="*/ 2935272 w 3318614"/>
                <a:gd name="connsiteY29" fmla="*/ 2372279 h 3540840"/>
                <a:gd name="connsiteX30" fmla="*/ 2943980 w 3318614"/>
                <a:gd name="connsiteY30" fmla="*/ 2415822 h 3540840"/>
                <a:gd name="connsiteX31" fmla="*/ 3046427 w 3318614"/>
                <a:gd name="connsiteY31" fmla="*/ 2349870 h 3540840"/>
                <a:gd name="connsiteX32" fmla="*/ 3074609 w 3318614"/>
                <a:gd name="connsiteY32" fmla="*/ 2189399 h 3540840"/>
                <a:gd name="connsiteX33" fmla="*/ 3092026 w 3318614"/>
                <a:gd name="connsiteY33" fmla="*/ 2398404 h 3540840"/>
                <a:gd name="connsiteX34" fmla="*/ 3013649 w 3318614"/>
                <a:gd name="connsiteY34" fmla="*/ 2476782 h 3540840"/>
                <a:gd name="connsiteX35" fmla="*/ 2752392 w 3318614"/>
                <a:gd name="connsiteY35" fmla="*/ 2441947 h 3540840"/>
                <a:gd name="connsiteX36" fmla="*/ 2560803 w 3318614"/>
                <a:gd name="connsiteY36" fmla="*/ 2598702 h 3540840"/>
                <a:gd name="connsiteX37" fmla="*/ 2595638 w 3318614"/>
                <a:gd name="connsiteY37" fmla="*/ 2720622 h 3540840"/>
                <a:gd name="connsiteX38" fmla="*/ 2743683 w 3318614"/>
                <a:gd name="connsiteY38" fmla="*/ 2807707 h 3540840"/>
                <a:gd name="connsiteX39" fmla="*/ 2856895 w 3318614"/>
                <a:gd name="connsiteY39" fmla="*/ 2781582 h 3540840"/>
                <a:gd name="connsiteX40" fmla="*/ 3022358 w 3318614"/>
                <a:gd name="connsiteY40" fmla="*/ 2642244 h 3540840"/>
                <a:gd name="connsiteX41" fmla="*/ 3118152 w 3318614"/>
                <a:gd name="connsiteY41" fmla="*/ 2563867 h 3540840"/>
                <a:gd name="connsiteX42" fmla="*/ 3205238 w 3318614"/>
                <a:gd name="connsiteY42" fmla="*/ 2624827 h 3540840"/>
                <a:gd name="connsiteX43" fmla="*/ 3109443 w 3318614"/>
                <a:gd name="connsiteY43" fmla="*/ 2616119 h 3540840"/>
                <a:gd name="connsiteX44" fmla="*/ 3004940 w 3318614"/>
                <a:gd name="connsiteY44" fmla="*/ 2755456 h 3540840"/>
                <a:gd name="connsiteX45" fmla="*/ 3187820 w 3318614"/>
                <a:gd name="connsiteY45" fmla="*/ 2755456 h 3540840"/>
                <a:gd name="connsiteX46" fmla="*/ 3318449 w 3318614"/>
                <a:gd name="connsiteY46" fmla="*/ 2807707 h 3540840"/>
                <a:gd name="connsiteX47" fmla="*/ 3161695 w 3318614"/>
                <a:gd name="connsiteY47" fmla="*/ 2790290 h 3540840"/>
                <a:gd name="connsiteX48" fmla="*/ 2909146 w 3318614"/>
                <a:gd name="connsiteY48" fmla="*/ 2851250 h 3540840"/>
                <a:gd name="connsiteX49" fmla="*/ 2952689 w 3318614"/>
                <a:gd name="connsiteY49" fmla="*/ 2851250 h 3540840"/>
                <a:gd name="connsiteX50" fmla="*/ 3085889 w 3318614"/>
                <a:gd name="connsiteY50" fmla="*/ 2996496 h 3540840"/>
                <a:gd name="connsiteX51" fmla="*/ 3013649 w 3318614"/>
                <a:gd name="connsiteY51" fmla="*/ 3156050 h 3540840"/>
                <a:gd name="connsiteX52" fmla="*/ 2999167 w 3318614"/>
                <a:gd name="connsiteY52" fmla="*/ 3018373 h 3540840"/>
                <a:gd name="connsiteX53" fmla="*/ 2813352 w 3318614"/>
                <a:gd name="connsiteY53" fmla="*/ 2842542 h 3540840"/>
                <a:gd name="connsiteX54" fmla="*/ 2726266 w 3318614"/>
                <a:gd name="connsiteY54" fmla="*/ 2833833 h 3540840"/>
                <a:gd name="connsiteX55" fmla="*/ 2848186 w 3318614"/>
                <a:gd name="connsiteY55" fmla="*/ 3034130 h 3540840"/>
                <a:gd name="connsiteX56" fmla="*/ 2943980 w 3318614"/>
                <a:gd name="connsiteY56" fmla="*/ 3121216 h 3540840"/>
                <a:gd name="connsiteX57" fmla="*/ 2978815 w 3318614"/>
                <a:gd name="connsiteY57" fmla="*/ 3077673 h 3540840"/>
                <a:gd name="connsiteX58" fmla="*/ 2961398 w 3318614"/>
                <a:gd name="connsiteY58" fmla="*/ 3182176 h 3540840"/>
                <a:gd name="connsiteX59" fmla="*/ 2769809 w 3318614"/>
                <a:gd name="connsiteY59" fmla="*/ 3095090 h 3540840"/>
                <a:gd name="connsiteX60" fmla="*/ 2656598 w 3318614"/>
                <a:gd name="connsiteY60" fmla="*/ 2868667 h 3540840"/>
                <a:gd name="connsiteX61" fmla="*/ 2491135 w 3318614"/>
                <a:gd name="connsiteY61" fmla="*/ 2825124 h 3540840"/>
                <a:gd name="connsiteX62" fmla="*/ 2386632 w 3318614"/>
                <a:gd name="connsiteY62" fmla="*/ 2912210 h 3540840"/>
                <a:gd name="connsiteX63" fmla="*/ 2412758 w 3318614"/>
                <a:gd name="connsiteY63" fmla="*/ 3095090 h 3540840"/>
                <a:gd name="connsiteX64" fmla="*/ 2525969 w 3318614"/>
                <a:gd name="connsiteY64" fmla="*/ 3243136 h 3540840"/>
                <a:gd name="connsiteX65" fmla="*/ 2900438 w 3318614"/>
                <a:gd name="connsiteY65" fmla="*/ 3452142 h 3540840"/>
                <a:gd name="connsiteX66" fmla="*/ 2543386 w 3318614"/>
                <a:gd name="connsiteY66" fmla="*/ 3312804 h 3540840"/>
                <a:gd name="connsiteX67" fmla="*/ 2499843 w 3318614"/>
                <a:gd name="connsiteY67" fmla="*/ 3399890 h 3540840"/>
                <a:gd name="connsiteX68" fmla="*/ 2534678 w 3318614"/>
                <a:gd name="connsiteY68" fmla="*/ 3504393 h 3540840"/>
                <a:gd name="connsiteX69" fmla="*/ 2639180 w 3318614"/>
                <a:gd name="connsiteY69" fmla="*/ 3539227 h 3540840"/>
                <a:gd name="connsiteX70" fmla="*/ 2482426 w 3318614"/>
                <a:gd name="connsiteY70" fmla="*/ 3513102 h 3540840"/>
                <a:gd name="connsiteX71" fmla="*/ 2473718 w 3318614"/>
                <a:gd name="connsiteY71" fmla="*/ 3330222 h 3540840"/>
                <a:gd name="connsiteX72" fmla="*/ 2386632 w 3318614"/>
                <a:gd name="connsiteY72" fmla="*/ 3156050 h 3540840"/>
                <a:gd name="connsiteX73" fmla="*/ 2316963 w 3318614"/>
                <a:gd name="connsiteY73" fmla="*/ 3321513 h 3540840"/>
                <a:gd name="connsiteX74" fmla="*/ 2238586 w 3318614"/>
                <a:gd name="connsiteY74" fmla="*/ 3443433 h 3540840"/>
                <a:gd name="connsiteX75" fmla="*/ 2290838 w 3318614"/>
                <a:gd name="connsiteY75" fmla="*/ 3521810 h 3540840"/>
                <a:gd name="connsiteX76" fmla="*/ 2195043 w 3318614"/>
                <a:gd name="connsiteY76" fmla="*/ 3434724 h 3540840"/>
                <a:gd name="connsiteX77" fmla="*/ 2325672 w 3318614"/>
                <a:gd name="connsiteY77" fmla="*/ 3208302 h 3540840"/>
                <a:gd name="connsiteX78" fmla="*/ 2290838 w 3318614"/>
                <a:gd name="connsiteY78" fmla="*/ 2955753 h 3540840"/>
                <a:gd name="connsiteX79" fmla="*/ 2142792 w 3318614"/>
                <a:gd name="connsiteY79" fmla="*/ 2938336 h 3540840"/>
                <a:gd name="connsiteX80" fmla="*/ 1942495 w 3318614"/>
                <a:gd name="connsiteY80" fmla="*/ 3103799 h 3540840"/>
                <a:gd name="connsiteX81" fmla="*/ 1994746 w 3318614"/>
                <a:gd name="connsiteY81" fmla="*/ 3304096 h 3540840"/>
                <a:gd name="connsiteX82" fmla="*/ 2090540 w 3318614"/>
                <a:gd name="connsiteY82" fmla="*/ 3417307 h 3540840"/>
                <a:gd name="connsiteX83" fmla="*/ 2064415 w 3318614"/>
                <a:gd name="connsiteY83" fmla="*/ 3530519 h 3540840"/>
                <a:gd name="connsiteX84" fmla="*/ 2046998 w 3318614"/>
                <a:gd name="connsiteY84" fmla="*/ 3382473 h 3540840"/>
                <a:gd name="connsiteX85" fmla="*/ 1933786 w 3318614"/>
                <a:gd name="connsiteY85" fmla="*/ 3217010 h 3540840"/>
                <a:gd name="connsiteX86" fmla="*/ 1881535 w 3318614"/>
                <a:gd name="connsiteY86" fmla="*/ 3199593 h 3540840"/>
                <a:gd name="connsiteX87" fmla="*/ 1716072 w 3318614"/>
                <a:gd name="connsiteY87" fmla="*/ 3434724 h 3540840"/>
                <a:gd name="connsiteX88" fmla="*/ 1672529 w 3318614"/>
                <a:gd name="connsiteY88" fmla="*/ 3530519 h 3540840"/>
                <a:gd name="connsiteX89" fmla="*/ 1724780 w 3318614"/>
                <a:gd name="connsiteY89" fmla="*/ 3295387 h 3540840"/>
                <a:gd name="connsiteX90" fmla="*/ 1750906 w 3318614"/>
                <a:gd name="connsiteY90" fmla="*/ 3217010 h 3540840"/>
                <a:gd name="connsiteX91" fmla="*/ 1533192 w 3318614"/>
                <a:gd name="connsiteY91" fmla="*/ 3286679 h 3540840"/>
                <a:gd name="connsiteX92" fmla="*/ 1428689 w 3318614"/>
                <a:gd name="connsiteY92" fmla="*/ 3304096 h 3540840"/>
                <a:gd name="connsiteX93" fmla="*/ 1602860 w 3318614"/>
                <a:gd name="connsiteY93" fmla="*/ 3225719 h 3540840"/>
                <a:gd name="connsiteX94" fmla="*/ 1724780 w 3318614"/>
                <a:gd name="connsiteY94" fmla="*/ 3199593 h 3540840"/>
                <a:gd name="connsiteX95" fmla="*/ 1994746 w 3318614"/>
                <a:gd name="connsiteY95" fmla="*/ 2973170 h 3540840"/>
                <a:gd name="connsiteX96" fmla="*/ 2055706 w 3318614"/>
                <a:gd name="connsiteY96" fmla="*/ 2842542 h 3540840"/>
                <a:gd name="connsiteX97" fmla="*/ 1916369 w 3318614"/>
                <a:gd name="connsiteY97" fmla="*/ 2764164 h 3540840"/>
                <a:gd name="connsiteX98" fmla="*/ 1698655 w 3318614"/>
                <a:gd name="connsiteY98" fmla="*/ 2859959 h 3540840"/>
                <a:gd name="connsiteX99" fmla="*/ 1611569 w 3318614"/>
                <a:gd name="connsiteY99" fmla="*/ 3034130 h 3540840"/>
                <a:gd name="connsiteX100" fmla="*/ 1689946 w 3318614"/>
                <a:gd name="connsiteY100" fmla="*/ 3095090 h 3540840"/>
                <a:gd name="connsiteX101" fmla="*/ 1568026 w 3318614"/>
                <a:gd name="connsiteY101" fmla="*/ 3095090 h 3540840"/>
                <a:gd name="connsiteX102" fmla="*/ 1655112 w 3318614"/>
                <a:gd name="connsiteY102" fmla="*/ 2851250 h 3540840"/>
                <a:gd name="connsiteX103" fmla="*/ 1437398 w 3318614"/>
                <a:gd name="connsiteY103" fmla="*/ 2833833 h 3540840"/>
                <a:gd name="connsiteX104" fmla="*/ 1306769 w 3318614"/>
                <a:gd name="connsiteY104" fmla="*/ 2772873 h 3540840"/>
                <a:gd name="connsiteX105" fmla="*/ 1385146 w 3318614"/>
                <a:gd name="connsiteY105" fmla="*/ 2729330 h 3540840"/>
                <a:gd name="connsiteX106" fmla="*/ 1437398 w 3318614"/>
                <a:gd name="connsiteY106" fmla="*/ 2798999 h 3540840"/>
                <a:gd name="connsiteX107" fmla="*/ 1611569 w 3318614"/>
                <a:gd name="connsiteY107" fmla="*/ 2807707 h 3540840"/>
                <a:gd name="connsiteX108" fmla="*/ 1794449 w 3318614"/>
                <a:gd name="connsiteY108" fmla="*/ 2755456 h 3540840"/>
                <a:gd name="connsiteX109" fmla="*/ 1968620 w 3318614"/>
                <a:gd name="connsiteY109" fmla="*/ 2624827 h 3540840"/>
                <a:gd name="connsiteX110" fmla="*/ 1898952 w 3318614"/>
                <a:gd name="connsiteY110" fmla="*/ 2311319 h 3540840"/>
                <a:gd name="connsiteX111" fmla="*/ 1446106 w 3318614"/>
                <a:gd name="connsiteY111" fmla="*/ 1701719 h 3540840"/>
                <a:gd name="connsiteX112" fmla="*/ 1074097 w 3318614"/>
                <a:gd name="connsiteY112" fmla="*/ 1217599 h 3540840"/>
                <a:gd name="connsiteX113" fmla="*/ 916192 w 3318614"/>
                <a:gd name="connsiteY113" fmla="*/ 1030515 h 3540840"/>
                <a:gd name="connsiteX114" fmla="*/ 644918 w 3318614"/>
                <a:gd name="connsiteY114" fmla="*/ 1065993 h 3540840"/>
                <a:gd name="connsiteX115" fmla="*/ 296575 w 3318614"/>
                <a:gd name="connsiteY115" fmla="*/ 1144370 h 3540840"/>
                <a:gd name="connsiteX116" fmla="*/ 483 w 3318614"/>
                <a:gd name="connsiteY116" fmla="*/ 1126953 h 3540840"/>
                <a:gd name="connsiteX117" fmla="*/ 235615 w 3318614"/>
                <a:gd name="connsiteY117" fmla="*/ 1118244 h 3540840"/>
                <a:gd name="connsiteX118" fmla="*/ 557832 w 3318614"/>
                <a:gd name="connsiteY118" fmla="*/ 1048576 h 3540840"/>
                <a:gd name="connsiteX119" fmla="*/ 688460 w 3318614"/>
                <a:gd name="connsiteY119" fmla="*/ 1022450 h 3540840"/>
                <a:gd name="connsiteX120" fmla="*/ 392369 w 3318614"/>
                <a:gd name="connsiteY120" fmla="*/ 909239 h 3540840"/>
                <a:gd name="connsiteX121" fmla="*/ 244323 w 3318614"/>
                <a:gd name="connsiteY121" fmla="*/ 769902 h 3540840"/>
                <a:gd name="connsiteX122" fmla="*/ 165946 w 3318614"/>
                <a:gd name="connsiteY122" fmla="*/ 517353 h 3540840"/>
                <a:gd name="connsiteX123" fmla="*/ 279158 w 3318614"/>
                <a:gd name="connsiteY123" fmla="*/ 700233 h 3540840"/>
                <a:gd name="connsiteX124" fmla="*/ 374952 w 3318614"/>
                <a:gd name="connsiteY124" fmla="*/ 874404 h 3540840"/>
                <a:gd name="connsiteX125" fmla="*/ 679752 w 3318614"/>
                <a:gd name="connsiteY125" fmla="*/ 952782 h 3540840"/>
                <a:gd name="connsiteX126" fmla="*/ 766838 w 3318614"/>
                <a:gd name="connsiteY126" fmla="*/ 891822 h 3540840"/>
                <a:gd name="connsiteX127" fmla="*/ 618792 w 3318614"/>
                <a:gd name="connsiteY127" fmla="*/ 508644 h 3540840"/>
                <a:gd name="connsiteX128" fmla="*/ 507165 w 3318614"/>
                <a:gd name="connsiteY128" fmla="*/ 291586 h 3540840"/>
                <a:gd name="connsiteX129" fmla="*/ 538603 w 3318614"/>
                <a:gd name="connsiteY129" fmla="*/ 53417 h 3540840"/>
                <a:gd name="connsiteX130" fmla="*/ 609600 w 3318614"/>
                <a:gd name="connsiteY130" fmla="*/ 314026 h 3540840"/>
                <a:gd name="connsiteX131" fmla="*/ 878364 w 3318614"/>
                <a:gd name="connsiteY131" fmla="*/ 861528 h 3540840"/>
                <a:gd name="connsiteX132" fmla="*/ 786330 w 3318614"/>
                <a:gd name="connsiteY132" fmla="*/ 260933 h 3540840"/>
                <a:gd name="connsiteX133" fmla="*/ 932813 w 3318614"/>
                <a:gd name="connsiteY133" fmla="*/ 64751 h 3540840"/>
                <a:gd name="connsiteX0" fmla="*/ 942214 w 3318614"/>
                <a:gd name="connsiteY0" fmla="*/ 601198 h 3527752"/>
                <a:gd name="connsiteX1" fmla="*/ 1130786 w 3318614"/>
                <a:gd name="connsiteY1" fmla="*/ 277391 h 3527752"/>
                <a:gd name="connsiteX2" fmla="*/ 1317819 w 3318614"/>
                <a:gd name="connsiteY2" fmla="*/ 1487 h 3527752"/>
                <a:gd name="connsiteX3" fmla="*/ 1198621 w 3318614"/>
                <a:gd name="connsiteY3" fmla="*/ 400341 h 3527752"/>
                <a:gd name="connsiteX4" fmla="*/ 1013152 w 3318614"/>
                <a:gd name="connsiteY4" fmla="*/ 873807 h 3527752"/>
                <a:gd name="connsiteX5" fmla="*/ 1779263 w 3318614"/>
                <a:gd name="connsiteY5" fmla="*/ 2035164 h 3527752"/>
                <a:gd name="connsiteX6" fmla="*/ 2064415 w 3318614"/>
                <a:gd name="connsiteY6" fmla="*/ 2315648 h 3527752"/>
                <a:gd name="connsiteX7" fmla="*/ 2290838 w 3318614"/>
                <a:gd name="connsiteY7" fmla="*/ 2237271 h 3527752"/>
                <a:gd name="connsiteX8" fmla="*/ 2473718 w 3318614"/>
                <a:gd name="connsiteY8" fmla="*/ 2080516 h 3527752"/>
                <a:gd name="connsiteX9" fmla="*/ 2508552 w 3318614"/>
                <a:gd name="connsiteY9" fmla="*/ 1758299 h 3527752"/>
                <a:gd name="connsiteX10" fmla="*/ 2543386 w 3318614"/>
                <a:gd name="connsiteY10" fmla="*/ 2019556 h 3527752"/>
                <a:gd name="connsiteX11" fmla="*/ 2508552 w 3318614"/>
                <a:gd name="connsiteY11" fmla="*/ 2124059 h 3527752"/>
                <a:gd name="connsiteX12" fmla="*/ 2752392 w 3318614"/>
                <a:gd name="connsiteY12" fmla="*/ 1949888 h 3527752"/>
                <a:gd name="connsiteX13" fmla="*/ 2839478 w 3318614"/>
                <a:gd name="connsiteY13" fmla="*/ 1880219 h 3527752"/>
                <a:gd name="connsiteX14" fmla="*/ 2717558 w 3318614"/>
                <a:gd name="connsiteY14" fmla="*/ 2054391 h 3527752"/>
                <a:gd name="connsiteX15" fmla="*/ 2665306 w 3318614"/>
                <a:gd name="connsiteY15" fmla="*/ 2097934 h 3527752"/>
                <a:gd name="connsiteX16" fmla="*/ 2848186 w 3318614"/>
                <a:gd name="connsiteY16" fmla="*/ 2028265 h 3527752"/>
                <a:gd name="connsiteX17" fmla="*/ 2874312 w 3318614"/>
                <a:gd name="connsiteY17" fmla="*/ 2010848 h 3527752"/>
                <a:gd name="connsiteX18" fmla="*/ 2769809 w 3318614"/>
                <a:gd name="connsiteY18" fmla="*/ 2097934 h 3527752"/>
                <a:gd name="connsiteX19" fmla="*/ 2595638 w 3318614"/>
                <a:gd name="connsiteY19" fmla="*/ 2124059 h 3527752"/>
                <a:gd name="connsiteX20" fmla="*/ 2404049 w 3318614"/>
                <a:gd name="connsiteY20" fmla="*/ 2254688 h 3527752"/>
                <a:gd name="connsiteX21" fmla="*/ 2421466 w 3318614"/>
                <a:gd name="connsiteY21" fmla="*/ 2428859 h 3527752"/>
                <a:gd name="connsiteX22" fmla="*/ 2552095 w 3318614"/>
                <a:gd name="connsiteY22" fmla="*/ 2472402 h 3527752"/>
                <a:gd name="connsiteX23" fmla="*/ 2726266 w 3318614"/>
                <a:gd name="connsiteY23" fmla="*/ 2402734 h 3527752"/>
                <a:gd name="connsiteX24" fmla="*/ 2856895 w 3318614"/>
                <a:gd name="connsiteY24" fmla="*/ 2394025 h 3527752"/>
                <a:gd name="connsiteX25" fmla="*/ 2891729 w 3318614"/>
                <a:gd name="connsiteY25" fmla="*/ 2280814 h 3527752"/>
                <a:gd name="connsiteX26" fmla="*/ 2883020 w 3318614"/>
                <a:gd name="connsiteY26" fmla="*/ 2115351 h 3527752"/>
                <a:gd name="connsiteX27" fmla="*/ 3048483 w 3318614"/>
                <a:gd name="connsiteY27" fmla="*/ 2036974 h 3527752"/>
                <a:gd name="connsiteX28" fmla="*/ 2926563 w 3318614"/>
                <a:gd name="connsiteY28" fmla="*/ 2124059 h 3527752"/>
                <a:gd name="connsiteX29" fmla="*/ 2917855 w 3318614"/>
                <a:gd name="connsiteY29" fmla="*/ 2211145 h 3527752"/>
                <a:gd name="connsiteX30" fmla="*/ 2935272 w 3318614"/>
                <a:gd name="connsiteY30" fmla="*/ 2359191 h 3527752"/>
                <a:gd name="connsiteX31" fmla="*/ 2943980 w 3318614"/>
                <a:gd name="connsiteY31" fmla="*/ 2402734 h 3527752"/>
                <a:gd name="connsiteX32" fmla="*/ 3046427 w 3318614"/>
                <a:gd name="connsiteY32" fmla="*/ 2336782 h 3527752"/>
                <a:gd name="connsiteX33" fmla="*/ 3074609 w 3318614"/>
                <a:gd name="connsiteY33" fmla="*/ 2176311 h 3527752"/>
                <a:gd name="connsiteX34" fmla="*/ 3092026 w 3318614"/>
                <a:gd name="connsiteY34" fmla="*/ 2385316 h 3527752"/>
                <a:gd name="connsiteX35" fmla="*/ 3013649 w 3318614"/>
                <a:gd name="connsiteY35" fmla="*/ 2463694 h 3527752"/>
                <a:gd name="connsiteX36" fmla="*/ 2752392 w 3318614"/>
                <a:gd name="connsiteY36" fmla="*/ 2428859 h 3527752"/>
                <a:gd name="connsiteX37" fmla="*/ 2560803 w 3318614"/>
                <a:gd name="connsiteY37" fmla="*/ 2585614 h 3527752"/>
                <a:gd name="connsiteX38" fmla="*/ 2595638 w 3318614"/>
                <a:gd name="connsiteY38" fmla="*/ 2707534 h 3527752"/>
                <a:gd name="connsiteX39" fmla="*/ 2743683 w 3318614"/>
                <a:gd name="connsiteY39" fmla="*/ 2794619 h 3527752"/>
                <a:gd name="connsiteX40" fmla="*/ 2856895 w 3318614"/>
                <a:gd name="connsiteY40" fmla="*/ 2768494 h 3527752"/>
                <a:gd name="connsiteX41" fmla="*/ 3022358 w 3318614"/>
                <a:gd name="connsiteY41" fmla="*/ 2629156 h 3527752"/>
                <a:gd name="connsiteX42" fmla="*/ 3118152 w 3318614"/>
                <a:gd name="connsiteY42" fmla="*/ 2550779 h 3527752"/>
                <a:gd name="connsiteX43" fmla="*/ 3205238 w 3318614"/>
                <a:gd name="connsiteY43" fmla="*/ 2611739 h 3527752"/>
                <a:gd name="connsiteX44" fmla="*/ 3109443 w 3318614"/>
                <a:gd name="connsiteY44" fmla="*/ 2603031 h 3527752"/>
                <a:gd name="connsiteX45" fmla="*/ 3004940 w 3318614"/>
                <a:gd name="connsiteY45" fmla="*/ 2742368 h 3527752"/>
                <a:gd name="connsiteX46" fmla="*/ 3187820 w 3318614"/>
                <a:gd name="connsiteY46" fmla="*/ 2742368 h 3527752"/>
                <a:gd name="connsiteX47" fmla="*/ 3318449 w 3318614"/>
                <a:gd name="connsiteY47" fmla="*/ 2794619 h 3527752"/>
                <a:gd name="connsiteX48" fmla="*/ 3161695 w 3318614"/>
                <a:gd name="connsiteY48" fmla="*/ 2777202 h 3527752"/>
                <a:gd name="connsiteX49" fmla="*/ 2909146 w 3318614"/>
                <a:gd name="connsiteY49" fmla="*/ 2838162 h 3527752"/>
                <a:gd name="connsiteX50" fmla="*/ 2952689 w 3318614"/>
                <a:gd name="connsiteY50" fmla="*/ 2838162 h 3527752"/>
                <a:gd name="connsiteX51" fmla="*/ 3085889 w 3318614"/>
                <a:gd name="connsiteY51" fmla="*/ 2983408 h 3527752"/>
                <a:gd name="connsiteX52" fmla="*/ 3013649 w 3318614"/>
                <a:gd name="connsiteY52" fmla="*/ 3142962 h 3527752"/>
                <a:gd name="connsiteX53" fmla="*/ 2999167 w 3318614"/>
                <a:gd name="connsiteY53" fmla="*/ 3005285 h 3527752"/>
                <a:gd name="connsiteX54" fmla="*/ 2813352 w 3318614"/>
                <a:gd name="connsiteY54" fmla="*/ 2829454 h 3527752"/>
                <a:gd name="connsiteX55" fmla="*/ 2726266 w 3318614"/>
                <a:gd name="connsiteY55" fmla="*/ 2820745 h 3527752"/>
                <a:gd name="connsiteX56" fmla="*/ 2848186 w 3318614"/>
                <a:gd name="connsiteY56" fmla="*/ 3021042 h 3527752"/>
                <a:gd name="connsiteX57" fmla="*/ 2943980 w 3318614"/>
                <a:gd name="connsiteY57" fmla="*/ 3108128 h 3527752"/>
                <a:gd name="connsiteX58" fmla="*/ 2978815 w 3318614"/>
                <a:gd name="connsiteY58" fmla="*/ 3064585 h 3527752"/>
                <a:gd name="connsiteX59" fmla="*/ 2961398 w 3318614"/>
                <a:gd name="connsiteY59" fmla="*/ 3169088 h 3527752"/>
                <a:gd name="connsiteX60" fmla="*/ 2769809 w 3318614"/>
                <a:gd name="connsiteY60" fmla="*/ 3082002 h 3527752"/>
                <a:gd name="connsiteX61" fmla="*/ 2656598 w 3318614"/>
                <a:gd name="connsiteY61" fmla="*/ 2855579 h 3527752"/>
                <a:gd name="connsiteX62" fmla="*/ 2491135 w 3318614"/>
                <a:gd name="connsiteY62" fmla="*/ 2812036 h 3527752"/>
                <a:gd name="connsiteX63" fmla="*/ 2386632 w 3318614"/>
                <a:gd name="connsiteY63" fmla="*/ 2899122 h 3527752"/>
                <a:gd name="connsiteX64" fmla="*/ 2412758 w 3318614"/>
                <a:gd name="connsiteY64" fmla="*/ 3082002 h 3527752"/>
                <a:gd name="connsiteX65" fmla="*/ 2525969 w 3318614"/>
                <a:gd name="connsiteY65" fmla="*/ 3230048 h 3527752"/>
                <a:gd name="connsiteX66" fmla="*/ 2900438 w 3318614"/>
                <a:gd name="connsiteY66" fmla="*/ 3439054 h 3527752"/>
                <a:gd name="connsiteX67" fmla="*/ 2543386 w 3318614"/>
                <a:gd name="connsiteY67" fmla="*/ 3299716 h 3527752"/>
                <a:gd name="connsiteX68" fmla="*/ 2499843 w 3318614"/>
                <a:gd name="connsiteY68" fmla="*/ 3386802 h 3527752"/>
                <a:gd name="connsiteX69" fmla="*/ 2534678 w 3318614"/>
                <a:gd name="connsiteY69" fmla="*/ 3491305 h 3527752"/>
                <a:gd name="connsiteX70" fmla="*/ 2639180 w 3318614"/>
                <a:gd name="connsiteY70" fmla="*/ 3526139 h 3527752"/>
                <a:gd name="connsiteX71" fmla="*/ 2482426 w 3318614"/>
                <a:gd name="connsiteY71" fmla="*/ 3500014 h 3527752"/>
                <a:gd name="connsiteX72" fmla="*/ 2473718 w 3318614"/>
                <a:gd name="connsiteY72" fmla="*/ 3317134 h 3527752"/>
                <a:gd name="connsiteX73" fmla="*/ 2386632 w 3318614"/>
                <a:gd name="connsiteY73" fmla="*/ 3142962 h 3527752"/>
                <a:gd name="connsiteX74" fmla="*/ 2316963 w 3318614"/>
                <a:gd name="connsiteY74" fmla="*/ 3308425 h 3527752"/>
                <a:gd name="connsiteX75" fmla="*/ 2238586 w 3318614"/>
                <a:gd name="connsiteY75" fmla="*/ 3430345 h 3527752"/>
                <a:gd name="connsiteX76" fmla="*/ 2290838 w 3318614"/>
                <a:gd name="connsiteY76" fmla="*/ 3508722 h 3527752"/>
                <a:gd name="connsiteX77" fmla="*/ 2195043 w 3318614"/>
                <a:gd name="connsiteY77" fmla="*/ 3421636 h 3527752"/>
                <a:gd name="connsiteX78" fmla="*/ 2325672 w 3318614"/>
                <a:gd name="connsiteY78" fmla="*/ 3195214 h 3527752"/>
                <a:gd name="connsiteX79" fmla="*/ 2290838 w 3318614"/>
                <a:gd name="connsiteY79" fmla="*/ 2942665 h 3527752"/>
                <a:gd name="connsiteX80" fmla="*/ 2142792 w 3318614"/>
                <a:gd name="connsiteY80" fmla="*/ 2925248 h 3527752"/>
                <a:gd name="connsiteX81" fmla="*/ 1942495 w 3318614"/>
                <a:gd name="connsiteY81" fmla="*/ 3090711 h 3527752"/>
                <a:gd name="connsiteX82" fmla="*/ 1994746 w 3318614"/>
                <a:gd name="connsiteY82" fmla="*/ 3291008 h 3527752"/>
                <a:gd name="connsiteX83" fmla="*/ 2090540 w 3318614"/>
                <a:gd name="connsiteY83" fmla="*/ 3404219 h 3527752"/>
                <a:gd name="connsiteX84" fmla="*/ 2064415 w 3318614"/>
                <a:gd name="connsiteY84" fmla="*/ 3517431 h 3527752"/>
                <a:gd name="connsiteX85" fmla="*/ 2046998 w 3318614"/>
                <a:gd name="connsiteY85" fmla="*/ 3369385 h 3527752"/>
                <a:gd name="connsiteX86" fmla="*/ 1933786 w 3318614"/>
                <a:gd name="connsiteY86" fmla="*/ 3203922 h 3527752"/>
                <a:gd name="connsiteX87" fmla="*/ 1881535 w 3318614"/>
                <a:gd name="connsiteY87" fmla="*/ 3186505 h 3527752"/>
                <a:gd name="connsiteX88" fmla="*/ 1716072 w 3318614"/>
                <a:gd name="connsiteY88" fmla="*/ 3421636 h 3527752"/>
                <a:gd name="connsiteX89" fmla="*/ 1672529 w 3318614"/>
                <a:gd name="connsiteY89" fmla="*/ 3517431 h 3527752"/>
                <a:gd name="connsiteX90" fmla="*/ 1724780 w 3318614"/>
                <a:gd name="connsiteY90" fmla="*/ 3282299 h 3527752"/>
                <a:gd name="connsiteX91" fmla="*/ 1750906 w 3318614"/>
                <a:gd name="connsiteY91" fmla="*/ 3203922 h 3527752"/>
                <a:gd name="connsiteX92" fmla="*/ 1533192 w 3318614"/>
                <a:gd name="connsiteY92" fmla="*/ 3273591 h 3527752"/>
                <a:gd name="connsiteX93" fmla="*/ 1428689 w 3318614"/>
                <a:gd name="connsiteY93" fmla="*/ 3291008 h 3527752"/>
                <a:gd name="connsiteX94" fmla="*/ 1602860 w 3318614"/>
                <a:gd name="connsiteY94" fmla="*/ 3212631 h 3527752"/>
                <a:gd name="connsiteX95" fmla="*/ 1724780 w 3318614"/>
                <a:gd name="connsiteY95" fmla="*/ 3186505 h 3527752"/>
                <a:gd name="connsiteX96" fmla="*/ 1994746 w 3318614"/>
                <a:gd name="connsiteY96" fmla="*/ 2960082 h 3527752"/>
                <a:gd name="connsiteX97" fmla="*/ 2055706 w 3318614"/>
                <a:gd name="connsiteY97" fmla="*/ 2829454 h 3527752"/>
                <a:gd name="connsiteX98" fmla="*/ 1916369 w 3318614"/>
                <a:gd name="connsiteY98" fmla="*/ 2751076 h 3527752"/>
                <a:gd name="connsiteX99" fmla="*/ 1698655 w 3318614"/>
                <a:gd name="connsiteY99" fmla="*/ 2846871 h 3527752"/>
                <a:gd name="connsiteX100" fmla="*/ 1611569 w 3318614"/>
                <a:gd name="connsiteY100" fmla="*/ 3021042 h 3527752"/>
                <a:gd name="connsiteX101" fmla="*/ 1689946 w 3318614"/>
                <a:gd name="connsiteY101" fmla="*/ 3082002 h 3527752"/>
                <a:gd name="connsiteX102" fmla="*/ 1568026 w 3318614"/>
                <a:gd name="connsiteY102" fmla="*/ 3082002 h 3527752"/>
                <a:gd name="connsiteX103" fmla="*/ 1655112 w 3318614"/>
                <a:gd name="connsiteY103" fmla="*/ 2838162 h 3527752"/>
                <a:gd name="connsiteX104" fmla="*/ 1437398 w 3318614"/>
                <a:gd name="connsiteY104" fmla="*/ 2820745 h 3527752"/>
                <a:gd name="connsiteX105" fmla="*/ 1306769 w 3318614"/>
                <a:gd name="connsiteY105" fmla="*/ 2759785 h 3527752"/>
                <a:gd name="connsiteX106" fmla="*/ 1385146 w 3318614"/>
                <a:gd name="connsiteY106" fmla="*/ 2716242 h 3527752"/>
                <a:gd name="connsiteX107" fmla="*/ 1437398 w 3318614"/>
                <a:gd name="connsiteY107" fmla="*/ 2785911 h 3527752"/>
                <a:gd name="connsiteX108" fmla="*/ 1611569 w 3318614"/>
                <a:gd name="connsiteY108" fmla="*/ 2794619 h 3527752"/>
                <a:gd name="connsiteX109" fmla="*/ 1794449 w 3318614"/>
                <a:gd name="connsiteY109" fmla="*/ 2742368 h 3527752"/>
                <a:gd name="connsiteX110" fmla="*/ 1968620 w 3318614"/>
                <a:gd name="connsiteY110" fmla="*/ 2611739 h 3527752"/>
                <a:gd name="connsiteX111" fmla="*/ 1898952 w 3318614"/>
                <a:gd name="connsiteY111" fmla="*/ 2298231 h 3527752"/>
                <a:gd name="connsiteX112" fmla="*/ 1446106 w 3318614"/>
                <a:gd name="connsiteY112" fmla="*/ 1688631 h 3527752"/>
                <a:gd name="connsiteX113" fmla="*/ 1074097 w 3318614"/>
                <a:gd name="connsiteY113" fmla="*/ 1204511 h 3527752"/>
                <a:gd name="connsiteX114" fmla="*/ 916192 w 3318614"/>
                <a:gd name="connsiteY114" fmla="*/ 1017427 h 3527752"/>
                <a:gd name="connsiteX115" fmla="*/ 644918 w 3318614"/>
                <a:gd name="connsiteY115" fmla="*/ 1052905 h 3527752"/>
                <a:gd name="connsiteX116" fmla="*/ 296575 w 3318614"/>
                <a:gd name="connsiteY116" fmla="*/ 1131282 h 3527752"/>
                <a:gd name="connsiteX117" fmla="*/ 483 w 3318614"/>
                <a:gd name="connsiteY117" fmla="*/ 1113865 h 3527752"/>
                <a:gd name="connsiteX118" fmla="*/ 235615 w 3318614"/>
                <a:gd name="connsiteY118" fmla="*/ 1105156 h 3527752"/>
                <a:gd name="connsiteX119" fmla="*/ 557832 w 3318614"/>
                <a:gd name="connsiteY119" fmla="*/ 1035488 h 3527752"/>
                <a:gd name="connsiteX120" fmla="*/ 688460 w 3318614"/>
                <a:gd name="connsiteY120" fmla="*/ 1009362 h 3527752"/>
                <a:gd name="connsiteX121" fmla="*/ 392369 w 3318614"/>
                <a:gd name="connsiteY121" fmla="*/ 896151 h 3527752"/>
                <a:gd name="connsiteX122" fmla="*/ 244323 w 3318614"/>
                <a:gd name="connsiteY122" fmla="*/ 756814 h 3527752"/>
                <a:gd name="connsiteX123" fmla="*/ 165946 w 3318614"/>
                <a:gd name="connsiteY123" fmla="*/ 504265 h 3527752"/>
                <a:gd name="connsiteX124" fmla="*/ 279158 w 3318614"/>
                <a:gd name="connsiteY124" fmla="*/ 687145 h 3527752"/>
                <a:gd name="connsiteX125" fmla="*/ 374952 w 3318614"/>
                <a:gd name="connsiteY125" fmla="*/ 861316 h 3527752"/>
                <a:gd name="connsiteX126" fmla="*/ 679752 w 3318614"/>
                <a:gd name="connsiteY126" fmla="*/ 939694 h 3527752"/>
                <a:gd name="connsiteX127" fmla="*/ 766838 w 3318614"/>
                <a:gd name="connsiteY127" fmla="*/ 878734 h 3527752"/>
                <a:gd name="connsiteX128" fmla="*/ 618792 w 3318614"/>
                <a:gd name="connsiteY128" fmla="*/ 495556 h 3527752"/>
                <a:gd name="connsiteX129" fmla="*/ 507165 w 3318614"/>
                <a:gd name="connsiteY129" fmla="*/ 278498 h 3527752"/>
                <a:gd name="connsiteX130" fmla="*/ 538603 w 3318614"/>
                <a:gd name="connsiteY130" fmla="*/ 40329 h 3527752"/>
                <a:gd name="connsiteX131" fmla="*/ 609600 w 3318614"/>
                <a:gd name="connsiteY131" fmla="*/ 300938 h 3527752"/>
                <a:gd name="connsiteX132" fmla="*/ 878364 w 3318614"/>
                <a:gd name="connsiteY132" fmla="*/ 848440 h 3527752"/>
                <a:gd name="connsiteX133" fmla="*/ 786330 w 3318614"/>
                <a:gd name="connsiteY133" fmla="*/ 247845 h 3527752"/>
                <a:gd name="connsiteX134" fmla="*/ 932813 w 3318614"/>
                <a:gd name="connsiteY134" fmla="*/ 51663 h 3527752"/>
                <a:gd name="connsiteX0" fmla="*/ 942214 w 3318614"/>
                <a:gd name="connsiteY0" fmla="*/ 600997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1028019 w 3318614"/>
                <a:gd name="connsiteY0" fmla="*/ 570928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433 h 3527551"/>
                <a:gd name="connsiteX1" fmla="*/ 1144223 w 3318614"/>
                <a:gd name="connsiteY1" fmla="*/ 310487 h 3527551"/>
                <a:gd name="connsiteX2" fmla="*/ 1317819 w 3318614"/>
                <a:gd name="connsiteY2" fmla="*/ 1286 h 3527551"/>
                <a:gd name="connsiteX3" fmla="*/ 1198621 w 3318614"/>
                <a:gd name="connsiteY3" fmla="*/ 400140 h 3527551"/>
                <a:gd name="connsiteX4" fmla="*/ 1013152 w 3318614"/>
                <a:gd name="connsiteY4" fmla="*/ 873606 h 3527551"/>
                <a:gd name="connsiteX5" fmla="*/ 1779263 w 3318614"/>
                <a:gd name="connsiteY5" fmla="*/ 2034963 h 3527551"/>
                <a:gd name="connsiteX6" fmla="*/ 2064415 w 3318614"/>
                <a:gd name="connsiteY6" fmla="*/ 2315447 h 3527551"/>
                <a:gd name="connsiteX7" fmla="*/ 2290838 w 3318614"/>
                <a:gd name="connsiteY7" fmla="*/ 2237070 h 3527551"/>
                <a:gd name="connsiteX8" fmla="*/ 2473718 w 3318614"/>
                <a:gd name="connsiteY8" fmla="*/ 2080315 h 3527551"/>
                <a:gd name="connsiteX9" fmla="*/ 2508552 w 3318614"/>
                <a:gd name="connsiteY9" fmla="*/ 1758098 h 3527551"/>
                <a:gd name="connsiteX10" fmla="*/ 2543386 w 3318614"/>
                <a:gd name="connsiteY10" fmla="*/ 2019355 h 3527551"/>
                <a:gd name="connsiteX11" fmla="*/ 2508552 w 3318614"/>
                <a:gd name="connsiteY11" fmla="*/ 2123858 h 3527551"/>
                <a:gd name="connsiteX12" fmla="*/ 2752392 w 3318614"/>
                <a:gd name="connsiteY12" fmla="*/ 1949687 h 3527551"/>
                <a:gd name="connsiteX13" fmla="*/ 2839478 w 3318614"/>
                <a:gd name="connsiteY13" fmla="*/ 1880018 h 3527551"/>
                <a:gd name="connsiteX14" fmla="*/ 2717558 w 3318614"/>
                <a:gd name="connsiteY14" fmla="*/ 2054190 h 3527551"/>
                <a:gd name="connsiteX15" fmla="*/ 2665306 w 3318614"/>
                <a:gd name="connsiteY15" fmla="*/ 2097733 h 3527551"/>
                <a:gd name="connsiteX16" fmla="*/ 2848186 w 3318614"/>
                <a:gd name="connsiteY16" fmla="*/ 2028064 h 3527551"/>
                <a:gd name="connsiteX17" fmla="*/ 2874312 w 3318614"/>
                <a:gd name="connsiteY17" fmla="*/ 2010647 h 3527551"/>
                <a:gd name="connsiteX18" fmla="*/ 2769809 w 3318614"/>
                <a:gd name="connsiteY18" fmla="*/ 2097733 h 3527551"/>
                <a:gd name="connsiteX19" fmla="*/ 2595638 w 3318614"/>
                <a:gd name="connsiteY19" fmla="*/ 2123858 h 3527551"/>
                <a:gd name="connsiteX20" fmla="*/ 2404049 w 3318614"/>
                <a:gd name="connsiteY20" fmla="*/ 2254487 h 3527551"/>
                <a:gd name="connsiteX21" fmla="*/ 2421466 w 3318614"/>
                <a:gd name="connsiteY21" fmla="*/ 2428658 h 3527551"/>
                <a:gd name="connsiteX22" fmla="*/ 2552095 w 3318614"/>
                <a:gd name="connsiteY22" fmla="*/ 2472201 h 3527551"/>
                <a:gd name="connsiteX23" fmla="*/ 2726266 w 3318614"/>
                <a:gd name="connsiteY23" fmla="*/ 2402533 h 3527551"/>
                <a:gd name="connsiteX24" fmla="*/ 2856895 w 3318614"/>
                <a:gd name="connsiteY24" fmla="*/ 2393824 h 3527551"/>
                <a:gd name="connsiteX25" fmla="*/ 2891729 w 3318614"/>
                <a:gd name="connsiteY25" fmla="*/ 2280613 h 3527551"/>
                <a:gd name="connsiteX26" fmla="*/ 2883020 w 3318614"/>
                <a:gd name="connsiteY26" fmla="*/ 2115150 h 3527551"/>
                <a:gd name="connsiteX27" fmla="*/ 3048483 w 3318614"/>
                <a:gd name="connsiteY27" fmla="*/ 2036773 h 3527551"/>
                <a:gd name="connsiteX28" fmla="*/ 2926563 w 3318614"/>
                <a:gd name="connsiteY28" fmla="*/ 2123858 h 3527551"/>
                <a:gd name="connsiteX29" fmla="*/ 2917855 w 3318614"/>
                <a:gd name="connsiteY29" fmla="*/ 2210944 h 3527551"/>
                <a:gd name="connsiteX30" fmla="*/ 2935272 w 3318614"/>
                <a:gd name="connsiteY30" fmla="*/ 2358990 h 3527551"/>
                <a:gd name="connsiteX31" fmla="*/ 2943980 w 3318614"/>
                <a:gd name="connsiteY31" fmla="*/ 2402533 h 3527551"/>
                <a:gd name="connsiteX32" fmla="*/ 3046427 w 3318614"/>
                <a:gd name="connsiteY32" fmla="*/ 2336581 h 3527551"/>
                <a:gd name="connsiteX33" fmla="*/ 3074609 w 3318614"/>
                <a:gd name="connsiteY33" fmla="*/ 2176110 h 3527551"/>
                <a:gd name="connsiteX34" fmla="*/ 3092026 w 3318614"/>
                <a:gd name="connsiteY34" fmla="*/ 2385115 h 3527551"/>
                <a:gd name="connsiteX35" fmla="*/ 3013649 w 3318614"/>
                <a:gd name="connsiteY35" fmla="*/ 2463493 h 3527551"/>
                <a:gd name="connsiteX36" fmla="*/ 2752392 w 3318614"/>
                <a:gd name="connsiteY36" fmla="*/ 2428658 h 3527551"/>
                <a:gd name="connsiteX37" fmla="*/ 2560803 w 3318614"/>
                <a:gd name="connsiteY37" fmla="*/ 2585413 h 3527551"/>
                <a:gd name="connsiteX38" fmla="*/ 2595638 w 3318614"/>
                <a:gd name="connsiteY38" fmla="*/ 2707333 h 3527551"/>
                <a:gd name="connsiteX39" fmla="*/ 2743683 w 3318614"/>
                <a:gd name="connsiteY39" fmla="*/ 2794418 h 3527551"/>
                <a:gd name="connsiteX40" fmla="*/ 2856895 w 3318614"/>
                <a:gd name="connsiteY40" fmla="*/ 2768293 h 3527551"/>
                <a:gd name="connsiteX41" fmla="*/ 3022358 w 3318614"/>
                <a:gd name="connsiteY41" fmla="*/ 2628955 h 3527551"/>
                <a:gd name="connsiteX42" fmla="*/ 3118152 w 3318614"/>
                <a:gd name="connsiteY42" fmla="*/ 2550578 h 3527551"/>
                <a:gd name="connsiteX43" fmla="*/ 3205238 w 3318614"/>
                <a:gd name="connsiteY43" fmla="*/ 2611538 h 3527551"/>
                <a:gd name="connsiteX44" fmla="*/ 3109443 w 3318614"/>
                <a:gd name="connsiteY44" fmla="*/ 2602830 h 3527551"/>
                <a:gd name="connsiteX45" fmla="*/ 3004940 w 3318614"/>
                <a:gd name="connsiteY45" fmla="*/ 2742167 h 3527551"/>
                <a:gd name="connsiteX46" fmla="*/ 3187820 w 3318614"/>
                <a:gd name="connsiteY46" fmla="*/ 2742167 h 3527551"/>
                <a:gd name="connsiteX47" fmla="*/ 3318449 w 3318614"/>
                <a:gd name="connsiteY47" fmla="*/ 2794418 h 3527551"/>
                <a:gd name="connsiteX48" fmla="*/ 3161695 w 3318614"/>
                <a:gd name="connsiteY48" fmla="*/ 2777001 h 3527551"/>
                <a:gd name="connsiteX49" fmla="*/ 2909146 w 3318614"/>
                <a:gd name="connsiteY49" fmla="*/ 2837961 h 3527551"/>
                <a:gd name="connsiteX50" fmla="*/ 2952689 w 3318614"/>
                <a:gd name="connsiteY50" fmla="*/ 2837961 h 3527551"/>
                <a:gd name="connsiteX51" fmla="*/ 3085889 w 3318614"/>
                <a:gd name="connsiteY51" fmla="*/ 2983207 h 3527551"/>
                <a:gd name="connsiteX52" fmla="*/ 3013649 w 3318614"/>
                <a:gd name="connsiteY52" fmla="*/ 3142761 h 3527551"/>
                <a:gd name="connsiteX53" fmla="*/ 2999167 w 3318614"/>
                <a:gd name="connsiteY53" fmla="*/ 3005084 h 3527551"/>
                <a:gd name="connsiteX54" fmla="*/ 2813352 w 3318614"/>
                <a:gd name="connsiteY54" fmla="*/ 2829253 h 3527551"/>
                <a:gd name="connsiteX55" fmla="*/ 2726266 w 3318614"/>
                <a:gd name="connsiteY55" fmla="*/ 2820544 h 3527551"/>
                <a:gd name="connsiteX56" fmla="*/ 2848186 w 3318614"/>
                <a:gd name="connsiteY56" fmla="*/ 3020841 h 3527551"/>
                <a:gd name="connsiteX57" fmla="*/ 2943980 w 3318614"/>
                <a:gd name="connsiteY57" fmla="*/ 3107927 h 3527551"/>
                <a:gd name="connsiteX58" fmla="*/ 2978815 w 3318614"/>
                <a:gd name="connsiteY58" fmla="*/ 3064384 h 3527551"/>
                <a:gd name="connsiteX59" fmla="*/ 2961398 w 3318614"/>
                <a:gd name="connsiteY59" fmla="*/ 3168887 h 3527551"/>
                <a:gd name="connsiteX60" fmla="*/ 2769809 w 3318614"/>
                <a:gd name="connsiteY60" fmla="*/ 3081801 h 3527551"/>
                <a:gd name="connsiteX61" fmla="*/ 2656598 w 3318614"/>
                <a:gd name="connsiteY61" fmla="*/ 2855378 h 3527551"/>
                <a:gd name="connsiteX62" fmla="*/ 2491135 w 3318614"/>
                <a:gd name="connsiteY62" fmla="*/ 2811835 h 3527551"/>
                <a:gd name="connsiteX63" fmla="*/ 2386632 w 3318614"/>
                <a:gd name="connsiteY63" fmla="*/ 2898921 h 3527551"/>
                <a:gd name="connsiteX64" fmla="*/ 2412758 w 3318614"/>
                <a:gd name="connsiteY64" fmla="*/ 3081801 h 3527551"/>
                <a:gd name="connsiteX65" fmla="*/ 2525969 w 3318614"/>
                <a:gd name="connsiteY65" fmla="*/ 3229847 h 3527551"/>
                <a:gd name="connsiteX66" fmla="*/ 2900438 w 3318614"/>
                <a:gd name="connsiteY66" fmla="*/ 3438853 h 3527551"/>
                <a:gd name="connsiteX67" fmla="*/ 2543386 w 3318614"/>
                <a:gd name="connsiteY67" fmla="*/ 3299515 h 3527551"/>
                <a:gd name="connsiteX68" fmla="*/ 2499843 w 3318614"/>
                <a:gd name="connsiteY68" fmla="*/ 3386601 h 3527551"/>
                <a:gd name="connsiteX69" fmla="*/ 2534678 w 3318614"/>
                <a:gd name="connsiteY69" fmla="*/ 3491104 h 3527551"/>
                <a:gd name="connsiteX70" fmla="*/ 2639180 w 3318614"/>
                <a:gd name="connsiteY70" fmla="*/ 3525938 h 3527551"/>
                <a:gd name="connsiteX71" fmla="*/ 2482426 w 3318614"/>
                <a:gd name="connsiteY71" fmla="*/ 3499813 h 3527551"/>
                <a:gd name="connsiteX72" fmla="*/ 2473718 w 3318614"/>
                <a:gd name="connsiteY72" fmla="*/ 3316933 h 3527551"/>
                <a:gd name="connsiteX73" fmla="*/ 2386632 w 3318614"/>
                <a:gd name="connsiteY73" fmla="*/ 3142761 h 3527551"/>
                <a:gd name="connsiteX74" fmla="*/ 2316963 w 3318614"/>
                <a:gd name="connsiteY74" fmla="*/ 3308224 h 3527551"/>
                <a:gd name="connsiteX75" fmla="*/ 2238586 w 3318614"/>
                <a:gd name="connsiteY75" fmla="*/ 3430144 h 3527551"/>
                <a:gd name="connsiteX76" fmla="*/ 2290838 w 3318614"/>
                <a:gd name="connsiteY76" fmla="*/ 3508521 h 3527551"/>
                <a:gd name="connsiteX77" fmla="*/ 2195043 w 3318614"/>
                <a:gd name="connsiteY77" fmla="*/ 3421435 h 3527551"/>
                <a:gd name="connsiteX78" fmla="*/ 2325672 w 3318614"/>
                <a:gd name="connsiteY78" fmla="*/ 3195013 h 3527551"/>
                <a:gd name="connsiteX79" fmla="*/ 2290838 w 3318614"/>
                <a:gd name="connsiteY79" fmla="*/ 2942464 h 3527551"/>
                <a:gd name="connsiteX80" fmla="*/ 2142792 w 3318614"/>
                <a:gd name="connsiteY80" fmla="*/ 2925047 h 3527551"/>
                <a:gd name="connsiteX81" fmla="*/ 1942495 w 3318614"/>
                <a:gd name="connsiteY81" fmla="*/ 3090510 h 3527551"/>
                <a:gd name="connsiteX82" fmla="*/ 1994746 w 3318614"/>
                <a:gd name="connsiteY82" fmla="*/ 3290807 h 3527551"/>
                <a:gd name="connsiteX83" fmla="*/ 2090540 w 3318614"/>
                <a:gd name="connsiteY83" fmla="*/ 3404018 h 3527551"/>
                <a:gd name="connsiteX84" fmla="*/ 2064415 w 3318614"/>
                <a:gd name="connsiteY84" fmla="*/ 3517230 h 3527551"/>
                <a:gd name="connsiteX85" fmla="*/ 2046998 w 3318614"/>
                <a:gd name="connsiteY85" fmla="*/ 3369184 h 3527551"/>
                <a:gd name="connsiteX86" fmla="*/ 1933786 w 3318614"/>
                <a:gd name="connsiteY86" fmla="*/ 3203721 h 3527551"/>
                <a:gd name="connsiteX87" fmla="*/ 1881535 w 3318614"/>
                <a:gd name="connsiteY87" fmla="*/ 3186304 h 3527551"/>
                <a:gd name="connsiteX88" fmla="*/ 1716072 w 3318614"/>
                <a:gd name="connsiteY88" fmla="*/ 3421435 h 3527551"/>
                <a:gd name="connsiteX89" fmla="*/ 1672529 w 3318614"/>
                <a:gd name="connsiteY89" fmla="*/ 3517230 h 3527551"/>
                <a:gd name="connsiteX90" fmla="*/ 1724780 w 3318614"/>
                <a:gd name="connsiteY90" fmla="*/ 3282098 h 3527551"/>
                <a:gd name="connsiteX91" fmla="*/ 1750906 w 3318614"/>
                <a:gd name="connsiteY91" fmla="*/ 3203721 h 3527551"/>
                <a:gd name="connsiteX92" fmla="*/ 1533192 w 3318614"/>
                <a:gd name="connsiteY92" fmla="*/ 3273390 h 3527551"/>
                <a:gd name="connsiteX93" fmla="*/ 1428689 w 3318614"/>
                <a:gd name="connsiteY93" fmla="*/ 3290807 h 3527551"/>
                <a:gd name="connsiteX94" fmla="*/ 1602860 w 3318614"/>
                <a:gd name="connsiteY94" fmla="*/ 3212430 h 3527551"/>
                <a:gd name="connsiteX95" fmla="*/ 1724780 w 3318614"/>
                <a:gd name="connsiteY95" fmla="*/ 3186304 h 3527551"/>
                <a:gd name="connsiteX96" fmla="*/ 1994746 w 3318614"/>
                <a:gd name="connsiteY96" fmla="*/ 2959881 h 3527551"/>
                <a:gd name="connsiteX97" fmla="*/ 2055706 w 3318614"/>
                <a:gd name="connsiteY97" fmla="*/ 2829253 h 3527551"/>
                <a:gd name="connsiteX98" fmla="*/ 1916369 w 3318614"/>
                <a:gd name="connsiteY98" fmla="*/ 2750875 h 3527551"/>
                <a:gd name="connsiteX99" fmla="*/ 1698655 w 3318614"/>
                <a:gd name="connsiteY99" fmla="*/ 2846670 h 3527551"/>
                <a:gd name="connsiteX100" fmla="*/ 1611569 w 3318614"/>
                <a:gd name="connsiteY100" fmla="*/ 3020841 h 3527551"/>
                <a:gd name="connsiteX101" fmla="*/ 1689946 w 3318614"/>
                <a:gd name="connsiteY101" fmla="*/ 3081801 h 3527551"/>
                <a:gd name="connsiteX102" fmla="*/ 1568026 w 3318614"/>
                <a:gd name="connsiteY102" fmla="*/ 3081801 h 3527551"/>
                <a:gd name="connsiteX103" fmla="*/ 1655112 w 3318614"/>
                <a:gd name="connsiteY103" fmla="*/ 2837961 h 3527551"/>
                <a:gd name="connsiteX104" fmla="*/ 1437398 w 3318614"/>
                <a:gd name="connsiteY104" fmla="*/ 2820544 h 3527551"/>
                <a:gd name="connsiteX105" fmla="*/ 1306769 w 3318614"/>
                <a:gd name="connsiteY105" fmla="*/ 2759584 h 3527551"/>
                <a:gd name="connsiteX106" fmla="*/ 1385146 w 3318614"/>
                <a:gd name="connsiteY106" fmla="*/ 2716041 h 3527551"/>
                <a:gd name="connsiteX107" fmla="*/ 1437398 w 3318614"/>
                <a:gd name="connsiteY107" fmla="*/ 2785710 h 3527551"/>
                <a:gd name="connsiteX108" fmla="*/ 1611569 w 3318614"/>
                <a:gd name="connsiteY108" fmla="*/ 2794418 h 3527551"/>
                <a:gd name="connsiteX109" fmla="*/ 1794449 w 3318614"/>
                <a:gd name="connsiteY109" fmla="*/ 2742167 h 3527551"/>
                <a:gd name="connsiteX110" fmla="*/ 1968620 w 3318614"/>
                <a:gd name="connsiteY110" fmla="*/ 2611538 h 3527551"/>
                <a:gd name="connsiteX111" fmla="*/ 1898952 w 3318614"/>
                <a:gd name="connsiteY111" fmla="*/ 2298030 h 3527551"/>
                <a:gd name="connsiteX112" fmla="*/ 1446106 w 3318614"/>
                <a:gd name="connsiteY112" fmla="*/ 1688430 h 3527551"/>
                <a:gd name="connsiteX113" fmla="*/ 1074097 w 3318614"/>
                <a:gd name="connsiteY113" fmla="*/ 1204310 h 3527551"/>
                <a:gd name="connsiteX114" fmla="*/ 916192 w 3318614"/>
                <a:gd name="connsiteY114" fmla="*/ 1017226 h 3527551"/>
                <a:gd name="connsiteX115" fmla="*/ 644918 w 3318614"/>
                <a:gd name="connsiteY115" fmla="*/ 1052704 h 3527551"/>
                <a:gd name="connsiteX116" fmla="*/ 296575 w 3318614"/>
                <a:gd name="connsiteY116" fmla="*/ 1131081 h 3527551"/>
                <a:gd name="connsiteX117" fmla="*/ 483 w 3318614"/>
                <a:gd name="connsiteY117" fmla="*/ 1113664 h 3527551"/>
                <a:gd name="connsiteX118" fmla="*/ 235615 w 3318614"/>
                <a:gd name="connsiteY118" fmla="*/ 1104955 h 3527551"/>
                <a:gd name="connsiteX119" fmla="*/ 557832 w 3318614"/>
                <a:gd name="connsiteY119" fmla="*/ 1035287 h 3527551"/>
                <a:gd name="connsiteX120" fmla="*/ 688460 w 3318614"/>
                <a:gd name="connsiteY120" fmla="*/ 1009161 h 3527551"/>
                <a:gd name="connsiteX121" fmla="*/ 392369 w 3318614"/>
                <a:gd name="connsiteY121" fmla="*/ 895950 h 3527551"/>
                <a:gd name="connsiteX122" fmla="*/ 244323 w 3318614"/>
                <a:gd name="connsiteY122" fmla="*/ 756613 h 3527551"/>
                <a:gd name="connsiteX123" fmla="*/ 165946 w 3318614"/>
                <a:gd name="connsiteY123" fmla="*/ 504064 h 3527551"/>
                <a:gd name="connsiteX124" fmla="*/ 279158 w 3318614"/>
                <a:gd name="connsiteY124" fmla="*/ 686944 h 3527551"/>
                <a:gd name="connsiteX125" fmla="*/ 374952 w 3318614"/>
                <a:gd name="connsiteY125" fmla="*/ 861115 h 3527551"/>
                <a:gd name="connsiteX126" fmla="*/ 679752 w 3318614"/>
                <a:gd name="connsiteY126" fmla="*/ 939493 h 3527551"/>
                <a:gd name="connsiteX127" fmla="*/ 766838 w 3318614"/>
                <a:gd name="connsiteY127" fmla="*/ 878533 h 3527551"/>
                <a:gd name="connsiteX128" fmla="*/ 618792 w 3318614"/>
                <a:gd name="connsiteY128" fmla="*/ 495355 h 3527551"/>
                <a:gd name="connsiteX129" fmla="*/ 507165 w 3318614"/>
                <a:gd name="connsiteY129" fmla="*/ 278297 h 3527551"/>
                <a:gd name="connsiteX130" fmla="*/ 538603 w 3318614"/>
                <a:gd name="connsiteY130" fmla="*/ 40128 h 3527551"/>
                <a:gd name="connsiteX131" fmla="*/ 609600 w 3318614"/>
                <a:gd name="connsiteY131" fmla="*/ 300737 h 3527551"/>
                <a:gd name="connsiteX132" fmla="*/ 878364 w 3318614"/>
                <a:gd name="connsiteY132" fmla="*/ 848239 h 3527551"/>
                <a:gd name="connsiteX133" fmla="*/ 786330 w 3318614"/>
                <a:gd name="connsiteY133" fmla="*/ 247644 h 3527551"/>
                <a:gd name="connsiteX134" fmla="*/ 932813 w 3318614"/>
                <a:gd name="connsiteY134" fmla="*/ 51462 h 3527551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932813 w 3318614"/>
                <a:gd name="connsiteY135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932813 w 3318614"/>
                <a:gd name="connsiteY136" fmla="*/ 51420 h 3527509"/>
                <a:gd name="connsiteX0" fmla="*/ 930638 w 3318614"/>
                <a:gd name="connsiteY0" fmla="*/ 792391 h 3527509"/>
                <a:gd name="connsiteX1" fmla="*/ 1037874 w 3318614"/>
                <a:gd name="connsiteY1" fmla="*/ 549236 h 3527509"/>
                <a:gd name="connsiteX2" fmla="*/ 1144223 w 3318614"/>
                <a:gd name="connsiteY2" fmla="*/ 310445 h 3527509"/>
                <a:gd name="connsiteX3" fmla="*/ 1317819 w 3318614"/>
                <a:gd name="connsiteY3" fmla="*/ 1244 h 3527509"/>
                <a:gd name="connsiteX4" fmla="*/ 1198621 w 3318614"/>
                <a:gd name="connsiteY4" fmla="*/ 400098 h 3527509"/>
                <a:gd name="connsiteX5" fmla="*/ 1013152 w 3318614"/>
                <a:gd name="connsiteY5" fmla="*/ 873564 h 3527509"/>
                <a:gd name="connsiteX6" fmla="*/ 1779263 w 3318614"/>
                <a:gd name="connsiteY6" fmla="*/ 2034921 h 3527509"/>
                <a:gd name="connsiteX7" fmla="*/ 2064415 w 3318614"/>
                <a:gd name="connsiteY7" fmla="*/ 2315405 h 3527509"/>
                <a:gd name="connsiteX8" fmla="*/ 2290838 w 3318614"/>
                <a:gd name="connsiteY8" fmla="*/ 2237028 h 3527509"/>
                <a:gd name="connsiteX9" fmla="*/ 2473718 w 3318614"/>
                <a:gd name="connsiteY9" fmla="*/ 2080273 h 3527509"/>
                <a:gd name="connsiteX10" fmla="*/ 2508552 w 3318614"/>
                <a:gd name="connsiteY10" fmla="*/ 1758056 h 3527509"/>
                <a:gd name="connsiteX11" fmla="*/ 2543386 w 3318614"/>
                <a:gd name="connsiteY11" fmla="*/ 2019313 h 3527509"/>
                <a:gd name="connsiteX12" fmla="*/ 2508552 w 3318614"/>
                <a:gd name="connsiteY12" fmla="*/ 2123816 h 3527509"/>
                <a:gd name="connsiteX13" fmla="*/ 2752392 w 3318614"/>
                <a:gd name="connsiteY13" fmla="*/ 1949645 h 3527509"/>
                <a:gd name="connsiteX14" fmla="*/ 2839478 w 3318614"/>
                <a:gd name="connsiteY14" fmla="*/ 1879976 h 3527509"/>
                <a:gd name="connsiteX15" fmla="*/ 2717558 w 3318614"/>
                <a:gd name="connsiteY15" fmla="*/ 2054148 h 3527509"/>
                <a:gd name="connsiteX16" fmla="*/ 2665306 w 3318614"/>
                <a:gd name="connsiteY16" fmla="*/ 2097691 h 3527509"/>
                <a:gd name="connsiteX17" fmla="*/ 2848186 w 3318614"/>
                <a:gd name="connsiteY17" fmla="*/ 2028022 h 3527509"/>
                <a:gd name="connsiteX18" fmla="*/ 2874312 w 3318614"/>
                <a:gd name="connsiteY18" fmla="*/ 2010605 h 3527509"/>
                <a:gd name="connsiteX19" fmla="*/ 2769809 w 3318614"/>
                <a:gd name="connsiteY19" fmla="*/ 2097691 h 3527509"/>
                <a:gd name="connsiteX20" fmla="*/ 2595638 w 3318614"/>
                <a:gd name="connsiteY20" fmla="*/ 2123816 h 3527509"/>
                <a:gd name="connsiteX21" fmla="*/ 2404049 w 3318614"/>
                <a:gd name="connsiteY21" fmla="*/ 2254445 h 3527509"/>
                <a:gd name="connsiteX22" fmla="*/ 2421466 w 3318614"/>
                <a:gd name="connsiteY22" fmla="*/ 2428616 h 3527509"/>
                <a:gd name="connsiteX23" fmla="*/ 2552095 w 3318614"/>
                <a:gd name="connsiteY23" fmla="*/ 2472159 h 3527509"/>
                <a:gd name="connsiteX24" fmla="*/ 2726266 w 3318614"/>
                <a:gd name="connsiteY24" fmla="*/ 2402491 h 3527509"/>
                <a:gd name="connsiteX25" fmla="*/ 2856895 w 3318614"/>
                <a:gd name="connsiteY25" fmla="*/ 2393782 h 3527509"/>
                <a:gd name="connsiteX26" fmla="*/ 2891729 w 3318614"/>
                <a:gd name="connsiteY26" fmla="*/ 2280571 h 3527509"/>
                <a:gd name="connsiteX27" fmla="*/ 2883020 w 3318614"/>
                <a:gd name="connsiteY27" fmla="*/ 2115108 h 3527509"/>
                <a:gd name="connsiteX28" fmla="*/ 3048483 w 3318614"/>
                <a:gd name="connsiteY28" fmla="*/ 2036731 h 3527509"/>
                <a:gd name="connsiteX29" fmla="*/ 2926563 w 3318614"/>
                <a:gd name="connsiteY29" fmla="*/ 2123816 h 3527509"/>
                <a:gd name="connsiteX30" fmla="*/ 2917855 w 3318614"/>
                <a:gd name="connsiteY30" fmla="*/ 2210902 h 3527509"/>
                <a:gd name="connsiteX31" fmla="*/ 2935272 w 3318614"/>
                <a:gd name="connsiteY31" fmla="*/ 2358948 h 3527509"/>
                <a:gd name="connsiteX32" fmla="*/ 2943980 w 3318614"/>
                <a:gd name="connsiteY32" fmla="*/ 2402491 h 3527509"/>
                <a:gd name="connsiteX33" fmla="*/ 3046427 w 3318614"/>
                <a:gd name="connsiteY33" fmla="*/ 2336539 h 3527509"/>
                <a:gd name="connsiteX34" fmla="*/ 3074609 w 3318614"/>
                <a:gd name="connsiteY34" fmla="*/ 2176068 h 3527509"/>
                <a:gd name="connsiteX35" fmla="*/ 3092026 w 3318614"/>
                <a:gd name="connsiteY35" fmla="*/ 2385073 h 3527509"/>
                <a:gd name="connsiteX36" fmla="*/ 3013649 w 3318614"/>
                <a:gd name="connsiteY36" fmla="*/ 2463451 h 3527509"/>
                <a:gd name="connsiteX37" fmla="*/ 2752392 w 3318614"/>
                <a:gd name="connsiteY37" fmla="*/ 2428616 h 3527509"/>
                <a:gd name="connsiteX38" fmla="*/ 2560803 w 3318614"/>
                <a:gd name="connsiteY38" fmla="*/ 2585371 h 3527509"/>
                <a:gd name="connsiteX39" fmla="*/ 2595638 w 3318614"/>
                <a:gd name="connsiteY39" fmla="*/ 2707291 h 3527509"/>
                <a:gd name="connsiteX40" fmla="*/ 2743683 w 3318614"/>
                <a:gd name="connsiteY40" fmla="*/ 2794376 h 3527509"/>
                <a:gd name="connsiteX41" fmla="*/ 2856895 w 3318614"/>
                <a:gd name="connsiteY41" fmla="*/ 2768251 h 3527509"/>
                <a:gd name="connsiteX42" fmla="*/ 3022358 w 3318614"/>
                <a:gd name="connsiteY42" fmla="*/ 2628913 h 3527509"/>
                <a:gd name="connsiteX43" fmla="*/ 3118152 w 3318614"/>
                <a:gd name="connsiteY43" fmla="*/ 2550536 h 3527509"/>
                <a:gd name="connsiteX44" fmla="*/ 3205238 w 3318614"/>
                <a:gd name="connsiteY44" fmla="*/ 2611496 h 3527509"/>
                <a:gd name="connsiteX45" fmla="*/ 3109443 w 3318614"/>
                <a:gd name="connsiteY45" fmla="*/ 2602788 h 3527509"/>
                <a:gd name="connsiteX46" fmla="*/ 3004940 w 3318614"/>
                <a:gd name="connsiteY46" fmla="*/ 2742125 h 3527509"/>
                <a:gd name="connsiteX47" fmla="*/ 3187820 w 3318614"/>
                <a:gd name="connsiteY47" fmla="*/ 2742125 h 3527509"/>
                <a:gd name="connsiteX48" fmla="*/ 3318449 w 3318614"/>
                <a:gd name="connsiteY48" fmla="*/ 2794376 h 3527509"/>
                <a:gd name="connsiteX49" fmla="*/ 3161695 w 3318614"/>
                <a:gd name="connsiteY49" fmla="*/ 2776959 h 3527509"/>
                <a:gd name="connsiteX50" fmla="*/ 2909146 w 3318614"/>
                <a:gd name="connsiteY50" fmla="*/ 2837919 h 3527509"/>
                <a:gd name="connsiteX51" fmla="*/ 2952689 w 3318614"/>
                <a:gd name="connsiteY51" fmla="*/ 2837919 h 3527509"/>
                <a:gd name="connsiteX52" fmla="*/ 3085889 w 3318614"/>
                <a:gd name="connsiteY52" fmla="*/ 2983165 h 3527509"/>
                <a:gd name="connsiteX53" fmla="*/ 3013649 w 3318614"/>
                <a:gd name="connsiteY53" fmla="*/ 3142719 h 3527509"/>
                <a:gd name="connsiteX54" fmla="*/ 2999167 w 3318614"/>
                <a:gd name="connsiteY54" fmla="*/ 3005042 h 3527509"/>
                <a:gd name="connsiteX55" fmla="*/ 2813352 w 3318614"/>
                <a:gd name="connsiteY55" fmla="*/ 2829211 h 3527509"/>
                <a:gd name="connsiteX56" fmla="*/ 2726266 w 3318614"/>
                <a:gd name="connsiteY56" fmla="*/ 2820502 h 3527509"/>
                <a:gd name="connsiteX57" fmla="*/ 2848186 w 3318614"/>
                <a:gd name="connsiteY57" fmla="*/ 3020799 h 3527509"/>
                <a:gd name="connsiteX58" fmla="*/ 2943980 w 3318614"/>
                <a:gd name="connsiteY58" fmla="*/ 3107885 h 3527509"/>
                <a:gd name="connsiteX59" fmla="*/ 2978815 w 3318614"/>
                <a:gd name="connsiteY59" fmla="*/ 3064342 h 3527509"/>
                <a:gd name="connsiteX60" fmla="*/ 2961398 w 3318614"/>
                <a:gd name="connsiteY60" fmla="*/ 3168845 h 3527509"/>
                <a:gd name="connsiteX61" fmla="*/ 2769809 w 3318614"/>
                <a:gd name="connsiteY61" fmla="*/ 3081759 h 3527509"/>
                <a:gd name="connsiteX62" fmla="*/ 2656598 w 3318614"/>
                <a:gd name="connsiteY62" fmla="*/ 2855336 h 3527509"/>
                <a:gd name="connsiteX63" fmla="*/ 2491135 w 3318614"/>
                <a:gd name="connsiteY63" fmla="*/ 2811793 h 3527509"/>
                <a:gd name="connsiteX64" fmla="*/ 2386632 w 3318614"/>
                <a:gd name="connsiteY64" fmla="*/ 2898879 h 3527509"/>
                <a:gd name="connsiteX65" fmla="*/ 2412758 w 3318614"/>
                <a:gd name="connsiteY65" fmla="*/ 3081759 h 3527509"/>
                <a:gd name="connsiteX66" fmla="*/ 2525969 w 3318614"/>
                <a:gd name="connsiteY66" fmla="*/ 3229805 h 3527509"/>
                <a:gd name="connsiteX67" fmla="*/ 2900438 w 3318614"/>
                <a:gd name="connsiteY67" fmla="*/ 3438811 h 3527509"/>
                <a:gd name="connsiteX68" fmla="*/ 2543386 w 3318614"/>
                <a:gd name="connsiteY68" fmla="*/ 3299473 h 3527509"/>
                <a:gd name="connsiteX69" fmla="*/ 2499843 w 3318614"/>
                <a:gd name="connsiteY69" fmla="*/ 3386559 h 3527509"/>
                <a:gd name="connsiteX70" fmla="*/ 2534678 w 3318614"/>
                <a:gd name="connsiteY70" fmla="*/ 3491062 h 3527509"/>
                <a:gd name="connsiteX71" fmla="*/ 2639180 w 3318614"/>
                <a:gd name="connsiteY71" fmla="*/ 3525896 h 3527509"/>
                <a:gd name="connsiteX72" fmla="*/ 2482426 w 3318614"/>
                <a:gd name="connsiteY72" fmla="*/ 3499771 h 3527509"/>
                <a:gd name="connsiteX73" fmla="*/ 2473718 w 3318614"/>
                <a:gd name="connsiteY73" fmla="*/ 3316891 h 3527509"/>
                <a:gd name="connsiteX74" fmla="*/ 2386632 w 3318614"/>
                <a:gd name="connsiteY74" fmla="*/ 3142719 h 3527509"/>
                <a:gd name="connsiteX75" fmla="*/ 2316963 w 3318614"/>
                <a:gd name="connsiteY75" fmla="*/ 3308182 h 3527509"/>
                <a:gd name="connsiteX76" fmla="*/ 2238586 w 3318614"/>
                <a:gd name="connsiteY76" fmla="*/ 3430102 h 3527509"/>
                <a:gd name="connsiteX77" fmla="*/ 2290838 w 3318614"/>
                <a:gd name="connsiteY77" fmla="*/ 3508479 h 3527509"/>
                <a:gd name="connsiteX78" fmla="*/ 2195043 w 3318614"/>
                <a:gd name="connsiteY78" fmla="*/ 3421393 h 3527509"/>
                <a:gd name="connsiteX79" fmla="*/ 2325672 w 3318614"/>
                <a:gd name="connsiteY79" fmla="*/ 3194971 h 3527509"/>
                <a:gd name="connsiteX80" fmla="*/ 2290838 w 3318614"/>
                <a:gd name="connsiteY80" fmla="*/ 2942422 h 3527509"/>
                <a:gd name="connsiteX81" fmla="*/ 2142792 w 3318614"/>
                <a:gd name="connsiteY81" fmla="*/ 2925005 h 3527509"/>
                <a:gd name="connsiteX82" fmla="*/ 1942495 w 3318614"/>
                <a:gd name="connsiteY82" fmla="*/ 3090468 h 3527509"/>
                <a:gd name="connsiteX83" fmla="*/ 1994746 w 3318614"/>
                <a:gd name="connsiteY83" fmla="*/ 3290765 h 3527509"/>
                <a:gd name="connsiteX84" fmla="*/ 2090540 w 3318614"/>
                <a:gd name="connsiteY84" fmla="*/ 3403976 h 3527509"/>
                <a:gd name="connsiteX85" fmla="*/ 2064415 w 3318614"/>
                <a:gd name="connsiteY85" fmla="*/ 3517188 h 3527509"/>
                <a:gd name="connsiteX86" fmla="*/ 2046998 w 3318614"/>
                <a:gd name="connsiteY86" fmla="*/ 3369142 h 3527509"/>
                <a:gd name="connsiteX87" fmla="*/ 1933786 w 3318614"/>
                <a:gd name="connsiteY87" fmla="*/ 3203679 h 3527509"/>
                <a:gd name="connsiteX88" fmla="*/ 1881535 w 3318614"/>
                <a:gd name="connsiteY88" fmla="*/ 3186262 h 3527509"/>
                <a:gd name="connsiteX89" fmla="*/ 1716072 w 3318614"/>
                <a:gd name="connsiteY89" fmla="*/ 3421393 h 3527509"/>
                <a:gd name="connsiteX90" fmla="*/ 1672529 w 3318614"/>
                <a:gd name="connsiteY90" fmla="*/ 3517188 h 3527509"/>
                <a:gd name="connsiteX91" fmla="*/ 1724780 w 3318614"/>
                <a:gd name="connsiteY91" fmla="*/ 3282056 h 3527509"/>
                <a:gd name="connsiteX92" fmla="*/ 1750906 w 3318614"/>
                <a:gd name="connsiteY92" fmla="*/ 3203679 h 3527509"/>
                <a:gd name="connsiteX93" fmla="*/ 1533192 w 3318614"/>
                <a:gd name="connsiteY93" fmla="*/ 3273348 h 3527509"/>
                <a:gd name="connsiteX94" fmla="*/ 1428689 w 3318614"/>
                <a:gd name="connsiteY94" fmla="*/ 3290765 h 3527509"/>
                <a:gd name="connsiteX95" fmla="*/ 1602860 w 3318614"/>
                <a:gd name="connsiteY95" fmla="*/ 3212388 h 3527509"/>
                <a:gd name="connsiteX96" fmla="*/ 1724780 w 3318614"/>
                <a:gd name="connsiteY96" fmla="*/ 3186262 h 3527509"/>
                <a:gd name="connsiteX97" fmla="*/ 1994746 w 3318614"/>
                <a:gd name="connsiteY97" fmla="*/ 2959839 h 3527509"/>
                <a:gd name="connsiteX98" fmla="*/ 2055706 w 3318614"/>
                <a:gd name="connsiteY98" fmla="*/ 2829211 h 3527509"/>
                <a:gd name="connsiteX99" fmla="*/ 1916369 w 3318614"/>
                <a:gd name="connsiteY99" fmla="*/ 2750833 h 3527509"/>
                <a:gd name="connsiteX100" fmla="*/ 1698655 w 3318614"/>
                <a:gd name="connsiteY100" fmla="*/ 2846628 h 3527509"/>
                <a:gd name="connsiteX101" fmla="*/ 1611569 w 3318614"/>
                <a:gd name="connsiteY101" fmla="*/ 3020799 h 3527509"/>
                <a:gd name="connsiteX102" fmla="*/ 1689946 w 3318614"/>
                <a:gd name="connsiteY102" fmla="*/ 3081759 h 3527509"/>
                <a:gd name="connsiteX103" fmla="*/ 1568026 w 3318614"/>
                <a:gd name="connsiteY103" fmla="*/ 3081759 h 3527509"/>
                <a:gd name="connsiteX104" fmla="*/ 1655112 w 3318614"/>
                <a:gd name="connsiteY104" fmla="*/ 2837919 h 3527509"/>
                <a:gd name="connsiteX105" fmla="*/ 1437398 w 3318614"/>
                <a:gd name="connsiteY105" fmla="*/ 2820502 h 3527509"/>
                <a:gd name="connsiteX106" fmla="*/ 1306769 w 3318614"/>
                <a:gd name="connsiteY106" fmla="*/ 2759542 h 3527509"/>
                <a:gd name="connsiteX107" fmla="*/ 1385146 w 3318614"/>
                <a:gd name="connsiteY107" fmla="*/ 2715999 h 3527509"/>
                <a:gd name="connsiteX108" fmla="*/ 1437398 w 3318614"/>
                <a:gd name="connsiteY108" fmla="*/ 2785668 h 3527509"/>
                <a:gd name="connsiteX109" fmla="*/ 1611569 w 3318614"/>
                <a:gd name="connsiteY109" fmla="*/ 2794376 h 3527509"/>
                <a:gd name="connsiteX110" fmla="*/ 1794449 w 3318614"/>
                <a:gd name="connsiteY110" fmla="*/ 2742125 h 3527509"/>
                <a:gd name="connsiteX111" fmla="*/ 1968620 w 3318614"/>
                <a:gd name="connsiteY111" fmla="*/ 2611496 h 3527509"/>
                <a:gd name="connsiteX112" fmla="*/ 1898952 w 3318614"/>
                <a:gd name="connsiteY112" fmla="*/ 2297988 h 3527509"/>
                <a:gd name="connsiteX113" fmla="*/ 1446106 w 3318614"/>
                <a:gd name="connsiteY113" fmla="*/ 1688388 h 3527509"/>
                <a:gd name="connsiteX114" fmla="*/ 1074097 w 3318614"/>
                <a:gd name="connsiteY114" fmla="*/ 1204268 h 3527509"/>
                <a:gd name="connsiteX115" fmla="*/ 916192 w 3318614"/>
                <a:gd name="connsiteY115" fmla="*/ 1017184 h 3527509"/>
                <a:gd name="connsiteX116" fmla="*/ 644918 w 3318614"/>
                <a:gd name="connsiteY116" fmla="*/ 1052662 h 3527509"/>
                <a:gd name="connsiteX117" fmla="*/ 296575 w 3318614"/>
                <a:gd name="connsiteY117" fmla="*/ 1131039 h 3527509"/>
                <a:gd name="connsiteX118" fmla="*/ 483 w 3318614"/>
                <a:gd name="connsiteY118" fmla="*/ 1113622 h 3527509"/>
                <a:gd name="connsiteX119" fmla="*/ 235615 w 3318614"/>
                <a:gd name="connsiteY119" fmla="*/ 1104913 h 3527509"/>
                <a:gd name="connsiteX120" fmla="*/ 557832 w 3318614"/>
                <a:gd name="connsiteY120" fmla="*/ 1035245 h 3527509"/>
                <a:gd name="connsiteX121" fmla="*/ 688460 w 3318614"/>
                <a:gd name="connsiteY121" fmla="*/ 1009119 h 3527509"/>
                <a:gd name="connsiteX122" fmla="*/ 392369 w 3318614"/>
                <a:gd name="connsiteY122" fmla="*/ 895908 h 3527509"/>
                <a:gd name="connsiteX123" fmla="*/ 244323 w 3318614"/>
                <a:gd name="connsiteY123" fmla="*/ 756571 h 3527509"/>
                <a:gd name="connsiteX124" fmla="*/ 165946 w 3318614"/>
                <a:gd name="connsiteY124" fmla="*/ 504022 h 3527509"/>
                <a:gd name="connsiteX125" fmla="*/ 279158 w 3318614"/>
                <a:gd name="connsiteY125" fmla="*/ 686902 h 3527509"/>
                <a:gd name="connsiteX126" fmla="*/ 374952 w 3318614"/>
                <a:gd name="connsiteY126" fmla="*/ 861073 h 3527509"/>
                <a:gd name="connsiteX127" fmla="*/ 679752 w 3318614"/>
                <a:gd name="connsiteY127" fmla="*/ 939451 h 3527509"/>
                <a:gd name="connsiteX128" fmla="*/ 766838 w 3318614"/>
                <a:gd name="connsiteY128" fmla="*/ 878491 h 3527509"/>
                <a:gd name="connsiteX129" fmla="*/ 618792 w 3318614"/>
                <a:gd name="connsiteY129" fmla="*/ 495313 h 3527509"/>
                <a:gd name="connsiteX130" fmla="*/ 507165 w 3318614"/>
                <a:gd name="connsiteY130" fmla="*/ 278255 h 3527509"/>
                <a:gd name="connsiteX131" fmla="*/ 538603 w 3318614"/>
                <a:gd name="connsiteY131" fmla="*/ 40086 h 3527509"/>
                <a:gd name="connsiteX132" fmla="*/ 609600 w 3318614"/>
                <a:gd name="connsiteY132" fmla="*/ 300695 h 3527509"/>
                <a:gd name="connsiteX133" fmla="*/ 878364 w 3318614"/>
                <a:gd name="connsiteY133" fmla="*/ 848197 h 3527509"/>
                <a:gd name="connsiteX134" fmla="*/ 786330 w 3318614"/>
                <a:gd name="connsiteY134" fmla="*/ 247602 h 3527509"/>
                <a:gd name="connsiteX135" fmla="*/ 870244 w 3318614"/>
                <a:gd name="connsiteY135" fmla="*/ 111249 h 3527509"/>
                <a:gd name="connsiteX136" fmla="*/ 875120 w 3318614"/>
                <a:gd name="connsiteY136" fmla="*/ 297907 h 3527509"/>
                <a:gd name="connsiteX0" fmla="*/ 930638 w 3318614"/>
                <a:gd name="connsiteY0" fmla="*/ 1022485 h 3757603"/>
                <a:gd name="connsiteX1" fmla="*/ 1037874 w 3318614"/>
                <a:gd name="connsiteY1" fmla="*/ 779330 h 3757603"/>
                <a:gd name="connsiteX2" fmla="*/ 1144223 w 3318614"/>
                <a:gd name="connsiteY2" fmla="*/ 540539 h 3757603"/>
                <a:gd name="connsiteX3" fmla="*/ 1317819 w 3318614"/>
                <a:gd name="connsiteY3" fmla="*/ 231338 h 3757603"/>
                <a:gd name="connsiteX4" fmla="*/ 1198621 w 3318614"/>
                <a:gd name="connsiteY4" fmla="*/ 630192 h 3757603"/>
                <a:gd name="connsiteX5" fmla="*/ 1013152 w 3318614"/>
                <a:gd name="connsiteY5" fmla="*/ 1103658 h 3757603"/>
                <a:gd name="connsiteX6" fmla="*/ 1779263 w 3318614"/>
                <a:gd name="connsiteY6" fmla="*/ 2265015 h 3757603"/>
                <a:gd name="connsiteX7" fmla="*/ 2064415 w 3318614"/>
                <a:gd name="connsiteY7" fmla="*/ 2545499 h 3757603"/>
                <a:gd name="connsiteX8" fmla="*/ 2290838 w 3318614"/>
                <a:gd name="connsiteY8" fmla="*/ 2467122 h 3757603"/>
                <a:gd name="connsiteX9" fmla="*/ 2473718 w 3318614"/>
                <a:gd name="connsiteY9" fmla="*/ 2310367 h 3757603"/>
                <a:gd name="connsiteX10" fmla="*/ 2508552 w 3318614"/>
                <a:gd name="connsiteY10" fmla="*/ 1988150 h 3757603"/>
                <a:gd name="connsiteX11" fmla="*/ 2543386 w 3318614"/>
                <a:gd name="connsiteY11" fmla="*/ 2249407 h 3757603"/>
                <a:gd name="connsiteX12" fmla="*/ 2508552 w 3318614"/>
                <a:gd name="connsiteY12" fmla="*/ 2353910 h 3757603"/>
                <a:gd name="connsiteX13" fmla="*/ 2752392 w 3318614"/>
                <a:gd name="connsiteY13" fmla="*/ 2179739 h 3757603"/>
                <a:gd name="connsiteX14" fmla="*/ 2839478 w 3318614"/>
                <a:gd name="connsiteY14" fmla="*/ 2110070 h 3757603"/>
                <a:gd name="connsiteX15" fmla="*/ 2717558 w 3318614"/>
                <a:gd name="connsiteY15" fmla="*/ 2284242 h 3757603"/>
                <a:gd name="connsiteX16" fmla="*/ 2665306 w 3318614"/>
                <a:gd name="connsiteY16" fmla="*/ 2327785 h 3757603"/>
                <a:gd name="connsiteX17" fmla="*/ 2848186 w 3318614"/>
                <a:gd name="connsiteY17" fmla="*/ 2258116 h 3757603"/>
                <a:gd name="connsiteX18" fmla="*/ 2874312 w 3318614"/>
                <a:gd name="connsiteY18" fmla="*/ 2240699 h 3757603"/>
                <a:gd name="connsiteX19" fmla="*/ 2769809 w 3318614"/>
                <a:gd name="connsiteY19" fmla="*/ 2327785 h 3757603"/>
                <a:gd name="connsiteX20" fmla="*/ 2595638 w 3318614"/>
                <a:gd name="connsiteY20" fmla="*/ 2353910 h 3757603"/>
                <a:gd name="connsiteX21" fmla="*/ 2404049 w 3318614"/>
                <a:gd name="connsiteY21" fmla="*/ 2484539 h 3757603"/>
                <a:gd name="connsiteX22" fmla="*/ 2421466 w 3318614"/>
                <a:gd name="connsiteY22" fmla="*/ 2658710 h 3757603"/>
                <a:gd name="connsiteX23" fmla="*/ 2552095 w 3318614"/>
                <a:gd name="connsiteY23" fmla="*/ 2702253 h 3757603"/>
                <a:gd name="connsiteX24" fmla="*/ 2726266 w 3318614"/>
                <a:gd name="connsiteY24" fmla="*/ 2632585 h 3757603"/>
                <a:gd name="connsiteX25" fmla="*/ 2856895 w 3318614"/>
                <a:gd name="connsiteY25" fmla="*/ 2623876 h 3757603"/>
                <a:gd name="connsiteX26" fmla="*/ 2891729 w 3318614"/>
                <a:gd name="connsiteY26" fmla="*/ 2510665 h 3757603"/>
                <a:gd name="connsiteX27" fmla="*/ 2883020 w 3318614"/>
                <a:gd name="connsiteY27" fmla="*/ 2345202 h 3757603"/>
                <a:gd name="connsiteX28" fmla="*/ 3048483 w 3318614"/>
                <a:gd name="connsiteY28" fmla="*/ 2266825 h 3757603"/>
                <a:gd name="connsiteX29" fmla="*/ 2926563 w 3318614"/>
                <a:gd name="connsiteY29" fmla="*/ 2353910 h 3757603"/>
                <a:gd name="connsiteX30" fmla="*/ 2917855 w 3318614"/>
                <a:gd name="connsiteY30" fmla="*/ 2440996 h 3757603"/>
                <a:gd name="connsiteX31" fmla="*/ 2935272 w 3318614"/>
                <a:gd name="connsiteY31" fmla="*/ 2589042 h 3757603"/>
                <a:gd name="connsiteX32" fmla="*/ 2943980 w 3318614"/>
                <a:gd name="connsiteY32" fmla="*/ 2632585 h 3757603"/>
                <a:gd name="connsiteX33" fmla="*/ 3046427 w 3318614"/>
                <a:gd name="connsiteY33" fmla="*/ 2566633 h 3757603"/>
                <a:gd name="connsiteX34" fmla="*/ 3074609 w 3318614"/>
                <a:gd name="connsiteY34" fmla="*/ 2406162 h 3757603"/>
                <a:gd name="connsiteX35" fmla="*/ 3092026 w 3318614"/>
                <a:gd name="connsiteY35" fmla="*/ 2615167 h 3757603"/>
                <a:gd name="connsiteX36" fmla="*/ 3013649 w 3318614"/>
                <a:gd name="connsiteY36" fmla="*/ 2693545 h 3757603"/>
                <a:gd name="connsiteX37" fmla="*/ 2752392 w 3318614"/>
                <a:gd name="connsiteY37" fmla="*/ 2658710 h 3757603"/>
                <a:gd name="connsiteX38" fmla="*/ 2560803 w 3318614"/>
                <a:gd name="connsiteY38" fmla="*/ 2815465 h 3757603"/>
                <a:gd name="connsiteX39" fmla="*/ 2595638 w 3318614"/>
                <a:gd name="connsiteY39" fmla="*/ 2937385 h 3757603"/>
                <a:gd name="connsiteX40" fmla="*/ 2743683 w 3318614"/>
                <a:gd name="connsiteY40" fmla="*/ 3024470 h 3757603"/>
                <a:gd name="connsiteX41" fmla="*/ 2856895 w 3318614"/>
                <a:gd name="connsiteY41" fmla="*/ 2998345 h 3757603"/>
                <a:gd name="connsiteX42" fmla="*/ 3022358 w 3318614"/>
                <a:gd name="connsiteY42" fmla="*/ 2859007 h 3757603"/>
                <a:gd name="connsiteX43" fmla="*/ 3118152 w 3318614"/>
                <a:gd name="connsiteY43" fmla="*/ 2780630 h 3757603"/>
                <a:gd name="connsiteX44" fmla="*/ 3205238 w 3318614"/>
                <a:gd name="connsiteY44" fmla="*/ 2841590 h 3757603"/>
                <a:gd name="connsiteX45" fmla="*/ 3109443 w 3318614"/>
                <a:gd name="connsiteY45" fmla="*/ 2832882 h 3757603"/>
                <a:gd name="connsiteX46" fmla="*/ 3004940 w 3318614"/>
                <a:gd name="connsiteY46" fmla="*/ 2972219 h 3757603"/>
                <a:gd name="connsiteX47" fmla="*/ 3187820 w 3318614"/>
                <a:gd name="connsiteY47" fmla="*/ 2972219 h 3757603"/>
                <a:gd name="connsiteX48" fmla="*/ 3318449 w 3318614"/>
                <a:gd name="connsiteY48" fmla="*/ 3024470 h 3757603"/>
                <a:gd name="connsiteX49" fmla="*/ 3161695 w 3318614"/>
                <a:gd name="connsiteY49" fmla="*/ 3007053 h 3757603"/>
                <a:gd name="connsiteX50" fmla="*/ 2909146 w 3318614"/>
                <a:gd name="connsiteY50" fmla="*/ 3068013 h 3757603"/>
                <a:gd name="connsiteX51" fmla="*/ 2952689 w 3318614"/>
                <a:gd name="connsiteY51" fmla="*/ 3068013 h 3757603"/>
                <a:gd name="connsiteX52" fmla="*/ 3085889 w 3318614"/>
                <a:gd name="connsiteY52" fmla="*/ 3213259 h 3757603"/>
                <a:gd name="connsiteX53" fmla="*/ 3013649 w 3318614"/>
                <a:gd name="connsiteY53" fmla="*/ 3372813 h 3757603"/>
                <a:gd name="connsiteX54" fmla="*/ 2999167 w 3318614"/>
                <a:gd name="connsiteY54" fmla="*/ 3235136 h 3757603"/>
                <a:gd name="connsiteX55" fmla="*/ 2813352 w 3318614"/>
                <a:gd name="connsiteY55" fmla="*/ 3059305 h 3757603"/>
                <a:gd name="connsiteX56" fmla="*/ 2726266 w 3318614"/>
                <a:gd name="connsiteY56" fmla="*/ 3050596 h 3757603"/>
                <a:gd name="connsiteX57" fmla="*/ 2848186 w 3318614"/>
                <a:gd name="connsiteY57" fmla="*/ 3250893 h 3757603"/>
                <a:gd name="connsiteX58" fmla="*/ 2943980 w 3318614"/>
                <a:gd name="connsiteY58" fmla="*/ 3337979 h 3757603"/>
                <a:gd name="connsiteX59" fmla="*/ 2978815 w 3318614"/>
                <a:gd name="connsiteY59" fmla="*/ 3294436 h 3757603"/>
                <a:gd name="connsiteX60" fmla="*/ 2961398 w 3318614"/>
                <a:gd name="connsiteY60" fmla="*/ 3398939 h 3757603"/>
                <a:gd name="connsiteX61" fmla="*/ 2769809 w 3318614"/>
                <a:gd name="connsiteY61" fmla="*/ 3311853 h 3757603"/>
                <a:gd name="connsiteX62" fmla="*/ 2656598 w 3318614"/>
                <a:gd name="connsiteY62" fmla="*/ 3085430 h 3757603"/>
                <a:gd name="connsiteX63" fmla="*/ 2491135 w 3318614"/>
                <a:gd name="connsiteY63" fmla="*/ 3041887 h 3757603"/>
                <a:gd name="connsiteX64" fmla="*/ 2386632 w 3318614"/>
                <a:gd name="connsiteY64" fmla="*/ 3128973 h 3757603"/>
                <a:gd name="connsiteX65" fmla="*/ 2412758 w 3318614"/>
                <a:gd name="connsiteY65" fmla="*/ 3311853 h 3757603"/>
                <a:gd name="connsiteX66" fmla="*/ 2525969 w 3318614"/>
                <a:gd name="connsiteY66" fmla="*/ 3459899 h 3757603"/>
                <a:gd name="connsiteX67" fmla="*/ 2900438 w 3318614"/>
                <a:gd name="connsiteY67" fmla="*/ 3668905 h 3757603"/>
                <a:gd name="connsiteX68" fmla="*/ 2543386 w 3318614"/>
                <a:gd name="connsiteY68" fmla="*/ 3529567 h 3757603"/>
                <a:gd name="connsiteX69" fmla="*/ 2499843 w 3318614"/>
                <a:gd name="connsiteY69" fmla="*/ 3616653 h 3757603"/>
                <a:gd name="connsiteX70" fmla="*/ 2534678 w 3318614"/>
                <a:gd name="connsiteY70" fmla="*/ 3721156 h 3757603"/>
                <a:gd name="connsiteX71" fmla="*/ 2639180 w 3318614"/>
                <a:gd name="connsiteY71" fmla="*/ 3755990 h 3757603"/>
                <a:gd name="connsiteX72" fmla="*/ 2482426 w 3318614"/>
                <a:gd name="connsiteY72" fmla="*/ 3729865 h 3757603"/>
                <a:gd name="connsiteX73" fmla="*/ 2473718 w 3318614"/>
                <a:gd name="connsiteY73" fmla="*/ 3546985 h 3757603"/>
                <a:gd name="connsiteX74" fmla="*/ 2386632 w 3318614"/>
                <a:gd name="connsiteY74" fmla="*/ 3372813 h 3757603"/>
                <a:gd name="connsiteX75" fmla="*/ 2316963 w 3318614"/>
                <a:gd name="connsiteY75" fmla="*/ 3538276 h 3757603"/>
                <a:gd name="connsiteX76" fmla="*/ 2238586 w 3318614"/>
                <a:gd name="connsiteY76" fmla="*/ 3660196 h 3757603"/>
                <a:gd name="connsiteX77" fmla="*/ 2290838 w 3318614"/>
                <a:gd name="connsiteY77" fmla="*/ 3738573 h 3757603"/>
                <a:gd name="connsiteX78" fmla="*/ 2195043 w 3318614"/>
                <a:gd name="connsiteY78" fmla="*/ 3651487 h 3757603"/>
                <a:gd name="connsiteX79" fmla="*/ 2325672 w 3318614"/>
                <a:gd name="connsiteY79" fmla="*/ 3425065 h 3757603"/>
                <a:gd name="connsiteX80" fmla="*/ 2290838 w 3318614"/>
                <a:gd name="connsiteY80" fmla="*/ 3172516 h 3757603"/>
                <a:gd name="connsiteX81" fmla="*/ 2142792 w 3318614"/>
                <a:gd name="connsiteY81" fmla="*/ 3155099 h 3757603"/>
                <a:gd name="connsiteX82" fmla="*/ 1942495 w 3318614"/>
                <a:gd name="connsiteY82" fmla="*/ 3320562 h 3757603"/>
                <a:gd name="connsiteX83" fmla="*/ 1994746 w 3318614"/>
                <a:gd name="connsiteY83" fmla="*/ 3520859 h 3757603"/>
                <a:gd name="connsiteX84" fmla="*/ 2090540 w 3318614"/>
                <a:gd name="connsiteY84" fmla="*/ 3634070 h 3757603"/>
                <a:gd name="connsiteX85" fmla="*/ 2064415 w 3318614"/>
                <a:gd name="connsiteY85" fmla="*/ 3747282 h 3757603"/>
                <a:gd name="connsiteX86" fmla="*/ 2046998 w 3318614"/>
                <a:gd name="connsiteY86" fmla="*/ 3599236 h 3757603"/>
                <a:gd name="connsiteX87" fmla="*/ 1933786 w 3318614"/>
                <a:gd name="connsiteY87" fmla="*/ 3433773 h 3757603"/>
                <a:gd name="connsiteX88" fmla="*/ 1881535 w 3318614"/>
                <a:gd name="connsiteY88" fmla="*/ 3416356 h 3757603"/>
                <a:gd name="connsiteX89" fmla="*/ 1716072 w 3318614"/>
                <a:gd name="connsiteY89" fmla="*/ 3651487 h 3757603"/>
                <a:gd name="connsiteX90" fmla="*/ 1672529 w 3318614"/>
                <a:gd name="connsiteY90" fmla="*/ 3747282 h 3757603"/>
                <a:gd name="connsiteX91" fmla="*/ 1724780 w 3318614"/>
                <a:gd name="connsiteY91" fmla="*/ 3512150 h 3757603"/>
                <a:gd name="connsiteX92" fmla="*/ 1750906 w 3318614"/>
                <a:gd name="connsiteY92" fmla="*/ 3433773 h 3757603"/>
                <a:gd name="connsiteX93" fmla="*/ 1533192 w 3318614"/>
                <a:gd name="connsiteY93" fmla="*/ 3503442 h 3757603"/>
                <a:gd name="connsiteX94" fmla="*/ 1428689 w 3318614"/>
                <a:gd name="connsiteY94" fmla="*/ 3520859 h 3757603"/>
                <a:gd name="connsiteX95" fmla="*/ 1602860 w 3318614"/>
                <a:gd name="connsiteY95" fmla="*/ 3442482 h 3757603"/>
                <a:gd name="connsiteX96" fmla="*/ 1724780 w 3318614"/>
                <a:gd name="connsiteY96" fmla="*/ 3416356 h 3757603"/>
                <a:gd name="connsiteX97" fmla="*/ 1994746 w 3318614"/>
                <a:gd name="connsiteY97" fmla="*/ 3189933 h 3757603"/>
                <a:gd name="connsiteX98" fmla="*/ 2055706 w 3318614"/>
                <a:gd name="connsiteY98" fmla="*/ 3059305 h 3757603"/>
                <a:gd name="connsiteX99" fmla="*/ 1916369 w 3318614"/>
                <a:gd name="connsiteY99" fmla="*/ 2980927 h 3757603"/>
                <a:gd name="connsiteX100" fmla="*/ 1698655 w 3318614"/>
                <a:gd name="connsiteY100" fmla="*/ 3076722 h 3757603"/>
                <a:gd name="connsiteX101" fmla="*/ 1611569 w 3318614"/>
                <a:gd name="connsiteY101" fmla="*/ 3250893 h 3757603"/>
                <a:gd name="connsiteX102" fmla="*/ 1689946 w 3318614"/>
                <a:gd name="connsiteY102" fmla="*/ 3311853 h 3757603"/>
                <a:gd name="connsiteX103" fmla="*/ 1568026 w 3318614"/>
                <a:gd name="connsiteY103" fmla="*/ 3311853 h 3757603"/>
                <a:gd name="connsiteX104" fmla="*/ 1655112 w 3318614"/>
                <a:gd name="connsiteY104" fmla="*/ 3068013 h 3757603"/>
                <a:gd name="connsiteX105" fmla="*/ 1437398 w 3318614"/>
                <a:gd name="connsiteY105" fmla="*/ 3050596 h 3757603"/>
                <a:gd name="connsiteX106" fmla="*/ 1306769 w 3318614"/>
                <a:gd name="connsiteY106" fmla="*/ 2989636 h 3757603"/>
                <a:gd name="connsiteX107" fmla="*/ 1385146 w 3318614"/>
                <a:gd name="connsiteY107" fmla="*/ 2946093 h 3757603"/>
                <a:gd name="connsiteX108" fmla="*/ 1437398 w 3318614"/>
                <a:gd name="connsiteY108" fmla="*/ 3015762 h 3757603"/>
                <a:gd name="connsiteX109" fmla="*/ 1611569 w 3318614"/>
                <a:gd name="connsiteY109" fmla="*/ 3024470 h 3757603"/>
                <a:gd name="connsiteX110" fmla="*/ 1794449 w 3318614"/>
                <a:gd name="connsiteY110" fmla="*/ 2972219 h 3757603"/>
                <a:gd name="connsiteX111" fmla="*/ 1968620 w 3318614"/>
                <a:gd name="connsiteY111" fmla="*/ 2841590 h 3757603"/>
                <a:gd name="connsiteX112" fmla="*/ 1898952 w 3318614"/>
                <a:gd name="connsiteY112" fmla="*/ 2528082 h 3757603"/>
                <a:gd name="connsiteX113" fmla="*/ 1446106 w 3318614"/>
                <a:gd name="connsiteY113" fmla="*/ 1918482 h 3757603"/>
                <a:gd name="connsiteX114" fmla="*/ 1074097 w 3318614"/>
                <a:gd name="connsiteY114" fmla="*/ 1434362 h 3757603"/>
                <a:gd name="connsiteX115" fmla="*/ 916192 w 3318614"/>
                <a:gd name="connsiteY115" fmla="*/ 1247278 h 3757603"/>
                <a:gd name="connsiteX116" fmla="*/ 644918 w 3318614"/>
                <a:gd name="connsiteY116" fmla="*/ 1282756 h 3757603"/>
                <a:gd name="connsiteX117" fmla="*/ 296575 w 3318614"/>
                <a:gd name="connsiteY117" fmla="*/ 1361133 h 3757603"/>
                <a:gd name="connsiteX118" fmla="*/ 483 w 3318614"/>
                <a:gd name="connsiteY118" fmla="*/ 1343716 h 3757603"/>
                <a:gd name="connsiteX119" fmla="*/ 235615 w 3318614"/>
                <a:gd name="connsiteY119" fmla="*/ 1335007 h 3757603"/>
                <a:gd name="connsiteX120" fmla="*/ 557832 w 3318614"/>
                <a:gd name="connsiteY120" fmla="*/ 1265339 h 3757603"/>
                <a:gd name="connsiteX121" fmla="*/ 688460 w 3318614"/>
                <a:gd name="connsiteY121" fmla="*/ 1239213 h 3757603"/>
                <a:gd name="connsiteX122" fmla="*/ 392369 w 3318614"/>
                <a:gd name="connsiteY122" fmla="*/ 1126002 h 3757603"/>
                <a:gd name="connsiteX123" fmla="*/ 244323 w 3318614"/>
                <a:gd name="connsiteY123" fmla="*/ 986665 h 3757603"/>
                <a:gd name="connsiteX124" fmla="*/ 165946 w 3318614"/>
                <a:gd name="connsiteY124" fmla="*/ 734116 h 3757603"/>
                <a:gd name="connsiteX125" fmla="*/ 279158 w 3318614"/>
                <a:gd name="connsiteY125" fmla="*/ 916996 h 3757603"/>
                <a:gd name="connsiteX126" fmla="*/ 374952 w 3318614"/>
                <a:gd name="connsiteY126" fmla="*/ 1091167 h 3757603"/>
                <a:gd name="connsiteX127" fmla="*/ 679752 w 3318614"/>
                <a:gd name="connsiteY127" fmla="*/ 1169545 h 3757603"/>
                <a:gd name="connsiteX128" fmla="*/ 766838 w 3318614"/>
                <a:gd name="connsiteY128" fmla="*/ 1108585 h 3757603"/>
                <a:gd name="connsiteX129" fmla="*/ 618792 w 3318614"/>
                <a:gd name="connsiteY129" fmla="*/ 725407 h 3757603"/>
                <a:gd name="connsiteX130" fmla="*/ 507165 w 3318614"/>
                <a:gd name="connsiteY130" fmla="*/ 508349 h 3757603"/>
                <a:gd name="connsiteX131" fmla="*/ 538603 w 3318614"/>
                <a:gd name="connsiteY131" fmla="*/ 270180 h 3757603"/>
                <a:gd name="connsiteX132" fmla="*/ 609600 w 3318614"/>
                <a:gd name="connsiteY132" fmla="*/ 530789 h 3757603"/>
                <a:gd name="connsiteX133" fmla="*/ 878364 w 3318614"/>
                <a:gd name="connsiteY133" fmla="*/ 1078291 h 3757603"/>
                <a:gd name="connsiteX134" fmla="*/ 786330 w 3318614"/>
                <a:gd name="connsiteY134" fmla="*/ 477696 h 3757603"/>
                <a:gd name="connsiteX135" fmla="*/ 849208 w 3318614"/>
                <a:gd name="connsiteY135" fmla="*/ 1356 h 3757603"/>
                <a:gd name="connsiteX136" fmla="*/ 875120 w 3318614"/>
                <a:gd name="connsiteY136" fmla="*/ 528001 h 3757603"/>
                <a:gd name="connsiteX0" fmla="*/ 930638 w 3318614"/>
                <a:gd name="connsiteY0" fmla="*/ 1022890 h 3758008"/>
                <a:gd name="connsiteX1" fmla="*/ 1037874 w 3318614"/>
                <a:gd name="connsiteY1" fmla="*/ 779735 h 3758008"/>
                <a:gd name="connsiteX2" fmla="*/ 1144223 w 3318614"/>
                <a:gd name="connsiteY2" fmla="*/ 540944 h 3758008"/>
                <a:gd name="connsiteX3" fmla="*/ 1317819 w 3318614"/>
                <a:gd name="connsiteY3" fmla="*/ 231743 h 3758008"/>
                <a:gd name="connsiteX4" fmla="*/ 1198621 w 3318614"/>
                <a:gd name="connsiteY4" fmla="*/ 630597 h 3758008"/>
                <a:gd name="connsiteX5" fmla="*/ 1013152 w 3318614"/>
                <a:gd name="connsiteY5" fmla="*/ 1104063 h 3758008"/>
                <a:gd name="connsiteX6" fmla="*/ 1779263 w 3318614"/>
                <a:gd name="connsiteY6" fmla="*/ 2265420 h 3758008"/>
                <a:gd name="connsiteX7" fmla="*/ 2064415 w 3318614"/>
                <a:gd name="connsiteY7" fmla="*/ 2545904 h 3758008"/>
                <a:gd name="connsiteX8" fmla="*/ 2290838 w 3318614"/>
                <a:gd name="connsiteY8" fmla="*/ 2467527 h 3758008"/>
                <a:gd name="connsiteX9" fmla="*/ 2473718 w 3318614"/>
                <a:gd name="connsiteY9" fmla="*/ 2310772 h 3758008"/>
                <a:gd name="connsiteX10" fmla="*/ 2508552 w 3318614"/>
                <a:gd name="connsiteY10" fmla="*/ 1988555 h 3758008"/>
                <a:gd name="connsiteX11" fmla="*/ 2543386 w 3318614"/>
                <a:gd name="connsiteY11" fmla="*/ 2249812 h 3758008"/>
                <a:gd name="connsiteX12" fmla="*/ 2508552 w 3318614"/>
                <a:gd name="connsiteY12" fmla="*/ 2354315 h 3758008"/>
                <a:gd name="connsiteX13" fmla="*/ 2752392 w 3318614"/>
                <a:gd name="connsiteY13" fmla="*/ 2180144 h 3758008"/>
                <a:gd name="connsiteX14" fmla="*/ 2839478 w 3318614"/>
                <a:gd name="connsiteY14" fmla="*/ 2110475 h 3758008"/>
                <a:gd name="connsiteX15" fmla="*/ 2717558 w 3318614"/>
                <a:gd name="connsiteY15" fmla="*/ 2284647 h 3758008"/>
                <a:gd name="connsiteX16" fmla="*/ 2665306 w 3318614"/>
                <a:gd name="connsiteY16" fmla="*/ 2328190 h 3758008"/>
                <a:gd name="connsiteX17" fmla="*/ 2848186 w 3318614"/>
                <a:gd name="connsiteY17" fmla="*/ 2258521 h 3758008"/>
                <a:gd name="connsiteX18" fmla="*/ 2874312 w 3318614"/>
                <a:gd name="connsiteY18" fmla="*/ 2241104 h 3758008"/>
                <a:gd name="connsiteX19" fmla="*/ 2769809 w 3318614"/>
                <a:gd name="connsiteY19" fmla="*/ 2328190 h 3758008"/>
                <a:gd name="connsiteX20" fmla="*/ 2595638 w 3318614"/>
                <a:gd name="connsiteY20" fmla="*/ 2354315 h 3758008"/>
                <a:gd name="connsiteX21" fmla="*/ 2404049 w 3318614"/>
                <a:gd name="connsiteY21" fmla="*/ 2484944 h 3758008"/>
                <a:gd name="connsiteX22" fmla="*/ 2421466 w 3318614"/>
                <a:gd name="connsiteY22" fmla="*/ 2659115 h 3758008"/>
                <a:gd name="connsiteX23" fmla="*/ 2552095 w 3318614"/>
                <a:gd name="connsiteY23" fmla="*/ 2702658 h 3758008"/>
                <a:gd name="connsiteX24" fmla="*/ 2726266 w 3318614"/>
                <a:gd name="connsiteY24" fmla="*/ 2632990 h 3758008"/>
                <a:gd name="connsiteX25" fmla="*/ 2856895 w 3318614"/>
                <a:gd name="connsiteY25" fmla="*/ 2624281 h 3758008"/>
                <a:gd name="connsiteX26" fmla="*/ 2891729 w 3318614"/>
                <a:gd name="connsiteY26" fmla="*/ 2511070 h 3758008"/>
                <a:gd name="connsiteX27" fmla="*/ 2883020 w 3318614"/>
                <a:gd name="connsiteY27" fmla="*/ 2345607 h 3758008"/>
                <a:gd name="connsiteX28" fmla="*/ 3048483 w 3318614"/>
                <a:gd name="connsiteY28" fmla="*/ 2267230 h 3758008"/>
                <a:gd name="connsiteX29" fmla="*/ 2926563 w 3318614"/>
                <a:gd name="connsiteY29" fmla="*/ 2354315 h 3758008"/>
                <a:gd name="connsiteX30" fmla="*/ 2917855 w 3318614"/>
                <a:gd name="connsiteY30" fmla="*/ 2441401 h 3758008"/>
                <a:gd name="connsiteX31" fmla="*/ 2935272 w 3318614"/>
                <a:gd name="connsiteY31" fmla="*/ 2589447 h 3758008"/>
                <a:gd name="connsiteX32" fmla="*/ 2943980 w 3318614"/>
                <a:gd name="connsiteY32" fmla="*/ 2632990 h 3758008"/>
                <a:gd name="connsiteX33" fmla="*/ 3046427 w 3318614"/>
                <a:gd name="connsiteY33" fmla="*/ 2567038 h 3758008"/>
                <a:gd name="connsiteX34" fmla="*/ 3074609 w 3318614"/>
                <a:gd name="connsiteY34" fmla="*/ 2406567 h 3758008"/>
                <a:gd name="connsiteX35" fmla="*/ 3092026 w 3318614"/>
                <a:gd name="connsiteY35" fmla="*/ 2615572 h 3758008"/>
                <a:gd name="connsiteX36" fmla="*/ 3013649 w 3318614"/>
                <a:gd name="connsiteY36" fmla="*/ 2693950 h 3758008"/>
                <a:gd name="connsiteX37" fmla="*/ 2752392 w 3318614"/>
                <a:gd name="connsiteY37" fmla="*/ 2659115 h 3758008"/>
                <a:gd name="connsiteX38" fmla="*/ 2560803 w 3318614"/>
                <a:gd name="connsiteY38" fmla="*/ 2815870 h 3758008"/>
                <a:gd name="connsiteX39" fmla="*/ 2595638 w 3318614"/>
                <a:gd name="connsiteY39" fmla="*/ 2937790 h 3758008"/>
                <a:gd name="connsiteX40" fmla="*/ 2743683 w 3318614"/>
                <a:gd name="connsiteY40" fmla="*/ 3024875 h 3758008"/>
                <a:gd name="connsiteX41" fmla="*/ 2856895 w 3318614"/>
                <a:gd name="connsiteY41" fmla="*/ 2998750 h 3758008"/>
                <a:gd name="connsiteX42" fmla="*/ 3022358 w 3318614"/>
                <a:gd name="connsiteY42" fmla="*/ 2859412 h 3758008"/>
                <a:gd name="connsiteX43" fmla="*/ 3118152 w 3318614"/>
                <a:gd name="connsiteY43" fmla="*/ 2781035 h 3758008"/>
                <a:gd name="connsiteX44" fmla="*/ 3205238 w 3318614"/>
                <a:gd name="connsiteY44" fmla="*/ 2841995 h 3758008"/>
                <a:gd name="connsiteX45" fmla="*/ 3109443 w 3318614"/>
                <a:gd name="connsiteY45" fmla="*/ 2833287 h 3758008"/>
                <a:gd name="connsiteX46" fmla="*/ 3004940 w 3318614"/>
                <a:gd name="connsiteY46" fmla="*/ 2972624 h 3758008"/>
                <a:gd name="connsiteX47" fmla="*/ 3187820 w 3318614"/>
                <a:gd name="connsiteY47" fmla="*/ 2972624 h 3758008"/>
                <a:gd name="connsiteX48" fmla="*/ 3318449 w 3318614"/>
                <a:gd name="connsiteY48" fmla="*/ 3024875 h 3758008"/>
                <a:gd name="connsiteX49" fmla="*/ 3161695 w 3318614"/>
                <a:gd name="connsiteY49" fmla="*/ 3007458 h 3758008"/>
                <a:gd name="connsiteX50" fmla="*/ 2909146 w 3318614"/>
                <a:gd name="connsiteY50" fmla="*/ 3068418 h 3758008"/>
                <a:gd name="connsiteX51" fmla="*/ 2952689 w 3318614"/>
                <a:gd name="connsiteY51" fmla="*/ 3068418 h 3758008"/>
                <a:gd name="connsiteX52" fmla="*/ 3085889 w 3318614"/>
                <a:gd name="connsiteY52" fmla="*/ 3213664 h 3758008"/>
                <a:gd name="connsiteX53" fmla="*/ 3013649 w 3318614"/>
                <a:gd name="connsiteY53" fmla="*/ 3373218 h 3758008"/>
                <a:gd name="connsiteX54" fmla="*/ 2999167 w 3318614"/>
                <a:gd name="connsiteY54" fmla="*/ 3235541 h 3758008"/>
                <a:gd name="connsiteX55" fmla="*/ 2813352 w 3318614"/>
                <a:gd name="connsiteY55" fmla="*/ 3059710 h 3758008"/>
                <a:gd name="connsiteX56" fmla="*/ 2726266 w 3318614"/>
                <a:gd name="connsiteY56" fmla="*/ 3051001 h 3758008"/>
                <a:gd name="connsiteX57" fmla="*/ 2848186 w 3318614"/>
                <a:gd name="connsiteY57" fmla="*/ 3251298 h 3758008"/>
                <a:gd name="connsiteX58" fmla="*/ 2943980 w 3318614"/>
                <a:gd name="connsiteY58" fmla="*/ 3338384 h 3758008"/>
                <a:gd name="connsiteX59" fmla="*/ 2978815 w 3318614"/>
                <a:gd name="connsiteY59" fmla="*/ 3294841 h 3758008"/>
                <a:gd name="connsiteX60" fmla="*/ 2961398 w 3318614"/>
                <a:gd name="connsiteY60" fmla="*/ 3399344 h 3758008"/>
                <a:gd name="connsiteX61" fmla="*/ 2769809 w 3318614"/>
                <a:gd name="connsiteY61" fmla="*/ 3312258 h 3758008"/>
                <a:gd name="connsiteX62" fmla="*/ 2656598 w 3318614"/>
                <a:gd name="connsiteY62" fmla="*/ 3085835 h 3758008"/>
                <a:gd name="connsiteX63" fmla="*/ 2491135 w 3318614"/>
                <a:gd name="connsiteY63" fmla="*/ 3042292 h 3758008"/>
                <a:gd name="connsiteX64" fmla="*/ 2386632 w 3318614"/>
                <a:gd name="connsiteY64" fmla="*/ 3129378 h 3758008"/>
                <a:gd name="connsiteX65" fmla="*/ 2412758 w 3318614"/>
                <a:gd name="connsiteY65" fmla="*/ 3312258 h 3758008"/>
                <a:gd name="connsiteX66" fmla="*/ 2525969 w 3318614"/>
                <a:gd name="connsiteY66" fmla="*/ 3460304 h 3758008"/>
                <a:gd name="connsiteX67" fmla="*/ 2900438 w 3318614"/>
                <a:gd name="connsiteY67" fmla="*/ 3669310 h 3758008"/>
                <a:gd name="connsiteX68" fmla="*/ 2543386 w 3318614"/>
                <a:gd name="connsiteY68" fmla="*/ 3529972 h 3758008"/>
                <a:gd name="connsiteX69" fmla="*/ 2499843 w 3318614"/>
                <a:gd name="connsiteY69" fmla="*/ 3617058 h 3758008"/>
                <a:gd name="connsiteX70" fmla="*/ 2534678 w 3318614"/>
                <a:gd name="connsiteY70" fmla="*/ 3721561 h 3758008"/>
                <a:gd name="connsiteX71" fmla="*/ 2639180 w 3318614"/>
                <a:gd name="connsiteY71" fmla="*/ 3756395 h 3758008"/>
                <a:gd name="connsiteX72" fmla="*/ 2482426 w 3318614"/>
                <a:gd name="connsiteY72" fmla="*/ 3730270 h 3758008"/>
                <a:gd name="connsiteX73" fmla="*/ 2473718 w 3318614"/>
                <a:gd name="connsiteY73" fmla="*/ 3547390 h 3758008"/>
                <a:gd name="connsiteX74" fmla="*/ 2386632 w 3318614"/>
                <a:gd name="connsiteY74" fmla="*/ 3373218 h 3758008"/>
                <a:gd name="connsiteX75" fmla="*/ 2316963 w 3318614"/>
                <a:gd name="connsiteY75" fmla="*/ 3538681 h 3758008"/>
                <a:gd name="connsiteX76" fmla="*/ 2238586 w 3318614"/>
                <a:gd name="connsiteY76" fmla="*/ 3660601 h 3758008"/>
                <a:gd name="connsiteX77" fmla="*/ 2290838 w 3318614"/>
                <a:gd name="connsiteY77" fmla="*/ 3738978 h 3758008"/>
                <a:gd name="connsiteX78" fmla="*/ 2195043 w 3318614"/>
                <a:gd name="connsiteY78" fmla="*/ 3651892 h 3758008"/>
                <a:gd name="connsiteX79" fmla="*/ 2325672 w 3318614"/>
                <a:gd name="connsiteY79" fmla="*/ 3425470 h 3758008"/>
                <a:gd name="connsiteX80" fmla="*/ 2290838 w 3318614"/>
                <a:gd name="connsiteY80" fmla="*/ 3172921 h 3758008"/>
                <a:gd name="connsiteX81" fmla="*/ 2142792 w 3318614"/>
                <a:gd name="connsiteY81" fmla="*/ 3155504 h 3758008"/>
                <a:gd name="connsiteX82" fmla="*/ 1942495 w 3318614"/>
                <a:gd name="connsiteY82" fmla="*/ 3320967 h 3758008"/>
                <a:gd name="connsiteX83" fmla="*/ 1994746 w 3318614"/>
                <a:gd name="connsiteY83" fmla="*/ 3521264 h 3758008"/>
                <a:gd name="connsiteX84" fmla="*/ 2090540 w 3318614"/>
                <a:gd name="connsiteY84" fmla="*/ 3634475 h 3758008"/>
                <a:gd name="connsiteX85" fmla="*/ 2064415 w 3318614"/>
                <a:gd name="connsiteY85" fmla="*/ 3747687 h 3758008"/>
                <a:gd name="connsiteX86" fmla="*/ 2046998 w 3318614"/>
                <a:gd name="connsiteY86" fmla="*/ 3599641 h 3758008"/>
                <a:gd name="connsiteX87" fmla="*/ 1933786 w 3318614"/>
                <a:gd name="connsiteY87" fmla="*/ 3434178 h 3758008"/>
                <a:gd name="connsiteX88" fmla="*/ 1881535 w 3318614"/>
                <a:gd name="connsiteY88" fmla="*/ 3416761 h 3758008"/>
                <a:gd name="connsiteX89" fmla="*/ 1716072 w 3318614"/>
                <a:gd name="connsiteY89" fmla="*/ 3651892 h 3758008"/>
                <a:gd name="connsiteX90" fmla="*/ 1672529 w 3318614"/>
                <a:gd name="connsiteY90" fmla="*/ 3747687 h 3758008"/>
                <a:gd name="connsiteX91" fmla="*/ 1724780 w 3318614"/>
                <a:gd name="connsiteY91" fmla="*/ 3512555 h 3758008"/>
                <a:gd name="connsiteX92" fmla="*/ 1750906 w 3318614"/>
                <a:gd name="connsiteY92" fmla="*/ 3434178 h 3758008"/>
                <a:gd name="connsiteX93" fmla="*/ 1533192 w 3318614"/>
                <a:gd name="connsiteY93" fmla="*/ 3503847 h 3758008"/>
                <a:gd name="connsiteX94" fmla="*/ 1428689 w 3318614"/>
                <a:gd name="connsiteY94" fmla="*/ 3521264 h 3758008"/>
                <a:gd name="connsiteX95" fmla="*/ 1602860 w 3318614"/>
                <a:gd name="connsiteY95" fmla="*/ 3442887 h 3758008"/>
                <a:gd name="connsiteX96" fmla="*/ 1724780 w 3318614"/>
                <a:gd name="connsiteY96" fmla="*/ 3416761 h 3758008"/>
                <a:gd name="connsiteX97" fmla="*/ 1994746 w 3318614"/>
                <a:gd name="connsiteY97" fmla="*/ 3190338 h 3758008"/>
                <a:gd name="connsiteX98" fmla="*/ 2055706 w 3318614"/>
                <a:gd name="connsiteY98" fmla="*/ 3059710 h 3758008"/>
                <a:gd name="connsiteX99" fmla="*/ 1916369 w 3318614"/>
                <a:gd name="connsiteY99" fmla="*/ 2981332 h 3758008"/>
                <a:gd name="connsiteX100" fmla="*/ 1698655 w 3318614"/>
                <a:gd name="connsiteY100" fmla="*/ 3077127 h 3758008"/>
                <a:gd name="connsiteX101" fmla="*/ 1611569 w 3318614"/>
                <a:gd name="connsiteY101" fmla="*/ 3251298 h 3758008"/>
                <a:gd name="connsiteX102" fmla="*/ 1689946 w 3318614"/>
                <a:gd name="connsiteY102" fmla="*/ 3312258 h 3758008"/>
                <a:gd name="connsiteX103" fmla="*/ 1568026 w 3318614"/>
                <a:gd name="connsiteY103" fmla="*/ 3312258 h 3758008"/>
                <a:gd name="connsiteX104" fmla="*/ 1655112 w 3318614"/>
                <a:gd name="connsiteY104" fmla="*/ 3068418 h 3758008"/>
                <a:gd name="connsiteX105" fmla="*/ 1437398 w 3318614"/>
                <a:gd name="connsiteY105" fmla="*/ 3051001 h 3758008"/>
                <a:gd name="connsiteX106" fmla="*/ 1306769 w 3318614"/>
                <a:gd name="connsiteY106" fmla="*/ 2990041 h 3758008"/>
                <a:gd name="connsiteX107" fmla="*/ 1385146 w 3318614"/>
                <a:gd name="connsiteY107" fmla="*/ 2946498 h 3758008"/>
                <a:gd name="connsiteX108" fmla="*/ 1437398 w 3318614"/>
                <a:gd name="connsiteY108" fmla="*/ 3016167 h 3758008"/>
                <a:gd name="connsiteX109" fmla="*/ 1611569 w 3318614"/>
                <a:gd name="connsiteY109" fmla="*/ 3024875 h 3758008"/>
                <a:gd name="connsiteX110" fmla="*/ 1794449 w 3318614"/>
                <a:gd name="connsiteY110" fmla="*/ 2972624 h 3758008"/>
                <a:gd name="connsiteX111" fmla="*/ 1968620 w 3318614"/>
                <a:gd name="connsiteY111" fmla="*/ 2841995 h 3758008"/>
                <a:gd name="connsiteX112" fmla="*/ 1898952 w 3318614"/>
                <a:gd name="connsiteY112" fmla="*/ 2528487 h 3758008"/>
                <a:gd name="connsiteX113" fmla="*/ 1446106 w 3318614"/>
                <a:gd name="connsiteY113" fmla="*/ 1918887 h 3758008"/>
                <a:gd name="connsiteX114" fmla="*/ 1074097 w 3318614"/>
                <a:gd name="connsiteY114" fmla="*/ 1434767 h 3758008"/>
                <a:gd name="connsiteX115" fmla="*/ 916192 w 3318614"/>
                <a:gd name="connsiteY115" fmla="*/ 1247683 h 3758008"/>
                <a:gd name="connsiteX116" fmla="*/ 644918 w 3318614"/>
                <a:gd name="connsiteY116" fmla="*/ 1283161 h 3758008"/>
                <a:gd name="connsiteX117" fmla="*/ 296575 w 3318614"/>
                <a:gd name="connsiteY117" fmla="*/ 1361538 h 3758008"/>
                <a:gd name="connsiteX118" fmla="*/ 483 w 3318614"/>
                <a:gd name="connsiteY118" fmla="*/ 1344121 h 3758008"/>
                <a:gd name="connsiteX119" fmla="*/ 235615 w 3318614"/>
                <a:gd name="connsiteY119" fmla="*/ 1335412 h 3758008"/>
                <a:gd name="connsiteX120" fmla="*/ 557832 w 3318614"/>
                <a:gd name="connsiteY120" fmla="*/ 1265744 h 3758008"/>
                <a:gd name="connsiteX121" fmla="*/ 688460 w 3318614"/>
                <a:gd name="connsiteY121" fmla="*/ 1239618 h 3758008"/>
                <a:gd name="connsiteX122" fmla="*/ 392369 w 3318614"/>
                <a:gd name="connsiteY122" fmla="*/ 1126407 h 3758008"/>
                <a:gd name="connsiteX123" fmla="*/ 244323 w 3318614"/>
                <a:gd name="connsiteY123" fmla="*/ 987070 h 3758008"/>
                <a:gd name="connsiteX124" fmla="*/ 165946 w 3318614"/>
                <a:gd name="connsiteY124" fmla="*/ 734521 h 3758008"/>
                <a:gd name="connsiteX125" fmla="*/ 279158 w 3318614"/>
                <a:gd name="connsiteY125" fmla="*/ 917401 h 3758008"/>
                <a:gd name="connsiteX126" fmla="*/ 374952 w 3318614"/>
                <a:gd name="connsiteY126" fmla="*/ 1091572 h 3758008"/>
                <a:gd name="connsiteX127" fmla="*/ 679752 w 3318614"/>
                <a:gd name="connsiteY127" fmla="*/ 1169950 h 3758008"/>
                <a:gd name="connsiteX128" fmla="*/ 766838 w 3318614"/>
                <a:gd name="connsiteY128" fmla="*/ 1108990 h 3758008"/>
                <a:gd name="connsiteX129" fmla="*/ 618792 w 3318614"/>
                <a:gd name="connsiteY129" fmla="*/ 725812 h 3758008"/>
                <a:gd name="connsiteX130" fmla="*/ 507165 w 3318614"/>
                <a:gd name="connsiteY130" fmla="*/ 508754 h 3758008"/>
                <a:gd name="connsiteX131" fmla="*/ 538603 w 3318614"/>
                <a:gd name="connsiteY131" fmla="*/ 270585 h 3758008"/>
                <a:gd name="connsiteX132" fmla="*/ 609600 w 3318614"/>
                <a:gd name="connsiteY132" fmla="*/ 531194 h 3758008"/>
                <a:gd name="connsiteX133" fmla="*/ 878364 w 3318614"/>
                <a:gd name="connsiteY133" fmla="*/ 1078696 h 3758008"/>
                <a:gd name="connsiteX134" fmla="*/ 786330 w 3318614"/>
                <a:gd name="connsiteY134" fmla="*/ 478101 h 3758008"/>
                <a:gd name="connsiteX135" fmla="*/ 849208 w 3318614"/>
                <a:gd name="connsiteY135" fmla="*/ 1761 h 3758008"/>
                <a:gd name="connsiteX136" fmla="*/ 884120 w 3318614"/>
                <a:gd name="connsiteY136" fmla="*/ 392672 h 3758008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884120 w 3318614"/>
                <a:gd name="connsiteY137" fmla="*/ 396679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0" fmla="*/ 930638 w 3318614"/>
                <a:gd name="connsiteY0" fmla="*/ 1026897 h 3762015"/>
                <a:gd name="connsiteX1" fmla="*/ 1037874 w 3318614"/>
                <a:gd name="connsiteY1" fmla="*/ 783742 h 3762015"/>
                <a:gd name="connsiteX2" fmla="*/ 1144223 w 3318614"/>
                <a:gd name="connsiteY2" fmla="*/ 544951 h 3762015"/>
                <a:gd name="connsiteX3" fmla="*/ 1317819 w 3318614"/>
                <a:gd name="connsiteY3" fmla="*/ 235750 h 3762015"/>
                <a:gd name="connsiteX4" fmla="*/ 1198621 w 3318614"/>
                <a:gd name="connsiteY4" fmla="*/ 634604 h 3762015"/>
                <a:gd name="connsiteX5" fmla="*/ 1013152 w 3318614"/>
                <a:gd name="connsiteY5" fmla="*/ 1108070 h 3762015"/>
                <a:gd name="connsiteX6" fmla="*/ 1779263 w 3318614"/>
                <a:gd name="connsiteY6" fmla="*/ 2269427 h 3762015"/>
                <a:gd name="connsiteX7" fmla="*/ 2064415 w 3318614"/>
                <a:gd name="connsiteY7" fmla="*/ 2549911 h 3762015"/>
                <a:gd name="connsiteX8" fmla="*/ 2290838 w 3318614"/>
                <a:gd name="connsiteY8" fmla="*/ 2471534 h 3762015"/>
                <a:gd name="connsiteX9" fmla="*/ 2473718 w 3318614"/>
                <a:gd name="connsiteY9" fmla="*/ 2314779 h 3762015"/>
                <a:gd name="connsiteX10" fmla="*/ 2508552 w 3318614"/>
                <a:gd name="connsiteY10" fmla="*/ 1992562 h 3762015"/>
                <a:gd name="connsiteX11" fmla="*/ 2543386 w 3318614"/>
                <a:gd name="connsiteY11" fmla="*/ 2253819 h 3762015"/>
                <a:gd name="connsiteX12" fmla="*/ 2508552 w 3318614"/>
                <a:gd name="connsiteY12" fmla="*/ 2358322 h 3762015"/>
                <a:gd name="connsiteX13" fmla="*/ 2752392 w 3318614"/>
                <a:gd name="connsiteY13" fmla="*/ 2184151 h 3762015"/>
                <a:gd name="connsiteX14" fmla="*/ 2839478 w 3318614"/>
                <a:gd name="connsiteY14" fmla="*/ 2114482 h 3762015"/>
                <a:gd name="connsiteX15" fmla="*/ 2717558 w 3318614"/>
                <a:gd name="connsiteY15" fmla="*/ 2288654 h 3762015"/>
                <a:gd name="connsiteX16" fmla="*/ 2665306 w 3318614"/>
                <a:gd name="connsiteY16" fmla="*/ 2332197 h 3762015"/>
                <a:gd name="connsiteX17" fmla="*/ 2848186 w 3318614"/>
                <a:gd name="connsiteY17" fmla="*/ 2262528 h 3762015"/>
                <a:gd name="connsiteX18" fmla="*/ 2874312 w 3318614"/>
                <a:gd name="connsiteY18" fmla="*/ 2245111 h 3762015"/>
                <a:gd name="connsiteX19" fmla="*/ 2769809 w 3318614"/>
                <a:gd name="connsiteY19" fmla="*/ 2332197 h 3762015"/>
                <a:gd name="connsiteX20" fmla="*/ 2595638 w 3318614"/>
                <a:gd name="connsiteY20" fmla="*/ 2358322 h 3762015"/>
                <a:gd name="connsiteX21" fmla="*/ 2404049 w 3318614"/>
                <a:gd name="connsiteY21" fmla="*/ 2488951 h 3762015"/>
                <a:gd name="connsiteX22" fmla="*/ 2421466 w 3318614"/>
                <a:gd name="connsiteY22" fmla="*/ 2663122 h 3762015"/>
                <a:gd name="connsiteX23" fmla="*/ 2552095 w 3318614"/>
                <a:gd name="connsiteY23" fmla="*/ 2706665 h 3762015"/>
                <a:gd name="connsiteX24" fmla="*/ 2726266 w 3318614"/>
                <a:gd name="connsiteY24" fmla="*/ 2636997 h 3762015"/>
                <a:gd name="connsiteX25" fmla="*/ 2856895 w 3318614"/>
                <a:gd name="connsiteY25" fmla="*/ 2628288 h 3762015"/>
                <a:gd name="connsiteX26" fmla="*/ 2891729 w 3318614"/>
                <a:gd name="connsiteY26" fmla="*/ 2515077 h 3762015"/>
                <a:gd name="connsiteX27" fmla="*/ 2883020 w 3318614"/>
                <a:gd name="connsiteY27" fmla="*/ 2349614 h 3762015"/>
                <a:gd name="connsiteX28" fmla="*/ 3048483 w 3318614"/>
                <a:gd name="connsiteY28" fmla="*/ 2271237 h 3762015"/>
                <a:gd name="connsiteX29" fmla="*/ 2926563 w 3318614"/>
                <a:gd name="connsiteY29" fmla="*/ 2358322 h 3762015"/>
                <a:gd name="connsiteX30" fmla="*/ 2917855 w 3318614"/>
                <a:gd name="connsiteY30" fmla="*/ 2445408 h 3762015"/>
                <a:gd name="connsiteX31" fmla="*/ 2935272 w 3318614"/>
                <a:gd name="connsiteY31" fmla="*/ 2593454 h 3762015"/>
                <a:gd name="connsiteX32" fmla="*/ 2943980 w 3318614"/>
                <a:gd name="connsiteY32" fmla="*/ 2636997 h 3762015"/>
                <a:gd name="connsiteX33" fmla="*/ 3046427 w 3318614"/>
                <a:gd name="connsiteY33" fmla="*/ 2571045 h 3762015"/>
                <a:gd name="connsiteX34" fmla="*/ 3074609 w 3318614"/>
                <a:gd name="connsiteY34" fmla="*/ 2410574 h 3762015"/>
                <a:gd name="connsiteX35" fmla="*/ 3092026 w 3318614"/>
                <a:gd name="connsiteY35" fmla="*/ 2619579 h 3762015"/>
                <a:gd name="connsiteX36" fmla="*/ 3013649 w 3318614"/>
                <a:gd name="connsiteY36" fmla="*/ 2697957 h 3762015"/>
                <a:gd name="connsiteX37" fmla="*/ 2752392 w 3318614"/>
                <a:gd name="connsiteY37" fmla="*/ 2663122 h 3762015"/>
                <a:gd name="connsiteX38" fmla="*/ 2560803 w 3318614"/>
                <a:gd name="connsiteY38" fmla="*/ 2819877 h 3762015"/>
                <a:gd name="connsiteX39" fmla="*/ 2595638 w 3318614"/>
                <a:gd name="connsiteY39" fmla="*/ 2941797 h 3762015"/>
                <a:gd name="connsiteX40" fmla="*/ 2743683 w 3318614"/>
                <a:gd name="connsiteY40" fmla="*/ 3028882 h 3762015"/>
                <a:gd name="connsiteX41" fmla="*/ 2856895 w 3318614"/>
                <a:gd name="connsiteY41" fmla="*/ 3002757 h 3762015"/>
                <a:gd name="connsiteX42" fmla="*/ 3022358 w 3318614"/>
                <a:gd name="connsiteY42" fmla="*/ 2863419 h 3762015"/>
                <a:gd name="connsiteX43" fmla="*/ 3118152 w 3318614"/>
                <a:gd name="connsiteY43" fmla="*/ 2785042 h 3762015"/>
                <a:gd name="connsiteX44" fmla="*/ 3205238 w 3318614"/>
                <a:gd name="connsiteY44" fmla="*/ 2846002 h 3762015"/>
                <a:gd name="connsiteX45" fmla="*/ 3109443 w 3318614"/>
                <a:gd name="connsiteY45" fmla="*/ 2837294 h 3762015"/>
                <a:gd name="connsiteX46" fmla="*/ 3004940 w 3318614"/>
                <a:gd name="connsiteY46" fmla="*/ 2976631 h 3762015"/>
                <a:gd name="connsiteX47" fmla="*/ 3187820 w 3318614"/>
                <a:gd name="connsiteY47" fmla="*/ 2976631 h 3762015"/>
                <a:gd name="connsiteX48" fmla="*/ 3318449 w 3318614"/>
                <a:gd name="connsiteY48" fmla="*/ 3028882 h 3762015"/>
                <a:gd name="connsiteX49" fmla="*/ 3161695 w 3318614"/>
                <a:gd name="connsiteY49" fmla="*/ 3011465 h 3762015"/>
                <a:gd name="connsiteX50" fmla="*/ 2909146 w 3318614"/>
                <a:gd name="connsiteY50" fmla="*/ 3072425 h 3762015"/>
                <a:gd name="connsiteX51" fmla="*/ 2952689 w 3318614"/>
                <a:gd name="connsiteY51" fmla="*/ 3072425 h 3762015"/>
                <a:gd name="connsiteX52" fmla="*/ 3085889 w 3318614"/>
                <a:gd name="connsiteY52" fmla="*/ 3217671 h 3762015"/>
                <a:gd name="connsiteX53" fmla="*/ 3013649 w 3318614"/>
                <a:gd name="connsiteY53" fmla="*/ 3377225 h 3762015"/>
                <a:gd name="connsiteX54" fmla="*/ 2999167 w 3318614"/>
                <a:gd name="connsiteY54" fmla="*/ 3239548 h 3762015"/>
                <a:gd name="connsiteX55" fmla="*/ 2813352 w 3318614"/>
                <a:gd name="connsiteY55" fmla="*/ 3063717 h 3762015"/>
                <a:gd name="connsiteX56" fmla="*/ 2726266 w 3318614"/>
                <a:gd name="connsiteY56" fmla="*/ 3055008 h 3762015"/>
                <a:gd name="connsiteX57" fmla="*/ 2848186 w 3318614"/>
                <a:gd name="connsiteY57" fmla="*/ 3255305 h 3762015"/>
                <a:gd name="connsiteX58" fmla="*/ 2943980 w 3318614"/>
                <a:gd name="connsiteY58" fmla="*/ 3342391 h 3762015"/>
                <a:gd name="connsiteX59" fmla="*/ 2978815 w 3318614"/>
                <a:gd name="connsiteY59" fmla="*/ 3298848 h 3762015"/>
                <a:gd name="connsiteX60" fmla="*/ 2961398 w 3318614"/>
                <a:gd name="connsiteY60" fmla="*/ 3403351 h 3762015"/>
                <a:gd name="connsiteX61" fmla="*/ 2769809 w 3318614"/>
                <a:gd name="connsiteY61" fmla="*/ 3316265 h 3762015"/>
                <a:gd name="connsiteX62" fmla="*/ 2656598 w 3318614"/>
                <a:gd name="connsiteY62" fmla="*/ 3089842 h 3762015"/>
                <a:gd name="connsiteX63" fmla="*/ 2491135 w 3318614"/>
                <a:gd name="connsiteY63" fmla="*/ 3046299 h 3762015"/>
                <a:gd name="connsiteX64" fmla="*/ 2386632 w 3318614"/>
                <a:gd name="connsiteY64" fmla="*/ 3133385 h 3762015"/>
                <a:gd name="connsiteX65" fmla="*/ 2412758 w 3318614"/>
                <a:gd name="connsiteY65" fmla="*/ 3316265 h 3762015"/>
                <a:gd name="connsiteX66" fmla="*/ 2525969 w 3318614"/>
                <a:gd name="connsiteY66" fmla="*/ 3464311 h 3762015"/>
                <a:gd name="connsiteX67" fmla="*/ 2900438 w 3318614"/>
                <a:gd name="connsiteY67" fmla="*/ 3673317 h 3762015"/>
                <a:gd name="connsiteX68" fmla="*/ 2543386 w 3318614"/>
                <a:gd name="connsiteY68" fmla="*/ 3533979 h 3762015"/>
                <a:gd name="connsiteX69" fmla="*/ 2499843 w 3318614"/>
                <a:gd name="connsiteY69" fmla="*/ 3621065 h 3762015"/>
                <a:gd name="connsiteX70" fmla="*/ 2534678 w 3318614"/>
                <a:gd name="connsiteY70" fmla="*/ 3725568 h 3762015"/>
                <a:gd name="connsiteX71" fmla="*/ 2639180 w 3318614"/>
                <a:gd name="connsiteY71" fmla="*/ 3760402 h 3762015"/>
                <a:gd name="connsiteX72" fmla="*/ 2482426 w 3318614"/>
                <a:gd name="connsiteY72" fmla="*/ 3734277 h 3762015"/>
                <a:gd name="connsiteX73" fmla="*/ 2473718 w 3318614"/>
                <a:gd name="connsiteY73" fmla="*/ 3551397 h 3762015"/>
                <a:gd name="connsiteX74" fmla="*/ 2386632 w 3318614"/>
                <a:gd name="connsiteY74" fmla="*/ 3377225 h 3762015"/>
                <a:gd name="connsiteX75" fmla="*/ 2316963 w 3318614"/>
                <a:gd name="connsiteY75" fmla="*/ 3542688 h 3762015"/>
                <a:gd name="connsiteX76" fmla="*/ 2238586 w 3318614"/>
                <a:gd name="connsiteY76" fmla="*/ 3664608 h 3762015"/>
                <a:gd name="connsiteX77" fmla="*/ 2290838 w 3318614"/>
                <a:gd name="connsiteY77" fmla="*/ 3742985 h 3762015"/>
                <a:gd name="connsiteX78" fmla="*/ 2195043 w 3318614"/>
                <a:gd name="connsiteY78" fmla="*/ 3655899 h 3762015"/>
                <a:gd name="connsiteX79" fmla="*/ 2325672 w 3318614"/>
                <a:gd name="connsiteY79" fmla="*/ 3429477 h 3762015"/>
                <a:gd name="connsiteX80" fmla="*/ 2290838 w 3318614"/>
                <a:gd name="connsiteY80" fmla="*/ 3176928 h 3762015"/>
                <a:gd name="connsiteX81" fmla="*/ 2142792 w 3318614"/>
                <a:gd name="connsiteY81" fmla="*/ 3159511 h 3762015"/>
                <a:gd name="connsiteX82" fmla="*/ 1942495 w 3318614"/>
                <a:gd name="connsiteY82" fmla="*/ 3324974 h 3762015"/>
                <a:gd name="connsiteX83" fmla="*/ 1994746 w 3318614"/>
                <a:gd name="connsiteY83" fmla="*/ 3525271 h 3762015"/>
                <a:gd name="connsiteX84" fmla="*/ 2090540 w 3318614"/>
                <a:gd name="connsiteY84" fmla="*/ 3638482 h 3762015"/>
                <a:gd name="connsiteX85" fmla="*/ 2064415 w 3318614"/>
                <a:gd name="connsiteY85" fmla="*/ 3751694 h 3762015"/>
                <a:gd name="connsiteX86" fmla="*/ 2046998 w 3318614"/>
                <a:gd name="connsiteY86" fmla="*/ 3603648 h 3762015"/>
                <a:gd name="connsiteX87" fmla="*/ 1933786 w 3318614"/>
                <a:gd name="connsiteY87" fmla="*/ 3438185 h 3762015"/>
                <a:gd name="connsiteX88" fmla="*/ 1881535 w 3318614"/>
                <a:gd name="connsiteY88" fmla="*/ 3420768 h 3762015"/>
                <a:gd name="connsiteX89" fmla="*/ 1716072 w 3318614"/>
                <a:gd name="connsiteY89" fmla="*/ 3655899 h 3762015"/>
                <a:gd name="connsiteX90" fmla="*/ 1672529 w 3318614"/>
                <a:gd name="connsiteY90" fmla="*/ 3751694 h 3762015"/>
                <a:gd name="connsiteX91" fmla="*/ 1724780 w 3318614"/>
                <a:gd name="connsiteY91" fmla="*/ 3516562 h 3762015"/>
                <a:gd name="connsiteX92" fmla="*/ 1750906 w 3318614"/>
                <a:gd name="connsiteY92" fmla="*/ 3438185 h 3762015"/>
                <a:gd name="connsiteX93" fmla="*/ 1533192 w 3318614"/>
                <a:gd name="connsiteY93" fmla="*/ 3507854 h 3762015"/>
                <a:gd name="connsiteX94" fmla="*/ 1428689 w 3318614"/>
                <a:gd name="connsiteY94" fmla="*/ 3525271 h 3762015"/>
                <a:gd name="connsiteX95" fmla="*/ 1602860 w 3318614"/>
                <a:gd name="connsiteY95" fmla="*/ 3446894 h 3762015"/>
                <a:gd name="connsiteX96" fmla="*/ 1724780 w 3318614"/>
                <a:gd name="connsiteY96" fmla="*/ 3420768 h 3762015"/>
                <a:gd name="connsiteX97" fmla="*/ 1994746 w 3318614"/>
                <a:gd name="connsiteY97" fmla="*/ 3194345 h 3762015"/>
                <a:gd name="connsiteX98" fmla="*/ 2055706 w 3318614"/>
                <a:gd name="connsiteY98" fmla="*/ 3063717 h 3762015"/>
                <a:gd name="connsiteX99" fmla="*/ 1916369 w 3318614"/>
                <a:gd name="connsiteY99" fmla="*/ 2985339 h 3762015"/>
                <a:gd name="connsiteX100" fmla="*/ 1698655 w 3318614"/>
                <a:gd name="connsiteY100" fmla="*/ 3081134 h 3762015"/>
                <a:gd name="connsiteX101" fmla="*/ 1611569 w 3318614"/>
                <a:gd name="connsiteY101" fmla="*/ 3255305 h 3762015"/>
                <a:gd name="connsiteX102" fmla="*/ 1689946 w 3318614"/>
                <a:gd name="connsiteY102" fmla="*/ 3316265 h 3762015"/>
                <a:gd name="connsiteX103" fmla="*/ 1568026 w 3318614"/>
                <a:gd name="connsiteY103" fmla="*/ 3316265 h 3762015"/>
                <a:gd name="connsiteX104" fmla="*/ 1655112 w 3318614"/>
                <a:gd name="connsiteY104" fmla="*/ 3072425 h 3762015"/>
                <a:gd name="connsiteX105" fmla="*/ 1437398 w 3318614"/>
                <a:gd name="connsiteY105" fmla="*/ 3055008 h 3762015"/>
                <a:gd name="connsiteX106" fmla="*/ 1306769 w 3318614"/>
                <a:gd name="connsiteY106" fmla="*/ 2994048 h 3762015"/>
                <a:gd name="connsiteX107" fmla="*/ 1385146 w 3318614"/>
                <a:gd name="connsiteY107" fmla="*/ 2950505 h 3762015"/>
                <a:gd name="connsiteX108" fmla="*/ 1437398 w 3318614"/>
                <a:gd name="connsiteY108" fmla="*/ 3020174 h 3762015"/>
                <a:gd name="connsiteX109" fmla="*/ 1611569 w 3318614"/>
                <a:gd name="connsiteY109" fmla="*/ 3028882 h 3762015"/>
                <a:gd name="connsiteX110" fmla="*/ 1794449 w 3318614"/>
                <a:gd name="connsiteY110" fmla="*/ 2976631 h 3762015"/>
                <a:gd name="connsiteX111" fmla="*/ 1968620 w 3318614"/>
                <a:gd name="connsiteY111" fmla="*/ 2846002 h 3762015"/>
                <a:gd name="connsiteX112" fmla="*/ 1898952 w 3318614"/>
                <a:gd name="connsiteY112" fmla="*/ 2532494 h 3762015"/>
                <a:gd name="connsiteX113" fmla="*/ 1446106 w 3318614"/>
                <a:gd name="connsiteY113" fmla="*/ 1922894 h 3762015"/>
                <a:gd name="connsiteX114" fmla="*/ 1074097 w 3318614"/>
                <a:gd name="connsiteY114" fmla="*/ 1438774 h 3762015"/>
                <a:gd name="connsiteX115" fmla="*/ 916192 w 3318614"/>
                <a:gd name="connsiteY115" fmla="*/ 1251690 h 3762015"/>
                <a:gd name="connsiteX116" fmla="*/ 644918 w 3318614"/>
                <a:gd name="connsiteY116" fmla="*/ 1287168 h 3762015"/>
                <a:gd name="connsiteX117" fmla="*/ 296575 w 3318614"/>
                <a:gd name="connsiteY117" fmla="*/ 1365545 h 3762015"/>
                <a:gd name="connsiteX118" fmla="*/ 483 w 3318614"/>
                <a:gd name="connsiteY118" fmla="*/ 1348128 h 3762015"/>
                <a:gd name="connsiteX119" fmla="*/ 235615 w 3318614"/>
                <a:gd name="connsiteY119" fmla="*/ 1339419 h 3762015"/>
                <a:gd name="connsiteX120" fmla="*/ 557832 w 3318614"/>
                <a:gd name="connsiteY120" fmla="*/ 1269751 h 3762015"/>
                <a:gd name="connsiteX121" fmla="*/ 688460 w 3318614"/>
                <a:gd name="connsiteY121" fmla="*/ 1243625 h 3762015"/>
                <a:gd name="connsiteX122" fmla="*/ 392369 w 3318614"/>
                <a:gd name="connsiteY122" fmla="*/ 1130414 h 3762015"/>
                <a:gd name="connsiteX123" fmla="*/ 244323 w 3318614"/>
                <a:gd name="connsiteY123" fmla="*/ 991077 h 3762015"/>
                <a:gd name="connsiteX124" fmla="*/ 165946 w 3318614"/>
                <a:gd name="connsiteY124" fmla="*/ 738528 h 3762015"/>
                <a:gd name="connsiteX125" fmla="*/ 279158 w 3318614"/>
                <a:gd name="connsiteY125" fmla="*/ 921408 h 3762015"/>
                <a:gd name="connsiteX126" fmla="*/ 374952 w 3318614"/>
                <a:gd name="connsiteY126" fmla="*/ 1095579 h 3762015"/>
                <a:gd name="connsiteX127" fmla="*/ 679752 w 3318614"/>
                <a:gd name="connsiteY127" fmla="*/ 1173957 h 3762015"/>
                <a:gd name="connsiteX128" fmla="*/ 766838 w 3318614"/>
                <a:gd name="connsiteY128" fmla="*/ 1112997 h 3762015"/>
                <a:gd name="connsiteX129" fmla="*/ 618792 w 3318614"/>
                <a:gd name="connsiteY129" fmla="*/ 729819 h 3762015"/>
                <a:gd name="connsiteX130" fmla="*/ 507165 w 3318614"/>
                <a:gd name="connsiteY130" fmla="*/ 512761 h 3762015"/>
                <a:gd name="connsiteX131" fmla="*/ 538603 w 3318614"/>
                <a:gd name="connsiteY131" fmla="*/ 274592 h 3762015"/>
                <a:gd name="connsiteX132" fmla="*/ 609600 w 3318614"/>
                <a:gd name="connsiteY132" fmla="*/ 535201 h 3762015"/>
                <a:gd name="connsiteX133" fmla="*/ 878364 w 3318614"/>
                <a:gd name="connsiteY133" fmla="*/ 1082703 h 3762015"/>
                <a:gd name="connsiteX134" fmla="*/ 786330 w 3318614"/>
                <a:gd name="connsiteY134" fmla="*/ 482108 h 3762015"/>
                <a:gd name="connsiteX135" fmla="*/ 849208 w 3318614"/>
                <a:gd name="connsiteY135" fmla="*/ 5768 h 3762015"/>
                <a:gd name="connsiteX136" fmla="*/ 882441 w 3318614"/>
                <a:gd name="connsiteY136" fmla="*/ 229229 h 3762015"/>
                <a:gd name="connsiteX137" fmla="*/ 921071 w 3318614"/>
                <a:gd name="connsiteY137" fmla="*/ 1069610 h 3762015"/>
                <a:gd name="connsiteX138" fmla="*/ 930638 w 3318614"/>
                <a:gd name="connsiteY138" fmla="*/ 1026897 h 3762015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86330 w 3318614"/>
                <a:gd name="connsiteY134" fmla="*/ 47925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866360 w 3318614"/>
                <a:gd name="connsiteY134" fmla="*/ 485680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1024045 h 3759163"/>
                <a:gd name="connsiteX1" fmla="*/ 1037874 w 3318614"/>
                <a:gd name="connsiteY1" fmla="*/ 780890 h 3759163"/>
                <a:gd name="connsiteX2" fmla="*/ 1144223 w 3318614"/>
                <a:gd name="connsiteY2" fmla="*/ 542099 h 3759163"/>
                <a:gd name="connsiteX3" fmla="*/ 1317819 w 3318614"/>
                <a:gd name="connsiteY3" fmla="*/ 232898 h 3759163"/>
                <a:gd name="connsiteX4" fmla="*/ 1198621 w 3318614"/>
                <a:gd name="connsiteY4" fmla="*/ 631752 h 3759163"/>
                <a:gd name="connsiteX5" fmla="*/ 1013152 w 3318614"/>
                <a:gd name="connsiteY5" fmla="*/ 1105218 h 3759163"/>
                <a:gd name="connsiteX6" fmla="*/ 1779263 w 3318614"/>
                <a:gd name="connsiteY6" fmla="*/ 2266575 h 3759163"/>
                <a:gd name="connsiteX7" fmla="*/ 2064415 w 3318614"/>
                <a:gd name="connsiteY7" fmla="*/ 2547059 h 3759163"/>
                <a:gd name="connsiteX8" fmla="*/ 2290838 w 3318614"/>
                <a:gd name="connsiteY8" fmla="*/ 2468682 h 3759163"/>
                <a:gd name="connsiteX9" fmla="*/ 2473718 w 3318614"/>
                <a:gd name="connsiteY9" fmla="*/ 2311927 h 3759163"/>
                <a:gd name="connsiteX10" fmla="*/ 2508552 w 3318614"/>
                <a:gd name="connsiteY10" fmla="*/ 1989710 h 3759163"/>
                <a:gd name="connsiteX11" fmla="*/ 2543386 w 3318614"/>
                <a:gd name="connsiteY11" fmla="*/ 2250967 h 3759163"/>
                <a:gd name="connsiteX12" fmla="*/ 2508552 w 3318614"/>
                <a:gd name="connsiteY12" fmla="*/ 2355470 h 3759163"/>
                <a:gd name="connsiteX13" fmla="*/ 2752392 w 3318614"/>
                <a:gd name="connsiteY13" fmla="*/ 2181299 h 3759163"/>
                <a:gd name="connsiteX14" fmla="*/ 2839478 w 3318614"/>
                <a:gd name="connsiteY14" fmla="*/ 2111630 h 3759163"/>
                <a:gd name="connsiteX15" fmla="*/ 2717558 w 3318614"/>
                <a:gd name="connsiteY15" fmla="*/ 2285802 h 3759163"/>
                <a:gd name="connsiteX16" fmla="*/ 2665306 w 3318614"/>
                <a:gd name="connsiteY16" fmla="*/ 2329345 h 3759163"/>
                <a:gd name="connsiteX17" fmla="*/ 2848186 w 3318614"/>
                <a:gd name="connsiteY17" fmla="*/ 2259676 h 3759163"/>
                <a:gd name="connsiteX18" fmla="*/ 2874312 w 3318614"/>
                <a:gd name="connsiteY18" fmla="*/ 2242259 h 3759163"/>
                <a:gd name="connsiteX19" fmla="*/ 2769809 w 3318614"/>
                <a:gd name="connsiteY19" fmla="*/ 2329345 h 3759163"/>
                <a:gd name="connsiteX20" fmla="*/ 2595638 w 3318614"/>
                <a:gd name="connsiteY20" fmla="*/ 2355470 h 3759163"/>
                <a:gd name="connsiteX21" fmla="*/ 2404049 w 3318614"/>
                <a:gd name="connsiteY21" fmla="*/ 2486099 h 3759163"/>
                <a:gd name="connsiteX22" fmla="*/ 2421466 w 3318614"/>
                <a:gd name="connsiteY22" fmla="*/ 2660270 h 3759163"/>
                <a:gd name="connsiteX23" fmla="*/ 2552095 w 3318614"/>
                <a:gd name="connsiteY23" fmla="*/ 2703813 h 3759163"/>
                <a:gd name="connsiteX24" fmla="*/ 2726266 w 3318614"/>
                <a:gd name="connsiteY24" fmla="*/ 2634145 h 3759163"/>
                <a:gd name="connsiteX25" fmla="*/ 2856895 w 3318614"/>
                <a:gd name="connsiteY25" fmla="*/ 2625436 h 3759163"/>
                <a:gd name="connsiteX26" fmla="*/ 2891729 w 3318614"/>
                <a:gd name="connsiteY26" fmla="*/ 2512225 h 3759163"/>
                <a:gd name="connsiteX27" fmla="*/ 2883020 w 3318614"/>
                <a:gd name="connsiteY27" fmla="*/ 2346762 h 3759163"/>
                <a:gd name="connsiteX28" fmla="*/ 3048483 w 3318614"/>
                <a:gd name="connsiteY28" fmla="*/ 2268385 h 3759163"/>
                <a:gd name="connsiteX29" fmla="*/ 2926563 w 3318614"/>
                <a:gd name="connsiteY29" fmla="*/ 2355470 h 3759163"/>
                <a:gd name="connsiteX30" fmla="*/ 2917855 w 3318614"/>
                <a:gd name="connsiteY30" fmla="*/ 2442556 h 3759163"/>
                <a:gd name="connsiteX31" fmla="*/ 2935272 w 3318614"/>
                <a:gd name="connsiteY31" fmla="*/ 2590602 h 3759163"/>
                <a:gd name="connsiteX32" fmla="*/ 2943980 w 3318614"/>
                <a:gd name="connsiteY32" fmla="*/ 2634145 h 3759163"/>
                <a:gd name="connsiteX33" fmla="*/ 3046427 w 3318614"/>
                <a:gd name="connsiteY33" fmla="*/ 2568193 h 3759163"/>
                <a:gd name="connsiteX34" fmla="*/ 3074609 w 3318614"/>
                <a:gd name="connsiteY34" fmla="*/ 2407722 h 3759163"/>
                <a:gd name="connsiteX35" fmla="*/ 3092026 w 3318614"/>
                <a:gd name="connsiteY35" fmla="*/ 2616727 h 3759163"/>
                <a:gd name="connsiteX36" fmla="*/ 3013649 w 3318614"/>
                <a:gd name="connsiteY36" fmla="*/ 2695105 h 3759163"/>
                <a:gd name="connsiteX37" fmla="*/ 2752392 w 3318614"/>
                <a:gd name="connsiteY37" fmla="*/ 2660270 h 3759163"/>
                <a:gd name="connsiteX38" fmla="*/ 2560803 w 3318614"/>
                <a:gd name="connsiteY38" fmla="*/ 2817025 h 3759163"/>
                <a:gd name="connsiteX39" fmla="*/ 2595638 w 3318614"/>
                <a:gd name="connsiteY39" fmla="*/ 2938945 h 3759163"/>
                <a:gd name="connsiteX40" fmla="*/ 2743683 w 3318614"/>
                <a:gd name="connsiteY40" fmla="*/ 3026030 h 3759163"/>
                <a:gd name="connsiteX41" fmla="*/ 2856895 w 3318614"/>
                <a:gd name="connsiteY41" fmla="*/ 2999905 h 3759163"/>
                <a:gd name="connsiteX42" fmla="*/ 3022358 w 3318614"/>
                <a:gd name="connsiteY42" fmla="*/ 2860567 h 3759163"/>
                <a:gd name="connsiteX43" fmla="*/ 3118152 w 3318614"/>
                <a:gd name="connsiteY43" fmla="*/ 2782190 h 3759163"/>
                <a:gd name="connsiteX44" fmla="*/ 3205238 w 3318614"/>
                <a:gd name="connsiteY44" fmla="*/ 2843150 h 3759163"/>
                <a:gd name="connsiteX45" fmla="*/ 3109443 w 3318614"/>
                <a:gd name="connsiteY45" fmla="*/ 2834442 h 3759163"/>
                <a:gd name="connsiteX46" fmla="*/ 3004940 w 3318614"/>
                <a:gd name="connsiteY46" fmla="*/ 2973779 h 3759163"/>
                <a:gd name="connsiteX47" fmla="*/ 3187820 w 3318614"/>
                <a:gd name="connsiteY47" fmla="*/ 2973779 h 3759163"/>
                <a:gd name="connsiteX48" fmla="*/ 3318449 w 3318614"/>
                <a:gd name="connsiteY48" fmla="*/ 3026030 h 3759163"/>
                <a:gd name="connsiteX49" fmla="*/ 3161695 w 3318614"/>
                <a:gd name="connsiteY49" fmla="*/ 3008613 h 3759163"/>
                <a:gd name="connsiteX50" fmla="*/ 2909146 w 3318614"/>
                <a:gd name="connsiteY50" fmla="*/ 3069573 h 3759163"/>
                <a:gd name="connsiteX51" fmla="*/ 2952689 w 3318614"/>
                <a:gd name="connsiteY51" fmla="*/ 3069573 h 3759163"/>
                <a:gd name="connsiteX52" fmla="*/ 3085889 w 3318614"/>
                <a:gd name="connsiteY52" fmla="*/ 3214819 h 3759163"/>
                <a:gd name="connsiteX53" fmla="*/ 3013649 w 3318614"/>
                <a:gd name="connsiteY53" fmla="*/ 3374373 h 3759163"/>
                <a:gd name="connsiteX54" fmla="*/ 2999167 w 3318614"/>
                <a:gd name="connsiteY54" fmla="*/ 3236696 h 3759163"/>
                <a:gd name="connsiteX55" fmla="*/ 2813352 w 3318614"/>
                <a:gd name="connsiteY55" fmla="*/ 3060865 h 3759163"/>
                <a:gd name="connsiteX56" fmla="*/ 2726266 w 3318614"/>
                <a:gd name="connsiteY56" fmla="*/ 3052156 h 3759163"/>
                <a:gd name="connsiteX57" fmla="*/ 2848186 w 3318614"/>
                <a:gd name="connsiteY57" fmla="*/ 3252453 h 3759163"/>
                <a:gd name="connsiteX58" fmla="*/ 2943980 w 3318614"/>
                <a:gd name="connsiteY58" fmla="*/ 3339539 h 3759163"/>
                <a:gd name="connsiteX59" fmla="*/ 2978815 w 3318614"/>
                <a:gd name="connsiteY59" fmla="*/ 3295996 h 3759163"/>
                <a:gd name="connsiteX60" fmla="*/ 2961398 w 3318614"/>
                <a:gd name="connsiteY60" fmla="*/ 3400499 h 3759163"/>
                <a:gd name="connsiteX61" fmla="*/ 2769809 w 3318614"/>
                <a:gd name="connsiteY61" fmla="*/ 3313413 h 3759163"/>
                <a:gd name="connsiteX62" fmla="*/ 2656598 w 3318614"/>
                <a:gd name="connsiteY62" fmla="*/ 3086990 h 3759163"/>
                <a:gd name="connsiteX63" fmla="*/ 2491135 w 3318614"/>
                <a:gd name="connsiteY63" fmla="*/ 3043447 h 3759163"/>
                <a:gd name="connsiteX64" fmla="*/ 2386632 w 3318614"/>
                <a:gd name="connsiteY64" fmla="*/ 3130533 h 3759163"/>
                <a:gd name="connsiteX65" fmla="*/ 2412758 w 3318614"/>
                <a:gd name="connsiteY65" fmla="*/ 3313413 h 3759163"/>
                <a:gd name="connsiteX66" fmla="*/ 2525969 w 3318614"/>
                <a:gd name="connsiteY66" fmla="*/ 3461459 h 3759163"/>
                <a:gd name="connsiteX67" fmla="*/ 2900438 w 3318614"/>
                <a:gd name="connsiteY67" fmla="*/ 3670465 h 3759163"/>
                <a:gd name="connsiteX68" fmla="*/ 2543386 w 3318614"/>
                <a:gd name="connsiteY68" fmla="*/ 3531127 h 3759163"/>
                <a:gd name="connsiteX69" fmla="*/ 2499843 w 3318614"/>
                <a:gd name="connsiteY69" fmla="*/ 3618213 h 3759163"/>
                <a:gd name="connsiteX70" fmla="*/ 2534678 w 3318614"/>
                <a:gd name="connsiteY70" fmla="*/ 3722716 h 3759163"/>
                <a:gd name="connsiteX71" fmla="*/ 2639180 w 3318614"/>
                <a:gd name="connsiteY71" fmla="*/ 3757550 h 3759163"/>
                <a:gd name="connsiteX72" fmla="*/ 2482426 w 3318614"/>
                <a:gd name="connsiteY72" fmla="*/ 3731425 h 3759163"/>
                <a:gd name="connsiteX73" fmla="*/ 2473718 w 3318614"/>
                <a:gd name="connsiteY73" fmla="*/ 3548545 h 3759163"/>
                <a:gd name="connsiteX74" fmla="*/ 2386632 w 3318614"/>
                <a:gd name="connsiteY74" fmla="*/ 3374373 h 3759163"/>
                <a:gd name="connsiteX75" fmla="*/ 2316963 w 3318614"/>
                <a:gd name="connsiteY75" fmla="*/ 3539836 h 3759163"/>
                <a:gd name="connsiteX76" fmla="*/ 2238586 w 3318614"/>
                <a:gd name="connsiteY76" fmla="*/ 3661756 h 3759163"/>
                <a:gd name="connsiteX77" fmla="*/ 2290838 w 3318614"/>
                <a:gd name="connsiteY77" fmla="*/ 3740133 h 3759163"/>
                <a:gd name="connsiteX78" fmla="*/ 2195043 w 3318614"/>
                <a:gd name="connsiteY78" fmla="*/ 3653047 h 3759163"/>
                <a:gd name="connsiteX79" fmla="*/ 2325672 w 3318614"/>
                <a:gd name="connsiteY79" fmla="*/ 3426625 h 3759163"/>
                <a:gd name="connsiteX80" fmla="*/ 2290838 w 3318614"/>
                <a:gd name="connsiteY80" fmla="*/ 3174076 h 3759163"/>
                <a:gd name="connsiteX81" fmla="*/ 2142792 w 3318614"/>
                <a:gd name="connsiteY81" fmla="*/ 3156659 h 3759163"/>
                <a:gd name="connsiteX82" fmla="*/ 1942495 w 3318614"/>
                <a:gd name="connsiteY82" fmla="*/ 3322122 h 3759163"/>
                <a:gd name="connsiteX83" fmla="*/ 1994746 w 3318614"/>
                <a:gd name="connsiteY83" fmla="*/ 3522419 h 3759163"/>
                <a:gd name="connsiteX84" fmla="*/ 2090540 w 3318614"/>
                <a:gd name="connsiteY84" fmla="*/ 3635630 h 3759163"/>
                <a:gd name="connsiteX85" fmla="*/ 2064415 w 3318614"/>
                <a:gd name="connsiteY85" fmla="*/ 3748842 h 3759163"/>
                <a:gd name="connsiteX86" fmla="*/ 2046998 w 3318614"/>
                <a:gd name="connsiteY86" fmla="*/ 3600796 h 3759163"/>
                <a:gd name="connsiteX87" fmla="*/ 1933786 w 3318614"/>
                <a:gd name="connsiteY87" fmla="*/ 3435333 h 3759163"/>
                <a:gd name="connsiteX88" fmla="*/ 1881535 w 3318614"/>
                <a:gd name="connsiteY88" fmla="*/ 3417916 h 3759163"/>
                <a:gd name="connsiteX89" fmla="*/ 1716072 w 3318614"/>
                <a:gd name="connsiteY89" fmla="*/ 3653047 h 3759163"/>
                <a:gd name="connsiteX90" fmla="*/ 1672529 w 3318614"/>
                <a:gd name="connsiteY90" fmla="*/ 3748842 h 3759163"/>
                <a:gd name="connsiteX91" fmla="*/ 1724780 w 3318614"/>
                <a:gd name="connsiteY91" fmla="*/ 3513710 h 3759163"/>
                <a:gd name="connsiteX92" fmla="*/ 1750906 w 3318614"/>
                <a:gd name="connsiteY92" fmla="*/ 3435333 h 3759163"/>
                <a:gd name="connsiteX93" fmla="*/ 1533192 w 3318614"/>
                <a:gd name="connsiteY93" fmla="*/ 3505002 h 3759163"/>
                <a:gd name="connsiteX94" fmla="*/ 1428689 w 3318614"/>
                <a:gd name="connsiteY94" fmla="*/ 3522419 h 3759163"/>
                <a:gd name="connsiteX95" fmla="*/ 1602860 w 3318614"/>
                <a:gd name="connsiteY95" fmla="*/ 3444042 h 3759163"/>
                <a:gd name="connsiteX96" fmla="*/ 1724780 w 3318614"/>
                <a:gd name="connsiteY96" fmla="*/ 3417916 h 3759163"/>
                <a:gd name="connsiteX97" fmla="*/ 1994746 w 3318614"/>
                <a:gd name="connsiteY97" fmla="*/ 3191493 h 3759163"/>
                <a:gd name="connsiteX98" fmla="*/ 2055706 w 3318614"/>
                <a:gd name="connsiteY98" fmla="*/ 3060865 h 3759163"/>
                <a:gd name="connsiteX99" fmla="*/ 1916369 w 3318614"/>
                <a:gd name="connsiteY99" fmla="*/ 2982487 h 3759163"/>
                <a:gd name="connsiteX100" fmla="*/ 1698655 w 3318614"/>
                <a:gd name="connsiteY100" fmla="*/ 3078282 h 3759163"/>
                <a:gd name="connsiteX101" fmla="*/ 1611569 w 3318614"/>
                <a:gd name="connsiteY101" fmla="*/ 3252453 h 3759163"/>
                <a:gd name="connsiteX102" fmla="*/ 1689946 w 3318614"/>
                <a:gd name="connsiteY102" fmla="*/ 3313413 h 3759163"/>
                <a:gd name="connsiteX103" fmla="*/ 1568026 w 3318614"/>
                <a:gd name="connsiteY103" fmla="*/ 3313413 h 3759163"/>
                <a:gd name="connsiteX104" fmla="*/ 1655112 w 3318614"/>
                <a:gd name="connsiteY104" fmla="*/ 3069573 h 3759163"/>
                <a:gd name="connsiteX105" fmla="*/ 1437398 w 3318614"/>
                <a:gd name="connsiteY105" fmla="*/ 3052156 h 3759163"/>
                <a:gd name="connsiteX106" fmla="*/ 1306769 w 3318614"/>
                <a:gd name="connsiteY106" fmla="*/ 2991196 h 3759163"/>
                <a:gd name="connsiteX107" fmla="*/ 1385146 w 3318614"/>
                <a:gd name="connsiteY107" fmla="*/ 2947653 h 3759163"/>
                <a:gd name="connsiteX108" fmla="*/ 1437398 w 3318614"/>
                <a:gd name="connsiteY108" fmla="*/ 3017322 h 3759163"/>
                <a:gd name="connsiteX109" fmla="*/ 1611569 w 3318614"/>
                <a:gd name="connsiteY109" fmla="*/ 3026030 h 3759163"/>
                <a:gd name="connsiteX110" fmla="*/ 1794449 w 3318614"/>
                <a:gd name="connsiteY110" fmla="*/ 2973779 h 3759163"/>
                <a:gd name="connsiteX111" fmla="*/ 1968620 w 3318614"/>
                <a:gd name="connsiteY111" fmla="*/ 2843150 h 3759163"/>
                <a:gd name="connsiteX112" fmla="*/ 1898952 w 3318614"/>
                <a:gd name="connsiteY112" fmla="*/ 2529642 h 3759163"/>
                <a:gd name="connsiteX113" fmla="*/ 1446106 w 3318614"/>
                <a:gd name="connsiteY113" fmla="*/ 1920042 h 3759163"/>
                <a:gd name="connsiteX114" fmla="*/ 1074097 w 3318614"/>
                <a:gd name="connsiteY114" fmla="*/ 1435922 h 3759163"/>
                <a:gd name="connsiteX115" fmla="*/ 916192 w 3318614"/>
                <a:gd name="connsiteY115" fmla="*/ 1248838 h 3759163"/>
                <a:gd name="connsiteX116" fmla="*/ 644918 w 3318614"/>
                <a:gd name="connsiteY116" fmla="*/ 1284316 h 3759163"/>
                <a:gd name="connsiteX117" fmla="*/ 296575 w 3318614"/>
                <a:gd name="connsiteY117" fmla="*/ 1362693 h 3759163"/>
                <a:gd name="connsiteX118" fmla="*/ 483 w 3318614"/>
                <a:gd name="connsiteY118" fmla="*/ 1345276 h 3759163"/>
                <a:gd name="connsiteX119" fmla="*/ 235615 w 3318614"/>
                <a:gd name="connsiteY119" fmla="*/ 1336567 h 3759163"/>
                <a:gd name="connsiteX120" fmla="*/ 557832 w 3318614"/>
                <a:gd name="connsiteY120" fmla="*/ 1266899 h 3759163"/>
                <a:gd name="connsiteX121" fmla="*/ 688460 w 3318614"/>
                <a:gd name="connsiteY121" fmla="*/ 1240773 h 3759163"/>
                <a:gd name="connsiteX122" fmla="*/ 392369 w 3318614"/>
                <a:gd name="connsiteY122" fmla="*/ 1127562 h 3759163"/>
                <a:gd name="connsiteX123" fmla="*/ 244323 w 3318614"/>
                <a:gd name="connsiteY123" fmla="*/ 988225 h 3759163"/>
                <a:gd name="connsiteX124" fmla="*/ 165946 w 3318614"/>
                <a:gd name="connsiteY124" fmla="*/ 735676 h 3759163"/>
                <a:gd name="connsiteX125" fmla="*/ 279158 w 3318614"/>
                <a:gd name="connsiteY125" fmla="*/ 918556 h 3759163"/>
                <a:gd name="connsiteX126" fmla="*/ 374952 w 3318614"/>
                <a:gd name="connsiteY126" fmla="*/ 1092727 h 3759163"/>
                <a:gd name="connsiteX127" fmla="*/ 679752 w 3318614"/>
                <a:gd name="connsiteY127" fmla="*/ 1171105 h 3759163"/>
                <a:gd name="connsiteX128" fmla="*/ 766838 w 3318614"/>
                <a:gd name="connsiteY128" fmla="*/ 1110145 h 3759163"/>
                <a:gd name="connsiteX129" fmla="*/ 618792 w 3318614"/>
                <a:gd name="connsiteY129" fmla="*/ 726967 h 3759163"/>
                <a:gd name="connsiteX130" fmla="*/ 507165 w 3318614"/>
                <a:gd name="connsiteY130" fmla="*/ 509909 h 3759163"/>
                <a:gd name="connsiteX131" fmla="*/ 538603 w 3318614"/>
                <a:gd name="connsiteY131" fmla="*/ 271740 h 3759163"/>
                <a:gd name="connsiteX132" fmla="*/ 609600 w 3318614"/>
                <a:gd name="connsiteY132" fmla="*/ 532349 h 3759163"/>
                <a:gd name="connsiteX133" fmla="*/ 878364 w 3318614"/>
                <a:gd name="connsiteY133" fmla="*/ 1079851 h 3759163"/>
                <a:gd name="connsiteX134" fmla="*/ 790242 w 3318614"/>
                <a:gd name="connsiteY134" fmla="*/ 218026 h 3759163"/>
                <a:gd name="connsiteX135" fmla="*/ 849208 w 3318614"/>
                <a:gd name="connsiteY135" fmla="*/ 2916 h 3759163"/>
                <a:gd name="connsiteX136" fmla="*/ 940003 w 3318614"/>
                <a:gd name="connsiteY136" fmla="*/ 453689 h 3759163"/>
                <a:gd name="connsiteX137" fmla="*/ 921071 w 3318614"/>
                <a:gd name="connsiteY137" fmla="*/ 1066758 h 3759163"/>
                <a:gd name="connsiteX138" fmla="*/ 930638 w 3318614"/>
                <a:gd name="connsiteY138" fmla="*/ 1024045 h 3759163"/>
                <a:gd name="connsiteX0" fmla="*/ 930638 w 3318614"/>
                <a:gd name="connsiteY0" fmla="*/ 949088 h 3684206"/>
                <a:gd name="connsiteX1" fmla="*/ 1037874 w 3318614"/>
                <a:gd name="connsiteY1" fmla="*/ 705933 h 3684206"/>
                <a:gd name="connsiteX2" fmla="*/ 1144223 w 3318614"/>
                <a:gd name="connsiteY2" fmla="*/ 467142 h 3684206"/>
                <a:gd name="connsiteX3" fmla="*/ 1317819 w 3318614"/>
                <a:gd name="connsiteY3" fmla="*/ 157941 h 3684206"/>
                <a:gd name="connsiteX4" fmla="*/ 1198621 w 3318614"/>
                <a:gd name="connsiteY4" fmla="*/ 556795 h 3684206"/>
                <a:gd name="connsiteX5" fmla="*/ 1013152 w 3318614"/>
                <a:gd name="connsiteY5" fmla="*/ 1030261 h 3684206"/>
                <a:gd name="connsiteX6" fmla="*/ 1779263 w 3318614"/>
                <a:gd name="connsiteY6" fmla="*/ 2191618 h 3684206"/>
                <a:gd name="connsiteX7" fmla="*/ 2064415 w 3318614"/>
                <a:gd name="connsiteY7" fmla="*/ 2472102 h 3684206"/>
                <a:gd name="connsiteX8" fmla="*/ 2290838 w 3318614"/>
                <a:gd name="connsiteY8" fmla="*/ 2393725 h 3684206"/>
                <a:gd name="connsiteX9" fmla="*/ 2473718 w 3318614"/>
                <a:gd name="connsiteY9" fmla="*/ 2236970 h 3684206"/>
                <a:gd name="connsiteX10" fmla="*/ 2508552 w 3318614"/>
                <a:gd name="connsiteY10" fmla="*/ 1914753 h 3684206"/>
                <a:gd name="connsiteX11" fmla="*/ 2543386 w 3318614"/>
                <a:gd name="connsiteY11" fmla="*/ 2176010 h 3684206"/>
                <a:gd name="connsiteX12" fmla="*/ 2508552 w 3318614"/>
                <a:gd name="connsiteY12" fmla="*/ 2280513 h 3684206"/>
                <a:gd name="connsiteX13" fmla="*/ 2752392 w 3318614"/>
                <a:gd name="connsiteY13" fmla="*/ 2106342 h 3684206"/>
                <a:gd name="connsiteX14" fmla="*/ 2839478 w 3318614"/>
                <a:gd name="connsiteY14" fmla="*/ 2036673 h 3684206"/>
                <a:gd name="connsiteX15" fmla="*/ 2717558 w 3318614"/>
                <a:gd name="connsiteY15" fmla="*/ 2210845 h 3684206"/>
                <a:gd name="connsiteX16" fmla="*/ 2665306 w 3318614"/>
                <a:gd name="connsiteY16" fmla="*/ 2254388 h 3684206"/>
                <a:gd name="connsiteX17" fmla="*/ 2848186 w 3318614"/>
                <a:gd name="connsiteY17" fmla="*/ 2184719 h 3684206"/>
                <a:gd name="connsiteX18" fmla="*/ 2874312 w 3318614"/>
                <a:gd name="connsiteY18" fmla="*/ 2167302 h 3684206"/>
                <a:gd name="connsiteX19" fmla="*/ 2769809 w 3318614"/>
                <a:gd name="connsiteY19" fmla="*/ 2254388 h 3684206"/>
                <a:gd name="connsiteX20" fmla="*/ 2595638 w 3318614"/>
                <a:gd name="connsiteY20" fmla="*/ 2280513 h 3684206"/>
                <a:gd name="connsiteX21" fmla="*/ 2404049 w 3318614"/>
                <a:gd name="connsiteY21" fmla="*/ 2411142 h 3684206"/>
                <a:gd name="connsiteX22" fmla="*/ 2421466 w 3318614"/>
                <a:gd name="connsiteY22" fmla="*/ 2585313 h 3684206"/>
                <a:gd name="connsiteX23" fmla="*/ 2552095 w 3318614"/>
                <a:gd name="connsiteY23" fmla="*/ 2628856 h 3684206"/>
                <a:gd name="connsiteX24" fmla="*/ 2726266 w 3318614"/>
                <a:gd name="connsiteY24" fmla="*/ 2559188 h 3684206"/>
                <a:gd name="connsiteX25" fmla="*/ 2856895 w 3318614"/>
                <a:gd name="connsiteY25" fmla="*/ 2550479 h 3684206"/>
                <a:gd name="connsiteX26" fmla="*/ 2891729 w 3318614"/>
                <a:gd name="connsiteY26" fmla="*/ 2437268 h 3684206"/>
                <a:gd name="connsiteX27" fmla="*/ 2883020 w 3318614"/>
                <a:gd name="connsiteY27" fmla="*/ 2271805 h 3684206"/>
                <a:gd name="connsiteX28" fmla="*/ 3048483 w 3318614"/>
                <a:gd name="connsiteY28" fmla="*/ 2193428 h 3684206"/>
                <a:gd name="connsiteX29" fmla="*/ 2926563 w 3318614"/>
                <a:gd name="connsiteY29" fmla="*/ 2280513 h 3684206"/>
                <a:gd name="connsiteX30" fmla="*/ 2917855 w 3318614"/>
                <a:gd name="connsiteY30" fmla="*/ 2367599 h 3684206"/>
                <a:gd name="connsiteX31" fmla="*/ 2935272 w 3318614"/>
                <a:gd name="connsiteY31" fmla="*/ 2515645 h 3684206"/>
                <a:gd name="connsiteX32" fmla="*/ 2943980 w 3318614"/>
                <a:gd name="connsiteY32" fmla="*/ 2559188 h 3684206"/>
                <a:gd name="connsiteX33" fmla="*/ 3046427 w 3318614"/>
                <a:gd name="connsiteY33" fmla="*/ 2493236 h 3684206"/>
                <a:gd name="connsiteX34" fmla="*/ 3074609 w 3318614"/>
                <a:gd name="connsiteY34" fmla="*/ 2332765 h 3684206"/>
                <a:gd name="connsiteX35" fmla="*/ 3092026 w 3318614"/>
                <a:gd name="connsiteY35" fmla="*/ 2541770 h 3684206"/>
                <a:gd name="connsiteX36" fmla="*/ 3013649 w 3318614"/>
                <a:gd name="connsiteY36" fmla="*/ 2620148 h 3684206"/>
                <a:gd name="connsiteX37" fmla="*/ 2752392 w 3318614"/>
                <a:gd name="connsiteY37" fmla="*/ 2585313 h 3684206"/>
                <a:gd name="connsiteX38" fmla="*/ 2560803 w 3318614"/>
                <a:gd name="connsiteY38" fmla="*/ 2742068 h 3684206"/>
                <a:gd name="connsiteX39" fmla="*/ 2595638 w 3318614"/>
                <a:gd name="connsiteY39" fmla="*/ 2863988 h 3684206"/>
                <a:gd name="connsiteX40" fmla="*/ 2743683 w 3318614"/>
                <a:gd name="connsiteY40" fmla="*/ 2951073 h 3684206"/>
                <a:gd name="connsiteX41" fmla="*/ 2856895 w 3318614"/>
                <a:gd name="connsiteY41" fmla="*/ 2924948 h 3684206"/>
                <a:gd name="connsiteX42" fmla="*/ 3022358 w 3318614"/>
                <a:gd name="connsiteY42" fmla="*/ 2785610 h 3684206"/>
                <a:gd name="connsiteX43" fmla="*/ 3118152 w 3318614"/>
                <a:gd name="connsiteY43" fmla="*/ 2707233 h 3684206"/>
                <a:gd name="connsiteX44" fmla="*/ 3205238 w 3318614"/>
                <a:gd name="connsiteY44" fmla="*/ 2768193 h 3684206"/>
                <a:gd name="connsiteX45" fmla="*/ 3109443 w 3318614"/>
                <a:gd name="connsiteY45" fmla="*/ 2759485 h 3684206"/>
                <a:gd name="connsiteX46" fmla="*/ 3004940 w 3318614"/>
                <a:gd name="connsiteY46" fmla="*/ 2898822 h 3684206"/>
                <a:gd name="connsiteX47" fmla="*/ 3187820 w 3318614"/>
                <a:gd name="connsiteY47" fmla="*/ 2898822 h 3684206"/>
                <a:gd name="connsiteX48" fmla="*/ 3318449 w 3318614"/>
                <a:gd name="connsiteY48" fmla="*/ 2951073 h 3684206"/>
                <a:gd name="connsiteX49" fmla="*/ 3161695 w 3318614"/>
                <a:gd name="connsiteY49" fmla="*/ 2933656 h 3684206"/>
                <a:gd name="connsiteX50" fmla="*/ 2909146 w 3318614"/>
                <a:gd name="connsiteY50" fmla="*/ 2994616 h 3684206"/>
                <a:gd name="connsiteX51" fmla="*/ 2952689 w 3318614"/>
                <a:gd name="connsiteY51" fmla="*/ 2994616 h 3684206"/>
                <a:gd name="connsiteX52" fmla="*/ 3085889 w 3318614"/>
                <a:gd name="connsiteY52" fmla="*/ 3139862 h 3684206"/>
                <a:gd name="connsiteX53" fmla="*/ 3013649 w 3318614"/>
                <a:gd name="connsiteY53" fmla="*/ 3299416 h 3684206"/>
                <a:gd name="connsiteX54" fmla="*/ 2999167 w 3318614"/>
                <a:gd name="connsiteY54" fmla="*/ 3161739 h 3684206"/>
                <a:gd name="connsiteX55" fmla="*/ 2813352 w 3318614"/>
                <a:gd name="connsiteY55" fmla="*/ 2985908 h 3684206"/>
                <a:gd name="connsiteX56" fmla="*/ 2726266 w 3318614"/>
                <a:gd name="connsiteY56" fmla="*/ 2977199 h 3684206"/>
                <a:gd name="connsiteX57" fmla="*/ 2848186 w 3318614"/>
                <a:gd name="connsiteY57" fmla="*/ 3177496 h 3684206"/>
                <a:gd name="connsiteX58" fmla="*/ 2943980 w 3318614"/>
                <a:gd name="connsiteY58" fmla="*/ 3264582 h 3684206"/>
                <a:gd name="connsiteX59" fmla="*/ 2978815 w 3318614"/>
                <a:gd name="connsiteY59" fmla="*/ 3221039 h 3684206"/>
                <a:gd name="connsiteX60" fmla="*/ 2961398 w 3318614"/>
                <a:gd name="connsiteY60" fmla="*/ 3325542 h 3684206"/>
                <a:gd name="connsiteX61" fmla="*/ 2769809 w 3318614"/>
                <a:gd name="connsiteY61" fmla="*/ 3238456 h 3684206"/>
                <a:gd name="connsiteX62" fmla="*/ 2656598 w 3318614"/>
                <a:gd name="connsiteY62" fmla="*/ 3012033 h 3684206"/>
                <a:gd name="connsiteX63" fmla="*/ 2491135 w 3318614"/>
                <a:gd name="connsiteY63" fmla="*/ 2968490 h 3684206"/>
                <a:gd name="connsiteX64" fmla="*/ 2386632 w 3318614"/>
                <a:gd name="connsiteY64" fmla="*/ 3055576 h 3684206"/>
                <a:gd name="connsiteX65" fmla="*/ 2412758 w 3318614"/>
                <a:gd name="connsiteY65" fmla="*/ 3238456 h 3684206"/>
                <a:gd name="connsiteX66" fmla="*/ 2525969 w 3318614"/>
                <a:gd name="connsiteY66" fmla="*/ 3386502 h 3684206"/>
                <a:gd name="connsiteX67" fmla="*/ 2900438 w 3318614"/>
                <a:gd name="connsiteY67" fmla="*/ 3595508 h 3684206"/>
                <a:gd name="connsiteX68" fmla="*/ 2543386 w 3318614"/>
                <a:gd name="connsiteY68" fmla="*/ 3456170 h 3684206"/>
                <a:gd name="connsiteX69" fmla="*/ 2499843 w 3318614"/>
                <a:gd name="connsiteY69" fmla="*/ 3543256 h 3684206"/>
                <a:gd name="connsiteX70" fmla="*/ 2534678 w 3318614"/>
                <a:gd name="connsiteY70" fmla="*/ 3647759 h 3684206"/>
                <a:gd name="connsiteX71" fmla="*/ 2639180 w 3318614"/>
                <a:gd name="connsiteY71" fmla="*/ 3682593 h 3684206"/>
                <a:gd name="connsiteX72" fmla="*/ 2482426 w 3318614"/>
                <a:gd name="connsiteY72" fmla="*/ 3656468 h 3684206"/>
                <a:gd name="connsiteX73" fmla="*/ 2473718 w 3318614"/>
                <a:gd name="connsiteY73" fmla="*/ 3473588 h 3684206"/>
                <a:gd name="connsiteX74" fmla="*/ 2386632 w 3318614"/>
                <a:gd name="connsiteY74" fmla="*/ 3299416 h 3684206"/>
                <a:gd name="connsiteX75" fmla="*/ 2316963 w 3318614"/>
                <a:gd name="connsiteY75" fmla="*/ 3464879 h 3684206"/>
                <a:gd name="connsiteX76" fmla="*/ 2238586 w 3318614"/>
                <a:gd name="connsiteY76" fmla="*/ 3586799 h 3684206"/>
                <a:gd name="connsiteX77" fmla="*/ 2290838 w 3318614"/>
                <a:gd name="connsiteY77" fmla="*/ 3665176 h 3684206"/>
                <a:gd name="connsiteX78" fmla="*/ 2195043 w 3318614"/>
                <a:gd name="connsiteY78" fmla="*/ 3578090 h 3684206"/>
                <a:gd name="connsiteX79" fmla="*/ 2325672 w 3318614"/>
                <a:gd name="connsiteY79" fmla="*/ 3351668 h 3684206"/>
                <a:gd name="connsiteX80" fmla="*/ 2290838 w 3318614"/>
                <a:gd name="connsiteY80" fmla="*/ 3099119 h 3684206"/>
                <a:gd name="connsiteX81" fmla="*/ 2142792 w 3318614"/>
                <a:gd name="connsiteY81" fmla="*/ 3081702 h 3684206"/>
                <a:gd name="connsiteX82" fmla="*/ 1942495 w 3318614"/>
                <a:gd name="connsiteY82" fmla="*/ 3247165 h 3684206"/>
                <a:gd name="connsiteX83" fmla="*/ 1994746 w 3318614"/>
                <a:gd name="connsiteY83" fmla="*/ 3447462 h 3684206"/>
                <a:gd name="connsiteX84" fmla="*/ 2090540 w 3318614"/>
                <a:gd name="connsiteY84" fmla="*/ 3560673 h 3684206"/>
                <a:gd name="connsiteX85" fmla="*/ 2064415 w 3318614"/>
                <a:gd name="connsiteY85" fmla="*/ 3673885 h 3684206"/>
                <a:gd name="connsiteX86" fmla="*/ 2046998 w 3318614"/>
                <a:gd name="connsiteY86" fmla="*/ 3525839 h 3684206"/>
                <a:gd name="connsiteX87" fmla="*/ 1933786 w 3318614"/>
                <a:gd name="connsiteY87" fmla="*/ 3360376 h 3684206"/>
                <a:gd name="connsiteX88" fmla="*/ 1881535 w 3318614"/>
                <a:gd name="connsiteY88" fmla="*/ 3342959 h 3684206"/>
                <a:gd name="connsiteX89" fmla="*/ 1716072 w 3318614"/>
                <a:gd name="connsiteY89" fmla="*/ 3578090 h 3684206"/>
                <a:gd name="connsiteX90" fmla="*/ 1672529 w 3318614"/>
                <a:gd name="connsiteY90" fmla="*/ 3673885 h 3684206"/>
                <a:gd name="connsiteX91" fmla="*/ 1724780 w 3318614"/>
                <a:gd name="connsiteY91" fmla="*/ 3438753 h 3684206"/>
                <a:gd name="connsiteX92" fmla="*/ 1750906 w 3318614"/>
                <a:gd name="connsiteY92" fmla="*/ 3360376 h 3684206"/>
                <a:gd name="connsiteX93" fmla="*/ 1533192 w 3318614"/>
                <a:gd name="connsiteY93" fmla="*/ 3430045 h 3684206"/>
                <a:gd name="connsiteX94" fmla="*/ 1428689 w 3318614"/>
                <a:gd name="connsiteY94" fmla="*/ 3447462 h 3684206"/>
                <a:gd name="connsiteX95" fmla="*/ 1602860 w 3318614"/>
                <a:gd name="connsiteY95" fmla="*/ 3369085 h 3684206"/>
                <a:gd name="connsiteX96" fmla="*/ 1724780 w 3318614"/>
                <a:gd name="connsiteY96" fmla="*/ 3342959 h 3684206"/>
                <a:gd name="connsiteX97" fmla="*/ 1994746 w 3318614"/>
                <a:gd name="connsiteY97" fmla="*/ 3116536 h 3684206"/>
                <a:gd name="connsiteX98" fmla="*/ 2055706 w 3318614"/>
                <a:gd name="connsiteY98" fmla="*/ 2985908 h 3684206"/>
                <a:gd name="connsiteX99" fmla="*/ 1916369 w 3318614"/>
                <a:gd name="connsiteY99" fmla="*/ 2907530 h 3684206"/>
                <a:gd name="connsiteX100" fmla="*/ 1698655 w 3318614"/>
                <a:gd name="connsiteY100" fmla="*/ 3003325 h 3684206"/>
                <a:gd name="connsiteX101" fmla="*/ 1611569 w 3318614"/>
                <a:gd name="connsiteY101" fmla="*/ 3177496 h 3684206"/>
                <a:gd name="connsiteX102" fmla="*/ 1689946 w 3318614"/>
                <a:gd name="connsiteY102" fmla="*/ 3238456 h 3684206"/>
                <a:gd name="connsiteX103" fmla="*/ 1568026 w 3318614"/>
                <a:gd name="connsiteY103" fmla="*/ 3238456 h 3684206"/>
                <a:gd name="connsiteX104" fmla="*/ 1655112 w 3318614"/>
                <a:gd name="connsiteY104" fmla="*/ 2994616 h 3684206"/>
                <a:gd name="connsiteX105" fmla="*/ 1437398 w 3318614"/>
                <a:gd name="connsiteY105" fmla="*/ 2977199 h 3684206"/>
                <a:gd name="connsiteX106" fmla="*/ 1306769 w 3318614"/>
                <a:gd name="connsiteY106" fmla="*/ 2916239 h 3684206"/>
                <a:gd name="connsiteX107" fmla="*/ 1385146 w 3318614"/>
                <a:gd name="connsiteY107" fmla="*/ 2872696 h 3684206"/>
                <a:gd name="connsiteX108" fmla="*/ 1437398 w 3318614"/>
                <a:gd name="connsiteY108" fmla="*/ 2942365 h 3684206"/>
                <a:gd name="connsiteX109" fmla="*/ 1611569 w 3318614"/>
                <a:gd name="connsiteY109" fmla="*/ 2951073 h 3684206"/>
                <a:gd name="connsiteX110" fmla="*/ 1794449 w 3318614"/>
                <a:gd name="connsiteY110" fmla="*/ 2898822 h 3684206"/>
                <a:gd name="connsiteX111" fmla="*/ 1968620 w 3318614"/>
                <a:gd name="connsiteY111" fmla="*/ 2768193 h 3684206"/>
                <a:gd name="connsiteX112" fmla="*/ 1898952 w 3318614"/>
                <a:gd name="connsiteY112" fmla="*/ 2454685 h 3684206"/>
                <a:gd name="connsiteX113" fmla="*/ 1446106 w 3318614"/>
                <a:gd name="connsiteY113" fmla="*/ 1845085 h 3684206"/>
                <a:gd name="connsiteX114" fmla="*/ 1074097 w 3318614"/>
                <a:gd name="connsiteY114" fmla="*/ 1360965 h 3684206"/>
                <a:gd name="connsiteX115" fmla="*/ 916192 w 3318614"/>
                <a:gd name="connsiteY115" fmla="*/ 1173881 h 3684206"/>
                <a:gd name="connsiteX116" fmla="*/ 644918 w 3318614"/>
                <a:gd name="connsiteY116" fmla="*/ 1209359 h 3684206"/>
                <a:gd name="connsiteX117" fmla="*/ 296575 w 3318614"/>
                <a:gd name="connsiteY117" fmla="*/ 1287736 h 3684206"/>
                <a:gd name="connsiteX118" fmla="*/ 483 w 3318614"/>
                <a:gd name="connsiteY118" fmla="*/ 1270319 h 3684206"/>
                <a:gd name="connsiteX119" fmla="*/ 235615 w 3318614"/>
                <a:gd name="connsiteY119" fmla="*/ 1261610 h 3684206"/>
                <a:gd name="connsiteX120" fmla="*/ 557832 w 3318614"/>
                <a:gd name="connsiteY120" fmla="*/ 1191942 h 3684206"/>
                <a:gd name="connsiteX121" fmla="*/ 688460 w 3318614"/>
                <a:gd name="connsiteY121" fmla="*/ 1165816 h 3684206"/>
                <a:gd name="connsiteX122" fmla="*/ 392369 w 3318614"/>
                <a:gd name="connsiteY122" fmla="*/ 1052605 h 3684206"/>
                <a:gd name="connsiteX123" fmla="*/ 244323 w 3318614"/>
                <a:gd name="connsiteY123" fmla="*/ 913268 h 3684206"/>
                <a:gd name="connsiteX124" fmla="*/ 165946 w 3318614"/>
                <a:gd name="connsiteY124" fmla="*/ 660719 h 3684206"/>
                <a:gd name="connsiteX125" fmla="*/ 279158 w 3318614"/>
                <a:gd name="connsiteY125" fmla="*/ 843599 h 3684206"/>
                <a:gd name="connsiteX126" fmla="*/ 374952 w 3318614"/>
                <a:gd name="connsiteY126" fmla="*/ 1017770 h 3684206"/>
                <a:gd name="connsiteX127" fmla="*/ 679752 w 3318614"/>
                <a:gd name="connsiteY127" fmla="*/ 1096148 h 3684206"/>
                <a:gd name="connsiteX128" fmla="*/ 766838 w 3318614"/>
                <a:gd name="connsiteY128" fmla="*/ 1035188 h 3684206"/>
                <a:gd name="connsiteX129" fmla="*/ 618792 w 3318614"/>
                <a:gd name="connsiteY129" fmla="*/ 652010 h 3684206"/>
                <a:gd name="connsiteX130" fmla="*/ 507165 w 3318614"/>
                <a:gd name="connsiteY130" fmla="*/ 434952 h 3684206"/>
                <a:gd name="connsiteX131" fmla="*/ 538603 w 3318614"/>
                <a:gd name="connsiteY131" fmla="*/ 196783 h 3684206"/>
                <a:gd name="connsiteX132" fmla="*/ 609600 w 3318614"/>
                <a:gd name="connsiteY132" fmla="*/ 457392 h 3684206"/>
                <a:gd name="connsiteX133" fmla="*/ 878364 w 3318614"/>
                <a:gd name="connsiteY133" fmla="*/ 1004894 h 3684206"/>
                <a:gd name="connsiteX134" fmla="*/ 790242 w 3318614"/>
                <a:gd name="connsiteY134" fmla="*/ 143069 h 3684206"/>
                <a:gd name="connsiteX135" fmla="*/ 774916 w 3318614"/>
                <a:gd name="connsiteY135" fmla="*/ 3491 h 3684206"/>
                <a:gd name="connsiteX136" fmla="*/ 940003 w 3318614"/>
                <a:gd name="connsiteY136" fmla="*/ 378732 h 3684206"/>
                <a:gd name="connsiteX137" fmla="*/ 921071 w 3318614"/>
                <a:gd name="connsiteY137" fmla="*/ 991801 h 3684206"/>
                <a:gd name="connsiteX138" fmla="*/ 930638 w 3318614"/>
                <a:gd name="connsiteY138" fmla="*/ 949088 h 3684206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790242 w 3318614"/>
                <a:gd name="connsiteY134" fmla="*/ 168002 h 3709139"/>
                <a:gd name="connsiteX135" fmla="*/ 774916 w 3318614"/>
                <a:gd name="connsiteY135" fmla="*/ 28424 h 3709139"/>
                <a:gd name="connsiteX136" fmla="*/ 940003 w 3318614"/>
                <a:gd name="connsiteY136" fmla="*/ 403665 h 3709139"/>
                <a:gd name="connsiteX137" fmla="*/ 921071 w 3318614"/>
                <a:gd name="connsiteY137" fmla="*/ 1016734 h 3709139"/>
                <a:gd name="connsiteX138" fmla="*/ 930638 w 3318614"/>
                <a:gd name="connsiteY138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28565 w 3318614"/>
                <a:gd name="connsiteY134" fmla="*/ 516962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  <a:gd name="connsiteX0" fmla="*/ 930638 w 3318614"/>
                <a:gd name="connsiteY0" fmla="*/ 974021 h 3709139"/>
                <a:gd name="connsiteX1" fmla="*/ 1037874 w 3318614"/>
                <a:gd name="connsiteY1" fmla="*/ 730866 h 3709139"/>
                <a:gd name="connsiteX2" fmla="*/ 1144223 w 3318614"/>
                <a:gd name="connsiteY2" fmla="*/ 492075 h 3709139"/>
                <a:gd name="connsiteX3" fmla="*/ 1317819 w 3318614"/>
                <a:gd name="connsiteY3" fmla="*/ 182874 h 3709139"/>
                <a:gd name="connsiteX4" fmla="*/ 1198621 w 3318614"/>
                <a:gd name="connsiteY4" fmla="*/ 581728 h 3709139"/>
                <a:gd name="connsiteX5" fmla="*/ 1013152 w 3318614"/>
                <a:gd name="connsiteY5" fmla="*/ 1055194 h 3709139"/>
                <a:gd name="connsiteX6" fmla="*/ 1779263 w 3318614"/>
                <a:gd name="connsiteY6" fmla="*/ 2216551 h 3709139"/>
                <a:gd name="connsiteX7" fmla="*/ 2064415 w 3318614"/>
                <a:gd name="connsiteY7" fmla="*/ 2497035 h 3709139"/>
                <a:gd name="connsiteX8" fmla="*/ 2290838 w 3318614"/>
                <a:gd name="connsiteY8" fmla="*/ 2418658 h 3709139"/>
                <a:gd name="connsiteX9" fmla="*/ 2473718 w 3318614"/>
                <a:gd name="connsiteY9" fmla="*/ 2261903 h 3709139"/>
                <a:gd name="connsiteX10" fmla="*/ 2508552 w 3318614"/>
                <a:gd name="connsiteY10" fmla="*/ 1939686 h 3709139"/>
                <a:gd name="connsiteX11" fmla="*/ 2543386 w 3318614"/>
                <a:gd name="connsiteY11" fmla="*/ 2200943 h 3709139"/>
                <a:gd name="connsiteX12" fmla="*/ 2508552 w 3318614"/>
                <a:gd name="connsiteY12" fmla="*/ 2305446 h 3709139"/>
                <a:gd name="connsiteX13" fmla="*/ 2752392 w 3318614"/>
                <a:gd name="connsiteY13" fmla="*/ 2131275 h 3709139"/>
                <a:gd name="connsiteX14" fmla="*/ 2839478 w 3318614"/>
                <a:gd name="connsiteY14" fmla="*/ 2061606 h 3709139"/>
                <a:gd name="connsiteX15" fmla="*/ 2717558 w 3318614"/>
                <a:gd name="connsiteY15" fmla="*/ 2235778 h 3709139"/>
                <a:gd name="connsiteX16" fmla="*/ 2665306 w 3318614"/>
                <a:gd name="connsiteY16" fmla="*/ 2279321 h 3709139"/>
                <a:gd name="connsiteX17" fmla="*/ 2848186 w 3318614"/>
                <a:gd name="connsiteY17" fmla="*/ 2209652 h 3709139"/>
                <a:gd name="connsiteX18" fmla="*/ 2874312 w 3318614"/>
                <a:gd name="connsiteY18" fmla="*/ 2192235 h 3709139"/>
                <a:gd name="connsiteX19" fmla="*/ 2769809 w 3318614"/>
                <a:gd name="connsiteY19" fmla="*/ 2279321 h 3709139"/>
                <a:gd name="connsiteX20" fmla="*/ 2595638 w 3318614"/>
                <a:gd name="connsiteY20" fmla="*/ 2305446 h 3709139"/>
                <a:gd name="connsiteX21" fmla="*/ 2404049 w 3318614"/>
                <a:gd name="connsiteY21" fmla="*/ 2436075 h 3709139"/>
                <a:gd name="connsiteX22" fmla="*/ 2421466 w 3318614"/>
                <a:gd name="connsiteY22" fmla="*/ 2610246 h 3709139"/>
                <a:gd name="connsiteX23" fmla="*/ 2552095 w 3318614"/>
                <a:gd name="connsiteY23" fmla="*/ 2653789 h 3709139"/>
                <a:gd name="connsiteX24" fmla="*/ 2726266 w 3318614"/>
                <a:gd name="connsiteY24" fmla="*/ 2584121 h 3709139"/>
                <a:gd name="connsiteX25" fmla="*/ 2856895 w 3318614"/>
                <a:gd name="connsiteY25" fmla="*/ 2575412 h 3709139"/>
                <a:gd name="connsiteX26" fmla="*/ 2891729 w 3318614"/>
                <a:gd name="connsiteY26" fmla="*/ 2462201 h 3709139"/>
                <a:gd name="connsiteX27" fmla="*/ 2883020 w 3318614"/>
                <a:gd name="connsiteY27" fmla="*/ 2296738 h 3709139"/>
                <a:gd name="connsiteX28" fmla="*/ 3048483 w 3318614"/>
                <a:gd name="connsiteY28" fmla="*/ 2218361 h 3709139"/>
                <a:gd name="connsiteX29" fmla="*/ 2926563 w 3318614"/>
                <a:gd name="connsiteY29" fmla="*/ 2305446 h 3709139"/>
                <a:gd name="connsiteX30" fmla="*/ 2917855 w 3318614"/>
                <a:gd name="connsiteY30" fmla="*/ 2392532 h 3709139"/>
                <a:gd name="connsiteX31" fmla="*/ 2935272 w 3318614"/>
                <a:gd name="connsiteY31" fmla="*/ 2540578 h 3709139"/>
                <a:gd name="connsiteX32" fmla="*/ 2943980 w 3318614"/>
                <a:gd name="connsiteY32" fmla="*/ 2584121 h 3709139"/>
                <a:gd name="connsiteX33" fmla="*/ 3046427 w 3318614"/>
                <a:gd name="connsiteY33" fmla="*/ 2518169 h 3709139"/>
                <a:gd name="connsiteX34" fmla="*/ 3074609 w 3318614"/>
                <a:gd name="connsiteY34" fmla="*/ 2357698 h 3709139"/>
                <a:gd name="connsiteX35" fmla="*/ 3092026 w 3318614"/>
                <a:gd name="connsiteY35" fmla="*/ 2566703 h 3709139"/>
                <a:gd name="connsiteX36" fmla="*/ 3013649 w 3318614"/>
                <a:gd name="connsiteY36" fmla="*/ 2645081 h 3709139"/>
                <a:gd name="connsiteX37" fmla="*/ 2752392 w 3318614"/>
                <a:gd name="connsiteY37" fmla="*/ 2610246 h 3709139"/>
                <a:gd name="connsiteX38" fmla="*/ 2560803 w 3318614"/>
                <a:gd name="connsiteY38" fmla="*/ 2767001 h 3709139"/>
                <a:gd name="connsiteX39" fmla="*/ 2595638 w 3318614"/>
                <a:gd name="connsiteY39" fmla="*/ 2888921 h 3709139"/>
                <a:gd name="connsiteX40" fmla="*/ 2743683 w 3318614"/>
                <a:gd name="connsiteY40" fmla="*/ 2976006 h 3709139"/>
                <a:gd name="connsiteX41" fmla="*/ 2856895 w 3318614"/>
                <a:gd name="connsiteY41" fmla="*/ 2949881 h 3709139"/>
                <a:gd name="connsiteX42" fmla="*/ 3022358 w 3318614"/>
                <a:gd name="connsiteY42" fmla="*/ 2810543 h 3709139"/>
                <a:gd name="connsiteX43" fmla="*/ 3118152 w 3318614"/>
                <a:gd name="connsiteY43" fmla="*/ 2732166 h 3709139"/>
                <a:gd name="connsiteX44" fmla="*/ 3205238 w 3318614"/>
                <a:gd name="connsiteY44" fmla="*/ 2793126 h 3709139"/>
                <a:gd name="connsiteX45" fmla="*/ 3109443 w 3318614"/>
                <a:gd name="connsiteY45" fmla="*/ 2784418 h 3709139"/>
                <a:gd name="connsiteX46" fmla="*/ 3004940 w 3318614"/>
                <a:gd name="connsiteY46" fmla="*/ 2923755 h 3709139"/>
                <a:gd name="connsiteX47" fmla="*/ 3187820 w 3318614"/>
                <a:gd name="connsiteY47" fmla="*/ 2923755 h 3709139"/>
                <a:gd name="connsiteX48" fmla="*/ 3318449 w 3318614"/>
                <a:gd name="connsiteY48" fmla="*/ 2976006 h 3709139"/>
                <a:gd name="connsiteX49" fmla="*/ 3161695 w 3318614"/>
                <a:gd name="connsiteY49" fmla="*/ 2958589 h 3709139"/>
                <a:gd name="connsiteX50" fmla="*/ 2909146 w 3318614"/>
                <a:gd name="connsiteY50" fmla="*/ 3019549 h 3709139"/>
                <a:gd name="connsiteX51" fmla="*/ 2952689 w 3318614"/>
                <a:gd name="connsiteY51" fmla="*/ 3019549 h 3709139"/>
                <a:gd name="connsiteX52" fmla="*/ 3085889 w 3318614"/>
                <a:gd name="connsiteY52" fmla="*/ 3164795 h 3709139"/>
                <a:gd name="connsiteX53" fmla="*/ 3013649 w 3318614"/>
                <a:gd name="connsiteY53" fmla="*/ 3324349 h 3709139"/>
                <a:gd name="connsiteX54" fmla="*/ 2999167 w 3318614"/>
                <a:gd name="connsiteY54" fmla="*/ 3186672 h 3709139"/>
                <a:gd name="connsiteX55" fmla="*/ 2813352 w 3318614"/>
                <a:gd name="connsiteY55" fmla="*/ 3010841 h 3709139"/>
                <a:gd name="connsiteX56" fmla="*/ 2726266 w 3318614"/>
                <a:gd name="connsiteY56" fmla="*/ 3002132 h 3709139"/>
                <a:gd name="connsiteX57" fmla="*/ 2848186 w 3318614"/>
                <a:gd name="connsiteY57" fmla="*/ 3202429 h 3709139"/>
                <a:gd name="connsiteX58" fmla="*/ 2943980 w 3318614"/>
                <a:gd name="connsiteY58" fmla="*/ 3289515 h 3709139"/>
                <a:gd name="connsiteX59" fmla="*/ 2978815 w 3318614"/>
                <a:gd name="connsiteY59" fmla="*/ 3245972 h 3709139"/>
                <a:gd name="connsiteX60" fmla="*/ 2961398 w 3318614"/>
                <a:gd name="connsiteY60" fmla="*/ 3350475 h 3709139"/>
                <a:gd name="connsiteX61" fmla="*/ 2769809 w 3318614"/>
                <a:gd name="connsiteY61" fmla="*/ 3263389 h 3709139"/>
                <a:gd name="connsiteX62" fmla="*/ 2656598 w 3318614"/>
                <a:gd name="connsiteY62" fmla="*/ 3036966 h 3709139"/>
                <a:gd name="connsiteX63" fmla="*/ 2491135 w 3318614"/>
                <a:gd name="connsiteY63" fmla="*/ 2993423 h 3709139"/>
                <a:gd name="connsiteX64" fmla="*/ 2386632 w 3318614"/>
                <a:gd name="connsiteY64" fmla="*/ 3080509 h 3709139"/>
                <a:gd name="connsiteX65" fmla="*/ 2412758 w 3318614"/>
                <a:gd name="connsiteY65" fmla="*/ 3263389 h 3709139"/>
                <a:gd name="connsiteX66" fmla="*/ 2525969 w 3318614"/>
                <a:gd name="connsiteY66" fmla="*/ 3411435 h 3709139"/>
                <a:gd name="connsiteX67" fmla="*/ 2900438 w 3318614"/>
                <a:gd name="connsiteY67" fmla="*/ 3620441 h 3709139"/>
                <a:gd name="connsiteX68" fmla="*/ 2543386 w 3318614"/>
                <a:gd name="connsiteY68" fmla="*/ 3481103 h 3709139"/>
                <a:gd name="connsiteX69" fmla="*/ 2499843 w 3318614"/>
                <a:gd name="connsiteY69" fmla="*/ 3568189 h 3709139"/>
                <a:gd name="connsiteX70" fmla="*/ 2534678 w 3318614"/>
                <a:gd name="connsiteY70" fmla="*/ 3672692 h 3709139"/>
                <a:gd name="connsiteX71" fmla="*/ 2639180 w 3318614"/>
                <a:gd name="connsiteY71" fmla="*/ 3707526 h 3709139"/>
                <a:gd name="connsiteX72" fmla="*/ 2482426 w 3318614"/>
                <a:gd name="connsiteY72" fmla="*/ 3681401 h 3709139"/>
                <a:gd name="connsiteX73" fmla="*/ 2473718 w 3318614"/>
                <a:gd name="connsiteY73" fmla="*/ 3498521 h 3709139"/>
                <a:gd name="connsiteX74" fmla="*/ 2386632 w 3318614"/>
                <a:gd name="connsiteY74" fmla="*/ 3324349 h 3709139"/>
                <a:gd name="connsiteX75" fmla="*/ 2316963 w 3318614"/>
                <a:gd name="connsiteY75" fmla="*/ 3489812 h 3709139"/>
                <a:gd name="connsiteX76" fmla="*/ 2238586 w 3318614"/>
                <a:gd name="connsiteY76" fmla="*/ 3611732 h 3709139"/>
                <a:gd name="connsiteX77" fmla="*/ 2290838 w 3318614"/>
                <a:gd name="connsiteY77" fmla="*/ 3690109 h 3709139"/>
                <a:gd name="connsiteX78" fmla="*/ 2195043 w 3318614"/>
                <a:gd name="connsiteY78" fmla="*/ 3603023 h 3709139"/>
                <a:gd name="connsiteX79" fmla="*/ 2325672 w 3318614"/>
                <a:gd name="connsiteY79" fmla="*/ 3376601 h 3709139"/>
                <a:gd name="connsiteX80" fmla="*/ 2290838 w 3318614"/>
                <a:gd name="connsiteY80" fmla="*/ 3124052 h 3709139"/>
                <a:gd name="connsiteX81" fmla="*/ 2142792 w 3318614"/>
                <a:gd name="connsiteY81" fmla="*/ 3106635 h 3709139"/>
                <a:gd name="connsiteX82" fmla="*/ 1942495 w 3318614"/>
                <a:gd name="connsiteY82" fmla="*/ 3272098 h 3709139"/>
                <a:gd name="connsiteX83" fmla="*/ 1994746 w 3318614"/>
                <a:gd name="connsiteY83" fmla="*/ 3472395 h 3709139"/>
                <a:gd name="connsiteX84" fmla="*/ 2090540 w 3318614"/>
                <a:gd name="connsiteY84" fmla="*/ 3585606 h 3709139"/>
                <a:gd name="connsiteX85" fmla="*/ 2064415 w 3318614"/>
                <a:gd name="connsiteY85" fmla="*/ 3698818 h 3709139"/>
                <a:gd name="connsiteX86" fmla="*/ 2046998 w 3318614"/>
                <a:gd name="connsiteY86" fmla="*/ 3550772 h 3709139"/>
                <a:gd name="connsiteX87" fmla="*/ 1933786 w 3318614"/>
                <a:gd name="connsiteY87" fmla="*/ 3385309 h 3709139"/>
                <a:gd name="connsiteX88" fmla="*/ 1881535 w 3318614"/>
                <a:gd name="connsiteY88" fmla="*/ 3367892 h 3709139"/>
                <a:gd name="connsiteX89" fmla="*/ 1716072 w 3318614"/>
                <a:gd name="connsiteY89" fmla="*/ 3603023 h 3709139"/>
                <a:gd name="connsiteX90" fmla="*/ 1672529 w 3318614"/>
                <a:gd name="connsiteY90" fmla="*/ 3698818 h 3709139"/>
                <a:gd name="connsiteX91" fmla="*/ 1724780 w 3318614"/>
                <a:gd name="connsiteY91" fmla="*/ 3463686 h 3709139"/>
                <a:gd name="connsiteX92" fmla="*/ 1750906 w 3318614"/>
                <a:gd name="connsiteY92" fmla="*/ 3385309 h 3709139"/>
                <a:gd name="connsiteX93" fmla="*/ 1533192 w 3318614"/>
                <a:gd name="connsiteY93" fmla="*/ 3454978 h 3709139"/>
                <a:gd name="connsiteX94" fmla="*/ 1428689 w 3318614"/>
                <a:gd name="connsiteY94" fmla="*/ 3472395 h 3709139"/>
                <a:gd name="connsiteX95" fmla="*/ 1602860 w 3318614"/>
                <a:gd name="connsiteY95" fmla="*/ 3394018 h 3709139"/>
                <a:gd name="connsiteX96" fmla="*/ 1724780 w 3318614"/>
                <a:gd name="connsiteY96" fmla="*/ 3367892 h 3709139"/>
                <a:gd name="connsiteX97" fmla="*/ 1994746 w 3318614"/>
                <a:gd name="connsiteY97" fmla="*/ 3141469 h 3709139"/>
                <a:gd name="connsiteX98" fmla="*/ 2055706 w 3318614"/>
                <a:gd name="connsiteY98" fmla="*/ 3010841 h 3709139"/>
                <a:gd name="connsiteX99" fmla="*/ 1916369 w 3318614"/>
                <a:gd name="connsiteY99" fmla="*/ 2932463 h 3709139"/>
                <a:gd name="connsiteX100" fmla="*/ 1698655 w 3318614"/>
                <a:gd name="connsiteY100" fmla="*/ 3028258 h 3709139"/>
                <a:gd name="connsiteX101" fmla="*/ 1611569 w 3318614"/>
                <a:gd name="connsiteY101" fmla="*/ 3202429 h 3709139"/>
                <a:gd name="connsiteX102" fmla="*/ 1689946 w 3318614"/>
                <a:gd name="connsiteY102" fmla="*/ 3263389 h 3709139"/>
                <a:gd name="connsiteX103" fmla="*/ 1568026 w 3318614"/>
                <a:gd name="connsiteY103" fmla="*/ 3263389 h 3709139"/>
                <a:gd name="connsiteX104" fmla="*/ 1655112 w 3318614"/>
                <a:gd name="connsiteY104" fmla="*/ 3019549 h 3709139"/>
                <a:gd name="connsiteX105" fmla="*/ 1437398 w 3318614"/>
                <a:gd name="connsiteY105" fmla="*/ 3002132 h 3709139"/>
                <a:gd name="connsiteX106" fmla="*/ 1306769 w 3318614"/>
                <a:gd name="connsiteY106" fmla="*/ 2941172 h 3709139"/>
                <a:gd name="connsiteX107" fmla="*/ 1385146 w 3318614"/>
                <a:gd name="connsiteY107" fmla="*/ 2897629 h 3709139"/>
                <a:gd name="connsiteX108" fmla="*/ 1437398 w 3318614"/>
                <a:gd name="connsiteY108" fmla="*/ 2967298 h 3709139"/>
                <a:gd name="connsiteX109" fmla="*/ 1611569 w 3318614"/>
                <a:gd name="connsiteY109" fmla="*/ 2976006 h 3709139"/>
                <a:gd name="connsiteX110" fmla="*/ 1794449 w 3318614"/>
                <a:gd name="connsiteY110" fmla="*/ 2923755 h 3709139"/>
                <a:gd name="connsiteX111" fmla="*/ 1968620 w 3318614"/>
                <a:gd name="connsiteY111" fmla="*/ 2793126 h 3709139"/>
                <a:gd name="connsiteX112" fmla="*/ 1898952 w 3318614"/>
                <a:gd name="connsiteY112" fmla="*/ 2479618 h 3709139"/>
                <a:gd name="connsiteX113" fmla="*/ 1446106 w 3318614"/>
                <a:gd name="connsiteY113" fmla="*/ 1870018 h 3709139"/>
                <a:gd name="connsiteX114" fmla="*/ 1074097 w 3318614"/>
                <a:gd name="connsiteY114" fmla="*/ 1385898 h 3709139"/>
                <a:gd name="connsiteX115" fmla="*/ 916192 w 3318614"/>
                <a:gd name="connsiteY115" fmla="*/ 1198814 h 3709139"/>
                <a:gd name="connsiteX116" fmla="*/ 644918 w 3318614"/>
                <a:gd name="connsiteY116" fmla="*/ 1234292 h 3709139"/>
                <a:gd name="connsiteX117" fmla="*/ 296575 w 3318614"/>
                <a:gd name="connsiteY117" fmla="*/ 1312669 h 3709139"/>
                <a:gd name="connsiteX118" fmla="*/ 483 w 3318614"/>
                <a:gd name="connsiteY118" fmla="*/ 1295252 h 3709139"/>
                <a:gd name="connsiteX119" fmla="*/ 235615 w 3318614"/>
                <a:gd name="connsiteY119" fmla="*/ 1286543 h 3709139"/>
                <a:gd name="connsiteX120" fmla="*/ 557832 w 3318614"/>
                <a:gd name="connsiteY120" fmla="*/ 1216875 h 3709139"/>
                <a:gd name="connsiteX121" fmla="*/ 688460 w 3318614"/>
                <a:gd name="connsiteY121" fmla="*/ 1190749 h 3709139"/>
                <a:gd name="connsiteX122" fmla="*/ 392369 w 3318614"/>
                <a:gd name="connsiteY122" fmla="*/ 1077538 h 3709139"/>
                <a:gd name="connsiteX123" fmla="*/ 244323 w 3318614"/>
                <a:gd name="connsiteY123" fmla="*/ 938201 h 3709139"/>
                <a:gd name="connsiteX124" fmla="*/ 165946 w 3318614"/>
                <a:gd name="connsiteY124" fmla="*/ 685652 h 3709139"/>
                <a:gd name="connsiteX125" fmla="*/ 279158 w 3318614"/>
                <a:gd name="connsiteY125" fmla="*/ 868532 h 3709139"/>
                <a:gd name="connsiteX126" fmla="*/ 374952 w 3318614"/>
                <a:gd name="connsiteY126" fmla="*/ 1042703 h 3709139"/>
                <a:gd name="connsiteX127" fmla="*/ 679752 w 3318614"/>
                <a:gd name="connsiteY127" fmla="*/ 1121081 h 3709139"/>
                <a:gd name="connsiteX128" fmla="*/ 766838 w 3318614"/>
                <a:gd name="connsiteY128" fmla="*/ 1060121 h 3709139"/>
                <a:gd name="connsiteX129" fmla="*/ 618792 w 3318614"/>
                <a:gd name="connsiteY129" fmla="*/ 676943 h 3709139"/>
                <a:gd name="connsiteX130" fmla="*/ 507165 w 3318614"/>
                <a:gd name="connsiteY130" fmla="*/ 459885 h 3709139"/>
                <a:gd name="connsiteX131" fmla="*/ 538603 w 3318614"/>
                <a:gd name="connsiteY131" fmla="*/ 221716 h 3709139"/>
                <a:gd name="connsiteX132" fmla="*/ 609600 w 3318614"/>
                <a:gd name="connsiteY132" fmla="*/ 482325 h 3709139"/>
                <a:gd name="connsiteX133" fmla="*/ 878364 w 3318614"/>
                <a:gd name="connsiteY133" fmla="*/ 1029827 h 3709139"/>
                <a:gd name="connsiteX134" fmla="*/ 880420 w 3318614"/>
                <a:gd name="connsiteY134" fmla="*/ 543869 h 3709139"/>
                <a:gd name="connsiteX135" fmla="*/ 790242 w 3318614"/>
                <a:gd name="connsiteY135" fmla="*/ 168002 h 3709139"/>
                <a:gd name="connsiteX136" fmla="*/ 774916 w 3318614"/>
                <a:gd name="connsiteY136" fmla="*/ 28424 h 3709139"/>
                <a:gd name="connsiteX137" fmla="*/ 940003 w 3318614"/>
                <a:gd name="connsiteY137" fmla="*/ 403665 h 3709139"/>
                <a:gd name="connsiteX138" fmla="*/ 921071 w 3318614"/>
                <a:gd name="connsiteY138" fmla="*/ 1016734 h 3709139"/>
                <a:gd name="connsiteX139" fmla="*/ 930638 w 3318614"/>
                <a:gd name="connsiteY139" fmla="*/ 974021 h 3709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3318614" h="3709139">
                  <a:moveTo>
                    <a:pt x="930638" y="974021"/>
                  </a:moveTo>
                  <a:lnTo>
                    <a:pt x="1037874" y="730866"/>
                  </a:lnTo>
                  <a:cubicBezTo>
                    <a:pt x="1181681" y="636485"/>
                    <a:pt x="1097565" y="583407"/>
                    <a:pt x="1144223" y="492075"/>
                  </a:cubicBezTo>
                  <a:cubicBezTo>
                    <a:pt x="1190881" y="400743"/>
                    <a:pt x="1306513" y="162382"/>
                    <a:pt x="1317819" y="182874"/>
                  </a:cubicBezTo>
                  <a:cubicBezTo>
                    <a:pt x="1322011" y="222271"/>
                    <a:pt x="1186636" y="498109"/>
                    <a:pt x="1198621" y="581728"/>
                  </a:cubicBezTo>
                  <a:cubicBezTo>
                    <a:pt x="1213151" y="728093"/>
                    <a:pt x="916378" y="782724"/>
                    <a:pt x="1013152" y="1055194"/>
                  </a:cubicBezTo>
                  <a:cubicBezTo>
                    <a:pt x="1109926" y="1327665"/>
                    <a:pt x="1604052" y="1976244"/>
                    <a:pt x="1779263" y="2216551"/>
                  </a:cubicBezTo>
                  <a:cubicBezTo>
                    <a:pt x="1954474" y="2456858"/>
                    <a:pt x="1979153" y="2463351"/>
                    <a:pt x="2064415" y="2497035"/>
                  </a:cubicBezTo>
                  <a:cubicBezTo>
                    <a:pt x="2149677" y="2530719"/>
                    <a:pt x="2222621" y="2457847"/>
                    <a:pt x="2290838" y="2418658"/>
                  </a:cubicBezTo>
                  <a:cubicBezTo>
                    <a:pt x="2359055" y="2379469"/>
                    <a:pt x="2437432" y="2341732"/>
                    <a:pt x="2473718" y="2261903"/>
                  </a:cubicBezTo>
                  <a:cubicBezTo>
                    <a:pt x="2510004" y="2182074"/>
                    <a:pt x="2496941" y="1949846"/>
                    <a:pt x="2508552" y="1939686"/>
                  </a:cubicBezTo>
                  <a:cubicBezTo>
                    <a:pt x="2520163" y="1929526"/>
                    <a:pt x="2543386" y="2139983"/>
                    <a:pt x="2543386" y="2200943"/>
                  </a:cubicBezTo>
                  <a:cubicBezTo>
                    <a:pt x="2543386" y="2261903"/>
                    <a:pt x="2473718" y="2317057"/>
                    <a:pt x="2508552" y="2305446"/>
                  </a:cubicBezTo>
                  <a:cubicBezTo>
                    <a:pt x="2543386" y="2293835"/>
                    <a:pt x="2697238" y="2171915"/>
                    <a:pt x="2752392" y="2131275"/>
                  </a:cubicBezTo>
                  <a:cubicBezTo>
                    <a:pt x="2807546" y="2090635"/>
                    <a:pt x="2845284" y="2044189"/>
                    <a:pt x="2839478" y="2061606"/>
                  </a:cubicBezTo>
                  <a:cubicBezTo>
                    <a:pt x="2833672" y="2079023"/>
                    <a:pt x="2746587" y="2199492"/>
                    <a:pt x="2717558" y="2235778"/>
                  </a:cubicBezTo>
                  <a:cubicBezTo>
                    <a:pt x="2688529" y="2272064"/>
                    <a:pt x="2643535" y="2283675"/>
                    <a:pt x="2665306" y="2279321"/>
                  </a:cubicBezTo>
                  <a:cubicBezTo>
                    <a:pt x="2687077" y="2274967"/>
                    <a:pt x="2848186" y="2209652"/>
                    <a:pt x="2848186" y="2209652"/>
                  </a:cubicBezTo>
                  <a:cubicBezTo>
                    <a:pt x="2883020" y="2195138"/>
                    <a:pt x="2887375" y="2180623"/>
                    <a:pt x="2874312" y="2192235"/>
                  </a:cubicBezTo>
                  <a:cubicBezTo>
                    <a:pt x="2861249" y="2203847"/>
                    <a:pt x="2816255" y="2260453"/>
                    <a:pt x="2769809" y="2279321"/>
                  </a:cubicBezTo>
                  <a:cubicBezTo>
                    <a:pt x="2723363" y="2298189"/>
                    <a:pt x="2656598" y="2279320"/>
                    <a:pt x="2595638" y="2305446"/>
                  </a:cubicBezTo>
                  <a:cubicBezTo>
                    <a:pt x="2534678" y="2331572"/>
                    <a:pt x="2433078" y="2385275"/>
                    <a:pt x="2404049" y="2436075"/>
                  </a:cubicBezTo>
                  <a:cubicBezTo>
                    <a:pt x="2375020" y="2486875"/>
                    <a:pt x="2396792" y="2573960"/>
                    <a:pt x="2421466" y="2610246"/>
                  </a:cubicBezTo>
                  <a:cubicBezTo>
                    <a:pt x="2446140" y="2646532"/>
                    <a:pt x="2501295" y="2658143"/>
                    <a:pt x="2552095" y="2653789"/>
                  </a:cubicBezTo>
                  <a:cubicBezTo>
                    <a:pt x="2602895" y="2649435"/>
                    <a:pt x="2675466" y="2597184"/>
                    <a:pt x="2726266" y="2584121"/>
                  </a:cubicBezTo>
                  <a:cubicBezTo>
                    <a:pt x="2777066" y="2571058"/>
                    <a:pt x="2829318" y="2595732"/>
                    <a:pt x="2856895" y="2575412"/>
                  </a:cubicBezTo>
                  <a:cubicBezTo>
                    <a:pt x="2884472" y="2555092"/>
                    <a:pt x="2887375" y="2508647"/>
                    <a:pt x="2891729" y="2462201"/>
                  </a:cubicBezTo>
                  <a:cubicBezTo>
                    <a:pt x="2896083" y="2415755"/>
                    <a:pt x="2856894" y="2337378"/>
                    <a:pt x="2883020" y="2296738"/>
                  </a:cubicBezTo>
                  <a:cubicBezTo>
                    <a:pt x="2909146" y="2256098"/>
                    <a:pt x="3041226" y="2216910"/>
                    <a:pt x="3048483" y="2218361"/>
                  </a:cubicBezTo>
                  <a:cubicBezTo>
                    <a:pt x="3055740" y="2219812"/>
                    <a:pt x="2948334" y="2276418"/>
                    <a:pt x="2926563" y="2305446"/>
                  </a:cubicBezTo>
                  <a:cubicBezTo>
                    <a:pt x="2904792" y="2334474"/>
                    <a:pt x="2916404" y="2353343"/>
                    <a:pt x="2917855" y="2392532"/>
                  </a:cubicBezTo>
                  <a:cubicBezTo>
                    <a:pt x="2919306" y="2431721"/>
                    <a:pt x="2930918" y="2508647"/>
                    <a:pt x="2935272" y="2540578"/>
                  </a:cubicBezTo>
                  <a:cubicBezTo>
                    <a:pt x="2939626" y="2572509"/>
                    <a:pt x="2925454" y="2587856"/>
                    <a:pt x="2943980" y="2584121"/>
                  </a:cubicBezTo>
                  <a:cubicBezTo>
                    <a:pt x="2962506" y="2580386"/>
                    <a:pt x="3024656" y="2555906"/>
                    <a:pt x="3046427" y="2518169"/>
                  </a:cubicBezTo>
                  <a:cubicBezTo>
                    <a:pt x="3068198" y="2480432"/>
                    <a:pt x="3067009" y="2349609"/>
                    <a:pt x="3074609" y="2357698"/>
                  </a:cubicBezTo>
                  <a:cubicBezTo>
                    <a:pt x="3082209" y="2365787"/>
                    <a:pt x="3102186" y="2518806"/>
                    <a:pt x="3092026" y="2566703"/>
                  </a:cubicBezTo>
                  <a:cubicBezTo>
                    <a:pt x="3081866" y="2614600"/>
                    <a:pt x="3070255" y="2637824"/>
                    <a:pt x="3013649" y="2645081"/>
                  </a:cubicBezTo>
                  <a:cubicBezTo>
                    <a:pt x="2957043" y="2652338"/>
                    <a:pt x="2827866" y="2589926"/>
                    <a:pt x="2752392" y="2610246"/>
                  </a:cubicBezTo>
                  <a:cubicBezTo>
                    <a:pt x="2676918" y="2630566"/>
                    <a:pt x="2586929" y="2720555"/>
                    <a:pt x="2560803" y="2767001"/>
                  </a:cubicBezTo>
                  <a:cubicBezTo>
                    <a:pt x="2534677" y="2813447"/>
                    <a:pt x="2565158" y="2854087"/>
                    <a:pt x="2595638" y="2888921"/>
                  </a:cubicBezTo>
                  <a:cubicBezTo>
                    <a:pt x="2626118" y="2923755"/>
                    <a:pt x="2700140" y="2965846"/>
                    <a:pt x="2743683" y="2976006"/>
                  </a:cubicBezTo>
                  <a:cubicBezTo>
                    <a:pt x="2787226" y="2986166"/>
                    <a:pt x="2810449" y="2977458"/>
                    <a:pt x="2856895" y="2949881"/>
                  </a:cubicBezTo>
                  <a:cubicBezTo>
                    <a:pt x="2903341" y="2922304"/>
                    <a:pt x="2978815" y="2846829"/>
                    <a:pt x="3022358" y="2810543"/>
                  </a:cubicBezTo>
                  <a:cubicBezTo>
                    <a:pt x="3065901" y="2774257"/>
                    <a:pt x="3087672" y="2735069"/>
                    <a:pt x="3118152" y="2732166"/>
                  </a:cubicBezTo>
                  <a:cubicBezTo>
                    <a:pt x="3148632" y="2729263"/>
                    <a:pt x="3206690" y="2784417"/>
                    <a:pt x="3205238" y="2793126"/>
                  </a:cubicBezTo>
                  <a:cubicBezTo>
                    <a:pt x="3203786" y="2801835"/>
                    <a:pt x="3142826" y="2762647"/>
                    <a:pt x="3109443" y="2784418"/>
                  </a:cubicBezTo>
                  <a:cubicBezTo>
                    <a:pt x="3076060" y="2806190"/>
                    <a:pt x="2991877" y="2900532"/>
                    <a:pt x="3004940" y="2923755"/>
                  </a:cubicBezTo>
                  <a:cubicBezTo>
                    <a:pt x="3018003" y="2946978"/>
                    <a:pt x="3135569" y="2915047"/>
                    <a:pt x="3187820" y="2923755"/>
                  </a:cubicBezTo>
                  <a:cubicBezTo>
                    <a:pt x="3240072" y="2932464"/>
                    <a:pt x="3322803" y="2970200"/>
                    <a:pt x="3318449" y="2976006"/>
                  </a:cubicBezTo>
                  <a:cubicBezTo>
                    <a:pt x="3314095" y="2981812"/>
                    <a:pt x="3229912" y="2951332"/>
                    <a:pt x="3161695" y="2958589"/>
                  </a:cubicBezTo>
                  <a:cubicBezTo>
                    <a:pt x="3093478" y="2965846"/>
                    <a:pt x="2943980" y="3009389"/>
                    <a:pt x="2909146" y="3019549"/>
                  </a:cubicBezTo>
                  <a:cubicBezTo>
                    <a:pt x="2874312" y="3029709"/>
                    <a:pt x="2923232" y="2995341"/>
                    <a:pt x="2952689" y="3019549"/>
                  </a:cubicBezTo>
                  <a:cubicBezTo>
                    <a:pt x="2982146" y="3043757"/>
                    <a:pt x="3075729" y="3113995"/>
                    <a:pt x="3085889" y="3164795"/>
                  </a:cubicBezTo>
                  <a:cubicBezTo>
                    <a:pt x="3096049" y="3215595"/>
                    <a:pt x="3028103" y="3320703"/>
                    <a:pt x="3013649" y="3324349"/>
                  </a:cubicBezTo>
                  <a:cubicBezTo>
                    <a:pt x="2999195" y="3327995"/>
                    <a:pt x="3032550" y="3238923"/>
                    <a:pt x="2999167" y="3186672"/>
                  </a:cubicBezTo>
                  <a:cubicBezTo>
                    <a:pt x="2965784" y="3134421"/>
                    <a:pt x="2858836" y="3041598"/>
                    <a:pt x="2813352" y="3010841"/>
                  </a:cubicBezTo>
                  <a:cubicBezTo>
                    <a:pt x="2767868" y="2980084"/>
                    <a:pt x="2720460" y="2970201"/>
                    <a:pt x="2726266" y="3002132"/>
                  </a:cubicBezTo>
                  <a:cubicBezTo>
                    <a:pt x="2732072" y="3034063"/>
                    <a:pt x="2811900" y="3154532"/>
                    <a:pt x="2848186" y="3202429"/>
                  </a:cubicBezTo>
                  <a:cubicBezTo>
                    <a:pt x="2884472" y="3250326"/>
                    <a:pt x="2922209" y="3282258"/>
                    <a:pt x="2943980" y="3289515"/>
                  </a:cubicBezTo>
                  <a:cubicBezTo>
                    <a:pt x="2965751" y="3296772"/>
                    <a:pt x="2975912" y="3235812"/>
                    <a:pt x="2978815" y="3245972"/>
                  </a:cubicBezTo>
                  <a:cubicBezTo>
                    <a:pt x="2981718" y="3256132"/>
                    <a:pt x="2996232" y="3347572"/>
                    <a:pt x="2961398" y="3350475"/>
                  </a:cubicBezTo>
                  <a:cubicBezTo>
                    <a:pt x="2926564" y="3353378"/>
                    <a:pt x="2820609" y="3315640"/>
                    <a:pt x="2769809" y="3263389"/>
                  </a:cubicBezTo>
                  <a:cubicBezTo>
                    <a:pt x="2719009" y="3211138"/>
                    <a:pt x="2703044" y="3081960"/>
                    <a:pt x="2656598" y="3036966"/>
                  </a:cubicBezTo>
                  <a:cubicBezTo>
                    <a:pt x="2610152" y="2991972"/>
                    <a:pt x="2536129" y="2986166"/>
                    <a:pt x="2491135" y="2993423"/>
                  </a:cubicBezTo>
                  <a:cubicBezTo>
                    <a:pt x="2446141" y="3000680"/>
                    <a:pt x="2399695" y="3035515"/>
                    <a:pt x="2386632" y="3080509"/>
                  </a:cubicBezTo>
                  <a:cubicBezTo>
                    <a:pt x="2373569" y="3125503"/>
                    <a:pt x="2389535" y="3208235"/>
                    <a:pt x="2412758" y="3263389"/>
                  </a:cubicBezTo>
                  <a:cubicBezTo>
                    <a:pt x="2435981" y="3318543"/>
                    <a:pt x="2444689" y="3351926"/>
                    <a:pt x="2525969" y="3411435"/>
                  </a:cubicBezTo>
                  <a:cubicBezTo>
                    <a:pt x="2607249" y="3470944"/>
                    <a:pt x="2897535" y="3608830"/>
                    <a:pt x="2900438" y="3620441"/>
                  </a:cubicBezTo>
                  <a:cubicBezTo>
                    <a:pt x="2903341" y="3632052"/>
                    <a:pt x="2610152" y="3489812"/>
                    <a:pt x="2543386" y="3481103"/>
                  </a:cubicBezTo>
                  <a:cubicBezTo>
                    <a:pt x="2476620" y="3472394"/>
                    <a:pt x="2501294" y="3536258"/>
                    <a:pt x="2499843" y="3568189"/>
                  </a:cubicBezTo>
                  <a:cubicBezTo>
                    <a:pt x="2498392" y="3600120"/>
                    <a:pt x="2511455" y="3649469"/>
                    <a:pt x="2534678" y="3672692"/>
                  </a:cubicBezTo>
                  <a:cubicBezTo>
                    <a:pt x="2557901" y="3695915"/>
                    <a:pt x="2647889" y="3706074"/>
                    <a:pt x="2639180" y="3707526"/>
                  </a:cubicBezTo>
                  <a:cubicBezTo>
                    <a:pt x="2630471" y="3708978"/>
                    <a:pt x="2510003" y="3716235"/>
                    <a:pt x="2482426" y="3681401"/>
                  </a:cubicBezTo>
                  <a:cubicBezTo>
                    <a:pt x="2454849" y="3646567"/>
                    <a:pt x="2489684" y="3558030"/>
                    <a:pt x="2473718" y="3498521"/>
                  </a:cubicBezTo>
                  <a:cubicBezTo>
                    <a:pt x="2457752" y="3439012"/>
                    <a:pt x="2412758" y="3325800"/>
                    <a:pt x="2386632" y="3324349"/>
                  </a:cubicBezTo>
                  <a:cubicBezTo>
                    <a:pt x="2360506" y="3322898"/>
                    <a:pt x="2341637" y="3441915"/>
                    <a:pt x="2316963" y="3489812"/>
                  </a:cubicBezTo>
                  <a:cubicBezTo>
                    <a:pt x="2292289" y="3537709"/>
                    <a:pt x="2242940" y="3578349"/>
                    <a:pt x="2238586" y="3611732"/>
                  </a:cubicBezTo>
                  <a:cubicBezTo>
                    <a:pt x="2234232" y="3645115"/>
                    <a:pt x="2298095" y="3691561"/>
                    <a:pt x="2290838" y="3690109"/>
                  </a:cubicBezTo>
                  <a:cubicBezTo>
                    <a:pt x="2283581" y="3688658"/>
                    <a:pt x="2189237" y="3655274"/>
                    <a:pt x="2195043" y="3603023"/>
                  </a:cubicBezTo>
                  <a:cubicBezTo>
                    <a:pt x="2200849" y="3550772"/>
                    <a:pt x="2309706" y="3456430"/>
                    <a:pt x="2325672" y="3376601"/>
                  </a:cubicBezTo>
                  <a:cubicBezTo>
                    <a:pt x="2341638" y="3296773"/>
                    <a:pt x="2321318" y="3169046"/>
                    <a:pt x="2290838" y="3124052"/>
                  </a:cubicBezTo>
                  <a:cubicBezTo>
                    <a:pt x="2260358" y="3079058"/>
                    <a:pt x="2200849" y="3081961"/>
                    <a:pt x="2142792" y="3106635"/>
                  </a:cubicBezTo>
                  <a:cubicBezTo>
                    <a:pt x="2084735" y="3131309"/>
                    <a:pt x="1967169" y="3211138"/>
                    <a:pt x="1942495" y="3272098"/>
                  </a:cubicBezTo>
                  <a:cubicBezTo>
                    <a:pt x="1917821" y="3333058"/>
                    <a:pt x="1970072" y="3420144"/>
                    <a:pt x="1994746" y="3472395"/>
                  </a:cubicBezTo>
                  <a:cubicBezTo>
                    <a:pt x="2019420" y="3524646"/>
                    <a:pt x="2078929" y="3547869"/>
                    <a:pt x="2090540" y="3585606"/>
                  </a:cubicBezTo>
                  <a:cubicBezTo>
                    <a:pt x="2102152" y="3623343"/>
                    <a:pt x="2071672" y="3704624"/>
                    <a:pt x="2064415" y="3698818"/>
                  </a:cubicBezTo>
                  <a:cubicBezTo>
                    <a:pt x="2057158" y="3693012"/>
                    <a:pt x="2068770" y="3603024"/>
                    <a:pt x="2046998" y="3550772"/>
                  </a:cubicBezTo>
                  <a:cubicBezTo>
                    <a:pt x="2025227" y="3498521"/>
                    <a:pt x="1961363" y="3415789"/>
                    <a:pt x="1933786" y="3385309"/>
                  </a:cubicBezTo>
                  <a:cubicBezTo>
                    <a:pt x="1906209" y="3354829"/>
                    <a:pt x="1917821" y="3331606"/>
                    <a:pt x="1881535" y="3367892"/>
                  </a:cubicBezTo>
                  <a:cubicBezTo>
                    <a:pt x="1845249" y="3404178"/>
                    <a:pt x="1750906" y="3547869"/>
                    <a:pt x="1716072" y="3603023"/>
                  </a:cubicBezTo>
                  <a:cubicBezTo>
                    <a:pt x="1681238" y="3658177"/>
                    <a:pt x="1671078" y="3722041"/>
                    <a:pt x="1672529" y="3698818"/>
                  </a:cubicBezTo>
                  <a:cubicBezTo>
                    <a:pt x="1673980" y="3675595"/>
                    <a:pt x="1711717" y="3515937"/>
                    <a:pt x="1724780" y="3463686"/>
                  </a:cubicBezTo>
                  <a:cubicBezTo>
                    <a:pt x="1737843" y="3411435"/>
                    <a:pt x="1782837" y="3386760"/>
                    <a:pt x="1750906" y="3385309"/>
                  </a:cubicBezTo>
                  <a:cubicBezTo>
                    <a:pt x="1718975" y="3383858"/>
                    <a:pt x="1586895" y="3440464"/>
                    <a:pt x="1533192" y="3454978"/>
                  </a:cubicBezTo>
                  <a:cubicBezTo>
                    <a:pt x="1479489" y="3469492"/>
                    <a:pt x="1417078" y="3482555"/>
                    <a:pt x="1428689" y="3472395"/>
                  </a:cubicBezTo>
                  <a:cubicBezTo>
                    <a:pt x="1440300" y="3462235"/>
                    <a:pt x="1553512" y="3411435"/>
                    <a:pt x="1602860" y="3394018"/>
                  </a:cubicBezTo>
                  <a:cubicBezTo>
                    <a:pt x="1652208" y="3376601"/>
                    <a:pt x="1659466" y="3409984"/>
                    <a:pt x="1724780" y="3367892"/>
                  </a:cubicBezTo>
                  <a:cubicBezTo>
                    <a:pt x="1790094" y="3325801"/>
                    <a:pt x="1939592" y="3200977"/>
                    <a:pt x="1994746" y="3141469"/>
                  </a:cubicBezTo>
                  <a:cubicBezTo>
                    <a:pt x="2049900" y="3081961"/>
                    <a:pt x="2068769" y="3045675"/>
                    <a:pt x="2055706" y="3010841"/>
                  </a:cubicBezTo>
                  <a:cubicBezTo>
                    <a:pt x="2042643" y="2976007"/>
                    <a:pt x="1975878" y="2929560"/>
                    <a:pt x="1916369" y="2932463"/>
                  </a:cubicBezTo>
                  <a:cubicBezTo>
                    <a:pt x="1856861" y="2935366"/>
                    <a:pt x="1749455" y="2983264"/>
                    <a:pt x="1698655" y="3028258"/>
                  </a:cubicBezTo>
                  <a:cubicBezTo>
                    <a:pt x="1647855" y="3073252"/>
                    <a:pt x="1613020" y="3163241"/>
                    <a:pt x="1611569" y="3202429"/>
                  </a:cubicBezTo>
                  <a:cubicBezTo>
                    <a:pt x="1610118" y="3241617"/>
                    <a:pt x="1697203" y="3253229"/>
                    <a:pt x="1689946" y="3263389"/>
                  </a:cubicBezTo>
                  <a:cubicBezTo>
                    <a:pt x="1682689" y="3273549"/>
                    <a:pt x="1573832" y="3304029"/>
                    <a:pt x="1568026" y="3263389"/>
                  </a:cubicBezTo>
                  <a:cubicBezTo>
                    <a:pt x="1562220" y="3222749"/>
                    <a:pt x="1676883" y="3063092"/>
                    <a:pt x="1655112" y="3019549"/>
                  </a:cubicBezTo>
                  <a:cubicBezTo>
                    <a:pt x="1633341" y="2976006"/>
                    <a:pt x="1495455" y="3015195"/>
                    <a:pt x="1437398" y="3002132"/>
                  </a:cubicBezTo>
                  <a:cubicBezTo>
                    <a:pt x="1379341" y="2989069"/>
                    <a:pt x="1315478" y="2958589"/>
                    <a:pt x="1306769" y="2941172"/>
                  </a:cubicBezTo>
                  <a:cubicBezTo>
                    <a:pt x="1298060" y="2923755"/>
                    <a:pt x="1363375" y="2893275"/>
                    <a:pt x="1385146" y="2897629"/>
                  </a:cubicBezTo>
                  <a:cubicBezTo>
                    <a:pt x="1406917" y="2901983"/>
                    <a:pt x="1399661" y="2954235"/>
                    <a:pt x="1437398" y="2967298"/>
                  </a:cubicBezTo>
                  <a:cubicBezTo>
                    <a:pt x="1475135" y="2980361"/>
                    <a:pt x="1552061" y="2983263"/>
                    <a:pt x="1611569" y="2976006"/>
                  </a:cubicBezTo>
                  <a:cubicBezTo>
                    <a:pt x="1671077" y="2968749"/>
                    <a:pt x="1734941" y="2954235"/>
                    <a:pt x="1794449" y="2923755"/>
                  </a:cubicBezTo>
                  <a:cubicBezTo>
                    <a:pt x="1853957" y="2893275"/>
                    <a:pt x="1951203" y="2867149"/>
                    <a:pt x="1968620" y="2793126"/>
                  </a:cubicBezTo>
                  <a:cubicBezTo>
                    <a:pt x="1986037" y="2719103"/>
                    <a:pt x="1986038" y="2633469"/>
                    <a:pt x="1898952" y="2479618"/>
                  </a:cubicBezTo>
                  <a:cubicBezTo>
                    <a:pt x="1811866" y="2325767"/>
                    <a:pt x="1583582" y="2052305"/>
                    <a:pt x="1446106" y="1870018"/>
                  </a:cubicBezTo>
                  <a:cubicBezTo>
                    <a:pt x="1308630" y="1687731"/>
                    <a:pt x="1162416" y="1497765"/>
                    <a:pt x="1074097" y="1385898"/>
                  </a:cubicBezTo>
                  <a:cubicBezTo>
                    <a:pt x="985778" y="1274031"/>
                    <a:pt x="987722" y="1224082"/>
                    <a:pt x="916192" y="1198814"/>
                  </a:cubicBezTo>
                  <a:cubicBezTo>
                    <a:pt x="844662" y="1173546"/>
                    <a:pt x="748188" y="1215316"/>
                    <a:pt x="644918" y="1234292"/>
                  </a:cubicBezTo>
                  <a:cubicBezTo>
                    <a:pt x="541648" y="1253268"/>
                    <a:pt x="403981" y="1302509"/>
                    <a:pt x="296575" y="1312669"/>
                  </a:cubicBezTo>
                  <a:cubicBezTo>
                    <a:pt x="189169" y="1322829"/>
                    <a:pt x="10643" y="1299606"/>
                    <a:pt x="483" y="1295252"/>
                  </a:cubicBezTo>
                  <a:cubicBezTo>
                    <a:pt x="-9677" y="1290898"/>
                    <a:pt x="142724" y="1299606"/>
                    <a:pt x="235615" y="1286543"/>
                  </a:cubicBezTo>
                  <a:cubicBezTo>
                    <a:pt x="328506" y="1273480"/>
                    <a:pt x="482358" y="1232841"/>
                    <a:pt x="557832" y="1216875"/>
                  </a:cubicBezTo>
                  <a:cubicBezTo>
                    <a:pt x="633306" y="1200909"/>
                    <a:pt x="716037" y="1213972"/>
                    <a:pt x="688460" y="1190749"/>
                  </a:cubicBezTo>
                  <a:cubicBezTo>
                    <a:pt x="660883" y="1167526"/>
                    <a:pt x="466392" y="1119629"/>
                    <a:pt x="392369" y="1077538"/>
                  </a:cubicBezTo>
                  <a:cubicBezTo>
                    <a:pt x="318346" y="1035447"/>
                    <a:pt x="282060" y="1003515"/>
                    <a:pt x="244323" y="938201"/>
                  </a:cubicBezTo>
                  <a:cubicBezTo>
                    <a:pt x="206586" y="872887"/>
                    <a:pt x="160140" y="697263"/>
                    <a:pt x="165946" y="685652"/>
                  </a:cubicBezTo>
                  <a:cubicBezTo>
                    <a:pt x="171752" y="674041"/>
                    <a:pt x="244324" y="809024"/>
                    <a:pt x="279158" y="868532"/>
                  </a:cubicBezTo>
                  <a:cubicBezTo>
                    <a:pt x="313992" y="928040"/>
                    <a:pt x="308186" y="1000612"/>
                    <a:pt x="374952" y="1042703"/>
                  </a:cubicBezTo>
                  <a:cubicBezTo>
                    <a:pt x="441718" y="1084794"/>
                    <a:pt x="614438" y="1118178"/>
                    <a:pt x="679752" y="1121081"/>
                  </a:cubicBezTo>
                  <a:cubicBezTo>
                    <a:pt x="745066" y="1123984"/>
                    <a:pt x="776998" y="1134144"/>
                    <a:pt x="766838" y="1060121"/>
                  </a:cubicBezTo>
                  <a:cubicBezTo>
                    <a:pt x="756678" y="986098"/>
                    <a:pt x="651618" y="757665"/>
                    <a:pt x="618792" y="676943"/>
                  </a:cubicBezTo>
                  <a:cubicBezTo>
                    <a:pt x="585966" y="596221"/>
                    <a:pt x="520530" y="535756"/>
                    <a:pt x="507165" y="459885"/>
                  </a:cubicBezTo>
                  <a:cubicBezTo>
                    <a:pt x="493800" y="384014"/>
                    <a:pt x="523553" y="238038"/>
                    <a:pt x="538603" y="221716"/>
                  </a:cubicBezTo>
                  <a:cubicBezTo>
                    <a:pt x="553653" y="205394"/>
                    <a:pt x="570785" y="379551"/>
                    <a:pt x="609600" y="482325"/>
                  </a:cubicBezTo>
                  <a:cubicBezTo>
                    <a:pt x="648415" y="585099"/>
                    <a:pt x="841870" y="1024054"/>
                    <a:pt x="878364" y="1029827"/>
                  </a:cubicBezTo>
                  <a:cubicBezTo>
                    <a:pt x="914858" y="1035600"/>
                    <a:pt x="895107" y="687507"/>
                    <a:pt x="880420" y="543869"/>
                  </a:cubicBezTo>
                  <a:cubicBezTo>
                    <a:pt x="865733" y="400232"/>
                    <a:pt x="799183" y="249425"/>
                    <a:pt x="790242" y="168002"/>
                  </a:cubicBezTo>
                  <a:cubicBezTo>
                    <a:pt x="781301" y="86579"/>
                    <a:pt x="758898" y="70571"/>
                    <a:pt x="774916" y="28424"/>
                  </a:cubicBezTo>
                  <a:cubicBezTo>
                    <a:pt x="769834" y="-116812"/>
                    <a:pt x="934184" y="338513"/>
                    <a:pt x="940003" y="403665"/>
                  </a:cubicBezTo>
                  <a:cubicBezTo>
                    <a:pt x="945822" y="468817"/>
                    <a:pt x="920791" y="988826"/>
                    <a:pt x="921071" y="1016734"/>
                  </a:cubicBezTo>
                  <a:lnTo>
                    <a:pt x="930638" y="974021"/>
                  </a:lnTo>
                  <a:close/>
                </a:path>
              </a:pathLst>
            </a:custGeom>
            <a:grpFill/>
            <a:ln>
              <a:solidFill>
                <a:srgbClr val="C1272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8F6FC69A-41C5-4832-50E0-96F0ECD54E23}"/>
                </a:ext>
              </a:extLst>
            </p:cNvPr>
            <p:cNvSpPr/>
            <p:nvPr/>
          </p:nvSpPr>
          <p:spPr>
            <a:xfrm rot="19457905">
              <a:off x="4836885" y="1963884"/>
              <a:ext cx="136922" cy="136921"/>
            </a:xfrm>
            <a:prstGeom prst="ellipse">
              <a:avLst/>
            </a:prstGeom>
            <a:grpFill/>
            <a:ln w="38100">
              <a:solidFill>
                <a:srgbClr val="C1272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220387156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263</TotalTime>
  <Words>164</Words>
  <Application>Microsoft Office PowerPoint</Application>
  <PresentationFormat>Widescreen</PresentationFormat>
  <Paragraphs>47</Paragraphs>
  <Slides>4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</vt:i4>
      </vt:variant>
    </vt:vector>
  </HeadingPairs>
  <TitlesOfParts>
    <vt:vector size="8" baseType="lpstr">
      <vt:lpstr>Arial</vt:lpstr>
      <vt:lpstr>Calibri</vt:lpstr>
      <vt:lpstr>Calibri Light</vt:lpstr>
      <vt:lpstr>Office Theme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Claudia SARAIVA</dc:creator>
  <cp:lastModifiedBy>Claudia SARAIVA</cp:lastModifiedBy>
  <cp:revision>6</cp:revision>
  <dcterms:created xsi:type="dcterms:W3CDTF">2023-05-24T13:02:27Z</dcterms:created>
  <dcterms:modified xsi:type="dcterms:W3CDTF">2023-06-05T09:49:07Z</dcterms:modified>
</cp:coreProperties>
</file>